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6T06:10:32.6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3238 1757 0,'0'-21'16,"0"0"-16,0-1 31,0 1-15,-21 21 0,21 21-16,-63 233 31,20-84-16,1 20 1,21 1 0,-21-1-1,42-84 17,0-127-17,0-21 1,42-149-1,0 1 1,43-191 0,-43 190-1,-21 43 1,1 169 15,-22 43-15,0-22-16,63 191 15,-63-43 1,21 22 0,-21-64-1,0-63 1,0-64 0,-42-42-1,-22-22 1</inkml:trace>
  <inkml:trace contextRef="#ctx0" brushRef="#br0" timeOffset="166.9">2794 2477 0,'21'0'0,"43"-22"16,84-20-1,0-21 1,-85 41-16,107-20 15,63-43 17</inkml:trace>
  <inkml:trace contextRef="#ctx0" brushRef="#br0" timeOffset="620.29">3768 2138 0,'0'21'16,"0"0"-16,0 22 16,0-22-16,-22 42 15,22 22 1,0 0 0,0-1-1,-21-20 1,0-64-1,0-43 1,21-20 0,42-128 15,43 86-15,0 62-1,-1 43 1,1 64-1,-43 63 1,-42 42 15,0-63-31,-21-43 32,21-105-1</inkml:trace>
  <inkml:trace contextRef="#ctx0" brushRef="#br0" timeOffset="2630.88">4699 2265 0,'21'-21'15,"-42"42"-15,42-63 0,-21 20 0,0 1 16,-21 21-16,0-21 15,-22 21-15,-41 21 16,-64 106 15,105 21-15,43-63 0,21 21-1,43-85 1,-43-21-16,64 0 15,-43 0-15,85-106 32,-42-21-17,-22-63 1,-42-22 0,1 0-1,-22 85 16,-22 191 1,1 126-17,0 43 1,0-85 0,21 43-1,85-64 16,-64-106-31,21-21 16,64-21 0,21-85-1,-85 43 1,22-64 0,-64 42-1,-64 85 1,22 0 15,42 42-15,42 1-1,22-1 1,-22 21 0,-42-41-16,21 41 15,-21 1 1,64-22 15,20-42-15,-20 0-1,105-148 1,-84 63 0,-64 43-1,21-43 1,-84 127 31,0 43-32,21-43-15,-1 22 16,1 21 0,42-43-1,106-21 16,-63-42-15,63-85 0,-106 21-1,0-42 1,-42 64 0,-64 21-1,22 63 16,-1 106-15,43 21 0,42-85-1,64 1 1,0-64 0,-1-21-1,65-85 16,-65 21-31,-20 1 16,-64 41 15,0 107 1,0-43-32,0 42 15,0 22 1,21 0-1,85-64 17,-64-21-17,85-42 1,-42-1 0,42-84-1,-106 64 1,-21-22-1,0 64 17,-64 21-17,22 0 1,-43 106 0,43 42-1,42-63 1,21-43-1,43-21 1,-1-42 0,43-64-1,-21-84 17,-22-43-17,-42 64 1,-21-21-1,0 105 1,0 43 0,0 42-1,-42 170 1,42-22 0,-21 127 15,42-190-16,64 0 1,-64-106 0,85 0-1,-64-42 1,0-64 15,-20 21-31,-22 43 16</inkml:trace>
  <inkml:trace contextRef="#ctx0" brushRef="#br0" timeOffset="3709.93">6392 1905 0,'-21'0'15,"0"21"-15,21 0 0,-21 22 31,21 20-31,0-42 32,21-21-17,0 0 1,0-63-16,-21 21 31,-21-1-15,0 43-1,0 0 1,21 43 0,0-22-1,0 21 1</inkml:trace>
  <inkml:trace contextRef="#ctx0" brushRef="#br0" timeOffset="4302.59">4233 3747 0,'0'-22'0,"0"1"15,-21 21 17,21 85-17,0-64-15,0 64 16,0 84 0,0 43 15,0-170-16,0-21 1,21-63-16</inkml:trace>
  <inkml:trace contextRef="#ctx0" brushRef="#br0" timeOffset="4461.5">4784 3916 0,'0'-21'0,"0"42"0,-22-42 31,1 0-15,42 21 31,1 0-31</inkml:trace>
  <inkml:trace contextRef="#ctx0" brushRef="#br0" timeOffset="4891.82">5863 3831 0,'0'0'0,"21"-21"0,0 21 0,-21-21 0,22-21 16,-22 20-1,-22-20 1,-83 42-1,-128 42 1,148 22 0,64 21-1,63-43 1,22 0 0,-43-21-16,148 64 15,-105-21 1,-43 20 15,-63-41-31,-191-1 31,85-42-15,84 0 0,64-42-1,42-22 1,43 22-1</inkml:trace>
  <inkml:trace contextRef="#ctx0" brushRef="#br0" timeOffset="5134.75">6308 3768 0,'0'0'0,"0"-21"31,0 42-16,0 63 1,0 43 0,0-42-1,0 63 1,0-63 15,0-106 0</inkml:trace>
  <inkml:trace contextRef="#ctx0" brushRef="#br0" timeOffset="5435.14">6308 3831 0,'-22'-63'16,"44"126"-16,-44-169 15,86 64 1,42 42-1,127 21 1,-191 0-16,85 43 16,-85 42-1,-105 63 17,-170 0-17,106-105 1,42-22-1,149-84 17,20 0-17</inkml:trace>
  <inkml:trace contextRef="#ctx0" brushRef="#br0" timeOffset="5684.18">7302 3662 0,'-21'0'16,"42"0"-16,-63 0 0,21 21 15,0 106 17,0 21-17,21 0 1,-22-63-1,1 0 1,42-85 0,22-43-1</inkml:trace>
  <inkml:trace contextRef="#ctx0" brushRef="#br0" timeOffset="5992.76">7662 3725 0,'0'0'0,"21"-21"15,-42 21 17,-42 43-17,-64 20 1,-43 43 15,149 0-15,21-43-1,85 22 1,84 0 15,-63-64-15,-85 0 0,-21 0-1,-42 0-15</inkml:trace>
  <inkml:trace contextRef="#ctx0" brushRef="#br0" timeOffset="6215.72">5101 6117 0,'0'-21'0,"0"0"15,0 0-15,0 0 16</inkml:trace>
  <inkml:trace contextRef="#ctx0" brushRef="#br0" timeOffset="6835.47">4805 5630 0,'0'0'0,"-21"0"0,-1-21 0,1 21 0,0 0 16,-42-42 0,20 0-1,43-22 1,0 22 0,21 42-16,43-21 15,42 21 1,0 21-1,-43 148 17,-63-21-17,-148 43 1,-43-64 0,-84-43-1,148-84 1,106-21-1,21-85 1,42-84 15,43 148-15,42 84 0,-21 85-1,0 0 1,-43 0 15,-20-85-15,-22-42-16,21 0 15,22-21 1,-43 0-16</inkml:trace>
  <inkml:trace contextRef="#ctx0" brushRef="#br0" timeOffset="6998.37">5313 5948 0,'0'-21'16,"0"42"-16,0-63 16,-21 20-16,42 22 47,0 0-32,0 0-15,0 0 0</inkml:trace>
  <inkml:trace contextRef="#ctx0" brushRef="#br0" timeOffset="7250.32">6286 5249 0,'0'0'0,"0"-21"15,0 42 16,0 64-15,-21 42 0,0-85-16,0 170 15,0-64 1,21-21 0,0-84-1,42-65 1</inkml:trace>
  <inkml:trace contextRef="#ctx0" brushRef="#br0" timeOffset="7939.81">6816 5440 0,'0'-21'16,"0"42"-16,-22-42 15,1 21-15,-42 84 16,-43 128 15,85-64-15,21-63-1,63-43 1,43-42 0,106-84-1,-191-1 1,-21-21-1,-21 85 1,-22-43-16,-84-41 31,127 83-15,22 1 0,126 0-1,-64 21 1,43 0-1,-42 0 1,-85 127 0,0-42-1,-21 21 1,21-43 15,0-42-31,63-21 16,43-21 15,-42-42-31,-1-22 31,-63-21-31,-84-42 16,-43 106 15,105 42-31,-20 0 16,-21 42-1,41 21 1,44-41 0,83-22-1</inkml:trace>
  <inkml:trace contextRef="#ctx0" brushRef="#br0" timeOffset="8218.69">7959 5101 0,'0'-42'0,"0"84"0,0-105 0,0 84 31,0 0-31,0 64 16,0-64 0,-43 106-16,43 63 31,-42 43-16,42-148 1,0-43 0,21-42-1,21-21 1,1 0-16</inkml:trace>
  <inkml:trace contextRef="#ctx0" brushRef="#br0" timeOffset="8539.81">8424 5398 0,'21'-43'0,"-21"22"16,-21 0 0,0 21-16,-64 42 15,-20 43 1,83 0 15,44-43-15,126 21-1,-21-20 1,0-22 0,-127 21-1,-21 1 1,-149-1 15,22-42-31,63 0 31,22-42 1,63 20-32</inkml:trace>
  <inkml:trace contextRef="#ctx0" brushRef="#br0" timeOffset="8852.7">6096 5292 0,'0'0'16,"21"0"0,0-21-16,43-1 15,-1 1-15,128-21 16,42-22-1,84 1 1,-211 42 0,-85 0 15,-63 63 0</inkml:trace>
  <inkml:trace contextRef="#ctx0" brushRef="#br0" timeOffset="9594.82">4149 7366 0,'0'0'0,"0"-21"0,-22 0 15,22 0 1,0-1 0,85-20-1,148 21 1,-191 21-1,1 42-15,-43 64 16,-64-21 0,-169 63-1,64-63 17,127-85-17,63 0 1,63-43-1,86 43 1,20 0 0,-84 85-1,-85-22 1,-127 22 15,-190 21-15,84-64-1,85-42 1,106-42 0,42 0 15,85-22-15,-42 22-16</inkml:trace>
  <inkml:trace contextRef="#ctx0" brushRef="#br0" timeOffset="9753.73">5122 7578 0,'0'0'0,"0"-21"32,0-1-1</inkml:trace>
  <inkml:trace contextRef="#ctx0" brushRef="#br0" timeOffset="10053.87">5821 7324 0,'-21'0'16,"21"21"-1,0 21 1,21 255 0,0-170-1,0-64-15,0 233 16,-21-105 0,-42 148 15,21-191-16,0-106 1,21-169 15</inkml:trace>
  <inkml:trace contextRef="#ctx0" brushRef="#br0" timeOffset="10341.94">5694 7684 0,'0'-64'0,"42"-105"16,64 42 0,0 84-1,-85 43-15,127 0 16,-63 170 15,-128-1-15,-62-42-1,-65-21 1,107-43 0,42-63-1,63-42 1,106-127 0</inkml:trace>
  <inkml:trace contextRef="#ctx0" brushRef="#br0" timeOffset="10563.34">6540 7006 0,'22'-63'16,"-44"126"-16,65-126 16,-43 147 15,-21 1-15,21-21-16,-43 84 15,22 21-15,0-21 31,42-42-15,64-106 0,21-21-1</inkml:trace>
  <inkml:trace contextRef="#ctx0" brushRef="#br0" timeOffset="11204.46">7006 7535 0,'85'-105'16,"-85"-1"-1,-85 63 1,0 43 0,-20 106-1,20 21 17,43 0-17,42-63-15,21-43 16,0-21-1,42 0 1,86-127 0,-86 0 15,-21 42-15,-42 64-1,0 42 1,-63 149-1,63-107 1,0 1 0,85-43 15,-22-21-15,43-85-1,-21-21 1,-1-254 15,-63 212-15,-21 0-1,0 254 17,-21 148-17,21-21 16,0-85-15,0-42 0,0-85-1,0-63 1</inkml:trace>
  <inkml:trace contextRef="#ctx0" brushRef="#br0" timeOffset="11370.44">7239 7387 0,'0'0'0,"21"-21"31,64 0-15,-43 21-16,64-21 16,21 0-1,-21 21 1</inkml:trace>
  <inkml:trace contextRef="#ctx0" brushRef="#br0" timeOffset="12231.2">7937 7324 0,'22'-21'16,"-1"-1"-16,42-62 16,22-64 15,-22 21-16,-63 84 1,-21 64 0,-42 85 15,42 106-15,-1-149-16,22 1 15,-63 253 1,21-126-1,42-128-15,0 191 16,0-63 0,0-64-1,42-64 1,64-41 15,-43-86-15,-20-63-1,-86-169 1,-63 84 0,-21 43-1,106 105 1,42 43 15,43 0-15,211-64-1,-254 64 1,106-64 0,-106 64-1,-42 0 17,0 63-17,0 64 1,0-42-1,21-43-15,0 42 32,63-41-17,-20-22-15,84-43 32,-64-20-17,-63-149 1,-63 149-1,-22 63 17,0 42-17,85-21-15,0 0 16,0 43 0,64-64-1,-43 0-15</inkml:trace>
  <inkml:trace contextRef="#ctx0" brushRef="#br0" timeOffset="12597.81">8848 7366 0,'0'-21'0,"0"0"16,0 63-16,0-148 16,21 85-16,21 0 15,106 21 1,-84 63-1,-64 43 1,0 21 0,0-63-1,-21-22 17,21-105-1,0 41-31,0-83 15,42-1 1,21-42 15,-41 148-15,20 0-16,0 0 31</inkml:trace>
  <inkml:trace contextRef="#ctx0" brushRef="#br0" timeOffset="13207.17">9461 7218 0,'0'0'0,"0"21"15,0 0-15,-21 43 32,21-1-17,0-20 1,0-22-16,0 21 15,0-63 32,0 0-47,21-22 16,-21 1-16,43-43 16,-1-20-1,64 41 16,-64 64-31,1 64 32,-1 63-17,-42-43 1,0-63 15,-42-21-15,42-21-16,0-85 31,42 22-15,-21 63-16,64-64 15,-22 85 1,1 0 0,-43 63-1,-21 43 1,-21-21 15,-43-43-15,64-21-16,-21-21 15</inkml:trace>
  <inkml:trace contextRef="#ctx0" brushRef="#br0" timeOffset="13524.61">10393 7239 0,'21'-42'16,"-42"84"-16,42-105 16,-21 41-1,-64 22 1,22 22 0,21 83-1,21-83 16,63 41-15,22-42 0,-64-21-16,43 64 15,-64-43 1,0 0 0,-85 0-1,-63-21 16,63-21-15</inkml:trace>
  <inkml:trace contextRef="#ctx0" brushRef="#br0" timeOffset="14065.07">11070 6795 0,'0'0'0,"21"-22"0,0-20 0,22-43 31,-43 64-15,0 64-1,0 62 1,0 107 0,-21-43-1,-64 22 1,21-1 15,64-168-31,0-1 16,64-64-1</inkml:trace>
  <inkml:trace contextRef="#ctx0" brushRef="#br0" timeOffset="14758.63">11620 7091 0,'22'0'0,"-1"-42"16,-85 105 15,22 1-15,-22 41 0,43-83-16,-42 126 15,63-85 1,42 1 15,43-64-15,-64-21-1,0-64 1,-21 0 0,-21-42-1,0 43 1,21 62-16,0 1 15,106 0 1,-85 0-16,85 21 16,84 21 15,-148 21-15,-63 64-1,-42-21 1,-43 21-1,85-43 1,21-42 0,84-21-1,43-21 17,0-42-17,-84-43 1,-43 21-16,-85-63 31,-42 106-15,42 42 15,64 42-15,21 0-1,43-42 1,-1 0-1</inkml:trace>
  <inkml:trace contextRef="#ctx0" brushRef="#br0" timeOffset="15046.81">12573 6710 0,'0'-21'0,"0"42"0,0-63 15,0 20-15,0 1 16,0 85 15,0-22-31,0 85 16,-64 106-1,1-43 1,21-63 0,42-42 15,0-64-16,63-42 1,-21-21 0</inkml:trace>
  <inkml:trace contextRef="#ctx0" brushRef="#br0" timeOffset="15425.67">13208 7091 0,'0'0'0,"0"-21"0,-42 21 16,20 0-16,-20 0 16,-127 21-1,42 64 1,106 20 0,21-41-1,42-22 1,85-21-1,-42 1 17,20-1-17,-105 0 1,-63 0 0,-1-21-1,-84 42 1,21-42-1,21 0 17,64-42-32</inkml:trace>
  <inkml:trace contextRef="#ctx0" brushRef="#br0" timeOffset="15751">10604 7091 0,'-21'0'0,"42"0"0,-42-21 15,42 0 1,1 21-16,41 0 15,-21 0-15,170-43 16,-43 22 0,1 21-1,-64-21 1,-64 0 0,-42-22-1,0 1 1</inkml:trace>
  <inkml:trace contextRef="#ctx0" brushRef="#br0" timeOffset="16575.34">10647 3239 0,'0'-22'16,"21"22"93,0 0-109,0 0 16,0 0-16,1 0 0,62 0 15,-63 0 1</inkml:trace>
  <inkml:trace contextRef="#ctx0" brushRef="#br0" timeOffset="17798.16">13779 3704 0,'0'0'0,"0"-21"15,0 0-15,-21 21 0,21-21 16,-21 21-16,0-43 15,0 1 1,0-21 0,21-1-1,0 1 1,0-1 0,63 1 15,128-22-16,-43 85 1,63 0 0,-84 63-1,-42 22 1,-43 63 0,-42-21-1,-127 191 16,43-191-15,-170 211 0,169-189-1,43-86-15,-22 149 16,43 42 0,127 63-1,21-211 1,42-21 15,-42-43-15,21-63-1,-148-21 1,-42-1 0,-106 22-1,63 21 1,-21 64-1,22 84 17,84 0-17,21-21 1,106 127 0,-42-85-1,63 128 1,-106-128-1,-42-42 1,-63 42 0,-149 1-1,0-65 17,64-20-17,63-43 1,64-42-1,21-63 1</inkml:trace>
  <inkml:trace contextRef="#ctx0" brushRef="#br0" timeOffset="18440.8">8636 9737 0,'0'0'0,"-21"-21"0,21-1 0,0 1 0,-43-21 16,-41-64 15,63 85-15,21 42 15,0 212 0,0-21-15,0-43-16,-22-84 0,22 338 31,-21-190-15,0-43-16,0 1 31,0-64-15,0-127-1,21-64 1,0-63 0,0 21-1</inkml:trace>
  <inkml:trace contextRef="#ctx0" brushRef="#br0" timeOffset="18772.12">8255 10160 0,'-21'-42'15,"0"-1"-15,63 128 0,-84-233 16,20 106-16,22-85 16,85-22-1,106 65 1,84 63 15,-42 42-15,-106 127-1,-170-42 1,-41-64 0,-192 106-1,149-105 1,43-1 0,105-42 15,85-42 0,-64 20-31</inkml:trace>
  <inkml:trace contextRef="#ctx0" brushRef="#br0" timeOffset="19335.56">9525 9864 0,'21'-21'0,"-42"42"0,63-42 0,-42-22 15,0 1 1,-42 21 0,-43 42-1,-42 85 17,85-64-32,-22 64 15,22-21 1,21 20-1,42-62 1,64-43 15,-1-64-15,22-42 0,0-21-1,-21 22 1,-43 20-1,-42 127 17,-21 85-17,0-21 1,-22 21 15,43-42-15,0-64-1,0-42 17,0 0-32,22-22 15,-1 22-15</inkml:trace>
  <inkml:trace contextRef="#ctx0" brushRef="#br0" timeOffset="19621.8">10329 9462 0,'21'-22'0,"-42"44"0,42-65 16,-21 1-1,0 63 17,0 21-32,-63 128 15,21-22 1,-22 127 15,64-233-31,0 43 16,0-21-1,0-43 1,0-42 15,0-1-31,21-20 0</inkml:trace>
  <inkml:trace contextRef="#ctx0" brushRef="#br0" timeOffset="20154.48">10710 9462 0,'0'0'0,"0"-43"16,43 22-1,-107 169 32,43 0-31,0-105-16,0 84 15,-1 42 1,1-84 0,21-22-1,0-84 16,0-42-15,0 41 0,85-83-1,0 20 1,84 21 0,-84 64-1,-22 85 16,-63 0-15,-21-1-16,-64 22 31,43-63-15,-22-1 0,1-63 15,21-43-16,20 43-15</inkml:trace>
  <inkml:trace contextRef="#ctx0" brushRef="#br0" timeOffset="20419.68">9948 9694 0,'-21'-21'0,"42"42"0,-63-42 0,0 21 15,42-21 1,0 0-16,84 21 16,107-42-1,-43 42 1,-21-22 0,-21 22-1,-64 0 32,22 0-31</inkml:trace>
  <inkml:trace contextRef="#ctx0" brushRef="#br0" timeOffset="21000.91">11684 9758 0,'0'-21'0,"0"42"47,0 0-31,0 0-16,0 0 0,0 1 15,0 20-15,-42 64 16,20-43 0,-20 43-1,42-64 1,42-42-1,191-63 17,0-1-17,-148 43-15,253-85 16,-20 22 0,-64 63 15,-254 42 31,-21-21-62,21 21 16,-21-21 0</inkml:trace>
  <inkml:trace contextRef="#ctx0" brushRef="#br0" timeOffset="30214.13">3577 13123 0,'0'0'0,"-21"0"0,0 0 15,0 0-15,-1 0 32,22-21-32,0 0 31,0 0-31,0 0 16,22 21-16,-22-21 0,0-1 15,0 1-15,0 0 0,21 0 16,-21 0-16,0 0 0,0-1 15,0 1-15,0 0 0,0 0 0,0 0 16,0 42 15,0 0-31,0 0 16,0 22-16,0-1 0,0 0 16,0 1-16,0-1 0,0 0 15,0 1-15,0-1 0,0-21 0,0 21 16,0 1-16,0-1 0,-21-21 15,21 22-15,0-22 0,0 21 0,0-21 16,0 0-16,0 1 0,0-1 16,0 0-16,0 0 0,0-42 47,21 0-47</inkml:trace>
  <inkml:trace contextRef="#ctx0" brushRef="#br0" timeOffset="30557.93">3958 13208 0,'0'0'0,"0"21"47,0 0-47,0 1 16,0-1-1,21-21-15,0 0 16,1 0-16,-1 0 16,0-21-1,0-1-15,-21 1 16,0 0-16,0 0 16,-21 21-1,0 0-15,0 0 16,-1 0-1,22 21-15,0 0 0,0 0 16,22-21 15</inkml:trace>
  <inkml:trace contextRef="#ctx0" brushRef="#br0" timeOffset="30861.76">4593 12806 0,'0'0'0,"0"-21"15,0 42 1,0 0 0,0 21-16,0-20 0,-21 20 15,21 0-15,0 1 0,0-1 0,0 0 16,0 1-16,0 20 15,0-21-15,0 1 0,0 20 0,-21-20 16,21-1-16,0 21 0,0-20 0,0-1 16,0-21-16,0 22 0,0-22 15,0 0-15,0 0 0,0 0 0,21-42 32,-21 0-32,21 0 0,0 0 15,0-22-15,1 22 0,-22-21 0</inkml:trace>
  <inkml:trace contextRef="#ctx0" brushRef="#br0" timeOffset="31291.59">4974 12933 0,'0'0'16,"0"21"15,21-21-15,-21 21-16,21-21 15,1 21-15,-1-21 0,0 0 16,0 0-16,0 0 0,0 0 0,1 0 16,-1-21-16,21 0 0,-21 21 0,22-21 15,-22 0-15,21 21 0,-21-21 16,0-1-16,1 1 0,-1 21 16,-21-21-16,0 0 15,-21 21 1,-1 21-16,22 0 15,-21 0-15,21 22 0,0-22 16,0 21-16,0 1 0,-21-1 0,21 0 16,0 22-16,-21-22 0,0 0 15,21 1-15,0-1 0,0 0 0,-21 1 16,-1-1-16,22-21 0,-21 22 0,21-22 16,0 21-16,0-21 0,-21 0 15,21 1-15,0-44 31,0 1-31,0 0 16,0 0-16,-21 0 0,21 0 0,0-1 16</inkml:trace>
  <inkml:trace contextRef="#ctx0" brushRef="#br0" timeOffset="31518.46">4932 13377 0,'0'0'0,"21"-21"47,21 21-47,-21 0 0,1 0 16,20-21-16,-21 21 0,21 0 0,1 0 15,-22-21-15,21 21 0,1-21 16,-22 21-16,21 0 0,-21 0 0,0-21 16,22 21-16,-22 0 0,0 0 15,0 0-15,-21-22 16,21 22-1</inkml:trace>
  <inkml:trace contextRef="#ctx0" brushRef="#br0" timeOffset="31841.27">5905 13187 0,'0'21'16,"-21"-21"-1,21 21-15,-21-21 0,21 21 16,0 1 0,21-22-1,0 0 1,1 0-16,-22-22 0,21 22 0,0-21 16,-21 0-16,0 0 0,0 0 15,0 0 1,0-1-16,-21 22 31,0 0-31,-1 22 16,1-22-16,21 21 0,0 0 15,0 0-15,0 0 16</inkml:trace>
  <inkml:trace contextRef="#ctx0" brushRef="#br0" timeOffset="32218.05">6477 12785 0,'0'-21'16,"0"42"-16,0-64 0,0 22 15,0 0-15,21 21 16,-21 21 0,0 0-1,0 22-15,0-1 0,0 0 0,0 1 16,0-1-16,0 22 16,0-22-16,0 21 0,-21-20 0,21-1 15,-21 22-15,21-22 0,0 0 0,0 1 16,-21-1-16,21 0 0,0 1 15,0-22-15,0 0 0,0 0 0,-22 0 16,22 0-16,0 1 0,-21-22 47,21-22-47,-21 22 16,21-21-16</inkml:trace>
  <inkml:trace contextRef="#ctx0" brushRef="#br0" timeOffset="33158.55">2752 14351 0,'0'64'15,"0"-22"-15,0-21 16,21 0-16,0 22 0,0-1 16,0-21-16,22 21 0,-1 1 15,0-22-15,1 21 0,-1-21 0,0 1 16,22-1-16,-22 0 0,22 0 16,-1 0-16,1-21 0,-1 0 0,1 0 15,-1 0-15,1 0 0,-1-21 16,22 0-16,-22 0 0,1 0 0,20-22 15,-20 1-15,21 21 0,-22-22 16,22 1-16,-1 21 0,-20-21 0,21 20 16,-1-20-16,-20 21 0,-1 0 0,1 0 15,-1-1-15,1 1 0,-1 21 16,-20-21-16,20 21 0,-21 0 0,22 0 16,-22 0-16,22 0 0,-22 0 15,0 0-15,1 0 0,-1 21 0,0 0 16,-20 1-16,20-22 0,-21 21 15,0 0-15,0 0 0,1 0 0,-1 0 16,0 22-16,-21-22 0,0 0 16,0 0-16,0 0 0,21-21 15,-21 22 1,0-44 0,0 1-16,0 0 15,21-21-15,-21 21 0,21-22 16,1 22-16,-1-21 0,21-1 0,0 1 15,1 21-15,-1-21 0,0 20 16,1 1-16,20 0 0,-20 21 16,-1 0-16,0-21 0,1 21 0,-1 0 15,0 0-15,1 0 0,-1 21 0,0-21 16,1 21-16,-1 0 0,0-21 16,1 22-16,-1-1 0,0 0 0,1 0 15,-1 0-15,0 0 0,-21-21 0,22 22 16,-1-1-16,0-21 0,-20 0 15,20 0-15,-21 0 0,21 0 0,-20 0 16,-1 0-16,0 0 0,0 0 0,0 0 16,0-21-16,-21-1 15,22 1-15,-1 21 0,-21-21 0,0 0 16,21 0-16,0 0 16,0 21-16,-21-22 0,0 1 15,0 0-15,21 21 0,-21-21 16,0 0-16,0 0 15,0-1-15,0 1 16,-21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6T06:18:22.3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3429 1249 0,'0'21'62,"21"-21"-62,-21 21 16,21-21-16,-21 21 16</inkml:trace>
  <inkml:trace contextRef="#ctx0" brushRef="#br0" timeOffset="44392.17">3704 656 0,'0'0'0,"0"-21"0,21 0 0,-21 0 0,21 0 16,-21-1-16,0 1 0,22 0 15,-22 0-15,0 0 0,0 0 16,0 42 31,0 0-32,-22 21-15,1-21 0,21 22 0,-21-1 16,0 22-16,0-22 0,0 21 16,-1 1-16,1 21 0,-21-22 0,21 1 15,0-1-15,-1 1 0,1-22 16,0 21-16,0-20 0,0-1 16,0 0-16,-1 1 0,22-1 0,0 0 15,0-20-15,-21 20 0,21-21 16,0 0-16,0 0 0,0 1 15,0-1 1,0-42 0,0-1-16,21 1 15,-21 0-15,22-21 0,-1 21 0,-21-22 16,21 1-16,0 0 0,0-1 16,0-20-16,1 20 0,-1-20 0,0-1 15,0 1-15,0-1 0,0 1 16,1-1-16,-1 1 0,0 21 15,0-22-15,0 22 0,0 21 0,-21-22 16,0 1-16,22 21 0,-22 0 16,21-1-16,-21 1 0,0 0 15,0 0-15,0 0 16,21 21-16,-21 21 16,0 0-16,0 0 15,21 0-15,-21 22 0,0-1 0,0 0 16,0 1-16,0 20 0,0 1 15,0-1-15,0 1 0,0-1 16,0 1-16,0-1 0,0-20 0,0 20 16,0-21-16,0 1 0,0-1 15,0 0-15,0 1 0,0-1 0,0 0 16,0-20-16,-21-1 0,21 0 16,0 0-16,0 0 0,0 0 15,0 1 1,0-44-1,-21 1 1,21 0-16,0 0 0,0 0 16,-21 0-16,21-1 0</inkml:trace>
  <inkml:trace contextRef="#ctx0" brushRef="#br0" timeOffset="44635.03">3344 1418 0,'-21'0'0,"42"0"16,22 0-1,-22 0-15,0 0 0,21 0 16,-21 0-16,22 0 0,-1 0 16,0-21-16,1 21 0,-22 0 0,21-21 15,1 21-15,-22 0 0,0 0 16,0 0-16,-21-21 0,21 21 15</inkml:trace>
  <inkml:trace contextRef="#ctx0" brushRef="#br0" timeOffset="45020.81">4424 1185 0,'0'0'0,"21"-42"15,-21 21 1,0 0 0,-21 21-16,0 0 15,-1 0-15,1 0 16,0 21-16,0-21 0,-21 21 15,20 0-15,1 0 0,0 22 0,0-22 16,0 21-16,0-21 0,21 22 16,-22-1-16,22-21 0,-21 22 0,21-1 15,0-21-15,0 21 0,0-20 16,0 20-16,0-21 0,0 0 16,0 0-16,21 1 0,1-22 0,-1 0 15,0 21-15,0-21 0,21 0 16,-20 0-16,20 0 0,0-21 0,-21 21 15,22-22-15,-1 1 0,-21 0 16,22 0-16,-1 0 0,0 0 16,1-22-16,-22 22 0,21-21 0,0 21 15</inkml:trace>
  <inkml:trace contextRef="#ctx0" brushRef="#br0" timeOffset="45652.33">5080 656 0,'0'0'0,"-21"-21"0,0 0 0,21 0 0,-22 0 16,22-1-16,-21 1 15,0 21 1,0 21 0,21 1-16,0-1 0,0 0 15,0 0-15,0 21 0,-21 1 16,21-1-16,0 0 0,-21 22 0,21-22 15,0 22-15,0-22 0,-22 22 16,22-22-16,-21 0 0,21 1 16,0 20-16,0-21 0,0-20 0,0 20 15,0 0-15,0 1 0,0-22 16,0 21-16,0-21 0,0 22 0,0-22 16,0 0-16,0 0 0,0 0 15,21 0-15,1-21 0,-1 0 16,0 0-16,0 0 0,0 0 15,22 0-15,-22 0 0,0-21 16,0 0-16,0-21 0,22 21 0,-22-1 16,0 1-16,0 0 0,0-21 15,0 21-15,-21-1 0,22-20 0,-22 21 16,21 0-16,-21-22 0,21 22 16,-21 0-16,0 0 15,0 42 16,-21 0-15,0 0-16,21 1 0,0-1 16,0 0-16,0 0 0,0 0 15,0 0-15,0 1 0,0-1 0,0 0 16,0 0-16,0 0 16,21-21-16,0 21 15,0-21-15,0 0 0,0 0 16,1 0-16,-1 0 0,0 0 15,0-21 1,0 0-16,0 21 0,1-21 0,-1 0 16,0 0-16,0-1 0,0 1 15,0 0-15</inkml:trace>
  <inkml:trace contextRef="#ctx0" brushRef="#br0" timeOffset="45976.58">5609 741 0,'0'0'16,"-21"0"-16,0 0 0,0 0 0,-1 0 0,1 0 15,0 0-15,21 21 0,0 0 16,-21-21-16,21 21 0,0 1 0,0-1 16,0 0-1,21-21 1,0 0-16,0 0 0,1 0 15,-1 0-15,0-21 16,-21 0-16,21-1 0,-21 1 16,0 0-16,0 0 15,-21 21-15,21-21 16,-21 21-16,0 0 0,-1 0 16,1 0-16,0 0 0,0 0 15,21 21 1,-21-21-16,0 0 0,-1 21 0,22 0 15</inkml:trace>
  <inkml:trace contextRef="#ctx0" brushRef="#br0" timeOffset="46268.62">4720 1164 0,'0'0'0,"21"0"0,22 0 15,-22 0-15,0-21 16,21 21-16,-21-21 0,22 21 16,-22-21-16,21 21 0,-21-21 0,22 21 15,-22 0-15,0-22 0,0 22 16,0 0-16,1 0 0</inkml:trace>
  <inkml:trace contextRef="#ctx0" brushRef="#br0" timeOffset="47106.66">5948 1291 0,'0'0'0,"0"-21"15,0 0 1,0 0 0,-21 21-1,-1 0-15,1 0 16,0 21-16,0-21 0,0 21 15,0 0-15,-1 0 0,1 1 16,0-1-16,0 21 0,0-21 0,21 0 16,0 22-16,-21-22 0,21 21 15,0-21-15,0 1 0,0 20 0,0-21 16,0 0-16,21 0 0,-21 1 16,21-1-16,0-21 0,0 0 15,0 21-15,22-21 0,-22 0 0,0 0 16,21 0-16,-20-21 0,20 21 15,-21-21-15,0-1 0,22 1 16,-22 0-16,0 0 0,0 0 0,0-22 16,0 22-16,1 0 0,-22-21 15,0 21-15,0-22 0,0 1 0,0 21 16,0-22-16,-22 22 0,1-21 16,-21 21-16,21 0 0,0-1 0,-1 22 15,-20 0-15,21 0 0,-21 0 16,20 0-16,-20 0 0,21 0 15,-21 0-15,20 22 0,1-1 16,0 0-16,0 21 0,0-21 0,0 1 16,21 20-16,0-21 0,0 21 15,0-20-15,0 20 0,0-21 0,0 21 16,0-20-16,21-1 0,0 0 16,0 0-16,0 0 0,0 0 0,1 1 15,-1-22-15,0 0 0,21 0 16,-21 0-16,1 0 0,20 0 0,-21-22 15,0 1-15</inkml:trace>
  <inkml:trace contextRef="#ctx0" brushRef="#br0" timeOffset="47717.31">6562 1228 0,'0'-21'15,"-22"21"17,1 21-32,0 0 15,21 0-15,0 0 16,0 0-16,0 1 0,0-1 16,0 0-16,0 0 0,0 21 15,0-20-15,0-1 0,0 21 0,0-21 16,0 0-16,0 1 0,-21 20 15,21-21-15,0 0 0,0 0 0,0 1 16,-21-1-16,21 0 16,0-42 15,0 0-15,0-1-16,0-20 0,0 21 15,0-21-15,0 20 0,21-20 16,0 0-16,-21 21 0,21-22 15,0 1-15,1 0 0,-1 20 0,21-20 16,-21 21-16,22-21 0,-1 20 16,0 1-16,-21 0 0,22 0 0,-1 21 15,-21 0-15,22 0 0,-1 0 16,-21 0-16,0 0 0,22 21 0,-22 0 16,0 0-16,0 22 0,-21-22 15,0 0-15,0 21 0,0 1 0,0-22 16,0 21-16,0-21 0,0 22 15,0-22-15,0 21 0,-21-21 0,21 1 16,0 20-16,0-21 16,-21 0-16,0 0 0,21 1 15,0-44 17,0 1-32,0 0 15,21 0-15,0 0 0,-21 0 16,21-1-16</inkml:trace>
  <inkml:trace contextRef="#ctx0" brushRef="#br0" timeOffset="48288.95">7874 1185 0,'0'0'0,"0"-21"0,0 0 0,21 0 0,-21 0 16,21 0-16,-21-1 16,0 1-16,0 0 0,-21 21 15,0 0 1,-21 0-16,20 0 0,1 0 0,-21 0 16,0 21-16,20 0 0,-20 1 15,0-1-15,-1 0 0,22 0 16,-21 0-16,21 22 0,0-22 15,-1 0-15,1 0 0,0 0 0,21 0 16,0 1-16,0-1 0,0 0 16,0 0-16,21-21 15,0 0-15,1 21 0,20-21 16,-21 0-16,21 0 0,-20 0 0,20 0 16,-21 0-16,21 0 0,-20 0 15,20 0-15,-21 21 0,0-21 0,22 0 16,-22 0-16,0 22 15,0-22-15,-21 21 0,0 0 16,0 0 0,0 0-16,-21 0 15,0-21-15,0 22 0,-1-22 0,1 21 16,0 0-16,0-21 0,0 0 16,0 21-16,-1-21 0,1 0 0,0 0 15,0 0-15,0 0 16,0 0-16,21 21 0,-22-21 0,1 0 15,0 0 32,21-21-31</inkml:trace>
  <inkml:trace contextRef="#ctx0" brushRef="#br0" timeOffset="49084.49">3895 2138 0,'-22'0'16,"44"0"-16,-86 0 0,22 21 0,-1-21 16,22 0-16,-21 21 0,0-21 0,20 0 15,1 0-15,0 0 0,0 21 16,42-21 15,0 0-31,22 0 0,-1 0 16,0 0-16,22 0 0,-1 0 0,1 0 15,20 0-15,-20 0 0,42 0 16,-22 0-16,22-21 0,0 21 0,21 0 16,0-21-16,0 21 0,0-21 15,0 21-15,0-21 0,21 21 0,0-21 16,-21-1-16,22 22 0,-1-21 16,-21 21-16,21-21 0,-21 21 15,21 0-15,-21-21 0,0 21 0,0 0 16,-21 0-16,0-21 0,0 21 15,-22 0-15,-20 0 0,20 0 0,-20 0 16,-22 0-16,1-21 0,-1 21 16,0 0-16,-21 0 0,1 0 0,-44 0 47,1 0-47,0 0 0,0 0 15,0 0-15,0 0 0,-1 0 0,-20 0 16</inkml:trace>
  <inkml:trace contextRef="#ctx0" brushRef="#br0" timeOffset="49733.65">3302 2434 0,'0'-21'47,"21"21"-15,0 0-32,0 0 0,1 0 15,20 0-15,0 0 16,1 0-16,-1 0 0,43 0 0,-22 0 15,22 0-15,-1 0 0,22 0 16,0 0-16,21 0 0,0-21 0,0 21 16,42 0-16,-20-21 0,-1 21 15,21-21-15,-21 21 0,22 0 0,-1-22 16,-21 1-16,0 21 0,0-21 16,1 21-16,-22-21 0,0 21 0,0 0 15,0-21-15,-22 21 0,1-21 16,-21 21-16,0-22 0,-1 22 0,-20 0 15,-1-21-15,1 21 0,-22 0 16,0 0-16,1 0 0,-1-21 16,-21 21-16,0 0 0,1 0 0,-1 0 15,-42 0 32,-1 0-47,1 0 16,0 0-1</inkml:trace>
  <inkml:trace contextRef="#ctx0" brushRef="#br0" timeOffset="49888.56">7493 2180 0,'0'21'16,"-21"-21"30,0 0-30,21 22-16,-22-22 16,1 0-16</inkml:trace>
  <inkml:trace contextRef="#ctx0" brushRef="#br0" timeOffset="50924.83">1947 3641 0,'0'-21'0,"0"-1"15,0 1 1,0 0-16,0 0 0,0 0 15,0 0 1,0-1 0,0 1 15,0 42 16,0 1-47,0-1 15,0 0-15,0 0 0,0 21 16,0-20-16,0-1 0,0 0 0,-21 21 16,21-21-16,0 1 0,0 20 15,0-21-15,0 0 0,0 22 0,0-22 16,0 21-16,0-21 0,0 22 16,-21-22-16,21 0 0,0 0 15,0 0-15,0 0 0,0 1 16,0-1-16,0 0 15,0-42 32,0 0-47,0-1 16,0 1-16,0 0 0</inkml:trace>
  <inkml:trace contextRef="#ctx0" brushRef="#br0" timeOffset="51440.55">2392 3810 0,'-21'0'47,"21"21"-47,0 0 16,-22 1-16,22-1 15,0 0 1,22-21 15,-1 0-31,-21-21 16,21 0-16,0-1 16,-21 1-16,0 0 15,0 0 1,-21 21 15,0 0-31,21 21 31,0 0-31,21-21 32,0 0-32</inkml:trace>
  <inkml:trace contextRef="#ctx0" brushRef="#br0" timeOffset="52309.05">4614 3429 0,'0'0'0,"-21"0"0,0 0 16,21-21 46,21 0-62,0 21 16,0-21-16,1-1 0,20 1 0,-21 0 15,0 21-15,0-21 0,22-21 16,-22 20-16,0 1 0,0 0 0,0 0 16,1 0-16,-22 0 0,0-1 15,21 1-15,-21 0 0,0 0 16,0 0-16,-21 0 0,-1 21 16,-20 0-16,21 0 0,-21 0 0,-1 0 15,1 0-15,0 0 0,-1 0 16,-20 21-16,20 0 0,1 0 15,0 0-15,-1 0 0,22 1 16,-21-1-16,21 21 0,-22-21 0,22 22 16,21-1-16,0-21 0,0 21 15,0-20-15,0 20 0,0-21 0,0 0 16,21 0-16,22 1 0,-22-1 16,0 0-16,21-21 0,-20 21 0,41 21 15,-21-42-15,1 22 16,-1-1-16,-21 0 0,22-21 0,-22 21 15,21 0-15,-21 0 0,0-21 16,1 22-16,-22-1 0,0 0 0,0 0 16,-22 0-16,1-21 0,0 21 15,-21 1-15,-1-1 0,1 0 16,0 0-16,-1-21 0,-20 21 0,21 0 16,-1-21-16,-20 22 0,20-22 15,1 0-15,0 0 0,-1 0 0,1 0 16,21 0-16,-21 0 0,20 0 15,1-22-15,0 22 0,0-21 0,0 0 16,0 21-16,21-21 0,0 0 16,0 0-16,0-1 15,0 1-15,21 21 16,0 0-16,0-21 0,21 0 0,-20 21 16,-1-21-16</inkml:trace>
  <inkml:trace contextRef="#ctx0" brushRef="#br0" timeOffset="53052.62">5080 3535 0,'0'-21'0,"0"42"0,0-63 16,0 20-1,0 44 17,0-1-17,0 0-15,0 0 0,0 0 0,0 0 16,0 22-16,0-22 0,-21 21 16,21-21-16,0 1 0,-21 20 0,21-21 15,0 0-15,0 0 0,-22 1 16,22-1-16,0 0 0,0 0 0,-21-21 15,21 21-15,0-42 32,0 0-17,0 0-15,21 0 0,1-1 16,-1 1-16,-21 0 0,21 0 0,0 0 16,0 0-16,0-22 0,1 22 15,-1 0-15,0 21 0,-21-21 0,21 0 16,0-1-16,0 22 15,-21 22 17,0-1-32,0 0 0,0 0 15,0 0-15,0 0 0,0 1 16,0-1-16,0 0 0,0 0 0,0 0 16,0 0-16,22 1 0,-22-1 15,21-21-15,0 0 0,-21 21 16,21-21-16,0 0 0,0 0 0,1 0 15,-1 0-15,21 0 0,-21-21 16,0 0-16,22-1 0,-22 22 0,0-21 16,21-21-16,-20 21 0,-1 0 15,0-1-15,0-20 0,0 0 0,-21 21 16,0-22-16,0 1 0,0 21 0,0-22 16,0 22-16,0 0 0,0 0 15,0 0 1,-21 21-1,21 21-15,0 0 16,0 0-16,-21-21 16,21 21-16,0 1 0,0-1 15,0 0 1,21-21-16</inkml:trace>
  <inkml:trace contextRef="#ctx0" brushRef="#br0" timeOffset="53358.45">6117 3471 0,'0'22'47,"-21"-22"-31,21 21-16,0 0 0,0 0 0,-21 0 15,21 0-15,0 1 0,0-1 16,0 0-16,0 0 0,0 0 0,0 0 16,0 1-16,0-1 0,0 0 15,0 0-15,0 0 0,0 0 16,0 1 0,0-44 15,0 1-31,21 0 15,-21 0-15,21 0 0</inkml:trace>
  <inkml:trace contextRef="#ctx0" brushRef="#br0" timeOffset="53757.22">6181 3154 0,'-22'0'0,"44"0"0,-65 0 15,22 0-15,0 0 0,0 21 16,0 0-16,21 0 16,-22-21-16,22 22 0,0-1 0,0 0 15,0 0-15,0 0 16,22-21-16,-1 0 16,0 0-16,0 0 0,0 0 15,0 0-15,1 0 0,-1 0 16,0-21-16,0 0 0,-21 0 15,21 0-15,-21-1 16,0 1-16,0 0 0,0 0 0,0 0 16,-21 0-16,0 21 15,21-22-15,-21 1 0,0 21 0,-1 0 16,1 0-16,0 0 16,0 0-16,0 0 0,0 21 15,21 1-15,0-1 16,0 0-16,0 0 0,0 0 15,21 0-15,0-21 16,0 0-16,0 0 0,0 0 0,1 0 16</inkml:trace>
  <inkml:trace contextRef="#ctx0" brushRef="#br0" timeOffset="54193.49">6752 2879 0,'0'0'0,"0"-21"0,-21 21 15,0 0-15,0 0 16,-1 0 0,22 21-16,-21-21 15,21 21-15,0 0 0,0 21 16,0-20-16,0 20 0,0 43 15,0-22-15,0-21 0,0 22 16,0-1-16,0 1 0,-21-22 16,0 22-16,21-1 0,-21 1 0,21-22 15,0 22-15,-21-1 0,-1 1 16,22-1-16,-21 1 0,-21 190 16,21-212-16,21 21 15,-21 1-15,-1-1 0,22-20 16,-21 63-16,0-64 15,21 0-15,-21 1 0,21-22 0,0 21 0,0-21 16,0 0 0,0-42-1,21 0-15,0 0 0,-21 0 16,21 0-16,1-22 0,-1 22 16,-21-21-16,21-1 0,0 1 0</inkml:trace>
  <inkml:trace contextRef="#ctx0" brushRef="#br0" timeOffset="54616.42">6583 3577 0,'0'0'0,"-21"0"0,-1-21 0,1 0 15,21 0-15,-21 21 0,21-21 16,0-1-16,0 1 0,0 0 0,0 0 15,0 0-15,42 0 16,-20-1-16,-1 1 0,0 21 0,21-21 16,-21 0-16,22 21 0,-1 0 15,0-21-15,1 21 0,-22 0 0,21 0 16,1 0-16,-22 21 0,0 0 16,0 0-16,0 0 0,-21 1 0,21 20 15,-21-21-15,0 0 0,0 22 16,-21-22-16,0 0 0,0 21 15,0-21-15,0 1 0,-22-1 0,22 0 16,0 0-16,-21 0 0,-1 0 16,22 1-16,0-1 0,0-21 15,0 0-15,-1 21 0,1-21 16,42 0 31,-21-21-47,22 0 15,-1 21-15,0-22 0</inkml:trace>
  <inkml:trace contextRef="#ctx0" brushRef="#br0" timeOffset="55149.35">7175 3514 0,'22'0'0,"-1"0"16,0 0-1,0 0-15,0-21 16,0 21-16,1-22 0,-1 1 0,0 21 16,0-21-16,0 0 0,0 21 15,1-21-15,-22 0 0,21-1 0,0 1 16,0 0-16,-21 0 0,0 0 15,0 0-15,0-1 0,0 1 16,-21 0 0,0 21-16,0 0 0,-1 0 15,1 0-15,0 0 16,0 21-16,0-21 0,21 21 0,-21 1 16,-1-1-16,22 0 0,-21 0 15,21 0-15,-21 22 0,21-22 0,0 0 16,0 21-16,0-21 15,0 1-15,0-1 0,0 21 0,0-21 16,0 0-16,0 1 0,0-1 0,0 0 16,21 0-16,0-21 15,-21 21-15,22-21 0,-1 0 0,0 0 16,0 0-16,0 0 16,0 0-16,1 0 0,-1 0 15,0 0-15,0 0 16,-21-21-16,21 21 0,-21-21 15,0 0 1,0 0 0</inkml:trace>
  <inkml:trace contextRef="#ctx0" brushRef="#br0" timeOffset="57420.93">1926 5207 0,'0'21'16,"0"0"-1,-21-21 1,21 22-1,-21-22 17,0 0-17,21-22-15,0 1 16,0 0-16,0 0 16,0 0-16,21 0 15,0-1-15,0 1 16,-21 0-16,21 21 0,0-21 0,1 21 15,-1 0 1,0 0-16,-21 21 16,21 0-16,-21 0 0,21 1 0,-21-1 15,0 0-15,21 21 0,-21 1 16,0-22-16,0 21 0,0 0 16,0 1-16,0-1 0,-21 0 0,21 1 15,-21-1-15,0 0 0,0 1 16,0-1-16,-1 0 0,1 1 0,-21-1 15,21-21-15,0 22 0,-1-22 16,-41 21-16,42-21 16,0 0-16,-1 1 0,-20-22 15,21 0-15,0 0 0,0 0 0,-1 0 16,1 0-16,0 0 0,0 0 16,0-22-16,0 1 0,-1 0 15,22 0-15,0 0 0,0-22 0,-21 1 16,21 21-16,0-21 0,0-1 15,0 1-15,0 21 0,21-22 0,1 22 16,-1 0-16,0 0 0,0 21 16,0-21-16,0 21 0,1 0 15,-1 0-15,21 0 0,-21 0 16,0 21-16,22 0 0,-22 0 16,0 0-16,0 22 0,0-22 0,1 0 15,-1 21-15,-21-20 0,0-1 16,21 0-16,0 21 0,-21-21 15,0 1-15,21-22 0,-21 21 16,21-21-16,1-21 31,-1-1-15</inkml:trace>
  <inkml:trace contextRef="#ctx0" brushRef="#br0" timeOffset="57628.93">2455 5630 0,'0'-21'31</inkml:trace>
  <inkml:trace contextRef="#ctx0" brushRef="#br0" timeOffset="58720.85">3619 5821 0,'0'0'0,"-21"0"15,0 0 1,21-21-1,0 0-15,0-1 0,21 1 16,0 0-16,1-21 0,-1 21 16,0-22-16,21 22 0,-21-21 0,1-1 15,-1 1-15,0 0 0,0-22 16,0 22-16,0 0 0,1-1 0,-22-20 16,0 20-16,0 1 0,0 0 15,0-1-15,0 1 0,0 21 0,0 0 16,0 0-16,0-1 0,0 1 15,-22 21-15,1 0 16,0 0-16,21 21 0,-21 1 16,0-1-16,0 0 0,-1 21 0,22-21 0,-21 22 15,0-1-15,0 22 16,21-22-16,0 0 0,0 22 0,-21-22 16,21 0-16,0 22 0,0-22 15,0 1-15,0-1 0,0 0 0,21 1 16,-21-1-16,21-21 0,0 0 15,0 22-15,1-22 0,-1 0 16,0-21-16,0 0 0,0 0 0,0 0 16,1 0-16,-1 0 0,21 0 15,-21-21-15,0 0 0,1-1 16,-1 1-16,0-21 0,21 21 16,-21-22-16,1 22 0,-1-21 0,0 21 0,0-22 15,0 22-15,0-21 16,-21 21-16,0 0 0,22-1 0,-22 1 15,21 0-15,-42 42 47,-1 0-47,1 1 0,21-1 0,-21 0 16,21 0-16,0 21 0,0-20 16,-21-1-16,21 21 0,0-21 0,0 22 15,0-22-15,0 0 0,0 0 0,0 0 16,21 0-16,0-21 15,0 0-15,1 0 0,-1 0 16,0 0-16,0 0 0,21 0 16,-20-21-16,20 21 0,-21-21 15,21 0-15,-20 0 0,20 0 0,-21-1 16,21-20-16,-20 21 0,-1 0 0,-21 0 16,0-22-16,0 22 0,0 0 15,0 0-15,0-22 0,0 22 0,-21 0 16,-1 0-16,-20 21 0,21-21 0,-21 21 15,20 0-15,-20 0 0,0 0 16,21 0-16,-22 21 0,22-21 0,0 21 16,-21 0-16,20 0 0,1 1 15,21-1-15,-21 0 16,21 0-16,0 0 0,0 0 16,0 1-16,0-1 15,21-21-15,0 21 0,1-21 16,-1 0-16,0 0 0,21 0 0</inkml:trace>
  <inkml:trace contextRef="#ctx0" brushRef="#br0" timeOffset="59289.04">4995 5334 0,'0'-21'16,"0"42"15,0 0-15,0 0-16,0 1 0,-21-1 15,21 0-15,0 0 0,0 0 16,0 0-16,0 1 0,0 20 0,-21-21 16,21 0-16,0 0 0,0 1 15,0-1-15,0 0 0,0 0 16,-21 0-16,0-21 47,21-21-32,0 0-15,0 0 0,0 0 16,0-1-16,0-20 0,0 21 16,0 0-16,0-22 0,21 22 15,-21-21-15,21 21 0,0 0 0,21-22 0,-20 22 16,-1 0-16,0 0 0,21 0 15,-21-1-15,1 22 0,20 0 0,-21 0 16,0 0-16,0 0 0,1 0 16,-1 22-16,0-1 0,0 0 15,-21 0-15,0 0 0,0 0 16,21 22-16,-21-22 0,0 0 0,0 0 16,0 22-16,0-22 0,0 0 15,-21 0-15,0 0 0,21 0 0,0 1 16,0-1-16,-21 0 0,21 0 15,0-42 32,0 0-47,0 0 0,21-1 16</inkml:trace>
  <inkml:trace contextRef="#ctx0" brushRef="#br0" timeOffset="60189.75">6075 5334 0,'0'-21'16,"-21"0"-1,-1 21-15,1 0 16,0 0-16,0 0 0,0 0 0,-22 0 0,22 0 15,0 0-15,-21 0 16,21 21-16,-22 0 0,22-21 0,0 21 16,-21 0-16,20 1 0,1-1 15,0 0-15,0 21 0,21-21 0,0 1 16,-21-1-16,21 0 0,0 0 0,0 0 16,0 0-16,21 1 15,0-22-15,0 0 0,0 0 16,22 0-16,-22 0 0,0-22 15,21 22-15,-20-21 0,20 0 16,-21 0-16,0 21 0,22-21 0,-22 0 16,0-1-16,0 1 0,-21 0 0,21 21 15,0-21-15,-21 0 0,0 0 16,0-1-16,0 1 16,0 42 30,0 1-46,0-1 0,-21 0 16,21 0-16,0 0 0,-21 22 16,21-22-16,0 21 0,0 0 15,0 1-15,0-1 0,0 22 0,0-22 0,0 0 16,0 22-16,0-22 0,0 22 16,0-22-16,0 21 0,0 1 15,0-22-15,0 22 0,0-1 0,0 1 16,0-1-16,0 1 0,0-1 15,-21 1-15,21-1 0,0 1 0,0-22 16,0 85-16,-21-85 0,21 22 16,0-22-16,0 1 0,-21-1 0,-1 0 15,22-21-15,-21 1 0,0-1 16,21 0-16,-42 0 0,21-21 16,-1 0-16,1 0 0,0 0 15,0-21-15,0 0 0,-22 21 16,22-43-16,-21 22 0,-43-42 15,64 20-15,-21 22 0,-1-21 0,1-22 16,21 22-16,-21 0 0,20-22 16,1 1-16,0-1 0,21 1 0,0-22 15,0 22-15,0-1 0,0-21 0,0 22 16,0 21-16,0-22 0,0 1 16,21 20-16,0-20 0,1 20 0,-1 1 15,21 0-15,-21-1 0,22 1 16,-1 0-16,0-1 0,1 22 0,-1-21 15,-21 21-15,21 0 0,-20-1 16,20 22-16,-42-21 0,21 21 0,0 0 16</inkml:trace>
  <inkml:trace contextRef="#ctx0" brushRef="#br0" timeOffset="60772.42">7535 4572 0,'0'0'0,"0"-21"0,0 0 0,0 0 16,0-1-16,0 1 15,0 42 1,0 1-1,0 20-15,0-21 16,0 21-16,0 1 0,0-1 16,0 22-16,0-1 0,-21 1 15,21-1-15,-21 1 0,21-1 0,0 1 16,0-22-16,-21 21 0,21-20 16,-21-1-16,21 0 0,0-20 0,-22 20 15,22-21-15,0 0 0,0 0 0,0 1 16,0-44 15,0 1-15,0 0-16,0 0 15,0 0-15</inkml:trace>
  <inkml:trace contextRef="#ctx0" brushRef="#br0" timeOffset="61197.4">7218 4741 0,'-21'-21'15,"42"42"-15,-42-63 0,-1 21 0,22-21 0,0 20 16,0 1-16,0 0 0,0 0 16,0 0-16,0-22 0,22 22 0,-1 0 15,0 0-15,0 0 0,21-22 16,1 22-16,-1 0 0,0 0 15,22 0-15,-22 0 0,22-1 0,-1 22 16,-20 0-16,20 0 0,1 0 16,-22 0-16,0 22 0,1-1 15,-1 21-15,-21-21 0,0 22 0,-21-1 16,0 0-16,0 1 0,0-1 0,-21 0 16,0 22-16,0-22 0,-22 0 0,1 1 15,0 20-15,-1-20 0,1-22 16,0 21-16,21 0 0,-22-20 0,22-1 15,-21 0-15,21 0 16,-1 0-16,1 0 16,42-21 15,1-21-15,-1 21-16,0-21 0,0 21 15</inkml:trace>
  <inkml:trace contextRef="#ctx0" brushRef="#br0" timeOffset="61690.12">7959 5122 0,'0'-21'16,"0"0"-1,21 21-15,-21-21 0,21 0 0,0 21 16,0-21-16,0-1 0,1 22 16,-1 0-16,0 0 0,0 0 0,0 0 15,0 0-15,1 0 0,-1 22 16,0-1-16,0 0 0,0 0 0,-21 0 16,0 0-16,21 1 0,-21 20 15,0-21-15,0 0 0,0 22 0,0-22 16,0 0-16,0 0 0,-21 0 15,21 0-15,0 1 0,-21-1 16,0-21-16,0 21 0,21-42 31,0 0-15,0-1-16,0 1 0,0 0 16,0 0-16,0 0 0,21-22 15,-21 22-15,21 0 0,0 0 0,-21-21 16,21 20-16,1 1 0,-1 0 0,0 0 15,-21 0-15,21 0 0,0-1 16,0 22-16,-21-21 0,22 21 16,-1 0-1,0 0 17</inkml:trace>
  <inkml:trace contextRef="#ctx0" brushRef="#br0" timeOffset="62082.9">8699 5207 0,'22'0'16,"-44"0"-16,65 0 0,-22 0 0,0 0 15,21 0-15,-20 0 0,-1 0 0,0-21 16,42 0-16,-41 0 0,-1-1 15,0 1-15,0 0 0,0 21 16,0-21-16,-21 0 0,22 0 0,-22-1 16,0 1-16,0 0 15,-22 21-15,1-21 0,0 21 0,0 0 16,0 0-16,0 0 0,-22 0 0,22 0 16,0 21-16,-21-21 0,20 21 15,1 0-15,-21 1 0,21-1 0,0 0 16,-1 21-16,22-21 15,-21 22-15,21-22 0,0 0 0,0 21 16,0-20-16,0-1 0,0 0 0,0 0 16,0 0-16,21 0 0,-21 1 15,22-22-15,-1 21 0,0-21 0,0 0 16,0 0-16,0 0 0,1 21 0,-1-21 16,0 0-16,0 0 0,0 0 15,0 0-15,22-21 0,-22 0 0</inkml:trace>
  <inkml:trace contextRef="#ctx0" brushRef="#br0" timeOffset="62633.54">9631 5038 0,'0'0'15,"0"-21"-15,0-1 0,0 1 16,0 0-16,0 0 0,0 0 15,-21 21 1,-1 0 0,1 0-16,0 0 0,0 21 0,0-21 15,0 21-15,21 0 0,-22 0 16,1 1-16,0-1 0,21 0 16,0 0-16,-21 0 0,21 0 0,0 1 0,0-1 15,0 0 1,0 0-1,21-21-15,0 0 16,0 0-16,1 21 0,-1-21 0,0 0 16,0 0-16,0 0 0,0 0 0,1 0 15,-1 21-15,0-21 0,0 22 16,0-1-16,0-21 0,1 21 16,-22 0-16,0 0 15,0 0 1,-22 1-16,1-22 0,0 0 15,0 21-15,-21-21 0,20 0 16,1 0-16,0 0 0,0 0 16,0 0-16,-22 0 0,22 0 15,0 0-15,0 0 0,0 0 16,0 0-16,-1 0 0,22-21 47,22-1-32,-1 22 1,-21-21-16,21 21 16</inkml:trace>
  <inkml:trace contextRef="#ctx0" brushRef="#br0" timeOffset="63193.22">10414 5059 0,'21'-21'0,"-42"42"0,42-63 0,0 20 0,0 22 16,-21-21-16,0 0 16,0 0-16,0 0 0,-21 21 15,0 0 1,-21 0-16,21 0 0,-22 0 15,22 21-15,-21 0 0,-1-21 0,22 21 16,-21 0-16,21 1 0,0-1 16,-1 0-16,1 0 0,0 21 0,0-20 15,21-1-15,0 0 0,0 0 16,0 0-16,21 0 16,0-21-16,0 22 0,1-22 15,-1 0-15,0 21 0,0-21 0,0 0 16,22 0-16,-22 21 0,0-21 15,0 21-15,0-21 0,0 0 0,1 21 16,-1-21-16,0 0 0,-21 21 16,0 1-1,-21-1 1,0 0-16,-1-21 16,1 0-16,0 21 0,0-21 0,0 0 15,0 0-15,-1 21 0,1-21 16,0 0-16,-21 0 0,21 21 0,-1-21 15,1 0-15,0 0 0,0 0 0,21 22 16,-21-22-16,0 0 16,-1 0-16,1 0 47,0 0-32</inkml:trace>
  <inkml:trace contextRef="#ctx0" brushRef="#br0" timeOffset="64382.04">1333 7345 0,'-21'0'0,"21"-21"15,0 0 1,0-1-1,0 1-15,21 0 0,1 0 0,20 21 16,-21-21-16,0 0 0,22 21 16,-22-22-16,21 22 0,-21 0 0,0 0 15,1 0-15,-1 0 0,0 22 16,0-1-16,0 0 0,0 0 0,-21 21 16,0-20-16,0 20 0,0-21 15,0 21-15,-21 1 0,-21-1 16,21 0-16,-22-20 0,22 20 0,-21 0 15,0-21-15,20 1 16,-20-1-16,21 0 0,-21 0 0,-1 0 16,22-21-1,0 0-15,21-21 32,21 0-32,0 0 15,0 21-15,1-21 0,20-1 16,-21 22-16,0-21 0,22 0 0,-22 21 15,21 0-15,-21-21 0,22 21 16,-22 0-16,0 0 0,21 0 16,-21 0-16,1 21 0,-1-21 15,-21 21-15,21 0 0,0 1 0,-21-1 16,0 0-16,0 0 16,0 0-16,0 22 0,0-22 0,-21 0 15,0 0-15,0 21 16,-1-20-16,1-1 0,-21 21 0,21-21 15,-22 0-15,1 1 0,21-1 0,-21 0 16,20-21-16,-20 21 0,0-21 16,21 0-16,-22 0 0,22 0 0,0 0 15,-21 0-15,20 0 0,1 0 16,0 0-16,0-21 0,0 0 0,21 0 16,0-1-16,-21 1 15,21 0-15,0 0 0,0 0 16,0 0-1,0-1 1,21 22-16,0-21 0</inkml:trace>
  <inkml:trace contextRef="#ctx0" brushRef="#br0" timeOffset="64732.52">2138 7705 0,'21'0'0,"-42"0"94,0 0-79,21 21 1,-22-21-16,22 21 16,0 0-1,0-42 16</inkml:trace>
  <inkml:trace contextRef="#ctx0" brushRef="#br0" timeOffset="65501.89">2984 7070 0,'0'0'0,"22"0"46,-1 0-46,21-21 0,0 21 16,1 0-16,-1 0 0,22-22 0,-1 22 16,1-21-16,-1 21 0,1 0 15,-1 0-15,1-21 0,-1 21 0,-21 0 16,1 0-16,-1 0 0,0 0 16,-20 0-16,-1 0 0,0 0 0,-42 0 46,0 0-46,-1 0 0,1 21 0,0-21 16,-21 0-16,21 0 0</inkml:trace>
  <inkml:trace contextRef="#ctx0" brushRef="#br0" timeOffset="65789.24">3556 7049 0,'-21'0'15,"21"21"-15,0 0 16,0 0-16,0 0 16,-21 22-16,21-22 15,0 21-15,0-21 0,0 22 0,0-1 16,0 21-16,0-20 0,21-1 16,-21 0-16,0 22 0,0-22 0,0 1 15,0-22-15,0 21 0,0 0 0,0-20 16,-21 20-16,21-21 0,-22 0 15,22 0-15,0 1 0,-21-22 16,21 21-16,0-42 31,0-1-31,0 1 0</inkml:trace>
  <inkml:trace contextRef="#ctx0" brushRef="#br0" timeOffset="66440.86">4339 7641 0,'0'0'0,"21"0"0,0 0 16,-21-21-1,22 0-15,-22 0 16,0 0-1,0-1-15,0 1 0,0 0 16,0 0-16,0 0 0,-22 0 0,1-1 16,0 1-16,0 0 0,0 0 15,0 0-15,-22 21 0,1 0 16,21 0-16,-22 0 0,22 0 0,0 21 16,0 0-16,-21 0 0,20 0 15,1 22-15,-21-22 0,21 21 0,0 1 16,-1-22-16,1 21 0,21 0 15,0 1-15,-21-22 0,21 21 0,0-21 16,0 22-16,0-22 0,0 0 16,0 0-16,21 0 0,0 1 15,1-22-15,-1 0 0,0 0 16,0 0-16,0 0 0,0 0 16,1-22-16,-1 22 0,21-21 0,-21 0 15,0 0-15,1 0 0,20-22 16,-21 22-16,21 0 0,22-42 15,-43 20-15,0 22 0,0-21 0,1 21 16,-1-1-16,0 1 0,-21 0 16,21 0-16,-21 0 0,-21 42 31,0 0-31,0 0 16,21 0-16,0 1 0,-22 20 15,22-21-15,0 0 0,0 0 16,0 22-16,0-22 0,0 0 0,0 0 15,0 0-15,0 1 0,0-1 16,22 0-16,-1-21 16,0 0-16,0 0 0,0 0 0,0 0 15,1 0-15,-1 0 0,0-21 16,0 21-16,21-21 0,-20-1 0,20 1 16,-21 0-16,21 0 0,-20 0 15</inkml:trace>
  <inkml:trace contextRef="#ctx0" brushRef="#br0" timeOffset="66792.67">5080 7366 0,'0'0'0,"0"-21"0,0 0 31,-21 21-31,21 21 16,0 0-16,0 0 15,-21 0-15,21 1 0,0-1 16,0 21-16,-22 0 0,22-20 0,0 20 15,0 0-15,0 1 0,0-1 0,0 21 16,0-20-16,0 20 0,-21 1 16,21-1-16,0 1 0,-21-1 0,21 1 15,0-1-15,0 1 0,-21-1 16,21 1-16,-21-1 0,21 1 16,-21-22-16,21 64 0,0-64 15,0 1-15,0-1 0,0-21 0,0 21 16,0-20-16,0-1 15,0-42 1,0-1 0,21 1-16,-21 0 0,21 0 15,-21 0-15,0-22 0,0 22 0,21-21 16,0 0-16</inkml:trace>
  <inkml:trace contextRef="#ctx0" brushRef="#br0" timeOffset="67182.46">5059 7535 0,'-43'-63'15,"86"126"-15,-86-147 0,22 63 0,0-22 16,21 22-16,0 0 0,0 0 0,0 0 16,0-1-16,0 1 0,0 0 15,0 0-15,21 0 0,0 0 0,1 21 16,-1-22-16,0 1 0,0 21 15,21 0-15,-20 0 0,20 0 16,-21 0-16,21 0 0,-20 21 0,20-21 16,-21 22-16,0-1 0,0 21 15,1-21-15,-1 0 0,-21 22 0,0-22 16,0 21-16,0-21 0,-21 22 0,-1-22 16,1 21-16,0-21 0,-21 22 15,21-22-15,-1 0 0,1 0 0,0 0 16,0 1-16,0-22 0,0 21 15,-1-21-15,22 21 0,-21-21 16,21 21-16,-21-21 0,21 21 31,-21-21-15,0 0 0</inkml:trace>
  <inkml:trace contextRef="#ctx0" brushRef="#br0" timeOffset="68209.42">1418 9313 0,'0'0'15,"0"-21"-15,0 0 0,0 0 16,0 42 15,0 0-31,0 0 0,0 1 16,0-1-16,0 21 0,0 0 15,-21 1-15,0-1 0,0 0 0,-1 1 16,1-1-16,0 0 16,0 1-16,0-1 0,0 0 0,-1-20 15,22-1-15,-21 21 0,21-21 16,0 0-16,21-21 47,1 0-47,-1 0 0,0 0 0,0 0 15,0 0-15,22-21 0,-22 21 16,0 0-16,21-21 0,-21 21 0,22 0 16,-22-21-16,21 0 0,-21 21 15,22-21-15,-22-1 0,0 22 0,0-21 16,0 0-16,1 21 0,-1-21 15,-21 0-15,21 0 0,-21-1 16,0 1-16,0 0 16,0 0-16,-21 0 0,0 21 15,-1 0 1,1 0-16,0 0 0,21 21 16,-21 0-16,21 0 15,-21 0-15,21 1 0,0 20 0,-21-21 16,21 21-16,0 1 0,0-22 15,0 21-15,0-21 0,0 1 0,0 20 16,0-21-16,0 0 16,0 0-16,0 1 0,0-1 15,0-42 32,21-1-47,-21 1 16</inkml:trace>
  <inkml:trace contextRef="#ctx0" brushRef="#br0" timeOffset="68430.3">2159 9716 0,'0'0'0,"21"0"94,0 0-94</inkml:trace>
  <inkml:trace contextRef="#ctx0" brushRef="#br0" timeOffset="70824.53">3365 9271 0,'0'21'16,"0"0"-16,0 1 16,0-1-16,0 0 0,0 21 0,0 1 15,0-1-15,0 0 0,0 1 0,0-1 16,0 0-16,0 1 0,0-1 16,0 0-16,0 1 0,0-22 0,0 0 15,-21 0-15,21 0 0,-21 0 16,0-21 15,21-21-31,0 0 16,0 0-16,0 0 0,0-22 0,0 22 15,0-21-15,0 0 0,0-1 16,21 1-16,0 0 0,0-1 0,1 1 16,-1 0-16,0-1 0,21 22 15,1-21-15,-22 21 0,21 21 0,0-22 16,1 22-16,-22 0 0,21 0 15,-21 0-15,22 22 0,-22-1 0,0 0 16,0 0-16,0 0 0,1 0 16,-22 22-16,21-22 0,-21 21 15,0 1-15,0-22 0,0 21 0,0 0 16,0-20-16,0-1 0,0 21 16,0-21-16,-21 0 0,21 1 15,-22-22-15,1 0 16,21-22-1,0 1-15,0 0 16,0 0-16,0 0 0,0-22 16,0 1-16,21 21 0,1-21 0,-22-1 15,21 22-15,21-21 0,-21-1 16,0 22-16,1 0 0,20 0 0,-21 0 16,0 0-16,22-1 0,-22 22 15,0 0-15,0 0 0,21 0 16,-20 0-16,-1 22 0,0-1 0,0 0 15,-21 0-15,21 0 0,-21 0 16,21 22-16,-21-1 0,0-21 16,0 22-16,0-22 0,0 21 15,0-21-15,0 0 0,0 22 16,0-22-16,0 0 0,0 0 0,22 0 0,-22 1 16,21-1-16,0-21 15,0 0-15,0 0 16,0 0-16,1 0 0,-1 0 15,0-21-15,0-1 0,0 1 16,0 0-16,22 0 0,-22 0 0,0 0 16,0-22-16,0 22 0,1-21 15,-1 21-15,-21-1 0,0-20 0,21 21 16,-21-21-16,0 20 0,21 1 0,-21 0 16,0 0-16,0 0 15,0 42 1,0 0-1,0 0-15,0 0 16,0 1-16,0-1 0,-21 0 0,21 21 16,0-21-16,0 1 15,0 20-15,0-21 0,0 0 0,0 0 16,0 1-16,0-1 0,0 0 0,21 0 16,0-21-16,0 0 15,1 0-15,-1 0 16,0 0-16,0-21 0,0 21 15,0-21-15,1 0 0,-1-1 0,0 1 16,0 0-16,0-21 0,0 21 16,1-1-16,-22-20 0,21 21 0,0-21 15,0 20-15,-21 1 0,0-21 16,0 21-16,21 0 0,-21-1 0,0 1 16,0 42 15,0 1-31,0-1 15,0 0-15,0 0 16,0 21-16,0-20 0,0-1 0,-21 21 16,21-21-16,0 22 0,0-22 15,0 0-15,0 0 0,0 0 0,0 0 16,0 1-16,21-1 0,0 0 0,1-21 16,-1 21-16,0-21 15,0 0-15,0 0 0,22 0 0,-22 0 16,0-21-16,21 0 0,-21 21 0,22-21 15,-22-1-15,21-20 16,1 21-16,-22 0 0,21-22 0,-21 1 16,0 21-16,1-21 0,-1-1 0,0 1 15,-21 0-15,0-1 0,0-20 16,0 20-16,0 1 0,0 0 0,0 21 16,0-22-16,0 22 0,0-21 0,0 21 15,0-1-15,0 44 47,0-1-47,-21 0 0,21 0 0,0 0 0,0 22 16,0-1-16,0-21 0,0 21 15,-21 1-15,21-22 0,0 21 16,0 1-16,0-22 0,0 21 0,0-21 16,0 22-16,0-22 0,0 21 0,0-21 15,21 0-15,0 1 0,0-1 16,-21 0-16,21 0 0,0 0 0,1-21 15,-1 0-15,0 0 0,0 0 0,0 0 16,0 0-16,1 0 0,-1 0 16,0-21-16,21 0 0,-21 0 0,1 0 15,-1-1-15,0 1 0,0-21 16,0 21-16,0-22 0,1 1 16,-22 0-16,21-1 0,-21 1 0,21 0 15,-21-22-15,0 22 0,0 0 16,0-22-16,0 22 0,0-1 0,0 1 15,0 21-15,0 0 0,0 0 0,0-1 16,0 1-16,-21 21 31,0 0-31,21 21 0,-22 1 16,22 20-16,0-21 0,0 21 0,0-20 16,0 20-16,0 0 0,0 1 0,0-1 15,0 0-15,0 1 16,0-1-16,0-21 0,0 21 0,22 1 0,-22-22 15,0 21-15,21-21 0,0 1 16,-21 20-16,21-21 0,0 0 16,-21 0-16,21-21 0,1 22 0,-1-1 15,0-21-15,0 0 0,0 0 0,0 0 16,22 0-16,-22 0 0,21-21 16,1 21-16,-22-22 0,0 1 15,0 0-15,0 0 0,0 0 0,1 0 16,-1-22-16,0 22 0,0 0 15,0 0-15,-21-22 0,0 22 16,0 0-16,0 0 0,0 0 0,0 42 47,0 0-47,-21 0 0,21 0 16,0 1-16,0-1 0,0 0 15,0 0-15,0 0 0,0 0 0,0 1 16,0-1-16,0 0 0,0 0 15,21-21 1,0 0-16,1 0 0,-1 0 16,0 0-16,0 0 0,0 0 0,0 0 15,1-21-15,-1 21 0,0-21 16,-21 0-16,21 21 0,0-22 16,0 1-16,-21 0 0,0 0 0,0 0 15,0 0-15</inkml:trace>
  <inkml:trace contextRef="#ctx0" brushRef="#br0" timeOffset="71072.61">6985 8827 0,'0'0'0,"-21"0"0,0 0 0,-1 0 15,22 21 32,0 0-15</inkml:trace>
  <inkml:trace contextRef="#ctx0" brushRef="#br0" timeOffset="71370.5">6244 9208 0,'21'0'15,"0"0"1,1 0-16,-1 0 0,0 0 16,0 0-16,21 0 0,-20 0 0,-1 0 15,21-22-15,-21 22 0,0-21 0,22 21 16,-22 0-16,0 0 16,0 0-16,-21-21 0,21 21 0,1 0 15</inkml:trace>
  <inkml:trace contextRef="#ctx0" brushRef="#br0" timeOffset="72330.46">7345 9229 0,'0'0'0,"21"0"0,-21-21 16,0-1-16,0 1 15,0 0-15,0 42 47,-21 0-31,21 1-16,-21 20 0,21-21 0,0 21 15,-22 1-15,22 20 0,0-20 16,0 20-16,0 1 0,-21-1 0,0 1 16,21-1-16,-21 1 0,21-1 0,-21-21 15,0 22-15,21-1 0,0-20 16,-22 20-16,1-20 0,21-1 0,-21 0 15,0 1-15,21-1 0,0 21 16,-21-41-16,21-1 0,0 0 16,-21-21-16,21-21 15,0 0 1,0-1 0,0-20-16,0 21 0,0 0 0,0-22 15,0 22-15,0-21 0,0 0 0</inkml:trace>
  <inkml:trace contextRef="#ctx0" brushRef="#br0" timeOffset="72673.47">7112 9419 0,'0'0'0,"0"-42"0,0 21 0,0 0 0,0-1 16,21 1-16,0 0 0,-21 0 0,21 0 15,1 0-15,-1-1 16,0 1-16,21 0 0,-21 0 0,1 0 15,20 0-15,0 21 0,-21 0 0,22-22 16,-1 22-16,-21 0 0,22 0 16,-22 22-16,0-1 0,0 0 0,0 0 15,-21 21-15,0-20 0,0-1 16,0 21-16,0-21 0,0 22 0,-21-22 16,0 0-16,-21 21 0,20-21 0,1 1 15,0-1-15,-21 0 0,-1 21 16,22-21-16,0-21 0,0 22 15,0-22-15,0 0 0,21-22 47,0 1-47,0 0 0,21 0 16,0-21-16</inkml:trace>
  <inkml:trace contextRef="#ctx0" brushRef="#br0" timeOffset="72984.28">7980 8763 0,'0'0'0,"0"-21"0,0 42 47,0 21-31,0-20-16,0 20 0,0-21 0,0 21 15,0 1-15,0 20 0,0-20 16,0-1-16,-21 0 0,21 1 0,-22-1 16,1 0-16,21-21 0,-21 22 0,0-22 15,21 21-15,-21-21 0,21 1 16,0-1-16,0 0 0,21-42 47,0 0-32,0 21-15,-21-22 0,21 1 0</inkml:trace>
  <inkml:trace contextRef="#ctx0" brushRef="#br0" timeOffset="73397.14">8107 9292 0,'21'0'16,"0"0"-1,0 0-15,0 0 0,1 0 0,-1 0 16,0 0-16,0-21 0,0 21 16,0-21-16,1 0 15,-1 21-15,0-21 0,0-1 0,0 1 16,0 0-16,-21 0 0,0 0 16,0 0-16,0-1 0,0 1 15,0 0-15,-21 21 16,0 0-1,0 0-15,0 0 0,0 21 16,-1 0-16,1 1 0,0-1 0,0 0 0,0 21 16,0-21-16,-1 22 0,22-22 15,-21 21-15,21-21 0,0 22 0,0-22 16,0 0-16,0 0 0,0 22 16,0-22-16,0 0 15,21 0-15,1-21 0,-1 0 16,0 0-16,0 0 0,0 0 0,0 0 15,1 0-15,-1-21 0,0 21 16,0-21-16,0 21 0,0-21 0,1-1 16,-1 22-16,0-21 0,0 0 0,0 0 15</inkml:trace>
  <inkml:trace contextRef="#ctx0" brushRef="#br0" timeOffset="73864.28">9483 8573 0,'0'0'0,"0"-22"31,21 22-31,0 0 16,0 0-16,21 0 0,-20 0 0,20-21 16,0 21-16,22 0 0,-22 0 0,0 0 15,22-21-15,-22 21 0,1 0 0,-1 0 16,21 0-16,-41 0 16,20 0-16,0 0 0,-21 0 0,1 0 15,-1 0-15,-42 0 31,-1 0-31,1 0 16</inkml:trace>
  <inkml:trace contextRef="#ctx0" brushRef="#br0" timeOffset="74141.13">9906 8551 0,'0'22'0,"0"-1"15,0 0-15,-21 0 16,21 0-16,0 0 0,-21 1 0,21 20 16,0 0-16,0 1 0,-22-1 15,22 0-15,-21 22 0,21-22 0,-21 0 16,0 22-16,0-22 0,21 1 0,-21-1 16,-1 0-16,22-21 0,-21 1 15,21 20-15,-21-21 0,21 0 0,-21-21 16,21 21-16,0 1 0,0-44 47,0 1-47</inkml:trace>
  <inkml:trace contextRef="#ctx0" brushRef="#br0" timeOffset="74785.22">10329 9250 0,'0'0'0,"21"0"0,1 0 15,-1 0-15,0 0 0,0 0 16,0-21-16,0 21 0,-21-21 0,22-1 16,-1 22-16,-21-21 0,21 0 15,-21 0-15,0 0 0,0 0 16,0-1-16,0-20 0,0 21 15,0 0-15,0 0 0,-21-1 0,0 1 16,-1 0-16,1 21 0,0 0 16,0 0-16,-21 0 0,20 0 15,1 21-15,-21 0 0,21 1 0,-22-1 16,22 0-16,-21 21 0,21-21 0,0 22 16,-22-1-16,22-21 0,0 22 15,0-1-15,21-21 0,0 21 16,0-20-16,0 20 0,0-21 0,0 0 15,0 0-15,0 1 16,21-22-16,0 0 0,0 0 16,22 0-16,-22 0 0,0 0 0,0 0 15,0-22-15,22 1 0,-22 0 16,0 21-16,0-21 0,21 0 0,-20 0 16,-1-22-16,0 22 0,0 0 0,0-21 15,0 20-15,1 1 0,-22-21 16,0 21-16,21 0 0,-21-1 15,0 1-15,0 0 0,0 42 32,0 0-17,0 1-15,-21-1 0,21 21 0,0-21 16,0 0-16,0 22 0,0-22 16,0 0-16,0 0 0,0 0 0,0 1 15,0-1-15,0 0 0,0 0 16,21-21-16,0 21 15,0-21-15,0 0 0,0 0 16,1 0-16,-1 0 0,0 0 0,0-21 16,0 21-16,0-21 0,1 0 15,-1 21-15,0-21 0,0-1 0</inkml:trace>
  <inkml:trace contextRef="#ctx0" brushRef="#br0" timeOffset="75179.99">11007 8975 0,'0'0'0,"0"-21"0,0-1 16,0 1 0,-22 21-1,22 21-15,-21 1 16,21-1-16,0 21 0,0-21 16,0 0-16,0 22 0,0-22 0,0 21 15,0 1-15,-21-22 16,0 21-16,21 0 0,-21 1 0,21-1 15,0 0-15,-21 1 0,-1 20 0,22-20 16,-21 20-16,21-21 0,-21 22 16,21-1-16,0-20 0,0 20 0,0-20 15,-21 20-15,21-21 0,0 22 0,-21-22 16,21 1-16,0-1 0,0 0 0,0-21 16,0 22-16,0-22 0,-21 21 15,21-21-15,0 1 0,0-1 16,0 0-16,0-42 47,21 0-47,-21-1 0,21 1 15,-21 0-15,21 0 0,-21-21 0,21 20 16,0-20-16,-21 0 0,22 21 16</inkml:trace>
  <inkml:trace contextRef="#ctx0" brushRef="#br0" timeOffset="75572.77">11049 9250 0,'0'0'0,"0"-21"15,0-85 1,0 85-16,0 0 0,0-1 0,0 1 16,0 0-16,21 0 0,0 0 15,-21 0-15,43-1 0,-22 22 0,0-21 16,42 21-16,-20 0 15,-22-21-15,21 21 0,-21 0 0,22 0 16,-22 21-16,0 0 0,0-21 0,0 22 16,1 20-16,-1-21 0,-21 0 15,0 0-15,0 1 0,0 20 0,0-21 16,0 0-16,-21 0 0,21 1 0,-22-1 16,-20 0-16,21 0 0,0 0 15,0 0-15,-22 1 0,22-1 0,0-21 16,0 21-16,0 0 0,-1-21 15,1 0-15,0 21 0,0-21 0,0 0 16,0 0-16,21 21 0,-22-21 16,1 0-16</inkml:trace>
  <inkml:trace contextRef="#ctx0" brushRef="#br0" timeOffset="75736.67">11155 9525 0,'0'0'0,"0"21"31</inkml:trace>
  <inkml:trace contextRef="#ctx0" brushRef="#br0" timeOffset="77014.55">1185 11261 0,'0'0'0,"0"21"15,-21-21-15,42 0 31,0 0-15,1 0-16,-1 0 0,0 0 0,0 0 16,21-21-16,-20 21 0,20-21 15,-21 21-15,21 0 0,-20 0 16,20-22-16,-21 22 0,0 0 0,22 0 16,-22 0-16,0 0 15,0 0-15,-42 0 31,0 0-31,0 22 0,-1-22 16,-20 0-16,21 0 16,-21 0-16</inkml:trace>
  <inkml:trace contextRef="#ctx0" brushRef="#br0" timeOffset="77596.49">1228 11261 0,'0'0'0,"-22"21"31,22 0-31,-21-21 16,21 21-16,0 0 16,0 1-16,0-1 0,0 0 15,0 21-15,0-21 0,0 1 16,0-1-16,0 21 0,-21-21 0,21 0 16,-21 22-16,21-22 0,0 0 15,0 0-15,-21 0 16,21 1-16,-21-22 31,21-22-15,0 1-1,0 0-15,21 0 16,0 21-16,-21-21 0,21 0 16,0 21-16,0-22 0,22 1 15,-22 21-15,0-21 0,21 0 0,-20 21 16,20 0-16,-21 0 0,21 0 15,-20 0-15,-1 0 0,21 0 0,-21 0 16,0 21-16,1 0 0,-1-21 16,0 21-16,-21 1 0,0-1 0,0 21 15,0-21-15,0 0 0,0 1 16,0-1-16,0 0 0,-21 0 0,0 21 16,-1-20-16,1-1 0,0 0 15,0-21-15,-21 21 0,20 0 16,1-21-16,-21 21 0,21-21 15,0 0-15,-22 0 0,22 0 16,0 0-16,0 0 0,0 0 0,-1 0 16,1 0-1,0 0-15,21-21 16,0 0 15,0 0-31,21 0 16,0 21-16,1-21 0</inkml:trace>
  <inkml:trace contextRef="#ctx0" brushRef="#br0" timeOffset="77852.86">2032 11663 0,'21'-21'31,"-21"0"-15</inkml:trace>
  <inkml:trace contextRef="#ctx0" brushRef="#br0" timeOffset="78396.5">3471 10943 0,'0'0'0,"0"-21"16,0 0-16,0 0 31,-21 21-31,21 21 15,0 0-15,0 0 16,-21 0-16,21 22 0,0-1 0,0 0 16,0 1-16,0 20 0,0 1 15,0-1-15,0-20 0,0 20 0,0 1 16,-21-22-16,21 0 0,0 22 16,0-22-16,-21 0 0,21-20 15,0 20-15,-22-21 0,22 0 0,0 0 16,0 1-16,0-1 0,0-42 47,0-1-47,0 1 0,0 0 15</inkml:trace>
  <inkml:trace contextRef="#ctx0" brushRef="#br0" timeOffset="78865.24">2963 11113 0,'0'0'15,"0"-22"-15,0 1 0,0 0 16,0 0-16,0 0 0,0 0 16,21-1-16,1 1 0,-1 0 15,0 0-15,21 21 0,-21-21 0,22 0 16,-1 21-16,0-22 0,128 22 15,-107 0-15,-20 0 16,20 22-16,1-22 16,-22 21-16,21 21 0,-20-21 0,-1 0 15,0 22-15,-20-1 0,20 0 0,-21 1 16,-21 63-16,0-64 16,0 0-16,0 22 0,0-22 0,0 0 15,-21 22-15,0-22 0,-22 1 16,22-1-16,-21 0 0,0-21 15,-1 22-15,1-22 0,0 21 0,-1-21 16,1 1-16,0-1 0,-1 0 0,22-21 16,-21 21-16,-1-21 0,1 0 15,21 0-15,0 0 0,0 0 16,-1 0-16,1 0 0,0 0 16,0 0-16,21-21 15,0 0 1,21 0-1,0 21-15,0-22 0,1 1 0,-1 0 16</inkml:trace>
  <inkml:trace contextRef="#ctx0" brushRef="#br0" timeOffset="79345.88">3979 11515 0,'0'0'0,"0"-21"0,0-1 16,0 1-16,0 0 15,21 0-15,-21 0 0,0 0 16,22 21-16,-1-22 0,0 22 16,0-21-16,0 21 0,0 0 15,1 0-15,-1 0 0,0 0 16,0 21-16,0 1 0,0-1 0,1 0 15,-1 0-15,0 0 0,0 0 16,0 22-16,-21-22 0,0 0 0,0 21 16,0 1-16,0-1 15,0-21-15,-21 0 0,0 1 16,21-1-16,0 0 0,-21-21 0,21 21 16,-21-21-16,21 21 0,-22-21 15,22-21 1,0 0-16,0 0 0,0 0 15,0-1-15,0 1 0,0 0 16,0-21-16,0 21 0,22-22 16,-1 22-16,0-21 0,-21-1 0,21 22 15,0-21-15,0 21 0,1 0 16,-1-1-16,0 1 0,0 0 0,21 0 16,-42 0-16,22 21 15,-1 0-15,0 0 16,0 0-16</inkml:trace>
  <inkml:trace contextRef="#ctx0" brushRef="#br0" timeOffset="80921.75">4995 11557 0,'0'0'0,"21"-21"0,1 0 0,41-22 16,-63 22-16,0 0 16,0 0-16,0 0 15,0 0-15,0-1 0,0 1 0,0 0 16,-21 0-16,0 21 16,0 0-16,-1-21 0,1 21 0,-21 0 15,21 0-15,-22 0 0,22 0 0,-21 21 16,21 0-16,-22 0 0,1 0 15,21 1-15,-21-1 0,20 0 0,1 21 16,0-21-16,0 22 0,0-22 16,21 21-16,-21-21 0,21 22 0,0-22 15,0 0-15,0 21 0,0 1 16,21-22-16,0-21 0,0 21 16,0-21-16,0 0 0,1 0 15,-1 0-15,0 0 0,0 0 16,21 0-16,-20 0 0,-1-21 15,0 21-15,0-21 0,21 0 0,-20-1 16,-1 1-16,0 0 0,0 0 16,21-43-16,-20 43 0,-1-21 15,0 21-15,-21-22 0,0 22 0,0 0 16,0 0-16,21 0 0,-21 0 16,0 42 15,-21 0-16,0 21-15,21-21 0,0 1 16,0-1-16,0 21 0,-21-21 16,21 0-16,0 1 0,0 20 0,0-21 15,0 0-15,0 0 0,0 1 0,21-22 16,0 21-16,-21 0 0,21-21 16,0 0-16,0 21 0,1-21 0,-1 0 15,21 0-15,-21 0 0,22 0 0,-1 0 16,0 0-16,-21-21 0,22 0 15,-1 21-15,0-21 0,1-1 16,-1 1-16,-21 21 0,22-21 0,-22 0 0,0 0 16,0 0-16,0-1 0,-21 1 15,0 0-15,0-21 0,0 21 16,0-1-16,0 1 0,0 0 16,-21 0-16,0 0 0,0 0 0,0 21 15,-1 0-15,1 0 0,0 0 0,0 0 16,0 0-16,-22 0 0,22 21 15,0 0-15,0-21 0,0 21 0,0 0 16,-1 0-16,1 22 0,0-22 16,0 0-16,21 0 0,0 0 0,0 1 15,0-1-15,0 0 16,0 0-16,0 0 0,21-21 16,0 0-16,0 0 15,1 0-15,-1 0 0,21 0 16,-21 0-16,0 0 0,1 0 15,-1-21-15,0 0 0,0 21 0,21-21 16,1-22-16,-22 22 16,0 0-16,0 0 0,-21 0 15,0 0-15,21 21 0,-21-22 16,22 22-16,-22 22 47,0-1-47,0 0 0,0 0 15,0 0-15,0 0 0,-22 1 16,22 20-16,-21-21 0,21 21 0,-21 1 16,21-1-16,0 0 0,-21 1 0,21 20 15,-21-20-15,21 20 0,-21-21 16,21 22-16,0-1 0,0 1 0,0-22 16,0 22-16,0-1 0,0 43 15,0-64-15,0 22 0,0-22 16,0 22-16,0-22 0,0 0 0,0 1 15,0-1-15,0 0 0,0-20 0,0 20 16,0-21-16,0 0 16,0 0-16,0 1 0,0-1 0,-22-21 15,22 21-15,-21-21 0,0 0 16,0 0-16,0-21 16,0 0-16,-1 21 0,22-22 15,-21-20-15,0 21 0,0 0 0,0-22 16,0 1-16,21 0 0,-22-22 15,1 22-15,21-22 0,-21 1 0,21-1 16,0 1-16,0-1 0,0 1 0,0-22 16,0 22-16,0-85 15,0 84-15,21-21 0,0 43 0,1-21 16,20 20-16,-21-20 0,21 20 16,1 22-16,-22-21 0,21 21 15,1-22-15,-22 22 0,0 0 0,0 21 16,0-21-16,0 21 0,1-21 15</inkml:trace>
  <inkml:trace contextRef="#ctx0" brushRef="#br0" timeOffset="82956.67">6837 11642 0,'0'0'0,"21"0"0,-21-21 16,21 21-16,0-22 0,-21 1 15,21 21-15,-21-21 0,0 0 0,22 21 16,-22-21-16,0 0 0,0-1 0,0 1 15,0 0-15,0 0 0,-22 0 16,1 0-16,-21 21 0,21-22 0,0 1 16,-22 0-16,22 21 0,-21 0 15,-1 0-15,22 0 0,-21 0 0,0 21 16,20 0-16,-20 1 0,0-1 0,21 0 16,-1 21-16,1-21 0,0 1 15,0 20-15,0-21 0,21 21 0,0-20 16,0 20-16,0-21 0,0 0 15,0 0-15,0 1 0,0-1 16,21-21-16,-21 21 0,21-21 0,0 0 16,0 0-16,1 0 0,-1 0 15,0 0-15,0 0 0,0 0 0,0-21 16,22 21-16,-22-21 0,0-1 0,21 1 16,-20 0-16,-1 0 0,21 0 15,0-22-15,-20 22 0,-1 0 16,-21 0-16,0-21 0,21 20 15,-21 1-15,0 0 0,0 0 16,0 0-16,0 42 31,0 0-31,0 0 16,0 0-16,0 1 0,0-1 0,0 0 16,0 0-16,21 0 0,-21 22 15,0-22-15,21 0 0,0-21 0,-21 21 16,22 0-16,-1-21 0,0 0 0,0 0 15,0 0-15,0 0 0,1 0 16,-1 0-16,0 0 0,0 0 0,0 0 16,0-21-16,1 0 0,-1 21 15,0-21-15,0 0 0,0-1 16,0 1-16,1 0 0,-22 0 0,21 0 16,-21-22-16,0 22 0,21-21 15,-21 21-15,0 0 0,0-1 16,-21 22 15,21 22-31,-21-1 0,21 0 0,0 0 16,-22 0-16,22 22 0,0-22 15,0 0-15,0 0 0,0 0 0,0 22 16,0-22-16,0 0 0,0 0 0,0 0 16,0 0-16,-21-21 15,21 22-15,0-44 31,0 1-15,0 0-16,0 0 0,0 0 0,0 0 16,21-1-16,-21 1 0,0 0 0,22-21 15,-1 21-15,0-1 0,0-20 16,-21 21-16,21 0 0,0 0 0,1-1 16,-1 1-16,0 21 0,0 0 15,0 0-15,0 0 0,1 0 0,-1 0 16,0 21-16,0 1 0,0-1 0,0 0 15,1 21-15,-1-21 0,0 1 16,-21 20-16,21-21 0,0 0 16,0 22-16,-21-22 0,22 0 0,-1-21 15,-21 21-15,0 0 0,21-21 16,0 0-16,0 0 0,0 0 16,1-21-1,-22 0-15,21 21 0,0-21 16,-21 0-16,21-1 0,0 1 15,0-21-15,1 21 0,-1 0 0,0-22 0,0 1 16,0 21-16,0-22 16,1 22-16,20-21 0,-21 21 0,0 0 15,0-1-15,22 22 0,-22 0 0,0 0 16,0 0-16,0 0 16,1 22-16,-22-1 0,0 0 0,21 0 15,-21 0-15,21 0 0,-21 1 16,0-1-16,0 0 0,0 0 15,0 0-15,0 0 0,21-21 16,0 0 0,-21-21 15,0 0-31,0 0 16,0 0-16,0 0 0,0-1 15,0 1-15,-21 0 16,0 21-16,0-21 0,-22-21 15,22 42-15,0 0 0,0 0 16,0 0-16,-22 0 0,22 0 16,0 0-16,0 21 0,0 0 0,0 0 15,-1 0-15,1 0 0,0 1 0,0 20 16,0-21-16,21 21 0,0 1 16,-21-22-16,21 21 0,0-21 15,0 22-15,0-22 0,0 0 0,0 0 0,0 0 16,21 1-16,0-22 0,0 21 15,0-21-15,0 0 16,1 0-16,-1 0 0,21 0 0,-21 0 16,0-21-16,1-1 0,-1 22 15,0-21-15,0 0 0,0 0 0,0-21 16,1 20-16,-1-20 0,0 21 16,0-21-16,0-1 0,-21-20 0,0 20 15,21-20-15,-21 21 0,22-22 0,-22 22 16,0-1-16,0-20 0,0 21 15,0-1-15,0 22 0,0-21 0,0 21 16,0-1-16,0 1 0,0 0 0,0 0 16,0 42-1,0 0 1,0 0-16,0 22 0,0-1 16,0 0-16,0 1 0,0-1 0,0 22 15,0-1-15,0-21 0,0 22 16,0-22-16,0 22 0,0-22 15,21 43-15,-21-43 0,21-21 16,0 22-16,0-22 0,0 0 0,22 0 16,-22-21-16,21 21 0,-21-21 15,22 0-15,-22 0 0,21 0 0,1 0 16,-1 0-16,-21 0 0,21-21 0,-20 0 16,-1 0-16,0 21 0,0-43 15,0 22-15,-21 0 0,21-21 16</inkml:trace>
  <inkml:trace contextRef="#ctx0" brushRef="#br0" timeOffset="84812.84">10245 10901 0,'0'0'16,"21"-21"-16,-21-22 16,0 22-16,0 0 0,0 0 15,0 42 16,0 0-31,0 0 0,0 1 16,-21 20-16,21 0 0,-22 1 0,1-1 16,0 0-16,21 22 0,-42-22 15,21 22-15,-1-22 0,1 21 0,0-20 16,0-1-16,0 0 0,0-20 0,-1 20 16,1-21-16,0 0 0,21 0 15,-21-21-15,21 22 0,-21-22 16,21-22-1,0 1 1,0 0-16,0 0 0,0 0 0,0-22 16,0 22-16,0-21 0,21 0 15,-21-1-15,21 1 0,0 0 0,-21 20 16,21-20-16,-21 21 0,22 0 0,-1 21 16,0 0-1,0 0-15,-21 21 0,21-21 0,-21 21 16,21 21-16,1-20 0,-22-1 15,21 21-15,-21-21 0,0 0 0,21 1 16,-21 20-16,21-21 0,-21 0 0,0 0 16,21 1-16,0-1 0,1-21 15,-22 21-15,21-21 0,0 0 16,0 21-16,0-21 0,0 0 16,1 0-16,-1 0 0,0 0 15,0-21-15,0 0 0,0 21 0,22-21 16,-22-1-16,0 1 0,0-21 0,0 21 15,-21-22-15,0 22 0,22-21 16,-22 0-16,0-1 0,0 1 0,0 0 16,0-1-16,0 1 0,-22 0 15,1-1-15,0 1 0,0 0 16,0-1-16,0 1 0,-1 21 0,1-22 16,0 22-16,0 0 0,0 21 15,-22 0-15,22 0 0,0 0 0,0 0 16,-21 0-16,20 21 0,1 0 0,0 1 15,0-1-15,0 0 0,0 21 16,21 1-16,0-1 0,0-21 0,0 21 16,0 22-16,0-22 0,0 1 15,0-1-15,21 0 0,0 1 0,-21-1 16,21 0-16,0 1 0,0-22 0,1 0 16,-1 21-16,0-21 0,0 1 15,0-22-15,0 21 0,22 0 16,-22-21-16,0 0 0,0 0 0,0 0 15,22 0-15,-22 0 0,0-21 0,21 0 16,-20-1-16,20 1 0,0 0 16,-21 0-16,22 0 0,-22 0 15,21-1-15,-21-20 0,1 21 0,-1-21 16,0-1-16,0 22 0,0-21 16,-21 21-16,0-1 0,0 1 0,0 0 15,-21 21 1,0 0-1,21 21-15,0 0 16,0 1-16,0-1 16,0 0-16,0 0 0,0 0 15,21 0-15,0 1 0,-21-1 16,21 0-16,1-21 0,-22 21 0,0 0 16,21 0-16,-21 1 0,21-22 15,-21 21-15,21 0 0,-21 0 16,0 0-16,21-21 0,0 0 0,1 21 15,-1-21 1,0 0-16,0 0 0,0 0 16,0 0-16,-21-21 0,22 21 15,-1-21-15,0 0 0,0 0 0,0 21 16,22-21-16,-22-22 0,0 22 16,0 0-16,0 0 0,0-22 0,1 22 15,-1-21-15,-21 21 0,21 0 16,0-1-16,-21 1 0,0 0 15,21 21-15,-21 21 32,0 0-32,-21 1 0,21-1 15,-21 0-15,0 0 0,21 0 16,-21 22-16,21-22 0,0 0 0,-22 21 16,22-21-16,-21 1 0,21 20 15,0-21-15,0 0 0,0 0 16,0 1-16,21-1 15,1-21-15,-1 0 16,0 0-16,0 0 0,0 0 16,0 0-16,22 0 0,-22-21 0,0 21 15,0-22-15,22 1 0,-22 21 0,0-21 16,0 0-16,21 0 0,-20 0 16,-22-22-16,0 22 0,21 0 15,-21-21-15,0 20 0,0-20 0,0 21 16,-21-21-16,-1 20 0,1 1 0,-21 0 15,21 0-15,0 0 0,-1 0 0,-20 21 16,21 0-16,0 0 0,0 0 16,-1 0-16,-20 0 0,21 21 15,0-21-15,0 21 0,-1 0 0,22 0 16,0 22-16,-21-22 0,21 0 16,0 21-16,0-21 0,0 22 0,0-22 15,0 0-15,0 0 0,0 0 0,21 1 16,-21-1-16,22-21 0,-1 21 15,0-21-15,0 0 0,0 0 0,0 0 16,1 0-16,41 0 16,-42 0-16,22 0 0,-1 0 0,-21 0 15,21-21-15,1 0 0,-1-1 16,-21 22-16,22-21 0,-1 0 0,-21 0 0,0 0 16,22-22-16</inkml:trace>
  <inkml:trace contextRef="#ctx0" brushRef="#br0" timeOffset="85137.17">12234 11091 0,'21'-21'0,"-42"42"0,42-63 0,-21 21 15,0 42 32,0 0-47,0 0 16,0 1-16,-21-1 0,21 21 0,0-21 16,0 22-16,0-22 15,0 21-15,0 0 0,0 1 0,0-1 0,0 0 16,0 1-16,0-1 0,0 0 15,0 22-15,0-22 0,-21 1 0,21 20 16,-21 1-16,21-1 0,-21-21 16,21 22-16,-21-1 0,-1 1 0,22-22 15,-21 22-15,0-22 0,0 43 16,0-22-16,21-42 0,-21 22 16,21-1-16,0-21 0,-22 22 0,22-22 15,0 0-15,0 0 0,0 0 0,22-21 31,-22-21-31,21 0 0,0 0 16,0 0-16,0-1 0,0-20 0,1 0 16,-1-1-16</inkml:trace>
  <inkml:trace contextRef="#ctx0" brushRef="#br0" timeOffset="85576.24">12340 11303 0,'0'0'16,"-21"-42"-16,0 21 0,0-22 0,21 22 0,0 0 16,-22 0-16,22 0 0,-21-1 0,21 1 15,0 0 1,0 0-16,0 0 0,21 21 16,1 0-16,-1-21 0,0 21 15,0 0-15,21-22 0,-20 22 16,-1 0-16,0 0 0,21 0 0,-21 0 15,22 0-15,-22 0 0,0 0 0,0 0 16,0 0-16,22 22 0,-22-1 16,-21 0-16,21 0 0,-21 0 0,0 0 15,0 1-15,0-1 0,0 21 16,-21-21-16,0 0 0,0 22 0,-1-22 16,1 0-16,0 0 0,-21 0 0,21 1 15,-1-1-15,-20 0 16,21-21-16,0 21 0,0 0 0,-1-21 0,22 21 15,-21-21-15,0 0 0,21 22 16,0-1-16,-21-21 16,21-21 46</inkml:trace>
  <inkml:trace contextRef="#ctx0" brushRef="#br0" timeOffset="105446.78">17208 2286 0,'22'0'0,"-1"0"16,-21-21-16,21 21 15,-21-21-15,21 21 16,-21-21-16,0-1 15,0 1 1,0 0 0,-21 21-1,0 0-15,0 0 0,-1 0 16,-20 0-16,21 0 0,-21 0 0,20 0 16,-20 0-16,21 21 0,-21-21 15,-1 21-15,22 1 0,-21-1 0,-1 0 16,22 0-16,-21 21 0,21-20 15,0 20-15,-22 0 0,22 1 16,0 20-16,21-21 0,-21 1 16,21 20-16,-21-20 0,21-1 0,0 0 15,0 1-15,0-1 0,0 0 16,21 1-16,0-22 0,-21 0 0,21 21 16,0-21-16,0 1 0,1-1 15,-1 0-15,0-21 0,0 21 0,21-21 16,1 0-16,-22 0 15,0 0-15,0 0 0,22-21 0,-22 21 16,0-21-16,0 0 0,21-1 16,-20 1-16,-1 0 0,-21 0 0,0 0 15,0 0-15,0-1 0,0 1 16,0 0-16,0 0 0,-21 21 0,-1-21 16,1 21-16,-21 0 0,21 0 15,0 0-15,-1 0 0,-20 0 16,21 0-16,0 0 0,0 21 0,-1 0 15,1 0-15,0-21 0,0 21 16,21 1-16,0-1 0,0 0 0,0 0 16,0 0-16,0 0 15,0 1-15,0-1 0,21-21 16,0 0 0,0 0-16,1 0 0,-1 0 0</inkml:trace>
  <inkml:trace contextRef="#ctx0" brushRef="#br0" timeOffset="105768.59">17632 2858 0,'21'0'16,"0"0"-1,-21-22 17,0 1-1,-21 21-15,0 0-16,0 0 15,-1 0-15,22 21 0,-21 1 16,21-1-1,21-21 1,1 0 0,-1-21-16,0 21 0</inkml:trace>
  <inkml:trace contextRef="#ctx0" brushRef="#br0" timeOffset="106852.76">18775 1990 0,'0'0'0,"-21"0"15,21-21-15,-22 21 0,1-22 0,0 1 16,21 0 0,21 21-1,0 0 1,1 0-16,20 0 0,0 0 0,1 0 15,-1 0-15,0 0 0,22 0 16,-1 0-16,1 0 0,-1 0 16,1 0-16,20 0 0,-20 0 0,-1 0 15,1 0-15,-1 0 16,-20 0-16,-1 0 0,-21 0 0,0 0 16,-42 0-1,0 0-15,-21 0 16,-1 0-16,1 0 0,0 0 15,-1 21-15</inkml:trace>
  <inkml:trace contextRef="#ctx0" brushRef="#br0" timeOffset="107144.59">19156 1947 0,'0'22'31,"0"-1"-31,0 0 15,0 0-15,-21 0 16,21 0-16,0 22 0,0-22 16,-22 21-16,22 1 0,0-1 15,0 0-15,-21 22 0,21-22 16,-21 22-16,21-22 0,0 0 0,0 1 16,0-1-16,-21 0 0,21-21 0,0 1 15,0-1-15,-21 0 0,21 0 16,0 0-16,0 0 15,0-42 17,21 0-32,0 0 15</inkml:trace>
  <inkml:trace contextRef="#ctx0" brushRef="#br0" timeOffset="107784.74">19621 2286 0,'0'0'0,"-21"0"32,0 0-32,0 21 0,0 0 15,0 1-15,-1-1 0,1 0 16,0 21-16,0 1 0,21-22 16,0 21-16,-21-21 0,21 22 15,0-22-15,0 21 0,0-21 0,0 0 16,0 1-16,21-1 0,0-21 15,0 21-15,0-21 0,1 0 0,20 0 16,-21 0-16,21 0 0,1 0 16,-1-21-16,0 0 0,-20-1 0,20 1 15,0 0-15,-21 0 0,22-21 16,-22 20-16,0-20 0,0 21 16,0-21-16,1-1 0,-22 22 0,0 0 15,21 0-15,-21 0 0,0-1 16,0 1-16,21 21 0,-42 21 47,0-21-47,21 43 0,-22-22 0,22 21 15,0 1-15,-21-1 0,21 0 16,-21 1-16,21 20 0,0 43 16,0-43-16,-21-20 0,21 20 15,0 1-15,0-1 0,0 1 0,-21-1 16,21 1-16,0-1 0,0-20 15,0 20-15,0-21 0,-21 1 0,-1-1 16,1 0-16,21 1 0,-21-22 16,0 0-16,0 0 0,0 0 0,-22 1 15,22-22-15,0 0 0,-21 0 16,20 0-16,-20 0 0,0 0 16,-1 0-16,1-22 0,21 1 0,-21 0 15,-1 21-15,22-21 0,0-21 16,0 20-16,0 1 0,-1 0 0,1 0 15,21 0-15,0 0 16,0-22-16,0 22 0,21 0 0,1 0 16,-1 0-16,21-1 0,-21-20 15,22 21-15,20-21 0,-21-1 16</inkml:trace>
  <inkml:trace contextRef="#ctx0" brushRef="#br0" timeOffset="108134.95">20383 2434 0,'0'0'0,"0"-21"0,0 0 0,-21 21 16,21-21-16,-21 21 0,21-21 16,-21 21-16,0 0 15,21 21 1,0 0-16,0 21 15,0 1-15,0 20 0,-21 1 0,21-1 16,0 1-16,0-1 0,0 22 16,0-22-16,-22 85 0,1-63 15,21-21-15,-21 20 0,0-20 16,0-22-16,21 22 0,-21-22 0,21 0 16,-22 1-16,22-1 0,-21-21 0,21 0 15,0 0-15,0 1 0,0-44 47,21 1-47,1 0 0,-22-21 0,21-1 16</inkml:trace>
  <inkml:trace contextRef="#ctx0" brushRef="#br0" timeOffset="108508.74">20341 2667 0,'0'0'16,"-21"-42"-16,21 21 0,-21-1 0,21 1 0,0 0 16,0-21-16,0 21 0,0-1 15,0 1-15,0 0 0,21 0 16,0 0-16,0 21 0,0-21 0,22 21 16,-22 0-16,21 0 0,1 0 15,-1 0-15,-21 0 0,21 0 16,-20 0-16,20 0 0,-21 21 0,-21 0 15,0 0-15,0 0 0,0 22 16,0-22-16,0 21 0,-42-21 0,21 0 16,-22 1-16,22-1 0,-21 0 15,-1 0-15,1 0 0,0 0 0,21 1 16,-22-22-16,22 21 0,-21 0 16,21-21-16,21 21 0,-22-21 0,1 0 15,42 0 16,1 0-15,-1 0-16,21 0 0,-21-21 0,0 0 16</inkml:trace>
  <inkml:trace contextRef="#ctx0" brushRef="#br0" timeOffset="110292.3">20976 2477 0,'0'21'15,"0"-42"32,21-1-31,0 22-16,-21-21 0,22 21 15,-1-21-15,0 0 16,-21 0-16,21 21 0,-21-21 16,0-1-1,-21 22 16,0 0-15,21 22 93,0-1-93,-21 0-16,21 0 16,-22 0-16,22 0 15,0 1-15,0-1 0,-21-21 16,21 21-16,0 0 0,-21 0 0,21 0 16,0 1-16,0-1 0,0 0 15,0 0-15,0 0 16,0 0-16,21-21 15,0 0-15,1 0 16,-1 0-16,0 0 16,0 0-16,0 0 0,0 0 0,1 0 15,-1 0-15,0 0 0,0-21 16,0 0-16,0 21 0,1-21 0,-22 0 16,21 21-16,0-21 0,-21-1 15,0 1-15,21 21 0,0-21 0,-21 0 16,21 21-16,-21-21 0,0 0 15,22-1 126,-1 1-125,-21 0-1,0 0 1,21 0 0,-21 42 30,-21 0-30,21 0-16,-21 0 0,21 1 16,0 20-16,0-21 0,-22 0 0,22 0 15,0 1-15,0-1 0,0 0 16,0 0-16,0 0 16,22-21-1,-1 0-15,0 0 16,0 0-16,0 0 0,0 0 15,1-21-15,-1 0 0,0 0 0,21 0 16,-21 21-16,1-22 16,-1 1-16,21 0 0,-21 0 0,0 0 15,1 21-15,-1-21 0,0 21 16,0 0-16,0 0 16,0 0-16,-21 21 15,0 0 1,0 0-16,0 0 0,0 0 15,0 1-15,0-1 0,0 0 16,22 0-16,-1-21 0,-21 21 16,21 0-16,0-21 0,0 22 0,0-22 15,22 0-15,-22 0 16,0 0-16,0 0 0,0 0 16,22 0-16,-22 0 0,21 0 15,-21 0-15,22-22 0,-1 1 0,-21 0 16,22 0-16,-1 0 0,-21 0 15,21-22-15,1 1 0,-22 21 0,42-64 16,-63 64-16,22-21 16,-22 20-16,0 1 0,0-21 15,-22 21-15,1 0 0,0 21 16,-21 0-16,21 0 0,-22 0 0,1 0 16,21 0-16,-22 0 0,1 0 15,21 21-15,-21 0 0,20 0 16,1 0-16,0 0 0,0 1 15,21 20-15,-21-21 0,21 0 0,0 22 16,0-22-16,0 0 0,0 21 16,0-21-16,21 1 0,42 41 15,-20-21 1,-22-20-16,0-1 0,0 0 16,-21 0-16,0 0 0,21 0 15,-21 1-15,0-1 0,0 21 0,0-21 16,0 0-16,0 22 0,0-22 0,0 0 15,0 21-15,-21 1 16,21-1-16,-21-21 0,0 22 0,0-1 16,21 0-16,-21 1 0,-1-1 15,1 0-15,21 1 0,0-22 0,-21 21 16,0 0-16,21-20 0,0-1 16,0 0-16,0 0 0,0 0 0,-21 0 15,21 1-15,0-1 0,0 0 16,0-42 31,21 0-47,-21-1 0,0-20 15,0 21-15,21 0 0,-21-22 16</inkml:trace>
  <inkml:trace contextRef="#ctx0" brushRef="#br0" timeOffset="110520.19">21971 2053 0,'0'-21'16,"-21"21"-1,0 0 17,-1 0-32</inkml:trace>
  <inkml:trace contextRef="#ctx0" brushRef="#br0" timeOffset="111560.05">16827 4593 0,'-21'0'32,"21"-21"-17,-21 21-15,0 0 32,0 0-17,0 0-15,42 0 47,0 0-47,0 0 0,0 0 16,0 0-16,22 0 0,-22 0 15,0 0-15,21 0 0,-20 0 0,20 0 16,0 0-16,1 0 16,-22 0-16,21-21 0,0 21 0,-20-21 15,-1 21-15,0 0 0,0-21 16,0-1-16,-21 1 0,0 0 31,-21 21-31,0 0 0,0 0 16,0 0-16,-22 21 0,22 0 15,0 1-15,0-1 0,0 0 16,-1 21-16,1 1 0,0-1 0,0 21 16,21 1-16,0-1 0,-21 1 15,21-1-15,-21 1 0,-1-22 0,22 22 16,0 20-16,-21-41 15,21-1-15,0 0 0,-21-20 0,21-1 16,0 0-16,0 0 0,0 0 16,-21-21-16,21 21 0,0-42 31,-21 0-31,21 0 16,-21 0-16</inkml:trace>
  <inkml:trace contextRef="#ctx0" brushRef="#br0" timeOffset="111784.93">16468 5122 0,'0'0'0,"-22"0"0,44 0 16,-1 0 0,0 0-16,21 0 0,-21 0 0,22 0 15,-1-21-15,0 21 0,1-21 16,20 21-16,-20-21 0,-1 21 0,0 0 15,1-21-15,20 21 0,-42 0 16,22-21-16,-1 21 0,-21 0 0,0 0 16,0-22-16,1 22 0,-22-21 15,21 21-15,-21-21 16</inkml:trace>
  <inkml:trace contextRef="#ctx0" brushRef="#br0" timeOffset="111996.8">17568 4932 0,'21'0'16,"-21"21"15,22-21-15,-1 0-1</inkml:trace>
  <inkml:trace contextRef="#ctx0" brushRef="#br0" timeOffset="114870.15">18838 4805 0,'0'0'0,"21"0"0,-21-21 16,22 0 0,-1 21-16,-21-22 0,21 1 0,-21 0 15,0 0-15,0 0 16,0 0-16,0-1 16,0 1-16,0 0 15,-21 21-15,0 0 16,-1 0-16,1 0 0,0 21 15,0 0-15,-21 22 0,20-22 0,1 21 16,-63 128 0,62-107-16,1-21 0,0 22 15,21-1-15,0-20 0,0 41 16,0 1 0,21-21-16,0-43 0,22 21 0,-22-21 15,0-21-15,21 21 0,-20-21 16,20 0-16,-21 0 0,21 0 0,1 0 15,-22-21-15,21 21 0,1-21 16,-1 0-16,0 0 0,1 0 0,-1-22 16,0 22-16,1-21 0,-1-1 15,0 1-15,1-21 0,-22 20 0,42-84 16,-20 85-16,-22-22 16,0 1-16,0 21 0,0-1 0,-21-20 15,0 20-15,21 22 0,-21-21 16,0 21-16,0-22 0,0 22 0,0 0 15,0 42 17,0 0-32,0 1 0,-21-1 0,21 21 15,0 0-15,-21 1 0,0 20 16,0-20-16,21 20 0,0 1 0,-21-22 16,-1 21-16,22 1 0,0-22 15,0 1-15,0-1 0,0 0 0,0 1 16,0-22-16,0 21 0,22-21 15,-1 0-15,0-21 0,0 22 16,0-22-16,0 0 0,22 0 0,-22 0 16,21 0-16,-21 0 0,22-22 15,-22 22-15,21-21 0,-21 0 0,22 0 16,-22 0-16,0-22 0,0 22 16,0-21-16,1 21 0,-1-22 0,-21 1 15,0 21-15,21-21 0,-21 20 16,21 1-16,-21 0 0,0 42 31,0 0-31,0 1 16,-21 20-16,21-21 0,0 0 15,0 0-15,0 1 0,-21-1 0,21 0 16,0 0-16,0 0 0,0 0 16,0 1-16,21-22 31,-21-22-16,21 1 1,-21 0-16</inkml:trace>
  <inkml:trace contextRef="#ctx0" brushRef="#br0" timeOffset="115085.12">20172 4720 0,'-21'0'16,"21"-21"-16,-22 21 0,44 0 78,-1 21-78</inkml:trace>
  <inkml:trace contextRef="#ctx0" brushRef="#br0" timeOffset="116813.48">20553 4741 0,'-21'0'31,"-1"22"-31,1-22 16,21 21-16,-21 0 0,0 0 15,0 21-15,21-20 0,-21 20 0,-1 0 16,22 1-16,-21-22 0,21 21 0,0 0 16,0-20-1,0 20-15,0-21 0,0 21 0,0-20 16,0-1-16,21 0 0,1 0 0,-1-21 15,0 21-15,21 0 0,-21-21 0,22 0 16,-22 0-16,21 0 0,1 0 0,41 0 16,1-42-1,-43 21-15,1 0 0,-1 0 0,-21-1 16,21-20-16,-20 0 0,20-1 16,-21 1-16,0-21 0,0 20 15,1-20-15,-1-1 0,-21 22 16,21-22-16,-21 22 0,21 0 0,-21-22 15,0 22-15,0 0 0,0 20 16,21-20-16,-21 21 0,0 0 0,0 0 16,0 42-1,0 0-15,0 0 16,0 0-16,-21 0 0,21 22 16,0-22-16,0 21 0,-21 1 0,21-1 15,-21 0-15,21 22 0,0-22 0,0 0 16,-21 22-16,21-22 0,-22 1 15,22-1-15,0 0 0,0 1 0,-21-22 16,21 21-16,-21-21 16,21 0-16,-21 1 0,21-1 0,0 0 15,0-42 17,0 0-17,0-1-15,21 1 16,-21-21-16,21 21 0,0-22 0,1 22 15,-1-21-15,0 0 0,0 20 16,0-20-16,0 21 0,1-21 16,-1 20-16,0 1 0,21 0 0,-21 0 15,1 0-15,-1 21 0,0 0 0,0 0 16,0 0-16,-21 21 16,0 0-1,0 0-15,-21 0 16,0 1-16,0-22 0,0 21 0,-1 0 15,1-21-15,0 21 0,0-21 16,0 0-16,0 21 0,-1-21 16,1 0-16,0 0 0,0 0 15,0 0 17,21 21-1,0 1-16,0-1-15,0 0 0,0 0 16,0 0-16,0 0 0,21 1 16,-21-1-16,21 0 0,-21 0 0,21 0 15,-21 0-15,21 1 0,1-22 16,-1 21-16,0-21 0,0 0 16,0 0-16,0 21 0,22-21 0,-22 0 15,21 0-15,1 0 0,-1 0 16,0-21-16,-21 21 0,22-21 0,-1-1 15,0 1-15,-20 0 0,20 0 16,-21 0-16,21-22 0,-20 22 16,-1-21-16,0 21 0,0 0 0,-21-1 15,0-20-15,0 21 16,0 0-16,-21 21 31,0 0-31,0 21 0,-1 0 16,1 0-16,21 0 0,0 1 15,-21-1-15,21 0 0,0 0 0,0 0 16,0 0-16,0 1 0,0-1 16,0 0-16,21 0 0,0 0 0,1 0 15,-1-21-15,0 0 0,21 22 16,-21-22-16,22 0 0,-22 0 16,21 0-16,-21 0 0,22 0 15,-1 0-15,-21-22 0,22 22 16,-22-21-16,0 0 0,21 0 0,1-43 15,-22 43-15,0 0 16,-21 0-16,0 0 0,21 0 0,-21-1 16,0 1-16,0 0 0,-21 21 31,21 21-31,-21 0 16,0 1-16,-1-1 0,22 0 15,-21 21-15,21-21 16,-21 1-16,21-1 0,0 0 15,0 0-15,0 0 0,0 0 16,0 1 0,0-44 15,0 1-15,0 0-16,0 0 0,0 0 15,21 0-15,0-1 0,1 1 16,-22-21-16,21 21 0,0-22 15,21 22-15,-21-21 0,1 21 0,20 0 16,0-1-16,-21 1 0,85 0 16,-85 21-16,22 0 15,-22 0-15,0 21 0,0-21 16,0 21-16,-21 1 0,22 20 0,-22-21 16,0 0-16,0 0 0,0 1 15,0 20-15,0-21 0,0 0 0,-22 0 16,1 1-16,0-1 0,0 0 15,0 0-15,0 0 16,21 0 0,0-42 15,21 21-15,0-21-16,0 21 0,21-21 0</inkml:trace>
  <inkml:trace contextRef="#ctx0" brushRef="#br0" timeOffset="117613.99">23622 4847 0,'0'-21'0,"0"42"16,0-63-16,0 21 0,0 0 0,0-1 15,0 1-15,-21 21 0,0 0 16,-43 0-16,43 0 15,-21 0-15,-1 21 0,22 1 16,-21-1-16,-1 0 0,22 0 0,0 0 16,-21 22-16,21-22 0,21 0 15,0 21-15,0-21 0,0 1 0,0-1 16,0 0-16,0 0 0,0 0 16,0 0-16,21 1 0,21-1 15,-21-21-15,22 0 0,-22 0 0,0 0 16,0 0-16,21 0 0,-20 0 15,-1 0-15,0 0 0,0-21 16,0-1-16,22 22 0,-22-21 16,0 0-16,-21 0 0,21 0 0,21-43 15,-42 43 1,22 0-16,-22 0 16,-22 42 30,1 0-46,21 0 16,-21 0-16,0 1 0,21-1 0,-21 21 16,21-21-16,0 0 15,-21 22-15,-1-22 0,1 0 0,21 21 0,0-20 16,0 20-16,-21 0 0,21-21 16,0 22-16,0-1 0,-21 0 15,21 1-15,0-1 0,0 22 0,0-22 16,0 21-16,-21-20 0,21 20 0,0-20 15,0 20-15,-21-21 0,21 1 16,0 20-16,0-20 0,0-1 0,0 21 16,0-20-16,-22-1 0,22 22 0,0-22 15,0 0-15,-21 1 0,21-1 16,0 0-16,0-21 0,0 22 0,0-22 16,0 21-16,-21-21 0,21 1 0,0-1 15,-21 0-15,21 0 16,0 0-16,-21-21 15,0 0 1,-1 0-16,22-21 16,-21 0-16,21 0 15,-21 21-15,21-21 16,0-1-16,0 1 0,0 0 16,0 0-16,-21 21 0,21-21 15,0 0-15,-21 21 0,21-22 16,0 1-16,0 0 0,-21 0 0,21 0 15,-22 0-15,1-22 0,0 22 0</inkml:trace>
  <inkml:trace contextRef="#ctx0" brushRef="#br0" timeOffset="118041.06">22056 4720 0,'21'-21'31,"-21"0"-15,0 0 30,-21 21 17</inkml:trace>
  <inkml:trace contextRef="#ctx0" brushRef="#br0" timeOffset="144789.43">995 3874 0,'21'0'15,"0"0"1,-21 21 15,0 0 63,0 0-78,0 0-1,0 0-15,0 1 0,21-1 0,-21 0 16,21 0-1,-21 0-15,0 0 0,0 1 16,0-1-16,0 0 0,0 0 0,22 0 16,-22 0-16,0 1 0,0-1 15,21-21-15,-21 21 0,0 0 16,0 0-16,21-21 16,0 0-16,0 0 15,0 0-15,1-21 0,20 0 16,21 0-16,1-22 0,-1 1 0,22 21 15,-21-43-15,20 22 0,1 0 16,0-1-16,20 1 0,-20 0 16,0-1-16,21 1 0,63-21 15,-84 20-15,-1 22 0,-20-21 16,-1 21-16,43-22 16,-85 43-16,22-21 0,-22 21 0,0 0 15,0-21 1,-42 42 31,0-21-32,21 21-15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6T06:21:13.2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3471 572 0,'0'0'0,"0"21"16,0 0-1,21-21 1,1 0 15,-1 0-15,0-21-16,0 21 15,0-21-15,-21-1 0,21 1 0,1 0 16,-1 0-16,0 0 0,0 0 16,0-1-16,-21 1 0,0 0 0,21 0 15,-21 0-15,0 0 16,0-1-16,0 1 0,-21 21 16,0 0-16,0 0 0,-21 0 15,20 0-15,-20 0 16,21 21-16,-21-21 0,-1 22 0,1-1 0,21 0 15,-22 0-15,22 0 16,-21 0-16,21 22 0,0-22 16,-1 0-16,22 0 0,0 0 0,-21 1 15,21-1-15,0 0 0,0 0 16,0 0-16,0 0 0,0 1 0,0-1 16,21 0-16,1 0 15,-1-21-15,0 21 0,0 0 16,0 1-16,0-22 0,22 21 0,-22 0 15,0 0-15,0 0 16,22-21-16,-22 21 0,0 1 0,0-1 16,0 0-16,0 0 0,1 0 15,-22 0-15,0 1 0,0-1 16,0 0-16,0 0 0,0 0 0,-43 22 16,22-22-16,0 0 0,0 0 15,-22 0-15,22-21 0,-21 21 0,21 1 16,-22-22-16,22 0 0,-21 0 15,0 21-15,20-21 0,-20 0 0,21 0 16,-21 0-16,20-21 0,-20 21 16,21-22-16,0 1 0,0 21 15,21-21-15,-22 21 0,22-21 16,-21 21-16,21-21 0,21 21 47,1 0-47,-1 0 15,0 0-15,0-21 0,21 21 16,-20 0-16,20-22 0</inkml:trace>
  <inkml:trace contextRef="#ctx0" brushRef="#br0" timeOffset="695.61">3895 910 0,'0'0'0,"0"-21"15,21-21-15,0 21 16,-21-1-16,0 1 31,0 42-15,0 1 0,0-1-16,0 21 0,0-21 15,0 0-15,0 22 0,0-22 16,0 21-16,0 1 0,0-22 0,0 21 15,0-21-15,0 0 0,0 22 16,-21-22-16,21 0 0,0 0 0,0 0 16,0 1-16,21-44 47,-21 1-47,0 0 15,21 0-15,0 0 0,0 0 0,-21-1 16,0 1-16,22-21 0,-1 21 15,-21 0-15,0-1 0,21 1 0,-21 0 16,21 21-16,-21-21 0,21 21 16,0 0 15,-21 21-31,0 0 0,0 0 0,0 1 16,0-1-16,0 0 0,0 0 15,0 0-15,0 0 0,22 1 16,-22-1-16,21 0 0,-21 0 0,21-21 15,0 21-15,0-21 16,0 21-16,1-21 0,-1 0 0,0 0 16,0 0-16,21 0 0,-20 0 15,-1-21-15,0 21 0,0-21 0,0 0 16,0 0-16,-21 0 0,0-22 16,22 22-16,-22 0 0,0-21 0,0-1 15,0 22-15,0-21 16,0 21-16,-22-22 0,22 22 0,0 0 15,0 0-15,-21 21 16,21 21 0,0 0-16,0 0 15,0 0-15,0 1 16,0-1-16,0 0 0,0 0 16,21-21-1</inkml:trace>
  <inkml:trace contextRef="#ctx0" brushRef="#br0" timeOffset="976.14">4720 931 0,'0'0'0,"0"-21"16,0 42 31,0 1-47,0-1 0,0 0 15,0 0-15,0 0 0,0 0 16,0 1-16,0-1 0,0 21 0,0-21 16,0 0-16,0 1 0,0-1 15,0 0-15,0 0 0,0 0 16,0 0 0,0-42 15,21 0-31,-21 0 0,21 0 15</inkml:trace>
  <inkml:trace contextRef="#ctx0" brushRef="#br0" timeOffset="1332.93">4826 656 0,'-21'0'0,"0"0"15,21 21 1,0 1 0,21-22-1,0 0-15,0 0 0,0 0 16,-21-22-16,21 1 0,1 21 16,-1-21-16,0 0 0,-21 0 15,0 0-15,0-1 16,-21 22-16,0-21 0,-22 21 15,22 0-15,0 0 16,0 0-16,0 0 0,-1 0 0,1 0 0,0 21 16,0 1-16,21-1 15,0 0-15,0 0 0,0 0 16,0 0-16,0 1 0,21-1 16,-21 0-16,21 0 15,0 0-15,1 0 0,-1 1 0,0-1 16</inkml:trace>
  <inkml:trace contextRef="#ctx0" brushRef="#br0" timeOffset="1741.7">5228 931 0,'0'-21'15,"-21"21"-15,21-21 16,-21 21-16,21 21 16,0 0-1,0 1-15,0 20 0,0-21 16,0 0-16,0 22 0,0-1 16,0 0-16,0 1 0,-21-1 0,21 0 15,0 1-15,0 20 16,0-21-16,-22 22 0,22-1 0,0 1 0,0-1 15,0-20-15,-21 20 0,21 1 16,-21-1-16,0-20 0,21-1 16,0 0-16,-21 22 0,0-43 0,21 21 15,0 1-15,0-22 0,0 0 16,-22 0-16,22 0 0,0 0 0,0 1 16,-21-22-16,21-22 31,0 1-31,0 0 15,0 0-15,0-21 0,21 20 0,-21-20 16</inkml:trace>
  <inkml:trace contextRef="#ctx0" brushRef="#br0" timeOffset="2126.27">5080 1143 0,'0'0'0,"0"-63"16,0 41-16,0 1 16,21 0-16,0 0 0,0 0 15,1 0-15,-1 21 0,0-22 0,21 1 16,-21 21-16,22 0 16,-22 0-16,21 0 0,-21 0 0,22 0 15,-22 21-15,0 1 0,0-1 16,0 0-16,-21 0 0,0 21 0,0-20 15,0-1-15,0 0 0,-21 21 16,0-21-16,0 1 0,-21-1 16,20 21-16,-20-21 0,21 0 0,-21 1 15,20-1-15,1-21 0,0 21 16,0 0-16,0-21 0,21 21 16,21-42 30,0 0-30,0 0-16,0 0 0,1 21 0</inkml:trace>
  <inkml:trace contextRef="#ctx0" brushRef="#br0" timeOffset="2564.02">5694 1164 0,'0'21'16,"21"-21"0,0 0-16,0 0 15,0 0-15,1-21 0,-1 21 16,0-21-16,0 21 0,0-21 16,0 0-16,22 0 0,-22-1 0,0 1 15,0 0-15,0 0 0,-21 0 16,0 0-16,22-1 0,-22 1 0,0 0 15,0 0-15,-22 21 16,1 0-16,0 0 16,0 0-16,0 0 0,0 21 0,-22 0 15,22 0-15,0 1 0,0-1 16,0 0-16,-1 21 0,1-21 0,21 22 16,0-22-16,0 21 0,0-21 15,0 22-15,0-22 0,0 0 16,21 0-16,43 22 0,-43-22 15,0-21-15,0 0 0,1 0 16,20 0-16,-21 0 0,21 0 0,-20 0 16,-1 0-16,0 0 0,0 0 15,0-21-15,0 21 0,1 0 0,-22-22 16,21 22-16,-21-21 0,0 0 16,21 0-16,-21 0 0</inkml:trace>
  <inkml:trace contextRef="#ctx0" brushRef="#br0" timeOffset="5236.51">7493 550 0,'0'-21'0,"21"0"16,-21 0-16,0 0 15,0 0-15,21-1 0,-21 1 16,0 0-16,0 0 0,0 0 16,0 0-16,0-1 15,0 44 17,0-1-17,0 0-15,0 21 0,0-21 0,0 22 16,0-1-16,0 22 0,-21-22 15,0 0-15,0 64 16,21-64-16,-21 22 0,21-22 16,-22 1-16,1-1 0,21 0 0,0 22 15,-21-22-15,21-21 16,0 0-16,0 1 0,-21-22 16,21 21-1,0-42 1,-21 21-16,21-22 15,-43-20-15,43 21 0</inkml:trace>
  <inkml:trace contextRef="#ctx0" brushRef="#br0" timeOffset="5949.41">7091 910 0,'0'21'0,"21"-21"15,0 22-15,21-22 16,-20 0-16,-1 0 16,0 0-16,21 0 0,1-22 0,-1 1 15,0 21-15,22-21 16,-22-21-16,22 21 0,-1-1 0,-21 1 16,1 0-16,-1 0 0,0 0 15,1-22-15,-22 22 0,0 0 0,0 0 16,-21 0-16,21 0 0,-21-1 15,0 1-15,0 0 0,0 0 0,0 0 16,-21 0-16,21-1 0,-21 22 16,0 0-16,0 0 15,0 22 1,21-1-16,0 0 16,0 0-16,0 21 0,-22-20 0,22 20 15,0-21-15,-21 21 0,21 1 16,0-1-16,0-21 0,0 22 15,-21-1-15,21 0 0,-21 1 16,21-22-16,-21 21 0,21-21 0,0 0 16,0 22-16,0-22 0,0 0 15,-21 0-15,21 0 0,0-42 47,0 0-31,0 0-16,21 0 0,0 0 0,-21-22 15,21 22-15,0-21 16,22 21-16,-22-22 0,0 22 0,21-21 16,-21 21-16,22-1 0,-22 1 15,21 21-15,-21 0 0,1 0 16,-1 0-16,-21 21 0,21 1 0,-21-1 16,0 0-16,0 0 0,0 0 15,0 0-15,0 22 0,0-22 0,0 0 16,0 0-16,0 0 0,0 22 15,0-1 1,-21-21-16,21 0 16,0-42 31,0 0-47,21 0 0,-21 0 15,21 0-15,-21-1 0</inkml:trace>
  <inkml:trace contextRef="#ctx0" brushRef="#br0" timeOffset="6351.82">8361 953 0,'21'0'15,"0"0"-15,0 0 16,0 0-16,1-22 0,-1 1 15,0 0-15,0 0 16,0 21-16,0-21 0,1 0 16,-1-1-16,-21 1 0,0 0 15,0 0-15,0 0 16,-21 21 0,-1 0-16,1 0 0,0 21 15,0 0-15,0 0 0,0 0 0,-1 1 16,1-1-16,0 21 0,0-21 15,0 22-15,0-1 0,21-21 16,-22 21-16,22-20 0,0 20 0,0-21 16,0 0-16,0 0 0,22 1 15,-1-1-15,0-21 16,0 0-16,0 0 0,22 0 0,-22 0 16,0 0-16,21 0 0,-21 0 15,22-21-15,-22 21 0,0-22 0,0 1 16,0 0-16,1 0 15,-1 0-15,0 0 0</inkml:trace>
  <inkml:trace contextRef="#ctx0" brushRef="#br0" timeOffset="8540.91">9504 1228 0,'0'21'16,"0"0"-16,0 0 15,0 0 16,21-21-31,0 0 16,0 0-16,0 0 16,1 0-16,20-21 0,-21 21 15,0-21-15,22 0 0,-22 0 16,21 21-16,0-21 0,1-1 16,-22 1-16,21-21 0,1 21 15,-22 0-15,21-1 0,-21-20 0,-21 21 16,21 0-16,-21-22 0,0 22 15,0 0-15,0 0 0,0 0 0,0 0 16,-21 21 0,0 0-1,0 0-15,0 21 0,0-21 0,21 21 16,-22 0-16,1 0 0,21 22 16,0-22-16,-21 21 0,21-21 0,0 22 15,0-22-15,0 21 0,0-21 16,0 0-16,0 1 0,21-1 15,-21 0-15,21 0 0,1 0 16,-1 0-16,0-21 0,0 0 0,0 0 16,0 0-16,1 0 0,20 0 15,-21 0-15,0 0 0,22 0 0,-22-21 16,21 21-16,-21-21 0,22 0 16,-22 0-16,0 0 0,0-1 0,0 1 15,0-21-15,1 21 0,-22-22 16,21-41-16,-21 41 15,0 1-15,0 0 0,0-1 0,0 1 16,0 0-16,0 21 0,0-22 16,0 22-16,0 0 0,0-21 15,0 20-15,0 1 16,21 21 0,-21 21-1,0 1 1,0-1-16,0 0 0,0 0 15,0 21-15,0-20 0,21 20 0,-21 0 16,0 1-16,0-1 0,0 0 16,0 1-16,21-22 0,-21 21 15,0 0-15,0 1 0,0-22 0,0 21 16,0-21-16,21 1 0,-21 20 16,0-21-16,22 0 0,-22 0 15,0 1-15,21-22 0,0 0 16,0 21-16,0-21 15,0 0-15,1 0 0,-1 0 0,0 0 16,0 0-16,0-21 0,22-1 16,-22 22-16,0-21 0,21 0 0,-21 0 15,1 21-15,-1-21 0,0 0 16,0-1-16,0 1 0,0-21 16,1 21-16,-22 0 15,0-1-15,0 1 0,0 0 0,0 0 16,0 0-16,0 0 0,-22 21 31,1 0-31,0 0 0,0 0 16,21 21-16,0 0 0,-21-21 15,0 21-15,21 0 0,0 0 0,0 1 16,0-1-16,0 0 0,0 0 16,0 0-16,0 0 0,0 1 0,0-1 15,0 0-15,21-21 16,0 0-16,0 21 0,0-21 0,22 0 15,-22 0-15,21 0 16,-21 0-16,22 0 0,-22 0 0,21-21 0,-21 0 16,0 21-16,1-21 0,-1 21 15,0-22-15,-21 1 0,21 0 16,-21 0-16,0 0 16,0 0-16,0-1 0,0 1 0,0 0 15,0 0-15,0 0 16,0 0-16,0 42 31,0 0-31,0 0 16,0 0-16,0 0 15,0 1-15,0-1 0,0 0 0,0 0 16,0 0-16,0 0 16,0 1-16,0-1 0,0 0 0,0 0 15,0 0-15,0 0 16,0-42 31,0 0-32,0 0-15,0 0 0,21 0 16,-21-22-16,0 22 0,0 0 16,0-21-16,0 20 0,0-41 15,21 42-15,1-22 0,-22 22 16,21 0-16,-21 0 0,21 21 15,0 0-15,-21-21 0,21 21 16,0 0-16,-21 21 16,22 0-16,-1-21 0,-21 21 0,21 22 15,-21-22-15,0 0 0,0 0 16,0 0-16,0 0 0,0 1 0,0-1 16,0 0-16,21 0 0,-21 0 15,0 0-15,0 1 16,0-1-1,0-42 17,0-1-17,0 1-15,0 0 16,0-21-16,0 21 0,0-1 16,21-20-16,0 21 0,-21-21 15,22 20-15,-1-20 0,21 21 0,-21 0 16,0 0-16,22-1 0,-22 22 15,21 0-15,-21 0 0,1 0 0,-1 0 16,0 0-16,0 22 0,0 20 16,-21-21-16,0 21 15,0-20-15,0 20 0,0-21 0,0 21 16,0-20-16,0 20 0,0-21 16,-21 21-16,21-20 0,-21-1 15,21 0-15,0 0 0,0 0 16,-21-21-16,21 21 15,21-42 17,0 0-17,0 0-15,0 0 0,-21 0 16</inkml:trace>
  <inkml:trace contextRef="#ctx0" brushRef="#br0" timeOffset="8958.19">12361 1080 0,'0'21'0,"21"-21"15,1 0 1,-1 0-16,0 0 16,0-21-16,0 21 0,0-22 0,1 1 15,-1 0-15,0 21 0,0-21 16,0 0-16,0 0 0,-21-1 15,0 1-15,0 0 0,0 0 16,0 0-16,0 0 0,-21 21 31,0 0-31,0 0 0,0 0 16,0 0-16,21 21 0,-22 0 0,1 0 16,0 0-16,21 0 0,0 22 15,0-22-15,0 21 0,0-21 0,0 1 16,0-1-16,0 21 0,0-21 15,0 0-15,0 1 0,0-1 16,21-21-16,0 0 16,1 0-16,-1 0 0,0 0 0,0 0 15,0 0-15,0 0 0,1 0 16,20 0-16,-21-21 0,0-1 0,0 22 16,22-21-16,-22 0 15,0 0-15,0 0 0,0 0 0,1-22 16</inkml:trace>
  <inkml:trace contextRef="#ctx0" brushRef="#br0" timeOffset="9495.41">12996 868 0,'0'0'0,"0"-42"16,0 63 15,0 0-15,0 0-16,-21 0 0,21 0 15,0 1-15,0-1 0,0 0 16,0 21-16,0-21 0,0 1 0,0-1 15,0 0-15,0 0 0,0 0 16,0 0-16,0 1 0,0-1 16,0 0-16,0-42 62,0 0-46,0-1-16,0 1 0,0 0 15,21-21-15,0 21 0,1-22 0,-22 1 16,42 0-16,-21-1 16,0 1-16,22 21 0,-1-22 0,-21 22 15,21 0-15,1 0 0,-1 0 16,-21 21-16,22 0 0,-22 0 0,0 0 16,0 0-16,0 0 0,0 21 15,-21 0-15,22 21 0,-22-20 0,0 20 16,0-21-16,0 21 0,0 1 15,0-22-15,0 21 0,0-21 0,-22 22 16,1-22-16,21 0 0,-21 0 16,21 0-16,0 1 0,0-1 0,0 0 15,0 0-15,-21-21 16,21 21 0,0-42 15,0 0-16,21 21-15,-21-21 0,0 0 0,21-1 16,0 1-16,-21-21 0</inkml:trace>
  <inkml:trace contextRef="#ctx0" brushRef="#br0" timeOffset="9827.79">13864 550 0,'0'-21'15,"0"-21"-15,21 42 16,-21-21 0,21 21-1,-21 21 1,0 0-16,0 0 0,0 0 0,0 1 16,0 20-16,0 0 0,0-21 15,-21 22-15,21-1 0,-21 0 0,21 1 16,-21-1-16,0 0 0,21 1 15,-21-22-15,21 21 0,0-21 0,-22 1 16,22-1-16,0 0 0,-21 0 16,21 0-16,0 0 15,21-21 17,1-21-32,-1 0 15,0 21-15,0-21 0,0 0 0</inkml:trace>
  <inkml:trace contextRef="#ctx0" brushRef="#br0" timeOffset="10344">14372 847 0,'0'0'16,"21"-21"0,0 21-16,1 0 0,-22-22 15,-22 22 16,1 0-31,0 0 0,0 22 16,0-22-16,0 21 16,-1-21-16,22 21 0,-21-21 0,21 21 15,-21 0-15,0 0 16,21 1-16,0-1 16,21-21 15,0 0-31,22 0 0,-22 0 0,0 0 15,0 0-15,0 0 0,0 0 16,1 21-16,-1-21 0,0 0 16,-21 21-16,21-21 0,-21 21 15,0 0 1,0 1-16,0-1 0,-21-21 16,0 21-16,0 0 0,-1-21 15,1 21-15,0 0 0,0-21 0,0 22 16,0-22-16,-1 21 0,1-21 0,0 0 15,0 0-15,21 21 0,-21-21 16,0 0-16,-1 0 16,1 0-1,21-21 32,0 0-47,0-1 16,0 1-16,0 0 0</inkml:trace>
  <inkml:trace contextRef="#ctx0" brushRef="#br0" timeOffset="10674.31">13843 614 0,'0'0'0,"-21"0"16,42-21 0,0 21-16,21 0 0,-20 0 15,20-21-15,0 21 0,22 0 16,-22-22-16,22 22 0,-22 0 0,0-21 16,22 21-16,-22 0 0,0 0 15,-20-21-15,-1 21 0,21 0 16,-21 0-16,0 0 15,-42 0 32,0 0-47,0 0 16,0 0-16</inkml:trace>
  <inkml:trace contextRef="#ctx0" brushRef="#br0" timeOffset="11491.74">16108 550 0,'0'-42'16,"0"21"-1,0 0-15,0 0 0,0-1 16,0 1-1,0 0 1,21 21-16,0 0 16,0 0-16,0 21 15,1-21-15,-22 21 16,21 1-16,0 20 0,0-21 0,-21 21 16,21-20-16,0 20 0,1 0 15,-22 1-15,0-1 0,21 21 0,0-20 16,-21-1-16,0 0 0,0 1 15,0-1-15,0 0 0,0-20 0,0 20 16,0-21-16,0 0 0,0 0 16,0 1-16,0-1 0,0 0 31,0-42-15,-21 21-1,21-21-15,0-1 0,0 1 16,0 0-16,0 0 15,0-21-15,0 20 0,0 1 0,0-21 16</inkml:trace>
  <inkml:trace contextRef="#ctx0" brushRef="#br0" timeOffset="11922.49">16637 381 0,'0'21'32,"0"0"-32,-21 1 15,0 20-15,-1-21 16,22 21-16,0-20 0,-21 20 15,0 0-15,0 1 0,0-1 0,0 0 16,-1 1-16,1-1 0,21 0 16,-21 1-16,0-1 0,21-21 15,0 21-15,-21-20 0,21-1 16,-21 0-16,21 0 0,0 0 0,0 0 16,-22 1-1,22-44 32,0 1-31,22 0-16,-1 21 15,-21-21-15,0 0 16,21 0-16,0 21 0</inkml:trace>
  <inkml:trace contextRef="#ctx0" brushRef="#br0" timeOffset="12492.17">16658 974 0,'0'21'16,"21"-21"-1,0 0-15,1 0 16,-1 0-1,0 0-15,-21-21 0,21 21 16,-21-21-16,21-1 16,0 22-16,-21-21 0,0 0 0,0 0 15,22 0-15,-22 0 16,0-1-16,0 1 16,-22 21 15,22 21-16,-21 1-15,0-1 0,21 0 16,-21 0-16,0 0 0,21 0 0,0 22 16,0-22-16,-21 0 0,21 0 15,0 0-15,0 1 0,0-1 16,0 0-16,0 0 0,0 0 16,0 0-16,21-21 15,-21 22-15,21-22 16,0 0-16,0 0 15,0 0-15,1 0 16,-1 0-16,0-22 16,0 22-16,-21-21 15,21 21 1,-21-21 46</inkml:trace>
  <inkml:trace contextRef="#ctx0" brushRef="#br0" timeOffset="17160.05">17251 847 0,'21'0'62,"0"0"-46,-21 21 15,0 0 16,0 0 125,0 0-125,-21-21 0,0-21-16,0 21-31,-1 0 16,22-21-1,0 0 141,-21 21-140,21-21 15,-21 21-31,0 0 47,42 21 0,-21 0-47,0 0 16,21 0-16,0 1 0,-21-1 15,22 0-15,-22 0 0,0 0 0,0 22 16,0-22-16,0 21 16,0-21-16,0 22 0,0-22 0,0 0 15,0 0-15,-22 0 0,22 0 16,-21 1-16,21-1 0,0 0 0,0-42 47,0 0-32,0-1-15,21 1 0,-21-21 16,22 21-16,-1 0 0,-21-22 16,21 22-16,0-21 0,0 21 15,-21-22-15,21 22 0,1 0 16,-22 0-16,0 0 0,21 21 0,-21-22 15,21 22 17,0-21-17,0 21-15,0 0 16</inkml:trace>
  <inkml:trace contextRef="#ctx0" brushRef="#br0" timeOffset="17711.68">17716 656 0,'0'0'0,"0"-21"16,0-21-1,0 21-15,22-1 0,-22 1 0,21 0 16,-21 0-16,0 0 16,0 0-16,21 21 15,-21-22-15,0 44 31,0-1-31,0 0 0,0 21 0,0-21 16,0 22-16,0-1 0,0 0 16,-21 1-16,21-1 0,-21 22 0,21-22 15,-22 21-15,22-20 16,0-1-16,0 22 0,0-22 0,0 0 0,0-21 16,0 22-16,0-22 0,0 0 15,0 0-15,0 0 16,22-21-1,-1 0-15,0 0 0,-21-21 0,21 0 16,0 0-16,0 0 0,1 21 16,-1-43-16,-21 22 0,21 0 0,0 0 15,-21-21-15,21 20 0,0 1 16,-21-21-16,0 21 0,0 0 16,22-1-16,-22 44 31,0-1-31,0 21 0,0-21 15,0 0-15,0 1 0,0-1 16,0 0-16,0 0 0,0 0 16,0 0-16,0 1 0,0-1 15,0 0 1,21-21 15,-21-21-31,0 0 0,21-1 16,-21 1-16</inkml:trace>
  <inkml:trace contextRef="#ctx0" brushRef="#br0" timeOffset="17911.58">18246 614 0,'0'0'0,"0"-21"15,-22 21 1,1 0 46</inkml:trace>
  <inkml:trace contextRef="#ctx0" brushRef="#br0" timeOffset="18108.46">17738 826 0,'0'0'16,"-22"0"-16,1 21 0,0-21 15,42 0 1,0 0-16,1 0 16,-1 0-16,0-21 0,0 21 0,0 0 15,0-22-15,22 22 0,-22-21 16,0 21-16,0 0 0,0-21 15,1 21-15,20 0 0</inkml:trace>
  <inkml:trace contextRef="#ctx0" brushRef="#br0" timeOffset="18473.37">18627 889 0,'0'0'0,"0"-21"0,21 0 16,-21 0-16,0-1 15,0 1-15,-21 21 47,-1 0-47,1 21 16,0 1-16,0 20 0,0-21 15,0 21-15,-1-20 0,1 20 0,21-21 16,0 21-16,0-20 0,0-1 16,0 21-16,0-21 0,0 0 15,0 1-15,0-1 0,21 0 16,1-21-16,-1 0 0,0 21 16,0-21-16,0 0 0,0 0 15,22 0-15,-22 0 0,0 0 0,21-21 16,-20 21-16,20-21 0</inkml:trace>
  <inkml:trace contextRef="#ctx0" brushRef="#br0" timeOffset="20275.55">19135 974 0,'0'0'0,"0"-21"0,0-1 0,-22-41 16,22 42-16,-21 21 15,0-21-15,0 21 0,0 0 16,0 0-1,-1 0-15,1 0 0,0 0 16,21 21-16,-21 0 0,0 21 0,0-21 16,-1 1-16,1 20 0,21-21 15,-21 21-15,21-20 0,0 20 0,0-21 16,0 0-16,0 22 0,0-22 16,0 0-16,21 0 0,0-21 15,1 0-15,-1 0 16,0 0-16,0 0 0,0-21 0,-21 0 15,21 21-15,1-21 0,-1-1 16,0 1-16,-21 0 0,21 0 0,0 0 16,0 0-16,-21-22 15,0 22-15,0 0 0,22-21 0,-22 20 16,0 1-16,0 0 0,0 0 16,0 0-16,0 42 31,0 0-31,0 21 15,0-20-15,0-1 0,0 21 0,0-21 16,0 22-16,0-22 0,0 0 16,0 21-16,0-21 0,0 1 0,0-1 15,21-21-15,0 21 0,0-21 16,0 0-16,0 0 0,1 0 16,-1 0-16,0 0 15,21-21-15,-21 0 0,1-1 0,20 1 16,-21 0-16,0 0 0,0 0 15,1-22-15,-1 1 0,21 0 0,-21-1 16,0 1-16,1-21 0,-22 20 16,21 1-16,21-64 0,-42 43 15,0 20-15,21 1 0,-21-22 16,0 22-16,0 0 0,0 21 0,0-1 16,0 1-16,0 0 15,-21 21-15,0 21 16,21 0-16,-21 1 0,21-1 15,-21 21-15,21 0 0,-22 1 16,22-1-16,0 0 0,0 1 0,0 20 16,0-20-16,0 20 0,0 1 15,0-22-15,0 21 0,0-20 0,0-1 16,0 0-16,0-20 0,0-1 16,22 0-16,-22 0 0,21 0 0,0-21 15,0 0-15,0 0 16,0 0-16,22 0 0,-22 0 0,0-21 15,0 0-15,0 0 16,22 0-16,-22-1 0,0 1 0,0-21 16,0 21-16,1-22 0,-1 1 15,0 0-15,-21-22 0,21 22 16,0 0-16,-21-1 0,21 1 0,-21-22 16,0 22-16,22 0 0,-22-1 0,0 1 15,21 21-15,-21-21 0,0 20 16,0 1-16,0 42 31,-21 1-31,-1-1 0,22 21 16,-21 0-16,21 1 0,0-1 0,0 0 15,0 1-15,-21-1 16,21 22-16,0-22 0,-21 21 0,21-20 0,0 20 16,0-20-16,0-1 0,0 0 15,0 1-15,0-22 0,21 21 16,0-21-16,0 0 0,1-21 15,-22 22-15,21-22 0,0 0 0,0 0 16,0 0-16,0 0 0,1 0 16,20-22-16,-21 1 0,0 21 0,22-21 15,-22 0-15,0 0 0,0-22 16,0 22-16,22 0 0,-43-21 0,21 21 16,0-1-16,0-20 0,-21 21 15,0 0-15,0 0 16,21 21-16,-21 21 31,0 0-31,0 0 0,0 21 0,0-20 16,0-1-16,0 21 0,0-21 15,0 0-15,0 1 0,21-1 0,1 0 16,-22 0-16,21-21 0,0 21 16,0-21-16,0 0 0,22 0 0,-22 0 15,0 0-15,0 0 0,0-21 16,22 0-16,-22 0 0,0 0 0,0-1 15,0 1-15,0 0 0,-21 0 16,22 0-16,-22-22 0,21 22 16,-21-21-16,0 21 0,0 0 15,0-1-15,0 1 0,0 0 16,0 0-16,0 42 31,0 0-15,0 0-16,-21 1 15,21 20-15,0-21 0,-22 21 0,22 1 16,0-22-16,0 21 0,0 1 16,0-1-16,0 0 0,0-21 0,0 22 15,0-1-15,0-21 0,0 0 16,0 22-16,0-22 0,-21 21 16,21-21-16,0 1 0,0-1 15,0 21-15,0-21 0,0 22 0,0-22 16,0 0-16,-21 21 0,21-21 15,0 22-15,0-22 0,0 21 0,-21-21 16,21 1-16,-21 20 0,21-21 0,0 0 16,0 0-16,0 1 0,-21-1 15,21 0-15,0 0 0,0 0 0,-22 0 16,22 1-16,0-1 16,0 0-1,-21-21 16,0-21-15,21 0-16,-21-1 0,0-20 16,21 21-16,0-21 0,-21-1 0,21 1 15,-22 0-15,22-1 0,0-20 16,0 20-16,0-20 0,0 21 0,0-1 16,0 1-16,0 0 0,22-1 15,-1 1-15,0 0 0,0 20 0,0-20 16,0 0-16,1 21 0,-1-22 15,0 22-15,21 0 0,-21-21 0,1 20 16,-1 1-16,0 0 16,-21 0-16,21 0 0,-21 0 15</inkml:trace>
  <inkml:trace contextRef="#ctx0" brushRef="#br0" timeOffset="21408.41">3260 1693 0,'0'0'0,"0"-21"0,-22 21 0,1 0 16,0 0-16,0 0 16,21 21-16,-21-21 15,21 22-15,0-1 16,21-21 0,0 0-16,21 0 0,1 21 15,-1-21-15,22 0 0,-1 0 0,22 0 16,-1 0-16,22 0 0,-21 0 15,21 0-15,0 0 0,-1-21 0,22 21 16,0 0-16,0 0 16,0-21-16,0 21 0,0-22 0,-21 22 15,21 0-15,-21 0 0,0-21 16,-21 21-16,20 0 0,-20 0 0,-21 0 16,-1 0-16,1 0 0,-22 0 15,0 0-15,-21 0 0,1 0 16,-1 0-16,-42 0 47</inkml:trace>
  <inkml:trace contextRef="#ctx0" brushRef="#br0" timeOffset="22123.52">7556 1630 0,'0'0'0,"-42"0"0,0 0 0,21 0 16,-1 21-16,1-21 0,0 0 16,0 0-16,0 0 15,42 0 1,21 0-1,1 0-15,-1 0 0,0 0 16,22 0-16,-1 0 0,1 0 0,20 0 16,-20 0-16,21 0 0,-22 0 15,1 0-15,-1 0 0,1 0 0,-1 0 16,-21-21-16,22 21 0,-22 0 16,1 0-16,-22 0 0,21 0 0,-21 0 15,0 0-15,1 0 16</inkml:trace>
  <inkml:trace contextRef="#ctx0" brushRef="#br0" timeOffset="22936.21">10837 1524 0,'0'0'15,"-21"0"-15,0 0 0,0 0 16,0 0-16,-1 0 0,1 0 16,0 21-16,0-21 0,0 0 15,0 0-15,-1 21 0,1-21 16,0 0-16,0 0 0,0 22 15,0-22-15,-1 0 0,22 21 16,0 0 15,22-21-31,-1 0 0,0 0 16,21 0-16,1 0 0,-1 0 0,21 0 16,1 0-16,21 0 0,-1 0 15,1 0-15,21 0 0,0 0 0,-1 0 16,1-21-16,21 21 0,0 0 15,21 0-15,-21-21 0,22 21 0,-1 0 16,-21-22-16,21 22 0,21-21 16,-21 21-16,1-21 0,-1 21 15,0 0-15,-21-21 0,21 21 16,-21 0-16,0-21 0,0 21 0,0 0 16,-21 0-16,0-21 0,-22 21 15,-20 0-15,-1 0 0,-20-22 0,-1 22 16,0 0-16,-20 0 0,-1 0 94</inkml:trace>
  <inkml:trace contextRef="#ctx0" brushRef="#br0" timeOffset="23822.87">16425 1651 0,'0'0'0,"-21"0"0,0 0 0,-43 0 15,43 0-15,0 0 16,0 0-16,0 0 0,0 0 0,-1 0 15,1 0-15,0 0 0,0 0 16,0 0-16,0 0 0,42 0 47,0 0-47,0 0 0,21 0 0,1 0 16,-1 0-16,22 0 0,-1 0 15,22 0-15,-22 0 0,22 0 16,21 0-16,-22 0 0,43 0 0,0 0 15,0 0-15,0 0 0,22 0 16,-1 0-16,0 0 0,0 0 16,21 0-16,1 0 0,-1 0 0,0 0 15,-20 0-15,20 0 0,0 0 16,1 0-16,-1 0 0,-21 0 0,0 0 16,0 0-16,-21 0 0,0-21 15,0 21-15,0 0 0,-21 0 0,-21-21 16,0 21-16,-1 0 0,-20 0 15,-22 0-15,0 0 0,-20-21 16,-1 21-16,0 0 0,-42-22 31,0 22-15,-1 0-16,1 0 0,0 0 0,0 0 16,0 0-16,-22 0 0,22-21 15,0 21-15</inkml:trace>
  <inkml:trace contextRef="#ctx0" brushRef="#br0" timeOffset="23959.79">20722 1609 0,'0'0'0,"-21"0"62,0 0-46</inkml:trace>
  <inkml:trace contextRef="#ctx0" brushRef="#br0" timeOffset="27765.08">8805 3154 0,'0'-21'16,"0"0"-1,0-1 1,-21 1-16,21 0 16,0 0-1,0 0 1,0 0 0,0-1-1,0 44 63,0-1-78,0 0 16,0 0-16,0 0 16,0 0-16,0 1 15,0-1-15,0 0 16,0 0-16,0 0 0,0 0 0,0 1 15,0-1-15,0 0 16,0 0-16,0 0 0,0 0 0,0 1 16,0 20-16,0-21 0,0 0 15,0 0-15,0 1 0,0-1 0,0 0 16,0 0-16,0 0 0,21 0 0,-21 1 16,0-1-16,0 0 15,0 0-15,21 0 0,-21 0 0,0 1 16,0-1-16,0 0 0,0 0 15,0 0-15,0 22 0,0-22 16,0 0-16,0 0 0,0 0 16,0 0-16,0 1 0,0-1 0,0 0 15,0 0-15,0 0 0,0 0 16,0 1-16,0-1 0,0 0 0,0 0 16,22 0-16,-22 0 0,0 1 15,0-1-15,0 0 0,0 0 16,0 0-16,0 0 0,0 1 15,0-1-15,0 0 16,0 0-16,0 0 0,0 0 16,0 1-16,21-22 0,-21 21 15,0 0-15,0 0 0,0 0 16,0 0-16,21 1 0,-21-1 16,0 0-16,0 0 15,0 0-15,0 0 0,0 1 16,0-1-16,0 0 0,0 0 15,0 0-15,0 0 0,0 1 16,0-1-16,0 0 16,0 0-16,0 0 0,0 0 15,0 1-15,0-1 16,0 0-16,0 0 0,0 0 16,0 0-16,0 1 15,0-1-15,0 0 0,0 0 16,0 0-16,0 0 15,0 1-15,0-1 16,0 0-16,0 0 0,0 0 16,0 0-16,0 1 15,0-1-15,0 0 16,0 0-16,0 0 16,0 0-1,0 1-15,0-1 16,0 0-16,0 0 15,0 0-15,0 0 16,0 1-16,0-1 0,0 0 16,0 0-16,0 0 0,0 0 15,0 1-15,0-1 0,0 0 16,0 0-16,0 0 16,0 0-16,0 1 0,0-1 15,0 0-15,0 0 16,0 0-16,0 0 15,21 1 1,-21-1 0,0 0-16,21-21 15,-21 21-15,0 0 0,0 0 16,0 1 0,0-1-16,0 0 0,21 0 15,-21 0 1,0 0-16,0 1 15,0-1-15,0 0 0,0 0 16,0 0-16,0 0 16,0 1-16,0-1 0,0 0 15,0 0-15,0 0 0,0 0 16,0 1-16,0-1 16,0 0-16,0 0 0,0 0 0,0 0 15,0 1-15,0-1 16,0 0-16,0 0 0,0 0 15,0 0-15,0 1 16,0 20 0,0-21-16,0 0 15,0 0-15,0 1 16,0-1-16,0 0 0,0 0 16,0 0-1,0 0-15,0 1 16,0-1-16,0 0 15,0 0-15,0 0 16,0 0-16,0 1 16,0-1-16,0 0 0,0 0 15,0 0-15,0 0 16,0 1-16,22-22 0,-22 21 16,0 0-16,0 0 0,0 0 15,0 0-15,0 1 16,0-1-16,0 0 0,0 0 15,0 0 1,0 0-16,0 1 16,0-1-16,0 0 0,0 0 15,0 0-15,0 0 16,0 1 0,0-1-1,0 0-15,0 0 16,0-42 31,0 0-47</inkml:trace>
  <inkml:trace contextRef="#ctx0" brushRef="#br0" timeOffset="28891.78">8699 2540 0,'0'-21'15,"0"0"17,0 0-32,22 21 15,-22-22-15,0 1 16,21 0-16,-21 0 15,0 0 1,21 0 0,-21 42 15,21 0-31,-21 0 16,21 21-16,-21-20 0,21 20 15,-21 0-15,0 1 0,0-1 0,0 0 16,0 1-16,0-1 0,0 0 15,0 1-15,0-1 0,0-21 16,0 21-16,0-20 0,0-1 0,0 0 16,0 0-16,0 0 0</inkml:trace>
  <inkml:trace contextRef="#ctx0" brushRef="#br0" timeOffset="29927.75">8911 2286 0,'21'0'94,"0"0"-94,1 0 15,-1 0-15,0 0 16,0 0-16,0 0 0,0 0 0,1 0 16,-1 0-16,0 0 15,0 0-15,0 0 0,0 0 0,1 0 16,-1 0-16,21 0 0,-21 0 15,0 0-15,1 0 0,20 0 0,-21 0 16,21 0-16,-20 0 0,20 0 16,0 0-16,1 0 0,20 0 0,-21 0 15,22 0-15,-1 0 0,1 0 16,-1 0-16,1 0 0,-1 0 0,1 0 16,-1 0-16,1 0 0,-1 0 15,1 0-15,-1 0 0,1 0 16,21 0-16,-22 0 0,1 0 0,20 0 15,1 21-15,-22-21 0,22 0 16,-21 0-16,20 0 0,-20 0 16,-1 0-16,1 0 0,-1 0 0,1 0 15,20 0-15,-20 0 0,-22 21 16,22-21-16,-1 0 0,-20 0 0,20 0 16,-21 0-16,1 0 0,-1 0 15,0 0-15,1 0 0,-1 0 0,0 0 16,-20 0-16,20 0 0,0 0 15,-21 0-15,22 0 0,-22 0 0,21 0 16,-21 0-16,22 0 0,-22 0 16,0 0-16,0 0 0,0 0 15,1 0-15,-1 0 0,0 0 0,0 0 16,0 0 0,0 0-16,1 0 15,-1 0 16</inkml:trace>
  <inkml:trace contextRef="#ctx0" brushRef="#br0" timeOffset="33072.15">12742 2371 0,'0'-21'31,"0"-1"-31,0 1 47,0 42 0,0 1-47,0-1 15,0 0-15,0 0 16,0 0-16,0 0 0,0 1 16,0-1-16,0 0 0,-21 21 15,21-21-15,0 1 0,-21 20 0,21-21 16,0 0-16,0 22 0,0-22 16,0 0-16,-21 21 0,21-21 0,0 1 15,-21-1-15,21 21 0,0-21 16,0 0-16,0 1 0,0 20 0,0-21 15,0 0-15,0 0 0,-22 22 16,22-22-16,0 0 0,0 21 0,0-20 16,0 20-16,0-21 0,0 21 15,0-20-15,0-1 0,0 0 0,0 21 16,0-21-16,0 1 16,0-1-16,0 0 0,0 0 0,0 0 15,0 0-15,0 1 0,0-1 16,0 0-16,0 0 0,0 0 0,0 0 15,0 1-15,0-1 0,0 0 16,0 0-16,0 0 0,0 0 16,0 1-16,0-1 15,0 0-15,22 0 16,-22 0-16,0 0 0,0 1 16,0-1-16,0 0 0,0 0 15,0 0-15,0 0 0,0 1 16,0-1-16,0 0 0,0 0 15,0 0-15,0 0 0,0 1 0,0-1 16,0 0-16,0 0 0,0 0 16,0 0-16,0 1 0,0-1 0,0 0 15,0 0-15,0 0 0,0 0 16,0 1-16,21-1 16,-21 0-16,21 0 15,-21 0-15,0 0 16,0 1-16,0-1 0,21 0 15,-21 0 1,0 0-16,0 0 0,0 1 16,0-1-16,0 0 15,0 0-15,0 0 0,0 0 16,0 1-16,0-1 0,0 0 16,0 0-16,21-21 0,-21 21 0,0 0 15,0 1-15,0-1 0,0 0 0,0 0 16,0 0-16,0 0 15,0 1-15,0-1 0,0 0 16,0 0-16,0 0 0,0 0 16,0 1-16,0-1 0,0 0 15,0 0-15,0 0 16,0 0-16,0 1 16,0-1-16,0 0 0,0 0 15,0 0-15,0 0 16,0 1-16,0-1 0,0 0 15,0 0-15,0 0 16,0 0-16,-21 1 0,21-1 16,0 0-16,0 0 15,0 0-15,0 0 0,0 1 16,0-1-16,0 0 16,0 0-16,0 0 15,0 0-15,0 1 0,0-1 16,0 0-1,0 0-15,0 0 0,0 0 16,0 1-16,0-1 16,0 0-16,0 0 0,-21-21 15,21 21-15,0 0 0,0 1 16,0-1-16,0 0 16,0 0-16,0 0 0,0 0 15,0 1-15,0-1 16,0 0-16,0 0 0,0 0 0,0 0 15,0 1-15,0-1 16,0 0-16,0 0 0,0 0 0,0 0 16,0 1-16,0-1 0,0 0 15,0 0-15,0 0 16,0 0-16,0 1 0,0-1 0,0 0 16,0 0-16,0 0 15,0 0-15,0 1 0,0-1 0,0 0 16,0 0-16,0 0 0,0 0 15,0 1-15,0-1 16,0 0-16,0 0 0,0 0 16,0 0-16,0 1 0,0-1 15,0 0-15,0 0 0,0 0 16,0 0-16,0 1 0,0-1 16,0 0-16,0 0 15,0 0-15,0 0 0,21 1 0,-21-1 16,0 0-16,0 0 15,0 0-15,0 0 0,0 1 0,0-1 16,0 0-16,0 0 16,0 0-16,0 0 0,0 1 0,0-1 15,0 0-15,0 0 0,0 0 16,0 0-16,0 1 16,0-1-16,0 0 15,0 0-15,0 0 0,0 0 16,0 1-16,0-1 15,0 0-15,0 0 16,0 0-16,0 0 16,0 1-16,0-1 15,0 0-15,0 0 16,0 0 0,-21-21 62,0 0-78,0 0 15,-1 0 1,1 0 0,0 0-1,0 0-15,0 0 16,0 0-1,-1 0-15,1 0 16,0 0-16,0 0 16,0 0-16,0 0 0,-1 0 15,1 0 1,0 0-16,0 0 0,0 0 16,0 0-16,-1 0 0,1 0 0,0 0 15,0 0-15,0 0 0,0 0 16,-1 0-16,1 0 0,-21 0 0,21 0 15,0 0-15,-22 0 0,22 0 16,0 0-16,-21 0 0,20 21 0,1-21 16,-21 0-16,21 0 0,0 0 0,-22 0 15,22 0-15,-21 0 0,-1 0 16,22 22-16,-21-22 0,0 0 0,-1 0 16,22 0-16,-21 0 0,-1 0 15,1 0-15,0 0 0,-1 0 16,1 0-16,0 0 0,-1 0 0,1 0 15,0 0-15,-1 0 0,1 0 16,21 0-16,-21 0 0,-1 0 0,1 0 16,21 0-16,-22 0 0,22 0 0,-21 0 15,21-22-15,-22 22 0,22 0 16,0 0-16,-21 0 0,21 0 0,-1 0 16,-20-21-16,21 21 0,0 0 15,-22 0-15,22 0 0,0 0 0,0 0 16,-21 0-16,20 0 0,1 0 15,0 0-15,-21 0 0,21 0 0,-1 0 16,1 0-16,0 0 0,-21 0 16,21 0-16,-1 0 0,1 0 15,0 0-15,0 0 0,0 0 0,0 0 16,-1 0-16,1 0 0,0 0 16,0-21-16,0 21 0,0 0 15,-1 0-15,1 0 16,0 0-16,0-21 0,0 21 15,0 0-15,-1 0 0,1 0 0,0 0 16,0 0-16,0 0 0,0 0 0,-1-21 16,1 21-16,0 0 0,0 0 15,0 0-15,0 0 16,-1 0 0,1 0-1,0 0 1,0 0-1,0 0 1,0 0 0,-1 21-1,1-21 1,0 0 0,0 0-16,0 0 15,0 0 1,-1 0-1,1 0-15,0 0 16,0 0 0,0 0-16,0 0 125,-1 0-94,22-21 31,0 0-46,0-1 0,0 1-1,0 0-15,0 0 16,0 0-16,0 0 16,0-1-16,0 1 15,0 0-15,0 0 16,22 21-1,-22-21-15,0 0 16,0-1-16,21 22 16,-21-21-1,0 0 17,0 0-17</inkml:trace>
  <inkml:trace contextRef="#ctx0" brushRef="#br0" timeOffset="34403.44">8742 2413 0,'-21'0'15,"-1"0"1,1 0 78,21-21-79,0 0 16,0 0 32,21 21-47,-21-22-1,22 22-15,-1 0 16,0 0-16,0 0 15,0 0-15,0-21 0,1 21 16,-1 0-16,0 0 16,0 0-16,0-21 0,0 21 0,1-21 15,-1 21-15</inkml:trace>
  <inkml:trace contextRef="#ctx0" brushRef="#br0" timeOffset="35707.86">8043 1969 0,'0'0'0,"0"-22"0,0 1 31,0 42 32,-21 1-48,21-1-15,-21-21 16,0 21-16,0 0 0,-1 0 0,1 0 16,0 22-16,0-22 0,-21 0 15,20 0-15,1 0 0,0-21 0,0 22 16,0-1-16,21 0 0,-21-21 15,21-21 32,21 21-47,0-21 0,-21-1 16,21 1-16,0 21 0,0-21 16,1-21-16,-1 21 0,0-1 15,0 1-15,0-21 0,0 21 0,1 0 16,-22-1-16,21-20 0,0 21 15,-21 0-15,21 21 0,-21-21 16,0-1-16,21 22 16,-21-21-16,21 21 0,1 0 15,-1 21 1,0 1-16,-21-1 16,21 0-16,0 0 0,0 0 15,-21 0-15,22 1 0,-22-1 16,21 0-16,0 0 0,-21 0 0,21 0 15,-21 1-15,21-22 16,-21 21-16,21-21 0,-21 21 16,-21-21 31,0 0-32,0-21-15</inkml:trace>
  <inkml:trace contextRef="#ctx0" brushRef="#br0" timeOffset="37608.22">8043 1884 0,'0'0'0,"0"-21"0,0 0 31,0 42 16,0 0-47,0 0 16,0 0-16,0 0 15,0 1-15,0-1 0,0 0 0,0 0 16,0 0-16,0 0 16,0 1-16,0-1 0,0 0 0,0 0 15,0 0-15,0 0 0,0 1 16,0-1-16,0 0 0,0 0 0,0 0 16,0 0-16,0 1 0,0-1 15,0 0-15,0 21 0,0-21 16,0 1-16,0-1 0,0 21 0,0-21 15,0 22-15,0-22 0,0 0 16,0 21-16,-21-21 0,21 22 0,0-22 16,0 0-16,0 21 0,0-20 15,0 20-15,0-21 0,-21 0 0,21 22 16,0-22-16,0 0 0,0 0 16,-21 21-16,21-20 0,0-1 0,0 21 15,0-21-15,0 0 0,0 22 16,0-22-16,0 21 0,0-21 0,0 1 15,-21 20-15,21-21 0,0 0 16,0 22-16,0-22 0,0 0 16,-22 0-16,22 21 0,0-20 15,0-1-15,0 0 0,0 0 0,0 0 16,0 0-16,0 1 0,0-1 16,0 0-16,0 0 0,0 0 0,0 0 15,0 1-15,0-1 0,0 0 16,0 0-16,0 0 0,0 0 15,0 1-15,0-1 0,0 0 0,0 0 16,0 0-16,0 0 0,0 1 16,0-1-16,0 0 0,0 0 0,0 0 15,22 0-15,-22 1 0,0-1 16,21 0-16,-21 0 0,0 0 16,0 0-16,0 1 15,0-1-15,0 0 0,0 0 0,21 0 16,-21 0-16,0 1 15,0-1-15,21 0 0,-21 0 16,0 0-16,0 0 0,0 1 16,0-1-16,0 0 0,21 0 15,-21 0-15,0 0 0,0 1 16,0-1-16,0 0 16,0 0-16,0 0 0,0 0 0,0 1 15,0-1-15,0 0 0,0 0 16,0 21-16,0-20 0,0-1 15,0 0-15,0 0 0,0 0 0,0 0 16,0 1-16,0-1 0,0 0 16,0 0-16,0 0 15,0 0-15,0 1 0,0-1 0,0 0 16,0 0-16,0 0 0,0 0 0,0 1 16,0-1-16,0 0 15,0 0-15,0 0 0,0 0 0,0 1 16,0-1-16,0 0 0,0 0 0,0 0 15,0 0-15,0 1 0,0-1 16,0 0-16,0 0 0,0 0 0,0 0 16,0 22-16,0-22 0,0 0 15,0 0-15,0 0 0,0 1 16,0-1-16,0 0 0,0 0 16,0 0-16,0 0 0,0 1 0,0-1 15,0 0-15,0 0 0,0 0 16,0 0-16,0 1 0,0-1 15,0 0-15,0 0 0,0 0 0,0 0 16,0 1-16,21-1 0,-21 0 16,0 0-16,0 21 0,0-20 0,0-1 15,22 0-15,-22 0 0,0 0 0,0 22 16,0-22-16,0 0 16,0 0-16,0 0 0,0 0 0,0 22 15,0-22-15,0 0 0,0 0 16,0 0-16,0 1 0,0-1 0,0 0 15,0 0-15,21 0 0,-21 0 16,0 1-16,0-1 0,0 0 16,0 0-16,0 0 0,0 0 0,0 1 15,0-1-15,0 0 0,0 0 16,0 0-16,0 0 0,0 1 0,0-1 16,0 0-16,0 0 0,0 0 0,0 0 15,0 1-15,0-1 0,0 0 16,0 0-16,0 0 0,0 0 15,0 1-15,0-1 0,0 0 0,0 0 16,0 0-16,0 0 0,0 1 16,0-1-16,0 0 0,0 0 0,0 0 15,0 0-15,0 1 16,0-1-16,0 0 0,0 0 0,0 0 16,21-21-16,-21 21 0,0 1 0,0-1 15,0 0-15,0 0 0,0 0 16,0 0-16,0 1 0,0-1 0,0 0 15,0 0-15,0 0 0,0 0 16,0 1-16,0-1 0,0 0 0,0 0 16,0 0-16,0 0 0,0 1 0,0-1 15,0 0-15,0 0 16,0 0-16,0 0 0,0 1 0,0-1 16,0 0-16,0 0 15,0 0-15,0 0 0,0 1 16,0-1-16,0 0 0,0 0 15,0 0 1,0 0-16,0 1 16,0-1-16,0 0 15,0 0 1,0 0-16,0 0 16,0 1-16,0-1 15,0 0 1,0 0-16,0 0 15,0 0 1,0 1 15,0-44 47</inkml:trace>
  <inkml:trace contextRef="#ctx0" brushRef="#br0" timeOffset="40895.08">8234 8805 0,'21'0'15,"-21"22"32,21-22-47,0 0 16,-21 21-1,21-21 1,1 0 0,-1 0-1,0 0 1,0 0-16,0 0 15,0 0-15,1 0 16,-1 0-16,0 0 0,0 0 0,0 0 16,0 0-16,1 0 0,-1 0 15,0 0-15,0 0 0,0 0 16,0-21-16,1 21 0,-1 0 0,0 0 16,0 0-16,0 0 0,0-22 15,1 22-15,20 0 0,-21 0 0,0 0 16,0 0-16,1-21 0,-1 21 15,0 0-15,0 0 0,0 0 16,0 0-16,1-21 0,-1 21 0,0 0 16,0 0-16,0 0 0,0 0 15,1-21-15,-1 21 0,0 0 16,0 0-16,0 0 0,0-21 16,1 21-16,-1 0 15,0 0-15,0 0 0,0 0 16,0 0-16,1 0 15,-1 0-15,0-21 0,0 21 0,0 0 16,0 0-16,1 0 0,-1 0 16,0 0-16,0 0 15,0 0-15,0 0 0,1 0 0,-1 0 16,0-22-16,0 22 0,0 0 16,22 0-16,-22 0 0,0 0 15,0 0-15,21 0 0,-20 0 0,-1 0 0,0 0 16,21 0-16,-21 0 0,1-21 15,-1 21-15,21 0 0,-21 0 0,0 0 16,1 0-16,20 0 0,-21 0 0,0-21 16,22 21-16,-22 0 0,0 0 15,0 0-15,21 0 0,-20-21 0,20 21 16,-21 0-16,21 0 0,1 0 16,-1 0-16,0-21 0,1 21 15,-22 0-15,42 0 0,-20 0 0,-1 0 16,0 0-16,1-21 0,-1 21 15,0 0-15,1 0 0,-1 0 0,0 0 16,1 0-16,-1 0 0,-21 0 0,22 0 16,-1 0-16,0 0 0,-21 0 15,22 0-15,-1 0 0,-21 0 0,22 0 16,-22 0-16,21-22 0,0 22 0,-20 0 16,20 0-16,-21 0 0,21 0 15,1 0-15,-22 0 0,21 0 0,-21 0 16,22 0-16,-1 0 0,-21 0 15,22 0-15,-22 0 0,21 0 16,-21 0-16,0 0 0,22 0 0,-22 0 16,0 0-16,21 0 0,-20 0 15,-1 0-15,0 0 0,0 0 0,21 0 16,-20 0-16,-1-21 0,0 21 0,21 0 16,-21 0-16,1 0 0,20 0 15,-21 0-15,21 0 0,-20 0 0,20 0 16,-21 0-16,0 0 0,22 0 15,-1 0-15,-21 0 0,21 0 0,-20 0 16,20 0-16,-21 0 0,21-21 0,1 21 16,-22 0-16,21 0 0,-21 0 15,22 0-15,-1 0 0,-21 0 16,22 0-16,-22 0 0,21 0 16,0 0-16,-20-21 0,20 21 0,-21 0 15,21 0-15,1 0 0,-22 0 0,21 0 16,-21 0-16,22 0 0,-1-21 15,-21 21-15,22 0 0,-1 0 16,0 0-16,-21 0 0,22 0 0,-1 0 16,0 0-16,1-21 0,-22 21 0,21 0 15,1 0-15,-1 0 0,43-22 16,-43 22-16,-21 0 16,21 0-16,1 0 0,-1 0 0,-21-21 15,22 21-15,-1 0 0,0 0 0,-21 0 16,22-21-16,-1 21 0,0 0 15,1 0-15,-1 0 0,-21-21 0,22 21 16,-1 0-16,0-21 0,1 21 16,-1 0-16,0 0 0,1 0 0,-22 0 15,21-21-15,0 21 0,-20 0 0,20 0 16,-21 0-16,21 0 0,-20-22 16,-1 22-16,21 0 0,-21 0 0,22 0 15,-22 0-15,0 0 0,21 0 16,-21 0-16,1-21 0,20 21 15,-21 0-15,0 0 0,0 0 0,1 0 16,-1 0-16,0 0 0,0 0 16,0 0-16,0 0 0,1 0 15,-1 0-15,0 0 16,0 0-16,0 0 16,0 0-16,1 0 0,-1 0 15,0 0-15,0 0 16,0 0-16,0 0 0,1 0 15,-1 0-15,0 0 16,0 0-16,0-21 16,0 21-16,1 0 15,-1 0 1,0-21 15,-21 0 0,-21 21-15,0 0-16,-1 0 16,22-21-16,-21 21 0,0 0 15,21-22-15,-21 22 0,0 0 0,0-21 16,-1 21-16,1 0 0,0-21 16,0 0-16,0 21 15,0-21-15,-1 21 0,1 0 0,0-21 16,0 21-16,0 0 15,0-22-15,-1 22 0,1 0 16,21-21-16,-21 21 0,0 0 16,0-21-1,0 21 1,42 0 46,0 21-46,0-21-16,0 21 0,0-21 16,-21 22-16,22-22 0,-1 21 15,0-21-15,-21 21 0,21-21 0,0 0 16,0 21-16,1 0 0,-1-21 16,0 0-16,-21 21 15,21-21-15,0 0 0,0 0 16,1 22-16,-1-22 15,0 0-15,0 0 0,0 0 16,0 0-16,1 0 16,-22 21-1,21-21-15,-21 21 63,-21-21-48,21 21-15,-22-21 16,1 21-16,0-21 0,0 0 16,21 21-16,-21-21 0,0 22 0,-1-22 15,1 21-15,0 0 0,0-21 16,0 21-16,0 0 16,-1-21-16,1 21 0,0-21 0,-21 22 15,21-1-15,-1-21 16,1 21-16,0-21 0,0 21 0,0-21 15,0 21-15,-1 0 0,1-21 16,0 22-16,0-22 16,21 21-16,-21-21 0,0 21 15,-1-21-15,22 21 16,-21-21 0,42 0 46,1 0-62,-1-21 16,0 0-16,21 0 0,-21 21 15,1-22-15,20 1 0,-21 0 0,21 0 16,1 0-16,-22 0 0,21-1 16,1 1-16,-22 0 0,0 0 15,21 0-15,-21 21 0,1-21 0,20-1 16,-21 1-16,0 21 15,-21-21-15,21 21 32,-42 0 93,0 0-125</inkml:trace>
  <inkml:trace contextRef="#ctx0" brushRef="#br0" timeOffset="43727.7">7239 8932 0,'0'-21'16,"0"0"15,-21 21-16,0 0 1,-1 0 0,1 21-16,21 0 15,-21 1-15,0-1 16,21 0-16,-21-21 16,21 21-16,0 0 0,0 0 0,-21 1 15,21-1-15,0 0 0,0 0 16,0 0-16,0 0 15,0 1-15,0-1 0,0 0 0,0 0 16,21 0-16,0 0 16,-21 1-16,21-22 0,0 21 15,0-21-15,1 21 0,-1-21 16,0 0-16,0 0 16,0 0-16,0 0 15,1 0-15,-1 0 0,0 0 0,0 0 16,0-21-16,0 21 0,1-21 0,-1 21 15,0-22-15,0 1 0,-21 0 16,21 21-16,-21-21 0,21 0 0,-21 0 16,0-1-16,0 1 0,0 0 15,0 0-15,0 0 0,0 0 16,0-1-16,0 1 0,-21 0 0,0 0 16,21 0-16,-21 0 0,0-1 15,21 1-15,-21 21 0,-1-21 0,1 21 16,0-21-1,0 21-15,0-21 0,0 21 16,-1 0-16,1 0 16,0 0-16,21 21 0,-21-21 15,21 21-15,-21-21 0,21 21 0,-21 0 16,-1 1-16,22-1 16,0 0-16,-21 0 0,21 0 0,0 0 15,-21 1-15,21-1 0,0 0 0,0 0 16,0 0-16,0 0 0,0 1 15,0-1-15,0 0 0,0 0 0,0 0 16,0 0-16,0 1 0,21-1 16,0 0-1,-21 0 1,22-21-16,-1 0 0,0 0 16,-21 21-16,21-21 0,0 0 15,0 0-15,1 0 0,-1 0 16,0 0-16,0 0 0,0-21 15,0 21-15,1 0 0,-1-21 16,0 0-16,0 21 0,0-21 0,0-1 16,1 1-16,-1 0 15,-21 0-15,0 0 0,0 0 0,0-1 16,0 1-16,0 0 0,0 0 0,0 0 16,0 0-16,0-1 15,-21 1-15,-1 0 0,1 0 16,0 0-16,0 0 0,0 21 0,0-22 15,-1 1-15,1 21 0,0 0 16,0-21-16,0 21 0,0 0 0,-1 0 16,1 0-16,0 0 15,0 0-15,0 0 0,0 21 16,-1 0-16,1 1 0,21-1 16,-21 0-16,0-21 0,21 21 15,0 0-15,0 43 16,-21-43-16,21 0 0,0 0 15,0 0-15,0 1 0,0 20 0,0-21 0,0 0 16,0 0-16,0 1 0,0-1 16,0 0-16,21 0 15,0 0-15,0 0 16,0-21-16,1 0 0,-1 0 16,0 0-16,0 0 0,0 0 15,0 0-15,1 0 0,-1-21 16,-21 0-16,21 0 0,0 21 15,0-21-15</inkml:trace>
  <inkml:trace contextRef="#ctx0" brushRef="#br0" timeOffset="44492.26">8213 8869 0,'0'-21'31,"-22"21"-15,1 0-1,21-21-15,-21 21 16,0 0-16,0 0 16,42 0 46,0 0-46,0 0-16,0 0 0,1 0 15,-1 0-15,0 0 16,0 0-16</inkml:trace>
  <inkml:trace contextRef="#ctx0" brushRef="#br0" timeOffset="50985.74">17208 8678 0,'-21'0'16,"0"0"15,21-21 16,0 0-32,0 0-15,0 0 0,21 0 16,0 21 0,1 0-16,-22-22 0,21 1 0,0 21 15,0 0-15,0 0 16,0 0-16,1-21 0,-1 21 0,0 0 16,0 0-16,0 0 0,0 0 15,1 21-15,-1 0 0,-21 1 16,0-1-16,0 0 0,0 0 15,0 0-15,0 0 0,0 1 16,0-1-16,0 21 0,-21-21 0,-1 0 16,1 22-16,0-22 0,0 0 0,0 21 15,-22-20-15,22-1 0,0 0 16,0 0-16,0 0 0,0 0 0,-1 1 16,1-22-16,21 21 0,-21-21 15,21 21-15,-21-21 16,42-21 15,0 0-31,0 21 16,1-22-16,-1 1 0,0 0 15,0 0-15,0 0 0,22-22 0,-22 22 16,21-21-16,0 0 0,1 20 16,-22-20-16,21 0 0,1 21 0,-22-22 15,0 22-15,0 0 0,0 0 0,0 0 16,1 21-16,-22-22 0,21 22 15,-42 22 32,-1-1-47,1-21 16,0 21-16,0 0 0,0 0 16,0 0-16,-1 1 0,22-1 0,-21 0 15,0 0-15,0 0 0,21 22 16,0-22-16,0 0 0,0 0 0,0 0 15,0 0-15,0 1 0,0-1 16,0 0-16,21 0 0,0 0 16,0 0-16,22-21 0,-22 0 0,0 22 15,0-22-15,0 0 16,1 0-16,-1 0 0,21 0 0,-21 0 16,0 0-16,1 0 0,-1 0 15,0 0-15,-21-22 0,0 1 16,21 21-16,-21-21 0,21 0 15,-21 0-15</inkml:trace>
  <inkml:trace contextRef="#ctx0" brushRef="#br0" timeOffset="53171.86">6350 2265 0,'-21'0'63,"0"-21"-48,21 0 1,0-1-1,0 1 1,21 21-16,-21-21 16,21 21-16,0-21 0,0 21 15,0 0-15,-21-21 16,22 21-16,-1 0 0,0 0 16,-21 21-1,0 0 1,0 0-16,0 0 0,0 1 15,0-1-15,-21 0 0,0 0 16,21 21-16,-22-20 0,22-1 16,0 21-16,-21-21 0,21 0 0,-21 22 15,21-22-15,0 0 0,0 0 16,0 0-16,21-21 31,0 0-31,1 0 0,-1 0 0,0 0 16,0-21-16,0 0 0,22 0 15,-22 0-15,0 0 0,0-1 16,21 1-16,-20 0 0,-1 0 16,0 0-16,0-22 0,0 22 0,-21 0 15,21 0-15,1 0 0,-1 0 16,-21-1-16,0 1 0,21 21 0,-21-21 16,21 21-16,-21-21 15,0 42 32,0 0-31,0 0-16,0 1 0,0-1 15,0 0-15,0 0 0,0 0 16,0 0-16,0 22 0,0-22 16,0 21-16,0 1 0,0-22 0,0 21 15,0 0-15,0 1 0,0-1 16,0 0-16,0-20 0,0 20 0,0 0 15,0 1-15,0-22 0,0 21 16,0 0-16,0-20 0,0 20 0,-21-21 16,21 0-16,-21 22 0,21-22 0,-21 21 15,21-21-15,0 0 0,-22 22 16,1-22-16,21 0 0,-21 0 0,21 0 16,-21 1-16,0-1 15,0-21-15,-1 21 16,1-21-16,0 0 15,0 0-15,0 0 0,0 0 16,-1 0-16,1 0 0,0 0 16,-21-21-16,21 21 0,-1-21 0,-20-1 15,21 22-15,0-21 0,0-21 16,-1 21-16,1 0 0,0-22 0,21 22 16,0-21-16,0-1 0,0 1 15,0 0-15,0-1 0,0 1 0,42 0 16,-20-1-16,-1 1 0,21 0 15,0-1-15,43-41 16,-43 63-16,1-22 0,-22 22 16,21 0-16,-21 21 0,1-21 0,-1 0 15,-21-1 1</inkml:trace>
  <inkml:trace contextRef="#ctx0" brushRef="#br0" timeOffset="62251.67">10393 4191 0,'0'21'109,"0"0"-93,0 1-1,0-1-15,0 0 16,0 0-1,0 0-15,0 0 32,21-21-17,0 0-15,0 0 16,0 0 0,1 0-1,-22-21-15,0 0 0,21 21 0,-21-21 16,0 0-1,0 0-15,0-1 16,0 1-16,0 0 16,0 0-16,-21 0 15,-1 21 1,1 0 0,0 21-1,0-21-15,21 21 16,-21 0-16,21 0 0,-21-21 15,21 22-15,-22-1 0,22 0 16,0 0-16,0 0 16,0 0-1,22-21-15,-1 0 0,0 22 16,0-22 0,0 0-1,0 0-15,-21-22 16,22 1-16,-1 21 15,-21-21-15,0 0 0,0 0 16,0 0-16,0-1 16,0 1-16,0 0 15,-21 21-15,-1 0 16,1 0 0,0 0-1,21 21 1,-21 0-16,21 22 15,0-22-15,0 0 16,0 0-16,0 0 16,0 1-16,21-22 15,0 0 1,0 0-16,1 0 16,-1 0-16,0-22 15,0 1 1,0 0-16,-21 0 15,0 0-15,0 0 16,0-1-16,0 1 16,-21 21-16,0 0 0,0 0 15,0 0-15,-1 0 16,1 0-16,21 21 16,0 1-16,-21-1 0,21 0 15,0 0-15,0 0 16,21-21 15,-21 21-31,21-21 0,1 0 16,-1 0-16,0 0 15,-21-21 1,21 21-16,-21-21 16,0 0-16,0 0 15,0 0-15,0-1 16,-21 22-16,0-21 15,0 21 1,-1 0-16,1 0 0,0 21 16,21 1-1,-21-1-15,21 0 16,0 0-16,0 0 0,0 0 16,0 1-16,21-22 15,0 21 1,0-21-1,1 0-15,-1 0 0,0 0 16,0-21 0,-21-1-16,0 1 15,0 0-15,0 0 0,0 0 16,0 0-16,0-1 0,0 1 16,0 0-16,-21 21 15,0-21-15,0 21 16,-1 0-16,1 0 15,0 0-15,21 21 0,0 0 16,-21 0-16,21 1 16,0-1-16,0 0 0,0 0 15,0 0-15,21 0 16,0-21 0,0 0-16,1 0 15,-1 0 1,-21 22 31</inkml:trace>
  <inkml:trace contextRef="#ctx0" brushRef="#br0" timeOffset="64375.88">10499 7980 0,'0'-21'16,"0"0"0,0-1 15,0 1-31,0 0 16,0 0-16,0 0 31,-22 21-31,1 0 15,0 0 1,0 21 0,21 0-16,0 0 15,0 0-15,0 1 16,0-1-16,0 0 16,0 0-1,21 0 1,0-21-1,0 0 1,1 0-16,-22-21 0,21 21 0,-21-21 16,0 0-16,21 21 0,-21-21 15,0-1-15,0 1 16,0 0-16,0 0 16,0 0-16,-21 21 15,21-21-15,-21 21 0,-1 0 16,1 0-1,0 0 1,0 0-16,0 21 0,21 0 16,0 0-16,-21 0 15,21 0-15,0 1 0,0-1 16,0 0 0,21 0-16,0-21 15,0 0 1,0 0-16,0 0 15,1-21-15,-22 0 16,21 21-16,-21-21 0,21 21 0,-21-22 16,0 1-16,0 0 15,0 0-15,0 0 16,0 0-16,0-1 16,-21 1-16,0 21 15,21-21-15,-22 21 0,1 0 16,0 0-16,0 0 15,0 21 1,21 0-16,-21-21 0,21 22 0,-22-1 16,22 0-16,0 0 15,0 0-15,0 0 16,0 1-16,22-22 16,-1 0-16,-21 21 0,0 0 0,42-21 15,-21 0 1,0 0-16,1 0 15,-1 0-15,0-21 16,0 21-16,-21-21 0,0-1 16,0 1-16,0 0 15,0 0-15,0 0 16,-21 0-16,0-1 16,0 22-16,-1 0 15,1 0 1,0 0-16,0 0 15,21 22-15,0-1 0,0 0 16,-21-21-16,21 21 0,0 0 16,0 0-16,0 1 0,0-1 15,0 0-15,21-21 0,-21 21 16,21-21-16,0 0 16,0 0-16,1 0 15,-1 0-15,-21-21 16,21 21-16,-21-21 0,21 0 0,0-1 15,-21 1-15,0 0 16,0 0 0,-21 21-16,0 0 0,21-21 15,-21 21-15,0 0 16,-1 0-16,1 0 16,21 21-16,0 0 15,0 0 1</inkml:trace>
  <inkml:trace contextRef="#ctx0" brushRef="#br0" timeOffset="67298.22">10541 4382 0,'0'-22'16,"0"44"78,0-1-79,0 0 1,0 0-16,0 0 31,0 0-31,0 1 16,0-1-1,0 0 1,0 0-16,0 0 16,0 0-1,0 1 1,0-1 0,0 0-1,0 0 1,0 0-16,0 0 15,0 1 1,0-1-16,-21-21 16,21 21-16,0 0 15,0 0-15,0 0 16,0 1 0,0-1-16,0 0 15,0 0 16,0 0-31,0 0 16,0 1-16,0-1 16,0 0-1,0 0 1,0 0 0,0 0-1,0 1 1,-21-1-16,21 0 15,0 0-15,0 0 16,0 0-16,0 1 16,0-1-16,0 0 15,0 0-15,0 0 16,0 0 0,0 1-16,0-1 15,0 0-15,0 0 16,0 0-16,0 0 15,0 1 1,0-1-16,0 0 16,0 0-16,0 0 15,0 0 1,0 1-16,0-1 16,0 0-1,0 0-15,0 0 16,0 0-1,0 1-15,0-1 16,0 0 0,0 0-16,0 0 15,0 0 1,0 1 0,0-1-16,0 0 15,0 0-15,0 0 16,0 0-1,0 1 1,0-1-16,0 0 16,0 0-1,0 0 1,0 0 0,0 1-1,0-1-15,0 0 16,0 0-1,0 0 1,0 0-16,0 1 16,0-1-1,0 0-15,0 0 16,0 0 0,0 0-16,0 1 15,0-1-15,0 0 16,0 0-16,0 0 15,0 0 1,0 1-16,0-1 16,0 0-16,0 0 15,0 0 1,0 0-16,0 1 16,0-1-1,0 0-15,0 0 16,0 0-1,0 0 1,0 1 0,0-1-16,0 0 15,0 0-15,0 0 16,0 0 0,0 1-1,0-1 1,0 0-16,0 0 15,0 0 1,0 0 0,0 1-16,0-1 15,0 0 1,0 0 0,0 0-1,0 0 1,0 1-16,0-1 15,0 0-15,0 0 16,0 0 0,0 0-16,-22-21 15,22 22-15,0-1 16,0 0-16,0 0 16,0 0-16,0 0 15,0 1 1,0-1-16,0 0 15,0 0 1,0 0-16,0 0 16,0 1-1,0-1 1,0 0 0,0 0-1,0 0-15,0 0 16,0 1-1,0-1 1,0 0 0,0 0-1,0 0 1,0 0 0,0 1 15,0-1-16,0 0 1,-21-21 31</inkml:trace>
  <inkml:trace contextRef="#ctx0" brushRef="#br0" timeOffset="71951.42">1566 10097 0,'0'0'0,"21"0"16,1 0-1,-22-22-15,21 22 0,0 0 16,-21-21-16,0 0 0,21 21 15,-21-21-15,21 0 0,-21 0 16,0-1-16,0 1 16,0 0-1,0 0-15,-21 21 16,0 0-16,0 0 0,0 0 0,-1 0 16,1 0-16,0 0 0,-21 0 0,21 21 15,-1-21-15,-20 21 0,21 0 16,0-21-16,-22 22 0,22-1 0,0 0 15,0 0-15,-21 0 0,20-21 0,22 21 16,-21 1-16,21-1 0,-21 0 0,21 0 16,0 0-16,0 0 0,0 1 15,21-1-15,0-21 0,-21 21 16,22 0-16,-1-21 0,0 21 0,0 0 16,0-21-16,0 22 0,1-1 0,-1 0 15,0-21-15,0 21 0,0 0 0,0 0 16,1 1-16,20-1 0,-21 0 15,0 0-15,0-21 0,-21 21 0,0 0 0,22 1 16,-22-1-16,0 0 0,0 0 0,0 0 16,0 0-16,0 1 0,-43 41 15,22-63-15,0 21 16,0 0-16,0-21 0,-1 22 0,-20-1 16,21-21-16,-21 0 0,-22 21 0,43-21 15,-21 0-15,20 0 0,-20 0 0,21 0 16,-21-21-16,-1 0 0,22 21 15,0-22-15,0 1 0,0 0 0,21 0 16,-22 0-16,1 0 0,21-1 0,-21 1 16,21 0-16,0-42 15,0 41-15,0 1 0,0 0 0,0 0 0,0 0 16,21 0 0,0 21-16,1-22 15,-1 22-15,-21-21 0,21 21 0</inkml:trace>
  <inkml:trace contextRef="#ctx0" brushRef="#br0" timeOffset="72316.22">1926 9948 0,'0'0'0,"0"22"0,0-1 0,0 0 16,0 0-16,0 21 0,0-20 15,0-1-15,0 21 0,-21 22 0,21-43 16,0 21-16,0 0 0,-21 1 0,21-1 0,0-21 16,0 22-16,0-22 0,0 21 15,0-21-15,0 0 0,0 1 0,-21-1 16,21 21-16,0-21 16</inkml:trace>
  <inkml:trace contextRef="#ctx0" brushRef="#br0" timeOffset="72625.05">1672 10393 0,'0'0'16,"21"0"-16,0 0 16,1 0-16,-1 0 0,0 0 15,0-21-15,0 21 0,0 0 0,22-43 16,-22 43-16,0 0 0,0-21 0,0 21 16,1 0-16,-1-21 0,0 21 0,0 0 15,0 0 1</inkml:trace>
  <inkml:trace contextRef="#ctx0" brushRef="#br0" timeOffset="73088.3">2180 10478 0,'0'0'0,"42"0"16,1 0 0,-22-22-16,0 22 0,0-21 0,-21 0 15,21 21-15,1-21 0,-1 0 0,0 0 16,0-1-16,0 1 0,0 0 15,-21 0-15,22 0 0,-22 0 16,0-1 0,-22 22-1,1 0-15,0 0 0,0 0 16,-21 0-16,20 0 16,1 0-16,21 22 0,-21-1 0,0-21 15,0 21-15,0 0 0,21 43 16,-22-43-16,22 0 0,-21 0 0,21 21 15,0-20-15,0 41 0,0-42 0,0 0 16,0 1-16,0-1 0,0 0 0,0 0 16,21 0-16,1-21 0,-22 21 0,21 1 15,0-22-15,0 0 0,21 21 16,-20-21-16,-1 0 16,0 0-16,0 0 0,0-21 15,22-1-15,-22 1 0,-21 0 16,21 21-16</inkml:trace>
  <inkml:trace contextRef="#ctx0" brushRef="#br0" timeOffset="73448.28">2815 10160 0,'-21'0'15,"0"0"-15,21 21 16,0 0-16,0 1 16,0 20-16,0-21 15,0 0-15,0 22 0,0-22 0,0 0 16,0 21-16,0 1 0,0-22 0,0 21 16,0 0-16,0 1 0,0-1 0,0 0 15,0 43-15,0-43 0,0 1 0,0-1 16,0 0-16,0 1 0,0 20 0,0-20 15,0-1-15,0 21 0,21-20 0,-21-1 16,0 22-16,21 20 0,-21-41 0,0-22 16,0 21-16,0 0 0,0-20 0,0-1 15,0 0-15,0 0 0,0 0 0,0 0 16,0 1-16,0-1 16</inkml:trace>
  <inkml:trace contextRef="#ctx0" brushRef="#br0" timeOffset="73853.05">2646 10266 0,'0'0'0,"42"-21"15,22 0 1,-43 21-16,0 0 0,0-22 0,0 22 0,0 0 16,1 0-16,-1 0 0,0 0 0,21 0 15,-21 0-15,1 0 0,-1 22 16,0-1-16,-21 0 0,0 0 15,0 0-15,21 0 0,-21 22 16,0-22-16,0 0 0,0 0 0,0 0 0,-21 1 16,0-1-16,0 0 0,21 0 0,-22 0 15,1 0-15,21 1 0,-42 20 16,21-21-16,21 0 0,-21 0 16,-1 1-16,1-1 15,0-21 1</inkml:trace>
  <inkml:trace contextRef="#ctx0" brushRef="#br0" timeOffset="74835">4149 10351 0,'0'-22'16,"0"1"-1,0 0-15,0 0 16,21 0-16,-21 0 16,21-1-16,0 1 0,-21 0 15,0 0-15,21 0 16,-21 0-16,0-1 16,0 44 30,0-1-46,0 21 16,0-21-16,0 0 0,0 1 16,0-1-16,0 0 0,0 0 0,0 0 15,0 0-15,0 43 0,0-43 16,0 21-16,0-20 0,0-1 0,0 21 16,0-21-16,-21 0 0,21 1 0,0-1 15,0 21-15,0-21 0,0 0 0,0 1 16,0-1-16,-21-21 15,21 21-15,-21-21 0,0 0 16,21 21-16,-22-21 16,1 0-16,0 0 0,0 0 15,0 0-15,0 0 0,-1 0 0,1 0 16,0 0-16,0 0 16,0 0-16,0 0 15,42 0 32,0 0-31,0-21-16,0 21 0,0 0 15,43 0-15,-43 0 0,0 0 0,0 0 16,22 0-16,-22 0 0,42-21 16,-41 21-16,-1 0 0,42 0 0,-42 0 15,1 0-15,-1-21 0,0 21 16,0 0-16,21-22 109,-20 22-109,-1-21 0</inkml:trace>
  <inkml:trace contextRef="#ctx0" brushRef="#br0" timeOffset="75383.78">5249 10414 0,'0'0'16,"-21"0"-16,0 0 16,21-21-16,-21 21 0,42 0 78,0 0-78,0 0 0,0 0 15,1 0-15,-1 0 0,21 0 0,-21 0 16,0 0-16,22 0 0,-22 0 0,42 0 16,-20 0-16,-1 0 0,-21 0 0,22 0 15,-22 0-15,0 0 0,21 0 0,-21 0 16,1 0-16,41 0 0,-42 0 0,0 0 15,1 0-15,-1 0 0,0 0 16,0 0-16,0 0 0,0 0 16,1 0-16,-1 0 15,0 0-15,0 0 16,-21-21 62,0 0-62,-21 21-16</inkml:trace>
  <inkml:trace contextRef="#ctx0" brushRef="#br0" timeOffset="75951.47">5927 10097 0,'0'21'47,"21"-21"-47,-21 21 15,21-21-15,0 21 16,0-21-16,0 0 0,22 21 15,-22-21-15,0 0 0,-21 21 0,21-21 16,0 0-16,1 0 0,-22 22 16,42-22-16,-21 0 15,0 21-15,0-21 16,1 0 0,-44 21 46,1-21-62,21 21 0,-21-21 16,21 21-16,-21-21 0,0 21 0,0 1 15,-1-1-15,1-21 0,0 21 0,0 0 16,-21 0-16,20 0 0,1 1 0,0-1 16,0 0-16,-21 21 0,20-21 0,1 1 15,0-1-15,0 0 0,0-21 0,21 21 16,-21 21-16,-1-20 0,1-1 15,21 0 1,0-42 62,0 0-78</inkml:trace>
  <inkml:trace contextRef="#ctx0" brushRef="#br0" timeOffset="77467.72">7853 10097 0,'0'0'0,"0"21"0,21 0 15,0-21-15,0 0 16,0 0-16,1 0 16,-1 0-16,0 0 0,0 0 15,21 0-15,-20 0 0,-1 0 0,0-21 16,0 0-16,21 21 0,-20-22 0,-1 1 16,0 21-16,0-21 0,0 0 15,22-21-15,-22 20 0,0 22 0,0-21 0,-21 0 16,0 0-16,0 0 0,0 0 15,0-1-15,0 1 0,0-21 0,0 21 16,0 0-16,0-1 0,0 1 16,-21 21-16,0 0 15,21-21-15,-21 21 16,-1 0-16,22 21 16,-21 0-16,21 1 15,-21-1-15,21 0 0,0 0 0,-21 43 16,21-22-16,-21-21 0,21 21 0,0 1 15,0-1-15,0 0 0,-21 1 0,21-1 16,0 22-16,-22-22 0,22 0 0,-21 22 16,21-1-16,0-20 0,0 62 0,0-41 15,0-22-15,0 22 0,0-22 16,0 0-16,0 1 0,0 20 0,0-20 0,0-1 16,0 0-16,0 43 0,0-43 15,0 1-15,0-1 0,0-21 0,0 21 16,0 1-16,0-22 0,0 21 0,0-21 15,21 1-15,-21 20 0,0-21 16,22-21-16,-1 0 16,0 0-16,0 0 0,21-42 15,-20 21-15,-1-1 0,0-20 0,0 21 16,0-21-16,22 20 0,-22-20 0,21-43 16,0 43-16,-20 0 0,-1-1 0,-21 1 15,21 0-15,-21-1 0,0 22 16,0-21-16,0-64 0,-21 64 15,0-1-15,-1 22 0,1-21 0,-21 21 16,21-22-16,-22 22 0,1 0 0,21 0 16,-21 0-16,-22-22 0,22 43 15,21-21-15,-43 21 16,43 0-16,0 0 0,42 0 31,0 0-31,0 0 0,22 0 16,-22 0-16,0 0 0,0 0 15,43-21-15,-22 21 0,-21-21 0,21 0 16,1 21-16,-1-21 0,0-1 0,-20 1 16,20 21-16,0-21 0,-21 0 15,22 0-15,-22 0 0,21-1 0,-21 1 16,1 0-16,-1 21 0,-21-21 0,0 0 16,0 0-1,0-1 1,0 44-1,0-1 1,0 0-16,0 0 0,0 0 16,-21 0-16,21 1 0,0-1 15,-22 0-15,22 0 0,0 0 16,0 0-16,0 1 16,0-44 15</inkml:trace>
  <inkml:trace contextRef="#ctx0" brushRef="#br0" timeOffset="77792.05">8932 9906 0,'21'0'32,"-21"-21"-32,22 21 0,-1-21 15,0 0-15,-21-1 16,-21 22 15,0 0-31,-1 0 0,1 0 16,0 0-16,0 22 0,21-1 15,-21 0-15,0 0 0,21 0 16,0 0-16,0 22 16,0-22-16,21 0 15,0-21-15,0 0 16,0 21-16,0-21 0</inkml:trace>
  <inkml:trace contextRef="#ctx0" brushRef="#br0" timeOffset="78276.77">9334 10075 0,'0'0'0,"0"22"0,0-1 16,0 0-16,0 0 15,0 0-15,0 0 16,0 1-16,-21-1 0,21 0 15,-21 0-15,21 0 16,0 0-16,-21 1 0,21-1 16,-21-21-16,21 21 15,0-63 17,0 20-32,0 1 15,0 0-15,0 0 0,0 0 0,0 0 16,21-1-16,0 1 0,0 0 15,0 0-15,22 0 0,-22 0 0,0-1 16,0 22-16,0 0 0,1 0 0,-1 0 16,0 0-16,0 0 0,0 0 15,0 22-15,-21-1 16,0 0-16,0 21 16,0-21-16,0 1 0,0-1 15,-21 0-15,21 0 0,0 0 0,0 0 16,-21-21-16,21 43 0,0-22 15,-21-21-15,21 21 16,0-42 15,21 21-31</inkml:trace>
  <inkml:trace contextRef="#ctx0" brushRef="#br0" timeOffset="78932.5">10287 10224 0,'0'0'0,"0"-22"0,0 1 0,0 0 15,0 0-15,0 0 16,-21 0-16,21-1 15,-21 22-15,-1 0 0,1-21 0,0 21 16,-21 0-16,21 0 16,-1 0-16,1 0 0,0 0 0,0 0 15,0 21-15,0 1 0,-22-1 0,22 0 16,0 0-16,0 0 0,0 0 16,-1 1-16,22-1 0,-21 0 0,21 21 0,-21 1 15,21-22-15,0 0 0,0 0 16,0 0-16,0 0 0,21-21 15,0 22-15,1-22 0,-1 0 16,0 0-16,0 0 0,0 0 0,0 0 16,1 0-16,-1 0 0,0-22 0,0 1 15,21 0-15,-20 21 0,20-42 0,-21 21 16,0-22-16,0 22 0,1 0 0,-1 0 16,0 0-16,0-22 0,-21 22 0,21-21 15,-21 21-15,21-22 0,-21-20 16,0 20-16,0 22 0,22-21 0,-22-22 15,21 22-15,-21 21 0,0 0 16,0 0-16,0-1 0,0 1 0,0 0 16,0 42-1,0 0-15,0 1 16,0-1-16,0 0 0,0 0 0,0 21 16,0 1-16,0-22 0,0 21 0,0 1 15,0-1-15,0-21 0,0 64 0,0-22 16,-21-42-16,21 1 0,0-1 15,0 21-15,0-21 0,0 0 0,0 1 16,0 20-16,21-42 0,-21 21 16,21-21-16,0 0 15,0 0-15,0 0 0,1 0 16,-1 0-16,0 0 0,0-21 16,0 0-16</inkml:trace>
  <inkml:trace contextRef="#ctx0" brushRef="#br0" timeOffset="79433.24">12150 9610 0,'0'0'0,"-22"21"47,22 0-47,-21 0 16,21 0-16,0 22 0,0-22 0,-21 21 16,21-21-16,-21 64 0,21-64 0,0 22 15,0-22-15,0 21 0,0-21 0,0 22 16,0-22-16,0 21 0,0-21 0,-21 0 15,21 1-15,0 20 0,0-21 0,0 0 16,0 0-16,0 1 0,0-1 16,21-21 15,-21-21-31,0-22 0,21 43 16,0-21-16</inkml:trace>
  <inkml:trace contextRef="#ctx0" brushRef="#br0" timeOffset="80240.25">12488 9716 0,'0'0'16,"0"-22"-16,0 44 47,0-1-47,0 0 0,0 0 15,0 21-15,0-20 0,0-1 0,-21 0 16,21 21-16,0-21 0,0 1 0,0-1 16,-21 21-16,21-21 0,0 22 0,0-1 15,0-21-15,-21 0 0,21 0 0,0 1 16,-21-22-16,21 42 16,0-21-16,0 0 0,0 0 15,0-42 16,0 0-31,0 0 16,0 0-16,21 0 0,-21-1 16,21 22-16,-21-21 0,0 0 0,21 21 15,0-21-15,0-21 0,-21 20 16,22 22-16,-1-21 0,0 21 16,-21-21-16,21 21 15,0 0-15,-21 21 16,21 0-16,-21 1 15,22-1-15,-22 0 0,0 0 16,21-21-16,-21 21 0,21-21 16,-21 21-16,0 1 0,21-1 0,0 0 15,0 0 1,1-21-16,-1 0 0,0 0 16,0 0-16,0 0 0,0 0 0,1 0 15,-1 0-15,0 0 0,21 0 0,-21 0 16,1-21-16,-1 21 0,0-21 0,0 21 15,0-21-15,0-1 0,1 22 0,-1-42 16,-21 21-16,0 0 0,0 0 16,0-1-16,0 1 0,0 0 15,0 0-15,0 0 0,-21 21 16,-1 0-16,1 0 16,0 0-16,-21 21 15,42 0-15,-21-21 16,21 42-16,0-20 15,0-1-15,0 0 0,0 0 16,0 0-16,0 0 0,21 1 16,0-22-16,-21 21 0,21-21 0,0 0 15,0 21-15,1 0 0,20-21 16,-21 0-16,0 0 0,0 0 16,1 0-16,-1 0 0,0 0 0,21 0 15,-21-21-15,1 21 0,-1-21 16,0 0-16,0-1 0,-21 1 15,0 0-15,0 0 16</inkml:trace>
  <inkml:trace contextRef="#ctx0" brushRef="#br0" timeOffset="80551.71">11896 9948 0,'0'0'0,"21"0"15,0 0-15,21 0 0,-21 0 0,22 0 16,-1 0-16,-21 0 0,64-21 0,-43 21 15,1 0-15,-1-21 0,-21 0 0,21 21 16,1 0-16,-22 0 0,0-21 0,21 21 16,-20 0-16,-1 0 0,21 0 15,-21 0-15,0 0 16</inkml:trace>
  <inkml:trace contextRef="#ctx0" brushRef="#br0" timeOffset="81338.25">15282 9821 0,'0'0'0,"21"0"0,-21-21 15,0 0-15,0 0 0,0 0 16,0 0 0,0-1-16,0 1 0,-21 21 15,0-21-15,0 21 0,0-21 0,0 21 16,-1 0-16,1-21 0,0 21 15,0 0-15,0 0 0,-22 0 16,22 0-16,0 0 0,-21 21 0,21-21 16,-22 21-16,22 0 0,0 0 0,-21-21 15,20 22-15,1-1 0,0 21 0,0-21 16,0 0-16,0 1 16,-1 20-16,22-21 0,0 21 0,-21-20 0,21 20 15,-21-21-15,21 21 0,0-20 0,0 20 16,0-21-16,0 21 0,0-20 0,21 20 15,-21-21-15,21 0 0,1 0 16,-1 1-16,-21-1 0,21 0 16,0 0-16,0 0 0,0-21 0,1 0 15,-1 21-15,0-21 0,21 0 0,-21 0 16,1 0-16,-1 0 0,21 0 16,-21 0-16,0-21 0,1 21 0,20-21 15,-21 0-15,0 0 0,0 0 0,1-1 16</inkml:trace>
  <inkml:trace contextRef="#ctx0" brushRef="#br0" timeOffset="81782.52">15409 10033 0,'-21'0'15,"21"21"-15,0 0 16,-21 1-16,21-1 0,-21 0 15,21 0-15,0 0 16,0 0-16,-21 1 0,21-1 0,0 0 16,0 0-16,0 0 0,0 0 0,0 1 15,21-1-15,0-21 16,0 0-16,0 21 0,0-21 16,1 0-16,-1 0 0,0 0 0,0 0 0,21 0 15,-20-21-15,-1 0 16,21 21-16,-21-22 0,0 1 15,1 0-15,-1 0 0,0 0 16,-21 0-16,0-1 0,0 1 16,0 0-16,0 0 0,0 0 0,0 0 15,-21-1-15,0 1 0,21 0 0,-22 0 16,1 21-16,0 0 0,0 0 16,0 0-16,0 0 0,-1 0 0,1 0 15,0 0-15,21 21 0,-21-21 0,21 21 16,-21 0-16,0 1 15,21-1-15,0 0 0,0 0 16,0 0-16,21-21 16,0 21-16,0-21 15,0 0-15,0 0 0,22 0 0</inkml:trace>
  <inkml:trace contextRef="#ctx0" brushRef="#br0" timeOffset="82520.21">15960 10097 0,'-22'0'47,"22"21"-47,-21 0 16,21 0-16,0 0 15,0 0-15,0 1 0,0-1 16,0 0-16,0 0 0,0 0 15,0 0-15,0 1 0,0-1 16,0-42 31,0-1-31,0 1-16,0 0 0,0 0 15,0 0-15,0 0 0,0-1 0,0 1 16,0 0-1,0 0-15,21 0 0,1 0 0,-1-1 16,0 22-16,0-21 0,0 21 0,0 0 16,1 0-16,-1 0 0,0 0 15,21 0-15,-21 0 0,1 0 0,-1 0 16,0 21-16,-21 1 0,0-1 0,21 0 16,-21 0-16,0 0 15,0 0-15,0 1 0,0-1 0,0 0 16,0 0-16,0 0 0,-21 0 15,21 1 1,-21-22 0,21-22 15,0 1-31,0 0 0,0 0 16,0 0-16,0 0 0,21-1 0,0 1 15,0 0-15,-21 0 0,43 0 16,-22 0-16,0 21 0,0-22 0,0 1 15,22 21-15,-22 0 0,0 0 0,0 0 16,21 0-16,-20 0 0,-1 21 16,0-21-16,-21 22 0,21-1 15,-21 0-15,0 0 0,0 0 16,0 0-16,0 1 0,0-1 16,0 0-16,0 0 0,-21 0 15,21 0-15,-21 1 0,21-1 16,0 0-1,21-21 17,0-21-32,-21 0 15</inkml:trace>
  <inkml:trace contextRef="#ctx0" brushRef="#br0" timeOffset="82872">17018 10139 0,'-21'0'15,"0"0"-15,-1 21 16,22 0 0,-21-21-16,21 21 0,0 1 15,0 20-15,-21-21 0,21 0 0,0 22 16,0-1-16,0 0 0,0 1 0,0 20 15,0-21-15,0 1 0,0 20 16,-21-20-16,21 20 0,-21-21 0,21 1 16,-21 20-16,21-20 0,0-1 0,0 0 15,-22 1-15,1-1 0,21 0 16,0 1-16,0-22 0,-21 0 16,21 0-16,0 0 0,0 0 0,0 1 15,0-44 16,0 1-31,0 0 0,21 0 0,-21 0 16,0-22-16,21 1 0</inkml:trace>
  <inkml:trace contextRef="#ctx0" brushRef="#br0" timeOffset="83232.81">16912 10202 0,'0'0'0,"0"-21"0,0 0 0,21 0 16,0 0-16,-21 0 0,22 21 0,62-22 16,-63 22-1,1 0-15,-1 0 0,21 0 0,-21 0 16,0 0-16,1 0 0,-1 22 16,0-1-16,0-21 0,0 21 0,-21 0 15,0 0-15,0 0 0,0 1 0,0-1 16,0 0-16,-21 0 0,0 0 15,0 0-15,0 1 0,-22-1 16,22 0-16,-42 0 0,41 0 16,-20-21-16,21 21 0,0-21 15,0 0-15,-1 0 0,1 0 16,21-21 15,21 21-15,-21-21-16,22 0 0,-1 21 0,0-21 15,0 21-15</inkml:trace>
  <inkml:trace contextRef="#ctx0" brushRef="#br0" timeOffset="83524.13">17589 9864 0,'0'0'0,"22"-21"15,-22 42 17,0 0-32,0 0 0,0 0 15,0 0-15,0 1 0,-22 20 0,22-21 16,-21 21-16,21-20 0,0 20 16,-21-21-16,21 21 0,-21-20 0,0-1 15,21 21-15,0-21 0,0 0 16,0 1-16,-21-1 0,21 0 0,0 0 15,21-21 17,0-21-32,0 0 15,0 0-15</inkml:trace>
  <inkml:trace contextRef="#ctx0" brushRef="#br0" timeOffset="83924.03">17695 10224 0,'21'0'31,"1"0"-31,-1 0 0,0 0 16,0 0-16,0-22 0,0 22 16,1-21-16,-1 21 0,-21-21 0,21 21 15,0-21-15,0 21 0,0-21 16,-21 0-16,0-1 0,0 1 15,-21 21 1,0 0-16,0 0 16,0 0-16,0 0 15,-1 0-15,1 21 0,0-21 0,0 22 16,0-1-16,0 0 0,21 0 16,0 0-16,-22 0 0,22 1 0,0-1 15,-21 0-15,21 0 0,0 0 0,0 0 16,0 1-16,0-1 0,0 0 15,21 0-15,1-21 0,-1 0 16,0 0-16,0 0 0,0 0 16,0 0-16,1 0 0,-1 0 15,0 0-15,0-21 0,0 21 0,0-21 16,1 0-16,20-1 0,-21 1 0</inkml:trace>
  <inkml:trace contextRef="#ctx0" brushRef="#br0" timeOffset="84215.86">18330 9694 0,'0'0'0,"0"-21"0,0 0 16,0 42 0,0 0-16,0 1 0,0 20 15,0-21-15,0 21 0,0 1 0,-21-1 16,21 0-16,-21 1 0,21-1 15,-21 0-15,21 1 0,-21-22 16,-1 21-16,22 1 0,0-22 0,-21 21 16,21-21-16,-21 0 0,21 1 15,0-1-15,0 0 0,0 0 16,0 0-16,21-21 16,0 0-1,1-21-15,-22 0 0,21 21 0,0-21 16,0 0-16,0-1 0</inkml:trace>
  <inkml:trace contextRef="#ctx0" brushRef="#br0" timeOffset="84635.62">18521 10181 0,'21'0'15,"0"0"-15,0 0 16,0 0-16,1 0 0,-1 0 15,0 0-15,0 0 0,0-21 16,0 21-16,1-21 0,-1 21 0,-21-21 16,21 21-16,-21-21 0,21-1 15,-21 1-15,0 0 16,-21 21 0,0 0-16,0 0 0,-1 0 15,1 0-15,0 0 16,0 0-16,0 21 0,0 0 0,-1-21 15,1 22-15,0-1 0,21 0 0,-21 0 16,21 0-16,-21 0 0,21 1 16,0-1-16,0 0 0,0 0 0,0 0 15,0 0-15,21 1 0,0-22 16,0 21-16,0-21 16,1 0-16,-1 0 0,0 0 0,0 0 15,21 0-15,-20 0 0,-1 0 16,0 0-16,21 0 0,-21 0 15,1-21-15,-1-1 0,0 22 0,0-21 16,0 0-16,0 21 0,-21-21 0,22 0 16,-1 0-16</inkml:trace>
  <inkml:trace contextRef="#ctx0" brushRef="#br0" timeOffset="84935.46">18267 9779 0,'0'0'16,"21"0"-16,0 0 16,0 0-16,22 0 0,-22 0 15,21-21-15,0 21 0,1 0 0,20-21 16,-20 21-16,-1 0 0,0 0 0,1 0 15,-1-21-15,-21 21 0,21 0 16,-20 0-16,-1 0 0,0 0 0,0 0 16,0 0-16,-42 0 47</inkml:trace>
  <inkml:trace contextRef="#ctx0" brushRef="#br0" timeOffset="85871.94">20002 9927 0,'0'21'31,"0"1"-31,0-1 16,-21 0-16,21 0 0,-21 0 0,21 0 15,0 1-15,-21-1 0,0 21 16,0-21-16,21 0 0,0 1 0,-22-1 16,22 0-16,-21 0 0,21 0 15,-21-21-15,21 21 0,21-42 47,0 21-47,-21-21 16,22 0-16,-1 0 0,-21 0 0,21 21 15,0-22-15,-21 1 0,0 0 16,21 0-16,0 21 0,-21-21 0,22 21 16,-22 21 15,0 0-31,21 0 0,-21 0 15,0 1-15,0-1 0,0 0 16,0 0-16,0 0 16,21 0-16,-21 1 0,21-22 0,-21 21 15,21-21-15,0 0 0,1 0 0,-1 0 16,0 0-16,21 0 16,-21 0-16,1 0 0,20-21 0,-21-1 15,21 1-15,-20 21 0,-1-21 0,21-21 16,-21 21-16,0-1 0,1 1 15,-22-21-15,0 21 0,0 0 0,0-22 16,0 22-16,0 0 0,0 0 16,-22 0-16,1-1 0,21 1 15,-21 21-15,0 0 0,0 0 0,0 0 16,-1 0-16,1 0 0,0 0 16,0 0-16,21 21 0,-21 1 0,0-1 15,21 0-15,0 0 16,0 0-16,21-21 15,0 0-15,0 21 0,0-21 0,0 0 16,1 0-16,20 0 0</inkml:trace>
  <inkml:trace contextRef="#ctx0" brushRef="#br0" timeOffset="86114.8">20849 10054 0,'0'0'0,"0"21"15,-21-21 1,21 22-16,0-1 0,-21 0 16,0 0-16,21 0 0,-22 0 0,22 1 15,0-1-15,0 0 0,-21-21 16,21 21-16,0 0 0,-21-21 0,21 21 16,0-42 30,0 0-46,0 0 16</inkml:trace>
  <inkml:trace contextRef="#ctx0" brushRef="#br0" timeOffset="86291.7">20786 9906 0,'0'0'16,"0"-21"-1,21 21 32,0 0-47,0 0 16,0 21-16</inkml:trace>
  <inkml:trace contextRef="#ctx0" brushRef="#br0" timeOffset="86819.4">21145 10097 0,'0'0'0,"0"42"15,0-21-15,-21-21 16,21 21-16,0 0 15,0 1-15,-21-1 0,21 0 16,-21 0-16,21 0 16,-21 0-1,0-21 17,21-21-32,0 0 15,0 0-15,0 0 0,0 0 16,0-1-16,0 1 15,21 0-15,0-21 0,0 21 16,-21-1-16,21 1 0,0 0 0,22 0 16,-22 21-16,0-21 0,21 0 15,-20 21-15,20 0 0,-21 0 16,43 0-16,-43 0 0,21 0 0,-21 21 16,0 0-16,-21 0 0,22 0 15,-22 0-15,0 1 0,0-1 0,0 0 16,0 0-16,0 0 0,0 0 15,-22 1-15,1-1 0,21 0 0,-21 0 16,0 0-16,0-21 0,21 21 16,-21-21-16,21 22 15,21-44 17,0 1-17,0 0-15</inkml:trace>
  <inkml:trace contextRef="#ctx0" brushRef="#br0" timeOffset="87379.08">22098 10054 0,'0'0'0,"0"-21"15,0 0-15,-21 21 0,0-21 16,-1 21-16,1 0 0,0 0 15,0 0-15,0 0 0,0 0 0,-1 0 16,1 0-16,0 0 0,0 0 0,0 21 16,0 0-16,-1 0 0,1 0 15,0 1-15,0-1 0,21 0 0,0 0 16,-21 0-16,21 0 0,0 22 0,0-22 16,0 0-16,0 0 15,21 0-15,-21 1 0,21-22 0,0 0 16,0 0-16,1 0 0,-1 0 15,21 0-15,-21 0 0,0 0 16,1 0-16,-1-22 0,0 22 0,0-21 16,0 0-16,0 0 0,22 0 0,-43 0 15,21-1-15,0-20 0,0 21 16,-21-21-16,0 20 0,21-20 0,-21 0 16,22-1-16,-22 22 0,0-21 15,21 0-15,-21-1 0,0 1 0,0 21 16,0 0-16,0-1 0,0 1 0,0 42 31,0 1-31,0-1 16,0 21-16,-21 0 15,21-20-15,0 20 0,-22 0 0,22 1 16,0-22-16,0 21 0,0-21 0,0 22 16,0-22-16,0 0 0,0 0 15,0 0-15,0 0 0,0 1 0,0-1 16,0 0-16,22-21 31</inkml:trace>
  <inkml:trace contextRef="#ctx0" brushRef="#br0" timeOffset="87830.73">22606 10033 0,'0'0'0,"-21"0"16,0 0-16,-1 0 0,1 0 16,0 0-16,0 0 0,0 21 15,0-21-15,-1 21 0,1 1 16,21-1-16,0 0 0,-21 0 0,21 0 16,-21-21-16,21 21 0,0 1 15,0-1-15,0 0 0,0 0 0,0 0 16,0 0-16,0 1 0,21-1 15,0-21-15,-21 21 16,21-21-16,1 0 0,-1 0 0,0 0 16,21 0-16,-21 0 0,1 0 0,-1-21 15,0 0-15,0-1 0,0 22 16,0-21-16,1 0 0,-1 0 0,0 0 16,-21 0-16,0-1 0,0 1 0,0 0 15,0-21-15,0 21 0,0-1 16,0 1-16,-21 0 0,21 0 0,-21 0 15,-1 21-15,1 0 0,-21 0 16,21 0-16,0 0 0,-1 0 0,1 0 16,0 21-16,0-21 0,0 21 15,0 0-15,21 0 0,0 1 0,-22-22 16,22 21-16,0 0 0,0 0 16,0 0-16,22-21 15,-22 21-15,21-21 0,0 0 0</inkml:trace>
  <inkml:trace contextRef="#ctx0" brushRef="#br0" timeOffset="88435.51">23050 10075 0,'0'0'0,"0"-21"15,0 0-15,-21 42 31,21 0-15,0 1-16,0-1 16,-21 0-16,21 0 0,-21 0 0,21 0 15,0 1-15,0-1 0,0 0 0,-21 0 16,21 0-16,0 0 16,0 1-16,21-22 31,0 0-16,-21-22-15,21 1 0,0 21 0,1-21 16,-22 0-16,21 21 0,0-21 0,0 0 16,0-1-16,0 1 15,1 21-15,-22-21 16,0 42 0,0 0-1,0 1-15,0-1 16,0 0-16,0 0 0,0 0 15,0 0-15,0 1 16,21-22-16,0 0 16,0 21-16,0-21 0,0 0 15,1 0-15,-1 0 0,-21-21 16,21 21-16,0-22 0,0 22 0,0-21 16,-21 0-16,0 0 0,22 0 0,-22 0 15,21-1-15,-21 1 0,0 0 16,0 0-16,0 0 0,0 0 0,0-1 15,0 1-15,-21 21 0,21-21 16,-22 21 0,1 0-1,0 0 1</inkml:trace>
  <inkml:trace contextRef="#ctx0" brushRef="#br0" timeOffset="89165.8">24574 10012 0,'0'0'0,"22"0"0,-1 0 15,0 0-15,0 0 0,0 0 0,0-21 16,1 21-16,-1 0 16,0 0-16,0-21 0,0 21 0,0 0 15,-21-22-15,22 22 16,-22-21-16,0 0 16,-22 21-16,1 0 15,0 0-15,-21 0 0,21 0 16,-22 0-16,22 0 0,-21 0 0,21 0 15,-22 0-15,22 21 0,-21-21 0,21 21 16,-1-21-16,1 22 0,0-1 16,21 0-16,0 0 15,0 0-15,21-21 16,-21 21-16,21-21 0,22 22 16,-22-22-16,21 21 0,-21-21 15,22 21-15,-1-21 0,-21 21 16,22 0-16,-22-21 0,21 21 0,-21-21 15,0 22-15,1-22 0,-22 21 0,0 0 16,-22-21 0,1 21-16,0-21 0,-21 21 0,-1-21 15,22 0-15,-21 0 0,0 21 0,-1-21 16,1 0-16,0 0 0,-1 0 0,22 0 16,-21 0-16,21 0 0,-1 0 15,1-21-15,0 21 0,0 0 0,0-21 16,0 21-16,21-21 0,0 0 15,0 0-15,0-1 32,21 22-32,0 0 0,0-21 15,0 21-15,0 0 0,1 0 0,-1-21 16,0 21-16</inkml:trace>
  <inkml:trace contextRef="#ctx0" brushRef="#br0" timeOffset="89469.14">25082 10033 0,'0'0'0,"0"-21"16,0 42 15,0 0-31,0 0 15,0 1-15,0-1 0,0 0 16,0 0-16,0 0 0,0 0 16,-21 1-16,21-1 0,0 0 15,0 0 1,-21-21-16,21-21 31,0 0-15,21 0-16,0 21 0</inkml:trace>
  <inkml:trace contextRef="#ctx0" brushRef="#br0" timeOffset="89783.96">25209 9758 0,'22'0'63,"-1"0"-48,0 0-15,-21-21 47,-21 21-31,0 0-1,21 21 32,21-21-47,0 0 16</inkml:trace>
  <inkml:trace contextRef="#ctx0" brushRef="#br0" timeOffset="90780.22">25506 9991 0,'0'0'0,"-21"0"0,-1 0 15,22 21 1,22-21-1,-1 0 1,0 0-16,0 0 0,21 0 16,-20 0-16,-1 0 0,0 0 0,21 0 15,-21 0-15,1 0 0,-1 0 0,0 0 16,0 0-16,0 0 0,0 0 16,-21-21-16,-21 21 46,0 0-46,0 0 16,0 0-16,0 0 0,-1 0 16,1 21-16,0 0 0,0-21 0,-21 21 15,20 0-15,1 22 0,-21-22 16,21 0-16,0 0 0,-22 0 0,22 1 16,0-1-16,0 21 0,0-21 0,-1 0 15,22 1-15,-21-1 0,21 0 16,-21-21-16,42 0 47,0-21-47,1 21 15,-22-21-15,21-1 0,0 22 0,0-21 16,-21 0-16,21 0 0,0 21 0,1-21 16,-22 0-16,21 21 0,0-22 0,0 22 15,0-21 1,0 21-16,1 0 15,-1 0-15,-21 21 16,21 1-16,-21-1 16,21-21-16,-21 21 0,0 0 15,21 0-15,0-21 0,-21 21 16,22-21-16,-22 22 0,21-22 16,0 0-16,0 0 0,0 0 0,0 21 15,1-21-15,20 0 0,-21 0 16,21 0-16,-20 0 0,20 0 0,-21 0 15,21-21-15,1-1 0,-22 22 0,21-21 16,-21 0-16,1 21 0,20-21 16,-21 0-16,0 0 0,0-1 0,1 1 15,-22 0-15,21 0 0,-21 0 16,0 0-16,21-1 0,-21 1 0,0 0 0,0 0 16,0 0-1,-21 21-15,0 0 16,-1 0-16,1 21 15,0-21-15,0 21 16,0 0-16,0 0 0,-1 1 0,22-1 16,-21 0-16,0 0 0,21 0 0,0 0 15,0 1-15,0-1 0,0 0 0,0 0 16,0 0-16,0 0 0,21 1 16,0-22-16,1 0 0,-1 0 15,0 0-15,0 0 0,0 0 16,0 0-16,1 0 0,-1 0 15,0 0-15,0 0 0,0 0 16,0 0-16,-21-22 0,0 1 16,0 0-1,22 0-15</inkml:trace>
  <inkml:trace contextRef="#ctx0" brushRef="#br1" timeOffset="98431.65">9821 11621 0,'0'-22'0,"0"1"15,0 0-15,0 0 16,0 0-16,0 0 16,0-1-16,-21 22 0,21-21 15,-21 21-15,21-21 0,-21 21 0,0 0 16,-22-21-16,22 21 0,0 0 0,-21 0 15,20 0-15,-20 0 0,21 21 16,-21-21-16,20 21 0,1-21 0,0 21 16,0 1-16,0-22 0,0 21 0,-1 0 15,22 0-15,-21 0 0,21 0 16,0 1-16,0-1 0,0 0 0,0 0 16,0 0-16,0 0 0,0 1 15,0-1-15,0 0 0,0 0 0,0 0 16,21 0-16,-21 1 0,22-1 15,-1-21-15,0 21 16,0-21-16,0 0 0,0 0 16,1 0-16,-1 0 0,0 0 0,0-21 15,0 0-15,0-1 0,1 22 16,-1-21-16,0 0 0,0 0 0,0 0 16,0-22-16,1 22 0,-22-21 0,21 21 15,0-22-15,-21 1 0,0-21 16,21 20-16,-21 1 0,21-22 0,-21 22 15,0 0-15,0-22 0,0 22 16,0 21-16,0-22 0,0 22 0,0 0 16,0 0-16,0 0 0,-21 42 31,0 0-15,21 0-16,-21 0 0,21 22 0,0-1 15,-21 0-15,21 1 0,0-1 16,-22 64-16,22-64 0,0 1 15,0-1-15,0-21 0,0 21 16,0-20-16,22-1 0,-22 21 0,21-42 16,-21 21-16,21 0 0,0-21 15,0 0-15,0 0 0,1 0 16,-1 0-16,0 0 16,0 0-16,0 0 0</inkml:trace>
  <inkml:trace contextRef="#ctx0" brushRef="#br1" timeOffset="98888.63">10202 11494 0,'-21'0'16,"21"-22"-1,0 1 1,21 21-16,0 0 16,1 0-16,-22-21 0,21 21 15,0 0-15,0 0 0,0 0 0,0 0 16,1 21-16,-1-21 0,-21 21 16,21 1-16,-21-1 0,0 0 15,0 0-15,0 0 0,0 0 16,0 1-16,0-1 0,0 0 0,0 0 15,0 0-15,-21 0 0,0 1 16,-1-22-16,22 21 0,-21-21 16,21-21 15,0-1-15,0 1-16,0 0 0,21 0 0,-21 0 15,0 0-15,22-1 0,-1 1 16,-21-21-16,0 21 0,21 0 0,0-1 15,-21 1-15,21 0 0,-21 0 16,21 0-16,1 0 16,-1-1-16</inkml:trace>
  <inkml:trace contextRef="#ctx0" brushRef="#br1" timeOffset="99423.4">10710 11494 0,'0'-22'15,"0"44"17,0-1-17,0 0-15,0 0 0,0 0 0,0 0 16,0 1-16,-21-1 0,0 0 15,21 0-15,-21 0 0,21 0 16,-21 1-16,-1-22 16,22 21-16,0-42 31</inkml:trace>
  <inkml:trace contextRef="#ctx0" brushRef="#br1" timeOffset="99624.28">10731 11367 0,'0'-43'16,"-21"43"-16,0 0 62</inkml:trace>
  <inkml:trace contextRef="#ctx0" brushRef="#br1" timeOffset="100100.27">10858 11494 0,'0'-22'31,"0"1"-15,22 21-16,-22-21 16,21 21-16,0 0 0,0 0 15,0 0-15,-21 21 0,21 0 16,1-21-16,-22 22 0,21-1 0,0 0 15,-21 0-15,0 0 0,0 0 16,21 1-16,-21-1 0,0 0 0,0 0 16,0 0-16,0 0 0,0 1 0,0-1 15,0 0-15,0 0 16,0-42 15,0 0-15,0 0-16,21-1 15,-21 1-15,21 0 0,-21 0 0,22 0 16,-22-22-16,21 22 0,0 0 16,-21 0-16,21 0 0,-21 0 0,21-1 15,-21 1-15,21 0 0,1 21 16,-1 0 0,-21 21-1,0 0 1,0 1-1,0-1-15</inkml:trace>
  <inkml:trace contextRef="#ctx0" brushRef="#br1" timeOffset="100483.06">11366 11705 0,'22'0'15,"-1"0"-15,0 0 31,-21-21-31,21 21 0,-21-21 0,0 0 16,21 21-16,-21-21 0,21-1 16,-21 1-1,0 0-15,0 0 0,0 0 16,-21 21 0,0 0-1,0 21 1,0 0-16,21 0 0,-21 0 15,21 1-15,0-1 16,0 0-16,0 0 0,0 0 16,0 0-16,21-21 15,-21 22-15,21-22 0,0 0 0,-21 21 16,21-21-16,0 0 16,1 0-16,-1 0 15,0 0-15,0 0 16,0 0-16,-21-21 0,21 21 0,-21-22 15,22 22-15,-1-21 0</inkml:trace>
  <inkml:trace contextRef="#ctx0" brushRef="#br1" timeOffset="100912.81">11769 11451 0,'0'0'0,"21"0"16,0 0-1,0 0 1,0 0 0,0 0-16,1 0 15,-1 0-15,0 0 0,-21 21 0,21 1 16,0-22-16,0 21 0,-21 0 0,22 0 16,-22 0-16,0 0 15,0 1-15,0-1 0,0 0 16,-22 0-16,1 0 0,21 0 15,-21-21-15,0 0 16,21-21 31,0 0-47,0 0 0,0 0 16,0 0-16,0-1 0,21 1 0,0 0 15,-21 0-15,21 0 0,1 0 16,-1-1-16,-21 1 0,21 0 0,0 0 15,0 21-15,0-21 0,1 21 16,-1 0-16,0 0 47</inkml:trace>
  <inkml:trace contextRef="#ctx0" brushRef="#br1" timeOffset="101267.53">12615 11557 0,'-21'21'15,"21"0"16,21-21 1,0-21-17,-21 0 1,-21 21 31,0 0-16</inkml:trace>
  <inkml:trace contextRef="#ctx0" brushRef="#br1" timeOffset="102335.91">13208 11388 0,'0'0'0,"0"-21"31,0 42 0,0 0-15,0 0-16,0 0 0,0 0 16,0 1-16,0-1 0,-21 0 15,21 0-15,-21 0 0,21 0 0,-22 1 16,22-1-16,-21 0 16,21 0-16,-21-21 0,21 21 15,0-42 32,0 0-47,0 0 0,0 0 16,0-1-16,0 1 0,0 0 15,21 0-15,-21 0 0,21 0 0,1-1 16,-1 1-16,0 0 0,0 0 16,0 0-16,0 0 0,1-1 15,20 22-15,0 0 0,-21 0 16,22 0-16,-22 0 0,0 0 15,0 0-15,0 22 0,-21-1 0,22 0 16,-1 0-16,-21 0 0,0 0 0,0 1 16,0-1-16,0 0 0,0 0 15,0 0-15,0 0 0,0 1 0,0-1 16,0 0-16,-21 0 16,-1-21-1,1 0 1,21-21-16,0 0 15,0 0 1,0-1-16,0 1 0,21 0 16,-21-21-16,22 21 0,-1-1 0,0 1 15,0 0-15,0-21 0,22 21 16,-22-1-16,0 1 0,21 21 0,-21-21 16,22 21-16,-22 0 0,21 0 15,-21 0-15,1 0 0,-1 21 0,0 0 16,0 1-16,0-1 0,-21 0 0,21 0 15,-21 0-15,0 0 0,0 22 16,0-22-16,0 0 0,0 0 16,0 0-16,-21 22 0,0-22 0,0 0 15,21 0-15,0-42 47,21 0-47,0 21 16,0-21-16</inkml:trace>
  <inkml:trace contextRef="#ctx0" brushRef="#br1" timeOffset="102848.63">14520 11409 0,'0'0'0,"21"-21"15,-21 0 1,0-1-16,0 1 0,-21 21 15,0-21-15,0 21 16,0 0-16,0 0 0,-1 0 16,1 0-16,0 0 0,0 21 15,0 0-15,0 1 0,-1-1 0,1 0 16,0 0-16,0 0 0,0 0 16,21 22-16,-21-22 0,21 0 0,0 0 15,-22 22-15,22-22 0,0 0 16,0 0-16,0 0 15,22-21-15,-1 0 0,0 0 0,0 0 0,0 0 16,0 0-16,1 0 16,-1 0-16,0 0 0,0-21 0,0 21 15,0-21-15,22 0 0,-43 0 0,21 21 16,0-22-16,0 1 0,-21 0 16,21 0-16,-21 0 0,0 0 0,0-1 15,0 1-15,0 0 0,0 0 16,0 42 31,0 0-47,0 0 0,0 1 15,0-1-15,0 0 0,0 0 0,0 0 16,22 0-16,-1 1 16,-21-1-16,0 0 0,21-21 0,-21 21 15,21-21-15,0 0 0,0 0 16,1 0-16,-1 0 15</inkml:trace>
  <inkml:trace contextRef="#ctx0" brushRef="#br1" timeOffset="103339.34">14965 11388 0,'0'0'0,"0"21"46,0 0-46,0 0 16,0 0-16,0 1 0,-21-1 0,21 0 16,0 0-16,0 0 15,0 0-15,0 1 0,0-1 16,0 0-16,0 0 16,-22-21-1,22-21 16,0 0-15,0 0-16,0-1 0,0 1 0,0 0 16,0 0-16,0 0 0,0-22 15,22 22-15,-1 0 0,-21-21 0,21 21 16,0-1-16,0 1 0,0 0 0,22 0 16,-22 0-16,21 21 0,-21 0 15,22 0-15,-22 0 0,21 21 0,-21 0 16,1-21-16,-1 21 0,0 0 15,0 22-15,-21-22 0,0 0 16,0 0-16,0 0 0,0 22 0,0-22 0,0 0 16,-21 0-16,0 0 15,0 1-15,-1-22 0,22 21 0,-21 0 16,0-21-16,21 21 0,0-42 47,0 0-47</inkml:trace>
  <inkml:trace contextRef="#ctx0" brushRef="#br1" timeOffset="104504.19">15854 11409 0,'0'0'0,"0"-21"16,-21 0-16,-1 21 16,1-22-16,0 22 15,0 0-15,0 0 0,0 0 16,-1 0-16,1 0 0,0 22 16,0-1-16,0 0 0,21 0 15,-21 0-15,-1 0 0,1 1 0,0-1 16,0 21-16,21-21 0,0 0 0,-21 1 15,21-1-15,0 0 16,0 0-16,0 0 0,0 0 16,21-21-16,0 0 15,0 0-15,0 0 0,1 0 16,-1 0-16,0 0 0,21-21 0,-21 0 16,1 21-16,-1-21 0,0 0 15,0 0-15,0-1 0,0 1 0,-21 0 16,0 0-16,22 0 0,-22 0 0,0-1 15,0 1-15,21 0 0,-21 0 16,0 42 31,-21 0-47,21 0 0,0 1 0,0-1 16,-22 0-16,22 0 0,0 0 0,0 0 15,0 1-15,0-1 0,0 0 16,0 0-16,22-21 0,-1 21 15,0-21-15,0 0 0,0 21 0,22-21 16,-22 0-16,21 0 0,0 0 16,-20 0-16,20 0 0,0 0 0,1 0 15,-1-21-15,-21 21 0,21-21 16,-20 0-16,-1 21 0,0-21 16,0 0-16,-21-1 0,21 1 0,-21 0 15,0 0-15,0 0 0,0 0 16,0-1-16,0 1 0,-21 0 15,0 0-15,0 21 0,0 0 16,-1 0-16,1 0 16,0 0-16,0 21 0,0-21 0,0 21 15,-1 0-15,1 1 0,0-1 0,0 0 16,0 0-16,0 0 0,21 0 16,0 1-16,-22-1 0,22 0 15,0 0-15,0 0 0,0 0 16,22-21-16,-1 0 15,0 0-15,0 0 16,0 0-16,0-21 0,22 21 0,-22-21 16,0 0-16,0 21 0,0-21 15,1 0-15,-1-1 0,-21 1 16,0 0 0,0 42 30,0 0-46,0 1 16,0-1-16,0 0 0,0 0 0,-21 0 16,21 22-16,-22-22 0,22 21 15,0-21-15,0 22 0,-21-1 16,0 0-16,0 1 0,21 20 0,0-21 16,-21 22-16,0-22 0,21 22 0,-22-22 15,1 22-15,21-22 0,-21 0 16,0 1-16,0 20 0,0-21 0,-1-20 15,1 20-15,0 0 0,0-21 0,0 1 16,0-1-16,21 0 0,-22 0 16,1 0-16,0-21 0,0 0 15,0 0-15,0 0 16,-1-21-16,1 0 16,0 0-16,21 0 0,0-22 0,-21 22 15,21 0-15,-21 0 0,21 0 16,0-22-16,0 22 0,0-21 15,0 21-15,0-22 0,0 22 0,21-21 16,0-1-16,0 1 0,0 0 0,1-1 16</inkml:trace>
  <inkml:trace contextRef="#ctx0" brushRef="#br1" timeOffset="104971.92">16595 11621 0,'0'0'0,"21"0"0,0 0 0,0 0 16,0 0-16,0 0 15,1 0-15,-1 0 0,0-22 0,0 1 16,0 21-16,0-21 0,-21 0 16,0 0-16,0 0 15,0-1-15,0 1 16,0 0-16,-21 21 16,0 0-16,0 0 0,0 0 15,0 0-15,-1 0 0,1 0 16,0 21-16,0 0 0,21 1 15,-21-1-15,21 0 0,0 0 0,0 0 16,0 43-16,0-43 0,0 0 16,0 0-16,0 0 0,0 1 15,0-1-15,21-21 0,-21 21 0,21-21 16,0 0-16,0 0 0,1 0 16,-1 0-16,0 0 0,0 0 15,0 0-15,0 0 16,1 0-16,-1-21 0,0 0 0,0 21 15</inkml:trace>
  <inkml:trace contextRef="#ctx0" brushRef="#br1" timeOffset="105332.72">17399 11240 0,'0'-22'0,"0"44"0,0-65 16,0 22-1,-21 21 1,0 0 0,-1 0-16,22 21 0,-21-21 0,0 21 15,21 1-15,-21 20 0,21-21 16,0 0-16,-21 22 0,21-22 0,-21 21 15,21-21-15,0 22 0,0-22 0,0 21 16,0-21-16,0 0 16,0 1-16,0-1 0,0 0 0,0 0 15,0 0-15,21-21 16,0 0-16,0 0 0,0 0 16,0 0-16,1 0 0,-1 0 15,-21-21-15,21 21 0,0-21 0</inkml:trace>
  <inkml:trace contextRef="#ctx0" brushRef="#br1" timeOffset="105668.53">17759 11197 0,'21'-21'15,"0"21"1,0 0-1,0 0-15,1 0 0,-1 0 16,0 0-16,0 21 0,-21 0 16,21 1-16,-21-1 0,21 0 15,-21 0-15,0 0 0,0 22 16,0-22-16,0 0 0,0 21 16,-21-21-16,0 1 0,0-1 0,0 0 15,0 0-15,-1 0 0,1 0 16,0 1-16,0-1 0,21 0 15,-42 0-15,20-21 0,22 21 16,22-42 31</inkml:trace>
  <inkml:trace contextRef="#ctx0" brushRef="#br1" timeOffset="105988.39">18140 11472 0,'21'0'31,"0"0"-15,0 0-16,0 0 15,-21-21 1,-21 21 31,0 0-31,21 21-16,-21-21 15,21 22-15,-21-22 0,21 21 16</inkml:trace>
  <inkml:trace contextRef="#ctx0" brushRef="#br1" timeOffset="106962.03">18838 11345 0,'0'-21'16,"0"0"0,0 0-1,0 0 1,-21 21-1,21 21 1,0 0-16,0 0 16,0 0-16,-21 1 0,21-1 15,-21 21-15,21-21 0,0 0 0,0 22 16,-21-22-16,21 0 0,-22 0 16,22 0-16,-21 1 0,21-1 15,0 0-15,0 0 0,21-21 47,1-21-47,-1 0 0,0 0 16,0-1-16,0 1 15,0 0-15,-21 0 0,22 0 16,-1 21-16,0 0 16,-21 21-1,0 0-15,21-21 0,-21 21 16,0 0-16,21 1 15,-21-1-15,0 0 0,21-21 16,1 0-16,-1 0 0,0 0 16,0 0-16,0 0 15,0 0-15,1 0 0,20 0 0,-21 0 16,0-21-16,0 0 0,22 21 16,-22-22-16,0 1 0,0 0 0,0 0 15,1-21-15,-22 20 0,0 1 0,0-21 16,0 21-16,0-22 0,0 22 15,0-21-15,0 21 0,-22 0 0,1-22 16,0 22-16,0 0 16,0 21-16,0-21 0,-1 21 0,1 0 15,0 0-15,21 21 16,-21 0-16,21 0 0,0 0 0,0 1 16,0-1-16,0 0 15,21 0-15,0 0 16,0-21-16</inkml:trace>
  <inkml:trace contextRef="#ctx0" brushRef="#br1" timeOffset="107199.9">19727 11324 0,'0'-21'16,"0"42"15,0 0-16,-21 1-15,21-1 0,0 0 16,0 0-16,-21-21 0,21 21 0,-21 0 16,21 1-16,-21-1 0,-1 0 15,22 0-15,0-42 47</inkml:trace>
  <inkml:trace contextRef="#ctx0" brushRef="#br1" timeOffset="107383.8">19727 11176 0,'0'0'0,"0"-21"0,0 0 0,-21 21 16,21-21-16,-21 21 0,42 0 62,0 0-46,0 21-16</inkml:trace>
  <inkml:trace contextRef="#ctx0" brushRef="#br1" timeOffset="107872.26">20108 11240 0,'0'21'16,"0"0"-16,0 0 15,0 0-15,0 0 0,0 1 16,0-1-16,0 0 0,-21 0 16,21 0-16,0 0 0,0 1 15,-21-1-15,21 0 16,0 0-16,-21-21 15,21 21-15,-21-21 16,21-21 15,0 0-31,0 0 0,0 0 16,0-1-16,0 1 0,0 0 0,21 0 16,-21 0-16,21 0 0,0-1 15,0-20-15,0 21 0,1 0 0,-1 0 16,0 21-16,0-22 0,21 22 15,-20 0-15,-1 0 0,21 0 0,-21 0 16,0 0-16,1 0 0,20 22 16,-42-1-16,21 0 0,-21 0 0,0 21 15,0-20-15,0-1 0,0 0 16,0 0-16,0 0 0,0 0 16,-21 1-16,21-1 0,-21 0 0,0 0 15,-1-21-15,44-21 47</inkml:trace>
  <inkml:trace contextRef="#ctx0" brushRef="#br1" timeOffset="108416.94">20997 11282 0,'0'-21'16,"-21"21"-16,21-21 0,-21 21 15,0 0-15,0 0 0,-1 0 0,1 0 0,0 0 16,0 0-16,-21 0 0,20 21 16,1-21-16,-21 21 0,21 0 0,0 0 15,-22 0-15,22 1 0,0-1 0,21 21 16,0-21-16,-21 0 0,21 1 15,0-1-15,0 0 0,0 0 16,0 0-16,21-21 0,0 0 16,0 21-16,0-21 0,1 0 15,-1 0-15,21 0 0,-21 0 0,0 0 16,1 0-16,20-21 0,-21 21 16,0-21-16,0 0 0,22 0 0,-43 0 15,21-1-15,0 1 0,0 0 0,0-21 16,-21 21-16,0-22 0,22 1 15,-22 0-15,21 20 0,-21-20 16,0 0-16,0 21 0,0-22 0,0 22 16,0 0-16,0 0 0,0 0 15,-21 21 1,-1 0 0,22 21-16,-21 0 0,21 0 0,0 0 15,0 22-15,0-1 0,0 0 0,0-21 16,0 22-16,0-1 0,0 0 15,0-20-15,0 20 0,0-21 0,0 0 16,0 0-16,0 1 0,0-1 16,0 0-16,0 0 0,21-21 31</inkml:trace>
  <inkml:trace contextRef="#ctx0" brushRef="#br1" timeOffset="108873.75">21378 11303 0,'0'0'15,"0"-21"-15,-21 21 32,-21 21-17,42 0-15,-21 0 16,-1 1-16,22-1 0,-21 21 15,0-42-15,21 21 0,0 0 16,-21 1-16,21-1 0,0 0 0,0 0 16,0 0-16,0 0 0,21 1 15,0-22 1,0 0-16,1 0 0,-1 0 0,0 0 16,0 0-16,0 0 0,22 0 0,-22 0 15,0 0-15,21-22 0,-21 22 16,1-21-16,-1 0 0,0 21 0,-21-21 15,21 0-15,-21-22 0,21 22 0,-21 0 16,0 0-16,0-21 16,0 20-16,0 1 0,0 0 0,-21 0 0,0 0 15,0 21 1,0 0-16,-1 0 0,1 0 0,0 0 16,0 21-16,0-21 0,0 21 15,-1-21-15,22 21 0,0 0 16,0 1-16,0-1 15,22-21 1</inkml:trace>
  <inkml:trace contextRef="#ctx0" brushRef="#br1" timeOffset="109495.47">21950 11282 0,'0'0'0,"0"21"47,0 0-47,0 0 16,0 1-16,0-1 0,-21 0 0,21 0 16,-22 0-16,22 0 0,-21 1 0,21-1 15,0 0-15,0 0 16,0 0-16,0 0 15,21-21 1,1 0 0,-1 0-16,-21-21 0,21 0 15,0 21-15,0-21 0,-21 0 0,21 21 16,1-21-16,-1-1 0,-21 1 16,21 21-16,-21-21 0,21 21 0,-21-21 15,21 21 1,-21 21-1,0 0-15,0 0 16,0 1-16,0-1 16,0 0-16,0 0 15,21-21 1,1 0-16,-1 0 16,0 0-16,0 0 0,0 0 15,22 0-15,-1-21 16,-21 0-16,0 21 0,0-21 15,-21-1-15,22 1 0,-22 0 0,0-21 16,0 21-16,0-1 0,0-20 16,0 21-16,0 0 0,0-22 0,0 22 15,-22 0-15,22 0 16,-21 21 0,0 0-16,0 0 15,21 21-15,-21-21 0,21 21 16,0 0-16,0 1 0,0-1 15,0 0 1,21-21-16</inkml:trace>
  <inkml:trace contextRef="#ctx0" brushRef="#br1" timeOffset="110440.09">22733 11197 0,'0'-21'16,"0"0"-1,0 0-15,0 0 16,0 42 31,0 0-47,-21 0 16,21 0-16,-21 0 0,21 22 0,-22-22 15,22 0-15,0 21 0,0-20 16,0-1-16,-21 0 0,21 0 0,0 0 15,0 0-15,0 1 0,0-1 0,0 0 16,0 0-16,0 0 16,21-21-16,1 0 15,-1 0 1,0 0-16,0 0 0,0 0 16,0-21-16,1 0 15</inkml:trace>
  <inkml:trace contextRef="#ctx0" brushRef="#br1" timeOffset="110779.9">23072 11134 0,'0'-21'0,"0"42"0,21-42 0,0 21 16,-21-22-16,21 22 15,0 0-15,0 0 0,1 0 16,-1 0-16,-21 22 0,21-22 15,0 21-15,-21 0 0,0 0 16,21 0-16,-21 0 0,21 1 0,-21-1 16,0 0-16,0 21 0,0-21 15,0 1-15,0-1 0,0 0 0,-21 0 16,0 0-16,0 0 0,0 1 16,0-1-16,-1 0 15,1-21-15,0 21 0,0-21 16,21 21-16,-21-21 15,42-21 17,-21 0-17,21 21-15,0-21 0</inkml:trace>
  <inkml:trace contextRef="#ctx0" brushRef="#br1" timeOffset="111027.54">23537 11345 0,'21'0'16,"1"0"-16,-22-21 0,21 21 16,0 0-1,-21-21 48</inkml:trace>
  <inkml:trace contextRef="#ctx0" brushRef="#br1" timeOffset="111987.52">24342 11409 0,'21'0'0,"0"0"15,0 0 1,0-21-16,0 0 16,1 21-1,-22-22-15,0 1 0,0 0 16,0 0-16,0 0 15,0 0-15,-22 21 0,1-22 16,0 22-16,0 0 0,0 0 16,0 0-16,-1 0 0,1 0 0,0 0 15,0 22-15,-21-1 0,20 0 0,1-21 16,0 21-16,21 0 0,-21 0 0,0 22 16,21-22-16,-21 0 0,21 0 15,0 0-15,0 1 0,42-1 16,-21-21-16,0 0 15,0 0-15,22 0 0,-22 0 0,0 0 0,0 0 16,0 0-16,1 0 0,-1 0 16,0-21-16,0 21 0,0-22 0,0 22 15,-21-21-15,0 0 0,22 0 16,-22 0-16,21 21 0,-21-21 16,0-1-16,0 1 15,0 42 16,0 1-31,0-1 16,0 0-16,0 0 0,0 0 16,0 22-16,0-22 0,0 0 0,0 21 15,0-21-15,-21 22 0,21-22 0,-22 85 16,22-64-16,0 0 0,0-20 16,0 20-16,0 0 0,0 1 0,0-22 15,-21 21-15,21 0 0,-21 1 0,21-22 16,-21 21-16,0-21 0,0 22 0,21-22 15,-22 0-15,1 0 0,-21 0 0,21 1 16,0-22-16,-1 21 0,1-21 0,0 0 16,0 0-16,0 0 0,-22 0 0,22 0 15,0 0-15,0-21 0,0-1 0,0 22 16,-22-42-16,22 21 16,0 0-16,21 0 0,-21-1 0,21 1 15,0 0-15,0 0 0,0 0 0,0 0 16,0-1-16,0-20 0,21 21 0,0 0 15,0-22-15,0 1 0,22-21 0</inkml:trace>
  <inkml:trace contextRef="#ctx0" brushRef="#br1" timeOffset="112652.14">24723 11388 0,'-22'0'16,"22"-21"0,0-1-1,0 1 1,22 21-16,-1-21 0,-21 0 16,21 21-16,0-21 0,0 0 0,-21-1 15,21 22-15,-21-21 0,0 0 0,0 0 16,22 0-16,-22 0 0,-22 21 31,1 0-31,0 21 16,0-21-16,0 21 0,21 0 15,-21 0-15,-1 0 0,22 22 0,0-22 16,0 0-16,-21 0 0,21 0 0,0 1 16,0-1-16,0 0 0,0 0 0,0 0 15,0 0-15,0 1 0,21-1 16,1-21-16,-1 0 0,0 0 15,0 0-15,0 0 0,0 0 0,1 0 16,20 0-16,-21 0 0,0-21 16,0-1-16,1 22 0,-1-21 0,0 0 15,0 0-15,0 0 0,0 0 0,1-1 16,-22 1-16,21-21 0,0 21 0,-21-22 16,21-20-16,-21 42 15,21 0-15,-21-22 0,0 22 0,0 0 16,0 0-16,21 0 0,-21-1 0,0 1 15,0 0-15,0 42 32,0 0-32,0 1 15,0 20-15,0-21 0,0 21 16,0-20-16,-21 20 0,21 0 0,-21-21 16,21 22-16,0-1 0,0 0 15,-21-20-15,21 20 0,-21-21 0,21 0 16,0 0-16,0 1 0,0-1 0,0 0 0,0 0 15,21-42 32,-21 0-47</inkml:trace>
  <inkml:trace contextRef="#ctx0" brushRef="#br1" timeOffset="112868.01">25104 11218 0,'-22'0'15,"44"0"17,-1 0-32,0 0 0,0 0 15,0 0-15,0-21 0,1 21 0,-1-21 16,0 21-16,0 0 0,0-21 0,0 21 15,1 0-15,-1 0 0,0-21 0</inkml:trace>
  <inkml:trace contextRef="#ctx0" brushRef="#br1" timeOffset="113403.7">25781 11049 0,'0'-21'0,"0"42"0,21-42 0,-21 0 16,-21 21 15,0 0-31,0 0 0,-1 0 16,1 0-16,0 0 0,0 21 0,0-21 15,0 21-15,-1-21 0,1 21 0,0-21 16,0 21-16,21 1 0,0-1 15,-21-21-15,21 21 16,0 0-16,0 0 16,21-21-16,0 21 15,0-21-15,0 0 0,1 0 16,-1 0-16,0 0 0,0 0 0,0 22 16,0-22-16,1 21 0,-1-21 0,-21 21 15,21-21-15,0 21 0,0 0 16,-21 0-16,0 1 15,0-1-15,0 0 16,-21-21-16,0 21 16,0-21-16,0 21 0,-1-21 0,1 0 0,-21 21 15,21-21-15,0 0 0,-1 0 16,1 22-16,0-22 0,0 0 0,0 0 16,0 0-16,-1 0 0,1 0 15,0 0 1,21-22-1,21 1 17,0 21-17,1-21-15</inkml:trace>
  <inkml:trace contextRef="#ctx0" brushRef="#br1" timeOffset="113728.54">26056 11155 0,'0'-21'0,"0"42"31,0 0-16,0 0-15,-21 0 0,21 1 16,0-1-16,0 0 0,0 0 0,0 0 16,0 22-16,0-22 0,0 0 15,-21 0-15,21 0 0,0 0 0,0 1 16,0-1 0,0-42 15,0-1-31</inkml:trace>
  <inkml:trace contextRef="#ctx0" brushRef="#br1" timeOffset="113963.4">26141 11028 0,'0'0'0,"-21"0"0,-1 0 15,22-21 32,22 21 0,-1 0-31,-21 21-16</inkml:trace>
  <inkml:trace contextRef="#ctx0" brushRef="#br1" timeOffset="114867.89">26374 11155 0,'0'0'0,"-22"0"15,44 0 32,-1 0-47,0 0 0,0 0 16,0 0-16,0 0 0,1 0 0,-1 0 16,0 0-16,0 0 0,0 0 15,0 0-15,-21-21 0,0 0 16,-21 21 31,0 0-47,0 0 0,21 21 0,-21 0 15,0 0-15,21 0 0,-22 0 16,1 1-16,21-1 0,-21 21 16,0-21-16,0 0 0,0 1 0,21-1 0,-22 0 15,1 0-15,21 0 0,-21 0 0,21 1 16,-21-1-16,0-21 0,21 21 15,0-42 32,21 0-47,0 21 0,-21-22 0,21 22 16,-21-21-16,21 0 0,1 0 16,-1 0-16,-21 0 0,21-1 15,0 22-15,-21-21 0,21 21 16,0 0 15,-21 21-31,0 1 16,22-22-16,-22 21 0,0 0 15,21 0-15,0 0 16,0-21 0,0 0-16,0 0 0,1 0 15,-1 0-15,0 0 0,0 0 16,0 0-16,0 0 0,1 0 15,-1-21-15,0 21 0,0-21 0,0 21 16,-21-21-16,21 0 0,1 21 0,-22-22 16,0 1-16,21 0 0,-21 0 0,21 0 15,-21 0-15,0-1 0,0 1 0,0 0 16,0 0-16,0 0 0,0 0 16,-21 21-1,0 0-15,21 21 16,-22-21-16,1 21 0,21 0 15,-21 0-15,21 0 0,0 1 0,0-1 16,-21 0-16,21 0 0,0 0 0,-21 0 16,21 1-16,0-1 0,0 0 15,0 0-15,0 0 0,0 0 16,0 1-16,0-1 16,21-21-16,0 0 15,0 0-15,0 0 16,1 0-16,-1 0 0,0 0 15,0 0-15,0 0 0,0-21 0,1-1 16,-1 22-16</inkml:trace>
  <inkml:trace contextRef="#ctx0" brushRef="#br1" timeOffset="115243.67">27411 10986 0,'-21'0'0,"-22"0"16,43 21-16,0 0 15,-21-21-15,21 21 0,-21 0 16,21 0-16,-21 1 0,21-1 0,0 0 15,0 0-15,0 0 0,-21 0 16,21 1-16,0 20 0,-22-21 0,22 0 16,0 0-16,0 1 0,0-1 15,0 0-15,0 0 0,0 0 16,0 0 0,22-21-16,-22 22 15,21-22-15,0 0 16,0 0-16,0 0 15,0-22-15,1 22 16</inkml:trace>
  <inkml:trace contextRef="#ctx0" brushRef="#br1" timeOffset="115676.43">27622 10986 0,'0'0'0,"0"-22"31,22 22-15,-22 22-1,0-1-15,21 0 16,-21 0-16,21 0 0,-21 0 16,0 1-16,0-1 0,0 0 0,0 0 15,0 0-15,0 0 0,0 1 0,0-1 16,0 0-16,0 0 0,0 0 16,-21 0-16,21 1 0,-21-1 0,21 0 15,-22 0-15,1-21 16,21 21-16,-21-21 0,21 21 0,-21 1 15,0-22 1,21 21-16,0-42 47</inkml:trace>
  <inkml:trace contextRef="#ctx0" brushRef="#br1" timeOffset="115995.25">27834 11282 0,'0'21'125</inkml:trace>
  <inkml:trace contextRef="#ctx0" brushRef="#br1" timeOffset="116320.06">27813 11621 0,'0'0'16,"0"21"-1,0 0-15,0 0 31,0 0-15,-21-21-16,0 21 16,-1 1-16,1-1 15,0-21 1,0 0-16,0 21 0,0-21 16,-1 0-16,1 0 0,0 0 15,0 0-15</inkml:trace>
  <inkml:trace contextRef="#ctx0" brushRef="#br0" timeOffset="159231.42">952 13631 0,'22'0'0,"-1"0"31,0 0-15,0 0-1,0 0-15,-21-21 0,21 0 0,1 21 16,-22-21-16,21 0 0,0 21 16,0-21-16,-21-1 0,21 1 15,0 0-15,-21 0 0,0 0 16,0 0-16,0-1 16,0 1-16,0 0 0,-21 0 15,0 21-15,0 0 0,0 0 16,0 0-16,-22 0 0,22 0 0,0 0 15,-21 0-15,20 0 0,1 21 16,-21-21-16,21 21 0,0 0 16,-1 1-16,1 20 0,-21-21 0,42 0 15,-21 22-15,0-22 0,21 0 16,0 21-16,0-21 0,0 1 0,0-1 16,0 0-16,0 0 0,21 0 15,0 0-15,0 1 0,0-1 16,0 0-16,1-21 0,-1 21 15,0 0-15,21-21 0,-21 21 0,1 1 16,20-22-16,-21 21 0,0-21 16,0 21-16,1 0 0,-1-21 15,0 21-15,-21 0 0,0 1 0,0-1 16,0 0-16,0 0 0,-21 0 16,0 0-16,-1 1 0,1-22 0,-21 21 15,21 0-15,0-21 0,-22 0 16,22 0-16,0 0 15,-21 0-15,20 0 0,-20 0 0,21 0 16,0 0-16,-22-21 0,22 0 16,0 21-16,0-22 0,0 1 0,0 21 15,21-21-15,-22 0 16,22 0-16,0 0 16,0-1-1,22 22-15,-1-21 16,0 21-16,0-21 0,0 21 15,22-21-15,-22 21 0</inkml:trace>
  <inkml:trace contextRef="#ctx0" brushRef="#br0" timeOffset="159648.14">1672 13441 0,'-42'-148'79,"-720"740"-79,1566-1036 0,-867 296 15,63 169-15,-22 0 0,22 0 0,0 22 16,0-22-16,-21 21 0,21 0 15,-21-20-15,21 20 0,0 0 16,0 1-16,0-1 0,0 0 0,0 1 16,0-22-16,0 21 0,0-21 15,0 22-15,0-22 0,0 0 0,0 0 16,0 0-16,0 0 0,21 1 16,0-22-16,1 0 15,-1 0 1,0 0-16,0-22 0,0 1 0,-21 0 15,21 21-15,1-21 16,-1 0-16,-21 0 0,21-22 0,-21 22 16,21 0-16,-21 0 0</inkml:trace>
  <inkml:trace contextRef="#ctx0" brushRef="#br0" timeOffset="159872.01">1524 13758 0,'21'0'16,"0"0"-1,0-21-15,1 0 0,-1 21 16,0-21-16,0 21 0,0-21 16,0 21-16,1 0 0,-1-21 0,0 21 15,0 0-15,0 0 16</inkml:trace>
  <inkml:trace contextRef="#ctx0" brushRef="#br0" timeOffset="160355.62">2053 13864 0,'0'0'0,"0"21"16,0-42 31,21 0-32,0 0 1,1 21-16,-1-21 0,0 0 0,0-1 16,0 22-16,0-21 0,1 21 15,-22-21-15,0 0 0,0 0 16,-22 21 0,1 0-1,0 0-15,0 21 0,0 0 16,0-21-16,-1 21 0,1 0 0,21 1 15,0-1-15,-21 0 0,21 0 16,0 21-16,0-20 0,0-1 16,0 0-16,0 0 0,0 0 15,0 0-15,21-21 0,0 0 16,1 22-16,-1-22 0,0 0 16,0 0-16,0 0 0,0 0 0,22 0 15,-22-22-15,0 22 0,21-21 16,-20 0-16,-1 21 0,42-42 15,-42 21-15,22-1 0</inkml:trace>
  <inkml:trace contextRef="#ctx0" brushRef="#br0" timeOffset="160680.44">2709 13589 0,'0'-21'0,"0"42"0,0-63 16,0 21-16,-21 42 46,0-21-30,21 42-16,0-21 0,0 0 16,-21 22-16,21-22 0,-21 21 0,21 1 15,0 20-15,0-21 0,0 1 0,0 20 16,0-20-16,0 20 0,0 1 16,0-1-16,0-21 0,0 22 0,0-1 15,0-20-15,0 20 0,21-20 16,-21-1-16,0 0 0,0 1 15,0-1-15,0-21 0,0 0 0,21 0 16,-21 1-16,21-22 16,0-22-1,-21 1 1,0-21-16,21 21 0,-21-22 0,0-41 16</inkml:trace>
  <inkml:trace contextRef="#ctx0" brushRef="#br0" timeOffset="161056.71">2646 13758 0,'0'-21'0,"0"42"0,0-63 0,-21 21 0,21 0 16,0 0-16,0-1 15,0 1-15,0 0 0,21 21 16,0-21-16,0 21 0,0-21 0,0 0 15,1 21-15,-1-22 0,0 22 16,21 0-16,-21 0 0,1 0 0,-1 0 16,0 0-16,0 0 0,0 0 15,0 0-15,1 22 0,-22-1 16,0 0-16,0 0 0,0 21 16,0-20-16,0-1 0,-22 21 0,1-21 0,0 0 15,0 22-15,21-22 0,-21 0 16,0 0-16,-1 0 0,1 1 15,21-1-15,-21-21 0,0 21 0,21 0 16,-21-21 0,21-21 15,21 0-31</inkml:trace>
  <inkml:trace contextRef="#ctx0" brushRef="#br0" timeOffset="161791.81">3873 13462 0,'0'-21'0,"0"0"15,0 0-15,0-1 16,22 1-16,-1 21 0,-21-21 15,21 21-15,0-21 0,-21 0 16,21 21-16,0 0 0,-21-21 0,22 21 16,-1 0-16,0 0 15,0 0-15,-21 21 16,21 0-16,0 0 0,-21 21 16,0-20-16,0-1 0,0 0 15,0 21-15,0 1 0,0-22 16,0 21-16,0 0 0,-21 1 0,0-22 15,0 21-15,0 1 0,0-1 16,-1-21-16,1 21 0,0-20 0,0 20 16,0-21-16,0 0 0,-1 0 0,1-21 15,0 22-15,0-22 0,0 0 16,0 0-16,-1 0 16,1 0-16,21-22 0,0 1 15,0 0-15,0 0 16,0 0-16,0 0 0,0-1 0,0 1 0,0-21 15,0 21-15,0 0 16,0-1-16,0 1 0,0 0 0,21 0 16,1 21-16,-1-21 0,0 21 15,0 0-15,0 0 0,0 0 16,1 0-16,-1 0 0,0 21 0,0 0 16,0-21-16,0 21 0,1 0 15,-1 1-15,0-1 0,0 0 0,0 0 16,-21 0-16,21 0 0,-21 1 15,22-1-15,-1-21 0,0 21 16,0-21 0,0 0-16,0 0 0,1 0 15,-22-21-15,21 0 16,0 21-16,0-22 0</inkml:trace>
  <inkml:trace contextRef="#ctx0" brushRef="#br0" timeOffset="162700.42">5059 13568 0,'0'0'0,"-21"21"0,-1-21 0,1 0 15,0 0-15,0 0 16,0 0-16,0 0 0,-1 0 15,1 0-15,0 0 0,0 0 16,0 0 0,42 0 15,0 0-31,0 21 0,0-21 0,1 0 16,20 0-16,-21 0 0,21 0 0,1 0 15,-1 0-15,0 0 0,1 0 16,-1 0-16,22 0 0,-22 0 0,43 0 15,-43 0-15,21-21 0,-20 21 16,-22 0-16,21 0 16,1 0-16,-22 0 0,21 0 0,-21 0 15,0 0-15,1 0 0,-1 0 16,0 0 0,-21-21 15,-21 21-16,21-21-15,-21 21 0,-1-21 16,1-1-16,0 22 0,0-21 0,0 21 16,0-21-16,-1 21 0,-20 0 15,21-21-15,0 21 0,0 0 0,-1-21 16,1 21-16,0 0 16,42 0 46,0 0-62,1 0 0,20 0 0,-21 0 16,0 0-16,22 0 0,-22 0 0,0 0 15,21 0-15,-21 21 0,1-21 0,-1 0 16,-21 21-16,21-21 16,-21 21-16,0 0 0,0 1 15,-21-1-15,0 0 0,-1 0 0,1 0 16,-21 0-16,21 22 15,0-22-15,-22 0 0,22 0 0,-21 22 16,21-22-16,-1 0 0,1 0 0,-21 0 16,21 0-16,21 1 0,-21-22 15,21 21-15,-22-21 0,44-21 32,-1-1-32,0 1 15,0 0-15,0 0 0</inkml:trace>
  <inkml:trace contextRef="#ctx0" brushRef="#br0" timeOffset="163654.67">7874 13272 0,'0'0'0,"-21"21"0,0-21 16,21 21-16,-22-21 0,22 21 16,0-42 30,0 0-46,0 0 0,0-1 16,0 1-16,0 0 16,0 0-16,0 0 0,0 0 15,0-1-15,0 1 0,-21 0 16,21 0-16,-21 0 0,0 21 16,0-21-16,0 21 0,-1 0 15,1 0-15,0 0 0,0 0 0,0 0 0,0 0 16,-1 21-16,-20-21 15,21 21-15,0 0 0,0 0 0,-1 0 16,1 1-16,21-1 0,-21 0 0,21 0 16,-21 0-16,21 0 0,0 1 15,0-1-15,0 0 0,0 0 16,21-21-16,0 21 0,0-21 16,1 0-16,20 0 15,-21 0-15,0 0 0,0 0 0,43-21 16,-22 0-16,-21 21 0,22-21 15,-22 0-15,0 21 0,0-22 16,0 1-16,1 0 0,-1 21 0,0-21 16,-21 0-16,0 0 0,21-1 15,-21 1 1,0 42 15,0 1-15,0-1-16,0 0 0,0 21 15,0-21-15,0 22 0,0-22 0,0 21 16,0 1-16,0-1 0,0 0 0,0 1 16,0-1-16,0 0 0,0 22 15,0-22-15,0 22 0,0-22 0,0 0 16,0 64-16,0-64 0,0 1 16,0-1-16,-21 0 0,21 1 15,0-1-15,0 0 0,-21-20 16,0 20-16,21-21 0,-22 0 0,22 0 15,-21 1-15,0-22 0,0 0 0,0 0 16,0 0-16,-1 0 0,1-22 16,0 1-16,0 0 0,0 0 15,0-21-15,-1 20 0,1-20 16,0 0-16,21-1 0,-21 1 0,21 0 0,0-1 16,0 1-16,0-21 15,0 20-15,0 1 0,21 0 0,0-1 16,22 1-16,-22 0 0,0-1 0,21 22 15,1-21-15,-22 21 0,21-22 0,-21 22 16,22 0-16,-22 0 0,0 0 16,0-1-16,0 1 0,22 0 0,-22 0 15,0 0-15,-21 0 0</inkml:trace>
  <inkml:trace contextRef="#ctx0" brushRef="#br0" timeOffset="164103.94">8318 13272 0,'22'0'16,"-1"-22"-16,-21 1 16,0 0-16,21 21 0,-21-21 15,0 0-15,0 0 0,0-1 16,0 1-16,0 0 0,0 0 15,-21 21 1,0 0-16,-1 0 16,22 21-16,-21 0 0,0 0 15,21 1-15,0-1 16,0 0-16,0 0 0,0 0 16,0 0-16,0 1 0,0-1 0,0 21 15,0-21-15,21 0 0,0 1 16,-21-1-16,22-21 0,-1 0 15,0 21-15,0-21 0,0 0 16,0 0-16,22 0 0,-22 0 0,0-21 16,0 0-16,0 21 0,1-22 15,-1 1-15,0 0 0,21 0 0,-21-21 16,1 20-16,-1 1 0,-21-21 0,21 21 16,0-22-16,0 1 0,-21 0 15,0 21-15,0-22 0,21 1 0,-21 0 16,0 20-16,0-20 0,22 0 0</inkml:trace>
  <inkml:trace contextRef="#ctx0" brushRef="#br0" timeOffset="164295.82">8848 12785 0,'0'63'15,"0"-42"-15,-22 22 16,22-22-16,-21 21 0,21 1 0,-21-1 16,21-21-16,0 21 0,0 1 0,-21 20 15,21-20-15,0-22 0,0 21 16,0-21-16,0 0 0,0 1 15,21-1-15,0-21 16,0 0-16,1 0 0,-1 0 16,0 0-16,-21-21 15,21 21-15,0-22 0,-21 1 16,21 0-16,-21 0 0,22 0 0</inkml:trace>
  <inkml:trace contextRef="#ctx0" brushRef="#br0" timeOffset="164547.69">8699 13060 0,'0'0'0,"-21"0"0,21 21 0,21-21 31,1 0-31,-1 0 0,21 0 16,-21 0-16,0-21 0,22 21 0,-22 0 15,0-21-15,0 21 0,22 0 16,-43-21-16,21 21 0,0-22 0</inkml:trace>
  <inkml:trace contextRef="#ctx0" brushRef="#br0" timeOffset="165031.63">10329 12742 0,'0'0'0,"0"-21"0,0 0 16,-42 21 15,21 21-15,21 0-16,0 1 0,0 20 15,0-21-15,0 21 0,0 1 0,0-1 16,0 22-16,0-22 0,0 0 16,0 1-16,0-1 0,0 0 0,-21 1 15,21-1-15,-22 0 0,22-21 16,-21 22-16,21-22 0,0 0 0,0 0 15,0 0-15,0 1 0,-21-44 47,21 1-47,0 0 0,0 0 0</inkml:trace>
  <inkml:trace contextRef="#ctx0" brushRef="#br0" timeOffset="176179.93">10075 13250 0,'0'0'0,"-21"0"16,0 0-16</inkml:trace>
  <inkml:trace contextRef="#ctx0" brushRef="#br0" timeOffset="176353.83">10160 13250 0,'63'0'31,"-126"0"-31,148 0 0,-64 0 0,0 0 0,21-21 16,-21 21-16,22-21 0,-22 21 0,21-21 16,1 21-16,-1-21 0,-21 21 0,21-21 15,1-1-15,-22 22 0,0-21 16,0 0-16,0 21 0,1-21 16,-22 0-16,21 0 0,-21-1 15,0 1-15,0 0 0,0 0 16,0 0-16,-21 0 0,-1-1 0,-20-20 15</inkml:trace>
  <inkml:trace contextRef="#ctx0" brushRef="#br0" timeOffset="178308.21">10816 13039 0,'0'-21'0,"0"-1"16,0 1-16,0 0 0,0 0 15,0 0-15,0 0 0,0-1 0,0 1 16,0 0-16,0 0 0,0 0 16,0 0-16,0-22 0,0 22 0,0 0 15,0 0 1,0 42 0,-21-21-1,21 21-15,0 0 0,0 0 16,0 1-16,0 20 0,0-21 0,0 21 15,0-20-15,0 20 0,0 0 0,0-21 16,0 22-16,0-1 0,-21 22 0,21-22 16,0-21-16,0 21 0,-21-20 0,21-1 15,0 0-15,-22 21 0,22-21 0,0 1 16,0-1-16,0 0 0,-21-21 47,21-21-47,0 0 15,0-1-15,0 1 0,0 0 16,21 0-16,-21 0 0,22 0 16,-1-1-16,-21 1 0,21 0 15,0 0-15,0 0 0,22-22 0,-22 22 16,0 21-16,21-21 0,-21 21 16</inkml:trace>
  <inkml:trace contextRef="#ctx0" brushRef="#br0" timeOffset="178358.19">11049 13208 0</inkml:trace>
  <inkml:trace contextRef="#ctx0" brushRef="#br0" timeOffset="179020.72">10710 12213 0,'0'0'0,"-42"0"0,-22-21 0</inkml:trace>
  <inkml:trace contextRef="#ctx0" brushRef="#br0" timeOffset="180448.89">10922 13272 0,'0'-22'94,"0"1"-79,0 0-15,21 21 16,0-21-16,0 0 0,1 0 15,-1 21-15,0 0 0,0-22 0,0 22 16,0 0-16,1 0 16,-1 0-16,0 22 15,-21-1-15,0 0 16,0 0-16,0 0 0,0 0 16,0 1-16,0-1 0,0 0 0,0 0 15,-21 21-15,21 1 0,-21-22 16,21 0-16,-22 21 15,22-20-15,-21-1 0,21 0 0,0 0 16,0 0-16,0 0 0,21-21 31,1 0-31,-1 0 0,0 0 0,-21-21 16,21 0-16,0 21 0,0-21 0,22 0 16,-22 0-16,0-1 0,0 1 15,0 0-15,1 0 0,20-21 0,-21 20 16,0 1-16,0 0 0,1 0 15,-1 0-15,-21 0 0,21-1 0,-21 1 16,21 0-16,-21 0 0,0 0 16,0 0-16,0-1 15,-21 22 1,0 0-16,0 22 16,-1-22-16,22 21 0,0 0 15,-21 0-15,21 0 0,-21 22 0,21-22 16,0 0-16,0 0 0,0 0 0,0 0 15,0 1-15,0-1 0,0 0 16,21-21-16,-21 21 0,21-21 0,1 0 16,-1 0-16,0 0 0,0 0 15,0 0-15,22 0 0,-22 0 0,0 0 16,21 0-16,-21 0 0,1-21 0,20 21 16,-21 0-16,0-21 0,0 0 0,1 21 15,-1-22-15</inkml:trace>
  <inkml:trace contextRef="#ctx0" brushRef="#br0" timeOffset="181780.04">12996 13377 0,'0'0'0,"-21"22"0,42-22 47,0-22-47,1 1 16,-22 0-16,42 0 0,-21 0 0,0 0 16,0-1-16,1 1 0,-1 0 15,0-21-15,21 21 0,-21-22 0,1 1 16,-1 0-16,-21-1 0,21 1 15,-21 0-15,21-1 0,-21 1 0,0 0 16,0-1-16,0 22 0,0 0 0,0 0 16,0 0-16,0-1 0,-21 22 15,0 0-15,0 0 16,-1 22-16,1-1 16,21 0-16,-21 0 15,21 21-15,0-20 0,-21 20 0,0 0 16,21 1-16,-21-1 0,21 0 0,0 1 15,0-1-15,-22 0 0,22 1 16,0-22-16,0 21 0,-21 0 0,21-20 16,0-1-16,0 0 0,0 0 0,0 0 15,0 0-15,0-42 47,0 0-47,0 0 0,21 0 16,-21 0-16,22-22 0,-1 22 15,-21 0-15,21 0 0,0 0 0,0-22 16,-21 22-16,21 21 0,1-21 16,-22 0-16,21 21 0,0 0 0,0 0 15,0 0-15,0 0 16,1 0-16,-22 21 16,21 0-16,-21 0 0,21 0 15,-21 1-15,0-1 16,21 0-16,-21 0 0,0 0 0,0 0 15,21 1-15,-21-1 0,21-21 0,-21 21 16,22-21-16,-1 21 0,0-21 16,0 0-16,0 0 0,0 0 15,1 0-15,20 0 0,-21 0 0,21 0 16,22-21-16,-43 0 16,21 0-16,-20-1 0,-1 1 0,0 0 15,0 0-15,0 0 0,0 0 0,-21-1 16,22 1-16,-22 0 0,0-21 15,0 21-15,0-1 0,0 1 16,0 0-16,-22 21 0,1 0 16,0 0-16,0 0 15,0 0-15,0 21 16,21 0-16,-22 1 0,22-1 16,-21 0-16,21 0 0,0 0 15,0 22-15,0-22 0,-21 0 0,21 0 16,0 21-16,0-20 0,0-1 15,0 0-15,21 0 0,0-21 16,1 0-16,-22 21 0,21-21 0,0 0 16,21 0-16,-21 0 0,1 0 15,-1 0-15,0 0 0,0 0 0,0-21 16,22 0-16,-22 0 0,0 21 0,0-21 16,0-1-16,0 1 0,1-21 15,-1 21-15,21-22 16,-21 22-16,0 0 0,1 0 0,-22 0 0,21 0 15,-21 42 17,0 0-17,0 0-15,-21 0 16,21 0-16,0 1 0,0-1 16,0 0-16,0 0 0,0 0 15,0 0-15,0 1 16,21-22-1,0 0-15,0 0 32,-21-22-32,21 1 0,-21 0 15,0 0-15,21 0 0</inkml:trace>
  <inkml:trace contextRef="#ctx0" brushRef="#br0" timeOffset="181981.93">14584 12764 0,'-21'0'0,"21"-22"16,-22 22-16,22 22 78,0-1-78,22-21 15</inkml:trace>
  <inkml:trace contextRef="#ctx0" brushRef="#br0" timeOffset="182754.01">14944 13166 0,'0'0'0,"21"0"16,0 0-16,-21-21 15,21 21-15,0-22 0,-21 1 0,21 0 16,-21 0-16,0 0 16,0 0-16,0-1 15,0 1-15,0 0 0,-21 0 16,0 21-16,0 0 0,0 0 0,0 0 15,-1 0-15,1 0 0,0 0 16,0 0-16,0 21 0,0 0 0,-1 0 16,1-21-16,0 22 0,21-1 15,0 21-15,-21-21 0,21 0 16,-21 1-16,21-1 0,0 0 16,0 0-16,21-21 15,0 0 1,0 0-16,0 0 0,1 0 0,-1 0 15,0-21-15,0 21 0,0-21 0,0 21 16,1-21-16,-1 21 0,0-22 16,-21 1-16,21 0 0,0 21 15,-21-21-15,0 42 63,0 0-63,0 0 0,0 1 15,0 20-15,-21-21 0,21 21 16,-21 22-16,21-43 0,0 21 16,0 1-16,-21-1 0,21 0 0,0 1 15,-21-1-15,21 22 0,0-22 16,-22 0-16,22 1 0,0-1 0,0 0 16,0 1-16,-21-1 0,0 0 0,0 1 15,21-1-15,-21-21 16,0 21-16,-1-20 0,-20-1 0,21 0 0,0 0 15,0 0-15,-22-21 0,22 0 16,-21 0-16,21 0 0,-22 0 0,22-21 16,-21 0-16,-1 0 0,22 0 15,-21-1-15,21 1 0,0-21 0,-1 0 16,1 20-16,21-20 0,-21 0 0,21 21 16,0-22-16,0 1 0,0 21 15,21-22-15,0 22 0,1 0 0,-1-21 16,0 21-16,0-22 0,21 22 0,1 0 15,-22-21-15,21 20 16,1 1-16,-1-21 0,0 21 0</inkml:trace>
  <inkml:trace contextRef="#ctx0" brushRef="#br0" timeOffset="183554.07">15346 12891 0,'21'0'0,"-42"0"0,42-22 0,-21 1 0,0 0 16,0 0-16,0 0 16,0 42-1,0 0 1,0 0-16,0 0 0,0 22 16,0-22-16,0 21 0,0-21 15,-21 22-15,21-1 0,-21-21 16,21 22-16,-22-22 0,1 0 0,21 21 15,0-21-15,0 1 0,0-1 16,0 0 0,21-42-1,1 21 1,-1-21-16,-21-1 0,21 1 0,0 21 16,-21-21-16,21 0 0,0 0 0,-21 0 15,0-1-15,22 1 0,-1 21 16,-21-21-16,21 21 0,0 0 15,0 0 1,-21 21-16,0 0 16,21-21-16,-21 22 0,0-1 15,0 0-15,0 0 0,0 0 16,0 0-16,0 1 0,22-1 0,-1 0 16,0 0-1,0-21-15,0 0 16,0 0-16,1 0 0,-1 0 15,0-21-15,0 21 0,0-21 16,0 0-16,1-1 0,-1 1 0,0 0 16,0 0-16,0 0 0,0-22 0,1 22 15,-1-21-15,0 0 0,0-1 16,-21 1-16,21 21 0,0-22 16,-21 1-16,22 0 0,-22-1 0,0 22 15,0 0-15,0 0 0,0 0 16,0 0-16,0-1 0,-22 44 31,22-1-15,0 0-16,0 0 0,-21 0 0,21 22 15,0-22-15,-21 21 0,21 0 0,0 1 16,0-22-16,0 21 16,0 1-16,0-22 0,0 21 0,0-21 15,0 0-15,21 22 0,-21-22 0,21-21 16,-21 21-16,0 0 0,22-21 15,-1 0-15,-21 21 0,21-21 0,0 0 16,0 0-16,0 0 0,1-21 16,-1 21-16,-21-21 15,21 0-15,0 0 0,-21 0 16,0-1-16,0 1 0,0 0 0,0 0 16</inkml:trace>
  <inkml:trace contextRef="#ctx0" brushRef="#br0" timeOffset="183792.48">16023 12933 0,'0'21'16,"21"-21"0,0 0-16,1 0 0,-1 0 15,21 0-15,-21 0 0,22-21 0,-22 21 0,0 0 16,21-21-16,-21 21 0,1 0 15,20-21-15,-21-1 0,0 22 16,0-21-16,-21 0 31</inkml:trace>
  <inkml:trace contextRef="#ctx0" brushRef="#br0" timeOffset="184975.75">17695 12764 0,'0'0'0,"-21"-43"16,21 22-16,0 0 16,-21 0-16,0 21 15,21-21-15,-21 21 0,-1 0 16,1 0-1,0 0-15,0 21 0,0 0 16,21 0-16,-21-21 0,-1 42 0,1-20 16,0-1-16,21 21 0,-21-21 15,0 22-15,21-22 0,-21 21 0,21 0 16,0-20-16,0-1 0,0 21 0,0-21 16,21 0-16,0-21 0,21 43 15,1-43-15,-22 0 0,0 0 16,21 0-16,-21 0 0,22 0 0,-22 0 15,21-21-15,-21 21 0,1-22 16,-1 1-16,21 0 0,-21 0 16,0 0-16,-21 0 0,22-1 0,-22 1 15,0 0-15,0 0 16,0-21-16,-22 20 0,1 1 0,0 0 16,0 0-16,0 0 0,0 0 0,-1-1 15,1 1-15,-21 21 0,21 0 16,0 0-16,-1 0 0,1 0 15,0 0-15,21 21 0,-21 1 16,21-1-16,0 0 16,21 0-16,-21 0 0,21-21 15,0 21-15,1-21 0,-1 0 0,21 0 16,-21 0-16,22 0 0,-22 0 16,21 0-16,0 0 0,1 0 0,41-21 15,-62 0-15,20 0 16,-21 0-16,21 21 0,-20-21 15,-1-1-15,0 1 0,-21 0 16,0 0-16,21 0 0,-21 0 16,0-1-16,0 1 15,0 0 1,0 42 15,-21-21-15,21 21-16,-21 1 0,21-1 0,0 0 0,0 21 15,-21-21-15,-1 22 0,22-1 16,-21 0-16,21 1 0,-21-1 16,0 0-16,0 1 0,21-1 0,-21 0 15,-1 22-15,22-22 0,-21 1 0,21-1 16,-21 0-16,21 22 0,0-22 16,-21 0-16,21 1 0,-21 20 0,21-20 15,-21-1-15,21 0 0,-22 1 16,22-1-16,0 0 0,0 1 15,-21-1-15,21 0 0,-21-21 0,21 22 0,-21-22 16,21 21-16,0-21 0,0 1 0,0-1 16,0 0-16,-21-21 0,0 0 31,-1 0-31,1-21 16,0 0-16,21-1 0,0 1 0,-21 0 15,0 0-15,21 0 0,-21-22 0,21 1 16,0 0-16,0-1 0,0 1 15,0 0-15,0-22 0,0 1 0,0 20 16,0-20-16,21 21 0,0-1 0,0 1 16,0 0-16,22-22 15,-22 43-15,0-21 0,0 20 16,0 1-16,22 0 0,-22 21 0,0-21 0,0 0 16,0 21-16,0-21 15,1-1-15,-1 22 0,0 0 0,0-21 16,0 21-16,0 0 0,1-21 0,-1 21 15</inkml:trace>
  <inkml:trace contextRef="#ctx0" brushRef="#br0" timeOffset="185437.19">19198 12615 0,'0'0'0,"21"0"0,-21-21 0,0 0 15,0 0-15,0 0 16,0 0 0,0 42 15,0 0-31,-21 0 16,21 0-16,-21 22 0,21-22 0,0 21 15,0 0-15,0 1 0,-21-1 0,21 0 16,-21 22-16,21-22 0,-22-21 15,22 22-15,-21-1 0,21-21 16,0 22-16,0-22 0,0 0 0,0 0 0,0 0 16,0 0-16,0 1 15,0-44 17,0 1-32</inkml:trace>
  <inkml:trace contextRef="#ctx0" brushRef="#br0" timeOffset="186308.64">18838 13081 0,'21'0'16,"1"0"0,-1 0-16,21 0 0,-21-21 0,22 21 15,-1-21-15,0 21 0,1-21 16,-1 21-16,43-43 15,-43 43-15,0-21 0,1 0 0,-1 0 16,-21 0-16,21-1 0,-20 1 16,-1 0-16,0 0 0,0 0 0,-21 0 15,0-1-15,0 1 0,0 0 0,0 0 16,0 0-16,0 0 16,0-1-1,-21 22-15,0 22 16,21-1-1,0 0-15,0 0 0,0 0 16,0 22-16,0-22 0,0 0 16,0 21-16,0-21 0,0 1 0,-21 20 15,21-21-15,0 21 0,-22-20 16,22-1-16,0 21 0,0-21 0,0 0 16,-21 1-16,21-1 0,0 0 15,-21-21-15,21 42 0,21-63 47,0 0-47,1 0 16,-1 0-16,-21-1 0,21 1 15,0 0-15,0 0 0,0 0 16,-21 0-16,22-1 0,-1 22 16,0-21-16,-21 0 0,21 21 15,0 0-15,-21 21 16,0 0-1,21-21-15,-21 22 0,0-1 0,22 0 16,-22 0-16,0 0 0,0 0 16,0 1-16,21-1 15,-21 0-15,21-21 0,0 21 16,0-21-16,0 0 16,1 0-16,-1 0 0,0 0 15,0 0-15,0 0 0,0-21 0,22 21 16,-22-21-16,0 21 0,0-21 0,0-1 15,1 1-15,-1 0 0,-21 0 16,0 0-16,21 0 0,-21-1 16,0 1-16,0 0 0,0 0 0,0 0 15,0 0-15,-21 21 0,0 0 0,21-22 16,-22 22-16,1 0 0,0 22 16,21-1-16,-21-21 15,21 21-15,0 0 0,0 0 0,0 0 16,0 1-16,0-1 0,0 0 15,0 0-15,0 0 0,0 0 0,0 1 16,21-22-16,-21 21 0,21-21 16,-21 21-16,21-21 15,1 0-15,-1 0 0,0 0 16,0 0-16,0 0 0,0 0 0,1-21 16,-1 21-16,21-21 0</inkml:trace>
  <inkml:trace contextRef="#ctx0" brushRef="#br0" timeOffset="186869.63">21251 12785 0,'0'-21'16,"0"42"-16,0-64 16,0 65 15,0-1-31,0 0 0,-21 0 16,21 0-16,0 22 0,0-1 15,0 0-15,0 1 0,0-1 0,-21 0 16,21 1-16,-21 20 0,21-21 0,0 1 15,0-1-15,-21 22 0,-1 41 16,1-62-16,21 20 16,0-20-16,-21-1 0,21 0 0,-21 1 15,21 41-15,0-63 0,0 1 16,0 20-16,0-21 0,0 0 16,0 0-16,0-42 31,0 0-16,0 0-15,0 0 0,21 0 0,-21-22 16,21 22-16</inkml:trace>
  <inkml:trace contextRef="#ctx0" brushRef="#br0" timeOffset="187195.61">21167 13060 0,'0'42'0,"0"-105"16,0 84-16,0-63 0,0 20 0,0 1 0,0 0 15,0 0-15,21 21 0,0-21 16,0 21-16,0-21 0,0 21 16,1-22-16,20 22 0,-21 0 0,21 0 15,-20 0-15,20 0 0,0 0 0,-21 0 16,1 22-16,20-22 0,-21 21 16,0 0-16,-21 0 0,0 0 0,0 22 15,0-22-15,0 0 0,0 0 16,0 21-16,-42 1 15,21-22-15,0 0 0,-22 0 0,22 0 16,0-21-16,0 22 0,-22-1 0,22-21 16,0 0-16,0 0 15,0 0-15,21-21 32,0-1-32,21 22 0,0-21 15,0 0-15</inkml:trace>
  <inkml:trace contextRef="#ctx0" brushRef="#br0" timeOffset="188818.77">21950 12700 0,'0'0'0,"0"-21"0,0 0 0,0 0 16,0-1-16,0 1 0,0 0 15,0 0-15,0 0 0,0 0 0,-21 21 16,21-22-16,-22 22 15,22 22 1,0-1-16,0 21 0,-21-21 16,21 22-16,0-22 0,0 21 0,0 0 15,-21 1-15,21-1 0,0 0 16,0 1-16,-21-1 0,21 0 0,-21 1 16,21-1-16,-21-21 0,21 43 15,0-43-15,0 0 16,-22 0-16,22 0 0,0-42 47,22 21-47,-1-21 0,-21 0 0,21 0 15,0 0-15,0-1 0,0 1 0,1-42 16,-1 42-16,21-1 16,-42 1-16,21 0 15,0 21-15,-21-21 16,22 21-16,-1 0 15,-21 21-15,0 0 0,0 0 16,0 1-16,0-1 0,0 0 16,0 0-16,0 0 0,0 0 15,0 1-15,0-1 0,21-21 0,-21 21 16,21-21-16,-21 21 0,21-21 16,0 0-16,1 0 15,-1 0-15,0 0 0,0-21 16,0 21-16,-21-21 0,21 0 0,1-1 15,-1 1-15,0 21 0,0-21 16,-21-21-16,21 21 0,-21-1 0,21 1 16,1 0-16,-22 0 0,0 0 15,0 0-15,21 21 0,-21 21 47,0 0-47,0 0 0,0 0 16,0 0-16,-21 1 0,21-1 15,0 0-15,0 21 0,0-21 16,0 1-16,0-1 16,21-21-16,0 0 15,0 0-15,0 0 16,0 0-16,22 0 0,-22 0 0,0 0 16,0 0-16,0 0 0,1-21 15,-22-1-15,0 1 0,0 0 16,0 0-16,0 0 0,0 0 15,0-1-15,-22 1 0,1 21 16,0-21-16,0 0 0,0 21 0,0-21 16,-1 21-16,1 0 0,0 0 0,0 0 15,42 0 17,0 0-17,0 0-15,1 0 0,-1 0 16,21 0-16,-21 0 0,22 0 15,-22 0-15,0 0 0,0 0 0,0-21 16,0 21-16,1 0 0,-1 0 16,0 0-16,0 0 0,0 0 0,0 0 15,-21 21 1,0 0-16,0 0 16,0 0-16,0 0 15,0 1-15,0-1 0,0 0 16,0 0-16,22 0 15,-1 0-15,-21 1 16,0-1-16,21-21 0,0 0 16,-21 21-16,21-21 47,-21-21-47,0 0 15,0-1-15,21 1 16,-21 0-16,22-21 0,-1 21 0,-21-1 15,21 1-15,0-21 0,-21 21 0,21 0 16,0-1-16,1 1 0,-1 0 16,0 0-16,0 21 15,0 0-15,0 0 16,-21 21 0,0 0-16,0 0 0,0 1 15,0-1-15,0 0 0,0 0 0,0 0 16,0 0-16,0 1 15,0-1-15,0 0 0,0 0 0,22-21 16,20 42-16,-21-42 0,0 22 16,0-22-16,22 0 0,-22 0 15,0 21-15,21-21 0,-20 0 16,20 0-16,-21 0 0,0 0 0,22 0 16,-22-21-16,0 21 0,21-22 0,-21 1 15,1 0-15,-1 0 16,-21 0-16,21 0 0,-21-1 15,0-20-15,0 21 0,0-21 16,0 20-16,0 1 0,0 0 16,0 0-16,0 0 0,-21 21 15,0 0-15,-1 0 0,1 21 16,0 0-16,21 0 16,-21 0-16,21 22 0,-21-22 0,21 0 15,0 21-15,0-20 0,0-1 0,0 0 16,0 0-16,0 0 0,21 0 15,-21 1-15,21-22 0,0 21 0,0-21 16,1 0-16,-1 0 0,21 0 16,-21 0-16,0 0 0,1 0 15,-1 0-15,0 0 16,0 0-16,-21-21 0,21 21 16,-21-22-16,21 22 0,-21-21 0,0 0 15</inkml:trace>
  <inkml:trace contextRef="#ctx0" brushRef="#br1" timeOffset="195387.33">10245 14542 0,'0'-22'109,"0"1"-93,21 21-16,-21-21 16,0 0-16,0 0 0,0 0 15,0-1-15,0 1 16,-21 21-16,-1-21 0,22 0 0,-21 21 15,21-21-15,-21 21 0,0 0 16,0 0-16,0 0 16,-1 0-16,1 0 0,0 21 15,0-21-15,0 21 0,0 0 0,-1 0 16,1 1-16,0-1 16,0-21-16,21 42 0,-21 0 15,21-20-15,-21-1 0,21 0 0,0 0 16,0 0-16,0 0 0,0 1 15,0-1-15,21-21 0,-21 21 0,21-21 16,0 0-16,0 0 0,0 0 0,1 0 16,-1 0-16,0 0 0,0 0 15,0 0-15,0 0 0,1 0 0,-1-21 16,0 0-16,0-1 16,0 1-16,0 0 0,1 0 15,-22 0-15,21 0 0,-21-1 16,0 1-16,21 0 0,-21 0 15,21 0-15,-21 0 32,0 42-1,0 0-31,0 0 0,0 0 16,0 0-16,0 22 0,0-22 0,0 0 15,0 21-15,0-20 0,0 20 16,0-21-16,0 21 0,0 1 15,0-1-15,0 0 0,0 1 0,0-1 16,0 0-16,0 1 0,0-1 16,0 0-16,0 1 0,0-1 0,0 0 15,0 1-15,0-1 0,0 0 0,0 1 16,0-22-16,0 21 0,0-21 16,-21 1-16,21-1 0,0 0 0,-21 0 15,0-21-15,21 21 0,-22-21 16,1 0-16,0 0 15,0-21-15,0 0 16,0 0-16,21 0 0,-22-1 0,1 1 16,0 0-16,0-21 0,0 21 15,21-22-15,-21 1 0,-1 0 16,22-1-16,0 1 0,0 0 0,0-22 16,0 22-16,0 21 0,0-22 0,22 1 15,-1 0-15,0 20 0,0-20 16,0 0-16,22 21 0,-22-22 15,21 22-15,22-42 0,-43 41 0,0 1 16,21-21-16,-21 21 0,1 0 16,-1-1-16,0 22 0</inkml:trace>
  <inkml:trace contextRef="#ctx0" brushRef="#br1" timeOffset="196043.95">10668 14563 0,'21'0'31,"-21"-21"-15,21 21-16,-21-22 0,0 1 0,0 0 16,0 0-16,0 0 15,0 0-15,0-1 16,-21 22-16,0 0 0,21-21 0,-21 21 31,0 0-31,-1 0 0,1 21 16,21 1-16,0-1 0,0 0 0,-21 0 15,21 0-15,0 0 0,-21 1 16,21 20-16,0-21 0,0 0 0,0 0 16,0 22-16,0-22 0,0 0 0,21-21 15,0 21-15,0 0 0,1-21 16,-1 0-16,0 0 0,0 0 0,21 0 15,-20 0-15,-1 0 0,0 0 0,21 0 16,-21-21-16,1 0 0,-1 0 16,0 0-16,0 0 0,0-1 15,0 1-15,-21-21 0,22 21 0,-1-22 16,-21 22-16,21-21 0,-21 0 16,0-1-16,0 22 0,0-21 0,0-1 15,0 22-15,0-21 0,0 21 0,0 0 16,21-1-16,-21 1 0,0 0 15,0 42 17,0 0-32,0 1 15,0-1-15,0 0 0,0 21 16,0-21-16,0 22 0,0-1 0,0-21 16,0 22-16,0-22 0,0 21 15,0-21-15,0 22 0,0-22 0,0 0 16,21 0-16,-21 21 0,21-20 15,-21-1-15,22-21 0,-22 21 16,21-21-16,0 0 0,0 0 16,0 0-16,-21-21 15,21 21-15,-21-21 0,0-1 16,22 1-16,-22 0 0</inkml:trace>
  <inkml:trace contextRef="#ctx0" brushRef="#br1" timeOffset="196317.8">11007 14309 0,'0'0'0,"0"21"16,21-21-1,0 0-15,21 0 16,-21 0-16,1 0 0,-1-21 15,0 21-15,0 0 0,0-21 0,0 21 16,1 0-16,-1 0 0,0-22 16,0 22-16,-21-21 47</inkml:trace>
  <inkml:trace contextRef="#ctx0" brushRef="#br1" timeOffset="197805.3">11726 14732 0,'0'21'32,"21"-21"-1,1-21-31,-1 0 15,0 0-15,0 21 0,0-21 0,0-1 16,1 1-16,-1 0 16,0 0-16,0 0 0,0 0 0,0-22 0,-21 22 15,22-21-15,-22 21 0,21-1 16,-21-20-16,0 21 0,0-21 16,0 20-16,0 1 0,0-21 0,0 21 15,0 0-15,0-1 0,0 1 0,-21 0 16,21 0-16,-22 0 0,1 21 15,21-21-15,-21 21 16,0 0-16,21 21 16,0 0-16,-21 0 15,21 0-15,0 22 0,-21-22 0,21 21 16,-22 0-16,22-20 0,0 20 16,0 0-16,0 1 0,0-1 15,-21 0-15,21-21 0,0 22 0,0-22 16,-21 21-16,21-21 0,0 1 0,0-1 15,0 0-15,0 0 0,-21 0 16,21 0-16,0 1 16,-21-22-16,21-22 31,0 1-31,0 0 0,21 0 16,21-21-16,-42 20 0,21 1 15,1-21-15,-22 21 0,21 0 16,0-1-16,-21 1 0,21 0 15,0 21-15,-21-21 0,21 21 0,1 0 16,-1 0 0,0 0-16,-21 21 0,21 0 15,0 0-15,-21 1 16,0-1-16,0 0 0,0 0 16,21 0-16,-21 0 0,22 1 0,-22-1 15,21 0-15,-21 0 16,21-21-16,0 21 0,0-21 15,0 0-15,1 0 0,-1 0 0,0 0 16,0 0-16,0 0 0,0 0 0,22 0 16,-22 0-16,0-21 15,21 21-15,-20-21 0,-1 0 0,0 21 16,0-21-16,0-1 0,0 1 0,1 0 16,-1 0-16,-21 0 15,0 0-15,0-1 0,0 1 0,0 0 16,0 0-16,0 0 0,0 0 15,-21 21 1,-1 0-16,1 0 16,21 21-16,0 0 15,-21-21-15,21 21 0,0 0 16,0 0-16,-21 1 0,21-1 0,0 0 16,0 0-16,0 0 0,0 0 15,0 1-15,0-1 16,0 0-16,21-21 0,0 0 15,0 21-15,1-21 0,-1 0 16,0 0-16,0 0 16,0 0-16,0 0 0,1-21 0,-1 21 15,0-21-15,0 21 0,0-21 0,0-1 16,1 1-16,-1 0 16,0 21-16,-21-21 0,0 0 0,0 0 15,21 21-15,-21-22 0,0 1 16,21 21-16,-21-21 0,0 42 47,0 0-32,0 1-15,0-1 16,0 0-16,0 0 0,0 0 0,0 0 16,0 1-16,21-1 15,-21 0-15,22 0 16,-1-21-1,0 0 1,0 0 0,0-21-16,-21 0 15,21 0-15,-21-1 16,0 1-16,0 0 16,0 0-16</inkml:trace>
  <inkml:trace contextRef="#ctx0" brushRef="#br1" timeOffset="198044.17">13081 14224 0,'-21'0'16,"0"0"0,42 0 93,0 0-109</inkml:trace>
  <inkml:trace contextRef="#ctx0" brushRef="#br1" timeOffset="198953.91">13843 14605 0,'0'-21'47,"0"0"-47,0 0 15,0-1-15,0 1 16,0 0-16,0 0 0,0 0 16,0 0-16,0-1 15,0 1-15,-21 21 0,0 0 16,-1-21-16,1 21 0,0 0 0,-21 0 15,21 0-15,-1 0 0,-20 0 0,21 21 16,0 0-16,0-21 0,-1 22 16,-20-1-16,21 0 0,0 0 15,21 0-15,-21-21 0,-1 21 0,22 1 0,0-1 16,0 0-16,0 0 16,0 0-16,0 0 15,22-21-15,-1 0 0,0 0 16,0 0-16,0 0 0,0 0 15,1 0-15,20-21 0,-21 21 0,0-21 16,22 0-16,-22 21 0,0-21 0,0 0 16,0 21-16,0-22 0,1 1 15,-1 21-15,-21-21 0,0 0 0,0 0 32,0 42-1,0 0-31,0 0 15,0 0-15,-21 1 16,21-1-16,0 21 0,0-21 0,0 22 16,0-22-16,0 21 0,-22 0 0,22 1 15,0-22-15,0 21 0,0 1 0,0-1 16,0 0-16,0 1 0,0-1 16,0 0-16,0 1 0,0-1 0,0 0 15,0 1-15,0-1 0,0-21 0,0 21 16,0 1-16,0-22 0,0 21 15,0-21-15,0 1 0,0-1 0,0 0 16,0 0-16,-21-21 0,0 21 0,0-21 16,0 0-16,0 0 15,-1 0-15,1 0 0,0 0 16,0-21-16,0 0 0,-22 0 0,22 0 16,0-1-16,0-20 0,0 21 0,0-21 15,-1-1-15,1 22 0,21-21 16,0-1-16,0 1 0,0 0 0,0-1 15,0 22-15,43-63 0,-22 41 16,0 22-16,0-21 0,21 21 16,-20-22-16,20 22 0,0 0 0,-21-21 15,22 20-15,-1 1 0,-21 0 16,22 0-16,-22 0 0,21 0 16,-21-1-16,0 1 0,1 0 0,-1 0 0,0 21 15,0-21-15,0 0 0</inkml:trace>
  <inkml:trace contextRef="#ctx0" brushRef="#br1" timeOffset="201207.99">14160 14605 0,'0'21'31,"-21"-21"-16,0 0-15,0 0 32,42 0 374,-21 21-375,21-21 63,0 0-78,1-21-16,-1 0 15,0 0-15,0 0 16,0 0-16,-21-1 0,0 1 15,21 0-15,-21 0 0,22 0 0,-22 0 16,0-1-16,0-20 0,0 21 0,0 0 16,0 0-16,0-1 15,0 1-15,0 0 0,0 0 0,0 0 16,0 0-16,0-1 0,0 1 16,0 0-1,0 0-15,0 42 94,0 0-94,0 0 0,0 1 16,0-1-16,0 0 0,0 0 0,-22 0 0,22 0 15,0 1-15,0-1 16,0 21-16,0-21 0,-21 0 0,21 22 15,0-22-15,0 0 0,0 0 0,-21 22 16,21-22-16,-21 0 0,21 0 16,0 0-16,0 0 0,0 1 15,0-1-15,0-42 63,0-1-63,0 1 0,21 0 15,0 0-15,-21 0 0,21 0 0,-21-1 16,0 1-16,0 0 16,22 0-16,-22 0 0,21 21 0,-21-21 15,0 42 32,0 0-31,0 0-1,0 0 1,0 0-16,0 1 16,0-1-1,21-21-15,0 0 16,-21-21 62,0 42 16,0 0-79,0 0 1,21-21-16,0 21 16,1-21-1,-1 0-15,0 0 16,0 0-16,0-21 16,0 0-16,1 21 15,-22-21-15,0 0 0,21-1 16,-21 1-16,21 0 0,-21-21 15,21 21-15,-21-22 0,0 22 0,0-21 16,21 21-16,-21-22 0,0 1 16,21 21-16,-21 0 0,0-22 0,0 22 15,0-21-15,0 21 0,0-1 0,0 1 16,0 0-16,0 42 47,0 0-47,0 1 0,0-1 15,0 0-15,-21 0 0,21 0 0,0 22 16,0-1-16,0-21 0,-21 0 16,21 0-16,0 22 0,0-22 15,0 0-15,0 0 0,0 0 16,0 22-16,0-22 0,0 0 0,-21 0 16,21 0-16,0 1 15,0-1-15,0 0 16,0-42 78,0 0-94,0-1 31,0 1-31,0 0 15,0 0 1,21 21-16,0 0 31,0 0-31,-21 21 0,0 0 16,0 0-16,22 1 16,-22-1-16,0 0 0,0 0 15,21 0-15,-21 0 16,21-21-1,-21 22-15,21-22 16,0 0 0,0-22-16,-21 1 0,22 21 15,-22-21-15,21 0 0,-21 0 16,21 21-16,-21-21 0,21-1 16,-21 1-16,0 0 15,0 0-15,0 0 16</inkml:trace>
  <inkml:trace contextRef="#ctx0" brushRef="#br1" timeOffset="201460.84">14309 14309 0,'0'0'0,"-22"0"0,22 21 15,22-21 1,-1 0-16,0 0 0,0 0 16,0 0-16,22 0 0,-22 0 15,0-21-15,21 21 0,-21 0 16,1-21-16,20 21 0,-21 0 0,0-22 16,0 22-16,-21-21 0,22 21 0,-1 0 15,-21-21-15,21 21 16</inkml:trace>
  <inkml:trace contextRef="#ctx0" brushRef="#br1" timeOffset="201868.1">15346 14139 0,'0'-21'15,"0"0"-15,0 0 16,-21 21 15,-1 0-31,1 0 16,0 21-16,0 0 15,21 0-15,-21 1 0,21-1 0,0 21 16,-21-21-16,21 22 16,-22-22-16,22 21 0,0-21 0,0 43 15,0-22-15,0-21 0,0 0 16,0 1-16,0-1 0,0 0 16,0 0-16,0 0 0,22-21 15,-1 0-15,0 0 0,0 0 16,0 0-16,0 0 15,1 0-15,-1-21 0,0 0 16,0 21-16,-21-21 0</inkml:trace>
  <inkml:trace contextRef="#ctx0" brushRef="#br1" timeOffset="202175.92">15642 14076 0,'0'0'0,"21"-21"0,-21 0 15,0-1-15,21 22 0,-21-21 16,22 21-16,-1 0 16,0 0-16,0 0 15,0 0-15,0 0 0,1 0 0,-1 0 16,-21 21-16,21 1 0,0-22 0,0 21 16,0 0-16,-21 0 0,0 0 15,0 22-15,22-22 0,-22 0 0,0 0 16,0 21-16,0-20 0,-22-1 0,1 21 15,0-21-15,0 22 16,0-22-16,0 0 0,-1 0 0,1 21 16,0-20-16,0-22 0,21 21 0,0 0 15,-21-21-15,0 0 16</inkml:trace>
  <inkml:trace contextRef="#ctx0" brushRef="#br0" timeOffset="208018.72">1079 16701 0,'0'0'0,"-21"0"0,42-22 47,1 22-47,-1-21 0,-21 0 0,21 0 16,0 0-16,0 0 0,0-1 15,1 1-15,-1 0 0,0 0 16,-21 0-16,0 0 0,0-1 16,0 1-16,0 0 0,0 0 15,-21 0-15,0 21 0,-1 0 16,-20 0-16,21 0 0,-21 0 16,20 0-16,-20 21 0,21-21 0,-21 21 15,20 0-15,1 0 0,-21 1 16,21-1-16,0 0 0,-1 0 0,1 21 15,0-20-15,21-1 16,0 0-16,0 0 0,0 21 0,0-20 16,0-1-16,21 0 0,0 0 0,1 0 15,20 0-15,-21 1 16,21-1-16,1 0 0,-22 0 0,21 0 16,1 0-16,-22-21 0,0 22 15,21-1-15,-42 21 0,0-21 16,0 0-16,0 1 0,0-1 0,0 0 15,-21 21-15,0-21 0,0 1 16,-22-1-16,22 0 0,-21-21 0,21 21 16,-22-21-16,22 0 0,-21 0 15,21 0-15,-22 0 0,22 0 16,0 0-16,-21-21 0,21 0 16,-22 21-16,22-21 0,0-1 15,0 1-15,0 21 0,-1-21 0,22 0 16,0 0-16,0 0 0,0-1 15,0 1 1,0 0-16,22 21 0,-22-21 0,21 0 16,21 0-16,-21-1 0</inkml:trace>
  <inkml:trace contextRef="#ctx0" brushRef="#br0" timeOffset="208343.74">1778 16341 0,'0'0'0,"0"-21"15,0-1-15,-21 22 16,0 0 0,-1 0-1,22 22-15,-21 20 0,21-21 16,-21 21-16,21-20 0,-21 20 15,21 0-15,0 1 0,0-1 16,-21 0-16,21 22 0,-21-22 0,21 0 16,0 1-16,0-1 0,0 0 15,0-20-15,0 20 0,0-21 16,0 0-16,0 0 0,0 1 16,21-44 15,0 1-31</inkml:trace>
  <inkml:trace contextRef="#ctx0" brushRef="#br0" timeOffset="208572.61">1503 16722 0,'-21'0'15,"21"21"1,21-21-1,0 0 1,0 0-16,0 0 0,0 0 16,1 0-16,-1-21 0,21 21 0,-21 0 15,0-21-15,1 21 0,-1 0 16,0 0-16,0-22 0,0 1 16,0 21-16,1-21 15</inkml:trace>
  <inkml:trace contextRef="#ctx0" brushRef="#br0" timeOffset="209260.22">2032 16828 0,'21'21'15,"0"-21"-15,0 0 0,1 0 16,-1 0-16,0-21 15,0-1-15,0 1 0,-21 0 16,21 0 0,-21 0-16,0 0 0,0-1 15,0 1-15,-21 0 16,0 21-16,0 0 16,0 0-16,0 0 0,-1 0 15,1 0-15,0 21 16,0-21-16,21 21 0,0 1 0,0-1 15,0 0-15,0 0 0,0 21 16,0-20-16,0-1 0,0 0 0,0 21 16,0-21-16,21 1 0,0-1 15,0 0-15,1-21 0,-1 21 0,0-21 16,0 0-16,0 0 16,0 0-16,22 0 0,-22 0 0,21-21 15,-21 0-15,1 0 0,20 21 16,-21-22-16,0 1 0,22-21 0,-22 21 15,0 0-15,0-1 0,0-20 16,0 21-16,1 0 0,-22 0 16,0-1-16,0 1 0,0 0 15,0 0-15,0 42 32,0 0-17,0 0-15,0 1 0,0 20 16,-22-21-16,22 21 0,0 1 15,-21-1-15,21 0 0,0 1 16,0-1-16,0 22 0,0-22 0,0 0 16,0 22-16,-21-22 0,21 22 15,0-22-15,0 0 0,0 1 0,0-1 16,0 0-16,-21 1 0,21-22 16,0 21-16,0-21 0,0 0 0,0 1 15,0-44 16,0 1-31,0-42 16,0 42-16,0-22 0,21 1 0,0 0 16</inkml:trace>
  <inkml:trace contextRef="#ctx0" brushRef="#br0" timeOffset="209671.98">2646 16679 0,'0'0'15,"0"-21"-15,-21 0 0,-1 21 0,1-21 16,0 0-16,0 21 16,0-21-16,21-1 31,0 1-15,21 21-16,-21-21 0,21 21 15,0-21-15,22 21 0,-22 0 0,0 0 16,0-21-16,21 21 0,-20 0 15,-1 0-15,21 0 0,-21 0 0,0 0 16,1 21-16,-22 0 0,21 0 16,-21 0-16,0 1 0,0-1 15,0 0-15,0 21 0,-21-21 16,-1 1-16,1 20 0,0-21 0,0 21 16,0-20-16,0-1 0,-1 0 15,1 0-15,0 0 0,21 0 0,-21 1 16,0-22-16,21 21 0,-21-21 15,21 21-15,0-42 63,0 0-63,21-1 0</inkml:trace>
  <inkml:trace contextRef="#ctx0" brushRef="#br0" timeOffset="210516.02">3683 16277 0,'-21'0'16,"42"-21"46,0 21-62,0 0 16,0 0-16,1-21 0,-1 21 15,0 0-15,0 0 0,0 0 16,0 0-16,-21 21 0,22 0 0,-22 0 16,21-21-16,-21 22 0,0-1 15,0 0-15,0 21 0,0-21 0,-21 1 16,-1-1-16,1 0 0,0 0 15,0 0-15,0 0 0,0 1 16,-1-1-16,1-21 0,0 21 0,0-21 16,0 0-1,21-21 17,21 0-17,0-1 1,0 22-16,0 0 0,1-21 0,-1 21 15,0 0-15,0-21 0,0 21 0,0 0 16,22 0-16,-22 0 16,0 0-16,0 0 0,-21 21 15,0 0-15,0 1 16,0-1-16,0 0 0,0 0 16,0 0-16,0 0 0,0 1 15,0-1-15,-21 0 0,0 0 0,0 0 16,0 0-16,-1 1 0,1-1 15,0-21-15,0 21 0,0-21 16,-22 0-16,1 21 0,21-21 16,0 0-16,0 0 0,-1 0 15,1 0-15,0 0 0,0 0 0,0 0 16,0 0-16,-1 0 16,22-21 62,22 21-78,-1-21 0</inkml:trace>
  <inkml:trace contextRef="#ctx0" brushRef="#br0" timeOffset="211383.53">4678 16468 0,'-21'0'15,"42"0"-15,-64 0 0,22 21 16,0-21-16,-21 0 0,21 0 0,-1 0 16,1 21-16,0-21 0,0 0 0,0 0 15,21 21 1,21-21 15,0 0-31,0 21 0,0-21 0,22 0 16,-22 0-16,21 0 0,1 0 15,-1 0-15,0 0 0,1 0 0,-1 0 16,-21-21-16,21 21 0,1 0 0,-1 0 16,-21-21-16,22 21 0,-22 0 15,21 0-15,-21 0 0,0 0 16,1-21-16,-1 21 0,0 0 16,0 0-16,0-21 0,0 21 15,1 0 1,-22-21-1,0-1 1,-22 22 0,1 0-16,0-21 0,0 0 15,0 21-15,0 0 0,-1 0 0,1-21 16,0 21-16,-21 0 0,21 0 16,-1 0-16,1 0 0,0 0 0,0 0 15,0 0-15,0 0 16,42 0 31,0 0-47,0 0 15,0 0-15,0 0 0,1 0 0,20 0 16,-21 0-16,0 0 16,22 0-16,-22 0 0,0 0 0,0 0 0,0 0 15,0 0-15,1 0 0,-1 0 16,-21 21-16,21-21 15,-21 21-15,0 0 0,0 1 16,-21-1-16,0 0 16,-1 0-16,1 0 0,0 0 0,0 1 15,0 20-15,-22-21 0,22 0 16,0 0-16,0 1 0,0-1 0,0 0 16,-1 0-16,22 0 0,-21 0 0,0 1 15,0-1-15,21-42 47,0-1-47,0 1 16,21 0-16</inkml:trace>
  <inkml:trace contextRef="#ctx0" brushRef="#br0" timeOffset="212400.47">7916 16341 0,'0'0'0,"-21"21"15,42-21 48,0-21-63,1 0 15,-1 21-15,0-22 0,-21 1 16,21 21-16,-21-21 0,21 0 0,-21 0 16,0 0-16,0-1 15,0 1-15,0 0 0,0 0 16,-21 0-16,0 21 0,-21-21 15,20 21-15,-20 0 0,21 0 0,-21 0 16,20 0-16,-20 21 0,0-21 0,21 21 16,-22 0-16,22 0 0,0 0 15,0 22-15,0-22 0,-1 0 16,22 21-16,-21-20 0,21-1 0,0 21 0,0-21 16,0 0-16,21-21 15,1 22-15,-1-22 0,0 0 16,21 0-16,-21 0 0,1 0 15,20 0-15,-21 0 0,21-22 0,-20 1 16,20 0-16,-21 0 0,21 0 0,-20 0 16,-1-1-16,0 22 0,21-42 15,-21 21-15,1 0 0,-22 0 16,0-1-16,0 1 16,0 42 15,0 1-31,0-1 15,0 0-15,0 21 16,0-21-16,0 1 0,0 20 0,0-21 16,0 21-16,0 1 0,0-22 0,0 21 15,0 1-15,0-1 0,0 0 16,0 1-16,0-1 0,21 21 0,-21-20 16,0-1-16,0 0 0,0 1 0,0-1 15,0 0-15,0 1 0,0-22 16,0 21-16,-21-21 0,-1 1 0,22-1 15,-21 0-15,0 0 0,0 0 16,0-21-16,0 0 0,-1 0 16,1 0-16,0 0 0,0-21 0,0 0 15,0-21-15,-1 20 16,1 1-16,0-21 0,21 21 0,0-22 16,-21 1-16,21 0 0,0-1 0,0 1 15,0-21-15,0 20 0,0 1 16,21 0-16,0-1 0,0 1 0,1 21 15,20-22-15,0 1 0,-21 0 0,22 21 16,-1-22-16,0 22 0,1 0 16,-22-21-16,21 20 0,1 1 15,-1 0-15</inkml:trace>
  <inkml:trace contextRef="#ctx0" brushRef="#br0" timeOffset="213034.1">8530 16298 0,'0'22'16,"21"-22"15,-21-22-15,0 1-16,0 0 0,21 21 0,-21-21 16,0 0-16,0 0 0,0-1 15,0 1-15,0 0 0,0 0 16,-21 0-1,0 21 1,0 0-16,21 21 0,-21 0 16,21 0-16,0 0 0,0 1 15,0-1-15,0 0 0,0 21 0,0-21 16,0 22-16,0-22 0,0 0 0,0 0 16,0 22-16,0-22 0,21-21 15,0 21-15,0 0 0,0-21 0,22 0 16,-22 0-16,0 0 0,0 0 15,22 0-15,-22 0 0,21-21 16,-21 0-16,22 0 0,-22-1 0,0 1 16,21 0-16,-21-21 0,1 21 15,-1-22-15,0 22 0,0-21 16,0-1-16,-21 22 0,0-21 0,21 0 16,-21 20-16,0-20 0,0 0 0,0 21 15,0-1-15,0 1 0,0 0 16,0-21-16,0 63 31,0 0-31,0 0 0,0 0 16,0 22-16,0-22 0,0 21 0,0 1 15,0-1-15,-21 0 0,21 1 16,-21-1-16,21 0 0,0 1 0,0-22 16,-21 21-16,21 0 0,0-20 15,0-1-15,0 0 0,0 0 0,0 0 16,0 0-16,21-21 31,0-21-31,0 0 16,1 0-16,-22 0 0,21 0 15,-21-1-15,0 1 0,0 0 0</inkml:trace>
  <inkml:trace contextRef="#ctx0" brushRef="#br0" timeOffset="213260.98">8890 16150 0,'0'0'0,"0"21"0,21-21 31,0 0-31,0 0 16,1 0-16,20 0 0,-21 0 0,0 0 15,0-21-15,22 21 0,-22-21 16,0 21-16,0 0 0,0 0 0,-21-21 15,22 21-15,-22-21 0</inkml:trace>
  <inkml:trace contextRef="#ctx0" brushRef="#br0" timeOffset="213759.69">10774 15981 0,'0'0'0,"0"-21"0,-21 21 0,21-21 16,-22-22 0,22 22-16,0 0 0,0 0 15,0 0-15,0-1 16,0 44 15,0 20-15,-21-21-16,21 21 0,0 1 15,0-1-15,0 0 0,-21 22 0,21-22 16,0 1-16,0 20 0,0-21 0,0 1 16,-21-1-16,21 0 0,-21-20 15,21 20-15,0-21 0,0 0 0,0 0 16,-21 1-16,21-1 15,-22-21 1,22-21-16,0-1 16,0 1-16</inkml:trace>
  <inkml:trace contextRef="#ctx0" brushRef="#br0" timeOffset="214656.17">10329 16298 0,'0'0'0,"-21"0"15,42 0 17,0 0-32,1 0 0,-1 0 0,0 0 15,0-21-15,21 21 0,1-21 16,-1 21-16,0-21 0,1 0 0,-1 21 16,0-21-16,1-1 0,20 1 15,-20 0-15,-1 0 0,0 0 16,-21 21-16,22-21 0,-22-1 15,0 1-15,0 0 0,0 0 0,-21 0 0,0 0 16,0-1-16,0 1 16,0 0-16,0 0 15,-21 0-15,0 21 16,0 21 0,21 0-16,-21 0 15,21 0-15,0 1 0,0 20 0,0-21 16,-21 21-16,21 1 15,-22-1-15,22 0 0,-21-20 0,21 20 16,0 0-16,-21 1 0,21-22 0,-21 21 16,21-21-16,0 0 0,0 1 15,0-1-15,-21 0 0,21 0 0,0 0 16,0 0-16,0-42 31,0 0-15,21 0-16,-21 0 0,21 0 15,0-1-15,0 1 0,1 0 16,-1 0-16,0 0 0,0 0 0,0 21 16,0-22-16,1 1 0,-1 21 15,0 0-15,0 0 16,0 0-16,0 0 0,1 0 16,-22 21-16,21-21 0,-21 22 15,0-1-15,0 0 0,0 0 16,0 0-16,0 0 0,21 1 15,-21-1-15,21-21 16,-21 21-16,21-21 16,0 0-16,1 0 15,-1 0-15,0 0 0,-21-21 0,21 21 16,0-21-16,0-1 0,1 1 16,-1 0-16,-21 0 0,21 0 15,0 0-15,-21-1 0,0 1 0,21 0 16,-21 0-16,0 0 0,0 0 0,0-1 15,0 1-15,0 0 16,-21 21 0,21 21-16,-21 0 15,0 1-15,21-1 16,0 0-16,0 0 0,0 0 0,0 0 16,0 1-16,0-1 0,0 0 0,0 0 15,0 0-15,0 0 16,21-21-16,0 22 0,0-22 15,0 0 1,1 0-16,-1 0 16,0-22-16,-21 1 0,21 21 15,0-21-15,-21 0 0,21 0 0</inkml:trace>
  <inkml:trace contextRef="#ctx0" brushRef="#br0" timeOffset="-213677.46">12975 16087 0,'0'-21'16,"0"-1"-16,0 1 15,0 0-15,0 0 16,0 0 0,21 21-16,-21 21 31,0 0-31,0 0 0,0 0 16,0 1-16,0-1 0,0 21 15,0-21-15,0 22 0,0-22 16,0 21-16,0-21 0,0 22 0,0-22 15,0 0-15,0 0 0,0 0 16,0 0-16,0 1 0,0-1 16,0-42 15,0-1-31,21 22 16,-21-21-16,22 0 0,-1 0 0,-21 0 15,0 0-15,21-1 0,0 1 16,0 0-16,0 21 15,1 0-15,-1 0 16,0 0-16,0 21 0,-21 0 16,21-21-16,0 22 0,1-1 0,-1 0 15,0 0-15,0 0 16,0 0-16,0-21 0,1 22 16,-1-22-16,0 0 15,0 0-15,0 0 0,0 0 16,1 0-16,-1 0 0,0 0 15,-21-22-15,21 1 0,0 0 16,0 0-16,-21 0 0,0 0 16,22-1-16,-22 1 0,0 0 0,0 0 15,0 0-15,0 0 0,0-1 16,0 1-16,0 0 0,0 0 0,0 0 16,0 0-16,0 42 46,0 0-46,0 0 0,0 0 16,0 22-16,0-22 0,0 0 16,0 21-16,0-21 0,0 22 0,0-22 15,0 0-15,0 0 0,0 0 0,0 1 16,0-1-16,21 0 16,-21 0-16,21-21 0,0 0 15,0 0-15,0 0 16,-21-21-16,22 21 0,-1-21 0,-21 0 15,21-1-15,0 22 0,-21-21 16,21 0-16,0 0 0,1 0 0,-22 0 16,21-1-16,0 1 0,-21 0 15,0 0-15,21 21 0,0-21 0,-21 42 47,0 0-47,0 0 16,0 0-16,0 1 0,0-1 15,0 0-15,0 0 0,0 0 16,0 0-16,0 1 16,21-22-1,1 0 1,-22-22 0,0 1-16,0 0 15,0 0-15</inkml:trace>
  <inkml:trace contextRef="#ctx0" brushRef="#br0" timeOffset="-213482.57">14118 15917 0,'0'0'0,"0"-21"16,0 42 46</inkml:trace>
  <inkml:trace contextRef="#ctx0" brushRef="#br0" timeOffset="-211988.43">14753 16320 0,'0'-22'31,"0"1"-15,0 0-16,0 0 0,0 0 16,0 0-16,-21-1 15,21 1-15,-21 0 0,0 21 16,-1-21-16,1 0 0,0 21 0,0 0 16,0 0-16,0 0 0,-1 0 15,1 0-15,0 21 0,0-21 0,0 21 16,0 0-16,-1 0 0,1 22 0,0-22 15,21 0-15,0 21 0,0-20 16,0-1-16,0 21 0,0-21 0,0 0 16,0 1-16,0-1 0,21-21 0,0 21 15,1 0-15,-1-21 16,0 0-16,0 0 0,0 0 0,0 0 16,1 0-16,-1-21 0,0 0 15,0 0-15,0-1 16,0 1-16,1 0 0,-1 0 0,-21-21 15,21 20-15,-21-20 0,21 21 0,-21-21 16,0-1-16,0 1 0,21 0 16,-21-1-16,0 1 0,21 0 0,-21 20 15,0-20-15,0 0 0,0 21 0,0-1 16,0 1-16,0 0 0,0 42 31,0 22-15,0-22-16,0 0 0,0 21 15,0 1-15,0-1 0,0 0 0,0 1 16,0-1-16,0 0 0,0-21 16,0 22-16,0-1 0,0 0 15,0-20-15,0-1 0,0 21 0,0-21 16,22 0-16,-1 1 0,0-1 16,0-21-16,0 0 15,0 0-15,1 0 0,-1 0 0,0 0 16,0-21-16,0-1 0,0 1 0,1 0 15,-22 0-15,21 0 0,0 0 16,0-1-16,0-20 0,0 0 0,1 21 16,-1-22-16,0 1 0,-21 0 15,0 20-15,21-20 0,-21 0 0,0 21 16,0-22-16,0 22 0,0 0 16,0 0-16,0 0 0,-21 21 31,21 21-16,-21 0-15,0 21 0,21-21 0,0 22 16,0-1-16,0-21 0,-22 22 0,22-1 16,0 0-16,0-21 0,0 22 15,0-22-15,0 21 0,0-21 0,0 1 16,0-1-16,22 0 0,-1 0 16,0-21-16,0 21 0,0-21 15,0 0-15,1 0 16,-1 0-16,0-21 0,0 0 0,0 21 15,0-21-15,1 0 0,-1-1 0,0 1 16,0 0-16,0 0 0,0-21 16,-21 20-16,22 1 0,-22-21 0,21 21 15,-21-22-15,0 22 0,0-21 0,0 21 16,0-22-16,0 22 0,21 0 16,-21 0-16,0 0 0,0 0 0,0-1 15,0 44 16,0-1-31,0 0 0,0 0 16,0 21-16,0-20 0,0 20 0,0-21 16,0 21-16,0-20 0,0 20 15,0-21-15,-21 21 0,21-20 0,0 20 16,0-21-16,-21 0 0,21 0 0,0 1 16,-22-1-16,22 0 0,0-42 46,0 0-46,0-1 16,22 1-16,-1 0 16,-21 0-16,21 0 0,0 0 15,-21-1-15,21 1 0,0 0 0,-21 0 16,22 0-16,-1 0 0,0 21 16,0 0-16,0 0 15,0 21 1,-21 0-16,22 0 0,-22 0 15,0 0-15,0 1 0,0-1 0,21 0 16,-21 0-16,21 0 0,-21 0 0,21 1 16,0-1-16,-21 0 15,21-21-15,1 21 0,-1-21 16,0 0-16,0 0 0,0 0 0,0 0 16,1 0-16,-1 0 0,0-21 15,0 21-15,0-21 0,0 21 16,1-21-16,-1-1 0,-21 1 15,21 0-15,0 0 0,-21 0 16,0 0-16,0-1 0,0 1 16,0 0-16</inkml:trace>
  <inkml:trace contextRef="#ctx0" brushRef="#br0" timeOffset="-211747.57">15367 15981 0,'0'0'15,"0"21"-15,21-21 32,0 0-32,0 0 0,1-21 0,-1 21 15,21-21-15,-21 21 0,22-21 0,-22 21 16,21-22-16,-21 22 0,0 0 15,22-21-15,-22 21 0,0 0 0,-21-21 16,21 21-16,0 0 0</inkml:trace>
  <inkml:trace contextRef="#ctx0" brushRef="#br0" timeOffset="-210607.91">17759 15960 0,'0'0'0,"-43"-43"16,22 22-16,21 0 0,0 0 0,-21 0 15,0 0-15,21-1 0,-21 22 16,0 0-1,-1 0 1,1 0-16,21 22 0,0-1 0,-21 0 16,21 21-16,-21-21 0,21 22 15,-21-22-15,21 21 0,0 1 0,0-1 16,0 0-16,0 1 0,0-22 0,0 21 16,0-21-16,21 0 0,0 1 15,0-1-15,0 0 0,1-21 0,-1 0 16,0 0-16,0 0 0,21 0 0,-20 0 15,20 0-15,-21 0 0,0 0 16,22-21-16,-22 0 0,0-1 0,0 1 16,-21 0-16,0 0 0,0 0 15,0 0-15,0-22 0,0 22 16,0 0-16,-21 0 0,0-22 0,-22 22 16,22 0-16,-21 0 0,0 0 0,20 0 15,-20 21-15,0 0 0,-1 0 16,22 0-16,-21 0 0,21 0 0,0 0 15,-1 0-15,22 21 0,0 0 16,22 0 0,-1-21-16,0 0 0,21 0 15,-21 0-15,22 0 0,-1 0 0,-21 0 16,43 0-16,-22 0 0,0-21 16,1 21-16,-1-21 0,0 0 15,22 21-15,-22-22 0,1 1 0,-22 0 16,21 0-16,-21 21 0,22-21 0,-22 0 15,0 21-15,-21-22 0,21 22 16,-21-21-16,21 21 0,-21-21 16,0 42 15,0 0-31,0 1 16,-21 20-16,21-21 0,-21 21 0,21 1 15,0-1-15,0 0 0,-21 1 16,21-1-16,-21 0 0,21 1 0,-22-1 15,22 64-15,-21-64 16,21 1-16,0-1 0,-21 21 16,21-20-16,0-1 0,0 22 0,0-22 15,0 21-15,0-20 0,0 20 0,0-20 16,0 20-16,0-21 16,-21 1-16,21-1 0,-21 0 0,21-20 0,0 20 15,0-21-15,-21 0 0,21 0 0,-22-21 16,1 0-16,0 0 15,0 0 1,21-21-16,0-21 0,0 21 16,-21 0-16,21-22 0,0 1 15,-21 21-15,21-43 0,0 22 0,0 0 16,0-22-16,0 22 0,0-22 0,0 22 16,21-22-16,-21 22 0,21 0 15,0-1-15,0 1 0,0 0 0,1 21 16,-1-1-16,21-20 0,-21 21 0,22 0 15,-1 0-15,0-1 0,1 1 16,-1-21-16,0 21 0,1 0 16,-1-1-16,21-20 0,-20 21 0</inkml:trace>
  <inkml:trace contextRef="#ctx0" brushRef="#br0" timeOffset="-210164.48">20129 15960 0,'0'0'0,"0"-21"0,-21-1 15,21 1-15,0 0 0,-21 0 0,21 0 16,-21 0-16,21-1 0,0 1 16,0 0-16,0 0 0,0 0 0,-21 0 15,21-1-15,-21 22 32,21 22-32,0 20 15,0-21-15,0 21 0,-22 1 0,22-1 16,0 0-16,-21 1 15,21-1-15,-21 22 0,21-22 0,0 0 0,0 1 16,-21-22-16,21 21 0,0 0 16,-21-20-16,21-1 0,0 0 15,0 0-15,0 0 0,0 0 16,21-42 0,0 0-1,-21 0-15,21 0 0,0-22 0</inkml:trace>
  <inkml:trace contextRef="#ctx0" brushRef="#br0" timeOffset="-209425.39">20235 15875 0,'43'-63'15,"-43"41"-15,-43 107 0,128-233 0,-85 127 16,0 0-16,0-1 16,0 44-1,0-1 1,0 21-16,0-21 0,0 0 15,0 22-15,0-1 0,0 0 16,0-20-16,-21 20 0,21 0 0,-21 1 16,21-1-16,0 0 0,0-21 0,-22 22 15,22-1-15,-21-21 0,21 0 16,-21 1-16,21-1 0,0 0 0,0 0 16,0-42 15,0 0-16,21 0-15,-21-1 0,21 1 16,1 0-16,-1 0 0,-21 0 16,21 0-16,0-1 0,0 1 0,-21 0 15,21 21-15,1 0 0,-22-21 0,21 21 16,0 0 0,-21 21-16,21 0 0,-21 0 15,0 1-15,0-1 0,0 0 16,0 0-16,0 0 0,21 0 15,-21 1-15,0-1 0,21 0 0,-21 0 16,22-21-16,-1 0 16,0 21-16,0-21 0,0 0 15,0 0-15,1 0 0,-1 0 16,0 0-16,0 0 0,21-21 0,-20 0 16,-1 21-16,0-21 0,0 0 0,0-1 15,0 1-15,-21 0 0,22 0 16,-22 0-16,21 0 0,-21-1 15,0 1-15,0 0 0,0 0 0,0 0 0,-21 21 32,-1 0-32,1 0 0,0 0 15,21 21-15,-42 21 16,42-21-16,-21 22 0,21-22 16,0 0-16,0 0 0,0 0 0,0 1 15,0-1-15,0 0 0,0 0 0,0 0 16,21-21-16,0 0 15,0 0-15,0 0 16,0 0-16,1 0 0,-1 0 0,0-21 16,0 21-16,0-21 0,0 21 15,1-21-15,-22 0 0,21 21 0,-21-22 16,0 1-16,0 0 0,0 0 16,0 0-16,0 0 15,0-1-15</inkml:trace>
  <inkml:trace contextRef="#ctx0" brushRef="#br0" timeOffset="-209147.93">20087 16023 0,'0'0'0,"21"0"31,0 0-31,1 0 16,20 0-16,-21-21 0,21 21 15,-20 0-15,20-21 0,0 21 16,1 0-16,-1-21 0,-21 21 0,21 0 16,1 0-16,-22-21 0,0 21 0,21 0 15,-20 0-15,-1 0 0,0 0 16,0-22-16,0 22 0,0 0 0,1 0 15</inkml:trace>
  <inkml:trace contextRef="#ctx0" brushRef="#br0" timeOffset="-208656.2">22352 15875 0,'0'0'0,"-21"-21"0,0 21 0,21-21 15,-22 0-15,1 21 0,21-22 0,-21 22 16,0-21-16,0 21 16,0 0-16,-1 0 15,1 0-15,0 21 16,21 1-16,0-1 0,0 21 0,0 0 16,0 1-16,0-1 0,0 22 0,0-1 15,0-21-15,0 22 0,0-1 16,0 1-16,0-1 0,0 1 0,0-1 15,0 1-15,0-1 0,0 64 16,0-63-16,0-22 16,0 1-16,0-1 0,0 0 0,0-21 15,0 1-15,0-1 0,0 0 0,0-42 47,0 0-47,0-1 0,0 1 16,0-21-16,0 21 0</inkml:trace>
  <inkml:trace contextRef="#ctx0" brushRef="#br0" timeOffset="-208314.39">22077 16108 0,'0'0'0,"0"-21"16,-21-22-16,21 1 0,-22 21 0,22-21 15,0 20-15,0 1 0,0 0 16,0-21-16,0 21 0,0-1 0,22 22 15,-1-21-15,0 0 0,21 21 0,-21-21 16,22 21-16,-22 0 0,21 0 16,1 0-16,-1 0 0,0 0 0,1 21 15,-1 0-15,-21 0 0,0 1 16,0-1-16,1 21 0,-22 0 0,0-20 16,0 20-16,0 0 0,-22-21 0,-20 43 15,21-22-15,0-21 16,-22 1-16,22-1 0,-21 0 15,0 0-15,20 0 0,-20 0 0,21-21 16,0 22-16,0-22 0,-1 0 16,1 0-16,21-22 31,21 1-31,1 0 16,-1 0-16</inkml:trace>
  <inkml:trace contextRef="#ctx0" brushRef="#br0" timeOffset="-206767.4">22839 15769 0,'0'0'0,"21"-21"0,0 0 0,0 0 15,-21 0-15,0-1 0,0 1 16,21 0-16,-21 0 0,0 0 0,22 0 16,-22-1-16,0 44 31,0 20-31,0-21 0,0 0 15,0 22-15,0-1 0,-22 0 0,1 1 16,21-1-16,-21 0 0,21 22 16,-21-22-16,0 0 0,21 1 0,0-1 15,-21 0-15,21-20 0,-22 20 0,22-21 16,0 0-16,0 0 0,0 1 16,-21-22-16,21 21 0,21-42 31,1 21-16,-22-22-15,21 1 0,0 0 0,0 0 16,-21 0-16,21-22 0,0 22 0,1 0 16,-1 0-16,-21 0 0,21 21 15,0-21-15,0 21 0,0 21 32,-21 0-32,0 0 0,0 0 15,0 0-15,22 1 0,-22-1 16,0 0-16,0 0 15,0 0-15,21-21 16,0 0-16,-21 21 0,21-21 16,0 0-16,0 0 0,1 0 15,-1 0-15,0-21 0,0 0 16,0 21-16,0-21 0,1 0 0,-1 0 16,0-1-16,0 1 15,0 0-15,-21 0 0,0 42 47,0 0-47,0 0 16,0 1-16,0-1 0,0 0 15,0 0-15,0 0 16,0 0-16,0 1 16,21-22-1,1 0-15,-1 0 0,0 0 16,0 0-16,0-22 0,0 1 15,1 0-15,-22 0 16,0 0-16,0 0 16,0-1-16,0 1 0,-22 0 0,1 21 15,0-21-15,0 0 0,0 0 16,0 21-16,-1-22 0,1 22 16,0 0-16,42 0 46,0 0-46,1 0 16,-1 0-16,0-21 0,21 21 0,-21 0 16,22-21-16,-22 21 0,21 0 15,-21-21-15,22 21 0,-22 0 0,21 0 16,-21 0-16,1 0 0,20 0 0,-21 0 16,0 0-16,0 0 0,1 21 15,-22 0-15,21 0 0,-21 1 16,0-1-16,0 0 0,0 0 15,0 0-15,0 0 16,0 1-16,0-1 0,-21 0 16,21 0-16,0 0 0,0 0 15,0 1 1,0-44 15,0 1-15,0 0-16,0 0 15,21 0-15,-21 0 0,21-1 0,0-20 16,-21 21-16,21 0 16,0 0-16,1-22 0,-1 22 0,0 0 0,0 0 15,0 0-15,0-1 0,1 22 16,-1 0-16,-21-21 0,21 21 16,0 0-16,0 0 15,-21 21-15,21 1 0,-21-1 0,0 0 16,0 0-16,0 0 0,0 0 15,0 1-15,0-1 0,0 0 0,0 0 16,0 21-16,0-20 0,22-1 16,-22 0-16,21 0 0,0 0 15,0 0-15,0-21 0,0 0 16,1 22-16,-1-22 16,21 0-16,-21 0 0,0 0 0,22 0 15,-22 0-15,0 0 0,21-22 0,-20 22 16,20-21-16,-21 0 0,0 0 15,22 0-15,-22 0 0,0-1 0,0 1 16,0 0-16,0 0 0,-21-43 16,0 43-16,22 0 0,-22 0 15,0 0-15,0 0 0,-22-1 16,1 22-16,0 0 0,0 0 16,0 0-16,0 0 0,-22 22 15,22-1-15,0 0 0,0 0 16,0 0-16,-1 22 0,1-22 0,21 0 15,0 0-15,0 21 0,0-20 16,0-1-16,0 21 0,21-21 16,1-21-16,-1 21 0,0-21 0,0 0 15,21 0-15,-20 22 16,-1-22-16,0 0 0,0 0 0,0 0 16,0 0-16,1 0 0,-1 0 15,0-22-15,0 22 0,0-21 16,0 21-16,-21-21 0,0 0 15</inkml:trace>
  <inkml:trace contextRef="#ctx0" brushRef="#br1" timeOffset="-199829.58">10774 17738 0,'21'0'47,"0"0"-47,-21-21 15,21 21-15,0-22 16,1 22-16,-22-21 0,21 21 0,0-21 16,-21 0-16,21 21 0,-21-21 15,21 0-15,-21-1 0,21 1 0,-21 0 16,0 0-16,0 0 0,0 0 16,0-1-16,-21 1 0,0 21 15,0 0-15,-21 0 0,20 0 16,1 0-16,-21 0 0,21 0 15,-22 0-15,22 21 0,0 1 16,-21-1-16,21 21 0,-1-21 0,1 0 16,0 22-16,21-22 0,-21 21 15,21-21-15,-21 22 0,21-22 0,0 0 16,0 0-16,0 0 0,0 1 16,21-1-16,0-21 0,0 0 0,0 0 15,1 0-15,20 0 0,-21 0 16,21 0-16,-20-21 0,20-1 15,0 1-15,1 0 0,-22 0 0,21 0 16,-21 0-16,22-1 0,-22-20 0,0 21 16,0 21-16,-21-21 0,0 0 15,0-1-15,21 22 0,-21-21 16,0 42 15,0 1-31,-21-1 16,21 0-16,0 0 0,0 0 15,0 22-15,0-22 0,0 21 0,0 0 16,0 1-16,0-1 0,0 0 16,0 1-16,0 20 0,0-20 0,0-1 15,0 21-15,21-20 0,-21 20 0,0-20 16,21 20-16,-21-21 0,0 1 16,0-1-16,0 0 0,0 1 15,0-1-15,-21 0 0,0 1 16,0-22-16,0 0 0,0 0 0,-1 0 15,1 1-15,0-22 0,0 0 16,0 0-16,-22 0 0,22 0 0,-21 0 16,21 0-16,0 0 0,-22-22 15,22 1-15,0 0 0,0 0 0,0 0 16,-1-22-16,22 1 0,-21 0 16,21-1-16,0 22 0,0-21 0,0 0 15,43-22-15,-22 22 0,0-1 16,21 1-16,1-21 0,-1 20 0,21 1 15,1-22-15,-22 22 16,22 0-16,-1-22 0,-20 22 0,-1 0 16,21-1-16,1-41 0,-22 41 15,-21 1-15,1 21 0,-1-22 16,-21 22-16,0 0 0,0 0 0,0 0 16,0 0-16,-21-1 15,-1 1-15,1 21 0,0 0 16,0 0-16,0 0 15,0 0-15,21 21 0,-22-21 16,22 22-16,-21-1 0,21 0 16,0 21-16,0-21 0,0 22 0,0-22 15,0 21-15,0-21 0,0 1 16,0 20-16,0-21 0,21 0 16,1 0-16,-1 1 0,-21-1 0,21-21 15,0 21-15,0-21 0,0 0 16,1 0-16,-1 0 0,0 0 0,0 0 15,0 0-15,0-21 0,22 0 16,-22-22-16,0 22 0,0 0 0,0-21 16,1-1-16,-1 22 0,0-21 15,0-1-15,0 1 0,0 0 0,1-1 16,-22 1-16,0 0 0,21 21 16,-21-22-16,0 22 0,0-21 15,0 21-15,0-1 0,0 1 0,0 0 16,0 42-1,0 0 1,0 1-16,0-1 0,-21 21 16,21-21-16,0 22 0,0-1 0,0 0 15,-22 1-15,22 20 0,0-21 16,-21 1-16,21-1 0,0 0 0,0-20 16,0 20-16,0-21 0,0 0 15,0 22-15,21-22 0,-21 0 16,22-21-16,-1 0 15,0 0-15,0 0 0,0 0 16,0 0-16,1 0 0,-1-21 16,0 0-16,-21-1 0,21 22 15,0-21-15,-21 0 0,0 0 0,0 0 16,0 0-16</inkml:trace>
  <inkml:trace contextRef="#ctx0" brushRef="#br1" timeOffset="-199550.74">11620 17463 0,'0'0'0,"22"0"15,-1 21-15,0-21 0,0 0 16,0 0-16,0 0 0,1 0 15,20 0-15,-21-21 0,0 21 0,0-22 16,22 1-16,-22 21 0,0 0 0,0-21 16,0 21-1,1 0-15,-22-21 32,21 21-17</inkml:trace>
  <inkml:trace contextRef="#ctx0" brushRef="#br1" timeOffset="-198282.6">12869 17441 0,'0'-21'0,"-21"0"15,21 0-15,-21 0 16,21 0-16,-21 21 0,21-22 16,-21 22-16,21 22 47,0 20-47,0-21 15,0 21-15,0-20 0,0 20 16,0 0-16,0 1 0,0-1 0,0 0 15,0 1-15,0-22 0,-22 21 16,22-21-16,0 22 0,-21-22 0,21 0 16,0 0-16,0 0 15,-21-21 1,21-21 0,0 0-1,0 0-15,0 0 0,0-22 16,0 22-16,21-21 0,-21 21 0,21-22 15,1 1-15,-1 21 0,-21-22 16,21 22-16,0 0 0,0 0 0,0 0 16,1 21-16,-1 0 0,0 0 15,0 0-15,0 21 16,0-21-16,-21 21 0,0 0 16,0 0-16,0 1 0,0-1 15,0 21-15,0-21 0,0 0 0,0 1 16,0 20-16,0-21 0,0 0 15,22 0-15,-22 1 0,0-1 16,21-21-16,-21 21 0,21 0 0,0-21 16,0 0-16,0 0 15,1 0-15,-1 0 0,0 0 16,21 0-16,-21-21 0,1 0 16,-1 0-16,0-1 0,0 1 0,0 0 15,0 0-15,-21 0 0,22-22 16,-1 22-16,-21-21 0,21-22 15,-21 22-15,21 21 0,-21 0 0,0-22 16,0 22-16,0 0 0,0 0 16,0 0-16,0 0 15,0 42 17,-21 0-32,21 0 15,-21 0-15,21 22 0,0-22 16,0 21-16,-21-21 0,21 22 0,-22-1 15,22-21-15,0 21 0,0-20 16,-21 20-16,21-21 0,0 21 0,0-20 16,0-1-16,0 0 0,0 0 15,0 0-15,0 0 0,21-21 16,1 0 0,-1 0-16,0 0 0,0-21 15,0 21-15,0-21 0,-21 0 16,22 0-16,-1 0 0,0-1 15,0 1-15,-21 0 0,21 0 16,-21 0-16,21 0 0,-21-1 16,0 1-16,0 0 15,22 21-15,-22 21 32,0 0-32,0 1 15,0-1-15,0 0 0,0 0 0,0 0 16,0 0-16,0 1 0,0-1 15,-22 0-15,22 0 16,0 0-16,22-21 47,-1 0-47,-21-21 16,0 0-16,21 21 15,-21-21-15,21 0 0,-21-1 16,0 1-16</inkml:trace>
  <inkml:trace contextRef="#ctx0" brushRef="#br1" timeOffset="-198064.72">13779 17463 0,'-21'0'15,"0"0"1,21 21 31,21-21-16,0 0-15</inkml:trace>
  <inkml:trace contextRef="#ctx0" brushRef="#br1" timeOffset="-196527.73">14478 17844 0,'0'0'0,"0"-22"31,0 1-31,0 0 16,-21 0-16,21 0 15,0 0-15,0-1 0,0 1 0,-21 0 16,21 0-16,-22 0 0,22 0 16,-21-1-16,0 1 0,0 21 15,0-21-15,0 21 0,-1 0 16,1 0-16,0 0 0,0 0 0,21 21 15,-42-21-15,42 21 0,-43 22 16,22-22-16,0 0 16,0 21-16,0-20 0,21-1 0,0 21 15,0-21-15,-22 22 0,22-22 16,0 0-16,0 0 0,0 0 0,0 0 16,0 1-16,0-1 15,22-21-15,-1 0 0,0 0 16,0 0-16,0 0 0,0 0 0,1 0 15,20-21-15,-21-1 0,0 1 16,0 0-16,1 0 0,-1 0 0,0 0 16,0-22-16,0 22 0,0-21 15,1 21-15,-22-22 0,21 1 0,-21 21 16,0-22-16,0 1 0,0 21 0,0-21 16,0 20-16,0 1 15,0-21-15,0 21 0,0 0 0,0-1 16,0 1-1,-21 21 1,21 21-16,-22 1 0,1-1 16,21 0-16,0 0 0,0 0 15,0 22-15,-21-1 0,21-21 0,0 21 16,0 1-16,0-22 0,0 21 16,0-21-16,0 22 0,0-22 0,0 21 15,0-21-15,0 22 0,0-22 16,0 0-16,0 0 0,21-21 15,-21 21-15,21 1 0,1-22 0,-1 0 16,0 0-16,0 0 16,0 0-16,0 0 0,-21-22 0,43 22 15,-22-21-15,0 0 0,0 0 16,0 0-16,1 0 0,-1-22 0,-21 22 16,21 0-16,21-43 15,-42 22-15,0 0 0,21 21 0,1-22 16,-22 1-16,0 21 0,0-22 0,21 22 15,-21-21-15,21 21 0,-21 0 16,0-1-16,0 1 0,0 0 0,0 0 16,0 42 15,0 0-31,0 0 16,0 1-16,0 20 0,0-21 15,0 21-15,0 1 0,0-22 0,0 21 16,0 1-16,0-1 0,0-21 15,0 64-15,0-64 0,0 21 16,0-21-16,0 1 0,0-1 0,0 0 16,21 0-16,0-21 15,0 0-15,1 0 0,-1 0 0,0 0 16,0 0-16,0 0 0,22-21 16,-22 21-16,0-21 0,21 0 15,-21-1-15,1 1 0,-1-21 0,0 21 16,0-22-16,21-20 15,-20 42-15,-22-22 0,21 1 0,-21 21 16,0-21-16,0-1 0,0 22 16,0 0-16,0-21 0,0 20 0,0 1 15,0 0-15,-21 21 16,-1 0 0,1 0-16,21 21 0,0 0 0,0 1 15,-21-1-15,21 0 0,-21 21 16,21-21-16,0 22 0,0-22 0,0 21 15,0 22-15,0-43 16,0 21-16,0-21 0,0 22 16,-21-22-16,21 0 0,0 0 0,0 0 15,-21 1-15,21-1 0,0 0 16,0 0-16,0-42 31,0 0-15,21 0-16,0-1 0,-21 1 15,21-21-15,0 21 0,-21 0 16,21-1-16,1 1 0,-1 0 0,0 0 16,-21 0-16,21 21 0,21 0 15,-20 0 1,-1 0-16,0 21 16,0 0-16,-21 0 0,0 0 15,21 1-15,-21-1 0,0 0 16,21 21-16,-21-21 0,0 1 15,22-22-15,-22 21 0,21-21 16,0 21-16,0-21 16,0 0-16,0 0 0,1 0 15,-1-21-15,0 21 0,0-21 0,0-1 16,22 1-16,-22 0 16,0 0-16,0 0 0,0 0 15,-21-1-15,0 1 0,0 0 0,0 0 16,0 0-16,0 0 0</inkml:trace>
  <inkml:trace contextRef="#ctx0" brushRef="#br1" timeOffset="-196288.87">15113 17547 0,'0'0'0,"-21"21"0,42-21 47,0 0-47,0-21 0,0 21 15,1-21-15,-1 21 0,21-21 0,-21 21 16,0-21-16,1 0 0,-1 21 0,0-22 16,0 1-16,0 21 15,-21-21-15,21 21 0,1-21 0,-1 21 16</inkml:trace>
  <inkml:trace contextRef="#ctx0" brushRef="#br1" timeOffset="-195880.1">16700 17293 0,'-21'-21'0,"42"42"16,-63-42-16,21 21 0,0 0 15,0 0-15,-1 0 16,1 0-16,0 21 0,0 0 15,0 1-15,21-1 0,0 0 16,-21 0-16,21 0 0,-22 22 0,22-22 16,0 21-16,0 0 0,0-20 0,0 20 15,0-21-15,0 21 0,0-20 16,0 20-16,22-21 0,-1 0 0,-21 0 16,0 1-16,21-1 0,0 0 15,0-21-15,0 0 16,1 0-16,-1 0 15,0 0-15,-21-21 0,21 0 0,0-1 16</inkml:trace>
  <inkml:trace contextRef="#ctx0" brushRef="#br1" timeOffset="-195549.29">17081 17230 0,'0'0'15,"0"-21"1,22 21-16,-1 0 16,0 0-16,0 0 15,0 0-15,22 0 0,-22 0 16,0 0-16,0 0 0,21 0 0,-20 0 16,-1 21-16,0 0 0,0 0 15,0 0-15,-21 22 0,0-22 0,0 21 16,0-21-16,0 22 0,0-1 15,-21 0-15,0 1 0,0-1 0,-22 0 16,22-21-16,0 22 0,-21-22 0,21 21 16,-22-21-16,22 1 15,0-1-15,0 0 0,0 0 0,-1-21 0,1 0 16,21 21-16,-21-21 16,0 0-1,21-21-15</inkml:trace>
  <inkml:trace contextRef="#ctx0" brushRef="#br1" timeOffset="-181737.42">13525 2392 0,'0'-21'94,"0"0"-63,0-1 0,0 1 0,0 42 79,0 1-95,0-1 1,0 0 0,0 0-16,0 0 0,0 0 15,0 1-15,0-1 16,0 0-16,0 0 0,0 0 16,0 0-16,0 1 0,0-1 15,0 0 1,0 0-16,0 0 0,0 0 0,0 1 15,0-1-15,0 0 16,0 0-16,0 0 0,0 0 16,0 1-16,0-1 0,0 0 15,0 0-15,0 0 16,0 0-16,0 1 0,0-1 16,0 0-16,0 0 15,0 0-15,0 0 0,0 1 16,0-1-16,0 0 0,0 0 15,0 0-15,0 0 0,0 1 16,0-1-16,0 0 0,0 0 16,0 0-16,0 0 0,0 1 15,0-1-15,0 0 0,0 0 0,0 0 16,0 0-16,0 1 0,0-1 16,0 0-16,0 0 0,0 0 0,0 0 15,0 1-15,0-1 16,22 0-16,-22 0 0,0 0 0,21 0 15,-21 1-15,0-1 0,0 0 16,21 0-16,-21 0 0,0 0 16,21 1-16,-21-1 0,0 0 0,0 0 15,0 0-15,0 0 0,21 1 16,-21 20-16,0-21 0,0 0 0,21 0 16,-21 22-16,0-22 0,0 0 15,0 21-15,0-20 0,0-1 16,0 21-16,22-21 0,-22 0 0,0 1 15,0-1-15,0 0 0,21 0 16,-21 0-16,0 0 0,0 1 0,0-1 16,0 0-16,0 0 0,0 0 0,0 0 15,0 1-15,0-1 16,0 0-16,0 0 0,0 0 0,0 0 16,0 1-16,-21-1 0,21 0 15,0 0-15,0 0 16,0 22-16,-22-22 0,22 0 0,0 0 0,0 0 15,0 0-15,0 1 0,0-1 16,0 0-16,0 0 0,0 0 16,0 0-16,0 1 0,0 20 15,0-21-15,0 0 0,0 0 0,0 1 16,0-1-16,0 0 0,0 0 0,0 21 16,0-20-16,0-1 0,0 0 15,0 0-15,0 0 0,0 0 16,0 22-16,0-22 0,0 0 0,0 0 15,0 0-15,0 22 0,0-22 0,0 0 16,0 0-16,0 0 0,0 22 16,0-22-16,0 0 0,0 0 15,0 0-15,0 22 0,0-22 0,0 0 16,0 0-16,0 0 0,0 1 0,22-1 16,-22 21-16,0-21 0,0 0 15,21 1-15,-21-1 0,0 0 0,0 0 16,0 0-16,0 0 0,0 1 15,0-1-15,21 0 0,-21 21 0,0-21 16,0 1-16,21 20 0,-21-21 0,0 0 16,0 22-16,0-22 0,0 42 15,0-42-15,0 22 0,0-22 16,0 0-16,21 0 16,-21 22-16,0-22 0,0 0 0,0 0 15,0 0-15,0 0 0,21 1 0,-21-1 16,0 0-16,0 0 0,22 0 15,-22 0-15,0 1 0,0-1 0,0 0 16,0 0-16,0 0 0,0 0 0,0 1 16,0-1-16,0 0 0,0 0 15,0 0-15,0 0 0,0 1 16,0-1-16,0 0 0,0 0 16,0 0-16,0 0 0,0 1 0,0-1 15,0 0-15,0 0 0,0 0 16,0 0-16,0 1 0,0-1 15,0 0-15,0 0 0,0 0 16,0 22-16,0-22 0,0 0 16,0 0-16,0 0 15,0 0-15,0 1 0,0-1 16,0 0-16,0 0 16,0 0-16,0 0 15,0 1 1,-22-44 31,22 1-47</inkml:trace>
  <inkml:trace contextRef="#ctx0" brushRef="#br1" timeOffset="-180437.48">13568 2180 0,'0'21'62,"0"1"-62,0-1 16,-21 0-1,21 0-15,-22 0 0,22 0 0,0 1 16,-21-1-16,0 0 0,21 21 16,-21-21-16,21 1 0,0 20 0,-21-21 15,0 0-15,21 0 0,-22 22 0,22-22 16,0 0-16,-21 0 15,21 0-15,-21-21 0,21 22 0,0-1 16,0 0 0,0-42 15,0 0-15,0-1-16,0 1 0,0 0 15,0 0-15,21 0 0,0 0 16,-21-1-16,22-20 0,-22 21 0,21-21 15,0 20-15,-21-20 0,0 21 16,21-21-16,0 20 0,-21 1 0,21 0 16,-21 0-16,0 0 15,0 0-15,22 21 0,-22-22 0,21 22 16,-21-21 0,21 42 15,0 1-16,-21-1-15,0 0 16,21 0-16,0 0 0,-21 22 0,22-22 16,-1 21-16,-21 0 0,21-20 0,0 20 15,-21 0-15,21 1 0,0-22 16,1 21-16,-22 0 0,21-20 0,0 20 16,0-21-16,0 0 15,-21 0-15,43 22 0,-43-22 16,21-21-16,0 21 15</inkml:trace>
  <inkml:trace contextRef="#ctx0" brushRef="#br1" timeOffset="-176736.41">8763 8615 0,'-21'0'16,"0"0"-1,-1 0-15,1 0 16,0 0-16,0 0 16,-21 0-16,20 0 0,1 0 15,0 0-15,0 0 0,0 0 16,0 0-16,-1 0 0,1 0 0,0 0 15,0 0-15,0 0 16,42 0 78,0 0-79,0 0-15,0 0 16,1 0-16,20 0 0,-21 0 0,0 0 16,22 0-16,-22 0 0,21 0 15,0 0-15,1-21 0,-22 21 0,21 0 16,1 0-16,-1 0 0,0 0 16,1-21-16,-1 21 0,0 0 15,1 0-15,20-22 0,-21 22 0,1 0 16,-1 0-16,0-21 0,1 21 15,-1 0-15,0 0 0,43 0 16,-43 0-16,1 0 0,-1-21 16,0 21-16,1 0 0,-1 0 0,0 0 15,1 0-15,-22 0 0,21 0 0,1 0 16,-1 0-16,0 0 0,22-21 16,-22 21-16,0 0 0,1 0 0,-1 0 15,0-21-15,1 21 0,-1-21 16,0 21-16,22 0 0,-22-22 15,1 22-15,20-21 0,-21 21 0,22-21 16,-1 21-16,1-21 0,-1 0 16,1 21-16,-1-21 0,1 21 0,-1-22 15,1 22-15,-1-21 0,-20 0 0,20 21 16,-20-21-16,20 21 0,-21 0 16,1-21-16,20 21 0,-20 0 0,-1 0 15,0-21-15,1 21 0,-1 0 16,0 0-16,1 0 0,-1 0 0,0 0 15,1-22-15,-22 22 0,21 0 0,-21 0 16,22 0-16,-22 0 16,0 0-16,21 0 0,-21 0 0,1 0 0,-1 0 15,21-21-15,-21 21 16,0 0-16,1 0 0,-1 0 0,21 0 16,-21 0-16,0-21 0,1 21 0,-1 0 15,0 0-15,0 0 0,21 0 16,-20 0-16,-22-21 0,21 21 0,0 0 15,0 0-15,0 0 16,0 0 0,1 0 15,-1 0 0,0 0-31,0 0 0,0 0 16,0 0-16,1 0 0,-1 0 15,0 0-15,0 0 16,0 0-16,0 0 0,1 0 16,-1 0-16,0 0 15,0 0 1,0 0-16,-21-21 16,0 0 15,0-1-16,0 1 17,0 0-17,-21 21 1,0-21-16,0 21 16,21-21-16,-21 21 0,-1 0 0,1-21 15,0 21-15,0 0 16,21-22-16,-21 22 15,0 0-15,-1 0 0,1 0 16,21-21-16,-21 21 16,0 0-16,21-21 15,-21 21 1,42 0 46,0 0-62,0 0 0,0 0 16,1 21-16,-1-21 0,0 0 16,0 0-16,0 21 0,0-21 0,1 0 15,-1 22-15,0-22 0,0 0 0,0 21 16,0-21-16,1 0 0,-1 21 16,0 0-16,0-21 15,0 0-15,0 21 0,1-21 16,-22 21 15,0 1 0,0-1-15,-22-21-16,1 21 16,0-21-16,21 21 0,-21 0 0,-21 0 15,20 1-15,1-22 16,0 21-16,-21 21 0,21-21 0,-22 0 0,22 1 15,0-1-15,-21 0 0,20 0 16,1 0-16,-21 0 0,21 1 16,0-1-16,-1 0 0,1 0 0,0 0 15,0 0-15,21 1 0,-21-22 16,21 21-16,0-42 47,21-1-32,0 1-15,0 0 0,0 0 0,22 0 16,-22 0-16,21-1 16,-21 1-16,1-21 0,41-22 15,-21 43-15,-20-21 0,20 21 0,-21 0 16,0-22-16,0 22 0,1 0 16,-22 0-16,21 0 0,-21-1 0,21 1 15,-21 0-15,0 0 16,0 0 15,0 42 16,0 0-16,-21-21 16,0 0-31,-1 0 15,1 0-31,0 0 16,0 0-1,0 0-15,21-21 0,-21 21 0,-1 0 16,22-21-16,-21 21 15,0-21-15,0 21 0,0 0 0,21-22 16,-21 1-16,-1 21 0,1 0 0,0 0 16,0-21-16,0 21 15,0 0-15,-1 0 0,22-21 16,-21 21-16,0 0 16,21 21 77,21-21-93,0 0 0,1 21 0,-1-21 16,0 0-16,0 21 0,0-21 16,0 0-16,1 22 0,20-22 15,-21 21-15,0-21 0,22 0 0,-22 21 16,0-21-16,0 0 0,0 0 15,22 21-15,-22-21 0,0 0 16,0 21-16,0-21 0,0 0 16,1 0-1,-22 21 17,-22 1 14,1-22-46,0 21 0,0 0 16,0 0-16,0-21 0,-1 21 16,1 0-16,0 1 0,-42 41 15,41-42-15,1 0 0,-21 1 0,21 20 16,0-21-16,-22 0 0,22 0 16,0 1-16,0 20 0,0-21 0,21 0 15,-22 0-15,22 1 0,-21-22 16,21 21-16,-21 0 15,42-21 126,0-21-125</inkml:trace>
  <inkml:trace contextRef="#ctx0" brushRef="#br1" timeOffset="-173128.16">10456 4064 0,'-21'0'0,"0"21"31,0 0-15,0 1-1,21-1-15,0 0 16,0 0-16,0 0 16,0 0-1,0 1-15,0-1 16,0 0-1,0 0-15,0 0 16,0 0 0,21 1-1,0-22 1,-21 21 0,21-21-16,0 0 15,0 0 1,1 0-16,-1 0 0,0 0 15,0-21 1,0 21-16,-21-22 0,21 22 16,1 0-16,-22-21 0,0 0 15,21 21-15,-21-21 0,21 0 16,-21 0 0,0-1-16,0 1 15,0 0 1,0 0-16,0 0 15,-21 21-15,21-21 0,-21 21 0,21-22 16,-22 22-16,1 0 16,21-21-16,-21 21 0,0 0 0,21-21 15,-21 21-15,0 0 16,-1 0-16,1 0 16,0 0-16,0 0 15,0 0-15,21 21 0,-21-21 16,-1 0-16,22 21 0,0 1 15,-21-1-15,0 0 16,21 0-16,0 0 16,0 0-16,0 1 15,0-1-15,0 0 16,0 0 0,0 0-16,21-21 15,-21 21-15,21 1 0,1-22 16,-22 21-16,21-21 15,0 0-15,0 0 16,0 0-16,0 0 16,1-21-1,-1 21-15,0-22 0,0 1 16,0 0 0,-21 0-1,0 0-15,0 0 16,0-1-16,0 1 15,0 0-15,0 0 16,-21 21-16,0 0 16,0 0-16,0 0 15,-1 0-15,1 0 16,0 0-16,0 0 16,21 21-16,-21-21 0,21 21 0,-21 0 15,21 1 1,-22-1-16,22 0 15,0 0-15,0 0 16,0 0 0,22-21-16,-22 22 0,21-22 15,0 0 1,0 0-16,0 0 0,0 0 16,1-22-1,-1 1-15,-21 0 16,0 0-16,21 21 0,-21-21 15,0 0-15,0-1 16,0 1-16,-21 21 16,0 0-16,-1 0 15,1 0-15,0 0 32,0 21-17,21 1-15,0-1 16</inkml:trace>
  <inkml:trace contextRef="#ctx0" brushRef="#br1" timeOffset="-171008.84">10499 4297 0,'0'21'94,"0"0"-94,0 0 15,0 1 1,0-1-16,0 0 15,0 0 1,0 0-16,0 0 16,0 1-16,0-1 0,0 0 15,0 0 1,0 0-16,0 0 16,0 1-16,0-1 15,0 0-15,0 0 16,0 0-16,0 0 15,0 1-15,0-1 16,0 0-16,0 0 0,0 0 16,0 0-16,0 1 15,0-1-15,0 0 0,0 0 16,0 0-16,0 0 0,0 1 0,0-1 16,0 0-16,0 0 15,0 0-15,0 0 0,0 1 0,0-1 16,0 0-16,0 0 0,0 0 15,0 0-15,0 1 0,0-1 16,0 0-16,0 0 0,0 0 16,21 0-16,-21 1 15,0-1-15,21-21 0,-21 21 16,0 0 0,0 0-16,0 0 0,0 1 15,0-1-15,21-21 16,-21 21-16,0 0 0,0 0 15,0 0-15,0 1 16,0-1-16,0 0 16,0 0-16,0 0 0,0 0 15,0 1-15,0-1 16,0 0-16,0 0 0,0 0 16,0 0-16,0 1 15,0-1-15,0 0 16,0 0-16,0 0 0,0 0 15,0 1 1,0-1-16,0 0 16,0 0-16,0 0 15,0 0-15,21 1 16,-21-1 0,0 0-16,0 0 15,0 0-15,0 0 16,0 1-16,0-1 15,0 0-15,0 0 16,0 0 0,0 0-16,0 1 15,0-1-15,0 0 0,0 0 16,0 0-16,0 0 0,0 1 16,0-1-16,0 0 15,0 0-15,0 0 0,0 0 16,0 1-16,0-1 15,0 0-15,0 0 0,0 0 16,0 0-16,0 1 16,0-1-16,0 0 0,0 0 15,0 0 1,0 0-16,0 1 16,0-1-16,0 0 0,0 0 15,0 0 1,0 0-16,0 1 15,0-1-15,0 0 16,0 0-16,0 0 0,0 0 16,0 1-16,0-1 15,21 0-15,-21 0 16,0 0-16,0 0 0,0 1 16,0-1-16,0 0 15,0 0-15,0 0 16,0 0-16,0 1 15,0-1-15,0 0 16,0 0-16,0 0 0,22 0 16,-22 1-16,0-1 15,0 0-15,0 0 16,0 0-16,0 0 0,0 1 16,0-1-1,0 0-15,0 0 0,0 0 16,21-21-16,-21 21 0,0 1 15,0-1 1,0 0-16,0 0 16,0 0-1,0 0 1,0 1-16,0-1 16,0 0-16,0 0 15,0 0 1,0-42 109,0 0-110,-21 0 1,21 0 0,0-1 15,0 1 0,-22 21-15,22-21-1,-21 21 1,0-21 15,0 21-15,0 0 0,0 0-1,21 21 16,0 0-15,0 0 0,0 1-1,0-1 1,21-21 0,0 0-1,0 0 1,-21-21-16,21-1 15,-21 1-15,0 0 32,0 0-17,-21 21 32</inkml:trace>
  <inkml:trace contextRef="#ctx0" brushRef="#br1" timeOffset="-164303.27">10499 7811 0,'0'0'0,"21"0"16,0 21-16,0-21 15,-21 21 1,21-21 15,-21-21-15,0 0-1,0-1 1,-21 22 0,0-21-1,0 21-15,0 0 0,-1 0 16,1 0-1,0 21-15,21 1 16,0-1-16,0 0 16,0 0-16,0 0 0,0 0 15,0 1-15,0-1 0,0 0 16,0 0 0,21-21-16,0 0 0,1 0 31,-1 0-16,-21-21-15,0 0 16,0 0-16,0-1 16,0 1-16,0 0 15,-21 0-15,-1 21 16,1 0 0,0 0-16,0 21 15,21 0 1,0 0-1,0 1-15,0-1 16,0 0 0,0 0-16,21-21 15,-21-21 17,0 0-17</inkml:trace>
  <inkml:trace contextRef="#ctx0" brushRef="#br1" timeOffset="-158900.08">10266 8446 0,'-21'0'63,"-1"0"-63,1 0 15,0 0-15,0 0 0,0 0 16,0 21-16,-1-21 0,-20 0 15,21 0-15,0 21 0,-22-21 0,22 0 16,0 0-16,-21 0 0,21 0 0,-22 0 16,22 0-16,-21 21 15,21-21-15,-1 0 0,-20 0 0,21 0 16,0 0-16,-22 0 0,22 0 16,0 0-16,0 0 0,0 0 0,0 0 15,-1 21-15,1-21 0,0 0 0,0 0 16,0 0-16,0 0 15,-1 0-15,1 0 16,0 21-16,0-21 31,42 0 32,0 0-63,0 0 15,1 0-15,-1-21 0,0 21 0,0-21 16,21 21-16,-20 0 0,20 0 16,-21-21-16,21 21 0,-20 0 0,20 0 15,0-21-15,-21 21 0,22 0 16,-1 0-16,0 0 0,-20 0 0,20-21 16,0 21-16,1 0 0,-22 0 0,21 0 15,0-22-15,1 22 0,-1 0 16,0-21-16,1 21 0,-22-21 0,21 21 15,1 0-15,-1-21 0,-21 21 16,21 0-16,1-21 0,63 0 16,-85 21-16,21 0 15,-21 0-15,22 0 0,-22-22 16,21 22-16,-21 0 0,22 0 0,-22 0 16,21 0-16,-21-21 0,22 21 0,-22 0 15,0 0-15,21 0 0,-21 0 16,22 0-16,-22-21 0,21 21 0,-21 0 15,22-21-15,-22 21 0,21 0 16,-21 0-16,22 0 0,-22-21 16,21 21-16,-21 0 0,22 0 0,-1-21 0,-21 21 15,22 0-15,-1 0 16,0-22-16,-21 22 0,22 0 0,-1 0 16,0-21-16,1 0 0,-1 21 0,0 0 15,1-21-15,-1 21 0,0 0 16,1 0-16,-1-21 0,0 21 0,43 0 15,-64-21-15,22 21 16,-22 0-16,21 0 0,-21 0 0,22-22 16,-22 22-16,0 0 0,21 0 0,-21 0 15,1 0-15,-1 0 16,0 0-16,0 0 0,0 0 0,0 0 16,1 0-1,-22-21-15,21 21 0,0 0 31,-42 0 63,0 0-78,-1 0-16</inkml:trace>
  <inkml:trace contextRef="#ctx0" brushRef="#br1" timeOffset="-158316.09">12679 7768 0,'0'0'0,"0"-21"0,21 42 78,0-21-78,0 21 0,0 1 16,1-22-16,20 21 0,-21-21 15,0 21-15,0-21 0,1 0 0,-1 21 16,21-21-16,-21 0 0,22 21 0,-22-21 16,21 0-16,-21 0 0,22 0 15,-22 0-15,21 21 0,-21-21 0,22 0 16,-22 0-16,0 0 0,0 0 16,0 0-16,0 0 0,1 0 15,-1 0-15,-21 22 31,0-1-15,0 0-16,-21 0 0,-1 0 16,1-21-16,0 21 0,0 1 15,0-1-15,0 21 0,-22-21 0,22 0 16,-21 22-16,-1-22 0,22 21 16,-21-21-16,0 1 0,20 20 0,-20-21 15,21 0-15,-21 22 0,20-22 0,1 0 16,-21 0-16,21 0 0,0 0 0,-1 1 15,1-22-15,0 21 16,21 0-16,-21-21 0,0 0 16,0-21 15,-1 0-31,1-1 16,21 1-16</inkml:trace>
  <inkml:trace contextRef="#ctx0" brushRef="#br1" timeOffset="-151853.41">10626 7959 0,'0'0'0,"0"-21"0,21 21 0,-21-64 15,0 43 1,0 0-16,0 0 0,0-1 16,0 1-16,0 0 0,0 0 15,0 0-15,-21 21 0,21-21 31,0 42-15,0 0-16,0 0 16,0 0-16,21 22 0,-21-1 15,0 0-15,0 1 0,21 20 0,-21 1 16,0-22-16,0 21 0,0 1 16,0-1-16,0 1 0,0-22 0,0 22 15,-21-22-15,21 0 0,-21 1 16,21-1-16,0 0 0,-22 1 0,22-22 15,0 0-15,-21 0 0,21 0 16,0 1-16,0-44 16,0 1-1,0-21-15,0 21 0,0-22 16,0 22-16,0-21 0,0-22 0,21 22 16,-21-21-16,22-1 15,-1 1-15,-21-22 0,0 21 0,21-20 16,-21 20-16,21-20 0,-21 20 0,0 1 15,0-1-15,0 1 0,0-1 16,0 22-16,0-1 0,0 1 0,0 21 16,0 0-16,0 0 0,0-1 15,0 44 1,0-1-16,0 0 16,0 21-16,0 1 0,0-1 0,0 0 15,0 1-15,0 20 0,0-21 0,0 22 16,0-1-16,0 1 0,0-1 15,0 1-15,0-1 0,0 1 16,-21-22-16,21 1 0,-21 20 0,21-21 16,0-20-16,0 20 0,0-21 15,0 0-15,0 0 0,0 1 0,0-44 47,0 1-47,21-21 0,-21 21 0,21-22 16,-21 1-16,0 0 0,21-22 15,-21 22-15,21-22 0,-21 1 0,0-22 16,0 22-16,0-1 0,0 22 16,0-22-16,0 1 0,0-1 0,0 1 15,0 21-15,0-43 16,0 64-16,0 0 0,0-1 16,0 1-16,22 21 0,-1 21 15,-21 1 1,0 20-16,0 0 0,0 1 0,0-1 15,0 0-15,0 22 0,0-1 0,0 1 16,0-1-16,0 1 0,-21 20 16,21-20-16,-22-1 0,22 1 0,-21-1 15,21-20-15,-21 20 0,21-20 16,0-1-16,0-21 0,0 0 0,0 22 16,0-22-16,-21 0 0,21-42 46,0 0-46,0-1 0,0-20 0,21 0 16,-21-1-16,0 1 0,0 0 16,21-22-16,-21 1 0,21-22 0,-21 22 15,0-1-15,0 1 0,0-22 16,0 21-16,0 1 0,0-1 0,0 1 16,0 21-16,0-22 0,0 22 15,0 21-15,0-22 0,0 22 16,0 0-16,0 42 15,0 21 1,0-20-16,0 20 0,0 0 0,0 22 16,0-1-16,0-20 0,0 20 15,0 22-15,0-22 0,0 1 0,-21 20 16,21-20-16,-21-1 0,21 22 0,0-21 16,0-22-16,-21 21 0,21 1 15,0-22-15,-21 1 0,21-1 0,0-21 16,0 21-16,0-20 0,0-1 15,0 0-15,0 0 0,0-42 32,0-21-17,0 20-15,21 1 0,-21-21 16,0 0-16,0-1 0,0 1 0,21-22 16,-21 1-16,0-1 0,0 1 15,0-22-15,0 22 0,0-64 16,0 63-16,0 1 0,0-1 15,0 22-15,0 0 0,0-1 0,21 1 16,-21 21-16,0 0 0,0-1 16,0 44-1,21 20-15,-21-21 16,22 21-16,-22 1 16,0 20-16,21-20 0,-21 20 0,0 1 15,0-1-15,21 64 0,-21-63 16,0-1-16,0 1 0,0-1 15,0 1-15,0-22 0,0 21 0,0-20 16,0 20-16,0-20 0,0-1 16,0 0-16,-21-21 0,21 22 0,0-22 15,0 0-15,0 0 0,0-42 32,0 0-17,0-21-15,0 20 0,0-20 16,0 0-16,0-1 0,0 1 0,0 0 15,0-22-15,0 1 0,0-1 16,0-20-16,0 20 0,0-21 16,0 22-16,0-22 0,0 22 0,0-22 15,0 22-15,0-1 0,0 1 0,0 20 16,0 1-16,0 0 0,0-1 16,0-20-16,0 42 0,0-1 15,0 44 1,0 20-16,0 0 15,0 1-15,0-1 0,0 21 0,0 1 16,21-1-16,-21 1 0,0 21 16,0-22-16,0 22 0,0-1 0,0-20 15,0 21-15,0-22 0,0 1 16,-21-1-16,21-21 0,0 22 16,0-22-16,-21 1 0,21-1 0,0-21 15,0 0-15,0 0 0,0 1 16,0-1-16,0-42 15,0-1 1,0 1-16,0-21 0,0 21 16,0-22-16,21 1 0,-21 0 0,0-22 15,21 1-15,-21 20 0,0-41 16,0 20-16,0 1 0,0-22 0,0 22 16,0-1-16,0-21 0,0 43 15,0-21-15,0 20 0,0-20 16,0 42-16,0-22 0,0 22 0,0 0 15,0 42 1,0 21 0,0-20-16,0 41 0,0-21 0,0 22 15,0-1-15,0 1 0,0-1 16,0 22-16,0-21 0,0-1 16,0 1-16,-21-1 0,21 1 0,0-22 0,0 0 15,0 1-15,0-1 16,0 0-16,0 1 0,0-22 0,0 0 15,0 0-15,0 0 0,0 0 16,0-42 0,0 0-1,0 0-15,0 0 0,0 0 16,0-1-16,0 1 0,0 0 16,0 0-16,0 0 0,0 0 15,0-1-15,0 44 63,0-1-63,0 0 0,0 0 15,0 0-15,0 0 16,0 1-16,0-1 0,0 0 16,0 0-16,0 0 15,0 0-15,0 1 16,0-1-1,0 0 1,0 0-16,-21-21 0,-1 0 16,1 21-16,0-21 0,0 0 15,0 21-15,0-21 0,-1 0 16,22 22-16,-21-22 16,42 0 30,1 0-46,-1-22 0,21 22 16,-21-21-16,0 21 0,22 0 0,-22-21 16,0 21-16,43 0 15,-43 0-15,0-21 0,-21 42 32,0 0-32,-21-21 15,0 21-15,-1-21 0,1 0 0,0 22 16,0-22-16,21 21 15,-21-21-15,0 0 0,-1 0 125,22-21-109,0-1 0,-21 22-16,21-21 15,0 0-15,0 0 16,0 0-16,0 0 0,-21-1 16,21-20-16,0 21 15,0 0-15,0 0 0,0-22 0,0 22 16,0-21-16,0-1 0,-21 1 0,21 0 15,0-1-15,0-20 0,0 21 16,0-22-16,0 1 0,0 20 0,0-20 16,-21-1-16,21 22 0,-21-22 15,21 22-15,0 0 0,-22-1 0,22 1 16,-21 21-16,0 0 0,21-22 16,0 22-16,0 0 15,-21 21-15,21 21 16,0 22-16,0-22 15,0 21-15,0 0 0,0 1 0,21 20 16,0-20-16,-21 41 0,0-20 0,21-1 16,1 1-16,-22-1 0,0 1 15,0-1-15,0 1 0,0-22 0,0 22 16,0-22-16,0 0 0,0 1 16,0-22-16,0 21 0,0-21 0,0 0 15,0 1-15,0-44 31,0 1-31,0 0 0,0 0 16,21 0-16,-21-22 0,0 1 16,21 0-16,-21-1 0,0 1 0,0-21 15,0-1-15,0 1 0,21-1 0,-21-21 16,0 22-16,0-22 0,0 22 16,0-1-16,0 1 0,0-1 0,0 1 15,0-1-15,0 22 0,0 0 16,0-1-16,0 22 0,0 0 0,0 0 15,0 42 1,0 0-16,0 21 0,0-20 16,21 20-16,-21 0 0,0 1 0,0 20 15,0 1-15,0-22 16,0 43-16,0-22 0,0 1 0,0 20 16,0-20-16,0-1 0,0 22 15,0-22-15,0 1 0,0-22 0,0 22 16,0-22-16,0 22 0,0-22 0,0 0 15,0 1-15,0-22 0,0 0 16,0 0-16,0 0 0,0 0 0,0-42 31,21 21-31,-21-21 0,0-21 16,22 21-16,-22-22 0,0 1 0,0 0 16,0-1-16,0 1 15,21 0-15,-21-22 0,0 1 0,0-1 16,0 1-16,0-22 0,0 21 0,0-20 15,0 20-15,0-20 0,0 20 16,0 22-16,-21-22 0,21 1 16,0 20-16,0 1 0,0 21 0,0-21 15,0 20-15,0 1 0,0 42 16,0 1 0,0-1-16,0 21 15,0 0-15,0 22 0,0-22 0,0 22 0,0 20 16,0-20-16,0 21 0,0-22 15,0 22-15,0-22 0,0 1 16,0 20-16,0-20 0,0-22 0,0 22 16,0-22-16,0 22 0,0-22 15,0 0-15,0 1 0,0-22 0,0 21 16,0-21-16,0 0 0,0 1 0,0-1 16,21-21-1,0 0-15,-21-21 16,0-1-16,21 22 15,-21-21-15,0 0 0,0 0 0,0 0 16,0 0-16,0-1 0,0 1 0,0 0 16,0 0-16,0 0 31,-21 21-15,0 0-16,21 21 15,-21-21-15,-1 21 0,1 0 0,0-21 16,0 21-16,21 1 0,-21-22 15,0 21-15,-1-21 0,22 21 16,0 0-16,0 0 16,22-21-1,-1 0 1,0 0-16,0 0 16,0 0-16,22 0 0,-22 0 15,0 0-15,0 0 0,21 0 0,-20 0 16,-1 0-16,0 0 0,0 0 15,0 0-15,-21 21 32,-21-21-17,0 22-15,-21-22 0,20 21 0,1-21 16,0 21-16,0-21 0,0 0 16,0 0-16,-1 0 0,22-21 125,0 0-125,0-1 15,22 1-15,-22 0 0,0-21 0,0 21 16,0-22-16,21 1 0,-21 21 15,0-22-15,0-20 0,0 21 0,0-1 16,0-20-16,0-1 0,0 1 16,0-1-16,0 1 0,0-22 15,0 22-15,0-1 0,0 1 0,-21-1 16,21 22-16,0-1 0,0 1 16,0 0-16,0 21 0,0-22 0,0 22 15,0 0-15,0 0 0,0 0 16,-22 21 109,1 0-125,0 0 31,0 0-31,21-22 16,-21 22-16,0 0 15,21-21-15,21 21 63,0 0-63,0 0 15,0 0-15,0 0 0,22 0 16,-22 0-16,0-21 0,0 21 0,0 0 16,1 0-16,-1 0 0,0 0 15,-42 0 17,0 0-32,-1 0 0,-20 21 15,21-21-15,-21 0 0,20 0 0,-20 0 16,21 21-16,0-21 0,0 0 15,-1 0-15,1 0 0,0 0 16,21-21 15,21 21-31,0 0 16,1 0-16,-1 0 0,21 0 0,-21-21 16,0 21-16,22 0 0,-22 0 0,0 0 15,0 0-15,0 0 0,-42 0 47,-21 0-47,21 0 0,0 0 0,-22 0 16,22 0-16,0 0 0,-21 0 0,20 0 15,1 0-15,0 0 16,42 0 15,0-21-31,1 21 0,-1 0 16,0-21-16,0 21 0,0-21 0,0 21 15,1 0-15,20 0 0,-21-22 16,0 22-16,0 0 16,-42 0 15,0 0-31,0 0 31,21 22-15,0-1-1,21 0-15,0 0 16,-21 0-16,21 0 0,1 1 16,-22-1-16,21 0 0,-21 21 0,21 22 15,0-1-15,-21-20 16,0-1-16,0 0 0,0 22 16,0-22-16,0 0 0,0 22 0,0-22 15,0 64-15,0-64 16,0 1-16,-21-1 0,21 0 0,0 1 15,-21-1-15,21 0 0,-21-20 0,21 20 16,0-21-16,0 0 0,0 22 16,0-22-16,0 0 0,0 0 15,0 0-15,0 0 0,0 1 0,0-1 16,21 0-16,-21 0 16,0 0-16,21-21 15,-21 21-15,0 1 78,-21-22-78,0 0 0,21 21 16,-22-21-16,1 21 16,21 0-16,-21-21 15,0 21-15,21 0 31,-21-21-31,21 22 16,0-44 15,0 1-15,0 0-16,0 0 16,0 0-16,0 0 0,0-22 0,0 22 15,0-21-15,0-1 0,0-20 16,0 21-16,0-1 0,0-20 0,0-1 15,0 1-15,0-1 0,0 1 16,0-1-16,0-20 0,0 20 0,0 1 16,0-1-16,0 1 0,0 20 15,0-20-15,0 20 0,0 1 0,0 0 16,0-1-16,0 22 0,0 0 16,0-21-16,0 21 0,0-1 0,0 1 15,0 42 16,0 1-31,0-1 0,0 0 16,21 21-16,-21-21 16,0 22-16,21 20 0,0-20 0,-21 20 15,0 1-15,0-1 0,0 43 16,0-43-16,0 1 0,0-1 16,0-20-16,0 20 0,0-20 0,0-1 15,0 0-15,0-21 0,0 22 0,0-22 16,-21 21-16,21-21 0,0 1 15,0-1-15,0-42 47,0-1-47,0 1 0,0 0 0,0-21 16,0 21-16,0-22 16,0 1-16,0 0 0,0-1 0,0-20 15,0-1-15,0 1 0,0-1 16,0 1-16,0-43 0,0 42 15,0 22-15,0 0 0,0 21 0,0-22 16,0 22-16,21 42 31,-21 0-31,21 22 0,1-1 16,-22 0-16,0 22 0,0-22 0,0 22 16,21-1-16,-21-20 0,0 20 0,0 1 15,0-22-15,0 43 16,0-43-16,0-21 0,0 43 15,0-43-15,0 0 0,0 0 16,0 0-16,0 0 0</inkml:trace>
  <inkml:trace contextRef="#ctx0" brushRef="#br0" timeOffset="-79398.37">9165 8827 0,'0'-22'0,"0"1"63,0 0-32,0 0-16,21 21-15,-21-21 0,0 0 16,0-1 0,0 1-16,0 0 15,0 42 48,0 0-63,0 1 15,0-1-15,0 0 16,0 0-16,0 0 0,0 0 16,0 1-16,0-1 0,0 0 15,0 0-15,0-42 63,0 0-48</inkml:trace>
  <inkml:trace contextRef="#ctx0" brushRef="#br0" timeOffset="-78982.61">9271 8763 0,'0'0'0,"0"-21"0,0 0 16,0 0-16,-21 21 0,21-22 15,0 1-15,0 0 16,-21 42 15,21 0-15,0 1-16,0-1 0,0 0 0,0 0 16,-22 0-16,22 0 0,0 1 15,0-1-15,0 0 16,0 0-16,0 0 15</inkml:trace>
  <inkml:trace contextRef="#ctx0" brushRef="#br0" timeOffset="-78643.81">9229 9165 0,'0'0'0,"0"-21"0,0 0 15,0 0-15,-22 0 16,22 42 31,0 0-47,0 0 0,0 0 15,0 0-15,0 1 0,0-1 16,0 0-16,0 0 0,0 0 0,0 0 16,0 1-16,0-1 0,0 0 15,0 0-15</inkml:trace>
  <inkml:trace contextRef="#ctx0" brushRef="#br0" timeOffset="-78248.02">9546 9059 0,'0'0'16,"0"22"-1,0-1 1,0 0-16,-21-21 0,21 21 16,-21 0-16,21 0 0,0 1 0,0-1 15,0 0-15,0 0 16,0 0-16,0 0 0,0 1 0,0-1 16,21-21-16,0 0 0,0 0 0,43 0 15,-43 0 1,21 0-16,-21 0 0,1 0 0,20-21 0,-21-1 15,0 1-15,22 0 0,-22 0 0,0 0 16,-21 0-16,0-1 0,0-20 16,0 21-16,0 0 0,0 0 15,0-1-15,-21-20 0,-22 42 0,22-21 16,0 0-16,0 21 0,-21 0 0,20 0 16,-20 0-16,21 0 0,0 0 15,0 0-15,-1 21 0,1 0 16,21 0-16,0 0 0,0 1 15,43-22 1,-22 0-16</inkml:trace>
  <inkml:trace contextRef="#ctx0" brushRef="#br0" timeOffset="-77810.27">11366 8594 0,'0'-43'15,"0"22"-15,0 42 63,0 1-63,22-1 0,-22 0 15,0 0-15,0 0 0,0 0 0,0 1 16,0-1-16,0 0 0,0 21 16,0-21-16,0 1 0</inkml:trace>
  <inkml:trace contextRef="#ctx0" brushRef="#br0" timeOffset="-77220.59">11557 9059 0,'-21'0'16,"0"0"0,21-21-16,-22 0 15,22 0-15,0 0 16,0 0-16,0-1 0,0 1 16,22 0-16,-1 21 0,0 0 15,0 0-15,0 0 16,0 21-16,-21 0 0,0 1 15,22-1-15,-22 0 0,0 0 0,0 0 16,0 22-16,0-22 0,0 21 16,-22 0-16,1-20 0,0 20 0,0-21 15,-21 21-15,20-20 0,-20 20 0,-21 0 16,41-21-16,-20-21 16,21 22-16,-21-22 0,20 0 0,-20 0 15,21 0-15,0 0 0,-22 0 0,22-22 16,0 1-16,0 21 0,21-21 15,-21 0-15,21 0 0,-21-22 16,21 22-16,0 0 0,0 0 0,0 0 16,0 0-16,0-1 0,21 1 15,0 0-15,0 21 0,0 0 0,0 0 16,1 0-16,-1 0 0,21 0 0,-21 0 16,0 21-16,1-21 0,-1 21 0,0 1 15,0-1-15,0-21 0,0 21 0,1 0 16,-1 0-16,0-21 0,0 21 15,-21 1-15,21-22 0,-21 21 0,21-21 16,1 0-16,-1 0 16,0 0-1,0 0-15</inkml:trace>
  <inkml:trace contextRef="#ctx0" brushRef="#br0" timeOffset="-76829.81">11853 9038 0,'0'0'0,"0"-21"16,-21 42 15,21 0-31,0 1 0,-21-1 16,21 21-16,0-21 0,0 0 0,0 1 16,0-1-16,0 0 15,0 0-15,0 0 0,21 0 16,0-21-16,0 0 0,1 0 15,-1 0-15,0 0 0,0 0 0,0 0 16,0-21-16,1 21 0,-1-21 16,0 0-16,0 21 0,0-21 0,-21 0 15,21-22-15,-21 22 0,0 0 0,0 0 16,0 0-16,0-22 0,0 22 16,-21 0-16,0 0 0,0 0 0,-21-1 15,20 1-15,1 21 0,-21 0 16,21 0-16,0 0 0,-1 0 0,1 0 15,0 0-15,0 21 0,21 1 16,0-1-16,0 0 0,0 0 16,21 0-16,0 0 0,0 1 15,1-22-15,-1 0 0,0 0 16,0 0-16</inkml:trace>
  <inkml:trace contextRef="#ctx0" brushRef="#br0" timeOffset="-76547.97">12996 8403 0,'-21'-21'16,"21"42"-1,0 0 1,0 1-16,0-1 16,0 0-16,0 0 0,0 0 15,21-21-15,-21 21 0,0 1 16,0-1-16,0 0 0,0 0 16,0 0-1</inkml:trace>
  <inkml:trace contextRef="#ctx0" brushRef="#br0" timeOffset="-75947.38">13102 8890 0,'-21'0'0,"21"-21"15,0 0 1,0 0-16,0-1 16,0 1-16,21 0 0,0 21 15,-21-21-15,21 21 0,1 0 16,-1 0-16,0-21 0,0 21 16,0 0-16,0 0 0,1 0 0,-1 21 15,-21 0-15,21-21 0,-21 21 16,0 0-16,0 1 0,0 20 15,-21-21-15,0 0 0,-1 0 0,1 1 0,-21-1 16,21 0-16,-22 0 0,22 0 16,0 0-16,-21-21 0,21 22 15,-1-22-15,1 21 0,0-21 0,21-21 47,21-1-47,0 22 0,1-21 0,-1 21 16,0-21-16,21 21 0,-21 0 0,1 0 15,20-21-15,-21 21 0,0 0 16,22 0-16,-22 0 0,0 0 0,0 0 16,0 0-16,-21 21 0,0 0 15,0 0-15,0 1 0,0-1 16,-21 0-16,0 0 0,-21 0 16,20-21-16,1 21 0,-21 1 0,21-22 15,-22 21-15,22-21 0,0 0 16,-21 21-16,21-21 0,-1 0 15,1 0-15,0 0 16,21-21 0,21 0-1,0 21-15,1-22 16,20 22-16,-21-21 0</inkml:trace>
  <inkml:trace contextRef="#ctx0" brushRef="#br0" timeOffset="-75543.61">13610 8869 0,'0'-21'16,"0"42"15,0 0-15,0 0-16,0 0 0,0 1 0,0-1 15,0 0-15,-21 0 0,21 0 16,-21 0-16,21 1 0,0-1 0,0 0 16,0 0-16,0 0 0,0 0 15,21-21-15,0 0 16,0 0-16,0 0 0,1 0 16,-1 0-16,0 0 0,21-21 0,-21 0 15,1 21-15,20-21 0,-21 0 0,0 0 16,0-1-16,1 1 0,-22 0 0,0 0 15,0 0-15,0 0 0,0-1 16,0 1-16,-22 0 0,1 0 0,0 21 16,0 0-16,0 0 0,0 0 0,-1 0 15,1 0-15,0 0 0,0 0 16,0 0-16,0 0 0,-1 21 0,1-21 16</inkml:trace>
  <inkml:trace contextRef="#ctx0" brushRef="#br0" timeOffset="-75156.72">14859 8340 0,'0'-21'15,"0"42"1,0 0 0,0 0-16,0 0 0,0 0 0,0 1 15,0-1-15,0 0 0,0 0 16,0 0-16,0 0 0,0 1 0,0-1 16,-21 0-16,21 0 0,-21 0 15,21 0-15,0 1 0,-22-22 0,22 21 16,0 0-16</inkml:trace>
  <inkml:trace contextRef="#ctx0" brushRef="#br0" timeOffset="-74646.49">14901 8827 0,'0'21'15,"0"0"1,0 0-16,-21-21 0,21 21 16,-21 0-16,0 1 0,21-1 15,-21 0-15,-1 0 16,1-21-16,21 21 0,0 0 0,-21-21 16,21 22-16,0-1 31,21-21-31,0 0 15,1 0-15,-1 0 0,0 0 16,21 0-16,-21 0 0,1-21 16,20-1-16,-21 22 0,0-21 0,22 21 15,-22-21-15,0 0 0,0 21 0,0-21 16,0 0-16,1 21 0,-22-22 16,21 1-16,-21 0 0,-21 21 31,-1 21-16,1 0-15,21 1 16,0-1-16,0 0 0,-21 0 0,21 0 16,-21-21-16,0 21 0,21 1 15,0-1-15,0 0 0,-21 0 16,21 0-16,21-21 31,0 0-31,-21-21 16,21 0-16,0 0 0,22 0 15</inkml:trace>
  <inkml:trace contextRef="#ctx0" brushRef="#br0" timeOffset="-74313.68">15536 8742 0,'0'21'31,"-21"0"-15,21 0-16,0 1 0,-21-1 0,21 0 15,-21 0-15,21 0 0,-21 0 0,21 1 16,0-1-16,0 0 0,0 0 16,0 0-16,21-21 15,0 0-15,0 0 16,0 0-16,0 0 0,1 0 16,-1-21-16,0 0 0,0 0 0,0 21 15,0-21-15,-21-1 0,0 1 0,22 0 16,-22 0-16,0 0 0,0 0 0,0-1 15,-22 1 1,1 21-16,0-21 0,0 21 16,0 0-16,0 0 0,-1 0 15,1 0-15,0 0 16,0 0-16,0 0 0,0 0 0,-22 0 16,22-21-16</inkml:trace>
  <inkml:trace contextRef="#ctx0" brushRef="#br0" timeOffset="-73290.54">8149 7895 0,'-21'0'47,"0"0"-31,0 0-16,-1 0 15,1 0-15,21 21 0,-21-21 0,0 0 16,42 0 31,0 0-47,0 0 15,22 0-15,-22 0 0,21-21 0,1 21 16,-22 0-16,21-21 0,0 21 0,1-21 16,-22 21-16,21 0 0,-21 0 15,1-21-15,-1 21 0,0-21 0,0 21 16,-42 0 15,0 0-31,0 0 0</inkml:trace>
  <inkml:trace contextRef="#ctx0" brushRef="#br0" timeOffset="-72938.74">6689 7684 0,'0'0'16,"0"-22"-16,21 22 16,0 0-1,0-21-15,0 21 0,0 0 0,1 0 16,-1 0-16,0 0 15,21 0-15,-21 0 0,1 0 0,-1 0 16,0 0-16,0 0 0,0 0 0,0 0 16,1 0-1,-44 0 1,1 0-16,0 21 16</inkml:trace>
  <inkml:trace contextRef="#ctx0" brushRef="#br0" timeOffset="-72530.97">6752 7705 0,'0'0'16,"-21"21"-16,21 0 0,-21 0 15,21 0-15,-21-21 16,21 22-16,0-1 0,-22-21 16,22 21-16,22-21 62,-1 0-62,0-21 16,0 21-16,0 0 0,0 0 0,22 0 15,-22 0-15,0 0 0,21 0 16,-20 0-16,20 0 0,-21 0 16,0 0-16,0 0 0,1 21 0,-1 0 15,-21 0-15,0 0 0,0 1 0,0-1 16,0 0-16,-21 0 0,-22 0 15,22 0-15,0 1 0,0-22 0,-22 21 16,22 0-16,0-21 0,0 21 0,-21-21 16,20 0-16,1 0 0,0 0 15,0 0-15,0 0 16,21-21-16,0 0 16,0 0-16,21-1 0,0 22 15,0-21-15,0 0 0,1 0 16,20 0-16</inkml:trace>
  <inkml:trace contextRef="#ctx0" brushRef="#br0" timeOffset="-72173.17">7493 7620 0,'-21'0'31,"21"21"-31,-21-21 15,-1 21-15,22 1 0,-21-1 16,21 0-16,0 0 0,0 0 0,0 0 16,0 22-16,0-22 0,0 0 15,0 0-15,0 0 0,0 1 0,21-1 16,1-21-16,-1 21 0,0-21 0,0 0 16,0 0-16,0 0 0,1 0 15,-1-21-15,21 21 0,-21-21 0,-21-1 16,21 1-16,1 21 0,-1-42 15,-21 21-15,0 0 0,0-1 0,0 1 16,-21 0-16,-1 0 16,1 0-16,0 0 0,0-1 0,-21 1 0,20 21 15,1-21-15,0 21 0,0 0 16,0 0-16,0-21 0,21 0 16,0 0-1,0-1-15</inkml:trace>
  <inkml:trace contextRef="#ctx0" brushRef="#br0" timeOffset="-71912.32">7916 6858 0,'-21'0'15,"42"-21"1,0 21 0,1 0-16,-1 0 0,0 0 0,21-21 15,-21 21-15,22 0 0,-22 0 0,0 0 16,0 0-16,0-21 16,1 21-16,-1 0 0,0 0 0,-42 0 31</inkml:trace>
  <inkml:trace contextRef="#ctx0" brushRef="#br0" timeOffset="-71199.73">6350 6456 0,'0'0'0,"0"-64"16,0 43-16,0 0 15,0 42 17,0 0-17,0 22-15,0-1 0,0-21 0,0 22 16,0-1-16,0 0 0,-21 43 15,21-43-15,-21-21 16,-1 22-16,22-22 0,0 0 0,0 0 16,0 0-16,0-42 31,22 0-31,-1 21 0,0-21 16,0 0-16,0-22 0,0 22 15,1 0-15,-1 0 0,0 0 0,0 0 16,0-1-16,0 1 0,1 0 15,-1 0-15,-21 0 0,0 0 16,0-1-16,0 1 0,0 0 16,0 0-1,0 42 1,-21 0-16,21 0 16,-22 1-16,22-1 0,0 0 15,0 0-15,0 21 0,0-20 0,0-1 16,0 0-16,0 0 0,0 21 0,0-20 15,0-1-15,0 0 16,0 0-16,-21 0 0,21 0 16,21-21 15,1-21-31</inkml:trace>
  <inkml:trace contextRef="#ctx0" brushRef="#br0" timeOffset="-70831.15">7133 6329 0,'-21'0'16,"0"0"-16,21 21 0,-21 0 0,-1 0 15,22 1-15,0-1 0,-21 0 16,21 21-16,0-21 0,0 1 0,0 20 15,0-21-15,0 0 0,0 0 0,21 1 16,1-22-16,-1 21 0,0-21 16,0 0-16,0 0 0,22 0 0,-22 0 15,0-21-15,0 21 0,-21-22 0,21 1 16,0 0-16,-21 0 16,0 0-16,0 0 0,0-1 0,0 1 15,0 0-15,-21 0 0,-21 0 16,21 0-16,-22 21 0,22 0 15,-21-22-15,21 22 0,-22 0 0,22 0 16,0 0-16,0 0 0,21-21 31,0 0-31,21 0 16</inkml:trace>
  <inkml:trace contextRef="#ctx0" brushRef="#br0" timeOffset="-70396.4">7535 5059 0,'0'0'0,"21"0"0,1 0 16,-1 0-16,21 0 0,-21 0 0,22 0 15,-1 0-15,0 0 0,1 0 16,-1 0-16,0-21 0,1 21 0,-1 0 16,-21 0-16,21 0 0,-20 0 0,-1 0 15,0-21-15,-42 21 31</inkml:trace>
  <inkml:trace contextRef="#ctx0" brushRef="#br0" timeOffset="-69824.73">6286 5059 0,'0'0'0,"0"-21"16,0 0-16,0-1 0,0 1 15,0 0-15,22 0 16,-1 0-16,0 21 0,0-21 0,0 21 15,0 0-15,1 0 0,-1 0 0,0 0 16,0 21-16,0 0 0,0 0 16,-21 0-16,0 0 0,0 22 0,0-22 15,0 21-15,-21-21 0,0 1 16,0 20-16,0-21 0,0 0 0,-1 0 16,22 1-16,-21-1 0,0-21 15,0 0-15,0 0 16,21-21-1,0-1 1,21 22-16,0-21 0,0 21 0,0-21 16,22 0-16,-22 21 0,21 0 0,1 0 15,-22 0-15,21 0 0,0 0 16,-20 0-16,-1 21 0,0-21 0,-21 21 16,0 0-16,0 1 0,0-1 15,0 0-15,-21 0 0,-22 0 0,22 0 16,-21-21-16,21 22 0,-22-1 15,22 0-15,-21-21 0,21 0 16,0 0-16,-1 0 0,1 0 16,21-21-1,0 0-15,0-1 0,0 1 16,21 0-16,1 0 0,-1 0 0</inkml:trace>
  <inkml:trace contextRef="#ctx0" brushRef="#br0" timeOffset="-69496.41">7070 4763 0,'-43'0'16,"22"21"-16,21 21 0,-21-21 16,0 0-16,0 22 0,21-22 0,0 21 15,-22 1-15,22-22 0,0 21 16,0-21-16,0 0 0,0 22 0,0-22 15,22 0-15,-1-21 16,0 0-16,0 0 0,0 0 16,0-21-16,1 0 0,-1 0 0,0-1 15,0 1-15,0 0 0,-21 0 16,0 0-16,0 0 0,0-1 16,0-20-16,-21 21 0,0 0 0,0 0 15,0 21-15,-1-22 0,1 22 16,0 0-16,0 0 0,0 0 0,0 0 15,21-21 1</inkml:trace>
  <inkml:trace contextRef="#ctx0" brushRef="#br0" timeOffset="-69215.55">7789 4149 0,'-84'42'16,"168"-84"-16,-190 105 0,85-63 16,21 21-16,0 1 15,21-22-15,1 0 16,20 0-16,-21 0 0,21 0 15,-20 0-15,20-22 0,-21 1 0,21 21 16,-20-21-16,-1 21 0,21-21 16,-21 21-16,-21-21 15,0 0-15</inkml:trace>
  <inkml:trace contextRef="#ctx0" brushRef="#br0" timeOffset="-68340.8">6371 3979 0,'0'0'0,"-21"-21"16,0 0-16,0 21 0,21-21 0,0 0 15,0 0-15,0-1 0,0 1 16,0 0-16,21 0 0,0 21 16,0 0-16,0 0 0,0 0 0,22 0 15,-22 0-15,21 21 0,-21 0 16,1 22-16,-1-22 0,0 21 15,-21 0-15,0 1 0,0-1 0,-21 0 16,-43 43-16,22-43 16,0 1-16,20-1 0,-20-21 0,21 0 15,0 1-15,-22-1 0,22-21 16,0 0-16,0 0 16,21-21-16,0-1 15,0 1-15,0 0 0,0-21 0,0 21 16,0-1-16,0-20 0,0 21 0,21 0 15,-21 0-15,21-1 0,0 1 16,1 21-16,-1 0 0,0 0 16,0 21-16,0 1 15,0-1-15,1 0 0,20 0 0,-21 21 16,0-20-16,-21-1 0,21 0 0,1 0 16,-1 0-16,0 0 0,0-21 15,0 22-15,0-22 0,1 0 16,-1 0-16,0 0 0,0 0 15,0-22-15,22 1 0,-22 0 0,0 0 16,21 0-16,-21-22 0,1 22 0,20-21 16,-21 0-16,0-1 0,0 22 15,1-21-15,-22-1 0,0 22 0,0 0 16,0 0-16,0 0 0,0 0 16,-22 21-1,22 21-15,-21 0 16,21 0-16,-21 0 0,21 0 15,0 1-15,0-1 0,0 21 0,0-21 16,0 0-16,21 1 0,0-22 16,-21 21-16,22 0 0,-1-21 0,0 0 15,0 0-15,0 0 0,0 0 16,1-21-16,-22 0 0,21-1 16,-21 1-16,21 21 0,-21-42 0,0 21 15,0 0-15,0-1 0,0 1 16,0 0-16,-21 21 0,0-21 0,-1 0 15,1 0-15,0 21 0,-21 0 16,21-22-16,-1 22 0,1 0 16,0 0-16,0 0 0,0 0 0,21-21 15,0 0-15</inkml:trace>
  <inkml:trace contextRef="#ctx0" brushRef="#br0" timeOffset="-68096.17">7514 3154 0,'0'0'0,"0"-21"0,0 0 0,0-1 16,21 1-1,0 21-15,1 0 0,-1-21 0,0 21 16,21 0-16,-21-21 0,22 21 0,-1 0 15,-21-21-15,22 21 0,-22-21 16,21 21-16,-21 0 0,0 0 0,1-22 16,-22 1-1</inkml:trace>
  <inkml:trace contextRef="#ctx0" brushRef="#br0" timeOffset="-67841.32">6837 2688 0,'0'21'16,"0"1"-16,0-1 15,0 0-15,0 0 0,0 21 16,0-20-16,0-1 0,0 0 15,0 0-15,0 21 0,0-20 16,-21-1-16,21 0 0,-22 0 16,22 0-16,-21-21 0</inkml:trace>
  <inkml:trace contextRef="#ctx0" brushRef="#br0" timeOffset="-67501.37">7133 2688 0,'0'21'16,"0"1"-1,0-1-15,0 0 16,0 0-16,0 0 0,0 0 0,0 1 16,0-1-16,21-21 0,0 21 15,1-21-15,-1 0 0,0 0 0,0 0 16,0 0-16,0 0 0,22 0 15,-22 0-15,0-21 0,0 21 0,0-21 16,1-1-16,-1 1 0,-21 0 16,0 0-16,0 0 0,0 0 0,0-1 15,-21 1-15,-1 0 0,1 0 0,0 21 16,0 0-16,-21 0 0,20 0 16,1 0-16,0 0 0,-21 21 15,21 0-15,21 0 0,-22 1 16,22 20-16,0-21 0,0 21 0,0-20 15,0-1-15,0 21 0,22-21 0,-1 0 16,0 22-16</inkml:trace>
  <inkml:trace contextRef="#ctx0" brushRef="#br0" timeOffset="-66446.25">15981 8467 0,'0'0'0,"-21"-43"16,-1 43 0,22-21-16,0 0 0,0 42 46,0 0-46,0 1 16,0-1-16,0 0 0,0 0 16,22 0-16,-22 0 0,0 1 15,0-1-15,0 0 0,0 0 16,0 0-16</inkml:trace>
  <inkml:trace contextRef="#ctx0" brushRef="#br0" timeOffset="-65999.35">16214 8848 0,'0'0'16,"21"0"-1,0 0-15,0-21 16,0-1-16,0 22 0,1-21 0,-1 21 0,0-21 15,0 0-15,0 21 16,0 0-16,-21-21 0,-21 21 31,0 0-31,0 21 0,0 0 16,-22-21-16,22 21 0,-21 0 0,21 1 16,0-22-16,-1 21 0,22 0 15,0 0 1,22 0-1,-1-21-15,0 0 0,0 21 0,0-21 16,0 0-16,1 0 0,20 0 16,-21 0-16,0 22 0,0-22 0,1 21 15,-1-21-15,-21 21 0,0 0 16,0 0 0,-21-21-16,-1 21 15,1-21-15,0 0 0,-21 22 0,21-22 16,-1 0-16,1 0 0,-21 0 15,21 0-15,0 0 0,-1 0 0,22-22 16</inkml:trace>
  <inkml:trace contextRef="#ctx0" brushRef="#br0" timeOffset="-65712.91">16658 8721 0,'0'0'0,"0"21"31,-21 0-31,0 0 0,0 0 16,21 1-16,0-1 0,0 0 15,0 0-15,0 0 0,0 0 16,21-21-16,0 0 16,0 0-16,0 0 0,0 0 15,1 0-15,-1-21 0,0 0 16,-21 0-16,21 0 0,-21 0 15,0-1-15,0 1 0,0 0 0,0 0 16,-42 0-16,21 21 0,-1 0 16,1 0-16,-21 0 15,0 0-15,-1 0 0,-20 0 0,20 21 16</inkml:trace>
  <inkml:trace contextRef="#ctx0" brushRef="#br0" timeOffset="-35093.05">10372 7789 0,'21'0'0,"0"0"16,-21-21 15,0 0-31,0 0 16,0 0-1,-21 0 1,0 21-16,-1 0 16,1 0-1,0 0-15,0 0 0,0 0 16,0 0-16,-1 0 0,22 21 15,-21-21-15,21 21 0,-21 0 16,21 0-16,0 0 0,-21 1 16,21-1-16,0 0 0,0 0 15,0 0-15,0 0 0,21 1 16,0-1-16,0 0 0,1-21 16,-1 0-16,0 21 15,0-21-15,0 0 0,0 0 0,1 0 16,-1-21-16,0 0 0,0 21 15,0-21-15,0-1 0,1 1 16,-22 0-16,21 0 0,-21 0 16,0 0-16,0-1 15,0 1-15,0 0 0,0 0 0,-21 0 16,-1 0-16,22-1 0,-21 1 16,0 0-16,0 21 0,0-21 0,-22 0 15,22 21-15,0 0 0,0 0 0,0 0 16,0 0-16,-1 0 0,1 0 15,0 21-15,0-21 0,0 21 0,0 0 16,-1 0-16,1 1 0,0-1 16,21 0-16,0 21 15,0-21-15,0 1 0,0 20 0,0-21 16,0 0-16,21 0 0,0 1 16,1-1-16,-1-21 0,0 21 0,0 0 15,0-21-15,0 0 0,1 0 16,20 0-16,-21 0 0,0 0 0,0 0 15,1-21-15,-1 21 0,0-21 0,0 0 16,0-1-16,0 1 0,-21 0 16,0 0-16,0 0 0,0 0 15,0-1-15,0 1 0,0 0 0,0 0 16,-21 0-16,0 0 0,0-1 16,-21 1-16,20 21 0,1-21 0,0 21 15,0 0-15,0 0 16,0 0-16,-1 0 0,1 0 0,0 21 15,0-21-15,0 21 0,21 1 0,-21-1 16,21 0-16,-22 0 0,22 0 16,-21 0-16,21 1 0,0 20 0,0-21 15,0 0-15,0 0 0,21 1 16,1-1-16,-1 0 0,0-21 0,0 21 16,0-21-16,0 0 0,1 0 0,-1 0 15,0 0-15,0 0 16,0 0-16,0 0 0,1-21 0,-1 0 15,0 0-15,-21-1 16,21 1-16,-21 0 0,0 0 16,0 0-16,0 0 0,0-1 0,0 1 15,-21 21-15,0-21 0,0 0 16,-1 0-16,1 21 0,0 0 0,0-21 16,0 21-16,0 0 0,-1 0 15,1 0-15,0 21 0,0 0 16,21 0-16,-21 0 0,21 0 15,0 1-15,0-1 0,0 0 16,0 0-16,0 0 0,0 0 16,0 1-16,0-1 0,21 0 0,0 0 15,0 0-15,0-21 0,1 21 16,-1-21-16,0 0 0,0 0 0,0 0 16,0 0-16,1 0 0,-1 0 0,0-21 15,0 0-15,0 0 16,-21 0-16,21 0 0,-21-1 15,0 1-15,0 0 16,-21 0-16,0 0 0,0 0 0,0 21 16,21-22-16,-21 1 0,-1 21 0,1 0 15,0-21-15,0 21 16,0 0-16,0 21 16,21 0-16,-22-21 15,22 22-15,-21-1 0,21 0 16,0 0-16,0 0 0,0 0 0,0 1 15,0-1-15,0 0 0,0 0 16,21 0-16,1-21 0,-1 0 16,0 0-16,0 0 0,0 0 15,0 0 1,1-21-16,-22 0 0,21 0 16,-21 0-16,0-1 15,0 1-15,0 0 16,-21 0-16,-1 0 0,1 21 0,0-21 15,0 21-15,0 0 16,0 0-16,-1 0 16,1 0-16,0 0 0,21 21 15,0 0-15,0 0 16,0 0-16,0 0 0,0 1 16,0-1-16,0 0 0,21 0 15,0-21-15,1 0 16,-1 0-16,0 0 0,0 0 15,0 0-15,0 0 16,-21-21-16,22 21 16,-22-21-16,0 0 0,0-1 15,-22 1 1,1 21-16,0 0 16,0 0-16,0 0 0,21 21 31,0 1-16,0-1 1,21-21 0,-21-21-1,21-1-15</inkml:trace>
  <inkml:trace contextRef="#ctx0" brushRef="#br0" timeOffset="-33384.86">10477 4001 0,'0'0'0,"0"-22"0,0 1 16,0 0 0,-21 21-1,0 0 1,0 0-1,0 0-15,0 0 16,-1 21-16,1 0 16,21 1-16,-21-1 0,0-21 15,21 21-15,-21 0 0,21 0 16,-21 22-16,21-22 0,0 0 0,0 0 16,0 0-16,0 0 0,0 22 15,0-22-15,0 0 0,0 0 16,21 0-16,0 1 0,0-22 15,0 21-15,0-21 0,1 0 16,-1 0-16,0 0 0,0 0 0,0-21 16,0-1-16,1 22 15,-1-21-15,0 0 0,0 0 0,-21 0 16,21 0-16,-21-1 0,0-20 16,0 21-16,0 0 0,0 0 0,0-1 15,-21-20-15,21 21 0,-21 0 0,-21 0 16,20-1-16,1 22 0,-21-21 15,21 21-15,0 0 0,-22 0 0,22 0 16,0 0-16,-21 21 0,20 1 16,1-1-16,-21 0 0,21 0 0,0 21 15,-1-20-15,1 20 0,21-21 16,0 21-16,0-20 0,0 20 0,0-21 16,21 0-16,1 0 0,20 1 15,-21-22-15,0 21 0,22-21 16,-22 0-16,21 0 0,-21 0 0,22 0 15,-22 0-15,21 0 16,-21-21-16,0-1 0,1 22 0,-1-21 0,0 0 16,0 0-16,-21 0 0,0 0 15,0-1-15,0 1 0,0-21 0,0 21 16,-21 0-16,0-1 0,-22 1 16,22 0-16,-21 0 0,21 21 0,-22 0 15,22 0-15,0 0 0,0 0 0,-21 0 16,20 0-16,1 21 15,21 0-15,-21 0 0,21 1 0,-21-1 16,21 0-16,0 0 0,0 21 16,0-20-16,21-1 0,0-21 0,0 21 15,22 0-15,-22-21 16,21 0-16,-21 0 0,1 0 0,20 0 16,-21 0-16,0-21 0,22 0 0,-22 0 15,0 21-15,0-22 0,-21 1 16,0 0-16,0 0 0,0 0 0,0 0 15,0-1-15,-21 22 0,0-21 16,0 0-16,-1 21 0,-20 0 16,21 0-16,-21 0 0,20 0 15,-20 0-15,21 0 0,0 21 0,0 0 16,-1 1-16,1-1 0,21 0 16,0 0-16,0 0 0,0 0 0,0 22 15,0-22-15,0 0 0,21 0 16,1-21-16,-1 0 0,0 0 15,0 0-15,21 0 0,-20 0 0,-1 0 16,21 0-16,-21-21 0,0 0 16,1 0-16,-1 0 0,0-1 0,-21 1 15,0 0-15,0 0 0,0 0 16,0 0-16,0-1 0,0 1 0,-21 21 16,-43-42-16,43 42 15,-21 0-15,21 0 0,-1 0 16,-20 0-16,21 21 0,0 0 0,0 0 15,21 1-15,-22-1 16,22 0-16,0 0 0,0 0 16,0 0-16,0 1 0,22-1 15,-1 0-15,0-21 0,0 21 16,0-21-16,0 0 0,1 0 16,-1 0-1,0 0 1,-21-21-16,0 0 15</inkml:trace>
  <inkml:trace contextRef="#ctx0" brushRef="#br0" timeOffset="-32559.75">10520 4212 0,'-21'21'0,"42"-42"0,-21 0 15,-21 21 1,-1 0 15,22 21 16,0 0-47,0 1 16,0-1-16,0 0 15,0 0-15,0 0 0,0 0 16,0 1-16,0-1 0,0 0 15,0 0-15,0 0 0,0 0 0,0 1 16,0 20-16,0-21 0,0 0 16,0 0-16,0 22 0,0-22 0,0 21 15,0-21-15,22 22 0,-22-1 0,21-21 16,0 22-16,-21-1 0,21 0 16,-21 1-16,0-1 0,21 0 15,-21 1-15,21-1 0,-21 0 16,0 1-16,0-1 0,0 0 0,22 1 15,-22-1-15,0 0 0,0 22 0,0-22 16,21 22-16,-21-22 0,0 0 16,0 22-16,0-22 0,0 22 0,0-22 15,0 21-15,0-20 0,0-1 16,21 22-16,-21-22 0,21 0 0,-21 22 16,21-1-16,-21-20 0,0 20 0,0-21 15,21 22-15,1-1 16,-22-20-16,0 20 0,0-20 0,21-1 15,-21 21-15,21-20 0,0-1 0,-21 0 16,0 22-16,0-22 0,21 1 16,-21-1-16,21 0 0,-21 1 0,22-1 15,-22 0-15,0 1 0,0-22 0,0 21 16,21 0-16,-21-20 0,0-1 16,0 21-16,0-21 0,0 0 0,0 1 15,0-1-15,0 0 0,0 0 16,0 0 140,0 0-140,0 1-1,-21-22-15,-1 21 0,1-21 32</inkml:trace>
  <inkml:trace contextRef="#ctx0" brushRef="#br0" timeOffset="-9073.4">11303 15219 0,'0'0'0,"-21"0"15,42 0 32,-21-21-31,21 21-16,0 0 0,0 0 15,1 0-15,-1 0 0,0 0 16,0 0-16,21 0 0,-20 0 16,-1-21-16,21 21 0,-21 0 0,22 0 15,-1-22-15,0 22 0,1 0 0,20 0 16,-21 0-16,22 0 0,-1 0 15,1 0-15,21 0 0,-1 0 0,-20-21 16,20 21-16,1 0 0,21-21 0,-21 21 16,20-21-16,1 21 0,-21-21 15,21 21-15,0 0 0,-1-21 16,1-1-16,0 22 0,-21 0 16,21-21-16,-1 21 0,-20-21 0,21 21 0,-21 0 15,-1 0-15,1-21 0,0 21 16,-22-21-16,1 21 0,-1 0 0,-21 0 15,1 0-15,-1 0 0,0 0 0,-20-21 16,-1 21-16,-42 0 31,-1 0-15,-20 0-16,21 0 0,-21 0 0</inkml:trace>
  <inkml:trace contextRef="#ctx0" brushRef="#br0" timeOffset="-8271.86">10731 15600 0,'-21'21'16,"42"-42"-16,-63 42 0,63-21 46,0 0-46,1 0 0,-1 0 0,0 0 16,0 0-16,0 0 0,22 0 0,-22 0 16,21 0-16,0 0 15,1 0-15,20 0 0,1-21 0,-1 0 16,1 21-16,-1-21 0,22 21 0,-22-22 16,22 22-16,0-21 0,21 0 15,-1 21-15,-20-21 0,21 0 0,21 21 16,-21-21-16,0-1 0,21 1 0,0 21 15,-22-21-15,22 0 0,0 0 16,0 0-16,0-1 0,0 22 16,-21-21-16,21 0 0,-21 0 0,0 0 0,0 21 15,0-21-15,-1 21 0,-20-22 0,0 22 16,-1-21-16,-20 21 16,-1 0-16,1-21 0,-1 21 0,-20 0 15,-1 0-15,0-21 0,1 21 0,-22 0 16,0 0-16,0 0 0,0 0 15,1 0-15,-44 0 47,1 0-47,0 0 0,0 0 16,0 0-16,0 0 0,-1 0 16,1 0-16,0 0 15,21-21 126,0 0-141</inkml:trace>
  <inkml:trace contextRef="#ctx0" brushRef="#br0" timeOffset="28910.91">10223 7705 0,'0'21'16,"0"0"-1,0 0-15,0 0 16,22 1-16,-22-1 0,21 0 15,-21 21-15,0-21 0,0 1 16,21-1-16,-21 21 0,21-21 16,-21 0-16,0 22 0,0-22 0,0 0 0,0 0 15,0 0-15,21 1 16,-21-44 15,0 1-15,21 0-16,-21 0 0,0 0 15,0 0-15,0-22 0,0 22 0,0 0 16,0-21-16,0 20 0,0 1 0,0 0 16,0 0-16,0-21 0,0 20 0,0 1 15,0 0-15,0 0 16,0 42 0,0 0-1,0 0-15,0 22 16,0-22-16,0 0 0,0 21 15,0 1-15,0-22 0,0 21 0,0 1 16,0-1-16,0-21 0,0 21 0,0 1 16,0-22-16,0 0 0,0 21 15,0-20-15,0-1 0,0-42 32,0-1-17,0 1-15,0 0 0,0 0 16,0-21-16,0 20 0,0-20 0,0 0 15,0-1-15,0 1 0,0 21 0,0-21 16,0-1-16,0 1 0,0 21 16,0-22-16,0 22 0,-21-21 15,21 21-15,0 0 0,0-1 0,-21 1 16,21 42 15,0 1-31,0 20 0,0-21 0,21 21 16,-21 1-16,21-1 0,-21 0 0,0 1 15,0-1-15,0 22 0,0-22 16,0 0-16,22 22 0,-22-22 0,0 0 16,0 1-16,0-1 0,0 0 0,21-20 15,-21 20-15,0-21 0,0 0 0,0 0 16,0 1-16,0-44 47,21 1-47,-21 0 0,0-21 0,0 21 15,0-22-15,0 1 0,21 0 16,-21-22-16,0 22 0,0-1 0,0-20 16,0-1-16,0 22 0,0-21 0,0 20 15,0 1-15,0-22 0,0 22 16,0 21-16,0-21 0,0 20 0,0-20 16,0 21-16,0 42 15,0 0-15,0 0 16,0 1-16,0 20 0,0 0 15,0 22-15,0-22 0,0 22 16,0-1-16,21 1 0,-21-1 0,0 1 16,21-1-16,-21 22 0,0-22 0,0 1 15,0-1-15,0 1 0,0 63 16,0-64-16,0-20 0,0 20 16,0-21-16,0 1 0,0-1 0,0 0 15,-21-20-15,21-1 0,0 0 16,0-42-1,0 0-15,0-1 16,0-20-16,0 0 0,0-1 0,0-20 16,0 21-16,0-22 0,0 1 15,0-1-15,0 1 0,0-1 16,0-21-16,0 1 0,0 20 0,0-20 16,0-1-16,0 0 0,0 22 0,0-22 15,0 22-15,-21-1 0,0 1 16,21-1-16,0 1 0,-21 20 0,0-20 15,21 20-15,-22 1 0,22 21 16,0-21-16,0 20 0,0 44 16,0-1-1,0 21-15,0 0 0,0 1 0,22 20 16,-1-20-16,0 20 16,-21 22-16,21-22 0,0 22 0,0-22 15,1 22-15,-22 0 0,21-1 0,0-20 16,0 21-16,-21-1 0,21-20 0,-21-1 15,21 22-15,-21-22 0,0 1 16,22-1-16,-22-20 0,0 20 0,21-20 16,-21 20-16,0-21 0,0-20 15,0-1-15,21-21 16,-21-21 0,0-1-16,0-20 0,0 0 0,0-1 15,0 1-15,21 0 16,-21-22-16,0 1 0,0-1 0,0 1 15,0-22-15,0 0 0,0 1 0,0-1 16,0 0-16,-21 1 0,21-1 0,-21 22 16,21-22-16,-21 0 0,21 22 15,-22-22-15,22 22 0,0-1 0,-21 22 16,0-1-16,21 1 0,-21 21 0,21 0 16,-21 21-16,21 21 15,-21 21-15,21-21 0,0 43 0,0-22 16,0 22-16,0-1 0,0 1 0,0-1 15,0 22-15,0-22 16,0 22-16,0 0 0,21-22 0,-21 22 0,0-22 16,21 1-16,-21-1 0,0 22 15,0-21-15,0-1 0,0-21 0,0 22 16,0-1-16,0-20 0,21-1 16,-21 0-16,0 1 0,0-22 0,21 0 15,-21 0-15,0 0 0,0-42 31,0 0-31,0 0 0,0 0 0,21-22 16,-21 1-16,0-21 0,0 20 0,0-20 16,0-1-16,0 1 0,0-22 15,0 22-15,0-22 0,0 0 0,-21 1 16,0-1-16,21 0 0,0 1 0,-21 20 16,0-21-16,21 22 0,-21-1 15,21 1-15,0-1 0,-22 22 16,22 0-16,0 21 0,-21-1 0,21 1 15,0 0-15,0 42 0,0 0 16,0 22-16,0-1 0,0 0 16,0 22-16,21 21 0,1-1 0,-22 1 15,0 0-15,21-1 0,-21 22 0,0-21 16,21-1-16,-21 22 0,0-21 0,0 0 16,0-1-16,0 1 0,0 0 15,0-1-15,0 1 0,0-22 0,0 1 16,0-1-16,0-20 0,0-1 0,0 0 15,0-20-15,0 20 16,0-21-16,-21-21 0,21-21 16,0 0-16,-21 0 15,21-1-15,0-20 0,0-21 0,0 20 16,0-20-16,0-1 0,0-20 0,0 20 16,0-21-16,0 1 0,0-1 15,0 0-15,0 1 0,0-1 0,0 0 16,0 1-16,0-1 0,0 0 0,0 1 15,0 20-15,0 1 0,0 20 16,0-20-16,0 21 0,0 20 0,0-20 16,0 21-16,0 42 15,0 0-15,0 22 16,0 20-16,0 1 0,0-1 16,0 22-16,21-1 0,-21-20 0,0 21 15,0-1-15,0 1 0,0-22 0,0 1 16,0 21-16,0-22 0,0 1 0,0-1 15,0 1-15,0-22 0,-21 0 16,21-21-16,0 22 0,0-22 16,0-42-16,0 0 15,0-22-15,0 1 0,0 0 0</inkml:trace>
  <inkml:trace contextRef="#ctx0" brushRef="#br0" timeOffset="30360.3">10118 4001 0,'-22'0'79,"1"0"-64,0 0-15,0 0 0,0 21 16,0-21-16,-1 0 0,1 0 0,0 0 15,0 0-15,0 0 0,0 0 16,-1 0-16,1 0 0,0 0 0,0 0 16,0 0-16,21 21 31,21-21-31,21 21 16,1-21-16,-1 0 0,21 0 0,1 0 15,-1 0-15,22 0 16,-21 0-16,20 0 0,-20 0 0,-1 0 15,22 0-15,-22 0 0,1 0 16,21 0-16,-22-21 0,-21 21 0,22 0 16,-1 0-16,-20-21 0,-22 21 0,21 0 15,-21 0-15,-63 0 16,0 0 0,-1 0-16,1 0 0,-21 0 15,-1 0-15,1 21 0,-22 0 16,21-21-16,-20 21 0,-1-21 0,22 21 15,-22-21-15,0 22 0,22-22 0,-1 0 16,1 0-16,20 21 0,1-21 16,21 0-16,0 0 0,42 0 15,21 0 1,1 0-16,20-21 0,1 21 0,-1-22 16,1 22-16,-1-21 0,22 21 15,-22-21-15,1 21 0,20-21 0,-20 21 16,-1-21-16,1 21 0,-1 0 0,-20-21 15,-1 21-15,0 0 0,-20 0 16,-65 0 0,22 0-1,-21 0-15,-1 21 0,-20-21 0,-1 21 16,22 0-16,-21 0 0,20-21 0,1 21 16,0-21-16,20 22 0,1-22 15,21 21-15,0 0 0,21-21 16,1 0-16,20 0 0,21 0 0,1 0 15</inkml:trace>
  <inkml:trace contextRef="#ctx0" brushRef="#br0" timeOffset="46727.34">20151 5376 0,'21'-21'15</inkml:trace>
  <inkml:trace contextRef="#ctx0" brushRef="#br0" timeOffset="49462.98">10329 7811 0,'0'21'0</inkml:trace>
  <inkml:trace contextRef="#ctx0" brushRef="#br0" timeOffset="52524.6">10414 7832 0,'0'-21'46,"0"-1"-30,0 1 0,0 0-16,0 0 15,0 0-15,-21 21 16,21-21-16,-21 21 16,21-22-16,-22 22 15,22 22 16,0-1-15,0 21-16,0-21 0,0 22 0,0-1 16,0 0-16,0 1 0,0-1 15,0 21-15,0-20 0,0 20 0,0 1 16,0-1-16,0 1 0,0-22 16,-21 22-16,21-22 0,-21 21 0,21-20 15,0 20-15,0-20 0,0-1 0,0 0 16,0 1-16,0-22 0,0 21 15,0-21-15,0 0 0,0-42 32,21 0-32,-21 0 15,21-21-15,-21-1 0,22 1 0,-22 0 16,21-1-16,-21-20 0,0 20 16,21-20-16,-21-1 0,0-20 15,21 20-15,-21 1 0,0-1 0,0-20 16,0 41-16,0-20 0,0-1 0,0 22 15,0 0-15,0 20 0,0-20 16,0 21-16,0 0 0,0 0 0,0-1 16,-21 22-16,21-21 0,-21 21 15,21 21 1,0 1-16,0-1 0,0 0 16,0 0-16,0 21 0,0 1 0,0-1 15,0 0-15,0 1 0,0-1 16,0 22-16,0-22 0,0 0 15,0 22-15,0-22 0,-21 22 0,21-22 16,0 0-16,0 1 0,-22-1 0,22 0 16,0 1-16,0-1 0,0 0 15,0 1-15,0-22 0,0 0 0,0 0 16,0 0-16,0 0 0,0 1 0,22-22 31,-22-22-31,0 1 0,21 0 0,-21 0 16,0 0-16,0 0 0,0-22 15,0 1-15,0 0 0,0-1 0,0 1 16,0 0-16,0-22 0,0 1 0,0-1 16,0 1-16,0-1 0,0 22 15,0-22-15,-21 1 0,21-1 16,-22 22-16,22 0 0,0-1 0,0 1 16,0 21-16,0 0 0,0-1 0,0 44 31,0-1-31,0 0 0,0 0 15,0 21-15,0 1 0,0 20 0,0 1 16,0-22-16,0 22 0,0 20 16,0-20-16,0-1 0,0 1 0,0-1 15,0 1-15,0-22 0,0 22 16,0-1-16,0-21 0,0 22 0,0-22 16,0 1-16,0-1 0,0 0 15,0-21-15,0 1 0,0-1 0,0 21 16,0-63-1,0-21 1,0 20-16,0-20 0,0 21 0,0-43 16,22 22-16,-22 0 0,0-22 0,0 1 15,0-1-15,0-20 0,0 20 16,0-21-16,0 22 0,0-22 0,0 1 16,0-43-16,0 63 0,0 22 15,0-1-15,0 1 16,-22 0-16,22 21 0,0-1 0,0 1 0,-21 21 15,21 21 1,0 1-16,0-1 16,0 21-16,0 0 0,0 1 0,0 20 15,0 1-15,0-1 0,0 22 0,0-22 16,0 1-16,0-1 0,0 1 16,0-1-16,0 1 0,0-1 0,0-20 15,0 20-15,0-20 0,0-1 0,0 0 16,0 1-16,0-1 0,0-21 0,0 0 15,0 0-15,0 1 0,21-22 16,-21-22 0,0 1-16,0 0 0,0 0 0,22-21 15,-22-1-15,0 1 16,0 0-16,0-22 0,0 22 0,0-22 16,0 1-16,0-1 0,0 1 0,0-22 15,0 22-15,0-1 0,0 1 16,0-1-16,0 1 0,0 20 0,0 1 15,0 0-15,-22-1 0,22 22 0,0 0 16,0 0-16,-21 21 16,21 21-16,0 0 15,0 0-15,0 22 0,0-1 0,0 0 16,0 22-16,0-1 0,0 1 16,0-1-16,0 1 0,0 20 0,0-20 15,0-1-15,0 1 0,0-1 16,-21 1-16,21-1 0,0 1 0,0-22 15,0 1-15,0 20 0,0-21 16,0-20-16,0 20 0,0-21 0,0 0 16,0 0-16,0 1 0,0-44 15,0 1 1,0 0-16,0 0 0,0-21 0,0-1 16,21 1-16,0-22 0,-21 22 0,22-21 15,-22-1-15,0 1 0,21-1 16,-21 1-16,0-22 0,21 21 15,-21-20-15,0 20 0,0 1 0,0-1 16,0 1-16,0 20 0,0 1 16,0 21-16,-21-21 0,21 20 0,0 1 15,-21 21-15,21 21 16,0 1-16,0 20 16,0 0-16,0 1 0,0 20 0,0 1 15,0-1-15,0 22 0,0-22 0,0 1 16,0 20-16,0-20 0,0-1 0,0 1 15,0-1-15,0 1 0,0-1 16,0 1-16,0-1 0,0 1 16,0-22-16,0 22 0,0-22 0,0-21 15,0 22-15,0-22 0,0 0 16,0 0-16,0 0 0,21-42 31,-21 0-31,0-21 0,21 20 0,-21-20 16,0-21-16,0 20 0,0-20 15,0-1-15,0 1 0,0-1 0,0-20 16,0 20-16,0 1 0,0-22 0,0 21 16,0 1-16,-21-1 0,21 1 15,-21-1-15,21 1 0,-22 21 0,22-1 16,0 1-16,0 0 16,0 20-16,-21 22 0,21 22 15,0-1-15,0 0 16,0 21-16,0 22 0,0-22 0,0 22 15,0-1-15,21 1 0,-21 20 16,0-20-16,22-1 0,-22 22 0,0-22 16,0 22-16,0-21 0,0-1 0,0 1 15,0-1-15,0 1 0,0-1 16,0-21-16,-22 22 0,22-43 0,0 21 16,0 1-16,0-22 0,0 0 0,0-63 46,0 21-46,0-1 0,0-20 0,0-21 16,0 20-16,0-20 0,0-1 0,0 1 16,0-1-16,0-20 0,0 20 0,0 1 15,0-1-15,0 1 0,0-1 16,0 1-16,0-1 0,0 1 0,0-1 16,0 22-16,0-1 0,0 1 0,0 21 15,0 0-15,0 0 0,-21-1 16,21 44-16,0-1 15,0 0-15,0 21 0,0 1 16,0 20-16,0-21 0,0 22 16,0-1-16,0 1 0,0 21 0,0-22 0,0 22 15,0-22-15,0 22 0,0-22 16,0 1-16,0 21 0,0-43 16,0 21-16,-21 1 0,21-22 0,0 1 15,0-1-15,0-21 0,0 0 0,0 0 16,0 1-16,0-44 15,0 1 1,0 0-16,0 0 0,0-21 0,0-1 16,0 1-16,0-22 0,0 1 0,0-1 15,0 1-15,0-1 0,0 1 16,0-1-16,0 1 0,0-1 16,0 22-16,21-21 0,-21 20 0,21 1 15,-21 0-15,0 20 0,0 1 16,0 0-16,0 0 0,22 21 0,-22 21 15,21 0-15,-21 0 16,0 22-16,0-1 0,21 0 16,-21 1-16,0 20 0,0 1 0,0-22 15,0 22-15,0-1 0,0 1 0,0-1 16,0 1-16,0-1 0,0-21 0,0 22 16,-21-22-16,21-21 0,-21 22 15,21-22-15,0 0 0,0 0 0,0 0 16,0-42-1,0 0-15,0 0 16,0 0-16,21-22 0,0 22 16,0-21-16,-21 21 0,0-22 0,21 1 15,0 0-15,-21-1 0,0 1 0,0 21 16,22-21-16,-22-1 0,0 22 16,21 0-16,-21 0 0,0 0 0,0 42 31,0 0-31,0 0 0,0 0 15,0 22-15,-21-22 0,-1 21 0,22 0 16,-21 1-16,21-1 0,-42 43 16,42-43-16,0-21 15,0 22-15,-21-22 0,21 21 0,0-21 16,-21 0-16,21 1 0,0-44 31,21 1-15,0 0-16,-21 0 0,21 0 0,-21 0 15,21-22-15,0 22 0,-21 0 0,0 0 16,22 0-16,-1-1 0,-21 44 31,0-1-15,0 0-16,0 0 0,0 0 16,-21 0-16,21 22 0,-22-22 15,1 0-15,21 0 0,-21 0 0,21 1 16,0-1-16,0 0 0,0-42 31,0 0-15,21-1-16,-21 1 0,21-21 0,-21 0 15</inkml:trace>
  <inkml:trace contextRef="#ctx0" brushRef="#br0" timeOffset="53923.59">10181 4022 0,'-21'0'15,"0"0"1,0 0-16,-1 0 15,1 0-15,0 0 0,0 0 16,0 0-16,-22 0 0,1 0 0,21 21 16,-21-21-16,-1 0 15,1 0-15,0 21 0,20-21 0,-20 21 16,21-21-16,-21 0 0,20 0 0,1 21 16,21 1-1,21-22-15,1 0 16,20 0-16,0 21 0,22-21 15,-1 0-15,1 0 0,-1 0 0,22 0 16,0 0-16,-22 0 0,22 0 0,-22 0 16,1 0-16,-1 0 0,1 0 15,-1 0-15,-20 0 0,-1 0 0,0 0 16,1 0-16,-22 0 16,0 0-16,0 0 0,-21-21 15,-21 21-15,0 0 16,-22 0-16,1 0 0,0 0 15,-22 0-15,1 0 0,-22 0 0,22 0 16,-22 0-16,0 0 0,1 21 0,-1-21 16,0 21-16,1 0 0,20-21 15,1 21-15,20-21 0,1 0 0,21 0 16,0 21-16,42-21 16,21 0-16,0 0 15,1 0-15,20 0 0,22 0 16,-22 0-16,22 0 0,0-21 15,-1 0-15,-20 21 0,21-21 0,-22 21 16,1-21-16,-1 0 0,1 21 16,-1-22-16,-21 22 0,1 0 0,-22 0 15,0-21-15,-42 21 16,0 0-16,-22 0 16,-20 21-16,-1-21 0,-20 22 0,-1-1 15,-21 0-15,0 0 0,1 0 16,-1 0-16,-148 22 15,190-22-15,22-21 0,21 0 16,42 0-16,21 0 16,1 0-16,20 0 0,22-21 15,-1 0-15,1 21 0,21-22 16,-21 1-16,20 0 0,-20 0 0,21 0 16,-43 0-16,22-1 0,-43 1 15,22 21-15,-43-21 0,0 21 0,-42 0 16,0 0-1,-21 0-15,-22 0 0,22 0 16,-43 21-16,-42 22 0,42-43 16,22 21-16,-1 0 0,1 0 0,21 0 15,-1-21-15,22 21 0,0-21 16</inkml:trace>
  <inkml:trace contextRef="#ctx0" brushRef="#br1" timeOffset="131238.95">10393 3789 0,'0'0'0,"0"21"0,0 0 16,0 0 0,0 1-1,21-22-15,-21 21 16,21-21 0,-21-21 93,-21 21-78,0 0-31,21-22 0,-21 22 16,-1 0-16,1 0 15,0 0-15,0 0 16,0 0 0,0 0-1,-1 0-15,22 22 0,-21-1 0,21 0 16,0 0-16,-21 0 16,21 0-16,0 1 0,-21-1 0,21 0 15,0 0-15,0 0 0,0 0 16,0 22-16,0-22 0,0 0 0,0 0 15,0 0-15,0 1 0,0-1 16,0 0-16,21 0 0,0 0 16,0 0-16,1 1 0,-1-22 15,0 0-15,0 0 16,0 21-16,0-21 0,1 0 16,-1 0-16,0 0 15,0-21-15,21-1 0,-20 22 0,-1-21 16,0 0-16,0 0 0,0 0 15,-21 0-15,21-1 0,-21 1 0,22 0 16,-22 0-16,0 0 0,0 0 16,0-1-16,0 1 0,0 0 0,0 0 15,-22 0-15,1 0 0,0-1 0,0 1 16,0 0-16,0 0 16,-1 21-16,1 0 0,0-21 0,0 21 15,-21 0-15,20 0 0,1 0 16,0 0-16,-21 0 0,21 0 0,-1 0 15,1 21-15,21 0 0,-21 0 16,21 0-16,0 1 0,0-1 16,0 0-16,0 0 0,0 0 15,0 22-15,0-22 0,0 0 16,21 0-16,-21 0 0,0 0 0,21 1 0,1-22 16,-1 21-16,0-21 15,0 0-15,0 0 0,0 0 16,1 0-16,-1 0 0,0 0 15,0-21-15,0 21 0,0-22 0,-21 1 16,22 0-16,-1 0 16,-21 0-16,0 0 0,0-22 0,0 22 15,0 0-15,0 0 0,0 0 0,0-1 16,-21 22-16,-1 0 16,1 0-16,0 0 0,0 0 15,0 22-15,0-22 0,-1 21 16,22 0-16,-21 0 0,0 0 15,21 0-15,0 1 16,0-1 0,0 0-16,0 0 31,0 0-15</inkml:trace>
  <inkml:trace contextRef="#ctx0" brushRef="#br1" timeOffset="143595.32">10329 4043 0,'0'-21'109,"0"0"-62,-21 21-32,0 0 1,0 0 0,0 0-1,-1 0-15,22 21 16,-21 0-16,0-21 16,21 21-16,-21 0 0,21 0 15,0 1-15,0-1 0,0 0 16,0 0-16,0 0 0,0 0 15,0 1-15,0-1 0,0 0 16,21 0-16,-21 0 0,21-21 16,0 21-16,1-21 15,-22 22-15,21-22 0,0 0 16,0 0-16,0 0 0,0 0 16,1 0-16,-1 0 0,0-22 15,0 22-15,0-21 0,-21 0 16,21 0-16,-21 0 15,22 0-15,-22-1 0,0 1 16,0 0-16,0 0 0,0 0 16,0 0-16,0-1 0,-22 1 0,22 0 15,-21 0-15,0 21 0,0-21 16,0 21-16,0 0 0,-1 0 0,1 0 16,-21 0-16,21 0 15,-43 0-15,43 0 0,0 0 16,-21 21-16,20 0 0,1 0 15,21 0-15,-21 1 0,21-1 0,-21 0 16,21 0-16,0 0 0,0 0 16,0 1-16,0-1 0,0 0 0,21 0 15,-21 0-15,21-21 0,0 21 0,1 1 16,-1-22-16,0 0 0,0 0 16,21 0-16,-20 0 0,-1 0 0,0 0 15,0 0-15,21 0 16,-20 0-16,-1-22 0,-21 1 0,21 21 0,-21-21 15,21 0-15,-21 0 16,0 0-16,0-1 0,0 1 0,0 0 16,-21 0-16,0 0 15,0 21-15,-1 0 0,-20-21 0,21 21 16,0 0-16,0 0 0,-22 0 0,22 0 16,0 21-16,0-21 0,0 21 15,-1 0-15,1-21 0,21 21 0,-21 0 16,21 1-16,0-1 15,0 0-15,21-21 0,0 21 16,1-21-16,-1 0 0,0 0 16,0 0-16,0 0 0,0 0 0,1 0 15,-1 0 1,0 0-16,-21-21 31,0 0-15,0 42 328,21-21-94,-21 21-235,0 0 1,21-21-16,0 0 15,-21 21 1,22-21 15,-22 22-15,0-44 140,0 1-93,21 21-48,0 0 267,0 21-251,0-21 0,0 0 344,1 0-359,-1 0 124,-21 22 110,21-22-62,-21 21-188</inkml:trace>
  <inkml:trace contextRef="#ctx0" brushRef="#br1" timeOffset="146158.11">10689 7726 0,'0'21'0,"-21"-21"0,21 21 15,0 0 1,-21-21-16,21 22 0,0-1 16,-21-21 62,-1 0-63,22-21 1,0-1 0,0 1-1,0 0 1,0 0 0,0 0-1,0 0 1,0-1-1,0 1-15,0 0 16,0 0-16,0 0 16,0 0-1,0-1-15,22 22 0,-22-21 0,21 0 16,-21 0-16,0 0 16,21 0-16,-21-1 0,21 1 0,-21 0 15,0 0-15,0 0 16,0 0-16,21-1 15,-21 1-15,0 0 0,0 0 16,0 0-16,0 0 0,0-1 16,0 1-16,0 0 0,0 0 0,0 0 15,0 0-15,0-1 16,0 1-16,0 0 0,-21 0 0,21 0 16,0 0-16,0-1 15,0 1-15,0 0 16,0 0-16,0 0 0,0 0 0,0-1 15,0 1-15,0 0 0,0 0 16,0 0-16,0 0 0,0-1 0,0 1 16,0 0-16,0 0 0,0 0 15,0 0-15,0-1 0,0 1 16,0 0-16,0 0 0,0 0 0,0 0 16,0-1-16,0 1 15,0 0-15,0 0 0,0 0 0,0 0 16,0-1-16,0 1 15,0 0-15,0 0 0,0 0 16,0 0-16,0-1 0,0 1 0,0-21 16,0 21-16,0 0 0,0-1 15,0 1-15,-21-21 0,21 21 16,0 0-16,-21-22 0,21 22 0,0-21 16,0 21-16,0-22 0,-21 22 15,21-21-15,0 21 0,-22-22 0,22 22 16,0-21-16,0 21 0,0-22 0,0 1 15,0 21-15,0-22 0,0 1 16,0 21-16,0-21 0,0-1 0,0 1 16,0 0-16,-21 20 0,21-20 15,0 0-15,0-1 0,0 1 16,0 0-16,0-1 0,0 1 0,0 21 16,0-21-16,0-1 0,0 22 15,0-21-15,-21 21 0,21-22 0,0 1 16,0 21-16,0-22 0,0 22 0,0-21 15,0 0-15,0 20 0,0-20 16,0 21-16,0-21 0,0-1 0,0 22 16,0-21-16,0 21 0,0-22 0,0 22 15,-21-21-15,21 21 0,0-1 16,0-20-16,-21 21 0,21 0 16,0 0-16,0-1 0,0 1 0,0 0 15,0 0-15,0 0 16,0 0-16,0-1 0,0 1 15,0 0-15,0 0 16,0 0-16,0 0 31,0 42 110,0 0-125,0 0 15,0 0-31,0 0 15,0 1 1,0-1-16,0 0 16,0 0-1,0 0 17,0 0-17,0 1 1,0-1-1,0 0 1,0 0-16,0 0 16,0 0-16,0 1 15,0-1-15,0 0 0,0 0 16,0 0 0,21 0-16,-21 1 0,0-1 15,0 0-15,0 0 0,21 0 16,-21 0-16,0 1 0,21-22 15,-21 21-15,0 0 0,0 0 0,0 0 16,0 0-16,21 1 16,-21-1-16,0 0 0,0 0 15,0 0-15,22-21 0,-22 21 0,0 1 16,0-1-16,0 0 16,0 0-16,0 0 15,-22-21-15,22 21 16,-21-21-16,21 22 0,-21-22 0,21 21 15,-21 0-15,0 0 16,21 0 0,0 0-16,0 1 15,0-1-15</inkml:trace>
  <inkml:trace contextRef="#ctx0" brushRef="#br1" timeOffset="149030.5">10964 7938 0,'0'21'0,"0"-42"0,0 63 15,0-21 1,0 0-16,-21-21 15,0 0 64,21-21-79,0 0 15,0 0 1,0 0-16,-21-1 0,21 1 15,0 0-15,-21 0 16,21 0-16,0 0 16,0-1-16,0 1 0,0 0 0,-22 0 15,22 0-15,0 0 0,-21-22 16,21 22-16,0 0 16,0 0-16,0 0 0,0-1 0,0 1 15,0 0-15,0-21 0,0 21 0,0-1 16,0 1-16,0-21 0,0 21 0,0 0 15,0-22-15,0 22 0,0 0 16,0-21-16,0 20 0,0 1 0,0 0 16,0 0-16,0-21 0,0 20 0,0 1 15,0 0-15,0 0 0,0 0 16,0 0-16,0-1 0,0-20 0,0 21 16,0 0-16,0 0 0,0-1 0,0 1 15,0 0-15,0 0 0,0 0 16,0 0-16,0-1 0,0 1 15,0 0-15,0 0 0,21 0 0,-21 0 16,0-1-16,0 1 0,0 0 16,22 0-16,-22 0 0,0 0 0,0-1 15,0 1-15,0 0 0,0 0 16,0 0-16,0 0 0,0-1 16,0 1-16,0 0 0,0 0 15,0 0-15,0 0 0,0-1 16,0 1-16,0 0 15,0 0-15,0 0 0,0 0 16,0-1-16,0 1 0,0 0 0,0 0 16,0 0-16,0 0 15,0-1-15,0 1 0,0 0 16,0 0-16,0 0 0,0 0 0,0-1 16,0 1-16,0 0 15,0 0-15,0 0 0,0 0 0,0-22 16,0 22-16,0 0 0,-22-21 15,22 20-15,0 1 0,0 0 16,0 0-16,0 0 0,0 0 0,-21-1 16,21 1-16,0 0 0,0-21 0,0 21 15,0-1-15,0 1 0,0-21 16,0 21-16,0 0 0,0-1 0,-21-20 16,21 21-16,0 0 0,0-22 15,-21 22-15,21-21 0,0 21 16,0 0-16,0-22 0,0 22 0,-21 0 15,21 0-15,0-22 0,-21 22 16,21 0-16,0 0 0,0 0 0,0 0 16,0-22-16,-22 22 0,22 0 15,0 0-15,0 0 0,-21-1 16,21 1-16,0 0 0,0 0 16,0 0-16,0 0 0,0-1 15,0 1-15,-21 0 0,21 0 16,0 0-16,0 0 0,-21-1 15,21 1-15,0 0 16,0 0-16,0 0 0,0 0 16,0-1-16,-21 1 15,21 0-15,0 0 0,0 0 0,0 0 16,-21-1-16,21 1 0,0 0 16,0 0-16,0 0 15,0 0-15,0-1 16,0 1-16,0 0 15,0 0-15,-22 0 0,22 0 16,0-1-16,0 1 0,-21 0 16,21 0-16,0 0 15,0 0-15,0-1 0,0 1 16,0 0-16,0 0 16,0 0-16,-21 0 0,21-1 0,0 1 15,0 0-15,-21 0 0,21 0 16,0 0-16,0-1 15,0 1-15,0 0 0,0 0 16,0 0-16,0 0 16,-21 21-16,21-22 0,0 1 0,0 0 15,-21 21-15,21-21 16,0 42 265,0 0-156,0 0 63,0 1-95,0-1 17,0 0-48,21-21-46,-21 21 31,0 0 140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6T06:53:53.88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6900 7895 0,'-42'0'0,"84"0"0,-105 0 16,42 0-16,-1 21 16,1-21-16,0 0 0,42 0 46,22 0-46,-1 0 0,0 0 16,22 0-16,-1 0 0,1 0 16,63-21-16,-43 0 0,-20 21 15,-1-21-15,1 21 0,-1-21 16,1 21-16,-22 0 0,1-21 0,-22 21 16,0 0-16,0 0 0,-42 0 31,-21 0-31,20 21 0,-20-21 15,0 21-15,-22-21 0,22 21 0</inkml:trace>
  <inkml:trace contextRef="#ctx0" brushRef="#br0" timeOffset="395.96">5207 7916 0,'0'0'0,"0"-21"0,0 0 0,0 0 16,0 42 15,0 0-31,0 0 16,0 1-16,0-1 0,0 21 16,0-21-16,0 22 0,0-22 15,0 21-15,0-21 0,0 0 0,0 22 16,0-22-16,0 0 15,21-21-15,0 0 16,0-21 0,-21 0-16</inkml:trace>
  <inkml:trace contextRef="#ctx0" brushRef="#br0" timeOffset="723.43">5503 7895 0,'0'0'0,"21"0"16,-21 21-1,0 1 1,0 20-16,0-21 0,0 0 16,0 22-16,0-1 0,0-21 15,0 0-15,22 22 0,-22-22 0,21 0 16,0-21-16,0 21 0,0-21 16,0 0-16,1 0 0,20 0 0,-21-21 15,0 0-15,0 0 0,22-22 16,-22 22-16,-21-21 15,0 21-15,0-1 0,0-20 0,0 21 16,0 0-16,0 0 0,-21 21 16,0-22-16,-22 22 0,22 0 0,-21 0 15,21 0-15,-1 0 0,-20 0 16,21 0-16,0 22 0,0-22 16,-1 0-16,22-22 31,0 1-31</inkml:trace>
  <inkml:trace contextRef="#ctx0" brushRef="#br0" timeOffset="1147.86">6159 6795 0,'22'0'32,"-1"-22"-32,0 22 0,0-21 15,21 0-15,1 21 0,-1-21 0,0 0 16,22 0-16,-1-1 0,-20 1 16,20 21-16,1-21 0,-22 0 0,22 0 15,-22 21-15,-21-21 0,21 21 16,-20 0-16,-1 0 0,0 0 0,-21-22 15,-21 22 1,0 0-16,-1 0 16,-20 0-16</inkml:trace>
  <inkml:trace contextRef="#ctx0" brushRef="#br0" timeOffset="1880.11">4995 6456 0,'0'0'0,"0"-21"0,0 0 15,0-1 1,0 1-16,0 0 0,0 0 0,0 0 15,21 0-15,-21-1 16,22 22-16,-1-21 0,-21 0 0,21 21 16,0 0-16,0 0 0,0 0 15,1 0-15,-22 21 16,0 0-16,0 1 0,0-1 16,0 0-16,0 21 0,0 1 0,-22-22 15,22 21-15,-21 0 0,0-20 16,21-1-16,0 0 0,0 0 15,-21 0-15,21 0 16,21-21 0,0-21-16,0 21 15,-21-21-15,43 0 0,-22 0 0,0-22 16,0 22-16,0 0 0,22 0 16,-22 0-16,21 0 0,-21-1 0,1 1 15,-1 0-15,0 21 0,0 0 16,0 0-16,0 0 0,-21 21 15,0 22 1,0-22-16,0 0 0,0 0 0,0 21 16,0-20-16,0-1 0,0 21 15,0-21-15,0 0 0,0 1 16,0-1-16,22-21 16,-1 0-16,0 0 0,0 0 0,0 0 15,22-21-15,-22 21 0,0-22 16,0 1-16,0 0 0,0 0 0,1 0 15,-1 0-15,-21-22 0,0 22 16,0 0-16,0 0 0,0 0 0,-21-1 16,-1 1-16,1 0 0,-21 21 15,21 0-15,-22 0 0,22 0 0,-21 0 16,21 0-16,-22 21 0,22-21 16,-21 21-16,42 1 0,-21-1 15,21 0-15,0 0 0,21-21 16,0 0-1,21-21-15,-20 0 0,20-22 16</inkml:trace>
  <inkml:trace contextRef="#ctx0" brushRef="#br0" timeOffset="2225.12">6244 5398 0,'0'0'0,"-42"42"16,42-21 0,21-21-1,21 0-15,1-21 0,-1 0 16,21 0-16,-20-1 0,20 22 0,22-21 15,-22 0-15,1 0 16,-1-21-16,22 20 0,-21 1 0,-1 0 16,-21 21-16,22-21 0,-43 0 0,21 0 15,-20 21-15,-1 0 0,-42 0 32,-1 0-32,-20 0 15,21-22-15,-21 22 0,-1 0 16,1 0-16</inkml:trace>
  <inkml:trace contextRef="#ctx0" brushRef="#br0" timeOffset="3063.05">4995 4890 0,'-21'0'0,"42"0"0,-63 0 15,42-22-15,0 1 0,0 0 16,0 0-16,21 0 16,0 21-16,0 0 15,1-21-15,-1 21 0,0 0 16,0 0-16,-21 21 15,0 0-15,0 0 16,0 0-16,0 22 0,-21-22 16,21 0-16,-21 0 0,0 0 15,-1 0-15,22 1 0,-21-1 16,42-21 15,1-21-31,-1 21 16,0-22-16,0 22 0,0 0 0,0 0 15,1 0-15,-1 0 0,0 0 16,0 0-16,-21 22 16,0-1-16,0 0 15,0 0-15,-21 0 0,0 0 16,0-21-16,-1 22 0,1-1 16,0 0-16,-21 0 0,21-21 15,-1 0-15,22-21 16,22 0-1,20 0-15,-21-1 0,0-20 16,22 0-16,-22 21 0,21-22 16,0 1-16,1 21 0,-1-22 15,-21 22-15,22 0 0,-22 0 0,0 0 16,0 21-16,0 0 0,-21 21 31,0 0-31,0 0 0,-21 22 16,0-22-16,21 21 0,0-21 15,0 43-15,0-22 0,0-21 16,0 0-16,0 1 0,21-22 16,0 0-16,0 0 0,1 0 0,-1 0 15,21 0-15,-21-22 0,0 1 16,1 0-16,20 0 0,-42 0 16,21 0-16,-21-22 0,0 22 0,0 0 15,0 0-15,0 0 0,-21-1 16,-85-20-1,64 42-15,21 0 0,-22 0 0,1 0 16,21 0-16,-22 21 0,22 0 16,0-21-16,21 22 0,21-22 31,0-22-31,22 1 0,-22 0 16</inkml:trace>
  <inkml:trace contextRef="#ctx0" brushRef="#br0" timeOffset="3367.47">6223 4191 0,'21'0'16,"0"0"-16,22 0 0,-1 0 15,0-21-15,22 0 0,-1 21 0,1-21 16,-1-1-16,1 1 0,-1 0 16,22 0-16,-22 0 0,1 0 0,-22-1 15,22 22-15,-22-21 0,0 0 16,1 21-16,-22 0 0,0-21 16,0 21-16,-42 0 15,0 0-15,0 0 16,-22 0-16,22 0 0,-21 0 15,0 0-15</inkml:trace>
  <inkml:trace contextRef="#ctx0" brushRef="#br0" timeOffset="3847.37">5101 3747 0,'-21'0'0,"21"21"16,0 0-1,0 0-15,0 0 0,0 0 16,0 1-16,0-1 0,0 0 15,0 0-15,0 21 0,0-20 16,0-1-16,0 0 0,21-21 16,0-21-1,0 0 1,1-1-16,-1 22 0,-21-21 0,21 0 16,0 0-16,0 0 0,0 0 15,-21-1-15,0 1 0,22 21 16,-1-21-16,-21 42 31,0 0-31,0 1 0,0-1 16,-21 21-16,21-21 0,-22 0 15,22 22-15,-21-22 0,21 0 16,0 0-16,0 0 0,0 1 16,0-1-16,21-42 15,1-1 1</inkml:trace>
  <inkml:trace contextRef="#ctx0" brushRef="#br0" timeOffset="4156.78">5630 3747 0,'0'21'31,"-21"-21"-31,0 21 0,0 0 0,21 0 16,-21 0-16,21 1 15,-22-1-15,22 0 0,0 0 0,0 0 16,22-21 0,-1 0-16,0 0 0,0 0 15,0-21-15,0 0 16,1 21-16,-1-21 0,0 0 0,-21-1 16,0 1-16,0 0 0,0 0 15,0 0-15,-21 21 0,0 0 16,-1-21-16,1 21 0,-42 0 15,42 0-15,-1 0 16,1 21-16,0-21 0</inkml:trace>
  <inkml:trace contextRef="#ctx0" brushRef="#br0" timeOffset="4206.78">5736 3556 0,'85'-42'0,"-170"84"0,360-169 0,-190 64 15</inkml:trace>
  <inkml:trace contextRef="#ctx0" brushRef="#br0" timeOffset="4591.72">6794 2921 0,'22'0'32,"-1"0"-32,0 0 15,0-21-15,21 21 0,1-21 0,-1 21 16,0-21-16,1-1 0,-1 22 15,0-21-15,1 0 0,-1 21 0,0-21 16,-20 21-16,20 0 16,-21-21-16,21 21 0,-20 0 15,-1 0 1,-42 0 0,-1 0-16,-20 0 15,21 0-15,-21 0 0</inkml:trace>
  <inkml:trace contextRef="#ctx0" brushRef="#br0" timeOffset="5099.58">5080 3133 0,'21'0'16,"0"0"-16,0-21 0,22-1 15,-22 22-15,21-21 0,-21 0 16,22 0-16,-1 21 0,-21-21 16,0 0-16,1 21 0,-1 0 0,-42 0 31,-1 21-16,1 0-15,-21-21 0,21 21 16,0 0-16,-22 0 0,22-21 0,21 22 16,0-1-16,0 0 15,0 0 1,21-21-16,0 0 16,1 0-16,20 21 0,-21-21 15,0 0-15,0 0 0,1 0 0,-1 0 16,0 21-16,0 1 15,-21-1-15,-21 0 16,0-21-16,0 21 16,-22 0-16,22-21 0,0 21 15,0-21-15,0 0 0,-1 22 0,1-22 16,0 0-16,0 0 16,42-22-1,0 1-15,0 0 0,22 0 16,-22-21-16</inkml:trace>
  <inkml:trace contextRef="#ctx0" brushRef="#br0" timeOffset="5399.55">6054 2921 0,'-22'0'15,"1"0"1,0 21-16,0-21 0,0 21 0,0 1 15,21-1-15,-22-21 16,22 21-16,0 0 16,22-21-16,-1 0 15,0 0-15,0 0 0,0-21 16,0 21-16,1-21 0,-1 0 16,0 21-16,0-22 0,0 1 0,-21 0 15,0 0-15,0 0 16,-21 21-16,0-21 15,0 21-15,-22 0 0,22 0 0,-21 0 16,0 0-16,-1 0 0,1 0 16,0 0-16,-1-22 0</inkml:trace>
  <inkml:trace contextRef="#ctx0" brushRef="#br0" timeOffset="5873.97">5419 2307 0,'0'0'0,"0"-42"16,0 21-16,0 0 0,-22 21 46,1 21-46,21 0 16,-21 0-16,21 0 0,0 0 16,-21 22-16,21-1 0,-21-21 15,21 22-15,0-22 0,0 21 0,0-21 16,0 0-16,21-21 16,0 22-16,0-22 0,0 0 15,1 0-15,20 0 0,-21 0 16,0-22-16,0 1 0,22 21 15,-22-21-15,0 0 0,-21 0 16,0 0-16,0-1 0,0 1 16,-21 21-16,0 0 0,0 0 15,-1 0-15,-20 0 0,21 21 16,0 1-16,0-22 0,-1 21 16,1-21-16,21 21 0,-21-21 0,42 0 31,0 0-31,1 0 0,-1 0 15,21-21-15,0 0 0</inkml:trace>
  <inkml:trace contextRef="#ctx0" brushRef="#br0" timeOffset="6172.45">5969 2244 0,'0'0'16,"-21"21"30,0 0-46,21 0 0,0 0 16,0 1 0,21-22-16,0 0 0,0 0 15,0 0-15,0 0 16,1 0-16,-1-22 0,0 22 0,0-21 16,0 0-16,0 21 0,-21-21 15,0 0-15,0 0 16,-21-1-16,0 22 15,0 0-15,0 0 0,0 0 16,-22 0-16,22 0 0,0 0 0,-21 0 16,20 0-16,1 0 0,21-21 15,0 0-15</inkml:trace>
  <inkml:trace contextRef="#ctx0" brushRef="#br0" timeOffset="6479.52">5969 1778 0,'-42'-42'31,"42"21"-31,42 84 0,-84-148 16,42 64-16,21 21 15,0 0-15,0 0 0,0 0 16,0 0-16,1 0 0,-1 0 15,0 21-15,0 1 16,0 20-16,-21-21 0,21 21 16,-21-20-16,0 20 0,0-21 0,0 21 15,0-20-15,0-1 0,0 0 16,0 0-16,0 0 0,0 0 0,-21-21 16,0 22-16,0-22 15,0 0-15,0 0 0,-1 0 16,1-22-16</inkml:trace>
  <inkml:trace contextRef="#ctx0" brushRef="#br0" timeOffset="6905.88">5969 1926 0,'0'-21'16,"-21"21"-16,21-21 16,21 0-1,0 0-15,0-1 16,0 1-16,1 21 0,20-21 0,-21 0 15,0-21-15,22 20 0,-22 1 16,0 0-16,0 0 0,0 0 0,0 21 16,1-21-16,-1 21 15,-21 21 17,0 0-32,0 0 0,0 0 15,0 0-15,-21 22 0,-1-22 16,22 0-16,0 0 0,0 0 15,0 1-15,0-1 0,22-21 16,-1 0-16,0 0 16,0 0-16,0 0 0,0 0 15,1 0-15,20-21 0,-21 21 0,0-22 16,-21 1-16,21 0 0,-21 0 16,0 0-16,0 0 15,0-1-15,0 1 0,-21 0 0,0 21 16,0-21-16,0 0 15,0 21-15,-1 0 0,1-21 0,0 21 16,0 0-16,0 0 0,0 0 16</inkml:trace>
  <inkml:trace contextRef="#ctx0" brushRef="#br0" timeOffset="7427.25">6435 1418 0,'0'0'0,"0"-42"16,0 21-16,0 0 15,0-1-15,0 1 16,21 0-16,0 0 0,0 0 16,21 0-16,-20 21 0,-1-22 0,21 22 15,-21 0-15,0 0 16,1 0-16,-1 0 0,-21 22 15,0-1-15,-21 0 0,-1 0 16,1 0-16,0 22 0,-21-22 16,21 0-16,-1 0 0,1-21 0,0 21 15,0 0-15,0 1 16,21-1-16,21-21 31,0 0-15,0 0-16,0-21 0,1 21 15,-1-22-15,-21 1 16,21 0-16,-21 0 0,0 0 16,0 0-1,-21 21-15,0 0 16,21-22-16,-22 22 0,1 0 16,21 22 15,21-22-16,1 0-15,-1 0 16,0 0-16,0 21 0,0-21 0,22 0 16,-22 0-16,21 0 0,-21 0 15,22 0-15,-22 0 0,0-21 0,0 21 16</inkml:trace>
  <inkml:trace contextRef="#ctx0" brushRef="#br0" timeOffset="7716.69">6985 1312 0,'-21'22'31,"21"-1"-15,21-21 15,0 0-15,0 0-16,0 0 16,1-21-16,-22-1 15,0 1-15,0 0 16,-22 21-16,1 0 15,0 0-15,0 0 0,0 0 16,-22 0-16,22 0 0,0 0 16,0 0-16,0 0 0,21 21 15,0 0 1,0 1 0,21-22-16,0 21 0,0 0 15,0-21-15,-21 21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6T06:26:04.24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 762 0,'0'21'16,"0"0"0,21-21-1,0 0 1,0 0-16,1 0 0,-1 0 16,-21-21-16,21 0 0,0 0 15,0 21-15,0-21 0,1 0 16,-1-1-16,-21 1 0,21 0 15,-21 0-15,0 0 0,0 0 16,0-1-16,-21 22 0,0-21 16,-1 21-16,1 0 0,0 0 15,0 0-15,-21 21 0,20-21 16,-20 22-16,21-1 0,-21 0 0,-1 0 16,22 0-16,0 22 0,0-22 15,0 0-15,21 0 0,0 21 16,0-20-16,0 20 0,0-21 0,21 0 15,0 0-15,0 1 0,21-1 16,-20 0-16,20 21 0,0-21 0,1 1 16,-22-1-16,21 0 15,-21 0-15,22 0 0,-22 0 0,0 1 16,0 20-16,-21-21 0,0 0 16,0 0-16,0 1 0,-21 20 15,-21-21-15,20 0 0,-20-21 0,0 21 16,-1 1-16,1-22 0,-21 0 15,20 21-15,-20-21 0,-1 0 0,1 0 16,20 0-16,-20 0 0,21 0 16,-1 0-16,22-21 0,0-1 15,-21 22-15,42-21 0,0 0 0,0 0 16,0 0-16,0 0 16,21-1-16,0 22 15,21-21-15,1 0 0,-1 0 0,21 0 16,1 0-16,-1-1 0</inkml:trace>
  <inkml:trace contextRef="#ctx0" brushRef="#br0" timeOffset="309.82">2434 614 0,'0'0'15,"0"-21"-15,-42 21 16,21 0-16,-1 21 16,22 0-16,-21 0 0,21 0 15,-21 22-15,0-1 0,21 0 16,0 1-16,0-1 0,-21 22 0,21-22 16,-21 21-16,21-20 0,0-1 15,-22 0-15,22 1 0,0-22 0,0 21 16,0-21-16,0 1 0,0-1 15,0 0-15,22-21 16,-1 0 0,0 0-16,-21-21 15,21 0-15,0-1 0,-21 1 16</inkml:trace>
  <inkml:trace contextRef="#ctx0" brushRef="#br0" timeOffset="499.71">2138 1122 0,'0'0'0,"-21"21"16,-1 0-16,22 0 15,22-21 1,-1 0-16,0 0 16,0 0-16,21-21 0,1 21 0,-1-21 15,0 0-15,1 0 16,-22 0-16,21-1 0,1 22 0</inkml:trace>
  <inkml:trace contextRef="#ctx0" brushRef="#br0" timeOffset="1157.33">2561 1143 0,'0'21'0,"0"0"15,21-21 1,0 0-16,1 0 15,20 0-15,-21-21 0,43 0 16,-43 0-16,21 0 16,-21 0-16,0-1 0,22 1 0,-22 21 15,-21-21-15,21 0 0,-21 0 16,0 0-16,0-1 16,-21 22-16,0 0 15,0 0-15,-1 0 0,1 22 16,0-1-16,0-21 0,-21 21 0,20 0 15,1 21-15,21-20 0,-21-1 16,21 21-16,-21-21 0,21 0 16,0 22-16,0-22 0,0 0 15,0 0-15,21 0 0,0-21 0,0 22 16,22-22-16,-22 0 0,21 0 16,1 0-16,-22 0 0,21 0 0,0 0 15,-20-22-15,20 1 0,0 21 16,1-21-16,-22 0 0,21 0 0,0 0 15,-20-22-15,-1 22 0,0 0 16,0 0-16,0-22 0,-21 22 16,0 0-16,0 0 0,0-21 0,0 20 15,0 1-15,-21 21 32,21 21-17,-21 1-15,21 20 0,0-21 0,0 21 16,0 1-16,-21-1 0,0 22 15,-1-22-15,22 21 0,-21 1 0,0-1 16,0 1-16,21-1 0,-21 22 16,21-21-16,-21-1 0,-1 1 0,22-1 15,0-21-15,0 1 0,0-1 16,-21 0-16,21 1 0,0-22 0,0 0 16,0 0-16,0 0 0,21-21 31,1 0-16,-22-21-15,21 0 0,0 0 0,-21 0 16,21-22-16,0 22 0,0-21 16,-21-22-16</inkml:trace>
  <inkml:trace contextRef="#ctx0" brushRef="#br0" timeOffset="1510.13">3344 1122 0,'0'0'0,"0"-21"0,0 0 15,0-1-15,-21 1 0,21 0 16,0 0-16,21 0 16,0 0-16,1 21 15,-1-22-15,0 1 0,21 21 16,1 0-16,-22-21 0,21 21 0,0 0 16,-20 0-16,20 0 0,-21 21 15,0 0-15,0 1 0,1-1 0,-22 0 16,0 0-16,0 21 0,0-20 15,0 20-15,-22 0 0,1-21 0,-21 22 16,21-22-16,-22 21 0,1-21 16,21 1-16,-21-1 0,-1 0 0,22 0 15,-21 0-15,21-21 0,-1 0 16,1 21-16,42-42 47,1 0-47,-1 21 15,21-21-15,-21 0 0,22 0 0</inkml:trace>
  <inkml:trace contextRef="#ctx0" brushRef="#br0" timeOffset="2165.82">4254 699 0,'0'0'0,"0"-22"15,0 44 1,0-1-16,0 0 16,-21 0-16,21 0 0,0 22 0,-21-1 15,21-21-15,0 21 0,-21 1 16,0-1-16,21 0 0,-21-20 0,-1 20 15,1-21-15,21 21 0,-21-20 16,0-1-16,21 0 0,-21 0 16,21-42 15,0 0-15,21 0-16,0 21 15,0 0-15,0-22 16,1 22-16,-1 0 0,0 0 0,21-21 15,-21 21-15,1 0 0,-1 0 16,0-21-16,0 21 0,0 0 0,0 0 16,1-21-16,-1 21 0,-21-21 15,21 0-15,-21-1 16,0 1-16,0 0 0,0 0 16,0 0-16,0 0 0,0-1 15,0 1-15,0 0 16,-21 42 15,21 0-31,0 1 0,0-1 0,0 0 16,-21 21-16,21-21 0,0 22 15,-22-22-15,22 21 0,0-21 0,0 22 16,0-22-16,-21 0 0,21 0 16,0 0-16,0 1 0,0-1 0,0 0 15,0 0 1,21-42 15,-21 0-15,22 0-16,-1-1 0</inkml:trace>
  <inkml:trace contextRef="#ctx0" brushRef="#br0" timeOffset="2865.44">5270 1143 0,'0'0'15,"-21"0"-15,0 0 0,0-21 0,0 21 16,0 0-1,42 0 17,0 0-32,0 0 0,21 0 15,1 0-15,-1 0 0,0 0 0,22 0 16,-22 0-16,22 0 16,-22 0-16,0 0 0,22 0 0,-22 0 15,1 0-15,-1 0 0,21-21 16,-20 21-16,-22 0 0,0-21 15,0 21-15,0-22 0,1 22 16,-22-21-16,0 0 0,0 0 16,0 0-1,-22 21-15,1 0 0,0-21 16,0 21-16,0-22 0,0 22 16,-1 0-16,1 0 0,0 0 15,-21 0-15,21 0 0,-1 0 0,1 0 16,42 0 31,1 0-47,-1 0 0,0 0 15,0 0-15,21 0 0,-20 0 0,-1 0 16,0 0-16,0 0 0,0 0 16,0 22-16,1-22 0,-22 21 0,21-21 15,-21 21-15,0 0 16,0 0-16,0 0 0,0 1 0,-21-1 15,-1 21-15,1-21 0,0 0 16,-21 22-16,21-22 0,-1 0 0,1 0 16,-21 0-16,21 1 0,0-1 15,-1 0-15,1 0 0,0 0 16,0-21-16,21-21 47,0 0-47,21 0 0</inkml:trace>
  <inkml:trace contextRef="#ctx0" brushRef="#br0" timeOffset="3858.24">7832 1334 0,'0'0'0,"21"0"16,0 0-16,0 0 15,0 0-15,-21-22 0,21 22 16,1-21-16,-1 21 0,-21-21 0,21 0 15,0 21-15,0-21 0,-21 0 16,0-1-16,21 1 0,-21 0 0,0 0 16,0 0-16,0 0 15,0-1-15,0 1 0,0 0 0,-21 0 16,0 0-16,0 0 0,0 21 16,0-22-16,-1 22 0,-20 0 0,21 0 15,-21 0-15,20 22 0,-20-22 16,21 21-16,-21 0 0,20 21 15,1-21-15,0 1 0,0 20 0,0-21 16,21 21-16,0-20 0,0-1 16,0 0-16,0 0 0,0 0 0,21-21 15,0 0-15,21 0 16,-20 0-16,20 0 0,0-21 0,-21 21 16,22-21-16,-1 0 0,0 0 15,1-1-15,-22 1 0,0 0 16,21 0-16,-20 0 0,-22 0 0,21-1 15,-21 1-15,21 0 0,-21 0 16,0 0 0,0 42-1,0 0 1,0 0-16,0 22 0,0-22 0,0 21 16,0 0-16,0 1 0,0 20 0,0-20 15,0-1-15,-21 21 0,21 1 16,-21-1-16,21 1 0,0-1 15,0 22-15,0-21 0,-22-1 16,22 22-16,0-22 0,-21 22 0,0 42 16,21-64-16,0 1 0,0-22 15,-21 22-15,21-22 0,-21 0 16,0-20-16,21-1 0,-22 0 0,1-21 16,0 0-16,0 0 15,0-21-15,0 0 0,-1-22 0,1 22 16,-21-21-16,21-22 0,0 22 15,-1 0-15,1-22 0,0 1 0,21-1 16,0 1-16,0-1 0,0 1 0,0-22 16,21 21-16,0 1 15,1-1-15,20 22 0,-21-21 0,21 20 16,1 1-16,-1 0 0,0-1 16,-20 22-16,20-21 0,0-1 0,-21 22 15,1 0-15,20-21 0,-21 21 16</inkml:trace>
  <inkml:trace contextRef="#ctx0" brushRef="#br0" timeOffset="4485.85">8403 1207 0,'0'0'0,"21"0"0,0 0 16,1 0-1,-22-22-15,21 22 0,0-21 0,0 0 16,-21 0-16,21 21 0,0-21 15,-21-22-15,0 22 0,22 0 0,-22 0 16,0 0-16,0 0 0,0-22 16,0 22-16,0 0 0,-22 0 15,1 21-15,0 0 0,0 0 16,0 0-16,0 0 0,-1 21 16,1 0-16,0 0 0,21 0 0,0 22 15,-21-1-15,21-21 0,0 22 16,0-22-16,0 21 0,0-21 15,0 22-15,21-22 0,0 0 16,0 0-16,1 0 0,-1 0 0,0-21 16,21 0-16,1 0 0,-22 0 15,21 0-15,0 0 0,1 0 0,20-21 16,-20 0-16,-1 0 0,0 0 16,1-22-16,-1 22 0,0-21 0,1 0 15,-1-1-15,-21 1 0,0-22 16,22 22-16,-43-21 0,21 20 0,0 1 15,0-22-15,-21 22 0,0 0 16,0 21-16,0-22 0,21 22 0,-21 0 16,0 0-16,0 42 31,0 0-15,0 0-16,0 22 0,-21-1 0,21 0 15,0 1-15,0-1 0,-21 21 16,21-20-16,0 20 0,0-20 0,0-1 15,0 21-15,0-20 0,0-22 0,0 21 16,0-21-16,0 1 0,0-1 16,0 0-16,21 0 0,0-21 15,0 0-15,1 0 16,-1 0-16,0 0 0,0-21 16,-21 0-16,0 0 0,21-1 15,-21 1-15,0 0 0,0-21 16,0 21-16</inkml:trace>
  <inkml:trace contextRef="#ctx0" brushRef="#br0" timeOffset="4691.74">9144 826 0,'0'0'0,"-42"0"16,63 0 15,0 0-31,0-22 0,21 22 15,-20-21-15,20 21 0,-21-21 16,21 21-16,-20-21 0,20 21 0,-21 0 16,0 0-16,0-21 0,1 21 15,-1 0-15,0 0 0,0-21 0,21-1 16</inkml:trace>
  <inkml:trace contextRef="#ctx0" brushRef="#br0" timeOffset="5170.97">11112 466 0,'0'0'0,"0"-21"0,0-1 16,0 1-16,0 0 15,0 0-15,0 0 0,0 0 0,0-1 16,0 44 15,0-1-31,0 0 0,0 0 16,0 21-16,0 1 0,0-1 0,-21 0 15,21 22-15,0-22 0,-21 22 16,21-1-16,-21-20 0,21 20 0,-21 1 16,0-22-16,21 0 0,-22 1 15,22-1-15,0 0 0,-21-21 16,21 1-16,0-1 0,0 0 0,0 0 15,-21-21 1,21-21 0,-21 21-16,0-21 0,0 0 15</inkml:trace>
  <inkml:trace contextRef="#ctx0" brushRef="#br0" timeOffset="6042">10583 910 0,'0'0'0,"-21"0"0,42 0 31,22 0-31,-22 0 0,21 0 16,0 0-16,1 0 0,-1-21 0,22 21 15,-1-21-15,1 0 0,20 0 16,-20-1-16,-1 1 0,1 0 0,-22-21 16,0 21-16,22-1 0,-43 1 15,21 0-15,-20-21 0,-1 21 0,0-1 16,-21-20-16,21 21 0,-21 0 15,0 0-15,0-1 0,0 1 0,0 0 16,-21 21-16,0 0 16,0 21-1,21 0-15,0 1 16,-22 20-16,22-21 0,0 21 0,0-20 16,0 20-16,0 0 0,0 1 15,0-1-15,0 0 0,0 1 16,0-1-16,0-21 0,0 21 15,-21 1-15,21-22 0,0 21 0,-21-21 16,21 1-16,0-1 16,0-42 15,0-1-31,0 1 0,21 0 16,0 0-16,1-21 0,-1 20 15,-21-20-15,42 0 0,-21 21 16,0-1-16,1-20 0,-1 21 0,0 0 15,0 21-15,-21-21 0,21 21 16,0 0-16,1 0 16,-22 21-1,0 0-15,0 0 0,0 0 16,0 0-16,0 22 0,0-22 16,0 0-16,0 21 0,0-20 0,0-1 15,0 0-15,0 0 0,0 0 16,0 0-16,21 1 0,0-22 0,0 21 15,0-21-15,22 0 0,-22 0 16,0 0-16,21 0 0,1 0 0,-1 0 16,-21-21-16,21-1 0,1 22 15,-1-21-15,0-21 0,-20 21 16,20 0-16,-21-22 0,21 22 0,-20-21 16,-1 21-16,0-22 0,-21 22 15,21 0-15,-21-43 16,0 43-16,-21 21 15,0 0-15,0 0 0,-1 0 0,1 0 16,0 21-16,0 1 0,-21-1 16,20 0-16,22 0 0,-21 0 0,21 0 15,0 22-15,0-22 0,0 0 16,0 0-16,0 22 0,0-22 0,0 0 16,21-21-16,1 21 0,-1 0 15,0-21-15,0 21 0,0-21 16,0 0-16,22 0 0,-22 0 0,0 0 15,21 0-15,-20 0 0,-1-21 16,21 21-16,-21-21 0,0 0 0,1 0 16,-1 0-16,0-1 0</inkml:trace>
  <inkml:trace contextRef="#ctx0" brushRef="#br0" timeOffset="7221.93">13441 1016 0,'0'0'0,"0"21"0,42 0 31,-21-21-31,0 0 16,1 0-16,-1 0 0,0 0 0,0-21 0,0 0 15,0 0-15,22 0 16,-22-22-16,21 22 0,1-21 0,-22 21 16,21-22-16,0 1 0,-20 0 15,20-1-15,-21 1 0,21-43 16,-42 22-16,0 21 0,0-1 15,0 1-15,0 0 0,0-1 0,0 1 16,-21 0-16,0 20 0,0 1 16,21 0-16,-21 21 0,0 0 15,-1 0-15,22 21 16,0 22-16,0-22 0,0 21 16,-21 0-16,21 1 0,0-1 0,0 0 0,0 22 15,0-22-15,0 1 16,-21 20-16,21-21 0,0 1 0,0-1 15,0 0-15,0 1 0,0-1 16,0-21-16,0 22 0,0-22 0,0 0 16,0 0-16,0-42 31,0 0-31,0 0 16,21-1-16,0 1 0,-21-21 0,22 21 15,-1-22-15,0 22 0,0-21 16,-21 21-16,21 0 0,0-1 0,1 22 15,-22-21-15,21 21 16,0 0-16,-21 21 16,21-21-16,-21 22 0,21-1 15,-21 0-15,0 0 0,0 0 16,0 0-16,21 22 0,-21-22 0,22 0 16,-22 0-16,21 0 0,0 1 15,0-1-15,0 0 0,-21 0 0,21-21 16,22 0-16,-22 21 0,0-21 0,0 0 15,22 0-15,-22 0 0,21-21 16,-21 21-16,22-21 0,-22 0 16,21 0-16,-21-1 0,0-20 15,1 21-15,-1-21 0,0 20 0,-21-20 16,0 21-16,21-21 0,-21 20 16,0 1-16,0 0 0,0 0 0,0 0 15,-21 21 1,0 0-16,0 0 15,-1 21-15,1 0 16,0 0-16,0 0 0,21 22 0,-21-22 16,21 21-16,-21-21 0,21 22 0,0-22 15,0 0-15,0 21 0,0-20 16,0-1-16,21 0 0,0-21 16,0 21-16,0-21 0,0 0 15,1 0-15,-1 0 0,0 0 0,21 0 16,-21 0-16,22-21 0,-1 0 15,-21 0-15,22-1 0,-1 1 0,0-21 16,-21 21-16,22-22 0,-22 22 16,0 0-16,0-21 0,0 21 0,-21-1 15,0 1-15,0 42 32,0 1-17,0-1-15,-21 0 0,21 0 16,-21 0-16,21 0 0,0 22 15,-21-22-15,21 0 0,0 0 16,0 0-16,0 1 0,0-1 16,21 0-16,0-21 0,0 0 15,1 0-15,-1 0 16,0 0-16,0-21 0,-21 0 0,21-1 16,-21 1-16,21 0 0,-21 0 15,0 0-15</inkml:trace>
  <inkml:trace contextRef="#ctx0" brushRef="#br0" timeOffset="7397.83">15303 423 0,'0'0'0,"-21"-21"15,-63 21 1,62 0-16,1 0 0,0 0 16,0 0-1,42 0 1,0 0-1,0 0-15,1 0 0,-1 21 0,0-21 16,21 0-16</inkml:trace>
  <inkml:trace contextRef="#ctx0" brushRef="#br0" timeOffset="8173.74">15727 868 0,'0'0'15,"42"0"-15,-21 0 16,0 0-16,1-21 16,-1 0-16,0-1 0,0 1 15,0 0-15,-21 0 0,0 0 16,21 0-16,-21-1 0,0 1 0,0 0 16,0 0-16,-21 21 15,0 0-15,0 0 0,0 0 16,0 0-16,-1 0 15,-20 21-15,21 0 0,0 0 0,-22 1 16,22-1-16,0 21 0,0-21 0,0 0 16,21 22-16,0-22 0,-21 0 15,21 21-15,0-20 0,0-1 0,21 0 16,0-21 0,0 0-16,21 0 0,-20 0 0,-1 0 15,0-21-15,0 0 0,21 21 16,-20-22-16,-1 1 0,0 0 0,0 0 15,0-21-15,0 20 0,-21 1 16,22 0-16,-22 0 0,0 0 16,0 0-16,0 42 47,0 0-32,-22 21-15,22-21 0,0 1 16,-21 20-16,21 0 0,0 1 15,0-1-15,0 0 0,0 1 0,0-1 16,0 21-16,0-20 0,0 20 0,0-20 16,0 20-16,0 1 0,21-1 15,-21 1-15,22-1 0,-1 1 0,-21 20 16,21-20-16,0-1 0,-21 22 16,21-22-16,-21 1 0,0-1 15,0-20-15,0 20 0,0 1 0,0-22 16,-42 0-16,42 1 0,-21-1 0,0-21 15,-1 0-15,-20-21 0,21 0 16,0 0-16,-22 0 0,22-21 0,-21 21 16,0-42-16,20 21 0,-20-22 15,21 22-15,0-21 0,0 0 0,-1-1 16,22-20-16,0-43 0,0 42 16,0 1-16,0-1 0,0 1 15,0-22-15,22 22 0,-1-1 0,0 1 16,21 20-16,-21-20 0,1 21 15,20-1-15,-21 1 0,21 0 16,1-1-16,-22 1 0,21 21 0,-21-22 16,22 1-16,-22 21 0,21-21 15,-21 20-15</inkml:trace>
  <inkml:trace contextRef="#ctx0" brushRef="#br0" timeOffset="8921.46">16319 656 0,'0'0'15,"0"-63"1,0 42-16,0-1 0,22 22 16,-22-21-16,0 42 31,0 1-31,0-1 16,0 0-16,0 21 0,0 1 15,0-1-15,0 0 0,0 1 16,0-1-16,0 0 0,0-21 0,0 22 15,0-1-15,0-21 0,0 0 0,0 22 16,0-22-16,-22 0 16,22-42 15,0 0-31,22 0 0,-1-1 16,-21-20-16,0 21 0,21-21 15,0 20-15,-21-20 0,21 21 16,-21-21-16,21 20 0,-21 1 0,0 0 15,22 21-15,-1 0 16,0 21 0,-21 0-16,0 1 0,21-1 15,-21 0-15,0 0 0,0 21 0,0-20 16,0 20-16,21-21 0,-21 0 16,21 0-16,1 1 0,-22-1 0,21 0 15,0 0-15,0 0 16,0-21-16,0 0 0,1 0 0,20 0 15,-21 0-15,0 0 16,0-21-16,1 21 0,-1-21 0,0 0 16,0 0-16,0-22 0,0 1 15,1 21-15,-22-22 0,0-20 0,21 21 16,-21-1-16,21 1 0,-21 0 16,0-1-16,0 22 0,0-21 0,0 21 15,0-1-15,0 1 0,0 0 16,0 42 15,0 0-31,0 1 0,0-1 16,0 21-16,0-21 0,0 22 15,0-1-15,0 0 0,0 1 0,0-1 16,0 0-16,0 1 0,0-22 16,0 0-16,0 21 0,0-21 0,0 1 15,0-1-15,0 0 16,21-21-16,0 0 0,-21 21 0,21-21 15,1 0-15,-1 0 0,0 0 16,0-21-16,0 21 0,0-21 16,-21 0-16,22-1 0,-1-20 15</inkml:trace>
  <inkml:trace contextRef="#ctx0" brushRef="#br0" timeOffset="9151.7">16912 677 0,'0'0'0,"-21"0"0,-21 0 16,20 0-16,1 0 0,21 22 31,21-22-31,1 0 16,-1 0-16,0 0 0,21 0 16,-21 0-16,22 0 0,-1-22 0,0 22 15,-20 0-15,20 0 0,0 0 16,-21 0-16,1 0 0,20 0 15,-42-21-15,21 21 0,0 0 16</inkml:trace>
  <inkml:trace contextRef="#ctx0" brushRef="#br0" timeOffset="10048.87">18754 677 0,'21'0'0,"-42"0"0,63 0 15,-21 0-15,0 0 16,0-21-16,1 0 16,-22 0-16,21 21 0,-21-21 15,0 0-15,0-1 0,0 1 16,0 0-16,0 0 0,-21 0 15,-1 21-15,1-21 0,-21 21 0,21 0 16,0 0-16,-1 0 0,-20 0 16,21 0-16,-21 21 0,-1 0 0,22 0 15,-21 0-15,21 0 0,-1 1 16,1-1-16,0 0 0,21 21 0,-21-21 16,21 1-16,0-1 0,0 0 15,0 0-15,21-21 0,0 21 16,22 0-16,-22-21 0,21 0 0,-21 0 15,22 0-15,-1 0 0,0 0 16,1 0-16,-1 0 0,-21-21 16,21 21-16,-20 0 0,-1-21 15,-42 21 1,-1 0-16,1 0 16,-21 21-16,0 0 0,-1-21 15,1 22-15,-22-1 0,22 21 0,0-21 16,-22 0-16,22 1 0,21-1 15,-22 21-15,22-21 0,0 0 0,0 1 16,21-1-16,0 0 16,21-21-16,21 21 0,-20-21 15,20 0-15,-21 0 0,21 0 16,1 0-16,-1-21 0,0 0 16,1 21-16,-1-21 0,-21-1 0,22 22 15,-22-21-15,0 0 0,0 21 16,-21-21-16,0 0 15,0 0-15,0 42 32,0 0-32,-21 0 0,0-21 15,21 42-15,-21-20 0,21-1 0,0 21 16,-22-21-16,1 22 0,0-22 16,21 21-16,-21-21 0,0 22 15,21-22-15,-21 21 0,-1-21 0,1 0 16,21 1-16,-21-1 0,21 0 15,21-21 17,0-21-32,1 0 0,-1-1 15</inkml:trace>
  <inkml:trace contextRef="#ctx0" brushRef="#br0" timeOffset="11147.4">19960 466 0,'0'-21'0,"0"42"0,0-64 15,0 22-15,0 0 0,0 0 16,0 0-16,0 0 0,0 42 31,0 0-31,0 0 0,0 0 0,0 22 16,0-22-16,0 21 15,0 0-15,0 1 0,-21-1 0,21 0 0,-21 1 16,0-1-16,21 0 0,0 1 16,-22-1-16,22-21 0,-21 22 15,21-22-15,0 0 0,0 0 16,-21-21-16,21-21 31,0 0-31,21-22 0,0 22 0,-21-21 16,22 21-16,-22-22 0,21 1 15,-21 0-15,0 21 0,0-22 0,21 22 16,-21 0-16,21 21 0,-21-21 16,21 21-16,-21 21 15,21-21-15,-21 21 16,0 0-16,0 0 0,0 22 0,22-22 0,-22 0 15,0 21-15,21-20 0,-21 20 16,0-21-16,0 0 0,21 0 16,-21 1-16,21-1 0,0-21 15,0 0-15,1 0 0,-1 0 0,0 0 16,0 0-16,21 0 0,-20 0 16,20-21-16,-21-1 0,21 1 0,-20-21 15,20 21-15,-21 0 0,0-22 16,0 1-16,1 21 0,-1-22 0,-21 1 15,0 21-15,0-21 0,0 20 16,21-20-16,-21 21 0,0 0 16,0 0-16,0 42 31,-21 21-15,21-21-16,0 0 0,-21 22 0,21-1 15,-22-21-15,22 22 0,-21-1 16,21-21-16,0 21 0,0 1 0,0-22 15,0 21-15,0-21 0,0 1 16,21-1-16,1-21 0,-1 21 0,0-21 16,0 0-16,0 0 0,0 0 15,22 0-15,-22-21 0,42-22 16,-41 22-16,-1 0 16,0 0-16,0-21 0,0 20 0,0 1 15,-21-21-15,0 21 0,0 0 16,0-1-16,0 1 0,0 0 15,0 42 1,0 0 0,0 1-16,0-1 0,0 0 0,0 0 15,-21 0-15,21 0 0,-21-21 16,21 22-16,0-1 0,0 0 0,0 0 16,0 0-1,0-42 16,0 0-31,0 0 0,0 0 16,0-1-16</inkml:trace>
  <inkml:trace contextRef="#ctx0" brushRef="#br0" timeOffset="11314.31">20955 423 0,'-21'22'31,"21"-1"-15,0 0 0,0 0-1,0 0-15,21-21 16</inkml:trace>
  <inkml:trace contextRef="#ctx0" brushRef="#br0" timeOffset="12683.44">21505 741 0,'0'0'0,"21"0"0,1 0 15,-22-21 1,0 0-16,21 21 0,-21-22 16,0 1-16,0 0 15,0 0-15,0 0 0,0 0 16,-21-1-16,-1 22 0,1 0 15,0 0-15,0 0 0,-21 0 0,20 0 16,-20 0-16,21 22 0,-21-22 16,20 21-16,-20 0 0,21 21 0,0-21 15,0 22-15,-1-22 0,1 21 16,21 1-16,-21-22 0,21 21 16,0 22-16,0-43 0,0 0 15,21-21-15,-21 21 0,43-21 16,-22 0-16,0 0 0,21 0 15,-21 0-15,22 0 0,-1-21 0,0 0 16,1 0-16,-1-1 0,-21 1 16,22 0-16,-1 0 0,-21-21 0,0 20 15,0-20-15,1 0 16,-1 21-16,-21-22 0,0 1 0,0 21 0,0-22 16,0 1-16,0 0 0,0-1 15,0 1-15,0 0 0,0-1 0,0 22 16,0-21-16,0 21 0,0 0 15,-21 21-15,-1 0 16,1 21 0,21 0-16,0 0 0,0 21 0,-21 1 15,21-22-15,0 21 0,0 1 16,-21-1-16,21 0 0,0 1 0,0-1 16,0 0-16,0 1 0,0-1 15,0-21-15,0 21 0,0 1 0,21-22 16,0 0-16,0 0 0,-21 0 15,43-21-15,-22 0 0,0 0 0,0 0 16,0 0-16,22 0 0,-22 0 16,21 0-16,-21-21 0,22 0 0,-22 0 15,0 0-15,21 0 0,-20-22 16,-1 22-16,0-21 0,0 21 16,0-22-16,0 22 0,-21-21 15,22-1-15,-22 22 0,0-21 0,0 0 16,0 20-16,21-20 0,-21 21 15,0 0-15,0 0 0,0-1 0,0 44 47,0-1-47,0 21 0,-21-21 16,21 22-16,0-22 0,0 21 0,0-21 16,-22 22-16,22-22 0,0 21 15,0-21-15,0 22 0,0-22 0,0 0 16,0 0-16,0 0 15,0 0-15,0 1 0,0-1 0,22-21 16,-1 21-16,0-21 0,0 0 16,0 0-16,0 0 0,22 0 0,-22 0 15,21 0-15,-21-21 0,1 0 16,20-1-16,-21 1 0,0 0 0,0-21 16,1 21-16,-1-22 0,0 1 15,-21 21-15,21-22 0,-21 1 0,0 0 16,0-1-16,0 1 0,0 0 15,0 21-15,0-22 0,0 22 0,0 0 16,0 0-16,0 42 31,0 0-31,0 0 0,-21 22 16,21-22-16,0 21 0,0 0 16,-21-20-16,21 20 0,-21 0 0,21 1 15,0-22-15,0 21 0,-22-21 16,22 22-16,-21-22 0,21 0 15,-21 0-15,21 21 0,0-20 16,-21-1-16,21 0 0,-21-21 16,21 21-16,0-42 31,0 0-31,0 0 16,0-1-16,21-20 0,0 21 0,0-21 15,22-1 1,-1 1-16,-21 21 0,21 0 15,-20 21-15,-1-22 0,21 22 16,-21 0-16,22 0 0,-22 0 0,0 0 16,0 0-16,0 0 0,0 22 15,-21-1-15,0 0 0,0 0 0,0 0 16,0 0-16,0 1 0,0-1 16,0 0-16,0 0 0,0 0 0,0 0 15,0 1-15,-21-1 0,21 0 16,0 0-16,-21-21 0,21 21 15,-21-21 1,0-21 0,0 21-16,-1-21 15,22 0-15</inkml:trace>
  <inkml:trace contextRef="#ctx0" brushRef="#br0" timeOffset="12880.4">22140 529 0,'-21'0'16,"42"0"-1,0 0-15,1-21 16,-1 21-16,0 0 0,0 0 16,21-21-16,-20 21 0,20 0 0,0-21 15,-21 21-15,22 0 0,-22 0 16,0-21-16,21 21 0,-20-22 0,-1 1 15,21 21-15</inkml:trace>
  <inkml:trace contextRef="#ctx0" brushRef="#br0" timeOffset="13941.65">24320 339 0,'0'0'0,"0"-21"16,0-1-16,-21 22 31,0 0-31,0 0 16,21 22-16,-21-1 0,0 21 0,-1-21 15,22 0-15,-21 22 0,21-1 16,-21-21-16,21 22 0,0-22 0,0 21 16,0-21-16,0 22 0,0-22 15,0 0-15,0 0 0,0 0 0,21 0 16,0 1-16,1-22 0,-1 0 15,0 0-15,0 0 0,0 0 0,0 0 16,1 0-16,-1-22 0,0 1 16,21 21-16,-21-21 0,1 0 0,-1 0 15,-21-22-15,0 22 16,21 0-16,-21 0 0,0-21 0,0 20 16,0-20-16,0 21 0,-21-21 15,0 20-15,-1 1 0,1 0 0,0 0 16,0 21-16,0-21 15,0 21-15,21 21 32,21-21-32,0 0 0,0 0 15,0 0-15,22 0 0,-1 0 16,0 0-16,1 0 0,-1 0 0,64-21 16,-64 0-16,0-1 15,1 1-15,-1 21 0,-21-21 16,0 0-16,1 0 0,-1 0 0,0-1 15,-21 1 1,0 0-16,0 42 31,-21 0-31,21 1 16,-21-1-16,21 21 0,0-21 16,-22 22-16,22-1 0,-21 0 0,21 1 15,-21-1-15,21 0 16,-21 1-16,21-1 0,-21 21 0,21-20 15,-21 20-15,21 1 0,0-1 0,0 1 16,0-22-16,0 22 0,0-1 16,0 1-16,0-1 0,0 1 15,0-22-15,0 21 0,0 1 0,0-1 16,0-20-16,0 20 0,-22-20 0,22 20 16,0-21-16,0 1 0,-21-1 15,0-21-15,0 22 0,0-22 0,21 0 16,-21-21-16,-1 21 0,1-21 15,0 0-15,0 0 0,0-21 16,0 0-16,21 0 0,-22-22 0,1 22 16,0-21-16,21-1 0,-21-20 15,21 21-15,0-22 0,0 1 16,0-1-16,42 1 0,-21-1 16,1 1-16,-1-1 0,0 1 0,0-22 15,21 21-15,-20 1 0,-1-1 16,21 22-16,0-21 0,-20 20 0,20 22 15,-21-21-15,21-1 0,1 22 16,-22 0-16,21 0 0,-21 0 0,1 0 16,20-1-16,-21 1 0,0 21 15,0-21-15,1 0 0,-22 0 16</inkml:trace>
  <inkml:trace contextRef="#ctx0" brushRef="#br0" timeOffset="14896.62">11028 1820 0,'0'0'0,"0"-21"0,-21 21 16,-1 21-1,22 1-15,0-1 0,0 21 0,0 0 16,0-20-16,-21 41 16,21-21-16,-21 1 0,21 20 0,-21-20 0,21 20 15,-21 1-15,0-22 0,-1 21 16,22-20-16,-21 20 0,0-20 16,21-1-16,-21 0 0,21-21 0,-21 1 15,21-1-15,0 21 16,-21-42-16,-1 0 15,1 0-15,0 0 16,0-21-16</inkml:trace>
  <inkml:trace contextRef="#ctx0" brushRef="#br0" timeOffset="15748.06">10245 2392 0,'0'-21'16,"21"21"-1,21 0 1,-21 0-16,22 0 0,-1 0 0,64-21 16,-64-1-16,43 22 15,-22-21-15,1 0 0,20 0 0,-20 0 16,21 21-16,-22-21 0,1-1 16,-1 1-16,-21 0 0,1 0 15,-1 0-15,0-22 0,-20 22 0,-1 0 16,0 0-16,-21 0 0,0 0 15,0-1-15,0 1 0,0 0 16,0 0-16,-21 21 0,0 0 16,-1 0-16,22 21 15,-21 0-15,21 0 0,-21 1 16,21-1-16,0 21 0,0-21 0,0 22 16,0-1-16,0 0 0,0-21 0,-21 22 15,21-1-15,0 0 0,-21 1 16,21-1-16,0 0 0,0 1 0,0-1 15,0-21-15,0 22 0,-21-22 16,21 0-16,0 0 0,0 0 16,0-42 15,0 0-31,0 0 16,21 0-16,-21-1 0,0-20 15,21 21-15,0-21 0,0 20 0,-21-20 16,21 21-16,1 0 0,-22 0 15,0-1-15,21 22 0,0 0 16,-21 22 0,21-22-16,-21 21 0,0 21 15,0 0 1,0 1-16,0-22 0,0 0 16,21 0-16,-21 0 0,0 1 0,0-1 15,21 0-15,1-21 0,-1 21 16,0-21-16,0 0 0,0 0 15,43 0-15,-43 0 16,0-21-16,0 0 0,22 21 16,-22-21-16,0-1 0,21-20 0,-21 21 0,1 0 15,20-43-15,-21 43 16,-21-21-16,0 21 0,0-1 0,0 1 16,0 0-16,0 0 15,-21 21-15,0 0 16,0 0-16,-1 21 0,1 0 15,0 0-15,0 1 0,21-1 16,0 21-16,0-21 0,0 22 0,0-22 16,0 0-16,0 0 0,0 21 15,0-20-15,21-22 0,-21 21 0,21 0 16,0-21-16,1 0 0,-1 0 16,0 0-16,0 0 0,21 0 0,-20 0 15,-1 0-15,0 0 0,21-21 0,-21 0 16,22 21-16</inkml:trace>
  <inkml:trace contextRef="#ctx0" brushRef="#br0" timeOffset="16249.17">13674 2117 0,'0'0'0,"0"-21"0,-22-1 0,22 1 16,-21 21-16,0 0 16,0 21-1,21 1-15,-21-1 16,21 21-16,0 0 0,0 22 0,0-22 16,0 85-16,0-63 15,-21 20-15,21-20 0,0-1 0,-22 22 16,22-21-16,-21 126 15,21-126-15,-21-1 0,0 1 16,21-22-16,-21 0 0,21 1 16,0-1-16,-21-21 0,21 0 0,0 0 15,0 1-15,0-44 16,0 1 0,0 0-16,0 0 0,0-21 0,0 20 15,0-20-15,0 0 0,0-22 16,0 22-16,0 0 0</inkml:trace>
  <inkml:trace contextRef="#ctx0" brushRef="#br0" timeOffset="16549.78">13293 2455 0,'0'0'0,"-22"-42"15,1-64-15,21 64 16,0 0-16,0-1 0,0 1 0,0 0 16,43-1-16,-22 22 0,21-21 15,0-1-15,1 22 0,-1 0 0,0 0 16,22 0-16,-22 21 0,22 0 15,-1 0-15,-20 21 0,-1 0 0,0 0 16,1 22-16,-1-22 0,-21 21 16,-21 0-16,0 1 0,0-1 0,-21-21 15,0 22-15,0-1 0,-22 0 16,1-21-16,21 22 0,-22-22 16,1 21-16,21-21 0,0 1 0,-22-22 15,22 21-15,0-21 0,0 0 16,0 0-1,21-21 1,0-1-16,21 22 0,0-21 0,-21 0 16,21 0-16,22 0 0,-22 0 0,0-1 15</inkml:trace>
  <inkml:trace contextRef="#ctx0" brushRef="#br0" timeOffset="18038.13">14245 1778 0,'0'0'0,"21"-21"0,-21 0 16,0 0-16,0-1 0,0 1 0,0 42 31,0 1-15,0-1-16,0 21 0,0 22 16,0-22-16,0 21 0,0-20 15,0-1-15,0 0 0,0 1 16,0-1-16,0 0 0,-21 1 0,0-1 15,21 0-15,0 1 0,-21-22 0,21 0 16,-21 0-16,21 0 0,0 1 16,0-1-16,0-42 31,0-1-31,0 1 0,21 0 16,0 0-16,0-21 0,-21 20 15,21-20-15,0 21 0,1 0 0,-1-22 16,0 22-16,-21 0 0,21 0 15,0 0-15,0 21 0,1 0 16,-22 21 0,0 0-16,0 0 15,0 0-15,0 1 0,0-1 16,0 0-16,0 0 0,21 21 16,-21-20-16,0-1 0,21 0 15,0 0-15,-21 0 0,21-21 16,0 0-16,1 0 15,-1 0-15,0 0 0,0 0 0,0 0 16,0 0-16,-21-21 0,22 0 16,-1 0-16,0 0 0,0-1 0,0 1 15,0 0-15,1 0 0,-1 0 16,0 0-16,0-1 0,0 1 0,-21 0 16,0 42 15,-21 0-16,0 1 1,21-1-16,-21 0 0,21 0 0,0 0 16,0 0-16,0 1 0,0-1 15,0 0-15,21-21 16,0 0 0,0 0-16,0 0 0,1 0 15,-1 0-15,0-21 0,0 0 0,0 21 16,-21-22-16,21 1 0,1 0 15,-22 0-15,0 0 0,0 0 16,0-1-16,0 1 16,-22 0-16,1 21 0,0 0 15,0-21-15,0 21 16,0 0 0,21-21-1,21 21-15,0 0 16,0 0-16,0-21 0,22 21 15,-22 0-15,0 0 0,0-22 0,0 22 16,22 0-16,-22 0 0,0 0 16,0 0-16,0 0 0,0 22 0,1-22 0,-1 21 15,-21 0-15,21 0 16,-21 0-16,0 0 0,0 1 16,0-1-16,0 0 15,0 0-15,0 0 0,0 0 16,0 1-16,0-1 0,0 0 15,-21-21 1,21 21-16,0-42 31,0 0-31,0 0 16,0-1-16,21 1 16,0 0-16,0 0 0,-21 0 0,21 0 15,1-1-15,-1 1 0,0 0 0,0 0 16,0 0-16,0 21 15,1-21-15,-1 21 0,0 0 0,0 0 16,-21 21 0,0 0-1,0 0-15,0 0 0,0 0 16,0 1-16,0-1 0,0 0 16,0 0-16,0 0 0,0 0 15,0 1-15,21-22 16,0 21-16,1-21 0,-1 0 0,0 0 15,0 0-15,0 0 0,22 0 16,-22 0-16,21 0 0,0-21 0,-20 21 16,20-22-16,0 1 0,1 21 15,-22-21-15,21 0 0,-21 0 16,0 0-16,1-1 0,-22 1 0,0 0 16,0 0-16,0 0 0,0 0 15,0-1-15,0 1 0,0 0 0,-22 21 16,1 0-16,0 0 0,0 0 15,0 0-15,0 21 0,-1-21 16,22 21-16,0 1 0,-21 20 0,21-21 16,0 0-16,0 0 0,0 1 15,0-1-15,0 0 0,0 0 0,0 0 16,21 0-16,1 1 16,-1-22-16,0 0 15,0 0-15,0 0 0,0 0 0,1 0 16,-1 0-16,0 0 0,21-22 15,1 1-15,-22 21 0,0-21 16,-21 0-16,21 0 0,0 0 16,0 21-16</inkml:trace>
  <inkml:trace contextRef="#ctx0" brushRef="#br0" timeOffset="18481.66">17780 1863 0,'0'0'16,"0"-21"-16,-21-1 0,21 1 16,0 0-16,0 42 31,0 0-31,0 1 15,0-1-15,0 0 0,0 0 16,0 0-16,0 0 0,0 1 0,0-1 16,0 0-16,0 0 0,-21 0 15,21 0-15,-22 1 0,22-44 47,0 1-31</inkml:trace>
  <inkml:trace contextRef="#ctx0" brushRef="#br0" timeOffset="18784">17822 1630 0,'0'0'0,"0"-21"0,0 0 0,-21-1 16,0 22-16,0 0 16,21-21 15,21 21-16,-21-21 1,21 21-16,0-21 0,-21 0 16,0 0-1,-21 21 1,0 0 0,0 0-16,0 0 0,-1 0 15,22 21-15,0 0 16,0 0-16,0 0 0,0 0 15,0 1-15,22-22 16,-1 21-16,0 0 0,0-21 0</inkml:trace>
  <inkml:trace contextRef="#ctx0" brushRef="#br0" timeOffset="19228.75">18288 1693 0,'0'43'15,"-21"-43"-15,21 21 16,-21 0-16,21 0 0,-22 0 0,22 1 16,0-1-16,0 21 0,0-21 15,-21 0-15,21 1 0,0-1 16,-21 0-16,21 0 0,0 0 0,0 0 16,0 1-16,-21-22 31,21-22-16,0 1 1,0 0-16,0-21 0,21 21 16,0-22-16,-21 22 0,43-21 15,-22-1-15,0 1 0,21 0 16,1 21-16,-1-22 0,0 22 0,1 0 16,-1 0-16,0 21 0,1 0 0,-1 0 15,0 0-15,-21 21 0,22 0 16,-22 0-16,0 0 0,0 1 15,-21 20-15,0-21 0,0 21 0,0-20 16,0 20-16,0-21 0,0 21 16,-21-20-16,0-1 0,0 0 0,21 0 15,0 0-15,-21-21 16,21 21-16,0-42 31,21 0-31</inkml:trace>
  <inkml:trace contextRef="#ctx0" brushRef="#br0" timeOffset="19653.52">20108 1461 0,'0'0'0,"0"-22"0,0 1 0,0 0 16,0 0-1,0 42 1,0 0-16,0 0 0,0 22 16,-21-22-16,21 21 0,0 1 0,0-1 15,0 0-15,0 1 0,0 20 16,-21-21-16,0 1 0,21-1 0,-21-21 16,-1 22-16,22-22 0,0 21 15,-21-21-15,21 0 0,-21 1 16,21-1-16,-21-21 31,0 0-31,21-21 16</inkml:trace>
  <inkml:trace contextRef="#ctx0" brushRef="#br0" timeOffset="20498.03">19621 1884 0,'0'0'0,"22"0"31,-1 0-31,0 0 0,0 0 16,21-21-16,1 21 0,-1-21 16,0 21-16,1-22 0,-1 1 15,0 0-15,22 21 0,-1-21 16,-20 0-16,20 0 0,-20-1 0,-1-20 16,0 21-16,1 0 0,-1 0 15,-21-22-15,0 22 0,0 0 16,-21 0-16,0 0 0,0-1 0,0 1 15,0 0-15,-21 21 16,0 0-16,0 0 16,21 21-16,-21 0 0,21 1 15,-21-1-15,21 0 0,-22 21 16,22-21-16,-21 22 0,21-1 0,0 0 16,0 1-16,-21-1 0,21-21 15,-21 22-15,21-1 0,-21 0 16,21-21-16,0 22 0,0-22 0,-21 0 15,21 0-15,-22 0 0,22 1 16,0-1-16,-21-21 0,21 21 16,0-42 15,0 0-31,21 21 16,1-22-16,-22 1 0,21 0 0,0 0 15,0 0-15,0 0 0,-21-1 16,21 1-16,1 0 0,-1 0 0,0 21 15,0 0 1,0 0-16,-21 21 16,0 0-16,21 0 15,-21 1-15,0-1 16,0 0-16,0 0 0,22-21 0,-22 21 16,0 0-16,0 1 0,21-22 15,0 21-15,0-21 0,0 21 16,0-21-16,1 0 0,-1 0 15,21 0-15,-21 0 0,22 0 0,-22 0 16,21-21-16,0 21 0,-20-21 0,20-1 16,-21 1-16,21 0 15,-20 0-15,-1 0 0,0 0 0,0-22 16,0 22-16,-21 0 0,0-21 16,0 20-16,0 1 0,0 0 0,-21 21 31,0 0-31,0 0 0,21 21 0,-21-21 15,-1 21-15,1 22 0,21-22 16,-21 0-16,21 0 0,0 0 0,0 1 16,0 20-16,0-21 0,0 0 15,0 0-15,21 1 0,0-22 16,1 0-16,-1 21 0,0-21 16,0 0-16,0 0 0,0 0 15,1 0-15,20-21 0,-21 21 0,21-22 16,-20 1-16,20 0 0,-21 0 15</inkml:trace>
  <inkml:trace contextRef="#ctx0" brushRef="#br0" timeOffset="21606.4">21992 1651 0,'0'0'15,"21"0"-15,0 0 0,-21 21 47,0 0-31,0 1-16,0-1 0,0 21 16,0-21-16,0 0 0,-21 22 0,21-22 15,-21 0-15,21 0 0,-21 0 16,21 1-16,0-1 0,0 0 0,-21 0 15,21 0-15,-21-21 0,-1 0 16,22-21 15,0 0-31,0 0 16,0-22-16,0 22 0,0 0 0,22 0 16,-1-21-16,-21-1 15,21 22-15,0 0 0,0-21 0,0 20 16,1 1-16,-1 21 0,0-21 15,0 21-15,0 0 0,0 0 0,22 0 16,-22 21-16,0 0 0,0 1 16,0-1-16,-21 0 0,0 0 0,22 0 15,-22 22-15,0-22 0,0 0 16,0 21-16,0-21 0,0 1 0,0-1 16,0 0-16,0 0 0,0 0 15,-22-21-15,22 21 0,0-42 47,0 0-31,0 0-16,0 0 0,0 0 15,0-22-15,22 22 0,-22 0 0,21-21 16,0-1-16,0 22 0,0-21 16,0-1-16,1 22 0,-1 0 0,0-21 15,0 21-15,21 21 0,-20-22 16,-1 22-16,0 0 0,0 0 0,0 0 15,0 22-15,1-1 0,-1 0 16,0 21-16,0-21 0,-21 1 16,0 20-16,0-21 0,0 21 15,0-20-15,0-1 0,0 21 0,0-21 16,0 0-16,0 1 0,0-1 16,0 0-16,21-21 15,0 21-15,1-21 0,-1 0 16,0 0-16,0 0 15,0-21-15,0 0 0,1 21 16,-1-21-16,0-1 0,0 1 0,0 0 16,-21 0-16,21 0 0,-21-22 0,22 22 15,-22 0-15,0 0 0,0 0 16,0 42 15,0 0-15,-22 0-16,22 0 15,0 1-15,0-1 0,-21 0 0,21 0 16,-21 0-16,21 0 0,0 1 16,0-1-16,0 0 15,0-42 32</inkml:trace>
  <inkml:trace contextRef="#ctx0" brushRef="#br0" timeOffset="21782.3">23050 1609 0,'0'0'0,"-21"0"0,0 0 31,42 0 16,0 0-47,1 0 16</inkml:trace>
  <inkml:trace contextRef="#ctx0" brushRef="#br0" timeOffset="23529.74">23495 1905 0,'21'0'16,"-21"-21"-16,21 0 0,0 21 15,-21-21-15,0-1 16,22 1-16,-22 0 0,0 0 16,0 0-16,0 0 15,-22 21-15,1-22 0,0 22 16,0 0-16,0 0 0,0 0 15,21 22-15,-22-1 0,1 0 0,0 0 16,0 0-16,0 0 0,0 1 16,21-1-16,-22 21 0,22-21 0,-21 0 15,21 22-15,0-22 0,0 0 0,0 0 16,0 0-16,0 1 16,21-22-1,1 0-15,-1 0 0,0 0 16,21 0-16,-21-22 15,1 22-15,-1-21 16,0 21-16,0-21 0,0 0 0,-21 0 16,21-22-16,-21 22 0,22-21 15,-22 0-15,0 20 0,0-20 16,0 0-16,21-1 0,-21 1 0,21 0 16,-21-1-16,0 22 0,0-21 0,0 21 15,21 21-15,-21-21 0,0-1 16,0 44-1,0-1 1,0 0-16,0 0 0,0 0 0,0 22 16,0-1-16,0-21 0,0 21 15,0 1-15,0-1 0,0-21 16,21 22-16,-21-22 0,0 21 0,21-21 16,1 0-16,-22 1 0,21-1 15,0 0-15,0-21 0,0 21 0,0 0 16,1-21-16,-1 0 0,0 21 15,21-21-15,-21 0 0,1 0 0,20 0 16,-21 0-16,21 0 0,-20-21 16,-1 0-16,21 21 0,-21-21 0,0 0 15,1 0-15,-1-22 0,-21 22 16,0 0-16,0-21 0,0 20 0,0 1 16,0 0-16,0 0 0,0 0 15,0 0-15,-21 21 16,-1 0-16,1 0 15,0 0-15,0 21 16,0-21-16,0 21 0,-1 0 0,22 0 16,-21 22-16,0-22 0,21 0 15,-21 0-15,21 0 0,0 0 0,0 1 16,0-1-16,0 0 0,0 0 0,0 0 16,0 0-16,21 1 15,0-22-15,0 0 16,1 0-16,-1 0 0,0 0 15,0 0-15,0-22 16,0 1-16,1 0 0,-1-21 16,0 21-16,-21-1 0,21-20 15,-21 0-15,0-1 0,0 1 16,21 0-16,-21-1 0,21-20 0,-21 21 16,0-1-16,0 1 0,22 0 15,-22 20-15,21-20 0,-21 21 0,21-21 16,-21 20-16,0 1 15,0 42 1,0 1 0,0-1-16,0 0 0,0 21 0,0-21 15,0 22-15,0-1 0,0 0 16,0 1-16,0-22 0,0 21 16,0 1-16,0-1 0,0 0 0,0-21 15,0 22-15,0-22 0,0 21 16,0-21-16,0 1 0,0-1 0,0 0 15,0 0-15,0 0 0,21 0 16,0-21-16,0 0 0,22 0 16,-22 0-16,0 0 0,21 0 15,-20 0-15,20-21 0,0 0 0,-21 0 16,22 0-16,-1 0 0,-21-1 0,22-20 16,-22 21-16,0-21 15,0-1-15,0 1 0,0-22 0,1 22 16,-1 0-16,-21-1 0,0 1 15,21 0-15,-21-1 0,21 1 0,-21 21 16,0 0-16,0 0 0,0-1 16,0 1-16,-21 21 31,0 21-31,0 1 0,-1-1 16,1 21-16,0-21 0,21 22 15,-21-22-15,21 21 0,-21 0 0,21-20 16,-21 20-16,21 0 0,0-21 15,0 22-15,0-1 0,0-21 16,0 22-16,0-22 0,0 0 0,0 0 16,0 21-16,21-20 15,0-1-15,0 0 0,0-21 0,0 21 16,1-21-16,20 0 0,-21 0 16,21 0-16,1 0 0,-1 0 0,-21 0 15,22 0-15,-1 0 0,-21-21 16,21 0-16,-20 0 0,20-1 0,-21 1 15,0 0-15,0 0 0,1 0 16,-1-22-16,0 22 0,0 0 16,-21-21-16,0 21 0,0-1 0,0 1 15,0 0-15,0 0 0,-21 21 32,0 21-32,21 0 0,-21 0 15,-1 1-15,22-1 0,0 0 0,-21 21 16,21-21-16,-21 1 0,21-1 15,0 0-15,0 0 0,0 0 0,0 0 16,0 1-16,0-1 16,21 0-16,0-21 0,1 0 15,-1 21-15,0-21 0,0 0 16,0 0-16,0 0 0,1 0 0,-1 0 16,0 0-16,0 0 0,0-21 15,22 21-15,-22 0 0,0-21 16,-21 0-16,21 21 0,0-22 0,0 1 15,-21 0 1,0 0-16</inkml:trace>
  <inkml:trace contextRef="#ctx0" brushRef="#br0" timeOffset="23759.62">25844 1969 0,'-21'0'0</inkml:trace>
  <inkml:trace contextRef="#ctx0" brushRef="#br1" timeOffset="30065.62">7154 3641 0,'-21'0'16,"0"0"-1,0 0 1,21 21-16,-21 0 0,21 0 16,0 0-16,-22 1 0,22-1 15,0 0-15,0 0 0,-21 21 0,21-20 16,0 20-16,0 21 0,0-20 15,0 20-15,0-20 0,0-1 0,0 0 16,0 1-16,0 20 0,0-21 0,0 1 16,0 20-16,0-20 0,0 20 0,0-21 15,0 22-15,0-1 0,0 1 0,0-1 16,0-20-16,0 20 0,0 107 16,0-107-16,0-21 0,0 22 15,0-22-15,0 1 0,0-1 0,0 0 16,0 1-16,0-1 0,0-21 0,0 21 15,0-20-15,0-1 0,0 0 0,0 0 16,0 0-16,-21-21 0,21-21 31,0 0-31,0 0 0,0 0 0,0-1 16,0-20-16</inkml:trace>
  <inkml:trace contextRef="#ctx0" brushRef="#br1" timeOffset="31997.41">7112 3704 0,'-21'0'0,"21"-21"0,0 0 47,21 21-15,0 0-32,0 0 15,0 0-15,1 0 16,-1 0-16,0 0 0,0 0 0,0 0 15,0 0-15,22 0 0,-22 0 0,21 0 16,1 0-16,-1 0 0,0 0 0,1 0 16,-1 0-16,21 0 0,1 0 0,-1 0 15,1 0-15,-1 0 0,-20 0 0,20 0 16,1 0-16,-1 0 0,1 0 0,-1 0 16,1 0-16,-1 0 0,22 0 0,0-21 15,-22 21-15,22 0 0,-22 0 0,22-21 16,-22 21-16,86 0 15,-107 0-15,21-22 0,-20 22 0,-1 0 0,0 0 16,1 0-16,-22 0 0,21-21 16,-21 21-16,1 0 0,20 0 0,-21 0 15,0-21-15,0 21 0,1 0 0,-1 0 16,0-21-16,0 21 16,-21 21 46,0 0-62,0 0 0,0 1 16,0-1-16,0 0 15,0 0-15,0 0 0,0 0 0,0 1 16,0-1-16,0 0 0,0 0 0,0 21 16,0-20-16,0-1 0,0 21 0,0-21 15,0 22-15,0 20 16,0-21-16,0 1 0,0-1 0,0-21 0,0 22 15,0-1-15,0 0 0,0 1 0,0-1 16,0 0-16,0 1 0,0-1 0,0 0 16,0 1-16,0 41 15,0-41-15,0-1 0,0 0 0,0 1 0,0-1 16,0 21-16,0-20 0,0-1 16,0 0-16,0 1 0,0 20 15,-21-20-15,21-22 0,0 21 0,-21-21 16,21 0-16,-21 22 0,21-22 0,0 0 15,0 21-15,0 1 0,0-22 0,0 0 16,-22 0-16,22 0 0,0 1 16,0-1-16,0 0 0,-21 0 15,21 0-15,0 0 16,-21-21 0,0 0 15,0 0-16,0 0 1,-1 0-16,1 0 16,0 0-16,0 0 0,0 0 0,-22 0 15,22 0-15,0 0 0,0 0 16,-21 0-16,20 0 0,-20 0 0,0 0 16,-22 22-16,22-22 0,0 0 0,-1 0 15,1 0-15,-22 0 0,22 0 0,0 0 16,-1 0-16,1 0 0,-43 0 15,43 0-15,0 0 0,21 0 0,-22 0 16,1 0-16,0 0 0,-1 0 0,-41 0 16,41 0-16,22 0 0,-21 0 15,-1 0-15,22 0 0,-21 0 16,21 0-16,-22 0 0,22 0 0,0 0 16,-21 0-16,21 0 0,-1 0 0,-20 0 15,21 0-15,0 0 0,-43 0 0,43 0 16,0 0-16,-21 0 0,20 0 15,1 0-15,0 0 0,0 0 0,0 0 16,0 0-16,-1 0 16,1 0-16,0 0 15,0 0 1,0 0-16,0 0 31,-1 0-15,1 0 15,0 0 78,0 0-77,0 0-32,0 0 15,-1 0-15,1 0 16,0 0 0,0 0-16,0 0 0,0 0 15,-1 0 16,1 0 1,0 0-17,0 0 1,0 0 0,21 21-16,-21-21 15,21-21 126,0-1-141</inkml:trace>
  <inkml:trace contextRef="#ctx0" brushRef="#br1" timeOffset="33277.68">7091 4530 0,'21'0'31,"0"0"-15,0 0-16,0 0 15,1 0-15,-1 0 16,0 0-16,0 0 16,0 0-16,0 0 15,1 0-15,-1 0 16,0 0-1,0 0-15,0 0 16,-21-21-16,21 21 0,1-22 16</inkml:trace>
  <inkml:trace contextRef="#ctx0" brushRef="#br1" timeOffset="33493.55">7662 4466 0,'0'21'0,"21"-21"16,1 0-16,-1 0 16,0 0-1,0 0-15,0 0 16,0 0-16,1 0 16,-1 0-1,0 0-15,0-21 16</inkml:trace>
  <inkml:trace contextRef="#ctx0" brushRef="#br1" timeOffset="33661.51">8086 4466 0,'0'21'0,"21"-21"16,0 0-1,0 0 17</inkml:trace>
  <inkml:trace contextRef="#ctx0" brushRef="#br1" timeOffset="34727.99">8403 4466 0,'0'-21'0,"-21"21"63,0 0-63,0 0 15,21 21 1,-22-21-16,22 21 0,0 1 15,0-1-15,0 0 16,0 0 0,0 0-16,22-21 15,-1 0-15,0 0 16,0 0-16,0 0 16,0 0-16,-21-21 0,22 21 15,-22-21-15,21 0 0,-21 0 16,0-1-16,0 1 15,0 0-15,0 0 0,0 0 16,-21 21 0,21-21-16,-22 21 0,1 0 0,0 0 15,0 0-15,0 0 0,21 21 16,-21 0-16,-1 0 16,22 0-16,0 0 0,0 1 15,0-1-15,0 0 16,0 0-16,0 0 15,22-21-15,-1 0 0,0 21 0,0-21 16,0 0-16,0 0 16,1 0-16,-1 0 0,0 0 15,-21-21-15,21 21 0,0-21 16,-21 0-16,0 0 16,0 0-16,0-1 15,0 1-15,0 0 0,-21 21 16,0-21-16,0 21 0,0 0 15,-1 0-15,1 0 16,0 21-16,21 0 16,-21 0-16,21 1 15,0-1-15,0 0 16,0 0-16,0 0 0,21 0 16,0-21-1,0 0-15,1 0 0,-1 0 16,0 0-16,0 0 15,0-21 1,-21 0-16,0 0 16,0 0-16,0 0 15,-21 21-15,0-22 0,0 22 16,0 0-16,-1 0 16,1 0-16,0 0 15,21 22 1,-21-22-16,21 21 0,0 0 15,21 0 1,0-21 0,0 0-16,1 0 0,-1 0 15,0 0-15,0 0 16,-21-21-16,0 0 0,0 0 16,0-1-1,-21 1 1,0 21-16,0-21 0,-1 21 15,1 0 1,0 0 0,21 21-16,0 0 0,0 1 15,0-1-15,0 0 16,0 0-16,0 0 16,0 0-1</inkml:trace>
  <inkml:trace contextRef="#ctx0" brushRef="#br1" timeOffset="35269.68">8488 4741 0,'0'22'47,"0"-1"-47,0 0 16,0 0-16,0 0 15,21 0-15,-21 1 0,0-1 16,0 0-16,0 0 16,0 0-16,0 0 0,0 1 15,0-1-15,0 0 31</inkml:trace>
  <inkml:trace contextRef="#ctx0" brushRef="#br1" timeOffset="35745.93">8509 5165 0,'0'0'0,"0"21"16,0 0-16,0 0 15,0 0 1,0 1 0,0-1-1,0 0-15,0 0 16,0 0 0,0 0-1,0 1 1,0-1-1,0 0-15,0 0 16,0 0 0,0 0-1,0 1-15,0-1 16,0 0 0,0 0-1,0 0 1,0 0-16,0 1 15,0-1 17,0 0-32,0 0 15,0 0 17,0 0-17</inkml:trace>
  <inkml:trace contextRef="#ctx0" brushRef="#br1" timeOffset="35937.81">8509 5821 0,'0'0'0,"0"21"16,0 0-1,0 0 1,0 1 15,0-44 0</inkml:trace>
  <inkml:trace contextRef="#ctx0" brushRef="#br1" timeOffset="37078.12">5630 4064 0,'-21'-42'16,"21"21"-16,-21-1 0,21 1 15,-21 42 32,21 1-47,0-1 16,0 0-16,0 0 0,0 21 15,0-20-15,0 20 0,0 0 0,0 1 16,0-1-16,0 0 0,21-21 0,-21 22 16,0-1-16,0 0 0,0-20 15,21 20-15,-21-21 0,0 0 0,0 0 16,0 22-16,21-43 0,-21 21 15,0 0-15,0 0 16,0-42 15,0 0-15,0 0-16,0 0 16,0-1-16,0-20 0,0 21 0,0 0 15,0 0-15,21-22 0,1 22 16,-22 0-16,21-21 0,0 20 0,0 1 15,0 0-15,0 0 0,1 0 16,-1 0-16,21 21 0,-21 0 16,0 0-16,1 0 0,-1 0 0,0 0 15,0 21-15,0 0 0,0 0 16,1 0-16,-22 0 0,0 1 0,0 20 0,21-21 16,-21 21-16,0-20 15,0 20-15,0-21 0,0 0 0,-21 0 16,21 22-16,0-22 0,0 0 15,0 0-15,-22-21 0,22-21 63,0 0-47</inkml:trace>
  <inkml:trace contextRef="#ctx0" brushRef="#br1" timeOffset="38294.43">8276 6329 0,'0'-21'16,"0"0"-1,-21 21-15,21-22 16,0 44 15,0-1-31,0 0 16,0 0-16,0 0 0,0 0 0,0 22 15,0-22-15,0 21 0,0-21 16,0 22-16,0-22 0,0 21 16,0-21-16,0 22 0,-21-22 0,21 0 15,0 0-15,-21 0 0,21 1 0,0-1 16,0 0-1,0-42 1,0 0-16,0-1 16,0 1-16,0 0 15,0-21-15,21 21 0,-21-1 0,21 1 16,-21 0-16,0 0 16,21 0-16,-21 0 0,21-1 0,0 1 15,1 21-15,-1 0 16,0 0-16,0 0 15,-21 21-15,21 1 0,0-1 16,-21 0-16,22 0 16,-22 0-16,0 0 0,21 1 0,-21-1 15,21 0-15,0 0 0,0 0 16,0-21-16,1 0 0,20 0 16,-21 0-16,0 0 0,0 0 15,1-21-15,-1 0 0,21 21 16,-21-21-16,0 0 0,1-1 15,-22 1-15,0-21 0,21 21 0,-21-22 16,0 22-16,0-21 0,0 0 16,-21 20-16,-1-20 0,1 21 0,-21-21 15,21 20-15,0 1 0,-1 0 0,-20 21 16,21 0-16,0-21 0,0 21 16,-1 0-16,1 0 0,21 21 15,-21-21 1,21 21-16,0 0 31,21-21-31,0 0 16,1 0-16</inkml:trace>
  <inkml:trace contextRef="#ctx0" brushRef="#br1" timeOffset="42978.06">14541 4445 0,'0'-21'47,"0"0"-32,0 0 1,0-1-16,0 1 0,22 21 16,-22-21-16,0 0 15,0 42 32,0 0-47,0 0 0,0 22 16,0-22-16,0 0 0,0 0 15,0 22-15,0-22 0,-22 21 16,22-21-16,0 0 0,0 1 0,-21 20 0,21-21 16,0 0-16,0 0 0,0 1 15,0-44 32,0 1-47</inkml:trace>
  <inkml:trace contextRef="#ctx0" brushRef="#br1" timeOffset="43394.82">14647 4001 0,'0'0'0,"0"-22"0,-21 1 0,21 0 15,-21 21-15,0 0 16,21 21 0,0 0-16,0 1 0,-21-1 15,21 0-15,0 0 0,0 0 16,0 0-16,0 1 0,0-1 16,21-21-16,0 0 15,0 0-15,0 0 16,-21-21-16,21-1 0,-21 1 15,0 0-15,0 0 16,0 0-16,0 0 16,0-1-16,-21 22 0,0 0 0,0-21 15,0 21-15,0 0 0,-1 0 16,1 0-16,0 21 16,21 1-16,0-1 15,0 0-15,0 0 0,0 0 16,0 0-16,0 1 0,21-1 0,0 0 15,1 0-15,-22 0 0,21 0 0,0 1 16</inkml:trace>
  <inkml:trace contextRef="#ctx0" brushRef="#br1" timeOffset="43901.5">15071 4233 0,'0'0'0,"-43"0"16,22 0 0,21 22-16,-21-1 15,21 0-15,0 0 16,0 0-16,0 0 0,0 1 16,0-1-16,0 21 0,0-21 0,0 0 15,0 1-15,0-1 0,0 0 0,0 0 16,0 0-16,0 0 15,0 1-15,0-44 47,0 1-47,0 0 0,0 0 16,21 0-16,0 0 0,-21-22 16,21 22-16,1-21 0,-1-1 0,0 22 15,0 0-15,0-21 0,22 21 0,-22 21 16,0-22-16,0 22 0,43 0 15,-43 0-15,0 22 0,0-22 16,-21 21-16,0 0 16,21 0-16,-21 0 0,0 22 0,0-22 15,0 0-15,0 0 0,0 21 0,0-20 16,-21-1-16,21 0 0,-21 0 16,21 0-16,0 0 0,0 1 15,0-44 16,0 1-31,21 21 16,0-21-16,0-21 0</inkml:trace>
  <inkml:trace contextRef="#ctx0" brushRef="#br1" timeOffset="44213.32">15706 3831 0,'0'0'0,"0"-21"15,0 42 17,0 0-17,0 22-15,0-22 0,0 21 0,0 1 16,0-1-16,0 0 0,0 22 0,0-22 16,0 85-1,0-85-15,0 1 0,0-22 0,0 0 16,0 21-16,0-20 15,21-1-15,-21 0 0,21-21 16,0 0 0,0 0-16,0 0 15,1 0-15,-22-21 16,21 0-16,0 21 0,-21-22 16,0 1-16,21 0 0,-21 0 0</inkml:trace>
  <inkml:trace contextRef="#ctx0" brushRef="#br1" timeOffset="44426.21">15642 4255 0,'0'-22'0,"21"22"16,0-21-16,1 21 0,-1-21 15,0 21-15,0-21 0,21 21 16,-20-21-16,-1 21 0,0 0 0,0 0 15,-21-21-15,21 21 0,0 0 16,1 0 15</inkml:trace>
  <inkml:trace contextRef="#ctx0" brushRef="#br1" timeOffset="45030.87">16679 4255 0,'0'-22'0,"0"1"16,0 0-16,21 0 0,-21 0 15,22 0-15,-22-22 0,21 22 0,0 0 16,0 0-16,0 0 0,0-1 15,1 22-15,20-21 0,-21 21 16,0 0-16,0 0 0,22 0 16,-22 0-16,0 21 0,0-21 0,0 43 15,1-22-15,-22 0 0,0 21 0,0-20 16,0 20-16,0 0 0,-22 1 16,1-22-16,-21 21 0,21 0 0,0-20 15,-1 20-15,1-21 0,0 0 16,0 0-16,0 1 0,21-1 15,0-42 1,21-1 0,0 1-16,0 0 0,0 0 15,1-21-15,-1 20 16,0-20-16,0 0 0,0 21 0,22-22 16,-22 1-16,0 0 0,0-1 15,0 1-15,0 21 0,-21 0 0,0-1 16,22 1-16,-44 42 31,22 1-31,-21-1 0,0 0 0,21 21 16,-21 1-16,21-1 0,-21-21 15,21 21-15,-21 1 0,21-22 16,0 21-16,0-21 0,0 22 0,0-22 0,0 0 16,0 0-16,21 0 15,0-21-15,0 0 0,0 0 16,0 0-16,1 0 0,-1 0 0,0 0 15,21 0-15,-21 0 0,1 0 16,20-21-16,-21 0 0,0 0 0,0 21 16</inkml:trace>
  <inkml:trace contextRef="#ctx0" brushRef="#br1" timeOffset="45313.73">18140 4085 0,'0'21'16,"21"-21"-1,0 0-15,0 0 16,0 0-16,1 0 15,-1 0-15,0 0 0,0 0 16,0 0-16,0 0 16</inkml:trace>
  <inkml:trace contextRef="#ctx0" brushRef="#br1" timeOffset="45477.64">18182 4255 0,'0'0'0,"-42"21"16,42 0 0,21-21-1,0 0-15,0 0 16,0 0-16,1 0 0,-1 0 0,0-21 16,-21 0-16,21 21 15,0-22-15,0 22 0,1-21 0</inkml:trace>
  <inkml:trace contextRef="#ctx0" brushRef="#br1" timeOffset="46377.11">20024 3810 0,'0'-63'16,"0"41"-16,0 1 0,0 0 15,0 0-15,0 0 0,-22 21 16,22-21-16,-21 21 15,21 21 1,0 0-16,0 0 0,0 0 0,0 22 16,0-22-16,0 21 0,0-21 15,0 22-15,0-1 0,0-21 16,0 21-16,0-20 0,0-1 0,0 21 16,0-21-16,0 0 15,0-42 16,0 0-31,21-21 0,-21 21 16,22-1-16,-22 1 0,0-21 16,0 21-16,21 0 0,-21-1 0,21 1 15,0 0-15,0 0 16,0 21-16,1 0 0,-1 0 16,0 0-16,-21 21 0,21-21 0,0 21 15,0 0-15,-21 1 0,0-1 16,0 0-16,22 0 0,-22 0 15,21 0-15,0 1 0,-21-1 16,21 0-16,-21 0 0,21-21 0,0 21 16,1-21-16,-1 0 0,0 0 15,0 0-15,0 0 0,22-21 0,-22 21 16,0-21-16,21 0 0,-21 0 0,1-1 16,-1-20-16,0 21 0,0-21 15,-21 20-15,0 1 0,0-42 16,0 20-16,0 22 0,0 0 15,0 0-15,0 0 0,0 0 0,0-1 16,-21 22-16,21 22 16,0-1-16,-21 0 15,21 0-15,0 0 16,0 0-16,0 22 0,0-22 16,0 0-16,0 0 0,0 0 0,0 1 15,21-1-15,0-21 0,0 0 16,0 0-16,1 0 15</inkml:trace>
  <inkml:trace contextRef="#ctx0" brushRef="#br1" timeOffset="46602.98">21040 3683 0,'0'0'0,"0"21"15,0 0 1,0 1-16,0-1 15,0 0-15,0 0 0,0 0 0,0 0 16,0 1-16,0-1 0,-22 0 16,22 0-16,0 0 0,0 0 0,0 1 15,0-1-15,0 0 0,22-42 32,-22 0-17,21-1-15</inkml:trace>
  <inkml:trace contextRef="#ctx0" brushRef="#br1" timeOffset="46901.81">21082 3493 0,'-21'0'16,"0"0"-16,-1 0 0,44 0 46,-1 0-46,0 0 0,0 0 16,0-22-16,22 22 0,-22-21 0,0 0 16,-21 0-16,0 0 15,-21 21 1,0 0 0,-1 0-16,1 0 15,0 0-15,0 0 16,21 21-16,0 0 0,0 0 15,0 0 1,21 1-16,0-22 0</inkml:trace>
  <inkml:trace contextRef="#ctx0" brushRef="#br1" timeOffset="47445.5">21696 3704 0,'0'0'0,"0"-21"16,0 0-1,-21 21-15,21-21 0,-22 21 0,1 0 16,0 0-16,0 0 16,0 0-16,0 0 0,-1 0 0,1 21 15,0 0-15,0 0 0,0 0 16,0 1-16,-1-1 0,22 0 15,0 0-15,0 21 0,0-20 0,0-1 0,0 0 16,0 0-16,0 0 16,0 0-16,22 1 0,-1-22 0,0 0 15,0 0-15,0 0 0,0 0 0,1 0 16,20-22-16,-21 1 0,0 21 16,0-21-16,1 0 0,-1 0 0,21 0 15,-42-22-15,21 22 0,0 0 16,1-21-16,-1 20 0,-21-20 15,0 0-15,0-1 0,0 22 0,21-21 16,-21 0-16,0-1 0,0 1 16,0 21-16,0-22 0,0 22 0,0 42 31,0 1-31,0-1 16,0 21-16,0 0 0,-21 1 15,21-1-15,0 0 0,0 1 0,0-1 16,-21-21-16,21 22 0,0-1 0,0-21 15,0 21-15,0-20 0,0-1 16,0 0-16,21 0 0,0 0 16,0-21-16,0 0 0,0 0 15,1 0-15,-22-21 0,21 21 16,0-21-16,0 0 0</inkml:trace>
  <inkml:trace contextRef="#ctx0" brushRef="#br1" timeOffset="47701.88">22288 3344 0,'0'0'0,"0"-42"0,0 21 16,0 0-16,0 42 31,-21 0-31,21 0 0,0 22 16,0-22-16,0 21 0,0 0 0,0 1 15,0-1-15,0 0 0,0-20 16,0 20-16,0 0 0,0-21 0,-21 22 15,21-22-15,0 0 0,0 0 16,0 0-16,0 1 0,0-1 16,0 0-16,21-21 31,-21-21-31,21 21 0,1-21 16</inkml:trace>
  <inkml:trace contextRef="#ctx0" brushRef="#br1" timeOffset="48193.59">22500 3323 0,'0'0'0,"0"-21"16,21 0-16,-21 0 0,21 21 31,-21 21-31,0 0 16,0 0-16,0 22 0,0-22 0,0 21 15,0 0-15,0 1 0,0-1 16,0-21-16,0 22 0,0-1 0,0-21 15,0 21-15,-21-20 0,21-1 0,-21 21 16,21-21-16,0 0 0,0 1 16,0-1-16,0 0 15,0-42 17,0 0-32,0-1 15,0 1-15,21 0 16,-21-21-16,21 21 0,1-1 0,-1 1 15,-21 0-15,21 0 0,0 0 0,21 0 16,-20-1-16,-1 1 0,0 21 16,0 0-16,21 0 0,-20 0 0,-1 0 15,0 21-15,0 1 16,-21-1-16,0 0 0,0 0 0,0 0 16,0 0-16,0 1 0,0-1 15,0 0-15,0 0 0,0 0 16,0 0-16,0 1 0,0-1 15,0 0-15,-21-21 16,0 21-16,0-21 16,-1 0-1,1-21 1,21 0-16</inkml:trace>
  <inkml:trace contextRef="#ctx0" brushRef="#br1" timeOffset="48408.47">22225 3662 0,'0'0'0,"-21"0"15,21-21-15,21 21 16,0 0-16,0 0 16,22-21-16,-22 21 0,21 0 0,0 0 15,-20-22-15,20 22 0,0 0 0,-21 0 16,1 0-16,-1 0 0,0 0 15,0-21-15,0 0 16,0 21 0</inkml:trace>
  <inkml:trace contextRef="#ctx0" brushRef="#br1" timeOffset="48827.44">23643 3239 0,'0'0'0,"21"-22"0,-42 44 47,0-1-47,21 0 0,-21 0 16,0 21-16,-1 1 0,1-1 15,-21 0-15,21 1 0,-22-1 16,22 0-16,-21 1 0,0 20 0,-1-20 16,1-1-16,0 0 0,-1 22 0,-20-22 15,20 0-15,1 22 0,-21-22 16,20 22-16,-20-22 0,-22 43 16,43-22-16,-1-42 0,1 22 0,0-1 15,21 0-15,-1-20 0,1-1 16,-21 0-16,42 0 0,-21 0 0,0-21 15,21 21-15,0-42 32,21 21-32,0-21 15,0 0-15,0 0 0,0 0 0,1-1 16,20 1-16,-21 0 0</inkml:trace>
  <inkml:trace contextRef="#ctx0" brushRef="#br1" timeOffset="49545.75">23453 4043 0,'-22'0'16,"1"0"-1,0 0 1,21-21 15,0 0-31,0-1 16,0 1-1,21 0-15,0 21 0,-21-21 16,22 21-16,-1-21 0,0 21 0,0-21 16,0 21-16,22 0 0,-22-22 15,0 22-15,21 0 0,-21 0 0,1 0 16,-1 0-16,0 0 0,0 0 15,-21 22 1,0-1-16,0 0 16,-21 0-16,0 0 0,0 22 15,-1-22-15,1 0 0,-21 21 0,0 1 16,20-22-16,-20 21 0,0-21 0,-1 0 16,22 22-16,-21-22 0,21 0 15,0 0-15,-1-21 0,1 21 0,0-21 16,0 0-16,42-21 31,0 0-15,0 0-16,-21 0 0,22 0 15,-1 21-15,0-22 0,0 1 16,0 21-16,0 0 0,1 0 16,-1 21-1,0 1 1,-21-1-16,0 0 0,21-21 15,-21 21-15,21-21 0,-21 21 16,21-21-16,1 0 0,-1 0 0,0 0 16,0 0-16,0 0 0,0 0 0,1 0 15,-1-21-15,0 0 0,0 21 16,0-21-16,0 21 0,1-21 16,-1-1-16,0 1 0,-21 0 15,0 0-15,0 0 16,0 0 15,21 21-15,-21-22-16,0 1 15</inkml:trace>
  <inkml:trace contextRef="#ctx0" brushRef="#br1" timeOffset="49831.62">24680 3641 0,'0'-21'15,"-21"21"1,0 0-1,21 21 1,0 0 0,0 0-1,0 0-15,0 0 16,0 1 0</inkml:trace>
  <inkml:trace contextRef="#ctx0" brushRef="#br1" timeOffset="50053.49">24659 4022 0,'0'21'0,"-21"21"16,21-21-16,0 1 15,0-1 1,0 0-16,-21 0 15,21 0-15,-21-21 0,-1 21 0,1 1 16,0-1-16,0-21 16,0 21-16,0 0 0,-1-21 0,1 21 15,-21-21-15,21 21 0</inkml:trace>
  <inkml:trace contextRef="#ctx0" brushRef="#br1" timeOffset="76666.14">10774 5969 0,'0'0'0,"21"0"15,-21-21-15,0 0 16,0 0-1,0 42 17,0 0-17,0 0-15,0 0 0,0 0 16,0 1-16,-21 20 0,21-21 0,0 0 16,0 0-16,-21 1 0,21-1 0,-22 0 15,22 0-15,-21 0 0,21 0 16,0 1-16,0-44 47,0 1-47,0 0 0</inkml:trace>
  <inkml:trace contextRef="#ctx0" brushRef="#br1" timeOffset="77049.92">10858 5609 0,'0'0'0,"-21"0"0,21-21 16,-21 21-16,0 0 15,0 0-15,21 21 16,0 0-16,0 1 16,0-1-16,0 0 0,0 0 0,0 0 15,0 0-15,21-21 16,0 0-16,0 0 0,0 0 15,1 0-15,-1 0 0,-21-21 16,21 0-16,-21 0 16,21 21-16,-21-21 0,0 0 0,0-1 15,0 1-15,0 0 0,-21 21 16,0-21-16,0 0 0,-1 0 16,1 21-16,0 0 0,0 0 0,0 0 31,0 0-31,21 21 0,0 0 15,0 0-15,0 0 0,0 0 16,0 1-16,0-1 0,0 0 16,0 0-16,21 0 0,0-21 15,0 21-15</inkml:trace>
  <inkml:trace contextRef="#ctx0" brushRef="#br1" timeOffset="77539.17">11303 5821 0,'0'21'15,"0"0"-15,0 0 16,0 1-16,-21-1 0,21 0 16,0 0-16,0 0 0,0 0 15,-21 1-15,21-1 0,-22-21 16,22 21-16,0 0 0,0 0 0,-21 0 15,21 1-15,-21-22 16,21 21-16,0-42 47,0-1-47,0 1 0,0 0 0,0 0 16,21 0-16,0-22 0,-21 22 15,22-21-15,-1 21 0,0-22 0,0 22 16,21 0-16,-20 0 0,20 0 15,-21 0-15,0 21 0,22 0 0,-22 0 16,0 0-16,0 0 0,0 21 0,0 0 16,-21 0-16,22 0 0,-22 0 15,0 22-15,0-22 0,0 0 0,0 21 16,0-20-16,-22-1 0,22 21 0,-21-21 16,21 0-16,0 1 15,0-1-15,0 0 0,0 0 16,0-42 15,0 0-15,0 0-16,0-1 0</inkml:trace>
  <inkml:trace contextRef="#ctx0" brushRef="#br1" timeOffset="77846.28">12023 5398 0,'0'0'0,"0"-22"0,0 44 31,0-1-15,0 0-16,0 0 0,0 21 16,0-20-16,0 20 0,0 0 0,-22 1 15,22-1-15,0 0 0,-21 1 16,21-1-16,-21 0 0,0 1 15,21-1-15,-21 0 0,21-21 0,-21 22 0,21-22 16,0 0-16,0 0 0,0 0 16,0 1-16,0-1 0,21-21 15,0 0 1,0 0-16,0 0 0,-21-21 0,21-1 16,1 1-16,-22 0 0,21 0 15,0 0-15</inkml:trace>
  <inkml:trace contextRef="#ctx0" brushRef="#br1" timeOffset="78088.14">11853 5715 0,'0'0'0,"21"0"46,1 0-46,-1 0 0,0-21 0,21 21 16,-21 0-16,1-21 0,20 0 0,-21 21 16,0 0-16,0 0 0,1 0 15,-1 0-15</inkml:trace>
  <inkml:trace contextRef="#ctx0" brushRef="#br1" timeOffset="79541.34">13674 5906 0,'21'0'47,"-21"-22"-47,21 1 16,0 0-16,0 21 0,-21-21 15,21 0-15,1 21 0,-22-21 16,0-1-16,0 1 0,21 21 0,-21-21 16,0 0-16,-21 21 15,-1 0 1,1 0-16,0 0 0,-21 0 0,21 0 15,-1 21-15,1-21 0,-21 21 16,21 0-16,0 1 0,-1-1 0,22 0 16,0 0-16,0 0 15,0 0-15,0 1 16,22-1-16,-1-21 16,0 21-16,0-21 0,0 21 0,0-21 15,22 21-15,-22 0 0,0-21 16,0 22-16,0-22 0,1 21 0,-22 0 15,0 0-15,0 0 0,0 0 16,-22 1-16,1-1 16,-21-21-16,21 21 0,-22-21 0,22 0 15,0 0-15,-21 0 0,21 0 16,-22 0-16,22 0 0,0 0 16,-21 0-16,20 0 0,22-21 0,-21 21 15,0-21-15,21-1 0,-21 1 0,21 0 16,0 0-16,0 0 15,0 0-15,0-22 0,21 22 0,0 0 16,0 21-16,1-42 0,-1 42 0,21-22 16,0 1-16,-20 0 0</inkml:trace>
  <inkml:trace contextRef="#ctx0" brushRef="#br1" timeOffset="79813.17">14203 5503 0,'0'-21'0,"0"42"0,0-63 16,0 63 15,0 0-31,0 1 0,0 20 0,0-21 16,0 21-16,0 1 0,0-1 16,0-21-16,-21 22 0,21-1 0,-22 0 15,1 1-15,21-1 0,-21-21 0,0 21 16,21-20-16,-21-1 0,21 0 15,0 0-15,0 0 0,0 0 16,0-42 15,0 0-15,0 0-16</inkml:trace>
  <inkml:trace contextRef="#ctx0" brushRef="#br1" timeOffset="79973.09">13885 5948 0,'0'0'0,"0"-21"0,21 21 32,22-21-32,-22 21 0,0 0 0,21 0 15,-20-22-15,20 22 0,0 0 16,1-21-16,-22 21 0,21 0 0,-21 0 16,22-21-16,-22 21 0,0-21 15,0 21-15,0 0 0</inkml:trace>
  <inkml:trace contextRef="#ctx0" brushRef="#br1" timeOffset="80522.78">14584 6011 0,'0'0'0,"21"0"0,-21-21 16,21 0-16,-21 0 15,21 21-15,-21-21 0,0 0 16,0-1-16,0 1 0,0 0 16,0 0-16,0 0 0,-21 0 15,0 21-15,0 0 0,0 0 16,-1 0-16,1 0 0,-21 0 0,21 0 16,0 21-16,-1 0 0,1 21 15,-21-21-15,21 1 0,0-1 0,-1 21 16,22-21-16,0 0 0,-21 22 0,21-22 15,0 0-15,0 0 16,0 0-16,21 1 0,1-22 0,-1 0 16,0 0-16,0 0 0,0 0 0,0 0 15,1 0-15,-1 0 16,21 0-16,-21-22 0,0 1 0,1 21 16,-1-21-16,0 0 0,0 0 0,0 0 15,0-1-15,-21 1 0,0 0 16,22 0-16,-22 0 0,0 0 0,0-1 15,0 1-15,0 42 32,0 1-32,0-1 15,0 0-15,-22 0 0,22 0 16,0 0-16,0 1 0,0-1 16,0 0-16,0 0 15,0 0-15,22-21 16,-1 21-16,0-21 15,0 0-15,0 0 0,0 0 16</inkml:trace>
  <inkml:trace contextRef="#ctx0" brushRef="#br1" timeOffset="80889.57">14965 5927 0,'0'0'0,"0"-21"0,-21 21 0,-1-22 16,22 1-1,0 0-15,0 0 16,22 21 0,-1 0-16,0 0 0,0 0 15,0 0-15,22 21 0,-22-21 0,0 21 16,0 0-16,0-21 0,-21 22 0,0-1 16,0 0-16,0 0 0,0 0 15,0 0-15,0 1 0,0-1 0,0 0 16,0 0-16,-21-21 0,21 21 0,-21-21 15,0 21-15,21-42 32,0 0-17,0 0-15,0 0 16,0 0-16,0-1 0,21 1 16,-21 0-16,21 0 0,0 0 0,-21-22 15,0 22-15,0 0 0,21 0 16,1 0-16,-22 0 0,21-1 0,-21 1 15,21 0-15,0 21 0,0-21 0</inkml:trace>
  <inkml:trace contextRef="#ctx0" brushRef="#br1" timeOffset="81204.38">15642 5398 0,'0'0'0,"0"-22"15,0 44 17,0-1-32,0 0 0,0 21 15,-21-21-15,21 22 0,0-1 0,0 0 16,0-20-16,-21 20 0,21 0 16,-21 1-16,21-22 0,0 21 0,0-21 15,-22 22-15,22-22 0,-21 0 0,21 0 16,0 0-16,0 0 15,0 1-15,0-1 16,21-21 0,1 0-16,-1 0 15,0 0-15,0-21 0,0-1 0,0 22 16,-21-21-16,22 0 0,-1 0 0,-21 0 16</inkml:trace>
  <inkml:trace contextRef="#ctx0" brushRef="#br1" timeOffset="81413.25">15515 5694 0,'0'0'0,"-21"0"16,42 0 0,0 0-1,0 0-15,1 0 0,-1 0 16,0 0-16,21-21 0,-21 21 0,1 0 15,-1-21-15,0 21 0,0 0 16,0-22-16</inkml:trace>
  <inkml:trace contextRef="#ctx0" brushRef="#br1" timeOffset="82476.96">15960 5779 0,'-22'0'31,"22"-22"-15,0 1 0,0 0-16,0 0 0,22 0 15,-1 0-15,-21-1 0,21 22 16,0-21-16,0 21 0,0 0 15,1 0-15,-1 0 0,0 0 16,0 0 0,-21 21-16,21 1 0,-21 20 15,0-21-15,0 0 0,0 0 16,0 22-16,0-22 0,0 0 16,0 21-16,0-20 0,0-1 15,0 0-15,0 0 0,0 0 0,0 0 16,0 1-16,0-1 15,21-21-15,1 0 0,-1 0 16,0 0-16,0 0 0,0 0 0,22-21 16,-22 21-16,0-22 0,21 1 15,-21 0-15,1 0 0,20 0 16,-21 0-16,0-1 0,0 1 0,-21 0 16,22 0-16,-22-21 0,21 20 0,-21 1 15,0 0-15,0 0 0,0 0 0,0 0 16,0-1-1,0 44 17,0-1-32,0 0 15,0 0-15,0 21 0,0-20 16,0 20-16,0-21 0,0 21 0,0 1 16,0-22-16,0 21 0,0 1 0,0-1 15,0-21-15,0 21 0,0 22 16,0-22-16,0 1 0,0 20 15,0 1-15,0-1 0,21 1 0,-21-1 16,21 1-16,-21-22 0,0 21 0,0 1 0,0-1 16,0-20-16,0 20 0,0-20 15,0-1-15,0 0 0,0 1 16,0-1-16,0 0 0,0 1 0,0-1 16,0-21-16,-21-21 0,21 21 15,-21-21-15,0 0 0,-1 0 16,1 0-16,0 0 0,0 0 0,0 0 15,-22-21-15,22 21 0,-21-21 0,0 21 16,-1-21-16,1 0 0,21 21 0,-43-43 16,43 43-16,-21-21 0,42 0 15,-21 0-15,21 0 0,-22-1 16,22 1-16,0 0 0,0 0 16,0 0-16,0 0 0,22-1 0,-1-20 15,0 0-15</inkml:trace>
  <inkml:trace contextRef="#ctx0" brushRef="#br1" timeOffset="82977.58">17039 5736 0,'0'0'0,"21"0"31,0 0-31,1 0 16,-1 0-16,0 0 0,0 0 15,0 0-15,0 0 0,1 0 0,-1 0 16,0 0-16,0 0 16,-21-21-16,21 21 15,0 0 1,-21 21 15,-21-21-31</inkml:trace>
  <inkml:trace contextRef="#ctx0" brushRef="#br1" timeOffset="83165.47">17081 5927 0,'0'0'0,"22"0"16,-1 0-1,0 0-15,0 0 16,0 0-16,0 0 0,1-21 15,-1 21-15,0 0 0</inkml:trace>
  <inkml:trace contextRef="#ctx0" brushRef="#br1" timeOffset="115662.2">18161 5398 0,'0'0'0,"0"-22"15,21 22-15,0 0 16,-21-21 0,0 0 62,21 21-78,-21-21 31,0 0 0,22 21-31,-22-21 31,21 21 1,-21-22-32,21 22 15,0 0 17,-21-21-32,21 21 15,-21-21 1,21 21 265,1 0-265,-22-21 15,21 21-15,-21-21-16,21 21 0,-21-21 15,21 21 1,-21-22-16,21 1 15,-21 0 1,0 0-16,21 21 16,-21-21-16,0 0 15,0-1 32,0 44 0,-21-1-47,0-21 16,21 21-16,-21 0 0,0-21 0,0 21 15,21 0-15,-22 1 0,1-1 16,0 0-16,0 21 0,21-21 0,-21 22 16,0-22-16,-1 21 0,22 1 15,0-1-15,0 0 0,0 1 16,0-1-16,0 0 0,-21 22 0,21-22 15,0 0-15,0 1 0,0-1 0,-21 22 16,21-22-16,0 0 0,0-21 16,0 22-16,0-1 0,0-21 0,0 0 15,21 1-15,0-1 0,1-21 0,-1 21 16,0-21-16,0 0 0,0 0 16,0 0-16,1 0 0,-1 0 15,0 0-15,0 0 0,0 0 16,-21-21-1,0 0 1,0-1-16,0 1 16,0 0-16</inkml:trace>
  <inkml:trace contextRef="#ctx0" brushRef="#br1" timeOffset="116000.32">18732 5736 0,'0'0'0,"0"-42"16,0 21-16,0 0 15,0 42 17,0 0-17,0 0-15,0 0 0,0 0 0,0 1 16,0-1-16,0 21 0,0-21 15,0 0-15,0 1 0,0-1 0,0 0 16,0 0-16,0 0 16,0 0-16,-21-21 0,21 22 15,0-44 32,0 1-47,0 0 16,0 0-16,0 0 15</inkml:trace>
  <inkml:trace contextRef="#ctx0" brushRef="#br1" timeOffset="116870.69">18711 5398 0,'0'-22'0,"-21"22"62,0 0-62,0 22 16,21-1-16,-21 0 15,21 0 1,21-21 0,0 0-1,0 0-15,-21-21 16,21 21-16,-21-21 0,0 0 15,0-1 1,0 1-16,-21 21 16,0 0-1,0 0-15,0 0 16,-1 0 0,22 21-16,-21 1 15,21-1-15,0 0 0,21 0 16,1-21-16</inkml:trace>
  <inkml:trace contextRef="#ctx0" brushRef="#br1" timeOffset="117437.88">19029 5503 0,'0'0'0,"0"22"31,0-1-15,0 0-16,0 0 0,0 0 15,0 0-15,0 1 0,0-1 16,0 0-16,-21 0 0,21 0 0,0 0 16,0 1-16,0-1 0,-22 0 15,22 0-15,0 0 0,0 0 0,0 1 16,0-1-16,0 0 0,-21 0 31,21-42 16,0 0-47,0 0 0,0-1 0,0 1 16,0 0-16,0-21 0,21 21 15,-21-22-15,22 1 0,-1 0 0,0 20 16,0-20-16,21 21 0,-20 0 15,-1-22-15,21 43 0,-21-21 0,0 0 16,22 21-16,-22 0 0,0 0 16,0 0-16,0 21 0,1 0 0,-22 1 15,0-1-15,0 0 0,0 21 16,0-21-16,0 22 0,0-1 0,0-21 16,0 22-16,0-22 0,0 0 15,0 0-15,-22 21 0,22-20 0,0-1 16,0 0-16,0 0 15,0-42 32,0 0-47,22 0 0,-1-1 16</inkml:trace>
  <inkml:trace contextRef="#ctx0" brushRef="#br1" timeOffset="117819.79">19833 5376 0,'0'-21'0,"0"0"32,0 42-17,0 0 1,0 1-16,0-1 0,0 0 15,0 0-15,-21 0 0,21 22 0,-21-1 16,21-21-16,0 21 0,-21 1 16,21-1-16,-22-21 0,22 22 15,-21-22-15,21 21 0,0-21 0,0 0 16,0 22-16,0-22 0,0 0 16,0 0-16,0 0 15,21-21-15,1 0 16,-1 0-16,0 0 15,0 0-15,-21-21 16,21 0-16,0 0 0,-21 0 16,22 21-16,-22-21 15,21-1-15,0 1 16,-21 0-16,0 0 0</inkml:trace>
  <inkml:trace contextRef="#ctx0" brushRef="#br1" timeOffset="118026.18">19706 5652 0,'0'0'15,"21"0"32,0 0-47,1 0 0,-1 0 16,0-22-16,21 22 0,-21-21 0,1 21 15,-1 0-15,0-21 0,0 0 16,0 0-16,0 21 0</inkml:trace>
  <inkml:trace contextRef="#ctx0" brushRef="#br1" timeOffset="118400.97">20193 5059 0,'0'0'0,"-21"-21"0,-22 21 16,43-21-1,22 21 1,-1 0-16,0 0 16,21 0-16,1 0 0,-22 0 0,21 21 15,0 0-15,1 0 0,-22 21 16,21-20-16,1-1 0,-22 21 0,21 0 15,-21-20-15,0 20 0,1 0 16,-22 1-16,0-1 0,0 0 0,0 1 16,0-1-16,0 0 0,0 1 0,-22-1 15,1 0-15,0 1 0,-21-1 16,21 0-16,-22-21 0,22 1 16,-21 20-16,21-21 0,-1 0 0,1 0 15,0-21-15,0 22 0,21-1 16,-21-21-16,21-21 15,0-1 1,21 1-16,0 0 0</inkml:trace>
  <inkml:trace contextRef="#ctx0" brushRef="#br1" timeOffset="120083.53">22754 7535 0</inkml:trace>
  <inkml:trace contextRef="#ctx0" brushRef="#br1" timeOffset="123617.5">21209 5186 0,'0'-21'16,"0"0"0,0-1-16,0 1 15,21 0-15,0 0 16,0 0-16,-21 0 0,22-1 0,-1 22 16,-21-21-16,21 0 0,-21 0 0,21 0 15,0 0-15,-21-1 16,-21 22 15,0 22-31,0-1 16,0 0-16,-1 21 0,-20-21 15,21 22-15,0-1 0,-22 0 0,22 1 16,0 20-16,-21-20 16,21-1-16,-1 21 0,1-20 0,0 20 15,21-20-15,0 20 0,0-21 16,0 22-16,0-22 0,0 1 0,0-1 15,0 0-15,21 1 0,0-1 0,1-21 16,-1 21-16,-21-20 0,21 20 16,0-21-16,0 0 0,-21 0 0,21 1 15,1-22-15,-1 0 0,0 21 16,0-21-16,0 0 16,0-21-16,1-1 15,-1 1-15,-21 0 16,0 0-16,21-21 0,0 20 0</inkml:trace>
  <inkml:trace contextRef="#ctx0" brushRef="#br1" timeOffset="124138.2">21632 5186 0,'0'0'0,"0"-21"0,0 0 15,0-1-15,0 44 31,0-1-31,0 0 0,0 0 0,0 0 16,0 22-16,0-1 0,0-21 16,0 21-16,0 1 0,0-1 15,0 0-15,0 1 0,0-1 0,-21 0 16,21 1-16,0-1 0,-21 0 16,21-20-16,0 20 0,0-21 15,0 0-15,0 0 0,0 1 16,-21-22-16,21-22 31,0 1-31,0 0 0,0 0 16,0 0-16,0-22 0,21 22 0,0-21 15,-21 0-15,21-1 0,0 22 16,1-21-16,-1 21 0,0-22 0,21 22 16,-21 0-16,1 21 0,-1 0 15,21 0-15,-21 0 0,0 0 16,1 0-16,-1 21 0,-21 0 15,21 0-15,-21 1 0,0-1 16,0 0-16,0 21 0,0-21 0,0 1 16,0 20-16,0-21 0,-21 0 0,0 0 15,21 1-15,0-1 0,0 0 16,0 0-16,-22-21 0,22-21 47,0 0-32,0 0-15,0-1 16</inkml:trace>
  <inkml:trace contextRef="#ctx0" brushRef="#br1" timeOffset="124589.8">22288 5715 0,'22'0'15,"-22"-21"-15,21 0 0,0 0 16,0-1-16,0 1 15,0 0-15,-21 0 0,22 0 0,-22 0 16,21-1-16,-21 1 0,0 0 16,0 0-1,-21 21-15,-1 0 0,1 0 16,0 0-16,0 21 0,0-21 16,0 21-16,-1 0 0,1 1 0,0-1 15,0 0-15,21 21 0,0-21 16,-21 1-16,21 20 0,0-21 15,0 0-15,0 0 0,0 1 0,0-1 16,0 0-16,0 0 0,21-21 16,0 21-16,0-21 0,0 0 15,1 0-15,-1 0 0,0 0 0,0 0 16,0 0-16,0-21 0,1 0 16,-1 21-16,0-21 0,0 0 0</inkml:trace>
  <inkml:trace contextRef="#ctx0" brushRef="#br1" timeOffset="124857.98">22754 5482 0,'0'0'0,"0"-21"0,0 0 15,0 42 32,0 0-47,0 0 0,0 1 16,0-1-16,-21 21 0,21-21 0,0 0 15,0 22-15,-21-22 0,21 0 0,0 0 16,0 0-16,0 1 0,0-1 16,0 0-16,21-42 47,-21 0-32,0-1-15,0 1 0,21 0 16</inkml:trace>
  <inkml:trace contextRef="#ctx0" brushRef="#br1" timeOffset="125025.88">22839 5292 0,'-21'-21'16,"-1"21"0,22 21 30,22-21-30,-1 0-16</inkml:trace>
  <inkml:trace contextRef="#ctx0" brushRef="#br1" timeOffset="125801.95">23262 5652 0,'21'0'16,"0"0"-16,1 0 15,-22-22-15,21 1 0,0 0 0,-21 0 16,21 0-16,-21 0 16,0-1-16,0 1 0,0 0 0,0 0 15,0 0-15,-21 21 16,0 0-16,0 0 0,-1 0 15,1 0-15,0 0 0,0 0 0,0 21 16,0-21-16,-1 21 0,1 0 16,0 0-16,0 1 0,0 20 0,21-21 15,0 0-15,-21 0 0,21 1 16,0-1-16,0 0 0,0 0 16,0 0-16,21-21 0,0 0 15,0 0-15,0 0 16,0 0-16,1 0 0,-1 0 0,0 0 15,0-21-15,0 21 0,-21-21 16,21 0-16,1 21 0,-22-21 0,0-1 16,0 1-16,21 21 0,-21-21 15,0 0 1,21 21 15,-21 21-15,0 0-16,21 0 15,-21 1-15,0 20 0,21-21 16,-21 0-16,0 22 0,0-1 0,0 0 16,0-21-16,0 22 0,0-1 0,0 0 15,0 1-15,0-1 0,0 0 16,0 1-16,0-1 0,0 0 0,0 1 16,0-1-16,0 0 0,0 1 0,0-1 15,0 0-15,0 1 0,0-22 16,0 21-16,0 1 0,0-22 0,0 0 15,0 21-15,0-21 0,0 1 16,0-1-16,-21 0 16,0-21-16,0 0 15,0 0-15,-1 0 0,1 0 0,-21 0 16,21-21-16,0 0 0,-22 21 16,22-22-16,0 1 0,0 0 0,21 0 15,0 0-15,-21 0 0,21-22 0,-22 22 16,22 0-16,0-21 0,0 20 15,0 1-15,0-21 0,0 0 16,0 20-16,0-20 0,22 21 0,-1-21 0,-21 20 16,21-20-16,0 0 0,0-1 15,22 22-15</inkml:trace>
  <inkml:trace contextRef="#ctx0" brushRef="#br1" timeOffset="126669.82">23876 5334 0,'0'0'15,"0"-21"-15,0 0 0,0 0 16,0 42 31,0 0-47,0 0 0,0 0 15,0 0-15,0 22 0,0-22 0,0 0 16,0 21-16,0-20 0,0 20 16,0-21-16,0 21 0,0-20 0,0 20 15,0-21-15,0 0 0,0 0 0,-21 1 16,21-1-16,-21-21 0,21 21 16,0-42 30,0 0-46,0-1 0,0 1 16,0 0-16,0-21 0,21 21 16,0-22-16,0 22 0,-21 0 0,21 0 15,0-22-15,1 22 0,-1 0 16,0 21-16,0 0 16,-21-21-16,21 21 0,-21 21 15,21-21-15,-21 21 16,0 0-16,0 1 0,0-1 0,0 0 15,0 21-15,0-21 0,0 1 0,22-1 16,-22 0-16,0 0 0,0 0 16,0 0-16,0 1 0,21-22 0,-21 21 15,21-21-15,0 21 16,0-21-16,0 0 16,1 0-16,-1 0 0,0-21 15,0 21-15,-21-21 0,21-1 16,0 1-16,1 0 0,-22 0 0,0-21 15,21 20-15,0-20 0,-21 0 16,21 21-16,-21-22 0,0 1 0,0 0 16,21-1-16,-21 1 0,21 21 15,-21-22-15,22 22 0,-22 0 0,0 0 16,0 0-16,0 0 0,0 42 31,0 21-15,-22-21-16,22 0 0,-21 22 15,21-22-15,-21 21 0,21 1 16,0-22-16,0 63 0,0-41 16,0-22-16,0 21 0,0 1 15,0-22-15,0 0 0,0 21 0,0-21 16,0 1-16,21-1 16,-21 0-16,21-21 0,1 0 15,-1 0-15,0 0 0,0 0 16,0 0-16,0 0 0,1 0 15,-1-21-15,0 0 0,0-1 16,0 1-16,0 0 0,-21 0 16,22 0-16,-22 0 0,0-1 15</inkml:trace>
  <inkml:trace contextRef="#ctx0" brushRef="#br1" timeOffset="126900.3">24215 5440 0,'0'0'0,"21"-21"16,0 21-16,0 0 15,0 0-15,22-21 0,-22 21 0,21 0 16,0-22-16,1 22 0,-1 0 16,0 0-16,-20-21 0,20 21 15,-21-21-15,21 21 0,-20 0 0,-44 0 47,1 0-47,-21 0 0</inkml:trace>
  <inkml:trace contextRef="#ctx0" brushRef="#br1" timeOffset="136231.97">17970 7959 0,'0'0'0,"43"0"16,-1 0-16,0 0 0,22 0 0,21 21 16,-1-21-16,1 21 0,0 0 15,-1 0-15,-20 1 0,20-1 0</inkml:trace>
  <inkml:trace contextRef="#ctx0" brushRef="#br1" timeOffset="138110.42">25336 5398 0,'0'-22'16,"22"22"-16,-22-21 15,21 21-15,-21-21 16,21 21 0,-21-21-16,0 42 31,0 0-31,0 0 0,0 1 15,0-1-15,0 0 0,0 0 16,-21 0-16,21 0 0,-21 1 0,21-1 16,-22 0-16,22 0 15,0 0-15,0-42 47,0 0-47,22 0 16,-22 0-16,0-1 0,21 1 15,0 0-15,-21 0 0,0 0 0,21 0 16,0-1-16,-21 1 0,0 0 16,21 21-16,-21-21 0,22 0 0,-1 21 15,-21-21 1,-21 42 0,-1 0-1,1-21-15,0 21 0,0 0 16,0-21-16,-22 21 0,22 1 15,0-1-15,0-21 0,0 21 0,-22-21 16,22 21-16,0-21 16,21 21-16,-21-21 0,42 0 31,0 0-31,0 0 16,1 0-16,-1-21 0,0 21 15,0 0-15,0 0 0,0 0 16,1 0-16,-1 0 0,0 0 15,0 0-15,-42 0 47,0 0-31,0-21-16,-1 0 16,22 0-1,0-1-15,0 1 0,0 0 16,-21 0-16,21 0 0,-21 0 0,21-1 15,0 1-15,-21 0 16,21 0-16,-21 21 0,0 0 16,21 21-1,0 0-15,0 0 16,0 1-16,0-1 16,0 21-16,0-21 0,0 22 0,0-22 15,21 21-15,-21-21 0,21 22 0,-21-1 16,0-21-16,0 21 0,0-20 15,21-1-15,-21 0 0,0 0 0,0 0 16,21-21-16,-21 21 16,21-21-1,-21-21 17,0 0-32,0 0 15,0 0-15,0 0 16</inkml:trace>
  <inkml:trace contextRef="#ctx0" brushRef="#br1" timeOffset="138632.31">25400 5398 0,'0'0'0,"-21"0"31,21 21-15,0 0-1,21 0-15,0-21 0,-21 21 16,21-21-16,0 21 0,1-21 16,-1 22-16,0-22 0,0 21 0,0-21 15,0 0-15,1 21 0,-1-21 16,-21 21 0,-21-21-1,-1 0-15,1 0 16,0 0-16,-21 0 0,21-21 0,-1 21 15,1-21-15,0 21 0,0-21 16,0 21-16,0-22 0,-1 1 16,1 21-1,42 0 48,1 0-63,-1 0 15,0 0-15</inkml:trace>
  <inkml:trace contextRef="#ctx0" brushRef="#br1" timeOffset="139309.46">26141 5271 0,'0'-22'16,"0"1"-1,-21 21 32,-1 0-47,22 21 16,0 1-16,-21-1 0,21 0 15,-21 0-15,0 0 0,0 22 0,21-22 16,-21 0-16,-1 21 0,1-21 16,21 22-16,0-22 0,0 21 0,0-21 15,0 1-15,0-1 0,0 0 16,0 0-16,0 0 0,0 0 0,21-21 16,1 22-16,-1-22 0,0 0 15,0 0-15,0 0 0,0 0 16,1-22-16,20 22 0,-21-21 15,0 0-15,0 0 0,1 0 16,-1 0-16,0-22 0,-21 22 0,0-21 16,21 21-16,-21-22 0,0 1 0,0 21 15,0-22-15,0 22 0,0-21 16,-21 21-16,0 0 0,0-1 0,-1 1 16,1 21-16,0 0 15,0 0-15,0 0 0,0 0 0,-1 0 16,1 0-16,21 21 0,0 1 15,-21-1-15,21 0 0,0 0 16,0 0-16,0 0 0,0 1 16,0-1-16,21-21 15,0 0-15,-21 21 0,22-21 16</inkml:trace>
  <inkml:trace contextRef="#ctx0" brushRef="#br1" timeOffset="139622.28">26543 5461 0,'0'21'0,"-21"-42"110,0 21-79,42 0 31</inkml:trace>
  <inkml:trace contextRef="#ctx0" brushRef="#br1" timeOffset="140100.07">26691 5440 0,'0'0'0,"-21"0"0,0 0 0,0-21 16,21 0-16,-22-22 15,22 22 1,0 0-16,0 0 0,0 0 16,22 21-16,-1-22 0,0 1 15,0 21-15,0 0 0,0-21 0,1 21 16,-1 0-16,0 0 0,0 0 16,0 0-16,-21 21 0,21 0 0,-21 1 15,0-1-15,0 21 16,-21-21-16,0 0 0,-21 1 0,21-1 15,-22 21-15,22-21 0,0 0 16,-21 22-16,20-22 0,1 0 0,0 0 16,21 0-16,0 1 0,0-1 0,0 0 15,21-21 1,0 21-16,1-21 0,-1 0 0,0 0 16,0 0-16,0 0 15,0 0-15,1 0 0,-1-21 0,0 21 16,-21-21-16,0 0 0,0-1 15,0 1-15,0 0 16,-21 0-16,0 21 0,-1-21 16,1 21-16,0 0 0,0-21 15,0 21-15,0 0 0,-1 0 16,22-22 0,22 22-1</inkml:trace>
  <inkml:trace contextRef="#ctx0" brushRef="#br1" timeOffset="140509.82">26839 4868 0,'0'0'16,"-21"0"-16,21-21 0,0 42 31,0 1-31,21-1 0,-21 0 0,21 0 16,1 21-16,-1-20 0,21 20 15,-21 0-15,0 1 0,1-1 16,20 0-16,-21 1 0,0-1 16,0 0-16,1 1 0,-22-1 0,0 0 15,21 1-15,-21-1 0,0 0 0,0 1 16,0-1-16,-21 0 0,-1 1 15,1-22-15,0 21 0,-21 0 0,-1 1 16,22-1-16,-21-21 0,0 22 0,-1-22 16,1 0-16,0 21 15,20-21-15,-20-21 0,21 22 0,0-1 0,0-21 16,21 21-16,-22-21 16,44-21 15,-1 21-16,0-21-15,0-1 0</inkml:trace>
  <inkml:trace contextRef="#ctx0" brushRef="#br1" timeOffset="143616.28">26225 6011 0,'-21'0'16,"0"0"-16,0 0 15,0 0-15,0 0 16,-1 0-16,1 0 0,0 0 15,0 0-15,0 0 0,0 0 32,42 0-17,21 0 1,-21 0-16,0 0 0,22 0 0,-1 0 16,0 0-16,-20 0 0,41-21 15,-21 21-15,1 0 0,-1 0 16,0 0-16,-20 0 0,20 0 15,0-21-15,-21 21 0,22 0 0,-22 0 16,0 0-16,-42 0 47,0 0-31,0 0-16,-1 0 0,1 0 15,0 0-15,0 0 0,0 0 16,-22 0-16</inkml:trace>
  <inkml:trace contextRef="#ctx0" brushRef="#br1" timeOffset="143934.1">26077 6096 0,'0'0'0,"-21"21"15,42-21 1,0 0-1,22 0-15,-22 0 0,21 0 16,1 0-16,-1-21 0,0 21 0,1 0 16,-1 0-16,0-21 15,1 21-15,-1 0 0,0 0 0,-21 0 16,1-21-16,-1 21 0,0 0 0,0 0 16,-42 0 30,0 0-46,0 0 16,-1 0 15</inkml:trace>
  <inkml:trace contextRef="#ctx0" brushRef="#br1" timeOffset="148578.84">10414 7620 0,'-21'0'47,"21"-21"-31,0 0-16,0 0 15,-21 21 17,21 21-17,0 0 1,0 0-16,0 0 0,0 0 0,0 1 16,0 20-16,-22-21 0,22 0 15,-21 22-15,21-22 0,0 0 16,0 0-16,0 0 0,0 0 15,-21-21-15,21-21 63,0 0-63,0 0 0,0 0 16</inkml:trace>
  <inkml:trace contextRef="#ctx0" brushRef="#br1" timeOffset="148940.63">10393 7281 0,'-64'0'16,"43"0"-16,0 0 16,21 22-16,-21-22 0,21 21 15,0 0-15,0 0 0,21-21 31,0 0-31,0 0 0,0 0 16,1 0-16,-1 0 0,0-21 0,0 0 16,0 0-16,-21-1 15,0 1-15,0 0 16,-21 0 0,0 0-16,0 21 0,0 0 15,-1 0-15,1 0 0,0 0 0,0 0 16,0 0-16,0 21 0,21 0 15,0 0-15,0 0 16,0 1-16,0-1 0,0 0 0,0 0 16,21 0-16,0 0 0,0 1 15,0-22-15,0 21 0,22-21 0,-22 0 16</inkml:trace>
  <inkml:trace contextRef="#ctx0" brushRef="#br1" timeOffset="149441.85">10943 7430 0,'-21'0'15,"0"0"1,0 0 0,21 21-16,-22 0 0,22 0 15,0 0-15,0 0 0,0 1 16,0-1-16,-21 0 0,21 0 15,0 0-15,0 0 0,-21 1 0,21-1 16,0 0-16,0 0 0,0 0 16,0 0-16,0 1 15,-21-22-15,21-22 32,0 1-17,0 0-15,0-21 16,0 21-16,21-1 0,0 1 0,0-21 15,1 21-15,20-22 0,-21 22 0,0 0 16,22 0-16,-22 0 0,0 21 16,21 0-16,-21 0 0,1 0 15,-1 0-15,0 0 0,0 0 0,-21 21 16,0 0-16,0 0 0,0 0 16,0 1-16,0-1 0,0 0 0,0 21 15,0-21-15,0 1 0,-21-1 0,0 0 16,21 0-16,-21 0 0,21 0 15,0 1-15,0-1 0,0 0 16,21-21 15,0 0-31,0-21 0,0 21 0,-21-21 16,21-1-16</inkml:trace>
  <inkml:trace contextRef="#ctx0" brushRef="#br1" timeOffset="149764.67">11642 7133 0,'0'-21'0,"-22"21"15,22-21-15,-21 21 16,21 21 0,0 21-1,0-20-15,0-1 0,0 21 16,0 0-16,-21 1 0,21-1 0,0-21 15,0 43-15,-21-22 0,21-21 0,0 22 16,0-1-16,0 0 0,0-21 16,0 22-16,0-22 0,0 21 0,0-21 15,0 1-15,0-1 0,0 0 16,21-21-16,0 21 0,0-21 16,1 0-16,-1 0 0,0 0 15,0 0-15,0-21 16,0 0-16,1 0 0,-1 21 0,-21-43 15,21 22-15,-21 0 0,21 0 0</inkml:trace>
  <inkml:trace contextRef="#ctx0" brushRef="#br1" timeOffset="150001.54">11536 7366 0,'21'0'31,"0"0"-31,21 0 0,-20-21 0,20 21 16,-21-21-16,21 21 0,1-21 15,-1 21-15,-21 0 0,22-22 0,-22 22 16,0 0-16,0-21 16,0 21-16,0 0 0,1 0 15</inkml:trace>
  <inkml:trace contextRef="#ctx0" brushRef="#br1" timeOffset="150997.4">13208 7684 0,'0'0'0,"0"21"16,21-21 15,0 0-15,0 0-16,1-21 0,20 21 0,-21-22 15,0 1-15,0 0 0,22 0 0,-22 0 16,0 0-16,0-1 0,0 1 15,1 0-15,-22 0 0,21 0 0,-21 0 16,0-1-16,0 1 0,-21 0 16,-1 21-16,1-21 0,-21 21 15,21 0-15,0 0 0,-22 0 0,1 0 16,21 0-16,-22 21 0,22 0 16,0 0-16,-21 1 0,21-1 0,-1 21 15,1 22-15,21-43 0,0 21 16,0-21-16,0 0 0,21 43 15,22-64-15,-22 21 0,21 0 16,1-21-16,-1 0 0,0 0 16,1 0-16,-1 0 0,0 0 0,1 0 15,-22 0-15,21-21 0,0 21 0,1-21 16,-22 0-16,21 0 0,-21-1 16,1 1-16,-1 0 0,0 0 0,0 0 15,-21 0-15,0-22 16,0 22-16,0 0 0,0 0 0,0 0 15,-21 21-15,21-22 16,-21 22 0,21 22-16,0-1 15,0 0-15,0 0 0,0 0 0,0 0 16,0 1-16,0 20 0,0-21 16,0 0-16,0 0 0,0 1 0,0-1 15,-21 0-15,21 0 0,0 0 0,0 0 16,0 1-1,0-44 1,0 1 0,0 0-16,0 0 15,21 0-15,0 0 0,0-22 0,-21 22 16,21 0-16,0-21 0,1 20 16,-1-20-16,21 21 0,-21 0 0,0 0 15,1 21-15,20 0 0,-21 0 0,0 0 16,0 0-16,1 0 0,-22 21 15,21 0-15,-21 0 0,0 0 16,0 0-16,0 1 0,0-1 0,0 0 16,0 0-16,0 0 0,0 22 15,0-22-15,0 0 0,0 0 16,0 0-16,0 0 16,21-21-1,0 0-15,0 0 0,0 0 16,1 0-16,-1 0 0,0-21 0</inkml:trace>
  <inkml:trace contextRef="#ctx0" brushRef="#br1" timeOffset="151550.07">14901 7514 0,'0'0'0,"0"-42"15,-21 21-15,0 0 16,0-1-16,21 1 0,-21 21 15,-1-21-15,1 0 0,21 0 16,-21 0-16,0 21 0,0 0 16,0 0-16,-1 21 15,1 0-15,21 21 0,-21-21 16,0 22-16,0-22 0,21 21 0,0-21 16,-21 22-16,21-22 0,0 21 15,0-21-15,0 1 0,0-1 0,0 0 16,0 0-16,0 0 0,21 0 0,0-21 15,0 22-15,0-22 16,0 0-16,1 0 0,-1 0 16,0-22-16,0 1 0,21 0 15,-20 0-15,-1 0 0,0 0 0,21-22 16,1-20-16,-22 20 16,0 1-16,-21-21 0,21 20 0,-21-20 15,21-1-15,-21 22 0,0-22 16,0 22-16,0-21 0,0 20 0,0 1 15,0 0-15,0 20 0,-21 1 0,0 0 16,21 0-16,-21 21 0,0 0 16,-1 21-16,22 0 15,-21 0-15,21 1 0,0 20 0,0 0 16,0 1-16,0 20 0,0 1 0,0-22 16,0 21-16,0-20 0,0 20 15,0-20-15,21-1 0,-21 21 16,22-41-16,-22 20 0,21 0 0,0-21 15,-21 1-15,21-1 0,0-21 0,0 0 16,1 21-16,-1-21 0,0 0 0,0 0 16,0-21-16,0 21 0,1-21 15,20-1-15</inkml:trace>
  <inkml:trace contextRef="#ctx0" brushRef="#br1" timeOffset="152617.47">15706 7684 0,'-22'0'16,"44"0"-16,-65 0 16,43-22-1,0 1 1,0 0-16,0 0 0,0 0 15,0 0-15,0-1 0,0 1 16,21 0-16,-21 0 0,0 0 16,22 21-1,-22 21 1,21-21-16,-21 21 0,0 0 16,0 0-16,0 1 0,0-1 15,0 0-15,0 0 0,0 0 16,21 0-16,-21 1 0,21-1 0,-21 0 15,21 0-15,0-21 16,1 0-16,-22 21 0,21-21 0,0 0 16,21 0-16,-21 0 0,1 0 0,20 0 15,-21-21-15,0 21 0,22-21 16,-22 0-16,21 21 0,-21-21 0,0-1 16,22 1-16,-22 0 0,-21 0 15,21 0-15,-21-22 0,0 22 0,21 0 16,-21 0-16,0 0 0,0 0 0,0-1 15,0 1-15,0 0 16,0 42 15,0 0-31,0 1 16,0 20-16,0-21 0,0 21 0,0 1 16,0-1-16,0 0 0,0 1 0,0-1 15,0 0-15,0 22 0,0-22 16,0 22-16,0-22 0,0 22 0,0-1 15,0 1-15,21-1 0,1 22 0,-22-22 16,0 1-16,21-1 0,-21 22 16,21-22-16,-21 22 0,0-21 15,0 20-15,0-20 0,0-1 0,0 1 0,0-1 16,0-20-16,0-1 0,0 0 16,0 1-16,0-1 0,0-21 15,0 0-15,0 0 0,-21 1 0,0-22 16,-1 0-16,1 0 0,0 0 15,0 0-15,0 0 0,0-22 16,-22 1-16,1 0 0,21 0 0,-22-21 16,1-1-16,-21 1 0,20 0 0,1-22 15,0 22-15,-1-22 0,22 1 16,0-1-16,0 1 0,0-1 0,21 1 16,0-1-16,0 1 0,0-1 15,21 1-15,0 20 0,21-20 0,1-1 16,-1 22-16,21-21 0,1 20 15,63-41-15,-64 41 0,1 1 16,-1 21-16,-20 0 0,20-1 16,-20 1-16,-22 0 0,21 21 15,-21 0-15,-21-21 0,-21 21 32,0 0-32,0 0 15,21-21 1</inkml:trace>
  <inkml:trace contextRef="#ctx0" brushRef="#br1" timeOffset="153613.17">17547 7514 0,'21'0'78,"0"0"-78,1 0 16,-1 0-16,0 0 16,0 0-16,0-21 15,0 21 1,1 0-16,-1 0 16</inkml:trace>
  <inkml:trace contextRef="#ctx0" brushRef="#br1" timeOffset="153816.06">17611 7705 0,'-22'0'0,"44"0"0,-44 21 0,44-21 31,-1 0-16,0 0-15,0 0 0,0 0 16,0 0-16,1 0 0,-1-21 16,0 21-16,0 0 0,0-21 0,-21-1 15,21 22-15,1-21 0,-1 21 16,21-21-16</inkml:trace>
  <inkml:trace contextRef="#ctx0" brushRef="#br1" timeOffset="154191.35">18669 6837 0,'0'-21'0,"0"42"0,0-63 16,0 20-16,0 1 15,0 0-15,0 0 0,-21 0 16,0 21-16,-1 0 0,1 0 15,0 0-15,0 21 0,0 0 16,0 0-16,-1 22 0,1-22 0,0 21 16,0 22-16,0-22 0,-22 21 15,22 1-15,0 21 0,0-22 0,0 22 16,0-22-16,-1 22 0,22-22 0,0 1 16,0-1-16,0-20 0,0 20 15,0-20-15,22-1 0,-1 0 0,0-21 16,21 1-16,-21-1 0,22 0 15,-22 0-15,21 0 0,-21-21 16,22 0-16,-1 0 0,-21 0 0,22 0 16,-22-21-16,21 0 0,-21 0 0,0 0 15,1-1-15,-1 1 0,0 0 16,0 0-16</inkml:trace>
  <inkml:trace contextRef="#ctx0" brushRef="#br1" timeOffset="154458.2">19008 7345 0,'-22'0'0,"1"0"16,21 21 0,0 0-16,0 0 0,0 1 15,0-1-15,0 0 0,0 0 16,0 21-16,0-20 0,0-1 0,0 0 15,0 21-15,0-21 0,0 1 16,0-1-16,0 0 0,0 0 16,0 0-16,0-42 31,0 0-31,0 0 16,0 0-16</inkml:trace>
  <inkml:trace contextRef="#ctx0" brushRef="#br1" timeOffset="154780.01">19008 7070 0,'0'0'0,"-22"0"0,1 0 0,0 0 16,0 0-16,21 21 16,-21-21-16,21 21 15,0 0 1,21-21-16,0 0 15,0 0-15,0 0 16,1-21-16,-1 21 0,-21-21 0,0 0 16,21 21-16,-21-21 0,0-1 15,-21 22 1,0 0-16,-1 0 16,1 0-16,0 0 0,0 0 15,0 0-15,0 22 16,21-1-16,0 0 0,0 0 15,0 0-15,21 0 0,0 1 16,0-1-16,0 0 0,0-21 0</inkml:trace>
  <inkml:trace contextRef="#ctx0" brushRef="#br1" timeOffset="155296.71">19410 7345 0,'-21'0'16,"21"21"0,0 0-16,-22-21 15,22 21-15,0 1 0,0-1 0,0 21 16,0-21-16,0 0 16,0 1-16,0-1 0,0 0 0,0 0 15,0 0-15,0 0 0,-21 1 16,21-1-16,0 0 0,0 0 15,-21 0-15,0 0 0,21 1 16,-21-22-16,21-22 31,0 1-31,0 0 16,0 0-16,0-21 0,21 20 0,-21-20 16,21 21-16,0-21 0,0-1 15,22 1-15,-22 0 0,0 20 16,0-20-16,22 21 0,-22 0 0,21 0 0,-21 21 15,0 0-15,1 0 16,-1 0-16,0 0 0,0 0 0,0 21 16,-21 0-16,0 0 0,0 21 0,0-20 15,0-1-15,0 21 0,0 22 16,0-43-16,-21 0 0,21 21 16,0-21-16,-21 1 0,21-1 0,-21 0 15,21 0-15,0 0 16,0 0-1,21-42 1,0 0 0,0 0-16,-21 0 15</inkml:trace>
  <inkml:trace contextRef="#ctx0" brushRef="#br1" timeOffset="155622.53">20108 7027 0,'0'0'0,"0"-21"16,0 42 15,0 1-31,0 20 16,-21-21-16,21 21 0,-21 1 0,21-1 15,-21 0-15,21 1 0,0-1 16,0 0-16,-21-20 0,-1 20 15,22 0-15,-21 1 0,21-22 0,0 21 16,0-21-16,0 0 0,-21 1 0,21-1 16,0 0-16,0 0 0,0 0 15,21-21 1,0 0-16,1 0 0,-1-21 16,0 21-16,0-21 15,0 21-15,0-21 0,-21 0 16,22-1-16,-1 22 0,-21-21 0,21 0 15</inkml:trace>
  <inkml:trace contextRef="#ctx0" brushRef="#br1" timeOffset="155845.91">19960 7451 0,'-21'0'15,"21"21"1,21-21-1,0 0 1,0 0-16,1 0 0,-1 0 16,0 0-16,0 0 0,0 0 15,22-21-15,-22 21 0,0-21 16,0 21-16,0-22 0,0 22 0,1-21 16,-22 0-16,21 21 15</inkml:trace>
  <inkml:trace contextRef="#ctx0" brushRef="#br1" timeOffset="156202.74">20299 6837 0,'0'0'0,"0"-21"16,21 21-1,0 0-15,0 0 0,0 0 0,1 0 16,20 21-16,-21 0 0,0-21 0,22 21 16,-22 0-16,21 22 0,-21-22 15,0 0-15,22 21 0,-22-20 0,-21 20 16,21 0-16,0 1 0,-21-1 16,21 0-16,-21 1 0,0-1 0,0 0 15,0 1-15,0-1 0,0 0 0,-21-21 16,0 22-16,0-22 0,0 21 0,0-21 15,-1 1-15,1-1 0,0 0 16,0 0-16,0 0 0,0 0 16,-1-21-16,1 22 0,21-1 0,-21-21 15,0 0-15</inkml:trace>
  <inkml:trace contextRef="#ctx0" brushRef="#br1" timeOffset="156781.69">21632 6625 0,'0'0'0,"0"-21"16,-21 21 15,0 21-31,0 0 16,0 1-16,-22-1 15,22 21-15,0 0 0,0 1 0,-22-1 16,22 22-16,0-22 0,0 21 0,0 1 16,0-1-16,21 22 0,-22-21 15,22-1-15,0 1 0,0-1 0,0-21 16,22 1-16,-1 20 0,0-42 16,0 22-16,0-1 0,-21-21 0,43 22 15,-22-22-15,0-21 0,0 0 16,0 21-16,0-21 0,1 0 15,20 0-15,-21 0 0,0-21 0,0 0 16,1-1-16,-1 1 0,21 0 0,-21-21 16</inkml:trace>
  <inkml:trace contextRef="#ctx0" brushRef="#br1" timeOffset="157653.78">21950 7006 0,'0'0'16,"0"-21"-16,0-21 0,0 21 0,0-1 0,0 1 15,0 0-15,0 42 32,0 0-32,0 1 15,0-1-15,0 21 0,0-21 16,0 22-16,0-1 0,0 0 0,0 1 16,0-1-16,0 0 0,0 1 15,0-1-15,0 0 0,0 1 16,0-22-16,0 0 0,0 21 0,0-21 15,0 1-15,0-1 0,0-42 47,0-1-47,0 1 0,0 0 16,0-21-16,0 21 0,0-22 0,0 1 16,21 0-16,-21-1 0,21 22 0,-21-21 15,21 21-15,-21-22 16,0 22-16,21 21 0,1-21 0,-1 0 15,0 21 1,-21 21-16,21 0 0,0 0 16,-21 0-16,0 1 0,21 20 0,1-21 15,-22 21-15,0-20 0,21-1 16,0 21-16,-21-21 0,21 0 0,0 22 16,0-22-16,1 0 0,-1-21 15,0 0-15,0 21 0,0-21 16,0 0-16,1 0 0,20 0 0,-21-21 15,21 21-15,-20-21 0,20 0 16,-21 0-16,21-1 0,-20-20 0,-1 21 16,0-21-16,0 20 0,-21-20 15,0 21-15,0-21 0,0 20 16,0-20-16,0 21 0,0 0 16,-21 21-1,0 0-15,0 0 0,-1 21 16,22 0-16,-21 0 0,21 22 0,-21-22 15,21 21-15,0-21 0,0 22 16,0-22-16,0 0 0,0 0 0,0 0 16,0 0-16,21 1 0,0-1 0,1-21 15,-1 21-15,0-21 0,0 0 16,21 0-16,-20 0 0,-1 0 16,21 0-16,-21 0 0,43-21 15,-43 0-15,0-1 0,0 1 16,0 0-16,-21 0 0,0 0 0,22 0 15,-22-1-15,0 1 0,21 0 0,-21 0 16,0 0-16,0 42 31,0 0-15,0 0-16,0 0 0,0 1 16,0-1-16,0 0 0,0 0 15,0 0-15,0 0 16,21-21-1,-21-21 17</inkml:trace>
  <inkml:trace contextRef="#ctx0" brushRef="#br1" timeOffset="157829.68">23199 7006 0,'0'0'16,"-22"-21"-16,1 21 15,0 0 1,21 21 15,21-21-15,0 21-16,1 1 16</inkml:trace>
  <inkml:trace contextRef="#ctx0" brushRef="#br1" timeOffset="158513.79">23643 7345 0,'0'-21'16,"21"0"-16,-21-1 16,0 1-16,0 0 15,0 0-15,0 0 0,0 0 16,0-1-16,0 1 0,-21 21 15,0 0 1,0 0-16,0 21 16,-1 1-16,1-1 0,0 0 0,0 0 15,0 0-15,0 22 0,-1-22 16,1 0-16,21 21 0,0-21 0,0 1 16,0-1-16,0 0 0,0 0 15,21-21 1,1 0-16,20 0 0,-21 0 15,0 0-15,0 0 0,1-21 16,20 0-16,-21 0 0,0-1 16,0 1-16,-21 0 0,22 0 15,-22 0-15,0 0 0,0-1 16,0 1 0,0 42-1,0 1 1,0-1-16,0 0 0,0 0 15,0 0-15,-22 22 0,22-1 0,-21 0 16,0 1-16,21-1 0,0 0 0,-21 1 16,21 20-16,0-21 0,0 22 15,0-1-15,0-20 0,0 20 16,0 1-16,0-1 0,0 1 0,0-1 16,0 1-16,21-1 0,-21-20 15,0 20-15,0 1 0,0-22 0,0 21 16,0-20-16,0 20 0,-21-20 0,0-1 15,0-21-15,-1 21 0,1-20 0,-21-1 16,21 0-16,0-21 0,-1 0 16,1 0-16,-21 0 0,21 0 0,-22-21 15,22 0-15,0-1 0,-21 1 0,21-21 16,-1 0-16,1 20 0,0-20 16,0 0-16,0-1 0,0 1 15,21 0-15,0-1 0,0 22 0,0-21 16,0 0-16,0-1 0,0 1 15,0 0-15,0-1 0,21 1 0,-21-22 16</inkml:trace>
  <inkml:trace contextRef="#ctx0" brushRef="#br1" timeOffset="159395.57">24193 7027 0,'-21'-21'16,"21"0"-16,-21 21 15,0 0-15,0 21 16,21 0 0,0 1-16,-21-1 0,21 21 15,-22-21-15,22 22 0,0-1 16,0 0-16,-21 1 0,0-22 16,0 21-16,21 0 0,-21 1 0,21-22 15,0 21-15,-21-21 0,21 1 0,-22-1 16,22 0-16,0 0 15,0-42 1,0 0 0,0 0-16,0-1 0,22 1 15,-22-21-15,21 21 0,-21-22 0,21 22 16,0-21-16,-21 21 0,0-22 0,21 22 16,0 0-16,-21 0 0,22 21 15,-1 0 1,0 0-16,-21 21 15,0 21-15,21-20 0,-21-1 16,21 0-16,-21 21 0,21-21 0,-21 1 16,0 20-16,0-21 0,22 0 15,-1 0-15,-21 1 0,21-1 0,0 0 16,0-21-16,0 0 0,1 0 16,-1 0-16,0 0 0,0 0 15,0 0-15,22-21 0,-22 0 16,0-1-16,21 1 0,-21 0 0,1 0 0,-1-21 15,0-1-15,0 22 16,0-21-16,-21-22 0,21-20 16,1 41-16,-22 1 0,0 0 0,0-1 15,0 22-15,0-21 0,0 21 16,0-1-16,0 1 0,21 0 0,-21 42 31,0 0-15,-21 1-16,21-1 0,0 21 0,0-21 15,0 22-15,0-1 0,0 21 16,0-20-16,0-1 0,0 0 16,0 1-16,0-1 0,0 0 0,0 1 15,0-1-15,0-21 0,0 0 0,0 22 16,0-22-16,21 0 16,0-21-16,0 0 15,0 0-15,0 0 0,1 0 16,-1-21-16,0 0 0,-21 0 15,0-1-15,21 1 0,-21 0 16,0 0-16</inkml:trace>
  <inkml:trace contextRef="#ctx0" brushRef="#br1" timeOffset="159569.48">24659 7176 0,'-21'0'0,"42"-22"31,0 22-31,0 0 16,1 0-16,-1 0 0,0-21 0,21 21 16,1-21-16,-22 21 0,21 0 15,-21-21-15,22 21 0,-22-21 0,21 21 16,-21 0-16,0-21 0</inkml:trace>
  <inkml:trace contextRef="#ctx0" brushRef="#br1" timeOffset="160234.1">25569 7006 0,'-21'21'16,"21"1"-1,-21-22-15,21 21 0,-21 0 16,0 0-16,-1 0 0,1 0 15,21 1-15,-21-1 0,21 0 16,-21 0-16,21 0 0,-21-21 16,21 21-16,0-42 31,0 0-31,0 0 16,21 21-16,-21-21 0,21 0 15,-21-1-15,21 1 0,0 0 0,-21 0 16,22 0-16,-22 0 0,21-1 0,-21 1 15,21 21-15,-21-21 16,21 21-16,-42 0 16,0 21-1,0-21-15,-1 21 0,1-21 16,-21 0-16,21 22 0,-22-1 0,22-21 16,-21 0-16,21 0 0,0 0 15,-1 0-15,1 0 0,42 0 47,1 0-47,-1 0 0,0 0 0,0 0 16,0 0-16,0 0 0,1 0 0,-1 0 15,21 0-15,-21 0 0,0 0 16,1 0-16,-44 0 47,1-21-47,0-1 0,0 22 15,0-21-15,21 0 0,0 0 16,-21 21-16,21-21 16,0 42 15,0 0-31,0 0 16,21 0-16,-21 1 0,0-1 15,21 0-15,-21 0 0,21 0 16</inkml:trace>
  <inkml:trace contextRef="#ctx0" brushRef="#br1" timeOffset="160729.16">26077 6985 0,'0'0'0,"-21"-21"15,0 21-15,0-21 16,0 21-16,-1 0 0,1 0 16,0 21-16,21 0 0,-21-21 15,0 42-15,0-20 0,21-1 0,-22 21 16,1-21-16,0 22 0,21-1 0,-21 0 16,21 1-16,-21-22 0,21 21 15,0 0-15,0-20 0,0 20 16,0-21-16,0 0 0,0 0 0,21 1 15,0-22-15,0 0 0,0 0 16,22 0-16,-22 0 0,21 0 0,-21 0 16,1 0-16,20 0 0,-21-22 15,0 1-15,0 21 0,1-21 0,-1 0 16,0 0-16,-21-22 0,0 22 0,0 0 16,21-21-16,-21-1 0,0 1 15,0 21-15,0-21 0,0-1 0,0 1 16,0 21-16,-21 0 0,21-1 0,0 1 15,-21 0-15,0 21 16,-1 0-16,1 0 0,0 0 16,21 21-16,-21 0 15,0 1-15,21-1 16,0 0-16,0 0 0,0 0 0,0 0 16,0 1-16,21-22 15,0 21-15,0-21 0</inkml:trace>
  <inkml:trace contextRef="#ctx0" brushRef="#br1" timeOffset="160930.07">26458 7281 0,'-21'0'31,"21"-21"-15,21 21 46</inkml:trace>
  <inkml:trace contextRef="#ctx0" brushRef="#br1" timeOffset="161397.78">26670 7112 0,'0'0'0,"0"-42"16,0 21-16,0-1 15,0 1-15,0 0 16,21 21-16,0-21 16,0 21-16,1-21 0,-1 21 15,0 0-15,0 0 0,0 0 0,0 21 16,-21 0-16,22 0 0,-1 0 15,-21 1-15,0-1 0,0 21 16,0-21-16,0 22 0,0-1 0,0 0 16,0-21-16,-21 22 0,-1-1 15,1 0-15,-21-20 0,21-1 0,0 21 16,-1-21-16,1 0 0,-21 1 16,21-22-16,0 21 0,-1-21 15,1 0-15,0 0 16,21-21-1,0-1-15,21 22 16,0-21-16,1 0 0,-1 21 16,0 0-16,0 0 15,0 0 1,-21 21-16,0 0 0,21 1 16,1-1-16,-22 0 15,21-21-15,-21 21 16,21-21-16,0 0 0,0 0 15,0 0-15,1 0 0,-1 0 16,0-21-16</inkml:trace>
  <inkml:trace contextRef="#ctx0" brushRef="#br1" timeOffset="161729.59">27220 6752 0,'0'0'0,"-21"-21"0,0 21 16,21-21-16,21 42 31,0 0-31,0 0 0,22 1 0,-22 20 16,0-21-16,21 21 0,-20 1 0,-1-1 15,0 0-15,0 1 16,0-1-16,-21 0 0,0 1 0,0 20 15,0-20-15,0-1 0,0 0 0,0 1 16,-21-1-16,-21-21 0,21 21 16,-1 1-16,-20-22 0,0 21 0,-1-21 15,1 22-15,0-22 0,-1 0 0,1 0 16,21 0-16,-21 1 16,20-1-16,1-21 0,0 21 0,0-21 0,0 0 15,0 0-15</inkml:trace>
  <inkml:trace contextRef="#ctx0" brushRef="#br0" timeOffset="210758.53">1418 11663 0,'21'-21'15,"0"0"1,-21-1-1,22 1-15,-22 0 0,21 0 0,-21 0 16,0-22-16,0 22 0,0 0 16,-21 0-16,-1 21 0,1 0 15,-21 0-15,21 0 0,-22 0 16,1 0-16,0 21 0,-1 0 16,1 22-16,0-22 0,-1 0 15,1 21-15,21-21 0,-21 1 16,20 20-16,1-21 0,0 0 0,21 0 15,0 1-15,0-1 0,0 0 16,21-21-16,0 21 0,1 0 0,20-21 16,-21 21-16,21 1 0,1-22 15,-1 21-15,22-21 0,-22 21 0,0 0 16,1 0-16,-1 0 0,0 1 16,-21-1-16,1 0 0,-22 21 15,0-21-15,0 22 0,0-22 0,-22 21 16,-20-21-16,0 1 0,-1-1 15,1 0-15,0 0 0,-22 0 16,22 0-16,-22-21 0,22 0 16,0 0-16,-1 0 0,1 0 0,0 0 15,-1-21-15,22 0 0,0 0 16,0 0-16,0 0 0,21-1 0,0 1 16,0 0-16,0 0 0,0 0 15,21 0-15,0-1 0,21-20 16,1 21-16,-22 0 0,21 0 0,1-1 15,20 1-15,-21 0 0</inkml:trace>
  <inkml:trace contextRef="#ctx0" brushRef="#br0" timeOffset="211057.35">1905 11367 0,'0'0'0,"0"-64"15,0 43-15,0 0 16,0 42 0,0 21-1,-21-21-15,21 22 0,0-1 16,0 0-16,-21 1 0,21 20 16,-22-20-16,22 20 0,-21 1 0,21-22 15,-21 21-15,21-20 0,0 20 16,0-20-16,0-1 0,0 0 0,0 1 15,0-22-15,0 0 0,21 21 16,0-21-16,-21 1 0,22-22 16,-1 0-16,0 0 15,-21-22-15,21 1 0,-21 0 0</inkml:trace>
  <inkml:trace contextRef="#ctx0" brushRef="#br0" timeOffset="211249.24">1714 11980 0,'0'0'0,"-21"22"0,21-1 16,21-21-1,1 0 1,-1 0-16,21 0 0,-21-21 0,22-1 16,-22 1-16,21 0 0,0 21 15,-20-21-15,20 0 0,-21 0 0,21-1 16,-20 1-16,-1 21 0,0-21 15</inkml:trace>
  <inkml:trace contextRef="#ctx0" brushRef="#br0" timeOffset="211913.38">2201 11938 0,'0'21'0,"0"-42"0,0 63 0,0-20 15,0-1-15,21-21 16,1 0-16,-1-21 15,0-1-15,21 1 0,-21 21 16,22-21-16,-22 0 0,21 0 0,-21 0 16,1-1-16,-1 1 0,0 21 15,0-21-15,-21 0 0,0 0 16,-21 21 0,0 0-16,0 0 0,-1 0 15,1 0-15,-21 21 0,21-21 16,0 21-16,-22 0 0,22 0 0,0 22 15,0-22-15,0 0 0,21 21 0,0-20 16,0 20-16,0-21 0,0 21 16,0-20-16,0-1 0,0 21 0,21-21 15,0 0-15,0 1 0,0-22 16,22 21-16,-1-21 0,0 0 0,1 0 0,-1 0 16,0 0-16,1 0 0,-1-21 0,0-1 15,1 1-15,-1 0 0,0 0 0,-21 0 16,22 0-16,-22-22 0,0 22 0,21 0 15,-42-21-15,22 20 16,-22-20-16,21 21 0,-21 0 0,0 0 16,0-22-16,0 22 0,0 0 0,0 0 15,0 0-15,-21 21 32,21 21-32,0 0 15,0 0-15,0 21 0,0-20 16,0 20-16,0-21 0,0 21 0,0 22 15,0-22-15,0 1 0,0 20 0,0 1 16,0-1-16,0 1 0,0-1 0,0 22 16,-22-22-16,22 22 0,0-22 15,0 22-15,0-21 0,0 20 16,0-20-16,-21-1 0,21 1 0,0-1 16,0-20-16,0 20 0,0-21 15,0 1-15,0-22 0,0 0 0,0 0 16,0 0-16,0-42 15,0 0-15,0 0 16,0 0-16,21-22 0,-21 22 16,0-21-16,0-22 0</inkml:trace>
  <inkml:trace contextRef="#ctx0" brushRef="#br0" timeOffset="212024.32">2942 12107 0,'0'0'0,"-21"-42"16</inkml:trace>
  <inkml:trace contextRef="#ctx0" brushRef="#br0" timeOffset="212282.17">2900 11938 0,'42'-63'31,"-21"63"-31,-84 63 0,147-148 0,-62 64 16,-1 21-16,21-21 0,-21 21 0,0 0 15,22 0-15,-22 0 0,21 0 0,-21 0 16,22 0-16,-1 0 15,-21 21-15,0 0 0,1 1 0,-1-1 16,-21 0-16,0 21 0,0-21 16,0 1-16,0 20 0,-21 0 0,-1-21 15,1 1-15,0 20 0,0-21 0,-21 0 16,20 22-16,1-43 0,0 21 16,21 0-16,-21 0 0,0-21 15,21 21-15,0-42 47,0 0-47,21 0 0,21 0 16</inkml:trace>
  <inkml:trace contextRef="#ctx0" brushRef="#br0" timeOffset="212617.97">4254 11557 0,'0'0'0,"0"-21"0,-21 21 31,21-21-31,21 0 15,-21-1-15,22 22 16,-1-21-16,21 21 0,-21-21 0,22 21 16,-1 0-16,-21-21 0,21 21 0,-20 0 15,20-21-15,-21 21 0,0 0 16,0 0-16,1 0 0,-44 0 31,1 0-15,0 21-16,0-21 0</inkml:trace>
  <inkml:trace contextRef="#ctx0" brushRef="#br0" timeOffset="213141.94">4339 11430 0,'0'0'0,"-21"21"15,0 0 1,0 1-16,-1-1 0,22 0 16,-21 0-16,21 0 15,-21 0-15,0 1 0,0-1 16,21 0-16,0 0 0,-21 0 0,-1 22 0,22-22 15,0 0-15,0 0 0,-21 0 16,21 0-16,-21 1 0,21-1 16,0-42 31,21 21-47,0-22 15,-21 1-15,22 21 0,-1-21 0,0 0 16,0 21-16,0-21 0,0 0 0,1 21 15,-1-22-15,0 1 0,0 21 16,21 0-16,-20 0 0,-1 0 0,21 0 16,-21 0-16,0 0 0,22 0 0,-22 0 15,0 0-15,0 21 0,0-21 16,1 22-16,-1-1 0,-21 0 0,0 0 16,0 0-16,0 22 15,0-22-15,0 0 0,-21 0 16,-1 0-16,1 22 0,0-22 0,0 0 15,0 0-15,0 0 0,-1 0 16,-20-21-16,21 22 0,0-1 0,0-21 16,-22 0-16,22 21 0,0-21 15,0 0-15,0 0 16,21-21 31,21 0-32,0-1-15,0 22 16,0-21-16</inkml:trace>
  <inkml:trace contextRef="#ctx0" brushRef="#br0" timeOffset="214429.57">5715 11748 0,'-21'0'15,"0"0"-15,-1 0 16,1 0-16,0 0 0,0 0 16,0 0-16,0 0 15,-1 0-15,1 0 16,0 0-1,42 0 17,0 0-17,1 0-15,-1 0 0,21 0 16,-21 0-16,22 0 0,-1 0 0,0 0 16,1 0-16,-1 0 0,0 0 0,22-22 15,-22 22-15,0 0 0,22 0 16,-22 0-16,1 0 0,-1 0 0,0 0 15,1-21-15,-1 21 0,0 0 16,1 0-16,-1-21 0,-21 21 0,21 0 16,1 0-16,-22 0 0,0 0 15,21-21-15,-20 21 0,-1 0 0,0 0 16,0-21-16,-21 0 31,-21 21-15,0-22-16,0 22 0,-1-21 15,1 21-15,0 0 0,0 0 16,0-21-16,0 21 0,-1 0 0,1 0 16,0-21-16,0 21 0,0 0 0,0-21 15,-1 21-15,1 0 16,0-21-16,0 21 0,0 0 0,0 0 16,-1 0-16,1 0 0,0 0 15,0-22-15,0 22 16,42 22 31,0-22-32,0 0-15,0 21 0,1-21 0,20 0 16,-21 0-16,0 0 0,22 0 16,-22 21-16,21-21 0,-21 0 0,22 0 15,-22 0-15,0 0 0,21 0 16,-21 21-16,1-21 0,-1 0 15,0 0-15,0 0 16,0 0-16,-21 21 16,-21-21 15,0 0-31,21 21 0,-21 1 16,0-22-16,-1 21 0,1-21 15,0 21-15,0 0 0,0 0 16,0 0-16,-22 1 0,22-1 0,-21 0 0,21 0 15,-1 0-15,-20 0 16,21 22-16,-21-22 0,20 0 0,1 0 16,0 0-16,0 1 0,0-1 0,0-21 15,21 21-15,-22-21 0,44-21 47,-1 0-47,0-1 0,0 1 16,0 0-16,22 0 0,-22 0 0,21-22 15,0 22-15,1 0 0,20-42 16,-20 41-16,-22 1 0,21 0 16,-21 0-16,0 21 0,1-21 15,-1 21-15,0 0 0,-21-21 0,0 42 47,0 0-47,-21 0 0,0-21 16,21 21-16,-22-21 0,22 21 0,0 1 15,-21-22-15,21 21 16</inkml:trace>
  <inkml:trace contextRef="#ctx0" brushRef="#br0" timeOffset="-197023.28">8403 9716 0,'-21'0'0,"0"0"31,0 0-15,-1 0-16,1 0 15,0 0-15,0 0 0,0 0 16,21 21-16,-21-21 0,-1 0 16,1 0-16,-21 0 0,21 0 15,0 0-15,-1 0 0,1 21 0,0-21 16,0 0-16,0 0 0,0 0 0,-1 0 16,1 0-16,42 0 31,1 0-16,-1 0-15,21 0 0,22-21 16,-22 21-16,21 0 0,1-21 16,-1 21-16,22 0 0,0-22 0,-1 22 15,22-21-15,-21 21 0,0-21 16,20 21-16,-20 0 0,0-21 0,-1 21 16,-20-21-16,21 21 0,-22 0 15,1 0-15,-1 0 0,-21 0 0,22 0 16,-22 0-16,-21 0 0,22 0 15,-22 0-15,0 0 0,0 0 0,0 0 16,-42 21 15,0-21-31,0 0 0,0 21 0,-22 0 16,22-21-16,-21 0 0,21 21 16,-22-21-16,22 0 0,-21 22 15,21-22-15,-22 0 0</inkml:trace>
  <inkml:trace contextRef="#ctx0" brushRef="#br0" timeOffset="-196590.53">8975 9864 0,'0'0'0,"-22"0"31,22-21-15,0-1 0,0 44 31,0-1-47,0 21 15,0-21-15,0 0 16,0 1-16,0 20 0,0 0 0,-21-21 15,21 22-15,0-1 0,-21 0 0,21 22 16,0-22-16,-21 1 0,21 20 16,-21-21-16,0 43 15,21-43-15,0 1 0,0-1 0,0-21 16,-22 22-16,22-22 0,0 0 16,-21 0-16,21 0 0,0 0 0,0 1 15,0-44 32,0 1-31</inkml:trace>
  <inkml:trace contextRef="#ctx0" brushRef="#br0" timeOffset="-196074.82">9483 10308 0,'0'0'16,"0"-21"-16,0 0 15,0 0-15,-22 21 47,1 0-47,0 0 16,0 21-16,0 0 0,0 0 0,21 22 15,-22-22-15,1 0 16,0 21-16,21 1 0,-21-22 0,21 21 16,-21 0-16,21-20 0,0 20 0,0-21 15,0 21-15,0-20 0,0-1 16,21 0-16,0 0 0,0 0 0,0-21 16,1 0-16,-1 0 0,0 0 0,0 0 15,21 0-15,-20 0 0,-1 0 16,21 0-16,-21-21 0,0 0 0,1 0 15,-1 0-15,0 21 0,0-22 0,-21 1 16,0-21-16,0 21 0,0 0 16,0-1-16,0-20 0,0 21 15,0-21-15,-21-1 0,0 22 0,0-21 16,-1 21-16,1-1 0,0 1 16,0 0-16,0 0 0,0 21 15,-1 0-15,1 0 16,0 0-16,0 0 0,21 21 15,0 0-15,0 0 0,0 1 0,0-1 16,0 0-16,0 0 0,0 0 0,0 0 16,42-21-16,-21 0 0,1 0 0,-22 22 15</inkml:trace>
  <inkml:trace contextRef="#ctx0" brushRef="#br0" timeOffset="-193942.5">10033 10541 0,'0'-21'15,"0"0"1,0 0 0,21-1-1,-21 1-15,0 0 16,0 0-16,0 0 16,0 0-1,0-1 1,0 44 31,0-1-47,0 0 15,0 0-15,0 0 0,0 22 16,0-22-16,0 21 0,0-21 0,0 22 16,0-22-16,0 21 0,0-21 0,0 22 15,0-22-15,0 0 0,0 0 16,0 0-16,0 0 0,0 1 0,21-22 15,-21 21-15,21-21 16,1 0-16,-1 0 16,0 0-16,0 0 0,-21-21 15,21 21-15,0-22 0,22 1 0,-22-21 16,0 21-16,-21 0 0,21-22 16,0 22-16,1-21 0,-1-1 15,0 22-15,-21-21 0,0 0 0,21 20 0,-21 1 16,0 0-16,21 0 0,-21 0 15,0 0-15,0-1 16,0 44 15,0-1-31,-21 0 0,21 0 0,-21 21 16,21-20-16,0 20 0,0-21 16,0 21-16,0 1 0,0-22 15,0 0-15,0 21 0,0-20 0,0-1 16,0 0-16,0 0 0,0 0 15,21 0-15,0-21 0,0 22 16,1-22-16,-1 0 0,0 0 16,0 0-16,0 0 0,0-22 15,1 1-15,20 21 0,-21-21 0,0 0 16,0 0-16,1 0 0,-1-1 0,0 1 16,0-21-16,0 21 0,0-22 15,1 22-15,-1-21 0,0 21 16,-21-22-16,21 22 0,-21 0 0,21 0 15,-21 0-15,21 21 16,1 0-16,-1 21 16,0 0-1,-21 0-15,0 0 16,0 1-16,0-1 0,21-21 16,-21 21-1,21-21-15,-21-21 31,0 0-31,0-1 16,0 1-16,0 0 16,0 0-16,0 0 15,0 0-15,-21-1 0,0 22 16,0 0-16,0 0 16,-1 0-16,1 0 15,0 0-15,21 22 0,-21-1 16,21 0-16,-21 0 0,0 21 0,21-20 15,0-1-15,0 21 0,0-21 16,0 0-16,0 22 0,0-22 0,0 0 16,0 0-16,0 0 0,0 1 0,21-1 15,0 0-15,0-21 0,0 21 16,0-21-16,1 0 0,-1 0 16,0 0-16,21 0 0,-21 0 0,22 0 15,-1 0-15,-21-21 0,22 0 16,-22 0-16,21-1 0,-21 1 0,0 0 15,22 0-15,-22-21 0,0 20 16,0-20-16,0 0 0,-21-1 0,0 1 16,22 0-16,-22-1 0,0 1 0,0 0 15,0-1-15,0 22 0,0-21 0,0 21 16,0-22-16,0 22 0,0 0 16,0 0-16,0 0 0,0 42 31,0 0-16,0 0-15,0 0 0,0 1 0,0 20 16,0-21-16,0 21 0,0 1 0,0-1 16,0 0-16,-22 1 0,22-1 15,0 0-15,-21 1 0,21-1 0,0 0 16,0 1-16,0-22 0,-21 0 0,21 21 16,0-20-16,0-1 15,0 0-15,0-42 31,0 0-31,0-1 16,21 1-16,-21 0 0,21-21 16,1 21-16,-22-22 0,21 22 15,0-21-15,0 21 0,0-1 0,-21 1 16,21 0-16,1 0 0,-1 21 16,0 0-16,0 0 15,-21 21-15,0 0 0,0 0 16,0 1-16,0-1 0,0 0 0,0 0 15,0 0-15,0 22 0,0-22 0,0 0 16,0 0-16,21 0 0,-21 0 16,21-21-16,-21 22 0,22-22 15,-1 0-15,0 0 0,0 0 16,0 0-16,0 0 0,1 0 16,-1 0-16,-21-22 0,21 1 15,0 21-15,0-21 0,-21 0 0,0 0 16,0 0-16,0-1 0,21 1 15,-21 0-15,0 0 0,0 0 0,0 0 16,0-1 0,22 1-16,-1 0 15,0 21-15</inkml:trace>
  <inkml:trace contextRef="#ctx0" brushRef="#br0" timeOffset="-193159.17">12467 10075 0,'0'-21'15,"42"-63"1,-42 62-16,0 1 0,0 0 0,0 0 15,0 0-15,0 0 0,0-1 16,0 44 0,-21-1-16,0 0 15,0 21-15,21-21 0,-21 22 0,0-1 16,-1 0-16,22 22 0,-21-22 0,0 22 16,0-1-16,0-20 0,0 20 15,-22 43-15,43-64 16,-21 1-16,21-1 0,-21 0 0,21-21 15,0 1-15,0-1 0,0 0 0,21-42 47,-21 0-47,21-22 0,0 22 0,-21-21 16,22-1-16,-22 1 0,21 0 16,-21-1-16,21-20 0,0 21 0,-21-22 15,21 22-15,-21-1 0,21-20 16,-21 21-16,22-1 0,-22 1 15,21 0-15,0 20 0,-21 1 0,0-21 0,21 21 16,-21 0 0,21 21-16,-21 21 15,21 0-15,-21 21 0,22-21 0,-22 22 16,0-1-16,0 0 0,0 22 16,0-22-16,0 1 0,0 20 0,0 1 15,0-22-15,0 21 0,0-20 0,0-1 16,0 0-16,0 1 0,0-1 15,0-21-15,0 22 0,0-22 0,0 0 16,0 0-16,0 0 0,21-21 31,-21-21-15,0 0-16,0 0 0,0 0 16,0-1-16,0 1 0,-21 0 0</inkml:trace>
  <inkml:trace contextRef="#ctx0" brushRef="#br0" timeOffset="-192976.27">12255 10541 0,'0'0'0,"22"0"31,-1 0-31,0 0 16,0 0-16,21-21 0,-20 21 0,-1-21 15,0 21-15,0-21 0,21 21 16,-20-22-16,-1 1 0,0 21 0,0-21 15,0 21-15,0-21 0,22 0 0,-22 21 16</inkml:trace>
  <inkml:trace contextRef="#ctx0" brushRef="#br0" timeOffset="-191310.2">13039 10308 0,'0'0'16,"0"-21"-16,0-21 15,0 21 1,0-1 0,-22 22-16,1 0 0,0 0 15,0 0-15,0 22 16,0-1-16,-1 0 0,1 21 16,21-21-16,0 22 0,0-22 0,-21 21 15,21-21-15,0 22 0,0-1 16,0-21-16,0 22 0,0-22 0,0 0 15,0 0-15,0 0 0,21 0 0,0 1 16,1-22-16,-1 21 16,0-21-16,21 0 0,-21 0 15,1 0-15,20-21 0,-21 21 0,21-22 16,1 1-16,-22 0 0,21 0 0,1-21 16,-22 20-16,21-20 0,-21 0 15,22-1-15,-22 1 0,0 0 0,0-1 16,0 1-16,-21-21 0,0 20 0,0 1 15,0 0-15,0-1 0,0 1 16,0 0-16,0 20 0,0-20 0,0 21 16,0 0-16,0 0 0,0-1 15,0 1-15,-21 21 16,21 21 0,0 22-16,0-22 15,0 21-15,0 1 0,0-1 0,-21 0 16,21 1-16,0-1 0,0 0 15,0 1-15,0 20 0,0-21 0,0 1 0,0-1 16,0 0-16,0 1 0,0-22 16,21 21-16,0-21 0,-21 1 0,21-1 15,1 0-15,-1-21 0,0 0 0,0 0 16,0 0-16,0 0 16,22 0-16,-22-21 0,0 21 0,0-21 15,0-1-15,1 1 0,-1 0 16,0-21-16,0 21 0,-21-1 15,21 1-15,0-21 0,-21 21 0,0 0 0,0-22 16,0 22 0,0 42-1,0 0 1,0 1-16,0-1 0,-21 0 16,21 21-16,0-21 0,0 1 15,0-1-15,0 0 0,0 0 0,0 0 16,0 0-16,0 1 0,0-1 15,21-21-15,1 0 16,-1 0-16,0 0 0,0 0 16,21 0-16,-20 0 0,-1-21 0,0-1 15,21 1-15,-21 0 0,1 0 16,20 0-16,-21 0 0,0-22 16,0 22-16,1 0 0,-1 0 0,-21 0 15,0-1-15,21 1 0,-21 42 47,-21 1-47,0-1 0,21 0 16,0 0-16,-22 21 0,22-20 15,0 20-15,0-21 0,0 0 16,0 0-16,0 1 0,22-22 16,-1 0-16,0 0 15,0 0-15,21 0 0,-20 0 16,-1 0-16,21 0 0,-21 0 0,0-22 15,1 1-15,-1 21 0,0-21 16,-21 0-16,0 0 0,0-22 16,0 22-16,0 0 0,0 0 0,0 0 15,0 0-15,-21-1 0,0 1 16,-1 21-16,1-21 0,0 21 0,0 0 16,0 0-16,0-21 0,-1 21 0,1 0 15,0 0-15,42 0 31,0 0-31,1 0 16,-1 0-16,0 0 0,0-21 16,21 21-16,-20-21 0,-1 21 15,21 0-15,-21 0 0,0-22 0,22 22 16,-22 0-16,0 0 0,0 0 0,0-21 16,22 21-16,-22 0 0,0 0 15,0 0-15,-21 21 16,0 1-16,0-1 0,21-21 15,-21 21-15,0 0 0,0 0 16,0 0-16,0 1 0,0-1 16,0 0-16,0 0 0,0 21 0,0-20 15,0-1-15,0 0 0,0 0 16,0 0-16,0 0 0,0 1 16,0-1-16,0 0 15,-21-21 1,21-21-1,0 0-15,0-1 0,0 1 16,0-21-16,0 21 0,0-22 16,21 1-16,1 21 0,-1-21 0,0-1 15,0 1-15,21 0 0,-20-1 16,20 22-16,-21-21 0,21 21 16,1-1-16,-22 1 0,21 21 0,1 0 15,-22 0-15,21 0 0,-21 0 0,0 0 16,1 21-16,-1 1 0,-21-1 15,0 21-15,0-21 0,0 0 0,0 22 16,0-1-16,0-21 0,-21 22 0,-1-1 16,22-21-16,0 21 0,0-20 15,0-1-15,0 0 0,0 0 0,0 0 16,0 0-16,0 1 0,22-22 16,-1 0-16,0 0 0,0 0 0,0 0 15,0 0-15,1-22 0,-1 1 16,0 0-16,0 0 0,0 0 15,0 0-15,1-1 0,-1 1 0,0 0 16,-21 0-16,0 0 0,0 0 16,0-22-16,0 22 0,0 0 0,0 0 15,-21 0-15,0-1 0</inkml:trace>
  <inkml:trace contextRef="#ctx0" brushRef="#br0" timeOffset="-191083.33">14859 9694 0,'-21'0'0,"42"0"0,-63 0 0,20 0 16,22-21-16,-21 0 0,0 21 31,0 21 0,0 0-15</inkml:trace>
  <inkml:trace contextRef="#ctx0" brushRef="#br0" timeOffset="-190791.5">13441 10181 0,'21'0'16,"0"0"-16,0 0 0,22-21 15,-22 21-15,0 0 0,21-21 16,1 21-16,-1 0 0,0-21 0,1 0 15,-1 21-15,0 0 0,1-22 16,-22 22-16,21 0 0,-21 0 0,22 0 16,-22 0-16,0 0 0,0 0 0,0 0 15,0 0 1,1 0-16,-1 0 16</inkml:trace>
  <inkml:trace contextRef="#ctx0" brushRef="#br0" timeOffset="-189918.9">17738 10224 0,'0'0'16,"0"-22"15,0 1-15,0 0-16,0 0 15,0 0-15,0 0 16,0-1-16,0 1 0,-22 21 15,1-21-15,0 0 16,0 0-16,0 0 0,0-1 0,-22 22 16,22-21-16,-21 21 0,-1 0 0,1 0 15,0 0-15,-1 0 0,1 0 16,-21 0-16,20 21 0,1 1 0,0-1 16,-1 21-16,1-21 0,0 22 15,20-1-15,-20 0 0,21 1 0,0-1 16,0 21-16,-1-20 0,22-1 0,-21 0 15,21 1-15,0-1 0,0 0 16,0-20-16,0-1 0,21 0 0,1 0 16,-1 0-16,42-21 15,-42 0-15,22 0 0,-1 0 16,0 0-16,1-21 0,-1 0 0,0 0 16,1 0-16,-1-22 0,0 22 0,-20 0 15,20-21-15,0-1 0,1-20 16,-22 20-16,0 22 0,0-21 15,-21 0-15,0 20 0,0-20 0,0 21 16,0 0-16,0 0 0,0-1 16,0 44-1,0-1 1,0 0-16,0 0 0,0 0 16,0 22-16,0-22 0,0 21 0,0-21 15,0 22-15,0-22 0,0 21 16,0-21-16,0 0 0,0 1 15,21-1-15,0 0 0,1 0 0,-22 0 16,21-21-16,0 21 0,0-21 0,0 0 16,0 0-16,22 0 15,-1 0-15,-42-21 0,21 21 16,0-21-16,22 0 0,-22 0 16</inkml:trace>
  <inkml:trace contextRef="#ctx0" brushRef="#br0" timeOffset="-189667.46">18351 10181 0,'22'0'16,"-1"0"-1,0 0-15,0 0 0,0 0 16,0 0-16,1 0 0,-1-21 15,0 21-15,0 0 0,0 0 16,0 0-16,1 0 0,-22-21 16,21 21-16,-42 21 47,-1-21-47</inkml:trace>
  <inkml:trace contextRef="#ctx0" brushRef="#br0" timeOffset="-189493.63">18415 10329 0,'0'0'0,"0"22"0,0-1 16,0 0-16,0 0 15,21-21 1,0 0-16,0 0 16,1 0-16,-1 0 0,0-21 15,0 21-15,0-21 0,0 21 0,1-21 16,-1 21-16,0-22 0,0 22 15,0-21-15</inkml:trace>
  <inkml:trace contextRef="#ctx0" brushRef="#br0" timeOffset="-188806.47">19431 10075 0,'0'0'15,"0"-21"-15,-42 0 16,42 0-16,0 42 47,0 0-47,0 0 16,0 1-16,0 20 0,0-21 0,0 21 15,0-20-15,-22 20 0,22-21 16,-21 21-16,0 1 0,21-22 0,-21 21 15,0 1-15,21-22 0,0 0 0,0 0 16,-21-21-16,21-21 47,0 0-47,0 0 0,0-1 16,0-20-16,0 21 0,0-21 0,0 20 15,21-20-15,-21 21 0,21-21 16,0-1-16,0 22 0,22-21 0,-22 21 15,21-1-15,0 1 0,-20 0 16,20 0-16,0 21 0,-21 0 0,22 0 16,-1 0-16,-21 0 0,0 21 15,22 0-15,-22 0 0,0 1 0,0-1 16,0 21-16,-21-21 0,0 0 0,22 22 16,-22-22-16,0 21 0,0-21 15,0 22-15,0-22 0,-22 0 16,22 0-16,-21 0 0,0 1 0,0-1 15,21 0-15,-21-21 0,21 21 16,-21-21-16,21-21 31,0 0-31,0 0 0,0-1 0,21 1 16</inkml:trace>
  <inkml:trace contextRef="#ctx0" brushRef="#br0" timeOffset="-188408.69">20129 10224 0,'-21'0'31,"42"0"-15,1 0-16,-1-22 15,0 22-15,0-21 0,0 0 16,0 21-16,1-21 0,-1 0 0,-21 0 15,21 21-15,-21-22 0,21 1 0,-21 0 16,0 0-16,0 0 16,-21 21-1,0 0-15,0 0 0,-1 0 0,1 0 16,21 21-16,-21 0 0,0 0 16,0 0-16,0 1 0,21 20 15,-22-21-15,22 0 0,-21 22 0,0-22 16,21 21-16,0-21 0,0 0 15,0 22-15,0-22 0,0 0 16,0 0-16,0 0 0,0 1 0,21-1 16,0-21-16,1 0 0,20 0 15,-21 0-15,0 0 0,22 0 0,-22-21 16,0-1-16,21 22 0,-21-21 0,1 0 16</inkml:trace>
  <inkml:trace contextRef="#ctx0" brushRef="#br0" timeOffset="-187838.88">20595 10160 0,'21'-42'31,"-42"84"-31,63-105 0,-42 41 0,0 1 16,0 42 15,0 1-31,0-1 0,0 0 16,0 0-16,0 0 0,0 22 0,0-22 15,0 0-15,0 0 0,0 21 16,0-20-16,0-1 0,0 0 0,0 0 15,0 0-15,0 0 0,0 1 16,22-22 0,-1 0-16,0 0 0,0 0 15,0-22-15,0 1 0,1 0 16,-1 0-16,0 0 0,0 0 16,-21-1-16,21 1 0,0 0 0,-21 0 15,0 0-15,22 21 0,-22-21 0,21 21 16,-21 21 15,0 0-31,0 0 0,0 0 16,0 0-16,0 1 0,0-1 15,0 0-15,0 0 0,0 0 16,0 0-16,0 1 0,21-22 0,-21 21 16,21-21-16,0 0 0,0 0 15,1 0-15,-1 0 0,0 0 16,0 0-16,21 0 0,-20 0 0,-1 0 15,42-43-15,-42 22 16,1 0-16,-22 0 0,21-21 0,-21 20 16,0-20-16,0 21 0,0-21 15,0 20-15,0-20 0,0 21 0,-21 0 16,-1 0-16,22-1 0,-21 1 0,0 21 16,0 0-16,0 0 15,0 0-15,-1 21 16,22 1 15,22-22-15,-1 0-16</inkml:trace>
  <inkml:trace contextRef="#ctx0" brushRef="#br0" timeOffset="-187343.65">21950 9525 0,'-106'-21'16,"212"42"-16,-233-42 0,106 0 0,21 0 15,21-1 1,0 22-16,21 0 0,1 0 15,-1-21-15,0 21 0,22-21 16,-1 21-16,1 0 0,20 0 0,-20-21 16,21 21-16,-1 0 0,1 0 15,-22 0-15,22-21 0,-43 21 0,22 0 16,-22 0-16,-21 0 0,1 0 0,-1 0 16,-42 0-1,-1 0-15,1 0 16,-21 21-16,0-21 0,-1 0 0,1 0 15,-22 21-15,22-21 16,-21 0-16,20 0 0,1 0 0,0 21 16</inkml:trace>
  <inkml:trace contextRef="#ctx0" brushRef="#br0" timeOffset="-187090.77">22310 9419 0,'0'21'0,"0"1"31,0-1-31,0 0 15,0 0-15,0 21 0,0 1 16,0-1-16,0 0 0,0 1 0,0 20 16,0-20-16,0 20 0,-22-21 0,22 22 15,-21-22-15,21 22 16,0-22-16,-21 0 0,21 1 0,-21-1 16,21-21-16,-21 22 0,21-22 0,0 0 15,0 0-15,0 0 0,0 0 16,21-42 15,-21 0-31,21 0 0,0 0 0,22 0 16</inkml:trace>
  <inkml:trace contextRef="#ctx0" brushRef="#br0" timeOffset="-186683.01">22712 9970 0,'21'0'0,"-42"0"0,42-22 0,0 22 16,-21-21-1,-21 21 1,0 0-16,0 21 0,-1 1 16,1-1-16,0 0 0,-21 0 15,21 0-15,-1 0 0,-20 43 16,42-43-16,0 0 0,-21 22 0,21-22 16,0 0-16,0 21 0,0-21 15,0 1-15,0-1 0,21 0 0,0-21 16,0 21-16,1-21 0,-1 0 0,21 0 15,-21 0-15,22 0 0,-1 0 16,-21-21-16,21 0 0,1 0 16,-22-1-16,0 1 0,21 0 0,-42 0 15,22-21-15,-22 20 0,0 1 16,0-21-16,0 21 0,0-22 0,-22 22 16,22 0-16,-21-21 0,-21 21 0,21-1 15,0 22-15,-1-21 0,-20 21 16,21 0-16,-21 0 0,20 0 0,1 0 15,0 21-15,0-21 0,0 22 16,0-1-16,21 0 0,-22-21 16,22 21-16,0 0 0,0 0 0,0 1 15,22-22-15,-1 21 0,21 0 16,-21-21-16</inkml:trace>
  <inkml:trace contextRef="#ctx0" brushRef="#br0" timeOffset="-185193.84">23283 10097 0,'0'0'16,"21"-22"-16,-21 1 0,0 0 0,0 0 15,0 0-15,0 0 16,0 42 15,0 0-31,0 21 16,0-21-16,-21 1 0,21-1 15,0 0-15,-21 21 0,21-21 0,0 1 16,0-1-16,0 21 0,0-21 16,0 0-16,0 1 0,0-1 15,21-21-15,0 21 16,1-21-16,-1 0 0,0 0 0,0 0 16,0 0-16,22-21 0,-22 0 0,0 21 15,0-22-15,0 1 0,0 0 16,1 0-16,-22-21 0,0 20 0,21 1 15,-21-21-15,21 21 0,-21 0 16,0-1-16,0 1 0,0 0 16,0 0-16,0 42 31,0 0-31,-21 0 16,0 1-16,21 20 0,0-21 15,0 0-15,0 0 0,0 1 0,0-1 16,0 0-16,0 0 0,0 0 15,21 0-15,-21 1 0,21-22 16,0 0-16,0 21 0,0-21 16,1 0-16,-1 0 0,21 0 0,-21 0 15,0 0-15,1 0 0,-1-21 16,0 21-16,0-22 0,21 1 16,-42 0-16,0 0 0,22 21 15,-22-21-15,21 0 0,-21-1 16,0 1-1,0 0 17,21 0-17,0 21 1,-21-21-16,0 0 16,0-1-16,21 22 0,-21-21 15,21 21-15,1-21 16,-22 0-16,21 0 0,0 21 15,-21-21-15,21 21 16,-21 21 0,0 0-1,0 0-15,0 0 16,0 0 15,0-42 0,0 0-31,0 0 16,0 0-16,0 0 16,-21 21-16,21-22 15,-21 1-15,0 21 0,-1 0 16,1 0 0,0 21-16,0 1 0,21-1 15,0 0-15,-21 0 0,21 0 0,-21 22 16,21-22-16,-22 0 0,22 0 0,0 21 15,0-20-15,0-1 0,0 0 16,22 0-16,-1 0 0,0 0 0,0 1 16,0-22-16,0 21 15,1-21-15,20 0 0,-21 0 0,0 0 16,22 0-16,-22 0 0,21 0 0,-21 0 16,0-21-16,1-1 0,20 1 0,-21 0 15,0 0-15,0 0 0,1-22 16,-1 22-16,-21-21 0,0 0 0,21-1 15,-21 1-15,21 0 0,-21-1 0,0-20 16,0 20-16,0 1 0,0-21 16,0 20-16,0 1 0,0 21 0,0-22 15,0 22-15,0 0 16,0 42 0,0 0-16,0 1 15,0 20-15,0 0 0,0 1 16,0-1-16,0 0 0,0 1 0,-21-1 15,21 0-15,0 1 0,0-1 0,0 0 16,-21 1-16,21-22 0,0 21 16,0-21-16,-21 0 0,21 22 0,-22-22 15,1 0-15,21 0 0,0 0 16,-21-21-16,0 0 16,21-21-1,0 0-15,0 0 16,21 0-16,0 0 0,-21-1 15,21 1-15,1-21 0,-1 21 16,21 0-16,-21-1 0,22 1 0,-22 21 16,21-21-16,-21 0 0,22 21 15,-22 0-15,21 0 0,-21 0 0,22 0 16,-22 0-16,0 21 0,0 0 0,-21 0 16,0 1-16,0-1 0,0 0 15,0 0-15,0 0 0,0 0 0,0 1 16,0-1-16,-21-21 0,0 21 0,0 0 15,21 0-15,-22 0 16,1-21-16,21 22 0</inkml:trace>
  <inkml:trace contextRef="#ctx0" brushRef="#br0" timeOffset="-184402.76">25400 9737 0,'0'-21'15,"0"42"-15,0-85 0,0 43 16,0 0-16,0 0 0,0 0 0,0-1 16,0 1-16,21 0 15,-21 42 1,0 0-16,0 22 16,0-22-16,0 21 0,-21 1 15,21 20-15,-21-21 0,21 1 0,-21 20 16,-1-20-16,1-1 0,21 0 15,-21 1-15,0-1 0,0-21 0,0 21 16,-1 1-16,22-22 0,0 0 16,-21 0-16,0 0 0,21-42 31,0 0-15,0 0-16,0-21 15,21 20-15,-21 1 0,21-21 0,-21 0 16,22-1-16,-1 1 0,-21 0 0,21-1 15,0 1-15,-21 0 0,21-22 16,0 22-16,1-1 0,-22 1 0,21 0 16,0 21-16,0-1 0,0 1 15,0 0-15,1 21 0,-1 0 16,0 0-16,0 21 0,-21 0 16,0 22-16,21-1 0,-21 0 15,21 1-15,-21-1 0,0 22 0,0-22 16,0 0-16,0 22 0,0-22 15,0 0-15,0-20 0,0 20 0,0 0 16,-21-21-16,21 1 0,0-1 0,0 0 16,0 0-16,-21 0 0,21 0 15,-21-42 17,0 0-32,0 21 15</inkml:trace>
  <inkml:trace contextRef="#ctx0" brushRef="#br0" timeOffset="-184226.86">25167 10160 0,'0'0'0,"21"0"32,0 0-32,1 0 0,-1 0 15,0 0-15,0 0 0,21-21 0,-20 21 16,20 0-16,-21-21 0,21 21 15,-20-21-15,20 21 0,-21-22 0,0 22 16,22-21-16</inkml:trace>
  <inkml:trace contextRef="#ctx0" brushRef="#br0" timeOffset="-183939.03">25844 9991 0,'-21'0'16,"0"0"-1,0 0-15,0 0 0,21 21 16,-21-21-16,-1 21 0,22 0 16,0 0-16,-21 1 0,21-1 0,-21 0 15,21 0-15,-21 0 0,21 0 0,0 1 16,0-1-16,0 21 16,0-21-16,0 0 0,0 1 0,0-1 31,21-21-31,0 0 0,0 0 0,1 0 15,20 0-15,-21-21 0,0 21 0,22-22 16,-22 1-16,21 0 0,0 0 16,-20 0-16,-1 0 0,21-22 0,-21 22 15,0-21-15,1-1 0,-22 1 0</inkml:trace>
  <inkml:trace contextRef="#ctx0" brushRef="#br0" timeOffset="-182722.72">26162 9864 0,'21'-43'0,"-21"-168"15,-21 465 1,42-551-16,-21 276 0,0 0 0,0 0 15,0 0-15,0 42 32,0 0-32,0 0 0,-21 22 0,21-1 15,0 0-15,0 1 0,0 20 16,0-21-16,0 1 0,-21-1 0,21 0 16,0 22-16,0-22 0,-21 1 0,21-22 15,-22 21-15,22 0 0,-21-20 16,21-1-16,0 21 0,0-21 15,0 0-15,0 1 0,21-44 47,1 22-47,-1-21 0,0 0 0,0 0 16,0 21-16,0-21 0,-21 0 16,22-1-16,-1 1 0,0 0 0,-21 0 15,0 0-15,21 0 0,-21-1 16,21 1-16,-21 42 31,0 1-31,0-1 16,0 0-16,-21 0 0,21 0 15,-21 0-15,21 1 0,0-1 16,0 0-16,0 0 0,0 0 16,0 0-1,21-21 1,0 0-16,22 0 0,-22-21 15,0 21-15,0-21 0,0 0 16,0 0-16,1 0 16,-22-1-16,0 1 0,21 0 15,-21 0 1,0 42 15,0 0-31,0 0 16,-21 1-16,21-1 0,0 0 15,0 0-15,0 0 16,0 0-16,0 1 16,21-22-1,0 0-15,0 0 0,0 0 16,0 0-16,-21-22 0,0 1 16,22 21-16,-22-21 0,0 0 0,0 0 15,0 0-15,0-1 16,0 1-16,-22 0 0,1 21 15,0-21-15,0 21 16,21-21-16,-21 21 16,21-21-16,21 21 31,0 0-31,0 0 0,0-22 16,1 22-16,-1 0 0,0 0 0,0 0 15,0 0-15,0 0 0,1 0 0,-1 0 16,0 22-1,-21-1-15,0 0 0,0 0 16,0 0-16,0 0 16,0 1-16,0-1 0,-21 0 15,21 0-15,-21-21 16,21 21-16,-22-21 16,22-21 30,0 0-30,0 0-16,0 0 0,0-1 16,0 1-16,22 0 15,-1 0-15,-21 0 0,42 0 16,-21-1-16,0 1 0,1 21 16,-1-21-16,0 21 0,0 0 15,0 0-15,0 0 0,1 0 0,-1 0 0,0 0 16,0 0-16,-21 21 15,21 0-15,-21 1 0,0-1 16,0 0-16,0 0 0,0 0 0,0 0 16,0 22-16,-21-22 0,0 0 15,21 0-15,-21-21 0,21 21 0,-21 1 16,-1-22-16,22 21 16,0-42 15,0-1-16,0 1-15,0 0 0,0 0 16,0 0-16,0 0 0</inkml:trace>
  <inkml:trace contextRef="#ctx0" brushRef="#br0" timeOffset="-182518.89">26818 9737 0,'-21'0'15,"0"0"1,0 0 31,-1 0-31,1 0-16,0 21 15,0-21-15</inkml:trace>
  <inkml:trace contextRef="#ctx0" brushRef="#br0" timeOffset="-182322.48">25929 9906 0,'0'0'0,"0"21"15,21-21-15,0 0 16,22 0-16,-22-21 15,21 21-15,-21 0 0,22-21 0,-1 21 16,-21 0-16,22-21 0,-1 21 0,-21 0 16,21 0-16,-20-21 0,20 21 15,0 0-15</inkml:trace>
  <inkml:trace contextRef="#ctx0" brushRef="#br0" timeOffset="-181922.71">27284 9885 0,'-21'0'0,"21"-21"15,-22 21 1,1 0 0,21 21-16,-21 0 15,21 0-15,-21 0 16,21 1-16,0-1 0,0 21 0,-21-21 16,21 0-16,0 1 0,0-1 15,-21 21-15,21-21 0,0 0 16,0 1-16,0-1 0,0 0 0,0 0 15,0 0-15,21 0 16,0-21-16,0 0 16,0 0-16,0 0 15,1 0-15,-1-21 16,0 0-16,0 0 0</inkml:trace>
  <inkml:trace contextRef="#ctx0" brushRef="#br0" timeOffset="-181390.99">27495 9843 0,'0'0'0,"0"-22"16,0 1 0,22 21-16,-1 0 15,0 0-15,0 0 0,0 0 16,0 0-16,1 21 0,-1 1 0,-21-1 15,21 0-15,-21 21 0,21-21 16,-21 22-16,0-22 0,0 21 16,0 1-16,0-1 0,-21-21 0,0 21 0,0-20 15,-1 20-15,1-21 16,21 0-16,-21 0 0,0 1 0,0-1 16,0 0-16,-1 0 0,22-42 265</inkml:trace>
  <inkml:trace contextRef="#ctx0" brushRef="#br0" timeOffset="-169862.12">9419 11769 0,'0'-21'16,"0"-1"-16,0 1 16,0 0-1,-21 21-15,21-21 16,0 0-1,-21 21 1,21 21 31,0 0-47,0 21 16,0-20-16,0-1 0,0 21 0,0 0 15,0 1-15,0-1 0,0 0 16,0 1-16,0-1 0,0 0 15,0 1-15,0-1 0,0 0 0,0 1 16,0-1-16,0 0 0,0 1 0,0-22 16,0 21-16,0-21 0,0 1 15,0-1-15,0 0 0,0 0 16,0-42 15,0 0-15,0 0-16,0-1 0,21-20 15,-21 21-15,0-21 0,21 20 0</inkml:trace>
  <inkml:trace contextRef="#ctx0" brushRef="#br0" timeOffset="-169490.65">9229 11790 0,'-22'0'0,"44"0"0,-65 0 0,22 0 15,0 0-15,0-21 0,0 21 0,-1-21 16,22-1 0,0 1-16,0 0 0,22 21 15,20-21-15,-21 0 0,21 0 0,1-1 16,-1 22-16,0-21 0,1 0 16,-1 21-16,0 0 0,22 0 0,-22 0 15,1 0-15,-1 0 0,0 21 16,-21 0-16,1 1 0,-1 20 0,-21-21 15,0 21-15,0-20 0,-21 20 0,-1 0 16,-20 1-16,21-1 0,-21 0 16,-1 1-16,22-1 0,-21 0 0,-1 1 15,22-22-15,-21 21 0,21-21 0,0 0 16,-1 1-16,1-1 0,0 0 0,42-21 47,0 0-47,1-21 0,-1 0 15,0-1-15</inkml:trace>
  <inkml:trace contextRef="#ctx0" brushRef="#br0" timeOffset="-168829.51">10033 12213 0,'-21'0'16,"42"0"-16,-42-21 0,0 21 0,21-21 16,0 0-16,0 0 15,0-1-15,0 1 0,0 0 16,0 0-16,21 0 0,0 0 16,0-1-16,0 22 0,0 0 15,22-21-15,-22 21 0,0 0 0,0 0 16,0 21-16,1 1 0,-1-1 0,0 0 15,0 0-15,0 21 0,-21-20 16,0 20-16,0 0 0,0-21 0,0 22 16,0-22-16,0 21 0,0-21 0,-21 22 15,0-22-15,0 21 0,21-21 16,-21 1-16,-1-22 0,22 21 0,0 0 16,-21-21-16,21-21 31,0 0-31,0-1 0,0 1 15,0 0-15,0-21 0,21-1 0,-21 22 16,22-21-16,-1 0 0,0-1 16,0 1-16,0 0 0,0 20 0,1-20 15,-1 21-15,0-21 0,0 20 16,0 22-16,0-21 0,-21 0 0,22 21 16,-1 0-16,-21 21 31,0 0-16,0 1 1,0-1-16,21-21 16</inkml:trace>
  <inkml:trace contextRef="#ctx0" brushRef="#br0" timeOffset="-168379.77">10753 12277 0,'0'42'15,"21"-42"1,0 0-16,-21-21 16,21 0-16,0 21 0,-21-21 15,21-1-15,1 1 0,-22 0 0,21 0 16,-21 0-16,21 0 0,-21-1 0,0 1 15,0 0-15,0 0 16,0 0-16,0 0 0,-21 21 16,0 0-1,-1 0-15,1 0 0,0 0 16,0 21-16,0 0 0,0-21 0,-1 21 16,22 0-16,-21 0 0,21 1 15,-21 20-15,21-21 0,0 0 16,0 22-16,0-22 0,0 0 0,0 0 15,0 0-15,21 0 0,0 1 0,-21-1 16,22 0-16,-1 0 0,0-21 16,-21 21-16,21 0 0,0-21 0,0 0 15,1 22-15,-1-22 16,0 0 0,0 0-16,-21-22 15,0 1-15,21 21 0,-21-21 0,21 0 16,1 0-16</inkml:trace>
  <inkml:trace contextRef="#ctx0" brushRef="#br0" timeOffset="-167829.08">11472 11917 0,'0'0'15,"21"-21"-15,-21 0 16,0-1 0,-21 22 15,0 22-31,0-22 0,0 21 16,0-21-16,21 21 0,-22 0 0,1 0 15,0-21-15,21 21 0,0 1 0,-21-1 16,0 0-16,21 0 15,0 0-15,0 0 0,0 1 16,0-1 0,21-21-16,0 0 0,0 21 15,0-21-15,1 0 16,-1 21-16,0 0 0,0-21 16,0 21-16,0-21 15,-21 22-15,22-1 16,-22 0-16,0 0 15,0 0-15,-22 0 16,1-21-16,21 22 0,-21-1 16,0-21-16,0 21 0,0-21 0,-1 0 15,1 0-15,0 21 0,0-21 0,0 0 16,0 0-16,-1 0 16,1 0-16,0-21 15,0 21-15,21-21 16,0 0-16,0-1 31,21 1-31,0 21 0,0-21 0,-21 0 16,22 21-16,-1-21 0</inkml:trace>
  <inkml:trace contextRef="#ctx0" brushRef="#br0" timeOffset="-167131.37">12001 11959 0,'22'-21'16,"-1"0"-16,-21 0 15,0 0-15,0-1 16,-21 22 15,-1 0-31,1 0 16,0 22-16,0-22 0,0 21 15,0-21-15,-1 21 0,1 0 16,0 0-16,0 0 16,0 1-16,0-22 0,21 21 0,-22 0 15,22 0-15,-21-21 0,21 21 16,0 0-16,0 1 0,0-1 15,0 0 1,0 0-16,21-21 16,1 0-16,-1 0 0,0 0 15,0 0-15,0 0 0,0 0 0,1 0 16,-1 0-16,0 0 0,0 0 16,0 0-16,0 0 0,1 0 15,-1 0-15,-21 21 16,0 0-1,-21 1 1,-1-1-16,1-21 0,0 21 0,0 0 16,0-21-16,0 21 0,-1 0 0,1-21 15,-21 22-15,21-22 0,0 0 16,21 21-16,-22-21 0,1 0 0,0 0 16,0 0-16,0 0 15,0 0 1,-1 0 46</inkml:trace>
  <inkml:trace contextRef="#ctx0" brushRef="#br0" timeOffset="-167022.43">11726 12383 0,'-21'0'47,"0"0"-47</inkml:trace>
  <inkml:trace contextRef="#ctx0" brushRef="#br0" timeOffset="-156178.49">9504 13335 0,'0'-21'0,"0"0"15,0 0-15,0-1 16,0 1-1,-21 0 1,21 0 0,-22 21-16,22-21 15,0 0-15,0-1 16,0 44 46,0-1-62,0 0 0,0 0 0,0 0 16,0 0-16,0 1 0,0-1 16,0 21-16,0-21 0,-21 22 15,21-1-15,-21 0 0,21-21 0,0 22 16,0-1-16,-21 0 0,0 22 16,21-43-16,-21 0 0,21 0 15,0 1-15,0-1 0,0-42 47,0-1-47,0 1 0,21 0 16,0 0-16,-21-21 0,21 20 0,0-20 15,-21 21-15,21-21 0,1-1 16,-22 22-16,21-21 0,0 21 0,0-1 16,0-20-16,0 42 0,-21-21 15,0 0-15,22 21 0,-1 0 0,0 0 16,-21 21-1,21 0-15,-21 0 0,0 0 0,21 1 16,-21-1-16,21 0 0,-21 0 0,22 0 16,-22 22-16,0-22 0,0 0 15,21 0-15,0 0 0,-21 0 16,21 1-16,0-22 0,0 0 0,1 0 16,-1 0-16,0 0 15,0 0-15,0-22 0,0 22 16,1-21-16,-1 0 0,0 0 0,0 0 15,0-22-15,-21 22 0,0 0 16,21-21-16,-21 21 0,22-22 0,-22 22 16,0 0-16,21-21 0,-21 20 15,0 1-15,0 0 0,0 0 0,0 0 16,0 0-16,0 42 31,0 0-15,0 0-16,0 0 0,0 0 15,0 22-15,0-22 0,0 0 16,0 21-16,0-20 0,0 20 0,0-21 16,0 21-16,0-20 0,0 20 0,21-21 15,0 0-15,0 0 0,0 1 16,1-1-16,-1 0 0,21 0 0,-21 0 16,0-21-16,1 0 0,20 21 0,-21-21 15,21 0-15,-20 0 0,20 0 16,-21 0-16,21-21 0,-20 21 0,41-42 15,-21 21-15,-20 0 0,20-1 16,-21 1-16,0 0 0,0-21 16,-21 21-16,0-22 0,0 22 15,0-21-15,0 21 0,0-1 0,0-20 16,0 21-16,-21 0 0,0 0 16,0 21-16,0-22 0,0 22 15,-1 0-15,1 0 0,0 0 0,0 0 16,0 0-16,0 0 0,21 22 15,-22-1-15,1 0 0,0 0 0,21 0 16,0 0-16,0 1 0,-21 20 16,21-21-16,0 21 0,0-20 0,0 20 15,0-21-15,0 0 0,0 22 0,0-22 16,0 0-16,21 0 0,0 0 16,0 0-16,1-21 15,-1 0-15,0 0 0,0 0 16,0 0-16,0-21 0,1 0 15,-1 21-15,0-21 0,-21 0 0,21 0 16,-21-1-16,21-20 0,-21 21 16,0 0-16,0-22 0,0 22 0,21 0 15,-21 0-15,0 0 0,0 0 0,0-1 16,0 1-16,0 42 47,0 1-47,0-1 15,0 0-15,0 0 0,0 0 16,0 0-16,0 1 0,22-1 16,-22 21-16,0-21 0,21 0 0,0-21 15,0 22-15,-21-1 0,21-21 0,0 0 16,1 21-16,-1-21 0,0 0 16,0 0-16,0 0 0,0 0 15,1-21-15,-1 0 0,0-1 0,0 1 16,0 0-16,0 0 0,1 0 15,-1-43-15,-21 43 16,21 0-16,-21 0 0,0 0 0,21-1 0,-21 1 16,0 0-16,21 21 0,-21-21 15,0 42 17,0 0-32,0 0 15,0 1-15,0-1 0,0 0 0,0 0 16,0 0-16,0 0 0,0 1 0,0-1 15,0 0-15,0 0 0,0 0 16,0 0-16,0 1 0,0-1 0,21-21 16,1 0-16,-1 21 0,0-21 15,0 0-15,21 0 0,-20 0 16,-1 0-16,0-21 0,21 0 0,-21-1 16,1 1-16,20 0 0,-21 0 0,21-43 15,-20 43 1,-1-21-16,0 21 0,-21-22 0,0 1 15,0 0-15,0-1 0,0 22 0,0-42 16,0 20-16,0 1 0,0 0 16,0-1-16,0 1 0,-21 21 0,21-21 15,-21 20-15,21 1 0,0 0 0,0 0 16,0 0-16,-22 42 31,22 0-31,0 21 0,0-20 0,0 20 16,0 0-16,0 1 0,0-1 15,0 0-15,0 1 0,22-22 0,-22 21 16,21 0-16,-21 1 0,21-1 16,0-21-16,-21 22 0,21-22 15,0 21-15,-21-21 0,22 0 0,-1 1 16,-21-1-16,21 0 0,0 0 0,0-21 16,0 0-16,1 21 0,-1-21 15,0 0-15,0 0 0,0 0 0,0 0 16,1-21-16,-1 0 0,0 21 0,0-21 15,0 0-15,0-1 0,-21 1 0,22 0 16,-1 0-16,-21 0 16,0 0-16,0-1 0,0 1 15,0 0-15,0 0 0,0 0 16,0 0-16,0-1 0</inkml:trace>
  <inkml:trace contextRef="#ctx0" brushRef="#br0" timeOffset="-155961.62">11896 13145 0,'0'0'0,"21"0"31,0 0-31,0 0 16,0 0-16,22-22 0,-22 22 16,0-21-16,21 21 0,-21-21 15,1 0-15,20 21 0,-21 0 0,0-21 16,-21 0-1,-21 21 1,0 0-16,0 0 16</inkml:trace>
  <inkml:trace contextRef="#ctx0" brushRef="#br0" timeOffset="-155727.75">11366 12996 0,'0'0'0,"-42"22"15,21-22-15,0 0 32,21 21 14,21-21-46</inkml:trace>
  <inkml:trace contextRef="#ctx0" brushRef="#br0" timeOffset="-154716.39">9461 14288 0,'0'0'0,"-42"0"16,42 21-1,0 0-15,0 0 16,0 21-16,0-20 0,0-1 15,0 21-15,0-21 0,0 22 16,21-22-16,-21 0 0,0 21 0,0-21 16,0 1-16,0-1 0,0 0 15,0 0-15,0 0 0,0 0 0,0 1 16,0-44 15,0 1-31,0 0 16,0 0-16,0 0 0,0 0 0,0-1 15,0-20-15,21 21 0,-21-21 0,0-1 16,22 1-16,-1 21 0,-21-22 16,21 22-16,0 0 0,0 0 0,0 0 15,1 21-15,-1 0 0,0 0 16,0 0-16,0 0 0,0 21 16,1 0-16,-1 0 0,-21 0 0,21 1 15,0 41-15,-21-21 0,0-20 16,0 20-16,0-21 0,0 21 15,0-20-15,0-1 0,0 0 0,0 0 16,0 0-16,0 0 0,0-42 31,0 0-15,0 0-16,0 0 16,0-22-16,21 22 0,0-21 0,1 0 15,-1-1-15,0 1 0,21 21 16,-21-22-16,22 1 0,-22 21 0,21 0 15,-21 0-15,1 21 0,20 0 16,-21 0-16,0 0 0,0 0 0,1 21 16,-1 21-16,-21-21 15,21 0-15,-21 1 0,0 20 0,0 0 16,0-21-16,0 22 0,0-22 0,0 21 16,0-21-16,0 1 0,0-1 15,0 0-15,0 0 0,-21 0 0,21 0 16,21-42-1,0 0 1,0 0-16</inkml:trace>
  <inkml:trace contextRef="#ctx0" brushRef="#br0" timeOffset="-153558.71">10795 14351 0,'0'-21'0,"0"42"0,-21-42 31,0 21-31,-1 0 0,1 21 0,0-21 16,0 21-16,0 0 0,0 1 0,-1-1 15,1 0-15,21 21 0,0-21 16,-21 22-16,21-22 0,0 21 0,0 1 16,0-22-16,0 0 0,0 21 15,0-21-15,21 1 0,0-1 0,1-21 16,-1 21-16,21-21 0,-21 0 15,22 0-15,-22 0 0,21 0 0,-21 0 16,22-21-16,-22 21 0,21-21 0,-21-1 16,0 1-16,1 0 0,-1 0 15,0 0-15,0 0 0,-21-1 0,0-20 16,0 21-16,0-43 0,0 43 16,0-21-16,-21 21 0,-21 0 15,-1-43-15,1 43 16,21 21-16,0-21 0,-1 21 0,-20 0 0,21 0 15,0 0-15,0 21 16,-1-21-16,22 21 0,0 0 0,-21 0 16,21 22-16,0-22 0,0 21 0,0-21 15,0 22-15,0-22 0,0 0 16,0 0-16,21 0 0,-21 1 0,22-1 16,-1 0-16,0-21 0,21 0 0,-21 21 15,1-21-15,20 0 0,-21 0 16,0 0-16,22 0 0,-22-21 0,0 0 15,0 21-15,21-21 0,-20-1 16,-1 1-16,0 0 0,0 0 0,0 0 16,-21 0-16,21-22 0,-21 22 0,22 0 15,-22 0-15,0 0 0,0-1 16,21 22 0,-21 22-1,0-1-15,0 0 16,0 0-16,0 0 0,0 0 15,0 1-15,0-1 0,0 0 0,0 21 16,0-21-16,0 1 0,0-1 0,21 0 16,-21 0-16,21 0 0,0 0 15,0-21-15,1 0 16,-1 0-16,0 0 0,0 0 16,0 0-16,0 0 0,1 0 15,-1-21-15,0 0 16,0 0-16,0 0 0,0 0 0,1-1 15,-1 1-15,0 0 0,0-21 0,0 21 16,-21-1-16,21-20 0,-21 21 16,22 0-16,-22 0 0,0-1 0,0 1 15,21 0-15,0 21 16,-21 21 0,0 0-1,0 22-15,0-22 0,-21 0 0,21 0 16,-21 22-16,21-22 15,0 21-15,0-21 0,0 0 0,0 1 0,0 20 16,0-21-16,0 0 16,0 0-16,21 1 0,0-22 0,0 0 15,0 0-15,0 0 0,22 0 16,-22 0-16,21 0 0,1 0 0,-1 0 16,0-22-16,1 1 0,-1 0 0,0 0 15,-21 0-15,22 0 0,-22-1 16,21 1-16,-21 0 0,1-21 0,-22 21 15,0-1-15,0 1 0,0-21 0,0 21 16,0 0-16,0-1 0,0 1 16,-22 21-1,1 0-15,0 0 0,21 21 16,-21 1-16,21-1 0,-21 0 16,21 0-16,0 21 0,0-20 15,0-1-15,0 0 0,0 0 0,0 0 16,0 0-16,0 1 0,0-1 15,21-21-15,0 0 0,-21 21 16,21-21-16,0 0 16,1 0-16,-1-21 0,0 0 15,0-1-15,-21 1 0,42 0 16</inkml:trace>
  <inkml:trace contextRef="#ctx0" brushRef="#br0" timeOffset="-152595.27">13229 13864 0,'-21'0'0,"21"21"0,0 1 0,-21-22 16,21 21-16,-21-21 0,21 21 15,0 0-15,0 0 0,0 0 16,21-21-1,0 0 1,0 0-16,0 0 0,0-21 16,1 0-16,-1 0 0,0 21 15,0-21-15,0 0 0,-21-1 16,0 1-16,0 0 0,21 21 0,-21-21 16,0 0-16,0 0 15,-21 21 1,21 21-16,-21 0 0,0 0 15,0 0-15,21 0 0,0 22 0,0-22 16,-21 21-16,21 1 0,0-22 16,-22 21-16,22 0 0,0-20 15,0 20-15,-21 0 0,21-21 0,0 22 16,0-1-16,-21-21 0,21 22 0,-21-22 16,0 21-16,0-21 0,-1 0 15,1 1-15,0-1 0,0 0 0,0 0 16,0-21-16,-22 0 0,22 21 0,-21-21 15,21 0-15,-22 0 0,22 0 16,-21-21-16,21 0 0,-1 0 0,1 0 16,0-1-16,0 1 0,0 0 15,21 0-15,-21 0 0,21 0 0,0-1 16,0 1-16,21 21 31,0 21-31,-21 1 16,21-1-16,0 0 0,-21 0 0,21 0 15,1 0-15,-22 1 0,21-1 0,0 0 16,0 0-16,0 0 0,0 0 16,1-21-16,-1 0 0,21 22 0,-21-22 15,22 0-15,-22 0 0,21 0 0,-21-22 16,22 22-16,-1-21 0,0 0 0,1 0 16,-1 0-16,0 0 0,-21-22 15,22 22-15,-22 0 0,0-21 16,0 20-16,0 1 0,1-21 0,-1 21 15,0 0-15,-21-1 0,0 44 32,0-1-32,0 0 15,0 0-15,-21 0 0,21 0 16,-21 22-16,21-22 0,0 0 0,0 0 16,0 0-16,0 1 0,0-1 0,0 0 15,21-21-15,0 0 16,0 0-16,0 0 0,0 0 0,1 0 15,-1 0-15,21 0 0,-21-21 0,0 0 16,22-22-16,-43 22 16,0 0-16,0-21 0,0 20 0,0 1 15,0-21-15,-21 21 0,-1 0 16,1-1-16,0 1 0,0 21 0,0 0 16,-22 0-16,22 0 15,0 0-15,0 0 0,0 0 0,21 21 0,-21 1 16,-1-1-16,22 0 0,0 0 15,0-42 1,0 0-16</inkml:trace>
  <inkml:trace contextRef="#ctx0" brushRef="#br0" timeOffset="-136600.66">11599 14584 0,'0'0'16,"-21"21"-16,0-21 0,0 21 0,0-21 15,-1 0 1,1 0-16,0 0 16,0 0-16,0 0 15,0 0-15,-1 0 0,-20-21 0,21 21 16,-21 0-16,-1-21 0,1 21 0,-22-21 15,22 21-15,-21 0 0,20 0 16,-20-21-16</inkml:trace>
  <inkml:trace contextRef="#ctx0" brushRef="#br0" timeOffset="-132993.3">10054 15790 0,'0'22'0,"-21"-22"15,0 0 1,21 21 0,-21-21-1,-1 21-15,1-21 16,21 21-16,-21-21 15,21-21 32,0 0-47,21 0 0,-21-1 16,21 1-16,1 0 0,-1-21 16,0 21-16,-21-22 0,21 22 0,0-21 15,0-1-15,1 1 0,-22 0 16,21 21-16,-21-22 0,21 22 0,-21 0 15,0 0-15,0 0 0,0-1 16,0 44 15,-21-1-31,0-21 0,21 21 0,-22 0 16,22 0-16,-21 0 0,0 1 16,21-1-16,0 0 15,0 0 1,21-21 15,0 0-31,1 0 16,-1 0-16,0 0 0,0 0 0,0 0 15,0 0-15,1 0 0,-1 0 16,0 0-16,0 0 16,-21 21-16,0 0 0,21-21 0,-21 22 15,0-1-15,21 0 0,-21 0 16,0 0-16,0 0 0,0 1 0,0-1 15,0 0-15,0 0 0,0 0 0,0 0 16,0 1-16,22-1 0,-22 0 16,21 0-16,0-21 0,0 21 15,0-21-15,0 0 0,1 0 16,-1 0-16,0-21 0,21 0 16,-21 21-16,1-21 0,-1 0 15,0-1-15,0 1 0,0 0 16,0 0-16,-21 0 0,0 0 0,22-22 15,-22 22-15,0 0 0,0-21 0,0 20 16,0 1-16,0 0 0,0 0 16,0 0-16,0 0 0,-22 21 15,1 0 1,0 21-16,0-21 16,0 21-16,21 0 0,0 0 15,0 22-15,-21-22 0,21 0 16,0 21-16,0-21 0,0 1 0,0 20 15,0-21-15,0 0 0,0 0 16,0 22-16,21-22 0,0 0 0,-21 0 16,21-21-16,0 21 0,0 1 0,1-22 15,-1 0-15,0 0 0,0 0 16,21 0-16,-20 0 0,-1-22 0,21 22 16,-21-21-16,0 0 0,22 0 15,-22-21-15,0 20 0,0 1 0,0-21 16,1 21-16,-22-22 0,0 22 0,21-21 15,-21 0-15,0-1 16,21 1-16,-21 0 0,0-1 0,0 1 0,0 21 16,0-22-16,0 22 0,0 0 15,0 0-15,0 0 0,0 0 16,-21 21 15,21 21-31,-21-21 0,21 21 0,-22 0 16,22 21-16,0-20 0,0-1 0,0 21 15,0-21-15,0 22 0,0-1 16,0-21-16,0 21 0,0-20 0,0 20 16,0-21-16,0 21 0,22-20 15,-1-1-15,0 0 0,0 21 0,-21-21 16,21-21-16,22 22 0,-22-1 0,0-21 16,0 0-16,0 21 15,22-21-15,-22 0 0,21 0 0,-21 0 16,0 0-16,22 0 0,-22 0 0,21-21 15,-21 21-15,22-21 0,-22-1 16,21 1-16,-21 0 0,1 21 0,-1-21 16,0 0-16,-21 0 0,0-1 0,0 1 15,0 0-15,0 0 0,0 0 16,0 0-16,0-1 0,0 1 16,-21 21-1,0 0-15,-1 0 0,1 0 16,0 21-16,0 1 0,0-1 15,0 0-15,21 0 16,-22 0-16,22 22 0,-21-22 0,0 0 16,21 0-16,0 0 0,0 0 15,0 22-15,0-22 0,0 0 0,0 0 16,21 0-16,0-21 0,1 22 16,20-22-16,-21 21 0,21-21 15,-20 0-15,20 0 0,0 0 0,1 0 16,-1 0-16,0-21 0,1 21 0,-1-22 15,0 1-15,1 21 0,-1-21 16,0 0-16,1 0 0,-1 0 0,0-1 16,1 1-16,-22 0 0,21 0 15,-21 0-15,0-22 0,1 22 16,-1 0-16,-21 0 0,0-21 0,21 20 16,-21 1-16,0 0 0,0 0 0,0 0 15,0 0-15,-21 21 16,0 0-16,-1 0 15,1 0-15,0 0 0,0 0 0,0 21 16,0 0-16,-1-21 0,1 21 16,0 21-16,0-20 0,0-1 0,0 0 15,-1 21-15,1-21 0,21 1 16,0 20-16,0-21 0,0 0 16,0 0-16,0 1 0,0-1 0,0 21 15,0-21-15,21 0 16,1-21-16,-1 22 0,0-22 15,0 0-15,0 0 0,0 0 16,1-22-16,-1 1 0,0 21 16,-21-21-16,21 0 0,0 0 0,-21 0 15,21-1-15,-21 1 0,22-21 16,-22 21-16,0 0 0,0-1 16,0 1-16,0 0 0,0 0 0,0 0 15,0 0-15,0-1 16,0 44 15,0-1-15,0 0-16,0 0 15,0 0-15,0 0 0,0 1 0,0-1 16,0 0-16,0 0 0,0 0 0,0 0 16,21 1-16,0-1 15,0 0-15,0-21 0,0 0 16,1 0-16,-1 0 0,0 0 15,21 0-15,-21 0 0,22-21 0,-22 0 16,21 21-16,1-22 0,-22 1 0,0 0 16,21 0-16,-21 0 0,1 0 15,20-43-15,-21 43 16,0 0-16,-21-22 0,0 22 0,0 0 16,0 0-16,21 21 0,-21-21 15,0 42 16,0 0-31,0 0 16,0 0-16,0 1 0,0-1 0,0 0 16,0 0-16,0 0 0,0 0 15,0 1-15,22-1 16,-22 0-16,0 0 0,21-21 0,-21 21 16,0 0-16,0 1 15,0-1-15,0 0 31,-21-21-31,-1 0 0,1 0 16,0 0-16,0 0 16,21-21-16,-21 21 0,0-21 0,21-1 15,-22 22-15,1 0 0,21-21 16,-21 21 0,21 21 15,0 1-31,0-1 15,0 0-15,21-21 0,0 21 16,1 0-16,-1 0 0,0-21 16,0 0-16,0 22 0,0-22 0,1 0 15,-1 0-15,21 0 0,0 0 16,1 0-16,-22-22 0,21 22 16,-21-21-16,1 21 0,20-21 0,-21 0 15,0 0-15,0 21 0,1-21 16,-1-1-16,0 1 0,0 0 0,0 0 15,0 0-15,-21 0 0,0-1 16,0 1-16,0-21 0,0 21 16,0-22-16,0 22 0,0 0 0,0-21 15,0 21-15,0-1 0,-21 1 0,21 0 16,-21 21-16,0 0 16,0 21-1,21 22-15,-21-22 0,21 21 0,-22-21 16,22 22-16,0-1 0,0-21 15,0 21-15,0-20 0,0 20 0,0-21 16,22 0-16,-1 0 0,-21 1 0,21-1 16,0 0-16,0 0 0,0-21 15,22 0-15,-22 0 0,0 0 16,21 0-16,-20 0 0,62-21 16,-63 21-16,1-21 0,20 0 15,-21 21-15,0-22 0,0 1 0,-21 0 16,0 0-16</inkml:trace>
  <inkml:trace contextRef="#ctx0" brushRef="#br0" timeOffset="-132383.58">10350 17103 0,'0'-21'0,"0"42"0,0-64 0,0 22 16,0 0-16,0 0 0,0 0 0,0 0 16,0-1-16,0 1 15,-21 21-15,21 21 32,0 22-17,0-22-15,0 21 0,0 22 0,0-1 16,0 1-16,0-1 0,0 1 15,21 20-15,-21 1 0,22 0 0,-22-22 16,0 22-16,0-22 0,0 1 16,0-1-16,0 1 0,21-22 0,-21 1 15,0-1-15,0 0 0,0-21 16,0 22-16,21-22 0,-21 0 16,0-42-1,0 0-15,0 0 0,0-22 16,0 22-16</inkml:trace>
  <inkml:trace contextRef="#ctx0" brushRef="#br0" timeOffset="-132007.27">10118 17166 0,'-43'-21'16,"86"42"-16,-107-63 0,22 0 0,21 20 0,-22 1 15,22 0-15,0 0 0,-21 0 16,20-22-16,22 22 0,0 0 0,0 0 15,0 0-15,0 0 0,0-22 16,22 22-16,20 0 0,0-21 16,1 20-16,-1 1 0,0-21 0,22 42 15,-22-21-15,22 0 0,-22 21 16,21 0-16,-20 0 0,20 21 0,-20 0 16,-1 0-16,0 0 0,1 22 15,-1-1-15,-21 0 0,0 1 0,0-1 16,-21 0-16,22 1 0,-22-1 0,0 0 15,0 1-15,0-1 0,-22 0 16,1-21-16,0 22 0,0-22 0,0 0 16,0 0-16,-1 0 0,1 1 15,0-22-15,0 0 0,0 21 0,0-21 16,-1 0-16,22-21 31,0-1-31,0 1 16,0 0-16,22 0 0</inkml:trace>
  <inkml:trace contextRef="#ctx0" brushRef="#br0" timeOffset="-131647.66">11049 17124 0,'0'0'0,"21"21"0,43 0 16,-43-21-16,0 0 0,0 0 15,0 0-15,0 0 0,1 0 16,-1-21-16,0 0 15,0 21-15,-21-21 0,21 0 16,-21-1-16,21 1 0,-21 0 0,0 0 16,0 0-16,0 0 0,0-1 0,0 1 15,0-21-15,-21 42 0,21-21 16,-21 0-16,0 21 0,0 0 16,0 21-1,21 0-15,0 0 0,0 21 0,0-20 16,0 20-16,0 0 0,0 1 0,0-1 15,21 0-15,-21-21 0,21 22 16,0-22-16,-21 0 0,21 0 0,0 0 16,1 1-16,-1-1 15,0-21-15,0 0 0,0 0 16,0 0-16,1 0 0,-1 0 16,0 0-16,0-21 0,0-1 0,0 1 15,1 0-15,-1 0 0</inkml:trace>
  <inkml:trace contextRef="#ctx0" brushRef="#br0" timeOffset="-131284.35">11832 16997 0,'0'-21'0,"0"0"0,0-1 15,0 1-15,21 21 16,-21-21-16,21 21 16,1 0-1,-22-21-15,21 21 0,0 0 0,0 0 16,0 0-16,0 21 0,1 0 15,-1 0-15,0 1 0,-21-1 0,21 21 16,-21-21-16,0 22 0,0-22 16,0 21-16,0 0 0,0-20 0,0-1 15,0 21-15,-21-21 0,0 0 16,21 1-16,-21-22 16,21-22-1,0 1-15,0 0 16,0 0-16,0-21 0,0 20 15,21-20-15,0 0 0,-21 21 0,21-22 16,0 1-16,-21 21 0,21 0 16,1-1-16,-1 1 0,0 0 0,0 0 15,-21 0-15,21 21 0,0-21 16,1 21-16,-1 0 0,0-22 16,0 22-16,0 0 0</inkml:trace>
  <inkml:trace contextRef="#ctx0" brushRef="#br0" timeOffset="-130266.93">12785 17209 0,'0'0'0,"0"21"16,0 0-16,0 0 0,-22 0 0,22 0 16,0-42 15,0 0-31,0 0 15,22 0-15,-1-22 0,0 22 16,0-21-16,-21 21 0,21-22 0,0 1 16,1 0-16,-22-1 15,0 1-15,21 0 0,-21-22 0,0 22 0,0 0 16,0 20-16,0-20 0,0 21 16,0 0-16,-21 0 0,-1-1 15,22 1-15,-21 21 0,0 0 16,0 21-16,21 1 15,0-1-15,0 21 0,0 0 0,-21 1 16,21 20-16,0 1 0,0-1 0,0 1 16,0-1-16,0 22 0,-21-22 15,21 22-15,0-21 0,0 20 0,0 1 16,-22 0-16,22-1 0,-21 1 16,21 0-16,0-1 0,0 1 0,0 0 15,0-1-15,0 1 0,0 0 16,0-22-16,0 1 0,0-1 0,0 1 15,0-22-15,0 0 0,0 1 16,0-22-16,0 0 0,21-21 16,1 0-16,-1-21 15,-21 0-15,21-1 0,0-20 16,0 0-16,0-22 0,1 1 0,-1-1 16,-21 1-16,0-1 0,21 1 15,-21-1-15,0-20 0,0 20 0,0-21 16,0 22-16,-21-1 0,0 1 15,-1 21-15,1-1 0,0 1 16,0 0-16,0 20 0,0 1 0,-1 21 16,1-21-16,0 21 0,0 0 0,21-21 15,0 0 1,0 0 0,0-1-16,21 1 0,0 0 15,0 0-15,22 0 0,-22 0 16,0-22-16,21 22 0,-20 0 0,20-21 15,-21 20-15,21 1 0,-20-21 16,-1 21-16,0 0 0,0-22 16,0 22-16,-21 0 0,0 0 0,21 21 0,-21-21 15,0-1-15,0 44 32,-21-1-17,21 0-15,-21 21 16,21 1-16,0-1 0,0-21 0,0 21 15,0 1-15,0-1 0,0-21 16,0 22-16,0-22 0,21 0 0,0 0 16,1 0-16,-1-21 0,0 0 0,0 0 15,0 0-15,0 0 16,22-21-16,-22 0 0,0 0 0,0 0 0,0-22 16,1 22-16,-1-21 0,-21-1 15,0 1-15,0 0 0,0-1 0,0 1 16,-21 0-16,-1 21 0,1-22 15,0 22-15,-21-21 0,21 42 0,-1-21 16,1 21-16,-21 0 0,21 0 16,0 21-16,-1 0 0,1 0 15,0 0-15,0 0 0,21 22 0,-21-22 16,21 0-16,0 21 0,0-20 16,0-1-16,21-21 0,0 21 0,21-21 15,-20 0-15,20 0 0,-21 0 0</inkml:trace>
  <inkml:trace contextRef="#ctx0" brushRef="#br0" timeOffset="-129642.92">13674 16976 0,'0'-21'0,"0"-22"16,0 22 0,0 0-16,0 0 0,21 0 15,0 21 1,0 0-1,0 21-15,0 0 0,1 0 0,-22 0 16,21 0-16,-21 1 0,21 20 16,-21-21-16,0 21 0,0-20 0,0 20 15,0-21-15,0 21 0,0-20 0,-21-1 16,0 21-16,21-21 16,-22 0-16,1-21 15,0 0-15,21-21 16,0 0-16,0 0 15,0 0-15,0 0 0,21-22 0,0 22 16,1-21-16,-1 21 0,21-22 16,-21 1-16,0 21 0,22-22 0,-22 22 15,21 0-15,-21-21 0,1 21 16,-1-1-16,0 22 0,0-21 0,0 0 16,0 21-16,-21-21 15,0 0 1,-21 0-1,0 21 1,0 0 0,21-22-1,-21 22 1,0 0 0,21 22-16,-22-1 15,22 0-15,-21-21 0,21 21 16,-21-21-16,21 21 0,0 0 15,0 1-15,-21-1 0,21 0 16,0 0-16,0 0 0,0 0 16,0 1-16,21-22 15,-21 21-15,21-21 0,0 0 16,1 0-16,-1 0 0,0 0 16,-21-21-1,21 21-15,-21-22 0</inkml:trace>
  <inkml:trace contextRef="#ctx0" brushRef="#br0" timeOffset="-125615.42">19325 11896 0,'-21'0'78,"0"0"-62,21 21 31,0 0-16,0-42 47,0 42 0,0 0-62,0 0-16,0 1 16,0-1-1,21-21 32,-21-21-31,0-1-16,0 1 15,0 0-15,0 0 16,-21 0 0,0 21-1,-1 0 1,1 0 0,21 21-16,0 0 15,0 0-15,0 0 16,21-21 15,1 0-15,-1 0-1,-21-21-15,0 0 16,0 0 0,0 0-1,-21 21 1,-1 0-1,22 21 17,0 0-1,22-21 938,-22 21-891,0 0 844,0 1-891,0-1-15,0 0 15,0 0 31,0 0 141</inkml:trace>
  <inkml:trace contextRef="#ctx0" brushRef="#br0" timeOffset="-123808.08">19431 14118 0,'0'21'16,"0"-42"109,0 0-94,0 0-15,0 0-16,-21 21 15,21-21-15,0-1 16,0 1-16,0 0 16,0 0-16,0 0 15,0 0-15,0-1 0,0 1 16,0 0-16,0 0 0,0 0 15,0 0-15,0-1 16,0 1-16,0 0 0,0 0 16,0 0-1,0 0-15,0-1 16,0 1-16,0 0 16,0 0-16,0 0 15,0 0-15,0-1 16,0 1-16,0 0 15,0 0 1,-21 21-16,21-21 0,0 0 16,-22 21-16,22-22 15,0 1-15,0 0 16,0 0-16,0 0 16,0 0-16,0-1 15,0 1 1,0 0-16,0 0 15,0 0-15,-21 21 16,21-21-16,0-1 0,0 1 16,0 0-1,0 0-15,0 0 16,0 0 0,0-1-16,0 1 15,0 0-15,0 0 16,0 0-1,0 0-15,0-1 32,0 1-32,0 0 15,0 0-15,0 0 16,0 0 0,-21 21-1,21-22-15,0 1 16,0 0 15,0 0-15,0 0-1,0 0 1,0-1 0,0 1-1,-21 21 1,21-21-16,0 0 31,-21 21-31,21-21 16,0 0-1,0-1-15,0 1 16,-21 21-16,21-21 16,0 0-16,0 0 15,0 0 1,-22 21-16,22-22 15,0 1 1,0 0-16,0 0 16,-21 21-1,21-21-15,0 0 0,-21 21 16,21-22-16,0 1 16,0 0-1,-21 0-15,21 0 16,0 0-16,0-1 15,0 1-15,0 0 16,0 0-16,0 0 16,-21 0-16,0-1 15,-22-20-15,22 21 0,-42-21 0,-43-43 16</inkml:trace>
  <inkml:trace contextRef="#ctx0" brushRef="#br0" timeOffset="-105382.89">8445 5779 0,'-21'0'110,"0"21"-63,0-21-47,21 21 0,0 0 15,-21-21 1,21 21-16,0 0 31,21-21-15,0 0-1,0 0-15,0 0 16,1 0-16,-22-21 16,21 21-16,-21-21 0,0 0 15,0 0 1,0 0 0,-21-1-1,-1 22-15,1 0 0,0 0 16,0 0-16,0 0 15,0 0-15,21 22 0,-22-22 0,22 21 16,-21 0-16,21 0 16,0 0-16,0 0 15,0 1 1,21-22-16,-21 21 16,22-21-16,-1 0 0,0 0 15,0 0-15,0 0 16,0 0-16,-21-21 15,22-1-15,-1 22 0,-21-21 0,21 21 16,-21-21-16,0 0 16,0 0-16,0 0 15,-21-1-15,0 22 16,-1 0-16,1 0 0,0 0 16,0 0-1,0 22-15,0-1 16,21 0-16,0 0 15,-22 0-15,22 0 16,0 1-16,0-1 16,0 0-16,22-21 15,-1 0-15,0 0 0,0 0 16,0 0-16,0 0 0,1 0 16,-1 0-16,0 0 0,-21-21 15,21 21-15,-21-21 0,21-1 0,-21 1 16,0 0-16,0 0 15,0 0-15,0 0 16,-21-1-16,0 22 0,0 0 16,0-21-16,-1 21 0,1 0 15,0 0-15,0 21 16,21 1-16,-21-1 16,21 0-16,-21-21 0,21 21 0,0 0 15,0 0-15,0 1 16,0-1-16,0 0 0,21-21 15,0 0-15,0 0 0,0 0 16,0 0-16,22 0 0,-22 0 16,0-21-16,0 21 0,22-21 0,-22-1 15,0 1-15,-21 0 16,0 0-16,0 0 0,0 0 16,-21-1-16,0 22 0,-1 0 15,1 0-15,0 0 16,0 0-16,0 0 0,0 0 15,-1 22-15,22-1 0,0 0 16,0 0-16,-21 0 0,21 0 16,0 1-16,0-1 0,0 0 15,21-21 1,1 0-16,-1 0 0,0 0 0,0 0 16,0-21-16,0 21 15,1-21-15,-22-1 0,0 1 16,0 0-16,0 0 0</inkml:trace>
  <inkml:trace contextRef="#ctx0" brushRef="#br0" timeOffset="-103903.39">7070 4487 0,'-22'0'0,"22"22"63,0-1-63,0 0 16,0 0-1,0 0 1,22-21 31,-1-21-47,-21 0 15,0 0 1,0 0-16,0-1 16,-21 22-16,-1 0 15,22-21-15,-21 21 0,0 0 16,0 0-16,0 0 0,21 21 15,-21-21-15,21 22 16,-22-22-16,22 21 0,-21-21 0,21 21 16,0 0-16,21-21 31,1 0-31,-1 0 0,0 0 16,0 0-16,0 0 0,0 0 15,1 0-15,-1-21 0,0 21 0,-21-21 16,21 21-16,-21-21 0,21-1 15,-21 1-15,0 0 16,-21 21 0,0 0-16,0 0 0,-22 0 0,22 0 15,0 0-15,0 0 0,0 21 16,-22-21-16,22 21 0,0 1 16,21-1-16,-21-21 0,21 21 15,0 0-15,21-21 16,0 21-16,0-21 15,1 0-15,-1 0 0,0 0 16,0 0-16,0 0 0,0 0 0,1 0 16,-1 0-16,0-21 0,0 21 15,0-21-15,-21 0 0,0 0 16,-21-1 0,0 22-1,0 0-15,0 0 0,-1 0 0,1 0 16,0 0-16,0 0 0,0 0 15,0 22-15,-1-1 0,22 0 16,-21-21-16,21 21 0,0 0 16,0 0-16,0 1 15,21-22-15,1 21 16,-1-21-16,0 0 0,0 0 16,0 0-16,22 0 0,-22 0 0,0-21 15</inkml:trace>
  <inkml:trace contextRef="#ctx0" brushRef="#br0" timeOffset="-97886.89">20786 4276 0,'0'0'0,"-22"0"0,1 0 0,0 0 16,0 0-16,0 0 16,0 0-16,-1 0 0,1 0 0,0 0 15,0 0-15,0 21 0,0-21 16,-1 0-16,1 0 0,0 0 16,0 0-16,0 0 15,0 0-15,-1 0 0,1 0 16,0 0-16,0 0 0,0 0 15,0 0 1,-1 0-16,22 21 63,22-21-17,-1 0-46,0 0 16,0 0 0,0 0-16,0 0 0,1 0 15,-1 0-15,0 0 16,0 0-16,0 0 0,0 0 0,1 21 16,-1-21-16,0 0 0,21 0 15,-21 0-15,22 0 0,-22 0 0,21 0 16,-21 0-16,22 0 0,-1 0 15,0 0-15,1 0 0,-22 0 0,21 0 16,1 0-16,-22 0 0,21 0 0,0 0 16,1 0-16,-22 0 0,21 0 15,1 0-15,-1 0 0,0 0 16,1 0-16,-1 0 0,0 0 0,1 0 16,-1 0-16,-21 0 0,21 0 15,1-21-15,-22 21 0,21 0 0,-21 0 16,22 0-16,-22 0 0,21 0 15,-21 0-15,1 0 0,-1 0 0,0-21 16,0 21-16,0 0 0,0 0 16,1 0-16,-1 0 0,0 0 0,0 0 15,0 0-15,0 0 16,1 0-16,-1 0 16,0 0-1,0 0 1,-42 0 93,0 0-109,0 0 16</inkml:trace>
  <inkml:trace contextRef="#ctx0" brushRef="#br0" timeOffset="-96837.56">22564 4509 0,'-22'0'15,"1"0"-15,0 0 0,0 0 31,0 0-31,0 0 16,42 0 47,0 0-48,0 0-15,0 0 0,22 0 16,-22 0-16,21 0 0,-21 0 0,22 0 15,-1 0-15,0 0 0,1 0 16,-22 0-16,21 0 0,0 0 16,1 0-16,-22 0 0,21 0 0,-21 0 15,22 0-15,-22 0 0,0 0 16,21 0-16,-20 0 0,20 0 0,-21 0 16,0 0-16,0 0 0,1 0 0,20-22 15,-21 22-15,0 0 16,0 0-16,1 0 0,-44 0 78,1 0-78,0 0 0,0 0 16,0 0-16,0 0 0,-1 0 15,-20 0-15,21 0 0,-21 0 0,-1 0 16,1 22-16,0-22 0,-1 0 0,-20 0 15,20 21-15,1-21 0,0 0 16,-1 0-16,1 21 0,0-21 0,21 0 16,-22 0-16,22 21 0,0-21 15,0 0-15,0 21 16,42-21 15,0 0-31,0 0 16,0 0-16,0 0 0,22 0 15,-1 0-15,-21 0 0,22 0 0,-22 0 16,21 0-16,-21 0 0,22 0 0,-22-21 16,0 21-16,0 0 0,0 0 15,0 0-15,-21-21 16,22 21-16,-44 0 62,1 0-46,0 0-16,0 0 16</inkml:trace>
  <inkml:trace contextRef="#ctx0" brushRef="#br0" timeOffset="-94364.33">6879 5927 0,'0'0'0,"0"-21"16,0 42 62,0 0-78,0 0 16,0 0-16,0 0 0,0 1 15,21-1 1,-21 0-16,21-21 0,-21 21 0,22-21 15,-22 21-15,21-21 0,0 21 16,0-21 0,-21 22-16,21-22 0,0 0 0,1 21 15,-1-21 1,0 0-16,0 0 16,0 0-16,-21 21 0,21-21 15,1 0-15,-1 0 16,0 0-16,0 0 0,0 0 15,0 0-15,1 0 16,-22-21-16,21 21 0,0 0 0,0 0 16,-21-21-16,21 21 0,0 0 15,1 0-15,-1-22 0,0 22 0,0 0 16,0 0-16,0-21 0,1 21 16,-1 0-16,0 0 0,21-21 15,-21 21-15,1 0 0,-1 0 0,0 0 16,0-21-16,0 21 0,0 0 15,1 0-15,-1 0 0,0 0 0,21-21 16,-21 21-16,1 0 16,-1 0-16,0 0 0,0 0 15,-21-21-15,21 21 0,0 0 0,1 0 16,-1 0-16,0 0 0,0 0 16,0 0-16,0-22 0,1 22 15,-1-21-15,0 21 0,0 0 0,0 0 16,0 0-16,1 0 0,-22-21 15,21 21-15,0 0 0,0 0 0,0 0 16,0 0 0,1-21-16,-1 21 0,0 0 15,0 0 1,0 0-16,0 0 16,1 0-16,-1 0 0,0 0 15,0 0 1,0 0-16,0 0 15,1 0-15,-22 21 0,21-21 32,-21 21-32,21-21 0,-21 21 31,21-21-31,-21 22 0,21-22 16,-21 21-1,0 0 1,0 0-1,21-21-15,-21 21 32,0 0-17,0-42 95,0 0-95,22 21 1,-22-21-16,21 21 16,-21-21-16,21 21 15,0 0-15,0-21 16,0 21-16,1 0 15,-1 0-15,0 0 0,0 0 0,0 0 16,0 0-16,1 0 0,-1 0 16,0 0-16,0 0 15,0 0 1,0 0-16,1 0 0,-1 0 16,0 0-1,0 21 1,0-21-16,0 21 15,1-21-15,-1 0 0,0 0 16,0 0-16,0 0 16,0 0-16,1 0 15,-1 0-15,0 0 0,0 0 16,-21-21-16,0 0 16,21 21-16,-21-22 15,0 1-15,21 21 16,-21-21-16,0 0 15,0 0 1,0 0 15,-21 21 32,0 0-48,0 21-15</inkml:trace>
  <inkml:trace contextRef="#ctx0" brushRef="#br0" timeOffset="-77086.76">19050 6329 0,'-21'0'78,"0"0"-78,-1 0 16,1 0-16,0 0 16,0 0-1,0 0 1,0-21-16,-1 21 0,1 0 16,0 0-1,0 0-15,0 0 31,0 0-31,42 0 79,0 0-79,0 0 15,0 0-15,22 0 0,-22 0 16,0 0-16,0 0 0,21 0 15,-20 0-15,20 0 0,0 0 16,1 0-16,-1 0 0,21 0 16,-20 0-16,-1 0 0,22 0 0,-22 0 15,21 0-15,-20-21 0,20 21 0,-20 0 16,20 0-16,-21 0 0,1 0 16,-1 0-16,0 0 0,1 0 0,-1 0 15,-21 0-15,22 0 0,-22 0 16,21 0-16,-21 0 0,0-22 0,1 22 15,-1 0-15,0 0 0,0 0 16,-21-21 47,21 0 15</inkml:trace>
  <inkml:trace contextRef="#ctx0" brushRef="#br0" timeOffset="-75434.42">22140 6117 0,'0'0'0,"-21"0"16,0 0-16,21 21 15,-21-21-15,0 0 0,-1 0 0,1 0 16,0 0-16,0 0 15,0 0-15,0 0 16,-1 0-16,1 0 16,21 22 62,21-22-47,1 0-31,-1 0 16,0 0-16,0 0 0,0 0 15,0 0-15,1 0 16,-1 0-16,21 0 0,-21 0 0,0 0 16,1 0-16,20 0 0,-21 0 15,21 0-15,-20 0 0,20 0 0,0 0 16,1 0-16,-1 0 0,0 0 0,1 0 15,-1 0-15,21 0 0,-20 0 16,-1 0-16,0 0 0,22 0 0,-22 0 16,1 0-16,-1 0 0,0 0 15,1 0-15,-1 0 0,0 0 0,1 0 16,-1 0-16,21 0 0,-20-22 16,-1 22-16,0 0 0,1 0 0,20 0 15,-20 0-15,-1 0 0,21-21 16,-20 21-16,-1 0 0,22 0 15,-22 0-15,21 0 0,43 0 16,-63-21-16,-1 21 0,21 0 16,-20 0-16,-1 0 0,22 0 15,-1 0-15,-21-21 0,22 21 0,-22 0 16,22 0-16,-1 0 0,-20 0 0,20 0 16,-21 0-16,22-21 0,-22 21 0,22 0 15,-22 0-15,0 0 0,1 0 16,20 0-16,-20 0 0,-1 0 0,0 0 15,1 0-15,-1 0 16,-21-21-16,21 21 0,1 0 0,-1 0 16,0 0-16,1 0 0,-22 0 0,21 0 15,1 0-15,-22 0 0,0-22 16,21 22-16,-21 0 0,1 0 0,-1 0 16,0 0-16,0 0 0,0 0 15,0 0-15,1 0 0,-1 0 0,0 0 16,0 0-16,0 0 0,0 0 15,1 0-15,-1-21 0,0 21 16,0 0-16,0 0 16,0 0 31,-42 0 62,0 0-78,0 0 16,0 0-31,0 0-1,-1 0-15,1 0 0,0 0 0,0 0 16</inkml:trace>
  <inkml:trace contextRef="#ctx0" brushRef="#br0" timeOffset="-74583.47">18817 8213 0,'0'-21'16,"-21"21"15,0 0-15,0 0-1,21 21-15,21-21 16,0 0-16,0 0 15,21 0-15,1 0 0,-1 0 16,0 0-16,1 0 0,20 0 0,1-21 16,-1 21-16,1-22 0,-1 22 15,1 0-15,-1-21 0,1 21 0,-1-21 16,-20 21-16,-1-21 0,0 21 16,1 0-16,-22-21 0,0 21 0,0 0 15,-21-21 16,0-1 1,21 22-32</inkml:trace>
  <inkml:trace contextRef="#ctx0" brushRef="#br0" timeOffset="-73183.13">22564 7938 0,'0'0'16,"-22"0"-16,1 0 0,0 0 0,0 0 15,0-22-15,0 22 0,-1 0 16,1 0-16,0 0 0,0 0 16,0 0-16,0 0 0,-1 0 0,1 0 15,0 0-15,0 0 16,0 0-16,0 0 15,-1 0-15,22 22 16,-21-22-16,0 0 16,42 0 46,0 0-46,1 0-16,-1 0 0,0 0 0,21 0 15,-21 0-15,1 0 0,20 0 16,-21 0-16,21 0 0,1 0 16,-1 0-16,22 0 0,-22 0 0,0 0 15,22 0-15,-1 0 0,-20-22 16,20 22-16,1 0 0,-1 0 0,1 0 16,-1-21-16,1 21 0,-1 0 15,22 0-15,-22 0 0,22-21 0,21 21 16,-22 0-16,1 0 0,21 0 15,-21 0-15,-1 0 0,1 0 16,0 0-16,20 0 0,-20-21 0,0 21 16,-1 0-16,22 0 0,-21 0 15,21 0-15,-22 0 0,1 0 0,21-21 16,-21 21-16,-22 0 0,22 0 0,-1 0 16,-20 0-16,21-21 0,-1 21 15,-20 0-15,20 0 0,-20 0 0,-1 0 16,22 0-16,-43-22 0,22 22 15,-1 0-15,-20 0 0,-1 0 0,0 0 16,-20-21-16,-1 21 0,0 0 0,0 0 16,0 0-16,0 0 15,1 0 1,-22-21 468,-22 0-484,1 21 16</inkml:trace>
  <inkml:trace contextRef="#ctx0" brushRef="#br0" timeOffset="-67198.56">6540 3725 0,'22'0'0,"-22"-21"0,21 21 32,-21-21-32,21 21 15,-21-21 1,-21 21 62,0 0-78,-1 0 16,1 0-16,0 21 0,0-21 15,0 21-15,0 0 0,-1-21 16,1 0-16,21 22 0,-21-22 0,21 21 16,-21-21-16,0 21 15,21 0 1,0 0-1,0 0 1,0 1 0,0-1-1,21-21-15,0 21 16,0-21-16,0 21 16,1-21-16,-1 21 15,0 0-15,0 1 16,0-22-16,-21 21 0,0 0 15,21 0-15,-21 0 0,0 0 16,0 1-16,0-1 0,0 0 16,0 0-16,0 0 15,0 0-15,-21 1 0,21-1 0,0 0 16,-21-21-16,21 21 16,-21 0-16,0-21 0,21 21 0,0 1 15,-21-22-15,-1 21 0,1-21 16,21 21-16,-21-21 15,21 21-15,-21-21 16,42 0 15,0 0-15,0 0 0,1 0-16,-1-21 0,0 21 15,0 0 1,0 0-16,0 0 15,-21 21 1,0 0 0,0 0-16,0 1 15,0-1-15,0 0 16,0 0-16,-21 0 16,0 0-16,21 1 0,0-1 15,0 0-15,-21 0 0,21 0 16,-21 0-16,21 1 0,0-1 0,-21 0 15,21 0-15,0 21 0,0-20 16,0-1-16,0 0 0,0 0 0,0 0 16,0 22-16,0-22 15,0 0-15,0 0 0,0 0 0,0 0 16,0 1-16,0-1 16,0 0-16,0 0 0,-22 0 0,22 0 15,0 1-15,0-1 16,0 0-16,0 0 15,-21-21-15,21 21 0,0 0 16,0 1-16,0-1 16,0 0-1,0 0 1,0 0-16,0 0 16,0 1-16,0-1 15,0 0-15,0 0 16,0 0-16,0 0 15,0 1-15,21-1 16,1-21 0,-22 21-16,21-21 0,-21 21 15,21-21-15,0 0 16,-21 21-16,21-21 0,-21 21 16,21-21-16,1 0 0,-1 0 31,0 0-31,0 0 15,0 0 1,0 0-16,1 0 31,-44 0 438,1 0-344,21-21-109,-21 0-16,21 0 15,-21 21-15</inkml:trace>
  <inkml:trace contextRef="#ctx0" brushRef="#br0" timeOffset="-53222.65">8530 5440 0,'-21'0'16,"0"0"-1,0 0 17,-1 0-17,22 21-15,0 0 16,0 0-1,0 1 1,0-1 0,0-42 15,0-1-31,0 1 16,0 0-16,0 0 15,0 0-15,0 0 31,-21 21-31,0 0 0,0 0 16,0 0-16,21 21 16,-21-21-16,21 21 0,-22-21 15,22 63 1,0-41-16,0-1 16,22-21-1,-1 0-15,0 0 16,0 0-16,0 0 0,0 0 15,1-21-15,-22-1 16,0 1-16,0 0 16,0 0-1,-22 21-15,22-21 16,-21 21-16,0 0 0,0 0 16,0 0-16,0 0 15,21 21 1,-22-21-16,22 21 15,0 0-15,0 0 16,22-21 0,-1 0-16,-21 22 0,21-22 15,0 0-15,0 0 16,0 0-16,1 0 16,-22-22-16,21 1 15,-21 0-15,0 0 16,0 0-16,0 0 15,-21-1-15,-1 22 0,1 0 16,21-21-16,-21 21 0,0 0 16,0 0-16,0 0 15,-1 0-15,22 21 0,-21-21 16,21 22-16,0-1 0,-21-21 16,21 21-16,0 0 0,0 0 15,0 0-15,0 1 0,21-22 16,0 21-16,1-21 0,-1 0 15,0 0-15,0 0 16,0 0-16,0 0 0,1 0 0,-1 0 16,0 0-16,0-21 15,-21-1-15,21 22 0,-21-21 16,0 0-16,0 0 0,0 0 16,0 0-16,-21 21 15,0-22-15,0 22 16,0 0-16,-1 0 0,1 0 15,0 0-15,0 0 16,21 22-16,-21-22 0,21 21 16,0 0-16,0 0 15,0 0-15,0 0 16,21-21-16,0 0 16,0 0-16,-21 22 0,21-22 0,1 0 15,-1 0-15,0 0 0,0 0 16,0-22-16,-21 1 15,21 21-15,-21-21 0,0 0 16,0 0 0,-21 21-16,0 0 15,0 0-15,0 0 0,0 0 16,-1 0-16,1 0 16,21 21-1,-21-21-15,21 21 0,0 0 16,0 0-16,0 1 15,0-1 1,21 0-16,0-21 16,-21 21-1,22-21-15,-1 0 16,-21-21 187,0 0-203,0 0 16,21 21-16,-21-22 0,0 1 15,0 0 1,0 0-16,0 0 16,0 0-16,0-1 15,0 1-15,0 0 16,0 0-16,0 0 15,0 0-15,0-1 0,0 1 16,-21 21-16,21-21 0,0 0 0,-21 0 16,21 0-16,0-1 0,0 1 15,0 0-15,0 0 0,0 0 0,0-22 16,-22 22-16,22-21 0,0 21 16,0 0-16,-21-1 15,21 1-15,0 0 0,0 0 0,0 0 16,0 0-16,-21-1 0,21 1 0,0 0 15,-21 0-15,21 0 0,0 0 16,0-1-16,0 1 0,0 0 0,0 0 16,0 0-16,0 0 15,0-1-15,0 1 0,0 0 16,0 0-16,0 0 0,0 0 16,0-1-16,0 1 15,-21 0-15,21 0 0,0 0 0,-21 0 16,21-1-16,0 1 0,-22-21 15,22 21-15,0 0 16,-21-1-16,21 1 0,-21 0 16,21 0-16,0 0 15,-21 0-15,21-1 0,0 1 16,-21 0-16,21 0 16,0 0-16,0 0 15,0-1 1,-21 1-1,21 0-15,0 0 16,0 0 0,0 0-1,0-1 1,0 1 0,0 0-1,0 0 1,0 0-1,0 0 17,0-1 171,-22 22-156,1 0-47,21 22 15,0-1-15,-42 0 0,21 0 16,0 0-16,-1 0 16,22 1-16,-21-1 0,0 0 0,0 0 15,21 0-15,0 0 16,-21-21-16,21 22 15,0-44 64,21 1-64,0 0 1,0 21-16,-21-21 0,21 0 0,1 0 15,-1 21-15,-21-22 16,21 1-16,0 21 0,0-21 16,0 21-1,-21-21-15,22 21 32,-1 0-17,0 0 16,0 21-31,-21 0 16,0 0-16,21-21 0,0 22 16,1-1-16,-22 0 0,0 0 15,21 0-15,0 0 0,0 1 0,-21-1 16,21 0-16,-21 0 0,21 0 16,-21 0-16,0 1 0,22-1 0,-1 0 15,-21 0-15,0 0 0,0 0 16,21-21-16,-21 22 0,21-22 15,-21 21 110</inkml:trace>
  <inkml:trace contextRef="#ctx0" brushRef="#br0" timeOffset="-51275.28">13695 6519 0,'-21'0'16,"-1"22"-16,1-22 15,0 0-15,0 0 16,0 0-16,0 0 16,-1 0-1,1 0-15,0 0 16,0 0 0,42 0 77,0 0-93,0 0 16,22 0-16,-22 0 0,0 0 16,0 0-16,0 0 0,22 0 0,-22 0 15,21 21-15,1-21 0,-22 0 16,21 0-16,0 0 0,1 0 0,-1 0 15,0 21-15,1-21 0,-1 0 16,22 0-16,-22 0 0,0 0 0,64 0 16,-42 0-16,-22 0 0,21 0 15,1 0-15,-1 0 0,-20 0 16,20 0-16,1 0 0,-1 0 16,1 0-16,-1 0 0,22 0 0,-22 0 15,1 0-15,-1 0 0,1 0 16,-1 0-16,1 0 0,-1 0 0,1 0 15,-1 0-15,1 0 0,-1-21 0,1 21 16,-1 0-16,1 0 0,-1 0 16,1 0-16,-1 0 0,64 0 15,-63 0-15,-22 0 0,22 0 0,-22 0 16,0 0-16,-20 0 16,-1 0-16,0 0 0,0 0 0,-21 21 125,-21 0-110,21 0-15</inkml:trace>
  <inkml:trace contextRef="#ctx0" brushRef="#br0" timeOffset="-50143.27">13906 8213 0,'0'0'0,"-21"0"0,0 0 16,0 0-16,0 0 0,0 0 15,-1 0-15,1 0 16,0 0-16,0 0 16,0 0-16,0 0 0,-1 0 15,1 0-15,0 0 0,0 0 0,0 0 16,0 21-16,-1-21 0,1 0 15,0 0-15,0 0 0,0 0 0,0 21 16,-1-21-16,1 0 0,0 0 0,0 0 16,0 0-16,0 0 15,-1 0-15,1 0 16,21 21 31,21-21-32,1 0 1,-1 0-16,0 0 0,0 0 16,0 0-16,0 0 0,1 0 0,-1 0 15,0 0-15,21-21 0,1 21 16,-22 0-16,21 0 0,22-21 0,-22 21 16,21 0-16,1 0 0,-1-21 0,22 21 15,0-21-15,21 21 0,-22-22 16,22 22-16,0-21 0,21 21 15,-21-21-15,21 0 0,0 21 0,-21-21 16,21 21-16,0-21 0,-22-1 0,22 22 16,-42-21-16,21 21 0,0-21 15,-22 21-15,1-21 0,-21 0 0,20 21 16,22-21-16,-42 21 0,-22-22 16,-21 22-16,21 0 0,-20-21 15,-1 21 1,-42 0 31,21 21-16,-22-21-31,22 22 0,-21-1 16,0-21-1,21 21-15,-21 0 0</inkml:trace>
  <inkml:trace contextRef="#ctx0" brushRef="#br0" timeOffset="-42422.3">9779 11113 0,'0'0'0,"-21"0"0,0 0 16,-1 0 0,44 0 62,-22 21-78,21-21 15,0 0-15,0 0 0,0 0 16,0 0-16,1 0 0,-1 0 16,0 0-16,0 0 0,0 0 15,0 0-15,1 0 16,-1 0-16,0 0 0,0 0 0,0 0 15,0 0-15,1 0 0,20 0 0,-21 0 16,0 0-16,22 0 0,-22 0 16,0 0-16,21 0 0,-21 0 15,22-21-15,-1 21 0,-21 0 0,22 0 0,-1-22 16,0 22-16,22-21 0,-22 21 16,0 0-16,22 0 0,-22-21 0,22 21 15,-22 0-15,22 0 0,-22 0 0,21-21 16,1 21-16,-22 0 0,22 0 15,-22 0-15,22 0 0,-22-21 16,21 21-16,1 0 0,-22 0 0,22 0 16,-1 0-16,1-21 0,-1 21 0,22 0 15,-22 0-15,1 0 0,-1 0 0,1 0 16,-1 0-16,1 0 0,-1 0 16,1 0-16,-1 0 0,1 0 0,-1 0 15,1 0-15,-1 0 0,1-22 0,-22 22 16,43 0-16,-22 0 0,1 0 0,-1 0 15,1 0-15,-1 0 0,1 0 16,-22 0-16,22 0 0,-1 0 16,-20 0-16,20 0 0,-21 0 0,22 0 0,-22 0 15,1 0-15,20 0 0,-21 0 16,1 0-16,20 0 0,-20 0 16,-1 0-16,21 0 0,-20 0 0,-1 0 15,22 0-15,-22 0 0,0 0 0,22 0 16,-22-21-16,0 21 0,22 0 15,-22 0-15,1 0 0,20 0 0,-21 0 16,1 0-16,20 0 0,-20-21 0,62 21 16,-41 0-16,-22 0 0,22 0 15,-1 0-15,-20 0 0,20-21 16,-21 21-16,1 0 0,20 0 0,-20 0 16,20 0-16,-21 0 0,1 0 15,-1 0-15,0 0 0,22-21 0,-22 21 16,1 0-16,20 0 0,-21 0 15,1 0-15,20 0 0,-20 0 0,20 0 16,-21 0-16,1 0 0,20 0 0,-20 0 16,20 0-16,-21 0 0,22 0 15,-22 0-15,1 0 0,20 0 0,-21 0 16,1 0-16,-1 0 0,22 0 0,-22 0 16,0 0-16,22 0 0,-22 0 15,0 0-15,22 0 0,-22 0 0,1 0 16,-1 0-16,21 0 0,-20 0 15,-1 0-15,22 0 0,-22 0 0,0 0 16,1 0-16,-1 0 0,0 0 16,22 0-16,-22 0 0,0-21 0,1 21 15,-1 0-15,0 0 0,22 0 0,-22 0 16,1 0-16,20 0 0,-21 0 0,22 0 16,-22 0-16,22 0 0,-22 0 15,22 0-15,-1 0 0,-21 0 0,1 0 16,20 0-16,-20 0 0,20-22 0,-21 22 15,22 0-15,-1 0 0,-20 0 16,20 0-16,1 0 0,-1 0 0,1 0 16,-1-21-16,-20 21 0,20 0 0,1 0 15,-1 0-15,1 0 0,-1 0 16,1 0-16,-1-21 0,-21 21 16,22 0-16,-1 0 0,1 0 0,-1 0 15,22 0-15,-21 0 0,-1-21 0,1 21 16,20 0-16,-20 0 0,-1 0 15,22 0-15,-22 0 0,1 0 0,-1 0 16,1-21-16,21 21 0,-22 0 0,1 0 16,-1 0-16,22 0 0,-22 0 15,1 0-15,-1 0 0,22 0 0,-22 0 16,1 0-16,-1 0 0,1-21 16,-1 21-16,1 0 0,-1 0 0,1 0 15,21 0-15,-22 0 0,1 0 16,-1 0-16,1 0 0,-1-22 0,1 22 15,20 0-15,-20 0 0,-1 0 0,1 0 16,-1 0-16,1 0 0,-1 0 16,1-21-16,-1 21 0,1 0 0,-1 0 15,1 0-15,-1 0 0,1 0 0,20 0 16,-20-21-16,-1 21 16,1 0-16,-1 0 0,1 0 0,-1-21 0,1 21 15,-1 0-15,1 0 0,-1-21 16,1 21-16,-1 0 0,1-21 15,-1 21-15,1 0 0,-1 0 0,22 0 0,-21-22 16,-1 22-16,1 0 0,-1 0 16,22 0-16,-22-21 0,1 21 15,-1 0-15,1 0 0,-1 0 0,1 0 16,-1 0-16,1-21 0,-1 21 0,1 0 16,-1 0-16,22 0 0,-22 0 15,1 0-15,-1 0 0,1 0 0,-1 0 16,1 0-16,-22 0 0,22 0 0,-22 0 15,22 0-15,-22 0 0,0 0 16,22 0-16,-22 0 0,0 0 16,1 0-16,-1 0 0,0 0 0,1 0 0,-22 0 15,21-21-15,1 21 0,-22 0 16,21 0-16,-21 0 0,0 0 16,22 0-16,-22 0 0,0 0 0,0 0 15,0 0 95,-42 0-17,0 0-93,0 0 16,0 0-16,-22 0 0,22 0 0</inkml:trace>
  <inkml:trace contextRef="#ctx0" brushRef="#br0" timeOffset="-35428.04">19262 12023 0,'0'0'0,"-22"0"0,22-21 15,-21-1-15,0 22 16,21-21-16,-21 21 16,0 0-1,0 0-15,-1 0 16,1 0-1,21 21-15,0 1 16,0-1-16,-21 0 0,21 0 16,0 0-16,-21 0 15,21 1-15,0-1 0,0 0 16,0 0 0,21-21-1,0 0-15,0 0 0,1 0 16,-1 0-16,0-21 15,0 21-15,-21-21 0,21 0 0,0-1 16,-21 1-16,0 0 16,0 0-16,0 0 15,0 0-15,-21 21 0,0-22 0,21 1 16,-21 21-16,0-21 0,0 21 16,-1 0-16,1-21 0,0 21 0,0 0 15,0 0-15,0 0 0,-1 0 16,22 21-16,-21 0 15,21 0-15,-21 1 0,21-1 16,0 0-16,0 0 16,0 0-16,0 0 15,21-21-15,0 0 0,1 0 0,-1 0 16,0 0 0,0 0-16,0 0 0,0 0 0,1 0 15,-1 0-15,0-21 0,0 0 16,-21 0-1,0 0-15,0 0 16,-21-1-16,21 1 16,-21 21-16,0 0 0,21-21 15,-22 21-15,1 0 0,0 0 16,21 21 0,-21-21-16,21 21 15,0 1-15,0-1 0,0 0 16,0 0-16,0 0 15,21-21 17,0 0-32,0 0 15,1 0-15,-1 0 16,0 0-16,-21-21 16,0 0-16,0 0 15,0 0-15,0-1 16,0 1-16,-21 0 15,0 21 1,21 21 15,-22 0-31,22 1 0,0-1 16,0 0-16,0 0 16,0 0-16,0 0 0,0 1 15,0-1-15,0 0 16,22-21-1,-1 0 1,0 0-16,0 0 0,-21-21 16,21 21-16,-21-21 0,21-1 15,-21 1-15,0 0 0,0 0 16,0 0-16,0 0 16,0-1-16,-21 22 15,0-21-15,0 0 0,0 21 16,21-21-16,-21 21 0,-1 0 0,22-21 15,-21 21-15,0 0 0,0 0 16,21 21 0,-21 0-16,21 0 15,0 0-15,-21 1 0,21-1 0,0 0 16,0 0-16,0 0 16,0 0-16,21 1 15,0-22 1,0 0-16,0 0 15,0 0 1,1 0-16,-1 0 16,-21-22-16,0 1 0,0 0 15,0 0 1,0 0-16,-21 0 16,-1 21-1,1 0 1,42 0 453,1 0-454,-1 0 1,-21 21-16,21-21 15,0 0-15,-21 21 32,21-21-17,-21 21 767,21-21-767,-21 21-15,22-21 16,-22 21-16,0 1 15,0-1-15,21-21 16,-21 21-16,21 0 16,-21 0-16,0 0 15,21-21 1,-21 22-16,21-22 16,-21 21-16,0 0 15,0 0 1,0 0-1,0 0 1,0 1 15,0-1 1,0 0-17,0 0 1,0 0 15,0 0-15,0 1-1,-21-1-15,21 0 16,-21-21-16,21 21 16,0 0-16,0 0 0,0 1 15,0-1-15,-21 0 16,21 0-16,0 0 0,0 0 15,0 1-15,0-1 0,0 0 16,0 0-16,0 0 0,-21-21 0,21 21 16,0 1-16,0-1 0,0 0 0,0 0 15,0 0-15,0 0 16,0 1-16,0-1 0,0 0 16,0 0-16,0 0 0,0 0 15,0 1-15,0-1 0,0 0 16,0 0-16,0 0 0,0 0 15,0 1-15,0-1 0,0 0 16,0 0-16,0 0 0,0 0 16,0 1-16,0-1 0,0 0 15,0 0-15,0 0 0,0 0 16,0 1-16,0-1 0,0 0 0,0 0 16,0 0-16,0 0 15,-22 1-15,22-1 0,0 0 0,0 0 16,0 0-16,0 0 0,0 1 15,0-1 1,0 0-16,0 0 0,0 0 16,0 0-16,0 1 15,0-1-15,0 0 16,0 0-16,0 0 16,22 0-16,-22 1 15,0-1-15,0 0 16,0 0-1,0 0-15,0 0 16,0 1 15,21-22-15,-21 21-16,0 0 16,0 0-1,0 0 1,0 0-16,0 1 15,0-1 1,0 0 15,0 0-15,0 0 15,0 0-15,0 1 46,0-44 595,21 22-642,-21-21 110,0 0-94,0 0-15,-21 21-16,21-21 16,0 0-1,-21 21-15,21-22 0,-22 1 16</inkml:trace>
  <inkml:trace contextRef="#ctx0" brushRef="#br0" timeOffset="4049.59">19135 12044 0,'21'0'110,"-21"-21"-110,0 0 15,21 21 1,-21-22 0,0 1 15,0 0 0,-21 21 0,21 21-31,-21 0 16,-1 1-16,1-1 16,21 0-16,0 0 0,-21-21 15,21 21-15,-21 0 0,21 1 16,0-1 0,21-21-1,0 0 1,0 0-16,1 0 0,-1 0 15,0-21-15,-21-1 16,21 22-16,0-21 0,0 0 16,-21 0-16,0 0 15,0 0-15,0-1 16,0 1-16,0 0 0,0 0 16,-21 0-16,21 0 15,-21 21-15,0 0 0,21-22 16,-21 22-16,0 0 15,-1 0-15,1 22 16,21-1-16,-21-21 0,21 21 16,-21 0-16,21 0 0,0 0 0,-21 1 15,21-1-15,0 0 16,0 0-16,0 0 0,0 0 16,0 1-16,0-1 0,21-21 15,-21 21-15,21-21 16,0 0-16,0 0 0,1 0 15,-1 0-15,0-21 16,0 0 0,0-1-16,-21 1 15,0 0-15,0 0 0,0 0 16,0 0-16,0-1 16,0 1-16,0 0 0,-21 0 0,21 0 15,-21 21-15,0 0 16,0 0-16,-1 0 15,1 21-15,0 0 16,21 0-16,-21 0 0,21 1 16,-21-1-16,21 0 0,0 0 15,0 0-15,0 0 0,0 1 0,0-1 16,0 0-16,0 0 16,0 0-1,21-21-15,0 0 0,0 0 16,0 0-1,1 0-15,-22-21 16,21 0-16,-21 0 16,21 0-16,-21-1 0,0 1 15,0 0-15,0 0 16,0 0-16,0 0 0,-21 21 0,0-22 16,-1 1-16,1 21 15,0 0-15,0 0 16,21 21-1,0 1-15,0-1 0,0 0 16,0 0-16,0 0 16,0 0-16,0 1 0,0-1 15,0 0 1,21-21-16,0 0 16,0 0-16,1 0 15,-1-21 1,-21 0-1,0-1-15,0 1 0,0 0 16,0 0-16,0 0 16,0 0-16,-21-1 15,-1 22 1,22-21-16,0 42 31,0 1-31,-21-1 16,21 0-16,0 0 0,0 0 15,0 0-15,0 1 0,0-1 16,0 0 0,21-21-16,-21 21 0,22-21 15,-1 0 1,-21-21 0,21 0-16,-21 0 15,0-1-15,0 1 16,0 0-1,0 0-15,0 0 16,0 42 47,0 0-48,0-42 423</inkml:trace>
  <inkml:trace contextRef="#ctx0" brushRef="#br0" timeOffset="5865.49">20235 11875 0,'0'-22'15,"0"1"79,0 42 47,0 1-141,0-1 15,0 0-15,0 0 16,0 0 0,0 0-16,0 1 0,0-1 15,0 0-15,0 0 0,0 0 0,21 22 16,-21-22-16,0 0 0,0 21 16,22-21-16,-22 22 0,0-22 0,0 21 15,0-21-15,0 22 0,0-22 0,0 21 16,0-21-16,0 22 0,0-1 0,0-21 15,0 22-15,0-1 0,0-21 16,0 64-16,0-43 0,0 0 16,0 1-16,0-1 0,0 0 0,0-20 15,0 20-15,0 0 16,-22-21-16,22 22 0,0-22 0,-21 21 16,21-21-16,0 1 0,0-1 0,0 0 15,0 0-15,-21 21 16,21-20-16,0-1 0,0 0 0,-21 0 15,21 0-15,0 0 0,0 1 16,0-1-16,0 0 16,0 0 31,0 0-16,0 0-16,0 1 17,0-1-17,0 0 1,0 0 0,0 0-16,0 0 15,0 1 1,0-1-16,0 0 15,0 0 1,0 0-16,21-21 16,-21 21-16,0 1 0,0-1 15,0 0-15,0 0 0,0 0 16,0 0-16,0 1 0,0-1 16,0 0-16,0 0 0,0 0 15,0 0-15,0 1 0,0-1 16,0 0-1,0 0 1,-21-21 47,21-21-63,-21 21 0,21-21 15,-21 21-15,21-21 0,0-1 0,-22 22 16</inkml:trace>
  <inkml:trace contextRef="#ctx0" brushRef="#br0" timeOffset="6216.9">19960 13991 0,'0'0'0,"21"0"46,0 21-30,1-21-16,-1 22 16,-21-1-16,21-21 0,0 21 15,0 0-15,-21 0 0,0 0 16,0 1-16,0-1 16,0 0-1,21-21-15,-21 21 16,0-42 46,0 0-62,22 0 16,-22-1-16,21 22 0,-21-21 16,0 0-16</inkml:trace>
  <inkml:trace contextRef="#ctx0" brushRef="#br0" timeOffset="6420.43">20362 13907 0,'0'0'31,"0"21"1,-21 0-32,0 0 15,0 0-15,21 0 0,-21 1 16,-1-1-16,1 0 15,21 0-15,0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2038-A944-45E2-93F2-350399EDC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EC9BC-AC19-4A9F-9E73-3B3CDD98D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A8D37-C2CF-44A3-BDA3-B2DEF47BB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1105-2B61-4021-9A01-F1CD40D71680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D0812-94E4-4AA3-AFDB-54A7748F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6FC56-0678-4AD4-B152-7C01EA64B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0634-B201-4176-A46D-277E08189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58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1B3A-B1D3-47EF-9CCC-8370EE8A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6EF1C-4C42-4CB7-B733-A580CAD44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A0A00-BDD1-4E08-81F8-41D1E977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1105-2B61-4021-9A01-F1CD40D71680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1A0E8-761B-4C4F-AA3A-BB148F81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846C6-350A-4817-80C9-23AFAC55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0634-B201-4176-A46D-277E08189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56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12526-CFC7-46E9-8D1C-6698857CC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780CF-3342-41F8-9FA8-E08815340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DD363-A16F-4AEA-8BFC-860738CFE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1105-2B61-4021-9A01-F1CD40D71680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0EBEB-0D69-48D8-BC9D-4E608F480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B570A-36A3-4C94-8B60-BFFB03C9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0634-B201-4176-A46D-277E08189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02455-28BC-4390-BD70-172CE19F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BEB0-B6A3-467A-A482-DF128EB32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76821-9AB7-4070-906C-959DC08C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1105-2B61-4021-9A01-F1CD40D71680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FD253-6082-4BE0-AF22-255D43EE3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E00C2-CB7B-4951-999A-0FC4BFB9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0634-B201-4176-A46D-277E08189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47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6A115-4A6B-44B3-8403-F1AE9F213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BC82B-7C70-4E57-B905-167AE7340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F418-6F5D-46B0-84B7-8921B506F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1105-2B61-4021-9A01-F1CD40D71680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42472-C561-4848-BF9F-CBE36F53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A5078-8468-45AB-A683-922696F3D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0634-B201-4176-A46D-277E08189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96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99AFE-F7D8-413B-9F91-B8C9205A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221E8-A4B8-4072-AD42-F7453C150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CEC80-F530-44AD-BBA7-54E6892F8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B2C5E-6B11-496E-B647-434432B70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1105-2B61-4021-9A01-F1CD40D71680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2E4F9-A993-4DFC-AB45-8DE05312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4F1A7-FBEF-4C5E-85E7-68F85528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0634-B201-4176-A46D-277E08189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10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C028-D072-4698-A7CC-ADB64032B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C622D-A204-4C9B-9F13-C17ED516D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F5018-13F2-49B1-9723-607DF9521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C8AAE-4BC9-4E44-9F53-BABACA239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8C9DA-5E0A-481B-BB90-90B102C2B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F27A4-EA5A-4F46-B692-33B476CAB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1105-2B61-4021-9A01-F1CD40D71680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854B4-7696-4895-AFE1-513B3EB57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D5D460-6EFE-4EBB-A171-741BB7D6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0634-B201-4176-A46D-277E08189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1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2B510-A7C8-4EA1-ADA3-EB8BF296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77EFD5-F8F3-4EE0-9CF5-ED17ABC1A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1105-2B61-4021-9A01-F1CD40D71680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8884E-EF72-420A-83E9-58ED70FF8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255F6-39B8-4BE2-AF9C-60882D58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0634-B201-4176-A46D-277E08189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3E7E86-605A-4FC7-86D6-673C05DEE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1105-2B61-4021-9A01-F1CD40D71680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3AC7B-A2D3-49AE-BA94-44EE13D7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FF13E-36AA-4C14-9005-7CDCCEDD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0634-B201-4176-A46D-277E08189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809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1FCDA-B640-4598-A54E-6CC0611E4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241D4-CC23-4A96-A101-058E2BCE4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02C3C-BADF-4249-966A-FF063B0AC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B034E-AB78-4001-8371-1FC0E384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1105-2B61-4021-9A01-F1CD40D71680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55B40-F929-47A6-BBE5-8C5CBD0A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B4BB8-750C-43FB-A331-ABF50145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0634-B201-4176-A46D-277E08189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65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FCA3-6011-4BA6-A4D5-CA498C647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47C4D-6E2A-4B4D-A18F-9DFDE56EB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B5A51-0351-4410-BB96-85D67F0CC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704EC-A481-443A-9AEC-C3F2DF37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1105-2B61-4021-9A01-F1CD40D71680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1DA71-790E-472D-A8A0-23FE346B9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B8ACE-C63F-4898-B0DA-C132539E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0634-B201-4176-A46D-277E08189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35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AC9C0F-FB4D-4269-ADD2-563CCB4E3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5F5EE-B30F-46A6-B9E9-DE4FBBD36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F5036-55B5-41B1-AFEC-FD845DC56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51105-2B61-4021-9A01-F1CD40D71680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18DA8-737E-4C17-BC8D-52F5FF3CD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B9D28-2715-4625-A62C-EB44BB1AA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50634-B201-4176-A46D-277E08189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80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4A04-4A02-4B72-B68A-7FD454483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2EDD7-6A7A-4300-8D2A-7D593A04ED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BD2E961-375C-43F2-BD21-41F5BBD91A2F}"/>
                  </a:ext>
                </a:extLst>
              </p14:cNvPr>
              <p14:cNvContentPartPr/>
              <p14:nvPr/>
            </p14:nvContentPartPr>
            <p14:xfrm>
              <a:off x="990720" y="586800"/>
              <a:ext cx="4244400" cy="477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BD2E961-375C-43F2-BD21-41F5BBD91A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1360" y="577440"/>
                <a:ext cx="4263120" cy="478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4935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4A04-4A02-4B72-B68A-7FD454483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2EDD7-6A7A-4300-8D2A-7D593A04ED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130A9A-5D85-477F-ACCF-AA27B03921F5}"/>
                  </a:ext>
                </a:extLst>
              </p14:cNvPr>
              <p14:cNvContentPartPr/>
              <p14:nvPr/>
            </p14:nvContentPartPr>
            <p14:xfrm>
              <a:off x="358200" y="160200"/>
              <a:ext cx="8176680" cy="4587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130A9A-5D85-477F-ACCF-AA27B03921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150840"/>
                <a:ext cx="8195400" cy="460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2151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4A04-4A02-4B72-B68A-7FD454483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2EDD7-6A7A-4300-8D2A-7D593A04ED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2120A2-D33D-436D-9BF1-246AADF2F3AA}"/>
                  </a:ext>
                </a:extLst>
              </p14:cNvPr>
              <p14:cNvContentPartPr/>
              <p14:nvPr/>
            </p14:nvContentPartPr>
            <p14:xfrm>
              <a:off x="205560" y="91440"/>
              <a:ext cx="9815040" cy="6698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2120A2-D33D-436D-9BF1-246AADF2F3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82080"/>
                <a:ext cx="9833760" cy="67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E159572-6D37-4B0C-9707-7EEEF6280832}"/>
                  </a:ext>
                </a:extLst>
              </p14:cNvPr>
              <p14:cNvContentPartPr/>
              <p14:nvPr/>
            </p14:nvContentPartPr>
            <p14:xfrm>
              <a:off x="1783080" y="426600"/>
              <a:ext cx="1013760" cy="2545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E159572-6D37-4B0C-9707-7EEEF62808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73720" y="417240"/>
                <a:ext cx="1032480" cy="256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0607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4A04-4A02-4B72-B68A-7FD454483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2EDD7-6A7A-4300-8D2A-7D593A04ED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A5E53E-EEA0-410A-A998-C8D738490AD8}"/>
                  </a:ext>
                </a:extLst>
              </p14:cNvPr>
              <p14:cNvContentPartPr/>
              <p14:nvPr/>
            </p14:nvContentPartPr>
            <p14:xfrm>
              <a:off x="266760" y="45720"/>
              <a:ext cx="9708120" cy="671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A5E53E-EEA0-410A-A998-C8D738490A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36360"/>
                <a:ext cx="9726840" cy="673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9742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2021-02-26T06:09:55Z</dcterms:created>
  <dcterms:modified xsi:type="dcterms:W3CDTF">2021-02-26T07:05:40Z</dcterms:modified>
</cp:coreProperties>
</file>