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3T05:32:51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1439 0,'0'-21'16,"0"0"-1,0 0-15,0 0 16,0 0-16,0-1 0,0 1 0,0 0 15,0 0-15,0 0 0,0 0 16,0-1-16,0 1 0,0 42 63,0 1-63,0-1 0,0 0 15,0 0-15,0 21 0,0-20 16,0 20-16,0 0 0,0-21 15,0 22-15,0-1 0,0 0 0,0 1 16,-21-1-16,21 0 0,0 1 16,-21-1-16,21 0 0,0 1 0,0-22 15,0 21-15,0-21 0,0 1 16,0-1-16,0 0 0,0 0 16,0-42 46,0 0-46,0 0-16</inkml:trace>
  <inkml:trace contextRef="#ctx0" brushRef="#br0" timeOffset="455.29">2773 1820 0,'21'0'62,"0"0"-46,0 0-16,-21-21 15,21 0 1,-21 0-16,0 0 16,-21 21 15,21 21-16,0 0-15,-21-21 0,21 21 16,0 0-16,-21 1 0,21-1 16,0 0-16,0 0 0,0 0 31,0-42 0,21 0-31,-21 0 0,21 0 16</inkml:trace>
  <inkml:trace contextRef="#ctx0" brushRef="#br0" timeOffset="64886.82">4127 1101 0,'-21'0'0,"0"0"15,0 0 1,0 0 15,21-21 1,21 21-32,0 0 0,0 0 15,0 0-15,22 0 0,-1 0 16,0 0-16,22 0 0,-22-22 15,22 22-15,-1 0 0,-20 0 0,20 0 16,1 0-16,-1-21 0,-21 21 16,22 0-16,-22 0 0,1 0 0,-1 0 15,0 0-15,-21 0 0,1 0 16,-1-21-16,0 21 0,0 0 0,0 0 16,-42 0 46,0 0-62,0 0 0,0 0 16,-1 0-16,1 0 15,0 0-15</inkml:trace>
  <inkml:trace contextRef="#ctx0" brushRef="#br0" timeOffset="65534.68">4657 1143 0,'-22'0'16,"1"0"15,21 21 0,-21-21-15,21 21-16,0 1 15,0-1-15,0 0 16,0 0-16,0 0 16,0 0-16,0 1 0,0-1 15,0 0-15,0 0 0,0 21 0,0-20 16,0 20-16,0-21 0,-21 21 15,21 1-15,0-22 0,0 21 0,0 1 16,0-22-16,-21 21 0,21 0 16,-21-20-16,21 20 0,0-21 15,0 21-15,0-20 0,0-1 0,-22 0 16,22 0-16,0 0 0,-21 0 0,21 1 16,0-1-1,-21 0-15,0-21 0,0 21 16,0-21-16,-1 0 0,1 0 15,-21 0-15,21 0 0,0 0 16,-1 0-16,-20 0 0,21 0 0,0 0 16,-22 0-16,22-21 0,0 21 15,0-21-15,0 21 0,0 0 0,-1 0 16,22-21 0,-21 21-16,21-22 93,21 22-77,1-21-16</inkml:trace>
  <inkml:trace contextRef="#ctx0" brushRef="#br0" timeOffset="66561.99">5376 1757 0,'0'-21'0,"0"0"16,0-1 15,0 1 1,-21 21 14,21-21-30,-21 21-16,0 0 16,0 0-1,-1 0-15,1 0 16,0 21-16,0-21 16,0 21-16,0-21 0,-1 22 15,22-1-15,-21 0 0,0-21 16,0 42-16,21-21 0,0 1 0,-21 20 15,0-21-15,21 21 0,-22-20 16,22 20-16,-21 0 0,21-21 0,-21 22 16,21-22-16,0 0 0,0 0 15,0 0-15,0 1 0,0-1 16,21-21-16,0 0 16,1 0-16,-1 0 0,0 0 0,0 0 15,0 0-15,0 0 16,22-21-16,-22-1 0,0 1 0,21 0 15,-20 0-15,-1 0 0,21 0 16,-21-1-16,0-20 0,1 21 0,-1 0 16,0-22-16,0 22 0,-21 0 0,0 0 15,0 0-15,0 0 0,0-1 16,21 1-16,-21 42 31,0 1-15,0-1-16,0 21 0,0-21 15,0 0-15,0 1 0,0 20 16,0-21-16,0 0 0,0 0 16,0 1-16,0-1 0,0 0 15,0 0-15,21-21 16,1 0 0,-1 0-16,0 0 15,0-21-15,0 21 0</inkml:trace>
  <inkml:trace contextRef="#ctx0" brushRef="#br0" timeOffset="67290.63">6265 1757 0,'0'0'15,"0"-21"-15,-21 0 16,0 21-1,0 0-15,0 0 16,-1 21-16,1-21 16,0 21-16,0 0 0,21 0 0,-21 0 15,0 1-15,-1-1 0,22 0 16,0 21-16,-21-21 0,21 1 0,0-1 16,0 0-16,0 0 15,0 0-15,21-21 31,1 0-31,-1 0 0,0 0 16,0 0-16,0 0 0,0-21 16,1 21-16,-22-21 0,21 0 0,0 21 15,-21-21-15,0-1 0,21 1 16,-21 0-16,21 21 0,-21-21 0,0 0 16,0 0-16,0-1 31,0 44-16,0-1 1,0 0-16,0 0 0,0 0 16,0 0-16,0 1 0,0-1 15,0 21-15,0-21 0,0 22 0,0-1 16,0 0-16,0 1 0,0-1 16,0 0-16,0 1 0,0-1 0,0 21 15,0-20-15,0-1 0,0 0 0,0 1 16,0-1-16,0 0 0,-21 1 15,21-22-15,0 21 0,-233-63 79,212 0-64,0-21-15,0-1 0,0 1 16,21 0-16,0-1 0,0 1 0,0 0 15,0-1-15,0 22 0,0-21 0,21 21 16,0-1-16,0 1 0,0 0 16,0 0-16,1 0 0,-1 0 0,21-1 15,-21 1-15,22 0 0,-22 0 16,21 0-16,0 0 0,1-1 0,-22 1 16</inkml:trace>
  <inkml:trace contextRef="#ctx0" brushRef="#br0" timeOffset="67780.56">6646 1757 0,'0'0'0,"0"-21"16,0 0-1,0-1 1,21 22 0,1 0-16,-1 0 15,0 0-15,0 0 16,0 22-16,-21-1 0,21 0 0,1 0 16,-22 0-16,0 0 0,21 1 15,-21 20-15,21-21 0,-21 0 0,0 0 16,0 1-16,0-1 0,0 0 15,0 0-15,0 0 0,0 0 0,-21-21 16,21 22-16,-21-22 0,21-22 47,0 1-31,0 0-16,0 0 0,0 0 0,0 0 15,0-1-15,0 1 0,0 0 16,0 0-16,0 0 0,21 0 0,0-1 15,-21 1-15,21 0 0,0 21 16,-21-21-16,21 21 0,1-21 0,-1 21 16,0 0-16,0 0 15,0 0-15</inkml:trace>
  <inkml:trace contextRef="#ctx0" brushRef="#br0" timeOffset="68926.27">7197 1693 0,'0'-21'32,"0"42"-1,0 1-31,0-1 0,0 0 15,0 0-15,0 0 16,0 0-16,0 1 0,0-1 0,0 0 16,-22 21-16,22-21 0,0 1 0,0-1 15,0 0-15,0 0 0,0 0 16,0 0-16,22-21 16,-22 22-16,21-22 15,0 0-15,0 0 0,0 0 16,0-22-16,1 1 15,-1 0-15,0 0 0,0 0 16,-21 0-16,21-1 0,0 1 16,-21-21-16,22 21 0,-22 0 15,21-1-15,-21 1 0,21 0 0,-21 0 16,0 0-16,0 0 16,0 42 15,0 0-31,0 0 0,0 0 15,0 0-15,0 1 0,0-1 16,0 0-16,0 0 0,0 21 0,0-20 16,0-1-16,0 0 0,0 0 15,0 0-15,0 0 0,0 1 16,21-22 0,0 0-16,0 0 0,1 0 15,-1 0-15,0 0 0,0 0 16,-21-22-16,21 22 0,0-21 15,1 0-15,-1 0 0,0 0 0,0 0 16,-21-1-16,21-20 0,0 21 16,1-21-16,-22-1 0,0 1 0,21 0 15,-21-1-15,21 1 0,-21 21 16,0-22-16,0 1 0,0 21 0,0-21 16,0 20-16,0 1 0,0 0 15,0 0-15,0 0 0,0 42 47,0 0-47,0 0 0,0 22 16,-21-22-16,21 0 0,0 21 15,-21 1-15,21-1 0,-22 0 0,22 1 16,0-1-16,0 0 0,0 1 16,0-1-16,0 0 0,0-21 0,0 22 15,0-22-15,0 0 0,22 0 16,-1 0-16,-21 1 0,21-22 0,0 0 15,0 21-15,22-21 0,-22 0 0,0 0 16,0 0-16,0 0 0,0 0 16,22-21-16,-22 21 0,0-22 15,0 1-15,0 0 0,1 0 16,-1 0-16,0 0 0,-21-22 0,21 22 16,0 0-16,-21-21 0,21 20 15,-21 1-15,0 0 0,0 0 0,0 0 16,22 21-16,-22-21 0,0 42 31,0 0-31,-22 0 0,22 0 16,-21 0-16,21 1 0,0 20 15,-21-21-15,21 21 0,-21-20 0,21-1 16,0 0-16,0 0 0,0 0 16,0 0-16,0 1 0,0-1 0,0 0 15,21-21-15,0 0 16,0 0-16,1 0 15,-1 0-15,0 0 0,0 0 0,0 0 16,0 0-16,1 0 16,-22-21-16,21 0 0,0 21 0,-21-22 15,21 22-15,0-21 16,0 21-16,-21-21 0,0 0 16,22 0-16,-1 0 0</inkml:trace>
  <inkml:trace contextRef="#ctx0" brushRef="#br0" timeOffset="69205.73">8678 1376 0,'0'0'15,"-21"-21"-15,0 21 16,0 0 0</inkml:trace>
  <inkml:trace contextRef="#ctx0" brushRef="#br0" timeOffset="69551.17">7768 1482 0,'0'0'0,"0"21"15,-21-21-15,42 0 32,0 0-32,0 0 15,1 0-15,-1 0 16,0 0-16,0 0 0,0 0 0,0 0 15,22 0-15,-22 0 0,0 0 16,0 0-16,0 0 16,1 0-16,-1 0 15,0 0 1</inkml:trace>
  <inkml:trace contextRef="#ctx0" brushRef="#br0" timeOffset="73033.81">2667 3112 0,'-21'0'0,"21"-22"15,-21 22 1,21-21-16,0 0 15,0 0-15,0 0 16,0 0-16,21 21 0,0-22 16,0 22-16,0 0 15,0 0-15,1 0 16,-1 0-16,0 22 16,0-1-16,0 0 0,-21 0 0,21 21 15,-21-20-15,22 20 0,-22 0 0,0 1 16,0-1-16,0 0 0,0 1 15,-22-1-15,1 0 0,0 1 0,-21-22 16,21 21-16,-22 0 0,22-20 16,-21-1-16,-1 0 0,22 0 0,-21 0 15,21 0-15,0-21 0,-22 0 16,22 0-16,0 0 0,0 0 0,0-21 16,-1 0-16,22 0 15,-21 0-15,21 0 0,0-22 16,0 22-16,0-21 0,0-1 15,0 22-15,0-21 0,0 21 0,21-22 16,1 22-16,-1 0 0,0 21 16,0 0-16,0 0 0,22 0 15,-22 21-15,0 0 0,0 22 16,0-22-16,0 0 0,1 21 0,-1 1 16,0-22-16,-21 21 0,21-21 15,-21 22-15,21-22 0,0 0 0,-21 0 16,0 0-16,0 1 0,22-1 15,-1 0-15,0-21 16,-21 21 0,21-21-16,0 0 0,0-21 15,1 21-15,-22-21 16,21 0-16,-21-1 0</inkml:trace>
  <inkml:trace contextRef="#ctx0" brushRef="#br0" timeOffset="73262.28">3238 3429 0,'22'0'94,"-22"-21"-94,0 0 16,21 0-1</inkml:trace>
  <inkml:trace contextRef="#ctx0" brushRef="#br0" timeOffset="73806.53">4381 2985 0,'0'0'0,"0"-22"0,0 1 16,0 0-16,0 0 0,0 0 0,0 0 16,0-1-16,0 1 0,0 0 15,0 0 1,0 42 15,0 0-31,0 0 0,0 1 0,0 20 16,0 0-16,0-21 15,0 22-15,0-1 0,0 22 0,0-22 16,0 0-16,0 22 0,-21-22 16,21 22-16,0-22 0,-21 0 0,21 1 15,0-1-15,-21 0 0,21 1 0,0-22 16,0 0-16,0 0 0,-21 0 15,21 0-15,0 1 0,0-1 0,-21-21 16,21-21 15,0-1-31,0-20 16,0 21-16,0 0 0,0 0 16,0-22-16,0 1 0,0 21 0</inkml:trace>
  <inkml:trace contextRef="#ctx0" brushRef="#br0" timeOffset="74394.81">4254 2985 0,'0'-22'16,"0"44"-16,-21-44 0,21 1 0,0 0 16,0 0-16,0 0 15,0 0 1,0-1-16,21 22 0,-21-21 0,22 0 15,-1 21-15,0-21 0,0 0 16,0 21-16,22-21 0,-22-1 16,21 22-16,0 0 0,-20-21 0,20 21 15,0 0-15,-21 0 0,22 0 16,-1 0-16,-21 21 0,0 1 0,22-1 16,-22 0-16,0 0 0,-21 0 15,0 22-15,0-22 0,0 21 0,0 0 16,0-20-16,-21 20 0,-21-21 15,20 21-15,-20-20 0,0 20 16,-1-21-16,1 0 0,0 22 0,21-22 16,-22-21-16,22 21 0,0 0 0,-21-21 15,20 0-15,1 0 16,21-21 0,0 0-1,0 0-15,0-1 16,21 1-16,1 21 15,-1 0 1,0 0-16,0 0 0,-21 21 0,21 1 16,0-1-16,-21 0 0,22 0 0,-1 21 15,0-20-15,0-1 0,-21 21 16,21-21-16,0 22 0,-21-22 0,22 0 16,-1 0-16,0 0 0,0 0 15,0 1-15,0-1 0,1 0 16,-1-21-16,0 21 0,0-21 0,0 0 15,0 0-15,1 0 0,-1 0 16,0 0-16,0 0 0,0 0 0,0 0 16,1-21-16,-1 21 0,0-21 15,0 0-15,0-1 0,0 1 0</inkml:trace>
  <inkml:trace contextRef="#ctx0" brushRef="#br0" timeOffset="75413.78">5546 3260 0,'0'0'0,"0"-21"16,0-1-16,0 1 15,0 0-15,0 0 16,-22 21-16,1 0 16,0 0-16,0 0 15,0 0-15,0 21 0,-1 0 16,1-21-16,21 21 0,-21 1 15,0 20-15,0-21 0,0 0 0,-1 22 16,1-22-16,0 0 0,21 21 0,0-21 16,-21 22-16,21-22 0,0 0 15,0 0-15,0 0 0,0 1 16,0-1 0,21-21-16,0 0 15,0 0-15,1 0 0,-1 0 0,0-21 16,0-1-16,0 1 15,0 0-15,1 0 0,41-64 16,-42 64-16,0 0 16,1-21-16,-22 20 0,21 1 0,-21 0 15,21 0-15,-21 0 0,0 0 16,0 42 31,0 0-47,0 0 0,0 0 15,0 0-15,-21 1 0,21 20 0,0-21 16,0 0-16,0 0 0,0 1 16,0-1-16,0 0 0,0 0 0,0 0 15,21 0-15,0-21 16,0 0-16,0 22 0,1-22 0,-1 0 16,21 0-16,-21 0 0,22 0 0,-1 0 15,-21-22-15,21 22 0,-20-21 16,20 0-16,-21 21 0,21-21 0,-20 0 15,-1 0-15,0-1 16,0 1-16,0 0 0,0 0 0,-21 0 0,0 0 16,22-1-16,-1 1 15,-21 42 32,-21 1-47,-1-1 0,22 0 0,0 0 16,-21 0-16,21 0 0,-21 1 0,21-1 15,0 0-15,-21 21 0,0-21 16,21 1-16,-21-1 0,21 21 16,-22-21-16,22 22 0,0-22 15,-21 0-15,21 21 0,-21-21 0,21 22 16,0-1-16,0 0 0,0-20 0,0 20 16,0 0-16,0 1 0,0-1 15,0 0-15,0 1 0,0-1 0,0-21 16,0 21-16,0 1 0,0-1 0,0-21 15,0 22-15,0-22 0,0 0 16,0 0-16,0 21 0,-21-20 0,0-1 16,0 0-16,-1-21 0,1 21 15,0-21-15,0 0 16,0 0-16,0 0 0,-22 0 0,22 0 0,-21 0 16,21 0-16,-22 0 0,22 0 15,0 0-15,0-21 0,0 21 0,-1-21 16,1 21-16,21-21 0,-21 21 15,0-22-15,21 1 0,0 0 16,0 0 0,0 0-16,0 0 15,21-1-15,0 1 0,0 0 0,-21 0 16,0 0-16,22-22 0,-1 22 16</inkml:trace>
  <inkml:trace contextRef="#ctx0" brushRef="#br0" timeOffset="75907.2">6181 3027 0,'0'21'0,"0"0"16,0 0-1,21-21-15,0 0 16,0 0-16,0 0 16,0 0-16,-21-21 15,0 0 1,0 0 0,0 0-1,-21 21 16,21 21-31,0 0 16,-21-21-16,21 21 0,0 0 16,0 1-1,0-1 1</inkml:trace>
  <inkml:trace contextRef="#ctx0" brushRef="#br0" timeOffset="76366.23">6519 3450 0,'21'21'16,"1"-21"-1,-1 0-15,0 0 16,0 0-16,0 0 15,0-21-15,1 21 0,-1-21 16,0 0-16,0 21 0,0-21 16,0 0-16,1 21 0,-1-22 0,-21 1 15,0 0-15,21 0 0,-21 0 16,0 0-16,0-1 16,-21 22-16,0 0 15,-1 0-15,1 0 16,0 22-16,0-1 0,0-21 0,0 21 15,-1 0-15,1 0 0,0 22 16,21-22-16,0 0 0,-21 21 0,21-21 16,0 22-16,0-22 0,0 0 0,0 0 15,0 0-15,0 1 0,0-1 16,0 0-16,0 0 0,21-21 16,0 21-16,0-21 15,1 0-15,-1 0 0,0 0 16,0 0-16,0 0 0,0 0 0,1-21 15,20 21-15,-21-21 0,0 21 16,0-21-16,22 0 0,-22-1 0,0 1 16</inkml:trace>
  <inkml:trace contextRef="#ctx0" brushRef="#br0" timeOffset="76806.64">7218 3387 0,'0'0'0,"0"21"47,0 0-16,21-21-15,0 0-16,0 0 16,0 0-16,1-21 15,-1 21-15,-21-21 0,21 0 16,0-1-16,-21 1 15,0 0-15,0 0 0,0 0 16,0 0-16,0-1 0,0 1 16,0 0-16,-21 21 15,0 0-15,0 0 16,-1 0-16,22 21 0,-21-21 16,0 21-16,21 1 0,0 20 0,-21-21 15,21 0-15,-21 22 0,21-22 16,0 21-16,0-21 0,0 22 0,-21-22 15,21 0-15,0 0 0,0 0 0,0 0 16,0 1-16,0-1 0,0 0 16,21-21-16,0 0 15,0 0-15,0 0 16,0 0-16,1 0 0,-1 0 16,0-21-16,0 0 0,0-1 15,0 1-15</inkml:trace>
  <inkml:trace contextRef="#ctx0" brushRef="#br0" timeOffset="77094.11">7726 3154 0,'0'0'0,"0"-21"32,0 42-17,0 0 1,0 0-16,0 0 15,0 22-15,0-22 0,0 0 16,0 0-16,21 22 0,-21-22 0,21 0 16,-21 0-16,0 21 0,0-20 15,0-1-15,21 0 0,-21 0 0,21 0 16,-21 0-16,0 1 16,22-22 15,-1-22-16</inkml:trace>
  <inkml:trace contextRef="#ctx0" brushRef="#br0" timeOffset="77384.53">8128 3069 0,'-21'0'31,"0"21"-15,-1 1-16,1-22 0,0 42 15,21-21-15,-21 0 0,0 22 0,0-22 16,-1 21-16,22-21 0,-21 22 0,0-1 16,0-21-16,0 0 15,0 22-15,21-22 0,-22 21 16,1-21-16,0-21 0,21 21 15,0 1-15,-21-22 0,21 21 16,-21-21-16,0 0 16</inkml:trace>
  <inkml:trace contextRef="#ctx0" brushRef="#br0" timeOffset="78710.78">2752 4530 0,'-22'0'15,"22"-21"16,0-1-15,22 22 0,-22-21-1,21 21-15,0 0 0,0 0 16,0-21-16,0 21 0,1 0 0,-1 0 16,0 0-16,0 0 15,0 0-15,0 21 0,-21 0 0,0 1 16,0-1-16,0 0 15,0 0-15,0 0 0,0 0 0,0 22 16,-21-22-16,21 0 0,-21 0 16,0 0-16,0 1 0,0-1 0,-1 0 15,1-21-15,0 21 0,0-21 16,0 0-16,0 21 16,21-42 15,0 0-31,0 0 15,0 0-15,0-1 0,0 1 16,21 21-16,0 0 0,-21-21 16,21 21-16,0 0 0,0 0 15,-21-21-15,22 21 0,-1 0 0,0 0 16,0 0-16,-21 21 0,21-21 16,0 21-16,-21 0 0,0 1 0,0-1 15,22 0-15,-22 0 0,21 0 16,-21 0-16,0 1 0,0 20 0,0-21 15,0 0-15,0 0 16,0 22-16,0-22 0,-21 0 0,-1 0 16,1 0-16,0 1 0,0-1 15,0 0-15,0 0 0,-22 0 0,22-21 16,0 0-16,0 21 0,0-21 0,-1 0 16,1 0-16,0 0 0,0 0 15,0 0-15,0-21 0,-1 0 0,1 21 16,0-21-16,0 0 0,0 21 15,21-21-15,-21-1 0,-1 1 16,22 0-16,0 0 16,22 0 62,-1 21-78</inkml:trace>
  <inkml:trace contextRef="#ctx0" brushRef="#br0" timeOffset="81081.63">3535 4974 0,'-21'0'47,"21"21"-32,0 1-15,-22-1 16,22 0-16,0 0 15,0 0 1,22-21 15,-1 0-31,0 0 16,0-21-16,-21 0 16,21 0-16,-21 0 15,21 21-15,-21-22 16,0 1-1,-21 0-15,0 21 16,0 0 15,21 21-15,-21-21-16,21 21 0,0 1 16,0-1-16,0 0 31</inkml:trace>
  <inkml:trace contextRef="#ctx0" brushRef="#br0" timeOffset="123542.43">4657 4424 0,'0'21'16,"0"0"-1,21-21 1,-21 21 0,21-21 15,0 0-31,0 0 15,0 0-15,-21-21 16,22 0-16,-1 21 0,-21-21 0,21 0 16,0 21-16,-21-21 15,21 21-15,-21-22 0,21 22 16,-21-21-16,0 0 16,0 0 15,-21 21 0,0 0-15,0 0-16,21 21 15,-21-21-15,21 21 16</inkml:trace>
  <inkml:trace contextRef="#ctx0" brushRef="#br0" timeOffset="124254.95">4847 4403 0,'21'0'47,"0"-21"-16,1-1-31,-1 1 0,-21 0 16,21 0-1,0 0-15,-21 0 16,0-1-16,0 1 31,-21 21-15,0 0-16,0 0 0,-1 0 15,1 0-15,0 0 0,0 0 16,0 0-16,-22 21 0,22 1 0,0-1 16,0 0-16,-21 0 0,20 0 15,-20 0-15,21 1 0,0 20 0,0-21 16,-1 0-16,1 0 0,0 1 16,21-1-16,0 0 0,0 0 0,0 0 15,0 0-15,0 1 16,0-1-16,0 0 0,21-21 15,0 21-15,1-21 0,-1 0 0,0 21 16,0-21-16,0 21 16,0 1-16,1-22 0,-1 21 0,0 0 15,0-21-15,21 21 0,-20 0 16,-1 0-16,0-21 0,0 22 0,0-1 16,-21 0-16,21 0 15,-21 0-15,0 0 0,0 1 0,-21-22 16,0 21-16,0 0 0,-21 0 15,-1-21-15,22 21 0,-21-21 0,-1 0 16,1 21-16,0-21 0,21 0 16,-22 0-16,22 0 0,-21 0 15,21 0-15,-1-21 0,1 0 0,0 21 16,21-21-16,-21 21 16,21-21-16,-21 21 15,21-21 1,21 21 15,0-22-31,0 22 0,0 0 0,1-21 16,-1 21-16,0 0 0</inkml:trace>
  <inkml:trace contextRef="#ctx0" brushRef="#br0" timeOffset="124890.36">5122 4805 0,'0'0'16,"0"-21"-1,0 0 1,0 42-1,0 0 1,0 0-16,0 0 16,0 0-16,0 1 0,0-1 15,0 0-15,0 0 0,0 0 0,0 0 16,0 1-16,0-1 0,0 0 0,0 0 16,0 0-16,-21 0 0,21 1 15,0-1-15,-21-21 31,21-21-15,0-1 0,0 1-16,0 0 0,0-21 15,0 21-15,0-1 0,0-20 16,21 21-16,0-21 0,-21 20 16,21-20-16,22 21 0,-22 0 0,0 0 15,0-1-15,22 1 0,-22 21 16,0 0-16,21 0 0,-21 0 15,1 0-15,-1 0 0,0 0 0,21 21 16,-21 1-16,-21-1 0,22 0 0,-1 0 16,-21 21-16,0-20 0,0 20 15,0-21-15,0 21 0,0-20 0,0 20 16,0-21-16,0 0 0,-21 0 16,-1 1-16,22-1 0,0 0 0,-21 0 15,0 0 1,0-42 31,21 0-32,0 0-15</inkml:trace>
  <inkml:trace contextRef="#ctx0" brushRef="#br0" timeOffset="126674.72">5821 5059 0,'21'0'47,"0"-21"-47,0 21 0,0-21 16,1-1-16,-1 1 15,0 0-15,0 21 0,0-21 16,0 0-16,-21 0 0,22-1 16,-22 1-16,0 0 0,0 0 15,0 0 1,-22 21-1,1 0-15,0 0 16,0 0-16,21 21 0,-21-21 16,0 21-16,-1 0 0,22 0 0,0 1 15,-21-1-15,21 0 0,-21 0 16,21 0-16,0 22 0,0-22 0,0 0 16,0 0-16,0 0 15,0 0-15,0 1 0,21-22 0,-21 21 16,21 0-16,1-21 0,-1 21 0,0-21 15,0 0-15,0 0 0,22 0 16,62 0 0,-62-21-16,-22 21 0,21-21 15,-21 0-15,1-1 0,20 1 0,-21 0 16,0-21-16,0 21 0,-21-22 16,22 1-16,-1 0 0,-21-1 15,21 1-15,-21 0 0,0 20 0,21-20 0,-21 0 16,0 21-16,0-1 15,21 1-15,-21 0 0,0 0 0,0 0 16,0 0 0,0 42-1,0 0 1,0 0-16,0 0 0,0 0 16,-21 1-16,21-1 0,-21 21 0,21-21 15,0 22-15,0-1 0,-21-21 16,21 21-16,-21 1 0,21-22 0,0 21 15,-22-21-15,22 22 0,0-22 16,0 0-16,0 0 0,0 0 0,-21 1 16,21-1-16,0-42 47,0-1-47,21 22 15,-21-42-15,22 21 0,-22 0 0,21 0 16,0-22-16,0 22 0,0-21 15,0 21-15,1-1 0,-1 1 0,0 21 16,0-21-16,0 0 16,0 21-16,-21 21 15,0 0-15,0 0 16,22 1-16,-22-1 0,0 0 16,0 0-16,0 21 0,21-20 0,-21-1 15,21 0-15,0 0 0,-21 0 16,21 0-16,0 1 0,1-1 0,-1-21 15,0 21-15,0-21 0,0 0 16,0 0-16,1 0 0,-1 0 0,0 0 16,0 0-16,0 0 0,0-21 15,1 0-15,-22-1 0,21 1 16,0 0-16,0-21 0,0 21 0,0-22 16,1 1-16,-1 0 0,0-1 15,0 1-15,0 0 0,22 20 16,-22-20-16,0 21 0,0 0 0,0 21 15,0-21-15,1 21 0,-1-22 16,0 22-16,0 0 0,0 0 0,0 22 16,1-1-16,-1 0 15,0 21-15,-21-21 0,0 1 0,21-1 16,-21 21-16,21-21 0,-21 0 16,0 1-16,0-1 0,21 0 0,-21 0 15,0 0-15,0 0 16,0-42 15,0 0-31,0 0 16,0 0-16,0 0 0,0-1 0,0-20 15,0 21-15,0 0 0,0-22 16,0 1-16,0 21 16,0 0-16,-21 21 0,0-21 0,0 21 15,0 0-15,0 0 16,-1 0-16,1 0 0,0 0 0,0 0 15,0 0-15,0 21 0,-1 0 16,1 0-16,0 0 0,0 22 0,0-22 16,0 21-16,-1 0 0,1-20 15,0 20-15,21 0 0,0-21 0,0 22 16,0-22-16,0 0 0,0 21 0,0-20 16,0-1-16,21 0 15,0 0-15,1 0 16,-1-21-16,0 0 0,0 0 0,0 0 15,0 0-15,1 0 16,-1 0-16,0 0 0,0 0 0,-21-21 16,21 21-16,0-21 0,1 0 15,-1 0-15,0-1 0,-21 1 0,21-21 16,0 0-16,0 20 0,-21-20 0,22 0 16,-22 21-16,0-1 0,0 1 15,21 0-15,-21 0 0,0 0 0,0 42 47,0 0-47,0 0 16,-21 22-16,21-22 0,0 0 0,0 0 15,0 21-15,0-20 0,0-1 0,0 21 16,0-21-16,0 0 0,0 1 16,21-22-16,-21 21 0,21 0 0,0-21 15,0 0-15,0 21 16,1-21-16,-1 0 0,0 0 0,0 0 15,0 0-15,0-21 0,1 0 0,-1 21 16,0-21-16,0 21 0,0-22 16,0 1-16,1 21 0,-22-21 0,21 0 15,0 21 1,-21-21-16,0 0 16</inkml:trace>
  <inkml:trace contextRef="#ctx0" brushRef="#br0" timeOffset="126902.14">8128 5144 0,'0'0'0,"-21"0"0,0 0 31</inkml:trace>
  <inkml:trace contextRef="#ctx0" brushRef="#br0" timeOffset="138282">2646 6202 0,'0'-21'0,"0"0"16,0-1-1,0 1-15,0 0 16,0 0-1,0 42 32,0 0-47,0 0 0,0 1 16,0-1-16,0 21 0,-21-21 0,21 22 16,-22-1-16,1 0 0,0 1 15,21-1-15,-21 0 0,0 1 0,0-1 16,-1 0-16,1 1 0,0-22 15,0 21-15,0-21 0,0 0 0,21 1 16,0-1-16,-22-21 16,22-21-1,0-1 1,0 1-16,0 0 16,22 0-16,-22 0 15,0 0-15,21 21 0,0-22 0,0 22 16,0 0-16,0-21 15,1 21-15,-1 0 0,0 0 16,0 0-16,0 0 0,0 0 0,1 0 16,-1 0-16,0 0 0,0 0 15,0 0-15,0 0 0,1 0 16,-1 0-16,0-21 0,0 0 16,0 21-16,-21-21 15,0 0-15,0-1 16,0 1-16,0 0 15,0 0-15,0 0 16,0 0-16,0-1 16,0 1-16,0 0 15,-21 21 1,0 0 0,21 21-1,0 0-15,0 1 16,0-1-16,0 21 0,0-21 0,-21 0 15,21 22-15,0-22 0,0 21 0,-21-21 16,21 22-16,0-22 0,0 0 16,0 21-16,0-20 0,-22-1 0,22 0 15,0 0-15,0 0 16,0 0-16,-21-21 0,21 22 16,0-44 46,0 1-46,0 0-1</inkml:trace>
  <inkml:trace contextRef="#ctx0" brushRef="#br0" timeOffset="139526.39">3260 6498 0,'-22'0'0,"22"21"16,0 1 0,0-1-16,0 0 31,22-21 16,-1 0-47,-21-21 15,21 0 1,-21-1 0,0 1-16,0 0 15,-21 42 63,0-21-78</inkml:trace>
  <inkml:trace contextRef="#ctx0" brushRef="#br0" timeOffset="142500.54">4826 6138 0,'0'-21'31,"21"21"-16,0-21 1,-21 0 0,21 21-1,1-21 1,-22 0 0,0-1-16,21 1 15,-21 0 1,0 0-16,21 21 0,-21-21 15,0 0-15,0-1 16,0 1-16,0 0 0,0 0 16,0 0-16,-21 0 15,0-1-15,-1 22 16,1-21-16,0 21 0,0 0 16,0 0-16,0 0 15,-1 0-15,1 0 0,0 0 0,0 21 16,0 1-16,-22-22 0,22 21 15,0 0-15,0-21 0,-21 21 0,20 0 16,1 0-16,0 1 0,0-1 16,0 0-16,0-21 0,-1 21 15,22 0-15,0 0 0,-21 1 0,21-1 16,0 0-16,0 0 16,0 0-16,0 0 0,0 1 15,0-1-15,21-21 0,-21 21 0,22 0 16,-1-21-16,0 21 0,0-21 15,0 21-15,0 1 0,1-22 0,-1 21 16,0-21-16,0 21 0,21-21 16,-20 21-16,-1 0 0,21-21 0,-21 21 15,0-21-15,22 22 0,-22-22 16,0 21-16,0 0 0,0-21 16,1 21-16,-1 0 0,-21 0 15,21-21-15,-21 22 0,0-1 16,0 0-16,0 0 0,0 0 15,0 0-15,-21 1 16,0-22-16,-1 21 0,1 0 16,0-21-16,-21 21 0,21-21 0,-1 0 15,-20 21-15,21-21 0,-21 0 0,20 0 16,-20 0-16,21 0 0,-21 0 16,20 0-16,1-21 0,-21 0 0,21 21 15,0-21-15,-1 0 0,1-1 16,21 1-16,0 0 0,-21 0 15,0 0-15,21 0 32,0 42-1,21 0-31,0 0 16,0 0-16,1-21 0,-1 21 15,-21 1-15,21-22 0,0 21 16,0 0-16,0-21 0,1 21 0,-1-21 15,0 0-15,0 0 0,0 21 16,0-21-16,1 0 0,20 0 16,-21 0-16,21 0 0,-20 0 0,20-21 15,-21 21-15,21-21 0,1 21 0,-22-21 16,21 0-16,-21-1 0,1 22 16,20-21-16,21-42 15,-63 42-15,22 21 0,-1-22 16,-21 1-16,0 0 0,0 0 0,21 0 15,-21 0-15,21 21 16,-21-22-16,0 1 0,0 42 63,0 1-48,0-1-15,0 0 16,0 0-16,0 0 0,0 0 15,0 1-15,0-1 0,0 0 0,0 0 16,0 0-16,0 0 16,0 1-1,21-22 1,0 0-16,1 0 0,-1 0 16,0 0-16,0-22 15,0 1-15,0 21 16,1-21-16,-1 0 0,-21 0 0,21 21 15,0-21-15,-21-1 0,0 1 0,21 0 16,0 0-16,-21 0 0,0 0 16,0-1-16,22 1 0,-22 0 15,0 42 48,-22-21-63,22 21 0,0 1 0,0-1 15,-21 0-15,21 0 16,0 0-16,0 0 0,0 1 0,0-1 16,0 0-16,0 0 15,0 0-15,0 0 0,0 1 16,21-22 0,1 0-16,-22 21 0,21-21 0,0 0 15,0 0-15,0 0 0,0 0 0,1 0 16,-1 0-16,0 0 0,21 0 15,-21 0-15,1 0 0,-1 0 0,21-21 16,-21 21-16,22-22 0,-22 22 0,0-21 16,0 21-16,0-21 15,0 21-15,1-21 0,-1 0 0,0 21 16,-21-21-16,21-1 0,-21 1 16,21 0-16,-21 0 0,21 21 15,-21-21-15,0 0 0,0-1 16,0 1-16,0 0 15,0 0 17,0 0-1,-21 21 0,0-21-31,0 21 16,0 0-1,0 0 1,-1 0-16,1 0 0,0 0 16,0 0-16,0 0 0,21 21 15,-21 0-15,-1-21 0,1 21 16,21 0-16,-21 0 0,0 1 0,0-1 16,21 0-16,0 0 0,0 0 0,-21 0 15,21 1-15,0-1 16,0 0-16,0 0 0,21 0 15,0-21 1,0 0-16,0 0 0,0 0 16,1 0-16,-1-21 0,0 0 15,0 0-15,0 21 0,0-21 0,1-1 16,-1 1-16,-21 0 0,21 0 16,-21 0-16,21 0 0,-21-1 0,0 1 15,0 42 32,0 1-31,0-1-16,-21-21 0,21 21 15,-21 0-15,21 0 0,0 0 0,0 1 16,0-1-16,0 0 0,-21 0 0,21 0 16,0 0-16,0 1 0,0-1 15,-22 0-15,22 21 0,0-21 0,0 1 16,0-1-16,0 0 0,0 21 15,0-21-15,0 1 0,0 20 0,0-21 16,0 0-16,0 0 0,0 22 0,0-22 16,0 0-16,0 21 0,0-20 15,0 20-15,0-21 0,0 21 0,0-20 16,0 20-16,0-21 0,0 21 0,0-20 16,0-1-16,0 21 0,0-21 0,0 22 15,0-22-15,0 0 16,0 0-16,0 0 0,-21 0 0,21 1 15,-21-1-15,0-21 0,0 21 0,-22-21 16,22 0-16,-21 0 0,21 0 0,-22 0 16,1 0-16,21 0 0,-21-21 15,-1 21-15,1-21 0,21 21 0,-22-22 16,22 1-16,0 21 0,0-21 0,0 0 16,21 0-16,-21 21 0,21-21 15,-22-1-15,22 1 16,0 0-16,0 0 15,0 0-15,0 0 0,0-1 16,22 1-16,-1-21 0,0 21 16,0-22-16</inkml:trace>
  <inkml:trace contextRef="#ctx0" brushRef="#br0" timeOffset="145097.56">6752 6477 0,'0'0'0,"0"-21"15,0 0-15,0 0 16,0-1 0,0 1-16,0 0 0,0 0 15,0 0-15,0 0 16,0-1-16,-21 1 15,0 21-15,0 0 16,21-21-16,-22 21 16,1 0-16,0 0 0,0 0 15,0 0-15,0 0 0,-1 0 16,1 0-16,0 0 0,0 0 16,0 0-16,0 0 0,-1 0 0,1 21 15,0-21-15,0 21 0,0-21 16,0 22-16,-1-1 15,1 0-15,0-21 0,21 21 0,0 0 16,0 0-16,-21 1 0,21-1 16,0 0-16,0 0 0,0 0 0,0 0 15,0 1-15,0-1 0,0 0 0,0 0 16,0 0-16,21-21 0,-21 21 16,21 1-16,0-22 0,-21 21 0,22-21 15,-1 0-15,-21 21 0,21-21 0,0 0 16,0 0-16,0 0 15,1 0-15,-1 0 0,0 0 16,0 0-16,0 0 0,0-21 16,1 21-16,-1-21 0,0 21 15,0-22-15,0 1 0,0 0 16,1 0-16,-1 0 0,0 0 16,0-1-16,0 22 0,-21-21 0,0 0 15,21 0-15,-21 0 0,0 0 0,22-1 16,-22 1-16,0 0 0,0 0 15,0 0 1,-22 21 31,22 21-47,0 0 16,-21-21-16,21 21 0,0 0 0,0 1 15,0-1-15,0 0 0,0 0 16,0 0-16,0 0 0,0 1 15,0-1-15,0 0 0,43 21 32,-22-42-32,0 0 0,0 0 15,0 0-15,0 0 0,1 0 0,-1 0 16,0 0-16,0 0 0,0 0 0,0-21 16,1 21-16,-1-21 15,0 21-15,0-21 0,0 0 0,0 21 16,1-22-16,-1 1 0,-21 0 0,0 0 15,0 0-15,0 0 0,0-1 16,0 1-16,0 0 0,0 0 16,-21 21 15,21 21-15,-22 0-16,22 0 0,0 1 15,0-1-15,0 0 0,0 0 16,-21 0-16,21 0 0,0 1 0,0-1 15,0 0 1,0 0-16,-21 0 0,21 0 31,0-42 1,0 0-17,0 0-15,0 0 0,21 0 16,0 21-16,-21-22 0,22-20 0,-22 21 15,21 0-15,0 0 0,-21-1 16,21 22-16,0-21 0,-21 0 0,21 21 16,1 0-16,-22-21 0,21 21 0,0 0 15,0 0 1,0 0-16,-21 21 0,0 0 16,0 0-16,21-21 0,-21 22 15,0-1-15,0 0 0,0 0 16,0 0-16,0 0 0,0 1 0,0-1 15,0 0-15,22 0 16,-22 0-16,21-21 16,0 0-1,0 0-15,0 0 0,0 0 16,1 0-16,-1 0 0,0 0 16,0-21-16,0 21 0,0-21 15,1 21-15,-22-21 16,63 0-16,-63-1 15,21 1-15,-21 0 0,21 0 16,-21 0-16,0 0 16,0-1-16,0 1 15,0 42 32,0 1-47,0-1 16,0 0-16,0 0 15,0 0-15,0 0 0,0 1 0,0-1 16,22 0 0,-1 0-16,0-21 0,0 0 15,0 0-15,0 0 0,1 0 16,-1 0-16,0 0 0,0 0 16,0 0-16,0 0 0,1-21 0,-1 0 15,0 0-15,0-1 16,0 1-16,-21 0 15,0 0-15,0 0 0,21 0 0,-21-1 0,0 1 16,0 0-16,0 0 16,0 0-1,0 42 17,-21 0-17,21 0-15,0 0 0,0 1 0,0-1 16,-21 21-16,21-21 0,0 0 15,-21 22-15,21-22 0,0 21 0,0 1 16,0-22-16,0 21 0,0 0 0,0 1 16,0-1-16,0 0 0,0 1 15,0-1-15,0 0 0,0 1 0,0-1 16,0 0-16,0 1 0,0-1 0,21-21 16,-21 22-16,21-1 0,-21 0 15,0-21-15,21 22 0,-21-22 16,22 21-16,-22-21 0,21 1 0,-21 20 15,0-21-15,0 0 0,0 0 0,0 1 16,0-1-16,0 0 16,-21-21-1,-1 21-15,1-21 0,0 0 0,0 0 16,0 0-16,-22 0 0,22-21 16,0 21-16,0-21 0,0 0 0,0-1 15,-1 1-15,1-21 16,0 21-16,0-22 0,0-41 0,0 41 15,21-20-15,0 21 0,0-1 0,0-20 16,0 20-16,0 1 16,0 0-16,0-1 0,0 1 0,21 0 15,0 21-15,0-22 0,-21 22 0,21-21 16,0 21-16,1-1 0,-1 1 16,0 0-16,0 0 0,0 0 15,0 21-15,22-21 0,-22-1 0,0 22 16,0-21-16,0 21 0,1 0 15,-22-21-15,21 21 0</inkml:trace>
  <inkml:trace contextRef="#ctx0" brushRef="#br0" timeOffset="145743.49">8721 6456 0,'0'-21'16,"0"0"-16,0-1 0,0 1 16,0 0-16,-22 21 0,1-21 15,0 0-15,0 21 16,0 0-1,0 0-15,-1 0 0,1 0 16,0 21-16,21 0 0,-21 0 16,0 0-16,21 1 0,-21-1 0,21 0 15,-22 0-15,22 21 0,-21-20 0,21-1 16,-21 21-16,21 22 16,0-43-16,0 0 0,0 0 15,0 0 1,21-21-16,0 0 15,1 0-15,-1-21 16,0 21-16,-21-21 0,21 0 16,0 0-16,0 21 0,-21-22 15,22 1-15,-1 0 0,0 0 0,-21 0 16,21 0-16,0-1 0,-21 1 0,0 0 16,21 21-16,-21-21 15,0 42 1,22 0-1,-22 0-15,0 1 16,0-1-16,21 0 0,0 0 16,-21 0-16,21-21 15,0 0 1,-21 21-16,21-21 0,1 0 16,-1 0-16,0 0 31,0 0-31,-21-21 15</inkml:trace>
  <inkml:trace contextRef="#ctx0" brushRef="#br0" timeOffset="145911.95">8932 6625 0</inkml:trace>
  <inkml:trace contextRef="#ctx0" brushRef="#br0" timeOffset="155730.5">2159 6075 0,'-21'0'16,"42"21"46,0 0-62,0-21 0,22 21 0,-22 1 16,0-1-16,21-21 0,1 21 15,-1 0-15,0 21 0,1-20 0,-1 20 16,0-21-16,22 21 0,-22 1 16,0-1-16,1 0 0,-1 1 0,0-1 15,1-21-15,-22 22 0,21-1 16,1 0-16,-22-21 0,21 22 0,-21-22 15,0 21-15,1-21 0,-1 1 16,0-1-16,0 0 0,0 0 16,0-21-16,1 21 0,-1-21 0,-21 21 15,21-21-15,-21-21 47,-21 0-31,0 0-1,-1 0-15,22 0 0,0-1 16,-21 22-16</inkml:trace>
  <inkml:trace contextRef="#ctx0" brushRef="#br0" timeOffset="156202.21">3492 5990 0,'0'0'0,"-21"0"31,0 21-15,0 1-16,0-1 0,-22 0 16,1 0-16,0 0 0,-1 22 15,1-22-15,-21 21 0,20 0 0,1 1 16,-22-1-16,1 22 0,-1-22 16,22 0-16,-21 1 0,-1 20 0,1-21 15,20-20-15,1 20 0,-22 0 16,43-21-16,-21 22 0,0-22 0,20 0 15,1 21-15,0-20 0,0-22 16,0 21-16,21 0 0,-21-21 0,21 21 16,21-21 46,-21-21-46</inkml:trace>
  <inkml:trace contextRef="#ctx0" brushRef="#br0" timeOffset="170203.41">12954 995 0,'0'-21'16,"0"0"-16,0-1 16,0 1-1,21 0-15,-21 0 16,0 0-16,21 21 15,-21-21-15,0-1 32,0 44 186,0-1-218,0 0 0,0 21 16,0-21-16,0 22 0,0-1 0,0 0 16,0 1-16,0-1 0,-21 0 15,21-20-15,-21 20 0,0 0 16,0-21-16,21 22 0,-22-22 16,1 21-16,0-21 0,0 1 0,0-1 15,21 0-15,0 0 0,-21-21 16,-1 21-16,1-21 15,21-21 1,0 0 0,0 0-16,0 0 15,0-1 1,21 22-16,1 0 0,-1-21 16,0 21-16,0 0 15,0 0-15,0 0 0,1 0 16,-1 0-16,21 0 0,-21 0 15,0 0-15,1 0 0,20 0 0,-21 0 16,0 0-16,0 0 0,1-21 0,-1 21 16,0 0-16,0 0 0,-21-21 15,21 21-15,-21-21 0,21 21 0,-21-21 16,0-1-16,0 1 16,0 0-16,0 0 0,0 0 0,0 0 15,0-1-15,0 1 16,0 0-16,0 42 47,0 0-32,0 1-15,-21-1 0,0 21 0,21-21 16,-21 22-16,21-22 0,-21 21 16,21 0-16,-21 1 0,-1-1 0,22 0 15,0 1-15,0-1 0,-21-21 0,21 22 16,0-1-16,-21-21 0,21 0 15,0 0-15,0 1 0,0-1 0,0 0 16,0 0 0,0-42 31,0 0-47,0 0 15,0-1-15,0 1 16,21 21-16,-21-21 0</inkml:trace>
  <inkml:trace contextRef="#ctx0" brushRef="#br0" timeOffset="170692.76">13737 1461 0,'0'0'0,"0"21"16,21-21 31,0 0-47,-21-21 16,22-1-1,-22 1-15,0 0 31,-22 21-15,1 0 0,21 21-16,-21-21 15,0 21-15,21 1 16,0-1 0</inkml:trace>
  <inkml:trace contextRef="#ctx0" brushRef="#br0" timeOffset="179395.16">13885 6541 0,'0'-22'15,"0"1"1,0 0 0,0 0-1,0 42 17,0 0-17,0 0-15,0 1 0,-21 20 0,21-21 16,0 21-16,-21 1 0,21 20 15,0-20-15,0-1 0,0 21 0,0 1 16,0-22-16,0 22 0,0-1 0,0 1 16,0-1-16,0-20 0,0 20 15,0-21-15,0 1 0,0-1 0,21 0 16,-21 1-16,0-22 0,0 0 0,0 0 16,0 0-16,0 1 0,0-1 15,0 0 1,0-42 15,0 0-31,0-1 0,0 1 16,0 0-16,0 0 0,0 0 15,0-22-15,0 22 0,0-21 0</inkml:trace>
  <inkml:trace contextRef="#ctx0" brushRef="#br0" timeOffset="180360.22">14076 6498 0,'21'0'47,"0"0"-32,21 0 1,-20 0-16,20 0 0,0 21 0,1-21 16,-1 0-16,21 0 0,-20 0 0,20 0 15,1 22-15,-1-22 0,1 0 16,20 0-16,-20 0 0,21 0 0,-1 21 15,-20-21-15,20 0 0,1 0 16,0 0-16,-1 0 0,-20 21 0,-1-21 16,1 0-16,-1 0 0,1 0 15,-22 0-15,1 0 0,-1 0 0,0 0 16,1 0-16,-22 0 0,0 0 16,0 0-16,0 0 0,0 0 0,1 0 15,-1 0 1,-21 21 15,0 0-31,0 0 16,0 1-16,0-1 0,0 0 15,0 0-15,0 0 0,0 0 16,0 1-16,0-1 0,0 21 0,0-21 16,0 22-16,0-22 0,0 21 0,-21-21 15,21 22-15,0-22 0,0 21 16,0 0-16,0 1 0,0-22 0,0 21 15,0 1-15,0-1 0,0-21 0,0 0 16,0 22-16,0-22 16,0 0-16,0 0 0,0 0 0,0 0 15,0 1-15,0-1 16,0 0-16,0 0 0,0 0 16,-22-21-16,1 0 15,21 21-15,-21-21 16,0 0-16,0 22 0,0-22 15,-1 0-15,1 21 0,0-21 16,0 0-16,0 0 16,0 0-16,-1 21 0,1-21 0,0 0 15,-21 0-15,21 0 0,-22 0 16,22 0-16,-21 0 0,-1 0 16,-20 0-16,21 21 0,-22-21 0,22 0 15,-22 0-15,1 0 0,-1 0 16,1 0-16,-1 0 0,-20 0 0,20 0 15,1 0-15,-22 0 0,21 0 0,-20 0 16,20 0-16,-20 0 0,20 0 16,1 0-16,20 0 0,-20 0 0,20 0 15,1 0-15,0 0 0,-1 0 0,22 0 16,-21 0-16,21 0 0,0 0 16,-1 0-16,1 0 15,21-21 16,0 0-31,21 0 0,1-1 16,-1 1-16,0 0 0</inkml:trace>
  <inkml:trace contextRef="#ctx0" brushRef="#br0" timeOffset="181093.45">13695 5990 0,'0'-21'16,"0"0"-1,21 21 1,0-21 0,0 21-16,0 0 0,1 0 15,-1 0 1,0 0-16,0 0 0,0 0 15,0 21-15,1 0 16,-1-21-16,-21 21 0,0 0 0,0 1 16,0-1-16,0 0 0,0 0 0,-21 0 15,21 0-15,-43-21 0,22 22 16,-21-1-16,21 0 0,-22 0 0,1 0 16,21-21-16,-22 21 0,22 1 15,-21-22-15,21 0 0,0 0 0,-1 0 16,22 21-16,22-21 47,-22 21-47,21-21 0,21 0 15,-21 0-15,0 0 0,1 0 0,41 0 16,-42 0-16,22 0 16,-22 0-16,0 0 0,0 0 0,0 0 15,0 0-15,1 0 0,-1 0 16,-21-21-16</inkml:trace>
  <inkml:trace contextRef="#ctx0" brushRef="#br0" timeOffset="181892.67">14203 6138 0,'0'-21'0,"21"21"16,-21 21 31,0 1-47,0-1 16,0 0-16,0 0 0,0 0 15,0 0-15,-21-21 0,21 22 16,0-1-16,-21 0 0,21 0 15,0 0-15,-22-21 0,22 21 16,0 1-16,-21-22 31,21-22-15,0 1-16,0 0 16,0 0-16,0 0 0,0 0 15,0-1-15,21 1 0,1 0 16,-1 0-16,-21 0 0,21 0 15,0 21-15,0-22 0,0 1 16,1 21-16,-1 0 0,0-21 0,0 21 16,0 0-16,0 0 0,1 0 15,-1 0-15,0 0 0,0 21 16,0 0-16,0 1 16,-21-1-16,0 0 0,0 0 15,0 0-15,0 0 0,0 1 16,0-1-16,0 0 15,0 0-15,-21-21 16,0 0-16,0 0 16,0 0-1,21-21 1,0 0-16,0 0 16,0-1-16,0 1 15,21 0-15,0 0 0,0 0 16,0 0-16,1 21 15,-1 0-15,0 0 0,0-22 16,0 22-16,0 0 0,1 0 16,-1 0-16,-21 22 0,21-22 15,-21 21-15,21 0 0,-21 0 16,0 0-16,0 0 0,0 1 16,0-1-16,0 0 0,-21 0 0,0 0 15,21 0 1,-21 1-16,21-1 0,0 0 15,0-42 32,0 0-47,21 21 0</inkml:trace>
  <inkml:trace contextRef="#ctx0" brushRef="#br0" timeOffset="182325.12">14986 6202 0,'-21'0'31,"0"0"-31,-1 0 0,1 21 16,0-21-16,0 21 15,21 0-15,-21-21 0,21 22 0,-21-1 16,21 0-16,0 0 0,0 0 15,0 0-15,0 1 0,0-1 0,0 0 16,0 0-16,0 0 16,21-21-1,0 0-15,0 0 0,0 0 16,-21-21-16,21 0 0,1 21 16,-1-21-16,0 0 0,0-1 0,0 1 15,0 0-15,-21 0 0,0 0 16,0 0-16,0-1 0,0 1 15,0 0-15,0 0 16,-21 21 0,0 0-1,0 0-15,21 21 16,0 0 0,21-21 15</inkml:trace>
  <inkml:trace contextRef="#ctx0" brushRef="#br0" timeOffset="182870.48">15303 6181 0,'0'21'46,"0"0"-46,0 0 16,0 0-16,0 1 16,0-1-16,0 0 15,0 0-15,0 0 0,-21 0 0,21 1 16,-21-1-16,21 0 0,0 0 16,0 0-16,-21 0 0,21 1 15,0-44 32,0 1-47,0 0 0,0 0 16,0 0-16,21 0 0,-21-1 15,21-20-15,-21 21 0,21 0 16,1 0-16,-1-1 0,0 1 0,0 0 16,0 0-16,0 21 0,43-42 15,-43 42-15,0 0 16,0 0-16,1 21 15,-22 0-15,21-21 0,-21 21 16,0 0-16,0 0 0,0 1 0,0-1 16,0 0-16,0 0 0,0 0 15,-21 0-15,21 1 0,-22-1 0,22 0 16,-21 0-16,21 0 16,0 0-1,0-42 16,0 0-15,0 0-16,0 0 16,21 0-16</inkml:trace>
  <inkml:trace contextRef="#ctx0" brushRef="#br0" timeOffset="183195.43">15875 6054 0,'0'0'0,"0"21"47,0 0-47,0 0 16,0 0-16,-21 1 0,21-1 0,-21 0 15,21 0-15,-22 0 0,22 0 16,0 1-16,0 20 0,-21-21 15,21 0-15,-21 22 0,21-22 0,-21 0 16,21 0-16,0 0 0,0 0 16,0 1-16,-21-22 0,21 21 0,0-42 62,21-1-62,-21 1 0,21-21 16</inkml:trace>
  <inkml:trace contextRef="#ctx0" brushRef="#br0" timeOffset="183754.16">16129 6054 0,'0'21'15,"0"0"1,0 0-16,-21 0 16,21 1-16,-21-1 0,-1 0 15,22 0-15,0 0 0,-21 0 0,0 43 16,0-43-16,21 21 16,0-20-16,0-1 0,-21 0 0,21 0 15,0 0-15,0 0 0,-21 1 16,21-1-16,0-42 47,0-1-47,0 1 15,21 0-15,-21 0 0,21 0 16,-21 0-16,21-22 0,0 22 0,0 0 16,1 0-16,-1 21 0,0-21 0,0-1 15,0 22-15,0 0 0,1-21 16,-1 21-16,0 0 0,0 0 0,0 0 15,0 0-15,1 0 0,-22 21 16,0 1-16,0-1 16,0 0-16,0 0 0,0 0 15,0 0-15,0 1 0,0-1 0,-22 0 16,22 0-16,-21 0 16,21 0-16,0 1 15,0-44 32,0 1-47,21 0 16,1 21-16</inkml:trace>
  <inkml:trace contextRef="#ctx0" brushRef="#br0" timeOffset="184294.85">16743 6287 0,'0'-22'16,"0"1"-1,-21 21 17,-1 0-17,1 21-15,0 1 16,0-22-16,0 21 0,0 0 15,21 0-15,-22-21 0,22 21 16,0 0-16,0 1 16,0-1-16,0 0 15,0 0 1,22-21-16,-1 0 16,0 0-16,0 0 15,0 0-15,0 0 0,1 0 16,-1 0-16,0 0 0,-21 21 15,21-21 1,0 21-16,-21 1 16,0-1-1,0 0 1,-21-21-16,0 21 0,0-21 0,21 21 16,-21-21-16,-1 21 0,1-21 15,0 0-15,0 22 0,0-22 0,0 0 16,-1 0-16,1 0 0,0 21 15,0-21-15,0 0 0,0 0 16,-1 0-16,1 0 16,0 0-1,21-21-15,0-1 16,0 1-16,0 0 16</inkml:trace>
  <inkml:trace contextRef="#ctx0" brushRef="#br0" timeOffset="184761.85">15579 6138 0,'21'0'0,"0"0"16,0 0-16,0 0 0,0 0 0,1 0 16,20 0-16,-21 0 0,21-21 15,-20 21-15,20 0 0,0 0 16,-21 0-16,22 0 0,-22 0 16,0 0-16,0 0 0,22 0 0,-22 0 15,0-21-15</inkml:trace>
  <inkml:trace contextRef="#ctx0" brushRef="#br0" timeOffset="188214.44">15811 7176 0,'0'0'0,"-21"0"16,0 0 0,42 0 46,0 0-46,1 0-16,-1 0 15,21 0-15,-21 0 0,0 21 0,22-21 0,-22 0 16,21 0-16,1 0 16,20 0-16,1 21 0,-22-21 0,43 0 15,-22 0-15,1 0 0,-1 0 0,22 0 16,-22 0-16,1 0 0,-1 0 16,1 0-16,-1 0 0,-20 0 0,-1 0 15,21 0-15,-20 0 0,-1 0 16,0 0-16,1 0 0,-1 0 0,0 0 15,-20 0-15,20 0 0,-21 0 16,0 0-16,0 0 0,1 0 16,-22-21 15,-22 21 0,1 0-31,21-21 0,-21 21 16,21-22-1,-21 22-15</inkml:trace>
  <inkml:trace contextRef="#ctx0" brushRef="#br0" timeOffset="188898.08">17293 7049 0,'0'21'47,"21"-21"-47,0 0 0,1 21 16,-1-21-16,0 0 0,0 0 16,0 0-16,0 0 0,1 21 15,-1-21-15,0 0 0,0 0 16,0 0-16,-42 0 62,0 0-46,0 0-16,0 0 0,-1 21 16,1-21-16,0 21 0,-21 1 0,21-22 15,-22 21-15,22 0 0,0 0 0,-21-21 16,20 21-16,-20 0 0,21 1 15,0-1-15,0-21 0,-1 21 16,1 0-16,0-21 16,21 21-16,0-42 265</inkml:trace>
  <inkml:trace contextRef="#ctx0" brushRef="#br0" timeOffset="196241.65">11959 7154 0,'-21'0'0,"0"0"15,0 0 17,-1 0-17,1 0 1,0-21 0,21 0-1,0 0 1,0 0-1,0 0-15,21 21 16,0 0-16,1-22 0,-1 22 16,0-21-16,0 21 15,0 0-15,0 0 16,1-21-16,-1 21 0,0 0 0,0 0 16,0 0-16,0 0 15,1 0-15,-1 0 0,0 0 16,0 0-1,-21 21-15,0 0 0,0 1 16,0-1-16,0 0 16,0 0-16,-21-21 15,0 21-15,0 0 0,21 1 0,-22-1 16,1 0-16,0 0 0,0 0 16,0 0-16,0 1 0,-1-1 0,1 0 15,0 0-15,0 0 0,0 0 16,21 1-16,-21-22 0,-1 21 15,1 0-15,0 0 0,0 0 16,0 0-16,0 1 16,-1-22-16,22 21 15,-21-21-15,21-21 63,21 21-48,-21-22-15,22 22 0,-22-21 16,21 21-16,0-21 0,0 21 16,0 0-16,-21-21 0,21 21 0,1 0 15,-1 0-15,0 0 16,0 0-16,0 0 16,0 0-16,-21 21 0,22 0 15,-1 0 1,0-21-16,-21 22 0,21-22 15,0 0 1,0 0-16,1 0 16,-1 0-16,-21-22 31,0 1-15,0 0-16,0 0 15,0 0 16,0 0-15</inkml:trace>
  <inkml:trace contextRef="#ctx0" brushRef="#br0" timeOffset="201302.43">12531 6985 0,'0'-21'16,"-22"21"0,22-21-16,0 0 15,0-1 1,-21 22-16,0 0 15,21-21-15,-21 21 16,21-21-16,-21 21 0,21-21 16,-21 21-1,21-21-15,-22 21 0,1 0 16,21-21-16,-21 21 16,0-22-16,0 22 15,0 0-15,-1 0 16,1 0-16,0 0 15,0 0-15,0 0 0,0 0 16,-1 0-16,1 0 16,0 0-16,0 0 0,0 0 15,0 0-15,-1 0 0,1 0 16,0 0-16,0 0 16,0 0-16,0 0 0,-1 0 15,1 0-15,0 22 16,0-22-16,0 0 15,21 21-15,-21-21 0,-1 21 16,1 0 0,21 0-16,-21-21 15,0 21-15,21 1 16,-21-1-16,0 0 16,-1 0-16,22 0 15,0 0-15,-21 1 16,21-1-16,0 0 15,-21 0-15,21 0 16,0 0-16,0 1 16,0-1-16,0 0 0,0 0 15,0 0-15,0 0 0,0 1 16,0-1-16,0 0 0,0 0 16,0 0-16,0 0 0,0 1 15,0-1-15,0 0 16,0 0-16,0 0 15,21 0-15,-21 1 16,21-1 0,1-21-16,-22 21 0,21 0 15,0 0 1,0-21 0,-21 21-16,21-21 0,-21 22 15,21-22-15,1 21 16,-1-21-1,0 0 1,-21 21-16,21-21 16,0 0-16,0 0 15,1 0 1,20 0-16,-21 0 16,0 0-1,0 0-15,1 0 0,-1 0 16,0 0-16,0-21 15,0 21-15,0 0 16,1-21 0,-1 21-16,0 0 15,-21-22-15,21 22 0,-21-21 16,21 21-16,0-21 16,1 21-16,-22-21 15,21 21-15,0-21 16,-21 0-1,21 21-15,-21-22 16,21 22-16,-21-21 0,0 0 16,21 0-1,1 0 1,-22 0-16,0-1 16,0 1-16,21 21 0,-21-21 15,0 0-15,0 0 16,21 0-16,-21-1 0,0 1 15,21 21-15,-21-21 0,0 0 16,0 0-16,0 0 16,0-1-1,0 1 1,0 0-16,0 0 16,0 0-1,0 0 1,0-1-16,0 1 15,0 0 1,-21 21-16,0-21 16,21 0-1,-21 21-15,-1-21 16,22-1 0,-21 22-1,0 0-15,21-21 16,-21 21-16,0 0 15,0 0-15,-1 0 16,1 0-16,0 0 16,0 0-16,0 0 15,0 0-15,-1 0 16,1 0 0,0 0-16,0 0 15,0 0-15,0 0 0,-1 0 16,1 0-16,0 0 15,0 0 1,0 0 0,0 0-16,-1 0 15,22 21-15,-21-21 16,0 22-16,0-22 16,21 21-1,-21-21-15,0 0 0,21 21 0,0 0 16,-22-21-16,22 21 0,-21-21 15,0 21-15,21 1 0,0-1 16,-21-21-16,21 21 0,0 0 16,-21 0-16,21 0 15,0 1-15,0-1 0,-21 0 16,21 0-16,0 0 0,0 0 0,0 1 16,0-1-16,0 0 0,0 0 15,0 0-15,0 0 0,0 1 0,0-1 16,0 0-16,0 0 0,0 0 15,0 0 1,0 1-16,0-1 16,0 0-16,0 0 15,21-21-15,-21 21 16,21 0-16,0 1 16,-21-1-1,21-21-15,0 0 16,-21 21-16,22-21 15,-22 21-15,21-21 0,0 0 16,0 0-16,0 0 16,-21 21-16,21-21 0,1 0 15,-1 0-15,0 0 16,0 0-16,0 0 16,0 0-16,1 0 15,-1 0-15,0 0 0,0 0 16,0 0-16,-21-21 0,21 21 15,1 0-15,-1 0 0,-21-21 0,21 21 16,0 0-16,-21-21 0,21 21 16,0-21-16,-21-1 15,22 22-15,-1-21 0,-21 0 16,21 21-16,0-21 0,0 21 0,-21-21 16,21 21-16,-21-21 0,22-1 15,-1 1-15,-21 0 16,21 0-16,-21 0 15,21 0-15,-21-1 16,0 1-16,0 0 16,0 0-16,21 0 0,-21 0 15,21-1-15,-21 1 16,0 0-16,0 0 0,0 0 16,0 0-16,0-1 15,0 1-15,0 0 0,0 0 16,0 0-1,0 0 1,0-1-16,-21 22 16,21-21-16,-21 21 0,0-21 15,21 0-15,-21 21 16,21-21-16,-21 21 0,-1-21 16,1-1-16,0 22 15,0-21 1,0 21-16,0 0 15,-1-21-15,1 21 16,0 0-16,0-21 16,0 21-16,0 0 15,-1 0-15,1 0 16,0 0-16,0 0 16,0 0-16,0 0 0,-1 0 15,1 0-15,0 0 16,0 0-1,0 0-15,0 0 16,-1 0 0,1 0-16,0 0 15,0 0 1,42 0 46,0 0-46,0 0-16,1 0 16,-1 0-16,0 0 0,0 0 15,0 0-15,0 0 16,1 0-16,-1 0 0,0 0 0,-21-21 16,21 21-16,0 0 0,0 0 15,1 0-15,-1 0 0,0 0 16,0 0-16,0 0 0,0 0 15,1 0-15,-1 0 0,0 21 16,0-21-16,-21 21 0,21-21 0,0 0 16,-21 21-16,22-21 15,-1 0-15,-21 21 0,21-21 16,0 0-16,-21 22 16,0-1-1,21 0-15,-21 0 0,21-21 16,-21 21-16,0 0 15,0 1-15,22-22 0,-22 21 16,0 0-16,21 0 0,-21 0 16,0 0-16,0 1 15,0-1-15,0 0 16,0 0-16,0 0 16,0 0-16,0 1 15,0-1-15,0 0 0,0 0 16,0 0-1,0 0-15,0 1 0,-21-22 16,21 21-16,0 0 16,-22 0-1,1 0-15,21 0 16,-21-21-16,21 22 16,-21-22-16,21 21 15,-21-21-15,0 21 16,-1-21-16,22 21 15,-21-21-15,21 21 0,-21-21 16,0 0-16,21 21 0,-21-21 16,0 0-16,21 22 15,-22-22 1,1 0-16,0 0 0,0 21 16,0-21-16,0 0 15,-1 0 1,1 0-16,0 0 0,0 0 15,0 21-15,0-21 16,-1 0 0,1 0-16,0 0 15,0 0-15,0 0 16,0 0-16,-1 0 16,1 0-16,0 0 15,21-21-15,-21 21 0,0 0 16,0 0-16,-1 0 15,1 0 1,21-21-16,-21-1 16,0 22-16,21-21 15,-21 21-15,21-21 0,0 0 16,-21 0-16,21 0 16,-22 21-16,22-22 0,0 1 15,0 0 1,-21 21-16,21-21 0,-21 0 15,21 0-15,0-1 16,0 1-16,0 0 0,0 0 16,0 0-16,0 0 15,0-1-15,0 1 0,0 0 16,0 0-16,0 0 0,0 0 16,0-1-16,0 1 15,21-42 1,0 42-1,-21-1-15,0 1 0,22 0 16,-1 21-16,-21-21 0,21 21 0,0-21 16,0 0-1,0-1-15,1 1 16,-1 21-16,0 0 16,0-21-1,0 21-15,0 0 0,1 0 16,-1 0-16,0 0 15,0 0-15,0 0 16,0 0-16,1 0 16,-1 0-16,0 0 0,0 0 15,0 0-15,0 0 0,1 0 16,-1 0-16,0 0 0,0 0 16,0 0-16,0 21 15,1-21-15,-1 0 0,0 21 16,0-21-16,-21 22 15,21-22-15,0 0 16,-21 21-16,22-21 0,-22 21 31,-22-21 47,22-21-78,-21 21 16,0-21-16,0 21 0,0 0 16,21-22-16,-21 22 15,-1 0-15,1 0 0,21-21 0,-21 21 16,0 0-16,0 0 0,0 0 16,-1 0-16,1 0 15,0 0-15,0 0 0,0 0 16,0 0-16,-1 0 15,1 0-15,0 0 0,0 0 16,0 0-16,0 0 0,-1 0 16,1 0-16,0 0 0,21 21 15,-21-21-15,0 0 0,0 22 16,-1-1 0,1-21-16,0 21 0,21 0 15,-21 0-15,0 0 16,21 1-16,-21-22 0,21 21 15,0 0-15,0 0 0,-22-21 0,22 21 16,-21 0-16,21 1 0,0-1 16,-21 0-16,21 0 0,0 0 0,0 0 15,0 1-15,0-1 0,0 0 0,0 42 32,0-41-32,0-1 0,0 0 0,0 0 15,21 0-15,-21 0 0,21-21 16,-21 22-16,0-1 0,22 0 15,-22 0-15,21-21 0,-21 21 16,21-21-16,-21 21 0,21-21 16,0 22-16,0-22 15,1 0-15,-1 21 0,0-21 16,0 0-16,0 0 0,0 0 16,1 0-16,-1 0 0,0 0 15,0 0-15,0 0 0,0 0 16,1 0-16,-1 0 0,0 0 0,0-21 0,0 21 15,0 0-15,1 0 16,-1-22-16,0 1 0,0 21 0,0 0 16,0-21-16,1 21 0,-1-21 15,0 21-15,0-21 16,0 0-16,0-1 0,1 1 16,-1 0-1,-21 0-15,21 0 0,0 0 16,-21-1-16,0 1 0,21 0 15,-21 0-15,0 0 0,0 0 16,0-1-16,0 1 0,0 0 16,0-21-16,0 21 15,0-22-15,0 22 0,0 0 16,0 0-16,0 0 0,0-1 0,0 1 16,0 0-16,0 0 0,0 0 15,0 0-15,0-1 0,-21 1 16,0 0-1,0 21 1,0 0-16,-1 0 16,1 0-16,0 0 15,21 21-15,0 0 32</inkml:trace>
  <inkml:trace contextRef="#ctx0" brushRef="#br0" timeOffset="201850.31">13144 7260 0,'0'0'0,"-21"0"0,42 0 62,1 0-62,-1 0 0,0 0 16,21 0-16,-21 0 0,22 0 0,-22 0 15,21 0-15,-21 0 0,22 0 16,-22-21-16,0 21 0,21 0 0,-20 0 16,-1 0-16,0 0 0,0 0 15,0 0-15,-42 0 63,0 0-63,0 0 15,0 0-15,-1 0 16</inkml:trace>
  <inkml:trace contextRef="#ctx0" brushRef="#br0" timeOffset="202089.77">13187 7345 0,'21'0'15,"0"0"1,0 0-16,0 0 0,1 0 16,-1 0-16,0 0 15,0 0-15,0 0 0,0 0 16,1 0-16,-1 0 16,0 0-16,-21-21 0,21 21 15,-21-21 1,0-1-1</inkml:trace>
  <inkml:trace contextRef="#ctx0" brushRef="#br0" timeOffset="202557.18">13525 7070 0,'0'0'0,"0"21"62,0 0-62,22 0 16,-1-21 0,0 0-16,-21 21 15,21-21-15,0 0 0,0 0 0,1 0 16,-1 0-16,0 0 15,0 0-15,-21 22 47,0-1-47,0 0 16,-21 0-16,0-21 0,0 21 16,-1 0-16,22 1 0,-21-1 0,0 0 15,0 0-15,0 0 0,0 0 0,-1 1 16,22-1-16,-21 0 15,0-21-15,21 21 0,-21 0 0,21 0 16,21-42 47,-21 0-63,21 21 0,0-21 15</inkml:trace>
  <inkml:trace contextRef="#ctx0" brushRef="#br0" timeOffset="203391.97">14203 7154 0,'0'-21'31,"0"0"1,21 21-32,0 0 15,0 0-15,0 0 16,1 0-1,-22 21-15,21-21 16,-21 21-16,0 1 0,0-1 16,0 0-1,0 0-15,0 0 16,-21-21-16,-1 21 0,1-21 16,0 0-16,0 22 15,0-22 1,0 0-1,42 0 32,0 0-31,0 0-16,0 0 0,0 0 16,1 0-16,-1 0 15,0 0-15,0 0 0,-21 21 16,21-21-16,0 21 15,-21 0 1,0 0-16,0 0 16,0 1-1,0-1 1,-21 0-16,0-21 0,0 21 16,0-21-16,0 0 15,-1 0-15,22 21 0,-21-21 0,0 0 16,0 0-16,0 0 0,0 0 15,-1 0-15,1 0 16,0 0 0,0 0-16,0 0 125,0 0-125</inkml:trace>
  <inkml:trace contextRef="#ctx0" brushRef="#br0" timeOffset="-210574.3">14774 1058 0,'0'0'0,"0"-21"16,0 0-16,0 0 16,0 0-1,0 42 16,0 0-31,0 0 16,0 22-16,0-22 0,0 21 16,0 0-16,0 1 0,0-1 0,-21 22 15,21-22-15,-21 0 0,21 1 16,-21-1-16,0 21 0,21-20 0,-22-1 16,1 0-16,0 1 0,21-22 15,-21 21-15,21-21 0,-21 1 0,21-1 16,0 0-16,0-42 31,0 0-31,0-1 16,0-20-16,0 21 0,21-21 15,0-1-15,-21 1 0,21-22 16,0 22-16,1 0 0,-22-1 16,21-20-16,0 21 0,-21-1 0,21-20 15,0 20-15,0 1 0,-21-43 16,22 43-16,-22 0 15,21 21-15,-21-22 0,0 22 0,0 42 32,0 0-32,0 1 15,0 20-15,0 0 0,0 1 0,21-1 16,-21 0-16,0 22 0,21-22 16,-21 0-16,0 1 0,0-1 15,0 0-15,0 1 0,0-1 16,0 0-16,0 1 0,0-22 0,21 21 15,-21-21-15,0 1 0,21-1 16,-21 0-16,0 0 0,22-21 16,-22-21 15,0 0-31,0 0 0,0-1 16,0 1-16</inkml:trace>
  <inkml:trace contextRef="#ctx0" brushRef="#br0" timeOffset="-210358.32">14647 1566 0,'21'0'16,"1"0"-16,-1 0 15,0 0-15,0-21 0,0 21 16,22 0-16,-22-21 0,0 21 15,21-21-15,-21 21 0,22-21 0,-22 21 16,21 0-16,-21 0 0,1 0 16,-22-21-16,21 21 0</inkml:trace>
  <inkml:trace contextRef="#ctx0" brushRef="#br0" timeOffset="-209891.77">15261 1418 0,'21'-21'15,"-21"0"1,21 21-16,1 0 16,-22-21-16,21 21 15,0 0-15,0-21 0,0 21 16,0 0-16,1 0 0,-1 0 15,0 0-15,0 0 0,0 21 16,0-21-16,-21 21 0,22 0 16,-1 0-16,-21 0 0,0 1 0,0 20 15,0-21-15,0 21 0,0-20 16,0 20-16,0-21 0,0 21 0,0-20 16,-21-1-16,-1 0 0,1 0 15,21 0-15,-21-21 0,21 21 0,-21-21 16,21-21 15,0 0-31,0 0 0,21 0 16,0 0-16,0-1 0,-21 1 0,22-21 15,-1 21-15,0 0 0,-21-22 16,21 22-16,0 0 0,0 0 0,-21 0 16,22-1-16,-1 1 0,-21 0 15,21 0 1,0 21-1,-21 21 1</inkml:trace>
  <inkml:trace contextRef="#ctx0" brushRef="#br0" timeOffset="-209342.86">15938 1736 0,'22'0'31,"-1"-21"-31,0-1 16,0 1-16,0 0 0,0 0 0,1 21 16,-22-21-16,21 0 0,0-1 15,0 1-15,0 0 0,0 0 16,1 0-16,-1 0 0,-21-1 0,0 1 15,0 42 32,-21 1-47,21-1 0,0 0 16,-22 0-16,1 21 0,21 1 16,0-22-16,0 21 0,-21 22 0,21-22 15,0 0-15,0 1 0,0-1 16,0 22-16,0-22 0,0 0 0,0 1 15,0 20-15,0-21 16,21 1-16,-21-1 0,0 0 0,0 1 16,0-1-16,0 0 0,0 1 0,0-1 15,0 0-15,0-20 0,0-1 16,-21 0-16,0 0 0,0 0 0,0 0 16,-1-21-16,1 0 0,0 0 15,0 0-15,0 0 0,0 0 0,-1-21 16,22 0-16,-21 21 0,21-21 15,-21 0-15,21 0 0,0-1 0,-21 1 16,21 0-16,-21 0 0,21-21 16,0 20-16,0 1 0,0 0 0,0 0 15,0 0-15,0-22 0,0 22 16,21 0-16</inkml:trace>
  <inkml:trace contextRef="#ctx0" brushRef="#br0" timeOffset="-209092.41">16319 1164 0,'0'0'0,"0"-21"0,0 0 0,0 0 16,0 42 46,0 0-62,22-21 0,-22 21 16,0 0-16</inkml:trace>
  <inkml:trace contextRef="#ctx0" brushRef="#br0" timeOffset="-208174.38">16573 1439 0,'0'22'16,"0"-1"-16,0 0 15,0 0-15,0 0 16,0 0-16,0 1 0,0-1 0,0 0 15,0 0-15,0 0 0,0 0 16,0 1-16,22-22 0,-22 21 0,21-21 16,-21 21-16,21-21 15,0 0-15,0 0 16,0 0-16,1 0 0,-1 0 16,0-21-16,0 0 0,0-1 15,0 1-15,1 0 0,-1 0 16,0-21-16,0 20 0,0 1 0,-21 0 15,0-21-15,21 21 0,-21-1 16,22 1-16,-22 0 0,0 0 0,0 0 16,0 42 15,-22 0-31,22 0 0,0 0 16,-21 1-16,0 20 0,21-21 15,-21 21-15,21-20 0,0 20 16,0-21-16,0 0 0,0 22 0,0-22 15,0 0-15,21 0 16,0 0-16,0-21 0,1 0 0,20 0 16,-21 0-16,21 0 0,-20 0 15,20-21-15,-21 0 0,21 21 0,-20-21 16,20 0-16,-21-1 0,0 1 16,0 0-16,1-21 0,-1 21 0,0-43 31,-21 43-31,0 0 0,0 0 0,0 42 47,-21 0-47,21 21 0,0-21 15,-21 1-15,-1-1 0,22 21 16,-21-21-16,21 0 0,0 1 0,0-1 16,-21 0-16,21 0 15,0 0-15,-21-21 0,21-21 31,0 0-15,0 0-16,0 0 0,0-1 16,0 1-16,0 0 0,0 0 15,21-21-15,43-22 16,-43 43-16,0 0 0,21 0 0,1-22 16,-1 22-16,-21 21 0,21-21 15,1 21-15,-1 0 0,-21 0 0,0 0 16,1 21-16,-1-21 0,0 21 15,-21 0-15,0 22 0,0-22 0,0 21 16,0-21-16,0 22 0,0-22 16,-21 21-16,21-21 0,-21 1 0,21 20 15,0-21-15,0 0 0,0 0 16,-22 1-16,1-22 31,0 0-31,0-22 16</inkml:trace>
  <inkml:trace contextRef="#ctx0" brushRef="#br0" timeOffset="-207354.5">12912 2858 0,'21'0'47,"0"0"-47,0 0 0,0 0 16,22 0-16,-22 0 0,21 0 0,-21 0 16,22 0-16,-22 0 0,0 0 15,21 0-15,-21 0 0,1 0 0,-1 0 16,0 0-16,-42 0 31,0 0-15,-1 0-16,1 0 15,0 0-15,0 0 0</inkml:trace>
  <inkml:trace contextRef="#ctx0" brushRef="#br0" timeOffset="-206842.24">12848 2921 0,'-21'0'0,"42"0"0,-42 21 15,21 0-15,-21 1 0,0-22 0,-1 21 16,22 0-16,0 0 0,-21 0 16,0-21-16,21 21 0,-21 1 15,21-1-15,0 0 0,-21-21 16,42 0 31,0-21-47,0 0 15,0 21-15,1 0 16,-1-22-16,21 22 0,-21 0 0,0 0 16,22 0-16,-22 0 0,21 0 15,-21 0-15,22 0 0,-22 0 0,21 0 16,-21 22-16,22-1 0,-22 0 15,0-21-15,0 21 0,0 0 16,-21 0-16,0 1 0,0 20 0,0-21 16,0 0-16,-21 0 0,-21 1 15,21-1-15,-22 0 0,22-21 0,-21 21 16,0 0-16,-1-21 0,1 21 16,0 1-16,-1-22 0,22 0 0,-21 0 15,21 0-15,-1 0 0,1 0 16,0 0-16,0 0 15,21-22-15,-21 22 16,21-21 15,21 0-15</inkml:trace>
  <inkml:trace contextRef="#ctx0" brushRef="#br0" timeOffset="-206607.87">13652 3323 0,'22'0'15,"-1"0"48</inkml:trace>
  <inkml:trace contextRef="#ctx0" brushRef="#br0" timeOffset="-206258.29">14605 2858 0,'0'-22'16,"0"1"-1,0 42 1,0 1-1,0-1-15,0 0 0,0 0 16,0 21-16,0-20 0,0 20 0,0 0 16,-21 1-16,21-1 0,-21 0 15,21 22-15,-22-22 0,1 0 16,0 22-16,21-22 0,-21-21 0,0 22 16,21-1-16,0-21 0,0 0 15,-21 1-15,21-1 0,0 0 16,-22-21-16,22-21 31,0 0-31</inkml:trace>
  <inkml:trace contextRef="#ctx0" brushRef="#br0" timeOffset="-205914.82">14457 2879 0,'0'0'0,"0"-21"0,-21-1 16,21 1-16,0 0 16,0 0-16,0 0 0,21 0 15,0-1-15,0 1 0,0 0 16,0 21-16,22-21 0,-22 21 0,21 0 16,-21 0-16,22 0 0,-1 0 15,-21 0-15,22 21 0,-22 21 0,0-20 16,0-1-16,-21 21 15,0 0-15,0-20 0,0 20 0,-21 0 0,0-21 16,-22 22-16,22-1 16,-21-21-16,21 22 0,-22-22 0,1 21 15,21-21-15,0 0 0,-22 1 16,22-1-16,0 0 0,0-21 0,21 21 16,-21 0-1,42-21 1</inkml:trace>
  <inkml:trace contextRef="#ctx0" brushRef="#br0" timeOffset="-204143.14">14859 3196 0,'0'0'0,"0"21"47,0 1-47,0-1 0,0 0 16,-21 0-16,21 0 0,0 22 15,-21-22-15,21 0 0,0 0 0,0 0 16,0 22-16,0-22 0,0 0 16,0 0-16,0 0 0,0 0 15,21-21 1,0 0-1,0 0-15,0-21 0,0 0 0,1 21 16,-1-21-16,21 0 0,-21 0 16,0-22-16,1 22 0,-1 0 0,0-21 15,0 20-15,0-20 0,0 21 16,1 0-16,-22-22 0,21 22 0,0 0 16,0 0-16,-21 42 46,0 0-46,0 0 16,-21 1-16,21-1 0,-21 21 0,21-21 16,-21 0-16,-1 22 0,22-22 15,0 0-15,0 21 0,0-20 0,0-1 16,0 0-16,0 0 16,22-21-16,-1 0 0,0 0 15,0 0-15,0 0 0,22 0 0,-1 0 16,-21 0-16,21-21 0,1 21 15,-22-21-15,21 0 0,-21-1 0,1 1 16,-1 0-16,0 0 0,0-21 16,-21 20-16,0 1 0,0 0 0,0 0 15,0 0-15,0 0 0,0-1 16,-21 22 0,0 0-16,0 0 15,21 22 1,0-1-1,21-21 1,0 0 0,0 0-16,0 0 0,0-21 15,1 21-15,-1-22 0,0 22 16,0 0-16,0-21 0,0 21 31,-21 21-31,0 1 16,0-1-16,0 0 0,0 0 15,0 0-15,0 0 0,0 1 16,0-1-16,-21 0 0,21 0 0,0 0 16,0 0-16,0 1 0,0-1 15,0 0-15,0 0 0,21 0 16,1-21-16,-1 0 0,0 21 16,0-21-16,0 0 0,0 0 15,1 0-15,-1 0 0,0 0 16,0 0-16,0-21 0,0 21 15,-21-21-15,22 0 0,-1 0 0,-21 0 16,0-1-16,21 1 0,0 0 16,-21 0-16,21-21 0,-21 20 0,0 1 15,21-21-15,1 21 0,-22 0 16,0-1-16,0 1 16,0 42-1,0 1-15,0-1 16,0 0-16,0 0 0,0 0 15,0 0-15,0 1 0,0-1 0,0 0 16,0 0-16,-22 0 0,22 0 16,0 1-16,0-1 0,0 0 15,22-21-15,-1 0 16,0 0-16,0 0 16,0 0-16,0 0 0,1 0 0,-1 0 15,21-21-15,-21 0 0,0 21 16,1-22-16,20 1 0,-21 0 0,0 0 15,0-21-15,22 20 0,-43 1 16,21 0-16,0-21 0,-21 21 0,0-1 16,0 1-16,0 42 62,21-21-46,0 0-16,1 0 15,-1 0-15,21 0 0,-21 0 0,22 0 16,-22 0-16,21 0 0,0 0 16,1 0-16,-1 0 0,0 0 0,-20 0 15,20 0-15,0 0 0,-21 0 16,1 0-16,-1 0 0,0-21 0,-42 0 47,0 21-47,-1 0 15,1 0-15,-21 0 0,21 0 0,0 21 0,-1-21 16,1 21-16,0 1 16,-21-1-16,21 0 0,-1 0 0,1 0 15,0 0-15,0 22 0,0-22 16,-22 21-16,43 1 0,0-22 16,-21 0-16,21 0 0,0 0 15,0 0-15,0 1 16,21-22-16,1 0 15,-1 0-15,0 0 0,0 0 16,0-22-16,0 1 0,1 21 16,-1-21-16,0 0 15,0 0-15,0 0 0,22-43 16,-22 43-16,0 0 0,0-22 0,0 22 16,0-21-16,1 0 15,-22 20-15,0 1 0,0 42 47,-22 1-47,22 20 0,0-21 0,-21 0 16,21 0-16,-21 22 0,21-22 0,0 0 15,0 21-15,0-20 0,0-1 16,0 0-16,0 0 0,0 0 0,21 0 16,0 1-16,1-22 15,-1 0-15,0 21 0,0-21 16,0 0-16,0 0 0,1 0 15,-1 0-15,0 0 0,0 0 0,0-21 16</inkml:trace>
  <inkml:trace contextRef="#ctx0" brushRef="#br0" timeOffset="-203982.68">17526 3620 0,'0'21'0,"-21"-21"46,21-21 1</inkml:trace>
  <inkml:trace contextRef="#ctx0" brushRef="#br0" timeOffset="-203193.66">12658 4487 0,'0'0'0,"21"-21"0,0 0 0,0 21 0,0-21 16,0 0-16,1 21 0,-22-21 15,21 21-15,-21-22 0,-21 22 31,-1 22-15,1-22-16,-21 21 0,21 0 0,0 21 16,-1-21-16,-20 1 0,21 20 15,0 0-15,-22 22 0,43-22 16,0 0-16,-21 1 0,21-1 16,0 0-16,0 1 0,0-22 0,0 21 15,0-21-15,21 22 0,1-22 0,-22 0 16,21-21-16,0 21 0,0-21 15,21 0-15,-20 0 0,-1 0 0,0 0 16,21 0-16,-21-21 0,1 0 16,-1 0-16,0 0 0,0 21 0,-21-22 15,21-20-15,-21 21 0,0 0 0,0 0 16,0-1 0,-21 1-16,0 21 0,0 0 0,0 0 15,-1 0-15,1 0 0,0 0 16,0 21-16,0 1 0,-22 20 15,22-21-15,21 0 0,-21 0 16,0 1-16,21-1 0,-21 0 16,21 0-16,0 0 0,0 0 0,0 1 15,0-1-15,21-21 32,0 0-32,0-21 15</inkml:trace>
  <inkml:trace contextRef="#ctx0" brushRef="#br0" timeOffset="-202990.16">13271 4826 0,'22'0'0,"-22"21"62,0 0-46</inkml:trace>
  <inkml:trace contextRef="#ctx0" brushRef="#br0" timeOffset="-200539">14753 4360 0,'0'-21'31,"0"0"-15,0 0-1,0 0 1,-21 21 62,21 21-78,0 0 16,-21-21-1,21-21 110,0 0-109,0 0-1,0 42 32,0 0-31,0 0-16,0 0 0,0 22 0,0-22 16,-21 21-16,21 0 0,-22 1 0,22-1 15,0 0-15,0 1 0,-21-1 16,0 0-16,21 1 0,-21-1 15,21 0-15,0-20 0,-21 20 16,21-21-16,-21 21 0,21-20 0,0-1 16,0 0-16,0-42 47,0 0-47,0-1 15,0 1-15,0 0 0,0 0 16,0-21-16,0 20 0,0 1 0</inkml:trace>
  <inkml:trace contextRef="#ctx0" brushRef="#br0" timeOffset="-200243.48">14690 4403 0,'0'-21'16,"0"42"-16,21-42 0,-21-1 0,0 1 0,21 21 15,0 0 1,0 21-1,-21 1-15,21-1 0,-21 21 16,22-21-16,-1 22 0,0-22 0,0 21 16,0 0-16,0 1 0,1-22 15,-1 21-15,0 1 0,0-1 16,0-21-16,0 21 0,1-20 0,-1-1 16,-21 21-16,0-21 0,21-21 15,-21 21-15,0 1 0,0-1 16,0-42 15,-21 21-31,21-22 0,0 1 0,0-21 16,0 21-16,0 0 0</inkml:trace>
  <inkml:trace contextRef="#ctx0" brushRef="#br0" timeOffset="-199960.08">15367 4318 0,'0'0'0,"0"-42"16,-21 63 31,0 0-47,21 21 0,-22-20 0,1 20 16,0-21-16,0 21 0,0 1 15,0-1-15,-1 0 0,1 1 0,0-1 16,0 0-16,0 1 0,0-1 0,-1-21 15,1 22-15,21-22 0,-21 0 16,21 0-16,0 0 0,0 0 16,21-42 15,0 0-31</inkml:trace>
  <inkml:trace contextRef="#ctx0" brushRef="#br0" timeOffset="-199693.05">15557 4636 0,'0'21'32,"0"0"-32,0 0 0,-21 0 15,21 0-15,-21 1 0,21-1 16,0 21-16,0-21 0,-21 0 0,21 1 15,-21-1-15,21 0 0,0 0 0,0 0 16,0 0-16,0 1 16,0-44 15,0 1-31,0 0 16,0 0-16,0-21 0,0 20 0</inkml:trace>
  <inkml:trace contextRef="#ctx0" brushRef="#br0" timeOffset="-199346.64">15684 4382 0,'0'-22'0,"-21"22"16,21 22-16,0-1 16,-21 0-16,21 0 15,0 0-15,0 0 16,21-21-1,0 0-15,1 0 0,-1 0 16,0 0 0,-21-21-16,21 0 0,-21 0 15,0 0-15,0 0 16,0-1-16,0 1 0,0 0 16,-21 21-16,21-21 0,-21 21 15,0 0-15,-1 0 16,1 21-1,21 0-15,-21-21 0,21 21 16,0 1-16,0-1 0,0 0 16,0 0-16,21 0 15,0-21 1</inkml:trace>
  <inkml:trace contextRef="#ctx0" brushRef="#br0" timeOffset="-199036.74">16298 4212 0,'0'0'15,"-21"0"1,21 21 0,-21-21-16,21 22 15,0 20-15,0-21 0,0 21 16,0-20-16,0 20 0,0 0 0,0-21 15,-21 22-15,0-1 0,21 0 16,0 1-16,-22-22 0,1 21 0,21 1 16,0-1-16,-21-21 0,0 21 15,21-20-15,-21-1 0,21 0 0,-21 0 16,21 0-16,0 0 0,-22-21 16,22-21-1,-21 0 1,21 0-16,0 0 0</inkml:trace>
  <inkml:trace contextRef="#ctx0" brushRef="#br0" timeOffset="-197634.36">15854 4678 0,'0'0'0,"21"0"31,0 0-31,0 0 0,0 0 0,1 0 15,20 0-15,-21 0 0,21 0 0,1 0 16,-1 0-16,0 0 0,22 0 16,-22-21-16,1 21 0,20-21 15,1-1-15,-22 1 0,21 21 16,-20-21-16,-1 0 0,0 0 0,1 0 16,-22-22-16,0 22 0,21 0 0,-42-21 15,0 20-15,22-20 0,-22 21 16,0 0-16,0 0 0,0-1 0,0 1 15,0 0-15,-22 21 16,1 0-16,21 21 16,-21 0-16,21 1 0,-21-1 15,0 21-15,21-21 0,-21 22 0,21-1 16,-22-21-16,1 21 0,21 1 0,0-1 16,-21-21-16,0 22 0,0-1 15,21 0-15,0 1 0,-21-22 16,21 21-16,-22-21 0,22 22 15,0-22-15,0 0 0,0 0 0,0 0 16,0 0-16,0 1 0,0-44 47,0 1-47,0 0 0,22 0 16,-1 0-16,-21 0 0,21-1 0,0 1 15,-21 0-15,21 0 0,0 0 0,-21 0 16,22-1-1,-1 22 1,-21 22 0,0-1-16,0 0 15,0 0-15,0 0 0,0 0 16,0 1-16,0-1 0,0 0 16,0 0-16,21-21 0,-21 21 15,21 0-15,0-21 16,0 0-16,1 0 15,-1 0-15,0 0 0,0 0 16,0-21-16,0 0 0,1 21 16,-1-21-16,0 0 0,21 0 0,-42-1 0,43 1 15,-43 0-15,21 0 0,0 21 16,-21-21-16,21 0 0,-21-1 16,0 44 30,0-1-46,-21 0 0,21 0 16,-21-21-16,0 21 0,21 22 16,0-22-16,0 0 0,0 0 0,0 0 15,0 0-15,0 1 16,0-1-16,21 0 16,0-21-16,0 0 0,0 0 15,0 0-15,1 0 16,-1-21-16,21 21 0,-21-21 0,0 21 15,1-22-15,-1 1 0,0 0 0,-21 0 16,21 0-16,0 0 0,-21-1 16,21 1-16,-21 0 0,22 0 0,-22 0 15,0 0-15,0-1 16,0 44 15,0-1-15,0 0-16,-22-21 0,22 21 15,-21 0-15,21 0 0,0 1 16,-21-1-16,21 0 0,0 0 16,0 0-16,0 0 0,-21-21 15,21 22-15,0-1 16,0-42 15,0-1-15,0 1-16,0 0 0,0 0 15,0 0-15,0 0 0,0-1 16,21 1-16,0 0 0,0 0 0,-21 0 16,22-22-16,-1 22 0,21 0 15,-21 0-15,0 0 0,22 0 0,-22-1 16,0 22-16,21-21 0,-20 0 16,-1 21-16,21 0 0,-21 0 15,0 0-15,1 0 0,-1 0 0,-21 21 16,21 0-16,-21 1 15,0-1-15,0 0 0,0 0 0,0 21 16,0 1-16,0-22 0,-21 21 0,0-21 16,21 22-16,0-22 0,-22 0 15,22 0-15,-21 0 0,21 1 16,0-1-16,-21 0 0,21 0 16,0-42 30,0 0-46,0 0 16,0-1-16,-21 22 0,21-42 0</inkml:trace>
  <inkml:trace contextRef="#ctx0" brushRef="#br0" timeOffset="-197274.95">17314 4445 0,'21'0'31,"1"0"-31,-1 0 16,-21-21 0,0 0-1,-21 42 48</inkml:trace>
  <inkml:trace contextRef="#ctx0" brushRef="#br0" timeOffset="-194686.67">19664 1164 0,'0'0'0,"-21"0"0,-1 0 16,1 0-16,0 0 0,0 0 16,21 21-1,0 1-15,0-1 16,21-21-1,0 21 1,0-21-16,22 0 0,-22 0 16,0 0-16,21 0 0,1 0 0,-22 0 15,21 0-15,-21 0 0,22 0 16,-22-21-16,21 21 0,-21-21 0,1 21 16,-1-22-16,-21 1 15,21 21-15,-21-21 0,0 0 0,0 0 16,0 0-1,-21 21 17,21 21-32,-21 0 0,21 0 15,-22 0-15,1 0 0,0 22 16,0-1-16,0 0 0,21 1 0,-21-1 16,-1 0-16,1 1 0,0-1 15,0 0-15,0 1 0,0-1 0,21-21 16,-22 22-16,22-22 0,0 21 15,0-21-15,0 0 0,-21 1 0,21-1 16,0-42 31,0-1-47,0 1 16,0 0-1,0 0-15,0 0 0</inkml:trace>
  <inkml:trace contextRef="#ctx0" brushRef="#br0" timeOffset="-194406.69">19516 1588 0,'21'0'31,"0"0"-31,0 0 16,0 0-16,0 0 0,1 0 0,-1 0 15,0 0-15,21-22 0,-21 22 16,1 0-16,-1 0 0,21 0 16,-21 0-16,0-21 0,1 21 0,-1 0 15,0 0-15,0 0 0,0 0 16,0 0-16,-21-21 16</inkml:trace>
  <inkml:trace contextRef="#ctx0" brushRef="#br0" timeOffset="-194166.73">20320 1503 0,'0'-21'94,"21"21"-78</inkml:trace>
  <inkml:trace contextRef="#ctx0" brushRef="#br0" timeOffset="-192828.46">21399 1355 0,'22'0'15,"-1"0"1,0 0-16,0 0 16,0 0-16,0 0 15,1 0-15,-22-21 0,21 21 16,0-22-16,0 22 0,-21-21 0,21 21 15,0-21-15,1 21 0,-22-21 16,0 0-16,0 0 0,0-1 16,0 1-1,0 0-15,-22 21 16,1 0-16,0 0 0,0 0 16,-21 0-16,20 0 0,-20 0 0,21 21 15,-21 0-15,-1 1 16,22-1-16,-21-21 0,21 42 0,-1-21 15,-20 0-15,21 1 0,21-1 16,-21 0-16,21 0 0,-21 0 0,21 0 16,0 1-16,0-1 15,0 0-15,21-21 0,0 21 16,0-21-16,0 21 0,0-21 16,1 21-16,-1-21 0,21 22 0,-21-1 15,0-21-15,22 21 0,-22 0 16,21-21-16,-21 21 0,1 0 0,-1-21 15,-21 22-15,0-1 0,21 0 16,-21 0-16,0 0 0,-21 0 16,21 1-1,-43-22-15,22 21 0,0-21 0,-21 0 16,21 21-16,-22-21 0,22 0 16,-21 0-16,21 0 0,-1 0 0,1 0 15,0 0-15,0 0 0,0 0 16,0 0-16,-1 0 15,22-21 1,0 0 15,22 21-31,-1-22 16,0 22-16,0-21 16,0 21-16</inkml:trace>
  <inkml:trace contextRef="#ctx0" brushRef="#br0" timeOffset="-191895.03">21844 1524 0,'0'0'16,"0"21"15,0 0-31,0 1 15,0-1-15,0 0 0,0 0 0,0 0 16,0 0-16,0 1 0,-21-1 16,21 0-16,0 0 0,0 0 0,0 0 15,0 1-15,0-1 0,0 0 16,0 0-16,21 0 16,0-21-1,0 0-15,0 0 16,-21-21-16,22 21 0,-1-21 15,0 21-15,0-21 0,0 0 16,0-1-16,1-20 0,-1 21 16,-21 0-16,21 0 0,-21-1 15,21-20-15,0 21 0,-21 0 16,0 0-16,0 42 47,0 0-47,0 0 0,0 0 15,-21 0-15,21 1 0,0-1 0,0 0 16,-21 0-16,21 0 0,-21 0 16,21 1-16,0-1 0,0 0 15,0 0-15,0 0 16,21-21 0,0 0-1,0 0-15,0 0 0,1 0 16,-1 0-16,0-21 0,0 21 0,0-21 15,0 0-15,1 21 0,-1-21 16,0-1-16,0 1 0,-21 0 0,0 0 16,21 0-16,-21 0 0,0-1 15,0 1-15,0 0 16,21 21 62,1 0-62,-1 0-16,0 0 15,0 0-15,0 0 16,0 0-16,1 0 16,-22 21-1,0 0-15,0 1 0,0-1 16,0 0-16,0 0 15,0 0-15,-22 0 0,22 1 16,0-1-16,0 0 0,-21 0 16,21 0-16,0 0 0,0 1 15,-21-22-15,21 21 16,21-21 31,0 0-32,1-21-15,20-1 0,-21 22 16</inkml:trace>
  <inkml:trace contextRef="#ctx0" brushRef="#br0" timeOffset="-191410.44">23072 1672 0,'0'0'0,"0"-21"16,0 0-1,-22 21 1,1 0-16,0 0 0,0 21 16,0-21-16,0 21 0,-1 0 15,1 1-15,0-1 0,-21 21 0,42-21 16,-21 0-16,-1 1 0,1-1 16,0 0-16,21 0 0,0 0 15,0 0-15,0 1 0,0-1 16,0 0-1,21-21-15,0 0 16,1 0-16,-1 0 0,0 0 16,0-21-16,0 0 0,0 21 15,1-22-15,-1 1 0,-21 0 0,21 0 16,0 0-16,0 0 0,0-1 16,-21 1-16,22-21 0,-22 21 0,21 21 15,-21-21-15,0-1 0,0 44 31,0-1-15,0 0-16,-21 0 0,21 0 0,-22 0 16,22 1-16,0-1 0,0 0 15,0 0-15,0 0 0,0 0 0,0 1 16,0-1-16,22-21 16,-1 0-16,0 0 0,0 0 15,0 0-15,0 0 16,1 0-16,-1-21 0,0 21 0</inkml:trace>
  <inkml:trace contextRef="#ctx0" brushRef="#br0" timeOffset="-190859.54">23495 1376 0,'0'0'0,"0"-21"0,-21 21 16,0 0-1,21 21 1,-22 0-16,22 0 0,-21 22 16,21-22-16,0 0 0,0 21 15,-21-21-15,21 22 0,-21-22 0,21 21 16,0-21-16,0 22 0,0-22 16,-21 0-16,21 0 0,0 0 0,-21 1 15,21-1-15,0 0 16,0 0-16,0 0 15,0-42 32,0 0-47,0 0 0,0 0 16,0-1-16,21 1 0,0 0 16,-21 0-16,21 0 0,0 0 0,0-1 15,1 22-15,20-21 0,-21 21 16,0 0-16,0 0 0,1 0 0,-1 0 15,-21 21 1,21 1-16,-21-1 0,0 0 16,0 0-16,0 0 0,0 22 15,-21-22-15,0 0 0,-1 0 16,1 0-16,0-21 0,0 21 16,0-21-16,0 22 0,-1-22 0,1 0 15,0 0-15,0 0 0,0 0 31,21-22 1,21 1-32,-21 0 15</inkml:trace>
  <inkml:trace contextRef="#ctx0" brushRef="#br0" timeOffset="-190054.14">23812 1397 0,'-21'0'16,"0"21"15,0 0-31,21 1 16,-21-1-16,21 0 0,0 0 0,0 21 15,0-20-15,0 20 0,-21-21 16,21 21-16,0-20 0,0 20 0,-22-21 16,22 0-16,0 22 0,0-22 15,0 0-15,0 0 0,0 0 0,0 0 16,0 1 0,0-44 30,0 1-30,0 0-16,0 0 0,22 0 16,-22 0-16,21-1 0,0 1 15,-21 0-15,21 0 0,-21 0 0,21 21 16,-21-21-16,21 21 16,1 0-1,-22 21 1,0 0-16,0 0 15,0 0-15,0 0 0,0 1 16,0-1-16,0 0 0,0 0 16,21 0-1,0-21 1,0 0 0,0 0-16,0 0 15,-21-21-15,22 0 16,-1 0-16,-21 0 0,21-1 15,0 1-15,-21 0 0,21 0 16,-21 0-16,0 0 16,0 42-1,0 0 1,0 0-16,0 0 16,-21 0-16,21 1 0,-21-1 15,21 0-15,0 0 16,0 0-16,0 0 15,21-21 1,0 0-16,0 0 16,1 0-1,-1 0-15,0 0 16,-21-21-16,21 21 0,-21-21 16,21 0-16,-21 0 15,21 21-15,-21-21 16</inkml:trace>
  <inkml:trace contextRef="#ctx0" brushRef="#br0" timeOffset="-189693.69">24088 1503 0,'0'0'0,"0"-21"63,21 21-1,-21 21-31,0 0 16</inkml:trace>
  <inkml:trace contextRef="#ctx0" brushRef="#br0" timeOffset="-184742.88">19854 3069 0,'-21'-21'15,"0"21"-15,0-21 16,0 21-16,-1-21 15,1 0-15,0 21 0,0-22 16,21 1-16,0 0 0,-21 21 16,21-21-16,-21 0 0,21 0 0,0-1 15,0 1-15,0 0 0,0 0 16,0 0-16,0 0 0,0-1 16,0 1-16,0 0 0,0 0 0,21 0 15,0 21-15,0-21 0,0-1 0,0 1 16,22 21-16,-22 0 15,21-21-15,-21 21 0,22 0 0,-22 0 16,0 0-16,0 21 0,0 0 16,-21 1-16,22-1 0,-22 0 0,0 21 15,0-21-15,-22 22 0,1-22 16,0 21-16,0 1 0,-21-22 0,-1 21 16,1 0-16,0 1 0,-1-22 0,1 21 15,0 1-15,-1-1 0,1-21 16,0 21-16,20-20 0,1-1 0,0 21 15,21-21-15,0 0 0,0 1 16,0-1-16,21 0 16,0-21-16,1 0 15,20 0-15,-21 0 0,21 0 0,-20 0 16,20 0-16,0 0 0,-21 0 16,22-21-16,-1 0 0,0-1 0,1 1 15,-22 0-15,0 0 0,21 0 16,-42 0-16,22-1 0,-22 1 0,0 0 15,0-21-15,0 21 0,-22-1 16,1 1-16,-21 0 0,21 0 16,0 21-16,-22 0 0,22-21 0,-21 21 15,21 0-15,-22 0 0,22 0 16,0 21-16,0 0 0,0-21 0,-1 21 16,1 0-16,21 1 0,-21-1 15,21 0-15,0 0 0,0 0 0,0 0 16,0 1-16,0-1 15,0 0-15,21-21 16,0 0 0,1 0-16,-1 0 0,0 0 0</inkml:trace>
  <inkml:trace contextRef="#ctx0" brushRef="#br0" timeOffset="-184218.93">20235 3027 0,'21'0'47,"1"0"-31,-22 21 62,-22-21-78,1 0 15,21 21 1,0-42 62,0 42 0,-21-21-62</inkml:trace>
  <inkml:trace contextRef="#ctx0" brushRef="#br0" timeOffset="-169726.52">21484 2900 0,'-21'0'15,"21"-21"32,21 21-47,0-21 0,0 21 16,1 0-16,-22-22 0,21 22 15,0 0-15,0-21 0,0 21 0,-21-21 16,0 0-16,0 0 16,-21 21-1,0 0-15,-21 0 16,20 0-16,1 0 0,-21 0 0,21 0 16,-22 0-16,22 0 0,-21 21 15,21-21-15,-22 21 0,22 0 0,0-21 16,0 21-16,21 1 0,0-1 0,0 0 15,0 0-15,0 0 16,0 0-16,0 1 16,21-22-16,-21 21 0,21 0 15,0-21-15,1 21 0,-1 0 0,0-21 16,21 21-16,-21 1 0,1-22 16,-1 21-16,0 0 0,0 0 0,0 0 15,-21 0-15,0 22 0,0-22 16,0 0-16,0 0 0,0 22 0,0-22 15,0 0-15,-21 0 0,0 0 0,0 0 16,0-21-16,-1 22 0,-20-1 16,21-21-16,0 0 0,0 0 15,-22 0-15,22 0 0,0 0 16,0 0-16,0 0 0,-1-21 16,1 21-16,21-22 0,0 1 15,0 0-15,-21 21 0,21-21 0,-21 0 16,21 0-16,0-1 0,0 1 15,-21 21-15,21 21 47,0 1-47,0-1 0,0 0 16,21 0-16,0-21 0,-21 21 16,21 0-16,0-21 0,1 0 15,-1 22-15,0-22 0,0 0 16,0 0-16,0 0 0,22 0 0,-22 0 15,21 0-15,-21 0 0,22 0 16,-22 0-16,21-22 0,-21 1 0,22 21 16,-22-21-16,21 0 0,-21 0 15,1 0-15,-1-1 0,0-20 16,0 21-16,0 0 0,0 0 0,-21-1 16,0 1-16,0 0 0,0 0 0,0 42 31,0 0-16,0 22-15,-21-22 16,0 0-16,0 21 0,0-21 16,21 22-16,-21-22 0,-1 0 0,1 21 15,21-20-15,0-1 0,-21-21 16,21 21-16,0 0 0,-21-21 0,21 21 16,0-42 15,0 0-31,21 21 15,0-21-15,-21 0 0,21-1 0,-21 1 16,22 0-16,-1 0 0,-21 0 16,21 0-16,0-1 0,-21 1 15,0 0-15,21 0 0,0 21 0,1 0 32,-1 21-32,-21 0 15,0 0-15,0 1 0,0-1 16,0 0-16,0 0 0,0 0 0,0 0 15,21 1-15,-21-1 16,21-21-16,-21 21 0,21-21 0,0 0 16,1 0-16,-1 0 15,0 0-15,0 0 0,0 0 0,0 0 16,22 0-16,-22-21 0,0 21 16,0-21-16,0-1 0,1 1 15,-1 21-15,0-21 0,21 0 0,-42-21 16,21 20-16,1 1 0,-1 0 15,-21 0-15,21 0 0,-21 0 0,0-1 16,0 1-16,0 0 0,-21 21 31,0 0-31,-1 21 0,1-21 16,21 21-16,-21 1 0,0-1 0,0 0 16,0 21-16,21-21 0,0 1 15,0 20-15,-22-21 0,22 0 0,0 0 16,0 1-16,0-1 0,0 0 15,0 0-15,22-21 0,-22 21 16,21-21-16,0 0 0,0 0 0,0 21 16,0-21-16,22 0 0,-22 0 15,0 0-15,21 0 0,-20-21 0,20 0 16,-21 21-16,21-21 0,-20 0 16,-1 0-16,0-1 0,21 1 0,-21-21 15,1 21-15,-22-22 0,21 22 16,-21-21-16,21 0 0,-21-1 0,21 22 15,-21-21-15,0 21 0,0-22 16,21 22-16,-21 0 0,0 0 16,21 0-16,-21 42 31,0 0-31,0 0 0,-21 0 16,21 0-16,-21 22 0,21-22 15,-21 21-15,0 1 0,21-22 0,0 21 16,-21 0-16,-1-20 15,22 20-15,-21-21 0,21 0 0,0 0 0,0 1 16,0-1-16,-21 0 0,21 0 16,0-42 15,0 0-15,21 21-16,-21-21 0,21-1 15,-21 1-15,22 0 0,-1 0 16,0 0-16,-21 0 0,21-1 0,0 1 15,0 0-15,1 21 16,-1-21-16,0 21 0,0 0 16,-21 21-16,21 0 15,-21 0-15,21 1 0,-21-1 16,22 21-16,-1-21 0,0 0 16,0-21-16,-21 22 0,21-1 0,0 0 15,1-21-15,-1 21 0,0-21 16,0 21-16,0-21 15,0 0-15,1 0 0,-1 0 16,0-21 0,-21 0-16,21 0 0,0 0 15,0-1-15,-21 1 0,22 0 16,-1 0-16,0 0 0,0-22 0,0 22 16,0-21-16,1 21 0,41-22 15,-42 22-15,0 21 16,1 0-16,-1-21 0,0 21 0,0 0 15,0 0-15,0 0 0,-21 21 16,0 0-16,22 1 0,-1-1 16,-21 0-16,0 21 15,21-21 1,-21 1-16,0-1 16,0-42 30,0-1-30,0 1-16,0 0 16,0 0-16,0 0 0,0 0 0,0-1 15,0 1-15,0 0 0,-21 21 16,0-21 0,-1 21-16,1 0 0,0 0 0,0 0 15,0 0-15,0 0 16,-1 21-16,1 0 0,0 0 15,0 1-15,0-1 0,0 0 16,-1 21-16,1-21 0,21 1 0,0-1 16,-21 21-16,21-21 0,-21 0 15,21 1-15,0-1 0,0 0 0,0 0 16,0 0-16,0 0 0,21 1 16,0-22-1,0 0-15,1 0 0,-1 0 16,0 0-16,0 0 15,0 0-15,0 0 0,1-22 0,-1 1 16,0 0-16,0 0 16,0 0-16,0 0 0,-21-1 0,22 1 15,-22-21-15,21 21 0,-21 0 0,21-1 16,0 1-16,-21 0 0,0 0 16,0 0-16,0 42 31,0 0-31,0 0 0,0 0 15,0 1-15,0-1 16,-21 0-16,21 0 0,0 0 0,0 0 16,0 1-16,0-1 15,0 0 1,21-21-16,0 0 0,0 0 16,1 0-16,-1 0 15,0 0-15,0 0 16,0-21-16,0 21 0,1-21 15,-1 21-15,-21-22 0,21 22 16,0-21 0</inkml:trace>
  <inkml:trace contextRef="#ctx0" brushRef="#br0" timeOffset="-169518.03">23982 3514 0,'0'21'63,"-21"-21"-32</inkml:trace>
  <inkml:trace contextRef="#ctx0" brushRef="#br0" timeOffset="-158154.04">21421 3323 0,'0'0'0,"-22"0"0,1-21 0,0 21 16,0 0-16,0 0 15,21-21-15,-21 21 16,-1 0-16,22 21 47,0 0-32,22-21 1,-1 21-16,0-21 0,21 22 16,1-22-16,20 0 0,1 21 0,-1-21 15,22 0-15,-1 0 16,1 21-16,0-21 0,-1 0 0,1 0 16,21 0-16,-21 0 0,-1 0 15,22 0-15,-21 0 0,-1 0 0,1 0 16,-21 0-16,-1 0 0,1 0 15,-1 0-15,-21 0 0,1 0 0,-1 0 16,-21 0-16,0 0 0,1 0 16,-1 0-1,-42 0 32,-1 0-47,1 0 0,0-21 16,-21 21-16,21 0 0,-22 0 15,1 0-15,0 0 0</inkml:trace>
  <inkml:trace contextRef="#ctx0" brushRef="#br0" timeOffset="-157738.53">21505 3387 0,'0'0'0,"0"-21"32,21 21-32,1 0 15,20 0-15,0 0 0,1 0 16,20 0-16,1 0 0,-1 0 0,22 0 15,-22-22-15,22 22 0,21 0 16,-22 0-16,22 0 0,-21 0 0,21 0 16,0 0-16,-22 0 15,22 0-15,-42-21 0,20 21 0,-20 0 16,-22 0-16,0 0 0,1 0 16,-22 0-16,0-21 0,0 21 0,-21-21 31,-21 0 0,0 21-31,0 0 16,-22-21-16,22 21 0,-21 0 15</inkml:trace>
  <inkml:trace contextRef="#ctx0" brushRef="#br0" timeOffset="-157370.55">21696 3217 0,'0'0'0,"21"0"16,0 0-16,21 0 0,1 0 15,-1 0-15,22 0 0,-22 0 0,21 22 16,1-22-16,-1 0 0,22 0 0,0 0 16,-22 0-16,22 21 15,0-21-15,-1 0 0,1 0 0,0 0 16,-1 0-16,-20 0 0,-1 21 16,-20-21-16,-1 0 0,0 0 0,1 0 15,-22 0-15,0 0 0,0 0 16,0 0-1,0 0 1,1 0 0</inkml:trace>
  <inkml:trace contextRef="#ctx0" brushRef="#br0" timeOffset="-150034.59">24426 2413 0,'-21'0'78,"0"0"-62,0 0-16,0 0 0,-1 0 15,1 0-15,0 0 16,0-21-16,0 21 0,0 0 15,-22 0-15,22-21 0,0 21 0,-21 0 16,-1-21-16,22 21 16,-21 0-16,-1 0 0,1-22 0,21 22 15,-21 0-15,-1 0 0,22 0 16,-21-21-16,-1 21 0,22 0 0,-21-21 16,21 21-16,-22 0 0,22 0 15,-21 0-15,21 0 0,-22-21 0,1 21 16,21 0-16,-21 0 0,-1-21 0,1 21 15,-22 0-15,22 0 0,0 0 16,-1-21-16,1 21 0,-21 0 16,20 0-16,1 0 0,0 0 0,-1-22 15,22 22-15,-21 0 0,-1 0 0,22 0 16,-21-21-16,0 21 0,20 0 16,-20 0-16,21 0 0,-21-21 15,20 21-15,-20 0 0,21 0 0,-21 0 16,-1-21-16,22 21 0,-21 0 15,-1 0-15,1 0 0,21 0 0,-21-21 16,-1 21-16,22 0 0,-21 0 16,21 0-16,-1 0 0,1 0 0,0 0 15,0 0-15,0 0 0,0 0 16,21-21-16,-22 21 0,1 0 16,0 0-16,0 0 15,0 0-15,0 0 0,-1 0 16,1 0-16,0 0 0,0 0 15,-21 0-15,20-22 0,1 22 16,-21 0-16,21 0 0,0 0 0,-1 0 16,1 0-16,-21 0 0,21 0 0,0-21 15,-1 21-15,1 0 0,0 0 16,0 0-16,0 0 0,0 0 0,-22 0 16,22 0-16,-21-21 0,21 21 15,-22 0-15,22 0 0,-21 0 0,21 0 16,-22 0-16,1 0 0,21 0 15,-22 0-15,22 0 0,-21 0 16,21 0-16,0 0 0,-1 0 0,1 0 16,0-21-16,0 21 0,0 0 15,0 0-15,-1 0 0,1 0 0,0 0 16,0 0-16,0 0 16,0 0-16,-1 0 0,1 0 15,0 0-15,0 0 0,0 0 16,0 21-16,-1-21 0,-20 0 15,21 0-15,0 0 0,0 0 0,-1 21 16,1-21-16,0 0 16,0 0-16,0 0 15,0 0-15,-1 21 0,1-21 16,0 0-16,0 22 16,0-22-16,0 0 0,-1 21 15,1-21-15,0 21 0,0-21 16,0 21-16,21 0 0,-21 0 15,21 1-15,-22-22 0,22 21 16,0 0-16,0 0 0,-21-21 0,21 21 16,0 0-16,0 1 0,0-1 0,-21 0 15,0 0-15,0 21 0,21-20 16,-21-1-16,-1 21 0,22-21 16,-21 0-16,0 22 0,0-22 0,21 21 0,-21-21 15,0 1-15,21 20 16,-22-21-16,22 0 0,-21 0 0,0 22 15,21-22-15,-21 0 0,21 0 0,0 22 16,-21-22-16,0 0 0,-1 0 16,22 21-16,-21-20 0,0 20 0,21-21 15,-21 0-15,0 22 0,0-22 0,-1 21 16,1-21-16,21 22 0,-21-22 16,0 0-16,0 21 0,0-21 0,-1 22 15,1-22-15,0 0 0,0 21 0,0-20 16,0-1-16,21 0 0,-22 21 15,1-21-15,0 1 0,0-1 16,21 21-16,-21-21 0,0 0 0,-1 1 16,22-1-16,-21 0 0,0 21 0,21-21 15,0 1-15,-21-1 0,0 21 16,21-21-16,0 0 0,-21 22 0,-1-22 16,22 0-16,-21 0 0,21 0 0,0 22 15,0-22-15,0 0 0,-21 0 0,21 0 16,0 1-16,-21-1 0,21 0 15,0 0-15,0 21 0,0-20 0,0-1 16,0 0-16,0 0 0,0 0 0,-21 0 16,21 1-16,0 20 0,-21-21 0,21 0 15,0 0-15,0 1 16,0-1-16,0 0 0,0 0 0,-22 0 0,22 0 16,0 1-16,0-1 0,0 0 15,0 0-15,0 0 0,0 0 16,0 1-16,0-1 0,0 0 0,0 0 15,0 0 1,0 0-16,0 1 0,0-1 16,0 0-16,0 0 15,-21 0-15,21 0 16,0 1-16,-21-22 0,21 21 16,0 0-16,0 0 0,-21-21 15,21 21-15,-21-21 16,21 21-16,0 1 15,-21-22-15,-1 21 16,1 0 0,0-21-16,0 0 15,21 21-15,-21-21 16,0 0-16,-1 0 16,22 21-16,-21-21 46</inkml:trace>
  <inkml:trace contextRef="#ctx0" brushRef="#br0" timeOffset="-118652.28">19833 2667 0,'0'-21'16,"0"0"30,0 0 204,-21 21-234,0 0-16,0 0 16,42 0 93,0 0-93,0 0-16,0 0 15,0 0-15,1 0 16,-1 0 15,0 0-15,-42 0 46,0 0-62,21 21 16,-22 0-16,1-21 0,0 0 16,21 21-16,-21-21 0,0 0 15,21 21 1,-21 0-1,42-21 32,-21 22-47,21-22 0,0 0 16,0 0-16,0 0 16,1 0-16,-1 0 15,0 0-15,0 0 16,0 0-1,-42 0 79,0 0-78,0 0-16,0 0 0,21 21 15,-22-21-15,1 0 16,0 0 0,21 21 31,21-21-32,0 0-15,1 0 0,-1 0 0,0 0 16,0 0-16,0 0 15,0 0-15,1 0 0,-1 0 0,0 0 16,0 0-16,0 0 0,0 0 16,1 0-16,-44 21 62,1-21-62,0 0 16,0 0-16,0 0 0,0 21 15,-1-21-15,1 0 0,0 0 16,-21 0-16,21 21 0,-1-21 0,1 0 16,0 22-16,0-22 15,21 21 17,21-21-17,0 0-15,0 0 0,22 0 16,-22 0-16,0 0 15,0 0-15,0 0 0,1 0 0,-1 0 16,0 0-16,-21-21 0,21 21 16,0 0-16,-42 0 47,0 0-47,0 21 15,0-21-15,-1 21 0,1-21 16,0 0-16,0 21 0,0-21 15,0 0-15,-1 0 0,22 21 0,-21-21 16,42 0 31,1 0-31,-1 0-16,0 0 0,0 0 15,0 0-15,0 0 0,1 0 16,-1 0-16,0 0 15,-42 0 17,21 21-17,-21-21-15,-1 0 0,1 22 0,0-22 16,0 0-16,0 21 0,0 0 0,-1-21 16,1 21-1,0-21-15,21 21 0,0 0 31,21-21-15,0 0-16,1 0 16,-1 0-16,0 0 0,0 0 15,0 0-15,0 0 0,1 0 16,-1 0-16,0 0 16,-42 0 15,0 0-16,-1 0-15,1 22 0,0-22 0,0 0 16,0 21-16,-22-21 0,22 0 16,0 21-16,0-21 0,0 0 15,0 0-15,-1 21 0,22 0 16,22-21 15,-1 0-31,0 21 0,0-21 16,0 0-16,0 0 0,1 0 0,-1 0 15,21 0-15,-21 0 0,0 0 16,1 0-16,-1 0 0,0 0 0,-42 0 47,0 0-47,-1 0 0,1 22 0,-21-22 16,21 0-16,-22 0 0,22 21 0,-21-21 15,21 0-15,-22 0 0,22 21 16,-21-21-16,21 21 0,0-21 0,-1 0 15,1 21-15,0-21 0,21 21 16,21 1 0,0-22-16,1 0 0,-1 0 15,0 0-15,0 0 0,0 0 0,0 0 16,22 0-16,-22 0 0,0 0 0,21 0 16,-20 0-16,20 0 0,-21-22 15,0 22-15,0 0 0,1 0 16,-1 0-16</inkml:trace>
  <inkml:trace contextRef="#ctx0" brushRef="#br0" timeOffset="-79138.05">19897 4276 0,'0'21'0,"-22"-21"31,1 0 1,0 0-17,0 0-15,21-21 16,0 0-16,-21-1 16,21 1-16,0 0 15,0 0-15,0 0 16,21 0-16,0-1 0,0 1 15,0 0-15,1 0 0,-1 21 16,0-21-16,0 21 0,0 0 0,0 0 16,1 0-16,-1 0 0,0 0 15,0 21-15,-21 0 0,0 0 16,0 0-16,0 1 0,0 20 0,-21-21 16,0 0-16,-22 22 0,22-22 15,-21 21-15,0 0 0,-1-20 0,22 20 16,-21-21-16,-1 0 0,22 22 15,-21-22-15,21 0 0,21 0 0,0 0 16,0 0-16,0 1 0,21-1 16,0-21-16,0 0 0,0 21 15,22-21-15,-1 0 0,0 0 0,-20 0 16,20 0-16,0 0 0,1 0 16,-22 0-16,21 0 0,-21 0 15,0 0-15,1-21 0,-1 21 0,-21-21 16,0-1-16,0 1 0,0 0 15,-21 0-15,-1 0 16,1 0-16,0-1 0,0 22 0,0-21 16,-22 21-16,22 0 0,0 0 15,0 0-15,0 0 0,0 0 0,-1 0 16,1 21-16,0 1 0,0-22 0,0 21 16,0 0-16,21 0 15,0 0-15,0 0 16,21-21-1,0 0-15,0 0 16,0 0-16,0 0 0</inkml:trace>
  <inkml:trace contextRef="#ctx0" brushRef="#br0" timeOffset="-78922.61">20468 4509 0,'0'0'16,"21"0"47,0 0-48,1 0 1</inkml:trace>
  <inkml:trace contextRef="#ctx0" brushRef="#br0" timeOffset="-78140.7">21251 4403 0,'0'0'0,"0"-21"0,0-1 16,-21 22-16,21-21 0,-21 21 15,0 0 1,21 21-16,0 1 0,0-1 16,0 0-16,0 0 0,0 0 15,0 22-15,0-22 0,-21 21 16,21-21-16,0 22 0,0-22 0,0 21 0,0-21 15,0 0-15,-22 22 16,22-22-16,0 0 0,0 0 0,0 0 16,0 1-16,0-1 0,0-42 47,0-1-47,0 1 0,0 0 0,0 0 15,0-21-15,0 20 0,22 1 16,-22-21-16,21 21 0,-21-22 0,0 1 15,0 21-15,21-21 0,-21 20 16,21-20-16,-21 21 0,21 0 16,-21 0-16,0 42 31,0 0-31,0 0 0,0 0 0,0 0 16,0 22-16,0-22 0,0 0 0,0 21 15,0-20-15,0 20 0,0-21 16,0 0-16,0 0 0,0 1 0,0-1 15,21 0-15,-21 0 0,22-21 0,-1 21 16,0-21-16,0 0 16,0 0-16,0-21 15,1 0-15,-1 21 0,-21-21 0,21 0 16,0-1-16,-21-20 16,0 21-16,21 0 0,-21-22 0,21 22 15,-21-85 1,0 85-16,0 0 0,0 0 0,0 42 31,0 21-15,0-20-16,0-1 0,0 21 0,0-21 15,0 22-15,0-1 0,-21-21 0,21 21 16,0-20-16,0 20 0,0-21 16,0 0-16,0 0 0,0 22 0,0-22 15,0 0-15,0 0 16,21-21-1,1 0 1,-1-21-16</inkml:trace>
  <inkml:trace contextRef="#ctx0" brushRef="#br0" timeOffset="-77890.77">21865 4487 0,'0'22'31,"-21"-1"-31,0 0 16,21 0-16,0 0 15,-21 0-15,21 1 0,0 20 0,0-21 16,0 0-16,0 0 0,0 22 0,0-22 16,0 0-16,-22 0 0,22 0 15,0 1-15,0-1 0,0 0 16,22-21 15</inkml:trace>
  <inkml:trace contextRef="#ctx0" brushRef="#br0" timeOffset="-77554.3">21802 4530 0,'0'-21'0,"0"42"0,0-64 16,0 22-1,21 21-15,0 0 0,0 0 16,0 0-16,0 0 0,1 0 0,-1 0 16,0 0-16,0 0 0,0 0 15,0 21-15,1 1 0,-1-1 0,0 0 16,-21 21-16,0-21 0,0 1 16,0 20-16,0-21 0,0 21 15,0-20-15,-21-1 0,0 21 0,-1-21 0,-20 0 16,21 1-16,0-1 15,0 0-15,-1 0 0,-20-21 0,42 21 16,-21-21-16,0 21 0,0-21 0,21 22 16,21-22 31,0-22-32,0 1-15,0 21 0</inkml:trace>
  <inkml:trace contextRef="#ctx0" brushRef="#br0" timeOffset="-77326.83">22394 4847 0</inkml:trace>
  <inkml:trace contextRef="#ctx0" brushRef="#br0" timeOffset="-76705.9">23114 4741 0,'0'-21'16,"0"0"-1,21 0 1,0 21-16,0-21 0,1 21 0,-1-21 16,0 21-16,0-22 0,0 22 15,-21-21-15,21 21 0,1-21 16,-44 21 15,1 0-31,0 0 0,0 0 0,-21 0 16,20 0-16,-20 21 0,0-21 0,21 21 15,-1-21-15,1 22 0,0-1 16,0 0-16,21 0 0,0 0 16,0 0-16,21 1 15,0-1-15,0 0 0,1 0 0,-1-21 16,21 21-16,-21 0 0,0 1 0,1-22 15,-1 21-15,0 0 0,0 0 16,0 0-16,0-21 0,-21 21 0,0 1 16,0-1-16,0 0 0,-21 0 15,0-21-15,-21 0 16,21 0-16,-1 21 0,-20-21 16,0 0-16,21 0 0,-22 0 0,22 0 15,-21 0-15,21 0 0,-1 0 16,1 0-16,0-21 0,0 21 0,21-21 15,0 0-15,0 0 16,0-1-16,0 1 16,21 0-16,0 21 15,0-21-15,1 21 0,-1-21 0,0 21 16,0-21-16,0 21 0,0-22 16</inkml:trace>
  <inkml:trace contextRef="#ctx0" brushRef="#br0" timeOffset="-75774.58">23580 4466 0,'0'0'16,"0"-21"-1,0 42 1,0 0-1,0 1-15,0 20 0,0-21 16,0 0-16,0 22 0,-22-22 16,22 21-16,0 0 0,-21 1 0,21-22 15,0 21-15,0 1 0,-21-22 16,21 21-16,-21-21 0,21 22 0,0-22 16,0 0-16,0 0 0,-21 0 0,21 0 15,0 1-15,0-44 63,0 1-63,0 0 15,0 0 1,-21 21 453,21-21-391,0 0-63</inkml:trace>
  <inkml:trace contextRef="#ctx0" brushRef="#br0" timeOffset="-68250.88">23580 4572 0,'21'0'16,"-21"-21"-16,0 0 15,0 0 1,0 42 15,0 0-15,0 0-16,-21 0 0,21 0 0,0 1 15,0-1-15,-22 42 16,1-20-16,0-22 0,21 0 16,-21 21-16,21-21 0,0 22 0,-21-22 15,21 0-15,-21 0 0,21 0 16,0 1-16,0-1 0,0 0 0,-22 0 16,22 0-16,0 0 0,0 1 31,0-44 31,0 1 110,0 0-78,22 21 15,-1 0 16,-21-21-47,0 0 126,0 0 483,0-1-156,0 1-499,21 21-17,-21-21 1,0 42 78,0-42 62,0 0 313,0 0-423,0 0 1,21 21 94,-21-22-125,21 22 171,-21-21-156,0 0 63,21 21 0,-21-21-79,22 21 845,-22 21-16,-22 0-782,22 0-15,-21 1 0,21-1-16,0 0 0,-21-21-15,42-21 421,0 21-421,-21-21-16,22-1 0,-1 1 16,0 21-16,0-21 15,0 0-15,0 21 16,1 0 15,-1 0-31,-21 21 0,0 0 16,0 0-16,0 1 0,0-1 15,0 0-15,0 0 0,0 0 0,0 22 16,0-22-16,0 0 0,0 0 16,0 0-16,0 0 0,0 1 15,0-1 1,21-42 46,-21-1-46,21 22-16,-21-21 0,21 0 16,0 0-16</inkml:trace>
  <inkml:trace contextRef="#ctx0" brushRef="#br0" timeOffset="-67730.8">24088 4911 0,'21'-21'15,"-21"-1"-15,0 1 16,0 0 0,0 0-16,0 0 15,-21 21 1,-1 0-16,1 0 16,21 21-16,-21 0 0,0 0 0,0 0 15,0 1-15,21-1 0,-22 0 16,1 0-16,21 21 0,-21-20 0,21-1 15,0 0-15,0 0 16,0 0-16,0 0 0,0 1 16,21-22-1,0 0-15,1 0 0,-1 0 16,0-22-16,0 1 16,0 21-16,0-21 0,1 0 0,-22 0 15,21 0-15,0-1 0,-21 1 0,0 0 16,21 21-16,-21-21 0,21 0 15,-21 0-15,0-1 0,0 44 47,0-1-47,0 0 0,0 0 16,0 21-16,0-20 0,0-1 16,0 0-16,-21 0 0,21 0 0,0 0 15,0 1-15,0-1 0,0 0 0,0 0 16,0 0-1,21-21 1,0-21 0,-21 0-16,0 0 15,22 21-15,-1-21 0</inkml:trace>
  <inkml:trace contextRef="#ctx0" brushRef="#br0" timeOffset="-66958.6">24426 4509 0,'0'21'31,"0"0"-15,0 0-16,0 0 0,-21 0 15,21 1-15,0 20 0,0-21 16,0 21-16,0-20 0,0 20 0,0-21 15,0 21-15,-21-20 0,21-1 0,0 21 16,-21-21-16,21 0 16,0 1-16,0-1 0,0 0 15,0 0-15,0 0 0,0-42 63,0 0-63,0 0 15,0 0-15,0-1 0,0 1 16,0 0-16,0 0 16,0 0-16,0 0 0,21 21 0,0-22 0,0 1 15,0 21-15,1-21 0,-1 21 16,0 0-16,0 0 16,0 0-16,0 0 15,1 0-15,-22 21 0,21 0 16,-21 1-16,0-1 0,0 0 15,0 0-15,0 0 0,0 0 16,0 1-16,-21-22 0,21 21 16,-22-21-16,1 21 0,0-21 0,0 0 15,0 21-15,0-21 0,-1 0 16,1 21-16,0-21 0,0 0 16,0 0-16,0 0 15,21 21-15,0-42 203,21 0-187,-21 0-16,21 21 16</inkml:trace>
  <inkml:trace contextRef="#ctx0" brushRef="#br0" timeOffset="-66407.07">24871 4572 0,'0'0'0,"21"0"0,-21-21 16,0 42 15,0 0-31,0 0 15,0 1-15,0-1 0,0 21 16,-21-21-16,21 22 0,-21-1 0,21-21 16,-22 21-16,22 1 0,0-22 15,0 21-15,-21-21 0,21 1 0,-21 20 16,21-21-16,-21 0 0,21 0 16,0 1-16,-21-1 15,0-21 1,21-21 15,0-1-31,0 1 16,21 0-16,0 0 0,0 0 15,-21-22-15,21 22 0,0 0 16,1 0-16,-1 0 0,0 0 0,0-1 16,0 1-16,0 21 0,1 0 0,-1 0 15,0 0-15,0 0 16,-21 21-16,0 1 0,0-1 15,0 0-15,0 0 16,0 0-16,0 0 0,0 1 16,0-1-16,0 0 0,0 0 15,0 0-15,0 0 16,-21-21-16,21 22 16,-21-22-16,42 0 31,0-22-16,0 22-15</inkml:trace>
  <inkml:trace contextRef="#ctx0" brushRef="#br0" timeOffset="-65914.1">25379 4911 0,'0'0'0,"0"-21"0,0-1 0,0 1 16,0 0-16,0 0 0,0 0 15,-21 21 17,-1 0-32,22 21 0,-21 0 15,0 0-15,21 0 0,-21 1 0,0-1 16,21 0-16,0 0 0,-21 21 0,21-20 16,-22-1-16,22 0 0,0 0 15,0 0-15,0 0 16,0 1-16,0-1 15,22-21 1,-1 0-16,0 0 16,0 0-16,-21-21 0,21-1 0,0 22 15,-21-21-15,22 0 0,-22 0 16,21 0-16,0 0 0,-21-1 0,0-20 16,21 21-16,-21 0 0,21 21 0,-21-21 15,0 42 16,0 0-31,0 0 0,0 0 16,0 0-16,0 1 16,0-1-16,0 0 0,-21 0 15,21 0-15,0 0 0,0 1 16,21-22 15,0 0-31,1 0 0,-1 0 16,-21-22-16,21 22 0</inkml:trace>
  <inkml:trace contextRef="#ctx0" brushRef="#br0" timeOffset="-65243.16">25739 4826 0,'21'0'16,"-21"21"-16,21-21 0,0 0 0,0 0 16,0 0-16,1 0 0,-1 0 15,21 0-15,-21 0 0,0-21 0,1 21 16,-1 0-16,0 0 16,-21-21-16,21 21 15,-42 0 16,0 0-31,0 0 0,-1 21 16,1-21-16,0 21 0,0 0 16,0 1-16,0-1 0,-1 0 0,1 21 15,0-21-15,0 1 0,-21-1 0,20 0 16,1 0-16,0 0 0,0 0 16,0 1-16,0-1 0,-1-21 0,22 21 15,0 0-15,-21-21 0,21 21 0,21-21 47,1-21-31,-22 0-16,21 21 0,0-21 15,0 0-15,0-1 0,0 1 0,1 21 16,-1-21-16,0 21 0,0 0 16,0 0-16,-21 21 15,0 0 1,0 1-16,0-1 0,0 0 15,0 0-15,0 0 0,0 0 16,0 1-16,0-1 16,21-21-16,-21 21 15,22-21 1,-1 0-16,0 0 0,0 0 16,0 0-16,0-21 0,1 0 15,-1 21-15,-21-22 16,21 22-16,0 0 0,-21-21 0,21 21 15,0 0-15,1 0 16,-22-21 0</inkml:trace>
  <inkml:trace contextRef="#ctx0" brushRef="#br0" timeOffset="-63851.12">19727 5884 0,'21'-21'109,"1"21"-109,-22-21 0,21 21 16,-21-21-16,21 0 16,-21 0-16,0-1 15,0 1 1,-21 0-16,0 21 0,-1 0 15,1 0-15,0 0 0,0 0 16,0 0-16,-22 0 0,22 0 0,0 0 16,-21 0-16,21 0 0,-1 21 15,-20-21-15,21 21 0,0 1 0,0-22 16,-1 21-16,1 0 0,21 0 16,0 0-16,-21 0 0,21 1 15,0-1-15,21-21 16,0 21-16,1-21 0,20 0 15,-21 0-15,0 0 0,22 0 0,-22 0 16,21 0-16,-21 0 0,22 0 16,-22-21-16,0 21 0,0 0 0,0-21 15,0 21-15,-21-22 0,0 1 16,0 0 0,0 42 30,0 0-30,0 1-16,0-1 0,-21 0 16,21 0-16,0 0 0,-21 0 15,21 1-15,0-1 0,0 0 16,0 0-16,0 0 0,0 0 16,0 1-16,0-1 0,0 0 0,0 0 15,0 0-15,0 0 0,0 1 16,0-1-16,0 0 15,-21 0 1,0-21-16,0 21 16,-1-21-16,1 0 0,0 0 15,0 0-15,0 0 0,0 0 16,-1 0-16,1-21 0,0 21 16,0-21-16,21 0 15,-21 0 1,21-1-1,21 22 1,0 0 0,0 0-16,0 0 0,1 0 15,-1-21-15,0 21 16</inkml:trace>
  <inkml:trace contextRef="#ctx0" brushRef="#br0" timeOffset="-60088.74">20066 6181 0,'0'0'0,"21"0"110,-21-21-79,-21 21 188,21-22-126,-21 22 220,0 0 31,21-21-219,0 0-78,0 0 203,21 21 109,-21-21 282,0 0 343</inkml:trace>
  <inkml:trace contextRef="#ctx0" brushRef="#br0" timeOffset="46606.29">1566 10287 0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3T05:40:50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1566 10287 0</inkml:trace>
  <inkml:trace contextRef="#ctx0" brushRef="#br0" timeOffset="268.01">1566 10287 0</inkml:trace>
  <inkml:trace contextRef="#ctx0" brushRef="#br0" timeOffset="2385.25">20934 9059 0,'-21'0'0,"-1"0"16,1 0-16,0-21 0,-21 21 15,21-21-15,-22 21 0,1 0 0,21-21 16,-22 0-16,1 21 0,0 0 16,21 0-16,-22 0 0,22 0 0,0 0 15,0 0-15,0 0 0,-1 0 16,44 0-1,20 0 1,-21 0-16,21 0 16,1-21-16,20 21 0,-20 0 0,20 0 15,1 0-15,-1-22 0,1 22 16,-1-21-16,-21 21 0,22-21 0,-22 21 16,1-21-16,-1 21 0,0-21 15,-21 21-15,1 0 0,-1-21 0,-21-1 16,0 1-1,0 0 1,-21 21-16,-1 0 0,1 0 16,21-21-1,-21 21-15,0 0 16,0 0 0,42 0 30,0 0-46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3T05:42:08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2646 0,'-21'0'31,"0"0"-15,21 21 31</inkml:trace>
  <inkml:trace contextRef="#ctx0" brushRef="#br0" timeOffset="2403.19">3175 1334 0,'0'-22'0,"0"1"16,0 0 62,0 0-31,-21 21-16</inkml:trace>
  <inkml:trace contextRef="#ctx0" brushRef="#br0" timeOffset="3502.53">3154 1334 0,'0'-22'16,"0"1"15,0 0-31,0 0 16,0 0 0,0 0-16,0-1 15,0 1 1,0 42 46,0 1-62,0-1 32,-21-21 30,-1 0-46,22-21-1,-21 21-15,21-22 16,0 1 0,0 0 15,21 21-31,1 0 0,-22-21 0,21 21 15,0-21-15,-21 0 16,21-1-16,0 22 16,-21-21-16,0 0 0,0 0 15,21 21 1,-42 21 15,0 0-15,0 0-16,0 22 0,0-1 15,-1 0-15,-20 1 0,21 20 16,-21-20-16,-22 41 0,22-20 0,-1 20 16,-20-20-16,21 21 0,-1-1 15,-20 1-15,20 0 0,1-22 0,0 22 16,-1-22-16,1-20 0,21 20 16,0-21-16,0 1 0,-1-1 15,22-21-15,0 0 0,0 1 0,0-44 16,22 1-1,-1-21-15,0 21 0,0-22 0,0-20 16,22 21-16,-22-22 0,21 1 16,-21-22-16,22 0 0,-1 1 15,0-1-15,1 0 0,-1 1 16,0-1-16,1 21 0,-1-20 16,0 20-16,-21 1 0,22-1 0,-22 1 0,0 20 15,0 1-15,-21 21 16,0 0-16,21 0 0,-21 42 15,0 0 1,0 21-16,0-21 0,0 43 16,0-22-16,0 22 0,0-1 0,0 1 15,0 20-15,0-20 0,0 21 16,-21-1-16,21-20 0,0 20 16,0-20-16,0-22 0,0 22 0,-21-22 15,21 0-15,0 1 0,0-22 16,0 0-16,0 21 0,0-20 15,0-1-15,-21-21 16,0 0 0,0-21-16,-1-1 15,1 1-15</inkml:trace>
  <inkml:trace contextRef="#ctx0" brushRef="#br0" timeOffset="3679.96">2540 1969 0,'0'0'0,"21"0"47,0 0-47,0 0 0,1 0 0,-1 0 15,21 0-15,-21 0 0,22-22 16,-1 22-16,0-21 0,1 21 0,-1-21 16,0 21-16,1-21 15,-22 21-15,21 0 0,0-21 0</inkml:trace>
  <inkml:trace contextRef="#ctx0" brushRef="#br0" timeOffset="4324.42">3641 1863 0,'0'0'0,"21"0"0,0 0 16,-21-21-16,0-1 0,0 1 16,0 0-16,0 0 15,0 0-15,0 0 16,0-1-16,-21 22 0,0-21 15,-1 21-15,1 0 0,0 0 0,-21 0 16,21 21-16,-1 1 0,-20-22 16,21 42-16,0-21 0,-22 0 0,22 22 15,0-22-15,0 21 0,0 0 16,0-20-16,21 20 0,0-21 0,0 0 16,0 22-16,0-22 0,0 0 15,21-21 1,21 0-16,-21 0 15,22 0-15,20-42 0,-21 20 0,1 1 16,-1 0-16,-21 0 16,22 0-16,-22-22 0,0 22 0,0 0 15,-21 0-15,21 21 0,-21-21 16,0 42 0,-21 0-1,0 0-15,21 0 0,-21 22 0,21-1 16,0 0-16,0 1 0,0 20 15,-21 1-15,21-1 0,0 1 0,0-1 16,0 22-16,0 0 0,0-22 16,0 22-16,0-1 0,0 1 0,0-21 15,-22 20-15,22-20 0,-21 20 16,0-20-16,0-1 0,21-20 0,-21 20 16,0-20-16,-1-1 0,1-21 15,0 0-15,0 0 0,0 1 16,-22-1-16,22-21 0,0 0 0,0 0 15,0 0-15,-22-21 0,22-1 16,0 1-16,0-21 0,-21 0 0,20-1 16,-20 1-16,21-22 0,0 1 15,0-1-15,-1 22 0,1-21 0,21-1 16,0 22-16,0-22 0,0 22 16,0 0-16,21-1 0,1 1 0,20-22 15,-21 22-15,21 0 16,1-1-16,20-20 0,1 21 0,-1-1 15</inkml:trace>
  <inkml:trace contextRef="#ctx0" brushRef="#br0" timeOffset="5947.82">4043 1990 0,'0'-21'0,"21"21"15,0 0-15,-21-22 16,21 1-16,0 21 16,1-21-16,-1 0 0,-21 0 15,21 0-15,-21-1 16,-21 22 0,0 0-16,-1 22 15,1-1-15,0-21 0,0 21 16,-21 0-16,20 21 0,22-20 0,-21-1 15,21 0-15,0 0 0,0 21 16,0-20-16,0-1 0,0 0 16,21-21-16,1 0 15,-1 21-15,0-21 0,0 0 0,0 0 16,0 0-16,22 0 0,-22-21 0,21 0 16,-21 21-16,22-21 0,-22-1 15,21-20-15,-21 21 0,1 0 16,-1 0-16,0-1 0,0-20 0,0 21 15,-21 0-15,0 0 16,0 42 15,0 0-31,0 0 0,-21 21 16,21-20-16,0-1 0,0 0 16,0 21-16,0-21 0,0 1 0,0-1 15,0 0-15,0 0 16,0 0-16,0 0 15,0-42 17,21 21-32,-21-21 0,0 0 0,0 0 15,21 0-15,1-1 0,-22-20 16,21 21-16,0-21 0,0 20 0,-21-20 16,21 21-16,0 0 0,1 0 15,-1 21-15,0 0 0,0 0 16,-21 21-1,21-21-15,-21 21 0,21 0 0,-21 0 16,0 0-16,0 22 0,22-22 0,-1 0 16,0 0-16,-21 0 0,21 1 15,0-1-15,0-21 0,22 21 16,-22 0-16,21-21 0,-21 0 0,22 0 16,-1 0-16,0 0 0,1 0 15,-1 0-15,-21 0 0,22-21 0,-1 21 16,0-21-16,-21 0 0,22-1 15,-22 1-15,0 0 0,0 0 16,-21 0-16,0 0 0,0-22 0,0 1 16,0 21-16,0-22 0,0 22 0,0 0 15,-21 0-15,0 0 0,0 21 16,0 0-16,-1 0 0,1 0 16,0 0-16,0 0 0,-21 21 15,20 0-15,1 0 0,0 22 0,0-22 16,0 21-16,21-21 0,-21 22 15,21-1-15,0-21 0,0 0 0,0 22 16,0-22-16,0 0 0,21 0 0,0-21 16,0 21-16,0-21 0,0 0 15,22 0-15,-22 0 0,0 0 0,0 0 16,22 0-16,-22-21 0,0 0 16,0 0-16,21 0 0,-20-1 0,-1-20 15,0 0-15,0-1 16,0 1-16,0-21 0,1-1 0,-22 1 15,0-1-15,0 1 0,21-1 16,-21 1-16,0-1 0,0 1 0,0 20 16,0 1-16,0 0 0,0 20 15,0 1-15,0 0 0,-21 21 16,21 21-16,-22 22 16,22-22-16,0 21 0,0-21 0,-21 22 15,21 20-15,0-21 0,-21 22 16,21-22-16,0 22 0,0-1 0,0 1 15,0-1-15,0-20 0,0-1 16,0 21-16,0-41 0,0 20 16,21 0-16,0-21 0,1 1 15,-1-1-15,0 0 0,21 0 0,1-21 16,-1 0-16,0 0 0,1 0 16,-1 0-16,0 0 0,1 0 0,-1-21 15,0 0-15,1 0 0,-22-1 16,21 1-16,-21-21 0,0 21 0,1-22 15,-22 22-15,0-21 0,0 0 0,0 20 16,0-20-16,0 21 0,0 0 16,-22 0-16,22-1 0,-21 22 15,0 0-15,0 0 0,0 22 16,0-1-16,-1 0 0,1 21 16,21-21-16,-21 22 0,0-1 15,0 0-15,21-20 0,0 20 0,0 0 16,0-21-16,0 1 0,0-1 15,0 0-15,0 0 0,21-21 16,0 0 0,0 0-16,0 0 0,1-21 15,-1 21-15,0-21 0,0 0 0,-21-1 16,21-20-16,0 21 0,1-21 0,-1 20 16,-21 1-16,21-21 0,-21 21 15,21 0-15,-21-1 0,21 22 16,-21 22-1,0-1-15,0 0 0,0 0 16,0 0-16,0 22 0,0-22 0,0 0 16,0 21-16,0-21 0,0 1 15,0-1-15,0 0 0,0 0 0,21 0 16,1 0-16,-1 1 16,0-22-16,0 0 0,0 0 0,0 0 15,1 0-15,-1 0 0,0 0 16,0-22-16</inkml:trace>
  <inkml:trace contextRef="#ctx0" brushRef="#br0" timeOffset="6508.27">2709 2455 0,'0'0'0,"-42"0"0,21 0 16,-22 0-16,22 0 0,-21 0 0,21 0 16,0 0-16,21 22 15,42-22 1,-21 0-16,43 0 16,-1 0-16,1 0 0,20 0 15,1 0-15,0 0 0,20 0 16,22-22-16,22 22 0,-1 0 0,0 0 15,21 0-15,1-21 0,20 21 16,22 0-16,-22 0 0,1 0 0,20 0 16,-20 0-16,-1 0 0,1 0 15,-22 0-15,1 0 0,-22 0 0,0 21 16,-21-21-16,-21 0 0,21 0 16,-43 0-16,1 0 0,-21 0 0,-1 0 15,-21 0-15,1 0 0,-22 0 16,0 0-16,0 0 0,0 0 15,-42 0 17,0 0-17,0 22-15,-21-22 0,20 21 0</inkml:trace>
  <inkml:trace contextRef="#ctx0" brushRef="#br0" timeOffset="7103.13">3302 4509 0,'0'0'16,"0"-22"-16,0-20 16,0 21-16,0 0 0,0 42 46,0 0-46,0 0 0,0 22 16,-21-22-16,21 21 0,0 0 16,0 1-16,0-1 0,0 0 15,0 1-15,0-1 0,-21 0 0,21 1 16,0-22-16,0 21 0,-22-21 16,22 22-16,0-22 0,0 0 0,0 0 15,0-42 16,0 0-15,22 0-16</inkml:trace>
  <inkml:trace contextRef="#ctx0" brushRef="#br0" timeOffset="7383.15">3768 4763 0,'0'0'16,"0"21"-16,0 0 15,0 0-15,21-42 63,-21 0-63,0 0 0,0-1 31,0 44 0,0-1-15,-21-21-16,42-21 31</inkml:trace>
  <inkml:trace contextRef="#ctx0" brushRef="#br0" timeOffset="9918.91">5630 4276 0,'0'0'0,"21"0"16,1 0-16,-1 0 16,0-21-16,0-1 0,0 1 15,0 0-15,22 0 0,-22 0 16,0 0-16,21-1 0,-20 1 0,20-21 16,-21 21-16,0 0 0,0-1 15,1 1-15,-22 0 0,0 0 16,0 0-16,0 0 0,-43-1 15,22 22-15,0-21 0,-21 0 0,-1 21 16,-20 0-16,20 0 0,-20 0 0,21 0 16,-22 0-16,22 21 0,-1-21 15,1 21-15,0 1 0,21 20 0,-1-21 16,1 21-16,21-20 0,0 20 16,0 0-16,0 1 0,0-1 0,21 0 15,1 1-15,-1-1 0,0 0 16,0-21-16,0 22 0,22-22 0,-22 21 15,0 1-15,0-22 16,21 21-16,-20-21 0,-22 0 0,21 22 0,-21-22 16,0 0-16,0 21 0,0-20 15,0-1-15,-21 0 0,-1 0 16,1 0-16,-21 0 0,0-21 0,-1 22 16,1-1-16,0-21 0,-1 0 15,1 0-15,0 0 0,20-21 0,-20-1 16,21 1-16,-21 0 0,20 0 15,1-21-15,0-1 0,0 22 0,0-21 16,21-1-16,0 1 0,-21 21 16,21-21-16,0-1 0,0 22 0,0 0 15,0 0-15,0 0 16,21 21 0,0 0-16,-21 21 0,21 0 0,0 0 15,0 0-15,-21 0 0,22 1 16,-1 20-16,0-21 0,0 0 0,0 22 15,0-22-15,-21 21 0,22 0 16,-1-20-16,0 20 0,0-21 0,21 0 16,-20 22-16,-1-22 0,0 0 0,0-21 15,21 21-15,-20-21 0,20 0 16,0 0-16,-21 0 0,22 0 0,-1 0 16,-21-21-16,22 0 0,-1 0 15,-21-1-15,21 1 0,-20 0 16,-1 0-16,0-21 0,0 20 15,0-20-15,-21 21 0,0-21 0,21 20 16,-21 1-16,0 0 0,0 0 0,0 0 16,0 0-16,-21 21 31,21 21-15,-21 0-16,0 0 0,21 0 15,0 22-15,0-22 0,0 0 0,0 0 16,0 21-16,0-20 0,0 20 15,0-21-15,0 0 0,0 0 0,0 1 16,0-1-16,0 0 16,21 0-16,0-21 0,0 0 0,1 0 15,-1 0-15,0 0 0,0 0 0,0 0 16,0-21-16,1 0 0,-1 0 16,21-1-16,-21 1 0,0 0 0,1 0 15,-1-21-15,0 20 0,-21 1 16,0 0-16,0 0 0,0 0 0,0 0 15,0-1-15,0 1 0,-21 21 32,0 0-17,-1 0-15,22 21 16,0 1-16,0-1 16,0 0-1,22-21 1,-1 0-16,0 0 15,0-21-15,0 0 0,0-1 16,1 22-16,-22-21 16,21 21-16,0-21 15,-21 42 32,0 0-47,0 1 0,0-1 16,0 21-16,0-21 0,0 0 0,0 1 15,0 20-15,0-21 0,0 21 16,0-20-16,21-1 0,-21 0 0,21 21 16,-21-21-16,21 1 15,-21-1-15,22-21 0,-1 0 0,0 0 16,0 0-16,0 0 16,22 0-16,-22-21 0,0-1 0,0 1 15,0 0-15,0 0 0,1 0 16,-1-22-16,0 22 0,0-21 0,0 0 15,0 20-15,1-20 0,-22 21 16,21 0-16,-21-22 0,21 22 0,-21 0 16,0 0-16,21 21 15,-21 21 17,0 0-32,0 0 0,0 1 0,0-1 15,0 0-15,0 0 0,0 0 0,0 0 16,0 22-16,0-22 0,0 0 15,0 0-15,0 0 0,0 1 0,21-1 16,-21 0-16,21 0 0,1-21 16,-1 0-16,0 0 0,0 0 15,0 0-15,0 0 0,1 0 16,20-21-16,-21 0 0,0 0 16,0-1-16,1 1 0,-1 0 0,0-21 15,0 21-15,-21-22 0,21 22 16,0-21-16,-21 21 0,0-1 0,0 1 15,22 0-15,-22 0 0,0 0 0,0 0 16,0 42 15,0 0-15,-22 0-16,22 0 0,0 0 0,0 1 16,-21 20-16,21-21 0,0 0 15,0 22-15,0-22 0,0 0 16,0 21-16,0-21 0,0 1 0,0-1 15,0 0-15,21 0 0,1 0 16,-1-21-16,0 0 0,0 0 16,0 0-16,22 0 0,-22 0 0,21-21 15,-21 21-15,22-21 0,-22 0 16,21 0-16,-21-1 0,22-20 0,-22 21 16,0 0-16,0-22 0,0 22 0,0 0 15,-21-21-15,0 21 0,0-1 16,0 1-16,0 0 0,-21 21 31,0 0-31,0 0 16,0 0-16,21 21 0,-21 0 0,-1 1 15,22-1-15,0 0 0,-21 0 16,21 0-16,-21 0 0,21 1 0,0 20 16,0-21-16,0 0 0,0 0 0,0 1 15,0-1-15,21 0 0,22 0 16,-22 0-16,0 0 0,21-21 0,1 0 15,-1 0-15,0 0 0,-21 0 16,22 0-16,-1 0 0,-21-21 16,22 21-16,-22-21 0,0 0 0,0 0 15,0 0-15,0-1 0,-21 1 16,22 0-16,-22 0 0,0 0 0,0-22 16,0 22-16,0 0 0,0 0 15,0 0-15,0 0 0,0-1 0,-22 22 16,1 0-16,21-21 0,-21 21 0,0 0 15,42 0 17,0 0-17,-21 21-15,21-21 0,1 22 0,-1-22 16,0 21-16,0-21 0,0 21 0,0-21 16,1 21-16,-22 0 0,0 0 15,0 1-15,0-1 16,0 0-16,0 0 0,0 0 0,0 0 15,0 1-15,0-1 16,0 0-16,0 0 16,-22-21-1,22-21 1,0 0 0,22 0-16,-1-1 0</inkml:trace>
  <inkml:trace contextRef="#ctx0" brushRef="#br0" timeOffset="10543.79">9398 4678 0,'0'0'0,"-21"0"0,0 0 16,-1 0-16,44 0 47,-1 0-47,0 0 0,21 0 0,1 0 15,-22 0-15,21 0 0,22 0 16,-22 0-16,0 0 0,22 0 0,-22 0 15,0 0-15,22 0 0,-22 0 0,1 0 16,-1 0-16,0 0 0,1 0 16,-1 0-16,0 0 0,-21 0 0,1 0 15,-22-21-15,0 0 16,-22 21 0,1 0-16,0 0 0,-21-22 15,-22 22-15,43 0 16,0 0-16,0-21 0,0 21 0,-1 0 15,1 0-15,64 0 32,-1 0-17,-21 0-15,0 0 16,0 0-16,1 0 0,-1 0 0,0 0 16,0 0-16,0 0 0,-21 21 0,0 1 15,0-1-15,0 0 16,0 0-16,-21 0 0,0 0 15,0 22-15,0-22 0,-1 0 16,1 0-16,0 0 0,0 1 0,-21-1 16,42 0-16,-22-21 0,1 21 15,21 0-15,-21-21 0,21-21 32</inkml:trace>
  <inkml:trace contextRef="#ctx0" brushRef="#br0" timeOffset="11085.71">11684 4424 0,'0'0'16,"21"0"-16,-21-21 0,21 0 0,-21-1 16,0 1-16,0 0 0,0 0 0,21 21 15,-21-21-15,0 42 32,0 0-32,0 0 0,-21 0 0,21 22 15,0-1-15,0 0 0,0 22 16,0-22-16,0 22 0,0 20 0,0-20 15,0-1-15,-21 22 0,0-21 0,21-1 16,-21 22-16,0-22 16,-1-20-16,1 20 0,0 1 0,0-22 15,0 0-15,21 1 0,-21-22 0,-1 0 16,1 0-16,21 0 0,-21 0 16,21-42-1,-21 0-15,21 0 16,0 0-16,0-22 0,0 22 0,0-21 15,0-22-15,0 22 0</inkml:trace>
  <inkml:trace contextRef="#ctx0" brushRef="#br0" timeOffset="11369.69">11409 4657 0,'0'0'0,"0"-43"0,0 22 16,0-21-16,0 21 0,0 0 0,0-22 15,0 22-15,21 0 0,0 0 0,21-22 16,-20 22-16,20 0 0,21 0 15,-20 0-15,20 21 0,22-21 0,-22 21 16,1 0-16,21 0 0,-22 21 16,1 0-16,-22 0 0,0 0 0,1 22 15,-22-22-15,-21 21 0,0 0 16,0-20-16,-21 20 0,-22-21 0,1 21 16,0-20-16,-1-1 0,1 0 15,21 0-15,-22 0 0,1 0 16,21-21-16,0 0 0,0 22 0,-1-22 15,22-22 1,0 1 0,22 0-16,-1 21 0,0-21 0</inkml:trace>
  <inkml:trace contextRef="#ctx0" brushRef="#br0" timeOffset="11759.12">12446 4403 0,'0'-21'16,"0"-22"0,0 22-16,21 0 15,0 0-15,0 0 0,1 21 16,-1 0-16,0 0 0,0 0 16,21 21-16,-20 0 0,-1 0 15,0 0-15,0 0 0,0 22 0,0-22 16,1 21-16,-22-21 0,21 22 15,-21-1-15,0-21 0,0 22 0,-21-22 16,-1 0-16,1 0 0,0 0 16,0 0-16,0 1 0,0-22 0,-1 0 15,1 0 1,21-22 0,0 1-16,0 0 0,0 0 15,0-21-15,0 20 0,21 1 16,1-21-16,-22 21 0,21 0 0,0-22 15,0 22-15,0 0 0,0 0 16,1 0-16,20-1 0,-21 1 0,0 0 16,22 21-16,-22 0 0,0 0 0,21 0 15,-21 0-15,1 0 0</inkml:trace>
  <inkml:trace contextRef="#ctx0" brushRef="#br0" timeOffset="12479.48">13525 4614 0,'0'0'0,"22"0"15,-1 0-15,-21-21 0,21 0 0,0 0 16,0 0-16,-21 0 0,0-1 16,21 1-16,-21 0 0,22-21 15,-22 21-15,0-1 0,0 1 0,0 0 16,0 0-16,-22 0 0,1 21 15,0 0-15,-21 0 0,21 0 16,-1 21-16,-20 0 0,0 0 16,21 0-16,-22 22 0,22-22 15,-21 21-15,21-21 0,-22 22 0,22-22 16,0 21-16,0-21 0,21 1 16,0 20-16,0-21 0,0 0 0,0 0 15,21 1-15,0-22 0,0 0 16,22 0-16,-22 0 0,21 0 15,-21 0-15,22 0 0,-22-22 0,21 1 16,0 0-16,-20 21 0,-1-21 16,21 0-16,-21-22 0,0 22 0,-21 0 15,22 0-15,-22 0 16,21-22-16,-21 22 0,0 0 0,0 0 16,0 0-16,0 42 31,0 0-31,0 21 15,0-20-15,0-1 0,0 0 16,0 21-16,0 1 0,0-22 0,-21 21 16,21 0-16,0 22 0,0-22 15,0 22-15,0-1 0,0-20 0,-22 20 16,22 1-16,0-1 0,-21-21 0,21 22 16,0-22-16,0 22 0,0-22 15,-21 0-15,21 1 0,-21-1 16,21 0-16,-21-20 0,21-1 0,-21 21 15,-1-21-15,1-21 0,0 21 16,0 1-16,0-22 0,-22 0 0,22 0 16,-21 0-16,21 0 0,-22-22 0,1 22 15,0-21-15,21 0 0,-22-21 16,22 21-16,-21-22 0,21 22 0,-1-21 16,1 21-16,21-22 0,-21 22 0,21-21 15,0 21-15,0-22 0,0 22 16,21-21-16,0 21 0,1-1 15,20-20-15,-21 21 0,21-21 0,1 20 16,-1-20-16,0 0 0,22 21 0</inkml:trace>
  <inkml:trace contextRef="#ctx0" brushRef="#br0" timeOffset="13201.87">13970 4530 0,'0'0'0,"0"-21"0,0-1 16,0 1-16,21 0 0,-21 0 15,21 0-15,-21 0 16,21 42 15,-21 0-31,0 0 0,0 0 16,0 0-16,0 1 0,0-1 16,0 21-16,0-21 0,0 0 0,0 1 15,-21 20-15,21-21 0,-21 0 16,21 0-16,0 1 0,-21-1 15,21 0-15,-21-21 0,21-21 32,0 0-17,0-1-15,0 1 0,0 0 16,0-21-16,0 21 0,0-1 0,21-20 16,-21 21-16,42-21 0,-21 20 15,1 1-15,-1-21 0,0 21 16,21 0-16,-21-1 0,22 22 0,-22-21 15,0 21-15,0 0 0,0 0 16,1 0-16,-1 21 0,0 1 0,0-1 16,0 0-16,-21 0 0,0 21 15,0-20-15,0-1 0,0 0 0,0 21 16,0-21-16,0 1 0,0-1 0,0 0 16,0 0-16,-21-21 15,21 21-15,-21-21 16,21-21-1,0 0 1,0 0-16,0 0 0,0-22 16,21 22-16,0 0 15,0-21-15,1 20 0,-1-20 0,0 0 16,21-1-16,-21 22 0,22-21 16,-22 21-16,21 0 0,-21 21 0,22 0 15,-22 0-15,0 0 0,0 0 0,0 0 16,1 21-16,-1 21 0,-21-21 15,0 0-15,0 22 0,0-22 0,0 21 16,0-21-16,0 1 0,0 20 16,0-21-16,0 0 0,-21 0 0,21 1 15,-22-1-15,1-21 0,21 21 16,-21 0 0,21-42 15,21 0-31,0 21 0,1-21 15</inkml:trace>
  <inkml:trace contextRef="#ctx0" brushRef="#br0" timeOffset="13646.81">15473 4382 0,'21'-22'0,"-42"44"0,63-44 0,-42 1 15,21 0-15,-21 0 16,0 0-1,0 0-15,-21 21 16,0 0 0,0 0-16,0 0 0,-1 0 0,1 21 15,0-21-15,-21 21 0,21 0 0,-1 0 16,1 0-16,0 1 0,0-1 16,21 0-16,-21 0 0,21 0 15,0 0-15,0 1 16,21-22-16,0 0 0,0 21 15,0-21-15,1 0 0,-1 0 0,21 21 16,-21-21-16,0 0 16,22 0-16,-22 21 0,0-21 0,0 0 15,-21 21-15,0 0 16,0 1-16,-21-22 16,0 21-16,0-21 15,0 0-15,-1 0 0,1 21 16,0-21-16,0 0 0,0 0 15,0 0 1,21 21-16,-22-21 0</inkml:trace>
  <inkml:trace contextRef="#ctx0" brushRef="#br0" timeOffset="15067.1">3133 6202 0,'0'0'0,"-22"0"0,1 0 16,0 0-1,21-21-15,-21 0 16,21-1-16,0 1 16,0 0-16,0 0 15,21 0-15,0 21 16,-21-21-16,21 21 0,1 0 0,-1 0 16,0 0-16,0 0 15,0 0-15,0 0 0,1 21 0,-1-21 16,0 21-16,0 0 0,-21 0 15,0 22-15,0-22 0,0 21 0,0 0 16,0-20-16,0 41 0,0-21 16,-21 1-16,0-1 0,0 0 0,-22 1 15,22-1-15,-21-21 0,21 22 16,-22-1-16,22-21 0,0 0 0,-21 0 16,20 1-16,1-22 15,0 21-15,0-21 0,0 0 0,0 0 16,-1 0-16,1 0 0,0 0 15,0-21-15,21-1 0,0 1 0,0 0 16,-21 0-16,21-21 0,0 20 16,0-20-16,0 0 0,0 21 0,0-22 15,0 22-15,0 0 0,21 0 16,0 0-16,-21-1 0,21 22 0,0 0 16,1 0-16,-1 0 0,0 0 15,-21 22-15,21-1 0,0 0 0,0 21 16,-21-21-16,0 22 0,22-1 15,-22-21-15,0 22 0,21-22 0,-21 21 16,0-21-16,0 0 16,0 1-16,0-1 0,0 0 0,0 0 15,0 0-15,0 0 16,0-42 15,0 0-15,0 0-16</inkml:trace>
  <inkml:trace contextRef="#ctx0" brushRef="#br0" timeOffset="15371.08">3598 6583 0,'0'21'16,"21"-21"-16,-21 21 15,22-21 1,-1 0 0,-21-21-16,0 0 15,0 0 1,-21 21 15,21 21 0,0 0-15,21-21 0</inkml:trace>
  <inkml:trace contextRef="#ctx0" brushRef="#br0" timeOffset="16634.3">5524 6604 0,'0'-21'16,"0"0"-16,0 0 15,22 21-15,-22-22 0,0 1 16,0 0-16,0 0 0,0 0 0,0 0 16,0-1-16,-22 1 0,1 0 0,0 0 15,0 21-15,0-21 0,0 21 16,-22 0-16,22 0 0,-21 0 0,-1 0 16,1 21-16,21 0 0,-21 0 15,-1 0-15,1 22 0,0-1 16,-1 0-16,1 1 0,21-1 0,0 0 15,-1 1-15,1-1 0,21 0 16,0 1-16,0-22 0,0 21 0,0-21 16,0 22-16,21-22 0,1 0 15,-1 0-15,0-21 0,0 0 16,21 0-16,-20 0 0,20-21 0,-21 21 16,21-21-16,1 0 0,-1 0 15,0-22-15,1 22 0,-1-21 0,-21 21 16,22-22-16,-1 1 0,-21 0 15,0-1-15,0 22 0,1-21 16,-22-1-16,21 1 0,-21 0 0,0 21 16,0-1-16,0 1 0,-21 21 15,21 21 1,-22 1-16,22-1 0,0 21 16,0 0-16,0 1 0,0-1 0,0 0 15,0 1-15,0-1 0,0 0 16,0 1-16,0-1 0,0-21 0,0 22 15,22-22-15,-22 0 0,21 0 0,0 0 16,-21 0-16,21-21 0,0 0 16,0 0-16,1 0 0,-1 0 0,21 0 15,-21 0-15,0-21 0</inkml:trace>
  <inkml:trace contextRef="#ctx0" brushRef="#br0" timeOffset="17167.91">6371 6541 0,'0'0'0,"0"-22"16,-21 1-16,0 21 15,-22 0-15,22 0 0,0 0 16,0 0-16,0 21 0,0-21 0,-1 22 16,-20-1-16,21 0 0,0 21 15,0-21-15,-1 22 0,1-22 0,21 21 16,-21 1-16,0-22 0,21 21 15,0-21-15,0 22 0,0-22 16,0 21-16,0-21 0,0 0 0,0 1 16,0-1-16,21-21 15,0 0-15,0 0 0,1 0 16,20-21-16,-21 21 0,0-22 0,22 1 16,-22 0-16,21-21 0,-21 21 0,0-22 15,22 1-15,-22 0 16,0-1-16,0 1 0,0-22 0,1 1 15,-1 21-15,-21-22 0,21 1 0,-21 20 16,0-20-16,0 20 0,0 1 16,0 0-16,0 21 0,0-1 0,0 1 15,0 0 1,0 42-16,0 0 0,-21 1 16,0 20-16,21 0 0,-22 1 15,22 20-15,0 1 0,0-22 0,0 21 16,0 1-16,0-1 0,0-20 15,0-1-15,0 22 0,0-43 0,0 21 16,0 0-16,0-20 0,22-1 0,-22 0 16,21 0-16,0-21 15,0 0-15,0 0 0,0 0 0,1 0 0,20 0 16,-21 0-16,21-21 0,-20 0 16,20 0-16,-21-1 0,21 1 15</inkml:trace>
  <inkml:trace contextRef="#ctx0" brushRef="#br0" timeOffset="17654.89">7027 6223 0,'0'0'0,"0"-21"0,0 0 0,0 0 15,0-1-15,0 44 16,0-1 0,0 0-16,0 0 0,0 21 15,0 1-15,0-1 0,0 0 16,0 1-16,0 20 0,0-20 0,0 20 15,0-21-15,-21 1 0,21-1 16,0 0-16,0 1 0,0-22 0,-21 21 16,21-21-16,-21 1 0,21-1 15,-21 0-15,21-42 47,0 0-47,0-1 0,0 1 0,0 0 16,0-21-16,0 21 0,0-1 0,21-20 15,0 21-15,0 0 0,0-22 16,22 22-16,-22 0 0,0 21 16,21-21-16,-21 21 0,22 0 15,-1 0-15,-21 0 0,22 0 0,-22 21 16,21-21-16,-21 21 0,22 0 0,-22 1 16,-21 20-16,0-21 0,0 0 15,0 0-15,0 1 0,0 20 0,0-21 16,-43 0-16,22 0 0,0 1 15,-21-22-15,-1 21 0,1 0 16,21-21-16,-21 21 0,20-21 0,-20 0 0,21 0 16,-21 0-16,20 0 0,1 0 15,0 0-15,21-21 16,0 0-16,0 0 0,0-1 16</inkml:trace>
  <inkml:trace contextRef="#ctx0" brushRef="#br0" timeOffset="19918.97">8721 6223 0,'0'0'0,"0"-21"0,0 0 0,0 0 15,0-1-15,0 1 16,-22 21-16,1-21 0,0 21 0,0 0 16,0 0-16,0 0 0,-22 0 0,22 0 15,-21 0-15,21 21 0,-22 0 16,1 1-16,0-1 0,20 0 0,-20 21 15,21 1-15,0-1 0,0 21 16,-1-20-16,1 20 0,21-20 0,0 20 16,0-21-16,0 1 0,0-1 0,0 0 15,0 1-15,0-1 16,21-21-16,-21 0 0,22 1 0,-1-1 16,21 0-16,-21-21 0,0 0 0,22 0 15,-22 0-15,21 0 0,-21 0 16,22 0-16,-1-21 0,0 0 0,1-1 15,-1 1-15,-21-21 0,22 21 0,-1-22 16,0 1-16,1 0 0,-22-1 16,42-62-1,-63 62-15,0 22 0,21 0 0,-21 0 16,0 42 0,0 0-16,0 0 15,0 0-15,-21 22 0,21-22 16,0 21-16,0 1 0,0-1 0,-21-21 15,21 21-15,0-20 0,0 20 0,0-21 16,0 0-16,0 22 0,0-22 16,0 0-16,21-21 0,0 21 0,1-21 15,-1 0-15,0 0 0,0 0 0,0 0 16,22 0-16,-22 0 0,21 0 16,-21-21-16,22 0 0,-22 0 0,21-1 15,-21 1-15,0-21 0,-21 21 0,0-22 16,22 1-16,-22-21 0,0 20 15,0 1-15,0-22 0,-22 22 0,1 0 16,0 21-16,0-22 0,0 22 16,0 0-16,-22 0 0,22 21 15,0 0-15,-21 0 0,20 0 0,1 21 16,0 0-16,0 0 0,0 22 16,0-22-16,21 21 0,0 0 0,0 1 15,0-1-15,0-21 0,0 22 0,0-1 16,0-21-16,21 21 0,0-20 15,0-1-15,0 0 0,0 0 0,22-21 16,-22 21-16,21-21 0,1 0 0,-22 0 16,21 0-16,0 0 15,1-21-15,-22 21 0,21-21 0,1 0 0,-22 0 16,21-1-16,-21-20 0,0 21 16,1-21-16,20 20 0,-42-20 15,21 21-15,0-21 0,0 20 0,-21 1 16,22 21-16,-22-21 0,0 42 31,0 0-31,0 1 0,0-1 0,0 0 16,0 0-16,0 21 0,0-20 0,0-1 15,0 21-15,0-21 0,0 0 16,-22 1-16,22-1 0,0 0 0,-21 0 16,21 0-16,0 0 15,0-42 16,0 0-15,0 0-16,0 0 0,0-22 16,21 22-16,-21 0 0,22-21 0,-1 21 15,-21-22-15,21 22 0,0-21 0,0 21 16,-21-1-16,21 1 0,1 21 16,-1 0-16,0 0 15,0 0-15,-21 21 0,21 1 16,-21 20-16,21-21 0,-21 0 15,0 22-15,0-22 0,0 0 0,0 0 16,22 21-16,-22-20 0,0-1 16,0 0-16,0 0 15,21-21-15,-21 21 0,21-21 32,-21-21-32,21 21 0,0-21 15,-21 0-15,21 0 0,1-1 0,-1-20 16,0 21-16,0 0 0,0-22 15,0 22-15,1-21 0,-1 21 0,0 0 16,0-1-16,-21 1 0,21 0 0,0 21 16,-21 21-1,0 0-15,0 1 16,0-1-16,0 21 0,0-21 16,0 0-16,0 1 0,0 20 15,0-21-15,0 0 0,0 0 0,0 22 16,0-22-16,22 0 0,-1-21 0,-21 21 15,21 0-15,0-21 0,21 22 16,-20-22-16,-1 0 0,21 0 0,-21 0 16,0 0-16,22 0 0,-22 0 0,21 0 15,-21-22-15,22 1 0,-22 0 16,21 0-16,-21 0 0,1 0 16,-1-1-16,0-20 0,0 21 0,-21-21 15,0-1-15,21-20 16,-21 42-16,0-1 0,0 1 0,0 0 15,-21 21 1,21 21-16,-21 0 0,21 1 16,-21-1-16,0 0 0,21 21 0,0-21 15,0 1-15,-22 20 0,22-21 16,0 21-16,0-20 0,0-1 0,0 0 16,0 0-16,0 0 0,0 0 0,0 1 15,0-44 32,0 1-47,22 0 16,-22 0-16,0 0 0,21 0 15,0-22-15,-21 22 0,21-21 0,0-1 16,0 22-16,1-21 0,20 0 16,-21 20-16,0-20 0,0 21 0,1 21 15,-1-21-15,0 21 0,0 0 0,0 0 16,0 21-16,-21 0 15,22 0-15,-1 22 0,-21-22 0,0 21 16,0-21-16,0 22 0,0-22 16,0 21-16,0-21 0,0 0 15,0 1-15,0-1 0,0 0 0,0 0 16,0 0-16,0 0 16,0-42 15,0 0-31,0 0 15,0 0-15,21 0 0,0-1 0,0 1 16,0-21-16,1 21 0,20-22 0,-21 1 16,21 0-16,1-1 0,-1 22 15,-21-21-15,43 0 0,-22 42 16,-21 0-16,22 0 0,-22 0 16,0 21-16,0 0 0,-21 21 0,0-21 15,21 22-15,-21-1 0,0-21 16,0 22-16,0-22 0,0 21 0,0-21 15,0 0-15,0 22 0,0-22 16,0 0-16,0 0 0,0 0 16,0 1-16,-21-22 15,21-22 1,21 1 0,0 0-16,1 0 0</inkml:trace>
  <inkml:trace contextRef="#ctx0" brushRef="#br0" timeOffset="21950.98">12615 6773 0,'0'-21'16,"0"0"-16,0 0 16,21 0-16,-21 0 0,22-1 15,-22 1-15,0 0 0,0 0 0,0-21 16,0 20-16,0-20 0,0 21 16,0-21-16,0 20 0,0 1 15,0 0-15,-22 0 0,1 21 0,0 0 16,0 0-16,0 0 0,-22 0 15,1 21-15,0 0 0,-1 0 0,1 22 16,21-22-16,-21 21 0,-1 1 0,22-1 16,-21 0-16,21 1 0,-1-22 15,1 21-15,21 0 0,0-20 0,0-1 16,0 0-16,0 0 0,0 0 0,21 0 16,1-21-16,-1 0 0,0 0 15,0 0-15,0 0 0,0 0 16,22 0-16,-22 0 0,0-21 0,0 21 15,22-21-15,-22 0 0,0 0 16,0 0-16,-21-22 0,21 22 0,0-21 16,1 21-16,-1-22 0,-21 1 15,0 21-15,21-22 0,-21 22 0,21 0 16,-21 42 15,0 0-31,0 1 0,0 20 0,0-21 16,0 0-16,0 22 0,0-22 0,21 21 15,-21-21-15,0 0 0,21 1 16,1 20-16,-1-21 0,0 0 16,0 0-16,0-21 0,0 0 15,1 0-15,20 0 0,-21 0 16,0 0-16,0 0 0,22 0 0,-22-21 16,0 21-16,0-21 0,0 0 15,1 0-15,-1-22 0,0 22 0,-21-21 16,0 21-16,21-22 0,0 1 0,-21 0 15,0 21-15,0-1 0,0-20 16,0 21-16,0 42 16,0 0-1,-21 22-15,21-22 16,-21 0-16,21 21 0,-21-21 0,21 22 16,-21-22-16,21 0 0,0 21 15,0-20-15,0-1 0,0 0 0,0 0 16,0 0-16,21-21 47,0-21-47,-21 0 0,0 0 15,21 21-15,0-43 16,0 22-16,-21 0 0,22 0 0,-1-21 0,0-1 16,0 22-16,0-21 0,0 21 15,22-22-15,-22 22 0,0 0 16,0 21-16,0 0 15,-21 21-15,22 21 0,-22-20 16,0-1-16,0 21 0,21-21 0,0 22 16,-21-22-16,21 21 0,0-21 0,0 0 15,-21 22-15,22-43 0,-1 21 16,0 0-16,0 0 0,0-21 16,0 0-16,1 0 15,-1 0-15,0-21 16,0 21-16,0-21 0,0 0 0,1 0 0,-1-1 15,0-20-15,0 21 16,21-21-16,22-43 0,-22 43 16,1-1-16,-1 22 0,0-21 0,1-1 15,-1 22-15,-21 0 0,21 21 16,1 0-16,-22 0 0,0 0 0,21 0 16,-20 21-16,-1 0 15,-21 1-15,21 20 0,-21-21 0,0 0 16,0 22-16,0-22 0,0 21 0,0-21 15,0 0-15,0 1 0,0-1 16,0 0-16,0 0 0,0 0 16,0-42 15,0 0-31,0 0 16,0 0-16,0-1 15,0 1-15,0 0 0,0 0 0,0 0 16,0-22-16,0 22 0,0 0 15,0 0-15,-21 0 0,21 0 0,-21-1 16,-1 22-16,1 0 0,0 0 16,0 0-16,0 0 0,0 22 15,-1-1-15,1 0 0,-21 0 16,21 0-16,0 22 0,-1-22 0,1 21 16,0-21-16,0 22 0,0-22 15,21 0-15,0 0 0,0 0 0,0 0 0,0 1 16,0-1-16,0 0 15,21 0-15,0-21 16,0 0-16,0 0 0,1 0 0,-1 0 16,0 0-16,21 0 0,-21-21 15,1 0-15,-1 0 0,21-1 0,-21 1 16,0 0-16,1-21 0,20-1 16,-21 1-16,0 0 0,0-1 0,1-20 15,-1 21-15,0-1 0,0-20 0,0 20 16,0 1-16,1 0 0,-22-1 15,21 1-15,-21 21 0,21-21 16,-21 20-16,0 1 0,0 0 16,0 0-16,0 42 15,-21 0 1,21 0-16,-21 1 0,-85 126 16,106-106-16,-21 0 15,-1 22-15,1-22 0,21 1 16,0-1-16,-21 0 0,21 1 0,0-22 15,0 21-15,0-21 0,0 0 16,21 1-16,0-22 0,1 21 0,-1-21 16,0 0-16,0 0 0,0 0 15,22 0-15,-22 0 0,0-21 16,0 21-16,21-22 0,-20 1 16,20 0-16,0 0 0,-21 0 15,22-22-15,-1 22 0,-21-21 0,22-22 16,-22 43-16,0 0 15,-21 0-15,0 0 0,-21 21 16,0 0-16,-1 0 16,1 0-16,0 21 0,0 0 15,0 0-15,0 0 0,-1 1 0,22-1 16,-21 0-16,21 0 0,0 0 0,0 0 16,0 1-16,0-1 15,0 0-15,21 0 0,1 0 0,-1 0 16,0 1-16,0-22 15,0 21-15,-21 0 16,0 0 0,-21-21-1,0 0-15,0 0 0,0 0 16,-1 0-16,1 0 16,0 0-1,0 0 1,0-21-16,0 21 0</inkml:trace>
  <inkml:trace contextRef="#ctx0" brushRef="#br0" timeOffset="23275.15">2752 8234 0,'0'0'0,"-22"0"15,1 0-15,21-21 63,0 0-63,0-1 0,0 1 16,21 21-16,1-21 0,-1 0 15,0 0-15,0 0 16,0 21-16,0 0 0,1 0 0,-1 0 15,0 0-15,0 0 0,0 0 16,0 0-16,1 0 0,-1 21 0,-21 0 16,21 0-16,-21 21 0,0-20 15,0 20-15,0-21 0,0 21 0,0 1 16,-21-22-16,0 21 0,-1-21 16,-20 1-16,21 20 0,-21-21 0,-1 0 15,1 0-15,0 1 0,20-1 16,-20-21-16,21 21 0,0-21 0,0 0 15,-1 0-15,1 0 16,21-21 0,0 0-16,0-1 15,21 1-15,1 21 0,-1-21 16,0 21-16,21 0 0,-21-21 16,22 21-16,-22 0 0,21 0 0,-21 0 15,22 0-15,-22 0 0,21 0 16,-21 0-16,1 21 0,-1-21 0,0 21 15,0 0-15,0 1 0,-21-1 0,0 21 16,0-21-16,0 0 16,-21 1-16,0-1 0,0 0 0,0 0 15,-22 21-15,1-20 0,21-1 16,-22 0-16,1-21 0,0 21 16,-1 0-16,1-21 0,0 0 15,-1 21-15,22-21 0,-21 0 0,21 0 16,0 0-16,-1 0 0,1 0 15,0 0-15,21-21 0,-21 21 0,21-21 16,0 0-16,0 0 16,0 0-16,0-1 15,0 1 1,21 21-16,0 0 0</inkml:trace>
  <inkml:trace contextRef="#ctx0" brushRef="#br0" timeOffset="23683.56">3302 8678 0,'21'0'15,"-21"-21"16,0 0 1,-21 21-17,0 0 1,0 21 15,21 0-15,21-21 78,0 0-79,0 0-15</inkml:trace>
  <inkml:trace contextRef="#ctx0" brushRef="#br0" timeOffset="25991.92">5376 8467 0,'0'-21'47,"0"-1"-47,0 1 16,0 0-16,0 0 15,21 0-15,-21 0 0,0-1 0,22-20 16,-22 21-16,0 0 0,0 0 0,0-22 16,0 22-16,0 0 0,0 0 15,0 42 1,0 0-1,0 0-15,0 22 0,0-1 0,-22 0 16,22 1-16,0 20 0,0 1 0,-21-22 16,21 21-16,-21 1 0,21-1 15,0-20-15,0 20 0,-21 1 0,21-22 16,-21 0-16,0 1 0,21-1 16,0-21-16,0 0 0,-22 1 0,22-1 15,0 0-15,0-42 31,0 0-31,0-1 16,0 1-16,0 0 0,0 0 16,0-21-16,0-1 0,22 1 0</inkml:trace>
  <inkml:trace contextRef="#ctx0" brushRef="#br0" timeOffset="26255.26">5715 8234 0,'42'-21'0,"-84"42"0,105-85 0,-41 43 0,-22 0 15,21 0-15,0 21 0,-21 21 32,0 21-32,0-20 0,0 20 15,0 0-15,0 1 0,0-1 16,0 0-16,0 22 0,0-22 0,0 0 16,0 1-16,0-1 0,0 0 0,0 1 15,-21-1-15,21-21 0,0 22 16,-21-22-16,21 0 0,0 0 0,-22 0 15,22 0-15,-21-21 16,0 0 0,0 0-16,0 0 0,0-21 0,-1 0 15,1 0-15</inkml:trace>
  <inkml:trace contextRef="#ctx0" brushRef="#br0" timeOffset="26943.61">5334 8678 0,'0'22'0,"21"-22"16,0 21-16,0-21 16,1 0-16,-1 0 0,0 0 0,21 0 15,-21 0-15,22 0 0,-1 0 16,0-21-16,1 21 0,20-22 0,-20 1 16,20 21-16,-21-21 0,1 0 0,-1 0 15,0 0-15,1 21 0,-22-22 16,21 1-16,-21 0 0,1 21 0,-22-21 15,0 42 17,0 0-32,-22-21 0,1 43 15,21-22-15,0 0 0,-21 21 16,0 1-16,21-22 0,0 21 0,0 0 16,0-20-16,0 20 0,0-21 0,0 21 15,0-20-15,21-1 0,0-21 16,0 21-16,1-21 0,-1 0 0,0 0 15,21 0-15,1 0 0,-22 0 16,21-21-16,0 21 0,1-21 0,-1-1 16,0 1-16,1 0 0,-22-21 15,0 21-15,0-1 0,0-20 16,1 21-16,-22 0 0,0 0 0,0-1 16,0 1-16,0 0 0,-22 21 31,22 21-31,-21 0 15,21 22-15,-21-22 0,21 21 0,0 1 16,0-1-16,0 21 0,0-20 16,0-1-16,0 22 0,0-22 0,0 21 15,0-20-15,0 20 0,0 1 0,0-22 16,0 22-16,0-1 0,-21 1 16,0-1-16,21 1 0,-21-1 0,-1-21 15,1 22-15,0-22 0,0 1 0,0-1 16,0-21-16,-22 21 15,22-20-15,0-1 0,-21-21 0,20 21 16,-20-21-16,21 0 0,0 0 0,-22 0 16,22-21-16,0 0 0,0-1 0,0 1 15,0-21-15,-1 0 0,22-1 16,0 1-16,0-22 0,0 22 0,0-21 16,0 20-16,0 1 0,22-22 0,-1 22 15,0 0-15,0-1 0,21 22 16,-20-21-16,20 0 0</inkml:trace>
  <inkml:trace contextRef="#ctx0" brushRef="#br0" timeOffset="27482.54">7133 8192 0,'0'-22'0,"0"44"0,21-86 0,-21 43 0,21 21 15,-21-21-15,0 42 16,22 0-16,-22 21 16,0-20-16,0 20 0,21 0 0,-21 22 15,0-22-15,0 0 0,0 1 16,0 20-16,0-20 0,0-1 16,-21 0-16,-1 1 0,22-1 0,-21 0 15,0-21-15,21 1 0,0-1 16,-21 0-16,21 0 0,-21 0 0,0-21 15,21-21 1,0 0 0,0-21-16,0 20 0,0 1 0,0-21 15,21 0-15,0 20 0,0-20 16,0 21-16,0-21 0,22 20 0,-22-20 16,21 21-16,-21 0 15,22 21-15,-1 0 0,0 0 0,1 0 16,-22 21-16,21-21 0,-21 42 0,22-21 15,-22 1-15,-21 20 0,0-21 16,0 21-16,0-20 0,0 20 0,0-21 16,-21 21-16,0-20 0,-22-1 0,22 0 15,-21 0-15,21 0 0,-1 0 16,-20 1-16,21-22 0,0 0 0,0 0 16,-1 0-16,1 0 0,21-22 15,0 1 1,0 0-16,0 0 15,0 0-15,21 0 16,1-1-16,-1 1 0,0 0 0</inkml:trace>
  <inkml:trace contextRef="#ctx0" brushRef="#br0" timeOffset="27858.95">7683 8594 0,'22'-21'0,"-44"42"0,65-64 15,-22 22-15,0 21 0,0-21 16,0 21-16,1 0 0,-1 0 16,0 0-16,0 0 0,0 0 15,0 21-15,1 0 0,20 1 0,-21-1 16,0 0-16,0 0 0,1 0 16,-22 22-16,21-22 0,-21 0 15,0 21-15,0-21 0,0 1 0,0-1 16,0 21-16,0-21 15,-21 0-15,21 1 0,-22-22 0,1 21 16,0-21-16,21-21 31,0-1-31,0 1 0,0 0 0,0 0 16,0-21-16,0 20 0,21-20 16,0 21-16,-21-21 0,22 20 0,-1-20 15,0 21-15,0 0 0,0 0 16,0-1-16,1 1 15,-1 21-15,0 0 0,0 0 0,0 0 16,0-21-16,1 21 0,-1 0 16,0 0-16</inkml:trace>
  <inkml:trace contextRef="#ctx0" brushRef="#br0" timeOffset="28087.38">8594 8488 0,'0'0'0,"0"21"31,0 0-31,0 0 16,0 1-16,0 20 0,0-21 16,0 0-16,0 22 0,0-22 0,0 0 15,0 0-15,0 21 0,0-20 16,0-1-16,0 0 0,0 0 16,0 0-1,0-42 1,0 0-16,0 0 15,0 0-15,0-1 0</inkml:trace>
  <inkml:trace contextRef="#ctx0" brushRef="#br0" timeOffset="28249.87">8636 8382 0,'0'0'0,"0"-21"0,0 0 0,0 0 0,0 42 46,21 0-30,0-21-16,-21 21 0,21-21 16,1 0-16,-1 21 0,0 0 0,0-21 15</inkml:trace>
  <inkml:trace contextRef="#ctx0" brushRef="#br0" timeOffset="28771.29">9419 8636 0,'0'0'0,"0"-21"32,0 0-32,0 0 15,0-1 1,-21 22-16,0 0 16,0 0-16,-1 0 0,1 22 15,0-1-15,0 0 0,0 0 16,21 21-16,-21-20 0,-1 20 0,1-21 15,0 21-15,0-20 0,21 20 0,0-21 16,0 0-16,0 0 0,0 1 16,0-1-16,0 0 0,21-21 15,0 0-15,0 0 16,1 0-16,-1 0 0,0-21 16,0 21-16,0-21 0,0-1 0,1-20 15,-1 21-15,0-21 0,-21-1 16,21 1-16,0 0 0,0-1 0,1-20 15,-1-1-15,0 22 0,-21-43 0,21 22 16,0-1-16,-21-20 0,21 41 16,-21-20-16,0 20 0,0 1 0,0 21 15,0 0-15,0 42 16,-21 0 0,21 21-16,0 1 0,-21-1 15,21 0-15,0 22 0,0-22 0,0 22 16,0-22-16,0 22 0,0-22 0,21 0 15,0 1-15,1-1 0,-1 0 16,0-21-16,0 1 0,-21 20 0,21-21 16,0-21-16,1 21 0,-1-21 15,0 0-15,0 0 0,0-21 16,0 21-16</inkml:trace>
  <inkml:trace contextRef="#ctx0" brushRef="#br0" timeOffset="29356.69">11430 8319 0,'0'0'16,"0"-22"-16,0-20 0,0 0 0,0 21 16,0-22-16,0 22 0,0 0 0,0 0 15,0 0-15,0-1 0,-21 22 16,21 43-1,0-22-15,0 21 0,0 1 0,0-1 16,-21 21-16,21-20 0,-22-1 16,22 22-16,0-22 0,-21 0 0,0 1 15,21-1-15,-21 0 0,21-21 16,0 22-16,-21-22 0,21 0 0,0 0 16,-21 0-16,21-42 31,0-21-16,0 21-15,0 0 0,0-22 0,0 1 16,0 21-16,21-43 0,0 22 16</inkml:trace>
  <inkml:trace contextRef="#ctx0" brushRef="#br0" timeOffset="29549.11">11388 8128 0,'0'0'0,"0"-42"0,0-1 0,21 22 0,-21 0 16,21 21-16,-21 21 15,21 22-15,-21-22 0,21 21 16,-21 22-16,0-22 0,21 21 0,1-20 15,-22 20-15,21-20 0,-21-1 16,0 0-16,0 1 0,0-1 16,21 0-16,-21 1 0,0-22 0,0 21 15,0-21-15,0 0 0,0 1 16,0-1-16,-21-21 16,0 0-16,-1 0 0,1 0 15,-21-21-15</inkml:trace>
  <inkml:trace contextRef="#ctx0" brushRef="#br0" timeOffset="29933.07">11070 8615 0,'21'0'15,"0"0"-15,22 0 0,-22 0 16,21 0-16,1 0 0,-1 0 0,0 0 16,1 0-16,20 0 0,-21 0 15,22-21-15,-1 21 0,1 0 0,-1-21 16,1-1-16,-1 22 0,1-21 15,-22 21-15,22-21 0,-22 0 0,0 0 16,1 21-16,-22-21 0,0-1 0,-21 1 16,0 0-16,0 0 0,0 0 15,-21 21 1,0 21 0,21 0-16,-21 21 0,21-20 15,0 20-15,0 0 0,0 1 0,0-1 16,0 21-16,0-20 15,0 20-15,0 1 0,0-22 0,0 22 16,-22-22-16,22 21 0,-21-20 0,21-1 16,-21 22-16,21-43 0,0 21 15,-21 0-15,21-20 0,0-1 0,-21 0 16,21 0-16,0-42 31,0 0-31,0 0 0</inkml:trace>
  <inkml:trace contextRef="#ctx0" brushRef="#br0" timeOffset="30204.03">12086 8636 0,'0'0'0,"0"-63"0,21 20 0,0 22 0,1-21 16,-22 21-16,21-1 0,0 1 16,0 0-16,0 21 0,0 0 0,22 0 15,-22 0-15,0 0 0,21 0 0,-20 0 16,-1 21-16,21-21 0,-21 21 15,0 1-15,1-1 0,-22 0 0,21 21 16,-21-21-16,0 1 0,0-1 16,-21 0-16,-1 0 0,-20 0 0,21 0 15,-21-21-15,20 22 0,-20-1 16,21-21-16,-21 0 0,20 21 16,1-21-16,0 0 0,21-21 15,21 0 1,0 21-16,1-22 0,-1 1 15,0 21-15</inkml:trace>
  <inkml:trace contextRef="#ctx0" brushRef="#br0" timeOffset="30482.99">12763 8361 0,'0'0'0,"0"21"15,0 0-15,0 0 16,0 1-16,0 20 0,0-21 15,0 0-15,0 22 0,0-1 0,0 0 16,0 1-16,0-1 0,0 21 0,0-20 16,-21 20-16,21 1 0,0-22 15,-21 22-15,0-22 0,0 0 0,21 22 16,-21-22-16,21 0 0,-22-20 0,22 20 16,0-21-16,-21 21 0,21-20 15,-21-1-15,21 0 0,0-42 47,0 0-47,0-1 0,0-20 0,0 21 16,0-21-16</inkml:trace>
  <inkml:trace contextRef="#ctx0" brushRef="#br0" timeOffset="30787.44">12763 8446 0,'0'0'0,"22"-22"0,-1 1 0,0 0 15,0 21-15,0-21 0,0 21 0,22 0 16,-22 0-16,21 0 0,-21 0 16,22 0-16,-22 21 0,21 0 0,-21 0 15,1 1-15,-1 20 0,0-21 16,-21 0-16,0 0 0,0 22 0,0-22 16,0 0-16,-21 0 0,0 0 15,-1 1-15,-20-1 0,21 0 0,-21 0 16,-1-21-16,22 21 0,-21-21 15,21 0-15,-22 0 0,22 0 0,0 0 16,0 0-16,0 0 0,42-21 47,0 0-47,0 21 0,21-21 16,-20 0-16,20 21 0</inkml:trace>
  <inkml:trace contextRef="#ctx0" brushRef="#br0" timeOffset="31099.41">13674 8086 0,'0'0'0,"0"-21"16,0-1-16,0 1 0,0 0 0,-22 21 31,22 21-31,-21 0 16,21 22-16,-21-22 0,21 21 0,0 1 15,0-1-15,0 0 0,-21 1 16,21-1-16,0 0 0,0 1 0,0-22 16,0 21-16,0-21 0,0 22 15,0-22-15,0 0 0,0 0 16,0 0-16,0 0 0,21-21 16,0 0-1,0 0-15,1 0 16,-1-21-16,0 0 0,0 0 0,0 0 15,0 0-15,1-22 0,-1 22 0,0-21 16,21-1-16</inkml:trace>
  <inkml:trace contextRef="#ctx0" brushRef="#br0" timeOffset="31555.85">14118 7874 0,'0'0'0,"0"-21"0,0 42 47,0 0-47,0 22 16,0-22-16,0 0 0,0 21 0,0-21 15,0 22-15,0-22 0,0 21 0,0-21 16,0 1-16,-21-1 0,21 0 16,-21 0-16,21 0 0,-21-21 0,21 21 15,0-42 16,0 0-31,0 0 16,0 0-16,0 0 0,0-22 16,21 1-16,0 0 0,0-1 0,0 1 15,22 0-15,-22-1 0,21 22 16,-21-21-16,22 21 0,-22-1 0,21 22 16,-21 0-16,0 0 0,22 0 0,-22 0 15,0 22-15,-21-1 16,21 21-16,-21-21 0,0 0 0,0 22 15,0-22-15,0 21 0,0-21 16,0 1-16,-21 20 0,21-21 0,-21-21 16,21 21-16,0 0 0,0 1 15,-21-22 1,21-22 0,0 1-1,0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3T06:09:13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5207 1566 0,'0'22'16</inkml:trace>
  <inkml:trace contextRef="#ctx0" brushRef="#br0" timeOffset="3525.12">2074 1461 0,'0'21'32,"0"-42"14,0-1-30,0 1 0,0 0-16,0 0 15,0 0-15,0 0 16,0-1-16,0 1 16,0 42 30,0 1-30,0-1-16,0 21 0,0-21 0,0 22 0,0-1 16,0 0-16,0 22 15,0-22-15,0 22 0,0-1 0,0-21 16,0 22-16,0-1 0,0-20 16,0-1-16,0 0 0,0 1 15,0-22-15,0 21 0,0-21 0,0 1 16,0-1-16,0 0 0,0 0 15,0-42 48,0 0-63,0 0 0,0-1 16,0 1-16,0 0 15,21 0-15</inkml:trace>
  <inkml:trace contextRef="#ctx0" brushRef="#br0" timeOffset="3858.93">2434 2011 0,'0'0'0,"21"21"16,0-21 0,-21 21-16,22-21 15,-1 21-15,0-21 16,0 0-16,0 0 15,-21-21-15,21 21 16,1-21-16,-22 0 0,0 0 16,0 0-16,0-1 0,0 1 15,0 0-15,-22 21 16,1 0-16,0-21 0,0 21 31,21 21-31,-21-21 16,21 21-16,0 0 0,0 1 15,0-1 1,0 0 0,21-21-1,0 0-15,0-21 0</inkml:trace>
  <inkml:trace contextRef="#ctx0" brushRef="#br0" timeOffset="4532.55">4170 1990 0,'0'-21'16,"0"-1"-16,0 1 16,0 0-16,21 0 0,0-21 15,-21 20-15,21 1 16,-21 0-16,0-21 0,0 21 0,0-1 16,0-20-16,0 21 0,0 0 0,0 0 15,-21 21-15,0-22 16,0 22-16,0 0 0,-1 0 0,1 0 15,0 0-15,-21 22 0,21-1 16,-43 21-16,43 0 0,0-20 16,-22 20-16,22 0 0,0 1 15,-21-1-15,21 0 0,21-21 0,-22 22 16,22-22-16,0 21 0,0-21 16,0 1-16,0-1 0,0 0 15,22-21 1,-1 0-16,0 0 0,0 0 0,21 0 0,-20 0 15,-1-21-15,21 0 16,-21-1-16,22 1 0,-22 0 0,21-21 16,-21 21-16,0-22 0,43-41 15,-43 20-15,-21 22 0,21-1 16,-21 22-16,21-21 16,-21 21-16,0 0 0,0 42 15,-21 21 1,0-21-16,21 22 0,0-1 15,-21 0-15,21 1 0,0-1 0,0 0 16,0 1-16,0-22 0,0 21 16,0-21-16,0 0 0,21 1 15,0 20-15,0-42 0,1 0 16,20 21-16,-21-21 16,0 0-16,0 0 0,22-21 0,-22 21 15,21-21-15</inkml:trace>
  <inkml:trace contextRef="#ctx0" brushRef="#br0" timeOffset="5075.68">4995 1757 0,'0'-21'0,"0"42"0,21-63 0,-21 20 0,0 1 16,0 0 0,-21 0-16,0 0 0,0 21 0,0-21 15,-22 21-15,1-22 16,21 22-16,0 0 0,-22 0 15,22 22-15,0-1 0,0 0 16,0 0-16,-22 21 0,22-20 0,0 20 16,0 0-16,0 1 0,21-1 15,-21 0-15,21-21 0,0 1 0,0 20 16,0-21-16,0 0 0,0 0 16,21 1-16,0-22 0,0 0 15,0 0-15,0 0 0,22 0 16,-22 0-16,21-22 0,1 1 0,-22 0 15,21 0-15,-21 0 16,22-22-16,-22 1 0,0 21 0,0-43 16,0 22-16,0 0 0,1-22 15,-22 1-15,21-1 0,-21 1 0,0 20 16,0-20-16,0-1 0,0-84 16,0 127-1,0 0-15,0 42 16,0 0-16,0 0 0,0 22 15,0-1-15,-21 0 0,21 1 16,-22 20-16,22 1 0,-21-22 0,21 22 16,0-1-16,0 1 0,0-22 15,0 21-15,0-20 0,0-1 16,0-21-16,0 22 0,0-22 0,21 0 16,1 0-16,-1 0 15,0-21-15,0 0 0,0 0 16,0 0-16,1 0 0,-1-21 15,0 0-15,0 0 0,21 0 16,-20-1-16</inkml:trace>
  <inkml:trace contextRef="#ctx0" brushRef="#br0" timeOffset="5608.24">5609 1185 0,'0'0'0,"0"-21"0,0 0 16,-21 0-16,0 21 0,0-21 15,-1 42 1,22 0-16,-21 21 16,21-20-16,0 20 0,0 0 15,0 1-15,0-1 0,0 0 16,0 1-16,0 20 0,0-21 0,0 22 16,0-22-16,0 1 0,0-1 15,0 0-15,0 43 0,0-64 16,0 0-16,0 22 0,0-22 15,0 0-15,0-42 47,0 0-47,0-1 0,0-20 16,0 0-16,0-22 16,0 22-16,0 0 0,0 20 0,21-20 15,1 21-15,20 0 0,-21-22 16,21 43-16,-20-21 0,20 0 15,0 21-15,-21 0 0,22 0 0,-22 0 16,21 0-16,-21 21 0,1 0 0,-22 1 16,21-1-16,-21 21 0,0-21 15,0 0-15,0 22 0,0-22 0,0 0 16,0 0-16,-21 0 16,-1 1-16,1-1 0,0 0 0,0 0 15,-21 0-15,20 0 0,1-21 16,-21 22-16,21-22 0,0 21 15,-1-21-15,22 21 0,-21-21 0,0 0 16,21 21-16,-21-21 0,0 0 16,0 0-16</inkml:trace>
  <inkml:trace contextRef="#ctx0" brushRef="#br0" timeOffset="8524.85">8043 1566 0,'-21'0'16,"42"0"62,-21-21-78,0 0 0,0 0 16,0 0-16,0 0 15,0-1-15,-21 1 16,0 0-16,0 21 0,0-21 16,-1 21-16,-20-21 15,21 21-15,-21 0 0,20 0 0,-20 0 16,21 0-16,-21 21 0,-1 0 15,22 0-15,-21 0 0,21 1 0,-22-1 16,22 21-16,0 0 0,0 1 16,0-1-16,-1 0 0,22 1 0,0-1 15,0-21-15,0 22 0,0-22 16,0 0-16,0 0 0,0 0 0,22 0 16,-1-21-16,0 0 0,0 0 15,0 0-15,0 0 0,1 0 0,20 0 16,0-21-16,1 0 0,-1 0 15,0-21-15,1 20 0,-1-20 0,21 0 16,-20-1-16,-1-20 0,0 21 16,1-1-16,-22-20 0,0 20 15,21-20-15,-20 21 0,-22-22 16,21 1-16,-21-1 0,0 1 0,21 20 16,-21-20-16,0-1 0,0 22 15,0 0-15,0 20 0,0 1 0,0 0 16,0 0-16,-21 21 0,0 21 15,21 0-15,-22 0 0,1 22 16,0-1-16,21 0 0,-21 1 16,0 20-16,-22 1 0,22-1 15,0 1-15,0-1 0,0 1 16,0-1-16,21 1 0,0-22 0,0 22 0,0-1 16,0-21-16,0 1 15,0-1-15,0 0 0,21 1 0,0-1 16,0-21-16,0 0 0,0 1 15,1-1-15,-1 0 0,21-21 0,-21 0 16,22 0-16,-22 0 16,21 0-16,-21 0 0,64-21 0,-64 0 15,21-1-15,1 1 0,-1-21 16,0 21-16,-20-22 0,20 22 0,-21-21 16,0 0-16,0-1 0,1 22 15,-22-21-15,0-1 0,0-20 16,0 42-16,-22 0 0,22-1 15,-21 1-15,0 21 0,0 0 16,0 0-16,0 0 16,-1 21-16,1 1 0,0-1 0,21 0 15,-21 0-15,21 21 0,-21-20 16,21 20-16,0 0 0,0 1 0,0-1 16,0 0-16,0-21 0,0 22 15,21-22-15,0 0 0,0 0 0,-21 0 16,21 1-16,22-22 0,-22 0 0,0 21 15,21-21-15,-20 0 0,20 0 16,0 0-16,-21-21 0,22 21 16,-22-22-16,64-20 15,-64 21-15,0 0 0,42-43 16,-41 43-16,-1-21 0,0 21 16,0-22-16,-21 22 0,0-21 0,21 21 15,-21-1-15,21 22 0,-21-21 16,0 0-16,0 42 15,0 0 1,0 1-16,0-1 0,-21 0 0,0 42 16,21-41-16,0 20 15,0-21-15,0 21 0,0-20 0,0-1 16,0 21-16,0-21 0,0 0 16,0 1-16,21-1 15,0-21-15,1 0 0,-1 0 0,21 0 16,0 0-1,-20-21-15,-1 21 0,0-22 0,0 1 16,0 0-16,0 0 0,1-21 16,-1 20-16,-21-20 0,21 21 0,0-21 15,0-1-15,-21 1 0,0 21 16,21 0-16,-21-1 0,22 1 0,-22 0 16,0 0-16,0 42 31,0 0-31,-22 22 15,22-22-15,-21 0 0,21 21 16,0 1-16,0-22 0,0 21 0,0-21 16,0 22-16,0-22 0,0 0 15,0 0-15,0 21 0,21-20 16,-21-1-16,22 0 0,-1-21 16,0 0-16,21 0 0,-21 0 0,1 0 15,-1 0-15,21 0 0,-21-21 16,22 21-16,-22-21 0,21-1 0,-21 1 15,0 0-15,22 0 0,-22 0 16,21-43-16,-42 22 16,21 21-16,-21-22 0,22 22 0,-22 0 15,0 0-15,0 0 0,0 0 0,0-1 16,0 44 15,0-1-31,0 0 0,0 0 16,0 21-16,0-20 0,0-1 15,0 0-15,0 0 0,0 21 16,21-20-16,-21-1 0,21-21 16,-21 21-16,21 0 0,0-21 0,-21 21 15,21-21-15,1 0 0,-1 0 16,0 0-16,0 0 0,0 0 0,0 0 16,1 0-16,-22-21 0,21 0 15,0 0-15,0 0 0,0-22 16,0 1-16,1 21 0,-1-22 15,-21 1-15,21 21 0,0 0 16,0-22-16,-21 22 0,21 0 0,1 21 16,-22-21-16,0 0 15,21 21-15,0 0 0,0 0 32,0 21-17,-21 0 1,0-42 31,0 0-32,0 0 1,-21 21 0,0 0-16,0 0 15,0 0-15,-1 21 16,1 0-16,21 0 15,0 21-15,-21-20 0,21-1 0,-21 21 16,21-21-16,0 22 0,0-22 16,0 0-16,0 21 0,0-21 15,0 1-15,0-1 0,21 0 0,0 0 16,0 0-16,1 0 0,-1-21 16,0 22-16,21-22 0,22 0 15,-22 0-15,0 0 0,1 0 16,-22 0-16,21-22 0,1 22 0,-1-21 15,-21 0-15,21 0 0,-20-21 16,-1 20-16,21-20 0,-21 0 0,-21 21 16,21-22-16,-21 1 0,22 0 15,-22 20-15,0-20 0,0 21 16,0 0-16,0 0 0,0-1 0,0 1 16,-22 21-1,1 0-15,0 0 0,0 21 16,21 1-16,-21-1 15,0-21-15,-1 42 0,22-21 0,-21 0 0,0 22 16,21-22-16,0 21 16,0-21-16,0 1 0,0 20 0,0-21 15,0 0-15,0 0 0,0 1 0,21-1 16,0 0-16,1 0 0,20 0 16,-21-21-16,21 21 0,-20-21 15,20 0-15,0 0 0,-21 0 16,22 0-16,-1-21 0,0 0 0,1 0 0,-22 0 15,21 0-15,1-1 16,-1-20-16,0 21 0,1-21 0,-1-1 16,-21 1-16,21 0 15,22-22-15,-43 43 0,0 0 0,-21 0 16,0-1-16,0 1 0,0 0 16,-21 21-16,0 0 0,0 0 15,0 0-15,-22 21 0,22 0 0,0-21 16,0 22-16,21-1 0,0 0 15,0 0-15,0 0 0,0 0 0,0 1 16,0-1-16,0 0 16,0 21-16,21-21 0,0 1 0,0-1 15,0-21-15,1 21 0,-1 0 16,0 0-16,-21 0 0,21-21 0,0 22 16,-21-1-16,0 0 15,0 0-15,0 0 0,0 0 16,-21-21-16,0 0 0,0 22 15,0-22-15,-1 0 0,1 0 16,0 0-16,0 21 0,0-21 16,0 0-16,-1 0 15,1 0 1,21-21 0,-21-1-16,0 1 15,21 0-15</inkml:trace>
  <inkml:trace contextRef="#ctx0" brushRef="#br0" timeOffset="8904.81">10393 1037 0,'0'0'0,"-21"21"16,-1-21-16,22 22 0,0-1 16,0 0-16,0 0 15,22-21 1,-1 0-16,0 0 16,0 0-16,0-21 15,-21 0-15,0 0 0,0-1 16,0 1-16,0 0 15,0 0-15,-21 21 0,21-21 16,0 42 15,0 0-31,0 0 16,0 0-16,0 1 0,21-1 16,-21 0-16,21 0 15,1-21-15,-22 21 0</inkml:trace>
  <inkml:trace contextRef="#ctx0" brushRef="#br0" timeOffset="10404.7">2117 3683 0,'-22'0'15,"1"0"-15,0 0 16,0 0 15,21-21-15,0 0-16,0 0 16,0-1-1,21 22-15,0-21 0,-21 0 0,21 21 16,1-21-16,-1 0 0,21 21 15,-21-21-15,0-1 0,1 22 0,-1 0 16,21 0-16,-21 0 0,0 0 16,1 22-16,-1-1 15,0 0-15,-21 21 0,0-21 0,0 22 16,0-22-16,0 21 0,0 1 16,0-22-16,-21 21 0,0 0 15,-1 1-15,1-1 0,-21 0 16,-22 22-16,43-22 0,-21 1 15,21-22-15,-22 21 0,22-21 16,-21 0-16,21 1 0,0-1 0,-22-21 16,22 0-16,0 21 0,0-21 15,0 0-15,-1 0 0,1 0 0,0-21 16,0 21-16,0-21 16,0-1-16,-1 1 0,1-21 15,0 21-15,21-22 0,0 22 0,-21-21 16,21 21-16,0-22 0,0 22 0,0 0 15,0 0-15,21 0 0,0 0 16,-21-1-16,21 22 0,1-21 16,-1 21-16,21 0 0,-21 0 15,0 0-15,1 0 0,-1 21 0,42 43 16,-42-43 0,1 0-16,-1 22 0,-21-22 0,0 21 15,21 0-15,-21-20 0,21 20 16,-21-21-16,0 21 0,0-20 0,0-1 15,21 0-15,-21 0 0,0 0 16,21 0-16,-21 1 16,22-44 31,-1 1-32,-21 0-15</inkml:trace>
  <inkml:trace contextRef="#ctx0" brushRef="#br0" timeOffset="10883.8">2815 3958 0,'21'0'63,"0"-21"-63,-21 0 31,0 0-31,0 0 16,-21 21 15,0 0-31,21 21 15,-21-21-15,21 21 16,0 0 0,0 0-16,-21-21 109,0 0-93,-1 0-1,1 0 1,0 0 0</inkml:trace>
  <inkml:trace contextRef="#ctx0" brushRef="#br0" timeOffset="61598.84">13081 1799 0,'-21'0'31,"0"0"-31,-1 0 32,1 0-32,0 0 15,0 0 1,0 0-1,42 0 95,0 0-110,0 0 0,22 0 15,-22 0-15,0 0 0,21 21 16,1-21-16,-1 0 0,0 0 16,1 0-16,20 0 0,-21 0 0,1 0 15,20 0-15,-20 0 0,20 0 16,-21 0-16,22 0 0,-22 0 0,22 0 16,-1 0-16,-20 0 0,20 0 15,1 0-15,-1 0 0,-21 0 0,22 0 16,-22 0-16,22 0 0,-22 0 15,0 0-15,1 0 0,-22 0 0,21 0 16,-21 0-16,1 0 0,-1 0 16,0 0-16,0 0 15,0 0 1,-21-21 31,-21 21-32,0 0 1,21-21-16,-21 21 16,21-21-16</inkml:trace>
  <inkml:trace contextRef="#ctx0" brushRef="#br0" timeOffset="62440.02">14330 1482 0,'0'-21'16,"0"42"78,0 0-79,21-21-15,0 21 16,0-21-16,0 21 15,1-21-15,-1 0 0,-21 21 16,21-21-16,0 0 0,64 22 16,-43-22-16,-21 0 15,22 21-15,-22-21 0,21 0 0,-21 0 16,22 0-16,-22 0 16,21 0-16,-21 0 0,0 0 0,1 0 15,-1 0-15,0 21 0,0-21 0,0 0 16,0 0-16,-21 21 78,-21-21-78,0 0 0,0 21 0,0-21 16,0 21-16,-1-21 0,1 22 15,0-1-15,0-21 0,0 21 16,0 0-16,-22-21 0,22 21 0,0 0 15,-21 1-15,20-1 0,1 0 16,0 0-16,0-21 0,0 21 0,-22 0 16,43 1-16,-21-1 0,0-21 15,0 21-15,0 0 0,0 0 0,21 0 16,-22-21-16,1 22 16,0-22-16,21 21 31,0-42 94,0-1-125,21 1 15</inkml:trace>
  <inkml:trace contextRef="#ctx0" brushRef="#br0" timeOffset="66707.59">16976 1524 0,'-22'0'0,"22"-21"62,0 0-62,0 0 16,-21-1-16,21 1 15,-21 21-15,0-21 0,0 21 16,0 0-16,-1 0 0,1-21 0,0 21 16,-21 0-16,21 0 0,-1 0 15,1 21-15,0-21 0,0 21 16,0 0-16,-22 1 0,22-1 0,0 21 15,0-21-15,0 64 0,0-64 16,21 21-16,-22 1 0,22-1 16,0 0-16,0 1 0,0-22 15,0 0-15,0 21 0,0-20 0,0-1 16,22-21-16,-22 21 0,21-21 16,21 0-16,-21 0 0,0 0 0,1 0 15,20-21-15,-21 0 0,0-1 16,22 1-16,-22 0 0,21 0 0,-21 0 15,22-22-15,-22 1 16,21 0-16,-21-1 0,22 1 0,-22 0 0,0-1 16,0 1-16,0 0 0,0-1 15,1 1-15,-1-21 0,-21 20 0,0-20 16,0 20-16,0 1 16,0 0-16,0-22 0,0 22 0,0 21 15,0-22-15,0 22 0,0-21 16,0 21-16,0 0 0,-21 21 15,-1 0-15,22 21 16,-21 0 0,21 21-16,0 1 0,-21-1 0,21 0 15,0 1-15,0 20 0,0-21 16,-21 22-16,21-22 0,0 1 0,-21 20 16,21-21-16,0 1 15,0 20-15,0-20 0,0-1 0,0 0 16,0 1-16,21-1 0,0 0 0,-21-21 15,21 1-15,0-1 16,1 0-16,-1 0 0,0-21 0,21 0 0,-21 0 16,1 0-16,20 0 15,-21 0-15,0 0 0,22 0 0,-1-21 0,-21 0 16,21 0-16,-20-1 0,-1 1 16,21 0-16,-21-21 0,0 21 0,22-22 15,-22 22-15,0-21 0,-21 21 16,0-22-16,21 22 0,-21 0 0,0 0 15,0 0-15,0-1 0,0 1 16,0 0-16,-21 21 16,0 0-1,0 21-15,21 0 16,-21-21-16,21 22 0,-22-1 0,22 21 16,0-21-16,-21 0 0,21 22 15,0-22-15,-21 21 0,21-21 0,0 22 16,0-22-16,0 0 0,0 21 15,0-20-15,21-1 0,0-21 0,-21 21 16,22 0-16,-1-21 0,0 0 16,0 0-16,0 0 0,0 0 0,22 0 15,-22 0-15,0 0 0,0 0 16,0-21-16,22 0 0,-22 0 0,0-1 16,0 1-16,0 0 0,22 0 15,-22 0-15,0-22 0,-21 22 16,21 0-16,0-21 0,1 21 15,-22-1-15,0 1 0,0 0 0,0 0 16,0 0 0,0 42 15,0 0-31,0 0 0,0 0 16,0 1-16,0-1 0,0 0 15,0 0-15,0 21 0,0-20 0,0-1 16,0 0-16,0 0 0,0 0 15,0 0-15,0 1 0,21-22 16,0 21-16,0-21 0,0 0 0,0 0 16,1 0-16,-1 0 0,0 0 15,21 0-15,-21-21 0,1-1 0,20 1 16,-21 0-16,0 0 0,22 0 16,-22 0-16,0-1 0,0 1 0,-21-21 15,21 21-15,-21 0 0,21-22 16,-21 22-16,0 0 0,0 0 0,0 0 15,0-1 1,0 1-16,0 42 47,0 1-47,0-1 0,0 0 0,-21 0 16,21 0-16,0 22 0,0-22 15,0 21-15,0-21 0,0 22 0,0-22 16,0 0-16,0 0 0,21 21 15,1-20-15,-1-22 0,-21 21 16,21 0-16,0-21 0,21 0 0,-20 0 16,-1 0-16,0 0 0,0 0 0,0 0 15,0 0-15,22-21 0,-43 0 16,21-1-16,0 1 0,0 0 0,0 0 16,-21 0-16,0-22 15,22 22-15,-22-21 0,21 21 0,-21-22 16,0 22-16,0 0 0,0 0 15,0 0-15,0 0 0,0-1 0,0 44 32,0-1-17,0 0-15,0 0 0,0 21 0,0-20 16,0-1-16,0 21 0,21-21 16,-21 0-16,21 1 0,-21-1 15,21 0-15,0 0 0,1 0 16,-1-21-16,0 0 0,0 0 0,0 0 15,22 0-15,-22 0 0,0 0 16,0 0-16,0-21 0,0 0 0,1 0 16,-1 0-16,0-1 0,0 1 15,-21 0-15,21 0 0,0-21 0,-21 20 16,0 1-16,22-21 0,-1 21 16,-21 0-16,21-1 0,-21 1 0,21 0 15,0 21 1,-21 21-1,0 0 1,0 1 0,0-44 46,0 1-46,-21 21-1,0 0-15,21-21 16,-21 21-16,0 0 16,-1 0-16,22 21 15,0 0-15,-21-21 0,0 22 0,21-1 16,-21 0-16,21 0 16,0 0-16,0 0 0,-21 22 0,21-22 15,0 0-15,0 21 0,-21-20 16,21-1-16,0 0 0,0 0 0,0 0 15,0 0-15,21 1 0,0-1 16,0-21-16,0 0 0,0 21 0,1-21 16,-1 0-16,21 0 0,-21 0 0,22 0 15,-22 0-15,21-21 0,-21 0 16,22 21-16,-22-22 0,21 1 0,-21 0 16,0 0-16,1 0 0,-1 0 15,-21-22-15,21 22 0,-21 0 16,21 0-16,-21-22 0,0 22 15,0 0-15,0 0 0,0 0 16,0 0-16,-21 21 31,0 21-15,21 0-16,0 0 16,0 0-16,-21 0 0,21 1 15,-22-1-15,22 0 0,0 0 0,0 21 16,0-20-16,0-1 0,0 0 0,0 0 15,0 0-15,0 0 16,0 1-16,0-1 16,22-21-16,-1 0 15,0 0-15,0 0 16,0 0-16,0 0 0,1 0 16,-1 0-16,0-21 0,0-1 0,21 1 15,1 0-15,-22 0 16,0-21-16,0 20 0,22 1 0,-22-21 15,0 21-15,-21 0 0,21-22 16,-21 22-16,0 0 0,0 0 16,-21 21-1,0 0-15,0 0 16,-1 0-16,1 21 0,0 0 0,0 0 16,21 0-16,0 1 15,0-1-15,0 0 0,0 0 0,0 0 16,0 0-16,0 1 0,0-1 15,21-21-15,0 21 0,-21 0 0,21-21 16,1 21-16,-1 0 0,0 1 16,0-1-16,0-21 15,-21 21-15,0 0 16,-21-21 0,0 0-1,0 0-15,0 0 16,-1 0-16,1 0 15,0-21-15,0 0 16,0 21-16,0-21 0,-1-1 0,1 22 16</inkml:trace>
  <inkml:trace contextRef="#ctx0" brushRef="#br0" timeOffset="66948">19008 1312 0,'0'-21'0,"0"0"16,0 0 62</inkml:trace>
  <inkml:trace contextRef="#ctx0" brushRef="#br0" timeOffset="67531.3">21950 1101 0,'0'-21'0,"0"42"0,0-64 0,0 1 16,0 21-16,0 0 15,0 0 1,0 42 0,0 0-16,0 0 15,0 0-15,0 22 0,0-1 0,0-21 16,0 21-16,0 1 0,0-1 15,0-21-15,-21 22 0,21-1 0,-22-21 16,22 21-16,0-20 0,0-1 16,-21 21-16,21-21 0,-21 43 15</inkml:trace>
  <inkml:trace contextRef="#ctx0" brushRef="#br0" timeOffset="67816.14">21505 1651 0,'0'0'0,"0"42"16,21-42-1,-21 22-15,22-22 0,-1 21 0,0-21 16,0 0-16,0 0 0,0 0 16,22 0-16,-22 0 0,21 0 0,-21 0 15,22 0-15,-1 0 0,-21 0 16,0 0-16,22-21 0,-22-1 0,0 22 16,0 0-16,0-21 0,1 0 15,-22 0 1,21 0-16,-21 0 15,0-1-15,0 1 0</inkml:trace>
  <inkml:trace contextRef="#ctx0" brushRef="#br0" timeOffset="68052">21802 1122 0,'0'0'15,"0"-21"1,21 21 0,0-21-1,0 21-15,0 0 0,0 0 0,22 0 16,-22-22-16,0 22 0,0 0 16,0 0-16,1 0 0,-1 0 15,0 0-15,0 0 16,0 0-16,0 0 15</inkml:trace>
  <inkml:trace contextRef="#ctx0" brushRef="#br0" timeOffset="68371.82">22839 1080 0,'0'21'32,"0"0"-17,0 0-15,0 0 0,0 0 0,-21 22 16,21-22-16,0 21 0,0-21 16,-22 22-16,22-22 0,0 21 0,0-21 15,0 22-15,0-22 0,0 0 16,0 21-16,-21-20 0,21-1 15,0 0-15,0 0 16,0 0-16,0-42 31,0 0-15,0 0-16</inkml:trace>
  <inkml:trace contextRef="#ctx0" brushRef="#br0" timeOffset="68739.12">22712 1058 0,'0'0'16,"0"-42"-16,0 21 0,0 0 15,0 0-15,0-1 16,21 22-16,0 0 16,0 0-16,0 0 0,1 0 0,20 0 0,0 0 15,1 0-15,-1 0 16,0 0-16,1 0 0,-1 22 0,0-1 15,1 0-15,-1 0 0,0 0 16,1 22-16,-1-22 0,-21 21 0,21 22 16,-42-43-16,0 21 15,0 0-15,0-20 0,0 20 0,-21-21 16,-21 0-16,21 22 0,-22-22 16,1 0-16,0 0 0,-1 0 15,1 0-15,0 1 0,-1-1 16,22 0-16,-21-21 0,21 21 0,-22-21 15,22 21-15,0-21 0,0 0 16,21 21-16,-21-21 0,0 0 31,21-21-31,0 0 16</inkml:trace>
  <inkml:trace contextRef="#ctx0" brushRef="#br0" timeOffset="69375.42">25442 1185 0,'0'0'0,"0"-21"15,0 0 1,-21 21 31,21 21-31,-21 0-16,21 1 0,0-1 15,0 0-15,0 0 0,0 21 0,0-20 16,0 20-16,-21-21 0,21 21 15,0-20-15,-21-1 0,21 21 0,0-21 16,0 0-16,0 1 0,0-1 16,0 0-16,0 0 0</inkml:trace>
  <inkml:trace contextRef="#ctx0" brushRef="#br0" timeOffset="69843.25">25908 1185 0,'0'0'15,"42"-21"-15,-21 0 0,-21 0 16,-21 21 15,0 0-31,0 0 16,0 0-16,-22 0 0,22 21 15,0 0-15,0 0 0,0-21 16,21 22-16,-21-1 0,21 0 16,0 0-16,0 0 0,0 0 15,0 1-15,0-1 16,42-21 0,-21 21-16,0-21 0,0 0 0,22 21 15,-22 0-15,0-21 0,0 0 0,22 21 16,-22-21-16,0 0 15,0 22-15,0-1 16,-21 0-16,-21 0 16,0-21-16,0 0 15,-22 21-15,22-21 0,-21 0 16,0 21-16,-1-21 0,1 0 0,0 0 16,-1 0-16,22 0 0,-21 0 15,21 0-15,-1 0 0,1 0 16,0 0-16,0 0 0,21-21 15,-21 0 1,21 0 0,0 0-16</inkml:trace>
  <inkml:trace contextRef="#ctx0" brushRef="#br0" timeOffset="70076.58">25442 931 0,'0'-21'0</inkml:trace>
  <inkml:trace contextRef="#ctx0" brushRef="#br0" timeOffset="70583.84">27876 826 0,'-21'0'16,"21"-22"-16,0 1 15,0 0-15,0 0 16,0 0-16,0 0 16,0-1-1,0 1-15,0 0 0,0 0 16,0 0-16,-21 0 0,0-1 16,0 1-16,0 21 15,-1 0-15,1 0 0,-21 0 16,21 0-16,0 0 0,-22 21 15,22 1-15,-21-1 0,21 21 16,-22-21-16,22 22 0,-21-1 16,21 21-16,-22 1 0,22-22 0,0 22 15,0-22-15,0 22 0,-1-22 16,22 21-16,0-20 0,0-1 16,0 0-16,0-20 0,0 20 0,0-21 15,22 21-15,-22-20 0,21-1 16,0-21-16,0 21 0,0-21 0,22 0 15,-22 0-15,0 0 0,0 0 16,21 0-16,22 0 0,-43-21 16</inkml:trace>
  <inkml:trace contextRef="#ctx0" brushRef="#br0" timeOffset="71024.34">28088 1080 0,'0'0'0,"0"-22"15,-21 22 1,0 0-16,0 0 0,-1 22 16,1-1-16,0 0 0,0-21 0,0 21 15,0 21-15,-1-20 0,1-1 16,0 0-16,21 0 0,0 21 0,0-20 16,0-1-16,0 0 0,0 0 15,0 0-15,0 0 0,21-21 16,0 0-16,1 22 0,-1-22 15,0 0-15,21 0 0,-21 0 0,1 0 16,20-22-16,-21 22 0,21-21 16,-20 21-16,-1-21 0,0 0 15,0 0-15,0 0 0,0-1 16,-21-20-16,0 21 0,0-21 0,0 20 16,0-20-16,0 21 0,0 0 15,-21 0-15,0-1 0,0 1 0,-21 21 16,20 0-16,1 0 0,0 0 15,-21 0-15,21 0 0,-1 21 16,1 1-16,0-1 0,0 0 0,21 0 16,0 21-16,0-20 15,0-1-15,0 0 16,0 0-16,0 0 0,21-21 16,0 0-16,0 0 0,1 0 0,20 0 15,-21 0-15</inkml:trace>
  <inkml:trace contextRef="#ctx0" brushRef="#br0" timeOffset="71523.55">28554 1101 0,'0'0'0,"0"-21"0,0 42 32,-21-21-17,21 21-15,-22 0 16,22 0-16,0 0 0,0 1 0,0-1 15,-21 0-15,21 0 0,0 21 16,-21-20-16,21-1 0,0 0 16,0 0-16,0 0 15,0-42 32,0 0-47,0 0 16,0 0-16,0-1 0,0 1 15,0-21-15,21 21 0,-21-22 0,21 22 16,1-21-16,-1 21 0,21-22 16,-21 22-16,0 0 0,22 0 15,-1 0-15,-21 21 0,22 0 16,-22 0-16,0 0 0,64 63 16,-64-42-16,0 1 15,-21 20-15,0-21 0,0 0 0,0 22 16,0-22-16,0 21 0,0-21 15,0 0-15,0 1 0,0-1 0,-21 0 16,21 0-16,-21-21 0,-1 21 16,22 0-16,-21-21 0,0 0 15,42-21 17,0 21-32,1-21 15</inkml:trace>
  <inkml:trace contextRef="#ctx0" brushRef="#br0" timeOffset="71995.62">29316 995 0,'0'21'16,"-21"0"-16,21 0 15,-22 1-15,22 20 0,0-21 0,-21 0 16,21 0-16,-21 22 0,21-22 0,-21 0 15,21 0-15,0 0 16,0 1-16,0-1 0,-21 0 0,21 0 16,-21 0-16,21-42 47,0 0-32,0 0-15,0 0 16,0-1-16,0-20 0,21 21 0,0-21 15,0 20-15,0-20 0,0 21 16,1-21-16,-1 20 0,0 1 16,0 0-16,21 0 0,-20 21 15,-1 0-15,0 0 0,0 0 16,21 21-16,-42 0 0,0 0 16,0 22-16,0 41 15,0-41-15,0-22 0,0 0 16,0 0-16,0 0 0,0 1 15,0-1-15,0 0 0,0 0 16,-21-21-16,21 21 0,-21-21 16,21-21 15</inkml:trace>
  <inkml:trace contextRef="#ctx0" brushRef="#br0" timeOffset="72402.31">29697 1185 0,'0'0'16,"0"22"-16,0-1 16,21-21-1,0 0-15,21 0 0,-20 0 16,-1 0-16,21 0 0,-21 0 15,22 0-15,-22-21 0,21-1 16,-21 22-16,22-21 0,-22 0 0,0 0 16,-21 0-16,0 0 0,21-43 15,-21 43 1,-21 21-16,0 0 0,-22 0 16,22 0-16,-85 63 15,85-41-15,-21-1 0,21 21 16,0-21-16,-1 22 15,1-22-15,0 0 0,21 21 0,0-21 0,0 1 16,0-1-16,0 0 16,0 0-16,21 0 0,0-21 15,1 0-15,20 0 0,-21 0 16,21 0-16,1 0 0,-1 0 0,-21 0 16,22 0-16,-1 0 0,0-21 15,1 21-15</inkml:trace>
  <inkml:trace contextRef="#ctx0" brushRef="#br0" timeOffset="73132.16">30459 1016 0,'0'0'0,"-21"0"0,-1 21 16,1 0-16,0-21 15,0 22-15,0-1 0,21 21 0,-21-21 16,-1 0-16,22 1 0,-21 20 15,21-21-15,0 0 0,0 0 0,0 1 16,0 20-16,0-21 0,21 0 16,1 0-16,-1 1 0,21-22 15,-21 0-15,0 21 0,22-21 16,-22 0-16,0 0 0,21 0 0,-20 0 16,20 0-16,-21-21 0,0 21 15,22-22-15,-22 1 0,0 0 16,0 0-16,0-21 0,0-1 15,1 1-15,20 0 0,-21-22 0,0 1 16,0-1-16,1 1 0,-1-1 16,0 22-16,0-22 0,-21 22 15,0 21-15,0-22 0,0 22 0,0 0 16,-21 21 0,0 21-1,0 0-15,-1 22 0,1-1 16,0 0-16,21 1 0,-21-1 15,0 22-15,21-22 0,-21 21 0,21-20 16,0-1-16,0 0 0,0 1 16,0-1-16,0 0 0,0-20 15,0-1-15,0 0 0,21 0 16,0 0-16,0 0 0,0 1 0,0-22 16,1 0-16,-1 0 0,21 0 15,-21 0-15,22 0 0,-22 0 0,0 0 16,21-22-16,-21 22 0,1-21 15,-1 0-15,21 0 0,-21-21 16,-21 20-16,21 1 0,1-21 0,-22 21 16,0 0-16,0-1 0,0 1 0,0 0 15,-22 21 1,1 21-16,0-21 16,0 21-16,21 1 15,-21-1-15,0 21 0,21-21 0,0 0 16,0 1-16,0-1 0,0 0 15,0 0-15,0 0 0,0 0 16,21-21-16,0 0 0,0 22 16,0-22-16,0 0 0,1 0 15,20 0-15,-21 0 0,0 0 0,22 0 16,-22 0-16,21-22 0,-21 22 16</inkml:trace>
  <inkml:trace contextRef="#ctx0" brushRef="#br0" timeOffset="73732.64">31962 1101 0,'0'0'0,"0"-21"0,-64-22 15,43 43-15,0 0 16,0 0-16,-1 0 0,1 0 16,0 0-16,0 0 0,0 21 0,0-21 15,-1 22-15,22-1 0,-21 0 16,0 21-16,0-21 0,21 1 15,0-1-15,0 21 0,0-21 0,0 0 16,0 1-16,0-1 16,0 0-16,0 0 0,0 0 0,21-21 15,0 21-15,0-21 0,1 0 16,-1 0-16,0 0 0,21 0 16,-21 0-16,1 0 0,-1-21 15,0 0-15,0 0 16,0-21-16,0 20 0,1-20 0,-1 0 15,0-1-15,0-20 0,0-1 16,0 1-16,1-1 0,-1 1 0,0-1 16,0-20-16,0 41 15,-21-20-15,0 21 0,21-1 16,-21 1-16,0 21 0,0 0 0,-21 21 16,0 0-1,0 21-15,0 21 0,0-21 16,-1 22-16,1-1 0,0 0 0,0 22 15,0-22-15,0 22 0,-1-1 16,22 1-16,-21-1 0,21-21 0,0 22 16,0-22-16,0 1 0,0-1 15,0-21-15,0 21 0,21-20 16,1-1-16,-22 0 0,21 0 0,0-21 16,0 0-16,0 21 0,0-21 15,1 0-15,-1 0 0,21 0 16,-21 0-16,0 0 0,22-21 0,-22 21 15,0-21-15,21 0 0,-20 0 16,20-1-16,-21 1 0,0 0 16,0 0-16,1 0 0,-1-22 15,0 22-15</inkml:trace>
  <inkml:trace contextRef="#ctx0" brushRef="#br0" timeOffset="74051.5">30861 720 0,'21'0'31,"0"0"-31,22 0 16,-1 0-16,0 0 0,1 0 0,-1 0 0,0 0 16,1 0-16,-1 0 0,0 0 15,1 0-15,20 0 16,-42 0-16,0 0 0,1 0 16,-1 0-16,-64 0 46</inkml:trace>
  <inkml:trace contextRef="#ctx0" brushRef="#br0" timeOffset="131864.03">4572 4001 0,'0'0'0,"0"-22"15,0 1 1,0 0-16,0 0 16,0 0-16,0 0 0,-21-1 15,0 1-15,21 0 16,-22 21-16,1-21 0,0 0 0,0 0 15,0 21-15,0-22 16,-1 22-16,1 0 0,0 0 0,-21 0 16,21 0-16,-1 22 0,1-1 15,0-21-15,-21 21 0,21 21 0,-1-21 16,1 22-16,0-22 16,0 21-16,21 22 0,0-22 0,0 0 15,-21 1-15,21-1 0,0 0 16,0 1-16,0-1 0,0-21 0,0 22 15,21-22-15,-21 0 0,21 0 16,0 0-16,0-21 0,1 0 16,-1 0-16,0 0 15,21 0-15,-21 0 0,1-21 0,-1 0 16,0 0-16,21 0 0,-21-22 16,1 22-16,-1-21 0,0 21 0,0-22 15,0 1-15,0 0 0,22-85 16,-43 84-1,21 22-15,-21 0 0,0 0 0,0 0 16,21 21-16,-21-22 0,0 44 31,0-1-15,0 0-16,0 0 0,0 21 0,0-20 16,42 83-1,-20-83-15,-22 20 0,21-21 16,0 21-16,0-20 0,0-1 0,0-21 15,1 21-15,-1 0 0,0-21 16,0 0-16,0 0 0,0 0 16,1 0-16,-1 0 0,0 0 0,0 0 15,0-21-15,0 0 0,-21 0 0,22-1 16</inkml:trace>
  <inkml:trace contextRef="#ctx0" brushRef="#br0" timeOffset="132507.14">5524 3852 0,'0'0'0,"0"-21"16,0 0-16,-21 0 0,0 0 15,0 21-15,0-21 16,0 21-16,-1 0 0,1 0 0,0 0 15,0 0-15,0 0 16,0 0-16,-1 0 0,1 21 16,0 0-16,0 0 0,21 0 0,-21 22 15,0-22-15,-1 21 0,22 0 0,-21 1 16,21-22-16,-21 21 0,21 1 16,0-1-16,0 0 0,0-21 0,0 22 15,0-22-15,0 0 0,0 0 16,21 0-16,0-21 0,1 0 15,-1 0-15,0 0 0,0 0 0,21-21 16,-20 0-16,-1 0 16,0 0-16,21 0 0,22-43 0,-43 22 15,0-1-15,0 1 0,0 0 16,22-64-16,-43 64 0,21-1 16,-21-20-16,0 20 15,0-20-15,0 21 0,0-22 0,0 22 16,0-1-16,0 1 0,0 0 0,0-1 15,0 22-15,0 0 0,0 0 0,0 42 32,0 0-32,0 0 15,0 22-15,0-1 0,0 0 0,0 1 16,0 20-16,0-20 0,0 20 16,0-21-16,0 1 0,0 20 0,21-20 15,-21 20-15,0-21 0,0 1 16,21-1-16,0 0 0,-21 1 0,22-22 15,-1 0-15,-21 0 16,21 0-16,0 1 0,0-22 16,0 0-16,1 0 15,-1-22-15,-21 1 16,21 0-16,-21 0 0,0-21 0,21 20 0,-21-20 16</inkml:trace>
  <inkml:trace contextRef="#ctx0" brushRef="#br0" timeOffset="133097.95">6054 3408 0,'-22'-21'16,"1"21"0,21 21-1,-21 0-15,21 0 0,0 0 16,0 1-16,0-1 0,0 21 0,0-21 15,0 22-15,0-1 0,0-21 16,0 21-16,0 1 0,0-1 0,0-21 16,21 22-16,-21-1 0,0 0 15,0-21-15,0 22 0,21-1 0,-21-21 16,22 0-16,-22 1 0,0-1 16,0 0-16,0 0 15,0-42 1,0 0-1,0 0-15,0-1 0,0 1 16,0 0-16,0-21 0,0 21 16,0-1-16,0 1 0,0 0 15,0 0-15,0 0 0,0 0 0,21-1 16,0 1-16,0 0 0,0 21 16,22-21-16,-22 21 0,0 0 0,21 0 15,-21 0-15,22 0 0,-22 0 16,0 0-16,21 0 0,-20 0 0,-1 21 15,21 0-15,-21 0 0,-21 1 16,0 41-16,0-42 16,0 22-16,0-22 0,-21 21 0,0-21 15,0 22-15,0-22 0,-1 0 0,1 0 16,0 0-16,0-21 0,0 21 16,0 1-16,-1-22 0,1 0 15,0 0-15,0 0 0,0 0 31,0 0-31,21-22 16,0 1-16,0 0 16</inkml:trace>
  <inkml:trace contextRef="#ctx0" brushRef="#br0" timeOffset="133733.39">7493 3535 0,'0'-21'0,"0"42"0,-21-42 0,21 0 16,0-1-16,0 1 15,0 0 1,21 21 0,0 21-1,0 0-15,0 1 0,1-1 16,-1 0-16,0 21 0,-21-21 15,21 22-15,0-22 0,0 21 0,-21 1 16,0-1-16,22 0 0,-22 1 16,21-22-16,-21 21 0,0 0 0,0-20 15,0 20-15,0-21 0,0 0 16,0 0-16,0 1 0,0-1 0,21 0 16,-21-42 15,21 0-31,-21-1 0,21 1 15,-21 0-15,21-21 0,-21-1 16,0 1-16,22 0 0,-22-22 0,21 22 16,-21-22-16,0 22 0,0-21 0,21 20 15,-21 1-15,21 0 0,0-22 16,-21 43-16,0 0 0,0 0 31,21 21-31,1 0 16,-22 21-16,0 0 15,0 0-15,0 0 16,0 22-16,0-22 16,0 0-16,0 0 0,21 0 15,-21 0-15,0 1 0</inkml:trace>
  <inkml:trace contextRef="#ctx0" brushRef="#br0" timeOffset="134119.49">8149 3895 0,'0'0'0,"42"0"16,-20 0-1,-1 0-15,0 0 0,0-21 16,-21-1-16,21 22 0,0-21 0,1 0 16,-1 21-16,-21-21 0,21 0 15,0 0-15,-21-1 0,0 1 0,0 0 16,0 0-16,0 0 0,0 0 15,0-1-15,0 1 0,-21 21 16,0 0 0,0 0-16,-1 21 0,1 1 0,0-1 15,21 0-15,-21 0 0,0 0 0,21 22 16,-21-22-16,21 21 0,0-21 16,0 0-16,0 22 0,0-22 15,0 0-15,0 21 0,0-20 16,0-1-16,21 0 0,0 0 0,0-21 15,0 21-15,0-21 0,1 0 16,-1 0-16,21 0 0,-21 0 16,0 0-16,1 0 0,-1-21 0,0 21 15,-21-21-15,21 0 0,0 0 16</inkml:trace>
  <inkml:trace contextRef="#ctx0" brushRef="#br0" timeOffset="134522.92">8721 3683 0,'0'0'0,"-22"-21"16,22 0-16,0 0 15,22 21 1,-1 0-16,0 0 16,0 0-16,0 0 15,-21 21-15,21 0 0,1-21 16,-1 21-16,-21 21 0,0-20 15,21-1-15,-21 0 0,21 0 0,-21 21 0,0-20 16,0-1-16,0 0 0,0 0 16,0 0-16,0 0 0,0 1 15,0-1-15,-21-42 32,21-1-32,0 1 15,0 0-15,0 0 0,0 0 16,0-22-16,0 22 0,0-21 15,0 21-15,0 0 0,21-22 0,-21 22 16,21 0-16,-21 0 0,21 0 16,1-1-16,-1 1 0,0 21 15,0 0-15,0 0 0,0 0 32,1 0-32,-1 0 0</inkml:trace>
  <inkml:trace contextRef="#ctx0" brushRef="#br0" timeOffset="135040.26">9419 3768 0,'0'0'0,"42"-43"15,-20 22-15,-1 21 0,-21-21 16,21 0-16,-21 0 15,0 0-15,-21 21 32,0 0-32,-1 0 0,1 0 15,0 0-15,0 21 16,0 0-16,21 0 0,-21 0 16,21 0-16,-22-21 0,22 22 15,0-1-15,0 0 0,0 0 16,0 0-16,22-21 15,-1 21-15,0-21 16,0 0-16,-21 22 0,21-22 0,0 0 16,1 21-16,-1-21 0,0 21 15,0-21-15,0 21 0,0-21 16,-21 21-16,0 0 0,0 1 16,0-1-16,0 0 15,-21-21-15,0 21 0,0-21 16,0 0-16,0 21 0,-1-21 0,1 0 15,-21 0-15,21 21 0,0-21 16,-1 0-16,-20 0 0,21 0 0,0 0 16,0 0-16,-1 0 15,22-21-15,-21 21 0,21-21 16,0 0 0,0 0-1,21 21-15,1-21 0,-1 21 0,0 0 16,0-22-16</inkml:trace>
  <inkml:trace contextRef="#ctx0" brushRef="#br0" timeOffset="135327.14">9927 3662 0,'0'0'0,"0"-21"0,0 42 31,0 0-15,0 0-16,0 0 0,0 1 0,0-1 15,0 0-15,-21 21 0,21-21 16,-21 1-16,21-1 0,-21 21 0,21-21 16,0 0-16,0 1 0,-22-1 0,22 0 15,-21 0-15,21 0 16,0-42-1,21 0 1,1 0-16</inkml:trace>
  <inkml:trace contextRef="#ctx0" brushRef="#br0" timeOffset="135662.26">9948 3260 0,'0'0'15,"-21"0"-15,0 0 0,0 0 0,0 0 16,-1 0-16,1 21 0,21 0 16,-21 0-16,21 0 0,0 1 15,0-1-15,0 0 16,21-21-16,0 0 0,1 0 16,-1 0-16,0 0 15,0 0-15,0-21 0,-21 0 16,21 21-16,-21-22 0,0 1 15,0 0-15,0 0 0,0 0 16,0 0-16,-21 21 0,0 0 16,0 0-16,0 0 15,0 0-15,-1 0 16,22 21-16,0 0 0,0 0 16,0 0-16,0 0 0,0 1 15,0-1-15</inkml:trace>
  <inkml:trace contextRef="#ctx0" brushRef="#br0" timeOffset="136673.57">10541 3641 0,'0'0'0,"21"0"0,-21-21 15,0-1 1,-21 22 0,0 0-16,21 22 15,-21-22-15,-1 21 0,1 0 16,0 0-16,21 0 0,-21 0 0,0 22 16,0-22-16,-1 0 15,22 0-15,0 22 0,0-22 0,-21 0 0,21 0 16,0 0-16,0 0 0,0 1 15,21-22-15,1 0 16,-1 0-16,0 0 0,0 0 0,0 0 16,0 0-16,22-22 15,-22 22-15,0-21 0,21 0 0,-20 0 0,-1 21 16,-21-21-16,0 0 0,21-1 0,-21 1 16,0 0-16,0-21 0,0 21 15,-21-1-15,21 1 0,-21 0 0,-1 0 16,1 0-16,0 21 15,21-21-15,0-1 0,-21 22 0,21-21 16,0 0 0,21 21-16,0-21 15,0 21-15,1-21 0,-1 21 0,0 0 16,21 0-16,-21 0 16,22 0-16,-22 0 0,21 0 0,-21 0 0,1 21 15,-1 0-15,0 0 0,0-21 16,0 21-16,0 1 0,-21 20 0,0-21 15,0 0-15,0 0 0,0 1 0,0 20 16,0-21-16,0 0 0,0 0 16,0 1-16,0 20 0,0-21 15,0 0-15,0 0 0,0 1 16,0-1-16,0 0 0,-21 0 16,0-21-16,0 0 15,21-21 1,-21 0-1,21 0-15,0-1 0,0-20 0,0 21 16,0-21-16,21 20 0,0-20 16,0 0-16,0-1 0,1 1 0,-1 0 15,0-1-15,21 1 0,-21 21 16,22-21-16,-22 20 0,21 1 0,-21 21 16,1 0-16,20 0 0,-21 0 15,0 0-15,0 0 0,1 21 16,-1 1-16,0-1 0,-21 21 0,21-21 15,-21 22-15,0-22 0,0 21 16,0 0-16,0-20 0,0 20 0,0 0 16,0-21-16,0 22 0,0-22 0,0 0 15,-21 0-15,21 22 0,0-22 16,-21-21-16,21 21 0,0 0 0,-21-21 31,21-21-15,0 0-16</inkml:trace>
  <inkml:trace contextRef="#ctx0" brushRef="#br0" timeOffset="138369.69">13504 3789 0,'-21'0'63,"0"0"-48,0 0-15,0 0 16,-1 0-16,1 0 0,0 0 0,0 0 16,0 0-16,0 0 0,-1 0 15,-20 0-15,21 0 0,-21 0 0,20 0 16,-20 0-16,21 0 0,-21 0 16,20 0-16,1 0 0,-21 0 15,21 0-15,0 0 0,-1 0 16,1 0-16,0 0 0,0 0 15,0 0 1,0 0-16,42 0 78,0 0-62,0 0-16,0 0 0,0 0 0,1 0 15,20 0-15,-21 0 0,21 0 16,1 0-16,-1 0 0,0 0 16,64 0-16,-42 0 0,-22 0 15,22 0-15,-1-21 0,1 21 16,20 0-16,-20 0 0,-1 0 0,22-21 16,-22 21-16,22-22 0,-21 22 0,20 0 15,-20 0-15,-1-21 0,1 21 16,-22 0-16,85-21 15,-106 21-15,22 0 0,-22 0 16,0-21-16,0 21 16,-21-21-16,-21 0 31,0 21-31,0 0 16,-1-22-16,1 22 0,0 0 15,0-21-15,-21 0 0,20 21 0,-20-21 16,21 21-16,-21-21 0,-1 0 0,1 21 15,0-22-15,20 22 16,-20-21-16,21 21 0,-21-21 0,20 21 16,1 0-16,0 0 0,0 0 15,21-21-15,-21 21 16,42 21 15,0-21-15,0 21-16,0-21 0,1 21 15,-1-21-15,21 22 0,-21-22 0,22 0 16,-1 21-16,0-21 0,1 0 16,-1 0-16,0 0 0,1 0 0,-1 0 15,0 0-15,1 0 0,-1 0 16,-21 0-16,21 0 0,1 0 0,-22 0 16,0 0-16,0 0 0,0 0 0,-21 21 31,-21 0-16,0 0-15,-21 0 0,21-21 16,-1 22-16,-20 20 0,21-21 16,-21 0-16,20 0 0,-20 1 0,0 20 15,21-21-15,-22 21 0,1-20 16,21 20-16,-22-21 0,22 0 0,-21 0 16,21 1-16,0-1 0,21 0 0,0 0 15,-22-21-15,22 21 0,-21-21 16,21 21-16,-21 1 15,0-22 1,0 0-16,0 0 31,21-22-31,0 1 16</inkml:trace>
  <inkml:trace contextRef="#ctx0" brushRef="#br0" timeOffset="139734.09">15917 3281 0,'-21'0'15,"21"-21"1,0 42 15,0 0-15,0 0-16,0 0 0,0 1 16,0-1-16,0 0 15,0 0-15,0 0 0,0 0 16,21-21-1,0 0-15,1 0 0,-1 0 16,0 0-16,0 0 0,21-21 16,-20 0-16,20 21 0,-21-21 0,21 0 15,-20 0-15,-1-1 0,21 1 16,-21 0-16,0 0 0,1-21 16,-22 20-16,0 1 0,0 0 0,0 0 15,0 0-15,0 0 0,0-1 16,0 1-16,0 0 0,-22 21 15,1 0-15,0 0 16,0 0-16,21 21 16,-21 0-16,21 1 0,-21 20 0,21 0 15,0 1-15,0-1 16,0 0-16,0 1 0,-22 20 0,22-21 0,0 1 16,0 20-16,0-20 0,0-1 15,0 0-15,0 1 0,-21-22 16,21 21-16,0-21 0,0 22 0,0-22 15,0 0-15,0 0 0,-21 0 16,0 0-16,21 1 0,-21-22 0,0 0 16,-1 21-16,1-21 0,0 0 15,0 0-15,-21 0 0,20 0 0,-20-21 16,21 21-16,0-22 16,-22 1-16,22 21 0,0-21 0,-21-21 15,21 42-15,21-21 0,0-1 16,-22 22-16,22-21 0,0 0 15,22 21 1,-1-21 0,21 21-16,-21-21 0,0 21 15,1-21-15,20-1 0</inkml:trace>
  <inkml:trace contextRef="#ctx0" brushRef="#br0" timeOffset="140079.01">16722 3175 0,'0'0'0,"0"-21"0,21 0 15,-21 0-15,0-1 0,21 1 16,-21 0-16,0 42 31,0 0-31,0 1 0,0 20 16,-21-21-16,21 21 0,-21 22 0,21-22 15,-22 1-15,22 20 0,0-21 16,-21 22-16,0-22 0,21 1 0,-21 41 16,0-41-16,21-1 15,0-21-15,0 21 0,0-20 0,0-1 16,0 0-16,21-21 16,0 0-1,0 0-15,0 0 0,1 0 0,-1-21 16,-21 0-16,21-1 0,0 1 15,0 0-15,0 0 0,-21 0 0,0 0 16,0-22-16,0 22 0</inkml:trace>
  <inkml:trace contextRef="#ctx0" brushRef="#br0" timeOffset="140255.93">16637 3535 0,'0'0'0,"-21"0"15,42 0 16,0 0-31,0 0 0,0 0 16,1-21-16,-1 21 0,0 0 16,21 0-16,-21-21 0,1 21 0,20 0 15,-21-22-15,21 1 0,1 21 0,-22 0 16,21-21-16,1 0 0,-1 21 16</inkml:trace>
  <inkml:trace contextRef="#ctx0" brushRef="#br0" timeOffset="141872.12">18690 3239 0,'0'0'0,"-42"-22"16,42 1-16,-21 21 0,-1 0 15,22-21-15,-21 21 0,0 21 16,0 0 0,21 1-16,0-1 15,0 21-15,0-21 0,0 22 0,0-1 16,0 0-16,0 1 0,-21-22 15,21 21-15,-21 0 0,21-20 16,0 20-16,0-21 0,0 0 0,0 0 16,-22 1-16,22-1 0,0-42 47,22-1-47,-1 1 15,-21 0-15,21 0 0,-21 0 0,21 0 16,0-1-16,-21-20 0,21 21 0,-21 0 15,22 0-15,-22-1 16,0 1-16,21 0 0,-21 0 0,21 21 16,-21 21-1,0 0-15,21-21 16,-21 43-16,0-22 0,21 0 16,-21 0-16,0 21 0,21-20 0,-21-1 15,0 0-15,0 21 0,22-21 0,-1-21 16,0 22-16,-21-1 0,21-21 15,0 0-15,0 0 0,1 0 0,-1 0 16,0 0-16,21 0 0,-21 0 16,1-21-16,20-1 0,-21 22 0,0-21 15,22 0-15,-22 0 0,0-21 16,0 20-16,0-20 0,0 21 16,-21-21-16,0 20 0,22-20 0,-22 21 15,0-21-15,0 20 0,0 1 16,0 0-16,0 0 15,0 42 1,0 0-16,-22 0 0,1 1 16,21-1-16,0 0 0,0 21 15,-21-21-15,21 22 0,0-22 0,-21 21 16,21-21-16,0 22 0,0-22 16,0 0-16,0 0 0,0 0 0,21 1 15,0-1 1,0-21-16,1 0 0,-1 0 15,0 0-15,0 0 0,0 0 0,22-21 16,-22-1-16,0 22 0,21-21 16,-21 0-16,1 0 0,-1 0 0,21 0 15,-21-22-15,-21 22 0,21 0 16,1-21-16,-22 20 0,21 1 0,-21 0 16,0 0-16,0 0 0,0 0 15,-21 42 16,-1 0-31,22 0 16,-21 0-16,21 22 0,0-22 0,-21 21 16,21-21-16,0 0 0,0 22 15,0-22-15,0 0 0,0 0 0,21 0 16,-21 1-16,21-1 0,1-21 0,-1 0 16,21 21-16,-21-21 0,0 0 15,22 0-15,-22 0 0,0 0 0,21-21 16,-20 21-16,-1-21 0,21-1 15,-21 1-15,0 0 0,1-21 0,-1 21 16,0-22-16,0 1 0,0 0 16,-21-1-16,21-20 0,1 20 15,-22 1-15,0-21 0,21 20 0,-21 1 16,21-22-16,-21 43 0,0-21 16,0 21-16,0 0 0,0-1 0,0 1 15,-21 42 1,0 1-1,21 20-15,0-21 0,-22 21 16,22 1-16,-21 20 0,21-20 0,0-1 16,0 21-16,-21-20 0,21-1 15,0 0-15,0 1 0,0-1 0,0 0 16,0-20-16,0 20 0,21-21 16,0 0-16,1 0 15,-1-21-15,0 0 0,0 0 0,21 0 16,-20 0-16,-1 0 0,0 0 0,21-21 15,-21 0-15,1 0 0,-1 0 16,21 0-16,-21-22 0,0 22 0,1-21 16,-1-22-16,0 22 0,0 0 15,0-22-15,-21 1 0,21 20 0,1-20 16,-22 20-16,21-20 16,-21 21-16,0-1 0,0 1 0,0 21 0,0 0 15,0-1-15,0 1 0,-21 42 31,-1 1-31,22-1 0,-21 0 16,0 21-16,0 1 0,21-1 16,-21 21-16,21-20 0,-21 20 0,21-20 15,0 20-15,0 1 0,0-22 16,0 0-16,0 1 0,0-1 0,0 0 16,0-21-16,0 22 0,0-22 15,21 0-15,0 0 0,0-21 0,0 21 16,0-21-16,22 0 0,-22 0 0,0 0 15,21 0-15,-20 0 0,-1-21 16,21 0-16,-21 21 0,0-21 0,1 0 16,-1 0-16,21-22 0,-42 22 15,21 0-15,-21-21 0,21 20 16,-21-20-16,0 21 0</inkml:trace>
  <inkml:trace contextRef="#ctx0" brushRef="#br0" timeOffset="142079.6">19452 3048 0,'0'0'0,"-21"21"0,0-21 0,0 0 16,-1 0-16,22 21 31,-21-21-31,21 22 31,21-22-31</inkml:trace>
  <inkml:trace contextRef="#ctx0" brushRef="#br0" timeOffset="143131.4">22500 3239 0,'21'0'16,"0"0"-16,1 0 15,-1-22-15,0 22 16,0-21-16,0 0 0,0 0 16,1 0-16,-1 0 0,-21-1 15,0 1-15,0 0 0,0 0 16,-21 0-16,-22 0 15,22 21-15,-21 0 0,21-22 0,-22 22 16,1 0-16,21 0 0,-22 0 16,1 22-16,0-1 0,-1 0 0,22 0 15,-21 0-15,21 22 0,0-22 16,-1 21-16,1 0 0,21 1 0,0-1 16,0-21-16,0 22 15,0-22-15,0 0 0,21 0 0,1 0 0,-1 0 16,21-21-16,-21 0 0,22 0 15,-1 0-15,0 0 0,1-21 16,20 0-16,-21 0 0,1 0 0,-1 0 16,-21-1-16,22 1 0,-22 0 15,0 0-15,0 0 0,-21 0 0,0-1 16,0 1-16,0 0 0,0 0 16,-21 21-1,0 0 1,0 21-16,21 0 15,-22 22-15,22-1 0,0 0 16,0 1-16,0-1 0,0 21 0,0-20 16,0 20-16,0 1 0,0-22 15,0 22-15,0-1 0,0 1 16,22 20-16,-1-20 0,-21 20 0,0-20 16,0 21-16,21-22 0,-21 22 15,0-22-15,0 1 0,0-1 0,0 1 16,0-22-16,-21 22 0,0-22 0,-1 0 15,1-21-15,-21 22 0,0-22 16,20 0-16,-20-21 0,0 0 0,-1 0 16,1 0-16,0-21 0,-1 0 15,-20 0-15,42-22 0,-22 1 0,1 0 16,0-1-16,21 1 0,-1-22 16,1 1-16,21-22 0,0 22 15,0-22-15,0 0 0,0 1 0,0 20 0,0-20 16,0 20-16,43 1 15,-22-1-15,0 1 0,21-1 0,22 22 16,-1-22-16,1 22 0,-1 0 16,22-1-16,-22 22 0,170-106 15,-190 106 1,-1 0-16,0-22 0,-21 22 0,22 0 16</inkml:trace>
  <inkml:trace contextRef="#ctx0" brushRef="#br0" timeOffset="143321.38">23008 3154 0,'0'-21'15,"0"42"-15,0-21 47,0 21-47,-21-21 0,21 21 16,0 22-16,-21-22 0,21 0 15,0 0-15,-21 0 0,21 22 0,0-22 16,0 0-16,0 0 0,0 0 16,0 0-16,-22 1 0,22-1 0,0 0 15,0-42 16,0 0-15</inkml:trace>
  <inkml:trace contextRef="#ctx0" brushRef="#br0" timeOffset="143505.84">22945 2921 0,'0'0'0,"0"-21"15,0 42 32,21-21-47,-21 21 0,21-21 16,0 0-16,-21 21 0</inkml:trace>
  <inkml:trace contextRef="#ctx0" brushRef="#br0" timeOffset="144223.66">23283 3133 0,'0'0'0,"-21"21"32,21 0-32,0 0 0,0 0 15,0 1-15,0-1 0,0 0 16,0 0-16,0 0 0,0 0 0,21 1 15,-21-1-15,21 0 0,-21 0 16,0 0-16,0 0 0,22 1 16,-22-1-16,21-21 0,-21 21 0,21-21 15,0 0 1,0 0-16,0 0 16,1-21-16,-1 0 0,-21-1 15,21 1-15,0 0 0,0 0 0,0-21 16,1-1-16,-1 22 0,0-21 15,0-1-15,-21 22 0,21-21 0,0 21 16,1 0-16,-22-1 0,0 1 16,21 21-1,-21 21 1,0 1-16,-21 20 16,21-21-16,0 0 0,-22 22 15,1-22-15,21 21 0,0 0 16,0-20-16,0-1 0,0 21 0,0-21 15,0 0-15,0 1 0,21-22 16,-21 21-16,22-21 0,20 0 0,-21 0 16,0 0-16,22 0 0,-22 0 15,21-21-15,-21 21 0,22-22 0,-1 1 16,-21 0-16,21 0 0,-20-21 16,20 20-16,-21-20 0,0 21 15,-21-21-15,0-1 0,21 22 0,-21-21 16,0 21-16,0-1 0,0 1 15,0 0-15,0 0 0,-21 21 16,0 0-16,0 0 16,0 0-16,21 21 0,-21 0 0,21 0 15,-22 1-15,22-1 0,0 21 16,0 0-16,0 1 0,0-22 0,0 21 16,0 1-16,0-22 0,0 0 15,0 21-15,22-21 0,-1 1 0,0-1 16,0 0-16,0-21 0,0 0 15,1 0-15,-1 0 0,0 0 16,21 0-16,-21-21 0,1 0 16,20-1-16,0 1 0,-21 0 15</inkml:trace>
  <inkml:trace contextRef="#ctx0" brushRef="#br0" timeOffset="144505.01">25188 2752 0,'0'0'0,"0"-21"16,0 42 15,0 21-15,0-21-16,0 0 0,0 22 15,-21-1-15,21 0 0,-21 1 0,21-1 16,0 0-16,-21 1 0,21 20 15,0-20-15,0-1 0,0-21 0,0 21 16,0 1-16,0-22 0,0 0 0,0 0 16,0 0-16</inkml:trace>
  <inkml:trace contextRef="#ctx0" brushRef="#br0" timeOffset="145343.35">24850 3154 0,'0'0'0,"-22"0"0,22-21 16,22 21-16,-1 0 15,0 0-15,0 0 0,21-21 0,-20 21 16,20 0-16,0 0 0,1 0 16,-1-22-16,21 22 0,-20-21 0,-1 0 15,22 21-15,-22-21 0,0 0 16,1 0-16,-1 21 0,0-22 15,1 1-15,-22 0 0,0 0 0,-21-21 16,0 20-16,0 1 0,0 0 16,0 0-16,0 0 0,0 0 15,-21-1-15,0 22 16,-1 0-16,22 22 16,0 20-16,0-21 15,0 0-15,0 22 0,0-1 0,0 0 16,-21 1-16,21-1 0,0 0 15,0 1-15,0-1 0,0 0 0,0 1 16,-21-1-16,21 0 16,0 1-16,-21-22 0,21 0 0,0 0 0,0 0 15,0 0-15,-21-21 16,21-21 0,0 0-1,0 0-15,0-21 16,21 20-16,0-20 0,-21 21 0,21-21 15,0-1-15,1 22 0,-1-21 16,0 21-16,0-1 0,0 1 0,0 0 16,1 21-16,-1 0 0,0 0 15,0 21 1,-21 0-16,0 1 16,0-1-16,0 0 0,0 0 15,0 21-15,0-20 0,21-1 0,-21 21 16,21-21-16,-21 0 0,22 1 15,-1-1-15,0 0 0,0 0 16,21-21-16,-20 0 0,-1 0 16,0 0-16,0 0 0,21 0 0,-20-21 15,20 0-15,-21 21 0,21-21 0,-20-1 16,20 1-16,-21 0 0,21-21 16,-20 21-16,-1-22 0,21 22 0,-21-21 15,-21 21-15,21-1 0,-21 1 16,0 0-16,0 0 0,-21 21 15,0 0 1,0 0-16,0 0 0,0 21 0,21 0 16,-22 0-16,1 1 0,21-1 15,0 21-15,0-21 0,0 0 16,0 64-16,0-64 16,0 0-16,0 1 15,0-1-15,21-21 0,1 0 16,-22 21-16,21-21 15,0 0-15,-21-21 0,21 21 16,-21-21-16,0-1 0,0 1 0,21 0 16,0 0-16</inkml:trace>
  <inkml:trace contextRef="#ctx0" brushRef="#br0" timeOffset="146123.22">28279 3154 0,'21'0'0,"-42"0"0,63-21 16,-21 21-16,-21-21 15,21-1-15,0 1 0,1 21 16,-22-21-16,0 0 0,21 0 16,-21 0-16,21-1 0,-21 1 0,0 0 15,0 0-15,0 0 0,0 0 16,0-1-16,-21-20 0,0 21 0,-1 0 16,-20 0-16,21-1 0,-21 1 15,20 0-15,-20 21 0,21 0 0,-21 0 16,-1 21-16,-20 22 15,20-22-15,1 21 0,21 0 0,0 1 16,-22-1-16,22 0 0,21 1 16,0-1-16,-21 22 0,21-22 15,0 0-15,0 1 0,0-22 0,21 21 16,0-21-16,1 0 0,-1 1 16,0-1-16,42-21 0,-20 0 15,-1 0-15,0 0 0,-20-21 16,20-1-16,-21 1 0,0 0 0,22 0 15,-22-21-15,0 20 0,0 1 16,-21-21-16,0 21 0,21-22 0,-21 1 16,21 21-16,-21-21 0,22-1 15,-22 22-15,0 0 0,0 0 0,0 0 16,0-1-16,21 22 16,-21 22-16,0-1 15,0 21-15,0-21 0,0 0 16,21 22-16,-21-22 0,0 21 0,21-21 15,-21 22-15,0-1 0,0-21 16,21 0-16,-21 22 0,21-22 0,-21 0 16,22 0-16,-22 0 0,21-21 0,0 0 15,0 0-15,0 0 0,0 0 16,1-21-16,-1 0 0</inkml:trace>
  <inkml:trace contextRef="#ctx0" brushRef="#br0" timeOffset="146643.14">28935 2646 0,'0'0'0,"0"-42"0,0-1 16,0-63-1,0 149 1,0-22 0,0 21-16,0 1 0,0 20 0,0-21 15,-21 1-15,21 20 0,0-20 16,0 20-16,0-21 0,0 1 0,0-1 15,-22 22-15,22-22 0,0 0 16,0-21-16,0 22 0,0-22 0,0 0 16,0 0-16,0 0 15,0-42 17,0-21-32,0 21 0,0 0 15,0-1-15,0-20 0,0 21 16,0-21-16,0 20 0,22 1 0,-1-21 15,0 21-15,0 0 0,0-22 0,0 22 16,22 0-16,-1 21 0,-21-21 16,22 21-16,-1 0 0,-21 0 0,21 0 15,-20 21-15,20-21 0,-21 21 16,0 0-16,0 22 0,1-22 16,-22 0-16,21 21 0,-21-21 0,0 1 15,0 20-15,-43-21 0,22 21 16,0-20-16,-21-1 0,-1 0 15,1 0-15,0 0 0,21 0 0,-22-21 16,1 22-16,0-22 0,20 0 16,1 0-16,0 0 0,0 0 0,0 0 15,21-22 1,0 1-16,21 0 0,21 21 16,-21-21-16,1 0 0,-1 0 0</inkml:trace>
  <inkml:trace contextRef="#ctx0" brushRef="#br0" timeOffset="147176.04">29803 2582 0,'0'0'0,"0"-84"16,0 63-16,0-1 0,0 44 31,0 20-31,0-21 15,0 21-15,0 1 0,0-1 16,0 0-16,0 1 0,0 20 16,0-20-16,0-1 0,0 21 15,0-20-15,0-1 0,0 0 0,-22 1 16,22-1-16,0-21 0,0 22 16,0-22-16,0 0 0,0 0 0,0 0 15,0 0-15,-21-21 31,21-21-31,0 0 0,0 0 16,0 0-16,0 0 0,0-1 16,21 1-16,-21-21 0,22 21 0,-1-22 15,21 22-15,-21 0 0,22-21 0,-1 21 16,0-1-16,22 22 0,-22-21 16,0 21-16,1 0 0,-22 0 0,21 0 15,-21 0-15,22 21 0,-22 1 16,-21-1-16,0 0 0,0 0 15,0 0-15,0 0 0,0 1 0,0 20 16,-21-21-16,-22 0 0,22 22 16,-21-22-16,0 0 0,-1 0 0,1 0 15,0 0-15,20 1 0,-20-1 16,21-21-16,0 21 0,0-21 0,-1 0 16,44 0 15,20-21-31,-21 0 0</inkml:trace>
  <inkml:trace contextRef="#ctx0" brushRef="#br0" timeOffset="147627.35">30628 2688 0,'0'0'0,"0"-42"15,21 21 1,0 21-16,1 0 16,-1 21-16,0 0 15,0 0-15,0 0 0,22 22 0,-22-22 0,0 21 16,0 1-16,0-1 16,-21 0-16,21 1 0,-21-1 0,22 0 15,-22 1-15,0 20 0,0-42 16,0 22-16,0-1 0,0-21 0,0 0 15,0 0-15,0 1 0,0-1 16,0-42 0,0-1-16,0 1 15,0-21-15,0 21 0,0-22 0,0 1 16,0 21-16,0-21 16,21-22-16,0 22 0,0-1 0,0-20 15,0 21-15,1-22 0,-1 22 16,21-1-16,-21 1 0,0 0 0,1 21 15,-22-1-15,21 1 0,0 21 16,0 0-16,0 0 0,-21 21 16,21 1-16,-21-1 0,0 0 15,0 0-15,0 0 0,0 22 0,0-22 16,0 21-16</inkml:trace>
  <inkml:trace contextRef="#ctx0" brushRef="#br0" timeOffset="147971.68">31284 3196 0,'0'21'16,"21"-21"0,1-21-1,-1 0-15,0 21 0,0-21 16,0 0-16,0 0 0,1-1 16,-1 1-16,-21 0 0,0 0 0,0 0 15,21 0-15,-21-1 0,0 1 16,0 0-16,0 0 0,-21 21 15,0 0-15,-1 0 0,1 0 16,0 21-16,0 0 0,0 0 0,0 1 16,-1-1-16,22 21 15,-21-21-15,21 22 0,-21-1 0,21-21 16,0 21-16,0-20 0,0-1 16,0 0-16,0 0 0,21 0 0,0 0 15,-21 1-15,22-22 0,-1 0 16,0 0-16,21 0 0,-21 0 0,1 0 15,-1 0-15,0 0 0,21-22 16,-21 22-16,1-21 0,-1 0 0,0 0 16</inkml:trace>
  <inkml:trace contextRef="#ctx0" brushRef="#br0" timeOffset="148339.42">31686 3048 0,'0'0'0,"0"-21"15,0 0-15,0 0 16,0-1-1,22 22-15,-1 0 16,0 0 0,0 0-16,0 22 0,0-1 15,1 0-15,-22 0 16,0 0-16,21 0 0,-21 22 0,21-22 16,-21 21-16,0-21 0,0 1 15,0 20-15,0-21 0,0 0 16,0 0-16,0 1 0,-21-1 15,21-42 17,0-1-32,0 1 15,0 0-15,0 0 0,0 0 0,0 0 16,0-22-16,21 22 0,0-21 16,0 21-16,0-22 0,1 22 0,-1 0 15,0 0-15,0 0 0,0-1 16,-21 1-16,21 21 0,1 0 0,-1-21 15,0 21 1,0 0-16</inkml:trace>
  <inkml:trace contextRef="#ctx0" brushRef="#br0" timeOffset="148773.35">32258 3048 0,'21'0'0,"0"0"0,0-21 16,-21 0-16,22 0 0,-1-1 16,-21 1-16,-21 21 31,-1 0-31,1 0 16,0 0-16,0 0 0,-21 21 15,20-21-15,1 22 0,0-1 0,0 0 16,21 0-16,0 0 15,0 0-15,0 1 16,0-1-16,0 0 0,21-21 0,0 21 16,0 0-16,1-21 0,20 21 15,-21 1-15,21-22 0,-20 21 0,-1 0 16,0-21-16,0 21 16,0-21-16,-21 21 0,0 0 15,0 1 1,-21-22-16,0 0 0,0 0 0,0 0 15,-1 21-15,-20-21 0,21 0 16,-21 0-16,20 0 0,1 0 16,0 0-16,-21 0 15,21 0-15,42 0 32,0 0-17</inkml:trace>
  <inkml:trace contextRef="#ctx0" brushRef="#br0" timeOffset="149044.31">32575 3112 0,'0'0'0,"22"-22"0,-1 1 0,-21 0 16,21 0-16,-21 0 16,21 21-16,0 0 15,-21 21 1,0 0-16,0 21 15,0-20-15,0-1 0,0 0 0,0 21 16,-21-21-16,21 22 0,-21-22 16,21 21-16,-21-21 0,21 1 0,0-1 15,0 0-15,0 0 16,0 0-16,21-42 47,0 21-47,0-21 0</inkml:trace>
  <inkml:trace contextRef="#ctx0" brushRef="#br0" timeOffset="149821.46">32956 3133 0,'0'0'0,"0"-21"0,0-1 0,22 22 16,-22-21-16,0 42 31,-22 1-15,22-1-16,0 0 15,0 0-15,-21 0 0,21 0 16,-21 22-16,21-1 0,0-21 16,0 0-16,0 1 15,0-1-15,21-21 16,0 0 0,1-21-1,-22-1-15,0 1 16,0-42-1,0 20-15,0 22 0,0 0 0,0 0 16,0 0-16,0 0 16,0-1-16,0 1 15,0 0-15,21 21 0,0 0 16,0-21-16,0 21 0,0 0 16,1 0-16,-1 0 0,0 0 0,0 0 15,0 0-15,0 21 16,-21 0-16,0 0 0,0 1 15,0 41 1,0-42-16,0 0 0,0 22 0,0-22 16,0 0-16,0 0 0,0 0 15,0 1-15,0-1 0,0 0 32,0-42-1,0 0-31,0-1 15,0-20-15,0 21 0,0 0 16,22 0-16,-1-22 0,0 22 16,0-21-16,21-1 0,-20 22 15,20 0-15,-21 0 0,21 0 0,-20 0 16,-1-1-16,0 22 0,21 0 16,-21 0-16,1 0 0,-22 22 15,0-1-15,0 0 0,0 0 16,0 0-16,0 22 0,0-22 15,0 21-15,0-21 0,0 22 16,0-22-16,0 0 0,-22 21 16,22-21-16,-21 1 0,21-1 0,-21-21 15,21 21-15,-21 0 0,21 0 32,-21-21-32,0 0 15,-1 0 1,1-21-16,21 0 15,-21 21-15,0-21 0,0 0 0,0-1 16</inkml:trace>
  <inkml:trace contextRef="#ctx0" brushRef="#br0" timeOffset="150075.38">32575 2604 0,'0'-22'16,"-21"22"15,21-21 0,-21 21-31,0 0 0,0 0 16</inkml:trace>
  <inkml:trace contextRef="#ctx0" brushRef="#br0" timeOffset="152287.04">1397 6541 0,'21'0'16,"-21"21"-1,0 0 16,-21-21-15,0 0 0,21-21-1,0 0-15,0-1 16,0 1-16,0 0 0,0 0 16,0 0-16,21 0 0,42-43 15,-41 43 1,-1 21-16,21-21 0,-21 21 15,0-21-15,22 21 0,-22 0 0,0 0 16,21 0-16,-20 21 0,-1 0 16,0 0-16,0 0 0,-21 22 0,0-22 15,0 21-15,0-21 0,0 22 16,0-1-16,-21 0 16,0 1-16,-22-22 0,22 21 0,0 0 15,-21-20-15,21-1 0,-1 0 0,1 0 16,0 0-16,0-21 15,0 0-15,0 0 0,21-21 32,0 0-32,0 0 15,0 0-15,21-1 0,0 1 0,0 21 16,21-21-16,-20 0 16,-1 21-16,0 0 0,21 0 0,-21 0 15,22 0-15,-22 0 0,0 0 16,21 21-16,-20 0 0,-1 0 0,0 1 15,0-1-15,0 0 0,0 0 16,-21 21-16,0-20 0,0-1 0,0 21 16,0-21-16,-21 0 0,0 22 15,0-22-15,0 0 0,0 0 0,-22 0 16,22 1-16,-21-1 16,-1-21-16,1 0 0,0 21 0,-1-21 0,22 0 15,-21 0-15,0 0 16,-1 0-16,22-21 0,-21 0 0,21 21 15,-1-22-15,-20 1 0,21 21 16,0-21-16,0 21 16,21-21-16,-22 21 0,1 0 15,42 0 17,1 0-32,-1-21 15,0 21-15,21-21 16</inkml:trace>
  <inkml:trace contextRef="#ctx0" brushRef="#br0" timeOffset="153275.47">2540 6541 0,'0'-22'16,"0"44"62,0-1-78,0 0 16,0 0-1,21-21 48,-21-21-63,0 0 0,0 0 15,0-1-15,0 1 16,0 0 0,-21 42 30,0 0-30,21 1-16,0-1 16,0 0-1,0 0 1</inkml:trace>
  <inkml:trace contextRef="#ctx0" brushRef="#br0" timeOffset="155287.81">4593 6435 0,'0'0'0,"21"0"15,0-21 1,-21-1-16,0 1 15,22 0-15,-22 0 16,0 0-16,0 0 16,0-1-16,0 1 15,0 0-15,-22 0 0,22 0 16,-21 21-16,0-21 0,0 21 0,-21-22 16,20 22-16,1 0 0,-21 0 15,0 0-15,20 0 0,-20 0 0,21 0 16,-21 0-16,20 22 0,1-1 15,-21 0-15,21 0 0,0 21 0,-1-20 16,22 20-16,0 0 0,-21 22 16,21-22-16,-21 0 0,21 22 15,0-22-15,0 1 0,0-1 0,0 0 16,0-21-16,0 22 0,21-22 16,0 0-16,-21 0 0,22-21 0,-1 21 15,0-21-15,0 0 16,0 0-16,0 0 0,1 0 15,-22-21 1,21 21 0,-21-21-16,0 0 15,0 0 32</inkml:trace>
  <inkml:trace contextRef="#ctx0" brushRef="#br0" timeOffset="163486.07">4593 6456 0,'21'0'0,"0"0"16,-21-21-1,0 0-15,22 21 16,-22-22-16,0 1 0,0 0 15,0 0 1,0 0-16,0 0 16,-22-1-16,1 22 15,0 0-15,0-21 0,0 21 16,0 0-16,-1 0 0,1 0 0,0 0 16,0 0-16,0 0 0,0 0 15,-1 0-15,1 0 0,0 0 16,21 21-16,-21 1 0,0-22 15,0 42-15,-1-21 0,22 0 0,-21 22 16,0-1-16,21-21 0,-21 21 0,21 22 16,0-22-16,-21 1 0,21-1 15,0 0-15,0 1 0,0-1 0,0 0 16,0-21-16,0 1 0,0-1 16,21 0-16,0 0 0,0 0 0,0-21 15,1 0-15,-1 0 0,21 0 16,-21 0-16,22 0 0,-22 0 0,21 0 15,0-21-15,1 0 0,-22 0 0,21 0 16,1-1-16,-22 1 16,21 0-16,-21 0 0,22 0 0,-22 0 15,0-1-15,21-41 0,-21 42 16,-21-22-16,0 22 0,22-21 16,-22 21-16,0-22 0,0 1 0,0 21 15,0-21-15,0 20 0,0-20 16,-22 21-16,22 0 0,0 0 0,-21-1 15,0 22-15,21-21 16,-21 21-16,21 21 16,0 1-16,0-1 15,0 21-15,0-21 0,0 22 16,0-1-16,0 0 0,0 1 0,0-1 16,0 0-16,21 1 0,-21-1 0,21 0 15,0-21-15,-21 1 0,0-1 16,22 0-16,-1 0 0,-21 0 0,21-21 15,0 0-15,-21 21 0,21-21 16,0 0-16,1 0 0,-1 0 0,0 0 16,0-21-16,0 21 0,0-21 0,1 0 15,-1 0-15</inkml:trace>
  <inkml:trace contextRef="#ctx0" brushRef="#br0" timeOffset="164179">5694 6498 0,'0'-21'16,"0"0"-16,0 0 15,0 0-15,0-1 16,0 1-16,0 0 0,0 0 15,0 0-15,0 0 0,-21-1 16,-1 22-16,1-21 16,0 21-16,0 0 0,0 0 15,0 0-15,-22 0 0,22 21 16,0 1-16,0-22 0,-22 21 0,22 21 16,0-21-16,0 22 0,0-22 15,0 21-15,21 0 0,0 1 0,-22-1 16,22 0-16,0 1 0,0-1 15,0-21-15,0 22 0,0-22 0,0 0 16,0 0-16,22 0 0,-1-21 16,0 21-16,0-21 15,0 0-15,0 0 0,22 0 0,-22-21 16,0 0-16,21 0 0,-20 0 0,-1 0 16,21-1-16,-21 1 0,0-21 15,1 21-15,-1-22 0,0 1 0,0 0 16,0-22-16,0 22 0,1 0 15,-1-22-15,-21 22 0,0-22 0,21 22 16,-21 0-16,21-22 0,-21 22 0,0-1 16,0 1-16,0 21 0,0-21 15,0 20-15,0 1 0,-21 21 16,21 21 0,-21 1-16,0-1 0,21 0 0,0 21 15,0 1-15,-22-1 0,22 21 16,0-20-16,0 20 0,0-20 15,0 20-15,0 1 0,0-1 0,0-21 16,0 22-16,22-22 0,-1 1 0,-21-1 16,21-21-16,0 21 0,0-20 15,-21-1-15,21 0 0,1 0 0,-1-21 16,0 0-16,0 0 0,0 0 16,0 0-16,1 0 0,-1 0 0,0-21 15,0 21-15,-21-21 0,21 0 0,0-1 16,1-20-16,-22 21 0,21-21 15</inkml:trace>
  <inkml:trace contextRef="#ctx0" brushRef="#br0" timeOffset="164839.89">6562 5969 0,'0'0'0,"0"-21"15,0 0 1,0 0-16,0 42 31,0 0-31,0 0 16,0 0-16,0 22 0,0-22 16,0 21-16,0 0 0,0-20 15,0 20-15,0 0 0,0 22 0,0-22 16,0 0-16,0 1 0,0-1 15,0 0-15,0 1 0,0-22 0,0 21 16,0-21-16,0 1 0,0-1 0,0 0 16,0 0-16,0-42 31,0 0-15,0 0-16,0-1 15,0-20-15,0 21 0,0-21 0,21 20 0,-21-20 16,21 0-16,0 21 15,0-22-15,-21 22 0,21 0 0,1 0 16,-1 0-16,0-1 0,0 1 0,0 21 16,0 0-16,1 0 15,-1 0-15,0 0 0,0 0 0,0 0 16,0 21-16,1-21 0,-1 22 0,0-1 16,0 0-16,-21 0 0,21 0 15,-21 0-15,21 1 0,-21-1 0,0 0 16,0 0-16,0 0 0,0 0 0,-21 1 15,0-1-15,0 0 16,-21 0-16,20 0 0,1-21 0,0 21 16,0 1-16,0-22 0,0 0 0,-1 0 15,1 0-15,0 0 0,0 0 16,0 0-16,0 0 16,-1 0-1,22-22 32,0 1-31,0 0-16</inkml:trace>
  <inkml:trace contextRef="#ctx0" brushRef="#br0" timeOffset="165355.28">8170 6519 0,'21'-21'31,"-21"0"-15,0 0-16,22 0 0,-22 0 0,21-1 15,-21 1-15,0 0 0,0 0 16,0 0-16,0-22 0,0 22 0,0 0 15,0 0-15,0 0 0,0 0 16,0-1-16,0 1 0,0 42 31,0 1-31,21-1 16,-21 0-16,0 21 0,0-21 16,0 22-16,0-1 0,0-21 0,0 22 15,0-22-15,0 21 0,0-21 0,21 0 16,-21 1-16,0-1 0,0 0 15,21-21 1,-21-21 0,21 0-16,-21-1 15,0-20-15</inkml:trace>
  <inkml:trace contextRef="#ctx0" brushRef="#br0" timeOffset="165691.21">8340 5779 0,'0'0'0,"-22"0"0,1 0 16,0 0 0,0 0-16,21 21 0,0 0 15,0 0-15,0 0 0,0 0 16,0 1-16,21-22 16,0 0-1,0 0-15,1 0 16,-1 0-16,-21-22 15,21 1-15,-21 0 0,0 0 16,0 0-16,0 0 0,0-1 16,-21 22-16,21-21 0,-21 21 15,-1 0-15,1 0 0,0 0 16,21 21 0,0 1-16,0-1 15,0 0-15,0 21 0,0-21 0,0 1 16,21-1-16,-21 0 15,21 0-15,1 0 0,-22 0 0,21 1 16</inkml:trace>
  <inkml:trace contextRef="#ctx0" brushRef="#br0" timeOffset="166170.16">8742 6075 0,'0'21'31,"0"0"-31,0 0 16,0 1-16,0-1 0,0 0 16,0 0-16,0 0 0,0 0 15,0 22-15,0-22 0,0 0 16,0 0-16,0 0 0,0 1 0,0-1 16,0 0-16,0 0 0,0 0 15,0 0-15,-21-21 31,21-21-31,0 0 16,0 0-16,0-21 0,0 20 16,0 1-16,0-21 0,0 21 0,0-22 15,0 1-15,0 0 0,21 21 16,0-22-16,0 1 0,0 21 0,0 0 16,1-1-16,-1 1 0,0 0 0,0 21 15,0 0-15,22 0 16,-22 21-16,0 0 0,0 1 0,-21-1 15,21 0-15,0 21 0,-21-21 0,0 1 16,0 20-16,0-21 0,0 21 16,0-20-16,0-1 0,0 21 0,0-21 15,0 0-15,0 1 0,0-1 0,-21-21 16,21 21-16,0 0 16,0-42-1,0 0-15,21 21 16,-21-21-16</inkml:trace>
  <inkml:trace contextRef="#ctx0" brushRef="#br0" timeOffset="166587.59">9610 6054 0,'0'0'0,"21"-21"16,0-22-1,-21 22-15,0 0 0,-21 21 16,0 0-16,-22 0 0,22 0 15,0 0-15,0 0 0,0 0 0,-1 21 16,1 0-16,0 0 0,0 1 16,0-1-16,21 0 0,0 0 0,-21 0 15,21 0-15,0 1 0,0-1 16,0 0-16,0 0 0,0 0 16,21 0-16,0 1 15,0-22-15,21 0 0,-20 0 0,-1 21 16,21 0-16,-21-21 0,0 0 15,1 21-15,-1-21 0,0 21 0,0-21 16,-21 21-16,0 1 0,0-1 16,-21 0-16,0-21 15,0 0-15,-1 21 0,-20-21 16,21 0-16,0 0 0,0 0 0,-1 0 16,-20 0-16,21 0 0,0 0 15,0 0-15,-1 0 16,22-21-1,22 0 1,-1 0-16,0 21 16,0-22-16</inkml:trace>
  <inkml:trace contextRef="#ctx0" brushRef="#br0" timeOffset="166891.01">10287 5673 0,'0'0'0,"21"-21"16,-21-1-16,0 1 0,0 0 16,0 0-16,0 42 15,0 0 1,0 0-16,0 22 0,0-1 16,-21 0-16,21 1 0,-21-1 0,21 0 15,-21 1-15,21 20 0,-22-20 0,1-1 16,21 0-16,0 1 0,-21-1 15,21 0-15,-21 1 0,21-22 0,0 21 16,0-21-16,0 0 0,0 1 0,0-1 16,21-21-1,0 0-15,0 0 0,1 0 16,-1-21-16,-21-1 16,0 1-16,0 0 0</inkml:trace>
  <inkml:trace contextRef="#ctx0" brushRef="#br0" timeOffset="167063.99">10054 6096 0,'-21'0'16,"21"-21"-1,21 21 1,0 0-16,0 0 16,1 0-16,-1 0 0,21-21 15,-21 21-15,0 0 0,22 0 0,-22-21 0,21 21 16,-21 0-16,1-22 0,-1 22 15,0 0-15,0-21 0</inkml:trace>
  <inkml:trace contextRef="#ctx0" brushRef="#br0" timeOffset="168173.71">11028 6244 0,'0'0'0,"21"0"0,-21-21 0,21 21 0,0-21 16,-21 0-16,21 0 16,-21-1-16,22 1 0,-22 0 0,0 0 15,0 0-15,0 0 0,0-1 0,-22 1 16,22 0-16,-21 0 0,0 0 15,0 21-15,0 0 0,0 0 16,-1 0-16,1 0 0,-21 21 0,21-21 16,0 21-16,-1 21 0,-20-20 15,21-1-15,0 21 0,0-21 16,-1 22-16,1-22 0,0 21 0,21-21 16,0 0-16,0 22 0,0-22 15,0 0-15,0 0 0,0 0 16,21-21-16,0 0 0,22 0 15,-22 0-15,0 0 0,0-21 16,22 0-16,-22 21 0,0-21 0,0 0 16,0 0-16,22-1 0,-43 1 0,21 0 15,0 0-15,0-21 0,-21 20 16,21-20-16,-21 21 0,0 0 0,0-22 16,0 22-16,0 0 0,0 0 0,0 42 31,0 0-16,-21 22-15,21-22 0,-21 0 16,21 21-16,-21-21 0,21 22 16,0-22-16,0 21 0,0-21 0,0 22 15,0-22-15,0 21 0,0-21 0,21 1 16,0-1-16,0-21 0,0 21 16,22-21-16,-22 0 0,0 0 0,21 0 15,-20 0-15,20-21 0,-21 21 0,21-21 16,-20-1-16,-1 1 15,21 0-15,-21 0 0,0-21 0,1 20 16,-1 1-16,0-21 0,-21 0 0,21-1 16,-21 1-16,21 0 0,-21-22 15,0 22-15,0-22 0,0 22 0,0 0 16,0 20-16,0-20 0,21 21 0,-21 42 31,0 0-31,-21 22 16,0-22-16,21 21 0,0 0 15,0 1-15,-21-1 0,21 0 0,-21 1 16,21-1-16,0 0 0,0 1 16,0-1-16,0-21 0,0 22 0,0-1 15,0-21-15,0 0 0,21 0 16,0 1-16,-21-1 0,21-21 0,0 0 16,1 0-16,-1 0 0,0 0 15,0 0-15,0 0 0,0 0 0,1-21 16,-1-1-16,0 1 0,0 0 0,0-21 15,0 21-15,1-1 0,-1-20 16,0 0-16,0-1 0,-21 1 0,21 0 16,0-22-16,1 22 0,-22-22 0,0 22 15,21-21-15,0 20 0,-21 1 16,0 21-16,0-22 0,0 22 16,0 42-1,-21 1 1,0 20-16,-1 0 0,1 1 0,0-1 15,0 0-15,0 1 0,0 20 0,21-21 16,-22 1-16,22-1 0,-21 0 16,21 1-16,0-22 0,0 21 0,0 1 15,0-22-15,0 0 0,21 0 0,1 0 16,-1 0-16,0 1 0,0-22 16,21 0-16,-20 0 0,-1 0 0,21 0 15,-21 0-15,22-22 0,-22 22 0,0-21 16,21 0-16,-21 0 0</inkml:trace>
  <inkml:trace contextRef="#ctx0" brushRef="#br0" timeOffset="168791.06">13843 5609 0,'0'0'0,"0"-21"0,0 0 16,0 0 0,0 42 30,0 0-46,0 0 16,21 0-16,-21 1 0,0-1 0,0 0 16,0 0-16,0 0 0,0 0 15,0 1-15,0-1 0,0 0 16,21-21 0,0 0-16,1 0 15,-1 0-15,0-21 0,0 21 16,-21-21-16</inkml:trace>
  <inkml:trace contextRef="#ctx0" brushRef="#br0" timeOffset="168975.54">14182 5567 0,'0'0'0,"0"-21"15,0 0-15,-22 42 32,1 0-17,21 0-15,0 0 0,0 0 16,0 1-16,0-1 0,0 0 0,0 0 15,0 0-15,0 0 0,0 1 16,0-1-16,0 0 0,0 0 16,21-21-16,1 21 15</inkml:trace>
  <inkml:trace contextRef="#ctx0" brushRef="#br0" timeOffset="169336.51">14478 6096 0,'0'0'0,"-21"0"15,21 21-15,21-21 63,0 0-63,0 0 15,-21-21-15,21 0 16,-21 0-16,0 0 16,-21 21-1,-21 0 1,21 0 0,0 0-16,21 21 15,0 0 1,0 0-1,21-21 1,0 0-16,0 0 16</inkml:trace>
  <inkml:trace contextRef="#ctx0" brushRef="#br0" timeOffset="169934.32">15346 6075 0,'21'0'16,"0"0"0,-21-21-1,21 21-15,-21-21 0,21-1 16,1 1-16,-22 0 15,0 0-15,0 0 0,0 0 16,0-1-16,-22 1 0,1 21 16,0 0-16,0 0 0,0 0 0,0 0 15,-1 0-15,1 0 0,-21 21 0,21-21 16,0 22-16,-1 20 0,1-21 16,-21 0-16,21 22 0,0-22 15,-1 21-15,1-21 0,21 22 0,0-22 16,0 0-16,0 0 0,0 21 15,0-20-15,0-1 0,21 0 16,1 0-16,-1-21 0,0 0 0,0 0 16,21 0-16,-20 0 0,20 0 15,-21-21-15,0 0 0,22 0 0,-22-1 16,0 22-16,0-21 0,0 0 0,0 0 16,1-21-16,-1 20 0,-21 1 15,21 0-15,-21-21 0,0 21 0,0-1 16,0 1-16,0 0 0,0 42 47,0 0-47,0 1 0,0-1 0,0 21 15,0-21-15,0 0 0,0 22 16,0-22-16,0 0 0,0 21 0,21-20 16,-21-1-16,21 0 0,0 0 0,1 0 15,-1-21-15,0 21 0,0-21 16,0 0-16,0 0 0,22 0 0,-22 0 15,0-21-15</inkml:trace>
  <inkml:trace contextRef="#ctx0" brushRef="#br0" timeOffset="170251.04">16108 6075 0,'0'0'0,"0"-21"16,21 0-16,-21-1 0,0 1 0,0 0 15,-21 21 16,21 21-31,0 0 0,0 1 16,-21-1-16,21 0 0,-22 21 0,22-21 16,-21 22-16,21-1 0,0 22 15,0-22-15,0 21 0,0 1 0,0-22 16,0 22-16,0-1 0,0 1 0,0-22 16,-21 22-16,21-22 0,-21 0 15,21 1-15,0-1 0,-21 0 0,21-21 16,-21 22-16,21-22 0,-22 21 0,22-21 15,-21 1-15,21-1 16,0-42 15,0-1-31,0-20 0,21 21 16,-21 0-16,22-22 0,-22 22 0</inkml:trace>
  <inkml:trace contextRef="#ctx0" brushRef="#br0" timeOffset="170558.51">16065 6054 0,'0'0'0,"0"-21"0,0-1 0,0 1 15,0 0-15,43 0 16,-22 0-16,0 21 0,0 0 0,0-21 16,22 21-16,-22 0 0,0 0 0,21 0 15,-20 0-15,-1 21 0,0-21 16,0 21-16,0 0 0,-21 0 15,0 0-15,0 1 0,0 20 16,-21-21-16,0 0 0,0 0 0,0 1 16,-22-1-16,22 0 0,-21 0 15,21-21-15,-22 21 0,22 0 0,0-21 16,0 22-16,0-22 0,21 21 16,21-21 15,0 0-31,0 0 15,21-21-15</inkml:trace>
  <inkml:trace contextRef="#ctx0" brushRef="#br0" timeOffset="170867.64">16870 5863 0,'21'0'0,"-42"0"0,42-21 0,-21 0 15,0 42 17,0 0-32,0 0 0,0 1 15,0-1-15,0 21 16,-21-21-16,21 22 0,-21-22 0,21 21 0,0 22 16,-22-43-16,22 21 0,-21-21 15,21 0-15,0 1 0,0-1 16,0 0-16,0 0 0,-21 0 15,21-42 17,21 0-32,0 0 15,-21 0-15,43-22 0,-22 22 16,0 0-16</inkml:trace>
  <inkml:trace contextRef="#ctx0" brushRef="#br0" timeOffset="171195.52">17187 5884 0,'0'0'0,"-21"0"31,0 0-31,0 0 16,0 22-16,-22-22 0,22 21 15,0-21-15,0 21 0,0-21 0,-22 0 16,22 21-16,0-21 0,21 21 16,-21-21-16,21 21 31,0 1-31,0-1 15,21 0-15,0-21 16,0 21-16,0 0 0,1 0 0,-1-21 16,0 22-16,0-1 0,0 0 0,0 0 15,1-21-15,-1 21 0,0 0 16,0-21-16,0 22 0,0-1 0,1 0 16,-1-21-1,0 0 16,-21-21-31,21 21 0,-21-21 16</inkml:trace>
  <inkml:trace contextRef="#ctx0" brushRef="#br0" timeOffset="171649.44">17822 5525 0,'0'0'0,"0"-22"16,0 44 15,0-1-31,-21-21 0,21 21 16,0 0-16,0 0 15,0 0 1,-21-21 0,21-21 15,0 0-15,0 0-16,0 0 15,0 0-15,0-1 0,21 22 16,-21-21-16,0 42 31,0 1-31,0-1 0,0 0 16,0 0-16,0 0 15,0 0-15,0 1 0,-21-1 0,21 0 16,0 0-16,0 0 0</inkml:trace>
  <inkml:trace contextRef="#ctx0" brushRef="#br0" timeOffset="171911.93">17992 5503 0,'0'0'0,"0"-21"0,0 42 47,0 1-32,0-1-15,0 0 16,0 0-16,0 0 0,-22 0 0,1 1 16,0-1-16,21 0 15,-21 0-15,0-21 16</inkml:trace>
  <inkml:trace contextRef="#ctx0" brushRef="#br0" timeOffset="172809.33">18881 6138 0,'-22'0'0,"44"0"0,-65 0 0,22 0 0,0 0 16,0 0-16,0 0 15,42 0 17,21 0-32,-21 0 15,22 0-15,-1 22 0,21-22 16,1 0-16,-1 0 0,22 21 0,-21-21 15,20 0-15,1 0 0,0 0 0,-1 0 16,1 21-16,0-21 0,-22 0 16,1 0-16,-1 0 0,-21 0 15,22 0-15,-22 0 0,-21 0 0,22 0 16,-22-21-16,0 21 0,0 0 16,-21-21-16,0-1 0,0 1 15,0 0-15,-21 21 0,21-21 16,-21 0-16,0 21 0,0-21 15,-22 21-15,22-22 0,0 1 0,0 21 16,0-21-16,-1 21 0,1 0 0,0-21 16,0 21-16,0 0 0,0 0 15,-1 0-15,22-21 16,22 21 31,-1 0-47,0 0 0,0 0 15,21 0-15,-20 0 0,-1 0 16,0 21-16,0-21 0,21 0 0,-20 0 16,-1 21-16,0-21 15,-21 21-15,0 0 0,0 1 16,0-1-16,-21-21 16,0 21-16,-1 0 0,1 0 15,0 0-15,0 1 0,-21-1 0,20 0 16,1 0-16,0-21 0,0 21 15,0 0-15,0 1 0,-1-1 0,1 0 16,0 0-16,0 0 16,21 0-16,-21 1 15,0-22-15,21 21 16,-22-21 31</inkml:trace>
  <inkml:trace contextRef="#ctx0" brushRef="#br0" timeOffset="174233.23">21463 5948 0,'0'21'16,"0"0"-1,21-21 1,-21 21-16,21-21 16,0 0 15,-21-21-15,0 0-16,22 21 0,-22-21 15,0 0-15,0 0 0,21 21 16,-21-22-16,0 1 0,0 0 0,0 0 15,0 0-15,0 0 16,0-1-16,0 1 0,-21 0 0,-1 21 16,1 0-16,0-21 0,0 21 0,0 0 15,0 0-15,-22 21 16,22-21-16,-21 21 0,21 22 0,-22-22 16,22 0-16,-21 21 0,21-21 15,-1 22-15,1-1 0,21 0 0,0-20 16,-21 20-16,21 0 0,0-21 0,0 22 15,0-22-15,0 0 0,0 0 16,0 0-16,0 1 0,0-1 16,21 0-16,0-21 0,1 21 15,-1-21-15,0 0 16,0 0-16,0 0 0,-21-21 0,21 0 16,1 21-16,-1-21 0,0-1 15,21 1-15,-21 0 0,1-21 0,-1 21 16,0-1-16,0-20 0,-21 21 0,21-21 15,-21 20-15,21-20 0,-21 21 16,0 0-16,0 0 0,0-1 0,0 1 16,0 42-1,0 1 1,0-1-16,0 0 0,0 0 0,0 21 16,0-20-16,0-1 0,0 21 15,0-21-15,0 0 0,0 1 0,0-1 16,0 0-16,0 0 0,22 0 15,-1 0-15,0 1 16,0-22 0,0 0-16,0 0 0,1 0 15,-1-22-15,0 22 0</inkml:trace>
  <inkml:trace contextRef="#ctx0" brushRef="#br0" timeOffset="174875.11">22352 5906 0,'0'0'15,"0"-22"-15,0 1 0,-21 0 16,0 0-16,-1 21 16,1 0-16,0 0 0,0 0 15,0 0-15,0 0 0,-1 0 0,1 0 16,0 21-16,0 0 0,0 0 15,0 1-15,-1-1 0,1 21 0,21-21 16,-21 22-16,21-22 0,-21 21 0,21-21 16,-21 22-16,21-22 0,0 21 15,0-21-15,0 0 0,0 1 0,0-1 16,21 0-16,0 0 0,21-21 16,-20 21-16,-1-21 15,0 0-15,0 0 0,0 0 0,0-21 16,1 21-16,-1-21 0,0 0 15,21 0-15,-21-1 0,1 1 0,-1 0 16,0 0-16,-21-21 0,21-1 0,0 22 16,0-42-16,-21 20 0,0 1 15,22-22-15,-22 22 0,21-21 0,-21 20 16,0 1-16,0 0 0,0-1 0,0 22 16,0 0-16,0 0 15,0 42 1,0 0-16,0 21 0,-21-20 0,21 20 15,-22 0-15,1 22 0,21-22 16,0 0-16,0 1 0,-21-1 0,21 0 16,0 1-16,-21-1 0,21 0 15,0-20-15,0 20 0,0-21 0,0 0 16,0 0-16,0 1 0,21-1 16,0-21-1,0 0-15,1 0 16,-1 0-16,0 0 15,0 0 1,-21-21-16,21-1 16,0 1-1,-21 0 1</inkml:trace>
  <inkml:trace contextRef="#ctx0" brushRef="#br0" timeOffset="177440.62">22246 6011 0,'0'-21'15,"-21"21"1,21-21-16,-21 21 0,0 0 0,-1-21 16,1 21-1,0 0-15,0 0 16,21 21 0,0 0-16,0 22 0,0-22 15,0 21-15,0 0 0,0 1 0,0 20 16,0-20-16,0 20 0,0-21 15,0 22-15,0-1 0,0-20 16,0 20-16,0-20 0,0-1 16,-21 21-16,21-41 0,-21 20 0,21 0 15,0-21-15,0 1 0,0-1 0,0 0 16,0 0-16,0 0 0,0-42 47,21 0-47,-21 0 0,0 0 15,21-1-15,0 1 0,-21-21 0</inkml:trace>
  <inkml:trace contextRef="#ctx0" brushRef="#br0" timeOffset="177754.45">22140 5990 0,'0'0'0,"0"-42"15,0 21-15,0-22 0,0 22 16,0 0-16,0 0 0,0 0 0,0 0 15,0-1-15,21 1 0,1 21 0,-1-21 16,21 0-16,-21 21 0,22 0 16,-1 0-16,0 21 0,1 0 0,-1 0 15,0 22-15,-21-22 0,22 21 16,-22 1-16,-21-1 0,0 0 16,0-21-16,-21 22 0,0-1 0,-22-21 15,1 0-15,0 1 0,-1 20 0,1-21 16,0-21-16,20 21 0,-20 0 15,0-21-15,21 22 0,-1-22 0,1 0 16,0 0-16,21-22 31,0 1-15,21 21-16,0-21 0,1 0 0</inkml:trace>
  <inkml:trace contextRef="#ctx0" brushRef="#br0" timeOffset="178404.47">22945 5440 0,'0'0'0,"0"-21"16,0 42 0,0 0-1,0 0-15,0 22 0,0-1 0,0 0 16,0 1-16,0 20 0,-22-21 0,22 22 15,-21-1-15,21-20 0,0 20 16,0-20-16,-21 20 0,0-21 0,21 1 16,-21-1-16,21 0 0,0-20 15,0 20-15,0-21 0,0 0 16,0 0-16,0 1 0,-21-22 16,21-22-1,0 1 1,0 0-16,0 0 0,0-21 15,21 20-15,-21 1 0,21-21 16,0 0-16,0 20 0,0-20 0,1 0 16,-1 21-16,21-22 0,-21 22 15,0 0-15,1 0 0,-1 21 0,21-21 16,-21 21-16,0 0 0,1 0 0,-1 0 16,0 21-1,-21 0-15,0 0 16,-21-21-16,0 21 0,-1-21 15,1 21-15,0-21 0,0 0 0,-21 0 16,20 22-16,1-22 0,-21 0 16,21 0-16,0 0 0,-1 0 15,44 21 17,-1-21-32,-21 21 15,21 0-15,0-21 0,0 21 0,0 0 16,1 22-16,-1-22 0,0 0 15,0 0-15,0 0 0,-21 1 0,21-1 16,1 0-16,-22 0 0,21 0 16,0-21-16,-21 21 0,0 1 0,21-22 15,0 0-15,0 0 0,1-22 32,-1 1-32,-21 0 0,21-21 15,0 21-15</inkml:trace>
  <inkml:trace contextRef="#ctx0" brushRef="#br0" timeOffset="180021.53">24553 5969 0,'0'0'16,"-21"0"-16,0 0 0,42-21 46,0 0-46,22 21 0,-22-21 16,21-1-16,0 22 0,1-21 0,-1-21 16,22 21-16,-22 0 0,0-22 15,1 22-15,-1-21 0,0 21 16,1-22-16,-22 1 0,0 21 0,0-22 16,-21 1-16,0 21 0,0-21 15,0 20-15,0-20 0,0 21 0,0-21 16,-21 20-16,0 1 0,0 0 0,-1 0 15,1 21-15,0 0 0,0 0 16,0 0-16,0 21 0,-1 0 16,22 22-16,-21-1 0,0 21 15,21 1-15,0 21 0,-21-1 16,21 1-16,-21 0 0,0-1 0,21 1 16,-22 21-16,1-43 0,0 22 0,21 0 15,-21-1-15,0 1 0,0-22 16,-1 1-16,1-1 0,21 1 15,-21-1-15,21-20 0,0-1 0,0 0 16,0-20-16,0 20 0,0-21 0,0 0 16,21-21-16,0 0 0,1 0 15,20 0-15,-21 0 0,21 0 0,-20 0 16,20-21-16,0 0 0,1 0 0,-1 0 16,0-1-16,1-20 0,-22 21 15,21-21-15,-21 20 0,-21-20 0,0 0 16,0-1-16,0 1 0,0-21 15,0 20-15,0 1 0,-21-22 16,-21 22-16,21-21 0,-43-22 16,22 43-16,-1-1 0,1 1 0,0 21 15,-1 0-15,22-1 0,0 22 16,0 0-16,0 0 0,42 0 31,0 0-31,0 0 0,22 0 0,-22 0 16,21 0-16,0 0 0,1 0 0,-1 0 15,0-21-15,1 0 0,-1 0 16,0 21-16,1-21 0,-1 0 16,0-1-16,-20 1 0,20-21 0,0 21 15,-21 0-15,1-1 0,-22 1 16,0 0-16,21 0 0,-21 0 0,0 0 16,0-1-16,-21 22 31,21 22-16,0 20-15,-22-21 0,22 0 0,0 22 16,0-1-16,0-21 0,0 21 0,0-20 16,0 20-16,0-21 15,22 21-15,-1-20 0,-21-1 0,21 0 0,0 0 16,0-21-16,0 0 0,1 0 16,-1 0-16,21 0 0,-21 0 15,22 0-15,-22 0 0,21-21 0,0 0 16,1 0-16,-1-1 0,0-20 15,-20 21-15,20-21 0,0-1 0,-21 1 16,1 0-16,-1-22 0,0 22 0,0-22 16,0 22-16,0 0 0,-21-22 15,22 22-15,-22-1 0,0 1 0,21 0 16,-21 21-16,0-22 0,0 22 16,0 42-1,0 22-15,-21-22 16,-1 21-16,1 0 0,0 22 15,21-22-15,-21 22 0,21-1 16,-21-20-16,21 20 0,0 1 16,0-22-16,0 0 0,0 1 0,0-1 15,21-21-15,0 21 0,0-20 0,0-1 16,1-21-16,-1 21 0,0-21 16,0 0-16,0 0 0,0 0 0,22 0 15,-22-21-15,0 0 0,21-1 0,-20 1 16,20 0-16,-21 0 0,21 0 15,-20-22-15,20 22 0,-21-21 16,-21 21-16,21-22 0,-21 22 16,0-21-16,0 21 0,0 0 0,0-1 0,-21 22 15,0 0-15,0 0 16,0 0-16,-1 22 0,1-1 16,21 21-16,-21-21 0,21 0 0,-21 22 15,21-1-15,0-21 0,0 22 16,0-22-16,0 0 0,21 21 0,0-21 15,0 1-15,1-1 0,-1-21 0,0 21 16,0-21-16,21 0 0,-20 0 16,20 0-16,0 0 0,-21 0 0,22 0 15,-22-21-15,21 0 0,-21-1 0,1 1 16,-1 0-16,0 0 16,0 0-16,-21 0 0,0-22 0,0 22 15</inkml:trace>
  <inkml:trace contextRef="#ctx0" brushRef="#br0" timeOffset="180241.46">25929 5419 0,'-21'0'15,"42"0"-15,-63 0 0,21 21 0,-1-21 0,1 0 16,42 0 31,1 0-47,-1 0 15,21 0-15,-21 0 0,0 0 16</inkml:trace>
  <inkml:trace contextRef="#ctx0" brushRef="#br0" timeOffset="180588.96">28236 5503 0,'0'0'16,"0"-21"-16,0 0 0,0 0 0,0 0 15,0 0-15,0 42 32,0 0-17,0 0-15,0 0 0,0 22 0,0-1 16,0 0-16,0 1 0,0-1 16,0-21-16,0 21 0,-21-20 15,21 20-15,0-21 0,0 0 0,0 0 0,0 1 16,0-44 15,0 1-15,0 0-16</inkml:trace>
  <inkml:trace contextRef="#ctx0" brushRef="#br0" timeOffset="180923.41">28342 5207 0,'0'-21'0,"0"42"0,0-63 15,-21 42-15,0 0 0,0 0 16,-1 0-16,1 0 0,21 21 16,0 0-16,0 0 15,0 0-15,0 1 16,43-22-16,-22 0 16,0 0-16,0 0 0,0 0 0,0 0 15,1 0-15,-1 0 0,0-22 0,-21 1 16,0 0-16,0 0 15,0 0-15,0 0 0,0-1 16,0 1-16,-21 21 0,0-21 16,-1 21-16,1 0 0,0 0 15,0 0-15,0 0 0,21 21 16,-21-21-16,21 21 16,0 1-16,0-1 0,0 0 0,0 21 15,0-21-15,21 1 0,-21-1 16,21 0-16,0 0 0,21 0 0</inkml:trace>
  <inkml:trace contextRef="#ctx0" brushRef="#br0" timeOffset="181708.09">28744 5398 0,'0'0'0,"0"-22"0,-21 22 0,0 0 15,0-21-15,0 21 16,-1 0-1,22 21-15,-21-21 0,21 22 0,0-1 16,0 0-16,0 0 0,0 21 16,0-20-16,0 20 0,0-21 0,0 0 15,0 22-15,0-22 0,0 0 0,0 21 16,0-21-16,0 1 16,0-44 30,0 1-46,0 0 0,0 0 0,21-21 16,-21 20-16,22-20 0,-1 21 16,0-21-16,0-1 0,0 22 0,0-21 15,1 21-15,20-22 0,-21 22 16,0 0-16,22 0 0,-22 0 16,0 21-16,0 0 0,0 0 0,0 21 15,1 0-15,-22 0 0,0 0 0,0 22 16,0-22-16,0 21 0,0 0 0,0 1 15,0-1-15,0-21 0,0 22 16,0-1-16,0-21 0,0 21 0,0-20 16,0-1-16,0 0 15,0 0-15,21-21 0,21 0 16,-21 0-16,0 0 0,1 0 16,20 0-16,-21 0 0,0-21 0,22 0 15,-22 0-15,21-1 0,-21 1 0,22 0 16,-22-21-16,0-1 0,0 1 15,21 21-15,-20-21 0,-22-1 0,21 1 16,-21 21-16,0-22 16,0 22-16,0 0 0,0 0 0,-21 21 15,-1 0-15,1 0 16,0 21-16,21 0 0,-21 0 16,21 22-16,0-22 0,0 0 15,0 21-15,0-20 0,0-1 16,0 21-16,21-21 0,0 0 0,-21 22 15,0-22-15,21 0 0,1 0 16,-22 0-16,0 1 0,0-1 16,-22-21-1,1 0-15,0 0 16,0 0-16,0 0 0,0 0 0,-1 0 16,1 0-16,21-21 15,-21 21-15,21-22 0,0 1 16,0 0-1,0 0-15,21 0 16,0 0-16,1-1 16</inkml:trace>
  <inkml:trace contextRef="#ctx0" brushRef="#br0" timeOffset="181998.98">30035 5059 0,'0'0'0,"0"-21"0,0 0 0,0-1 15,-21 22 1,0 0-16,0 22 0,0-1 16,0 0-16,-1 0 15,22 21-15,-21 1 0,0-1 0,21 0 16,-21 1-16,21-1 0,0 0 16,0 1-16,-21 20 0,21-20 0,0-1 15,0 0-15,0 1 0,0-1 0,0-21 16,0 21-16,0-20 0,0-1 15,0 0-15,0 0 0,21-21 16,0 0-16,0 0 16,0 0-16,1 0 0,-1 0 0,0-21 15,0 0-15,0-22 0,0 22 16,1 0-16,-1 0 0</inkml:trace>
  <inkml:trace contextRef="#ctx0" brushRef="#br0" timeOffset="182201.42">29824 5376 0,'-43'0'0,"86"0"0,-107 0 0,43 0 16,0 0-16,42 0 47,0 0-47,0 0 0,1 0 15,-1 0-15,0 0 0,21-21 0,-21 21 16,1 0-16,20 0 0,-21-21 0,0 21 15,22-21-15,-22 21 0,21 0 16,-21-21-16</inkml:trace>
  <inkml:trace contextRef="#ctx0" brushRef="#br0" timeOffset="183327.63">30565 5609 0,'0'0'0,"21"0"32,0 0-32,0-21 0,0 0 15,0 0-15,1 0 16,-1-1-16,-21 1 0,0 0 16,21 0-16,-21 0 0,21 0 0,-21-1 15,0 1-15,0 0 0,0 0 16,0 0-16,-21 21 0,0 0 15,0 0-15,-1 0 0,1 0 16,0 0-16,0 21 0,0 0 0,-22 0 16,22 22-16,0-22 0,0 21 15,0-21-15,0 22 0,-1-1 16,22-21-16,-21 21 0,21 1 16,0-22-16,0 0 0,0 21 0,0-20 15,0-1-15,0 0 0,21 0 16,1-21-16,-1 0 15,0 0-15,0 0 0,0 0 0,0 0 16,-21-21-16,22 21 0,-1-21 16,0 0-16,0-22 0,0 22 0,-21-21 15,21 21-15,-21-22 0,22 1 16,-22 21-16,0-22 0,21 22 0,-21 0 16,0 0-16,21 0 15,-21 0-15,0 42 31,0 0-31,0 0 0,0 21 16,0-20-16,0 20 0,0-21 16,0 21-16,0-20 0,0 20 0,0-21 15,0 21-15,0-20 0,21-1 16,0 0-16,0 0 0,1-21 0,-1 21 16,0-21-16,0 0 0,0 0 0,0 0 15,22 0-15,-22-21 0,0 0 16,0 21-16,0-21 0,22 0 0,-22-22 15,0 22-15,0-21 0,0-1 16,1 1-16,-1 0 0,-21-1 0,21 1 16,0 0-16,0-1 15,0 1-15,-21 0 0,0-1 0,22 22 16,-22 0-16,0 0 0,0 0 16,0 42-1,-22-21-15,1 21 0,0 0 16,21 0-16,-21 22 0,0-22 0,0 21 15,-1-21-15,22 22 0,0-22 16,0 21-16,0 1 0,0-22 16,0 21-16,0 0 0,0-20 0,0 20 15,22-21-15,-1 0 0,0 22 16,0-22-16,0 0 0,0-21 16,1 0-16,-1 0 0,0 0 15,0 0-15,0 0 0,0 0 16,1-21-16,-1 0 0,0 21 0,0-22 15,0-20-15,-21 21 0,21-21 16,1 20-16,-1-20 0,0 0 0,-21-1 16,21 1-16,0-21 0,-21 20 15,21 1-15,1 0 0,-22-1 0,0 1 16,21 0-16,-21 20 0,0 1 16,21 21-16,-21 21 15,0 1-15,-21-1 16,0 0-16,21 21 0,-22-21 0,1 22 15,0-1-15,21 0 0,0 1 16,-21-1-16,21 0 0,0-20 0,0 20 16,0 0-16,0 1 0,0-22 15,0 0-15,21 21 0,0-42 0,-21 21 16,21 1-16,1-22 0,-1 0 16,0 0-16,0 0 0,0 0 0,22-22 15,-22 1-15,0 21 16,0-21-16,0 0 0,0 0 15,1 0-15,-22-22 0,21 22 0,0 0 16,-21 0-16,21 0 0</inkml:trace>
  <inkml:trace contextRef="#ctx0" brushRef="#br0" timeOffset="185734.61">1164 8869 0,'0'0'0,"0"-21"15,0 0 1,0-1-1,0 1-15,0 0 16,0 0-16,0 0 16,0 0-1,-21 21 17,21 21-1,0 0-16,0 0-15,0 21 0,0-20 16,0 20-16,0 0 0,0 22 0,0-22 16,0 0-16,0 1 0,0-1 15,0 0-15,0 1 0,-21-1 16,0-21-16,21 0 0,0 1 0,0-1 16,0 0-16,-22-21 15,1 0 1,21-21-16,0 0 15,0-1-15,0 1 16,0 0-16,0 0 0,21 21 16,1-21-16,-1 21 15,0 0-15,21 0 0,-21-21 16,1 21-16,20 0 0,0-22 16,-21 22-16,22 0 0,-1 0 15,-21-21-15,22 21 0,-22 0 0,0 0 16,0-21-16,0 21 0,0-21 15,1 0-15,-22 0 0,0-1 16,0 1-16,0 0 16,0 0-16,0 0 0,0 0 0,-22-1 15,1 1-15,0-21 0,21 21 16,0 0-16,-21-1 0,21 1 16,-21 21-16,21-21 0,0 42 31,0 0-31,0 1 0,0 20 15,0-21-15,0 21 0,0 1 16,0-1-16,0 0 0,0 1 16,0-1-16,0 0 0,0 1 0,-21-22 15,21 21-15,0 1 0,-22-22 16,22 0-16,0 0 0,0 0 0,0 0 16,0 1-16,0-1 15,-21-21 1,21-21 15,0-1-31,0 1 16,0 0-16,0 0 15,0 0-15,0 0 0</inkml:trace>
  <inkml:trace contextRef="#ctx0" brushRef="#br0" timeOffset="186151.34">1968 9081 0,'0'0'0,"22"0"0,-1 0 31,0 0-31,0-22 16,0 1 0,0 0-16,-21 0 15,0 0 1,0 0-16,-21 21 16,0 0-16,0 0 15,0 0-15,21 21 16,0 0-16,-21-21 0,21 21 15,0 0-15,0 0 16,21-21 31,-21-21-31,0 0-16,0 0 15</inkml:trace>
  <inkml:trace contextRef="#ctx0" brushRef="#br0" timeOffset="187343.93">3408 8975 0,'0'21'0,"21"-21"46,0 0-30,-21-21 0,0 0-16,0-1 15,0 1 1,0 0-16,0 0 0,0 0 16,-21 21-16,0-43 15,0 43-15,-22-21 0,22 0 16,-21 0-16,21 21 0,-1-21 15,-20 21-15,21 0 0,0 0 0,0 0 16,-1 0-16,1 0 0,0 0 16,0 21-16,0 0 0,0 0 0,21 22 15,-22-22-15,22 21 0,-21 0 16,21 1-16,0-1 0,0 64 16,0-64-16,0 1 0,0-1 15,0 0-15,0-21 0,21 22 16,1-22-16,-1 0 0,-21 0 0,21-21 15,0 21-15,0-21 0,0 0 16,1 0-16,-1 0 0,0 0 0,0-21 16,0 21-16,22-21 0,-22 0 15,0 0-15,21-22 0,-21 22 0,1-21 16,-1 21-16,0-22 0,21 1 16,-21 0-16,-21-1 0,22 1 0,-22 0 15,21-1-15,-21 22 0,0-21 16,0 0-16,0 20 0,0 1 15,0 0-15,0 42 32,0 22-32,0-22 0,0 21 0,0-21 15,0 22-15,0-1 0,21 0 16,-21 1-16,21-22 0,0 21 0,-21-21 16,21 22-16,1-22 0,-22 0 15,21 0-15,0 0 0,-21 0 0,21-21 16,-21 22-16,21-22 0,0 0 15,1 0-15,-1 0 0,0 0 16,0-22-16,0 22 0,0-21 16,1 0-16</inkml:trace>
  <inkml:trace contextRef="#ctx0" brushRef="#br0" timeOffset="187940.41">4403 8784 0,'0'0'0,"0"-21"0,0 0 16,0 0-16,-22 21 0,1-21 15,0 21-15,0-22 0,0 22 16,0 0-16,-1 0 0,1 0 16,0 22-16,0-22 0,0 21 15,21 21-15,-21-21 0,-1 0 16,22 22-16,0-1 0,-21 0 15,0 1-15,21-1 0,-21 0 0,21 1 16,0-1-16,0 0 0,0-20 0,0 20 16,0-21-16,0 0 0,0 0 15,0 1-15,21-1 0,0-21 0,0 0 16,1 0 0,-1 0-16,0-21 0,21-1 0,-21 1 15,1 0-15,-1 0 0,21-21 16,-21 20-16,0-20 0,1 0 0,20-1 15,-21 1-15,0 0 0,0-22 16,-21 22-16,0-22 0,22 22 16,-22-21-16,0 20 0,0-20 0,0 20 15,0 1-15,0 0 0,0 21 16,0-1-16,-22 1 0,22 0 0,-21 21 16,0 21-1,21 0-15,-21 1 0,21-1 16,0 21-16,0 0 0,0 1 0,0-1 15,0 22-15,0-22 0,0 0 16,0 22-16,0-22 0,0 22 16,0-22-16,21 0 0,0 1 0,-21-22 15,21 21-15,1-21 0,-22 0 16,21 1-16,0-1 0,0 0 0,0-21 16,0 0-16,1 0 0,-1 0 15,0 0-15,0 0 0,0 0 0,0-21 16,1 21-16,-1-21 0,-21-1 15,21 1-15,0-21 0,0 21 0</inkml:trace>
  <inkml:trace contextRef="#ctx0" brushRef="#br0" timeOffset="188472.37">5101 8382 0,'0'0'0,"0"-21"0,0 42 31,0 0-31,0 0 0,0 1 16,0-1-16,0 21 0,0-21 16,0 22-16,0-22 0,0 21 0,0 0 15,0 1-15,0-1 0,0 0 16,0 1-16,0-1 0,0 0 0,0 1 16,0-22-16,0 21 0,0 1 0,0-22 15,0 0-15,0 0 0,0 0 16,0 0-16,0-42 47,0 0-47,0-21 15,0 21-15,0-1 0,0-20 16,0 21-16,0-21 0,21 20 0,0-20 16,-21 0-16,22 21 0,-1-1 0,0-20 15,0 42-15,0-21 0,0 0 16,1 21-16,-1 0 0,21 0 0,-21 0 15,0 0-15,1 0 0,-1 21 16,0-21-16,0 21 0,0 0 0,0 0 16,-21 1-16,22-1 0,-22 0 15,0 0-15,0 0 0,0 0 0,-22 1 16,1 20-16,0-21 0,0 0 16,0-21-16,0 21 0,-22 1 15,22-1-15,0-21 0,0 0 0,0 21 16,-1-21-16,1 0 15,0 0-15,0 0 16,0 0 0,21-21-16,0 0 0</inkml:trace>
  <inkml:trace contextRef="#ctx0" brushRef="#br0" timeOffset="189342.74">7260 9038 0,'-21'21'15,"0"1"-15,0-22 16,21 21 0,-22-21-16,22-21 31,0-1-16,0 1-15,22 21 0,-1-21 16,-21-21-16,21 21 0,0-22 16,0 22-16,0-21 0,1-1 15,20-20-15,-21 21 0,0-1 16,22 1-16,-22 0 0,0-22 0,0 22 0,0 21 16,0-22-16,-21 22 0,0-21 15,0 21-15,-21 21 16,0 0-16,0 0 15,0 21-15,0 0 0,-1 0 16,1 0-16,0 0 0,0 1 0,0 20 16,21-21-16,0 0 0,0 22 15,0-22-15,0 0 0,0 0 0,21 21 16,0-20-16,21-1 0,-20 0 16,20 0-16,-21 0 0,21 22 15,-20-22-15,20 0 0,-21 0 0,0 0 0,0 0 16,1 1-16,-22-1 15,0 0-15,0 0 0,0 0 16,-22 0-16,1-21 0,0 22 0,0-22 16,-21 0-16,20 21 0,-20-21 15,21 0-15,-21 0 0,20 0 0,1 0 16,0 0-16,0 0 0,0-21 16,0-1-16,-1 22 0,1-21 0,21 0 15,0 0-15,0 0 16,0 0-16,0-1 15,21 1-15,1 0 16,-1 0-16,0 0 16,0 0-16</inkml:trace>
  <inkml:trace contextRef="#ctx0" brushRef="#br0" timeOffset="190591.59">7980 8255 0,'0'0'0,"21"-21"0,-21 0 16,0 42 15,0 0-31,0 0 0,0 0 16,0 22-16,0-22 0,0 21 16,0 1-16,0-1 0,0 0 0,0 1 15,0-1-15,0 0 0,0 1 16,0-1-16,-21 0 0,21-21 0,0 22 15,0-22-15,-21 21 0,21-21 16,-22 1-16,22-1 0,-21-21 16,21 21-16,0-42 15,0 0 1,0-22-16,0 22 0,0 0 16,0-21-16,21 20 0,1-20 15,-1 0-15,0 21 0,0-22 0,0 22 16,22-21-16,-22 21 0,21-1 15,-21 1-15,0 21 0,22 0 16,-22-21-16,0 21 0,0 0 0,0 0 16,-21 21-16,0 0 0,22 1 15,-22-1-15,0 0 0,0 0 0,0 0 16,0 22-16,0-1 0,0-21 0,0 21 16,0-20-16,0-1 0,0 21 15,0-21-15,0 0 0,0 1 0,0-1 16,21-21-16,0 0 15,0 0-15,0 0 0,22 0 0,-22-21 16,0 21-16,21-22 0,1 1 16,-1 0-16,0 0 0,1-21 0,-1 20 15,0-20-15,-21 21 0,22-21 16,-22 20-16,21-20 0,-42 21 16,21-21-16,-21 20 0,0-20 0,0 21 15,0 0-15,0 0 0,0-1 16,-21 22-16,0 0 15,0 0-15,0 0 0,0 22 0,-1-22 16,1 21-16,0 0 0,0 21 0,21-21 16,0 1-16,-21 20 0,21-21 15,0 21-15,0-20 0,0 20 0,0 0 16,0-21-16,0 22 0,0-22 16,21 0-16,-21 0 0,21 0 0,0 1 15,0-1-15,1-21 0,20 0 16,-21 0-16,0 0 0,22 0 15,-22 0-15,21-21 0,-21 21 0,22-22 16,-22 1-16,0 0 0,21-21 16,-21 21-16,1-22 0,-1 22 0,-21-21 15,21-1-15,0 1 0,-21 21 0,21-21 16,-21-22-16,0 22 0,0-1 16,0 1-16,0 21 0,0-21 0,0 20 15,0-20-15,0 21 0,0 0 16,0 42-1,0 0 1,0 0-16,0 0 0,-21 1 16,21 20-16,-21-21 0,21 21 0,0 1 15,0-1-15,0-21 0,0 22 0,0-1 16,0 0-16,0-21 0,0 22 16,0-1-16,0 0 0,21-20 0,0-1 15,-21 21-15,21-21 0,1 0 0,-1-21 16,0 22-16,0-22 0,0 21 15,0-21-15,1 0 0,-1 0 0,0 0 16,0-21-16,0-1 0,0 1 16,1 0-16,-1 0 0,0-21 15,21 20-15,-21-20 0,1 0 0,-1-1 16,0 1-16,-21 0 0,21-1 16,0-20-16,-21 21 0,0-22 0,0 22 15,0-22-15,0 22 0,0 0 0,0-1 16,0 22-16,0 0 0,0 0 15,-21 21-15,0 0 0,0 21 16,21 0-16,0 21 0,-21-20 16,21 20-16,0 0 0,0 1 0,0 20 15,0-21-15,0 1 0,0-1 16,0 22-16,21-22 0,-21 0 0,21 1 16,0-1-16,0-21 0,0 21 0,1-20 15,-1-1-15,0 0 16,21 0-16,-21-21 0,1 0 0,-1 0 15,0 0-15,0 0 0,0-21 0,0 21 16,1-21-16,-1 0 0,0-1 16,0-20-16,-21 21 0</inkml:trace>
  <inkml:trace contextRef="#ctx0" brushRef="#br0" timeOffset="191175.6">11620 8403 0,'0'0'0,"0"-42"16,0 21-16,0 42 31,0 0-31,0 21 16,0-20-16,0 20 15,0 0-15,22 1 0,-22 20 0,0 1 16,0-1-16,0 1 0,0-1 0,0 1 15,0-1-15,0 1 0,0-1 16,0 1-16,0-1 0,0-21 0,0 22 16,-22-22-16,22 1 0,0-1 0,0 0 15,-21 1-15,21-22 0,0 0 16,0 0-16,0 0 0,0 0 0,0-42 31,0 0-31,0 0 16,0-21-16,0 20 0,0 1 15</inkml:trace>
  <inkml:trace contextRef="#ctx0" brushRef="#br0" timeOffset="191548.74">11451 8615 0,'0'-21'0,"0"42"0,0-63 0,0 20 16,0 1-16,0 0 0,0 0 15,21 0-15,0 0 0,1-1 16,-1 1-16,21 0 0,-21 0 0,22 21 16,-1 0-16,0 0 15,1 0-15,-1 0 0,0 0 0,-21 0 16,22 21-16,-22 21 0,21-20 0,-42-1 16,0 0-16,0 21 0,0-21 15,0 1-15,0 20 0,-21-21 0,0 21 16,0-20-16,-22-1 0,22 0 0,-21 0 15,21 0-15,0 0 0,-22 1 16,22-22-16,0 21 0,0-21 16,0 0-16,-1 0 15,22-21 32,22 21-31,-1-22-16,-21 1 0,21 21 0</inkml:trace>
  <inkml:trace contextRef="#ctx0" brushRef="#br0" timeOffset="192298.26">12340 8509 0,'0'0'0,"0"-21"15,0 42 32,0 0-47,0 0 16,0 1-16,0-1 0,0 0 16,0 0-16,0 0 0,0 22 15,0-22-15,0 0 0,0 0 0,-21 0 16,21 22-16,-21-22 0,21 0 0,-21-21 15,21 21-15,0 0 0,-22-21 16,22-21 15,0 0-15,0 0-16,0 0 0,0-22 0,0 22 16,0 0-16,0-21 0,22 20 0,-22-20 15,21 21-15,0 0 0,0-22 16,-21 22-16,21 0 0,0-21 0,1 21 15,20-1-15,-21 1 0,0 21 16,0-21-16,1 21 0,-1 0 0,0 0 16,0 0-16,0 21 0,0 0 15,1 1-15,-22 20 0,0-21 16,21 21-16,-21-20 0,0-1 0,0 21 16,0-21-16,0 22 15,0-22-15,0 0 0,-21 21 0,-1-21 16,22 1-16,-21-1 0,0-21 15,21-21 17,0-1-32,0 1 0,0 0 15,0 0-15,0 0 0,0-22 0,21 22 16,0-21-16,1 0 0,-1-1 0,0 1 16,0 21-16,0-22 0,0 1 15,22 21-15,-22 0 0,0 0 16,21 21-16,-20 0 0,20 0 0,-21 0 15,0 21-15,0 0 0,1 0 16,-1 0-16,0 22 0,0-22 0,-21 0 16,0 21-16,0-21 0,0 22 0,0-22 15,0 21-15,0-21 0,0 1 16,0-1-16,0 0 0,0 0 0,0 0 16,-21-21-1,21-21 1</inkml:trace>
  <inkml:trace contextRef="#ctx0" brushRef="#br0" timeOffset="193118.98">14690 8636 0,'21'0'15,"0"-21"17,-21 0-32,21 0 0,0-1 15,0-20-15,1 21 0,-1 0 16,21 0-16,-21-22 15,0 1-15,22 21 0,-22-22 0,0-20 16,0 21-16,22-1 0,-22 1 16,-21-22-16,21 22 0,-21 0 0,0 21 15,0-22-15,0 1 0,0 21 0,0 0 16,0-1-16,-21 22 16,21-21-16,-21 21 0,-1 0 15,1 21-15,21 1 0,-21 20 0,21 0 16,-21 1-16,0-1 0,21 21 15,0 1-15,0-1 0,-21-20 0,21 20 16,-22 1-16,22-1 16,0-20-16,0-1 0,0 0 0,0 1 15,0-1-15,0 0 0,22-21 0,-1 1 16,0-1-16,0 0 0,0-21 16,22 0-16,-22 0 0,0 0 0,21 0 15,-21 0-15,22-21 0,-22 0 16,0-1-16,21 1 0,-20 0 0,-1 0 15,0 0-15,0-22 0,0 22 0,0 0 16,1-21-16,-22 21 0,0-22 16,0 22-16,0 0 0,0 0 0,0 42 31,0 0-15,0 0-16,0 0 0,0 1 15,0-1-15,0 0 0,0 0 0,0 21 16,0-20-16,0-1 0,0 0 15,0 0-15,0 0 0,0 0 16,0-42 15,0 0-15</inkml:trace>
  <inkml:trace contextRef="#ctx0" brushRef="#br0" timeOffset="193291.49">15536 8149 0,'0'-21'0,"0"42"0,0-63 16,0 63 31,0 0-32,21-21-15,1 0 0,-1 21 16</inkml:trace>
  <inkml:trace contextRef="#ctx0" brushRef="#br0" timeOffset="193716.5">16065 8213 0,'22'-21'16,"-22"-1"-1,0 1 1,-22 21-16,1 0 0,0 0 15,0 0-15,0 0 0,0 0 0,-1 0 16,1 0-16,0 0 0,0 0 16,0 21-16,0 1 0,-1-1 0,1 0 15,21 0-15,-21 0 0,21 0 16,0 1-16,0-1 0,0 0 16,0 0-16,21 0 0,0 0 0,1-21 0,-1 22 15,0-1-15,21-21 0,-21 21 16,1 0-16,20-21 0,-21 21 15,21-21-15,-20 21 0,-1-21 0,0 22 16,-21-1-16,0 0 16,0 0-16,-21-21 15,0 0-15,-1 21 0,-20-21 0,21 0 16,-21 0-16,20 21 0,-20-21 0,21 0 16,0 0-16,-22 0 0,22 0 15,0 0-15,0 0 16,0-21-16,21 0 15,0 0 1,0 0-16,0 0 0,0-1 16,21 1-16,0 0 0</inkml:trace>
  <inkml:trace contextRef="#ctx0" brushRef="#br0" timeOffset="194023.32">16446 7874 0,'0'0'16,"0"-21"-16,0 42 31,0 0-31,0 0 0,0 22 16,-21-22-16,21 21 0,-21 1 0,21-1 16,0 0-16,0 22 0,-21-22 15,21 0-15,-21 1 0,21-1 0,0 0 16,0 1-16,0-1 0,0-21 0,0 22 15,0-22-15,0 21 0,0-21 16,0 0-16,0 1 0,0-1 16,21-21-16,0 0 15,0 0-15,0 0 16,-21-21-16,22 21 0,-22-22 0,0 1 16,0 0-16,0 0 15</inkml:trace>
  <inkml:trace contextRef="#ctx0" brushRef="#br0" timeOffset="194211.3">16256 8424 0,'-21'0'15,"21"-21"1,21 21 0,0 0-16,0 0 0,0-21 15,1 21-15,-1 0 0,21 0 0,-21 0 16,0 0-16,1-21 0,-1 21 15,0 0-15,0-21 0,0 21 16,0 0-16,-21-21 0,22 21 0,-1 0 16,-21-22-16</inkml:trace>
  <inkml:trace contextRef="#ctx0" brushRef="#br0" timeOffset="194655.59">18076 8255 0,'0'0'15,"-21"0"-15,21-21 0,-21 0 0,21 0 16,0-1-16,0 1 0,0 0 15,0 0-15,0 0 0,0 42 32,0 0-17,0 21-15,0 1 0,0-1 16,0 0-16,0 1 0,0-1 0,0 22 16,0-22-16,0 21 0,0 1 0,0-1 15,-21 1-15,21 21 0,0-22 16,-21 1-16,21-1 0,0 1 15,0-1-15,0 1 0,0-22 0,0 43 16,0-43-16,0 21 16,21-84 15,-21 0-31,0-21 16,0 21-16,0-22 0,0 22 15,0-21-15</inkml:trace>
  <inkml:trace contextRef="#ctx0" brushRef="#br0" timeOffset="194979.04">17738 8128 0,'21'-21'0,"-42"42"0,63-84 0,-21 41 0,0 1 15,0 0-15,1 0 0,-1 0 0,21 0 16,0-1-16,1 22 0,-1-21 15,0 21-15,22 0 0,-22 0 0,1 0 16,-1 21-16,0 1 0,1-1 16,-1 21-16,0-21 0,-21 22 0,1-1 15,-1 0-15,-21 1 0,0-1 16,0-21-16,-21 21 0,-1-20 16,1 20-16,-63 0 0,62-21 15,-20 1-15,0-1 0,-1 0 16,22-21-16,-21 21 0,21-21 0,0 0 15,21-21 17,21 21-32,0-21 0,21 21 15</inkml:trace>
  <inkml:trace contextRef="#ctx0" brushRef="#br0" timeOffset="195475.45">19008 8043 0,'0'0'0,"0"-21"0,-22 0 15,1 0-15,0 21 0,0-21 16,0 21-16,0 0 0,-1 0 0,1 0 16,0 21-16,0 0 0,0 0 0,0 0 15,-1 1-15,1 20 0,0 0 16,21 1-16,-21-22 0,0 21 15,0 0-15,21 1 0,0-1 0,0 0 16,0-20-16,0 20 0,0-21 16,0 0-16,0 0 0,21 1 0,-21-1 15,21-21-15,0 0 0,0 0 16,0 0-16,1 0 0,-1 0 16,0 0-16,0-21 0,0 21 0,0-22 15,1 1-15,-1 0 0,0 0 16,0-21-16,-21 20 0,21-20 15,0 21-15,-21-21 0,0-1 0,0 1 0,22 0 16,-22 20-16,0-20 0,0 21 16,0 0-16,0 42 31,0 0-31,0 0 0,0 0 0,0 22 16,0-22-16,0 21 0,0 1 0,0-22 15,0 21-15,0-21 0,0 0 16,0 22-16,0-22 0,0 0 0,21 0 15,0 0-15,0 1 16,0-22-16,0 0 0,1 0 0,-1 0 16,0 0-16,0 0 0,0-22 0,22 22 15</inkml:trace>
  <inkml:trace contextRef="#ctx0" brushRef="#br0" timeOffset="197555.99">19621 8128 0,'0'-21'15,"0"42"-15,0-63 0,0 21 0,0-22 0,-21 43 0,21-21 16,-21 21-16,0 0 0,0 0 16,0 0-16,-1 0 0,1 21 15,0 0-15,0 1 0,0 20 0,0 0 16,21-21-16,-22 22 0,22-1 16,-21 0-16,21 1 0,0-22 0,0 21 15,0-21-15,0 22 0,0-22 16,0 0-16,21 0 0,1 0 0,-1 1 15,0-22-15,21 0 0,-21 0 16,22 0-16,-22 0 0,21 0 16,-21 0-16,22 0 0,-1-22 0,-21 1 15,22 0-15,-22 0 0,0 0 0,0 0 16,0-22-16,0 1 0,1 0 16,-1-1-16,-21-20 0,0-1 0,0 22 15,21-22-15,-21 1 0,21 21 0,-21-1 16,0 1-16,0 0 0,0 20 15,0 1-15,0 42 32,0 1-32,0 20 0,0-21 0,0 21 15,0 1-15,-21 20 0,21-20 16,-21-1-16,0 0 0,21 1 16,0-1-16,-22 0 0,22 1 0,-21-1 15,21-21-15,0 0 0,0 0 0,0 1 16,-21-1-16,21 0 0,0-42 47,0 0-47,0-1 0,0 1 15,0 0-15,21 0 0,0-21 0,1 20 16,-1-20-16,-21 21 16,42-21-16,-21 20 0,0 1 0,1 0 15,-1 0-15,0 0 0,0 21 16,0 0-16,0 0 15,-21 21 1,0 0 0,0 0-16,-21-21 0,21 21 0,-21-21 15,0 0-15,0 22 0,0-22 0,-1 0 16,1 0-16,0 0 16,0 0-16,0 0 0,21 21 46,0 0-30,0 0-16,0 0 16,0 0-16,0 1 0,0-1 15,0 0-15,0 0 0,0 0 16,21 0-16,0 1 0,0-1 16,0 0-16,1 0 0,-1-21 15,0 21-15,21 0 0,-21-21 16,22 22-16,-1-22 0,0 0 0,1 0 15,-1 0-15,22 0 0,-22 0 0,0 0 16,1 0-16,-22 0 16,21 0-16,0 0 0,1-22 0,-22 1 0,0 0 15,21 0-15,-20 0 0,-1 0 16,0-22-16,0 22 0,0-21 16,-21 21-16,0-22 0,0 22 0,0-21 15,0 21-15,0-1 0,0 1 0,-21 0 16,0 0-16,0 21 15,0 0-15,-1 0 0,-20 0 0,21 0 16,0 0-16,0 21 0,-1 0 16,-20 0-16,21 1 0,0-1 0,0 0 15,-1 21-15,1-21 0,0 1 16,21-1-16,0 0 0,-21 0 16,21 0-16,0 0 0,0 1 0,0-1 15,0 0-15,21-21 16,0 0-16,0 0 15,1 0-15,-1 0 0,0 0 0,0 0 16,0-21-16,0 0 0,1 21 0,-1-22 16,0 1-16,0 0 0,0 0 15,-21 0-15,21 0 0,1-22 0,-22 22 16,21 0-16,-21 0 0,0 0 16,0-1-16,0 44 31,0-1-16,0 0-15,0 0 0,0 0 0,0 0 16,0 1-16,0 20 16,0-21-16,0 0 0,0 0 0,0 1 15,21-22-15,0 21 0,0 0 0,0 0 16,1-21-16,20 21 0,-21-21 16,21 0-16,-20 0 0,20 0 0,-21 0 15,21 0-15,1 0 0,-22 0 0,0 0 16,21 0-16,-20-21 0,-1 21 15,21-21-15,-21 0 0,0 0 0,1-1 16,-1-20-16,-21 0 16,21 21-16,-21-1 0,0-20 15,0 21-15,0 0 0,0 0 0,-21-1 16,0 22-16,-1-21 16,1 21-16,0 0 0,0 0 0,0 0 15,0 21-15,-1 1 0,1-22 0,0 21 16,0 0-16,0 0 0,0 0 15,21 0-15,0 1 0,-22-22 0,22 21 16,0 0-16,0 0 0,0 0 16,0 0-16,22 1 15,-1-22-15,0 0 16,0 0-16,0 0 0,0 0 16,1 0-16,-1-22 15,0 1-15,-21 0 16,21 0-16,-21 0 0,21 21 15,-21-21-15,0-1 0,0 1 16,0 0 0,0 0-16,21 21 15,-21 21 1,0 0 0,0 0-16,-21-21 15,21 22-15,-21-1 0,21 0 0,0 0 16,-21 0-16,21 22 0,-21-22 0,21 0 15,0 21-15,0-21 0,0 22 0,0-1 16,0 0-16,0 1 0,0-1 16,0 0-16,0 1 15,0-1-15,0 0 0,21 1 0,-21 20 0,0-20 16,0-1-16,0 0 0,0-21 0,0 22 16,0-1-16,0 0 0,0-20 15,0 20-15,0-21 0,0 21 0,0-20 16,0-1-16,-21 21 0,21-21 0,-21-21 15,-1 21-15,1 1 0,0-22 16,0 0-16,21 21 0,-21-21 0,0 0 16,-1-21-1,22-1 1,0 1-16,0 0 0,0 0 0,0 0 16,0 0-16,0-22 0,0 22 0,0-21 15,0-1-15,0 1 0,0 0 16,0-1-16,0 1 0,22 0 0,-22-1 15,21 1-15,0 21 0,0-21 16,0 20-16,0-20 0,1 21 16,-1 0-16,42-43 0,-42 43 15,1 0-15,20-21 0,-21 20 16,-21 1-16,21 0 16,-21 0-16,0 0 0,0 0 15,21 21-15,-21-22 0,22 22 16,-22-21-16,21 0 15</inkml:trace>
  <inkml:trace contextRef="#ctx0" brushRef="#br0" timeOffset="198289.01">21823 8446 0,'0'0'0,"21"0"47,0 0-47,0 0 16,0 0-16,1 0 0,-1-22 0,0 22 15,0 0-15,0-21 0,0 21 16,1-21-16,-22 0 0,21 21 16,0-21-16,-21 0 0,21-1 0,-21 1 0,0 0 15,0 0-15,21 0 0,-21 0 16,0-1-16,-21 22 31,0 0-31,21 22 16,-21-1-16,0 0 0,-1 0 15,22 0-15,-21 0 0,21 1 16,0 20-16,-21-21 0,21 0 0,-21 0 16,21 1-16,0 20 0,0-21 15,0 0-15,0 0 0,0 1 16,0-1-16,0 0 0,21-21 15,0 0-15,0 0 0,1 0 16,-1 0-16,0 0 0,0 0 0,0 0 16,0 0-16,22 0 0,-22 0 0,21 0 15,1-21-15,-22 0 16,21-1-16,-21 1 0,22 0 0,-22 0 0,21-21 16,-21 20-16,0 1 0,1-21 0,-1 21 15,-21 0-15,21-1 16,-21 1-16,0 0 0,0 0 0,-21 0 15,0 21-15,-1 0 0,1 0 0,0 0 16,-21 0-16,21 0 0,-1 21 16,1-21-16,21 21 0,0 0 0,-21 0 15,21 1-15,0-1 0,0 0 16,0 0-16,0 0 0,21 0 0,0 1 16,1-1-16,-1 0 0,0 0 15,0 0-15,0-21 0,0 21 0,1 1 16,-22-1-16,21-21 0,-21 21 15,0 0-15,0 0 0,0 0 32,-21-21-32,-1 0 0,1 0 15,0 22-15,0-22 16,0 0 0,0 0-1,-1 0-15,22-22 0,0 1 16</inkml:trace>
  <inkml:trace contextRef="#ctx0" brushRef="#br0" timeOffset="201298.34">23368 8488 0,'-21'0'0,"0"0"0,-1 0 16,1 0-16,0 0 15,42 0 32,0 0-47,22 0 0,-22 21 16,21-21-16,1 0 0,-22 0 0,42 0 16,-20 0-16,-1 0 0,21 0 0,-20 0 15,20 0-15,-20 0 0,20 0 0,-21 0 16,22 0-16,-22 0 15,1 0-15,-1 0 0,-21 0 0,21 0 0,-20 0 16,-1 0-16,-42 0 63,21-21-63,-22 21 15,1-21-15,0 21 0,0-21 16,21-1-16,-21 22 0</inkml:trace>
  <inkml:trace contextRef="#ctx0" brushRef="#br0" timeOffset="201636.79">23918 8297 0,'0'22'0,"0"-1"15,21 0 16,1-21-31,-1 21 0,0-21 0,0 0 16,0 0-16,0 21 0,64-21 16,-64 21-16,0-21 15,1 0-15,-1 22 0,0-22 16,-21 42-16,21-21 16,-21 0-16,0 0 15,0 1-15,-21-22 0,0 21 0,0 0 16,-1 0-16,-20 21 0,21-20 0,-43 20 15,22 0-15,0-21 16,21 1-16,-22-1 0,22 0 0,0 0 16,0 0-16,0-21 0,42-21 31,0 21-31,0-21 16,21 0-16</inkml:trace>
  <inkml:trace contextRef="#ctx0" brushRef="#br0" timeOffset="202507.55">25315 8022 0,'0'0'0,"-21"0"0,21-21 16,-21 0-16,21 0 0,0 0 16,0-1-16,0 1 0,0-21 15,0 0-15,0 20 0,0 1 16,0 0-16,0 0 0,0 0 16,0 42-1,0 0 1,0 0-16,0 0 0,0 22 0,0-1 15,0 22-15,0-22 0,0 21 16,0 1-16,0-1 0,0 1 0,-21-1 16,0-20-16,-1 20 0,22 1 15,-21-22-15,0 0 0,0 22 0,0-22 16,0 1-16,-1-22 0,1 21 16,0-21-16,0-21 0,21 21 0,-21-21 15,0 0 1,21-21-16,0 0 15,0 0-15,0-21 0,0 20 0,0 1 16,0-21-16,0 21 0,0-22 16,0 22-16,0-21 0,0 0 0,0 20 15,0 1-15,21 0 0,-21 0 16,21 0-16,0 21 16,0 0-1,-21 21-15,0 0 0,21 21 16,-21-20-16,22-1 0,-22 0 15,21 0-15,-21 21 0,0-20 0,21-1 16,0 0-16,0 0 0,-21 0 16,21 0-16,1 1 0,-1-22 0,0 0 15,0 0-15,0 0 0,0 0 16,1 0-16,20 0 0,-21-22 16,0 1-16,0 21 0,1-21 0,-1 0 15,0-21-15,0 20 0,-21 1 16,21-21-16,-21 21 0,21-22 0,-21 22 15,0-21-15,0 21 0,22 0 0,-22-1 16,0 1-16,0 42 31,-22 1-31,22 20 16,-21-21-16,21 0 16,0 22-16,-21-22 0,21 21 0,0-21 15,0 0-15,0 1 0,0 20 0,0-21 16,0 0-16,0 0 0,21-21 15,-21 22-15,21-22 0,-21 21 16,22-21 0,-1-21-1,-21-1-15,0 1 16,0 0-16,0 0 0,21 21 16</inkml:trace>
  <inkml:trace contextRef="#ctx0" brushRef="#br0" timeOffset="202851.99">25739 8001 0,'0'0'0,"-22"-21"0,1 21 0,0 0 16,0 0-16,0 0 0,0 0 16,21 21-1,0 0-15,0 0 0,0 1 16,0-1-16,21 0 15,0-21-15,0 0 16,0 0-16,0 0 0,1 0 0,-1 0 16,0 0-16,-21-21 0,21 0 15,-21-1-15,0 1 16,0 0-16,0 0 16,-21 21-16,0-21 0,0 21 15,-1 0-15,1 0 0,0 21 16,21 0-1,0 0-15,0 0 0,0 1 16,0-1-16,0 0 0,0 0 16,0 0-16,21 0 0,-21 1 15,21-22-15</inkml:trace>
  <inkml:trace contextRef="#ctx0" brushRef="#br0" timeOffset="203259.39">26120 8297 0,'0'0'15,"21"0"-15,0-21 0,0 0 16,-21 0-16,21 21 0,-21-21 0,0 0 16,0-1-16,0 1 15,-21 21 1,0 0-16,0 21 16,0-21-16,-1 22 15,1-1-15,0 0 0,0 0 0,0 0 16,21 0-16,-21 1 0,21-1 0,0 0 15,0 0-15,0 0 0,21 0 16,0 1-16,21-1 0,-21 0 16,1-21-16,20 21 0,-21 0 15,0-21-15,22 21 0,-22 1 0,0-22 16,0 21-16,0-21 0,-21 21 0,0 0 16,0 0-16,-21 0 15,0-21-15,-21 0 0,20 0 16,-20 22-16,21-1 0,-21-21 15,-1 0-15,1 0 0,21 0 16,0 0-16,-1 0 0,1 0 0,0 0 16,21-21-1,21-1-15,0 22 16,1-21-16,-1 0 0,0 0 0,0 0 16,0 0-16</inkml:trace>
  <inkml:trace contextRef="#ctx0" brushRef="#br0" timeOffset="203541.85">26712 7959 0,'0'-21'0,"0"42"0,21-64 15,-21 22-15,0 0 0,0 0 16,0 42 0,0 21-1,-21-20-15,21 20 0,0 0 16,0 1-16,-21-1 0,21 21 0,-21-20 15,21-1-15,0 22 0,0-22 0,-21 0 16,21 1-16,-21-1 0,21 0 16,0-21-16,0 1 0,0 20 0,0-21 15,0 0-15,0 0 16,21-21 0,-21-21-1,21 0-15,-21 0 16</inkml:trace>
  <inkml:trace contextRef="#ctx0" brushRef="#br0" timeOffset="203715.97">26522 8361 0,'0'0'16,"0"-21"-16,21 21 31,0 0-31,0 0 0,0 0 16,1 0-16,-1-21 0,21 21 0,-21 0 0,22 0 15,-22 0-15,21-22 16,0 22-16,-20-21 0,20 21 0,0-21 16,-21 21-16,22-21 0</inkml:trace>
  <inkml:trace contextRef="#ctx0" brushRef="#br0" timeOffset="204088.51">28279 7747 0,'0'0'0,"-22"-21"0,22 0 0,0 0 16,-21 42-1,21 0-15,0 0 16,0 21-16,-21-20 0,21 41 0,0-21 16,0 22-16,0-22 0,0 22 15,0-1-15,0-20 0,-21 62 16,0-41-16,21-22 0,0 1 0,0-22 16,0 21-16,-21-21 15,21 0-15,0 1 0,0-1 0,0 0 16,-22-21-16,22-21 31,-21 0-31,0-1 0,0 1 16,21 0-16</inkml:trace>
  <inkml:trace contextRef="#ctx0" brushRef="#br0" timeOffset="204913.4">27813 8234 0,'0'0'0,"-21"-21"15,42 21 1,0 0-1,0 0-15,22 0 16,-1 0-16,0 0 0,1 0 0,-1 21 16,0-21-16,22 0 0,-22 0 0,22 0 15,-22 0-15,21 0 0,-20-21 16,-1 0-16,0-1 0,1 1 0,-1 0 16,0 0-16,-20 0 0,-1-22 15,0 22-15,0-21 0,0 0 0,0-1 16,-21 22-16,0-21 0,0-1 15,0 22-15,0-21 0,0 21 16,0 0-16,-21 21 16,21 21-16,-21 0 15,0 0-15,21 21 0,-21 1 0,0-1 16,21 0-16,0 1 0,-22-1 16,1 22-16,21-22 0,0 0 15,-21 1-15,0-1 0,21 0 0,-21 1 16,0-1-16,21 0 0,0-21 15,0 22-15,-22-22 0,22 0 0,0 0 16,0 0-16,-21-21 0,42 0 31,1-21-31,-22 0 16,21 21-16,0-21 0,0 0 16,-21-22-16,21 22 0,0 0 15,1-21-15,-1 21 0,-21-1 0,21-20 16,0 21-16,0 0 0,-21 0 15,0-1-15,21 22 0,-21 22 16,0-1 0,0 0-16,0 0 0,0 0 15,0 0-15,0 1 0,0-1 0,0 21 16,0-21-16,0 0 0,22 1 0,-22-1 16,21 0-16,0-21 0,0 21 15,0-21-15,0 0 0,1 0 16,20 0-16,-21 0 0,21 0 0,-20 0 15,20 0-15,0-21 0,-21 0 16,22 21-16,-22-21 0,21-1 0,-21 1 16,1 0-16,20-21 0,-21 21 15,-21-22-15,21 22 0,0-21 0,-21-1 16,0 22-16,0-21 0,0 21 16,0 0-16,-21 21 15,0 21-15,0-21 0,0 21 16,0 21-16,21-21 15,0 1-15,-22 20 0,22-21 0,0 21 16,0-20-16,0 20 0,0-21 0,22 0 16,-1 0-16,0 1 0,0-1 15,0 0-15,0-21 0,22 0 0,-22 0 16,21 0-16,-21 0 0,1 0 16,-1 0-16,0-21 0,0 21 0,-21-21 15,0-1-15,0 1 0,0 0 0,0 0 16</inkml:trace>
  <inkml:trace contextRef="#ctx0" brushRef="#br0" timeOffset="205461.23">27220 9440 0,'0'0'0,"0"-42"15,0 21-15,0 0 16,0 0-16,0-1 0,0 1 0,0 0 16,0 0-16,0 0 15,0 42 1,0 0-16,0 0 15,0 22-15,0-22 0,0 21 16,0 22-16,0-22 0,0 21 0,0-20 16,0 20-16,0 1 0,0-22 15,0 22-15,0-22 0,0 21 0,0-20 16,0-1-16,0 0 0,-21-20 16,21-1-16,-21 21 0,21-21 15,0 0-15,0-42 31,0 0-31,0 0 16,0 0-16,-21 0 0,21-1 0,0 1 16</inkml:trace>
  <inkml:trace contextRef="#ctx0" brushRef="#br0" timeOffset="205744.11">26966 9631 0,'-21'-42'0,"42"84"0,-42-127 15,0 64-15,21-21 0,0 21 16,0-22-16,0 22 0,0 0 0,0 0 15,21 0-15,0-1 0,0 22 16,1-21-16,20 21 0,-21 0 0,21 0 16,-20-21-16,20 21 0,0 0 0,1 0 15,-22 0-15,21 21 0,-21-21 16,0 21-16,1 1 0,-1-1 0,-21 0 16,0 0-16,0 0 0,0 22 15,-21-22-15,-1 0 0,1 0 0,0 21 16,-21-20-16,21-1 0,-1-21 0,1 21 15,0 0-15,0-21 16,0 0-16,42 0 31,0 0-31,0 0 0,0 0 16,1-21-16</inkml:trace>
  <inkml:trace contextRef="#ctx0" brushRef="#br0" timeOffset="206244.5">27961 9525 0,'0'-21'0,"0"42"0,0-63 15,0 21-15,0-1 16,0 1-16,-21 0 0,0 21 0,0-21 16,21 0-16,-22 0 0,1 21 15,0-22-15,0 22 0,21-21 0,-21 21 16,0 0-16,-1 21 15,1 1-15,0-1 0,21 0 0,-21 0 16,0 0-16,21 22 0,0-1 16,-21 0-16,21 1 0,-22-22 0,22 21 15,0 0-15,0 1 0,0-22 0,0 0 16,0 21-16,22-20 16,-1-22-16,0 0 0,0 0 15,0 0-15,0 0 16,1-22-16,-1 1 0,0 0 15,0 0-15,0 0 0,0 0 0,-21-1 16,22-20-16,-22 21 0,21-21 0,-21 20 16,0-20-16,0 21 0,21 0 15,-21 0-15,0-1 0,0 1 0,0 0 16,21 21-16,-21 21 16,0 0-16,0 1 15,0 20-15,0-21 0,0 0 0,0 22 16,0-22-16,0 0 0,0 21 15,0-21-15,0 1 0,0-1 0,0 0 16,0 0-16,21 0 0,0-21 16,1 0-16,-1 0 15,0 0-15,0 0 0,0 0 0,22-21 16,-22 21-16</inkml:trace>
  <inkml:trace contextRef="#ctx0" brushRef="#br0" timeOffset="208123.52">28533 9419 0,'-22'21'0,"44"-42"0,-22 0 0,0 0 16,0 0-16,0 0 0,-22 21 31,1 0-31,0 0 0,0 21 16,0 0-16,0 0 0,21 0 16,0 22-16,-22-22 0,1 21 15,21-21-15,0 22 0,0-1 0,0-21 16,0 21-16,0-20 0,0-1 0,0 0 15,0 0-15,0 0 0,21 0 16,1-21-16,-1 0 0,0 0 0,0 0 16,0 0-16,0 0 0,22 0 15,-22-21-15,0 21 0,0-21 0,22 0 16,-22 0-16,0-22 0,0 22 0,0-21 16,0 21-16,1-22 0,-1 22 15,-21-21-15,21 0 0,-21-1 16,0 1-16,0 0 0,0-1 0,0 1 15,0 21-15,0-22 0,0 22 16,0 0-16,0 0 0,0 42 16,0 0-1,0 0-15,0 1 0,-21 20 0,21 0 16,0-21-16,-21 22 0,21-1 0,0 0 16,0 1-16,0-22 0,0 21 15,-22 1-15,22-22 0,0 0 0,0 0 16,0 0-16,0 0 0,0 1 15,22-44 32,-22 1-47,21 0 0,0 0 0,0 0 16,0-22-16,0 22 0,1 0 0,-1 0 16,0-21-16,0 20 0,0 1 15,22 21-15,-22-21 0,0 0 0,0 21 16,0 0-16,-21 21 31,-21 0-31,0-21 0,0 0 16,0 21-16,-1-21 15,1 0-15,0 22 0,0-22 0,0 0 16,0 0-16,-1 0 0,1 0 0,21 21 31,0 0-15,0 0-1,0 0-15,0 0 0,0 1 16,0-1-16,21 0 0,-21 0 0,22-21 16,-1 21-16,-21 0 0,21 1 15,0-1-15,0 0 0,22-21 0,-22 21 16,0-21-16,21 0 0,1 0 16,-1 0-16,0 0 0,1 0 0,-1 0 15,0 0-15,1 0 0,-1 0 16,0-21-16,1 0 0,-1 0 15,-21 21-15,21-43 0,-20 22 0,20 0 16,-21 0-16,0 0 0,0-22 16,1 22-16,-1-21 0,-21 21 0,0-22 15,0 22-15,0 0 0,0 0 0,0 0 16,0-1-16,-21 22 16,-1 0-16,1 0 15,-21 22-15,21-22 0,0 21 16,-22 0-16,22 0 0,0 0 0,0 0 15,0 22-15,-1-22 0,1 0 0,21 21 16,0-20-16,0-1 16,0 0-16,0 0 0,0 0 0,0 0 15,21-21 1,1 0-16,-1 0 0,0 0 16,0 0-16,-21-21 0,21 21 0,0-21 15,1 0-15,-22 0 0,21 0 16,0-1-16,-21 1 0,0-21 0,21 21 15,0 0-15,-21-1 0,21 1 16,-21 0-16,0 0 0,0 0 16,0 42 15,0 0-31,0 0 0,-21 0 16,21 1-16,0-1 0,0 0 15,0 0-15,0 0 0,0 22 0,0-22 16,0 0-16,0 0 0,21 0 15,-21 0-15,22-21 0,20 0 16,-21 22-16,21-22 0,-20 0 0,20 0 16,0 0-16,1 0 0,20-22 15,-21 22-15,1-21 0,20 0 0,-20 0 16,-1 0-16,0 0 0,-21-1 16,22-20-16,-22 21 0,0 0 15,0-22-15,0 22 0,-21 0 0,0 0 16,0-21-16,0 20 15,0 1-15,-21 21 16,0 0-16,-21 0 0,21 21 16,-1 1-16,-20-22 0,0 21 0,-1 0 15,22 0-15,-21 0 0,21 0 16,0 22-16,-1-22 0,22 0 16,0 0-16,0 0 0,0 1 0,0-1 15,22-21-15,-1 0 16,0 0-16,0 0 0,0 0 0,22 0 15,-22 0-15,0-21 0,0-1 16,0 1-16,0 0 0,1 0 16,-1 0-16,0 0 0,0-1 0,0 1 15,-21 0-15,21 0 16,1 0-16,-22 42 47,0 0-47,-22 0 15,1 0-15,21 1 0,-21-1 0,0 21 16,21-21-16,-21 22 0,0-1 16,21 0-16,0 1 0,0 20 15,0-21-15,0 22 0,21-1 0,0 1 16,0-1-16,-21 1 0,21-1 16,0 1-16,-21 21 0,22-22 0,-22 22 15,21-22-15,-21 1 0,0 20 16,0-20-16,0-1 0,0-20 0,-21 20 15,-1-20-15,-20-1 0,21-21 0,0 0 16,-22 0-16,22 1 0,-21-22 16,21 0-16,-22 0 0,22 0 0,0-22 15,0 22-15,0-21 0,21-21 16,-21 21-16,-1-22 0,22 1 0,0 0 16,0-1-16,0-20 0,0-1 0,0 1 15,0-1-15,0 1 0,0-22 16,0 22-16,22-1 0,-1 1 15,0-1-15,21 1 0,-21 20 0,1-20 16,20-1-16,-21 22 0,21-21 16,-20 20-16,20 1 0,-21 0 0,21-1 15,-20 1-15,-1 0 0,0 20 16,21 1-16,-21 0 0</inkml:trace>
  <inkml:trace contextRef="#ctx0" brushRef="#br0" timeOffset="208775.63">30861 9462 0,'-21'0'0,"21"-22"31,0 1-15,21 0-16,-21 0 16,21 21-16,-21-21 0,21 21 15,0-21-15,-21-1 0,22 22 0,-22-21 16,0 0-16,0 0 15,-22 42 17,22 0-32,-21 0 15,0 1-15,0-1 0,21 0 0,-21 21 16,0-21-16,21 1 16,0 20-16,0-21 0,0 21 0,0-20 15,0 20-15,0-21 0,0 0 16,0 0-16,0 1 0,21-22 0,0 21 15,0-21-15,0 0 0,0 0 0,1 0 16,20 0-16,-21 0 0,21-21 16,-20-1-16,20 22 0,0-21 0,-21 0 15,22 0-15,-1 0 0,-21-22 16,22 22-16,-22-21 0,21 21 16,-21-22-16,0 22 0,1-21 15,-22 21-15,0 0 0,0-1 0,0 1 16,0 0-16,-22 21 15,1 0-15,0 0 16,0 21-16,0 0 0,21 1 0,-21-1 16,21 0-16,0 0 0,0 0 15,0 22-15,0-22 0,0 0 0,0 0 16,0 0-16,21 0 0,-21 1 16,21-1-16,0-21 0,0 21 0,-21 0 15,0 0-15,21-21 16,-42 0 15,0 0-31,0 0 16,0 0-16,0 0 0,-1 0 15,1 21-15,0-21 16,0 0-16,0 0 0,0 22 16,-1-22-16,1 0 0,0 0 15</inkml:trace>
  <inkml:trace contextRef="#ctx0" brushRef="#br0" timeOffset="211391.16">11726 9462 0,'0'0'0,"-21"0"141,0 0-125,0 0-1,0 0 1,-1 0 0,1 0-1,0 0-15,0 0 31,0 0-31,0 0 16,-1 0-16,1 0 16,0 0-16,0 0 0,0 0 15,0 0-15,-1 0 16,1 0-16,0 0 0,0 0 16,0 0-16,0 0 0,-1 0 15,1 0-15,0 0 16,0 0-1,0 0 17,0 0 30,21-22 251,21 22-204,0 0-93,0 0-16,0 0 0,0 0 0,22 0 15,-22 0-15,21 0 0,-21 0 16,22 0-16,-1 0 0,0 0 0,22 0 16,-22 0-16,1 0 0,20 0 15,1 0-15,-22 0 0,21-21 0,1 21 16,-22 0-16,22 0 0,-1 0 15,-20 0-15,20-21 0,-21 21 0,1 0 16,-1 0-16,0 0 0,-20 0 16,20 0-16,-21-21 0,0 21 0,0 0 15,1 0-15,-1 0 0,0 0 16,-42 0 125,0 0-141,-1 0 0</inkml:trace>
  <inkml:trace contextRef="#ctx0" brushRef="#br0" timeOffset="211863.14">10943 10351 0,'0'0'0,"-21"0"0,0 0 0,0 0 0,-1 0 15,1 0 1,21-22-16,-21 1 0,21 0 0,-21 0 16,21 0-16,0 0 15,0-1 1,-21 22-16,21 22 31,0-1-15,0 21-16,0-21 0,0 22 15,0-1-15,0-21 0,0 21 0,0 22 16,0-22-16,0 1 0,0-1 0,0 0 16,0 1-16,0-1 0,0-21 15,0 21-15,0 1 0,0-22 0,-21 0 16,21 0-16,0 0 0,0 1 15,0-1-15,-22-42 32,22-1-17,0 1-15,0 0 16</inkml:trace>
  <inkml:trace contextRef="#ctx0" brushRef="#br0" timeOffset="212157.56">10562 10372 0,'0'0'16,"0"-21"-16,0-1 0,0 1 0,0 0 16,0 0-16,0 0 0,21 0 15,0-1-15,1 22 0,-1-21 16,21 21-16,-21 0 0,22 0 0,-22 0 16,0 0-16,21 0 0,-21 0 15,1 0-15,20 21 0,-42 1 16,21-1-16,-21 0 0,0 0 0,0 21 15,0-20-15,0-1 0,0 21 0,-21-21 16,0 0-16,0 1 0,-1 20 16,1-21-16,0-21 0,0 21 0,0 0 15,0-21-15,21 22 0,0-44 47</inkml:trace>
  <inkml:trace contextRef="#ctx0" brushRef="#br0" timeOffset="212601.04">11261 10245 0,'0'-21'0,"-22"21"31,1 0-31,0 0 0,0 21 0,0 0 15,0 0-15,21 0 0,-22 0 16,22 1-16,-21 20 0,21-21 0,-21 21 16,21-20-16,0-1 0,0 0 0,0 21 15,0-21-15,0 1 16,21-22-16,0 0 16,1 0-16,-1 0 0,0 0 15,-21-22-15,21 1 0,0 21 0,0-21 16,-21 0-16,22 0 0,-1-22 15,-21 22-15,0 0 0,21 0 0,-21-21 16,21 20-16,-21 1 0,0 0 0,0 0 16,0 42 15,0 0-31,0 22 16,0-22-16,0 0 0,21 0 15,-21 21-15,0-20 0,0-1 16,0 0-16,21 0 0,-21 0 0,0 0 15,0 1-15,22-22 0,-1 0 0,0 0 16,0 0-16,0 0 16,0 0-16,1-22 0,-1 1 15</inkml:trace>
  <inkml:trace contextRef="#ctx0" brushRef="#br0" timeOffset="212871.44">11663 10118 0,'-21'0'0,"-1"0"16,1 0-16,21 21 16,-21 0-16,0 0 0,21 0 15,-21 1-15,21 20 0,0-21 0,0 21 16,0-20-16,0 20 0,0 0 16,0-21-16,0 22 0,0-22 0,0 0 15,0 0-15,21 0 0,0 1 16,0-22-16,0 0 15,1 0-15,-1 0 0,0 0 0,0-22 16,0 1-16,0 0 0,1 21 16,20-42-16,-21 21 0,0-1 15,0-20-15,1 21 0,-1-21 0,0 20 0,0-20 16,0 0-16</inkml:trace>
  <inkml:trace contextRef="#ctx0" brushRef="#br0" timeOffset="214069.44">11980 10033 0,'0'-42'16,"0"105"-16,0-84 0,0 0 31,-21 42-31,21 0 0,0 22 16,0-22-16,-21 0 0,21 21 0,0-21 15,0 22-15,0-1 0,0-21 0,0 22 16,0-1-16,-21-21 0,21 0 16,-21 22-16,21-22 0,0 0 15,-22-21-15,22 21 0,0-42 31,0 0-15,22 0-16,20-22 0,-21 22 16,0 0-16,-21 0 0,21-22 15,1 22-15,-1 0 0,0 0 0,0 0 16,0 21-16,0 0 0,1 0 16,-22 21 15,-22-21-31,22 21 0,-21-21 0,0 21 15,0 0-15,0 1 16,0-22-16,-1 21 0,1-21 0,0 21 16,0-21-16,21 21 0,0 0 15,0 0 1,0 1-16,0-1 16,0 0-16,21 0 0,0-21 15,-21 21-15,21 0 0,1-21 0,-22 22 16,21-22-16,0 0 0,0 0 15,0 21-15,22-21 0,-22 0 0,0 0 16,0 0-16,0 0 0,22 0 0,-22 0 16,0-21-16,0-1 15,0 22-15,0-21 0,22 21 0,-43-21 16,21 0-16,0 0 0,0 0 0,-21-1 16,0 1-16,21 0 0,-21 0 15,22 0-15,-22 0 0,0-1 0,0 1 16,0 0-16,0 0 0,0 0 15,-22 21-15,1 0 0,0 0 16,0 0-16,0 0 16,0 21-16,-1 0 0,1 0 15,0 0-15,21 1 0,-21-1 0,21 0 16,-21 0-16,21 0 0,0 0 16,0 1-16,0-1 0,0 0 0,0 0 15,21-21 1,0 0-16,0 0 15,0 0-15,1 0 0,-22-21 16,21 0-16,0 21 0,-21-21 0,21-1 16,-21 1-16,0 0 0,21 21 15,-21-21-15,0 0 0,0 0 0,0-1 16,0 44 31,21-1-47,-21 0 0,0 0 15,22 0-15,-22 0 16,0 1-16,21-1 0,0 0 16,-21 0-16,21-21 0,0 21 0,0-21 15,1 0-15,-1 0 0,0 0 16,0 0-16,21 0 0,-20 0 16,-1-21-16,21 0 0,-21 0 0,0 0 15,22-1-15,-22 1 0,0 0 16,0 0-16,0 0 0,-21-22 0,0 22 15,0 0-15,0 0 0,0-21 16,-21 42-16,0-22 0,0 22 16,0 0-16,0 0 0,-1 0 0,1 0 15,0 0-15,0 22 0,0-22 0,0 21 16,-1 0-16,22 0 16,0 0-16,0 0 0,0 1 0,0-1 15,0 0-15,0 21 0,0-21 16,0 22-16,0-22 0,0 21 0,22 1 15,-1-1-15,-21 0 0,0 1 0,0-22 16,0 42-16,0-20 0,0-1 16,0 0-16,0 1 0,0-1 0,0 0 15,0 22-15,0-22 0,0-21 0,-21 22 16,21-22-16,0 0 16,-22 0-16,22-42 15,0 0 1,0 0-16,0-22 15,22 22-15,-1-21 0,-21-1 0,0 22 16</inkml:trace>
  <inkml:trace contextRef="#ctx0" brushRef="#br0" timeOffset="214377.47">13039 10414 0,'0'0'0,"21"-42"16,0 21-1,0 21-15,-21-22 0,21 1 0,0 0 0,1 21 16,-22-21-16,21 21 0,0-21 16,-21 0-16,21 21 0,-21-22 15,-21 22 1,0 0 0,0 22-16,-1-1 0,1-21 0,0 21 15,0 0-15,0 0 0,0 0 16,21 22-16,0-22 0,0 0 0,0 0 15,0 0-15,0 1 0,0-1 16,0 0-16,21-21 0,0 0 16,0 0-16,0 0 0,0 0 15,1 0-15,20 0 0,-21-21 16,0 21-16,0-21 0,1-1 0</inkml:trace>
  <inkml:trace contextRef="#ctx0" brushRef="#br0" timeOffset="214682.94">13779 9948 0,'-21'0'0,"0"0"16,0 0-16,0 22 15,21-1-15,0 0 0,0 0 0,-21 0 16,21 22-16,0-22 0,-22 21 0,22-21 16,0 22-16,0-1 0,0-21 15,0 21-15,0-20 0,0 20 0,0 0 16,0-21-16,0 1 0,0-1 16,0-42 15,0-1-31,0 1 0,0 0 15</inkml:trace>
  <inkml:trace contextRef="#ctx0" brushRef="#br0" timeOffset="-214389.37">13652 9991 0,'0'0'0,"0"-21"0,0-1 0,22 44 47,-1-1-47,-21 0 0,21 0 0,0 0 15,0 22-15,0-22 0,-21 0 16,22 0-16,-1 21 0,0-20 0,-21-1 0,21 0 16,-21 0-16,21 0 15,-21 0-15,0 1 0,0-1 0,0 0 16,0-42 15,21 0-31,-21-1 0,22 1 16,-22 0-16,0-21 0,0 21 0,21-1 15,-21-20-15,21 0 0,-21 21 0,0-22 16,21 1-16,0 0 0,-21 20 16,21-20-16,-21 21 0,0 0 0,22 21 15,-1 0-15,-21 21 16,0 0-16,0 21 16,0-20-16,0-1 0,0 21 15,0-21-15,0 22 0,0-22 0,0 21 0,0-21 16,0 0-16,0 1 0,0-1 15,0 21-15,0-21 0,0 0 16,0 1-16,0-1 0,0 0 16,21-21-16,0 0 15,0 0-15</inkml:trace>
  <inkml:trace contextRef="#ctx0" brushRef="#br0" timeOffset="-212748.87">14499 10139 0,'-21'0'0,"0"0"16,0 0-16,-1 0 0,1 0 16,0 21-16,21 0 0,-21-21 0,21 21 15,0 1-15,0-1 0,-21 21 0,21-21 16,0 0-16,0 1 0,0-1 15,0 0-15,0 0 0,21 21 16,0-42-16,-21 22 0,21-22 16,0 0-16,1 0 0,-1 0 0,0 0 15,0 0-15,0 0 16,-21-22-16,21 1 0,1 0 16,-22 0-16,0 0 0,0 0 0,0-1 15,0 1-15,0 0 0,0 0 16,0 0-16,0 0 0,0-1 15,-22 22 1,22 22 0,0-1-16,0 0 15,0 0-15,0 0 0,0 0 16,0 1-16,0-1 0,0 0 0,0 0 16,0 0-16,22 0 0,-1-21 0,0 0 15,-21 22-15,21-22 16,0 0-16,0 0 0,1 0 15,-1-22-15,0 1 0,0 21 0,-21-21 16,21 0-16,0 0 0,1 0 16,-22-1-16,0 1 0,0 0 0,21 0 15,-21 0-15,0 0 0,0-1 16,0 1-16,-21 42 31,21 1-31,-22-22 16,22 21-16,0 0 0,0 0 0,0 0 15,0 0-15,0 1 0,-21-1 16,21 0-16,0 0 16,0 0-16,21-42 47,-21 0-47,22 0 0,-1 0 15,-21-1-15,21 1 0,-21 0 0,0 0 16,21 0-16,0 21 0,-21-21 0,21 21 15,1 0 1,-22 21 0,21 0-1,-21 0-15,21 0 0,0 0 16,-21 1-16,21-1 16,0 0-16,1-21 0,-1 21 15,0-21-15,21 0 0,-21 0 16,1 0-16,-1 0 0,0 0 15,0 0-15,0 0 0,-21-21 0,21 21 16,1-21-16,-1 0 0,-21-1 0,0 1 16,0 0-16,0 0 15,0 0-15,0 0 0,0-1 0,0 1 16,-21 0-16,-1 21 16,1 0-16,0 0 0,0 0 15,0 0-15,0 0 16,-1 21-16,1 0 0,0 1 15,21-1-15,-21 0 0,21 0 0,-21 0 16,21 0-16,0 1 0,0-1 16,0 0-16,21 0 15,0-21-15,0 0 0,0 0 16,1 0-16,-1 0 0,0 0 16,0-21-16,0 0 15,-21 0-15,21-1 0,1 22 16,-22-21-16,21 0 0,-21 0 15,0 42 32,0 0-47,0 0 16,0 1-16,0-1 0,0 0 16,21 0-16,0 0 15,-21 0-15,21-21 0,0 0 16,1 22-16,-1-22 0,0 0 0,0 0 0,21 0 15,-20 0-15,20 0 0,-21-22 16,0 22-16,22-21 0,-22 0 16,0 21-16,0-21 0,0 0 0,0 0 15,-21-1-15,0 1 0,0 0 0,0-21 16,0 21-16,0-1 16,0 1-16,-21 21 15,0 0-15,0 0 0,0 0 16,0 0-16,-1 0 0,1 21 15,0-21-15,0 22 0,0-1 16,0 0-16,21 0 0,0 0 0,0 0 16,0 1-16,0-1 15,21-21-15,0 0 16,0 0-16,0 0 16,0 0-16,-21 21 31,0 0-16,0 0-15,0 0 0,0 1 0,0-1 16,0 0-16,0 21 0,-21 1 0,0-1 16,21 0-16,-21 1 0,0-1 15,0 21-15,21 1 0,0-1 0,-22-20 16,22 20-16,-21 1 0,21-1 0,0 1 16,0-1-16,0-20 0,0-1 0,-21 0 15,21-21-15,0 1 0,0-1 16,-21 0-16,21-42 31,0 0-31,0-1 0,0 1 16,0 0-16,21 0 0,0-21 0,-21 20 15,21-20-15,1 0 0,-1-1 16,-21 1-16,21 0 0</inkml:trace>
  <inkml:trace contextRef="#ctx0" brushRef="#br0" timeOffset="-212384.32">15938 10372 0,'0'0'0,"0"-21"15,0-1-15,22 1 16,-1 0-16,-21 0 15,0 0-15,0 0 0,0-1 16,0 1-16,-21 42 47,21 1-47,-22-1 0,22 0 16,0 0-16,0 0 0,0 0 0,0 1 0,0 20 15,0-21-15,0 0 0,0 0 16,22 1-16,-22-1 15,21-21-15,-21 21 0,21-21 16,0 0-16,0 0 16,0 0-16,1 0 0,-22-21 15,21 21-15,-21-21 0,21 21 0</inkml:trace>
  <inkml:trace contextRef="#ctx0" brushRef="#br0" timeOffset="-212049.83">16192 10287 0,'0'0'0,"0"-21"0,0 0 0,0 0 15,0-1 1,22 22 15,-22 22-31,21-1 16,0 0-16,-21 0 16,21 0-16,0 0 0,-21 1 15,21-22-15,-21 21 16,22-21-16,-22-21 31,0-1-31,0 1 16,21 21-16,-21-21 0,0 0 0,0 0 15,21 0-15,-21-1 0,21 1 16,-21 0-16,21 0 0,0 0 16,-21 0-16,22 21 15,-1 0 1,0 21-1,-21 0-15</inkml:trace>
  <inkml:trace contextRef="#ctx0" brushRef="#br0" timeOffset="-202673.58">2392 12891 0,'0'21'16,"0"-42"-16,0 63 15,21-63 17,0 0-32,0 21 0,-21-22 15,0 1-15,0 0 16,0 0-16,0 0 15,-21 0 1,0 21-16,0 0 0,0 0 16,-1 0-16,1 0 0,0 21 15,21 0 1,0 0 0,0 0-1,21-21 1,0 0-1,1-21 1</inkml:trace>
  <inkml:trace contextRef="#ctx0" brushRef="#br0" timeOffset="-201031.78">1058 12700 0,'-21'-21'16,"0"21"-16,21-21 0,0 0 16,0-1-1,21 22-15,0-21 0,0 21 16,1 0-16,20-21 0,-21 21 16,21 0-16,-20-21 0,20 21 15,-21-21-15,0 21 0,0 0 0,1 0 16,-1 0-16,-42 0 47,-1 0-32,1 21-15,0-21 0,0 0 0,0 0 16,-22 0-16,22 21 0,0-21 16,0 0-16,0 0 15,-22 21-15,22-21 0,0 0 0,0 0 16,0 21-16,21 1 15,-21-22-15,21 21 0,0 0 16,0 0-16,0 0 0,0 0 16,0 22-16,0-22 0,0 21 15,0-21-15,0 22 0,0-1 0,-22-21 16,22 22-16,0-22 0,0 0 16,-21 0-16,21 0 0,0 0 15,-21 1-15,21-44 47,0 1-47,0 0 16,0 0-16,21 0 0,0 0 0,1-1 15,-22 1-15,21 0 0,0 0 16,21 0-16,-21 0 0,22 21 16,-1-22-16,0 22 0,1 0 0,-1 0 15,0 0-15,1 0 0,-1 22 16,0-22-16,1 21 0,-22 0 15,0 21-15,0-21 0,-21 43 16,0-43-16,0 21 0,-21 1 16,-21-22-16,21 21 0,-22-21 15,1 22-15,0-22 0,-1 0 16,22 0-16,-21 0 0,-1 1 0,1-1 16,21-21-16,0 0 0,-22 0 15,22 0-15,0 0 0,0 0 16,0 0-16,0-21 15,21-1 1,0 1-16,21 0 16</inkml:trace>
  <inkml:trace contextRef="#ctx0" brushRef="#br0" timeOffset="-199395.94">3979 13208 0,'0'0'0,"0"21"0,0-42 31,0 0-15,21 0-16,-21 0 15,22-22-15,-22 22 0,21 0 0,-21 0 16,0 0-16,0-22 0,0 22 16,0 0-16,0-21 0,-21 20 0,-1 1 15,1-21-15,0 21 0,-21 0 16,21-22-16,-22 43 0,1-21 15,21 21-15,-22 0 0,1 0 0,21 0 16,-21 21-16,20 0 0,-20 22 0,21-22 16,0 21-16,0 22 15,-1-22-15,1 0 0,21 22 0,0-22 16,0 1-16,0-1 0,0 0 16,0 1-16,0-1 0,0-21 0,0 0 15,0 0-15,21 1 0,1-1 0,-1-21 16,0 0-16,0 0 0,0 0 15,0 0-15,22-21 0,-22-1 0,0 1 16,0 0-16,0 0 0,1 0 16,-1 0-16,0-22 0,0 22 0,0-21 15,-21 21-15,0-22 16,0 1-16,0 0 0,0 20 0,0-20 0,0 21 16,0 0-16,0 0 15,0-1-15,0 44 16,0-1-1,0 0-15,0 21 0,0-21 0,0 22 16,0-1-16,0-21 0,21 22 16,1-1-16,-22-21 0,21 0 0,21 22 15,-21-22-15,0 0 0,1 0 16,20 0-16,-21-21 0,0 21 0,22-21 16,-22 0-16,21 0 0,0 0 15,1 0-15,-22-21 0,21 21 16,1-21-16,-22 0 0,21 0 0,-21 0 15,22-22-15,-22 22 0,0 0 0,0-21 16,-21-1-16,0 22 0,0-21 16,0-1-16,0 22 0,0-21 15,-21 21-15,0 0 0,0-1 0,-1 1 16,1 0-16,0 21 0,-21 0 0,21 0 16,-1 21-16,-20 0 0,21 1 15,0-1-15,0 0 0,-1 21 0,1-21 16,21 22-16,0-1 0,0-21 15,0 22-15,0-1 0,0-21 0,0 21 16,0-20-16,0 20 0,21-21 16,-21 0-16,22 0 0,-1-21 15,0 0-15,21 22 0,-21-22 16,1 0-16,-1 0 0,21-22 0,-21 22 16,0-21-16,1 0 0,20 0 0,-21-21 15,0 20-15,0-20 0,1 0 16,-1-1-16,0 1 0,0-21 0,0 20 15,0-20-15,-21-22 0,22 22 16,-22-1-16,0 22 0,0-22 0,0 1 16,0 20-16,0 1 0,0 0 15,-22-1-15,1 22 0,0 0 16,0 21-16,0 21 16,0 0-16,21 22 0,0-1 15,-22 0-15,22 1 0,0 20 0,0 1 16,0-1-16,0 1 0,0-1 15,0 1-15,0-1 0,22 1 16,-1-22-16,0 0 0,21 1 0,-21-22 16,1 0-16,20 0 0,-21 0 0,0-21 15,0 0-15,1 0 0,20 0 16,-21 0-16,0-21 0,0 0 0,22 0 16,-22 0-16,0 0 0,0-22 15,0 22-15,22-21 0,-43-1 0,21-20 16,0 21-16,0-22 0,-21 1 15,21 20-15,-21-20 0,0-1 16,0 22-16,0 0 0,0-1 0,0 1 16,0 0-16,0 20 0,0 44 31,0-1-31,0 21 0,0-21 0,0 22 16,0-1-16,0 21 0,0-20 15,0 20-15,0-20 0,-21 20 16,21 1-16,0-22 0,0 0 0,0 1 15,0-1-15,0 0 0,0 1 16,0-22-16,0 0 0,0 0 0,0 0 16,0 0-1,0-42 1,0 0-16,0 0 16,0 0-16,0 0 0,0-22 0,21 22 15,1-21-15,-1-1 0,0 1 16,0 0-16,21-1 0,-20 1 0,20 21 15,0 0-15,1 0 0,-22-1 16,63 1-16,-62 21 16,20 0-16,-21 21 0,0 1 0,0-1 0,1 0 15,-22 0-15,21 0 0,-21 0 16,0 1-16,0-1 0,0 21 0,-21-21 16,-22 0-16,22 1 0,0-1 15,0 0-15,-22 0 0,22 0 16,-21 0-16,21-21 0,0 22 0,-22-22 15,22 0-15,0 21 0,0-21 16,0 0-16,-1 0 0,1 0 16,0 0-16,0 0 15</inkml:trace>
  <inkml:trace contextRef="#ctx0" brushRef="#br0" timeOffset="-197820.22">7345 12869 0,'-21'0'15,"-1"0"1,22-21 0,0 0-1,0 0 1,0 0-16,0 0 0,0-1 0,0 1 16,0 0-16,22 0 15,-22 0-15,0 0 0,21-1 0,-21 1 16,0-21-16,0 21 0,0 0 15,0-22-15,0 22 0,0 0 0,0 0 16,0 0-16,0-1 0,0 44 31,0-1-31,0 0 16,0 0-16,0 21 0,0-20 16,0 20-16,0 0 0,0 1 0,0-1 15,0 21-15,0-20 0,21-1 16,0 0-16,-21 1 0,21-22 15,0 21-15,1-21 0,-22 1 0,21-1 0,0-21 16,0 0-16,0 21 16,0-21-16,22 0 0,-22 0 0,0 0 15,0-21-15,0 0 0,1-1 16,20 1-16,-21 0 0,0-21 0,0 21 16,1-22-16,-1 1 0,0 21 0,0-22 15,-21 1-15,21 0 0,-21-1 16,0 22-16,0-21 0,0 21 0,0-22 15,0 22-15,0 0 16,0 0-16,-21 21 16,21 21-1,-21 0-15,21 0 0,0 1 16,0-1-16,0 21 0,0-21 0,0 22 16,0-1-16,0 0 0,0-21 15,0 22-15,21-22 0,0 21 0,-21-21 16,21 1-16,1-1 0,-1 0 0,0 0 15,0 0-15,21-21 0,-20 0 16,-1 0-16,21 0 0,-21 0 0,0 0 16,1-21-16,20 0 0,-21 0 15,0 0-15,0-1 0,1 1 16,-1 0-16,-21-21 0,0 21 0,21-22 16,-21 22-16,0-21 0,0 21 15,0-22-15,0 22 0,0 0 0,0 0 16,0 0-16,0-1 15,0 44 17,0-1-32,0 0 0,0 0 15,0 0-15,0 0 0,0 1 0,0 20 16,0-21-16,0 0 0,0 22 16,0-22-16,0 0 0,0 0 0,0 21 15,0-20-15,0-1 0,0 0 16,0 0-1,-21-21 1,21-21 0,0 0-16,0 0 15,-21-1-15,21 1 0,0 0 0,0-21 16,0-1-16,0 22 0,0-21 16,21 0-16,0 20 0,0-20 0,0 21 15,22-21-15,-22 20 0,21 1 16,-21 0-16,22 21 0,-22 0 0,21 0 15,-21 0-15,0 0 0,1 0 0,-1 21 16,0 0-16,-21 1 0,0-1 16,0 21-16,0-21 0,0 0 15,0 22-15,0-22 0,0 21 0,0 1 16,0-22-16,0 0 0,0 21 16,0-21-16,0 1 0,0-1 0,21 0 15,0 0-15,0-21 16,1 0-16,-1 0 0,21 0 0,-21 0 15,0-21-15,22 21 0,-22-21 0,0 0 16,0-1-16,0 1 0,1-21 16,-1 21-16,0-22 0,0 1 15,-21 21-15,0-21 0,0-1 0,0 22 16,0-21-16,0 21 0,0-1 0,0 1 16,0 42 15,0 1-31,0-1 0,0 0 0,0 0 15,0 0-15,0 22 0,0-22 0,0 0 16,0 21-16,0-21 0,0 1 16,0-1-16,0 0 0,0 0 0,0 0 15,0 0-15,0 1 16,0-44 15,0 1-15,0 0-16,0 0 0,0-21 0,0 20 15</inkml:trace>
  <inkml:trace contextRef="#ctx0" brushRef="#br0" timeOffset="-197653.76">9144 12192 0,'0'0'16,"-21"0"-16,0 0 15,21 21 16,0 0-15,21-21-16,0 0 16,-21 22-16,0-1 0</inkml:trace>
  <inkml:trace contextRef="#ctx0" brushRef="#br0" timeOffset="-196456.48">9461 12425 0,'0'21'16,"0"0"-16,0 0 16,0 1-16,0-1 15,0 0-15,0 0 16,0 0-16,0 0 0,0 1 16,0 20-16,0-21 0,0 0 15,0 0-15,0 1 0,0 41 16,0-42-16,0 0 0,0 1 15,0-1-15,0 0 16,0-42 15,0 0-31,0-1 0,0 1 0,0 0 16,0-21-16,0 21 0,0-22 0,22 1 16,-22 0-16,21-1 0,0 1 15,-21 0-15,21-1 0,0 22 16,0 0-16,1-21 0,-1 42 0,0-22 15,0 22-15,0 0 0,0 0 16,1 0-16,-1 0 0,0 22 0,0-1 16,0 0-16,-21 0 0,0 0 15,21 0-15,-21 22 0,0-22 0,22 0 16,-22 21-16,0-20 0,0 20 0,0-21 16,0 0-16,0 0 0,21 1 15,0-1-15,-21 0 0,21-21 16,0 0-16,0 0 0,1 0 0,-1 0 15,0 0-15,21 0 0,-21-21 0,1 21 16,-1-21-16,21-1 0,-21 1 16,0 0-16,1-21 0,-1 21 0,0-1 15,0-20-15,0 21 0,0-21 16,-21-22-16,22 43 16,-22 0-16,0 0 0,0-1 0,-22 22 31,1 22-31,0-1 15,0 0-15,21 0 0,0 0 0,-21 0 16,21 1-16,0-1 0,0 0 0,0 0 16,0 0-16,0 0 0,21 1 15,0-1-15,0 0 0,-21 0 16,21-21-16,1 21 0,-1-21 16,0 21-16,0-21 0,0 0 15,-21-21 32,-21 21-47,0-21 16,0 21-16,0 0 15,-1 0 1,1 0-16,21 21 16,0 0-16,0 1 15,0-1-15,0 0 0,0 0 16,0 0-1,0 0-15,21-21 0,1 22 0,-1-22 16,0 21-16,0-21 0,21 0 16,-20 0-16,20 0 0,-21 0 15,21 0-15,1-21 0,-22-1 0,21 22 16,-21-21-16,22 0 0,-22 0 0,0 0 16,0 0-16,0-22 0,-21 22 15,22 0-15,-1-21 0,-21-1 0,21 1 16,-21 0-16,0-1 0,0 1 15,0 0-15,0-22 0,0 22 16,0-1-16,0 1 0,0 0 0,0 21 16,0-1-16,0 1 0,0 0 15,0 42 1,0 0-16,0 1 0,-21 20 16,21 0-16,0-21 0,0 22 15,-21-1-15,21 0 0,-22 1 0,22-1 16,-21 0-16,21 1 0,0-22 0,0 21 15,0 1-15,0-22 0,0 21 16,0-21-16,0 22 0,0-22 0,0 0 16,0 0-16,0 0 0,0 0 15,21-21 1,1 0-16,-1-21 16,0 0-16,0 0 0,0 0 15,-21 0-15,21-1 0,1 1 0,-1-21 16,0 21-16</inkml:trace>
  <inkml:trace contextRef="#ctx0" brushRef="#br0" timeOffset="-196178.56">10774 12404 0,'0'0'0,"-21"0"0,-1 21 16,1-21-16,21 21 0,21-21 31,1 0-31,-1 0 0,0 0 0,21 0 15,-21 0-15,22 0 0,-1 0 16,-21 0-16,22-21 0,-22 21 16,0-21-16,0 21 0,0 0 0,-21-21 15,21 21-15,1 0 16,-44 0 31,1 0-47,0 0 15</inkml:trace>
  <inkml:trace contextRef="#ctx0" brushRef="#br0" timeOffset="-194932.23">11811 12742 0,'0'0'0,"0"22"15,21-44 17,0 1-17,0 0-15,1 21 0,-1-21 16,0 0-16,0 0 15,0-1-15,-21 1 0,0 0 16,0 0-16,0-43 16,0 43-16,-21 0 15,0 0-15,0 0 0,0 21 16,-1 0-16,1 0 0,0 0 0,0 0 16,21 21-16,-21-21 0,0 21 15,-1 0-15,1 0 0,0 1 0,0-1 16,0 0-16,0 0 0,-1 0 0,22 0 15,0 22-15,-21-22 16,21 0-16,0 21 0,0-20 0,0-1 16,0 0-16,0 0 0,0 0 15,0 0-15,21-21 0,1 0 16,-1 0-16,0 0 0,0 0 16,0 0-16,22-21 15,-22 21-15,0-21 0,0 0 0,0 0 16,0 0-16,1-1 0,-1 1 0,0-21 15,-21 21-15,0 0 0,21-1 16,-21-20-16,0 21 0,0 0 0,0 0 16,0-1-16,0 1 0,0 42 47,0 1-47,0-1 0,0 0 0,0 0 15,0 0-15,0 0 0,0 1 16,0-1-16,0 0 0,0 0 0,21 0 15,-21 22-15,21-22 0,-21 0 16,22 0-16,-22 0 0,21-21 16,0 21-16,0-21 0,0 22 0,0-22 15,1 0-15,-1 0 0,0 0 16,0 0-16,21-22 0,-20 1 0,-1 21 16,0-21-16,0 0 0,21 0 0,-20-22 15,-1 22-15,0-21 16,0 21-16,0-22 0,0 1 0,-21 21 15,22-21-15,-22-1 0,21 1 0,-21 0 16,0-1-16,0 22 0,0 0 16,0-21-16,0 20 0,0 1 15,0 42 17,0 1-32,0-1 0,0 0 0,0 0 15,-21 21-15,21-20 0,0-1 16,0 21-16,-22-21 0,22 22 0,0-22 15,0 21-15,0-21 0,0 22 16,0-22-16,0 21 0,0-21 16,0 0-16,0 22 0,0-22 0,0 0 15,22-21-15,-22 21 0,21-21 0,0 0 16,0 0-16,0 0 16,0 0-16,1 0 0,-1-21 0,0 0 15,0 0-15,0 0 0,0-1 0,22-20 16,-22 21-16,0 0 0,0-22 15,0 22-15,1-21 0,-1 0 0,0-1 16,0 1-16,-21-22 0,21 22 0,-21 0 16,21-1-16,-21 1 15,0 21-15,22-21 0,-22 20 0,0 1 16,0 42 15,0 1-31,0-1 0,-22 21 0,22-21 16,0 22-16,-21-22 0,21 21 15,-21 0-15,21 1 0,0-1 0,0 0 16,0-20-16,0 20 0,0-21 0,0 21 16,0-20-16,0-1 0,0 21 15,0-21-15,0 0 0,21-21 16,0 0-16,1 0 0,-1 0 16,0 0-16,0 0 15,0-21-15,0 0 0,1 0 0,-1 21 16,0-21-16,0 0 0,0-1 0,0 1 15,-21 0-15,22 0 0</inkml:trace>
  <inkml:trace contextRef="#ctx0" brushRef="#br0" timeOffset="-189477.33">15642 12234 0,'-21'0'15,"21"-21"1,0 0-1,0 0-15,0 0 16,0 0 0,0-1-16,0 1 0,0 0 15,0 0-15,0 0 0,-21 21 16,21-21 0,0 42 15,0 0-31,-21 0 0,21 0 0,0 22 15,0-22-15,0 21 0,0 0 16,0 1-16,0-1 0,0 0 16,0 1-16,0 20 0,0-20 0,0 20 0,0 1 15,0-1-15,0 1 0,0-1 16,0 1-16,0-1 0,0 1 16,0-1-16,0-21 0,0 22 0,0-22 15,0 1-15,0 20 0,0-21 16,0 1-16,21-22 0,-21 21 0,0-21 15,0 22-15,0-22 0,0 0 16,0 0-16,0-42 31,0 0-15,0 0-16,0 0 0,0-1 16,0 1-16,0 0 0,0 0 0,0-21 15</inkml:trace>
  <inkml:trace contextRef="#ctx0" brushRef="#br0" timeOffset="-189069.57">15430 12277 0,'-21'-21'16,"42"42"-16,-42-64 0,0 22 0,21 0 15,0 0-15,0 0 16,0 0-16,0-1 0,0-20 0,42 21 0,-20 21 16,-1-21-16,0 0 0,21-1 15,-21 1-15,22 21 0,-1-21 16,0 21-16,1 0 0,-1 0 0,22 0 16,-22 0-16,0 21 0,1 0 15,-1 22-15,0-22 0,-21 21 0,1 22 16,-22-22-16,0 0 0,0 1 0,-22-1 15,-20 0-15,21-20 0,-21 20 16,-1-21-16,22 0 0,-21 22 0,-1-22 16,1 0-16,21-21 0,0 21 15,-22 0-15,22-21 0,0 0 16,21 21-16,-21-21 16,42-21 15,-21 0-31,21 21 0,0-21 15</inkml:trace>
  <inkml:trace contextRef="#ctx0" brushRef="#br0" timeOffset="-188529.02">16679 12340 0,'0'0'0,"0"-21"15,0 0-15,0 0 0,0 0 16,0-1-16,0 1 0,0 0 16,0 0-16,-21 0 15,0 0-15,0-1 0,0 22 16,-1 0-16,1 0 0,0 0 16,0 0-16,0 0 0,0 0 0,-1 22 15,-20-1-15,21 0 0,0 21 0,-22-21 16,22 1-16,0 20 15,0 0-15,0 1 0,0-22 0,21 21 16,0 0-16,0-20 0,0-1 0,0 21 16,0-21-16,0 0 0,21 1 15,0-22-15,0 21 0,0-21 0,0 0 16,1 0-16,-1 0 0,21 0 16,-21 0-16,0-21 0,22-1 0,-22 1 15,0 0-15,0 21 0,0-21 0,1 0 16,-1 0-16,0-22 0,-21 22 15,0 0-15,21 0 0,-21-22 0,21 22 16,-21 0-16,0 0 0,0 0 16,0 42 15,0 0-31,21 0 0,-21 0 16,0 22-16,0-22 0,0 0 0,0 21 15,22-20-15,-22-1 0,0 21 0,0-21 16,0 0-16,21 1 0,-21-1 15,21 0-15,0-21 0,0 21 16,0-21-16,1 0 0,-1 0 16,0-21-16,0 21 0</inkml:trace>
  <inkml:trace contextRef="#ctx0" brushRef="#br0" timeOffset="-186478.33">17357 12150 0,'0'0'0,"-22"0"0,1 0 15,0 0-15,0 0 0,0 0 0,0 21 16,-1 0-16,22 0 0,-21 0 16,21 1-16,-21-1 0,21 21 0,0-21 15,0 22-15,0-22 0,0 21 0,0-21 16,0 0-16,0 22 0,21-22 15,0 0-15,1 0 0,-1 0 16,0 1-16,0-1 0,0 0 0,0-21 16,22 0-16,-22 21 0,21-21 15,-21 0-15,22 0 0,-22 0 0,21-21 16,-21 0-16,1 21 0,20-21 16,-21-1-16,0 1 0,-21 0 0,21 0 15,1-21-15,-1 20 0,-21-20 0,0 0 16,0-1-16,0 1 0,0-21 15,0 20-15,0 1 0,0-22 0,0 22 16,0 0-16,0-1 0,0 22 16,0-21-16,0 21 0,-21 21 31,21 21-31,0 0 0,-22 0 16,22 22-16,0-1 0,0 0 0,0 22 15,0-22-15,0 0 0,0 1 16,0 20-16,0-20 0,0-1 0,0-21 15,0 21-15,0 1 0,0-22 0,0 0 16,0 0-16,0 0 0,0 1 16,0-1-16,0-42 31,0-1-15,0 1-16,0 0 0,0 0 15,22 0-15,-1-22 16,-21 22-16,21 0 0,0-21 0,0 21 15,0-1-15,-21 1 0,22 0 0,-1 0 16,0 0-16,0 21 16,0 0-16,-21 21 31,-21 0-31,0-21 16,0 21-16,0-21 0,-1 21 0,1-21 15,0 0-15,0 22 16,0-1-16,0-21 0,21 21 0,0 0 15,-22-21-15,22 21 16,0 0 0,0 1-16,0-1 0,22 0 15,-1 0 1,0 0-16,0-21 0,0 0 16,-21 21-16,21-21 0,1 0 0,-1 22 15,0-22-15,21 0 0,1 0 16,-1 0-16,-21 0 0,21 0 0,1 0 15,-1 0-15,0 0 0,1 0 0,-1 0 16,-21-22-16,22 22 0,-22-21 16,0 21-16,21-21 0,-21 0 15,1 21-15,-1-21 0,-21 0 0,21-1 16,0-20-16,-21 21 0,0 0 16,0 0-16,0-1 0,0-20 0,0 21 15,0 0-15,0 0 16,-21 21-16,0 0 0,0 0 15,-1 0-15,1 0 0,0 0 0,0 0 16,0 21-16,0 0 0,-1 0 16,1 0-16,21 0 0,-21 1 0,0-1 15,0 0-15,21 0 0,0 0 16,0 0-16,-21 1 0,21-1 16,0 0-16,0 0 0,0 0 15,21-21 1,0 0-16,0 0 15,0 0-15,0 0 0,1 0 0,-1-21 16,0 21-16,0-21 0,0 0 16,0 21-16,-21-21 0,22-1 0,-1 1 15,-21 0-15,0 0 0,0 0 16,21 0-16,-21-1 0,0 1 16,0 0-16,0 42 31,0 0-16,-21-21-15,21 22 0,0-1 16,0 0-16,0 0 0,0 0 16,0 0-16,0 1 0,0-1 15,0 0-15,21-21 0,-21 21 16,21-21-16,0 0 0,0 21 0,22-21 16,-1 0-16,0 0 0,1 0 0,-1 0 15,0 0-15,22 0 0,-22 0 16,1-21-16,-1 0 0,-21 21 0,21-21 15,-20 0-15,-1-1 0,0 1 0,0 0 16,-21 0-16,0-21 0,0 20 16,0-20-16,0 21 0,0 0 0,0 0 15,0-1-15,0 1 16,0 0-16,-21 21 0,0 0 0,0 0 16,-1 0-16,1 0 0,-21 0 0,21 0 15,0 21-15,-1 0 0,1 22 16,0-22-16,0 0 0,21 0 0,0 22 15,-21-22-15,21 0 0,0 0 16,0 0-16,0 0 0,0 1 0,0-1 16,21-21-16,-21 21 0,21-21 0,0 0 15,0 0-15,1 0 16,-1 0-16,0 0 0,0-21 16,0 21-16,-21-21 0,0-1 0,21 22 15,-21-21-15,22 0 16,-22 0-16,21 0 0,-21 0 0,0-1 15,0 1-15,21 21 0,-21-21 16,21 21-16,-21-21 0,0 42 31,0 0-15,0 0-16,0 1 0,0-1 16,-21 21-16,21-21 0,-21 0 0,21 1 15,-21 20-15,21-21 0,0 21 16,-22 1-16,22-1 0,0 0 15,0 22-15,0-22 0,0 22 0,0-22 16,22 22-16,-22-1 0,21-21 16,0 22-16,-21-22 0,21 1 0,0 20 15,0-21-15,1 22 0,-1-22 16,0 22-16,0-22 0,-21 22 0,21-22 16,-21 0-16,0 1 0,0-1 0,0 0 15,0-21-15,-21 22 0,0-22 16,0 0-16,0 0 0,-1 0 0,1-21 15,-21 0-15,21 22 0,0-22 0,-22 0 16,22 0-16,0 0 0,0-22 16,0 1-16,-1 0 0,22 0 0,0 0 15,-21 0-15,21-1 0,0-62 16,0 41-16,0 1 16,0 0-16,0-22 0,21 22 0,1-22 15,-22 22-15,21-21 0,0 20 0,0-20 16,0-1-16,0 22 0,1-22 15,-1 22-15,0-21 0,0 20 16,0 1-16,0 0 0,1-1 0,-1 22 16,-21-21-16,21 21 0,0-1 15,0 1-15,0 0 0,1 0 0,-1 21 16,21-42-16,-21 20 0,0 22 16,1-21-16,-1 0 0</inkml:trace>
  <inkml:trace contextRef="#ctx0" brushRef="#br0" timeOffset="-186060.57">19621 12467 0,'0'0'0,"22"0"47,-1 0-47,0 0 0,0-21 16,0 21-16,0-21 0,1 0 15,-1 21-15,0-21 16,-21-1-16,21 1 16,0 0-16,-21 0 0,0 0 15,0 0-15,-21-1 16,0 22-16,0 0 16,-22 0-16,22 22 0,0-1 15,0 0-15,0 0 0,-22 21 16,43-20-16,-21-1 0,0 21 0,21-21 15,0 22-15,0-22 0,0 0 0,0 0 16,0 0-16,21 0 0,0 1 16,1-1-16,20-21 0,-21 21 15,0-21-15,0 0 0,22 0 0,-22 0 16,0 0-16,21 0 0,-20 0 16,-1-21-16,0 21 0,0-21 0,0-1 15,0 22-15,1-21 16,-22 0-16,21 21 15,-21-21-15,21 0 0</inkml:trace>
  <inkml:trace contextRef="#ctx0" brushRef="#br0" timeOffset="-185140.88">20997 11917 0,'0'-21'0,"0"0"31,0-1-16,0 1 1,0 0 0,0 0-1,-21 0 1,0 21 0,0 0-1,0 21-15,21 0 0,-22 0 16,22 0-16,0 1 0,-21 20 15,21-21-15,-21 21 0,21 1 0,0 20 16,-21-20-16,21-1 16,0 0-16,0 1 0,0-1 0,0 0 15,0-21-15,0 22 0,0-22 0,0 0 16,0 21-16,0-20 0,0-1 16,0 0-1,0-42 16,0 0-15,0-1-16,0 1 16,21 0-16,-21 0 0,0 0 0,0 0 15,0-1-15</inkml:trace>
  <inkml:trace contextRef="#ctx0" brushRef="#br0" timeOffset="-184637.17">20764 11896 0,'0'0'0,"-42"-21"16,42-1-16,0 1 15,0 0 1,0 0-16,21 21 0,0 0 16,1-21-16,20 21 0,-21 0 0,0 0 15,22 0-15,-1 0 16,-21 0-16,21 0 0,1 0 0,-22 21 15,21 21-15,1-21 0,-22 22 16,21-1-16,-21 0 0,0 1 0,1-1 16,-1 0-16,0 1 0,-21-1 0,0 0 15,0 1-15,0-22 0,0 21 16,0-21-16,0 1 0,0-1 0,0 0 16,0 0-16,-21-21 46,21-21-46,0 0 0,0 0 16,0-1-16,0-20 0,0 21 16,0-21-16,0-1 0,21 1 0,0 0 15,-21-22-15,21 22 0,0-22 16,-21 22-16,22 0 0,-1-1 0,0 22 16,-21-21-16,21 21 0,-21-1 0,21 1 15,-21 0-15,0 0 16,21 21-1,1 0 1,-22 21-16,21-21 16,-21 21-16,21 0 0,-21 1 15</inkml:trace>
  <inkml:trace contextRef="#ctx0" brushRef="#br0" timeOffset="-183129.49">21886 12383 0,'0'0'16,"21"0"-16,-21 21 0,22-21 0,-1 0 15,0 0-15,0 0 16,0-21-16,0 21 0,-21-22 16,22 1-16,-1 0 0,-21 0 15,21 0-15,0-22 0,-21 22 16,0 0-16,0-21 0,0 21 15,0-22-15,0 22 0,0-21 16,0-1-16,0 22 0,-21 0 0,21 0 16,-21 21-16,0 0 0,-1 0 0,1 0 15,0 0-15,0 0 0,0 21 16,0 21-16,-22-20 0,22 20 0,0-21 16,0 21-16,0 1 0,-1-1 15,1 0-15,0 1 0,21-1 0,-21 0 16,21-20-16,0 20 0,0-21 0,0 0 15,0 0-15,21-21 0,0 22 16,0-22-16,1 0 16,-1 0-16,0 0 0,0 0 0,0 0 15,0-22-15,22 1 0,-22 0 16,0 0-16,0 0 0,0 0 0,-21-1 16,22 1-16,-1-21 0,0 21 15,-21-22-15,0 1 0,0 21 0,21-21 16,-21 20-16,0 1 0,0 0 0,0 0 15,0 42 1,0 0 0,-21 0-16,21 1 0,0 20 15,0-21-15,0 21 0,0-20 16,0 20-16,0-21 0,0 21 0,0-20 16,21-1-16,-21 0 0,21 0 15,0-21-15,1 21 0,-1-21 0,0 0 16,0 0-16,0 0 15,0 0-15,1 0 0,20-21 0,-21 21 16,0-21-16,0 0 0,1 0 0,-22-1 16,21-20-16,0 21 0,-21-21 15,21 20-15,-21-20 0,0 0 0,0-1 16,0 22-16,0-21 0,0 21 16,0 0-16,0-1 0,0 1 15,0 42 1,0 1-16,0-1 15,0 0-15,-21 0 0,21 21 0,0-20 16,-21 20-16,21-21 0,0 21 0,0-20 16,0 20-16,0-21 0,-21 0 15,21 0-15,0 1 0,0-1 0,-22 0 16,22 0-16,0 0 16,0-42 15,0 0-31,0 0 15,0 0-15,0-1 0,0 1 16,0 0-16,22-21 0,-1 21 0,-21-22 16,21 22-16,0-21 0,0-1 15,-21 22-15,21 0 0,1 0 0,-1 0 16,-21 0-16,21 21 16,0 0-16,0 21 0,-21 0 15,0 0-15,0 0 0,21 22 0,-21-22 16,0 21-16,22-21 0,-22 0 15,0 22-15,0-22 0,0 0 0,0 0 16,21 0-16,-21 1 0,21-1 16,-21 0-16,0 0 15,21-21 17,-21-21-32,21 21 0,-21-21 15,0 0-15,0-1 0,21 1 0,1-21 16,-1 21-16,0-22 0,0 22 15,0-21-15,0 0 0,-21 20 0,22-20 16,-1 0-16,0 21 0,0-1 16,0 1-16,0 21 15,-21 21 1,0 1-16,0-1 0,0 21 16,0-21-16,0 22 0,0-22 15,0 21-15,0-21 0,0 22 0,0-22 16,0 0-16,0 21 0,0-21 15,0 1-15,0-1 0,22-21 0,-22 21 16,21 0-16,0-21 0,0 0 16,0 0-16,0 0 0,1 0 15,-1 0-15,0 0 0,0 0 0,0 0 16,22-21-16,-22 0 0,0 21 16,0-21-16,0-1 0,0 1 0,1-21 15,-1 21-15,0 0 0,-21-22 16,21 22-16,-21-21 0,21 21 0,-21-22 15,0 22-15,0 0 0,0 0 16,0 0-16,-21 21 16,0 0-16,0 21 15,0 0-15,-1 0 0,1 21 0,0-20 16,21-1-16,0 21 0,-21 0 16,21-20-16,-21-1 0,21 21 0,0-21 15,0 0-15,-21 22 0,21-22 16,0 0-16,0 0 0,0 0 15,21-21-15,0 22 0,0-22 16,0 0-16,0 0 16,1 0-16,-1 0 0,0 0 0,0-22 15,0 22-15,0-21 0,1 0 16,20 21-16</inkml:trace>
  <inkml:trace contextRef="#ctx0" brushRef="#br0" timeOffset="-182477.87">24511 12192 0,'-21'-21'16,"42"42"-16,-63-42 0,20 21 15,44 0 16,-1 0-31,0 0 16,0 0-16,0 0 0,22 0 0,-22 0 16,21 0-16,0 0 0,1 0 15,-1 0-15,22 0 0,-22 0 0,0 0 16,22 0-16,-22-21 0,0 21 0,1-21 16,-1 21-16,0-22 0,1 22 15,-1-21-15,-21 21 0,0-21 0,22 0 16,-22 21-16,-21-21 0,21 0 0,-21-1 15,0 1 1,0 0-16,0 0 0,0 0 0,-21 21 16,0-21-16,0-1 0,-22 1 15,1 21-15,0-21 0,-1 21 0,-20 0 16,42 0-16,-22-21 0,22 21 0,0 0 16,0 0-16,42 0 31,0 0-31,21 0 15,-20 0-15,-1 0 0,0 0 16,0 0-16,21 0 0,-20 0 0,-1 0 16,0 0-16,0 0 15,-21 21 1,0 0-16,0 0 0,0 1 16,0 20-16,0-21 0,0 21 15,0-20-15,0 20 0,-21 0 0,0-21 16,21 22-16,-21-22 0,21 21 0,0-21 15,-22 22-15,1-22 0,21 0 16,-21 0-16,21 0 0,0 1 0,-21-22 16,21 21-16,-21 0 0,0-42 47,21 0-47</inkml:trace>
  <inkml:trace contextRef="#ctx0" brushRef="#br0" timeOffset="-181681.13">26776 11684 0,'0'-21'16,"0"0"-16,0 0 16,0-1-16,0 1 15,-21 21 16,21 21-31,0 1 16,0-1-16,0 21 0,0-21 0,0 22 16,0-1-16,0 21 0,0-20 15,0 20-15,0-20 0,0 20 0,0-21 16,0 1-16,0-1 0,0 0 0,0 1 16,0-22-16,0 21 0,-22-21 15,1 1-15,0-1 0,21 0 0,-21-21 16,0 21-16,0-21 0,-22 0 0,22 0 15,0 0-15,0 0 0,0 0 16,-1 0-16,1-21 0,0 0 16,0 21-16,0-21 0,0-1 0,-1 1 15,22 0-15,-21 0 0,21 0 16,0 0-16,0-1 0,0 1 16,0 0-1,21 21-15,1 0 0,-1-21 0,0 21 16,21-21-16,-21 21 0,22-21 0,-1-1 15,-21 1-15,22 21 0</inkml:trace>
  <inkml:trace contextRef="#ctx0" brushRef="#br0" timeOffset="-181389.29">27199 11663 0,'0'0'0,"0"-21"0,0-22 16,21 43-16,-21 22 31,0-1-31,0 0 0,0 21 0,0-21 16,0 22-16,0-1 0,-21 0 15,0 1-15,21-1 0,-21 0 0,21 1 16,-21-1-16,-1 0 0,22-20 16,0 20-16,0 0 0,0-21 0,0 1 15,0-1-15,0 0 0,0 0 0,0 0 31,22-21-31,-1 0 16,0 0-16,-21-21 0,0 0 16,21 0-16,-21 0 0,0-1 15,0 1-15,0 0 0</inkml:trace>
  <inkml:trace contextRef="#ctx0" brushRef="#br0" timeOffset="-181209.39">27093 12002 0,'0'0'0,"0"-22"0,-21 44 0,42-22 47,0-22-47,22 22 0,-22 0 16,0 0-16,21 0 0,1 0 0,-22 0 16,21-21-16,1 21 0,-1 0 0,0-21 15,1 21-15,-1 0 0,0-21 16</inkml:trace>
  <inkml:trace contextRef="#ctx0" brushRef="#br0" timeOffset="-179697.39">28554 11726 0,'0'-21'0,"0"42"0,0-63 15,-21 42 16,21 21-31,0 0 0,0 1 16,0-1-16,0 0 0,0 0 0,0 0 16,0 0-16,0 1 0,0 20 0,0-21 15,0 0-15,0 22 0,0-22 0,0 0 16,0 0-16,0 0 0,0 0 0,0 1 16,0-1-16,0 0 15,0-42 16,21 0-31,0 21 0,0-22 0,-21-20 16,21 21-16,0 0 0,-21-22 16,22 22-16,-22 0 0,21-21 0,-21 21 15,21-1-15,-21 1 0,0 0 0,0 0 16,0 42 0,0 0-1,0 0-15,0 1 0,0-1 16,0 0-16,0 21 0,0-21 0,0 22 15,21-22-15,-21 0 0,21 0 16,-21 22-16,21-43 0,1 21 16,-1 0-16,0-21 0,0 0 0,0 0 15,0 0-15,22 0 0,-22 0 16,0 0-16,0 0 0,0-21 0,1 21 16,-1-21-16,0-1 0,0 1 15,0-21-15,0 21 0,-21 0 0,0-22 16,22 22-16,-22-21 0,21 21 0,-21-22 15,0 22-15,0 0 0,0 0 16,0 0-16,0 42 47,0 0-47,0 0 0,-21 21 0,21-20 16,0-1-16,-22 21 0,22-21 15,0 22-15,0-22 0,0 0 0,0 21 16,22-21-16,-1 1 0,-21-1 15,21 0-15,0-21 0,0 21 0,22-21 16,-22 0-16,0 0 0,0 0 0,0 0 16,0 0-16,1 0 0,-1-21 15,0 0-15,0 21 0,-21-21 0,21-1 16,0 1-16,-21-21 0,0 21 16,0 0-16,22-22 0,-22 22 15,0-21-15,0 21 0,0-1 16,0 1-16,0 0 0,0 0 15,0 42 1,0 0 0,0 0-16,0 1 0,-22 20 15,22-21-15,0 0 0,0 22 16,0-22-16,0 0 0,0 0 0,0 0 16,0 0-16,0 1 0,22-1 15,-22 0-15,21 0 0,0-21 0,0 0 16,0 21-16,22-21 0,-22 0 0,0 0 15,0 0-15,0 0 16,22 0-16,-22-21 0,0 0 0,0 21 16,0-21-16,0 0 0,1-22 15,-1 22-15,0 0 0,-21-21 0,21-1 16,0 1-16,-21 21 0,0-22 16,0 1-16,0 0 0,21 21 0,-21-22 15,0 22-15,0-21 0,0 21 0,0-1 16,0 1-16,0 0 0,-21 21 15,0 21 1,0 0 0,21 1-16,-21-1 0,21 0 0,0 21 15,0-21-15,0 22 0,0-22 16,0 21-16,0 1 0,0-1 16,0-21-16,0 21 0,0 1 0,0-22 15,21 0-15,0 21 0,-21-20 16,21-1-16,0 0 0,1-21 0,20 21 15,-21-21-15,21 0 0,-20 0 16,-1 0-16,21 0 0,-21 0 0,0 0 16,1-21-16,-1 0 0,0 0 15,0-1-15,0 1 0,0-21 0,1 21 16,-1-22-16,0 1 0,-21 0 16,21-1-16,-21 1 0,21 0 15,-21-1-15,0 1 0,0 0 0,0-1 0,21 1 16,-21 21-16,0-21 15,0-1-15,22 22 0,-22 0 0,0 0 16,0 42 0,-22 0-16,1 0 15,21 0-15,0 22 0,-21-1 16,0 0-16,21 1 0,-21-1 0,21 0 16,0 1-16,0-1 0,0 22 0,-21-22 15,21 0-15,0 1 0,0-22 16,0 21-16,0 0 0,0-20 0,0-1 15,0 0-15,0 0 0,21 0 16,0-21-16,0 21 16,0-21-16,0 0 0,1 0 15,-1 0-15,0 0 0,0 0 0,0-21 16,0 21-16,1-21 0,-1 0 16,0 0-16,0 21 0,0-21 0,-21-1 15,0 1-15,21-21 0,-21 21 0,0 0 16,0-1-16,0 1 0</inkml:trace>
  <inkml:trace contextRef="#ctx0" brushRef="#br0" timeOffset="-179504.65">29125 11705 0,'0'0'15,"-21"0"-15,0 0 0</inkml:trace>
  <inkml:trace contextRef="#ctx0" brushRef="#br0" timeOffset="-179421.18">29146 11726 0,'0'0'16,"0"-21"15</inkml:trace>
  <inkml:trace contextRef="#ctx0" brushRef="#br0" timeOffset="-176856.43">24828 13272 0,'0'-22'0,"-21"22"16,0-21-16,0 21 31,0 0-31,0 0 16,21 21-16,0 1 0,0-1 16,0 0-16,-22 21 0,22-21 0,0 22 15,0-1-15,0 0 0,0 1 0,0-1 16,0 0-16,0 1 15,0-1-15,0 0 0,0-20 0,0 20 16,0-21-16,0 0 0,22 0 16,-22 1-16,21-1 0,0-21 0,0 0 15,0 0-15,0 0 0,1 0 16,-1 0-16,21-21 0,-21-1 16,0 1-16,1 0 0,-1 0 0,0 0 15,0-22-15,0 22 0,0-21 16,1 0-16,-1-1 0,-21 22 0,0-21 15,0-1-15,0 1 0,21 21 16,-21 0-16,0 0 0,0-1 0,0 1 16,0 42 15,0 1-31,0-1 0,0 21 0,0-21 16,0 22-16,0-1 0,0 0 0,0-21 15,0 22-15,0-1 0,0-21 16,0 22-16,0-22 0,0 0 0,21 0 15,-21 0-15,21 0 0,0-21 16,1 22-16,-1-22 0,0 0 16,0 0-16,0 0 0,0-22 15,1 22-15,-1-21 0,0 0 16,0 0-16,0 0 0,0 0 0,1-1 16,-1-20-16,0 21 0,-21-21 15,0 20-15,0-20 0,0 21 0,0-21 16,0 20-16,0 1 0,0 0 15,0 0-15,0 42 32,0 21-32,0-20 15,0-1-15,0 0 0,0 21 0,0-21 16,0 22-16,0-22 0,0 0 16,0 0-16,0 0 0,0 1 0,0-1 15,0 0-15,0 0 0,-21-21 16,21 21-16,-21-21 15,21-21 17,0 0-32,0 0 15,0 0-15,0-1 0,0-20 16,0 21-16,0 0 0,21-22 0,0 22 16,0-21-16,0 21 0,-21-22 0,21 22 15,1 0-15,-1 21 0,0-21 16,0 21-16,0 0 0,0 0 15,1 21-15,-22 0 16,0 0-16,0 1 16,0 20-16,0-21 0,0 0 0,0 0 15,0 1-15,0-1 0,0 0 16,0 0-16,0 0 0,0 0 0,0 1 16,0-1-16,0 0 0,0 0 15,21-21-15,-21 21 0,21-21 0,-21 21 16,21-21-16,0 0 0,0 22 15,1-22-15,-1 0 16,0 0-16,0 0 0,0 0 16,0-22-16,1 22 0,-1-21 15,0 0-15,0 0 0,0 0 0,0 0 16,22-1-16,-22-20 0,0 21 16,-21-21-16,21 20 0,0-20 15,-21 21-15,0 0 0,0-22 0,0 22 16,0 0-16,0 0 0,0 0 15,0 0 1,0-1-16,0 44 31,-21-1-15,21 0-16,0 0 0,-21 0 0,21 22 16,0-22-16,0 21 0,0 0 15,0-20-15,-21 20 0,21-21 0,0 0 16,0 22-16,0-22 0,0 0 15,0 0-15,21-21 16,0 0-16,0 0 0,1 0 16,-1 0-16,0 0 0,0 0 15,-21-21-15,21 0 16,-21 0-16,0-1 0,0 1 0,0 0 16,0 0-16</inkml:trace>
  <inkml:trace contextRef="#ctx0" brushRef="#br0" timeOffset="-176549.09">26247 13166 0,'0'0'0,"-22"21"0,1-21 0,0 21 0,0-21 16,21 21-1,21-21 16,0 0-31,-21-21 16,21 0-16,1 21 0,-22-21 16,0 0-1,-22 21 1,1 0-16,0 0 16,0 0-1,21 21-15,0 0 0,0 0 16,0 0-16,0 0 0,21-21 15,0 22-15,-21-1 0,21-21 0,1 21 16,-1 0-16</inkml:trace>
  <inkml:trace contextRef="#ctx0" brushRef="#br0" timeOffset="-175517.68">26606 13420 0,'0'0'0,"-21"21"16,0 0-1,21 0-15,-21 0 0,21 22 16,0-22-16,0 0 0,0 0 16,0 0-16,0 22 0,0-22 0,0 0 15,0 0-15,0 0 0,0 1 16,0-1-16,0 0 0,0 0 0,0 0 16,21-21 15,-21-21-31,0 0 15,0 0-15,21 0 0,-21-1 16,0 1-16,0-21 0,21 0 16,1 20-16,-1-20 0,-21 0 0,21-1 15,0 1-15,0 21 0,-21-21 16,21 20-16,1 1 0,-1 21 0,0 0 16,0 0-16,0 0 0,-21 21 15,21 22-15,-21-22 16,0 0-16,0 21 0,0 1 0,0-1 15,0-21-15,0 22 0,22-1 16,-22-21-16,0 0 0,21 22 0,0-22 16,0 0-16,0-21 0,0 21 0,1-21 15,-1 0-15,21 0 0,-21 0 16,22 0-16,-1 0 0,-21 0 16,21-21-16,-20 0 0,20 0 15,-21-1-15,21 1 0,-20 0 0,-1 0 16,0-21-16,0 20 0,0-20 0,-21 21 15,0-21-15,0 20 0,0 1 16,0 0-16,0 0 0,0 0 0,-21 21 16,0 0-1,21 21-15,-21-21 0,21 21 16,0 0-16,0 0 0,0 1 16,0 20-16,0-21 0,0 0 0,0 0 15,0 22-15,0-22 0,21 0 16,0 0-16,-21 0 0,21 1 15,-21-1-15,0 0 0,0 0 32,-21-21-17,0 0-15,0 0 0,0 0 16,-1 0-16,22 21 16,0 0-1,22 1 16,-1-22-31,0 0 0,0 0 0,0 0 0,0 0 16,1 0-16,-1 0 16,0 0-16,0 0 0,0-22 0,0 1 15,1 21-15,-1-21 0,0 0 0,21 0 16,-21 0-16,1-1 0,-1-20 16,0 21-16,21-21 0,-21-1 0,1 1 15,-1 0-15,0 20 0,0-20 16,0 0-16,-21 21 0,0-1 0,0 1 15,0 0-15,-21 21 16,0 0 0,0 0-16,21 21 0,-21 0 15,-1 1-15,1 20 0,0-21 0,21 21 16,0-20-16,-21 20 0,21-21 16,-21 21-16,21-20 0,0 20 0,0-21 15,0 0-15,0 0 0,0 22 16,0-22-16,0 0 0,0 0 15,21-21 1,0 0-16,-21-21 16,21 0-16,-21 0 15</inkml:trace>
  <inkml:trace contextRef="#ctx0" brushRef="#br0" timeOffset="-175317.8">27771 13526 0,'0'0'0,"0"-22"16,21 22 0,0 0-16,0-21 15,0 21-15,0 0 0,1 0 16,-1 0-16,0-21 0,0 21 0,0 0 16,0 0-16,1-21 0,-1 21 15,0 0-15,0-21 16,0 21-16</inkml:trace>
  <inkml:trace contextRef="#ctx0" brushRef="#br0" timeOffset="-174269.85">28660 13758 0,'0'0'0,"0"22"0,21-22 31,0 0-31,0-22 16,-21 1 0,21 0-16,-21 0 0,0 0 0,21 0 15,-21-1-15,0-20 0,22 21 16,-22 0-16,0 0 0,0-22 16,0 22-16,0 0 0,-22 21 0,1 0 15,21-21-15,-21 21 0,0 0 16,0 0-16,0 21 0,-1 0 0,1 21 15,0-20-15,0 20 0,0 0 16,0 1-16,21-1 0,-22-21 0,22 21 16,-21 1-16,21-22 0,0 21 0,0-21 15,0 1-15,0-1 0,0 0 16,21-21-16,1 0 0,-1 0 16,0 0-16,0 0 0,0 0 15,0-21-15,1 0 0,-1 21 16,0-22-16,21 1 0,-21-21 0,1 21 15,-1 0-15,0-22 0,21 1 16,-21 21-16,1-22 0,-1 1 0,-21 21 16,21-21-16,-21 20 0,21 1 15,-21 0-15,-21 42 32,0 0-32,21 1 0,-21 20 15,21-21-15,0 21 0,0-20 0,0 20 16,0-21-16,0 21 15,0-20-15,0-1 0,0 0 0,0 0 0,0 0 16,0 0-16,21 1 0,0-22 0,0 0 16,0 0-16,0 0 15,22 0-15,-22 0 0,0 0 0,21-22 16,-20 1-16,-1 0 0,21 0 16,-21 0-16,0 0 0,1-22 0,-1 22 15,0-21-15,0-1 0,-21 1 16,0 0-16,21-1 0,-21 1 0,0 0 15,0 21-15,0-22 0,0 22 0,0 0 16,0 0-16,-21 21 16,0 0-16,0 0 15,0 21-15,21 0 0,-22 0 0,22 22 16,-21-22-16,21 21 0,0 0 0,-21 1 16,21-22-16,0 21 0,0 1 15,0-1-15,0-21 0,0 21 16,0-20-16,0 20 0,21-21 0,0 0 15,1 0-15,-1-21 16,21 0-16,-21 0 0,22 0 0,-22 0 16,0-21-16,21 0 0,-21 21 0,1-42 15,20 21-15,-21-1 0,0-20 16,0 21-16,1-21 0,20-1 0,-21-20 16,0 20-16,0 1 15,-21 0-15,0-22 0,22 22 0,-22 0 16,0 20-16,0-20 0,0 21 0,-22 21 31,1 42-31,21-21 16,0 1-16,-21 20 0,0-21 15,21 21-15,0 1 0,-21-1 0,0 0 16,21-20-16,-22 20 0,22 0 16,0 1-16,-21-22 0,21 21 0,0-21 15,0 0-15,0 1 0,21-1 16,1-21-16,-1 0 15,0 0-15,0-21 16,0-1-16,0 22 0,1-21 16,-1 0-16,21 0 0,-21-21 0,0 20 15,1 1-15</inkml:trace>
  <inkml:trace contextRef="#ctx0" brushRef="#br0" timeOffset="-173739.94">31051 13102 0,'0'0'0,"0"-42"15,0 21-15,22 0 0,-22-1 0,0-20 16,0 21-16,0 0 0,0 0 16,0 42-1,0 21 1,0-21-16,0 22 0,-22 20 0,22-21 16,0 1-16,0 20 0,0-20 15,0 20-15,-21-21 0,21 22 0,0-22 16,-21 1-16,21-1 0,0 0 15,0 1-15,0-1 0,0-21 0,0 0 16,0 0-16,0 1 0,0-1 16,-21-21-16,0 0 31,0-21-31,-1-1 0,1 1 16</inkml:trace>
  <inkml:trace contextRef="#ctx0" brushRef="#br0" timeOffset="-172937.81">30543 13462 0,'0'0'0,"-21"0"0,0 0 0,21-21 16,0 0-16,21 21 16,0 0-16,1 0 15,20 0-15,-21 0 16,21 0-16,22-21 0,-22 21 0,22 0 16,-22-22-16,43 1 0,-22 21 15,1-21-15,-1 0 0,1 0 0,-1 0 16,1-1-16,-22 1 0,0 0 15,-20-21-15,-1 21 0,0-1 0,-21-20 16,0 21-16,0 0 0,0 0 16,0-1-16,0 1 0,-21 21 0,0 0 15,-1 0-15,1 0 0,21 21 16,-21 1-16,21-1 0,-21 0 0,21 21 16,0 1-16,0-1 0,0 0 15,0 1-15,0-1 0,0 21 16,0-20-16,0-1 0,0 0 0,0 1 15,0-1-15,0-21 0,0 22 16,0-22-16,0 0 0,-21 0 0,21 0 16,-21 0-16,21-42 47,0 0-47,0 0 0,0-21 0,21 20 15,0-20-15,-21 21 0,21-21 16,0-1-16,0 22 0,1-21 0,-1 21 15,0-1-15,-21 1 0,21 21 16,0 0-16,0 0 16,-21 21-1,0 1-15,0-1 0,0 0 0,22 0 16,-22 0-16,0 22 0,0-22 16,0 0-16,0 0 0,21 0 0,0 0 15,0 1-15,-21-1 0,21 0 16,0-21-16,1 21 0,-1-21 0,0 0 15,0 0-15,21 0 0,-20 0 16,-1 0-16,21-21 0,-21 21 0,0-21 16,22 0-16,-22-1 15,0 1-15,0 0 0,0-21 0,1 21 16,-22-22-16,0 22 0,0-21 16,0 21-16,0-1 0,0 1 0,-22 21 15,1 0-15,0 0 16,0 0-16,0 0 0,0 21 0,-1 1 15,1-1-15,21 21 0,0-21 16,0 0-16,0 22 0,0-22 16,0 0-16,0 0 0,0 0 0,21 1 15,1-1-15,-1-21 0,21 0 16,-21 21-16,22-21 0,-1 0 0,0 0 16,1 0-16,-1 0 15,0-21-15,1 0 0,-22 21 0,0-22 16,0 1-16,0 0 0,-21 0 15,0 0-15</inkml:trace>
  <inkml:trace contextRef="#ctx0" brushRef="#br0" timeOffset="-171953.16">28406 15113 0,'0'0'0,"0"-21"0,42-43 15,-42 43-15,0 0 0,0 0 0,0 0 16,0 0-16,0-1 15,0 1-15,0 0 16,-21 0-16,0 21 16,-1 0-16,1 0 0,0 0 15,0 0-15,-21 0 0,20 21 16,1 0-16,0 0 0,-21 1 0,21-1 16,-1 0-16,1 0 0,0 21 0,0 1 15,0-22-15,21 21 16,-21-21-16,21 22 0,0-22 0,0 0 15,0 0-15,21 0 0,0 1 16,0-22-16,0 0 0,0 0 0,1 0 16,-1 0-16,21 0 0,-21 0 15,0-22-15,22 1 0,-22 0 0,0 0 16,0 0-16,0 0 0,1-22 0,-1 22 16,-21 0-16,0-21 0,0 20 15,0 1-15,0 0 0,0 0 0,0 42 47,0 0-47,0 0 0,0 1 0,0-1 16,0 21-16,0-21 0,21 0 15,0 1-15,-21-1 0,21 0 0,-21 0 16,21-21-16,1 0 0,-1 0 16,0 0-16,0 0 0,0 0 0,0 0 15,1 0-15,20-21 0,-21 0 16,0 0-16,0-1 0,1-20 0,-1 21 15,-21 0-15,21 0 0,-21-22 16,21 22-16,-21-21 0,0 21 0,0-1 16,0 1-16,0 0 0,0 42 31,0 0-31,-21 1 16,21-1-16,-21 21 0,21 0 15,0 1-15,0-1 0,0 0 0,0 22 16,0-22-16,0 1 0,0 20 0,0-21 15,0 1-15,0-1 0,21 0 16,-21 1-16,21-1 0,-21 0 0,0-20 16,0 20-16,0-21 0,0 0 15,0 22-15,0-22 0,0 0 0,0 0 16,0-42 15,0 0-31,0 0 0,0-22 16,0 22-16</inkml:trace>
  <inkml:trace contextRef="#ctx0" brushRef="#br0" timeOffset="-171672.22">28850 15007 0,'0'0'16,"0"-21"-16,0-42 16,21 41-16,0 1 0,1 21 0,-22-21 0,21 0 15,0 21-15,0 0 0,0 0 16,0 0-16,1 0 0,-1 0 0,0 0 15,0 21-15,0 0 0,-21 0 0,0 1 16,0 20-16,0-21 16,0 0-16,0 22 0,-21-22 0,0 0 15,0 21-15,0-21 0,-22 1 16,22-1-16,-21 0 0,21-21 0,-1 21 16,-20 0-16,21-21 15,42-21 1,-21 0-1,21 0-15,0 0 0,1-1 0,20 1 16,-21 0-16</inkml:trace>
  <inkml:trace contextRef="#ctx0" brushRef="#br0" timeOffset="-171401.37">29231 14880 0,'0'0'0,"0"21"31,0 1-31,0-1 0,0 0 15,0 21-15,0 1 0,0-1 0,0 0 16,0 22-16,0-1 0,0-20 16,0 20-16,0 1 0,0-22 0,0 21 15,0-20-15,0 20 0,0-20 16,0-1-16,0 21 0,0-20 0,0-1 16,0-21-16,0 22 0,0-1 15,0-21-15,0 0 0,0 0 0,0 1 16,21-44-1,-21 1 1,0 0-16,21 0 0,-21-21 0,0-1 16,0 22-16,0-21 0</inkml:trace>
  <inkml:trace contextRef="#ctx0" brushRef="#br0" timeOffset="-170805.71">29210 15240 0,'0'0'15,"0"-42"-15,0-22 0,0 22 0,0 0 0,0 20 16,21 1-16,0-21 15,0 21-15,1 21 0,20-21 0,-21-1 0,21 22 16,-20 0-16,20 0 0,-21 0 16,21 0-16,-20 0 0,20 22 15,-21-1-15,0 0 0,-21 0 16,0 0-16,0 22 0,0-22 0,0 0 16,-21 0-16,0 0 0,0 0 15,0 1-15,-22-1 0,22 0 0,-21 0 16,21 0-16,-1-21 0,1 21 0,0-21 15,0 0-15,0 0 0,21 22 16,-21-22-16,21 21 31,21-21-31,0 0 0,0 0 16,21 0 0,-20-21-16,-1-1 0,0 22 0,21-21 15,-21 0-15,1 0 0,20 0 16,0 0-16,-21-1 0,22-20 0,-1 21 15,-21-21-15,22 20 0,-22-20 16,0 21-16,0-21 0,0 20 0,-21-20 16,21 0-16,-21 21 0,0-1 0,0-20 15,0 21-15,0 0 0,0 0 16,0-1-16,0 1 0,0 42 31,0 1-15,0-1-16,0 21 0,0-21 15,0 22-15,0-1 0,0 0 0,0-21 16,0 22-16,0-1 0,0-21 16,0 22-16,0-22 0,22 0 0,-22 21 15,21-21-15,0 1 0,-21-1 16,21-21-16,0 0 0,0 0 16,1 0-16,-1 0 0,0 0 15,0-21-15,0-1 0,0 1 16,1 0-16,-1 0 0,-21-21 0,21 20 15,0-20-15</inkml:trace>
  <inkml:trace contextRef="#ctx0" brushRef="#br0" timeOffset="-170356.37">30501 14393 0,'0'0'0,"-21"0"0,21 22 31,0-1-31,0 21 16,0-21-16,-21 0 0,21 22 15,0-22-15,-21 0 0,21 21 16,0-20-16,0-1 0,-22 0 16,22 0-16,-21 0 0,21 0 0,-21-21 15,21 22-15,0-44 31,0 1-15,0 0-16,0 0 16,0 0-16,21 0 0,0-22 0,1 22 15,-22-21-15,21 21 0,0-1 16,-21-20-16,21 21 0,0 0 16,0 21-16,1 0 0,-1 0 0,0 0 15,0 0-15,-21 21 16,21 0-16,-21 0 15,21 0-15,-21 1 0,0-1 0,0 0 16,0 0-16,0 0 0,0 0 16,0 1-16,0-1 15,-21-21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3T06:14:25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2667 0,'0'-21'46,"0"0"-46,0 0 16,0-1 0,0 1-16,0 0 0,0 0 0,0 0 15,0 0-15,-21-1 16,21 1-16,-21 21 0,21-21 16,0 0-16,-21 21 31,21 21-16,0 0-15,0 0 0,0 1 16,0 20-16,0 0 0,0 1 0,0-1 16,0 0-16,0 1 0,0 20 15,0-21-15,0 1 0,0 20 0,0-20 16,0-1-16,0 21 16,-21-20-16,21-1 0,0 0 0,0 1 15,0-1-15,0 0 0,0-20 16,-21 20-16,21-21 0,0 0 0,0 0 15,-22 1-15,22-1 0,0 0 16,0-42 15,0 0-31,0-22 16,0 22-16,22 0 0,-22-21 16,21 20-16</inkml:trace>
  <inkml:trace contextRef="#ctx0" brushRef="#br0" timeOffset="366.79">2942 2434 0,'0'0'0,"0"-21"0,0-21 15,0 21-15,0-1 16,0 44 15,0-1-31,0 0 0,0 21 0,0-21 16,0 43-16,0-22 0,21 1 15,-21 20-15,0 1 0,0-22 16,0 21-16,0-20 0,0 20 0,0-20 16,0-1-16,0 21 0,0-20 15,0-1-15,0-21 0,0 22 0,0-1 16,0-21-16,0 0 0,0 0 15,0 1-15,0-1 0,0 0 0,0-42 47,-21 21-47,21-21 0,-21-1 16,21 1-16,-21 0 0,21 0 0</inkml:trace>
  <inkml:trace contextRef="#ctx0" brushRef="#br0" timeOffset="1059.08">2561 3133 0,'21'0'15,"0"0"1,1 0-16,-1 0 0,0 0 16,21 0-16,-21 0 0,22 0 0,-22 0 15,21 0-15,-21 0 0,22-21 16,-1 21-16,-21-22 0,22 22 0,-22-21 15,21 21-15,-21 0 16,0-21-16,1 21 0,-1-21 0,0 21 16,0 0-16,0-21 0,-21 0 15,21 21-15,-21-22 16,22 22-16,-22-21 16,0 0-16,21 0 31,-21 42 16,0 0-47,-21 0 0,21 1 15,0-1-15,0 0 0,0 0 16,-22 21-16,22-20 0,0-1 16,-21 21-16,21-21 0,0 0 0,0 22 15,0-22-15,0 0 0,0 0 16,0 0-16,0 1 0,0-1 15,21-21-15,1 0 16,-1 0-16,0 0 0,0 0 0,21 0 16,-20-21-16,-1-1 0,0 1 15,21 0-15,-21 0 0,1 0 0,-1-22 16,-21 22-16,0 0 0,0-21 16,0 21-16,0-1 0,0-20 0,0 21 15,-21 0-15,-1 0 16,1-1-16,0 1 0,0 0 0,0 21 15,-22 0-15,22 0 0,0 0 16,0 0-16,0 0 0,0 0 0,-1 0 16,1 21-16,0-21 0,21 21 15,-21 1-15,21-1 0,0 0 0,0 0 16,0 0-16,0 0 0,0 1 16,0-1-16,0 0 0,0 0 0,0 0 15,21-21-15,-21 21 0,21 1 16,0-22-16,1 21 0,-1-21 15,0 0-15,0 0 16</inkml:trace>
  <inkml:trace contextRef="#ctx0" brushRef="#br0" timeOffset="1735.36">3831 3006 0,'0'0'0,"0"-21"0,0 42 47,0 0-32,0 0-15,0 0 0,-21 0 0,21 22 16,0-22-16,-21 21 0,21-21 16,0 22-16,0-22 0,-21 0 15,21 21-15,0-20 0,-22 20 0,22-21 16,0 0-16,0 0 0,0 1 15,0-1-15,0 0 16,22-21-16,-1 0 16,0-21-16,0 0 15,0-1-15,0-20 0,1 21 16,-1 0-16,-21-22 16,21 22-16,-21 0 0,0-21 0,21 21 0,0-1 15,-21 1-15,21 0 16,-21 0-16,22 21 15,-22 21 17,0 0-32,0 0 0,0 1 0,0-1 15,0 21-15,0-21 0,0 0 16,0 1-16,0-1 0,21 0 0,0 0 16,-21 0-16,21-21 0,0 21 15,0-21-15,1 0 0,-1 0 16,0 0-16,0 0 15,0 0-15,0-21 0,1 0 16,-1 0-16,-21 0 0,21 0 0,-21-1 16,21-20-16,-21 21 0,0-21 15,0-1-15,0 1 0,0 21 0,0-22 16,-21 22-16,21-21 0,-21 21 16,0 0-16,21-1 0,-22 22 15,1 0 16,21 22-15,0-1 15</inkml:trace>
  <inkml:trace contextRef="#ctx0" brushRef="#br0" timeOffset="150135.1">5757 2879 0,'0'-21'46,"0"-1"-46,21 22 16,-21-21-16,0 0 16,22 0-16,-22 0 0,0 0 15,0-1-15,0 1 0,0 0 16,0-21-16,0 21 0,0-1 16,0 1-16,21 0 0,-21 0 15,0 0-15,0 0 0,0-1 16,21 1-16,-21 0 0,0 0 15,-21 21 64,21 21-64,0 0-15,-21 0 0,21 1 0,0-1 16,0 21-16,0 0 0,-22-20 15,22 20-15,-21 0 0,21 1 16,0 20-16,-21-21 0,21 1 0,0-1 16,0 0-16,-21 1 0,21-1 15,-21 0-15,21 1 0,0-22 0,0 21 16,0 1-16,0-1 0,0-21 16,0 0-16,0 22 0,-21-22 0,21 0 15,0 0-15,0 0 0,-22 0 16,22 1-1,0-44 32,0 1-31,0 0-16,0 0 0,0 0 16,22 0-16,-1-1 15</inkml:trace>
  <inkml:trace contextRef="#ctx0" brushRef="#br0" timeOffset="150738.98">6117 3027 0,'0'0'0,"21"0"0,-21-21 16,-21 42 47,0 0-63,21 0 15,0 0-15,-21 1 16,21-1-16,-21 0 0,21 21 0,0-21 15,-22 1-15,22 20 0,0-21 16,-21 21-16,21-20 0,0-1 0,0 0 16,0 0-16,0 0 0,0 0 15,21 1-15,1-22 0,-1 0 16,-21 21-16,21-21 0,0 0 16,0 0-16,0 0 0,1 0 0,-1 0 15,0 0-15,0-21 0,0-1 16,0 22-16,-21-21 0,22 0 0,-1 0 15,0 0-15,-21-22 0,0 22 16,0-21-16,0 21 16,0-22-16,0 22 0,0-21 0,0 21 15,0 0-15,0-1 0,0 1 16,0 0-16,-21 21 0,0 0 16,-1 0-16,1 0 15,0 0-15,0 0 16,0 0-1,0 0 1,-1 0 31,22-21-47</inkml:trace>
  <inkml:trace contextRef="#ctx0" brushRef="#br0" timeOffset="151131.22">5651 2879 0,'-21'21'16,"42"-21"0,1 0-1,-1 0-15,21 0 0,22-21 16,-22 21-16,21-21 0,1 21 0,-1-22 16,1 1-16,-1 21 0,1-21 15,-1 21-15,22-21 0,-43 21 0,22 0 16,-22 0-16,1-21 0,-22 21 15,0 0-15,0 0 0,-42 0 47,0 0-47,0 0 16,-1 0-16,1 0 16</inkml:trace>
  <inkml:trace contextRef="#ctx0" brushRef="#br0" timeOffset="153955.76">8953 2561 0,'0'0'0,"22"-21"0,-1-21 15,0 21-15,-21-1 0,0-20 0,0 21 16,0 0-16,0 0 0,0-1 16,0 1-16,0 0 0,0 0 0,-21 21 15,0 0-15,-1-21 0,1 21 16,0 0-16,0 0 0,-21 0 0,20 0 16,-20 21-16,21 0 0,-21 0 15,-1 0-15,22 1 0,-21 20 0,21 0 16,-22 1-16,22-1 0,-21 21 15,21 1-15,-1-1 0,1 1 0,0-22 16,0 22-16,0-1 0,0 1 16,21-1-16,0 1 0,-22-1 15,22 1-15,0-22 0,0 22 16,0-22-16,0 0 0,22-21 0,-1 22 16,0-22-16,0 0 0,0 0 15,22 0-15,-22-21 0,21 0 0,0 0 16,1 0-16,-1 0 0,0 0 15,1-21-15,-1 0 0,22 0 0,-22 0 16,0 0-16,1-1 0,-1-20 16,0 21-16,-21-21 0,22-1 0,-22 1 15,21 0-15,-21-1 16,1 22-16,-22-21 0,21 21 0,-21-1 16,21 1-16,-21 0 0,0 0 15,0 42 16,-21-21-31,0 21 0,-1 0 16,22 22-16,-21-22 0,0 0 16,21 21-16,-21 1 0,21-22 0,-21 21 15,21-21-15,0 1 0,0 20 16,0-21-16,0 0 0,21-21 0,0 21 16,0 1-16,22-22 0,-22 0 15,0 0-15,21 0 0,-21 0 16,22 0-16,-1-22 0,-21 1 15,22 21-15,-22-21 0,21 0 0,-21 0 16,0-22-16,1 22 0,-22 0 16,0-21-16,0-1 0,0 1 0,0 21 15,0-21-15,0-1 0,-22 1 16,1 21-16,0-22 0,0 22 0,0-21 16,0 21-16,-1 21 0,1-21 15,0 21-15,0 0 0,0 21 16,0 0-16,-1 0 0,1 0 15,21 0-15,-21 22 0,0-22 16,21 21-16,-21 1 0,21-1 16,0 0-16,0 1 0,0-1 0,0-21 15,0 21-15,0-20 0,0 20 0,21-21 16,0 0-16,0-21 0,0 21 16,1-21-16,20 0 0,0 0 0,1 0 15,-1 0-15,21-21 0,1 0 16,-1 0-16,1 0 0,-1-22 15,1 22-15,-22 0 0,22-21 0,-22-1 16,-21 22-16,22-21 0,-22 21 0,0 0 16,-21-1-16,0 1 0,0 0 15,0 42 17,-21 0-32,0 1 15,-1-1-15,22 21 0,-21-21 16,0 22-16,0-22 0,21 21 0,0-21 15,-21 0-15,0 1 0,21 20 16,0-21-16,0 0 0,0 0 16,0 1-1,0-44 1,0 1 0,0 0-16,21-21 0,0 21 15,-21-1-15,21-20 16,-21 21-16,0-21 0,0 20 0,21-20 15,-21 21-15,21 0 0,-21 0 16,0-1-16,22 22 16,-22 22-1,21-1-15,-21 0 0,0 0 16,0 21-16,21-20 0,-21 20 16,21-21-16,0 21 0,-21-20 0,21-1 15,1 21-15,-22-21 0,21 0 16,0-21-16,0 22 0,0-1 0,0-21 15,1 0-15,-1 0 16,21 0-16,-21 0 0,0 0 16,1 0-16,-1-21 0,0-1 0,0 1 15,0 0-15,0 0 0,1 0 16,-1-22-16,0 1 0,-21 21 0,0-21 16,21-1-16,-21 22 0,0 0 15,0 0-15,0 0 0,0-1 0,0 1 16,-21 42-1,21 1-15,0-1 16,-21 0-16,0 0 0,21 21 16,-22 1-16,22-22 0,-21 21 0,21 1 15,-21-22-15,21 21 16,-21-21-16,21 0 0,0 1 0,0-1 16,0 0-16,0 0 0,21-21 46,0-21-46,-21 0 0,21 0 16,-21-1-16,0 1 0,22 0 16,-1-21-16,-21 21 0,0-22 0,21 1 15,0 21-15,-21-22 0,21 22 16,-21 0-16,0 0 0,21 21 16,-21-21-16,22 21 15,-22 21-15,0 0 16,0 0-16,0 0 0,21 22 0,-21-22 15,21 21-15,0-21 0,-21 22 16,21-22-16,0 0 0,1 21 0,-1-20 16,0-1-16,21 0 0,-21 0 15,22-21-15,-22 21 0,21-21 0,1 0 16,-1 0-16,0 0 0,1 0 16,-22 0-16,21 0 0,0 0 0,-20-21 15,20 0-15,-21 0 0,0 0 16,0-1-16,1-20 0,-1 21 0,0-21 15,0 20-15,-21-20 16,0 0-16,0-1 0,0 22 0,0-21 16,0 21-16,0 0 0,0-1 0,-21 22 31,0 0-31,0 22 16,21-1-16,0 21 0,-22-21 15,1 22-15,21-22 0,0 21 0,0 0 16,0-20-16,0 20 0,0-21 15,0 0-15,21 22 0,1-22 0,-1 0 16,0 0-16,0-21 0,21 21 16,-20-21-16,20 0 0,-21 0 15,21 0-15,-20 0 0,20 0 0,-21 0 16,21-21-16,-20 21 0,20-21 16,-21 0-16,0 0 0,22-1 0,-43-20 15,21 21-15,0-21 0,0-1 16,0 22-16,-21-21 0,0 21 0,21-1 15,-21 1-15,22 0 0,-22 0 16,0 42 15,0 0-31,0 0 0,0 1 16,0-1-16,0 0 16,0 0-16,21-21 46,-21-21-30,0 0-16,0 0 0,0-1 16,0 1-16,0 0 15,-21 21 1,-1 0 0,1 0-16,0 0 0,0 21 15,0 0-15,21 1 16,-21-1-16,-1 21 0,22-21 0,-21 0 15,21 22-15,0-22 16,0 0-16,0 21 0,0-20 0,0-1 16,21 0-16,1 0 0,-1 0 15,0 0-15,21 1 0,1-1 0,-1-21 16,0 21-16,1-21 0,20 0 0,-21 0 16,1 0-16,-1 0 0,22 0 15,-22 0-15,-21-21 0,21 0 0,1-1 16,-22 1-16,21-21 0,-21 21 15,1-22-15,-1 1 0,0-21 0,0-1 16,0 22-16,0-22 0,1 1 16,-22 20-16,21-20 0,-21 21 0,21-22 15,-21 22-15,0-1 16,0 22-16,0-21 0,0 21 0,0 42 31,0 0-31,-21 0 16,0 0-16,-1 22 0,22-1 15,-21 0-15,0 1 0,0-1 0,0 0 16,21 1-16,0 20 0,0-20 0,0-1 16,0 0-16,0 1 0,0-1 15,0 0-15,0-21 0,0 1 0,0-1 16,0 0-16,21 0 0,-21 0 16,21-21-16,0 0 0,0 0 15,1 0-15,-1 0 16,0 0-16,0 0 0,0 0 15,0-21-15,1 0 0,-1 0 16,0 0-16,0-22 0,-21 22 0,0-21 16,0 21-16,0-22 0</inkml:trace>
  <inkml:trace contextRef="#ctx0" brushRef="#br0" timeOffset="154151.66">12721 3048 0,'-21'0'0,"42"0"0,-21 0 31,42 0-31,-20 0 0,20 0 16,0 0-16,22 0 0,-22 0 0,0 0 15,1 0-15,-1 0 0,0 0 16,-20 0-16,-1 0 0,0 0 0,-21-21 16,0 0-1,-21 21 1</inkml:trace>
  <inkml:trace contextRef="#ctx0" brushRef="#br0" timeOffset="154782.65">14986 3196 0,'0'0'16,"0"-21"-16,0 0 0,0 0 15,0 0-15,0-1 16,0 1-16,0 0 0,0 0 15,0 0-15,0 0 16,0 42 15,0 0-31,0 0 0,0 0 0,21 22 16,0-1-16,0 21 0,1 1 16,-22-1-16,21 1 0,0 21 0,-21-22 15,0 22-15,0-22 0,0 22 0,0 0 16,0-1-16,-21 1 0,0 0 15,-1-1-15,-20-20 0,21 20 0,0-20 16,0-1-16,-1 1 0,1-22 16,0 1-16,0-1 0,21-21 15,-21 0-15,21 0 0,0 1 16,0-44 0,0-20-16,0 21 15,0 0-15,0-22 0,0 1 16,0 0-16,0-22 0</inkml:trace>
  <inkml:trace contextRef="#ctx0" brushRef="#br0" timeOffset="155099.46">14605 3408 0,'0'0'0,"-21"-127"16,21 85-1,0 20-15,0-20 0,0 21 0,21-21 16,0 20-16,0 1 0,0 0 15,22 0-15,-1 21 0,0-21 0,1 21 16,-1 0-16,22 0 0,-1 0 16,-21 21-16,1-21 0,-1 21 0,0 21 15,-20-20-15,-1 20 0,-21-21 16,0 21-16,0 1 0,-21-1 0,-1-21 16,-20 22-16,0-1 0,-1-21 15,22 0-15,-21 0 0,0 1 0,-1-1 16,22 0-16,0 0 0,0-21 15,0 0-15,21 21 0,-22-21 16,22-21 0,22 0-1,-1 0-15,0 0 0</inkml:trace>
  <inkml:trace contextRef="#ctx0" brushRef="#br0" timeOffset="156562.45">15600 2604 0,'0'0'16,"0"-22"-16,0 44 31,0-1-31,0 21 0,0 0 16,-21-20-16,21 41 0,-22-21 0,22 1 15,-21 20-15,0-20 0,0 20 16,0 1-16,21-1 0,-21 1 0,-1-22 15,1 21-15,21-20 0,0-1 16,0 0-16,0-20 0,0-1 0,0 0 16,0 0-16,0 0 0,21-21 31,1-21-15,-1 0-16,-21 0 0,21 0 0,0-1 0,0-20 15,0 21-15,1-21 16,-1-1-16,-21 1 0,21 0 0,0-1 15,0 22-15,0 0 0,-21 0 16,22 0-16,-22 42 16,0 21-1,0-21-15,0 0 0,0 22 0,0-22 16,0 21-16,0 1 0,0-22 16,21 21-16,-21-21 0,21 22 0,-21-22 15,0 0-15,21 0 0,0-21 16,-21 21-16,21-21 0,1 0 0,-1 0 15,0 0-15,21 0 0,-21 0 16,22 0-16,-1-21 0,0 21 16,1-21-16,-1 0 0,0 0 15,-20-22-15,20 22 0,0-21 0,-21 21 16,1-22-16,-1 1 0,0 21 16,-21-22-16,0 22 0,0 0 0,0 0 15,0 0 1,-21 42-1,0-21-15,21 21 0,-22 0 16,1 22-16,0-22 0,21 0 16,0 21-16,0-21 0,-21 1 0,21 20 15,0-21-15,0 0 0,21 22 16,0-43 0,0 0-16,1 0 0,-1 0 15,0 0-15,0 0 0,0 0 16,22 0-16,-22-22 0,0 1 0,0 0 15,-21 0-15,0 0 16,0 0-16,0-22 0,0 22 0,0 0 16,0-21-16,-21 20 0,0 1 15,0 0-15,-1 0 0,1 21 16,0-21-16,0 21 0,0 0 0,0 0 16,21-21-16,21 21 31,21-22-31,-21 22 0,0 0 15,22-21-15,-22 21 0,21-21 0,1 21 16,-22 0-16,21 0 0,-21 0 16,0 0-16,1 0 0,-1 0 0,0 21 15,0-21-15,-21 21 0,0 1 16,0 20-16,0-21 0,0 0 0,0 22 16,0-22-16,0 21 0,0-21 15,0 22-15,0-22 0,0 21 0,0-21 16,0 0-16,0 1 0,0-1 15,0 0-15,0 0 16,0 0 0,0-42 15,0 0-31,0 0 16,0-22-16,0 22 0,0-21 15,0 21-15,21-22 0,0 1 0,1 0 16,-22 21-16,21-22 0,0 22 15,0 0-15,-21 0 0,21 0 0,0-1 16,1 22-16,-1 22 31,-21-1-31,0 0 16,0 0-16,0 21 0,0-20 0,0 20 16,0-21-16,0 21 0,0-20 15,0 20-15,0-21 0,0 0 0,0 0 16,21 1-16,0-1 0,-21 0 15,21-21-15,0 21 0,1-21 0,20 0 16,-21 0-16,0 0 0,22 0 16,-1 0-16,-21 0 0,21 0 0,1-21 15,-22 0-15,21 21 0,-21-21 16,22-1-16,-22-20 0,0 21 0,-21-21 16,0 20-16,21-20 15,-21 21-15,0-21 0,0 20 0,0 1 0,0 0 16,-21 21-16,0 0 15,0 0-15,0 0 0,-1 0 16,1 21-16,0 0 0,21 1 16,0-1-16,-21 21 0,21-21 0,0 22 15,0-22-15,0 0 0,0 0 16,21 0-16,0 0 0,0 1 0,1-1 16,-1 0-16,0-21 0,0 0 15,0 21-15,0-21 0,1 0 0,-1 0 16,0 0-16,0 0 0,0 0 15,0-21-15,-21 0 0,22 21 16,-1-21-16,0-22 0</inkml:trace>
  <inkml:trace contextRef="#ctx0" brushRef="#br0" timeOffset="157322.56">18902 2858 0,'0'0'0,"0"-22"15,0 44 16,0-1-31,0 0 16,-21 21-16,21-21 0,-22 22 16,1-1-16,21 0 0,0 1 0,0-1 15,-21 0-15,21 1 0,-21-1 16,21 0-16,0-20 0,-21 20 16,21-21-16,0 0 0,0 0 0,0 1 15,21-22 1,0 0-1,0 0-15,0 0 0,1-22 16,-1 1-16,0 0 0,0 0 16,-21-21-16,21 20 0,0-20 0,1 0 15,-1 21-15,0-22 0,0 22 16,0-21-16,-21 21 0,0-1 16,0 44 15,0-1-31,0 0 0,0 21 0,0-21 15,0 22-15,0-1 16,0-21-16,0 22 0,0-1 0,0-21 16,21 0-16,-21 22 0,22-22 15,-1 0-15,0 0 0,0 0 16,0-21-16,0 0 0,1 0 16,-1 0-16,0 0 0,21 0 0,-21 0 15,1-21-15,20 21 0,-21-21 16,0-21-16,0 20 0,22-20 0,-22 0 15,0-1-15,0 1 0,0-21 16,1-1-16,-1 22 0,-21-22 0,0 22 16,0 0-16,0-1 0,0 22 15,0-21-15,0 21 0,0-1 16,-21 22-16,-1 0 16,1 0-16,0 22 0,0-22 15,0 21-15,21 0 0,-21-21 16,21 21-16,-22 0 0,22 0 15,-21 1-15,21-1 0,0 0 16,0 0-16</inkml:trace>
  <inkml:trace contextRef="#ctx0" brushRef="#br0" timeOffset="157598.4">19918 3133 0,'0'21'16,"0"0"-16,0 0 16,0 0-16,0 1 0,0-1 15,0 0-15,0 0 0,0 0 0,0 0 16,0 22-16,0-22 0,0 0 16,0 0-16,0 0 0,0 1 0,0-1 15,0 0-15,0 0 16,0-42 31,0 0-47,0 0 15,0-1-15,0 1 0,0 0 0</inkml:trace>
  <inkml:trace contextRef="#ctx0" brushRef="#br0" timeOffset="157874.85">20024 2836 0,'0'-21'16,"-22"21"-16,22-21 47,0 0-32,0 0 16,0 42 16,0 0-31,0 0-16,0 0 16,0 1-16</inkml:trace>
  <inkml:trace contextRef="#ctx0" brushRef="#br0" timeOffset="158355.59">20193 3175 0,'-21'0'0,"21"-21"15,21 0 1,0 21-16,0 0 0,0 0 15,1 0-15,-1 0 16,0 0-16,21 0 0,-21 0 0,22 21 16,-22 0-16,0-21 0,0 21 15,0 0-15,-21 1 0,0-1 0,0 0 16,0 21-16,0-21 0,-21 1 16,0-1-16,0 0 0,0 0 0,0 0 15,-1 0-15,22 1 0,-21-1 16,0-21-16,21 21 0,-21-21 0,42-21 62,0 0-62,0-1 0,1 1 0,-1 0 16,0 0-16,0-21 0,21 20 16,-20-20-16,20 21 0,-21-21 0,0 20 15,0 1-15,1 0 0,-1 0 16,0 0-16,-21 0 15,0 42 32,0 0-31</inkml:trace>
  <inkml:trace contextRef="#ctx0" brushRef="#br0" timeOffset="158954.76">20786 3556 0,'0'0'0,"-22"0"0,22 21 188,22-21-173,-1 0-15,0 0 16,0 0-16,0 0 0,0 0 16,1-21-16,-1 21 0,0-21 15,0 21-15,0-21 0,0 0 16,1-1-16,-1 1 0,0 0 16,0-21-16,0 21 0,-21-22 0,21 22 15,1-21-15,-22 21 0,0-1 16,0 1-16,0 0 0,0 0 0,-22 21 31,1 21-31,0 0 16,0-21-16,0 43 0,21-22 15,-21 0-15,21 0 0,-22 21 0,22-20 16,0-1-16,0 0 0,0 0 16,0 0-16,0 0 0,0 1 0,0-1 15,22 0 1,-1 0-16,0-21 15,0 0-15,0 0 16,0 0-16,1 0 0,-1 0 0,0-21 16,0 0-16,0 21 0</inkml:trace>
  <inkml:trace contextRef="#ctx0" brushRef="#br0" timeOffset="159283.57">21632 2794 0,'0'0'0,"21"-42"0,-21-1 0,0 22 0,22-21 16,-22 21-16,0 0 0,0-1 15,21 1-15,0 21 0,0 21 32,-21 22-32,21-22 0,-21 42 0,21-20 15,-21-1-15,0 0 0,0 22 16,0-22-16,0 22 0,0-22 0,0 0 15,0 22-15,-21-22 0,0 1 16,21-1-16,-21 0 0,21 1 0,-21-22 16,21 0-16,0 0 0,0 0 15,0 0-15,0 1 16,0-44 15,21 22-31,0-21 0,0 0 16,0 0-16,-21 0 0</inkml:trace>
  <inkml:trace contextRef="#ctx0" brushRef="#br0" timeOffset="160418.89">21992 3281 0,'21'0'15,"0"0"1,1 0-16,-1 0 15,0-21-15,0 21 0,-21-21 16,21-1-16,0 22 0,1-21 0,-1 0 16,-21 0-16,0 0 0,21 0 15,-21-1-15,0 1 0,-21 21 32,0 0-32,-1 0 15,1 21-15,0 1 0,0-1 16,0 0-16,0 0 0,-1 0 0,22 0 15,0 22-15,-21-22 0,21 0 16,0 0-16,0 0 0,0 1 16,0-1-16,0 0 0,0 0 15,0 0-15,21-21 0,1 0 16,-1 0-16,0 0 16,0 0-16,21 0 0,-20 0 0,-1 0 15,0-21-15,21 0 0,1 0 16,-22 0-16,21-1 0,0 1 0,1-21 15,-22 21-15,21-22 0,1 22 16,-22-21-16,21 21 0,-21-22 0,0 22 16,1 0-16,-22 0 15,0 0-15,-22 21 32,1 0-32,0 0 0,21 21 0,-21 0 15,0 0-15,0 22 16,21-22-16,0 0 0,0 0 0,0 0 15,0 0-15,0 1 0,21 20 16,0-21-16,-21 0 0,21-21 0,0 21 16,0 1-16,1-22 0,-1 21 15,0-21-15,0 0 32,-42-21-1,0 21-16,0 0-15,-1-22 0,1 22 16,0 0-16,0 0 0,0 0 16,0 0-16,21 22 31,0-1-31,0 0 16,0 0-1,21-21-15,0 0 0,0 21 16,0-21-16,0 0 0,1 0 0,-1 0 15,21 0-15,-21 0 16,22 0-16,-1 0 0,0 0 0,1 0 16,-22-21-16,21 0 0,22 21 15,-22-42-15,0 20 0,-21 1 0,22-21 16,-1 21-16,-21-22 0,22 1 16,-22 21-16,0 0 0,-21 0 0,0-1 15,0 1-15,0 0 0,-21 21 16,0 0-1,-1 0-15,1 0 0,0 0 16,21 21-16,-21 0 0,21 1 16,0-1-16,0 0 0,0 0 15,0 0-15,0 0 16,0 1-16,21-1 0,0 0 16,0 0-16,-21 0 15,22 0-15,-22 1 0,0-1 16,0 0-16,0 0 15,0 0-15,-22-21 16,22 21-16,0 1 16,-21-22-16,0 0 0,0 21 15,0-21 1,0 0 0,21-21 15</inkml:trace>
  <inkml:trace contextRef="#ctx0" brushRef="#br0" timeOffset="160598.79">23029 3683 0,'-21'0'31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3T06:23:19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5419 5144 0,'0'-22'16,"0"44"-16,21-65 0,0 22 15,0 0 1,-21 0-16,0 0 0,21-1 15,-21 1-15,21 0 0,-21 0 16,0 0-16,0 0 0,0-1 0,0-20 16,0 21-16,0 0 15,0 0-15,-21 21 0,0 0 16,-21 0-16,21 0 0,-22 21 16,22 0-16,-21 0 0,-1 21 0,1 1 15,21-1-15,-21 0 0,-1 1 16,22-1-16,-21 0 0,21 22 0,-22-22 15,22 22-15,0-22 0,0 22 16,0-1-16,-1 1 0,1 20 0,21-20 16,0-1-16,0 1 0,0-22 15,0 22-15,0-22 0,43-21 0,-22 21 16,0-20-16,0-1 0,21 0 16,1-21-16,-22 0 0,21 0 15,1 0-15,-1 0 0,0-21 0,1 21 16,-1-43-16,21 22 0,-20 0 15,-22-21-15,21 21 0,1-22 0,-22 22 16,-21-21-16,0-1 0,0 22 16,0-21-16,0 21 0,-21 0 0,-1-1 15,-20 1-15,21 21 0,-21 0 16,20 0-16,-20 0 0,21 0 16,-21 0-16,20 0 0,1 0 15,0 0-15,21 21 0,-21-21 16,42 0 15,0 0-31,0 0 0,1-21 16,-1 21-16,0-21 0,0 21 15,0-21-15,0 21 0,1 0 0,-1 0 16,0 0-16,0 0 0,0 21 16,0 0-16,-21 0 0,0 1 0,0 20 15,0-21-15,0 21 0,0 1 0,0-1 16,0 0-16,0 1 0,0-1 15,-21 22-15,21-22 0,-21 0 16,0 22-16,0-22 0,0 22 16,21-22-16,-22 0 0,1 22 0,21-22 15,0 0-15,-21-20 0,21 20 16,0-21-16,-21 0 0,21 0 16,0 1-16,0-44 31,0 1-31,0 0 0,0 0 15,0 0-15,21 0 0,0-22 16,0 22-16,-21-21 0</inkml:trace>
  <inkml:trace contextRef="#ctx0" brushRef="#br0" timeOffset="484.64">6096 5567 0,'0'0'15,"0"-21"-15,-21 21 32,21 21-17,0 0 1,0 0-16,-21 0 0,21 1 0,0 20 15,0-21-15,0 21 0,0-20 0,0 20 16,0-21-16,0 21 0,0-20 16,0-1-16,0 0 0,0 0 0,21 0 15,-21 0-15,21-21 0,0 0 16,-21 22-16,21-22 0,0 0 0,1 0 16,-1 0-16,0 0 0,0-22 15,0 1-15,0 21 0,1-21 0,-1-21 16,0 21-16,-21-1 0,21-20 15,-21 21-15,0-21 0,0-1 0,0 1 16,0 0-16,-21 20 0,0 1 16,0 0-16,-1 0 0,1 0 15,0 21-15,0 0 0,0 0 0,0 0 16,-1 0-16,1 21 0,0 0 16,21 0-16,-21 0 0,21 1 15,0-1-15,0 0 0,0 0 16,0 0-16,21-21 15</inkml:trace>
  <inkml:trace contextRef="#ctx0" brushRef="#br0" timeOffset="1120.24">7937 5186 0,'0'0'0,"0"-64"16,0 43-16,22 0 0,-22 0 0,0 0 16,0 0-1,0-1-15,0 1 16,0 42 0,0 1-1,0-1-15,0 0 0,0 21 16,0 1-16,-22-1 0,22 21 0,-21-20 15,0 20-15,0-20 0,21 20 0,-21 1 16,0-1-16,21-21 0,-22 22 16,1-22-16,21 22 0,0-43 15,0 21-15,-21 1 0,21-22 16,0 0-16,0 0 0,0 0 0,21-21 47,0-21-47,1 0 0,-1 0 15,0-22-15,0 22 0,0 0 16,0-21-16</inkml:trace>
  <inkml:trace contextRef="#ctx0" brushRef="#br0" timeOffset="1528.26">8361 5355 0,'0'-21'16,"0"42"15,0 0-31,-21 1 0,-1-1 16,1 0-16,21 0 0,0 0 15,-21 22-15,21-22 0,-21 21 0,21-21 16,0 22-16,0-22 0,0 21 0,0-21 16,0 0-16,0 1 0,0-1 15,0 0-15,0 0 0,21-21 0,0 0 16,-21 21-16,21-21 0,1 0 15,-1 0-15,0 0 0,0 0 16,-21-21-16,21 0 0,0 0 0,1 0 16,-22-1-16,0 1 0,0 0 15,0 0-15,0-21 0,0 20 0,0 1 16,0 0-16,0 0 0,0 0 16,0 0-16,-22 21 0,1-22 0,0 22 15,0-21-15,0 21 0,0 0 16,-1 0-16,22-21 15,-21 21-15,21-21 16,0 0 0,0 0-16,0-1 15</inkml:trace>
  <inkml:trace contextRef="#ctx0" brushRef="#br0" timeOffset="1684.17">7853 5228 0,'0'21'15,"21"-21"1,0 0-16,0 0 16</inkml:trace>
  <inkml:trace contextRef="#ctx0" brushRef="#br0" timeOffset="1812.1">8763 5080 0,'-21'21'16,"0"-21"-16,-1 0 0</inkml:trace>
  <inkml:trace contextRef="#ctx0" brushRef="#br0" timeOffset="2868.6">8064 5228 0,'-21'0'31,"0"0"-31,0 0 0,-21 0 16,20 0-16,1 21 0,-21-21 0,21 0 15,-22 0-15,22 0 0,0 22 16,0-22-16,0 0 0,0 0 0,-1 0 16,1 0-16,42 0 31,1 0-31,-1 0 0,21 0 16,0 0-16,1 0 0,-1-22 0,0 22 15,22-21-15,-22 21 0,22-21 0,-22 21 16,22-21-16,-22 0 15,21 21-15,-20-21 0,-1 21 0,0 0 16,1-22-16,-1 22 0,-21 0 16,0 0-16,1 0 15,-1 0 48,-21 22-63,21-22 0,0 0 15,0 0-15,0 21 16,1-21-16</inkml:trace>
  <inkml:trace contextRef="#ctx0" brushRef="#br0" timeOffset="7875.79">11134 5207 0,'0'21'16,"21"-42"31,0 0-47,-21 0 0,42 21 15,-21-21-15,1-1 0,-1-20 16,0 21-16,0 0 0,0 0 0,0-1 16,1 1-16,-22 0 0,0-21 15,0 21-15,0-1 0,0 1 16,-22 21-16,1 0 15,-42 0-15,20 0 0,1 0 16,0 21-16,-1 1 0,1-1 0,21 0 16,-21 0-16,-1 0 0,1 22 15,21-22-15,0 0 0,-1 21 0,1-21 16,21 22-16,-21-22 0,21 21 16,0-21-16,0 1 0,0-1 0,0 0 15,21 0-15,0 21 0,1-20 16,-1-1-16,0 0 0,0 0 0,0 0 15,0 0-15,1 1 0,-1-1 16,0 21-16,0-21 0,0 0 16,-21 1-16,0-1 0,0 0 0,0 21 15,0-21-15,0 1 0,-21-1 16,0 0-16,-21 0 0,20-21 0,-20 21 16,21 0-16,-21-21 0,20 0 0,-20 0 15,0 0-15,21 0 0,-1 0 16,-20 0-16,21-21 0,0 21 0,0-21 15,21 0-15,-22-21 0,22 20 16,-21-20-16,21 21 0,-21-21 0,21 20 16,0-20-16,0 21 0,0-21 0,0 20 15,0 1-15,0 0 16,21 21 0,-21 21-1,21-21-15,-21 21 0,22 1 0,-22 20 16,0-21-16,0 0 0,21 22 15,-21-22-15,21 21 0,-21-21 0,21 0 16,0 22-16,-21-22 0,21 0 0,1 0 16,-1 0-16,0 1 0,21-22 15,-21 21-15,22-21 0,-1 0 0,0 0 16,1 0-16,-1 0 0,0 0 16,1 0-16,-1-21 0,0-1 15,1 1-15,-1 0 0,0 21 0,1-21 0,-22-21 16,21 20-16,-21 1 15,1 0-15,-1 0 0,-21-21 0,0 20 16,0 1-16,0 0 0,0 0 16,0 0-16,0 0 0,0-1 0,0 1 15,-21 21 1,-1 0-16,22 21 16,-21 1-16,21 20 15,-21-21-15,21 0 0,-21 22 16,21-22-16,0 21 0,0-21 0,0 22 15,0-22-15,0 21 0,0-21 0,0 0 16,0 1-16,0-1 0,21 0 16,0-21-16,-21 21 0,21-21 15,1 0-15,-1 0 0,21 0 16,-21 0-16,0 0 0,22 0 0,-22-21 16,21 0-16,-21 0 0,22-1 0,-22 1 15,21 0-15,-21-21 0,1-1 16,20 22-16,-21-21 0,-21 0 0,21-1 15,0-20-15,-21 20 0,22 1 16,-22 0-16,0-1 0,21 1 0,-21 0 16,21 21-16,-21-22 0,0 22 15,0 0-15,0 0 0,0 0 0,0-1 16,0 1-16,0 42 31,0 1-31,0-1 0,0 0 0,0 21 16,0-21-16,0 22 0,-21-1 15,21 0-15,-21 1 0,21-1 0,0 0 16,0 1-16,-22-1 0,22 0 0,-21 1 16,21-1-16,0 0 0,0-20 15,0 20-15,0-21 0,0 21 0,0-20 16,0-1-16,0 0 16,21-21-16,1 21 0,-1-21 0,0 0 15,0 0-15,21 0 0,-20-21 0,-1 21 16,21-21-16,-21 0 15,0-1-15,22-20 0,-22 21 0,0-21 16,21-1-16,-20 1 0,-1 0 16,0-22-16,0 22 0,0-1 0,0 1 15,-21-21-15,22 20 0,-22 1 0,0 0 16,0-1-16,0 22 0,0-21 16,0 21-16,0-1 0,0 1 15,0 0-15,0 42 31,0 0-31,-22 1 0,22 20 0,0-21 16,0 21-16,-21 1 0,21-22 0,-21 21 16,21 22-16,0-22 0,0 0 15,-21 1-15,21-1 0,-21 0 16,21 1-16,0-1 0,0 0 0,0-20 16,0 20-16,0-21 0,0 0 0,0 0 15,21 1-15,0-22 16,0 0-16,0 0 0,1 0 0,-1 0 15,0 0-15,0 0 0,0 0 16,0-22-16,1 1 0,-1 0 0,0 0 16,0 0-16,0 0 0,-21-22 15,0 22-15,21 0 0,-21-21 0,0 20 16,22 1-16,-22 0 0,0 0 0,0 0 16,0 42 15,0 0-16,0 0-15,0 0 0,0 22 16,0-22-16,0 0 0,0 21 0,0-20 16,0 20-16,0-21 0,0 0 15,0 0-15,0 1 0,0-1 0,21-21 16,0 21-16,0-21 0,0 0 16,0 0-16,1 0 0,-1 0 15,21 0-15,-21 0 0,0-21 0,22 21 16,-22-21-16,0-1 0,21 1 15,-20 0-15,-1 0 0,0-21 0,-21 20 16,21-20-16,-21 21 0,21-21 0,-21 20 16,21 1-16,-21 0 0,0 0 15,0 0-15,0 42 32,0 0-32,0 0 0,-21 0 15,21 1-15,-21-1 0,0 21 0,21-21 16,0 0-16,-21 22 0,21-22 15,-21 0-15,-1 0 0,22 0 16,0 1-16,0-1 0,0 0 16,0 0-16,-21-21 0,21-21 47,0 0-47,21 0 0,1-1 0,-22 1 15,21 0-15,0-21 0,-21 21 16,21-22-16,0 22 0,-21 0 0,21-21 15,1 20-15,-1 1 0,0 0 0,0 21 16,0 0 0,0 0-16,-21 21 15,22 0-15,-22 1 0,0-1 16,0 21-16,0-21 0,0 0 16,21 1-16,-21 20 0,21-21 0,-21 0 15,0 0-15,21-21 0,0 22 16,-21-1-16,21-21 0,1 0 0,-1 0 15,0 0-15,0 0 0,0 0 16,0 0-16,1-21 16,-1-1-16,0 1 0,0 0 0,-21 0 15,21 0-15,0-22 0,22 22 16,-22-21-16,0 21 0,0-22 16,22 1-16,-22 21 0,21-21 0,0 20 15,-20 1-15,20 21 0,-21-21 16,21 21-16,-20 0 0,-1 0 0,0 0 15,-21 21-15,21-21 16,-21 21-16,0 1 0,0 20 0,0-21 16,0 0-16,0 0 0,0 1 0,0 20 15,0-21-15,0 0 0,0 0 16,0 1-16,0-1 16,21-21-1,0 0 1,-21-21-16,0-1 0,0 1 15,0 0-15,0 0 16,0 0-16,0 0 0,0-1 16,0 1-16,0 0 0,0-21 0,-21 21 15,0-1-15,0 22 16,0-21-16,0 21 0,-1 0 16,1 0-16,0 0 0,0 21 15,0-21-15,0 22 0,-1-1 0,1 0 16,0 21-16,0-21 0,0 22 0,0-22 15,-1 21-15,22 1 0,-21-22 16,0 21-16,21-21 0,-21 0 0,21 22 16,0-22-16,0 0 0,0 0 15,0 0-15,21-21 16,0 0-16,0 0 16,22 0-16,-22 0 0,0 0 15,0-21-15,0 0 0,22 0 0,-22 0 16,0 0-16,0-1 0,0 1 0,1 0 15,-1-21-15,0 21 0,-21-1 16,21-20-16,0 21 0,-21 0 0,0 0 16,0-1-16,21 22 0,-21-21 15,0 42 17,0 1-17,0-1-15,0 0 0,0 21 0,0-21 16,-21 22-16,21-22 15,0 21-15,0 1 0,-21-1 0,21 0 16,0 1-16,0 20 0,0-21 0,0 1 16,0 20-16,0 1 0,0-1 15,0 1-15,0-1 0,21 1 0,-21-1 16,0 1-16,0-1 0,21 1 0,-21-1 16,0 1-16,0-22 0,0 22 15,0-22-15,0 0 0,0 1 0,0-1 16,-21 0-16,21 1 0,-21-22 0,0 0 15,0 0-15,0 0 16,21 0-16,-43 1 0,1-22 16,21 0-16,0 0 0,-1 0 0,1 0 15,0 0-15,0-22 16,0 1-16,21 0 0,0-21 0,0 21 16,0-22-16,0 1 0,0 0 0,0-1 15,0 1-15,0-22 0,21 1 16,0-1-16,0 1 0,0-1 0,22-20 15,-22-1-15,21 22 0,-21-22 0,22 21 16,-1-20-16,-21 20 0,22 1 16,-1-1-16,0-20 0,1 20 0,-1 1 15,0-1-15,1 1 0,-1-1 16,-21 1-16,21 20 0,-20 1 16,20 0-16,-21-1 0,0 22 0,0-21 15,-21 21-15,0-1 0,0 1 16,-21 21-1,0 0-15,0 0 16,0 21-16,21 1 0,-21-1 0,-1-21 16,1 21-16,21 0 0,0 0 0,0 0 15,0 1-15,0-1 0,0 0 16,0 0-16,0 0 0,0 0 16,21-21-16,1 22 0,-22-1 15,21-21-15,0 21 0,-21 0 16,21-21-16,0 21 0,0 0 0,-21 1 15,22-22-15,-22 21 0,21 0 16,-21 0-16,0 0 0,0 0 16,-21 1-1,-1-22-15,1 0 0,21 21 16,-21-21-16,0 0 0,0 0 16,21 21-16,-21-21 15,-1 0 1,1 0-1,0-21-15,0 21 16,0-21-16</inkml:trace>
  <inkml:trace contextRef="#ctx0" brushRef="#br0" timeOffset="8328.04">13610 5144 0,'-21'0'15,"21"21"1,0 0-16,21-21 47,0 0-47,-21-21 31,0 0-31,0-1 16,-21 22-1,0 0-15,0 0 16,0 0 0,21 22-16,0-1 15,0 0 1,-22-21 0,22 21-16,-21-21 0</inkml:trace>
  <inkml:trace contextRef="#ctx0" brushRef="#br0" timeOffset="8825.04">11853 5482 0,'0'0'0,"0"-21"16,21 21-1,1 0-15,-1-21 0,0 21 16,21 0-16,-21 0 0,22-21 16,-1 21-16,0 0 0,1 0 0,-1-21 15,0 21-15,1 0 0,-1 0 16,0-22-16,1 22 0,-22 0 0,21 0 16,-21-21-16,1 21 0,-1 0 0,0 0 15,0 0-15,0 0 16,-42 21 93,0-21-109</inkml:trace>
  <inkml:trace contextRef="#ctx0" brushRef="#br0" timeOffset="13964.9">8276 6668 0,'0'0'0,"0"-22"0,0 1 16,21 0-16,-21 0 15,0 0-15,0 0 16,0-1-16,0 1 15,0 0-15,0 0 16,0 0 0,0 42 31,0 0-32,0 21-15,0-20 16,0-1-16,0 21 0,0 0 0,21 1 15,-21-22-15,0 21 0,22 1 16,-22-1-16,0 0 0,0 1 0,0-22 16,0 21-16,0 0 0,21 1 0,-21-1 15,0 0-15,0 1 16,0-1-16,0-21 0,0 22 0,0-1 16,0 0-16,0-21 0,0 22 0,0-22 15,0 0-15,0 0 0,0 0 16,0 1-16,0-1 0,0 0 0,0 0 15,0 0-15,-21-21 94,-1-21-78,1 21-16,0 0 0,21-21 15,-21 0-15,0 21 0,0-21 0,-1 21 16,22-22-16,-21 1 0,0 21 16,0-21-16,0 0 0,0 0 0,-1 0 15,1-22-15,0 22 0,0 0 16,21 0-16,-21 0 0,21-1 16,-21 22-16,21-21 0,-22 21 15,22-21-15,22 42 63,-1-21-63,0 21 0,-21 1 0,21 20 15,0-21-15,0 0 0,1 0 16,-1 22-16,0-22 0,0 0 0,0 0 16,0 0-16,-21 22 0,22-22 0,-1 0 15,-21 0-15,21 0 16,-21 1-16,21-1 0,-21 0 15,0 0-15,21-21 16,0 21-16,-21 0 16,22-21 31,-1-21-32,-21 0-15,0 0 16,21 0-16,-21 0 0,21-1 15,-21 1-15,21-21 0,0 21 0,-21-22 16,22 1-16,-1 0 0,0 21 16,-21-22-16,21 1 0,0 21 0,0-22 15,-21 22-15,0 0 0,0 0 16,22 21-16,-22-21 0,0 42 47,0 0-32,-22 0-15,22 0 0,0 1 16,-21-1-16,0 0 0,21 21 0,-21-21 16,0 1-16,0-1 0,21 21 15,-22-21-15,1 0 0,0 1 0,0-1 16,21 0-16,-21 0 0,21 0 16,-21 0-16,-1 1 0,22-1 15,0 0-15,-21-21 0,21 21 16,-21-21-1,21-21 48,0 0-63,21 0 0,0-1 16,-21 1-16,22 0 0,-1 0 15,-21 0-15,21 0 0,0-22 0,0 22 16,0-21-16,1 21 0,20-22 15,-21 22-15,0-21 0,0 21 0,1-1 16,-1 1-16,0 0 0,0 0 0,-21 0 16,21 21-1,-21-21-15,0 42 32,0 0-32,-21 0 15,0 0-15,21 0 0,-21 1 16,0-1-16,-1 21 0,1-21 0,0 0 15,0 22-15,0-22 0,21 0 0,-21 21 16,-1-20-16,1-1 0,21 0 16,0 0-16,-21-21 0,21 21 15,0-42 32,0 0-47,21 0 16,0 0-16,1-1 0,-22-20 15,21 21-15,-21 0 0,21 0 0,0-22 16,-21 22-16,21 0 0,0 0 16,-21 0-16,22-1 0,-22 1 0,21 21 15,-21-21-15,0 42 32,0 0-32,0 1 15,0-1-15,0 0 0,0 0 0,0 0 16,-21 0-16,-1 1 0,22-1 0,-21 0 15,21 0-15,0 0 0,-21 0 16,21 1-16,-21-22 16,21 21-16,0 0 31,-21-21-15,0 0-1</inkml:trace>
  <inkml:trace contextRef="#ctx0" brushRef="#br0" timeOffset="18908.58">6159 9059 0,'-21'0'15,"21"-21"32,0 0-47,0 0 0,0 0 16,0 0-16,21-1 0,-21 1 16,0 0-16,0 0 15,0 0-15,0 0 0,0-1 0,0 1 16,0 0-16,0 0 0,0 0 15,-21 0-15,0-1 0,0 22 0,0-21 16,0 21-16,-1 0 0,-20-21 16,21 21-16,0 0 0,0 0 0,-22 0 15,22 21-15,0-21 0,-21 21 0,20 22 16,1-22-16,-21 21 16,21 1-16,0-1 0,-1 0 0,22 1 15,-21 20-15,21-21 0,-21 1 16,21-1-16,0 0 0,0 1 0,0-1 15,0-21-15,0 22 0,0-22 16,21 0-16,0-21 0,1 21 0,-1-21 16,21 0-16,-21 0 0,22 0 0,-22 0 15,0 0-15,21-21 0,-21 21 16,22-21-16,-22 0 0,21-1 0,-21 1 16,22-21-16,-22 21 0,21-22 15,-21 1-15,1 21 0,-1-21 0,0-1 16,-21 1-16,0 0 0,0-1 15,0 1-15,0 21 0,0-22 16,0 22-16,0 0 0,0 0 0,0 42 31,0 0-31,-21 0 16,21 1-16,0 20 0,-21 0 16,21 1-16,0-22 0,0 21 0,0 0 15,0 1-15,0-22 0,0 21 0,0-21 16,0 1-16,0-1 0,0 0 15,0 0-15,0 0 0,21-21 16,0 21-16,0-21 16,0 0-16,0-21 15,1 0-15,-1 21 0,0-21 0</inkml:trace>
  <inkml:trace contextRef="#ctx0" brushRef="#br0" timeOffset="19496.53">6689 8488 0,'0'0'0,"0"21"31,0 0-31,-22 0 0,22 1 16,-21-1-16,21 21 0,0-21 15,0 22-15,-21-1 0,21 0 16,-21 1-16,0-1 0,21 0 0,0 22 15,0-22-15,-21 0 0,21 1 16,-22-1-16,22-21 0,0 22 0,0-22 16,0 21-16,0-21 0,0 0 0,0 1 15,0-1-15,-21-21 47,21-21-31,0-1-16,0 1 0,0 0 15,0 0-15,0 0 0,0 0 16,0-1-16,0-20 0,0 21 0,21 0 16,1 0-16,-1-1 0,0 1 15,21 0-15,-21 0 0,22 0 0,-22 21 16,21 0-16,1-21 0,-22 21 0,21 0 16,-21 0-16,22 21 0,-22-21 15,0 21-15,0 0 0,0 0 0,-21 22 16,0-22-16,0 0 0,0 21 15,0-21-15,-21 22 0,0-22 0,0 0 16,0 0-16,-22 22 0,22-22 0,-21 0 16,21 0-16,-22-21 15,22 21-15,0-21 0,0 0 0,0 0 16,-1 21-16,1-21 0,0 0 16,0 0-1,21-21 1,21 21-1,0-21-15,0 21 0,1-21 0,-1 21 16,0-21-16</inkml:trace>
  <inkml:trace contextRef="#ctx0" brushRef="#br0" timeOffset="20876.66">7429 9038 0,'0'0'0,"0"-21"0,0 0 16,0 0-16,0 0 31,-21 21-15,0 0-16,0 21 0,0 0 16,21 0-16,0 0 0,-21 0 15,21 1-15,-22 20 0,22-21 16,0 0-16,-21 22 0,21-22 0,-21 0 15,21 21-15,0-21 0,0 1 0,0-1 16,0 21-16,21-21 16,0-21-16,1 21 15,-1-21-15,0 0 0,0 0 16,0 0-16,22 0 0,-22 0 0,21-21 16,-21 0-16,22 21 0,-22-21 0,21 0 15,-21 0-15,22-1 0,-22 1 16,0 0-16,0-21 0,0 21 0,-21-1 15,0-20-15,0 0 16,0 21-16,0-22 0,-21 22 0,0-21 0,0 21 16,0-1-16,-1 1 0,1 0 15,-21 21-15,21 0 0,0 0 16,-22 0-16,22 0 0,0 21 0,0-21 16,0 21-16,-1 1 0,1 20 15,0-21-15,0 0 0,21 22 0,0-1 16,0-21-16,0 21 0,0-20 15,0 20-15,0-21 0,0 0 0,0 22 16,0-22-16,0 0 0,21-21 0,0 21 16,0 0-16,22-21 0,-22 0 15,0 0-15,21 0 0,1 0 16,-22 0-16,21 0 0,1 0 0,-1-21 16,0 21-16,-21-21 0,22 0 15,-1 0-15,-21-1 0,22 1 0,-22 0 16,0 0-16,0 0 0,0 0 15,0-1-15,1-20 0,-22 21 0,0 0 16,0 0-16,21-1 0,-21 1 16,0 0-16,21 21 0,-21 21 47,0 0-47,0 1 0,0-1 15,0 0-15,0 0 0,0 0 16,0 0-16,-21 1 0,21-1 15,0 0-15,0 0 0,0 0 16,0 0-16,21-21 0,-21 22 16,21-22-16,0 0 0,0 0 15,1 0-15,-1 0 0,0-22 16,0 22-16,-21-21 0,21 0 16,0 21-16,1-21 0,-22 0 0,21 0 15,-21-1-15,0 1 0,21-21 0,0 21 16,-21 0-16,21-22 0,-21 22 15,0 0-15,0 0 0,21 0 0,-21-1 16,22 1-16,-22 42 31,0 1-15,0-1-16,0 0 0,0 21 16,0-21-16,0 1 0,0 20 0,0-21 15,0 0-15,0 0 0,0 1 16,0-1-16,0 0 0,21 0 0,-21 0 15,21-21-15,0 21 0,0-21 16,0 0-16,1 0 0,-1 0 16,21 0-16,-21 0 0,0-21 15,1 21-15,-1-21 0,0 0 16,0 0-16,0 0 0,0-22 16,1 22-16,-1-21 0,0-1 0,0 1 15,0-21-15,0 20 0,1-20 16,-1 20-16,0-20 0,0 21 0,0-22 15,-21 22-15,0-1 0,21 22 16,-21-21-16,0 21 0,0 0 0,0-1 16,0 1-16,-21 21 15,0 0 1,21 21-16,0 1 0,-21 20 16,21-21-16,-21 21 15,21 1-15,0-1 0,0 22 0,0-22 0,0 21 16,0-20-16,0 20 0,0-20 15,0-1-15,0 0 0,0 1 16,0-1-16,0 0 0,0-21 0,0 1 16,0-1-16,0 0 0,0 0 15,21-21-15,-21 21 0,21-21 0,0 0 16,0 0-16,1 0 0,-1 0 16,0-21-16,0 0 15,0 0-15,0 21 0,-21-21 16,22-1-16,-22 1 0,21 0 15,-21-21-15,0 21 0,0-1 0,21 1 16,-21 0-16,0 0 0</inkml:trace>
  <inkml:trace contextRef="#ctx0" brushRef="#br0" timeOffset="21128.09">8848 8869 0,'0'0'16,"0"-21"-16,21 21 15,0-21 1,0 21-16,21 0 0,-20 0 16,20-22-16,0 22 0,-21-21 0,22 21 15,-1-21-15,-21 21 16,0-21-16,22 21 0,-22 0 0,0 0 16,0-21-16,0 21 15,1 0 1</inkml:trace>
  <inkml:trace contextRef="#ctx0" brushRef="#br0" timeOffset="21722.32">10054 8996 0,'0'0'0,"21"-21"0,0-43 16,1 43-16,-22 0 0,21 0 15,-21 0-15,0-1 0,0 1 16,0 42 15,0 1-31,0 20 16,0-21-16,0 21 0,0 1 0,0-1 15,0 0-15,0 1 0,0 20 16,0-20-16,0 20 0,0-21 0,-21 22 16,21-1-16,-22 1 15,1-1-15,21 1 0,0-1 0,-21 1 16,0-1-16,0 1 0,21-22 0,-21 22 15,-1-1-15,22-20 0,-21-1 16,21 0-16,0 1 0,-21-22 0,21 0 16,0 21-16,-21-42 0,21 21 0,0 1 15,0-44 1,0 1-16,0 0 16,0-21-16,0 21 15,0-1-15,0-20 0,0 0 16,0-1-16,0-20 0,0 21 0</inkml:trace>
  <inkml:trace contextRef="#ctx0" brushRef="#br0" timeOffset="22072.12">9864 9102 0,'0'0'16,"0"-21"-16,0-1 0,0-41 15,0 42-15,0 0 0,0-1 0,0-20 16,0 21-16,21 0 0,0 0 15,21-22-15,-21 22 0,22 21 16,-22-21-16,21 0 0,1 21 0,-1 0 16,0 0-16,-21 0 0,22 0 15,-1 0-15,-21 21 0,0 0 0,1 0 16,-1 22-16,-21-22 0,21 21 0,-21 0 16,0 1-16,0-22 0,-21 21 15,0 1-15,-1-22 0,-20 21 0,21-21 16,0 22-16,-22-22 0,22 0 15,-21 0-15,21-21 0,0 21 0,-1-21 16,1 0-16,0 0 0,21 21 0,-21-21 16,42 0 15,0-21-15,0 0-16,1 0 15,20 0-15</inkml:trace>
  <inkml:trace contextRef="#ctx0" brushRef="#br0" timeOffset="22616.92">10731 8403 0,'0'0'0,"0"-21"0,-21 0 15,21 0-15,-21 21 16,0 0-16,21 21 15,0 0-15,0 21 0,0-20 16,0 20-16,-21-21 0,21 21 16,0 1-16,-21-1 0,21 0 0,0 22 15,0-22-15,-22 1 0,22 20 16,0-21-16,-21 1 0,21-1 0,0 0 16,0 1-16,0-22 0,-21 21 0,21-21 15,0 1-15,0-1 0,-21-21 16,21 21-16,0-42 47,0 0-47,0-1 0,21-20 15,0 21-15,-21 0 0,21-22 16,1 1-16,-1 0 0,0 21 0,0-22 16,0 1-16,22 21 0,-22 0 0,0-1 15,0 1-15,21 0 0,-20 21 16,-1 0-16,0 0 0,0 0 0,0 21 15,0 0-15,-21 1 16,0-1-16,0 0 0,0 0 0,0 21 16,0-20-16,0-1 0,0 21 15,0-21-15,0 0 0,0 22 16,0-22-16,0 0 0,-21 0 0,21 0 16,-21 1-16,42-22 46,0-22-46,1 1 0,-1 0 16</inkml:trace>
  <inkml:trace contextRef="#ctx0" brushRef="#br0" timeOffset="23557.07">11430 8678 0,'0'0'0,"-21"22"47,0-1-47,21 0 0,-22 0 16,22 0-16,-21 0 0,21 22 0,-21-22 15,21 21-15,-21-21 0,21 22 16,0-22-16,0 0 0,0 21 0,0-20 16,0-1-16,0 0 0,0 0 15,21-21-15,0 0 0,0 0 16,1 0-16,-1 0 0,0 0 15,0 0-15,0-21 0,0 21 16,22-21-16,-22 0 0,0-1 16,0 1-16,-21 0 0,21-21 0,-21 21 15,22-22-15,-22 22 0,0-21 16,0-1-16,0 22 0,0 0 0,0 0 16,-22 0-16,1 0 0,0-1 0,0 22 15,0 0-15,0 0 16,-1 0-16,1 0 15,21 22-15,0-1 16,21-21 0,1 0-16,-1 0 0,0 0 0,0 0 15,0 0-15,0 0 16,1 0-16,-1 0 0,21-21 0,-21 21 16,0-22-16,22 22 0,-22-21 0,21 21 15,1-21-15,-22 21 0,21 0 16,-21 0-16,0-21 0,1 21 0,-1 0 15,0 0-15,-21 21 16,0 0 0,0 0-16,0 1 0,0 20 0,-21-21 15,21 0-15,0 22 0,-21-22 16,-1 21-16,1-21 0,21 0 0,0 22 16,-21-22-16,21 0 0,-21 0 0,21 0 15,0 1-15,0-1 16,0 0-16,-21-21 0,21 21 15,-21-21 17,21-21-32,0 0 0,0 0 15,0-22-15,0 22 16,0 0-16,0 0 0,21-22 0,0 22 16,0-21-16,0 0 0,0 20 0,1 1 15,20-21-15,-21 21 0,0 0 16,22-1-16,-1 1 0,-21 0 0,21 21 15,-20 0-15,20-21 0,-21 21 16,0 0-16,0 0 0,1 0 16,-1 21-16,-21 0 0,21 0 0,-21 1 15,0-1-15,0 0 0,0 21 16,0-21-16,0 22 0,-21-22 0,0 0 16,21 21-16,-22-20 0,22-1 0,-21 0 15,0 0-15,21 0 0,0 0 16,-21-21-16,21 22 15,0-44 17,21 1-17,-21 0-15,21 0 16,-21 0-16,21 0 0,-21-1 16,0-20-16</inkml:trace>
  <inkml:trace contextRef="#ctx0" brushRef="#br0" timeOffset="24040.71">12488 8827 0,'0'21'0,"21"0"16,1-21 0,-1 0-16,0 0 0,0 0 15,0 0-15,0 0 16,1 0-16,-1 0 0,21-21 0,-21 0 15,0 21-15,1-22 0,20 1 0,-21 21 16,0-21-16,22 0 0,-22 0 16,0 0-16,-21-1 0,0 1 0,21 0 15,-21 0-15,0 0 16,0 0-16,-21-1 0,21 1 16,-21 21-16,0 0 0,-1 0 0,1 0 15,0 0-15,0 0 16,0 0-16,0 21 0,-1 1 0,1-1 15,0 0-15,0 0 0,0 21 16,0 1-16,-1-22 0,22 21 16,0 1-16,-21-1 0,21-21 0,0 21 15,0-20-15,0 20 0,0-21 16,21 0-16,-21 0 0,22 1 0,-1-22 16,0 21-16,21-21 0,-21 0 15,1 0-15,20 0 0,-21 0 0,21 0 16,1 0-16,-22 0 0,0-21 0,21 21 15,-20-22-15,-1 1 0,0 21 16,0-21-16,0 21 0,-21-21 0,21 21 16,-21-21-16,22 21 0,-22-21 15,0-1-15</inkml:trace>
  <inkml:trace contextRef="#ctx0" brushRef="#br0" timeOffset="26116.8">8424 10245 0,'0'-21'484,"0"-1"-468,0 1-16,0 0 16,0 0-16,0 0 15,21 21-15,-21-21 0,0-1 0,0 1 16,0 0-16,0 0 16,0 0-16,0 0 0,0-1 15,0 1 1,0 42 31,0 1-32,0-1-15,0 0 0,0 0 16,0 0-16,0 0 0,0 22 16,0-22-16,0 0 0,0 21 0,0-20 15,0 20-15,0 0 0,0 1 16,0-1-16,0 0 0,0 1 0,0-1 15,0 0-15,-21-21 0,21 22 0,0-1 16,0 0-16,0-20 0,-21 20 16,21-21-16,0 0 0,0 22 0,0-22 15,0 0-15,-21 0 0,21 0 16,0 0-16,-21-21 16,21 22-16,-21-22 31,-1 0-31,1-22 15,0 22-15,0-21 16,0 0-16,0 21 0,21-21 16,-22 0-16,1 21 0,0-21 15,21-1-15,-21 1 0,21 0 0,-21 0 16,21 0-16,-21 0 16,21-1-16,-22 1 0,22 0 15,-21 0-15,21 0 16,0 0-1,0 42 32,0 0-47,21 0 0,-21 0 16,22 0-16,-22 1 0,21-1 16,-21 0-16,0 0 0,0 0 0,21 0 15,-21 1-15,21-1 0,-21 0 0,21 0 16,-21 0-16,0 0 0,0 1 15,21-1-15,1 0 16,-1-21 15,0 0-31,0 0 16,-21-21-16,21 0 0,0 21 0,1-22 16,-1 1-16,0 0 0,0 0 15,0-21-15,22 20 0,-22 1 0,21 0 16,-21 0-16,22 0 0,-22 0 0,0-1 15,0 1-15,0 21 0,-21 21 110,0 1-95</inkml:trace>
  <inkml:trace contextRef="#ctx0" brushRef="#br0" timeOffset="29195.72">6794 12002 0,'22'-22'125,"-1"22"-125,0-21 0,0 0 0,0 21 16,0-21-16,1 0 0,-1 0 15,0-1-15,0 22 0,0-21 0,-21 0 16,21 0-16,1 0 0,-22 0 15,21 21-15,-21-22 0,0 1 16,0 0-16,0 0 0,-21 0 16,-1 21-1,1 0-15,0 0 0,0 0 0,-21 0 16,20 0-16,1 0 0,-21 21 16,21-21-16,-22 21 0,22-21 0,0 21 15,-21 0-15,21 1 0,-1-22 0,22 21 16,0 0-16,0 0 15,0 0-15,0 0 0,0 1 16,22-1-16,-1 0 0,0 0 16,0 0-16,21 0 0,-20 1 0,-1 20 15,21-21-15,-21 0 0,22 22 16,-22-22-16,21 0 0,-21 21 16,0-21-16,1 1 0,-1 20 0,0-21 15,-21 0-15,0 0 0,0 22 16,0-22-16,0 0 0,-21 0 0,0 0 15,-22 1-15,22-1 0,0 0 0,0-21 16,-22 21-16,22-21 0,-21 0 16,21 0-16,0 0 0,-1 0 0,-20 0 15,21 0-15,0 0 0,0-21 0,-1 0 16,1 0-16,0-1 0,21 1 16,-21 0-16,0 0 0,0 0 0,21-22 15,0 22-15,0 0 16,-22-21-16,22 21 0,0-1 0,0 1 15,0 0-15,0 0 0,0 42 32,22 0-17,-22 0-15,21 1 0,0-1 16,0 21-16,0-21 0,-21 0 0,21 22 16,1-22-16,-1 0 0,0 0 15,21 0-15,-21 1 0,1-1 0,-1 0 16,21-21-16,-21 21 0,22-21 0,-22 0 15,0 0-15,21 0 0,-21 0 16,22 0-16,-22 0 0,21-21 16,-21 0-16,22 0 0,-22-1 0,21 1 15,-21 0-15,22 0 0,-22-21 16,0-1-16,0 22 0,22-21 0,-43-1 16,21 1-16,0 0 0,-21-1 15,21-20-15,-21 21 0,0-1 0,0 1 16,0 0-16,0 20 0,0 1 0,0-21 15,0 21-15,0 0 16,0 42 0,0 0-1,0 0-15,0 0 0,0 0 0,0 22 0,0-1 16,0 0-16,0 1 16,0-1-16,0 0 0,0 1 0,0-1 15,0 0-15,0 1 0,0-1 0,0 0 16,0-20-16,0-1 0,0 21 15,0-21-15,0 0 0,21 1 16,0-22 0,1 0-1,-1-22 1,-21 1-16,0 0 16,0 0-16,0 0 0,0 0 15</inkml:trace>
  <inkml:trace contextRef="#ctx0" brushRef="#br0" timeOffset="29488.55">7387 12150 0,'0'-21'0,"21"-1"15,0 22 1,1 0-16,-1-21 0,0 21 15,0-21-15,0 21 0,22-21 0,-22 21 16,0-21-16,0 21 0,21 0 16,-20 0-16,-22-21 0,21 21 15,0 0-15,0 0 0,0 0 78,0 21-78</inkml:trace>
  <inkml:trace contextRef="#ctx0" brushRef="#br0" timeOffset="31371.93">8361 12361 0,'0'0'0,"21"0"0,0-21 16,-21 0-16,0 0 15,21 0-15,-21 0 16,0-1-16,21 1 0,-21 0 0,0 0 16,0 0-16,0 0 0,0-22 15,0 22-15,0 0 0,-21-21 16,0 20-16,0 1 0,0 0 0,0 0 15,-1 0-15,22 0 0,-21 21 16,0 0-16,0 0 0,0 0 16,0 0-16,-1 0 0,1 0 0,0 21 15,0 0-15,21 0 0,-21 0 16,0 0-16,21 22 0,-22-1 0,22-21 16,0 22-16,0-1 0,0-21 15,0 21-15,0 1 0,0-22 0,0 21 16,0-21-16,0 1 0,0-1 0,0 0 15,22 0-15,-1 0 0,0-21 16,0 0-16,0 0 16,0 0-16,1 0 0,-1 0 0,0 0 15,0-21-15,0 0 16,0 0-16,1 0 0,-1-1 0,-21 1 16,0 0-16,21-21 0,-21 21 0,21-22 15,-21 22-15,0-21 0,0-1 16,0 22-16,0-21 0,0 21 0,0 0 15,0-1-15,0 1 0,0 0 16,0 0-16,0 42 31,0 0-31,0 0 0,0 1 16,0 20-16,0-21 0,0 21 16,0-20-16,0 20 0,0-21 15,0 21-15,0-20 0,0 20 0,0-21 16,0 21-16,0-20 0,0-1 0,0 0 15,21 0-15,0-21 0,-21 21 16,22-21-16,-1 0 0,0 0 16,0 0-16,0 0 0,0 0 0,1 0 15,-1-21-15,0 21 0,21-21 16,-21 0-16,1 0 0,-1-1 16,0 1-16,0 0 0,0-21 0,0-1 15,1 1-15,-1 0 0,0-1 0,-21 1 16,21 0-16,-21-22 0,21 22 15,0 0-15,-21-1 0,0 1 16,0 0-16,0-1 0,0 22 0,22-21 16,-22 21-16,0-1 0,0 1 15,0 42 17,0 1-32,0-1 15,-22 0-15,22 21 0,0 1 0,0-22 16,0 21-16,0 0 0,0 1 0,-21 20 15,21-20-15,0-1 0,-21 0 16,21 1-16,0-1 0,0 0 16,0-21-16,0 22 0,0-22 0,0 0 15,0 0-15,21 0 0,0 1 16,1-1-16,-1-21 0,0 0 0,0 21 16,0-21-16,0 0 15,1 0-15,-1 0 0,0 0 0,0-21 16,0 21-16,0-21 0,1-1 0,-1 1 15,0 0-15,-21 0 16,21 0-16,-21-22 0,21 22 0,0 0 16,-21-21-16,0 21 0,0-22 15,22 22-15,-22 0 0,21 0 0,-21 0 16,0-1-16,0 1 0,0 42 47,0 1-47,0-1 0,0 0 15,0 0-15,0 0 0,0 22 16,0-22-16,0 21 0,0-21 0,0 0 16,0 1-16,0 20 0,0-21 0,0 0 15,0 0-15,0 1 16,21-22-16,0 21 0,0-21 16,0 0-16,1 0 15,-1 0-15,0 0 0,0 0 0,0-21 16,0-1-16,1 1 15,-1 0-15,0 0 0,0 0 16,-21 0-16,0-1 0,21-20 0,0 21 16,-21-21-16,0 20 0,0-20 0,22 21 15,-22-21-15,21 20 0,-21 1 16,21 0-16,-21 0 0,0 42 47,0 0-47,0 0 0,0 1 0,0-1 15,0 0-15,0 21 0,0-21 16,0 22-16,0-22 0,-21 0 16,21 21-16,0-20 0,0-1 0,0 0 15,0 0-15,0 0 0,0 0 16,0 1-16,21-1 0,0-21 16,0 0-16,0 0 0,1 0 15,-1 0-15,0 0 0,21 0 16,-21 0-16,1-21 0,20 21 0,-21-22 15,21 1-15,-20 0 0,20 0 0,-21 0 16,21-22-16,-20 22 0,-1-21 16,0 21-16,0-22 0,0 22 15,0-21-15,1 21 0,-1-22 0,-21 22 16,0 0-16,0 0 16,-21 21-1,-1 0-15,1 21 16,0 0-16,0 0 0,0 1 15,21-1-15,0 0 0,0 0 0,0 0 16,0 0-16,0 1 16,0-1-16,21 0 0,0 0 15,0 0-15,0 0 16,1-21-16,-1 22 0,0-1 16,0-21-16,-21 21 0,0 0 15,21-21-15,-21 21 16,0 0-16,0 1 15,-21-22-15,21 21 16,-21-21-16,0 0 0,0 0 0,-1 21 16,1-21-16,0 0 0,0 0 15,0 0-15,0 0 0,-1 0 0,1 0 16,0 0-16,0 0 16,0 0-16,0 0 15,21-21 16,0 0-31,-22 21 0,22-22 16</inkml:trace>
  <inkml:trace contextRef="#ctx0" brushRef="#br0" timeOffset="31984.13">8784 11769 0,'-21'0'15,"0"0"-15,42 0 47,21 0-47,-21 0 0,22 0 0,-1 0 16,22-21-16,-22 21 0,21-22 15,-20 22-15,20-21 0,1 21 0,-1-21 16,1 0-16,-22 21 0,22-21 0,-1 21 16,-21-21-16,22 21 0,-22 0 15,1-22-15,-22 22 0,0 0 0,0 0 16,0 0-16,-21-21 15,21 21 48,-21 21-16</inkml:trace>
  <inkml:trace contextRef="#ctx0" brushRef="#br0" timeOffset="44760.27">8318 13229 0,'-21'-21'47,"0"21"-16,21-21 1,0 0 61,0 0-77,0-1 0,0 1-1,0 0 1,0 0-16,0 0 15,0 0 1,0-1 0,0 1-1,0 42 63,0 1-78,0-1 0,0 0 0,0 0 16,0 0-16,0 0 0,0 22 0,0-22 16,0 21-16,0 1 0,0-22 15,0 21-15,0 0 0,0 1 0,0-1 16,-21 0-16,21 1 0,0-1 16,-21 0-16,21 1 0,0-1 0,0 0 15,-21 1-15,21-22 0,0 21 16,-22-21-16,22 22 0,0-22 15,0 0-15,0 0 0,0 0 0,-21 1 16,21-1-16,-21-21 16,21 21-16,-21-21 15,0 0-15,0 0 0,-1 0 16,1 0-16,0 0 16,0 0-16,0-21 0,0 0 0,-1 21 15,22-22-15,-21 1 0,0-21 16,0 21-16,0 0 0,21-22 0,-21 22 15,21-21-15,-22 21 0,1-1 0,21-20 16,0 21-16,0 0 16,-21 0-16,21-1 0,-21 1 15,21 0-15,0 42 47,21 0-31,0 22-16,-21-22 0,21 0 0,1 0 15,-22 22-15,21-22 0,-21 21 16,21-21-16,0 22 0,-21-22 0,0 0 16,21 21-16,0-21 0,-21 1 15,0-1-15,22-21 0,-22 21 0,21 0 16,0 0 0,0-21-16,0 0 0,0 0 15,1 0-15,-1 0 0,0 0 16,-21-21-16,21 0 0,0 21 15,22-21-15,-22 0 0,0-1 0,0 1 16,0 0-16,0 0 0,1 0 0,-1 0 16,0-1-16,0 1 0,0 0 15,0 0-15,1 21 0,-1-21 0,-21 0 16,0 42 46,0 0-62,0 0 16,0 0 0,21 0-16</inkml:trace>
  <inkml:trace contextRef="#ctx0" brushRef="#br0" timeOffset="45392.42">6752 14901 0,'0'0'0,"0"-21"0,-21 0 15,0 0-15,21 0 16,-21 21 0,-1 0-1,1 0 1,0 21-1,21 0-15,0 0 0,0 0 16,-21 1-16,21-1 0,0 21 16,0-21-16,0 22 0,0-22 0,0 21 15,0 0-15,0-20 0,-21 20 16,21-21-16,0 0 0,0 0 0,0 1 16,0-1-16,0 0 15,0-42 32,0 0-47,-21-1 0,21 1 0,0-21 16,0 21-16,0 0 0</inkml:trace>
  <inkml:trace contextRef="#ctx0" brushRef="#br0" timeOffset="45864.15">6562 14457 0,'0'-21'16,"-22"21"-1,1 0-15,0 0 0,0 0 16,21 21-16,0 21 15,0-21 1,0 1-16,0-1 0,0 0 16,0 0-16,21-21 0,0 0 15,0 21-15,1-21 0,-1 0 16,0 0-16,0 0 0,0 0 16,0 0-16,1 0 0,-1-21 0,0 0 15,0 0-15,-21 0 16,21 21-16,-21-22 0,0 1 0,0 0 0,0 0 15,-21 21-15,0-21 16,0 0-16,-22 21 0,22 0 0,0 0 16,-21 0-16,21 0 0,-1 0 15,1 0-15,0 0 0,0 0 0,0 21 16,21 0-16,0 0 0,0 0 16,0 0-16,0 1 0,0-1 15,21 0-15,-21 0 0,21 0 16,0 0-16,0-21 0,1 22 0,20-1 15,-21-21-15,0 21 0,22 0 16</inkml:trace>
  <inkml:trace contextRef="#ctx0" brushRef="#br0" timeOffset="46295.9">7175 14880 0,'0'0'0,"0"-21"15,-21 21 1,0 0 0,21 21-16,0 0 0,0 1 15,0 20-15,0-21 16,0 21-16,0-20 0,0 20 0,0 21 15,-21-20-15,21 20 0,0-20 16,-21 20-16,21 1 0,-21-1 0,21 1 16,0-1-16,-22 22 0,1-22 0,0 22 15,0-22-15,21 22 0,-21-21 16,21 20-16,-21-20 0,-1-22 0,22 22 16,0-22-16,0 0 0,0 1 15,0-1-15,0-21 0,0 0 16,0 0-16,0 1 0,0-44 31,0 1-15,0-21-16,0 21 0,0-22 15,0 22-15,0-21 0,0-22 0,0 22 16,0-21-16,0-1 0</inkml:trace>
  <inkml:trace contextRef="#ctx0" brushRef="#br0" timeOffset="46656.45">6921 15261 0,'0'0'0,"-21"-21"16,21-85-16,0 85 15,0 0-15,0 0 0,0 0 16,21-1-16,1-20 0,-1 21 0,0 0 16,21 21-16,-21-21 0,22-1 15,-1 1-15,0 0 0,-20 21 0,20 0 16,0-21-16,1 21 0,-22 0 0,21 0 15,-21 0-15,0 21 0,-21 0 16,0 0-16,0 1 0,0-1 0,0 21 16,0-21-16,-21 0 15,0 22-15,0-22 0,-21 21 0,20-21 0,-20 22 16,21-22-16,0 0 0,0 0 16,-22 0-16,22 1 0,0-1 15,0-21-15,21 21 31,21-21-15,0 0 0,0 0-16,0 0 0,1 0 15,-1-21-15,21 21 0</inkml:trace>
  <inkml:trace contextRef="#ctx0" brushRef="#br0" timeOffset="49752.36">8424 15028 0,'0'0'0,"21"-21"0,1 0 0,-22 0 16,21 0-16,-21 0 0,0-1 15,0 1-15,0 0 0,0 0 16,0 0-16,0 0 0,0-1 15,0 1-15,-21 0 0,-1 21 16,1-21-16,0 21 16,0 0-16,0 0 0,0 0 0,-1 0 15,1 21-15,0 0 0,0 0 16,0 1-16,0-1 0,-1 0 0,22 0 16,-21 21-16,21 1 0,-21-22 15,0 21-15,21 1 0,0-22 0,0 21 16,0-21-16,0 22 0,0-22 15,0 0-15,0 0 0,0 0 0,0 0 16,21-21 0,0 0-16,0 0 0,1 0 15,-1-21-15,0 0 0,0 0 16,0 0-16,0 0 16,1-1-16,-1-20 0,0 21 0,0 0 15,0-22-15,0 22 0,1 0 0,-22 0 16,0 0-16,21 0 0,-21-1 15,21 22-15,-21-21 0,0 42 47,0 1-47,-21-1 16,21 0-16,0 0 0,0 0 0,0 0 16,0 1-16,0 20 0,0-21 0,0 0 15,0 0-15,21 22 0,0-22 16,0 0-16,22-21 0,-22 21 15,21 0-15,-21-21 0,22 0 16,-1 0-16,21 0 0,-20 0 0,-1 0 16,0 0-16,22-21 0,-22 0 0,1 21 15,-1-21-15,0 0 0,-21 0 16,22-1-16,-22 1 0,0 0 0,0-21 16,-21 21-16,0-1 0,0 1 15,0-21-15,0 21 0,0 0 0,0-22 16,0 22-16,0 0 0,-21 0 0,0 0 15,0 21-15,0-22 16,-1 22-16,1 0 0,0 0 16,0 22-16,0-22 0,0 21 15,-1 0-15,1 0 0,0 0 16,21 0-16,-21 1 0,21-1 0,-21 21 16,21-21-16,0 0 0,0 22 15,0-22-15,0 0 0,0 0 0,0 0 16,0 1-16,21-22 0,0 21 0,0 0 15,0-21-15,1 0 16,-1 0-16,0 0 0,0 0 0,0-21 16,0 0-16,1-1 0,-1 1 15,0 0-15,0 0 0,0 0 16,0 0-16,1-22 0,-1 1 0,-21 21 16,21-22-16,0 1 0,-21 0 15,0-1-15,21 1 0,-21 0 0,21-1 16,-21 22-16,0-21 0,0 21 0,0 0 15,0-1-15,0 1 0,0 0 16,-21 42 15,21 0-31,-21 1 0,21-1 16,-21 21-16,21-21 0,0 22 16,0-1-16,0 0 0,-21 1 0,21-22 15,0 21-15,0 0 0,0-20 16,0 20-16,0-21 0,0 21 15,21-20-15,-21-1 0,21 0 0,0 0 16,0 0-16,22 0 0,-22 1 0,0-22 16,21 0-16,1 0 0,-1 0 15,0 0-15,1 0 0,-1 0 0,0-22 16,1 22-16,-1-21 0,0 0 0,-20 0 16,20 0-16,-21 0 0,21-1 15,-20 1-15,-1 0 0,-21 0 0,21 0 16,-21 0-16,0-1 0,0 1 15,0 0-15,0 0 0,0 0 0,-21 0 16,0-1-16,-1 22 16,1 0-16,0-21 0,0 21 15,0 0-15,0 0 0,-1 0 0,1 0 16,0 21-16,21 1 0,-21-22 0,0 21 16,0 0-16,21 0 0,0 0 15,-22 0-15,22 1 0,0-1 0,0 0 16,0 0-16,0 21 0,0-20 15,0-1-15,0 0 0,22-21 0,-1 21 16,-21 0-16,21-21 0,0 0 0,0 0 16,0 0-16,1 0 15,-1 0-15,0 0 0,0 0 0,0-21 16,0 0-16,1 0 0,-1 0 16,0-1-16,0 1 0,0 0 15,0 0-15,1-21 0,-1-1 0,0 1 16,0 0-16,-21-1 0,21 1 0,0 0 15,1-1-15,-22 1 0,0 0 16,0-1-16,21 1 0,-21 0 0,0 20 16,0 1-16,0 0 0,0 0 15,0 0-15,0 42 32,0 0-17,0 0-15,0 22 0,-21-22 0,21 21 16,0 0-16,0-20 15,0 20-15,0 0 0,-22 1 0,22-1 16,0-21-16,0 21 0,0 1 0,-21-22 16,21 21-16,0-21 0,0 22 15,0-22-15,0 0 0,0 0 0,0 0 16,0 1-16,21-22 16,1 0-1,-1 0-15,0 0 0,0-22 16,0 22-16,0-21 0,22 0 15,-22 0-15,0 0 0,0 0 16,0-1-16,22-20 0,-43 0 0,0 21 16,21-1-16,-21 1 15,0 0-15,0 0 0,0 0 16,0 42 31,0 0-47,21-21 0,-21 21 15,21-21-15,0 21 0,-21 1 16,22-1-16,-1 0 0,-21 0 16,0 0-16,0 0 15,0 1-15,0-1 16,21 0-16,-21 0 0,0 0 31,21 0-15,-21 1-16,21-22 15,0 0-15,1 0 16,-1 0-16,0 0 0,0 0 16,0 0-16,0 0 0,1 0 0,-1 0 15,0 0-15,21 0 0,-21-22 16,22 22-16,-22-21 0,0 21 16,21-21-16,-20 0 0,-1 0 0,0 0 15,0-1-15,0 1 0,0 0 16,-21 0-16,0 0 0,22-22 0,-22 22 15,21 0-15,-21 0 0,0 0 16,0 0-16,0-1 0,-21 22 31,-1 22-15,1-22-16,21 21 0,0 0 16,-21 0-16,21 0 0,-21 0 0,21 1 15,-21-1-15,21 0 0,0 0 16,0 0-16,0 0 0,-21 1 0,21-1 15,0 0-15,0 0 16,0 0-16,0 0 0,21-21 16,0 0-1,0 0-15,0 0 0,0 0 16,1 0-16,-1-21 0,21 21 0,-21-21 16,0 21-16,1-21 0,20 0 0,-21 0 15,0-1-15,22 1 0,-22 0 16,0 0-16,21 0 0,-21-22 0,1 22 15,-1 0-15,-21-21 0,21 21 0,-21-1 16,21 1-16,-21 0 0,-21 21 31,0 0-31,0 0 0,-1 0 16,1 21-16,21 0 0,0 1 16,-21-22-16,21 21 0,0 21 0,0-21 15,0 0-15,0 1 16,0-1-16,0 0 0,0 0 0,0 0 15,21-21-15,0 0 0,-21 21 16,22-21 0,-44 0 15,1 0-15,0 0-16,0 0 0,0 0 15,0 0-15,-1 0 16,1 0-16,0 0 15,0 0 1,21 22 0,0-1-1,0 0-15,21 0 16,0-21-16,0 0 16,1 0-16,-1 0 0,0 0 15,0 0-15,0 0 0,0 0 0,1 0 16,-1 0-16,21 0 0,-21 0 15,0-21-15,22 21 0,-22-21 0,0 21 16,21-21-16,-20-1 0,20 1 16,-21 21-16,0-21 0,22 0 0,-22 0 15,0 0-15,21-22 0,-21 22 16,1 0-16,-1 0 0,0-22 0,-21 22 16,21 0-16,-21 0 0,21 0 0,-21 0 15,0-1-15,-21 22 16,0 0-16,-21 0 0,20 0 15,1 0-15,-21 22 0,21-22 16,0 21-16,-1 0 0,1 0 0,21 0 16,0 0-16,0 1 0,0-1 0,0 0 15,0 0-15,0 0 16,0 0-16,21 1 0,1-1 0,-1-21 16,0 21-16,0-21 0,21 21 0,-20-21 15,-1 0-15,0 0 16,0 0-16,0 0 0,-42 0 47,0 0-47,0 0 0,0 0 15,-1 0-15,-20 0 0,21 0 0,0 21 16,0-21-16,-1 0 0,1 0 16,21 21-16,-21-21 0,42 0 62,0-21-62</inkml:trace>
  <inkml:trace contextRef="#ctx0" brushRef="#br0" timeOffset="50927.97">13758 14647 0,'-21'0'0,"0"0"0,0 0 15,0 0-15,-1 0 16,1 0-16,0 0 0,0-21 0,0 21 16,0 0-16,42 0 47,0 0-47,21 0 0,1 0 15,-1 0-15,0 0 0,22 0 0,-1 0 16,22 21-16,-22-21 0,22 0 0,0 0 15,-1 0-15,1 0 0,0 0 16,21 0-16,-22 0 0,1 0 16,0 0-16,-22 0 0,22 0 15,-22 0-15,1 0 0,-22 0 0,0 0 16,1 0-16,-22 0 0,0 0 0,-42 0 31,21-21-15,-42 21-16,20-21 0,1 21 0,0 0 15,-21-21-15,21 0 0,-1 21 16,1-21-16,-21 21 0,21-22 0,0 1 16,-22 21-16,22-21 0,-21 0 15,21 21-15,-1-21 0,1 21 16,-21 0-16,21 0 0,21-21 0,-21 21 16,-1 0-16,1 0 15,42 21 16,1-21-15,-1 21-16,0-21 0,0 21 16,0-21-16,0 0 0,22 0 15,-22 21-15,21-21 0,-21 0 0,22 0 16,-1 0-16,0 0 0,1 0 0,-22 0 16,21 0-16,-21 0 0,22 0 15,-22 0-15,0 0 16,-21 21-1,-21 1-15,21-1 16,-42-21-16,20 21 0,1 0 0,0-21 16,0 21-16,-21 0 0,20 22 15,-20-22-15,21 0 0,-43 43 16,22-43-16,21 0 0,-21 0 0,20 21 16,-20-20-16,21-1 0,0 0 15,0 0-15,-1 0 0,22 0 16,-21 1-16,21-1 0,0 0 15,0 0 1,0-42 31,0 0-47,21 21 0,-21-21 0,22 21 16</inkml:trace>
  <inkml:trace contextRef="#ctx0" brushRef="#br0" timeOffset="51636.61">16129 13970 0,'0'0'0,"-21"0"0,21-21 16,-21 21-1,-1 0 1,22 21-16,0 0 15,0 0-15,-21 1 0,21 20 16,0 21-16,0-20 0,-21 20 0,21-20 16,0 20-16,0 1 0,-21-1 0,21-21 15,0 22-15,0-22 0,-21 1 16,21-1-16,-21 0 0,21-21 16,-22 1-16,22-1 0,0 0 15,0 0-15,0 0 16,0-42-1,22 21 1,-22-21-16,21 0 0,0 0 0,-21-1 16,21-20-16</inkml:trace>
  <inkml:trace contextRef="#ctx0" brushRef="#br0" timeOffset="52092.35">16425 14076 0,'0'21'32,"21"0"-17,1 0-15,-1-21 0,-21 22 16,21-1-16,21-21 0,-21 0 16,1 0-16,-1 0 0,21 0 0,0 0 15,-20 0-15,20 0 0,-21 0 0,21 0 16,-20 0-16,-1-21 0,21 21 15,-21-22-15,0 22 0,1-21 0,-1 0 16,-21 0-16,0 0 16,0 0-16,0-1 0,0 1 15,-21 21 1,-1 0-16,1 0 0,0 21 16,0 1-16,0-1 0,0 0 15,21 21-15,-22 1 0,22-1 16,-21 21-16,0-20 0,21 20 0,0-20 15,0 20-15,-21-21 0,0 1 0,21 20 16,0-42-16,0 22 0,-21-1 16,21-21-16,0 0 0,0 1 0,0-1 15,0 0-15,0 0 0,0 0 16,-22-21-16,22-21 31,0 0-31,0 0 16,-21 21-16</inkml:trace>
  <inkml:trace contextRef="#ctx0" brushRef="#br0" timeOffset="52296.47">16404 14563 0,'0'0'0,"21"0"31,0 0-31,22 0 0,-22 0 0,0 0 16,21 0-16,1 0 0,-22 0 15,21 0-15,1-21 0,-1 21 16,0-22-16,1 22 0,-1 0 0,0-21 16,1 21-16,-22-21 0,21 21 0,0-21 15,-20 21-15,-1-21 0,0 0 16,0 21-16,0-22 0</inkml:trace>
  <inkml:trace contextRef="#ctx0" brushRef="#br0" timeOffset="52596.3">17526 14034 0,'0'0'0,"0"-22"15,0 1-15,-21 21 16,0 0-16,21 21 16,-22-21-16,1 22 0,0 20 15,21-21-15,0 21 0,-21 1 0,21 20 16,-21-20-16,21-1 0,0 21 0,0 1 15,0-22-15,-21 1 0,21 20 16,-22-21-16,22-20 0,0 20 0,-21 0 16,21-21-16,0 1 0,0-1 15,0 0-15,0 0 0,0 0 0,0-42 47,21 21-31,1-21-16,-1 0 0,0 0 0</inkml:trace>
  <inkml:trace contextRef="#ctx0" brushRef="#br0" timeOffset="52880.46">17949 14457 0,'0'-21'47,"0"0"-47,0-1 16,0 1-1,0 0-15,-21 21 32,0 0-32,0 0 15,21 21-15,-21-21 0,21 21 16,-22-21-16,22 22 15,22-22 1,-1 0-16,0 0 0,0 0 0</inkml:trace>
  <inkml:trace contextRef="#ctx0" brushRef="#br0" timeOffset="53412.16">18754 14182 0,'0'0'0,"0"-21"0,0-1 0,0 1 16,0 0-1,0 0-15,21 0 0,0 21 16,-21-21-16,21 21 0,0 0 16,0 0-16,1 0 0,-1 0 0,0 0 15,0 0-15,0 0 0,0 0 0,1 21 16,-1 0-16,-21 0 0,0 0 16,21 22-16,-21-22 0,0 21 0,0 0 15,0 1-15,-21-1 0,0 0 16,-1 1-16,1 20 0,-21-42 0,21 22 15,-22-1-15,-20 0 0,21-20 16,-1-1-16,-20 0 0,20 0 0,1 0 16,21 0-16,-21-21 0,20 0 15,1 22-15,42-22 32,1 0-32,-1 0 0,0 0 15,21 0-15,-21-22 0,22 22 0,-1 0 16,0 0-16,-20-21 0,20 21 15,0 0-15,1-21 0,-1 0 16,0 21-16,1-21 0,-22 21 0,21-21 16,0 21-16,1-22 0,-22 1 15,21 0-15,1 0 0,-1 0 0,-21 0 16</inkml:trace>
  <inkml:trace contextRef="#ctx0" brushRef="#br0" timeOffset="53805.45">19621 14351 0,'0'0'16,"0"-21"-16,0 0 0,0 0 0,0-1 15,0 1-15,-21 21 16,0 0-16,0 0 16,0 21-16,0 1 0,-1-1 15,1 0-15,0 0 0,0 21 0,-21-20 16,20 20-16,1 0 0,21-21 16,-21 22-16,21-22 0,0 21 0,0-21 15,0 1-15,0-1 0,0 0 16,21 0-16,0-21 0,22 21 0,-1-21 15,-21 0-15,22 0 0,-1 0 0,0 0 16,1 0-16,-1 0 0,0-21 16,-21 21-16,22-21 0,-22 0 0,21 0 15,-21-1-15,-21 1 0,0 0 16,0-21-16,0 21 0,0-22 0,0 1 16,0 0-16,-21-1 0,-21 1 0,21 21 15,-22-22-15,22 22 0,-21 0 16,0 21-16,-1 0 0,22 0 15,-21 0-15,-1 0 0,22 21 0,0-21 16,0 21-16,0 22 0,0-22 16,-1 0-16,1 0 0,21 0 0,0 1 15,0-1-15,0 0 0,0 0 0,21 0 16,1-21-16,20 0 16</inkml:trace>
  <inkml:trace contextRef="#ctx0" brushRef="#br0" timeOffset="54250.88">20447 14520 0,'-21'0'0,"0"0"16,21-21 15,0 0 0,0 0-31,0 0 16,-22 21-16,1-21 16,0 21-16,0 0 15,0 0-15,0 21 0,-1 0 16,22 0-16,-21 0 16,21 0-16,-21 1 0,21-1 15,0 0 1,21-21-16,0 0 0,22 0 15,-22 0-15,21 0 0,-21 0 0,22-21 16,-1 21-16,0-21 0</inkml:trace>
  <inkml:trace contextRef="#ctx0" brushRef="#br0" timeOffset="54580.69">21209 14055 0,'-21'0'16,"42"0"-16,-63-21 0,42-1 0,-22 22 16,1-21-16,0 21 15,0 0-15,0 0 16,21 21 0,0 1-16,0-1 0,0 0 15,-21 0-15,21 21 0,-22 1 0,22-1 16,0 0-16,0 22 0,-21-22 15,21 1-15,-21 20 0,21-21 0,0 1 16,0-1-16,0-21 0,0 22 16,0-22-16,0 0 0,0 0 0,0 0 15,0 0-15,21-42 47,0 0-47,1 0 0</inkml:trace>
  <inkml:trace contextRef="#ctx0" brushRef="#br0" timeOffset="54992.86">21442 14118 0,'0'-21'0,"21"21"15,0-21-15,-21 0 16,21 21-16,0 0 15,1-21-15,-1 21 0,0 0 0,0 0 16,21 0-16,-20 0 0,-1 0 0,0 0 16,21 0-16,-21 0 0,-21 21 15,0 0-15,22 0 0,-22 0 0,0 0 16,0 22-16,0-22 0,-22 21 16,1 1-16,-21-1 0,21 0 0,-22 1 15,1-22-15,0 21 0,21 0 0,-22-20 16,1-1-16,21 0 0,-22 0 15,22 0-15,0 0 0,21 1 16,-21-22-16,21 21 16,21-21-1,0 0 1,0 0-16,1 0 0,-1 0 0,0 0 16,0 0-16,21 0 0,-20 0 15,-1 0-15,21 0 0,-21 0 0,0-21 16,1 21-16,-1-22 0,21 1 15,-21 21-15,0-42 0,1 21 0,-1 0 16</inkml:trace>
  <inkml:trace contextRef="#ctx0" brushRef="#br0" timeOffset="55548.62">22225 14076 0,'0'0'0,"0"-21"31,21 21-31,0 0 0,0 0 16,-21-21-16,22 21 0,-1 0 16,0 0-16,21 0 0,-21 0 0,1 0 15,-1 0-15,0 21 0,0 0 0,0-21 16,-21 21-16,0 0 0,0 0 15,0 1-15,0-1 0,-21 0 16,0 0-16,-21 0 0,20 0 0,1 1 16,-21-1-16,0 0 0,20-21 15,-20 21-15,21 0 0,0-21 0,0 21 16,-1-21-16,44 0 47,-1 0-47,0-21 15,21 21-15,-21 0 0,1 0 16,-1 0-16,21 0 0,-21 0 0,0 0 16,1 0-16,20 0 0,-21 21 15,0 1-15,0-1 0,-21 0 16,0 21-16,0-21 0,0 1 0,0-1 16,0 0-16,-21-21 0,0 21 15,0 0-15,0 0 0,0-21 0,-1 22 16,1-22-16,-21 0 0,21 21 15,0-21-15,-1 21 0,1-21 0,0 0 16,0 0-16,0 0 0,21-21 47,21 21-47,0-21 0</inkml:trace>
  <inkml:trace contextRef="#ctx0" brushRef="#br0" timeOffset="55841.46">23135 14478 0,'21'0'0,"0"0"31,1 0-31,-22-21 0,21 0 16,-21 0-1,0-1-15,-21 22 32,-1 22-17,1-22-15,21 21 16,-21-21-16,21 21 0,0 0 16,21-21-1,0 0 1,22 0-16</inkml:trace>
  <inkml:trace contextRef="#ctx0" brushRef="#br0" timeOffset="55964.38">23855 14203 0,'0'0'0,"0"-21"0,0 0 0,-43-1 16</inkml:trace>
  <inkml:trace contextRef="#ctx0" brushRef="#br0" timeOffset="56165.27">23601 14669 0,'0'21'16</inkml:trace>
  <inkml:trace contextRef="#ctx0" brushRef="#br0" timeOffset="56733.15">23855 13885 0</inkml:trace>
  <inkml:trace contextRef="#ctx0" brushRef="#br0" timeOffset="57984.96">24045 14224 0,'-21'0'31,"0"0"-31,0 0 0,0 0 16,-1 0-1,1 0-15,0 0 32,0 0-32,0 0 31,0 0-16,-1 0-15,22-21 16,-21 21-16,0-21 16,21 0-1,0-1-15,0 1 16,0 0 0,21 21-1,0 0-15,1 0 16,-22-21-16,21 21 0,0 0 0,0 0 15,0 0-15,0 0 0,1 0 0,-1 0 16,0 0-16,0 21 16,-21 0-16,21-21 0,-21 21 0,0 1 15,0-1-15,0 0 16,0 21-16,0-21 0,0 1 0,-21 20 16,0-21-16,0 21 0,0-20 15,-22 20-15,22-21 0,-21 21 16,21-20-16,-22-1 0,1 0 0,21 21 15,-22-21-15,22-21 0,-21 22 16,21-1-16,0-21 0,-1 21 0,1-21 16,0 0-16,0 21 15,42-21 32,0 0-47,22 0 0,-22-21 0,21 21 16,0 0-16,1-21 0,20 21 0,-20 0 15,20 0-15,-21-21 0,22 21 16,-1 0-16,-20 0 0,-1 0 16,0 0-16,1 0 0,-1 0 15,-21 0-15,0 0 0,1 0 0,-44 0 47,1 0-31,0 0-16,0-22 0,0 22 15,0 0-15,-1 0 0</inkml:trace>
  <inkml:trace contextRef="#ctx0" brushRef="#br0" timeOffset="59422.05">16087 15113 0,'0'0'0,"-22"-21"0,1 0 0,21 0 0,-21 21 15,0-22-15,21 1 0,-21 21 0,0 0 16,21-21-16,-22 21 15,22 21 1,0 0-16,0 1 16,0-1-16,0 0 0,0 21 0,0-21 15,22 22-15,-22-1 0,21-21 0,0 22 16,21-1-16,-21 0 0,1-21 16,20 22-16,0-22 0,1 0 0,-1 0 15,0 0-15,1 1 0,-1-22 16,21 0-16,-20 21 0,-1-21 15,22 0-15,-22 0 0,21 0 0,-20 0 16,20-21-16,-20 21 0,20-22 16,1 1-16,-1 21 0,1-21 0,20 21 15,-20-21-15,20 0 0,-20 21 0,21-21 16,-1-1-16,-20 1 0,20 0 16,1 0-16,0 21 0,-1-21 0,1 0 15,0-22-15,-1 22 0,1 0 0,21 0 16,-21 0-16,20-22 0,-20 22 15,0 0-15,-1 0 0,22 21 0,-21-21 16,0-1-16,20 22 0,-20-21 16,21 21-16,-21-21 0,20 21 15,-20 0-15,0 0 0,21 0 0,-22 0 16,1 0-16,0 0 0,-1 21 16,1 0-16,0 1 0,-1-22 0,-20 21 15,20 0-15,-20 21 0,-1-21 0,-20 1 16,20-1-16,-20 21 0,-1-21 15,0 0-15,-21 22 0,1-22 0,-1 0 16,0 21-16,0-20 0,0-1 16,-21 0-16,0 0 0,0 0 0,21 0 15,-21 1-15,22-1 0,-22 0 16,0 0-16,21-21 16,0 0-1,0 0-15,-21-21 16,21 0-16,0 21 0,-21-21 0,22-1 15,-1 1-15,0 0 0,-21 0 16,21 0-16,0-22 0,22 22 0,-22-21 16,21 21-16,0-22 0,1 22 15,-1-21-15,22 21 0,-1 0 0,-21-1 16,22 1-16,21 0 0,-22 21 0,1 0 16,-1 0-16,22 0 15,-22 0-15,22 0 0,0 21 0,-22 0 16,22 1-16,-22-1 0,22 21 0,-22-21 15,22 22-15,-21-22 0,-1 21 16,1-21-16,-1 0 0,1 1 0,-1 20 16,1-42-16,-22 21 0,21 0 15,1-21-15,-1 0 0,1 0 0,-22 0 16,22 0-16,-1 0 0,-20 0 0,20 0 16,-21-21-16,1 0 0,-1 0 15,0 0-15,1-1 0,-22 1 0,0-21 16,21 21-16,-20 0 0,-22-1 0,0 1 15,0-21-15,0 21 16,0 0-16,0-1 0,0 1 0,0 0 16,-22 0-16,1 0 0,-21 0 0,0-1 15,-1 1-15,1-21 0,-22 21 16,1 0-16</inkml:trace>
  <inkml:trace contextRef="#ctx0" brushRef="#br0" timeOffset="61545.15">19029 12912 0,'0'0'0,"-21"0"31,-1 0-15,44-21 30,-1 21-46,-21-22 16,0 1-16,0 0 0,0 0 16,0 0-16,0 0 15,-21-1-15,-1 1 0,1 21 16,0-21-16,-21 21 0,21 0 16,-1 0-16,-20 0 0,0 0 0,21 21 15,-22 0-15,1 22 0,21-22 16,-22 21-16,22 1 0,0-1 0,-21 0 15,42 1-15,-21-1 0,21 0 0,0 1 16,0-22-16,0 0 0,0 0 16,21 0-16,0 0 0,0 1 0,0-22 15,22 0-15,-22 0 0,21 0 16,-21 0-16,22 0 0,-1-22 0,0 1 16,1 0-16,-1 0 0,-21 0 0,21-22 15,1 1-15,-1 0 16,-21-1-16,22 1 0,-22-21 0,0-1 15,0 22-15,-21-22 0,0 1 16,0-1-16,0 1 0,0 20 0,0-20 16,0 21-16,0-1 0,0 1 0,0 21 15,0 0-15,-21-1 0,0 22 16,0 0-16,21 22 0,-22-1 16,1 0-16,0 21 0,21-21 15,0 22-15,-21 20 0,21-20 0,-21-1 16,21 21-16,0 1 0,0-22 15,0 22-15,0-22 0,0 0 16,21 1-16,0-1 0,0 0 0,0 1 16,1-22-16,-1 0 0,21 0 15,0 0-15,-20 1 0,20-22 0,0 0 16,1 0-16,-1 0 0,-21 0 16,21 0-16,-20-22 0,20 22 0,-21-21 15,0 0-15,0 0 0,1 0 0,-1-22 16,-21 22-16,0-21 0,0 21 15,0-22-15,0 22 0,0 0 0,0 0 16,-21 0-16,-1 21 0,1 0 16,0 0-16,0 0 0,0 0 0,0 21 15,-22 0-15,22 0 0,21 22 16,-21-22-16,21 0 0,0 21 16,0-21-16,0 1 0,0 20 0,0-21 15,21 0-15,0 0 16,0-21-16,1 0 0,20 0 0,-21 0 15,21 0-15,-20 0 0,-1 0 0,21 0 16,-21 0-16,0 0 0,22-21 16,-22 0-16,0 0 0,0 0 0,0 0 15,1-1-15,-22-20 0,0 21 16,21 0-16,-21 0 0,0-1 0,21 1 16,-21 0-16,0 42 31,0 0-31,0 1 0,-21-1 0,0 0 15,21 0-15,-22 0 0,22 0 16,0 1-16,0-1 0,-21 0 0,21 0 16,0 0-16,0 0 0,0-42 62,21 21-62,-21-21 0,0 0 0,22 0 16,-22 0-16,21-1 0,0-20 0,-21 21 15,21 0-15,-21-22 0,21 22 16,-21 0-16,21 21 16,-21 21-1,22 0-15,-22 1 0,0-1 16,0 0-16,0 0 0,0 21 0,0-20 16,0-1-16,0 0 0,0 0 15,0 0-15,0 0 0,21-21 16,0 22-16,0-22 15,0 0-15,0 0 16,1 0-16,-22-22 0,21 22 16,0-21-16,0 0 0,0 21 0,0-21 15,1 0-15,-22-22 0,21 22 16,0 0-16,0 0 0,0-21 16,-21 20-16,0 1 0,21 21 0,-21-21 15,0 42 1,0 0-1,0 1-15,-21-1 0,21 0 0,-21 0 16,21 0-16,0 0 0,0 1 16,0-1-16,0 0 0,0 0 0,0 0 15,0 0-15,21 1 0,0-22 16,1 0-16,-1 0 16,0 0-16,21 0 0,-21 0 15,1 0-15,-1 0 0,0-22 16,0 1-16,0 21 0,0-21 0,1 0 15,-1 0-15,0 0 0,0-1 0,-21 1 16,0 0 0,0 42-1,-21 0 1,21 1-16,-21-1 0,21 0 16,0 0-16,-21-21 0,21 21 0,0 0 15,0 1 1,21-22-16,0 0 0,0 0 15,0 0-15,0 0 0,1 0 16,-1-22-16,0 1 0,0 21 16,0-21-16,0 0 0,-21 0 0,22 0 0,-22-1 15,21-20-15,-21 21 16,0-21-16,0-1 0,0 22 0,0 0 16,-21-21-16,-1 20 0,1 22 15,0 0-15,0 0 0,0 0 0,-22 0 16,22 0-16,-21 22 0,21-22 0,0 21 15,-1 0-15,-20 0 0,42 0 16,0 0-16,-21 1 0,21-1 0,0 0 16,21-21-16,0 0 15,0 0-15,22 0 0,-22 0 16,21 0-16,1 0 0</inkml:trace>
  <inkml:trace contextRef="#ctx0" brushRef="#br0" timeOffset="62120.83">21399 12615 0,'-21'0'16,"42"0"-1,1 0 1,-1 0-16,21 0 0,-21-21 0,0 0 15,22 21-15,-22-21 0,21 21 16,-21-21-16,1 21 0,-1-21 0,0-1 16,-21 1-16,21 0 0,-21 0 15,0 0-15,-21 0 0,0-1 16,0 1-16,-22 21 0,22 0 0,-21 0 16,-1 0-16,1 0 0,21 0 15,-21 21-15,-1 1 0,22-1 0,-21 0 16,21 0-16,-1 0 0,22 0 15,0 22-15,0-22 0,0 0 0,0 0 16,0 0-16,22 1 0,-1-1 16,0 0-16,0-21 0,21 21 15,-20 0-15,-1-21 0,0 0 0,0 0 16,0 0-16,0 0 0,1 0 16,-44-21-1,1 21 1,0 0-16,-21 0 0,21 0 15,-22 0-15,1 21 0,21 0 0,-22 1 16,22-1-16,0 0 0,0 0 16,0 0-16,21 0 0,-21 22 0,21-22 15,0 0-15,0 0 0,0 0 16,21 1-16,0-1 0,-21 0 16,42-21-16,-21 21 0,1-21 0,-1 0 15,21 0-15,-21 0 0,22 0 16,-22 0-16,21 0 0,0 0 0,-20-21 15,20 0-15,-21 0 0,0-1 16,0 22-16</inkml:trace>
  <inkml:trace contextRef="#ctx0" brushRef="#br0" timeOffset="62351.68">21738 12700 0,'0'0'0,"0"21"46,0 0-46,0 1 0,0-1 16,21 0-16,-21 0 0,21 0 0,-21 0 16,0 1-16,22-1 0,-1 0 0,0 0 15,-21 0-15,0 0 0,21-21 16,-21 22-16,21-22 0,0 0 16,1 0-1,-22-22 1,21 22-16,-21-21 0,21 0 0</inkml:trace>
  <inkml:trace contextRef="#ctx0" brushRef="#br0" timeOffset="62536.93">22034 12764 0,'0'0'0,"0"-22"15,-21 22 1,0 0-16,0 0 0,0 22 16,0-22-16,-22 21 0,22 0 0,0 0 15,0 0-15,-22 0 0,22 1 0,0-1 16,0 0-16,0 0 0,0 0 15,21 0-15,0 1 0,0-1 16,0 0-16,21-21 16,0 0-1,0 0-15,0 0 0,0-21 16</inkml:trace>
  <inkml:trace contextRef="#ctx0" brushRef="#br0" timeOffset="63844.19">22437 12700 0,'0'0'16,"-22"-21"-16,1 21 0,0-21 16,0 21-16,0 0 0,0 0 15,-1 21-15,1 0 0,0-21 16,0 21-16,-21 22 0,20-22 15,1 0-15,0 21 0,0-21 0,21 1 16,0 20-16,-21-21 0,21 0 16,0 0-16,0 1 0,0-1 0,0 0 15,21 0-15,0-21 16,0 0-16,0 0 0,1 0 16,-1 0-16,0 0 0,0-21 15,0 21-15,0-21 0,-21 0 16,22-1-16,-1 1 0,0 0 0,0-21 15,-21 21-15,21-1 0,-21 1 16,21 0-16,-21 0 0,0 0 16,0 42-1,0 0 1,0 0-16,0 0 0,-21 1 16,21-1-16,0 0 0,0 0 15,0 0-15,0 0 0,21 1 16,1-22-16,-1 0 0,0 21 0,0-21 15,0 0-15,0 0 0,1 0 16,20 0-16,-21 0 0,0-21 0,22 21 16,-22-22-16,0 1 15,0 0-15,0 0 0,0 0 0,1 0 0,-1-1 16,0 1-16,-21 0 16,21 0-16,-21 0 0,0 0 0,0 42 31,0 0-16,0 0-15,-21 0 0,0 0 16,21 1-16,0-1 0,-21 0 16,21 0-16,0 0 15,0-42 17,0 0-17,0 0-15,21 0 0,-21-1 16,21 1-16,-21 0 0,21 0 15,-21 0-15,21 0 0,0-1 16,-21 1-16,0 42 31,0 1-31,0-1 16,0 0-16,0 0 16,0 0-16,0 0 0,0 1 0,0-1 15,0 0-15,22 0 0,-1 0 0,0-21 16,0 0-16,0 21 0,0-21 15,22 0-15,-22 0 0,0 0 16,0 0-16,0-21 0,1 0 16,-22 0-16,21 0 15,-21 0-15,21-1 0,-21 1 16,0 0-16,0 0 0,0 0 16,0 42 15,0 0-31,0 0 0,0 0 15,0 1-15,0-1 0,0 0 16,21-21-16,0 21 0,-21 0 0,21-21 16,1 21-16,-1-21 15,0 0-15,0 0 0,21 0 0,-20 0 0,-1 0 16,0 0-16,0 0 0,0 0 16,0-21-16,1 0 15,-22 0-15,21 0 0,-21 0 0,21-1 16,-21 1-16,0 0 0,0 0 15,0 0-15,0 0 0,0-1 0,0 1 16,21 21-16,-21-21 0,-21 42 31,0 0-31,21 1 0,-21 20 16,-1 0-16,1-21 0,21 22 16,-21-1-16,0 0 0,21 1 15,0-1-15,-21 0 0,21 1 0,0-1 16,0 0-16,0-20 0,0 20 0,0 0 15,0-21-15,0 22 0,0-22 16,0 21-16,0-21 0,0 1 16,0-1-16,0 0 0,0 0 0,0 0 15,0-42 17,0 0-32,0 0 15,0-22-15,21 22 0,-21 0 16,0-21-16,0 21 0</inkml:trace>
  <inkml:trace contextRef="#ctx0" brushRef="#br0" timeOffset="64134.02">23580 12764 0,'0'0'0,"0"-22"0,0 1 16,0 0-16,21 21 15,0 0-15,0 0 16,0 0-16,0 0 0,22 0 0,-22 0 15,21 0-15,-21 0 0,1 0 0,-1 0 16,0 0-16,-21 21 0,0 0 16,0 1-16,-21-1 0,0 0 15,-1 0-15,1 0 16,0 0-16,-21 1 0,21-22 0,-1 21 16,-20 0-16,21 0 0,0-21 0,0 21 15,-1 0 1,44-42 15,-1 21-31,0-21 16</inkml:trace>
  <inkml:trace contextRef="#ctx0" brushRef="#br0" timeOffset="64420.37">24215 12277 0,'0'0'0,"0"21"16,0 0-1,-22 0-15,22 0 0,-21 1 16,21-1-16,0 0 0,-21 21 0,0-21 16,21 22-16,-21-22 0,0 21 15,21-21-15,0 22 0,0-1 0,-22 0 16,22-20-16,-21 20 0,21-21 15,0 0-15,-21 0 0,21 1 0,0-1 16,0 0-16,0 0 16,21-21-1,0-21-15,1 0 16,-1 21-16</inkml:trace>
  <inkml:trace contextRef="#ctx0" brushRef="#br0" timeOffset="64757.17">24236 12764 0,'21'0'16,"0"0"-1,0 0 1,0 0-16,1 0 0,-1-22 0,21 22 16,-21-21-16,0 21 0,1-21 0,-1 21 15,0-21-15,-21 0 16,21 21-16,-21-21 0,0-1 15,-21 22 1,0 0-16,0 0 16,-22 0-16,22 22 0,0-1 0,0 0 15,0 0-15,-1 0 0,22 0 16,0 22-16,-21-22 0,21 21 0,0-21 16,0 1-16,0-1 15,0 0-15,21 0 0,-21 0 0,22 0 16,-1 1-16,0-22 0,21 0 15,-21 21-15,1-21 0,20 0 0,0 0 16,-21 0-16,22 0 0,-22-21 0,0-1 16</inkml:trace>
  <inkml:trace contextRef="#ctx0" brushRef="#br0" timeOffset="65728.74">18986 13462 0,'0'-21'0,"0"42"0,-21-42 0,0 21 15,0-21-15,0 21 16,0 0-16,-1 0 0,1 0 0,0-21 16,0 21-16,0 0 0,0 0 15,42 0 17,0 0-17,0 0-15,21 0 0,-20 0 0,20 0 16,0 0-16,1 0 0,-1 0 0,0 0 15,22 0-15,-22 0 0,22 0 16,-1 0-16,1 0 0,20 0 0,-20 0 16,20 0-16,1 0 0,-21 0 15,20 0-15,22 0 0,-21 0 16,21 0-16,-1 0 0,1 0 0,0 0 16,21 0-16,-21 0 0,21 0 15,-21 0-15,21 0 0,-21 0 0,-1 0 16,22 0-16,0 0 0,-21 0 15,21 0-15,-21 0 0,21 0 0,-21 0 16,0 0-16,21 0 0,-21 0 0,21 0 16,-22 0-16,22 0 0,-21 0 15,0 0-15,-21 0 0,21 0 0,-22 0 16,1 0-16,0 0 0,20 0 16,-20 0-16,-21 0 0,20 0 15,-20 0-15,20-22 0,-20 22 0,-22 0 16,22 0-16,-22 0 0,0 0 15,1-21-15,-1 21 0,-21 0 0,22 0 16,-22 0-16,0 0 16,0 0-16,-21-21 78,-21 21-63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3T06:25:26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1080 0,'21'-22'16,"1"22"-16,-22-21 0,21 0 15,-21 0 1,0 0-16,0 0 16,0-1-16,0 1 15,21 0-15,-21 0 0,0 0 16,0 0-16,0-1 15,0 1-15,0 0 16,0 42 15,0 22-15,0-22-16,0 21 0,0 0 16,0 22-16,0-22 0,0 22 15,0-1-15,0-20 0,0 20 16,0-21-16,0 22 0,0-1 15,0-20-15,0 20 0,-21-20 0,21-1 16,0 0-16,0 1 0,0-1 16,0 0-16,0-21 0,0 1 0,-21-1 15,21 0-15,0 0 0,-22-42 32,1-21-17,21 20-15,0-20 0,0 0 16,0-1-16</inkml:trace>
  <inkml:trace contextRef="#ctx0" brushRef="#br0" timeOffset="400.81">1503 953 0,'0'-43'16,"0"22"-16,0 0 0,0 0 16,21 0-16,0-1 0,0 22 15,0 0-15,22 0 0,-22 0 16,21 0-16,1 22 0,20 41 16,22 22-1,-43-43-15,-21 0 0,22 22 16,-22-1-16,0-20 0,0 20 15,0 1-15,0-22 0,1 0 0,-22 22 16,21-22-16,0 1 0,-21-1 16,21-21-16,0 21 0,-21-20 0,0 20 15,21-21-15,-21 0 0,22-21 16,-22 21-16,0-42 31,0 0-31,0 0 0,0 0 16,0 0-16,0-22 15,0 1-15,21 0 0,-21-1 0,21 1 16</inkml:trace>
  <inkml:trace contextRef="#ctx0" brushRef="#br0" timeOffset="705.63">2582 656 0,'-21'0'31,"21"21"-31,-21 1 16,21-1-16,0 21 0,-21 0 15,0 22-15,-1-22 0,1 22 16,21-1-16,-21 1 0,0-1 0,0 1 16,0-1-16,21 1 0,-22-1 15,22-20-15,-21 20 0,21-21 0,0 1 16,0-1-16,0 0 0,0-20 15,0-1-15,0 21 0,0-21 16,0 0-16,0-42 31,21 0-15,1 0-16</inkml:trace>
  <inkml:trace contextRef="#ctx0" brushRef="#br0" timeOffset="1153.41">2879 1270 0,'-22'0'16,"1"21"0,0 0-16,0 1 15,21-1-15,-21 0 0,0 0 0,-1 21 16,22-20-16,-21 20 0,21-21 0,-21 21 15,21 1-15,0-22 16,0 21-16,0-21 0,0 1 0,0-1 16,0 0-16,21 0 0,0 0 15,1-21-15,-1 0 0,21 0 0,-21 0 16,22 0-16,-1-21 0,-21 0 16,21 0-16,-20 0 0,20-1 0,-21-20 15,21 21-15,-20-21 0,-1 20 16,0-20-16,-21 21 0,0-21 0,0-1 15,0 1-15,0 0 0,0 20 16,-21-20-16,0 21 0,-1-21 16,1 42-16,21-22 0,-21 22 15,0 0-15,0 0 0,0 0 16,-1 22-16,1-22 0,0 21 0,21 0 16,-21 0-16,0 0 0,21 0 15,0 1-15,0-1 0,0 0 16,21-21-1,0 0-15,21 0 16</inkml:trace>
  <inkml:trace contextRef="#ctx0" brushRef="#br0" timeOffset="1499.21">3873 614 0,'0'0'0,"0"-21"16,0 42-1,0 0 1,-21 0-16,21 22 0,0-1 0,0 0 16,-21 22-16,21-1 15,-21-20-15,0 20 0,21 1 0,-21-1 16,21 1-16,-22-22 0,22 21 15,0-20-15,-21-1 0,21 0 0,0 1 16,-21-1-16,21-21 0,0 22 16,0-22-16,0 0 0,0 0 15,0 0-15,0 0 0,21-21 32,0-21-32,1 0 0,-22 0 15,21 0-15,0 0 0,0-22 16,0 22-16</inkml:trace>
  <inkml:trace contextRef="#ctx0" brushRef="#br0" timeOffset="1941.37">4022 1355 0,'0'0'0,"0"21"0,0 0 0,0 0 16,0 0-16,0 1 15,0-1-15,21-21 16,0 0-16,0 0 15,21 0-15,-20 0 0,-1 0 0,21 0 16,0-21-16,-20 21 0,20-22 16,-21 1-16,21 0 0,-20 0 0,-1 0 15,0 0-15,-21-1 0,0 1 16,0 0-16,0 0 0,0 0 16,0 0-16,0-1 0,0 1 15,-21 21-15,0 0 0,-1 0 16,1 0-16,0 0 0,0 0 0,0 0 15,0 21-15,-1 1 0,1-1 16,0 0-16,0 0 0,0 21 0,0-20 16,-1 20-16,1 0 0,21-21 15,-21 22-15,21-22 0,-21 21 0,21-21 16,0 22-16,0-22 0,0 0 16,0 21-16,0-20 0,21-22 15,0 21-15,0 0 0,1-21 16,-1 0-16,0 0 0,0 0 0,21 0 0,-20 0 15,-1-21-15,21 21 16,-21-21-16,0-1 0,1 1 0,20 0 16,-21 0-16,-21 0 0,21-22 15,0 22-15,1 0 0,-22-21 0</inkml:trace>
  <inkml:trace contextRef="#ctx0" brushRef="#br0" timeOffset="2229.26">3810 974 0,'0'0'16,"21"0"-16,21 0 15,-20 0-15,20 0 0,-21 0 0,21-21 16,1 21-16,-1-22 0,0 1 15,1 21-15,20-21 0,-20 21 0,-1 0 16,21-21-16,-41 21 0,20 0 16,0 0-16,-21 0 0,1 0 15,-1 0-15,-42 0 32,-1 21-17</inkml:trace>
  <inkml:trace contextRef="#ctx0" brushRef="#br0" timeOffset="2634.03">5715 1334 0,'0'0'0,"21"-22"47,-21 1-32,21 21-15,-21-21 0,0 0 16,0 0-1,-21 21 1,0 0-16,0 0 16,21 21-16,-21-21 15,-1 21-15,22 0 16,0 0 15,22-21-15,-1 0-1</inkml:trace>
  <inkml:trace contextRef="#ctx0" brushRef="#br0" timeOffset="2969.83">5757 1651 0,'0'0'0,"-21"21"0,21 0 0,0 1 0,0-1 15,21-21 17,0 0-32,1 0 15,-22-21 1,0-1-16,-22 22 47,1 0-47,0 0 15,21 22-15,0-1 16,-21 0-16,42-21 47,-21-21-31,21 21-16</inkml:trace>
  <inkml:trace contextRef="#ctx0" brushRef="#br0" timeOffset="3573">7133 995 0,'-21'21'31,"21"21"-15,0-20-16,0 20 15,0 0-15,0 1 0,0-1 16,0 21-16,0 1 0,0-1 0,0 1 16,0 21-16,0-1 0,-21 1 0,0 0 15,21-22-15,-22 22 0,22-1 16,-21 1-16,0 0 0,0-1 0,21-20 16,-21 21-16,0-22 0,-1 1 15,22-1-15,-21-21 0,0 22 0,21-43 16,-21 21-16,21-20 0,0-1 0,0 0 15,0-42 17,0 0-32,0-1 0,0-20 0,0 0 15,0-1-15,0 1 0,0-21 16,0-1-16</inkml:trace>
  <inkml:trace contextRef="#ctx0" brushRef="#br0" timeOffset="3909.81">6731 1376 0,'0'0'0,"0"-21"0,0 0 0,0-22 0,0 22 15,0-21-15,0 21 0,0-1 16,0-20-16,21 21 0,0-21 16,0 20-16,22 1 0,-1 0 15,0 0-15,1 0 0,20 0 0,-20-1 16,41 1-16,22 42 15,-85 1-15,22 20 0,-22-21 0,0 43 16,-21-22-16,0-21 0,0 21 0,0 1 16,-21-22-16,-22 42 0,22-41 0,0 20 15,0-21-15,-43 21 0,43-20 0,0-1 16,0 0-16,0 0 0,-22 0 0,43 0 16,-21-21-16,21 22 0,-21-22 15,21 21-15,42-21 31,-42 21-31,22-21 0,-1 0 16,0-21-16,0 0 0,0-1 0</inkml:trace>
  <inkml:trace contextRef="#ctx0" brushRef="#br0" timeOffset="4445.7">7789 699 0,'0'0'0,"0"-22"16,0 44-1,0-1 1,0 0-16,-21 42 0,21-20 16,0-1-16,0 0 0,0 1 0,0-1 15,0 22-15,0-22 0,-21 21 16,21-20-16,0-1 0,0 0 0,0 1 15,0-1-15,-21 0 0,21-20 0,0-1 16,0 21-16,0-21 0,-21 0 16,21 1-16,0-1 0,0-42 47,0-1-47,0 1 15,0 0-15,0 0 0,21 0 16,0-22-16,0 22 0,0 0 0,0-21 15,22 21-15,-22-1 0,21 1 16,-21 0-16,22 0 0,-22 0 0,21 21 16,-21 0-16,1 0 0,-1 0 15,0 0-15,0 21 0,-21 0 0,0 0 16,21 0-16,-21 1 0,0-1 0,0 0 16,0 21-16,0-21 0,0 1 15,0-1-15,-21 0 0,0 21 0,21-21 16,0 1-1,-21-1-15,21 0 0,-21 0 16,21-42 15,21 0-31,0 0 0,0-1 0,0 1 16</inkml:trace>
  <inkml:trace contextRef="#ctx0" brushRef="#br0" timeOffset="5316.38">8699 1207 0,'0'-22'15,"0"1"-15,-21 21 16,0 0-16,0 0 0,0 0 16,0 21-16,-1 1 15,1-1-15,0 0 0,21 0 0,-21 0 16,0 0-16,0 1 0,21 20 15,0-21-15,0 0 0,0 0 0,0 1 16,0-1-16,0 0 0,0 0 16,0 0-16,21-21 15,0 0-15,0 0 16,0 0-16,0 0 0,22 0 16,-22 0-16,0 0 0,0-21 0,0 0 15,-21 0-15,22 0 16,-22-1-16,0 1 0,0 0 15,0 0-15,0 0 0,-22 0 0,1 21 16,0-22-16,0 1 0,0 21 16,21-21-16,-21 21 0,21-21 31,0 0-31,21 0 16,21 21-16,-21-22 0,22 22 15,-22-21-15,21 21 0,0-21 16,1 21-16,-1 0 0,0 0 0,-20 0 15,20 0-15,-21 0 0,21 0 16,-20 0-16,-1 21 0,0 0 0,0-21 16,0 43-16,-21-22 0,0 0 15,0 0-15,0 0 0,0 22 0,0-22 16,0 0-16,-21 21 0,0-20 0,0-1 16,21 0-16,-21 0 0,21 0 15,0 0-15,-22 1 0,22-1 16,-21-21-16,0 0 31,21-21-15,0-1-1,0 1-15,0 0 0,0 0 0,21-21 16,-21 20-16,21-20 0,22 21 16,-22-21-16,0 20 0,21-20 0,-20 21 15,20 0-15,-21-22 0,21 43 16,-20-21-16,20 0 0,-21 21 0,0 0 15,0 0-15,22 0 0,-22 0 16,0 21-16,-21 0 0,0 1 0,21-1 16,-21 0-16,0 0 0,0 21 0,0-20 15,0 20-15,0-21 16,0 21-16,-21-20 0,0 20 0,21-21 16,-21 21-16,0-20 0,21-1 0,-22 0 15,22 0-15,0 0 16,-21-21-1,21-21 1,0 0-16,0 0 16,21 0-16,-21-1 0,22 1 15,20-42-15</inkml:trace>
  <inkml:trace contextRef="#ctx0" brushRef="#br0" timeOffset="5749.13">9779 1439 0,'0'0'0,"21"0"16,0 0-16,-21 22 0,21-22 15,1 0-15,-1 0 0,0 0 16,0 0-16,21-22 16,-20 1-16,-1 21 0,0-21 0,0 0 15,21 21-15,-20-21 0,-1 0 16,0-1-16,0 1 0,-21 0 15,21 0-15,-21 0 0,0 0 16,0-1-16,-21 22 16,0 0-1,0 0-15,0 0 0,-22 22 16,22-1-16,-21 0 0,21 0 0,-1 0 16,-20 0-16,21 1 0,0-1 0,0 21 15,21-21-15,0 0 0,-22 22 16,22-22-16,0 0 0,0 0 0,0 0 15,0 1-15,0-1 0,0 0 16,22 0-16,-1-21 0,0 0 0,0 21 16,0-21-16,0 0 0,1 0 0,-1 0 15,0 0-15,0 0 16,21 0-16,-20 0 0,-1-21 0,-21 0 16,21 21-16,0-21 0,0 0 15,0-1-15,1 1 0,-1 0 16,-21 0-16,21 0 0</inkml:trace>
  <inkml:trace contextRef="#ctx0" brushRef="#br0" timeOffset="6653.61">11747 1122 0,'0'0'0,"0"-21"0,22 21 0,-22-21 16,0-1-16,0 1 16,0 0-16,0 0 0,0 0 15,0 0-15,0-1 16,0-20-16,0 21 0,0 0 0,-22 21 15,1-21-15,0-1 0,0 22 16,0 0-16,0 0 0,-1 0 0,1 22 16,-21-1-16,21 0 0,-22 21 15,1 1-15,0-1 0,21 0 0,-1-21 16,1 22-16,0-1 16,21 0-16,0-20 0,0 20 0,0-21 15,0 0-15,0 0 0,21 1 16,0-22-16,1 21 0,-1-21 0,0 0 15,21 0-15,-21 0 0,22 0 16,-22 0-16,0 0 0,0 0 0,0 0 16,1 0-16,-1 0 15,-42 0 1,-1 0-16,1 0 16,0 0-16,0 0 0,0 0 0,0 0 15,-22 0-15,22 21 0,21 0 0,-21 0 16,0 0-16,0 1 15,21-1-15,0 0 0,0 0 16,0 0-16,0 0 16,21-21-1,0 0-15,0 0 0,0 0 16,0 0-16,22 0 0,-22-21 0,0 0 16,21 0-16,-20 21 0,-1-21 15,0 0-15,0 21 0,0 0 0,-21-22 16,21 22-16,-21 22 15,0-1-15,0 21 16,-21-21-16,0 22 0,0-1 16,21 0-16,-21 1 0,0 20 15,-1-21-15,1 1 0,0 20 0,0-20 16,21-1-16,0 0 0,-21 1 16,21-1-16,-21-21 0,21 21 0,0-20 15,0-1-15,0 0 0,0 0 16,0-42-1,0 0-15,0 0 16,0-1-16</inkml:trace>
  <inkml:trace contextRef="#ctx0" brushRef="#br0" timeOffset="9455.29">13293 1016 0,'0'-21'0,"21"21"0,-21-21 15,21 0-15,0 21 16,0-22-16,0-20 0,22 21 0,-22-21 16,0 20-16,21-20 0,-20 0 15,20-1-15,-21-20 0,21 21 0,-20-1 16,-1 1-16,-21 0 0,0-1 16,0 1-16,0 21 0,0 0 0,-43-1 15,22 22-15,-21 0 0,0 0 16,-1 22-16,-20-1 0,20 21 0,-41-21 15,20 22-15,1-1 0,20 0 16,-20 1-16,21 20 0,-1-21 16,22 22-16,0-22 0,21 1 0,0-1 15,0 21-15,21-20 0,0-22 16,0 21-16,1 1 0,20-22 0,0 21 16,1-21-16,-1 0 0,0 22 15,1-22-15,-22 0 0,21 0 0,-21 22 16,0-22-16,1 0 0,-22 0 15,0 0-15,0 0 0,0 1 0,-22-1 16,1 0-16,0 0 0,-21 0 16,-1-21-16,1 21 0,0-21 0,-1 0 15,1 0-15,0 0 0,-1 0 16,1 0-16,0-21 0,21 21 16,-22-21-16,22 0 0,0-21 0,0 20 0,0 1 15,-1-21-15,22 0 16,0 20-16,-21 1 0,21-21 0,0 21 15,-21 21-15,21-21 0,0 42 16,21 0 0,0 0-16,-21 0 0,22 22 15,-1-22-15,0 0 0,0 21 0,0-21 16,22 1-16,-22 20 0,0-21 16,21 0-16,-21 0 0,22 1 0,-22-1 15,21-21-15,1 0 0,-1 21 16,-21-21-16,21 0 0,1 0 15,-1-21-15,-21 21 0,22-21 0,-1-1 16,-21 1-16,21 0 0,-20 0 16,20 0-16,-21-22 0,0 22 0,0-21 15,1 21-15,-1 0 0,0-1 16,-21 1-16,0 0 0,0 0 16,0 42 15,0 0-31,0 0 15,0 1-15,0-1 0,0 0 0,0 0 16,0 0-16,0 0 16,0 1-16,0-1 0,21-21 15,0 21-15,0-21 0,1 0 16,-1 0-16,0 0 0,21 0 16,-21 0-16,1 0 0,20 0 0,-21-21 15,21 21-15,-20-21 0,-1-1 0,0 22 16,0-21-16,0 0 0,0 21 15,-21-21-15,22 0 0,-22 0 16,0-1-16,0 1 16,0 0-1,0 42 17,0 0-32,0 1 0,0-1 0,0 0 15,0 0-15,0 21 0,0 1 16,0-1-16,0 0 0,0 1 0,0-1 15,0 22-15,0-22 0,0 21 16,21 1-16,-21-1 0,0-20 0,21 20 16,-21 1-16,0-22 0,0 22 0,0-1 15,0 1-15,0-1 0,-21 1 16,0-1-16,-1 1 0,1-22 0,21 21 16,-21-20-16,0-1 0,0 0 0,0-20 15,21-1-15,-22 0 0,1 0 16,0 0-16,0-21 0,0 0 15,21-21-15,-21 0 0,21 0 16,0-22-16,0 1 0,0 0 16,0-1-16,0-20 0,0-1 0,21-20 15,0 20-15,0-20 0,21-1 0,-20 0 16,20 1-16,0-1 0,1-21 16,-1 21-16,21 1 0,1-1 0,-1 0 15,1 1-15,-22 20 0,22 1 16,-1-1-16,-20 1 0,-1 20 0,0 1 15,1 21-15,-22-21 0,-21 20 16,-21 22 0,-1 22-16,1-22 15,0 21-15,0 0 0,0 0 0,0 0 16,-1 0-16,22 1 0,0-1 16,0 0-16,0 0 0,0 0 0,0 0 15,22 1-15,-1-1 16,0 0-16,0 0 0,0 0 15,0 0-15,1-21 0,-22 22 0,0-1 16,0 0 0,-22-21-1,1 0-15,0 0 16,0-21-16,0 21 16,0-21-16,-1 21 0,22-22 0,-21 22 15,0 0 1,21 22 15,21-1-31,0 0 0,-21 0 16,22-21-16,-1 21 0,0-21 15,0 0-15,21 0 0,-20 0 0,20 0 16,0 0-16,1 0 0,-1 0 0,21 0 16,-20-21-16,-1 0 0,0 21 15,1-21-15,-1 0 0,-21-1 0,22-20 16,-22 21-16,0-21 15,0 20-15,0-41 0,0 21 0,-21-22 16,0 1-16,0-1 0,22 1 16,-22-1-16,21 22 0,-21-22 0,0 22 15,0 0-15,21-1 0,-21 22 16,0 0-16,0 0 0,0 42 31,0 21-31,0-21 0,-21 22 0,21-1 16,-21 0-16,21 22 0,-22-22 15,1 22-15,21-22 0,0 22 0,0-22 16,-21 21-16,21-20 0,0-1 0,0 0 16,0-20-16,0 20 15,21-21-15,-21 21 0,21-20 0,1-22 16,-1 21-16,21-21 0,-21 0 0,0 0 16,22 0-16,-22 0 0,21 0 15,-21 0-15,22-21 0,-1-1 0,-21 1 16,22 0-16,-22 0 0,0 0 15,21-22-15,-42 22 0,21-21 0,1 0 16,-22 20-16,21-20 0,-21 0 16,0 21-16,0-1 0,0 1 0,0 0 15,-21 21 1,-1 0-16,1 21 0,21 0 16,-21 1-16,0-1 0,21 21 0,0-21 15,0 22-15,-21-22 0,21 0 16,0 21-16,0-21 0,0 1 0,0-1 15,0 0-15,0 0 0,21 0 16,0 0-16,0-21 0,0 0 0,1 0 16,20 0-16,-21 0 0,21 0 15,-20-21-15,20 21 0,0-21 0,-21 0 16,1 0-16,20 0 0,-21-1 16,0 1-16,0-21 0,1 21 0,-22-22 15,0 1-15,21 21 0,-21-21 0,21 20 16,-21 1-16,0 42 31,0 1-15,0 20-16,0-21 0,0 0 0,-21 0 15,21 22-15,-21-22 0,21 0 16,-22 21-16,22-20 0,0-1 0,0 0 16,-21 0-16,21 0 15,0 0 1,0-42-1,0 0-15,0 0 16,21-21-16,-21 20 0,22 1 16,-1-21-16,0 21 15,0-22-15,0 1 0,0 21 0,-21 0 16,22 0-16,-1-1 0,0 1 16,0 21-16,0 0 15,-21 21-15,21-21 0,-21 22 0,0-1 16,0 21-16,22-21 0,-22 0 15,0 22-15,21-22 0,-21 0 0,0 0 16,0 0-16,0 1 0,0-1 16,0 0-16,21-21 0,-21 21 0,21-21 15,0 0 1,-21-21 0,21 0-16,-21 0 15,22-1-15,-1-20 0,0 21 16,-21-21-16,21 20 0,0-20 0,0-21 15,1 20-15,20 1 0,-21 0 16,0 20-16,0 1 0,1 0 16,20 0-16,-21 21 0,0 21 15,-21 0-15,21 0 0,-21 1 16,0 20-16,0 0 0,0 1 0,0-1 16,0 0-16,0-21 0,0 22 0,0-1 15,0-21-15,0 22 16,0-22-16,0 0 0,0 0 0,0 0 15,-21-21-15,21 21 16,0-42 0,-21 0-1,21 0-15,-21 0 0,0 0 16,0-22-16,-1 22 0</inkml:trace>
  <inkml:trace contextRef="#ctx0" brushRef="#br0" timeOffset="9701.15">15261 868 0,'21'-21'16,"0"21"-1,22-21-15,-1-1 0,0 22 0,1-21 16,20 21-16,1-21 0,-1 0 15,1 21-15,-22-21 0,22 21 0,-1-21 16,-21 21-16,22 0 0,-43 0 16,21 0-16,-20 0 0,-1-22 0</inkml:trace>
  <inkml:trace contextRef="#ctx0" brushRef="#br0" timeOffset="10432.99">19262 847 0,'0'0'0,"21"-43"0,0-41 16,-21 63-16,0-1 0,0 1 15,0 0-15,0 0 0,0 0 16,0 0-16,0-1 0,-21 22 0,0-21 16,-22 0-16,22 21 0,-21 0 15,-1 0-15,22 0 0,-21 0 0,0 0 16,-1 21-16,1 0 0,0 1 15,-22 20-15,22 0 0,21 1 0,-22-1 16,1 21-16,21 1 0,0-22 0,-1 22 16,1-1-16,21 1 0,0-1 15,0 1-15,0-22 0,0 0 16,0 22-16,21-43 0,1 21 16,-1 1-16,21-22 0,-21 0 0,0 0 15,22-21-15,-22 21 0,0-21 16,21 0-16,-20 0 0,20 0 0,-21 0 15,0-21-15,22 21 0,-22-21 16,0 21-16,21-21 0,-21 0 0,1 21 16,-22-21-16,21 21 0,0-22 15,-21 1 1,0 0-16,21 21 0,0-21 16,-21 42 46</inkml:trace>
  <inkml:trace contextRef="#ctx0" brushRef="#br0" timeOffset="14081.33">19727 1291 0,'0'-21'0,"0"0"0,0 0 16,0 0-1,0-1-15,0 1 0,0 0 0,0 0 16,-21 21 0,0 0-16,0 0 15,0 0-15,-1 0 0,22 21 16,-21 0-16,0 22 0,0-22 0,0 21 16,0 0-16,-1-20 0,22 20 15,-21-21-15,21 21 0,0-20 0,0 20 16,0-21-16,0 0 15,0 0-15,21 1 0,1-1 0,-1-21 16,0 0-16,21 0 0,-21 0 0,22 0 16,-1 0-16,0 0 0,1-21 15,-1-1-15,-21 1 0,22 0 0,-1 0 16,0 0-16,-21-22 0,1 22 16,20-21-16,-21 0 0,-21 20 0,0-20 15,0 0-15,0-1 0,0 1 16,-21 0-16,21-1 0,-21 22 0,-22 0 15,22 0-15,0 21 0,0 0 16,-21 0-16,20 0 0,-20 21 0,21 0 16,-21 22-16,20-1 15,1 0-15,0 1 0,0-1 0,0 0 16,21 1-16,0-1 0,0-21 16,0 21-16,0 1 0,0-22 0,21 21 15,21-21-15,-21 1 0,22-22 16,-1 21-16,0-21 0,1 0 0,-1 0 15,0 0-15,22-21 0,-1 21 16,-20-22-16,20 1 0,1 0 0,-22-21 16,22 21-16,-22-1 0,0-20 15,-21 21-15,22-21 0,-22-1 0,0 22 16,-21-21-16,0-1 0,0 22 16,0 0-16,0 0 0,-21 42 31,21 0-31,-21 22 15,0-22-15,21 21 0,0-21 0,-22 22 16,1-1-16,21-21 0,-21 21 16,21 1-16,0-22 0,-21 21 0,21-21 15,-21 1-15,21-1 0,0 0 16,0 0-16,0-42 31,21 0-31,0 0 16,-21-1-16,21 1 0,0 0 15,1-21-15,-1 21 0,0-22 16,0 1-16,0 21 0,0-22 0,1 22 16,-1 0-16,-21 0 0,0 0 15,21 21-15,0 0 16,-21 21-16,0 0 16,0 0-16,0 0 0,0 22 0,0-22 15,0 0-15,0 0 0,0 22 16,0-22-16,0 0 0,21 0 0,0 0 15,1 0-15,-22 1 16,21-22-16,0 0 0,0 21 0,0-21 16,22 0-16,-22 0 0,0 0 0,21-21 15,-21-1-15,22 22 0,-22-21 16,0 0-16,21 0 0,-20 0 16,-1 0-16,0-22 0,-21 22 0,21-21 15,-21-1-15,21 22 0,-21-21 0,21 21 16,-21-22-16,0 22 15,0 0-15,0 42 16,0 0-16,-21 1 16,21-1-16,0 21 0,-21-21 0,0 22 15,21-22-15,-21 21 16,21-21-16,-21 22 0,21-22 0,-22 0 16,1 0-16,21 0 0,0 0 15,0 1-15,0-1 0,0-42 31,0-1-15,21 1-16,1-21 16,-22 21-16,21 0 0,0-22 0,0 22 15,0-21-15,0 21 0,1-1 16,-1 1-16,0 0 0,-21 0 0,0 0 16,21 21-16,0 0 0,-21 21 15,0 0 1,0 0-16,0 0 0,0 1 0,0 20 15,0-21-15,0 0 0,0 0 16,0 1-16,0-1 0,21 0 0,1 0 16,-22 0-16,21 0 0,0 1 15,0-22-15,0 0 0,22 0 0,-22 0 16,21 0-16,0 0 0,1 0 16,-1 0-16,0-22 0,1 1 0,-1 0 15,0 0-15,1 0 0,-1 0 16,0-22-16,-20 1 0,-1 21 0,0-22 15,21 1-15,-42 0 0,21-1 16,-21 22-16,0 0 0,0 0 16,0 0-16,-21 21 15,0 0-15,0 21 0,0 0 16,0 0-16,-1 22 0,1-22 0,21 21 16,-21 0-16,21-20 0,-21 20 15,21 0-15,0-21 0,0 22 0,0-22 16,0 0-16,0 0 0,0 0 15,21 1-15,0-1 0,0-21 0,1 0 16,-1 0-16,21 0 0,-21 0 16,0 0-16,22 0 0,-22-21 0,21 21 15,-21-22-15,1 1 0,20 0 16,-21 0-16,0-21 0,22 20 16,-22-20-16,0 0 0,21 21 0,-21-22 15,1 1-15,-1 21 0,0 0 16,0-1-16,0 1 0,0 21 0,1 0 15,-22 21 1,0 1-16,0-1 0,0 0 16,0 0-16,0 0 15,0 0-15,0 1 0,21-22 32,0 0-17,0 0-15,-21-22 16,0 1-16,21 0 0,-21 0 15,0 0-15,0 0 0,0-1 16,0 1-16,0 0 16,-21 21-16,0 0 15,0 0-15,0 0 16,-1 0-16,1 21 0,0 0 0,0 1 16,21-1-16,-21 0 0,0 21 15,-1-21-15,1 1 0,21 20 0,0-21 16,-21 21-16,21-20 0,0-1 15,0 21-15,0-21 0,0 0 0,0 1 16,21-1-16,0 0 16,1-21-16,-1 21 0,0 0 0,21-21 15,1 0-15,-1 0 0,0 0 0,22 0 16,-22 0-16,0 0 0,1-21 16,-1 0-16,0 0 0,-20 0 0,20-1 15,-21 1-15,21-21 0,-20 0 16,-1-1-16,0 1 0,21-22 0,-21 22 15,-21-21-15,22-22 0,-1 21 16,-21 1-16,0 21 0,0-22 0,0 43 16,0-21-16,0 20 0,0 1 15,-21 21-15,21 21 16,-22 1-16,1-1 16,0 21-16,0 0 0,0 1 0,0-1 15,-1 22-15,22-22 0,-21 0 16,21 22-16,-21-22 0,21 0 0,0 1 15,0-1-15,0 0 0,0 1 16,0-22-16,0 0 0,0 21 0,21-20 16,0-1-16,1-21 0,-1 21 15,0-21-15,0 0 0,0 0 0,22 0 16,-22 0-16,21-21 0,0 21 16,-20-21-16,20-1 0,0 1 0,1 0 15,-22 0-15,21 0 0,-21-22 0,22 22 16,-22-21-16,0 21 15,0-22-15,0 22 0,0 0 0,-21 0 16,0 0-16,0 0 0,0-1 16,-21 22-16,0 0 15,0 0-15,21 22 0,-21-1 16,0 0-16,21 0 0,0 0 0,-22 0 16,22 22-16,0-22 0,0 0 15,0 0-15,0 0 0,0 1 0,0-1 16,22 0-16,-1 0 0,0 0 15,0 0-15,21-21 0,-20 0 0,20 22 16,-21-22-16,21 0 0,1 0 0,-1 0 16,22 0-16,-22 0 15,0 0-15,22-22 0,-22 22 0,0-21 16,1 0-16,-1 0 0,-21 0 16,22-22-16,-22 22 0,0 0 0,0 0 15,0 0-15,-21-22 0,0 22 16,0 0-16,0 0 0,0 0 0,-21 0 15,0-1-15,0 22 16,0 0-16,-1 0 0,1 0 16,0 0-16,0 22 0,0-1 0,0 0 15,21 0-15,-22 0 0,22 0 16,-21 1-16,21-1 0,0 0 0,0 0 16,0 0-16,0 0 15,0 1-15,0-1 0,21-21 16,1 21-16,-1-21 15,0 0-15,0 0 0,0 0 16,0 0-16,1-21 0,-1 21 16,0-21-16,-21-1 0,21 1 0,0 0 15,0 0-15,1-21 0,-1-1 0,0 1 16,0 0-16,0-1 0,0-20 16,1-1-16,-1 1 0,0 20 15,0-20-15,0 21 0,-21-1 0,0 22 16,21 0-16,-21 0 0,0 0 0,-21 42 31,0 0-31,0 0 0,0 21 16,0 1-16,-1-1 0,1 0 15,0 22-15,0-22 0,0 22 0,0-22 16,-1 22-16,22-22 0,0 0 16,0 1-16,0-22 0,0 21 0,0-21 15,0 0-15,0 1 0,0-1 0,0 0 16,22-21-16,-1 0 0,0 0 15,0 0-15,0 0 0,0 0 0,1 0 16,-1 0-16,21 0 16,-21-21-16,0 0 0,1 21 0,-22-22 15,21 1-15,-21 0 0,21 0 16,-21 0-16,0 0 0,0-22 0</inkml:trace>
  <inkml:trace contextRef="#ctx0" brushRef="#br0" timeOffset="14233.24">23283 995 0,'0'0'0,"-21"0"0,-21 0 0,21 0 16</inkml:trace>
  <inkml:trace contextRef="#ctx0" brushRef="#br0" timeOffset="14593.06">26120 910 0</inkml:trace>
  <inkml:trace contextRef="#ctx0" brushRef="#br0" timeOffset="15205.71">23326 1058 0,'0'0'0,"-22"0"32,22-21-17,22 21 1,-1-21-16,0 0 0,21 21 16,-21-21-16,22 21 0,-1-21 15,0 21-15,1-22 0,-1 22 0,0-21 16,1 21-16,-1-21 0,-21 21 15,0 0-15,1 0 0,-1 0 16,0 0 31,0-21-47</inkml:trace>
  <inkml:trace contextRef="#ctx0" brushRef="#br0" timeOffset="15677.53">26352 550 0,'0'0'0,"-21"-21"0,21 0 0,-21 0 16,0 0-16,21 0 16,0-1-16,-21 22 31,0 22-31,21-1 0,0 21 15,0-21-15,-22 22 0,1-1 16,0 21-16,21-20 0,-21 20 16,0 1-16,21-1 0,-21 1 15,-1-1-15,1-20 0,0 20 0,0-21 16,0 1-16,21-1 0,-21 0 16,-1-20-16,22 20 0,-21-21 0,0 0 15,21 0-15,21-42 47,0 0-47,1 0 16,-1 0-16,0 0 0,0-1 15</inkml:trace>
  <inkml:trace contextRef="#ctx0" brushRef="#br0" timeOffset="16057.47">26670 847 0,'0'21'16,"-21"0"-16,0 0 16,-1 22-16,1-22 0,0 0 15,0 21-15,0-21 0,0 22 0,-1-22 16,1 21-16,21-21 0,-21 22 16,21-22-16,0 0 0,0 0 15,0 0-15,0 1 0,21-22 16,-21 21-16,43-21 0,-22 0 0,0 0 15,21 0-15,-21 0 16,22-21-16,-1-1 0,-21 22 0,22-21 16,-22 0-16,0 0 0,0 0 15,0-22-15,-21 22 0,0-21 0,0 21 16,0-22-16,0 22 0,-21 0 16,0 0-16,0 0 0,0 0 0,-1 21 15,1 0-15,0 0 0,0 0 16,0 0-16,0 0 0,-1 0 0,1 0 15,0 0-15,0 0 16,0 0-16,0 0 31</inkml:trace>
  <inkml:trace contextRef="#ctx0" brushRef="#br0" timeOffset="16313.32">25887 741 0,'0'-21'16,"21"21"-16,0 0 0,0 0 0,22-21 15,-22 21-15,21 0 16,0-22-16,1 22 0,-1 0 0,0-21 16,1 21-16,20 0 0,-20-21 15,-1 21-15,0-21 0,1 21 0,-1 0 16,-21 0-16,21 0 0,-20 0 15,-44 0 17,1 0-32,0 0 15</inkml:trace>
  <inkml:trace contextRef="#ctx0" brushRef="#br0" timeOffset="18237.39">28152 1334 0,'-22'0'0,"44"0"0,-65 0 0,22 0 15,0 0-15,42-22 31,0 22-31,0-21 16,22 0-16,-1 0 0,0 0 0,1-22 16,-1 1-16,22 21 0,-22-43 15,21 22-15,1 0 0,-22-22 16,22 1-16,-1 20 0,-20-20 0,-1-1 16,0 1-16,1 21 0,-43-1 15,0-20-15,0 42 0,0-22 0,0 22 16,-22 0-16,1 21 0,-21 0 15,0 0-15,-1 21 0,1 21 0,0-20 16,-1 20-16,22 0 0,0 1 16,0-1-16,21 21 0,0-20 0,0 20 15,0-20-15,0 20 16,0-21-16,21 1 0,0-1 0,0 0 16,22 1-16,-22-1 0,21-21 15,-21 0-15,0 1 0,1-1 0,-1 0 16,-21 0-16,-21-21 15,-1 0 1,1 0-16,-21 0 0,21 0 16,-22-21-16,22 0 0,-21 21 0,21-21 15,-22 21-15,22 0 0,0-22 16,0 22-16,0 0 0,0 0 16,21 22-1,0-1-15,21 0 16,0-21-16,0 21 0,21-21 15,1 21-15,-22-21 0,42 0 0,-20 0 16,-1 0-16,22 0 0,-22 0 16,21 0-16,1 0 0,-1 0 15,-20 0-15,20-21 0,1 21 0,-22-21 16,0 0-16,1-22 0,-1 22 16,-21-21-16,22 21 0,-22-22 0,-21-20 15,21 21-15,-21-1 0,0 1 16,0 0-16,0-1 0,0 22 0,0 0 15,-21 0-15,0 21 0,-22 0 16,1 0-16,0 21 0,-1-21 16,1 42-16,0 1 0,-1-1 15,1 0-15,0 1 0,-1-1 0,22 0 16,0 1-16,21-1 0,0 0 16,0 1-16,0-22 0,0 0 0,0 21 15,21-42-15,0 21 0,0 1 16,1-22-16,20 0 0,-21 0 0,21 0 15,-20 0-15,-1 0 0,21 0 16,-21-22-16,0 22 0,1-21 0,-1 0 16,0 0-16,0-21 0,0 20 15,0-20-15,1 21 0,-1-21 0,0-1 16,-21 22-16,21-21 16,-21 21-16,21-1 0,-21 44 31,0 20-16,0-21-15,0 0 0,0 0 0,0 22 16,21-22-16,-21 0 0,22 0 16,-22 0-16,21 1 0,0-1 0,0-21 15,0 21-15,0-21 0,1 0 16,20 0-16,-21 0 0,0 0 16,0 0-16,-21-21 0,22 21 0,-1-21 15,-21-1-15,21 1 0,0 0 0,-21-21 16,21 21-16,-21-22 15,21 1-15,1 21 0,-22-22 0,0 22 16,0-21-16,21 42 0,-21-21 16,0 42-1,0 0-15,-21 21 16,21-20-16,-22 20 0,22-21 16,-21 21-16,21-20 0,-21 20 0,21-21 15,0 21-15,0-20 0,0-1 16,0 0-16,0 0 0,0 0 0,0 0 15,21-42 17,0 21-17,-21-21-15,22-21 0,-22 21 0,21-1 16,0-20-16,0 0 0,0-1 16,0 1-16,1 0 0,-1-1 0,0 1 15,0 0-15,0 21 0,0-1 16,1 1-16,-1 0 0,-21 42 15,0 0 1,0 1-16,0-1 0,0 21 16,0-21-16,0 22 0,0-22 0,0 21 15,0-21-15,0 22 0,0-22 16,0 0-16,0 0 0,0 0 0,0 0 16,0 1-16,21-22 15,0 0-15,0 0 16,0 0-16,1-22 15,-1 22-15,-21-21 0,21 0 0,21 0 16,-21-21-16,1 20 0,-1-20 16,21 21-16,-21-21 0,0-1 0,22 1 15,-22 21-15,0 0 0,0-1 16,0 1-16,1 0 0,-1 21 16,-21 21-1,0 0-15,0 22 16,0-22-16,0 0 0,0 21 0,0 1 15,0-22-15,0 21 0,0-21 16,0 22-16,0-22 0,0 0 0,0 21 16,21-20-16,0-1 0,0-21 15,0 21-15,1 0 0,-1-21 0,0 0 16,21 0-16,-21 0 0,22 0 16,-1 0-16,-21 0 0,22 0 0,-1-21 15,0 0-15,1 21 0,-1-43 16,0 22-16,1-21 0,-22 21 0,21-22 15,0-20-15,-20 21 16,-1-1-16,0 1 0,0 0 16,-21-1-16,0 1 0,0 21 0,-21 21 15,0 0-15,-22 0 16,22 0-16,-21 21 0,0 0 0,-1 0 16,22 22-16,-21-1 0,21 0 15,-1-21-15,22 22 0,0-1 0,0-21 16,0 22-16,0-22 0,22 0 15,-1 0-15,21 0 0,0 0 16,1 1-16,-1-22 0,0 0 0,22 0 16,-22 0-16,1 0 0,20 0 15,-21 0-15,1 0 0,-1 0 0,0-22 16,-20 22-16,-1-21 0,0 0 16,0 0-16,-21-21 0,0 20 15,0 1-15,-21 0 0</inkml:trace>
  <inkml:trace contextRef="#ctx0" brushRef="#br0" timeOffset="19366.33">16552 2180 0,'0'0'0,"0"-21"16,-21 0-16,0 21 15,0 0 1,0 0-16,-1 21 0,1 0 15,21 0-15,0 22 0,-21-1 16,0 0-16,21 1 0,-21 20 0,21 1 16,0-1-16,-21 1 0,-1-22 15,1 22-15,21-22 0,-21 0 0,21 1 16,0-22-16,0 21 0,0-21 16,0 0-16,0-42 31,0 0-31,0 0 15,21 0-15,-21-22 0,21 22 16,1-21-16,-22 0 0,21-1 16,0 1-16,0 0 0,-21-1 0,21 1 15,0 21-15,1 0 0,-1-1 16,0 22-16,0 22 0,0-1 16,0 0-16,1 21 0,-1 1 15,-21-22-15,21 21 0,0 0 0,0 1 16,0-1-16,-21 0 0,22-20 15,-1-1-15,-21 21 0,21-21 0,0 0 16,0-21-16,0 22 0,1-22 0,-1 0 16,0 0-16,0 0 0,0-22 15,22 22-15,-22-21 0,21 0 16,-21-21-16,22 21 0,-22-22 16,0 1-16,0 0 0,0-1 0,-21-20 15,0-1-15,0 22 0,0-22 16,0 1-16,0 21 0,0-1 0,-21 1 15,0 0-15,0 20 0,21 1 0,-21 21 16,-1 0-16,1 0 16,0 0-16,21 21 0,0 1 0,0-1 15,-21 0-15,21 0 0,0 0 16,0 22-16,0-22 0,0 0 16,0 21-16,21-21 0,0 1 0,-21-1 15,21 0-15,1 0 0,-1 0 16</inkml:trace>
  <inkml:trace contextRef="#ctx0" brushRef="#br0" timeOffset="19609.86">17505 2519 0,'0'21'31,"0"0"-31,0 0 0,0 1 0,0 20 16,0-21-16,-21 0 0,21 22 15,-22-22-15,22 21 0,0-21 16,0 0-16,-21 1 0,21-1 0,0 0 16,-21 0-16,21 0 0,0 0 15,0-42 17,0 0-17,0 0-15,21 0 0</inkml:trace>
  <inkml:trace contextRef="#ctx0" brushRef="#br0" timeOffset="19918.81">17526 2265 0,'0'-42'15,"0"84"-15,0-106 0,0 43 0,-21 21 32,21 21-32,0 1 15,0-1-15,0 0 0,0 0 16,0 0-16,21-21 0,0 0 15,0 0-15,0 0 0,1 0 16,-1 0-16,0 0 0,0 0 0,-21-21 16,21 0-16,0 0 15,-21 0-15,0-1 0,0 1 16,-21 0-16,0 21 16,0 0-16,0 0 0,0 0 15,-1 0-15,22 21 16,0 0-1,0 1-15,0-1 16,0 0-16,0 0 0,22-21 0,-22 21 16,21 0-16</inkml:trace>
  <inkml:trace contextRef="#ctx0" brushRef="#br0" timeOffset="20121.09">17822 2625 0,'0'21'16,"21"-21"15,1-21-15,-1 21-16,0 0 0,-21-21 16,21 21-16,0 0 0,-21-22 15,21 1-15,1 21 0,-1 0 16</inkml:trace>
  <inkml:trace contextRef="#ctx0" brushRef="#br0" timeOffset="20998.83">18309 2773 0,'0'21'16,"0"-42"-16,21 42 0,0-21 15,1 0-15,-1 0 0,0-21 0,0 21 16,0-21-16,0 0 0,22-1 0,-1 1 16,-21 0-16,22-21 0,-22 21 15,21-1-15,-21-20 0,0 0 0,1-1 16,-1 22-16,0-21 0,-21 0 0,0-1 16,0 22-16,21-21 15,-21-1-15,0 1 0,0 21 0,0-21 0,0 20 16,0 1-16,0 0 15,-21 42 1,21 22-16,-21-22 16,0 21-16,21 0 0,-22 1 0,1 20 15,0 1-15,21 20 0,-21 1 16,0-21-16,-22 20 0,22 1 0,0 0 16,0 20-16,0-20 0,-22 0 15,22-1-15,0 1 0,0 0 0,-21-22 16,20 22-16,1-22 0,21 1 15,-21-1-15,21-20 0,0 20 0,0 1 16,0-22-16,0 0 0,0 1 16,0-1-16,0-21 0,21 0 0,-21 1 15,21-1-15,1-21 0,-1 0 16,0 0-16,0-21 0,0-1 0,22 1 16,-22 0-16,21-21 0,-21-1 15,0 22-15,22-21 0,-22 0 0,0-1 16,0 1-16,0-22 0,1 22 0,-22-21 15,0 20-15,0-20 0,0-1 16,-22 1-16,1-1 0,-21 1 0,21 20 16,-22-20-16,1 21 0,0 20 15,-1-20-15,1 21 0,0 0 0,-1 21 16,22 0-16,-21-21 16,21 21-16,42 0 31,0 0-31,0 0 0,22 0 15,-1-22-15,0 22 0,22-21 0,-22 0 16,22 0-16,-22 0 0,21 0 16,-20-1-16,20 1 0,-20 0 15,-1-21-15,0 21 0,1-22 0,-22 1 16,0 21-16,0 0 0,0-22 16,-21 22-16,0 0 0,0 0 0,-21 21 31,0 21-31,21 0 15,0 0-15,0 0 0,-21 22 16,21-22-16,-21 21 0,21-21 0,0 1 16,0 20-16,0-21 0,0 0 15,0 0-15,0 1 0,0-1 16,0-42 15,21-1-15,0 1-16</inkml:trace>
  <inkml:trace contextRef="#ctx0" brushRef="#br0" timeOffset="21289.16">19113 2244 0,'0'21'16,"0"0"-16,22-21 15,-1 0 1,0 0-16,-21-21 16,21 21-16,-21-21 0,0 0 15,0-1 1,0 1-16,-21 21 16,0 0-16,0 0 15,-1 0-15,1 0 0,0 0 16,0 21-16,0 1 15,21-1-15,0 0 0,0 0 16,0 0-16,0 0 0,0 1 0,21-1 16</inkml:trace>
  <inkml:trace contextRef="#ctx0" brushRef="#br0" timeOffset="21780.99">20108 2434 0,'-21'0'15,"0"21"-15,0 1 16,21-1-16,-21 21 16,21-21-16,0 0 0,0 22 0,-22-22 15,22 0-15,-21 21 0,21-20 16,0-1-16,0 0 0,-21 21 0,21-21 15,-21-21-15,21 22 0,0-1 0,-21-21 16,21 21 0,-21-21-16,21-21 15,0 0 1,0-1-16,0 1 0,0 0 0,0-21 16,0 21-16,21-22 0,0-20 0,0 20 15,21-20-15,-20 21 0,-1-1 16,0 22-16,21-21 0,-21 21 0,22-1 15,-22 22-15,21 0 0,-21 0 16,1 0-16,-1 22 0,0-1 0,0 0 16,-21 0-16,0 21 0,0 1 15,0-1-15,0 0 0,0 1 0,0-22 16,-21 21-16,21-21 16,-21 22-16,0-22 0,21 0 0,0 0 15,-22 0-15,22 1 0,0-44 31,22 22-31,-1-21 16,0 0-16</inkml:trace>
  <inkml:trace contextRef="#ctx0" brushRef="#br0" timeOffset="22163.43">20532 2625 0,'0'21'0,"21"-21"32,0 0-32,-21-21 15,21 0-15,21 21 0,-20-22 16,-1 1-16,0 0 0,0 0 0,0 0 16,0 0-16,1-1 0,-22 1 15,21-21-15,-21 21 0,0 0 0,0-1 16,-21 22-1,-1 0-15,1 0 0,0 0 16,0 22-16,0-1 0,0 21 16,-1-21-16,1 22 0,0-1 15,0 0-15,21-21 0,-21 22 0,21-1 16,0-21-16,0 22 0,0-22 16,0 0-16,0 0 0,0 0 0,0 0 15,21-21-15,0 0 0,21 0 16,-20 0-16,-1 0 0,21 0 0,0 0 15,-20 0-15,20-21 0,0 0 0,1 21 16,-1-21-16,0 0 0</inkml:trace>
  <inkml:trace contextRef="#ctx0" brushRef="#br0" timeOffset="22437.27">21378 2138 0,'0'0'0,"0"-42"16,0 20-16,-21 44 31,0-1-31,0 21 16,21-21-16,0 0 0,-21 22 15,-1-1-15,22 0 0,0 1 0,-21 20 16,21-20-16,-21-1 0,0 0 16,21 1-16,0-1 0,-21 0 0,21 1 15,-21-22-15,21 0 0,0 0 16,0 0-16,0 0 0,0 1 15,0-44 17,21 22-32,-21-21 0,21 0 0,0 0 15,0 0-15,0 0 0</inkml:trace>
  <inkml:trace contextRef="#ctx0" brushRef="#br0" timeOffset="22969.47">21526 2477 0,'0'21'16,"0"0"-16,0 0 16,-21 0-16,21 0 0,0 1 0,-21-1 15,0 0-15,21 0 0,-21 21 16,21-20-16,0-1 0,0 0 16,0 0-16,0 0 15,21-21 1,0 0-1,0 0-15,0 0 0,1-21 0,-1 0 16,0 21-16,-21-21 0,21 0 0,0-1 16,0 1-16,1-21 0,-1 21 15,-21 0-15,21-1 0,-21 1 16,21 0-16,0 21 16,-21-21-16,0 42 15,0 0-15,0 0 16,0 1-16,0-1 0,0 0 15,0 0-15,0 0 0,0 0 16,0 1-16,0-1 0,21 0 16,1-21-16,-1 0 0,0 0 15,0 0-15,0 0 16,0 0-16,1 0 16,-1-21-16,-21 0 15,21-1-15,0 1 0,-21 0 0,0-21 16,0 21-16,0-1 0,0 1 15,0 0-15,0 0 0,0 0 16,0 0-16,0 42 47</inkml:trace>
  <inkml:trace contextRef="#ctx0" brushRef="#br0" timeOffset="23381.24">22331 2350 0,'0'0'0,"0"-22"0,0 1 16,-21 21 0,-1 0-16,1 0 15,21 21-15,-21 1 0,0-1 16,21 0-16,0 0 0,-21 21 0,0-20 15,21 20-15,-22-21 0,22 21 16,0-20-16,0-1 0,0 21 0,0-21 16,0 0-16,0 1 0,0-1 15,22-21 1,-1 0-16,0 0 0,0 0 0,0 0 16,0 0-16,1 0 0,-1-21 15,0 21-15,0-22 0,-21 1 0,21 0 16,0 0-16,1 0 0,-22 0 15,0-22-15,0 22 0,0 0 0,0-21 16,0 20-16,0 1 0,0 0 16,0 0-16,0 0 0,-22 21 0,1 0 15,0 0-15,0 0 0,0 0 16,0 21 0,21 0-16,0 0 0,0 0 0,0 1 15,0-1 1,0 0-16</inkml:trace>
  <inkml:trace contextRef="#ctx0" brushRef="#br0" timeOffset="23757.97">22606 2498 0,'0'0'0,"0"-43"15,0 22 1,0 0-1,21 21-15,0 0 16,-21 21-16,21-21 16,-21 21-16,0 1 0,0-1 15,22 0-15,-22 21 0,0-21 0,0 1 16,0 20-16,0-21 0,0 0 0,21 22 16,-21-22-16,0 0 0,0 0 15,0 0-15,0 0 0,21-21 47,-21-21-47,21 0 16,-21 0-16,0 0 0,0 0 15,0-22-15,0 22 0,21 0 16,-21-21-16,21 20 0,-21-20 16,0 21-16,22 0 0,-1 0 0,0-1 15,-21 1-15,0 0 0,21 21 16,0 0-16,-21-21 0,21 21 0,1 0 15</inkml:trace>
  <inkml:trace contextRef="#ctx0" brushRef="#br0" timeOffset="24409.57">23283 2159 0,'0'-21'0,"0"42"16,-21 0-1,0 0-15,21 22 16,0-22-16,0 21 0,-21-21 0,21 22 16,-21-1-16,21 0 0,0-20 15,-22 20-15,22 0 0,0-21 0,0 22 16,0-22-16,0 0 0,0 0 16,-21 0-16,21 1 0,0-1 0,0 0 15,0 0 1,-21-21-1,21-21 1,0 0-16,0 0 16,0-22-16,21 22 0,0 0 15,1-21-15,-1-1 0,0 22 16,0-21-16,0-1 0,22 22 0,-22 0 16,0 0-16,0 0 0,21 21 15,-20 0-15,-1 0 0,0 0 0,0 0 16,0 0-16,-21 21 15,0 0-15,0 0 0,0 0 16,-21-21-16,0 22 0,0-1 16,0-21-16,-1 21 0,1 0 0,-21-21 15,21 21-15,0-21 0,-22 0 16,22 0-16,0 0 0,0 0 16,0 0-16,-1 0 15,22 21 1,0 1-1,22-1 1,-1 0-16,-21 0 0,21 0 0,0 0 16,-21 1-16,21-1 0,0-21 15,-21 21-15,22 0 0,-1 0 0,0 0 16,0-21-16,0 22 16,0-22-16,1 0 0,-1 0 0,0 0 15,0 0-15,0 0 0,0 0 16,-21-22-1,0 1-15,0 0 0,0 0 16,0 0-16,0 0 0</inkml:trace>
  <inkml:trace contextRef="#ctx0" brushRef="#br0" timeOffset="24737.38">20997 2201 0,'0'0'0,"-21"22"0,42-22 16,0 0-1,1 0-15,20 0 0,0 0 0,22 0 16,-22-22-16,22 22 0,-1 0 0,1-21 15,-22 21-15,21-21 0,-20 21 16,-1 0-16,0-21 0,-20 21 0,-1 0 16,-21-21-16,-21 21 31,-1 0-15,1 0-16,0 0 0,-21 0 15,21 21-15,-1 0 0,-20-21 0</inkml:trace>
  <inkml:trace contextRef="#ctx0" brushRef="#br0" timeOffset="26317.01">931 487 0,'-21'0'15,"0"0"-15,0 0 0,0 0 16,-1 0-16,1 0 0,0 0 16,0 0-16,0 0 0,0 21 0,-1-21 15,22 21-15,-21-21 0,21 21 16,-21 1-16,21-1 16,21-21-1,0 0-15,1 0 16,-1 0-16,0-21 0,0-1 15,0 22-15,0-21 0,-21 0 16,0 0-16,0 0 0,0 0 16,0-1-16,0 1 0,-21 21 15,0 0 1,0 0-16,0 0 0,0 21 0,-1 1 16,1-1-16,0 21 0,21-21 15,-21 22-15,21-1 0,0 0 16,0 1-16,0-1 0,0 0 0,0-21 15,0 22-15,0-22 0,21 0 16,0 21-16,0-20 16,1-22-16,20 0 0,-21 0 0,0-22 15,22 1-15,-22 0 0</inkml:trace>
  <inkml:trace contextRef="#ctx0" brushRef="#br0" timeOffset="26657.82">1164 508 0,'0'0'0,"-42"21"16,21-21-1,21 21-15,-22-21 0,44 0 63,-1-21-63,0 0 0,-21 0 0,21 21 15,-21-21-15,21 0 0,-21-1 16,0 1-16,0 0 0,0 0 16,-21 0-16,0 21 15,0 0-15,0 0 0,-1 0 16,1 21-16,21 0 0,0 0 16,0 22-16,-21-1 0,21-21 15,0 21-15,0 1 0,0-1 0,0-21 16,0 22-16,21-22 0,0 0 15,1 0-15,-1 0 0,21-21 16,-21 0-16,22 0 0</inkml:trace>
  <inkml:trace contextRef="#ctx0" brushRef="#br0" timeOffset="28038.77">25273 2244 0,'0'0'0,"0"-21"156,0-1-156,0 1 16,0 0-16,0 0 16,21 21-1,-21-21-15,21 21 16,-21 21-1,0 0 1,0 0-16,0 0 16,0 1-16,0-1 0,-21-21 15,21 21-15,-21-21 0,21-21 63,0 0-63,0-1 15,0 1-15,0 0 16,0 0 0,21 21-16,-21 21 31,0 0-31,0 0 0,0 1 16,0-1-16,0 0 0,-21 0 0,21 0 15,-21 0-15,0 1 0,-1-1 16,1-21-16,0 21 0,0 0 0,42-21 31</inkml:trace>
  <inkml:trace contextRef="#ctx0" brushRef="#br0" timeOffset="28389.79">25654 2180 0,'0'-21'32,"0"0"30,0 0-46,0 0-1,21 21-15,0 0 0,-21-22 16,21 22 0,-21 22-1,0-1-15,0 0 0,0 0 16,-21 0-16,0 0 0,21 1 16,-21-1-16,-21 0 0,20 0 15,1 0-15,-21 0 0,21 1 0,-22-1 16,22 0-16,0 0 0,-21 0 15,21 0-15,-1 1 0</inkml:trace>
  <inkml:trace contextRef="#ctx0" brushRef="#br0" timeOffset="62709.51">11663 3577 0,'0'-21'0,"0"0"16,0 0-16,0 0 15,0-1-15,0 1 16,0 0-16,0 0 15,0 0-15,0 0 0,-21 21 16,21-22-16,0 1 16,-22 0-16,22 0 0,0 0 15,0 0-15,-21 21 16,0 0 31,21 21-32,0 0-15,0 0 0,0 0 0,0 22 16,0-22-16,0 21 0,0-21 16,0 22-16,0-1 0,0 0 0,0 1 15,21-1-15,-21 0 0,0 1 0,0 20 16,0-21-16,0 22 16,0-1-16,0 1 0,0-1 0,0 1 15,0-22-15,-21 22 0,21-22 16,0 22-16,0-22 0,0 0 0,-21 1 15,21-22-15,0 21 0,0-21 0,-21 0 16,21 1-16,0-1 0,0 0 16,0 0-16,0 0 0,0 0 15,-21 1-15,-1-22 16,22-22 0,-21 1-16,21 0 15,-21 0-15,0 0 0,21 0 16,-21-1-16,0 1 0,21 0 15,-22-21-15,1 21 0,21-1 0,0-20 16,-21 21-16,0 0 0,21 0 16,-21-1-16,21 1 0,0 42 47,0 1-32,0-1-15,0 0 0,0 0 0,0 21 16,21-20-16,-21-1 0,21 21 0,-21-21 15,21 0-15,-21 1 0,21-1 16,1 0-16,-22 0 0,21-21 0,0 21 16,0-21-16,0 0 15,0 0-15,1 0 0,-1 0 16,21-21-16,-21 21 0,0-21 0,22 0 16,-22 0-16,0-1 0,21 1 15,-20 0-15,-1 0 0,0 0 0,0 0 16,0-1-16,0 1 0,-21 0 0,22 21 15,-22-21-15,0 42 47,0 0-47,0 0 0,-22 1 0,1-1 16,0 0-16,0 0 0,-21 0 16</inkml:trace>
  <inkml:trace contextRef="#ctx0" brushRef="#br0" timeOffset="64697.38">9504 5525 0,'0'0'16,"0"-22"-16,21 1 15,0 0-15,0 0 0,0 21 0,-21-21 16,22 0-16,-1-1 0,-21 1 0,0 0 15,0 0-15,0 0 16,0 0-16,0-1 16,-21 1-16,-1 21 0,1 0 15,0 0-15,0 0 0,0 0 0,0 0 16,-1 0-16,1 0 0,0 21 16,0 1-16,0-1 0,0 21 0,-22-21 15,22 22-15,0-1 0,0 0 0,0 1 16,-1 20-16,22-21 0,-21 22 15,0-22-15,21 22 0,0-22 0,0 22 16,0-22-16,0 0 0,0 1 16,21-22-16,0 21 0,1-21 0,-1 0 15,21 1-15,0-1 0,1 0 16,-1-21-16,0 0 0,1 0 16,20 0-16,1 0 0,-1 0 0,-20 0 15,20-21-15,1 0 0,-22 21 0,0-22 16,22 1-16,-22-21 0,-21 21 15,22 0-15,-1-22 0,-21 22 0,0-21 16,0 21-16,1-22 0,-22 1 16,0 21-16,21-22 0,-21 22 0,0 0 15,0 0-15,0 0 0,0 0 0,0 42 47,0 0-47,0 0 0,0 21 0,0-20 16,0-1-16,0 21 0,-21-21 15,21 22-15,0-22 0,0 0 0,0 21 16,0-21-16,0 1 0,0-1 16,0 0-16,-22 0 0,22 0 15,0 0-15,-21-21 32,21-21-32,0 0 15,0 0-15,0 0 0,0 0 16,0-1-16,0-20 0,0 21 0,0-21 15,0 20-15,21-20 0,1 0 0,-22 21 16,21-22-16,0 22 0,0 0 16,0 0-16,0 0 0,1 21 15,-1 0-15,0 0 0,-21 21 16,0 0-16,21 0 0,-21 0 16,21 0-16,-21 22 0,0-22 0,21 21 15,-21-21-15,0 22 0,0-22 16,0 0-16,0 21 0,0-20 0,22-1 15,-22 0-15,21 0 0,-21 0 16,21 0 0,0-21-16,0 0 15,0-21 1,1 0-16,-22 0 0,21 0 16,0 0-16,0-22 0,-21 22 15,21-21-15,0-1 0,1 1 16,-1 21-16,0-21 0,0 20 0,0-20 15,0 21-15,1 0 0,-1 0 0,0-1 16,0 22-16,0 0 16,-21 22-16,21-1 15,-21 0-15,22 0 0,-22 21 16,0-20-16,0 20 0,21 0 0,-21-21 16,21 22-16,-21-22 0,21 21 0,0-21 15,0 22-15,1-22 0,-1 0 16,0 0-16,0 0 0,0-21 15,22 22-15,-22-22 0,0 0 0,0 0 16,0 0-16,0 0 0,1 0 16,20 0-16,-21 0 0,0 0 0,0-22 15,1 1-15,20 0 0,-21-21 16,0 21-16,22-22 0,-1 1 0,-21 0 16,21-1-16,1 1 0,-1 0 0,0 20 15,1-20-15,-1 21 0,0 0 16,1 0-16,-1 21 0,-21 0 0,22 0 15,-22 0-15,0 0 0,0 0 16,0 0-16,0 21 0,1 0 16,-22 0-16,0 0 0,21 0 0,-21 1 15,21 20-15,-21-21 0,0 0 16,0 0-16,21 1 0,-21-1 16,21-21-16,-21 21 0,21-21 31,-21-21-16,22 0-15,-22-1 0,0 1 16,0 0-16,0 0 0,0 0 16,0 0-16,-22-1 0,1 1 0,21-21 15,-21 21-15,0 0 0,0-1 16,0 1-16,-1 21 16,1 0-16,0 0 0,0 0 15,0 0-15,0 0 0,-22 21 16,22 1-16,0-1 0,0 0 0,0 0 15,-22 21-15,22-20 0,0 20 0,0 0 16,0-21-16,21 22 0,-22-22 16,22 21-16,-21-21 0,21 22 0,0-22 15,0 0-15,0 0 0,0 0 16,21 1-16,1-1 0,-1 0 16,0-21-16,21 0 0,-21 0 0,1 0 15,20 0-15,-21 0 0,0 0 16,22-21-16,-22 21 0,21-21 15,-21-1-15,22 22 0,-1-42 0,-21 21 16,21 0-16,-20-22 0,20 1 16,-21 0-16,21-1 0,-20-20 0,-1 21 15,21-22-15,-21 1 0,0-1 0,-21 22 16,22-22-16,-22 1 0,21 20 16,-21 1-16,0-21 0,0 41 0,0-20 15,0 0-15,0 21 0,0-1 16,0 1-16,0 42 15,0 1-15,0-1 16,-21 21-16,21 0 16,-22 1-16,22 20 0,0 1 0,-21-22 15,21 22-15,0-1 0,0 1 0,0-1 16,0 1-16,0-22 0,0 21 16,0-20-16,0-1 0,21-21 0,1 22 15,-1-22-15,21 0 0,-21 0 0,22-21 16,-1 21-16,0-21 0,1 0 15,-1 0-15,0 0 0,1 0 0,-1 0 16,0-21-16,1 21 0,-22-21 0,21 0 16,-21 21-16,0-43 0,1 22 15,-1 0-15,-21 0 0,0 0 0,0-22 16</inkml:trace>
  <inkml:trace contextRef="#ctx0" brushRef="#br0" timeOffset="65475.22">10922 7091 0,'0'0'0,"0"-21"0,21-64 16,0 64-16,-21 0 0,0 0 15,0-1-15,0 1 0,0 0 16,21 0-16,1 21 31,-22 21-31,0 0 16,0 0-16,0 22 0,0-1 16,0 0-16,0 1 0,0 20 0,0 1 15,0-1-15,0 1 0,0-1 0,0 1 16,0-1-16,0-20 0,0 20 15,0-21-15,0 1 0,0-1 0,0 0 16,0 1-16,0-22 0,0 21 0,0-21 16,0 1-16,0-1 0,0 0 15,0 0-15,-22-21 0,1 0 16,0 0-16,0 0 16,0-21-16,0 0 0,21 0 15,-22-1-15,1-20 0,21 0 0,-21 21 16,21-22-16,-21 1 0,21 21 0,0 0 15,0-1-15,0 1 0,0 0 16,-21 42 0,21 0-16,0 1 0,0-1 15,0 0-15,0 21 0,0-21 16,0 1-16,0 20 0,0-21 0,0 0 16,0 22-16,21-22 0,0 0 15,0 0-15,0-21 0,1 0 16,-1 0-16,0 0 0,0 0 15,21 0-15,-20-21 0,20 0 0,0 0 16,-21-1-16,22 1 0,-1 0 16,-21 0-16,22-21 0,-22 20 0,0 1 15,0 0-15,0 0 0,0 0 0,1 0 16,-1-1-16,-21 1 0,21 0 16,-21 0-16,21 0 0,0 0 0</inkml:trace>
  <inkml:trace contextRef="#ctx0" brushRef="#br0" timeOffset="66429.78">15134 5906 0,'0'0'0,"21"-22"15,22-41-15,-43 42 0,21 0 16,-21-22-16,0 22 16,0-21-16,0-1 0,0 22 0,0-21 15,-21 21-15,-1 0 0,1-1 16,21 1-16,-21 0 0,0 21 0,0 0 16,-22 0-16,22 0 0,0 0 0,0 21 15,-21 0-15,20 22 0,1-22 16,0 21-16,0 1 0,0-1 0,0 0 15,-1 1-15,22-1 0,0 0 16,-21 1-16,21-22 0,0 0 16,0 0-16,0 0 0,0 0 0,21 1 0,1-22 15,-1 0-15,0 0 0,21 0 16,-21 0-16,22 0 0,-1-22 16,-21 1-16,22 0 0,-1 0 15,0 0-15,-21 0 0,22-22 0,-22 22 16,0-21-16,0-1 0,0 1 0,1 21 15,-22-21-15,21-1 0,-21 22 16,0 0-16,0 0 0,0 42 31,0 0-31,0 0 0,0 0 0,0 1 16,0 20-16,0-21 0,0 0 16,0 22-16,0-22 0,0 21 0,0-21 15,21 0-15,0 1 0,0-1 0,-21 0 16,21 0-16,1-21 15,-1 21-15,0-21 0,0 0 0,21 0 16,-20 0-16,-1 0 0,21 0 16,-21-21-16,0 21 0,22-21 0,-22 0 15</inkml:trace>
  <inkml:trace contextRef="#ctx0" brushRef="#br0" timeOffset="66921.55">16023 5546 0,'0'-21'15,"0"42"-15,0-64 0,-21 43 16,0-21-16,0 21 0,-1 0 0,1 0 0,0 0 16,0 21-16,0 1 15,0-1-15,-1 0 0,1 21 16,0 22-16,0-1 0,21-20 16,0-22-16,0 21 0,0-21 15,0 22-15,0-22 0,0 0 0,21 0 16,0 0-16,0-21 15,22 21-15,-22-21 0,0 0 0,0 0 16,22 0-16,-22-21 0,21 0 0,-21 0 16,22 0-16,-22 0 0,0-1 15,21-20-15,-42 21 0,21-43 16,1 22-16,-22 0 0,0-22 16,0 1-16,0 20 0,0-20 0,0-1 15,0 22-15,0-21 0,0 20 0,0 1 16,0 0-16,0 20 0,0 1 15,0 42 1,0 22-16,0-1 16,0-21-16,0 22 0,0 20 0,0-21 15,0 1-15,0 20 0,0-20 16,0 20-16,0-21 0,0 1 0,0-1 16,0 0-16,0 1 0,0-22 0,21 21 15,0-21-15,-21 1 16,21-1-16,0 0 0,0-21 0,1 0 15,-1 0-15,0 0 0,0 0 16,0 0-16,0-21 0,1 0 16,-1-1-16,0 1 0</inkml:trace>
  <inkml:trace contextRef="#ctx0" brushRef="#br0" timeOffset="67381.28">16743 5144 0,'0'0'0,"0"-22"15,0 44 1,0-1-16,0 21 0,0-21 16,0 22-16,0-1 0,0 0 15,-21 1-15,21-1 0,0 21 0,0-20 16,0-1-16,0 22 0,0-22 16,0 0-16,0-21 0,0 22 0,0-22 15,0 21-15,0-21 0,0 1 16,0-1-16,0-42 31,0-1-15,0 1-16,0-21 0,0 21 15,0 0-15,0-1 16,0 1-16,21 0 0,0 0 0,0 0 0,0 0 16,22-1-16,-22 1 0,21 21 15,-21-21-15,22 21 0,-22 0 16,21 0-16,-21 0 0,22 0 0,-22 21 15,0-21-15,0 21 0,0 1 16,-21-1-16,0 21 0,0-21 0,0 0 16,0 1-16,-21-1 0,0 0 0,-21 0 15,-1 0-15,1 0 0,0 1 16,-1-1-16,22 0 0,-21-21 0,-1 21 16,22-21-16,-21 0 15,21 0-15,0 0 16,21-21-1</inkml:trace>
  <inkml:trace contextRef="#ctx0" brushRef="#br0" timeOffset="69899.27">19219 5694 0,'0'0'15,"21"0"-15,1-21 0,-22 0 16,21 21-16,-21-22 0,0 1 0,0 0 0,0 0 16,0 0-16,0 0 0,0-1 15,0 1-15,-21 0 0,-1 0 16,1 0-16,0 0 0,0 21 0,0-22 15,0 22-15,-22 0 0,22 0 16,0 0-16,0 0 0,0 22 0,-22-1 16,22 0-16,0 21 0,0 1 0,-22-1 15,22 0-15,0 1 0,0 20 16,0-21-16,0 1 0,21-1 0,0 0 16,0 1-16,0-1 0,0-21 15,0 0-15,0 1 0,0-1 0,21 0 16,0-21-16,0 0 0,0 0 0,22 0 15,-22 0-15,21-21 16,-21 0-16,22-1 0,-1 1 0,0-21 16,1 21-16,-1-22 0,0-20 15,1 21-15,-22-22 0,21 1 0,-21-1 16,22 1-16,-22-1 0,0 1 0,-21-1 16,21 1-16,-21-1 0,0 1 15,0 20-15,0 1 0,0 0 0,0-1 16,0 22-16,0 0 0,-21 21 15,0 0-15,0 21 0,21 0 16,-22 22-16,1-1 16,21 0-16,-21 1 0,0-1 0,21 21 15,-21 1-15,21-22 0,-21 22 0,21-1 16,0 1-16,0-22 0,0 22 16,0-22-16,0 0 0,0 1 0,21-1 15,0-21-15,21 21 0,-21-20 16,22-1-16,-1 0 0,-21-21 0,22 0 15,-1 0-15,0 0 0,1 0 0,-1 0 16,0 0-16,-21-21 16,22 0-16,-22-1 0,21 1 0,-21 0 15,1-21-15,-1 21 0,-21-22 0,0 1 16,21 0-16,-21 20 0,0-20 16,0 21-16,0 0 0,0 0 0,0-1 15,-21 22 1,0 22-16,-1-1 15,22 0-15,-21 21 0,0-21 0,21 1 16,-21 20-16,21 0 0,0-21 16,0 22-16,0-22 0,0 0 0,0 21 15,0-20-15,0-1 0,21-21 16,-21 21-16,21-21 0,0 0 0,1 0 16,-1 0-16,21 0 0,-21 0 0,0 0 15,1 0-15,20-21 0,-21 0 16,21-1-16,-20 1 0,-1 0 15,21-21-15,-21 21 0,0-22 16,1 1-16,-1 0 0,0 20 0,-21-20 16,21 21-16,-21 0 0,21 0 0,-21-1 15,21 1-15,-21 42 32,0 1-32,0-1 0,0 21 15,0-21-15,0 0 0,0 22 0,0-22 16,0 21-16,0-21 0,0 1 0,0 20 15,0-21-15,0 0 0,0 0 16,22 1-16,-1-1 0,0-21 16,0 0-16,0 0 0,0 0 15,22 0-15,-22 0 0,0 0 16,0-21-16,22-1 0,-22 22 0,0-42 16,0 21-16,0 0 0,0-22 15,1 1-15,-1 0 0,-21-1 0,21 22 16,-21-21-16,21 21 0,-21 0 0,0-1 15,0 1-15,0 0 0,0 42 32,0 0-32,0 1 0,0-1 15,0 0-15,-21 0 0,21 21 0,-21 1 16,21-22-16,0 21 0,0-21 0,0 1 16,0 20-16,0-21 15,0 0-15,0 0 0,21 1 0,0-22 16,-21 21-16,21-21 0,0 0 15,1 0-15,-1 0 0,0 0 0,0 0 16,0-21-16,0-1 0,1 22 0,-1-21 16,-21-21-16,21 21 0,0-22 15,0 22-15,-21-21 0,21 0 0,1-1 16,-22 22-16,0-21 0,0 21 16,21-1-16,-21 1 0,0 42 31,0 1-16,0 20-15,0-21 0,0 0 0,0 22 16,0-22-16,0 21 0,0-21 0,0 0 16,0 1-16,0-1 0,21 0 15,0 0-15,-21 0 0,21-21 0,0 0 16,-21 21-16,22-21 0,-1 0 16,0 0-16,0 0 0,0 0 0,-21-21 15,21 0-15,1 0 0,-1 0 0,0 0 16,0-1-16,0-20 0,0 0 15,1 21-15,-1-22 0,0 1 0,21 0 16,-21 20-16,1 1 0,-1-21 16,0 42-16,0-21 0,0 21 15,0 0-15,-21 21 32,0 0-32,0 0 0,0 0 15,0 1 1,0-44 15,0 1-15,0 0-16,0 0 15,22 21-15,-22-21 0,0 0 32,-22 21-32,1 0 15,0 0-15,0 0 0,0 21 16,0 0-16,-1-21 15,22 21-15,-21 0 0,0 22 0,0-22 16,21 0-16,0 21 0,-21-21 16,21 1-16,0 20 0,0-21 0,0 0 15,0 0-15,0 22 0,0-22 0,21-21 16,0 21-16,0 0 0,0-21 16,22 0-16,-1 21 0,-21-21 0,22 0 15,-1 0-15,0 0 0,1 0 16,-1-21-16,0 21 0,-21-21 15,22 0-15,-22 0 0,0 0 0,21-1 16,-20-20-16,-1 21 0,0-21 16,0-1-16,0 22 0,-21-21 0,0 21 15,21-1-15,-21 1 0,0 0 0,-21 21 32,0 0-32,0 0 15,0 21-15,21 0 0,0 1 16,-21 20-16,-1-21 0,22 0 0,-21 22 15,21-22-15,0 21 0,0-21 0,0 22 16,0-22-16,0 0 0,0 0 16,0 0-16,0 0 0,21 1 15,-21-1-15,22-21 0,-1 0 16,0 0-16,0 0 0,0 0 0,22 0 16,-22 0-16,21 0 0,0-21 0,1 21 15,-1-22-15,0 1 0,22 0 16,-22-21-16,22 21 0,-22-22 0,0 1 15,1 0-15,-1-1 0,0 1 0,1 21 16,-22-22-16,0 1 0,0 0 16,0 21-16,-21-1 0,0 1 0,0 0 15,0 0-15,-21 21 16,0 0-16,-21 0 0,21 0 0,-22 21 16,22 0-16,0 0 0,-21 22 0,20-22 15,22 0-15,0 21 0,-21-20 16,21 20-16,0-21 0,0 21 0,0-20 15,21 20-15,1-21 0,-22 0 16,21 22-16,0-22 0,-21 0 0,0 0 16,21 0-16,-21 0 0,0 1 15,-21-22 1,0 0 0,0 0-16,-1 0 0,1 0 15,0 0-15,21-22 0,-21 22 16,0 0-16,21-21 0,-21 21 15,-1-21-15,-20 0 0,21 0 0,0 21 16</inkml:trace>
  <inkml:trace contextRef="#ctx0" brushRef="#br0" timeOffset="70270.05">21399 5101 0,'0'0'0,"-21"21"0,21 1 16,0-1 0,21 0-1,1-21-15,-1 0 16,0 0-16,0 0 0,0 0 15,0-21-15,1 0 0,-22-1 16,0 1-16,-22 0 16,1 21-16,0 0 0,0 0 15,0 0-15,0 0 16,-1 0-16,1 21 0,21 0 16,-21 1-16,21-1 0,0 0 15,-21 0-15,21 0 0,0 0 16,0 1-16,21-1 0,0 0 15,0-21-15,1 21 0,-1-21 0</inkml:trace>
  <inkml:trace contextRef="#ctx0" brushRef="#br0" timeOffset="108529.91">5186 9673 0,'0'0'0,"0"-21"16,0 0-16,0 0 15,0 0 1,0-1-16,0 1 15,-21 0-15,-1 0 16,1 0 0,0 21-16,0 0 0,0 0 15,0-21-15,-1 21 0,1 0 16,0 0-16,0 0 0,0 0 0,0 21 16,-1-21-16,1 21 0,0 0 15,0-21-15,0 21 0,21 0 0,-21 1 16,-1-1-16,1 21 0,0 0 0,21 1 15,0-22-15,-21 21 0,21-21 0,-21 22 16,21-22-16,0 21 0,0-21 0,0 22 16,0-22-16,0 0 0,0 0 0,0 0 15,0 1-15,21-1 16,0-21-16,0 21 0,0-21 16,1 0-16,-1 0 0,21 0 0,-21 0 15,0 0-15,1 0 0,-1 0 16,0 0-16,0-21 0,0 0 15,0-1-15,1 1 0,-1 0 16,0-21-16,-21 21 0,0-1 0,21 1 16,-21 0-16,21-21 0,-21 21 0,0-1 15,0-20-15,0 21 0,0 0 0,0 0 16,0-1-16,0 1 0,21 0 0,-21-21 16,0 21-16,0-1 15,0 44 16,-21-1-31,21 21 16,0-21-16,0 22 0,0-22 0,0 21 16,-21-21-16,21 22 0,0-22 0,0 21 15,0-21-15,0 0 0,0 22 0,0-22 16,0 0-16,0 0 0,0 0 0,0 1 16,21-1-16,-21 0 0,21-21 15,1 0-15,-1 0 0,0 0 16,0 0-16,0 0 0,0 0 15,1 0-15,-1 0 0,21-21 16,-21 0-16</inkml:trace>
  <inkml:trace contextRef="#ctx0" brushRef="#br0" timeOffset="109226.52">5990 9694 0,'0'0'0,"0"-21"0,0 0 16,0 0-16,0 0 16,0 0-16,-21-1 15,0 22-15,0 0 16,-1 0-16,1 0 16,0 0-16,0 0 0,0 0 0,0 22 15,-22-1-15,22 0 0,0 0 0,0 0 16,0 0-16,-1 1 0,22-1 15,-21 0-15,0 0 0,21 0 0,0 0 16,-21 1-16,21 20 0,-21-21 0,21 0 16,0 22-16,-21-22 0,21 0 0,0 0 15,0 0-15,0 0 0,21 1 16,0-22-16,0 0 16,-21 21-16,21-21 0,22 0 0,-22 0 15,0 0-15,0 0 0,0 0 16,0 0-16,-21-21 0,22 21 15,-1-22-15,0 1 0,0 21 0,0-21 16,0 0-16,1-21 0,-1 20 0,0 1 16,0-21-16,0 21 0,0-22 0,1 22 15,-22-21-15,21 0 0,0-1 0,-21 1 16,0 0-16,21 20 0,0-41 0,0 21 16,-21 20-16,0-20 0,0 21 15,0 0-15,22 0 0,-22-1 0,0 1 16,0 0-16,-22 21 31,1 21-31,21 0 16,-21 1-16,21-1 15,-21 0-15,21 0 0,0 43 0,-21-43 16,21 21-16,-21 0 0,21-20 0,0 20 16,0 0-16,0-21 0,0 22 0,0-22 15,0 0-15,0 43 0,0-43 0,0 0 16,0 0-16,0 0 0,0 0 0,0 1 15,0-1-15,0 0 0,0 0 16,21 0-16,0-21 0,-21 21 16,21-21-16,0 0 15,0 0-15,22 0 16,-43-21-16,21 0 0,0 0 16,0 0-16,0 0 0,-21-1 15</inkml:trace>
  <inkml:trace contextRef="#ctx0" brushRef="#br0" timeOffset="109819.7">6710 9313 0,'0'0'0,"0"-21"0,-43-21 16,22 21 0,0 21-16,0 0 31,21 21-31,0 0 0,0 21 15,0-20-15,0-1 0,0 0 0,0 0 16,0 21-16,0-20 0,0 20 0,0 0 16,0-21-16,0 22 0,-21 20 0,21-20 15,-21-22-15,21 21 0,0-21 0,0 0 16,0 1-16,0-1 0,-22 0 0,22 0 16,0 0-16,-21 0 0,21 1 0,0-1 15,0-42 32,0-1-47,0 1 16,0 0-16,0 0 0,0 0 15,0 0-15,0-1 0,0 1 0,21 21 16,1-42-16,-1 21 0,0 0 0,0 21 16,0-22-16,22 1 0,-22 21 0,0-21 15,21 21-15,-21 0 0,22 0 0,-22 0 16,21 0-16,1 0 0,-22 0 0,0 0 15,0 21-15,0 0 0,0-21 0,-21 22 16,0-1-16,0 0 0,22 0 0,-22 0 16,0 0-16,0 22 0,-22-22 0,1 0 15,0 0-15,0 0 0,-21 1 16,20-1-16,1-21 0,0 21 16,-21-21-16,21 21 0,-43 0 0,43-21 15,0 0-15,0 21 0,-1-21 0,1 0 16,0 0-16,0 0 0,0 0 0,0 0 15,21 22-15,-22-22 0,1 0 16,0 0-16,42 0 31,22-43-31</inkml:trace>
  <inkml:trace contextRef="#ctx0" brushRef="#br0" timeOffset="110546.26">9461 9186 0,'22'-42'16,"-22"21"-16,0 0 15,0 0-15,0-1 16,0 1-1,0 42 17,-22-21-17,22 22-15,0-1 0,0 0 0,-21 0 16,21 0-16,-21 22 0,21-22 0,0 21 16,0-21-16,-21 22 0,21-22 0,-21 21 15,21 0-15,-21 1 0,21-1 0,0 0 16,-22 1-16,22-1 0,-21 0 15,21-20-15,0 20 0,-21 0 0,21-21 16,0 1-16,0 20 0,0-21 0,0 0 16,0 0-16,0 1 0,21-1 15,0 0-15,1-21 16,-1 21-16,0-21 0,0 0 16,0 0-16,0 0 15,1 0-15,-1-21 0,-21 0 16,21 21-16,-21-21 0,21-1 15,-21 1-15,21 21 0,-21-21 0,0 0 16,0 0-16,0 0 0,0-1 16,21 1-16</inkml:trace>
  <inkml:trace contextRef="#ctx0" brushRef="#br0" timeOffset="110824.61">9229 9610 0,'0'0'0,"21"0"47,0 0-47,0-21 0,21-1 16,-20 22-16,-1-21 0,0 21 15,0 0-15,0-21 0,0 21 0,1 0 16,-1 0-16,0-21 0,0 21 15,0 0-15,0 0 16,1 0 0,-1 0-1,0-21 1</inkml:trace>
  <inkml:trace contextRef="#ctx0" brushRef="#br0" timeOffset="111322.44">10202 9525 0,'0'0'0,"21"-21"15,-21 0 1,22 21-16,-22-21 16,0-1-1,0 1-15,-22 21 16,1 0 0,0 0-16,0 0 0,0 0 15,0 0-15,-22 21 0,22 1 0,0-22 16,0 21-16,0 0 0,-1 0 15,1 21-15,0-20 0,0-1 0,0 21 16,0-21-16,21 22 0,0-22 0,0 0 16,0 21-16,0-21 0,0 1 15,0-1-15,0 0 0,21 0 16,-21 0-16,21-21 0,0 21 0,21-21 16,-20 0-16,-1 0 0,0 0 0,0 0 15,21 0-15,-20 0 0,-1 0 16,0 0-16,0 0 0,0 0 0,0 0 15,1-21-15,-1 0 0,0 21 16,-21-21-16,21 0 16,0 0-16,0-1 0,-21 1 15,22 0-15,-1 21 0,0-21 16</inkml:trace>
  <inkml:trace contextRef="#ctx0" brushRef="#br0" timeOffset="111745.2">10689 9504 0,'0'0'0,"0"-21"15,0 0-15,0-1 16,0 1 0,-21 21-1,0 0 1,21 21-16,-21-21 15,21 22-15,0-1 0,0 21 0,-22-21 16,22 22-16,-21-22 0,21 21 16,-21 0-16,21 1 0,0-1 0,-21 0 15,21 1-15,-21-1 0,21 0 16,0 22-16,-21-22 0,21 1 0,-22-1 16,1 21-16,21-20 0,-21 20 0,21 1 15,0-22-15,0 22 0,-21-22 16,21 0-16,0 1 0,-21-1 0,21 0 15,0 1-15,0-22 0,0 21 0,0-21 16,0 0-16,0 1 0,0-1 0,0 0 16,0 0-1,0-42 17,0 0-32,0 0 0,0-1 15,0 1-15,0-21 0,0 21 0,0 0 16</inkml:trace>
  <inkml:trace contextRef="#ctx0" brushRef="#br0" timeOffset="112136.37">10499 9716 0,'0'0'0,"0"-43"0,0 22 16,-22 0-16,22 0 0,0 0 15,0-1-15,0 1 0,22 0 0,-1 0 16,-21 0-16,42 0 0,-21-1 0,0 22 16,22-21-16,-22 21 0,21 0 15,-21 0-15,22 0 0,-22 0 0,21 0 16,-21 21-16,1 1 0,-1-22 0,0 42 16,-21-21-16,0 0 0,0 0 15,0 22-15,0-22 0,0 21 0,-21-21 16,0 22-16,-1-22 0,1 21 0,-21-21 15,21 1-15,0-1 0,-22 0 16,22 0-16,0 0 0,0-21 16,0 21-16,-1-21 0,22 22 0,-21-22 15,42-22 48,1 22-63,-1-21 0,0 21 15</inkml:trace>
  <inkml:trace contextRef="#ctx0" brushRef="#br0" timeOffset="112481.18">11515 9440 0,'0'-21'16,"-22"21"0,1 0-1,21 21-15,-21-21 16,0 22-16,21-1 0,0 0 0,-21 0 16,21 21-16,-21-20 0,21-1 15,0 21-15,0-21 0,0 22 16,0-22-16,0 21 0,0-21 0,0 0 15,0 1-15,0-1 0,0 0 0,0 0 16,0 0 0,21-21-16,0 0 15,0 0-15,0 0 16,-21-21-16,0 0 0,21 21 16,1-21-16,-22 0 0,21-1 15,-21 1-15</inkml:trace>
  <inkml:trace contextRef="#ctx0" brushRef="#br0" timeOffset="112837.11">11578 9165 0,'0'0'0,"-21"0"16,0 0-16,0 0 0,-1 0 0,1 21 15,0-21-15,0 22 16,0-1-16,21 0 15,21-21 1,0 0-16,0 0 16,0 0-16,1 0 0,-1-21 15,0 0-15,-21-1 16,21 22 0,-21-21-16,-21 21 31,0 0-31,0 0 15,-1 0-15,22 21 16,-21-21-16,21 22 0,0-1 16,0 0-16,0 0 15,0 0-15,0 0 0,0 1 16,21-22-16</inkml:trace>
  <inkml:trace contextRef="#ctx0" brushRef="#br0" timeOffset="113236.88">12001 9504 0,'0'-21'15,"0"42"16,0 0-15,0 0-16,0 0 0,0 22 16,0-22-16,0 21 0,0 1 0,0-1 15,0 0-15,0 1 0,-21-1 0,0 21 16,0-20-16,21 20 0,-21-20 16,0 20-16,-1 1 0,1-1 0,0 1 15,0-1-15,0 1 0,0-1 0,-1-21 16,1 1-16,0-1 0,21 0 0,0 1 15,-21-1-15,21-21 0,0 0 16,-21 1-16,21-1 0,0-42 47,0-1-31,0 1-16,21 21 0,-21-21 0,21-21 15,-21 21-15,0-1 0,0-20 0</inkml:trace>
  <inkml:trace contextRef="#ctx0" brushRef="#br0" timeOffset="113617.17">11938 9694 0,'0'0'0,"0"-21"0,0 0 0,0 0 15,0 0-15,0 0 0,0-1 0,0 1 0,0 0 16,21 0-16,0 0 0,0 0 15,1 21-15,-1-22 0,0 1 0,0 21 16,0 0-16,0 0 0,1 0 0,-1 0 16,0 0-16,0 0 0,0 0 0,0 0 15,1 0-15,-1 21 0,-21 1 16,21-1-16,-21 0 0,0 0 0,0 0 16,0 0-16,0 1 0,0-1 0,0 21 15,0-21-15,-21 0 0,0 1 0,21-1 16,-22 0-16,1 0 0,0 0 15,0 0-15,0 1 0,0-22 0,-1 21 16,22 0-16,-21-21 0,0 21 0,0-21 16,21 21-16,-21-21 0,0 0 15,21-21 48</inkml:trace>
  <inkml:trace contextRef="#ctx0" brushRef="#br0" timeOffset="114162.26">14182 9081 0,'0'-22'15,"0"1"1,21 0-16,0 21 15,0 0-15,0 0 0,0 0 16,22 0-16,-22 0 0,21 0 0,1-21 0,-22 21 16,21 0-16,0 0 0,-20 0 15,20 0-15,-21 0 0,21 0 16,-20 0-16,-1 0 0,0 0 16,-21 21-16,0 0 15,-21-21 1,0 21-16,-1-21 15,1 0-15,0 0 0,0 0 16,0 0-16,0 0 0,-1 0 0</inkml:trace>
  <inkml:trace contextRef="#ctx0" brushRef="#br0" timeOffset="114719.41">14372 9059 0,'0'0'0,"-21"0"15,0 0-15,0 0 16,-1 0-16,1 22 15,0-22-15,21 21 0,-21 0 16,0-21-16,21 21 0,-21 0 0,-1 0 16,22 1-16,-21-1 0,0 0 15,0 0-15,21 0 0,0 0 0,-21 1 16,21-1-16,-21-21 0,21 21 0,0 0 16,0 0-1,0-42 32,21 21-31,0 0-16,0-21 0,0 21 15,0-21-15,1 0 0,-1 21 0,0 0 16,0 0-16,0-22 0,0 22 0,22 0 16,-22 0-16,0 0 0,21 0 0,-20 0 15,-1 0-15,0 0 0,21 0 0,-21 22 16,1-22-16,-1 21 0,0-21 15,0 21-15,-21 0 0,0 0 0,0 0 16,0 1-16,0-1 0,0 0 16,0 21-16,0-21 0,-21 1 15,0-1-15,0 0 0,-1 0 0,-20 0 16,21 0-16,0 1 0,-22-22 0,22 21 16,0 0-16,0-21 0,-21 0 0,20 0 15,1 0-15,0 0 0,0 0 0,0 0 16,0 0-16,-1 0 0,1 0 0,0 0 15,0 0 1,21-21 0,0 0-1,21 21 1,0-22-16,-21 1 0,21 21 0,1-21 16,-1 0-16</inkml:trace>
  <inkml:trace contextRef="#ctx0" brushRef="#br0" timeOffset="115035.23">15071 9144 0,'0'0'0,"21"0"16,-21-21-16,21 21 15,0 0-15,0 0 16,0-21-16,1 21 0,-1 0 0,0 0 16,0 0-16,0 0 0,22 0 0,-22 0 15,0 0-15,0 0 16,0 0-16,0 0 0,-21-21 16,-21 21 30,0 0-46,0 0 0,0-22 16,0 22-16</inkml:trace>
  <inkml:trace contextRef="#ctx0" brushRef="#br0" timeOffset="115525.46">15219 9059 0,'-21'0'0,"42"0"0,-64 0 16,22 0-16,0 0 0,0 0 16,0 0-16,0 0 0,-1 22 0,1-1 15,0 0-15,0 0 0,0 0 16,0 0-16,-1 1 0,1-1 0,21 21 15,-21-21-15,0 0 0,0 1 0,21-1 16,0 0-16,0 0 0,0 0 16,-21 0-16,21 1 0,21-22 47,0 0-32,0-22-15,-21 1 0,21 21 16,0-21-16,1 21 0,-1-21 15,0 21-15,0 0 16,0-21-16,0 21 0,1 0 0,-1 0 16,0 0-16,0 0 0,0 0 15,0 0-15,1 0 0,-1 21 0,0 0 16,0-21-16,0 21 0,-21 0 0,21 1 16,1-1-16,-22 0 15,0 0-15,0 0 0,0 0 0,0 1 16,-22-1-16,1 0 0,0 0 0,0 0 15,0-21-15,0 21 16,-22 1-16,22-1 0,0-21 0,-21 21 16,20-21-16,1 0 0,0 21 0,0-21 15,-21 0-15,20 0 16,1 0-16,0 0 0,0 0 16,21-21 15,21 21-31,-21-21 15,21 0-15,0 21 0,22-22 16,-22 1-16</inkml:trace>
  <inkml:trace contextRef="#ctx0" brushRef="#br0" timeOffset="115841.28">15875 9123 0,'0'-21'16,"21"21"-1,-21-21-15,21 21 16,0 0-16,1 0 0,-1 0 0,21 0 16,-21 0-16,0 0 0,22 0 15,-22 0-15,0 0 0,21 0 16,-20 0-16,-1 0 0,0 0 0,0 0 15,0 0-15,0 0 16,-42 0 15,0 0-31,0 0 16,0 0-16,0-22 0,-1 22 16,1 0-16</inkml:trace>
  <inkml:trace contextRef="#ctx0" brushRef="#br0" timeOffset="116385.48">16023 9038 0,'0'0'15,"-21"0"-15,0 0 0,0 0 0,-1 0 16,1 0-16,0 0 0,21 21 16,-21-21-16,0 22 0,0-22 0,21 21 15,-22 0-15,1 0 16,21 0-16,-21 0 0,21 1 0,0-1 16,0 0-16,-21 0 0,21 0 0,-21 0 15,21 1-15,-21-1 0,21 0 16,0 0-16,0 0 15,-22-21-15,22 21 0,22-21 47,-1-21-31,0 21-16,0-21 16,0 21-16,0 0 15,1 0-15,-1 0 0,0 0 16,0 0-16,0 0 15,0 0-15,1 0 0,-1 0 0,0 0 16,0 0-16,0 21 0,0 0 16,1-21-16,-1 22 0,-21-1 15,0 0-15,21 0 0,-21 0 16,0 0-16,0 1 0,0-1 0,0 0 16,-21 0-16,21 0 0,-21 0 15,-1-21-15,1 22 0,0-1 16,-21-21-16,21 21 0,-1 0 0,1-21 15,0 0-15,0 21 0,0-21 0,0 0 16,-1 0-16,1 0 0,0 0 16,0 0-16,0 0 15,21-21 48,0 0-63,21 21 0,0-21 0,0 0 15</inkml:trace>
  <inkml:trace contextRef="#ctx0" brushRef="#br0" timeOffset="116725.8">16658 9165 0,'-21'0'16,"21"-21"-16,21 21 31,0 0-31,0 0 0,1 0 16,-1 0-16,0 0 0,21 0 0,-21 0 15,1-21-15,20 21 0,-21 0 16,0 0-16,0 0 0,1 0 0,-1 0 15,0 0-15,0 0 16,-42 0 0,0 0-1,0 0-15,-1 0 16,1 0-16,0 0 0,0-21 16,0 21-16,0 0 0,-1 0 0</inkml:trace>
  <inkml:trace contextRef="#ctx0" brushRef="#br0" timeOffset="117318.66">16722 9102 0,'-22'0'15,"107"0"-15,-191 0 0,149 0 0,-107 0 0,43 0 0,0 0 16,0 0-16,-1 0 16,1 0-16,21 21 15,-21-21-15,21 21 0,-21 0 0,0 0 16,21 1-16,0-1 16,0 0-16,0 0 0,-21 0 0,21 0 15,-22 1-15,22-1 0,0 0 16,0 0-16,0 0 15,0 0-15,-21-21 16,21 22-16,21-22 31,1 0-15,-1 0-16,0 0 16,0 0-16,0-22 15,0 22-15,1 0 0,-1 0 0,0 0 16,0 0-16,0 0 0,0 0 0,1 0 15,-1 0-15,0 0 16,0 0-16,0 0 0,0 0 0,1 0 0,-1 22 16,0-22-16,0 21 0,0 0 15,0 0 1,-21 0-16,0 0 0,0 1 16,0-1-16,0 0 0,-21 0 15,0 0-15,0 0 16,0-21-16,0 22 0,-22-22 15,22 0-15,0 21 0,0-21 0,-22 0 16,22 21-16,0-21 0,-21 0 0,21 0 16,-1 0-16,1 21 0,0-21 15,0 0-15,0 0 16,0 0-16,21-21 109</inkml:trace>
  <inkml:trace contextRef="#ctx0" brushRef="#br0" timeOffset="120933.87">11112 11197 0,'0'-21'0,"0"0"32,-21 21-32,21-21 0,-21 21 15,0-21-15,0 21 32,0 0-17,21 21 16,0 21-31,0-21 0,-22 0 16,22 1-16,0 20 0,0 0 16,0-21-16,0 22 0,0-1 0,0 0 15,0 1-15,0-1 0,0 0 16,0 1-16,0-1 0,0 0 0,0 1 16,0-1-16,0 0 0,0 1 0,0-1 15,0 0-15,0 1 16,0-1-16,0-21 0,0 22 0,0-22 15,0 21-15,-21-21 0,21 0 16,0 1-16,0-1 0,0 0 16,-21-21-16,0 0 15,0 0 1,0 0-16,-1 0 0,1-21 16,0 21-16,0-21 0,21-1 0,-21 1 15,0 0-15,-1 0 0,1 0 16,0 0-16,21-1 0,0 1 0,-21 0 15,21 0-15,-21 0 0,21 0 16,-21 21-16,21-22 0,0 1 16,0 0-1,0 42 17,0 0-32,0 1 15,0-1-15,0 0 0,21 0 0,0 0 16,0 22-16,0-22 0,-21 0 15,21 0-15,1 0 0,-22 0 0,21 1 16,0-1-16,-21 0 0,0 0 16,21-21-16,0 21 0,-21 0 15,21-21-15,1 0 16,-1 0 0,0 0-16,-21-21 0,21 21 0,0-21 15,0 0-15,1 0 0,-1 21 0,0-21 16,0-22-16,0 22 0,0 0 15,1 0-15,-1 0 0,0-1 0,0 1 16,-21 0-16,21 0 0,0 0 16,1 21-16,-22-21 31,-22 21 78</inkml:trace>
  <inkml:trace contextRef="#ctx0" brushRef="#br0" timeOffset="193353.01">6075 13166 0,'0'0'0,"0"-43"16,0 22-16,0 0 0,0 0 15,0 0-15,0 0 16,-21 21-16,21-22 0,0 44 31,0-1-15,0 0-16,-22 0 0,22 21 0,0 1 15,-21-1-15,21 0 16,0 1-16,0 20 0,-21 1 0,0-1 16,0 1-16,21-1 0,-21 1 15,-1-1-15,1 1 0,0-1 0,21 1 16,-21-22-16,0 0 0,0 1 15,21-1-15,-22 0 0,22-20 0,-21-1 16,21 0-16,-21 0 0,21 0 0,0 0 16,0 1-1,-21-22 1,21-22-16,0 1 16,0-21-16,0 21 0,0 0 15</inkml:trace>
  <inkml:trace contextRef="#ctx0" brushRef="#br0" timeOffset="196069.39">5694 13483 0,'0'-21'0,"0"42"0,0-63 0,-21 42 0,21-21 0,0 0 16,0-1-16,0 1 16,0 0-16,0-21 0,0 21 0,0-1 15,21-20-15,-21 21 0,42-21 16,-21 20-16,0-20 0,22 21 0,-1-21 16,0 20-16,-20 1 0,20 0 0,0 0 15,1 0-15,-1 0 0,-21 21 16,21 0-16,1 0 0,-22 21 0,21 0 15,-21 21-15,1-21 0,-1 22 16,0-1-16,-21 0 0,0 22 0,0-22 16,0 1-16,-21 20 0,0-21 15,-1 22-15,1-22 0,0 1 0,-21 20 16,21-21-16,-1 1 16,-20-1-16,21 0 0,0-20 0,-22 20 15,22-21-15,-21 0 0,21 0 0,0-21 16,-1 22-16,1-22 0,0 0 15,0 0-15,0-22 16,0 1-16,21 0 16,0 0-1,21 21 17,-21 21-32,21-21 0,0 21 0,0 0 15,-21 1-15,21-1 0,1 21 16,-1-21-16,0 0 0,-21 1 15,21-1-15,0 0 0,0 0 16,1 0-16,-1 0 0,0 1 0,21-1 16,-21-21-16,1 21 0,-1 0 0,21-21 15,-21 0-15,22 0 0,-1 0 16,0 0-16,1 0 0,-1 0 0,0-21 16,1 0-16,-1 21 0,0-21 0,1-1 15,-1 1-15,0-21 0,1 21 16,-22 0-16,0-22 0,0 22 0,0-21 15,0-1-15,-21 1 0,22 21 16,-22-21-16,0-1 0,0 22 0,0-21 16,0 21-16,0-1 0,0 1 15,0 0-15,-22 21 0,1 0 16,0 0-16,0 0 0,0 0 0,0 21 16,-1-21-16,1 21 0,0 1 15,0 20-15,0-21 0,0 21 0,21-20 16,0 20-16,-22 0 0,22-21 0,0 22 15,0-22-15,0 21 0,0-21 16,0 1-16,22-1 0,-1 0 0,0 0 16,0 0-16,0-21 0,22 0 15,-22 21-15,21-21 0,-21 0 0,22 0 16,-1 0-16,0 0 0,1-21 0,-22 0 16,21 21-16,-21-21 15,22 0-15,-22 0 0,21-1 0,-21 1 16,0-21-16,-21 21 0,22-22 0,-22 22 15,21 0-15,-21 0 0,0 0 16,0 0-16,0-1 0,0 44 47,0-1-47,-21 0 0,21 0 0,0 0 16,0 0-16,0 1 0,0-1 15,0 21-15,-22-21 0,22 0 0,0 1 16,0-1-16,0 0 0,0 0 0,0 0 15,0 0 1,0 1-16,0-44 31,0 1-15,0 0-16,0 0 0,0 0 0,0 0 16,0-1-16,0-20 0,0 21 15,22-21-15,-22 20 0,21-20 0,-21 21 16,21 0-16,0 0 0,0-1 0,-21 1 15,21 0-15,1 21 16,-1 0-16,0 0 0,0 0 0,0 21 16,0 0-16,1 1 15,-22-1-15,21 0 0,-21 0 16,0 21-16,21-20 0,-21-1 0,0 0 16,0 0-16,0 0 0,0 0 15,0 1-15,0-1 0,0 0 0,0 0 16,0-42 31,21 0-47,-21 0 0,0-1 0,21 1 15,0 0-15,-21-21 0,22 21 16,-1-1-16,0-20 0,-21 21 16,21-21-16,0 20 0,0 1 0,1 0 15,-1 0-15,0 0 0,0 21 16,0 0-16,0 0 0,1 0 15,-1 21-15,-21 0 16,0 0-16,0 0 0,0 1 0,0 20 16,0-21-16,0 0 0,21 22 0,-21-22 15,0 0-15,0 21 0,0-21 16,21 1-16,-21-1 0,0 0 0,21 0 16,0 0-16,-21 0 0,22-21 15,-1 22-15,0-22 0,0 0 16,0 0-16,0 0 0,1 0 15,-1 0-15,0-22 0,0 1 16,21 0-16,-20 0 0,-1 0 0,-21 0 16,21-1-16,0 1 0,0-21 0,-21 21 15,0 0-15,21-22 0,-21 22 16,22 0-16,-22 0 0,0 0 0,0-1 16,0 44 15,0-1-31,-22 0 0,22 0 0,0 0 15,0 0-15,0 1 0,0-1 16,0 0-16,0 0 0,0 0 16,0 0-16,0 1 0,0-1 0,0 0 15,0 0-15,22-21 16,-1 0-16,0 0 0,21 21 0,-21-21 16,22 0-16,-22 0 0,21 0 0,-21-21 15,1 0-15,20 21 0,-21-21 16,0 0-16,0-1 0,1 1 0,-1 0 15,0 0-15,-21-21 0,0 20 0,0-20 16,0 0-16,0-1 16,0 22-16,-21-21 0,0 21 0,-1-22 0,1 22 15,-21 0-15,21 21 0,0-21 16,-22 21-16,22 0 0,-21 0 16,21 0-16,-22 0 0,22 21 0,0 0 15,0 0-15,0 1 0,-1 20 16,1-21-16,21 21 0,0 1 0,0-22 15,0 21-15,0-21 0,0 22 0,0-22 16,0 0-16,0 21 0,0-20 16,21-1-16,1 0 0,-1-21 0,0 21 15,0-21-15,21 0 0,1 0 16,-1 0-16,0 0 0,1 0 16,-1 0-16,0 0 0,1-21 0,-1 0 0,0 0 15,1-1-15,-22 1 0,21 0 16,-21 0-16,1-21 0,20 20 15,-21-20-15,0 21 0,-21 0 0,21-22 16,-21 22-16,22 21 0,-22-21 16,0 0-16,0 42 31,0 0-31,0 0 0,0 1 16,0-1-16,0 0 0,-22 21 0,22-21 15,0 22-15,0-22 0,0 0 16,0 0-16,0 22 0,0-22 0,0 0 15,22 0-15,-1 0 0,0-21 16,0 21-16,0-21 16,0 0-16,1 0 0,-1-21 15,0 0-15,0 0 0,0 0 16,0 0-16,-21-1 0,22 1 16,-1 0-16,-21 0 0,21 0 0,0 0 15,-21-1-15,21 1 0,-21 0 0,0 0 16,21 0-16,1 0 15,-22 42 17,0 0-17,0 0-15,0 0 0,0 0 0,0 1 16,0-1-16,0 0 0,0 0 16,0 0-16,0 0 15,0 1-15,21-1 0,0-21 0,-21 21 16,21-21-16,0 0 0,0 0 15,1 0-15,-1 0 0,21 0 16,-21 0-16,22 0 0,-22-21 0,21 0 16,-21 21-16,0-22 0,22 1 15,-22 0-15,0 0 0,21 0 16,-20 0-16,-1-22 0,0 22 0,-21 0 16,21-21-16,-21 20 0,21-20 0,-21 21 15,0 0-15,0 0 0,0-1 16,0 1-16,0 0 0,-21 21 0,0 0 15,0 0 1,0 0-16,-1 0 0,1 21 0,21 0 16,-21 1-16,0 20 0,21-21 0,0 21 15,-21-20-15,21 20 0,-21-21 16,21 21-16,0 1 0,0-22 0,0 0 16,0 21-16,0-20 0,0-1 0,21 0 15,0 0-15,21 0 0,-21-21 16,22 0-16,-22 21 0,21-21 0,1 0 15,-22 0-15,21 0 0,-21 0 0,0-21 16,1 21-16,-1-21 0,0 21 16,0-21-16,0 0 0,0 21 15,-21-21-15,22-1 0,-22 1 0</inkml:trace>
  <inkml:trace contextRef="#ctx0" brushRef="#br0" timeOffset="196701.07">12171 13145 0,'0'0'0,"0"-22"0,21 22 15,-21-21-15,0 0 0,0 0 0,0 0 16,-21 42 15,21 0-31,0 0 0,0 0 16,-21 22-16,21-22 0,-22 21 15,1 1-15,21-1 0,0 21 0,-21-20 16,21 20-16,-21-20 0,0 20 0,21 1 16,0-22-16,0 0 0,-21 1 15,21-1-15,0 0 0,0 1 0,0-22 16,0 0-16,0 0 0,0 0 0,0 0 15,0 1-15,-22-44 47,22 1-47,0 0 16,0 0-16,-21 0 0</inkml:trace>
  <inkml:trace contextRef="#ctx0" brushRef="#br0" timeOffset="197701.33">11557 13758 0,'-21'0'0,"42"0"0,-63 0 16,42 22-16,21-22 31,0 0-31,21 0 0,-21 0 16,22 0-16,-1-22 0,0 22 0,22-21 15,-1 0-15,1 0 0,-1 0 16,22 0-16,-21-1 0,-1 1 15,1 0-15,-1 0 0,1 0 0,-22-22 16,64 1-16,-85 21 16,21 0-16,-21 0 0,1-1 0,-1 1 15,0 0-15,-21 0 0,21 0 16,-21 0-16,0-1 0,0 1 16,0 0-16,0 0 0,0 0 0,0 0 15,-21 21 16,21 21-15,0 0 0,0 0-16,0 0 0,0 22 0,-21-22 15,21 21-15,0 0 0,-21 1 16,21-1-16,-22 0 0,22 1 0,0-1 16,0 0-16,-21 1 0,21-1 0,-21 0 15,21 1-15,0-22 0,0 21 16,0-21-16,0 1 0,0-1 0,0 0 15,0 0-15,0 0 16,0-42 15,21 0-31,0 0 0,1 0 0,-22-22 16,21 22-16,0-21 0,0-1 16,0 1-16,0 0 0,1-1 0,20 22 15,-21-21-15,21 21 0,-20-22 16,-1 22-16,0 0 0,21 0 0,-21 21 15,-21-21-15,22 21 0,-1 0 16,0 21 0,-21 0-16,0 0 0,21 0 15,-21 1-15,0 20 0,0-21 16,0 21-16,0-20 0,0 20 0,21 0 16,-21-21-16,0 1 0,0 20 15,21-21-15,1 0 0,-22 0 16,21-21-16,0 22 0,0-1 0,0-21 0,0 0 15,22 0-15,-22 0 0,21 0 16,-21 0-16,22 0 0,-22-21 16,21-1-16,1 1 0,-22 0 0,21 0 15,-21 0-15,22 0 0,-22-22 16,0 22-16,21-64 16,-21 64-16,-21-21 0,0 0 0,22 20 0,-22-20 15,0 21-15,0 0 0,0 0 16,-22 21-16,1 0 15,0 0-15,0 21 16,0 0-16,21 0 16,0 0-16,-21 22 0,21-22 0,0 21 15,0-21-15,0 0 0,0 22 16,0-22-16,0 21 0,0-21 0,0 1 16,21-1-16,0 0 0,-21 0 0,21-21 15,0 21-15,0-21 0,1 0 16,20 0-16,-21 0 0,0 0 0,0 0 15,1 0-15,-1 0 0,0 0 16,0-21-16,0 0 0,0 0 0,1 0 16,-1-1-16,-21 1 0,21 0 0,-21 0 15,21 0-15,-21-22 0,0 22 16,0 0-16</inkml:trace>
  <inkml:trace contextRef="#ctx0" brushRef="#br0" timeOffset="200060.41">15960 13229 0,'0'0'0,"42"-21"0,-21 0 0,0 21 0,0-21 16,1 0-16,-1 21 0,21-22 0,-21 1 16,0 0-16,1 21 0,-1-21 15,0 0-15,-21 0 0,0-1 0,0 1 16,0 0-16,0 0 0,-21 0 15,0 0-15,-22-1 0,22 22 0,-21-21 16,-1 21-16,1 0 0,21 0 16,-21 0-16,-1 0 0,22 21 0,-21 1 15,-1-1-15,22 0 0,0 21 16,0 1-16,-21-1 0,20 0 16,1 22-16,0-22 0,0 22 0,21-22 15,-21 21-15,0-20 0,21 20 16,-22-20-16,22 20 0,0-21 0,0 1 15,0-1-15,22-21 0,-1 22 0,0-22 16,0 0-16,21 0 0,-20 0 16,20 0-16,0-21 0,1 0 0,-1 22 15,0-22-15,1 0 0,20 0 16,1 0-16,-22-22 0,21 22 16,-20-21-16,20 0 0,1 0 0,-22 0 15,22 0-15,-22-1 0,0-20 0,1 21 16,-1-21-16,0 20 0,1-20 15,-22 21-15,21-21 0,-42-1 0,21 22 16,-21-21-16,0 21 0,0-22 16,0 22-16,-21 0 0,0 0 0,0 0 15,0-1-15,-1 22 0,-20 0 16,21 0-16,-21 0 0,-1 0 0,22 0 16,-21 22-16,-1-22 0,22 21 0,0 0 15,-21 21-15,21-21 0,-1 22 16,1-22-16,0 21 0,0 1 0,21-22 15,0 21-15,0-21 0,0 22 16,0-22-16,0 0 0,21 0 0,0 0 16,0 0-16,22-21 0,-22 0 15,0 22-15,21-22 0,-20 0 16,20 0-16,0 0 0,-21-22 0,22 22 16,-22-21-16,21 0 0,-21 0 0,1 0 15,-1 0-15,0-22 0,-21 22 16,0-21-16,0 21 0,21-22 0,-21 22 15,0-21-15,0 21 0,0-1 16,0 1-16,0 0 0,0 42 47,0 0-47,0 1 0,0 20 0,0-21 16,0 21-16,0-20 0,0 20 15,0-21-15,0 0 0,21 22 0,-21-22 16,21 0-16,1 0 0,-1 0 0,0-21 15,0 21-15,0-21 0,22 0 16,-22 0-16,0 0 0,21 0 0,1 0 16,-22-21-16,21 21 0,-21-21 0,22 0 15,-22 0-15,21-22 0,-21 22 16,0-21-16,1 0 0,-22-1 0,0 1 16,0 0-16,0-1 0,0 1 15,0-22-15,0 22 0,0-21 0,0 20 16,0 1-16,0 0 0,0 20 15,0 1-15,0 42 16,-22 22 0,22-22-16,-21 21 0,21 1 15,0-1-15,0 0 0,0 1 0,0-1 16,-21 43-16,21 63 16,0-106-16,0 0 15,0-20-15,0 20 0,0-21 0,0 21 16,0-20-16,0-1 0,0-42 47,0-1-32,0 1-15,0 0 0,0 0 0,0-21 16,21 20-16,0-20 0,1 21 0,-1-21 16,0-1-16,42 1 15,-41 21-15,20 0 0,-21-1 0,21 1 16,1 21-16,-1 0 0,-21 0 0,22 0 15,-22 0-15,21 0 0,-21 0 16,0 21-16,22 1 0,-43-1 16,21 0-16,-21 0 0,0 21 0,0-20 15,0 41-15,0-42 16,-21 0-16,0 22 0,-1-22 0,1 0 16,0 0-16,-21-21 0,21 21 15,-1 1-15,-20-22 0,21 0 0,-21 21 16,20-21-16,-20 0 0,21 0 0,0 0 15,0 0-15,-1 0 0,22-21 16,-21 21-16,42 21 63,1-21-63,-1 0 0,0 0 15,0 21-15,0-21 0,0 0 16,22 0-16,-1 0 0,-21 0 0,22 0 15,-1 0-15,0 0 0,1-21 16,-1 0-16,0 21 0,1-22 0,-22 1 16,21 0-16,0 0 0,1-21 15,-22 20-15,21-20 0,-21 0 0,22 21 16,-22-43-16,0 22 0,0-1 16,0-20-16,1 21 0,-1-22 0,-21 1 15,0-1-15,0 1 0,0-22 16,0 43-16,21 20 0,-21-20 15,0 21-15,-21 42 32,21 0-32,0 0 0,-21 22 15,-1-22-15,22 21 0,-21 1 0,21-1 16,-21 0-16,21 1 0,0-1 0,0 0 16,0 1-16,0-1 0,0-21 15,0 21-15,0 1 0,0-1 0,0 0 16,0-20-16,0 20 0,0 0 15,21-21-15,0 1 0,1 20 0,-22-21 16,21 0-16,0-21 0,0 21 16,43 1-16,-43-22 15,0 0-15,21 0 0,1 0 0,-22 0 0,21-22 16,0 1-16,1 0 0,-1 0 16,0 0-16,-20 0 0,20-22 15,0 22-15,-21-21 0,22-1 0,-22 22 16,0-21-16,0 0 0,0-1 0,1 22 15,-22-21-15,0 21 0,0-1 16,0 1-16,0 0 0,-22 21 16,1 0-16,-21 0 15,21 21-15,0-21 0,-1 21 16,1 1-16,0-1 0,21 0 16,-21 21-16,21-21 0,-21 22 0,21-22 15,-21 21-15,21-21 0,0 22 0,0-22 16,0 21-16,0-21 0,21 1 15,0-1-15,0 0 0,0 0 16,0 0-16,1-21 0,41 21 16,-42-21-16,22 0 0,-22 0 15,0 0-15,21 0 0,-21 0 0,1 0 16,20 0-16,-21-21 0,0 21 0,0-21 16,22 0-16,-22 0 15,-21 0-15,21 21 0,-21-22 16,0 1-16,0 0 15,0 0 17</inkml:trace>
  <inkml:trace contextRef="#ctx0" brushRef="#br0" timeOffset="200227.9">19600 13610 0,'-21'0'63,"0"0"-63,0 0 16,21-21-16,-21 21 0,-1 0 15</inkml:trace>
  <inkml:trace contextRef="#ctx0" brushRef="#br0" timeOffset="201533.29">10816 14647 0,'0'-21'0,"21"0"16,-21 0-16,21 21 15,-21-21-15,0 0 0,0-1 16,0 1-16,0 0 0,0 0 15,-21 0-15,0 0 16,21 42 15,0 21-15,0-21-16,0 22 0,-21-1 16,21 0-16,0 1 0,0-1 0,0 21 15,-21-20-15,21-1 0,0 22 0,0-22 16,0 0-16,0 1 0,-21 20 15,21-21-15,0 1 0,0-22 0,0 21 16,0 1-16,0-22 16,-22 0-16,22 0 0,0 0 0,0 0 15,0 1-15,-21-22 0,21 21 0,-21-21 32,0 0-32,0-21 15,0-1-15,21 1 0,-22 0 16,1 0-16,0 0 0,21 0 15,-21-22-15,0 22 0,0-21 0,21 21 16,0-1-16,-22 1 0,22 0 16,-21 0-16,21 0 15,-21 21-15,21 21 32,0 0-32,0 0 0,0 0 15,21 1-15,-21 20 0,21-21 16,1 21-16,-22 1 0,0-22 0,21 21 15,-21-21-15,21 22 0,0-22 0,-21 0 16,21 0-16,0 0 0,-21 1 16,0-1-16,22-21 0,-1 21 0,0-21 15,0 0 1,0 0-16,0 0 16,1-21-16,-1 0 0,0 21 15,0-22-15,-21 1 0,21 0 0,0 0 16,1-21-16,-1 20 0,0 1 15,0 0-15,0 0 0,0 0 16,1 0-16,-22-1 0,21 22 0,0-21 16,-21 42 62</inkml:trace>
  <inkml:trace contextRef="#ctx0" brushRef="#br0" timeOffset="205677.17">5948 16870 0,'21'0'15,"-21"-21"16,21 21-31,-21-21 0,0-1 16,0 1-16,0 0 16,0 0-16,0 0 15,0 0-15,0-1 0,0 1 16,0 0-16,0 0 16,-21 21-16,0-21 0,0 0 0,-1-1 15,1 22-15,0-21 0,0 21 0,0 0 16,0 0-16,-22 0 0,22 0 15,-21 0-15,21 0 0,-22 0 0,22 0 16,-21 21-16,21 1 0,-22-1 16,22 0-16,0 0 0,0 0 0,0 22 15,-1-22-15,1 21 0,21 0 16,0 1-16,0-1 0,0-21 0,0 22 16,0-1-16,0 0 0,0-21 15,0 22-15,0-22 0,0 0 0,21 0 16,1 0-16,-1 1 15,0-1-15,0-21 0,0 0 0,0 0 16,1 0-16,-1 0 0,21 0 16,-21 0-16,0 0 0,22-21 0,-22-1 15,0 1-15,21 0 0,-20 0 0,-1 0 16,21-22-16,-21 22 0,0-21 16,1 21-16,-1-22 0,-21 1 0,0 0 15,0-1-15,0 22 0,0-21 16,0 0-16,0 20 0,0 1 0,0 0 15,0 0-15,0 0 0,0 42 32,0 0-32,0 21 15,0-20-15,0 20 0,0-21 16,0 21-16,0 1 0,0-1 0,0-21 16,0 22-16,0-22 0,21 21 15,-21-21-15,0 0 0,21 1 0,0-1 16,-21 0-16,21-21 0,1 21 15,-1-21-15,0 0 16,0 0-16,0 0 0,0 0 16,1-21-16,-1 21 0,0-21 0</inkml:trace>
  <inkml:trace contextRef="#ctx0" brushRef="#br0" timeOffset="206292.84">6837 16722 0,'0'0'0,"0"-21"0,0-1 15,0 1-15,-21 0 0,-1 0 16,1 21-16,21-21 0,-21 21 0,0 0 16,0 0-16,0 0 0,-1 0 15,1 0-15,-21 0 0,21 21 16,0 0-16,-1 0 0,1 0 15,-21 1-15,21 20 0,0 0 0,-1-21 16,1 22-16,21-1 0,-21 0 16,21 1-16,-21-1 0,21-21 0,0 22 15,0-22-15,0 21 0,0-21 16,0 0-16,21 1 0,0-22 0,0 21 16,1-21-16,20 0 0,-21 0 0,21 0 15,-20 0-15,20-21 0,-21-1 16,21 1-16,-20 0 0,20 0 0,-21 0 15,21 0-15,-20-22 0,-1 22 16,0-21-16,0-1 0,0 1 16,0 0-16,-21-22 0,0 22 15,0 0-15,0-22 0,22 22 0,-22-1 16,0 1-16,0 0 0,0-1 0,0 22 16,0 0-16,0 0 0,0 0 15,0 42 1,0 0-16,-22 0 15,22 22-15,-21-22 0,21 21 0,0 0 16,0 1-16,-21 20 0,21-20 16,-21-1-16,21 21 0,0-20 0,0-1 15,0 22-15,0-22 0,0-21 16,0 21-16,0 1 0,0-22 16,0 0-16,21 0 0,0 0 0,-21 1 15,21-1-15,1-21 0,-1 0 16,0 0-16,0 0 0,0 0 15,0 0-15,1 0 0,-1-21 16,0 21-16,0-22 0,0 1 0,0 0 16,1-21-16</inkml:trace>
  <inkml:trace contextRef="#ctx0" brushRef="#br0" timeOffset="206933.47">7535 16510 0,'0'0'0,"0"-21"0,0 0 0,0 0 16,-21 21 15,0 21-15,21 0-16,0 0 16,-21 21-16,21-20 0,0 20 15,0 0-15,0 1 0,0-1 0,0 0 16,-21 1-16,21-1 0,-22 0 0,22 1 15,0-1-15,0 0 0,0-21 16,-21 22-16,21-22 0,0 0 0,0 0 16,0 0-16,0 1 15,0-1-15,-21-21 16,21 21-16,0-42 16,0 0-1,0-1-15,0 1 16,21 0-16,-21 0 0,21 0 0,-21 0 15,0-1-15,22 1 0,-1 0 0,0 0 16,0 0-16,0 0 0,-21-1 16,43 1-16,-22 0 0,0 21 15,0-21-15,0 0 0,22 21 16,-22 0-16,0 0 0,21 0 0,-21 0 0,22 0 16,-22 21-16,0 0 0,0-21 15,0 21-15,1 0 0,-1 1 16,-21-1-16,0 0 0,0 0 0,0 0 15,0 22-15,0-22 0,-21 0 16,-1 0-16,1 0 0,0 0 0,-21 1 16,21-22-16,-1 21 0,-20 0 15,21-21-15,-21 21 0,20-21 0,-20 0 16,21 21-16,0-21 0,-22 0 16,22 0-16,0 0 15,0 0-15,0 0 0,0 0 31,21-21 1,21 0-17</inkml:trace>
  <inkml:trace contextRef="#ctx0" brushRef="#br0" timeOffset="210149.11">9758 17082 0,'0'0'0,"-21"0"32,-1 0-17,22-22 1,-21 22-16,21-21 0,0 0 0,0 0 16,0 0-16,0 0 0,0-1 15,0 1-15,0-21 0,0 0 0,0-1 16,21 22-16,1-21 15,-1-1-15,-21 1 0,21 21 0,0 0 16,0-22-16,0 22 0,1 21 16,-1 0-16,0 0 0,0 0 15,0 0-15,0 21 0,1 1 16,-22-1-16,21 0 16,-21 0-16,21 0 15,-21-42 48,0 0-63,0 0 0,0 0 15,0-1-15,-21 22 16,0-21-16,-1 0 0,1 0 16,0 21-16,0 0 0,0 0 15,0 0-15,-1 0 16,1 0-16,0 21 0,0 0 15,0 0-15,21 1 0,0 20 16,-21 0-16,21-21 0,-22 22 0,22 20 16,0-20-16,0-1 0,0 0 15,0 1-15,0-1 0,22 0 0,-1-21 16,-21 22-16,21-22 16,0 0-16,0 0 0,22 0 0,-22-21 15,21 0-15,-21 0 0,22 0 16,-1 0-16,0 0 0,1-21 0,-1 21 15,0-21-15,-21 0 0,22 0 0,-1 0 16,0-22-16,-20 22 0,-1-21 16,21 21-16,-21-22 0,-21 22 0,0-21 15,21 21-15,-21-22 0,0 22 16,0 0-16,0 0 0,-21 21 16,0 0-1,21 21-15,-21-21 16,0 21-16,21 21 0,0-20 15,-21-1-15,21 21 0,-22-21 0,22 22 16,0-22-16,0 21 0,0-21 16,0 22-16,0-22 0,0 0 0,0 0 15,0 0-15,22 0 0,-1 1 16,0-22-16,0 0 0,21 0 0,-20 0 16,20 0-16,-21 0 0,21 0 15,1-22-15,-1 1 0,-21 0 0,22 21 16,-1-21-16,-21-21 0,0 20 0,0 1 15,1-21-15,-22 0 0,0 20 16,0-20-16,0 0 0,0 21 16,0-22-16,-22 1 0,1 21 15,-21 0-15,21-1 0,0 1 0,-22 0 16,22 21-16,-21 0 0,21 0 16,-1 0-16,-20 0 0,21 21 0,0 0 15,0 1-15,-1-1 0,1 21 0,0-21 16,21 22-16,0-22 0,-21 21 15,21 0-15,0-20 0,0 20 0,0-21 16,21 0-16,0 0 0,0 1 16,1-1-16,-1-21 0,21 0 0,-21 21 15,22-21-15,-1 0 0,0 0 16,1 0-16,-22-21 0,21 21 16,0-21-16,1-1 0,-22 1 15,21 0-15,-21 0 0,1 0 0,-1 0 16,0-1-16,0-20 0,-21 21 15,0 0-15,0 0 0,0-22 0,0 22 16,0 0-16,0 42 31,-21 0-31,21 0 16,0 1-16,-21-1 0,21 0 16,0 21-16,0-21 0,-21 1 0,21 20 15,0-21-15,0 21 0,0-20 16,0-1-16,-22 0 0,22 0 15,0 0-15,0-42 47,0 0-31,0 0-16,0 0 0,22-1 0,-22-20 16,21 21-16,-21-21 0,21 20 15,0-20-15,0 21 0,0 0 0,1 0 16,-22-1-16,21 1 0,0 0 15,0 21-15,0 0 0,0 0 0,1 21 16,-22 0-16,21 1 16,-21-1-1,0 0-15,0 21 0,0-21 0,0 1 16,0-1-16,21 0 0,-21 0 16,0 0-16,21 0 0,-21 1 15,21-1-15,0-21 0,1 0 16,-1 0-16,0 0 15,0 0-15,0 0 0,0 0 0,1-21 16,-1-1-16,0 1 16,0 0-16,0 0 0,0 0 0,-21-22 15,22 22-15,-22 0 16,21-21-16,-21 21 0,0-22 0,0 22 0,0-21 16,0 21-16,0-1 0,0 1 15,0 42 16,0 1-31,0-1 16,0 21-16,0-21 0,0 0 0,-21 22 16,21-1-16,0-21 0,0 22 15,-22-22-15,22 0 0,0 0 0,0 21 16,0-20-16,0-1 16,0 0-16,0-42 31,0 0-16,0-1-15,0 1 16,0 0-16,0 0 0,0 0 16,0-22-16,0 22 0,0-21 0,22 21 15,-1-22-15,0 1 0,-21 21 16,21 0-16,0 0 0,0-1 0,-21 1 16,22 21-16,-1 0 0,0 0 15,0 0-15,-21 21 16,21 1-16,-21-1 0,21 0 0,-21 0 15,22 21-15,-1-20 0,-21-1 16,0 21-16,0-21 0,21 0 16,0 1-16,-21 20 0,21-21 0,0 0 15,1 0-15,-1-21 16,0 22-16,0-22 0,0 0 16,0 0-16,1 0 0,-1 0 15,21 0-15,-21-22 0,0 1 0,22 21 16,-22-21-16,0 0 0,0 0 0,0 0 15,1-1-15,-1-20 16,0 21-16,0 0 0,0-22 0,-21 22 0,21-21 16,-21 21-16,0 0 0,0-1 15,0 1-15,0 0 0,-21 21 16,0 0-16,0 0 16,0 0-16,0 0 0,-1 21 15,22 0-15,-21 1 0,21-1 0,-21 0 16,21 21-16,0-21 0,0 22 15,0-22-15,0 21 0,0-21 0,0 1 16,0 20-16,0-21 0,21 0 16,0 0-16,1 1 0,-1-1 0,0 0 15,21-21-15,-21 21 0,1-21 0,20 0 16,-21 0-16,21 0 0,1 0 16,-22 0-16,0 0 0,21-21 0,-20 0 15,-1 21-15,0-21 16,0-1-16,0 1 0,0 0 0,1-21 15,-22 21-15,21-22 0,0 22 0,0-21 16,0 21-16,-21-22 0,21 22 16,1-21-16,-1 21 0,0 21 0,-21-22 15,21 22-15,0 0 0,0 0 16,1 0-16,-22 22 16,21-22-16,-21 21 0,0 0 0,0 0 15,0 0-15,0 0 16,21-21-16,-21 22 0,0-1 15,21-21-15,-21-21 47,0-1-47,0 1 16,0 0-16,0 0 0,0 0 16,-21 0-16,0 21 15,0-22-15,-1 22 16,1 0-16,0 0 0,0 22 15,0-22-15,21 21 0,-21 0 16,-1 0-16,1 0 0,21 0 0,-21 1 16,0-1-16,21 0 0,0 21 15,0-21-15,-21 1 0,21-1 0,0 0 16,0 0-16,0 0 0,0 0 16,0 1-16,21-1 0,0 0 15,0-21-15,22 21 0,-1-21 0,-21 0 16,21 0-16,1 0 0,-1 0 15,22 0-15,-43 0 0,21 0 0,0 0 16,-20-21-16,20 21 0,-21-21 0,0 0 16,22-22-16,-22 22 0,0-21 15,0 21-15,-21-22 0,21-20 0,0 20 16,1-20-16,-1 21 0,-21-22 16,21 22-16,-21-22 0,21 22 0,-21 0 15,21-1-15,-21 1 0,21 0 16,-21 20-16,0 1 0,0 0 15,0 42 1,-21 0 0,21 1-16,-21-1 0,21 21 15,0-21-15,0 22 0,0-22 0,0 21 16,0 0-16,0 1 0,0-22 16,0 21-16,0 1 0,0-1 0,0 0 15,0 1-15,0-1 0,-21-21 16,21 21-16,0-20 0,0 20 0,0-21 15,-21 0-15,21 0 0,0 1 16,0-1-16,0 0 16,21-21-1,0 0-15,0 0 16,0 0-16,1 0 0,-1-21 16,0 21-16,0-21 0,0-1 15,0 1-15,1 0 16,-22 0-16,21 0 0,0 21 0,-21-21 15,0-1-15,0 1 0,21 0 16</inkml:trace>
  <inkml:trace contextRef="#ctx0" brushRef="#br0" timeOffset="210713.53">13779 16531 0,'-21'0'0,"21"-21"16,21 21-1,1 0-15,-1 0 0,0 0 16,21 0-16,-21 0 0,1 0 16,-1 0-16,21 0 0,-21-21 0,0 21 15,1 0-15,20 0 0,-21 0 16,0 0-16,0 0 15,1 0-15,-22 21 125,-22-21 63,1 0-188</inkml:trace>
  <inkml:trace contextRef="#ctx0" brushRef="#br0" timeOffset="-212756.5">16150 16785 0,'21'-21'110,"-21"0"-95,21 21 1,-21-21-16,22 21 16,-22-21-1,0-1 235,21 22-78,-21-21 47,0 0-204,21 21 1,-21-21-16,0 0 16,0 0-16,0-1 0,0 1 15,0 0-15,0 0 0,0 0 16,0 0-16,0-1 0,0 1 16,0 0-16,0 0 0,0 0 15,0 42 16,0 0-15,0 0-16,0 0 0,0 22 16,0-22-16,0 21 0,0 1 15,0-1-15,0 0 0,0 1 16,0-1-16,0 0 0,0 1 0,-21-1 16,21-21-16,-21 43 0,21-22 15,0-21-15,0 0 0,0 0 16,0 1-16,0-1 15,0-42 32,0-1-31,0 1-16,21 21 0,-21-21 0,21 0 16,0 0-1,0 0-15,0-1 0,1 22 0</inkml:trace>
  <inkml:trace contextRef="#ctx0" brushRef="#br0" timeOffset="-212266.54">16679 16447 0,'0'21'47,"0"0"-47,0 0 15,0 0 1,21-21-16,1 0 0,-1 21 16,0-21-16,0 0 0,21 0 0,-20 0 15,20 0-15,-21 0 0,21 0 16,-20-21-16,20 21 0,0-21 0,-21 21 16,1-21-16,-1 0 0,0 21 0,0-21 15,0-1-15,-21 1 16,0 0-16,0 0 0,0 0 31,-21 21-31,0 0 0,0 0 16,0 0-16,-1 21 0,22 0 0,0 0 15,-21 0-15,0 1 16,21 20-16,-21-21 0,21 21 0,0 1 16,-21-1-16,21 0 0,-21 1 15,-1-1-15,22 0 0,0 1 0,-21-1 16,0 0-16,21 1 0,-21-1 15,21-21-15,-21 0 0,21 22 0,0-22 16,0 0-16,-21 0 0,21-42 63,0 0-63,0 0 0,0 0 15,0-1-15</inkml:trace>
  <inkml:trace contextRef="#ctx0" brushRef="#br0" timeOffset="-212031.22">16595 16891 0,'0'0'16,"0"-21"0,21 0-1,0 21 1,0 0-16,21 0 0,-20-21 15,-1 21-15,0-22 0,21 22 0,-21 0 16,1 0-16,-1 0 0,21 0 16,-21 0-16,0 0 0,1 0 15,-1 0-15,-21-21 0,21 21 16,0 0 0,0 0-16</inkml:trace>
  <inkml:trace contextRef="#ctx0" brushRef="#br0" timeOffset="-211471.03">17462 16574 0,'0'0'0,"0"-22"0,-21 22 16,0-21-16,21 0 0,0 0 15,-21 21-15,21-21 0,0 0 16,0-1-16,21 1 15,0 0-15,0 21 0,1 0 16,-1 0-16,21 0 0,-21 0 16,0 0-16,1 0 0,20 0 0,-21 21 15,21 0-15,-20 1 0,-1-1 16,0 0-16,0 21 0,0-21 16,-21 22-16,0-1 0,0 0 0,0 1 15,-21-22-15,-21 21 0,21 1 16,-22-1-16,1 0 0,-22-21 0,22 22 15,0-22-15,-22 0 0,22 21 16,0-20-16,-1-22 0,1 21 0,21 0 16,0-21-16,-1 0 0,1 0 15,42 0 17,1-21-32,-1 21 15,0 0-15,0 0 0,0 0 0,0 0 16,22-21-16,-22 21 0,21 0 15,1 0-15,-22 0 0,21 0 16,0 0-16,-20 0 0,20 0 0,-21 0 16,21 0-16,-20 0 0,-1 0 15,0-22-15,0 22 0,0 0 0,0 0 16,-21-21 46,22 21-62,-22-21 16</inkml:trace>
  <inkml:trace contextRef="#ctx0" brushRef="#br0" timeOffset="-210786.49">18373 16679 0,'0'0'0,"0"-21"32,-22 21-1,22 21-15,-21-21-16,21 22 15,21-44 48,1 22-63,-22-21 15,0 0-15,0 0 16,-22 21 0,1 0-16,0 0 15,0 0 1,0 21-16,0 0 15,21 0-15,0 1 16,0-1 0,21-21-1,0 0 1,0 0-16,0 0 16</inkml:trace>
  <inkml:trace contextRef="#ctx0" brushRef="#br0" timeOffset="-210214.75">18965 16552 0,'0'0'0,"0"-21"15,-21 21 1,21-21-16,0 0 15,0 0-15,0 0 0,0-1 16,0 1-16,0 0 16,21 21-16,-21-21 15,21 21-15,1 0 0,-1-21 0,0 21 16,21 0-16,-21 0 0,1 0 16,20 0-16,-21 0 0,21 0 0,-20 0 15,-1 21-15,0 0 0,0 0 0,-21 0 16,21 1-16,-21-1 0,0 0 15,0 0-15,-21 21 0,0-20 0,0-1 16,-22 21-16,22-21 0,-21 0 16,0 22-16,-1-22 0,1 0 15,21 0-15,-22 0 0,22 1 0,-21-1 16,21-21-16,21 21 0,-21-21 16,21 21-1,21-21 1,0 0-1,0 0-15,0 0 0,0 0 0,1 0 16,20 0-16,-21 0 16,0 0-16,0 0 0,1-21 0,-1 21 15,0 0-15,0 0 0,0-21 0,0 21 16,1-21-16,-1 21 0,0 0 16,0 0-16,0-22 0,-21 1 31,21 0-16,1 0-15,-1 0 16</inkml:trace>
  <inkml:trace contextRef="#ctx0" brushRef="#br0" timeOffset="-209378.77">19897 16447 0,'0'0'0,"-22"-22"16,22 1-16,-21 0 16,21 0-16,0 0 15,0 42 17,0 0-32,0 0 15,-21 22-15,21-22 0,-21 21 16,21 0-16,0-20 0,0 20 0,-21 0 15,21-21-15,0 22 0,0-22 16,0 0-16,0 21 0,21-20 16,0-1-16,0 0 0,0-21 0,1 0 15,20 0-15,-21 0 16,0 0-16,0 0 0,1 0 0,-1 0 16,0-21-16,0 0 0,0-1 15,0 1-15,-21 0 0,22-21 0,-22-1 16,21 22-16,-21-21 0,0 0 0,0 20 15,0-20-15,0 0 0,0 21 16,-21-1-16,-1 1 0,1 0 0,0 21 16,0 0-16,0 0 0,0 0 15,-22 0-15,22 0 0,0 21 16,0-21-16,0 21 0,-1 1 0,1-1 16,21 0-16,-21-21 0,21 21 15,0 0-15,0 0 0,0 1 16,0-1-16,21 0 0,0-21 15,1 21-15,-1 0 0,21-21 0,-21 0 16,22 21-16,-22-21 0,21 0 16,0 0-16,-20 0 0,20 0 0,0 0 15,1 0-15,-22 0 0,21-21 0,-21 21 16,0-21-16,22 21 16,-22-21-16,0 21 0,0 0 0,0-21 0,-21 42 46,0 0-46,0 0 16,0 0-16,0 1 0,0-1 16,0 0-16,0 0 15,22 0-15,-1-21 16,0 0-16,0 0 16,0 0-16,0 0 0,1-21 0,-1 21 15,0-21-15,-21 0 16,21 0-16,-21-1 0,0 1 15,0 0-15,0 0 16,-21 21 0,0 0-16,0 0 15,-1 0-15,1 21 16,0 0-16,0-21 16,21 21-16,21-21 31</inkml:trace>
  <inkml:trace contextRef="#ctx0" brushRef="#br0" timeOffset="-209074.94">21251 16341 0,'0'0'15,"0"-21"-15,0 42 31,-21 0-31,21 0 16,-21 0-16,21 0 0,-21 1 0,21-1 16,0 21-16,0-21 0,-21 22 0,21-22 15,-22 21-15,22-21 0,-21 22 16,21-22-16,-21 21 0,21-21 0,0 0 16,0 1-16,0-1 0,-21 0 15,21 0-15,0 0 16,-21-21-16,42-21 31,0 21-31,0-21 16,0 0-16</inkml:trace>
  <inkml:trace contextRef="#ctx0" brushRef="#br0" timeOffset="-208679.17">21675 16404 0,'0'0'0,"21"0"0,-21 21 31,0 1-31,0-1 0,-21 21 16,-1-21-16,22 0 15,-21 1-15,0 20 0,21-21 0,0 0 16,0 22-16,0-22 0,0 0 0,0 0 16,0 0-16,0 0 0,0 1 15,21-22-15,0 0 0,1 0 16,-1 0-16,0 0 0,0 0 15,0 0-15,0 0 0,1 0 0,-1-22 16,-21 1-16,21 0 0,0 0 0,0 0 16,0 0-16,-21-22 15,0 22-15,22-21 0,-22 21 0,0-22 0,0 22 16,0 0-16,0 0 0,0 0 16,0-1-16,-22 22 0,1 0 15,0 0-15,-21 0 0,21 0 0,-1 0 16,1 0-16,0 22 0,0-22 15,0 21-15,21 0 0,0 0 16,21-21 0,0 0-16,0 0 15,0 0-15,22 0 0,-22 0 0</inkml:trace>
  <inkml:trace contextRef="#ctx0" brushRef="#br0" timeOffset="-208267.41">22437 16341 0,'0'0'0,"0"-21"16,0-1-1,21 22 1,0 0 0,0 0-16,0 0 0,0 0 0,1 0 15,20 0-15,-21 0 0,0 22 16,-21-1-16,0 0 0,0 0 0,0 0 15,0 0-15,0 1 0,-21-1 16,0 0-16,0 0 0,-22 21 0,22-20 16,-21-1-16,0 0 0,-1 0 15,1 0-15,21 0 0,-22 1 16,22-1-16,0 0 0,0 0 0,0-21 16,21 21-16,0 0 15,21-21-15,0 0 16,0 0-16,22 0 0,-22 0 15,21 0-15,0 0 0,1 0 0,-1 0 16,0-21-16,1 21 0,-1 0 0,0 0 16,-20 0-16,-1 0 15,0-21-15,0 21 0,-21-21 32,-21 21-32,0-21 15,0 21-15</inkml:trace>
  <inkml:trace contextRef="#ctx0" brushRef="#br0" timeOffset="-206598.56">17018 17293 0,'-21'0'0,"42"0"0,-63 0 0,20 0 16,1 0 0,0 0-1,21 21 1,0 1-16,0-1 0,0 0 16,0 0-16,0 0 0,0 0 15,0 1-15,0 20 0,21-21 16,0 0-16,-21 22 0,22-22 0,-1 0 15,0 21-15,0-21 0,-21 1 16,21-1-16,0 0 0,1 0 0,-1 0 16,0-21-16,21 21 0,-21 1 15,1-22-15,20 0 0,-21 0 0,21 0 16,-20 0-16,20 0 0,0 0 16,-21 0-16,22 0 0,-1 0 0,0-22 15,-20 1-15,20 21 0,0-21 16,-21 0-16,22 0 0,-22 21 0,21-21 15,1-22-15,-22 22 0,21 0 16,0 0-16,1 0 0,-1-22 16,22 22-16,-22 0 0,0 0 0,22 0 15,-22-22-15,22 43 0,-22-21 16,21 0-16,1 0 0,-22 0 0,22-1 16,-1 22-16,1-21 0,20 21 15,-20 0-15,-1-21 0,22 21 0,0 0 16,-1 0-16,1 0 0,0 0 0,-1 0 15,1 0-15,0 0 0,-22 0 16,22 0-16,-22 21 0,-20-21 0,-1 21 16,22 1-16,-43-22 0,21 21 15,-21 0-15,22 0 0,-22 0 0,0 0 16,-21 1-16,0-1 16,21 0-16,-21 21 0,0-21 0,0 1 15,21-1-15,-21 0 0,0 0 0,0 0 16,0 0-16,0 1 15,0-1 1,0-42 15,0-1-15,0 1-16,21 0 16,1 0-16,-22 0 15,21 0-15,0-1 0,0 1 16,-21 0-16,21 0 0,0 0 15,1 0-15,-22-1 0,21 1 16,0 0-16,21 0 0,-21 0 0,1 0 16,-1-1-16,0 22 0,21-21 15,-21 0-15,1 21 0,20 0 0,-21 0 16,21-21-16,-20 21 0,20 0 0,0 0 16,1 0-16,-1 0 0,0 0 15,1 0-15,-1 0 0,21 0 0,-20 0 16,-1 0-16,22 21 0,-22-21 15,21 21-15,-20-21 0,20 21 16,-20-21-16,-1 22 0,21-1 16,-20-21-16,-1 21 0,0-21 0,-20 21 15,20-21-15,0 21 0,-21-21 0,22 21 16,-1 1-16,-21-22 0,22 21 16,-1 0-16,0-21 0,-21 21 0,22 0 15,-22-21-15,21 21 0,-21 1 16,22-22-16,-22 0 0,21 21 0,-21-21 15,1 0-15,-1 0 0,21 0 16,-21 0-16,0 0 0,1 0 0,-1 0 16,0 0-16,0-21 0,0 21 15,0-22-15,1 1 0,-1 0 16,0 0-16,0 0 16,0 0-16,0-1 0,-21 1 0,22 0 15,-1 0-15,0 0 0,0 0 16,0 21-16,-21-22 15,21 22-15,1 0 0,-22-21 0,21 21 16,0 0 0,-21-21-1,21 21 1,-42 0 31,0 0-32,0 0-15,-1 0 0,-20-21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99AE-AC87-4BBE-AC3A-2AADFB567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CF0B7-5C3A-4A51-8398-94ADCC55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76BF-33A3-4BCB-B0BC-34C05E2B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57F30-228C-4FAD-B793-E43B7D56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215C-185A-4DDE-9F77-66B498DD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21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7194-F652-46B3-A9DF-9FA15497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FBC85-1D74-4AFD-A891-18C3E090A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B94E-996A-404D-9976-32457C33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508A3-5B74-4C6E-BAB7-6F6F5010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22C6-A8F6-4CCD-938E-1AFFA1D5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7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64701-E8B7-4F98-8779-6C671EEF2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53E39-DB5B-4D89-897B-88F96FAB5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FA1E-CBF4-4162-B5B4-6FEF8E34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2097-4008-4B5B-AAFA-54A6367F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5DD6-920C-46A2-B436-1346F502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3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0F40-8D41-4593-8FEC-C7C0A504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D4B5-4207-4C5E-A343-AE6D367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9BB7-7DF2-42E4-8FA9-20B3E5BC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6435-BA6F-4175-A4C6-7307E852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A5DD-150C-4C86-9BCB-3CFB833C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DFFB-78A0-4D24-BE7F-15241BF2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D365-98B4-47A6-9BC0-49C7F43BC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8B8B-3F99-4ED3-8EC0-95D5CD4A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40D9-9143-4831-85DA-86E73429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64A4-A6B5-4E6A-B62B-1A4500FB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4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4DE8-DAB8-4F18-8072-FEAC945E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F088-574C-4A70-A86B-9C182E23A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2F11A-8D0F-4120-BB23-CE9A9551F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F0693-39FF-4AA1-813E-9980B54E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EBE9-5D24-46E3-9019-E51E09DB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8D767-3FD2-49D0-B88C-1A48311A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9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D92C-2755-40BE-92DF-0C62BADA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26233-4C56-4E59-B579-7778B060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976A0-2D09-4AB6-AB0F-B9C16F3C0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5F0B2-ADFB-4064-8BD8-9460F0B80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DD13B-87E5-4549-9DD3-80BF8DD93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BA467-374F-453A-836E-F36D3860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679BA-F86F-4AF8-8C2F-A3AD2C18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40219-DE1F-48FD-A8CD-6B4DBA8B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1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498E-9A78-4945-9F5B-9B56F278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CEE59-24D1-40BA-A060-15429F7A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C7D8E-5596-44C2-AA97-3DEA0921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D34E2-089D-4B0D-B098-3A1BD011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4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9C9D6-F285-4DB1-874C-641BE29F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91ECF-5E8A-47F1-BF7C-57A29185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B6DD3-1F0A-4939-A068-E9C83FE4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7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5C54-69F9-48C7-A569-0AB624CC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51D6-6444-47B5-971D-1BDE4771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B3318-B281-4B4E-B78B-CD63AB04C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FDFFF-3B19-490E-8242-22AC8F54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010C-81B2-47A3-A170-837FB2A1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752F8-0DFB-48B9-AA6E-06A63686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3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1BD9-D19B-4B4D-AEAB-8C073DD2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E2A1E-5ACD-41C1-8BEA-57F971B7D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77305-AFB0-433D-B3E0-E7989D22D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08BF-4FCC-427F-A077-9290E5FB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FEF5B-C5E1-4717-809C-7B09233D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6BBA3-AC9A-479E-98AE-C424E5C6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ACAC4-43F4-4664-A313-7501BCED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BD9A-DB88-4E6D-A3D4-930FAFDB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C7BBF-7DB7-4F3B-BC1A-33B947DB4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945E-BB76-40E1-8CAE-C5909BBF5EA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0DA3-7F47-4132-94D6-F3BED990B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9CE2-DFB0-40E3-84B8-EB6682030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79C6-B199-4EC0-B61D-10C47F029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57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8C0-DE05-4CED-94D1-7ED8DAA4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DF9C8-38C8-4AE8-8069-F685034AB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DA7285-7772-48E0-8A79-B3C90EFC6638}"/>
                  </a:ext>
                </a:extLst>
              </p14:cNvPr>
              <p14:cNvContentPartPr/>
              <p14:nvPr/>
            </p14:nvContentPartPr>
            <p14:xfrm>
              <a:off x="563760" y="289440"/>
              <a:ext cx="8839800" cy="341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DA7285-7772-48E0-8A79-B3C90EFC66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280080"/>
                <a:ext cx="8858520" cy="34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83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8C0-DE05-4CED-94D1-7ED8DAA4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DF9C8-38C8-4AE8-8069-F685034AB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422003-49CE-439E-8287-3CAAE49B7C9F}"/>
                  </a:ext>
                </a:extLst>
              </p14:cNvPr>
              <p14:cNvContentPartPr/>
              <p14:nvPr/>
            </p14:nvContentPartPr>
            <p14:xfrm>
              <a:off x="563760" y="3147120"/>
              <a:ext cx="7110000" cy="55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422003-49CE-439E-8287-3CAAE49B7C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3137760"/>
                <a:ext cx="712872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CB439B-A07A-47D5-A8F8-D1F89E55C917}"/>
                  </a:ext>
                </a:extLst>
              </p14:cNvPr>
              <p14:cNvContentPartPr/>
              <p14:nvPr/>
            </p14:nvContentPartPr>
            <p14:xfrm>
              <a:off x="845640" y="343080"/>
              <a:ext cx="4747680" cy="330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CB439B-A07A-47D5-A8F8-D1F89E55C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80" y="333720"/>
                <a:ext cx="4766400" cy="33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60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8C0-DE05-4CED-94D1-7ED8DAA4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DF9C8-38C8-4AE8-8069-F685034AB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993EE8-531C-4DE5-9785-F0E892C388AE}"/>
                  </a:ext>
                </a:extLst>
              </p14:cNvPr>
              <p14:cNvContentPartPr/>
              <p14:nvPr/>
            </p14:nvContentPartPr>
            <p14:xfrm>
              <a:off x="327600" y="160200"/>
              <a:ext cx="1177344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993EE8-531C-4DE5-9785-F0E892C388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50840"/>
                <a:ext cx="1179216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48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8C0-DE05-4CED-94D1-7ED8DAA4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DF9C8-38C8-4AE8-8069-F685034AB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8E4081-1893-459A-A5B2-DEE655BC7913}"/>
                  </a:ext>
                </a:extLst>
              </p14:cNvPr>
              <p14:cNvContentPartPr/>
              <p14:nvPr/>
            </p14:nvContentPartPr>
            <p14:xfrm>
              <a:off x="921960" y="807840"/>
              <a:ext cx="7490880" cy="90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8E4081-1893-459A-A5B2-DEE655BC7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798480"/>
                <a:ext cx="750960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3C737D-8A09-484E-8636-93B1CF3F728C}"/>
                  </a:ext>
                </a:extLst>
              </p14:cNvPr>
              <p14:cNvContentPartPr/>
              <p14:nvPr/>
            </p14:nvContentPartPr>
            <p14:xfrm>
              <a:off x="1752480" y="1714680"/>
              <a:ext cx="7125120" cy="425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3C737D-8A09-484E-8636-93B1CF3F72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3120" y="1705320"/>
                <a:ext cx="7143840" cy="42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1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8C0-DE05-4CED-94D1-7ED8DAA4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DF9C8-38C8-4AE8-8069-F685034AB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2E2B52-73FF-4464-93ED-37031F5D3F77}"/>
                  </a:ext>
                </a:extLst>
              </p14:cNvPr>
              <p14:cNvContentPartPr/>
              <p14:nvPr/>
            </p14:nvContentPartPr>
            <p14:xfrm>
              <a:off x="228600" y="106560"/>
              <a:ext cx="11255040" cy="63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2E2B52-73FF-4464-93ED-37031F5D3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97200"/>
                <a:ext cx="11273760" cy="63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35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2021-03-03T05:30:28Z</dcterms:created>
  <dcterms:modified xsi:type="dcterms:W3CDTF">2021-03-03T07:18:46Z</dcterms:modified>
</cp:coreProperties>
</file>