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5:43:3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 423 0,'0'-21'141,"0"0"-141,0 0 15,0 0-15,0 0 16,0-1-16,0 1 15,0 0-15,0 0 16,0 42 15,-21 0-31,21 22 0,0-22 16,0 21-16,0-21 0,0 22 16,-21 20-16,21-21 0,-21 1 15,21 20-15,0 1 0,0-22 16,-21 22-16,21-1 0,-22 22 15,22-43-15,0 22 0,-21-1 0,21-21 16,-21 1-16,21-1 0,-21 0 16,21-20-16,0 20 0,0-21 0,0 0 15,0 0-15,0 1 16,-21-22-16,0 0 31,21-22-31,0 1 16,0 0-16,0 0 0,0 0 0,0 0 15,0-22-15,0 22 0,0-21 16,0-1-16,0 1 0,0 0 16</inkml:trace>
  <inkml:trace contextRef="#ctx0" brushRef="#br0" timeOffset="402.76">3027 593 0,'0'0'0,"-21"-21"15,-1-1-15,1 1 0,0 0 16,21 0 0,0 0-16,0 0 15,0-1-15,21 1 0,22 0 16,-22 0-16,0 0 0,21 0 16,1-22-16,-1 22 0,21 0 15,-20 0-15,20 0 0,-20 21 0,20-22 16,-21 22-16,1 0 0,20 0 15,-42 0-15,22 22 0,-22-1 0,0 21 16,-21-21-16,0 22 0,0-1 16,-42 0-16,21 22 0,-22-22 15,-20 0-15,20 1 0,-20 20 0,-1-20 16,22-1-16,-21 0 0,20-21 16,1 22-16,0-22 0,20 21 15,-20-21-15,21-21 0,21 22 16,-21-22-16,42 0 31,0-22-15,0 22-16,-21-21 15,21 21-15,-21-21 0,22 21 0,-1-21 16</inkml:trace>
  <inkml:trace contextRef="#ctx0" brushRef="#br0" timeOffset="1279.14">3746 1143 0,'-21'0'15,"21"-21"1,0 0-16,-21 21 16,21-21-16,0-1 0,0 1 15,0 0-15,0 0 0,0 0 16,21 0-16,-21-1 0,43 1 16,-22 0-16,0 0 0,21 0 0,-21 0 15,22-1-15,-1 22 0,0 0 16,-20 0-16,20 0 0,0 0 15,1 0-15,-22 22 0,0 20 0,21-21 16,-21 21-16,-21-20 0,0 20 16,0 0-16,0 1 0,0-1 15,0 0-15,-21 1 0,0-1 16,0-21-16,0 0 0,0 22 16,-1-22-16,1-21 0,0 21 0,0-21 15,21-21 1,0 0-1,0-1-15,0-20 0,21 21 16,-21-21-16,0 20 0,21-20 16,0 0-16,-21-22 0,22 22 0,-1 0 15,0-1-15,0 1 0,0 0 16,0-1-16,1 22 0,-1 0 16,0 0-16,0 0 0,0 21 15,0 0-15,1 0 0,-1 0 0,0 0 16,0 0-1,-21 21-15,0 0 16,21-21-16,-21 21 0,0 0 0,0 0 16,0 1-16,0-1 15,0 0-15,21-21 16</inkml:trace>
  <inkml:trace contextRef="#ctx0" brushRef="#br0" timeOffset="1771.31">4974 847 0,'0'-21'0,"0"42"0,0-64 15,0 22-15,0 0 32,-21 21-17,0 0-15,21 21 0,-21 0 0,-1 1 16,1-1-16,0 0 0,0 21 15,0-21-15,0 22 0,-1-1 16,1-21-16,0 22 0,0-1 16,0-21-16,21 21 0,0-20 0,0-1 15,0 0-15,0 0 0,0 0 16,21-21-16,0 21 0,0-21 16,22 0-16,-22 0 0,0 0 0,21 0 15,-21 0-15,22 0 0,-22-21 16,21 0-16,-21 21 0,1-21 0,-1 0 15,0 0-15,0-1 0,-21-20 16,0 21-16,0-21 0,0 20 16,0-20-16,0 0 0,0-1 0,0 1 15,-21 0-15,0-1 0,21 22 16,-21 0-16,-1 0 0,1 0 16,0 0-16,0 21 0,0 0 15,0 0-15,-1 0 0,1 0 16,0 21-16,0 0 0,0 0 15,0 0-15,-1 0 0,22 1 16,-21-1-16,21 0 0,0 0 0,0 21 16,0-20-16,0-1 0,0 0 15,21 0-15,1 0 0</inkml:trace>
  <inkml:trace contextRef="#ctx0" brushRef="#br0" timeOffset="2307.04">5249 1228 0,'21'0'16,"1"-21"-1,-22-1-15,21 1 16,0 0-16,0 0 0,-21 0 16,21 0-16,0-22 0,1 22 0,-22 0 15,21-21-15,0 20 0,-21 1 16,0 0-16,21 0 0,-21 0 15,21 21-15,-21 21 32,0 21-17,0-21-15,0 22 0,0-22 16,-21 21-16,21 1 0,-21-1 16,21 0-16,0 1 0,0-1 0,-21 0 15,21 1-15,-21 20 0,21-21 16,0 1-16,0 20 0,0 1 0,0-22 15,-22 22-15,22-22 0,0 21 16,0-20-16,0 20 0,0-20 0,-21-1 16,21 0-16,0 1 0,0-22 15,0 21-15,0-21 0,-21 0 0,21 1 16,-21-1-16,21 0 0,-21 0 16,0-21-1,-1 0-15,1-21 16,0 0-16,0 0 15,21-1-15,0 1 0,0 0 16,0 0-16,-21 0 0,21 0 0,0-1 16,0 1-16,0 0 15,0 0-15,0 0 0,0 0 0,0-1 16,0 1-16,0 0 16,0 0-16,0 0 0,21-22 15</inkml:trace>
  <inkml:trace contextRef="#ctx0" brushRef="#br0" timeOffset="2598.89">5588 699 0,'0'0'0,"-21"0"0,0 0 16,-1-22-16,1 22 16,21-21-16,-21 21 0,42 0 62,0 0-46,-21 21-16,22-21 0,-22 22 15,0-1-15</inkml:trace>
  <inkml:trace contextRef="#ctx0" brushRef="#br0" timeOffset="3023.65">5736 1037 0,'0'0'15,"21"0"1,0 0-16,1 0 0,-1-21 0,0 0 16,0 21-16,0-21 0,0 0 15,1 21-15,-1-22 0,0 1 16,0 0-16,0 0 0,0 0 0,-21 0 16,22-1-16,-22 1 0,21 0 15,-21 0-15,0 0 16,-21 21-1,-1 0-15,1 0 16,0 0-16,0 21 0,0 0 16,0 0-16,-1 22 0,-20-22 0,21 21 15,0-21-15,21 22 0,0-1 16,-21-21-16,21 21 0,0-20 16,0-1-16,0 0 0,21 0 0,-21 0 15,21 0-15,0 1 16,0-22-16,0 0 0,1 21 0,-1-21 0,0 0 15,0 0-15,0 0 0,0 0 16,1 0-16,-1 0 0,21 0 16,-21 0-16,0-21 0,1-1 15,20 22-15,-21-21 0,21 0 0</inkml:trace>
  <inkml:trace contextRef="#ctx0" brushRef="#br0" timeOffset="3687.17">6604 804 0,'0'-21'0,"0"42"0,0-63 0,0 21 16,0 0-16,0 0 16,-21 21-1,0 21 1,-1 0-16,1 0 16,21 0-16,0 0 0,-21 22 15,0-22-15,21 21 0,-21-21 0,21 22 16,0-22-16,0 21 0,0-21 15,0 22-15,0-22 0,0 0 0,0 0 16,0 0-16,0 1 0,0-1 16,21 0-16,0-21 15,0 0-15,22 0 0,-22 0 0,21 0 16,0 0-16,-20 0 0,20 0 16,0-21-16,1 0 0,-1 21 0,0-22 15,1 1-15,-22 0 0,21-21 16,-21 21-16,0-22 0,1 1 15,-1 0-15,0-1 0,0-20 16,0 20-16,-21 1 0,21-21 0,1 20 16,-22 1-16,21 0 0,-21-1 15,0 1-15,21 0 0,-21 20 16,0 1-16,21-21 0,-21 21 0,0 0 16,0-1-16,0 44 31,0-1-31,-21 0 0,0 21 15,21-21-15,-21 22 0,21-1 16,-22 0-16,1 1 0,0-1 16,21 0-16,-21 22 0,0-22 15,0 22-15,-1-22 0,1 0 0,21 22 16,0-22-16,-21 1 0,21-1 16,0-21-16,0 21 0,0-20 0,0-1 15,0 0-15,21 0 0,0 0 16,1-21-16,-1 0 0,0 0 15,21 0-15,-21 0 0,1 0 16,-1-21-16,0 21 0,21-21 0,-21 0 16,1 0-16,-1 21 0,0-22 15,0 1-15,0 0 0,0 0 0,1 0 16,-1 0-16,-21-1 16,21 1-16,-21-21 0,0 21 0,0 0 15</inkml:trace>
  <inkml:trace contextRef="#ctx0" brushRef="#br0" timeOffset="3939.02">7175 699 0,'0'0'0,"22"0"16,20 0-16,-21-22 15,21 22-15,1-21 0,-1 21 16,0 0-16,1-21 0,20 21 0,-20 0 15,20-21-15,-21 21 16,1 0-16,-1 0 0,0-21 0,-20 21 16,-1 0-16,0 0 0,-42 0 31,-22 0-15,22 0-16,-21 0 0,21 0 0,-22 21 15,1 0-15</inkml:trace>
  <inkml:trace contextRef="#ctx0" brushRef="#br0" timeOffset="4759.21">3260 1524 0,'0'0'0,"-22"-21"0,1 21 0,0 0 15,0 0-15,0 0 0,0 0 16,-1 0-16,1 0 0,0 0 16,0 0-1,42 0 16,0 0-15,0 0-16,1 0 0,20 21 0,0-21 16,1 0-16,-1 0 0,21 0 15,1 0-15,-1 0 0,22 0 16,0 0-16,-1 0 0,1 0 0,21 0 16,0 0-16,0 0 0,21 0 15,0 0-15,21 0 0,-21 0 0,21 0 16,-21 0-16,0 0 0,21 0 15,0-21-15,-21 21 0,21 0 16,-21 0-16,0 0 0,0 0 0,0 0 16,-21 0-16,0 0 0,0 0 15,0 0-15,-22 0 0,1 0 16,-21 0-16,20 0 0,-41 0 16,-1 0-16,0 0 0,1 0 0,-22 0 15,0 0-15,-21 21 0,21-21 16,-42 21 15,0-21-31,-22 0 16,22 0-16,-21 0 0</inkml:trace>
  <inkml:trace contextRef="#ctx0" brushRef="#br0" timeOffset="5551.89">3365 1715 0,'0'-22'31,"0"1"0,22 21-31,-1 0 16,0 0-16,0-21 0,21 21 0,1 0 16,20 0-16,1 0 0,20 0 15,1 0-15,0 0 0,21 0 16,-22 0-16,22 0 0,0 0 0,21 0 16,-21 0-16,21 0 0,0 0 15,-21 0-15,21 0 0,0 0 0,-22 0 16,22 0-16,0 0 15,-21 0-15,21 0 0,-21 0 0,0 0 16,0 0-16,-22 0 0,1 0 16,0 0-16,-22 0 0,1 0 15,-1 0-15,1 0 0,-22 0 0,-21 0 16,22 0-16,-22 0 16,0 0-16,-21 21 62,21-21 1,-21-21-63</inkml:trace>
  <inkml:trace contextRef="#ctx0" brushRef="#br0" timeOffset="6774.86">11536 1397 0,'0'0'16,"0"-21"-16,0 0 15,0 0 1,0-1-16,0 1 16,0 0-16,0 0 0,0 0 15,0 0-15,0-1 0,0 1 16,0 0-16,-21 21 47,21 21-47,0 0 15,-22 1-15,22-1 0,0 21 0,0 0 16,0-20-16,0 20 0,0 0 16,0 1-16,0 20 0,0-21 0,0 22 15,0-1-15,0-20 0,0 20 16,-21-20-16,21-1 0,-21 0 16,21 1-16,-21-22 0,21 21 0,0-21 15,0 0-15,0 1 16,0-44 15,0 1-31,0 0 16,0 0-16,0 0 0,0 0 15,0-1-15,0-20 0,21 21 0</inkml:trace>
  <inkml:trace contextRef="#ctx0" brushRef="#br0" timeOffset="7095.12">11832 1185 0,'0'0'0,"0"-21"0,21 0 0,0 0 0,-21 0 15,0 0-15,22 21 16,-22 21 0,0 0-1,0 0-15,0 0 0,0 22 0,0-1 16,0 0-16,-22 1 0,22-1 15,0 0-15,-21 22 0,0-1 0,0-20 16,21 20-16,-21-21 0,21 22 16,0-22-16,-21 1 0,21-22 15,-22 21-15,22-21 0,0 0 16,0 1-16,-21-1 0,21 0 0,0 0 16,-21-21 15,0-21-16</inkml:trace>
  <inkml:trace contextRef="#ctx0" brushRef="#br0" timeOffset="8038.9">11303 1863 0,'0'0'0,"0"21"16,21-21-1,0 0 1,0 0-16,1 0 0,20-21 16,-21 0-16,21 21 0,-20-22 0,20 1 15,0 21-15,1-21 0,-1 0 16,0 21-16,1-21 0,-1 0 0,0-1 16,1 22-16,-22-21 0,21 0 15,-21 21-15,22-21 0,-22 0 16,0 21-16,0 0 0,-21-21 15,0 42 17,0 0-32,0 0 15,0 0-15,0 0 0,-21 1 16,21-1-16,-21 0 0,21 0 0,0 0 16,0 0-16,0 1 0,0-1 15,0 0-15,0 0 0,0 0 0,0 0 16,21-21-16,0 22 0,0-22 15,0 0-15,1 0 0,-1 0 0,21 0 16,-21 0-16,22 0 0,-1 0 0,-21 0 16,21-22-16,1 1 15,-22 0-15,21 0 0,-21 0 0,1 0 16,-1-1-16,0 1 0,0 0 16,0 0-16,0 0 0,-21 0 0,0-22 15,0 22-15,22 0 0,-22 0 16,0 0-16,0-1 0,0 1 15,-22 42 17,22 1-32,0-1 15,0 21-15,-21-21 0,21 22 16,-21 20-16,21-21 0,0 1 16,-21 20-16,21 1 0,0-22 0,0 22 15,0-1-15,0 22 0,0-22 0,0 1 16,0 20-16,0 1 0,0-21 15,0 20-15,0-20 0,21 20 0,-21-20 16,0 21-16,21-22 0,-21 1 16,0-1-16,0 1 0,0-1 0,0-21 15,0 22-15,-21-22 0,-21 1 0,21-22 16,-1 21-16,-20-21 0,21 22 16,-21-22-16,-1-21 0,1 21 0,21-21 15,-22 0-15,1 0 0,0 0 16,-1 0-16,1-21 0,0 0 0,-1-1 15,1 1-15,0 0 0,21-21 16,-22-1-16,43 1 0,-21 0 16,21-22-16,0 22 0,0-22 0,21 1 15,0 21-15,1-22 0,20 22 0,0-22 16,1 1-16,-1-1 0,0 22 16,22-22-16,-22 1 0,22-1 0,-22 1 15,21 21-15,-20-1 0,-1-20 16,0 20-16,-20 1 0,20 21 15,-21-21-15,0-1 0,0 22 16,1 0-16,-22 0 0,0 0 0,21-1 16,-21 1-16,0 0 0,0 0 15,0 0-15,0 0 16,21-1-16</inkml:trace>
  <inkml:trace contextRef="#ctx0" brushRef="#br0" timeOffset="8671.54">13060 1334 0,'0'-22'0,"0"44"0,0-65 0,0 22 0,0 0 15,0 0-15,0 0 16,0 42 15,0 0-31,0 21 16,0-21-16,0 1 0,0 20 15,-21 0-15,21 1 0,0-1 0,0 21 16,0-20-16,-22 20 0,22-20 16,-21-1-16,21 21 0,0-20 0,0-1 15,-21-21-15,21 22 0,-21-22 16,21 0-16,0 0 0,0 0 15,0-42 17,0 0-17,0 0-15,0 0 0,0-1 16,0-20-16,21 21 0,0-21 0,-21-1 16,21 22-16,1-21 0,-1-1 15,0 22-15,21-21 0,-21 21 16,22 0-16,-22-1 0,21 1 0,1 21 15,-22 0-15,21 0 0,0 0 0,-20 0 16,20 0-16,-21 21 0,0 1 16,0-1-16,1 21 0,-1-21 15,-21 22-15,0-22 0,0 21 0,0-21 16,0 22-16,0-22 0,-21 21 16,-22-21-16,22 0 0,-21 22 0,21-22 15,-22 0-15,1 0 0,0 0 16,-1-21-16,1 22 0,0-22 0,-1 0 15,22 21-15,0-21 0,0 0 16,0 0-16,-1 0 0,22-21 16,0-1-1,22 1 1,-1 0-16,0 21 0,0-21 16,21 0-16</inkml:trace>
  <inkml:trace contextRef="#ctx0" brushRef="#br0" timeOffset="9115.29">13610 1672 0,'0'0'0,"0"-21"0,21-21 16,-21 21-16,21 21 15,-21-22-15,22 1 0,-1 21 0,0-21 16,0 21-1,0 0-15,0 0 0,1 0 0,-1 0 16,0 21-16,0-21 0,0 21 16,0 1-16,1 20 0,-1-21 0,-21 21 15,0-20-15,0 20 0,0-21 16,0 21-16,0 1 0,0-22 0,0 0 16,0 21-16,0-20 0,0-1 15,-21 0-15,21 0 0,-22 0 0,1-21 16,21 21-16,-21-21 15,21-21 1,0 0-16,0 0 16,21-21-1,-21 20-15,0 1 0,21-21 0,1 21 16,-1-22-16,0 1 0,-21 21 16,21-21-16,0 20 0,0-20 0,1 21 15,-1 0-15,0 0 0,0 21 0,0-22 16,0 22-16,1 0 15,-1 0-15,0 0 0,0 0 16</inkml:trace>
  <inkml:trace contextRef="#ctx0" brushRef="#br0" timeOffset="9404.14">14605 1566 0,'0'0'0,"0"-21"16,-21 21 0,21 21-1,0 1-15,0-1 0,0 0 16,0 0-16,0 21 0,0-20 0,0 20 16,0-21-16,0 21 0,-21-20 15,21-1-15,0 0 0,-22 0 16,22 0-16,0 0 0,0 1 0,0-1 0,0 0 31,0-42 0,0 0-31,0-1 0,0 1 16</inkml:trace>
  <inkml:trace contextRef="#ctx0" brushRef="#br0" timeOffset="9735.28">14647 1482 0,'0'0'15,"0"-21"-15,0-43 16,-42 22-16,21 42 16,0 0-16,-1 0 15,22 21 1,0 0-16,0 0 16,22-21-16,-1 0 15,0 0-15,0 0 0,0 0 16,0 0-16,1 0 0,-1 0 15,-21-21-15,21 21 0,-21-21 0,0 0 16,0 0-16,0-1 16,0 1-16,0 0 0,-21 0 15,0 21-15,21-21 0,-22 21 16,1 0-16,0 0 0,0 0 16,21 21-1,-21-21-15,21 21 0,0 0 16,0 0-16,0 1 0,0-1 0,0 0 15,0 0-15,0 0 16,0 0-16</inkml:trace>
  <inkml:trace contextRef="#ctx0" brushRef="#br0" timeOffset="10379.12">15430 1715 0,'0'0'16,"0"-22"-16,-21 22 0,21-21 0,-21 0 15,0 0-15,21 0 0,-21 0 0,0 21 16,-1-22-16,1 22 0,0 0 16,0 0-16,0 0 0,0 0 15,-22 0-15,22 0 0,0 0 0,-21 22 16,20-1-16,-20 0 15,21 0-15,0 21 0,0-20 0,-1 20 0,1-21 16,0 21-16,0-20 0,21 20 16,0-21-16,0 0 0,0 22 15,0-22-15,0 0 0,0 0 16,21 0-16,0-21 16,0 0-16,1 0 0,20 0 0,-21 0 15,0 0-15,0 0 0,22-21 16,-22 0-16,0 21 0,0-21 0,22-22 15,-22 22-15,0-21 0,0 21 16,0-43-16,22 22 0,-22 0 0,0-22 16,0 22-16,0-22 0,0 22 15,1-22-15,-22 22 0,21-21 16,0 20-16,-21 1 0,0 0 0,0 20 16,0-20-16,0 21 0,0 0 15,0 0-15,0-1 0,0 44 31,-21-1-31,21 21 0,-21-21 16,-1 22-16,1-1 0,21 0 0,0 1 16,-21-1-16,21 21 0,-21-20 15,21 20-15,0-20 0,0 20 0,0-21 16,0 22-16,0-22 0,0-21 16,21 22-16,0-1 0,-21-21 0,21 0 15,1 1-15,-1-22 0,0 21 16,0-21-16,0 0 0,22 0 15,-22 0-15,0 0 0,0-21 0,21 21 16,-20-22-16,-1 1 0,21 0 16,-21 0-16,22 0 0</inkml:trace>
  <inkml:trace contextRef="#ctx0" brushRef="#br0" timeOffset="11012.03">17018 1524 0,'0'0'0,"0"-42"0,0-1 16,0 22-16,0 0 0,0-21 15,0 21-15,0-1 0,0-20 16,0 21-16,0 0 0,0 0 0,0-1 16,0 1-16,0 0 0,0 0 15,0 42 1,0 0-1,0 22-15,0-22 16,0 21-16,0 0 0,0 1 16,0 20-16,0-20 0,0-1 0,0 21 15,0 1-15,0-22 0,0 22 16,0-22-16,0 0 0,0 1 0,0-1 16,0 0-16,0-20 0,0-1 15,0 0-15,0 0 0,0 0 0,0 0 16,-21-21-1,21-21 1,0 0-16,0 0 16,0-21-16,0 20 15</inkml:trace>
  <inkml:trace contextRef="#ctx0" brushRef="#br0" timeOffset="11379.83">16954 1397 0,'0'0'16,"0"-21"-16,-21 0 0,0 0 0,21-1 0,0 1 16,0 0-16,0 0 0,0-21 15,0 20-15,21 1 0,0 0 16,22 0-16,-22 0 0,21 0 16,1-1-16,-1 1 0,21 21 0,-20 0 15,20-21-15,-20 21 0,20 0 16,-21 0-16,1 21 0,-1 0 15,-21 1-15,0 20 0,1-21 0,-22 21 16,0 1-16,0-22 0,0 21 16,0-21-16,-22 22 0,-20-22 0,21 21 15,-21-21-15,-1 1 0,1-1 16,0 0-16,-1 0 0,1 0 0,0 0 16,20 1-16,1-22 0,0 21 15,0-21-15,0 0 16,42 0 15,0 0-15,0 0-16,0 0 0</inkml:trace>
  <inkml:trace contextRef="#ctx0" brushRef="#br0" timeOffset="11843.55">17611 1651 0,'-22'-21'16,"22"0"-1,0 0-15,0-1 0,0 1 16,22 21 0,-1 0-16,21 0 0,-21 0 15,0 0-15,1 0 0,-1 0 16,0 21-16,0 1 0,0-1 0,0 0 15,1 21-15,-22-21 0,0 22 16,0-1-16,0-21 0,0 22 0,0-1 16,0-21-16,0 21 0,-22-20 15,1-1-15,21 0 0,-21 0 0,21 0 16,-21-21-16,21 21 16,0-42-1,0 0 1,0 0-16,0 0 0,0 0 15,0-1-15,21-20 0,0 21 16,-21-21-16,21-1 0,1 1 0,-1 0 16,-21-1-16,21 1 0,0 0 15,0 20-15,0-20 0,1 21 0,-1 0 16,0 0-16,-21-1 0,21 1 16,0 21-16,0 0 15,1 0-15,-1 0 16,-21 21-16,0 1 15,21-22-15</inkml:trace>
  <inkml:trace contextRef="#ctx0" brushRef="#br0" timeOffset="12331.43">18542 1588 0,'0'0'16,"0"-22"-1,0 1-15,0 0 0,0 0 16,-21 21 0,0 0-16,-1 0 15,1 0-15,0 21 0,0-21 16,0 21-16,0 0 0,-1 1 16,1-1-16,21 21 0,-21-21 0,0 0 15,0 22-15,0-22 0,21 21 16,0-21-16,0 22 0,0-22 0,0 0 15,21 0-15,0 0 0,0 1 16,0-22-16,0 21 0,22-21 0,-22 0 16,21 0-16,1 0 0,-1 0 15,-21 0-15,21-21 0,1 21 0,-22-22 16,21 1-16,-21 0 16,1 0-16,-1 0 0,0 0 0,-21-1 15,0-20-15,0 21 0,0-21 16,0-1-16,0 1 0,0 0 0,0 20 15,-21-20-15,0 21 0,-1-21 16,-20 20-16,21 1 0,0 21 0,-22-21 16,22 21-16,0 0 0,-21 0 15,21 0-15,-1 0 0,1 21 0,0 0 16,0-21-16,21 43 0,-21-22 16,21 0-16,0 21 0,0-20 0,0 20 15,0-21-15,21 21 0,0-20 16,0-1-16</inkml:trace>
  <inkml:trace contextRef="#ctx0" brushRef="#br0" timeOffset="12839.53">19029 1820 0,'0'0'15,"21"-21"-15,-21 0 0,0 0 0,0 0 16,0 0-16,0-1 15,21-20-15,-21 21 0,21 0 0,-21 0 16,21-1-16,-21 1 0,0 0 16,22 21-16,-22 21 47,-22 0-47,22 1 0,-21-1 15,21 0-15,0 0 0,-21 21 0,21-20 16,-21 20-16,21 0 0,0 1 15,-21-22-15,21 21 0,-21 0 0,21 1 16,0-1-16,0 0 0,0 1 16,0-1-16,0 0 0,0 1 0,0-1 15,0 0-15,0 22 0,21-22 16,0 22-16,-21-22 0,21 0 0,0 22 16,-21-22-16,21 1 0,1-22 15,-22 21-15,0-21 0,0 22 16,0-22-16,0 0 0,0 0 15,-22-21-15,1 0 0,-21 0 16,21 0-16,0 0 0,-1 0 0,-20 0 16,21 0-16,0 0 0,-22-21 15,22 21-15,0-21 0,0 0 0,0 21 16,0-22-16,-1 22 0,1-21 0,21 0 16,0 0-16,0 0 15,0 0-15,0-1 0,0 1 0,0 0 16,0 0-16,21-21 15</inkml:trace>
  <inkml:trace contextRef="#ctx0" brushRef="#br0" timeOffset="13111.37">19135 1270 0,'0'0'0,"-22"-21"15,22 0 1,22 21 31,-1 0-47,-21 21 0,21-21 15,0 21-15,0 0 16,0-21-16</inkml:trace>
  <inkml:trace contextRef="#ctx0" brushRef="#br0" timeOffset="13483.55">19431 1736 0,'21'0'16,"0"0"0,0-21-16,1-1 0,20 22 15,-21-21-15,21 0 0,-20 0 0,20 0 16,-21 0-16,0-1 0,-21 1 16,0 0-16,21 0 0,-21 0 15,-21 0 1,0 21-16,0 0 0,0 0 0,0 0 15,-1 0-15,1 21 0,-21 0 16,21 0-16,0 0 0,-1 0 16,1 1-16,0 20 0,0-21 0,21 21 15,-21-20-15,21 20 0,0-21 16,0 0-16,0 22 0,0-22 0,0 0 16,21-21-16,0 21 0,0 0 15,22-21-15,-22 0 0,0 0 0,21 0 16,-21 0-16,22 0 15,-22 0-15,21 0 0,1 0 0,-22 0 16,21-21-16</inkml:trace>
  <inkml:trace contextRef="#ctx0" brushRef="#br0" timeOffset="14103.71">20172 1524 0,'0'0'0,"0"-21"0,0 0 0,0 0 16,-21 21 15,21 21-31,0 0 16,-22 0-16,22 0 0,-21 0 0,21 1 15,-21 20-15,21-21 0,0 0 16,0 22-16,0-22 0,0 0 16,0 0-16,0 0 0,0 0 0,0 1 15,0-1-15,0 0 0,0 0 16,21-21-16,0 0 0,1 21 0,20-21 15,-21 0-15,0 0 0,22 0 16,-22 0-16,21-21 0,-21 21 0,22-21 16,-22 0-16,21 0 0,0-22 15,-20 22-15,20-21 0,-21-1 0,21 1 16,-20 0-16,-1-1 0,0-20 16,21 21-16,-21-22 0,1 22 0,-22-22 15,21 22-15,-21-22 16,21 22-16,-21 0 0,0-1 0,0 1 15,0 21-15,0 0 0,0 0 16,0-1-16,-21 44 16,21-1-16,-21 0 15,21 21-15,0 1 0,-22-1 16,22 0-16,-21 1 0,0-1 0,21 21 16,0-20-16,0-1 0,-21 22 15,0-22-15,21 0 0,0 22 16,0-22-16,0 0 0,0 1 0,0-1 15,0 0-15,0-20 0,0-1 16,21 21-16,0-21 0,21 0 16,-20-21-16,-1 0 0,0 0 15,21 0-15,-21 0 0,22 0 16,-22 0-16,0-21 0,21 21 0,-20-21 16,-1 0-16,21 21 0,-21-21 15,0 0-15,1-1 0,-1 1 0,0 0 16,-21 0-16,21 0 15,-21 0-15,0-1 0,0 1 0</inkml:trace>
  <inkml:trace contextRef="#ctx0" brushRef="#br0" timeOffset="14383.55">20807 1418 0,'0'0'0,"21"-21"31,0 21-31,0 0 16,22 0-16,-22 0 0,21-21 0,-21 21 15,22 0-15,-1 0 0,-21-21 16,21 21-16,1 0 0,-22 0 0,21 0 16,-21-21-16,22 21 0,-22 0 15,0 0-15,0 0 0,0 0 0,1 0 16,-1 0-16,-21 21 47,-21-21-47,-1 21 0,1-21 0</inkml:trace>
  <inkml:trace contextRef="#ctx0" brushRef="#br0" timeOffset="15279.44">11896 2201 0,'0'0'0,"-43"0"0,1 0 0,21 0 0,-22 0 16,-20 0-1,21 22-15,20-22 0,1 0 0,-21 0 0,21 21 16,0-21-16,-1 0 0,22 21 15,-21-21 1,42 0 0,1 21-16,20-21 15,-21 21-15,43-21 0,-22 0 0,21 0 16,22 21-16,0-21 0,-1 0 16,22 22-16,0-22 0,0 21 0,0-21 15,0 0-15,21 21 0,0-21 16,0 0-16,0 0 0,21 0 15,-21 0-15,0 0 0,-21 0 0,21 0 16,-22 0-16,22 0 0,-21 0 16,0 0-16,0-21 0,-21 21 0,-1 0 15,-20 0-15,-1-21 0,1 21 16,-22 0-16,0 0 0,1 0 16,-22 0-16,0 0 0,0 0 0,-42 0 62,21 21-46,0 0-1,21-21 1</inkml:trace>
  <inkml:trace contextRef="#ctx0" brushRef="#br0" timeOffset="16163.91">16997 2540 0,'0'0'0,"-43"0"0,22 0 0,0 21 0,0-21 15,-21 0-15,20 0 0,1 0 16,0 0-16,0 0 0,0 0 0,-22 0 16,22 0-16,0 0 0,0 0 15,0 0-15,0 0 0,-1 0 0,1 0 16,0 0 0,21-21-16,21 21 31,0 0-31,22-21 15,-22 21-15,21 0 0,1 0 16,-1 0-16,21 0 0,1 0 0,-1 0 16,1 0-16,21 0 0,20 0 15,-20 0-15,42 0 0,-21 0 0,21 0 16,0 0-16,0 0 0,0 0 16,21 0-16,-21 0 0,21 0 0,0 0 15,-21-21-15,22 21 0,-1 0 16,0 0-16,-21 0 0,21 0 15,0 0-15,-21 0 0,0 0 0,21 0 16,-21 0-16,0 0 0,0 0 16,0 0-16,-21 0 0,21 0 15,-21 0-15,0 0 0,-21 0 16,-22 0-16,22 0 0,-22-21 0,-20 21 16,-1 0-16,0 0 0,1-22 15,-22 1-15,0 21 0,0 0 16,-21-21-16,-21 21 62,0 0-46,0 21-16,-1 0 0,-20 1 0</inkml:trace>
  <inkml:trace contextRef="#ctx0" brushRef="#br0" timeOffset="39887.35">2413 3641 0,'-21'0'15,"0"0"17,21-21-32,-22 21 31,1 0-31,0 0 15,0-22-15,0 22 16,0 0 0,-1 0-16,1 0 15,0 0-15,0 0 16,0 0-16,0 0 16,-1 0-16,1 22 15,0-22-15,42 0 78,22 0-78,-22 0 0,21 0 16,22 0-16,-1 0 16,22 0-16,-22 0 0,22 0 0,0 0 15,-1 0-15,1 0 0,0 0 16,-22 0-16,1 0 0,-1 0 0,1 21 15,-22-21-15,21 0 0,-20 0 16,-1 0-16,-21 0 0,22 0 16,-22 0-16,0 21 0,0-21 15,0 0-15,0 0 16,-42 0 46,0 0-46,0 0-16,0 0 0,0 0 0,-1 0 16,1 0-16,-21 0 0,21 0 15</inkml:trace>
  <inkml:trace contextRef="#ctx0" brushRef="#br0" timeOffset="40476.01">2984 3747 0,'0'-22'31,"-21"44"47,21-1-78,0 0 0,0 0 16,0 21-16,-21-20 16,21 20-16,0-21 0,-21 21 15,21 22-15,0-22 0,0 1 16,0 20-16,0 1 0,0-22 0,0 0 15,0 22-15,0-22 0,0 0 16,0 1-16,0-1 0,0 0 0,0 1 16,0-1-16,0 0 0,0 1 15,0-1-15,0 0 0,0-20 0,0 20 16,0-21-16,0 21 0,0-20 16,-21-1-16,0 0 0,-1 0 0,1-21 15,-21 21-15,21-21 16,-22 0-16,1 0 0,21 0 0,-21 0 15,-22 0-15,22 0 0,-1 0 16,1 0-16,0-21 0,-1 21 0,1-21 16,0 0-16,-1 21 0,22-21 15,0-1-15,0 22 0,0-21 16,0 21-16,21-21 0,0 0 0,0 0 16,21 21-1,0 0 1,0 0-16,21-21 0,-20 21 15,20 0-15,0 0 0</inkml:trace>
  <inkml:trace contextRef="#ctx0" brushRef="#br0" timeOffset="41127.17">3365 4509 0,'0'0'0,"22"-22"0,-22 1 15,0 0 1,0 0-16,0 0 0,0 0 0,0-1 16,0 1-16,0 0 15,-22 21-15,1 0 16,0 0-16,0 0 15,0 0-15,0 21 0,21 0 16,-22 1-16,22-1 0,0 21 16,-21-21-16,0 22 0,21-22 15,-21 21-15,21-21 0,0 22 0,0-1 16,-21 0-16,21-21 0,0 22 16,0-22-16,0 21 0,0-21 0,0 1 15,0-1-15,0 0 16,0 0-16,21-21 0,0 0 15,0 0-15,0 0 16,1 0-16,-1-21 0,0 0 0,0 0 16,0-1-16,0-20 0,1 21 15,-1-21-15,0 20 0,-21-20 0,21 21 16,0-21-16,0 20 0,-21-20 16,0 21-16,22 0 0,-22-22 0,21 43 15,-21-21-15,0 0 0,0 42 31,0 0-15,0 1-16,0 20 16,0-21-16,0 0 0,21 0 15,-21 22-15,0-22 0,21 0 0,-21 21 16,0-20-16,0-1 0,21 0 16,0 0-16,-21 0 0,22-21 0,-22 21 15,21-21-15,0 0 16,0 0-16,0 0 0,0 0 15,1 0-15,-1-21 16,0 0-16,0 0 0,-21 0 0,21 0 16,0-1-16</inkml:trace>
  <inkml:trace contextRef="#ctx0" brushRef="#br0" timeOffset="41427">3979 4403 0,'0'0'0,"-21"-21"15,0 21-15,21-22 16,-21 22-16,21 22 16,0-1-1,0 0-15,0 0 16,21 21-16,-21-20 0,21-1 0,0 21 16,-21-21-16,0 22 0,0-22 15,21 0-15,-21 21 0,0-21 16,0 1-16,0 20 0,0-21 0,0 0 15,0 0-15,0 1 16,22-22 15,-22-22-15,21 1-16,0 0 0,0 0 16,-21 0-16,21 0 0</inkml:trace>
  <inkml:trace contextRef="#ctx0" brushRef="#br0" timeOffset="41730.86">4403 4382 0,'0'0'0,"21"-22"15,-21 1 1,-21 21 0,-1 0-16,1 0 15,0 21-15,0 1 0,21-1 16,-21 0-16,0 0 0,-1 21 15,1-20-15,0 20 0,0-21 16,0 21-16,0-20 0,-1 20 0,1-21 16,0 21-16,0-20 0,21-1 0,-21 0 15,21 0-15,-21 0 16,21 0-16,0 1 16,21-22 15,0-22-31,0 1 15,0 0-15,0 21 0,22-21 0,-22 0 16</inkml:trace>
  <inkml:trace contextRef="#ctx0" brushRef="#br0" timeOffset="42364.31">4974 4551 0,'0'0'0,"0"-42"16,-21 42-16,21-22 15,-21 1-15,0 21 0,-1 0 0,1 0 16,21-21-16,-21 21 0,0 0 0,0 0 16,0 0-16,-1 0 0,1 0 15,0 21-15,-21 0 0,21-21 0,-1 22 16,1-1-16,0 0 0,-21 21 15,21-21-15,-1 1 0,1 20 0,0-21 16,0 0-16,0 22 16,21-22-16,0 21 0,-21-21 0,21 0 15,0 1-15,0-1 0,0 0 16,0 0-16,0 0 0,21-21 16,0 0-16,0 0 0,0 0 15,0 0-15,1 0 0,-1 0 0,21 0 16,-21-21-16,22 0 0,-22 21 15,0-21-15,21 0 0,-21-1 0,22-20 16,-22 21-16,0 0 0,0 0 16,0-22-16,1 22 0,-1 0 15,0 0-15,0-22 0,-21 22 0,0 0 16,0 0-16,21 21 0,-21-21 16,0 0-16,21 21 0,-21-22 15,0 44 1,0-1-1,0 0-15,-21 0 0,21 0 16,-21 0-16,21 1 0,-21-1 0,21 0 16,0 21-16,0-21 0,0 1 15,0 20-15,0-21 0,0 0 0,0 0 16,21 1-16,0-1 0,0 0 16,1-21-16,-1 0 0,0 0 0,21 0 15,-21 0-15,1 0 0,-1 0 16,21 0-16,-21 0 0,0-21 15,1 21-15,-1-21 0,0-1 0,0 1 16,0 0-16</inkml:trace>
  <inkml:trace contextRef="#ctx0" brushRef="#br0" timeOffset="46460.11">6816 3979 0,'-22'0'0,"22"-21"16,-21 0-16,0 0 15,21 0 1,0 0-16,0-1 16,-21 22-16,21-21 15,0 0-15,0 0 16,-21 0-16,21 0 16,0-1-16,0 1 15,-21 21 1,21-21-16,0 0 15,-22 21 1,22 21 47,22 0-63,-1 0 15,0 1-15,0-1 16,0 0-16,-21 0 0,21 0 0,1 0 15,-1 1-15,0 20 0,0-21 16,0 21-16,0 1 0,1-1 0,-1 0 16,0 22-16,21-22 0,-21 1 15,1-1-15,20 0 0,-21 22 0,0-22 16,22 0-16,-22 1 0,0-1 16,0 0-16,21 1 0,-20-1 0,-1 0 15,0 1-15,0-22 16,0 21-16,0-21 0,1 22 0,-1-22 15,0 0-15,0-21 0,-21 21 16,21 0-16,0-21 0,1 0 31,-1 0-15,-21-21 0,0 0-1,0 0-15,21 21 0,-21-21 16,0 0-16,0-1 0</inkml:trace>
  <inkml:trace contextRef="#ctx0" brushRef="#br0" timeOffset="47187.65">7599 3725 0,'0'0'0,"21"0"0,-21-21 16,21 21 0,-21-21-16,21 21 0,-21-21 31,-21 42 31,0 0-46,0-21-16,0 21 0,-1 1 0,1 20 16,-21-21-16,0 21 0,-1-20 15,1 20-15,0 0 0,-22 22 0,22-22 16,-22 22-16,1-22 0,-1 21 15,-20 1-15,20-22 0,1 1 0,-1 20 16,1-21-16,-1 1 0,1-1 16,20-21-16,1 22 0,0-1 15,-1-21-15,1 21 0,0-20 0,20-1 16,1 0-16,0 0 0,0 0 16,0-21-16,21 21 0,-21-21 0,21 22 15,0-44 48,0 1-48,21 0 17,0 21-32,0 0 15</inkml:trace>
  <inkml:trace contextRef="#ctx0" brushRef="#br0" timeOffset="52498.63">3281 6668 0,'21'0'31,"-21"-22"0,21 22-31,-21-21 16,21 21-1,-21-21-15,0 0 0,0 0 16,0 0 0,0-1-1,0 1-15,0 0 16,0 0-16,0 0 16,0 0-16,0-1 15,0 1 1,-21 21 15,-21 0-31,42 21 16,0 1-1,0-1-15,0 21 0,0-21 16,0 22-16,0-1 0,0 0 0,0 1 16,0-1-16,0-21 0,-21 21 0,21 1 15,-22-1-15,22 0 16,0 1-16,-21-1 0,21-21 0,0 22 15,0-1-15,0 0 0,-21-21 16,21 22-16,0-22 0,-21 0 0,21 21 16,0-20-16,0-1 0,0 0 15,0 0 1,0-42 31,0 0-47,0 0 15,0-1 1,0 1-16,0 0 16</inkml:trace>
  <inkml:trace contextRef="#ctx0" brushRef="#br0" timeOffset="53826.91">3768 6985 0,'0'-21'47,"-22"21"16,22 21-48,0 0 1,-21-21 0,21 21-16,0 1 0,0-1 15,0 0 1,21-21 15,1 0-15,-1 0-16,0 0 15,0 0-15,0-21 16,-21 0-16,21-1 16,-21 1-16,0 0 15,0 0-15,0 0 16,-21 21 0,21-21-16,-21 21 15,0 0-15,0 0 16,0 0-16,-1 0 15,1 21-15,0 0 16,21 0-16,0 0 16,0 0-16,0 1 15,0-1-15,0 0 16,21-21 0,0 0-16,1 0 0,-1 0 15,0 0-15,0 0 16,0 0-16,0 0 15,-21-21-15,22 0 16,-22-1-16,0 1 16,0 0-16,0 0 15,-22 21-15,22-21 16,-21 21 0,0 0-16,0 0 15,0 0 1,0 21-16,-1 0 0,22 0 15,0 0 1,0 1 0,0-1-1,22-21 17,-1 0-32,0 0 0,0 0 15,0 0-15,0-21 0,1 21 16,-1-22-16</inkml:trace>
  <inkml:trace contextRef="#ctx0" brushRef="#br0" timeOffset="58283.53">5567 6308 0,'-21'0'93,"-1"0"-77,1 0 31,21-21-32,0-1 1,21 22 0,-21-21-16,22 21 0,-1 0 15,0-21-15,0 21 0,0 0 16,0 0-16,1-21 16,-1 21-16,0 0 15,0 0-15,0 0 16,0 0-16,1 0 15,-22 21-15,21-21 0,-21 21 0,0 0 16,21-21-16,-21 22 0,0-1 16,0 21-16,0-21 0,0 0 0,-21 1 15,0 20-15,-1-21 0,1 0 16,21 0-16,-42 1 0,42-1 16,-21 0-16,0 0 0,-1 0 0,1-21 15,21 21-15,0 1 0,-21-22 16,21 21-1,-21-21-15,21-21 32,0-1-17,21 1 1,0 21-16,0-21 16,1 21-16,-1 0 0,0 0 0,0 0 15,0 0-15,0 0 0,1-21 16,-1 21-16,0 0 0,0 0 0,0 0 15,0 0-15,1 0 0,-1 21 16,0-21-16,0 21 0,0-21 16,-21 21-16,21-21 0,-21 22 0,22-1 15,-22 0-15,0 0 16,0 0-16,0 0 0,0 1 0,0-1 16,0 0-16,-22 0 15,1-21-15,0 21 0,0 0 0,0-21 16,0 22-16,-1-1 0,-20-21 15,21 21-15,-21-21 0,20 0 0,-20 21 16,21-21-16,-21 0 0,20 0 16,1 0-16,-21 0 0,21 0 0,0 0 15,-1 0-15,1 0 0,0-21 16,0 21 0,21-21-16,0 0 15,-21 21-15,21-22 31,21 22 16,0 0-31,21-21-16</inkml:trace>
  <inkml:trace contextRef="#ctx0" brushRef="#br0" timeOffset="58792.24">6498 6668 0,'-21'0'0,"0"0"0,0 0 16,-1 0 0,22 21-1,0 0 17,22-21-1,-1 0-31,-21-21 15,21 21-15,-21-21 0,0-1 16,0 1 0,0 0-16,0 0 15,-21 21 1,0 0 15,-1 21-31,22 0 16,-21-21-16,21 21 15,0 1-15,21-22 47,1 0-47,-1 0 16,0-22-16,0 22 16</inkml:trace>
  <inkml:trace contextRef="#ctx0" brushRef="#br0" timeOffset="59208">7048 6244 0,'0'-21'15,"0"42"-15,0-63 0,0 21 16,0 0-1,-21 21 17,21 21-32,-21-21 15,21 21-15,0 0 16,0 0-16,0 22 0,0-22 0,-21 21 16,21-21-16,-21 22 0,21-1 15,0 0-15,-21 1 0,-1-1 0,22 0 16,-21-21-16,21 22 0,-21-1 15,21-21-15,-21 0 0,21 22 0,0-22 16,-21 0-16,21 0 0,-21-21 16,21 21-16,0 1 15,0-44 32,0 1-31,21 21-16,0-21 0</inkml:trace>
  <inkml:trace contextRef="#ctx0" brushRef="#br0" timeOffset="60028.48">7493 6308 0,'0'0'0,"0"-21"16,0 42 31,0 21-47,0-21 15,0 0-15,0 22 0,0-1 16,-21-21-16,21 22 0,-21-1 0,-1 0 15,1 1-15,0-22 0,0 21 16,21-21-16,-21 0 0,0 22 16,-1-43-16,1 21 0,21 0 0,-21 0 15,21-42 32,0 0-47,0 0 16,0 0-16,21-1 15,0 22-15,1 0 16,-22-21-16,21 21 0,0 0 16,0 0-16,0 0 0,0 0 15,1 0-15,-1 0 16,0 0-16,0 0 0,0 0 16,0 0-16,1 0 0,-1 0 0,0 0 15,0 0-15,0 0 16,0 0-16,-21-21 0,22 21 15,-22-21-15,0 0 0,0 0 16,0-1-16,0 1 0,0 0 16,0 0-16,0 0 0,0 0 15,0-1-15,0 1 0,0 0 0,0 0 16,0 0 0,0 0-16,-22 21 15,22 21 1,-21 0-16,21 0 0,0 0 0,0 0 15,0 1-15,0-1 0,0 21 16,-21-21-16,21 22 0,0-22 0,-21 21 16,21-21-16,0 0 0,0 1 0,-21-1 15,21 0-15,0 0 0,-21 0 16,21 0-16,0 1 0,-22-22 0,22 21 16,0 0-16,0-42 62,0 0-46,22-1-16,-1 1 15,0 0-15,0 21 0,-21-21 16</inkml:trace>
  <inkml:trace contextRef="#ctx0" brushRef="#br0" timeOffset="60404.26">8149 6265 0,'0'0'0,"21"0"16,0-42-16,-21 21 16,0 42 15,0 0-31,0 0 15,0 1-15,0 20 0,0-21 0,0 21 16,0 1-16,-21-22 0,21 21 0,-21 1 16,0-1-16,21-21 0,0 21 15,-21-20-15,0 20 0,-1-21 0,22 0 16,0 22-16,-21-43 0,21 21 16,-21 0-16,21 0 0,0 0 15,-21-21 1,21 21-16,21-42 62,0 0-62,0 21 16</inkml:trace>
  <inkml:trace contextRef="#ctx0" brushRef="#br0" timeOffset="60851">8467 6668 0,'0'21'31,"0"0"-15,0 0 15,21-21-15,0 0-16,0-21 31,0 21-15,-21-21-16,0 0 0,0-1 15,0 1 1,-21 21-1,0 0 1,21 21-16,-21 1 16,0-1-16,21 0 15,0 0 1,21-21 31,0 0-32,0-21-15,-21 0 0</inkml:trace>
  <inkml:trace contextRef="#ctx0" brushRef="#br0" timeOffset="61311.74">9102 6244 0,'21'0'47,"0"-21"-47,0 21 15,0 0-15,0 0 0,1 0 16,-1 0-16,0 0 0,0 0 0,21 0 15,-20 0-15,-1 0 0,0 0 16,0 0-16,0 0 0,0 0 0,1 0 16,-44 0 15,1 0-15,0 0-16,0 0 15</inkml:trace>
  <inkml:trace contextRef="#ctx0" brushRef="#br0" timeOffset="61896.4">9102 6223 0,'0'0'0,"-22"42"16,1-20-1,21-1-15,-21-21 0,21 21 16,0 0-16,-21 0 0,0 0 0,0 1 15,21-1-15,0 0 16,-22 0-16,1 0 16,21 0-16,0-42 62,21 21-62,1-21 16,-1 21-16,-21-21 15,21 21-15,0 0 0,0 0 0,0 0 16,1 0-16,-1 0 0,0 0 16,0 0-16,0 0 0,0 0 0,1 0 15,-1 0-15,0 21 0,0 0 16,0-21-16,0 21 0,-21 1 16,22-1-16,-1 0 0,0-21 0,-21 21 15,0 0-15,0 0 0,0 1 16,21-22-16,-21 21 0,0 0 0,0 0 15,-21 0-15,0-21 16,21 21-16,-21-21 0,-1 22 0,-20-22 16,21 0-16,0 0 0,0 21 15,-22-21-15,22 0 0,0 0 0,0 0 16,-22 0-16,22 0 0,0 0 0,0 0 16,0 0-16,0 0 15,42 0 48,0-21-48,21-1-15</inkml:trace>
  <inkml:trace contextRef="#ctx0" brushRef="#br0" timeOffset="62799.16">10075 6477 0,'0'0'0,"21"-21"0,1 21 0,-1-21 15,0 0-15,0-1 0,-21 1 16,21 21-16,-21-21 0,0 0 16,0 0-16,0 0 0,0-1 15,-21 22 1,0 0-16,0 0 16,0-21-16,-1 21 0,1 0 0,0 0 15,0 0-15,0 0 0,0 0 16,-22 21-16,22-21 0,-21 22 0,21-1 15,-1-21-15,1 21 0,0 0 16,0 0-16,0 0 0,0 1 0,-1-22 16,22 21-16,0 0 0,0 0 15,0 0-15,0 0 0,0 1 16,22-22 0,-1 0-1,0 0-15,0 0 0,0 0 16,22 0-16,-22-22 0,0 22 15,0-21-15,0 0 0,0 21 0,1-21 16,-1 0-16,0 0 0,0-1 16,-21 1-16,21 0 0,0 0 15,-21 0 1,0 0 0,0 42 15,0 0-31,-21 0 15,21 0-15,0 0 0,0 1 16,0-1-16,-21 0 0,21 0 16,-21 0-16,21 0 0,0 22 15,-21-22-15,21 0 0,0 0 0,0 0 16,-21 22-16,21-22 0,-22 0 16,22 0-16,0 0 0,0 1 0,0-1 15,-21 0-15,21 0 0,-21-21 0,21 21 16,0 0-16,0 1 0,-21-22 15,0 21-15,21 0 0,-21-21 0,21 21 16,-22-21-16,1 0 0,21 21 16,-21-21-16,0 0 0,0 0 15,0 0-15,-1 0 0,1 0 16,0 0-16,0 0 16,0 0-16,0 0 15,-1 0-15,22-21 16,-21 21-16,21-21 15,-21 21-15,0 0 79</inkml:trace>
  <inkml:trace contextRef="#ctx0" brushRef="#br0" timeOffset="64247.73">4847 7091 0,'0'21'15,"21"-21"1,0 0-1,1 0-15,-1 0 0,0 0 16,0 0 0,0 0-16,0 0 0,1 0 0,-1 0 15,0 0-15,0 0 0,0 0 0,0 0 16,1 0-16,-1 0 16,0 0-16,0 0 0,0 0 0,0 0 15,22 0-15,-22 0 0,0 0 16,0 0-16,22 0 0,-22 0 0,21 0 15,-21 0-15,22 0 0,-1 0 16,-21 0-16,21 0 0,1 0 0,-1 0 16,0 0-16,1 0 0,-1 0 0,0 0 15,1 0-15,-1 0 16,0 0-16,1 0 0,-1 0 0,0 0 0,1 0 16,20 0-16,-20 0 15,-1 0-15,0 21 0,22-21 0,-22 0 16,22 0-16,-1 0 0,-21 0 15,22 0-15,-1 0 0,1 0 0,-1 21 16,1-21-16,-1 0 0,1 0 16,-22 0-16,22 0 0,-1 0 0,-20 22 15,20-22-15,-21 0 0,22 0 16,-1 0-16,-20 0 0,20 0 16,1 0-16,-1 0 0,-20 0 0,20 0 15,1 0-15,-1 0 0,-21 0 16,22 0-16,-1 0 0,-20 0 0,-1 21 15,22-21-15,-22 0 0,0 0 16,1 0-16,-1 0 0,0 0 0,1 0 16,-1 0-16,0 0 0,1 0 15,20 0-15,-21 0 0,1 0 0,-1 0 16,22 21-16,-22-21 0,0 0 16,1 0-16,20 0 0,-21 0 0,1 21 15,-1-21-15,0 0 0,1 0 16,-1 0-16,-21 0 0,22 0 0,-1 21 15,-21-21-15,21 0 0,1 0 16,-22 0-16,21 0 0,1 0 16,-22 0-16,21 0 0,0 0 0,1 0 15,-22 0-15,21 0 0,1 0 16,-22 0-16,21 0 0,-21 0 0,22 0 16,-22 0-16,21 0 0,-21 0 15,0 0-15,1 0 0,-1 0 0,0 0 16,0 0-16,0 0 0,0 0 0,1 0 15,-1 0-15,0 0 0,0 0 16,0 0-16,0 0 31,-42 0 47,0 0-78,0-21 16,0 21-16,0 0 0,-1 0 16</inkml:trace>
  <inkml:trace contextRef="#ctx0" brushRef="#br0" timeOffset="82663.22">3344 8276 0,'0'0'16,"-21"0"-16,0 0 15,0 0 1,21-21 15,0 0-31,0 0 16,0 0-16,0-1 16,21 22-16,-21-21 0,21 0 15,0 21-15,0-21 16,1 21-16,-1 0 0,0 0 15,0 0-15,0 0 16,0 0-16,1 0 0,-1 21 0,0 0 16,-21 0-16,21 1 0,0 20 15,-21-21-15,0 21 0,0 1 0,0-1 16,0 0-16,0 1 0,0-1 16,-21 0-16,0 1 0,0-1 0,-22 0 15,22 1-15,-21-1 0,21-21 16,-22 22-16,1-1 0,21-21 15,-21 21-15,-1-20 0,22-1 0,-21 0 16,21 0-16,-1-21 0,1 0 16,0 0-16,0 0 0,0 0 0,0 0 15,-1-21-15,22 0 16,-21 0-16,21-1 0,0 1 0,-21 0 16,21 0-16,-21 0 0,21-22 15,0 22-15,0 0 0,0 0 0,0 0 16,0 0-16,0-1 0,0 1 15,0 0-15,0 0 0,21 21 16,0 0-16,0 0 16,1 0-16,-1 0 0,0 0 15,0 21-15,0-21 0,0 21 16,1 0-16,-1 1 0,0 20 0,0-21 16,0 0-16,0 0 0,1 1 15,-22 20-15,21-21 0,0 0 0,-21 0 16,0 1-16,0-1 0,21 0 15,0 0-15,-21 0 16,21-21 0,1 0-16,-1 0 15,0 0 1,-21-21-16,21 0 0</inkml:trace>
  <inkml:trace contextRef="#ctx0" brushRef="#br0" timeOffset="83087.55">3916 8636 0,'0'0'0,"21"0"31,0 0-15,0 0 15,0 0-31,1 0 16,-1 0-16,-21-21 15,21 0-15,-21 0 16,0-1-16,0 1 16,0 0-1,-21 21-15,0 0 16,-1 0-1,1 0-15,21 21 16,0 0 0,0 1-16,0-1 15,0 0-15,0 0 0,0 0 16,0 0 0,21-21-1,1 0-15,-1 0 0,0 0 16,0 0-16</inkml:trace>
  <inkml:trace contextRef="#ctx0" brushRef="#br0" timeOffset="84203.55">6202 8107 0,'0'0'0,"0"-21"15,-21 21 1,21 21 0,-22 0-1,22 0-15,0 0 0,0 1 0,0 20 16,0-21-16,0 21 0,-21-20 0,21 20 15,-21 0-15,21-21 0,-21 22 16,21-22-16,0 21 0,-21-21 0,21 1 16,-21 20-16,21-21 0,0 0 15,0 0-15,-22 1 0,22-1 16,0 0-16,0 0 0,0 0 0,0 0 16,0 1-16,22-22 46,-22-22-30,0 1-16,21 0 0,0 0 0,-21 0 16,0 0-16,21-1 0,0 1 15,0-21-15,-21 21 0,0-22 16,0 22-16,22-21 0,-22 0 0,0 20 16,0-20-16,0 0 0,0-1 15,0 1-15,0 21 0,0-21 0,0-1 16,0 22-16,0 0 0,-22-21 15,22 20-15,0 1 0,-21 21 0,21-21 16,-21 21 0,21 21-16,-21 0 15,21 1-15,-21-1 0,0 21 16,-1 0-16,22-20 0,-21 20 0,0 0 16,-21 1-16,21-1 0,-1 0 0,-20 1 15,21-1-15,0-21 16,-22 21-16,22-20 0,-21 20 0,21-21 15,0 0-15,-1 0 0,-20 1 0,21-1 16,0 0-16,0-21 16,21-21 15,0 0-31,0-1 0,0 1 0,0 0 16,21-21-16,0 21 0,0-1 15,0 1-15,0 0 0,1 0 16,-1 0-16,0 0 0,0 21 0,0 0 0,0 0 15,1 0-15,-1 0 0,0 0 16,0 21-16,0-21 0,0 21 16,22-21-16,-22 21 0,0-21 15,0 21-15,22-21 0,-22 21 0,0-21 16,21 0-16,-21 0 0,1 0 0,-1 0 16,21 0-16,-21 0 0,0 0 15,1 0-15,-1-21 0,0 21 16,0-21-16,-21 0 0,21 21 15,-21-21-15,21 21 0,-21-21 0,22-1 16,-22 1-16,0 0 0,0 0 16,21 21-1,-42 0 32,-1 0-47,22 21 16,-21-21-16</inkml:trace>
  <inkml:trace contextRef="#ctx0" brushRef="#br0" timeOffset="101055.25">15430 5673 0,'0'0'0,"0"-21"16,0-1 15,0 1-16,0 0 17,0 42 15,0 0-47,0 1 15,0-1-15,0 0 0,0 21 16,0-21-16,0 22 0,0-1 15,0 0-15,0 1 0,0-22 0,0 21 16,0 1-16,0-1 0,0-21 16,0 21-16,0-20 0,0 20 0,0-21 15,0 0-15,0 0 0,0 1 0,0-1 16,0 0-16,0 0 0,0 0 16,0 0-16,0-42 31,0 0-31,0 0 15,0 0-15,0 0 16,0-1-16,0 1 0,0 0 16,0 0-16,0 0 0,22 0 15,-22-22-15,21 22 0,-21 0 0,0-21 16,0 20-16,21-20 0,-21 21 16,0-21-16,0-1 0,0 22 0,0-21 15,0 21-15,0-22 0,0 22 16,0 0-16,0 0 0,0 0 0,0-1 15,0 1-15,0 0 0,0 0 16,-21 21 0,0 21-1,-1 0-15,1 0 0,21 1 16,-21-1-16,0 21 16,0 0-16,0 1 0,-22-1 0,22 0 15,0 1-15,-21-1 0,20 0 16,1 1-16,-21-1 0,21-21 0,0 22 15,-1-22-15,1 0 0,0 0 16,0 0-16,0 0 0,21 1 0,0-1 16,0-42 15,0-1-31,0 1 0,0 0 16,0 0-16,0 0 0,21 0 15,0-1-15,-21 1 0,21 0 0,0 0 16,1 0-16,-22 0 15,21-1-15,0 1 0,0 21 0,0 0 16,0 0-16,1 0 16,-1 0-16,0 21 0,21 1 0,-21-22 15,1 21-15,20 0 0,-21-21 0,0 21 16,22-21-16,-22 21 0,0-21 16,0 0-16,21 0 0,-20 21 0,-1-21 15,0 0-15,0 0 0,0 0 16,0 0-16,1 0 15,-1 0-15,-21-21 16,0 0 0,0 0 15,21 21-15,0 0-16</inkml:trace>
  <inkml:trace contextRef="#ctx0" brushRef="#br0" timeOffset="101447.03">16087 6011 0,'-22'0'31,"22"22"-31,0-1 15,0 0 1,0 0 0,22-21-1,-1 0-15,0 0 16,0 0-16,0-21 16,0 21-1,-21-21-15,0 0 16,0-1-1,-21 22 1,0 0 0,0 0-1,0 0-15,21 22 16,-21-22 0,21 21-16</inkml:trace>
  <inkml:trace contextRef="#ctx0" brushRef="#br0" timeOffset="102094.59">16827 5863 0,'-21'0'16,"0"0"-16,0 0 15,21 21-15,-21 1 16,0-1-16,-1 0 0,1 0 15,0 0-15,0 0 16,21 1-16,-21-1 0,21 0 0,-21 0 16,21 0-16,0 0 0,-22 1 0,22-1 15,0 0-15,0 0 0,0 0 16,0 0-16,22 1 0,-1-22 16,0 21-16,0-21 0,0 0 15,0 0-15,1 0 16,20 0-16,-21 0 0,0 0 0,0 0 15,1 0-15,20 0 0,-21-21 16,0-1-16,0 22 0,1-21 0,-1 0 16,0 0-16,-21 0 15,21 0-15,-21-22 0,0 22 0,21 0 16,-21 0-16,0 0 0,0-22 16,0 22-16,0 0 0,0 0 0,0 0 15,-21-1-15,0 1 0,0 0 16,0 0-16,-1 21 0,1-21 15,0 21-15,0 0 0,0 0 16,0 0-16,-1 0 0,1 21 16,0 0-16,0-21 0,0 21 0,0 0 15,-1 1-15,1-1 0,0 0 16,0 0-16,0 0 0,21 22 0,0-22 16,0 0-16,0 0 0,0 0 15,0 0-15,0 1 0,21-1 16,0 0-1,0-21-15</inkml:trace>
  <inkml:trace contextRef="#ctx0" brushRef="#br0" timeOffset="102547.55">17335 6117 0,'0'21'15,"0"1"1,22-22 15,-1 0-15,0 0-16,-21-22 15,21 22-15,-21-21 16,0 0 0,0 0-1,-21 21 1,0 0-1,0 0-15,-1 0 16,22 21 0,0 0-1,22-21 17,-1 0-32</inkml:trace>
  <inkml:trace contextRef="#ctx0" brushRef="#br0" timeOffset="103266.74">17970 5821 0,'0'0'0,"0"-21"16,-21 21 0,0 0-1,0 0 17,21 21-32,-21 0 0,21 0 15,0 0-15,-21 1 0,-1-1 16,22 0-16,-21 0 0,21 0 15,-21 0-15,21 1 0,0-1 0,0 0 16,0 0-16,-21 0 0,21 0 16,0 1-16,0-1 0,0 0 15,0 0-15,21-21 16,0 21-16,0-21 0,1 0 16,20 0-16,-21 0 0,0 0 15,0 0-15,1 0 0,20 0 16,-21 0-16,0 0 0,0-21 0,1 21 15,-1-21-15,0 0 0,0 0 16,0-1-16,-21 1 0,0 0 16,0 0-16,21 0 0,-21 0 15,0-1-15,0 1 0,0 0 0,0 0 16,0 0-16,0 0 0,0-1 0,0 1 16,-21 0-16,21 0 0,0 0 15,-21 0-15,0-1 0,21 1 16,-21 21-16,0 0 15,-1 0-15,1 0 0,0 0 16,0 0-16,0 0 16,0 21-16,-1-21 0,1 22 0,21-1 15,-21 0-15,0 0 0,0 0 16,0 0-16,21 1 0,0-1 16,0 0-16,0 0 0,0 0 15,0 0-15,0 1 0,0-1 0,0 0 16,0 0-16,21-21 0,0 21 15,0-21-15,0 0 0,0 0 0,1 21 16,-1-21-16,0 0 31</inkml:trace>
  <inkml:trace contextRef="#ctx0" brushRef="#br0" timeOffset="111747.32">8657 7726 0,'-21'0'0,"0"0"15,0-21 1,21 0-1,0-1 1,0 1 0,-22 21-1,22-21-15,0 42 47,0 0-47,0 1 0,0-1 16,0 0-16,0 21 0,0-21 0,0 22 15,0-1-15,0 0 0,0 1 16,-21-1-16,21 0 0,0 1 0,0-1 16,0-21-16,-21 22 0,21-22 15,-21 21-15,21-21 0,0 0 16,0 1-16,0-1 0,-21 0 16,21-42 30,0 0-46,0-1 0,0 1 0,0-21 16,0 21-16,0-22 0,0 22 16</inkml:trace>
  <inkml:trace contextRef="#ctx0" brushRef="#br0" timeOffset="113223.81">8424 7768 0,'0'0'0,"-21"-21"15,0 21-15,0 0 0,21-21 16,-21 21-16,21-21 16,0 0-16,21-1 15,0 22-15,0-21 16,0 0-16,0 21 0,1-21 0,20 21 16,-21 0-16,21-21 0,1 21 15,20 0-15,-20 0 0,-1 0 0,21 0 16,-20 21-16,-1-21 0,0 21 0,-20 0 15,20 0-15,-21 22 0,0-22 16,-21 0-16,0 0 0,0 22 16,0-22-16,-42 0 0,21 0 15,0 21-15,-22-20 0,1-1 0,0 21 16,-1-21-16,1 0 0,0-21 16,20 22-16,-20-1 0,21-21 0,0 0 15,0 0-15,-1 0 0,22-21 16,0-1-1,0 1-15,0 0 0,22 0 16,20 0-16,-21 0 0,0 21 16,22 0-16,-22-22 0,21 22 0,0 0 15,1 0-15,-1 0 0,0 0 16,1 22-16,-1-1 0,0-21 16,1 21-16,-22 21 0,21-21 15,-21 1-15,1-1 0,-1 21 0,0-21 16,-21 0-16,0 22 0,0-22 15,0 21-15,0-21 0,-21 1 0,0-1 16,-1 21-16,1-21 0,-21 0 0,21 1 16,-22-22-16,1 21 0,21 0 15,-21-21-15,-1 0 0,22 0 0,-21 0 16,-1 0-16,22 0 0,-21 0 16,21 0-16,-22 0 0,22 0 0,0-21 15,0 21-15,0 0 0,0 0 16,21-21-16,21 21 47,0 21-47,0 0 0,0-21 15,0 0-15,22 21 0,-22-21 16,0 0-16,21 21 0,1-21 0,-22 0 16,21 0-16,1 0 0,-22 0 0,21 0 15,0 0-15,1 0 0,-1 0 16,0-21-16,-20 21 0,20-21 0,0 0 15,-21 21-15,22-21 0,-22-1 16,0 1-16,0 0 0,0 0 16,-21 0-16,0-22 0,22 22 0,-22 0 15,0-21-15,0 21 0,0-1 16,0 1-16,0 0 0,0 0 0,0 0 16,0 0-16,0-1 15,0 44 1,0-1-1,0 0-15,0 0 0,0 0 0,-22 0 16,22 22-16,0-22 0,0 0 0,0 21 16,0-20-16,0-1 0,0 21 15,0-21-15,0 0 0,0 1 16,0-1-16,0 0 0,22 0 16,-1 0-16,0-21 0,0 0 15,0 0-15,0 0 0,1 0 16,-1 0-16,0 0 0,0 0 15,-21-21-15,21 0 0,0 0 0,1 0 16,-22-1-16,0 1 0,21 0 16,0 0-16,-21 0 0,0-22 0,0 22 15,21 0-15,-21-21 0,0 21 16,21-1-16,-21 1 0,0 0 0,0 0 16,0 42 15,0 0-31,0 0 15,0 1-15,0-1 0,0 0 16,0 0-16,21 0 0,-21 0 0,0 1 16,0-1-16,22 0 0,-22 0 15,0 0-15,0 0 0,21-21 0,0 22 16,0-22-16,0 0 0,0 0 16,1 0-16,-1 0 15,0 0-15,0 0 0,0 0 0,0-22 16,1 22-16,-1-21 0,0 0 15,0 0-15,0 0 0,-21 0 16,21-22-16,-21 22 0,22 0 0,-1-21 0,-21 20 16,0 1-16,0 0 0,0 0 15,21 0-15,-21 0 0,0-1 16,0 44 15,0-1-31,0 0 0,0 0 16,0 0-16,0 22 0,0-22 15,0 0-15,0 0 0,0 0 0,0 0 16,0 1-16,0-1 0,0 0 16,0 0-16,0 0 0,0 0 15,0 1 17,21-44-17,-21 1-15,0 0 16,0 0-16,21-21 15,-21 20-15,0 1 0</inkml:trace>
  <inkml:trace contextRef="#ctx0" brushRef="#br0" timeOffset="113584.3">10287 7874 0,'-21'0'15,"21"21"1,0 0-1,0 1-15,21-22 16,0 0 0,0 0-16,0 0 15,1 0-15,-1-22 16,-21 1-16,21 21 0,-21-21 16,0 0-16,0 0 15,0 0-15,0-1 16,-21 1-16,0 21 0,-1 0 0,1 0 15,0-21-15,0 21 0,0 0 16,0 0-16,-1 0 16,1 21-16,0-21 0,21 21 15,0 1-15,-21-22 16,21 21-16,0 0 0,0 0 16,21-21-16,0 0 15,0 0-15,1 0 16,-1 0-16,0 0 0</inkml:trace>
  <inkml:trace contextRef="#ctx0" brushRef="#br0" timeOffset="113903.1">10668 7535 0,'0'-21'0,"0"42"0,0-63 0,0 21 15,0 0-15,0 0 0,0 42 31,0 21-15,0-21-16,0 0 16,0 1-16,0 20 0,0 0 0,0-21 15,0 22-15,0-1 0,0-21 16,0 22-16,0-1 0,0 0 0,0 1 16,0-1-16,0 0 0,-21-21 0,21 22 15,0-22-15,0 21 0,-21-21 16,21 1-16,0-1 0,0 0 0,0 0 15,21-21 17,0 0-32,0 0 0,0-21 15,0 0-15,1 21 16</inkml:trace>
  <inkml:trace contextRef="#ctx0" brushRef="#br0" timeOffset="114578.72">11261 8043 0,'0'0'0,"0"-21"0,0 0 15,0 0-15,0 0 16,0 0 0,0-1-1,-22 22-15,1 0 0,0 0 16,0 0-16,0 0 0,0 0 15,-1 0-15,1 0 0,-21 22 0,21-22 16,-22 21-16,22 0 0,0 0 16,-21 0-16,21 22 0,-1-22 15,1 0-15,0 21 0,21-21 0,0 1 16,0-1-16,0 21 0,0-21 16,0 0-16,0 1 0,21-22 15,22 21-15,-22-21 16,0 0-16,0 0 0,0 0 0,22 0 15,-22 0-15,0-21 0,21-1 0,-21 22 16,1-21-16,-1 0 0,21 0 16,-21-21-16,-21 20 0,21-20 0,1 0 15,-1-1-15,-21 1 0,0 0 16,0-1-16,21 1 0,-21 0 0,0-1 16,0 1-16,0 0 0,0-1 0,0 1 15,0 0-15,0 21 16,0-22-16,0 22 0,0 0 15,0 0-15,0 42 16,0 0 0,0 0-16,-21 0 0,21 22 0,0-22 15,0 21-15,-21 1 0,21-1 16,-22 0-16,22 1 0,0-1 0,-21 0 16,21 22-16,0-22 0,0-21 15,0 22-15,0-1 0,0-21 0,0 21 16,0-20-16,0-1 0,21 0 0,-21 0 15,22-21-15,-22 21 0,21-21 16,0 0-16,0 0 16,0 0-16,0 0 15,1 0-15,-1 0 16,0 0-16,-21-21 0,21 21 0,0-21 16,-21 0-16,21 21 0,1-21 15,-1-1-15,0 1 0,0 0 0,0 21 16,0-21-16</inkml:trace>
  <inkml:trace contextRef="#ctx0" brushRef="#br0" timeOffset="114971.83">11874 7874 0,'0'0'0,"0"-21"16,0 0-1,0 0-15,-21 21 31,21 21-15,0 0-16,0 0 16,0 0-16,0 0 0,0 22 0,0-22 15,0 21-15,0 1 0,-21-1 16,21 0-16,0 1 0,0-1 0,0 0 16,0 1-16,0 20 0,-21-21 0,21 1 15,-21-1-15,21 22 0,0-22 16,0 0-16,0 22 0,-21-22 0,21 0 15,0 1-15,0-1 0,0-21 16,0 22-16,0-22 0,0 21 16,0-21-16,0 0 0,0 1 0,0-1 15,0-42 17,21-1-17,-21 1-15,0 0 0,21 0 0,0 0 16,0-22-16,-21 1 0,21 21 15,1-21-15</inkml:trace>
  <inkml:trace contextRef="#ctx0" brushRef="#br0" timeOffset="115323.62">11853 8065 0,'0'0'15,"0"-22"-15,0 1 0,-21 0 0,21-21 0,0 21 16,0-1-16,0 1 0,21 0 15,-21 0-15,21 0 0,1 21 16,-1-21-16,0 21 0,0 0 16,0 0-16,22 0 0,-22 0 0,0 0 15,0 0-15,0 0 0,22 0 0,-22 21 16,0 0 0,-21 0-16,21 0 0,-21 0 0,0 1 15,0-1-15,0 0 16,-21 0-16,0 0 0,0-21 0,-1 21 15,1 1-15,0-22 0,0 21 0,0-21 16,0 0-16,-1 21 0,1-21 16,0 21-16,42-21 47,0 0-47,1 0 15,-1 0-15,0-21 16</inkml:trace>
  <inkml:trace contextRef="#ctx0" brushRef="#br0" timeOffset="116742.95">12594 7959 0,'0'0'0,"0"-21"0,0-1 0,0 1 15,0 0-15,0 0 0,0 0 16,0 0-16,0-1 0,0 1 15,0 0-15,-21 21 32,0 0-32,0 0 0,-1 21 15,22 0-15,-21-21 0,0 22 0,0-1 16,0 0-16,21 21 0,-21-21 16,21 1-16,-22 20 0,1-21 0,21 0 15,0 0-15,0 22 0,0-22 0,0 0 16,0 0-16,0 0 15,0 1-15,21-22 32,1-22-32,-1 22 0,-21-21 15,21 0-15,0 0 0,0 0 16,0 0-16,-21-1 0,22-20 16,-1 21-16,-21 0 0,0-22 0,21 22 15,-21 0-15,21 0 0,-21 0 16,21 0-16,-21-1 0,0 44 31,0-1-15,0 0-16,0 0 0,0 0 0,-21 0 15,21 1-15,0-1 0,0 0 16,0 21-16,0-21 0,0 1 0,0-1 16,0 0-16,0 0 0,0 0 15,21-21-15,0 21 16,1-21-16,-1 0 15,0 0-15,0 0 0,0-21 16,0 21-16,1-21 0,-1 21 16,-21-21-16,21 0 0,0 0 0,0-22 15,-21 22-15,21-21 0,1 21 16,-22-22-16,0 22 0,21-21 0,-21-1 16,21 1-16,-21 0 0,0 21 15,0-22-15,0 1 0,0 0 0,0 20 16,0 1-16,0 0 0,0 0 15,0 0-15,0 0 0,0 42 32,0 0-32,0 0 15,0 0-15,-21 0 0,0 22 0,21-22 16,-22 21-16,22 1 0,0-22 16,0 21-16,-21 0 0,21 1 0,0-22 15,-21 21-15,21 1 0,0-22 0,0 21 16,0-21-16,0 0 0,0 22 15,21-22-15,0-21 0,-21 21 0,22-21 16,-1 0-16,0 0 0,0 0 16,0 0-16,0 0 0,1 0 15,-1-21-15,0 21 0,0-21 0,0 0 16,0-22-16,1 22 16,-1 0-16,0-21 0,0-1 0,0 22 15,0-21-15,1-1 0,-1 1 0,-21 0 16,21-22-16,0 22 0,-21 0 15,0-1-15,0 1 0,21 0 0,-21 20 16,0 1-16,0 0 0,0 0 16,0 42-1,-21 0-15,21 0 16,0 1-16,-21 20 0,0-21 0,0 21 16,21-20-16,0 20 0,-22 0 15,1 1-15,21-22 0,-21 21 0,21-21 16,0 22-16,0-1 0,-21-21 0,0 21 15,21-20-15,-21-1 16,21 0-16,0 21 0,0-21 0,-22 1 16,22-1-16,0 0 15,0-42 17,22 0-17,-22-1-15,21 1 0,0 21 0,0-42 16,-21 21-16,21 0 0,0-1 0,1 1 15,-1 0-15,0 0 0,0 0 16,0 0-16,0 21 16,1 0-1,-22 21 1,0 0-16,0 0 0,0 0 0,0 0 16,0 22-16,0-22 15,0 0-15,21 0 0,-21 0 0,0 1 16,0-1-16,21 0 15,0 0-15,0-21 0,0 21 16,1-21-16,-1 0 0,0 0 16,0 0-16,0 0 0,0 0 15,1-21-15,-1 21 0,0-21 0,0 0 16,0 0-16,0-1 16,1 1-16,-22 0 15,21 0-15,-21 0 0,0 0 16,0-1-16,0 1 15,0 0-15,-21 0 16,-1 21-16,1-21 0,0 21 0</inkml:trace>
  <inkml:trace contextRef="#ctx0" brushRef="#br0" timeOffset="117091.75">12721 7514 0,'-21'0'16,"42"0"-1,21 0 1,-20 0-16,-1 0 0,21 0 0,0 0 15,-20 0-15,20 0 0,0 0 16,1 0-16,-1 0 0,0-21 16,-21 21-16,1 0 0,20 0 0,-21 0 15,0 0-15,0 0 16,-42 0 15,0 0-15,0 0-16,0 0 0,0 0 0,-1 21 15</inkml:trace>
  <inkml:trace contextRef="#ctx0" brushRef="#br0" timeOffset="121235.76">15896 5736 0,'21'-21'0,"-21"0"15,0 0 1,21 0 0,1-1-16,-1 1 15,-21 0-15,0 0 16,21 0-16,0 0 0,-21-1 16,21 22-16,-21-21 0,0 0 0,21 0 15,-21 0 1,22 21-16,-22-21 0,0-1 31,-22 22 0,1 22-31,0-1 0,0 0 16,0 0-16,0 21 0,-22 1 16,22-1-16,-21 0 0,-1 1 0,1 20 15,0 1-15,-1-22 0,1 22 16,0-1-16,-22-21 0,22 1 0,0 20 15,-22-20-15,22-1 0,-22 0 16,22 1-16,0-1 0,-1 0 0,1 1 16,0-1-16,-1-21 0,22 0 0,-21 22 15,21-22-15,-1-21 16,1 21-16,0-21 0,0 21 16,42-21 30,0 0-46,0 0 0,1-21 16,-1 21-16</inkml:trace>
  <inkml:trace contextRef="#ctx0" brushRef="#br0" timeOffset="122966.66">15642 7387 0,'-21'0'0,"42"0"62,0 0-62,0 0 16,1 0-16,-1 0 0,0 0 16,0 0-16,0 0 0,0 0 15,1 0-15,-22 21 0,21-21 16,-42 0 15,-1 22-15,1-22-16,0 0 0,0 0 0,0 0 15,0 0-15,-1 0 16,1 0-16,0 0 16,0 0-1,0 0 1,0 0 15,21 21-31,0 0 16,-22-21-16,22 21 0,-21-21 0,21 21 15,0 0-15,0 1 0,-21-1 0,0 0 16,0 0-16,21 0 16,0 0-16,-21 1 15,21-1-15,-22-21 0,22 21 16,-21-21-16,21 21 0,21-42 78,1 0-78,-1 21 0,0 0 16,0-21-16,0 21 15,0 0-15,1 0 0,-1-22 16,0 22-16,0 0 0,0 0 16,0 0-16,1 0 0,-1 0 0,0 0 15,0 0-15,-21 22 0,21-22 16,0 21-16,1-21 0,-1 21 0,-21 0 15,21 0-15,-21 0 16,0 1-16,0-1 0,0 0 16,0 0-16,0 0 0,0 0 15,-21 1-15,0-1 0,-1-21 16,-20 21-16,21 0 0,0-21 16,-22 21-16,1-21 0,21 21 0,-21-21 15,20 0-15,-20 0 0,21 22 16,0-22-16,0 0 0,-1 0 15,1 0-15,0 0 0,0 0 16,0-22 15,42 22 16,0 0-47,0-21 16,0 21-16,1 0 0</inkml:trace>
  <inkml:trace contextRef="#ctx0" brushRef="#br0" timeOffset="123435.38">16341 7853 0,'-22'0'15,"1"0"1,0 0-16,21 21 16,-21-21-16,21 21 15,-21-21-15,42 0 31,0 0-15,0 0-16,0 0 16,1 0-16,-22-21 15,0 0 1,0 0 15,-22 21-31,1 0 16,0 0-16,0 0 15,0 0 1,21 21 0,21-21 15,0 0-15,0 0-16,-21 21 0,21-21 15</inkml:trace>
  <inkml:trace contextRef="#ctx0" brushRef="#br0" timeOffset="124487.08">17018 7684 0,'0'0'16,"0"-22"-16,0 1 15,-21 21-15,0 0 16,-1 0-16,1 0 16,0 0-16,0 0 15,0 21-15,21 1 16,-21-22-16,-1 21 0,1 0 0,0 0 0,21 0 16,-21 0-16,0 1 0,21-1 15,0 0-15,-21 0 0,21 0 16,-22 0-16,22 1 0,0-1 0,0 0 15,0 0-15,0 0 0,0 0 16,22 1-16,-1-22 0,0 21 16,0-21-16,0 0 15,0 0-15,1 0 0,-1 0 16,0 0-16,0 0 0,0 0 16,0-21-16,1 21 0,-22-22 15,21 22-15,0-21 0,-21 0 0,0 0 16,21 0-16,-21 0 15,0-1-15,0 1 0,0 0 0,0 0 16,0 0-16,-21 0 0,0-1 16,21 1-16,-21 0 0,-1 0 0,1 21 15,0-21-15,21 0 0,-21 21 16,0 0-16,21-22 0,-21 22 0,21-21 31,0 0-15,21 21-1,0-21-15,0 0 0,0 21 16,0 0-16,1 0 0,20-21 0,-21 21 16,0 0-16,22 0 0,-22 0 15,0 0-15,21 0 0,-21 0 0,1 0 16,-1 0-16,0 0 0,21 0 16,-21 0-16,1 0 0,-1 0 15,0 21-15,-21 0 0,0 0 16,0 0-16,0 0 15,0 1-15,0-1 16,0 0-16,0 0 0,0 0 16,-21 0-16,0 1 15,21-1-15,0 0 0,0 0 16,0 0-16,0 0 16,0 1-16,0-1 15,21 0-15,0-21 16,0 0-16,0 0 15,0 0-15,1 0 0,-1 0 0,0 0 16,0 0-16,0 0 0,0 0 16,22 0-16,-22 0 0,0-21 0,0 0 15,0 21-15,1-22 0,-1 1 16,0 21-16,0-21 0,-21 0 0,0 0 16,21 0-16,-21-1 0,0-20 15,0 21-15,0 0 0,0 0 0,0-1 16,0 1-16,0 0 0,0 0 15,-21 0-15,0 0 0,0-1 16,0 22-16,-1-21 0,1 21 16,0 0-16,0 0 0,0 0 15,-22 0-15,22 0 0,0 0 0,0 0 16,0 0-16,0 21 0,-1-21 16,1 22-16,0-1 0,0 0 15,21 0-15,-21-21 0,0 21 16,21 0-16,0 1 0,-22-22 15,1 21-15,0 0 0,0 0 16</inkml:trace>
  <inkml:trace contextRef="#ctx0" brushRef="#br0" timeOffset="135510.69">16277 7049 0,'21'-22'16,"-42"44"-16,63-44 0,-20 22 0,-1-21 15,0 0-15,0 21 0,0-21 0,0 21 16,1-21-16,-1 21 0,0-21 16,0 21-1,-42 0 1,0 0-16,0 0 16,-1 21-16,1-21 0,-21 21 15,21 21-15,-22-21 0,1 22 16,0-1-16,-1 22 0,-20-1 0,21 1 15,-1-1-15,-20 1 0,20 20 16,1-20-16,0-1 0,-22 1 0,22-1 16,-22 1-16,22-22 0,0 22 15,-1-22-15,1 21 0,0-20 0,-1-1 16,1 0-16,21-20 0,0-1 16,0 0-16,-1 0 0,22 0 0,-21 0 15,42-21 32,1 0-47,-1-21 16,0 21-16,0 0 0,-21-21 15</inkml:trace>
  <inkml:trace contextRef="#ctx0" brushRef="#br0" timeOffset="136455">16235 8848 0,'0'0'0,"21"0"0,0-21 15,-21-1-15,0 1 16,21 0-16,-21 0 0,0 0 16,-21 21 15,0 0-31,0 0 15,0 0-15,-1 0 0,1 21 16,-21 0-16,21 0 0,-22 0 0,22 1 16,-21-1-16,21 21 0,-22-21 15,22 22-15,0-1 0,0 0 0,-21-21 16,42 22-16,-22-1 0,1 0 16,21 1-16,0-22 0,0 21 15,0 1-15,0-22 0,0 0 0,21 21 16,1-21-16,-1 1 0,0-1 15,0-21-15,0 21 0,22-21 0,-22 0 16,21 0-16,0 0 0,-20 0 16,20 0-16,-21-21 0,0 21 0,0-21 15,1 21-15,-1-22 0,-21 1 0,0 0 16,0 0-16,0 0 16,0 0-16,0-1 0,-21 1 15,-1 0-15,1 0 0,0 21 16,0 0-16,0-21 0,0 21 0,-1 0 15,1 0-15,0 0 0,-21 0 16,21 0-16,-1 0 0,1 21 16,21 0-16,-21-21 0,21 21 0,-21-21 15,21 21-15,0 1 0,0-1 16,0 0-16,0 0 16,21-21 15,0 0-31</inkml:trace>
  <inkml:trace contextRef="#ctx0" brushRef="#br0" timeOffset="136691.38">16468 9271 0,'0'0'0,"0"-21"0,0 0 16,0 0-1,0-1 1,0 44 47,21-22-48</inkml:trace>
  <inkml:trace contextRef="#ctx0" brushRef="#br0" timeOffset="137531.84">16912 9144 0,'0'0'0,"0"-21"15,21 0-15,-21 0 0,21-1 16,1 1-1,-22 0-15,21 21 16,-21 21 15,0 0-31,-21 1 16,21-1-16,0 21 0,0-21 0,-22 0 16,22 1-16,0-1 0,-21 0 0,21 0 15,0 0-15,0 0 0,0 1 16,0-1-16,0 0 0,21-21 0,1 21 15,-1-21-15,0 0 16,0 0-16,0 0 16,0 0-16,1 0 0,-1 0 0,0-21 15,0 0 1,-21 0-16,0-1 0,0 1 16,0 0-16,0 0 0,0 0 15,0 0-15,0-1 0,0 1 16,-21 0-16,21 0 0,-21 0 0,21 0 15,0-1-15,0 1 0,0 0 16,0 0-16,0 0 0,21 0 0,0-1 16,0 22-16,0-21 0,1 21 0,-1 0 15,0 0-15,0 0 16,21 0-16,-20 0 0,-1 0 0,0 0 16,0 21-16,-21 1 15,21-1-15,-21 0 0,0 0 0,0 0 16,0 0-16,0 1 0,0-1 0,-21 0 15,0 0-15,0 21 0,0-20 16,21-1-16,-22 0 0,22 0 0,0 0 16,0 0-16,0 1 15,22-22-15,-1 0 0,0 0 16,0 0-16,0 0 0,0 0 0,1 0 16,-1 0-16,21 0 0,-21 0 15,0-22-15,1 1 0,-1 21 16,21-21-16,-21 0 0,0 0 0,1 0 15,-22-1-15,21-20 0,-21 21 16,0 0-16,0 0 0,0-1 0,0 1 16,0 0-16,-21 0 0,-1 21 15,-20 0-15,21 0 0,-21 0 16,20 0-16,-20 0 0,0 0 0,-1 0 16,1 21-16,21-21 0,-21 0 15,-1 21-15,22-21 0,0 0 0,0 21 16,0-21-16,-1 0 0,44 0 47,-1 0-47,0 0 15,0 0-15,0 0 0,22 0 0,-22 0 16,0-21-16</inkml:trace>
  <inkml:trace contextRef="#ctx0" brushRef="#br0" timeOffset="179915.44">3196 10160 0,'0'0'16,"-21"0"-16,0 0 16,0 0-16,-1 0 15,22-21 1,-21 21-1,21-21 1,0 0 0,21 21-1,-21-22-15,22 22 0,-1 0 0,0 0 16,0 0-16,0 0 16,0 0-16,1 0 0,-1 0 0,0 22 15,0-1-15,0 0 16,-21 0-16,0 0 0,0 0 15,0 1-15,0-1 0,0 21 16,-21-21-16,0 0 0,0 22 16,-22-22-16,22 0 0,0 21 15,-21-20-15,21-1 0,-1-21 0,1 21 16,0 0-16,0-21 0,0 0 31,21-21-15,0 0-1,21 21-15,-21-21 0,21 21 16,0-22-16,0 1 0,1 21 0,-1 0 16,0-21-16,0 21 0,0 0 15,0 0-15,22 0 0,-22 0 0,0 0 16,0 0-16,0 21 16,1 0-16,-1-21 0,-21 22 0,21-1 15,-21 0-15,21 0 0,-21 0 0,0 0 16,0 1-16,0-1 0,0 0 15,0 0-15,-21 0 0,0 0 0,0 1 16,-22-1-16,22 0 0,-21 0 16,-1 0-16,1-21 0,0 21 0,-1-21 15,22 0-15,-21 0 0,0 0 16,20 0-16,-20 0 0,21 0 0,0 0 16,0 0-16,-1-21 0,22 0 15,-21 21-15,21-21 0,0 0 16,-21 21-16,21-21 15,0-1 1,21 22 15,0 0-31,1 0 0,-22-21 16,21 21-16,21 0 0</inkml:trace>
  <inkml:trace contextRef="#ctx0" brushRef="#br0" timeOffset="180123.82">3789 10541 0,'0'21'0,"21"-21"31,0 0 16</inkml:trace>
  <inkml:trace contextRef="#ctx0" brushRef="#br0" timeOffset="180734.95">5419 10245 0,'0'0'0,"0"-21"0,0-1 15,-22 1 1,22 42 0,0 1-1,0 20-15,0-21 0,0 21 16,0 1-16,0-1 0,0 0 15,0 22-15,0-22 0,0 22 0,0-22 16,0 0-16,0 22 0,0-22 16,0 1-16,0-1 0,0 0 0,0-21 15,0 22-15,0-22 0,-21 21 16,21-21-16,0 1 0,0-1 16,0 0-16,-21-21 31,21-21-31,0 0 0,0-1 0,0 1 15,0 0-15,0 0 0,0 0 0,0-22 16</inkml:trace>
  <inkml:trace contextRef="#ctx0" brushRef="#br0" timeOffset="181098.74">5313 10372 0,'0'0'0,"0"-21"0,0-1 15,0 1-15,0 0 0,0 0 16,0 0-16,21 0 16,21-1-16,-21 22 0,22-21 15,-22 0-15,21 21 0,1 0 0,20-21 16,-21 21-16,1 0 0,-1 0 16,0 0-16,1 0 0,-1 21 0,-21-21 15,0 21-15,-21 0 0,0 1 16,0 20-16,0-21 0,-21 21 0,0-20 15,-21 20-15,21 0 0,-22-21 16,1 22-16,-22-22 0,22 0 16,0 0-16,21 22 0,-22-43 0,22 21 15,0 0-15,0-21 0,0 0 16,21 21-16,-22-21 0,44 0 31,-1 0-31,0 0 16,0-21-16,21 0 0,-20 21 0,-1-21 15,21 21-15</inkml:trace>
  <inkml:trace contextRef="#ctx0" brushRef="#br0" timeOffset="181619.44">6244 10329 0,'0'0'0,"21"0"15,-21-21-15,0 42 47,0 1-47,-21-1 0,0 0 16,21 0-16,-21 0 0,21 22 16,-21-22-16,-1 21 0,22-21 0,-21 22 15,21-22-15,-21 21 0,21 0 16,0-20-16,-21-1 0,21 21 15,0-21-15,0 0 0,0 1 0,0-1 16,0 0-16,0 0 0,21 0 16,0-21-16,0 0 0,22 21 0,-22-21 15,0 0-15,21 0 0,1 0 0,-22-21 16,21 21-16,1-21 0,-22 0 16,21 0-16,-21 0 0,0-1 0,1 1 15,-1 0-15,-21-21 0,0 21 16,0-22-16,0 1 0,0 0 0,0-1 15,0 1-15,-21 0 0,-1-1 0,1 1 16,0 21-16,0-22 16,0 22-16,0 0 0,-1 0 0,1 21 15,0 0-15,0 0 0,0 0 16,0 0-16,-1 0 0,1 0 0,0 21 16,0 0-16,0 0 0,0 1 0,-1-1 15,22 0-15,0 0 0,-21 0 16,21 0-16,0 1 0,0-1 0,0 0 15,0 0-15,21 0 16,1-21-16,-1 0 0,0 0 0</inkml:trace>
  <inkml:trace contextRef="#ctx0" brushRef="#br0" timeOffset="181971.24">7175 10329 0,'0'0'0,"0"-21"0,0 0 0,0 0 16,0 42 31,0 0-47,0 0 0,0 1 15,-21-1-15,21 0 0,0 21 0,-21 1 16,21-22-16,0 21 0,0 0 15,-21-20-15,21 20 0,-21 0 16,0-21-16,21 22 0,0-22 0,0 0 16,-22 21-16,22-20 0,-21-1 0,21 0 15,-21-21-15,21 21 0,0 0 16,0 0-16,0-42 47,21 21-32,0-21-15</inkml:trace>
  <inkml:trace contextRef="#ctx0" brushRef="#br0" timeOffset="182287.06">6773 10922 0,'0'0'0,"0"42"16,0-20-16,0-1 16,21 0-16,1-21 0,-1 21 15,21-21-15,-21 0 0,0 0 16,22 0-16,-1 0 0,-21 0 0,22 0 16,-22 0-16,21 0 0,0 0 15,-20 0-15,20-21 0,-21 21 16,21-21-16,-20 0 0,-1 21 0,0-22 15,0 22-15,0-21 0,0 0 0,1 0 16,-1 21-16,-21-21 0,0 0 16,0-1-16,21 22 0,-21-21 15,0 0-15,0 0 16,0 0-16</inkml:trace>
  <inkml:trace contextRef="#ctx0" brushRef="#br0" timeOffset="182595.88">7006 10202 0,'-21'-21'16,"21"0"-1,21 21 1,0 0-16,0 0 0,1 0 16,20-21-16,-21 21 0,21 0 0,-20 0 0,20 0 15,-21 0-15,21 0 0,-20 0 16,-1 0-16,0 0 0,0 0 16,0 0-16,0 0 0,-21 21 31,0 0-16</inkml:trace>
  <inkml:trace contextRef="#ctx0" brushRef="#br0" timeOffset="183335.05">8318 10689 0,'0'0'0,"-42"0"0,21 0 0,0 0 0,0 0 15,-1 0-15,1-21 0,0 21 16,42 0 15,22 0-31,-22 0 0,21 0 0,0 0 16,22 0-16,-22-21 0,22 21 15,-1 0-15,1 0 0,-1 0 0,1 0 16,-1 0-16,-20 0 0,20 0 0,1 0 16,-22 0-16,21-21 0,-20 21 15,-22 0-15,21 0 0,-21 0 0,22 0 16,-22-21-16,0 21 15,-21-22-15,0 1 16,-21 0 0,0 21-1,0 0-15,21-21 0,-22 21 0,1 0 16,0-21-16,0 0 0,0 21 16,0-22-16,-1 22 0,1 0 0,0-21 15,0 21-15,21-21 0,-21 21 16,42 0 31,0 0-47,0 0 0,0 21 15,1-21-15,-1 21 16,0-21-16,0 22 0,0-22 16,-21 21-16,21 0 0,1 0 15,-22 0-15,0 0 16,0 1-16,0-1 15,0 0-15,-22-21 0,1 21 16,0 0-16,0 0 0,-21-21 0,20 22 16,1-1-16,0 0 0,0-21 0,0 21 15,0 0-15,-1-21 0,1 21 16,0 1-16,0-22 0,0 21 0,21 0 16,-21-21-16,21 21 0</inkml:trace>
  <inkml:trace contextRef="#ctx0" brushRef="#br0" timeOffset="184243.28">10118 10689 0,'0'-21'16,"0"0"-16,0 0 16,0 0-16,0-1 0,0 1 15,0 0-15,0 0 0,0 0 16,0 0-16,21-1 0,0 1 15,0 0-15,-21 0 0,21 21 0,0-21 16,-21 0-16,22 21 0,-1 0 16,0 0-16,0 0 0,0 0 0,0 0 15,1 21-15,-1 0 0,-21 21 16,21-21-16,-21 22 0,21-22 0,-21 21 16,0 1-16,0-22 0,0 21 0,-21 0 15,0-20-15,0 20 0,-1-21 16,-20 21-16,21-20 0,-21-1 0,20 0 15,-20 0-15,0 0 0,21 0 16,-22-21-16,1 22 0,21-22 0,-22 0 16,22 0-16,-21 0 0,21 0 15,0 0-15,-1 0 0,1 0 16,0 0-16,21-22 0,0 1 0,0 0 16,0 0-16,0 0 0,0 0 0,0-1 15,21 1-15,0 0 0,1 0 16,-1 0-16,-21 0 0,21-1 0,0 22 15,0 0-15,0 0 0,1 0 16,-1 0-16,0 22 0,0-22 0,-21 21 16,21 0-16,0 0 0,1 0 15,-22 0-15,0 1 0,21-1 16,0 0-16,-21 0 0,21 0 0,0-21 16,-21 21-16,21 1 0,-21-1 15,22-21-15,-1 0 16,0 21-16,-21 0 0,21-21 15,0 0-15,0 0 0,1 0 16,-1 0-16,0 0 0</inkml:trace>
  <inkml:trace contextRef="#ctx0" brushRef="#br0" timeOffset="184727">10901 10647 0,'0'0'0,"0"-21"0,-21 0 16,-1 21-16,1 0 16,0 0-16,0 0 15,0 0-15,0 21 0,-1 0 16,1 0-16,0 0 0,21 22 16,-21-22-16,0 0 0,0 0 15,21 21-15,0-20 0,-22-1 0,22 0 16,0 0-16,0 21 0,0-20 15,0-1-15,0 0 0,22-21 16,-22 21-16,21-21 0,0 0 0,0 0 16,0 0-16,22 0 15,-22 0-15,0 0 0,21 0 0,-21-21 16,1 21-16,20-21 0,-21 0 0,0 21 16,0-22-16,1 1 0,-1 0 15,0 0-15,-21 0 0,0 0 0,0-1 16,0-20-16,0 21 0,0 0 15,0 0-15,0-22 0,0 22 0,-21 0 16,0 21-16,21-21 0,-22 21 0,1 0 16,0 0-16,0 0 15,0 0-15,0 0 0,-1 21 16,1-21-16,21 21 16,0 0-16,-21 0 0,21 1 0,-21-1 15,21 0-15,0 0 0,0 0 16,0 0-16,0 1 15,21-1-15,0-21 0</inkml:trace>
  <inkml:trace contextRef="#ctx0" brushRef="#br0" timeOffset="185275.52">11324 10986 0,'0'0'0,"21"0"0,-21-22 31,0 1-31,0 0 0,21 0 16,-21 0-16,0 0 15,22-1-15,-22 1 16,0 0-16,21 21 31,-21 21-15,0 0-1,0 1-15,0-1 16,0 0-16,0 0 0,0 21 16,0-20-16,0-1 0,0 21 0,0 0 0,-21-20 15,21 20-15,0 0 16,0 1-16,0-1 0,0-21 0,0 21 16,0 1-16,0-1 0,0-21 0,0 22 15,0-1-15,0-21 0,0 21 16,21-20-16,-21-1 0,0 0 0,0 21 15,0-21-15,0 1 0,21-1 0,-21 0 16,0 0-16,0 0 16,0 0-16,-21-21 15,0 0-15,-1 0 0,1 0 16,0 0 0,0 0-16,0-21 0,21 0 0,-21 0 15,-1 21-15,1-21 0,21 0 0,0-1 16,0 1-16,-21 0 15,21 0-15,0 0 0,0 0 16,0-1-16,0 1 0,0 0 16,0 0-16,0 0 15,21 0-15,0 21 0,-21-22 0</inkml:trace>
  <inkml:trace contextRef="#ctx0" brushRef="#br0" timeOffset="185547.36">11599 10456 0,'0'0'0,"-21"-21"0,0 21 16,0-21-16,21 0 0,0 0 15,0 0 1,0 42 46,0 0-62,0 0 16,0 0-16,21-21 0,0 21 16,-21 1-16</inkml:trace>
  <inkml:trace contextRef="#ctx0" brushRef="#br0" timeOffset="186131.91">12086 10732 0,'0'-22'31,"0"1"-31,0 0 16,0 0-16,0 0 15,-21 0-15,0-1 16,0 22-16,-1 0 16,1 0-16,0 0 15,0 22-15,0-1 0,0-21 0,-1 21 16,1 0-16,0 0 0,0 0 0,0 1 16,0 20-16,-1-21 0,1 0 15,0 0-15,0 1 0,21-1 0,-21 0 16,21 0-16,0 0 15,0 0 1,21-21-16,0 0 16,0 0-16,0 0 0,1 0 15,-1-21-15,0 21 0,0-21 0,0 21 16,22-21-16,-22 0 0,0 0 0,0-1 16,0 1-16,0 0 0,1 0 15,-1 0-15,-21 0 0,21-1 0,-21 1 16,21 0-16,-21 0 0,0 0 15,0 42 17,0 0-32,0 0 15,0 0-15,0 1 0,0-1 16,0 0-16,0 0 0,0 0 0,0 0 16,21 1-16,-21-1 0,21 0 15,-21 0-15,22-21 16,-22 21-16,21-21 0,0 0 0,0 0 15,0 0 1,0 0-16,1 0 0,-1 0 16,0 0-16,-21-21 0</inkml:trace>
  <inkml:trace contextRef="#ctx0" brushRef="#br0" timeOffset="186575.65">12488 10647 0,'0'0'0,"-21"0"0,21-21 0,0 0 0,-21 21 16,21-22-16,0 1 0,0 0 15,0 0-15,0 0 0,0 0 16,21 21-16,0-22 0,-21 1 0,21 21 16,1 0-16,-1 0 0,0 0 15,0 0-15,0 0 0,0 0 16,1 0-16,-22 21 0,21 1 15,-21-1-15,21 21 0,0-21 0,-21 0 16,0 22-16,0-22 0,0 21 0,0-21 16,0 1-16,0-1 0,0 21 15,0-21-15,0 0 0,0 1 16,0-1 0,0-42-1,0-1 1,0 1-16,0 0 15,0 0-15,0 0 0,0-22 0,0 22 16,0 0-16,21 0 0,0-21 16,1 20-16,-22-20 0,21 21 15,0-21-15,0 20 0,0 1 0,0 0 16,1 21-16,-1-21 0,0 21 16,0 0-16,0 0 0,0 0 0,22 0 15,-22 0-15,0 0 0,0 0 0,22 0 16</inkml:trace>
  <inkml:trace contextRef="#ctx0" brushRef="#br0" timeOffset="-205398.21">2879 12002 0,'0'-22'47,"0"1"-47,0 0 15,0 0 17,0 0-17,0 0 17,0 42-1,0 0-16,0 0-15,0 0 16,0 22-16,-22-22 0,22 21 16,0-21-16,-21 22 0,21-1 0,-21 0 15,0 1-15,21-1 0,-21 0 16,0-21-16,21 22 0,-22-1 0,1 0 16,0-20-16,0-1 0,0 21 15,21-21-15,-21 0 0,21 1 0,-22-22 16,22 21-16,-21-21 0,21 21 15,0-42 17,0 0-32,0-1 15,0 1 1,21 0-16,1 21 0,-1 0 16,0-21-16,0 21 15,0-21-15,0 21 0,1 0 16,-1 0-16,0 0 0,0 0 15,0 0-15,0 0 0,1 0 16,-1 0-16,0 0 0,0 0 16,0 0-16,0 0 0,1-21 15,-22-1-15,21 1 16,0 21-16,-21-21 0,21 0 0,-21 0 16,0 0-16,0-1 0,0 1 15,21 0-15,-21 0 0,0 0 16,0 0-16,0-1 0,0 1 15,0 0-15,0 0 0,0 0 16,0 42 15,0 0-15,0 0-16,0 0 0,-21 22 0,21-22 16,0 21-16,0-21 0,-21 22 15,21-1-15,0-21 0,0 22 0,0-22 16,0 0-16,0 21 0,-21-21 15,21 1-15,-21 20 0,21-21 0,-22 0 16,22 0-16,0 1 16,0-1-16,0-42 62,0-1-46,22 22-16,-1-21 15,0 21-15,-21-21 0</inkml:trace>
  <inkml:trace contextRef="#ctx0" brushRef="#br0" timeOffset="-204669.63">3725 12446 0,'0'0'0,"-21"0"0,0 0 15,21 21 1,0 0 0,0 1-1,21-22 16,0 0-15,0 0 0,1 0-16,-22-22 15,0 1 1,0 0-16,0 0 16,0 0-1,-22 21-15,1 0 0,0 0 16,0 0-16,0 0 15,21 21-15,-21 0 0,21 0 16,0 0 0,0 1-1,21-22-15,0 0 16,0 0 0,0 0 15,0 0-31,-21-22 15,0 1 1,22 21 78</inkml:trace>
  <inkml:trace contextRef="#ctx0" brushRef="#br0" timeOffset="-199749.58">5694 12319 0,'0'0'0,"-21"-21"15,21 0-15,-22 0 16,22-1-16,0 1 15,-21 0-15,21 0 16,0 0-16,0 0 0,0-1 16,0 44 15,0-1-31,0 21 16,0 0-16,0 1 0,0-1 0,0 22 15,0-1-15,-21 1 0,21-1 16,-21 22-16,0-1 0,0 1 0,-1 0 15,1-1-15,-21 1 0,21-21 16,0-1-16,-1 1 0,1-1 0,0 1 16,0-22-16,0 21 0,21-20 15,0-1-15,-21-21 0,21 22 16,-22-22-16,22 0 0,0 0 0,0 0 16,0-42-1,0 0 1,0 0-16,0-22 15,22 22-15,-22 0 0,21-21 0,0-1 16,0 1-16,-21 0 0,21-1 16</inkml:trace>
  <inkml:trace contextRef="#ctx0" brushRef="#br0" timeOffset="-199381.77">5397 12531 0,'0'0'0,"0"-21"16,0-1-16,0 1 0,0 0 16,22 21-16,20-21 0,-21 21 15,21-21-15,1 21 0,-1 0 16,0-21-16,1 21 0,20-22 0,-20 22 16,20 0-16,-21 0 0,1 0 15,-1 0-15,0 22 0,1-1 0,-22 0 16,-21 0-16,0 0 0,0 0 15,0 1-15,0-1 0,-42 0 16,20 0-16,1 0 0,-21 0 16,0 1-16,20-22 0,-20 21 0,0 0 15,21-21-15,-22 21 16,22-21-16,0 0 0,0 0 0,21 21 16,21-21 30,0 0-30,0 0-16,-21-21 0</inkml:trace>
  <inkml:trace contextRef="#ctx0" brushRef="#br0" timeOffset="-199033.97">6159 12637 0,'0'0'0,"43"-22"16,-43 1-1,21 21-15,0-21 0,0 0 16,0 21-16,-21-21 0,22 0 16,-1-1-16,0 1 0,-21 0 15,0 0-15,21 21 0,-21-21 16,-21 21 0,0 0-1,0 21-15,21 0 0,-22-21 16,1 21-16,0 0 0,21 1 15,0-1-15,0 0 0,0 0 0,0 0 16,0 0-16,0 1 0,0-1 16,0 0-16,21 0 15,0 0-15,1-21 0,-1 0 16,0 0-16,0 0 16,0 0-16,0 0 0,1 0 15,-1 0-15,0-21 0,0 0 16,0 0-16,0 21 0</inkml:trace>
  <inkml:trace contextRef="#ctx0" brushRef="#br0" timeOffset="-198624.21">6604 12446 0,'0'0'0,"0"-21"0,-21 21 16,21-21-1,21 21 1,0 0-1,0 0-15,0 0 16,1 21-16,-1 0 0,0-21 0,0 21 16,-21 0-16,21 1 0,0-22 0,1 21 15,-22 0-15,0 0 0,21 0 16,-21 0-16,0 1 16,0-1-16,-21-21 15,21 21 1,0-42 15,0 0-31,0-1 0,0 1 16,21 0-16,0 0 15,0 0-15,-21 0 0,21-1 0,0 1 16,-21 0-16,22 0 0,-1 21 16,-21-21-16,21 0 0,0 21 15,-21-22-15,21 22 16,0 0-1,-21 22-15,22-22 16,-22 21-16,21-21 0,-21 21 16</inkml:trace>
  <inkml:trace contextRef="#ctx0" brushRef="#br0" timeOffset="-198122.03">7429 12510 0,'22'0'16,"-22"-22"0,0 1-1,0 0 1,-22 21 0,1 0-16,0 0 0,0 0 0,0 0 15,0 21-15,-1-21 0,22 21 16,-21-21-16,0 22 0,0-22 0,0 21 15,21 0-15,0 0 16,0 0-16,0 0 16,21-21-1,0 22-15,0-22 0,0 21 16,1 0-16,-1-21 16,0 0-16,0 21 0,0-21 15,-21 21-15,21-21 0,-21 21 16,0 1-1,-21-1 17,0-21-32,0 0 0,0 0 15,0 21-15,-1-21 0,1 0 0,0 0 16,0 0-16,0 0 0,0 0 16,-1 0-16,1 0 0,0 0 15,0 0 1,21-21 15,21 21-31,0 0 16,0-21-16</inkml:trace>
  <inkml:trace contextRef="#ctx0" brushRef="#br0" timeOffset="-197173.03">7916 12531 0,'0'0'0,"0"-21"16,-21 21 15,0 0-15,0 0-16,0 0 0,21 21 15,-22-21-15,1 21 0,21 0 16,-21-21-16,21 21 0,0 0 0,-21 1 16,21-1-16,-21 0 0,21 0 15,0 0-15,0 0 0,0 1 16,0-1-16,0 0 16,21-21-16,0 0 15,0 0-15,0 0 16,1 0-1,-1 0-15,-21-21 16,0 0-16,0-1 16,0 1-16,0 0 0,0 0 15,0 0-15,-21 0 0,-1-1 16,22 1-16,0 0 16,0 0-16,0 0 0,0 0 15,0-1-15,0 1 0,22 21 16,-1-21-16,0 21 0,0-21 0,21 21 15,-20 0-15,-1 0 0,0 0 16,0 0-16,21 0 0,-20 0 16,-1 21-16,0-21 0,0 21 0,0 0 15,0 1-15,1-1 0,-22 0 16,0 0-16,21 0 0,-21 0 16,0 1-16,0-1 0,0 0 15,0 0-15,0 0 0,0 0 16,-21 1-1,-1-1 1,1-21 0,21-21 15,0-1-15,0 1-16,0 0 0,0 0 15,0 0-15,0 0 0,21-1 16,1 1-16,-22 0 0,21 0 0,0 0 15,21 0-15,-21-1 0,1 1 0,-1 21 16,0-21-16,0 21 0,21 0 16,-20 0-16,-1 0 0,0 0 0,0 0 15,-21 21-15,21-21 0,-21 21 16,21 1-16,-21-1 0,0 0 16,0 21-16,0-21 0,0 1 0,0-1 15,0 0-15,0 0 0,0 0 16,0 0-16,0 1 0,-21-1 0,0 0 15,21 0-15,-21-21 16,21 21-16,-21 0 16,0 1-1,42-22 32,0-22-47,0 1 16</inkml:trace>
  <inkml:trace contextRef="#ctx0" brushRef="#br0" timeOffset="-196016.7">9525 12637 0,'0'0'0,"-21"0"16,0 0-16,-22 0 15,22 0-15,0 0 0,0 0 0,0 0 0,-1 0 31,22-22 1,22 22-32,-1 0 15,0 0-15,0 0 0,21 0 0,1 0 16,-1 0-16,0-21 0,22 21 16,-22 0-16,43 0 0,-22 0 0,22 0 15,-21-21-15,20 21 0,1 0 0,-22 0 16,1-21-16,-1 21 0,-20 0 15,20 0-15,-42 0 0,22 0 0,-22 0 16,0 0-16,-21-21 0,0 0 31,-21-1-15,0 22 0,21-21-16,-21 21 0,-1 0 0,1 0 15,0-21-15,0 21 0,0 0 0,-22-21 16,22 21-16,0 0 0,-21 0 15,21-21-15,-22 0 0,22 21 0,0 0 16,0 0-16,0-22 0,-1 22 16,44 0 15,-1 0-15,0 0-16,21 0 0,-21 0 15,22 0-15,-22 0 0,21 0 16,-21 0-16,22 0 0,-1 0 0,-21 0 15,22 0-15,-22 22 0,0-22 16,0 0-16,0 0 0,0 0 0,1 0 16,-22 21-1,0 0-15,0 0 16,-22-21-16,1 21 0,0 0 16,0 1-16,0-1 15,0-21-15,-1 21 0,-20 0 0,21 0 16,0 0-16,0-21 0,-1 22 0,1-1 15,0 0-15,0 0 16,-21 0-16,20-21 0,22 21 0,-21 1 16,0-22-16,0 21 0,21 0 15,-21-21-15,21 21 16,21-42 31,0 0-47,0 21 15,0-21-15,22-1 0</inkml:trace>
  <inkml:trace contextRef="#ctx0" brushRef="#br0" timeOffset="-191417.67">12658 12340 0,'0'-21'31,"0"0"-16,0 0 1,0 0 0,0-1-16,0 1 15,0 0-15,0 0 16,0 0-16,0 0 31,0 42 0,0 0-31,0 21 0,0-21 16,0 22-16,-22-22 0,22 21 16,0 1-16,0-1 0,0 0 0,0 1 15,-21-1-15,21 0 0,-21 1 0,21-22 16,0 21-16,0-21 0,0 0 16,0 1-16,0-1 0,0 0 15,0-42 16,21 0-31,0-1 0,-21 1 0,22 0 16,-1 0-16,-21 0 0,21 0 16,0-1-16,0-20 0,-21 21 0,21 0 15,1 0-15,-22-1 0,0 1 16,21 21-16,-21-21 0,21 21 0,-21 21 31,21-21-31,-21 21 0,0 1 16,0-1-16,0 0 0,21 0 0,-21 0 15,0 0-15,0 1 0,0 20 16,0-21-16,0 0 0,21 0 0,1 1 16,-1-1-1,0-21-15,0 21 0,0-21 16,0 0-16,1 0 0,-1 0 16,0-21-16,0 0 0,0 21 15,0-22-15,1 1 0,-1 0 0,0 0 16,-21 0-16,21 0 0,-21-22 15,21 22-15,-21 0 0,21-21 0,-21 20 16,0-20-16,0 21 0,0-21 16,0 20-16,0-20 0,0 21 0,0-21 15,0 20-15,0 1 0,0 0 0,0 0 16,0 42 15,0 0-31,0 0 16,0 1-16,0-1 0,0 21 0,0-21 15,-21 22-15,21-22 0,-21 21 0,21-21 16,-21 22-16,21-22 0,0 21 16,0-21-16,0 22 0,0-22 0,0 0 15,0 21-15,0-21 0,21 1 16,0-22-16,0 21 0,1-21 0,-1 0 16,21 0-16,-21 0 0,0 0 15,22 0-15,-22 0 0,21 0 0,-21-21 16,1 21-16,-1-22 0,0 1 15,0 0-15,0 0 0,0 0 16,-21 0-16,22-1 0,-22 1 0,0 0 16,0 0-16,0 0 0,0 0 15,0-1-15,0 1 0,0 0 0,0 0 16,-22 21 0,1 0-16,0 21 15,0 0-15,21 0 0,0 1 0,-21-1 16,0 0-16,21 0 0,-22 21 15,22-20-15,0-1 0,0 21 0,0-21 16,0 0-16,0 1 0,0-1 16,22 0-16,-1 0 0,0 0 15,0-21-15,0 21 0,0-21 0,22 0 16,-22 0-16,0 0 0,21 0 16,-20 0-16,-1-21 0,21 0 0,-21 21 15,0-21-15,1-21 0,-1 20 16,0 1-16,21-21 0,-42 21 0,21-22 15,1 1-15,-1 0 0,-21 21 16,0-22-16,21 1 0,-21-22 0,0 22 16,21 0-16,-21-1 0,0 1 0,0 0 15,0 21-15,0-1 0,0-20 16,0 21-16,-21 42 16,0 21-1,21-20-15,0 20 16,0 0-16,0 1 0,0-1 15,0 0-15,-21 1 0,21-1 0,-22-21 16,22 21-16,-21 1 0,21-22 0,0 21 16,-21-21-16,21 22 0,-21-22 15,21 0-15,-21 0 0,21 0 0,0 1 16,0-1 0,-21-21-16,21-21 15,0-1 1,0 1-16,0 0 0,0 0 0,21 0 15,0 0-15,0-1 0,0 1 16,0 0-16,1 0 0,-1 0 16,21 0-16,-21 21 0,22-22 0,-22 22 15,0-21-15,21 21 0,-21 0 0,1 0 16,-1 0-16,0 21 0,0 1 16,-21-1-16,0 0 0,0 0 15,0 0-15,0 0 16,-21 1-16,0-1 0,0 0 0,-22 0 15,22 0-15,0 0 0,0 1 16,0-22-16,-1 21 0,1 0 0,0-21 16,0 0-16,0 21 0,0-21 0,-1 0 15,1 0 17,21-21-17,0 0-15,21 0 0,1 21 16,-1-22-16</inkml:trace>
  <inkml:trace contextRef="#ctx0" brushRef="#br0" timeOffset="-190933.91">14774 12510 0,'0'0'0,"21"-22"0,22-20 16,-43 21-16,21 0 15,-21 0-15,0-1 16,-21 22-1,0 0 1,-1 22-16,1-1 0,0-21 16,21 21-16,-21 0 0,0-21 0,0 21 15,-1 0-15,1-21 0,21 22 16,-21-1-16,21 0 0,0 0 16,21-21-1,0 21-15,1-21 0,-1 0 16,0 0-16,0 21 0,0-21 0,0 0 15,1 0-15,-1 22 16,0-22-16,0 0 0,0 21 0,0 0 16,1 0-16,-22 0 15,0 0 1,-22 1-16,1-22 16,0 0-16,0 21 0,0-21 15,0 0-15,-1 0 0,1 21 0,0-21 16,0 0-16,0 0 0,0 0 0,-1 0 15,-20 0-15,21 0 16,0 0-16,0 0 0,21-21 63,21 21-63,0-21 0,0 21 15,0-22-15</inkml:trace>
  <inkml:trace contextRef="#ctx0" brushRef="#br0" timeOffset="-190644.07">15134 12488 0,'0'0'0,"21"0"16,0-21 0,-21 42 15,0 1-31,0-1 15,0 0-15,0 0 0,0 0 16,0 0-16,0 1 0,0-1 16,-21 0-16,21 0 15,0 0-15,-21-21 0,21 21 16,21-42 31,0 0-32,-21 0-15</inkml:trace>
  <inkml:trace contextRef="#ctx0" brushRef="#br0" timeOffset="-190265.14">15325 12234 0,'0'0'15,"-22"0"-15,1 0 0,0 0 0,21 22 16,-21-22-16,21 21 0,-21-21 16,21 21-16,21-21 31,0 0-31,0 0 0,0 0 16,1 0-16,-1 0 15,-21-21-15,21 0 0,-21-1 16,0 1-16,0 0 15,0 0-15,0 0 16,-21 0-16,0 21 0,-1 0 16,1 0-16,0 0 15,0 0-15,21 21 0,-21-21 0,0 21 16,21 0-16,-22 0 16,22 0-16,0 1 0,0-1 15,0 0-15,0 0 0,22-21 16,-1 0-1,0 0-15,0 0 0,0 0 0,0 0 16</inkml:trace>
  <inkml:trace contextRef="#ctx0" brushRef="#br0" timeOffset="-189917.34">15727 12002 0,'0'0'0,"0"-22"16,0-20-16,0 21 15,0 0-15,0 0 0,0-1 16,21 44 15,-21-1-31,0 0 0,0 0 0,0 0 16,0 22-16,0-1 0,0 0 16,0 1-16,0-22 0,0 21 0,-21 0 15,0 1-15,21-1 0,0 0 16,-22 1-16,1-1 0,21 0 0,-21 1 15,21-22-15,0 21 0,0-21 0,0 22 16,-21-22-16,21 0 0,0 21 16,0-20-16,0-1 0,0 0 15,0 0 1,21-21 0,0-21-16,-21 0 15,21 0-15,1 21 0,-1-22 16,-21 1-16</inkml:trace>
  <inkml:trace contextRef="#ctx0" brushRef="#br0" timeOffset="-189470.08">15917 12573 0,'21'0'15,"1"0"-15,-1 0 16,-21-21-16,21 21 0,0 0 15,0 0-15,-21-21 0,21 21 0,1-21 16,-1 21-16,-21-22 0,21 1 16,0 21-16,-21-21 0,21 0 0,-21 0 15,0 0-15,0-1 0,0 1 16,-21 21 0,0 0-1,0 0-15,0 21 0,-1-21 16,1 22-16,0-1 0,0 0 0,-21 0 15,42 0-15,-22 0 0,1 1 16,0-1-16,21 0 0,0 0 16,0 0-16,0 0 0,0 1 0,0-1 15,0 0-15,0 0 0,0 0 16,21-21-16,0 21 0,1 1 0,-1-22 16,0 0-16,0 21 0,0-21 0,0 0 15,1 0-15,20 0 0,-21 0 16,0 0-16,0 0 0,1 0 0,20-21 15,-21-1-15,0 22 0,0-21 16,1 0-16,-1 0 0,0 21 16,0-21-16,0 0 0,0-1 0,1 1 15,-1 0-15,-21 0 0,0 0 16</inkml:trace>
  <inkml:trace contextRef="#ctx0" brushRef="#br0" timeOffset="-189109.28">15790 11896 0,'0'0'0,"0"-21"15,21 21 1,22-22-16,-22 22 0,0-21 0,21 21 16,1 0-16,-1 0 0,0 0 15,22-21-15,-22 21 0,1 0 0,-1 0 16,0 0-16,1 0 0,-1 0 16,-21 0-16,0 0 0,0 0 0,1 0 15,-44 21 48,1-21-63,0 0 0,21 21 15</inkml:trace>
  <inkml:trace contextRef="#ctx0" brushRef="#br0" timeOffset="-186221.04">13377 13462 0,'0'-21'31,"0"0"-15,0 0 0,0-1-1,0 1-15,0 0 16,0 0-1,0 0 1,0 0 15,0-1 94,21 22-78,1 0-31,-22 22-16,0-1 0,21 21 15,-21-21-15,21 22 0,0-1 16,-21 0-16,0 1 0,0-1 0,21 21 16,-21-20-16,21-1 0,-21 0 0,0 1 15,0-22-15,0 21 16,0-21-16,0 1 0,0-1 0,0 0 16,22 0-16,-22 0 15,0-42 16,0 0-31,0 0 0,0 0 0,21-1 16,-21 1-16,0 0 0,21-21 16,-21-1-16,21 22 0,0-21 0,-21 0 15,21-1-15,1 1 0,-22-22 16,21 22-16,0 21 0,0-21 16,-21-1-16,21 22 0,0-21 0,-21 21 15,0-1-15,0 1 16,22 21-16,-1 0 31,-21 21-31,0 1 16,21-22-16,-21 21 15,0 0-15,0 0 0</inkml:trace>
  <inkml:trace contextRef="#ctx0" brushRef="#br0" timeOffset="-185858.25">13885 13674 0,'21'0'0,"1"0"15,-1 0-15,0 0 0,0 0 16,0-21-16,0 21 0,1-22 16,-1 1-16,0 21 0,0-21 0,0 0 15,-21 0-15,0 0 0,0-1 16,0 1-16,0 0 0,0 0 15,-21 21-15,0 0 16,0 0-16,0 0 0,-1 0 16,1 0-16,0 0 0,0 21 15,0 0-15,0 0 0,-1 22 0,1-1 16,21-21-16,-21 22 0,21-1 0,0-21 16,0 21-16,0-20 0,0 20 15,0-21-15,0 0 0,0 0 0,21 1 16,0-22-16,1 21 0,-1-21 15,0 0-15,0 0 0,0 0 0,22 0 16,-22 0-16,0 0 0,21-21 16,1 21-16,-22-22 0,0 1 0,21 0 15</inkml:trace>
  <inkml:trace contextRef="#ctx0" brushRef="#br0" timeOffset="-185420.99">14499 13547 0,'-21'-21'0,"0"21"16,21-22 0,21 22-1,0 0 1,0 0-16,0 22 0,1-22 0,-1 21 16,0 0-16,-21 0 0,21 0 15,0 0-15,-21 1 0,0-1 0,0 0 16,0 0-16,0 0 0,0 0 15,0 1-15,0-1 0,0 0 16,-21 0-16,0 0 0,0 0 16,21-42 31,0 0-47,21 21 0,0-21 15,-21 0-15,21 0 0,0-1 16,-21-20-16,22 21 0,-1-21 0,-21 20 15,21-20-15,0 21 0,-21-21 16,21 20-16,0 1 0,-21 0 16,22 21-16,-22-21 0,21 21 31,-21 21-31,0 0 16,0 0-16,0 1 0,0-1 15,21 0-15,-21 0 16</inkml:trace>
  <inkml:trace contextRef="#ctx0" brushRef="#br0" timeOffset="-184925.2">15071 13610 0,'21'-21'0,"-42"42"0,63-63 0,-21 42 16,-21-21 0,21 21-16,-21-21 15,-21 21 16,0 0-31,0 0 16,0 21-16,-1-21 0,22 21 0,-21-21 16,0 21-16,0 0 0,0 0 15,21 1-15,-21-22 0,21 21 16,0 0-16,0 0 16,0 0-16,0 0 15,21-21 1,0 0-16,0 0 0,-21 22 15,21-22-15,0 0 0,1 21 0,-1-21 16,0 0-16,0 21 0,0-21 16,0 21-16,1-21 0,-22 21 0,0 0 15,0 1 1,0-1-16,-22-21 16,1 0-16,0 21 0,0-21 15,-21 0-15,20 0 0,1 0 0,0 0 16,0 0-16,0 0 0,0 0 0,-1 0 15,1 0-15,0 0 16,0 0 15,21-21-31,21 0 32,0 21-17,-21-22-15,43 22 0,-22 0 0</inkml:trace>
  <inkml:trace contextRef="#ctx0" brushRef="#br0" timeOffset="-184578.39">15621 13653 0,'0'-22'0,"-21"1"15,21 0-15,-21 21 16,-1 0-16,22 21 31,0 0-15,0 1-16,0-1 15,0 0-15,-21 0 0,21 0 16,0 0-16,0 1 0,-21-1 16,21 0-16,-21 0 0,21 0 15,0 0-15,-21 1 16,21-1-1,21-21 32,0 0-31,0-21-16,0 21 0,1-22 0,-1 1 16</inkml:trace>
  <inkml:trace contextRef="#ctx0" brushRef="#br0" timeOffset="-183741.66">15875 13716 0,'0'0'0,"21"0"0,-21-21 16,0 0-16,0 42 47,-21-21-31,21 21-16,0 0 0,-21-21 0,0 21 15,21 1-15,-22-1 0,22 0 16,0 0-16,0 0 15,0 0-15,0 1 16,22-22-16,-1 0 16,0 0-16,0 0 0,0 0 15,0 0 1,-21-22-16,0 1 16,0 0-1,0 0-15,0 0 0,0 0 16,0-1-16,0 1 15,0 0-15,0 0 0,0 0 0,0 0 16,0-1-16,0 1 16,0 0-16,22 21 15,-1-21-15,0 21 0,0 0 16,0 0-16,0 0 0,1 0 16,-1 0-16,0 0 0,0 0 15,0 21-15,-21 0 16,21 0-16,-21 1 15,0-1-15,0 0 0,0 0 16,0 0-16,0 0 0,0 1 16,0-1-16,-21 0 15,0-21-15,21 21 0,-21-21 16,21-21 31,0 0-32,0 0-15,0-1 16,0 1-16,0 0 16,21 0-16,0 0 0,0 0 15,1-1-15,-1 1 0,0 0 16,0 0-16,21 0 0,-20 0 0,20 21 16,-21 0-16,0 0 0,0 0 15,22 0-15,-22 0 0,0 0 0,0 0 16,0 21-16,-21 0 15,0 0-15,0 0 0,0 0 16,0 1-16,0-1 0,0 0 16,0 0-16,0 0 0,-21-21 0,0 21 15,0 1-15,0-22 16,21 21-16,-21 0 0,-1-21 0,1 21 16,0-21-1,0 0 16,21-21-15,0 0-16,0 0 16</inkml:trace>
  <inkml:trace contextRef="#ctx0" brushRef="#br0" timeOffset="-183260.94">15642 13293 0,'-63'-21'15,"41"21"-15,1 0 0,0 0 16,42 0 62,-21-22-62,0 1-1,0 0-15,-21 21 16,0 0 0,0 21-1,21 0 1,-21 1-16,21-1 16,0 0 15,0 0-16</inkml:trace>
  <inkml:trace contextRef="#ctx0" brushRef="#br0" timeOffset="-165270.24">2519 14118 0,'0'0'0,"-21"0"0,-1 0 31,1 0-15,0 0 0,21-21 31,21 21-47,0 0 0,22 0 15,-22 0-15,0 0 0,21 0 16,1-21-16,-22 21 0,21 0 0,1 0 15,-1 0-15,-21 0 0,0 0 16,22 0-16,-22 0 0,0-21 0,0 21 16,0 0-1,-42 0 32,0 0-47,0 0 0,0 0 16,-1 0-16,1 0 0,0 0 15,0 0-15,0 0 0,0 0 0,-1 0 16,1 0-16,-21 0 0,21 0 16,0 0-16,-1 0 0,1 0 15,-21 0-15,21 0 0,0 0 16,21 21-16,-22-21 0,1 0 0,0 0 16,0 21-1,0-21-15,21 21 16,0 0-16,-21-21 15,21 22-15,0-1 0,-22-21 16,22 21-16,0 0 0,0 0 16,0 0-16,-21 1 0,21-1 0,0 0 15,-21 0-15,21 0 16,0 0-16,0 1 16,21-44 46,0 22-62,1-21 0,-1 0 16,0 21-16,0-21 15,0 21-15,0 0 0,22-21 16,-22 21-16,0 0 0,0 0 0,0 0 16,22 0-16,-22 0 0,0 0 15,0 0-15,0 0 0,1 0 16,-1 21-16,0 0 0,21-21 0,-21 21 15,-21 0-15,22 1 0,-1-1 16,0 0-16,0 0 0,-21 0 16,0 0-16,0 1 15,0-1-15,0 0 0,0 0 0,0 0 16,-21 0-16,0 1 16,0-1-16,-1-21 0,1 21 0,-21 0 15,0-21-15,-1 21 0,22 0 16,-21-21-16,-1 0 0,1 22 15,0-22-15,21 0 0,-1 0 0,-20 0 16,21 0-16,0 0 0,0 0 16,-1 0-16,1 0 0,0 0 15,21-22 1,0 1 15,0 0-15,21 21-1,0-21-15,1 21 0,-1 0 0</inkml:trace>
  <inkml:trace contextRef="#ctx0" brushRef="#br0" timeOffset="-164596.62">3260 14542 0,'0'21'16,"0"-42"78,0-1-94,0 1 15,0 0-15,0 42 63,0 0-63,0 1 15,0-1-15,0 0 16,21-21 0,0 0-1,0 0-15,0 0 16,0 0-1,-21-21-15,22 21 0,-22-21 16,0-1 15,21 1 94,0 21-125,0-21 0,21 0 0</inkml:trace>
  <inkml:trace contextRef="#ctx0" brushRef="#br0" timeOffset="-157679.62">3281 14393 0,'-21'0'16,"-1"0"-16,1 22 31,21-1-15,0 0-1,0 0-15,0 0 16,0 0 0,0 1-16,21-22 0,1 0 31,-1 0-31,0 0 16,0 0-16,-21-22 0,21 1 15,0 0-15,-21 0 16,0 0-1,0 0-15,0-1 16,-21 22 0,0 0-1,0 22 1,21-1 0,-21 0-16,21 0 0,0 0 15,0 0-15,0 1 16,0-1-16,21-21 31,0 0-31,0 0 16,0 0-1,-21-21-15,22 21 0,-22-22 0,0 1 16,0 0-16,0 0 16,0 0-16,0 0 15,0-1 1,-22 22-16,1 0 15,21 22 1,0-1-16,0 0 16,0 0-16,0 0 15,0 0-15,0 1 0,0-1 16,21-21 0,1 0-16,-1 0 0,0 0 15,0 0-15,0 0 0</inkml:trace>
  <inkml:trace contextRef="#ctx0" brushRef="#br0" timeOffset="-153505.8">5905 14647 0,'0'-21'16,"-21"21"-16,21-21 0,-21 21 15,0-21-15,0 21 16,0 0 0,21 21-1,0 0-15,0 0 16,0 1-16,0-1 0,-22 21 0,22 0 15,0 1-15,0-1 0,0 0 16,-21 1-16,21 20 0,0-20 16,0 20-16,-21-21 0,21 1 0,-21-1 15,21 0-15,-21 1 0,21-1 16,0-21-16,0 0 0,0 1 0,0-1 16,0 0-16,21-42 46,-21 0-46,0-1 0,0 1 0,21-21 16,0 21-16,-21-22 0</inkml:trace>
  <inkml:trace contextRef="#ctx0" brushRef="#br0" timeOffset="-152864.72">5905 14542 0,'0'0'16,"-21"0"-16,42 0 31,1 0-15,-1 0-16,0 0 0,21 0 0,-21 0 16,22 0-16,-1 0 0,0 0 15,-20 0-15,41 0 0,-21 0 16,1 0-16,-1 0 0,22 0 0,-22 0 15,0 0-15,22 0 0,-22 0 16,0 0-16,1 0 0,-1 0 0,0 0 16,-20 0-16,-1 0 0,0 0 0,0 0 15,-21 21-15,0 0 16,0 0-16,0 0 0,0 0 16,0 1-16,0-1 15,0 0-15,0 21 0,0-21 0,0 1 16,0 20-16,0-21 0,0 0 15,0 22-15,0-22 0,0 0 16,0 21-16,21 1 0,-21-22 0,0 21 16,0-21-16,21 22 0,-21-22 15,0 21-15,0-21 0,0 22 0,0-22 16,0 0-16,0 0 0,0 0 16,0 0-16,0 1 0,0-1 0,0 0 15,0 0-15,0 0 0,-21-21 16,0 0-16,0 0 0,0 21 15,-22-21-15,1 0 0,0 0 0,-1 0 16,-20 0-16,21 0 0,-22 0 16,1 0-16,-1-21 0,-21 0 0,22 21 15,-1-21-15,1 21 0,-1 0 16,1-21-16,-1 21 0,1 0 16,21-21-16,20 21 0,-20 0 0,21 0 15,0 0-15,21-22 0,0 1 31,21 0-31,0 0 16,0 21-16,22-21 0,-22 0 0,21-1 16,0 1-16,1-21 0</inkml:trace>
  <inkml:trace contextRef="#ctx0" brushRef="#br0" timeOffset="-152529.91">6498 14478 0,'0'-21'0,"0"42"0,0-63 0,-21 21 16,0 42-1,21 21 1,0-21-16,0 22 0,0-1 16,0 0-16,0 22 0,0-22 0,21 22 15,-21-1-15,21 1 0,-21-1 16,21 1-16,-21-1 0,0 1 0,0-1 15,0 1-15,0-1 0,0-21 16,-21 22-16,21-22 0,-21 1 16,0-1-16,21 0 0,-21-21 0,21 22 15,0-22-15,0 0 0,-22-21 0,22 21 16,0 0-16,-21-21 16,21-21-1,0 0-15,0 0 16,0 0-16,0-22 0,0 22 0,0-21 15</inkml:trace>
  <inkml:trace contextRef="#ctx0" brushRef="#br0" timeOffset="-152185.11">5842 15007 0,'0'0'0,"-21"0"0,-22 0 0,22 0 16,0 0-16,42 0 15,22 0-15,-1 0 16,0 0-16,22-21 0,-1 21 0,1 0 16,-1-21-16,22 21 0,-22 0 0,22 0 15,-21-21-15,-1 21 0,1 0 16,-1 0-16,1 0 0,-22-21 16,0 21-16,1 0 0,-1 0 15,-21 0-15,21 0 0,-20 0 0,-1 0 16,0 0-16,-21-22 0,21 22 15,-42 0 32,0 0-47,0 0 16,21-21 0,21 0-1</inkml:trace>
  <inkml:trace contextRef="#ctx0" brushRef="#br0" timeOffset="-151565.39">7789 14584 0,'21'-21'0,"-42"42"0,64-63 15,-22 20-15,0 1 0,0 21 0,0-21 16,-21 0-16,21 0 0,-21 0 15,22-1-15,-22 1 0,-22 21 16,-20 0 0,21 0-16,0 0 0,-22 0 0,22 0 15,-21 21-15,0 1 0,20-22 16,1 21-16,-21 0 0,21 0 16,0 21-16,21-20 0,0-1 0,0 0 15,0 0-15,0 0 0,0 0 16,0 22-16,21-22 0,0 0 0,0 0 15,0 0-15,0 1 0,1-1 16,20 0-16,-21 0 0,0 0 0,0 0 16,1 1-16,-1-1 0,-21 0 15,0 0-15,0 0 16,-21-21-16,-1 21 0,1-21 16,-21 0-16,21 0 0,0 0 15,-1 0-15,1 0 0,0 0 0,0 0 16,0-21-16,0 21 0,-1-21 15,1 0-15,0 0 0,21 0 16,-21-1-16,0 1 0,21 0 16,0 0-1,0 0-15,21 21 16,0 0-16,0 0 0,0-21 16,22 21-16,-22 0 0,21 0 0</inkml:trace>
  <inkml:trace contextRef="#ctx0" brushRef="#br0" timeOffset="-150429.52">8170 14711 0,'0'0'15,"-21"0"17,0 0-32,21 21 0,-21 0 15,0 0-15,21 1 16,0-1-16,0 0 0,0 0 0,0 0 15,0 0-15,0 1 0,0-1 0,0 0 16,21 0-16,0-21 16,0 0-16,0 21 0,0-21 0,1 0 15,-1 0-15,0 0 16,0 0-16,0 0 0,0-21 0,-21 0 16,22 21-16,-22-21 15,0 0-15,0-1 16,0 1-16,-22 0 0,1 0 15,0 0-15,0 21 16,0-21-16,0 21 0,21-22 0,-22 22 16,1 0-16,42 0 47,1 0-47,-1 0 0,0-21 0,0 21 15,0 0-15,22-21 0,-1 21 0,-21-21 16,21 0-16,1 21 0,-22-21 15,21-1-15,1 1 0,-22 0 16,21 0-16,-21 0 0,0 0 16,1-1-16,-22 1 0,0-21 0,0 21 15,0 0-15,0-1 16,-22 1-16,1 21 16,0 0-16,0 0 0,0 21 15,0 1-15,21 20 16,0-21-16,0 21 0,0 1 0,0-1 15,0 0-15,0 1 0,0-1 16,0 22-16,0-22 0,0 21 0,0-20 16,0 20-16,0 1 0,0-1 15,0 1-15,-22-1 0,1 1 16,21-1-16,-21-20 0,0 20 0,21 1 16,-21-22-16,21 0 0,-21 1 15,21-1-15,0-21 0,0 21 0,0-20 16,0-1-16,0 0 15,21-21-15,0 0 0,0 0 0,0 0 16,0-21-16,1 21 0,-1-21 0,0-1 16,0 1-16,-21-21 0,21 21 15,-21 0-15,21-22 0,-21 22 0,0-21 16,0-1-16,0 1 0,0 0 16,-21-1-16,0 1 0,0 0 15,0-1-15,0 1 0,-1 0 0,-20-1 16,21 22-16,0-21 0,0 21 15,-1 0-15,1-1 0,0 1 16,21 0 0,21 21-16,0 0 15,1 0-15,-1 0 0,0-21 0,0 21 16,21-21-16,-20 21 0,20-21 16,0 21-16,1-22 0,-1 1 0,0 0 15,1 0-15,-1 21 0,0-42 16,-21 20-16,22 1 0,-22 0 15,21-21-15,-21 21 0,1-22 0,-1 22 16,-21-21-16,0-1 0,0 22 16,0-21-16,0 21 0,0-22 0,0 22 15,0 0-15,0 42 32,-21 0-32,21 1 15,0 20-15,0-21 0,-22 21 0,22 1 16,0-1-16,0 0 0,0 1 15,0-22-15,0 21 0,0-21 0,0 22 16,0-22-16,-21 0 0,21 0 0,0 0 16,0 1-16,0-1 15,0 0-15,21-42 47,-21 0-47</inkml:trace>
  <inkml:trace contextRef="#ctx0" brushRef="#br0" timeOffset="-150245.62">8953 14711 0,'0'0'0,"-21"0"0,0 0 16,42 0 15,0 0-31,1-21 16,-1 21-16,0 0 0,0 0 15,0 0-15,0 0 0,22-21 0,-22 21 16,21-22-16,-21 1 0,22 21 16,-1-21-16</inkml:trace>
  <inkml:trace contextRef="#ctx0" brushRef="#br0" timeOffset="-149705.92">9525 14563 0,'0'21'0,"-21"-21"0,21 21 0,-21 0 16,-1 0-16,22 1 0,-21-1 15,0 0-15,21 0 0,0 0 16,-21 0-16,0 1 0,21-1 16,-21 0-16,21 0 0,0 0 0,0 0 15,-22 1-15,44-22 47,-1-22-47,0 1 16,0 0-16,-21 0 0,21 0 15,0 21-15,-21-21 0,0-1 0,0 1 16,22 21-16,-22-21 16,21 21-16,-21 21 31,0 0-31,0 1 0,0-1 16,21 0-16,-21 0 0,21 0 0,-21 0 15,21 1-15,0-1 16,1-21-16,-1 21 0,0-21 15,21 0-15,-21 0 0,1 0 16,20 0-16,-21 0 0,0 0 0,22 0 16,-22-21-16,0 21 0,-21-21 0,21 21 15,-21-22-15,0 1 0,0 0 16,0 0-16,0 0 16,0 0-16,0-22 0,-21 22 0,21 0 15,-21 0-15,21 0 0,-21-1 16,-1 1-16,1 21 15,0 21 1,21 1-16,0-1 16,0 0-16,0 0 0,0 0 15,0 0-15,0 1 0,21-22 16,0 0-16,1 21 0,-1-21 0</inkml:trace>
  <inkml:trace contextRef="#ctx0" brushRef="#br0" timeOffset="-148621.54">10308 14732 0,'0'0'0,"0"-21"0,0 0 0,0 0 15,0-1-15,-21 22 16,21-21-16,-21 21 0,0 0 0,-1 0 16,1 0-16,0 21 15,0 1-15,0-22 0,21 21 0,-21 0 16,-1 0-16,1 0 0,21 22 0,-21-22 15,21 0-15,-21 0 0,21 0 16,-21 0-16,21 1 0,0-1 16,0 0-16,0 0 15,0 0-15,21-21 16,0 0-16,0 0 0,0 0 16,1 0-16,-1-21 0,0 0 15,0 0-15,0 0 0,-21-1 16,21 22-16,-21-42 0,22 21 15,-22 0-15,0 0 0,21-1 0,-21 1 16,0 0-16,21 21 0,-21-21 0,0 42 31,0 0-15,0 0 0,-21 1-16,21-1 0,-21 0 0,21 0 15,0 0-15,-22 0 0,22 1 0,0-1 16,0 0-16,0 0 0,0 0 15,0 0-15,22-21 0,-1 22 0,0-22 16,0 0-16,0 0 0,0 0 16,1 0-16,-1 0 0,21 0 15,-21-22-15,0 22 0,1-21 0,-1 0 16,0 0-16,0 0 0,0 0 16,0-1-16,1 1 0,-1-21 0,0 21 15,-21 0-15,21-1 0,-21 1 16,0 0-16,0 0 0,0 0 15,0 0-15,-21 21 32,0 0-32,0 0 15,21 21-15,0 0 16,21 0 0,0 0-16,0-21 15,-21 21-15,21-21 16,-21 22-16,21-1 15,-21 0-15,0 0 16,0 0-16,0 0 16,0 1-1,0-1 1,22 0 0,-1-21-1,0 0-15,0 0 0,0 0 16,0 0-16,1 0 0,-1 0 15,0 0-15,0 0 0,0 0 0,0 0 16,1 0-16,-1-21 0,0 21 16,0-21-16,0-1 0,0 22 0,-21-21 15,22 0-15,-1 0 0,0 0 16,0 0-16,0-1 0,-21 1 16,21 0-16,-21 0 0,0 0 15,-21 21 1,0 21-1,0-21-15,0 21 0,0 0 16,-1 0-16,22 1 0,0-1 16,-21 0-16,21 0 0,0 0 0,0 0 15,21 1-15,1-22 16,-1 21-16,0 0 0,0-21 0,0 0 16,0 0-16,1 21 0,-1-21 15,0 0-15,21 0 0,-21 0 0,1 0 16,-1 0-16,0 0 0,0-21 31,0 21-31,-42 0 0,42-21 16,0 0-16</inkml:trace>
  <inkml:trace contextRef="#ctx0" brushRef="#br0" timeOffset="-147885.96">7408 16066 0,'0'-22'15,"-21"44"16,21-1-31,0 0 0,0 21 16,0-21-16,0 22 0,-21-1 0,21 0 16,0 1-16,0-1 0,-21 0 15,21 1-15,0-1 0,0-21 16,0 22-16,-21-22 0,21 21 16,0-21-16,0 0 0,0 1 15,21-22 1,-21-22-1,21 1 1,0 0-16</inkml:trace>
  <inkml:trace contextRef="#ctx0" brushRef="#br0" timeOffset="-147397.3">7408 16129 0,'0'0'0,"0"-21"0,0 0 16,21 21 15,1 0-31,-1 0 16,21 0-16,-21 0 0,22 0 0,-1 0 15,0 0-15,1 0 0,20 0 16,-21 0-16,1 0 0,20 0 0,-20 0 16,-1 0-16,-21 0 0,21 0 15,-20 0-15,-1 0 0,0 0 0,0 0 16,0 21-16,-21 0 15,0 0-15,0 0 16,0 1-16,0-1 16,0 0-16,0 0 0,0 21 0,0-20 15,0-1-15,0 0 0,0 21 0,0-21 16,0 1-16,0 20 0,21-21 16,-21 0-16,22 0 0,-22 1 0,0-1 15,0 0-15,0 0 0,0 0 16,0 0-16,0 1 0,-22-1 15,1 0-15,0-21 16,0 21-16,0 0 0,-22-21 0,1 0 0,21 21 16,-21-21-16,-22 0 15,22 0-15,-1 0 0,1 0 0,0 0 16,-1 0-16,22-21 0,-21 0 16,0 21-16,20-21 0,1 21 0,0-21 15,0 0-15,21-1 0,0 1 16,0 0-16,0 0 15,21 0-15,0 0 0</inkml:trace>
  <inkml:trace contextRef="#ctx0" brushRef="#br0" timeOffset="-147067.49">8043 16002 0,'0'0'15,"-21"-21"-15,-21 21 0,21 0 16,-1 0-16,1 0 16,21 21-16,0 21 15,0-20-15,0 20 0,0 0 16,0 1-16,0-1 0,0 21 0,0-20 16,0-1-16,0 22 0,0-22 15,-21 0-15,21 1 0,-21-1 0,21 21 16,0-41-16,-21 20 0,0 0 15,21 1-15,-22-22 0,22 0 16,0 0-16,0 0 0,-21 0 0,21 1 16,-21-22-1,21-22 1,0 1-16,0 0 0,0 0 16,0 0-16,0 0 0</inkml:trace>
  <inkml:trace contextRef="#ctx0" brushRef="#br0" timeOffset="-146790.02">7366 16425 0,'21'0'16,"0"0"-16,0 0 0,1 0 15,20 0-15,0 0 0,22 0 16,-22-21-16,22 21 0,-1-21 0,1 21 15,-1 0-15,22-21 0,-22 21 16,1 0-16,-22 0 0,22-21 0,-22 21 16,-21 0-16,21 0 0,-20 0 0,-1 0 15,0 0 1,-21-21 0,0-1 15</inkml:trace>
  <inkml:trace contextRef="#ctx0" brushRef="#br0" timeOffset="-146317.28">9059 16806 0,'-21'-21'15,"42"42"-15,-63-42 0,21 21 16,21 21-16,0 1 0,0-1 16,0 21-16,0 0 0,0 1 15,0-1-15,0 0 0,0 22 0,0-22 16,0 1-16,0-1 0,0 21 15,0-20-15,0-22 0,0 21 0,0 1 16,0-22-16,0 0 0,0 0 16,21 0-16,0-21 0,0 0 15,0 0 1,1-21-16,-22 0 16,0 0-16,0-22 0,21 22 0</inkml:trace>
  <inkml:trace contextRef="#ctx0" brushRef="#br0" timeOffset="-145900.02">9102 16955 0,'0'0'0,"0"-22"0,0 1 16,0 0-16,0 0 0,0 0 15,21 21-15,0-21 16,0 21-16,0-22 0,22 22 16,-22 0-16,21 0 0,0 0 0,1 0 15,-1 0-15,0 0 0,1 0 0,-1 0 16,0 0-16,1 22 0,-22-22 15,0 21-15,0 0 0,-21 0 16,0 0-16,0 0 16,0 1-16,0-1 0,0 0 0,0 0 15,0 0-15,0 0 0,0 22 16,0-22-16,0 0 0,0 0 0,0 0 16,0 22-16,0-22 0,0 0 15,0 0-15,0 0 0,0 1 0,0-1 16,0 0-16,0 0 0,0 0 0,0 0 15,-21 1-15,21-1 16,-21-21-16,-21 21 0,20 0 0,1 0 0,-21-21 16,21 21-16,0-21 15,-22 22-15,22-22 0,-21 0 0,21 0 16,-1 0-16,1 0 0,0 0 16,0-22-16,0 1 0,21 0 15,0 0-15,0 0 16,0 0-16,0-1 0,0 1 0,0 0 15,0 0-15</inkml:trace>
  <inkml:trace contextRef="#ctx0" brushRef="#br0" timeOffset="-145597.7">9483 16743 0,'0'0'0,"21"-42"16,-21 20-16,0 44 31,0 20-31,-21-21 16,21 21-16,0 1 0,0-1 15,0 0-15,0 1 0,-22 20 0,22-20 16,0 20-16,-21-21 0,21 1 16,0 20-16,0-20 0,0-1 0,-21 21 15,21-20-15,-21-22 0,21 21 16,0 1-16,0-22 0,0 21 0,0-21 15,0 0-15,0 1 0,0-1 16,0-42 0,0-1-1,0 1-15</inkml:trace>
  <inkml:trace contextRef="#ctx0" brushRef="#br0" timeOffset="-145297.86">9038 17209 0,'-21'0'0,"42"0"0,-63 0 0,21 0 16,42 0 15,21 0-31,0 0 0,1 0 0,-1 0 16,22 0-16,20 0 0,-20 0 15,20-22-15,-20 22 0,21-21 0,-1 21 16,-20-21-16,-1 21 0,1 0 15,-22-21-15,0 21 0,-20 0 0,-1 0 16,-42 0 15,-1 0-31,1 0 16,0 0-16,0 0 0,21-21 16,-21 21-16,0 0 15,-1-21-15,-20-1 16</inkml:trace>
  <inkml:trace contextRef="#ctx0" brushRef="#br0" timeOffset="-91857.82">2201 6541 0,'21'0'16,"1"0"0,-22-22-16,21 22 15,-21-21-15,21 21 16,-21-21-16,21 0 15,-21 0 1,21 21-16,0-21 0,-21-1 0,22 22 16,-22-21-16,0 0 0,21 21 15,-21-21-15,21 0 0,-21 0 16,0-1-16,0 1 16,0 0-16,0 0 0,0 0 15,0 0-15,0-1 16,0 1-16,-21 21 0,0-21 15,-1 21-15,22-21 16,-21 21-16,0 0 0,0 0 0,0 0 16,0 0-16,-1 0 15,1 0-15,0 0 0,0 0 0,0 0 16,0 21-16,-1-21 0,1 21 16,0 0-16,0 1 15,0-1-15,0 0 0,-1 0 16,1 0-16,0 0 0,0 1 15,21 20-15,-21-21 0,0 21 0,-1-20 16,22 20-16,-21 0 0,0-21 16,0 22-16,0-1 0,21 0 0,-21 1 15,-1-22-15,1 21 0,0 1 16,21-1-16,-21 0 0,0-21 16,0 22-16,-1-1 0,22 0 15,-21 1-15,0-1 0,21 0 16,-21 1-16,21 20 0,0-20 0,0-1 0,-21 0 15,21 1-15,0 20 16,-21-21-16,21 1 0,0-1 0,0 0 16,0 1-16,0-1 0,0 0 15,0 22-15,0-22 0,0 1 16,0 20-16,0-21 0,0 22 0,0-22 16,21 1-16,-21 20 0,21-21 15,-21 1-15,0 20 0,0-20 0,0-1 16,0 21-16,0-20 0,0 20 15,0-20-15,0 20 0,0-21 0,0 22 16,0-1-16,0-20 0,0 20 16,0 1-16,-21-22 0,0 22 15,-1-22-15,1 21 0,0 1 16,0-22-16,0 22 0,0-22 16,-1 22-16,-20-1 0,21-21 0,0 22 15,-22-22-15,1 22 0,21-22 16,-21 0-16,20 1 0,-20-1 0,0 0 15,-1 1-15,22-1 0,-21 0 16,0 1-16,-1-22 0,22 21 0,-21-21 16,-1 22-16,22-22 0,-21 0 15,21 0-15,-22 0 0,22 1 16,0-22-16,0 0 16,0 0-16,0 0 15,-1-22 1,22 1-16,0 0 15,0 0-15,0 0 0,0 0 0,0-1 16,0 1-16,22 0 16,-1 0-16,0 21 0,0-21 15,0 21-15,0 0 0,22-21 0,-22 21 16,21 0-16,-21 0 16,22 0-16,-1 0 0,-21 0 0,22 0 0,-22 0 15,21 0-15,-21 0 16,0 0-16,22 0 0,-22 21 0,0-21 15,0 21-15,0-21 0,1 21 16,-1 0-16,0-21 0,0 21 16,-21 1-16,21-1 0,0 0 0,-21 0 15,22 21-15,-22-20 0,0-1 16,0 21-16,0-21 0,0 22 0,0-22 16,0 21-16,0 0 0,0-20 15,0 20-15,0 0 0,0-21 0,0 22 16,0-1-16,0 0 0,-22 1 15,22-1-15,0 0 0,0 22 16,-21-22-16,21 22 0,-21-22 0,21 22 16,-21-22-16,21 21 15,0-20-15,0 20 0,-21-20 0,21 20 16,-21-21-16,21 22 0,0-1 16,0-20-16,-22 20 0,22 1 0,-21-1 15,0-20-15,21 20 0,-21 1 16,21-1-16,-21-21 0,21 22 15,-21-22-15,-1 22 0,22-1 0,-21 1 16,0-1-16,21 1 0,-21-1 16,0-20-16,0 20 0,21 1 0,-22-1 15,1 1-15,0-1 0,0 1 16,21-22-16,-21 21 0,0 1 16,-1-1-16,1 1 0,0-1 15,0 1-15,0-1 0,0 1 16,-1-1-16,1-20 0,-21 20 0,21 1 15,0-1-15,-1-20 0,1 20 16,0 1-16,0-1 0,0 1 16,0-1-16,-1 1 0,1-1 0,0-21 15,21 22-15,0-1 0,-21 1 16,21-22-16,-21 22 0,21-1 16,0 1-16,0-1 0,0 1 15,0-1-15,0 1 0,0-1 0,0 1 16,0-22-16,21 22 0,0-1 15,0 1-15,0-1 0,1 1 16,-1-22-16,0 21 0,0 1 16,0-1-16,0 1 0,22-22 0,-22 22 15,21-1-15,1-20 0,-1-1 16,0 21-16,1-20 0,-1-1 16,0 0-16,1 1 0,20-1 0,-21 0 15,22 1-15,-1-22 0,1 21 16,-1 1-16,1-22 0,-1 0 15,1 0-15,-1 0 0,22 0 16,-21 1-16,-1-1 0,1-21 0,-22 0 16,21 21-16,1-21 0,-22 0 15,22 0-15,-22 0 0,0 0 16,1 0-16,-1 0 0,-21 0 16,22 0-16,-22 0 0,0 0 0,-21-21 15,0 0-15,0-1 16,0 1-16,0 0 15,-21 0-15,0 0 16,-1 0-16,1-1 0,0-20 0,21 21 16,0 0-16,-21-22 0,21 1 15</inkml:trace>
  <inkml:trace contextRef="#ctx0" brushRef="#br0" timeOffset="-90089.83">11705 6160 0,'0'21'32,"21"0"-32,0 0 15,1 0-15,-22 0 0,21 22 0,0-1 16,0 0-16,0 1 0,0 20 15,1-20-15,20 20 0,-21-21 0,21 22 16,-20-1-16,20-20 0,0 20 0,1 1 16,-1-1-16,-21-20 0,21 20 15,1 1-15,-1-1 0,0 1 16,-20-1-16,20 1 0,-21-22 0,21 0 16,-20 22-16,-1-22 0,0 0 0,0 1 15,0-22-15,0 21 0,-21-21 16,0 22-16,0-22 0,0 0 15,0 0-15,-21-21 16,0 0-16,21-21 16,0 0-16,-21 0 0,21 0 15,-21-1-15,21 1 0,-21-21 0,21 0 16,0 20-16</inkml:trace>
  <inkml:trace contextRef="#ctx0" brushRef="#br0" timeOffset="-89729.52">12912 6371 0,'0'-21'0,"0"42"0,21-63 0,0 21 16,-21 42 15,-21 0-31,0 0 0,-1 0 0,1 22 15,0-1-15,-21 0 0,-1 1 16,1 20-16,0 1 0,-22-22 0,1 22 16,-1-1-16,1 1 0,-22 20 0,0-20 15,-20-1-15,20 1 16,-21 20-16,0-20 0,0-1 0,1 1 16,-1-22-16,-21 22 0,21-22 0,0 22 15,21-22-15,-20 0 0,41 1 16,-21-1-16,22 0 0,21-21 0,-1 22 15,22-22-15,0 0 0,0 0 16,21 0-16,0 1 0,0-1 16,21-21-16,0 0 0,0 0 0,0 0 15,1 0-15</inkml:trace>
  <inkml:trace contextRef="#ctx0" brushRef="#br0" timeOffset="-88254.46">20193 7154 0,'0'-21'0,"0"42"0,0-63 31,0 21-16,0 0 1,0 42 62,0 21-78,0-21 16,21 22-16,-21-1 0,0 22 0,21-22 15,-21 21-15,0 1 0,0-1 16,0 1-16,0-1 0,0 1 0,0-1 16,0 1-16,0-1 0,0 1 15,-21-22-15,21 22 0,-21-22 0,21 0 16,0 1-16,0-1 0,0 0 16,-21-20-16,21-1 0,0 0 15,-21 0-15,21 0 0,0 0 16,0-42-1,0 0 1,0 0-16</inkml:trace>
  <inkml:trace contextRef="#ctx0" brushRef="#br0" timeOffset="-87465.91">20341 7303 0,'-21'0'15,"21"-22"32,21 22-31,0 0-16,0 0 15,1 0-15,20 0 0,0 0 0,1 0 16,-1 22-16,21-22 0,1 0 16,-1 0-16,22 21 0,-21-21 0,20 0 15,1 0-15,-22 0 0,22 0 16,0 0-16,-1 0 0,1 0 0,-21 0 15,-1 0-15,1 0 0,-1 0 16,-21 0-16,1 0 0,-1 0 0,-21 0 16,0 0-16,1 0 0,-22-21 15,0 42 17,-22 0-17,22 0-15,-21 0 0,0 22 16,0-22-16,21 21 0,-21 0 0,21 1 15,-21-1-15,21 0 0,0 1 16,0-1-16,0 0 0,0 1 0,0 20 16,0-20-16,-22 20 0,22-21 15,-21 1-15,0 20 0,21-20 0,-21-1 16,21 0-16,-21-21 0,0 22 16,21-1-16,0-21 0,-22 0 0,1 1 15,21-1-15,-21 0 0,21 0 16,0 0-16,-21-21 0,0 21 15,0-21-15,-1 0 0,1 0 16,0 0-16,-21 0 0,21 0 0,-22 0 16,1 0-16,-22-21 0,22 21 15,-21-21-15,-1 21 0,-21-21 0,22 0 16,-22 0-16,22 21 0,-22-22 16,22 1-16,-22 0 0,21 21 0,22-21 15,-21 21-15,20 0 0,1-21 16,21 21-16,0 0 0,-1 0 0,22-21 31,22 21-15,-1 0-16,0 0 0,0-22 15,0 1-15,0 21 0,1-21 0,20 21 16</inkml:trace>
  <inkml:trace contextRef="#ctx0" brushRef="#br0" timeOffset="-86629.94">20468 7472 0,'-21'-21'16,"42"21"15,0 21-31,0 0 0,1 0 0,-1 0 16,21 1-16,-21-1 0,0 0 15,1 0-15,-1 21 0,0-20 0,0-1 16,-21 0-16,0 0 0,21 0 16,-21 0-16,0 1 0,0-1 0,0 0 15,21-42 48,1 0-63,-1 21 15,21-22-15,-21 22 16,0 0-16,22 0 0,-22 0 0,21 0 16,1 0-16,-1 0 0,0 0 15,1 0-15,20 22 0,-21-22 0,1 0 16,-1 0-16,0 21 0,1 0 0,-1-21 16,-21 0-16,0 0 15,-21-21 16,0 0-31,-21-1 0,0 1 16,0 0-16,21 0 0,-21 0 16,0 0-16,21-1 0,-22-20 0,1 21 15,21-21-15,-21 20 0,21 1 0,0-21 16,0 21-16,0 0 0,0-1 16,0 1-16,0 42 46,21-21-46,-21 22 0,21-1 16,1 0-16</inkml:trace>
  <inkml:trace contextRef="#ctx0" brushRef="#br0" timeOffset="-86209.67">21188 6985 0,'0'0'0,"-21"-21"0,21 0 16,-22-22-16,22 22 15,0-21-15,0 21 0,0 0 0,0-1 16,0 1-16,22 0 0,-1 0 16,0 0-16,0 21 0,0 0 0,22 0 15,-1 0-15,0 21 0,1 0 16,-1 21-16,0 1 0,1-1 0,-1 22 15,0-1-15,1 1 0,-1 20 16,-21 1-16,21 0 0,-20-1 0,-22-20 16,0 20-16,0-20 0,0-1 15,0 1-15,0-1 0,0-20 0,0-1 16,-22 0-16,22 1 0,-21-22 16,0 21-16,21-21 0,0 1 15,-21-1-15,21 0 0,-21 0 0,21 0 16,-21 0-16,42-21 47,-21-21-32,21 21-15,-21-21 0,0 0 0,0 0 16</inkml:trace>
  <inkml:trace contextRef="#ctx0" brushRef="#br0" timeOffset="-85950.17">21505 8149 0,'0'0'0,"-21"0"0,42 0 31,22 0-15,-22 0-16,21 0 0,0-21 16,22 0-16,-22 21 0,22-21 0,-1 21 15,-20-21-15,20-1 0,-21 22 16,1-21-16,-1 21 0,-21-21 0,0 21 15,1 0-15,-1 0 0,-21-21 16,0 42 15,-21 0-15,-1 0-16,1 22 0,0-22 0,0 21 16,0-21-16</inkml:trace>
  <inkml:trace contextRef="#ctx0" brushRef="#br0" timeOffset="-84961.94">20997 10160 0,'0'0'0,"21"-21"0,22-21 0,-22-1 15,0 22-15,0-21 0,22-43 16,-43 64-16,0-21 0,21-1 16,-21 22-16,0-21 0,0-1 0,0 22 15,0 0-15,0 0 0,-21 0 16,21 0-16,-22-1 0,-20 22 0,21 0 16,0 0-16,-22 0 0,1 0 15,-21 22-15,20-1 0,-20 0 16,-22 21-16,22-21 0,-22 22 0,21 20 15,-20-20-15,-1 20 0,22-21 16,-1 22-16,-21-1 0,22 1 0,21 21 16,-22-22-16,22 1 0,21 20 0,-22-20 15,22-1-15,21 1 0,0-1 16,0-20-16,0 20 0,21-21 0,0 1 16,22-1-16,-1-21 0,0 22 0,22-22 15,-1 0-15,1-21 16,21 0-16,-22 0 0,22 0 0,-1 0 15,1 0-15,0-21 0,-1-22 16,1 22-16,0-21 0,-22 21 0,22-22 16,-22-20-16,-20 21 0,20-22 0,-20 1 15,-1-22-15,0 21 0,-21-20 16,1 20-16,-22-20 0,0-1 0,0 0 16,0 1-16,-22 20 0,1-21 15,-21 22-15,0-1 0,-22 1 0,22 21 16,-43 20-16,22-20 0,-22 42 0,0 0 15,1 0-15,-22 0 0,21 21 16,0 22-16,22-1 0,-22 0 0,22 22 16,-1-22-16,22 22 0,-22-1 0,22 1 15,21-1-15,0 1 16,0-1-16,21 22 0</inkml:trace>
  <inkml:trace contextRef="#ctx0" brushRef="#br0" timeOffset="-74632.93">19791 6668 0,'0'-22'0,"0"1"0,0 0 16,21 21-1,-21-21-15,0 0 16,21 21-16,0 21 31,0-21-31,1 21 0,-1 21 16,0-20-16,21 20 0,1 0 0,-1 22 15,0-22-15,22 43 0,-1-1 16,22 1-16,0 0 0,-1 21 0,1-1 16,0 1-16,-1-21 0,1 21 15,0 0-15,-1-1 0,-20-20 16,20 21-16,-20-21 0,-1-22 15,1 22-15,-22-22 0,1 1 0,20-1 16,-42 1-16,22-1 0,-22-20 16,0 20-16,0-21 0,0 1 0,0-1 15,-21-21-15,0 22 0,0-22 16,0 0-16,0 0 0,0-42 47,0 0-47,0 0 0,0-1 15,0-20-15,0 0 0,0-1 0,22 1 16,-22 0-16</inkml:trace>
  <inkml:trace contextRef="#ctx0" brushRef="#br0" timeOffset="-74253.67">22310 7006 0,'0'0'0,"0"-21"0,0 0 0,0 0 16,0 0-16,-22 21 31,1 0-31,-21 21 0,0 0 0,-22 21 16,1-21-16,-43 22 0,21 20 15,-21-20-15,0 20 0,-21 22 0,0-22 16,0 1-16,-21-1 0,21 22 16,-21-22-16,0 1 0,21 21 0,0-22 15,0 1-15,0 20 0,21-20 16,0-1-16,0-20 0,1-1 16,20 21-16,21-20 0,-20-22 15,20 21-15,1-21 0,20 1 0,1-1 16,0 0-16,-1 0 0,22 0 0,0 0 15,0-21-15,21 22 0,-21-22 16</inkml:trace>
  <inkml:trace contextRef="#ctx0" brushRef="#br0" timeOffset="-73485.71">19981 8954 0,'0'0'0,"0"-22"16,0 1-16,0 0 16,21 21-1,1 0-15,-1 42 16,0-20-16,0 20 0,21 0 0,-20 22 16,20-1-16,21 1 0,1-1 15,-1 43-15,22-21 0,0 21 0,21-1 16,-1-20-16,1 21 0,0 0 15,21 0-15,-21-1 0,21-20 16,-21 21-16,21-21 0,-43-1 0,22 1 16,-21-22-16,-22 1 0,1-1 15,-1-20-15,-20 20 0,-1-20 0,0-1 16,-20 0-16,-1-21 0,0 22 16,0-22-16,0 0 0,-21 0 0,0 0 15,0-42 16,0 0-15,0 0-16,0 0 0,0 0 16,0-22-16,0 22 0,0 0 15</inkml:trace>
  <inkml:trace contextRef="#ctx0" brushRef="#br0" timeOffset="-73049.96">22987 9631 0,'0'0'0,"0"-42"0,0-43 16,0 64-16,0 0 15,0-1-15,-21 22 0,0-21 16,-1 21-16,1 0 0,-21 0 0,0 0 16,-1 0-16,-20 0 0,-1 21 15,1-21-15,-1 43 0,1-22 0,-22 21 16,-21 1-16,0 20 0,-21-21 16,0 22-16,-21-1 0,21 1 0,-21-1 15,0 1-15,-21-1 0,20 1 16,1 21-16,0-22 0,0 1 15,0-1-15,21 1 0,0-1 16,0 1-16,21-22 0,0 0 0,-21 1 16,42-1-16,-20 0 0,-1 1 0,21-22 15,22 21-15,-22-21 0,21 0 16,1 22-16,-1-22 0,22 0 0,0-21 16,-1 21-16,1 0 0,21-21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5:49:42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1058 0,'0'0'0,"0"-21"0,0-63 16,21 62-16,-21-20 16,0 21-16,0 0 0,0-22 15,0 22-15,0 0 0,0 0 16,0 0-16,0 0 0,0-1 15,0 1-15,0 0 0,0 0 16,0 0 0,0 42 31,0 0-47,0 0 0,0 0 15,0 22-15,0-1 0,0 22 16,0-22-16,0 21 0,0 1 15,0-22-15,0 22 0,0-1 0,0 1 16,0-22-16,0 22 0,0-1 16,-21 1-16,21-1 0,0 1 15,-21-1-15,21 22 0,-21-22 0,0-20 16,21 20-16,-22-21 0,1 22 16,21-22-16,-21-21 0,21 22 0,-21-22 15,21 0-15,-21-21 16,21 21-16,-21-21 15,21-21 1,0 0 0,0 0-16,0 0 0,0-22 0,0 22 15</inkml:trace>
  <inkml:trace contextRef="#ctx0" brushRef="#br0" timeOffset="944.14">2434 995 0,'0'0'0,"0"-21"0,0 0 0,0-1 0,0 1 16,0 0-16,0 0 0,0-21 16,0 20-16,0-20 0,0 21 15,21 0-15,22-22 0,-22 22 16,21 0-16,-21-21 0,22 21 0,20-22 16,-21 22-16,1 0 15,-1 0-15,0 0 0,1-1 0,-1 1 16,0 21-16,1 0 0,-22 0 15,21 0-15,-21 21 0,22 1 16,-1-1-16,-21 21 0,22 0 0,-22 1 16,21-1-16,-21 0 0,0 22 15,22-1-15,-22 1 0,0-1 16,0 1-16,-21-1 0,21 1 0,-21-1 16,22 1-16,-22-1 0,0-20 15,21-1-15,-21 0 0,0 22 16,21-22-16,-21-21 0,0 22 0,0-1 15,0-21-15,0 0 16,21 1-16,-21-1 0,0 0 0,0 0 16,21-21-16,-21-21 47,0-21-47,0 20 0,0 1 15,0-21-15,0 21 0,0-22 0,0 1 16,0 0-16,21-1 0,1 1 15,-1-21-15,0 20 0,0-20 16,0-1-16,0 1 0,22-22 0,-22 22 16,21-1-16,-21 1 15,22-1-15,-1 1 0,-21-1 0,22 22 16,-22-1-16,21-20 0,-21 21 16,22 20-16,-22-20 0,0 21 15,21-21-15,-21 20 0,22 22 0,-22 0 16,0 0-16,21 0 0,-20 0 15,-1 22-15,0-1 0,0 0 16,0 21-16,0 1 0,-21-1 0,0 0 16,22 22-16,-22-1 0,0 1 15,0-1-15,0 22 0,0-22 0,0 22 16,0-21-16,0-1 0,-22 1 16,22-1-16,0 1 0,-21-1 15,21-21-15,-21 22 0,0-22 16,21 22-16,0-22 0,-21 0 15,0 1-15,21-1 0,-22 0 0,22-20 16,0-1-16,0 0 0,0 0 16,0 0-16,0 0 0,0-42 47,0 0-47,22 0 15,-1 0-15,0 0 0,0-22 0,21 22 16</inkml:trace>
  <inkml:trace contextRef="#ctx0" brushRef="#br0" timeOffset="1603.76">5461 1609 0,'21'0'16,"0"0"-16,-21-21 15,21 21-15,-21-22 16,0 1-16,0 0 0,0 0 16,0 0-16,0 0 15,0-1-15,0 1 0,0 0 0,0 0 16,-21 0-16,0 0 0,0-1 16,0 1-16,0 21 0,-22 0 0,22 0 15,0 0-15,-21 0 0,20 0 16,-20 0-16,0 21 0,21-21 15,-22 43-15,1-22 0,0 0 0,20 21 16,-20 1-16,0-1 0,21 0 16,-22 1-16,22 20 0,0-20 0,-21-1 15,42 0-15,0 1 0,-22-1 16,22 0-16,0 1 0,0-22 16,22 21-16,-1-21 0,0 0 15,0 1-15,21-1 0,-20-21 0,20 0 16,0 0-16,-21 0 0,22 0 15,-1 0-15,0-21 0,1 21 0,-22-22 16,21 1-16,-21-21 0,22 21 16,-22-22-16,0 22 0,0-21 0,0 0 15,1-22-15,-22 22 0,0-1 16,21 1-16,-21 0 0,0-1 16,21 22-16,-21 0 0,0 0 0,0 0 15,0 0-15,0 42 31,0 0-31,0 21 0,0-21 16,0 22-16,0-22 0,0 21 0,0 1 16,0-1-16,0-21 0,0 21 15,0 1-15,0-22 0,0 21 0,0-21 16,21 1-16,0-1 0,-21 0 16,21 0-16,1 0 0,-22 0 0,21-21 15,0 0-15,0 22 0,0-22 16,0 0-16,1 0 0,-1 0 15,0 0-15,0-22 0,0 22 16,0-21-16,1 0 0</inkml:trace>
  <inkml:trace contextRef="#ctx0" brushRef="#br0" timeOffset="2108.15">5905 1566 0,'0'0'16,"0"-21"-16,-21 0 0,0 0 15,21 0-15,0 42 47,21 0-47,0 0 0,-21 0 16,22 22-16,-1-22 0,-21 21 16,0 1-16,21-22 0,-21 21 15,0 0-15,0 1 0,0-22 0,0 21 16,0-21-16,0 22 0,0-22 15,0 0-15,0 0 0,0 0 0,0 1 16,0-1-16,0-42 47,21-1-47,-21 1 0,21-21 16,0 21-16,-21-22 0,22 1 15,-1 0-15,0-1 0,0-20 0,-21 21 16,21-1-16,0 1 15,1 0-15,-1 20 0,0-20 0,0 21 16,0 0-16,-21-22 0,21 22 16,1 0-16,-1 0 0,-21 0 15,21 21-15,-21-21 16,21 21 0,-21 21 15,0 0-16,-21 0-15,0 0 16,21 0-16,0 1 0</inkml:trace>
  <inkml:trace contextRef="#ctx0" brushRef="#br0" timeOffset="3103.98">6329 1799 0,'0'21'0,"42"-21"15,-21 0 1,0 0-16,1 0 0,-1 0 16,0 0-16,0 0 0,0-21 15,0 21-15,1-21 0,20 0 16,-21 0-16,0 0 0,0-1 0,1 1 16,-22 0-16,21 0 0,-21 0 15,21 0-15,-21-1 0,0 1 16,0 0-16,0 0 0,0 0 0,0 0 15,-21 21 1,0 0-16,-1 0 16,1 0-16,0 0 0,0 21 15,0 0-15,21 0 0,-21 0 0,-1 0 16,1 1-16,0-1 0,21 21 16,0-21-16,0 22 0,-21-22 0,21 21 15,0-21-15,0 0 0,0 22 16,0-22-16,0 21 0,21-21 0,0 1 15,22-1-15,-22 0 16,21 0-16,0 0 0,1-21 0,-1 21 16,22-21-16,-22 0 0,0 0 15,22 0-15,-22 0 0,0 0 0,1 0 16,-22-21-16,21 0 0,-21 0 16,1 0-16,-1 0 0,0-1 0,0-20 15,0 0-15,-21 21 0,21-22 16,-21 1-16,0 0 0,0 20 0,0-20 15,0 21-15,0 0 0,0 0 16,0-1-16,0 1 0,0 42 47,0 1-47,0-1 0,0 0 16,0 21-16,-21-21 0,21 22 0,-21-22 15,21 21-15,-21 1 0,21-22 16,0 21-16,0-21 0,-21 22 0,21-22 15,-21 0-15,21 0 0,-22 0 16,22 0-16,0 1 0,0-1 0,0 0 16,0-42 31,0 0-47,0-1 15,0-20-15,0 21 16,0-21-16,0 20 0,22-20 0,-1 0 15,-21-1-15,21 1 0,0 0 16,0-1-16,0 1 0,1 21 0,-1-21 16,21 20-16,-21-20 0,22 21 15,-22 0-15,21 21 0,0-21 0,1 21 16,-1 0-16,0 0 0,1 0 16,-1 0-16,0 21 0,-20 0 0,-1 0 15,0 0-15,0 22 0,-21-22 16,0 21-16,0 0 0,0-20 15,0 20-15,0 0 0,-21 1 16,0-22-16,0 21 0,21-21 0,-22 22 16,1-22-16,21 0 0,0 0 15,-21 0-15,21 0 0,-21 1 0,21-1 16,-21 0-16,21 0 0,-21-21 16,21 21-16,0-42 46,21 21-46,0-21 0,0 0 16,21-22-16</inkml:trace>
  <inkml:trace contextRef="#ctx0" brushRef="#br0" timeOffset="3824.1">9673 974 0,'0'-21'0,"0"42"0,0-85 0,0 43 16,-21-21-16,21 21 0,0-1 0,0-20 15,0 21-15,0-21 0,0 20 16,0 1-16,0 0 0,0 0 0,0 0 15,0 0-15,0-1 16,0 44 0,0-1-16,0 0 15,0 21-15,0 1 0,-21 20 16,21 1-16,-21-1 0,21 22 16,0-1-16,0 1 0,-22 0 15,22-1-15,-21-20 0,0 21 0,21-1 16,0-20-16,0 20 0,-21-20 15,0-22-15,21 22 0,0-22 0,0 0 16,0 1-16,-21-22 0,21 21 16,0-21-16,-22-21 0,22 22 0,0-1 15,0-42 17,0-1-32,0 1 0,0-21 15,0 21-15,0-22 16,0 22-16,0-21 0,22 0 0</inkml:trace>
  <inkml:trace contextRef="#ctx0" brushRef="#br0" timeOffset="4264.85">9229 995 0,'-22'-21'0,"44"42"0,-65-85 15,1 43-15,21 0 0,0 0 0,21-21 16,0 20-16,0-20 0,0 21 16,0 0-16,0-22 0,21 22 15,21-21-15,-21 21 0,22 0 0,-1-1 16,21 1-16,-20 0 0,20 0 16,1 0-16,-1 21 0,22 0 0,-22 0 15,1 0-15,-1 0 0,1 21 16,-1 21-16,-20-21 0,-22 22 15,0-1-15,0 22 0,-21-1 0,0 1 16,-21-1-16,-21 1 16,-1-1-16,1 1 0,0-1 0,-1-21 0,-20 22 15,21-22-15,-22 1 16,22-22-16,-1 21 0,1-21 0,21 0 16,-21 1-16,20-1 0,1 0 15,0-21-15,21 21 0,21-21 63,0 0-63,1 0 0,-1 0 15,0 0-15,0 0 16</inkml:trace>
  <inkml:trace contextRef="#ctx0" brushRef="#br0" timeOffset="4792.56">10012 1693 0,'0'0'0,"-21"0"0,-1 0 15,1-21-15,0 21 0,0-21 16,0 0-16,0 0 0,21 0 0,0-1 16,0 1-16,0 0 0,0 0 15,0 0-15,0 0 0,21-1 0,0 22 16,0-21-16,21 21 15,-20 0-15,20 0 0,0 0 0,1 0 16,-22 0-16,21 21 0,0 1 16,-20-1-16,20 21 0,-21-21 0,0 22 15,0-1-15,-21-21 0,0 21 16,0 1-16,0-1 0,0 0 0,0 1 16,0-1-16,-21-21 0,0 22 15,0-22-15,0 0 0,0 0 0,-1 0 16,1-21-16,0 21 0,0-21 15,0 0-15,0 0 16,21-21-16,0 0 16,0 0-16,0 0 0,21 0 15,0-22-15,0 1 0,0 0 16,0-1-16,1 1 0,-1-22 0,0 22 16,21 0-16,-21-1 0,1 1 15,20 21-15,-21-21 0,0 20 0,0 1 16,1 0-16,-22 0 15,21 21-15,0 0 0,-21 21 32,0 0-17,0 0-15,0 1 16,0-1-16,0 0 16,21-21-16,0 21 0</inkml:trace>
  <inkml:trace contextRef="#ctx0" brushRef="#br0" timeOffset="5276.28">11134 1524 0,'0'0'0,"21"-42"16,-21 21 0,-21 21-16,-1 0 0,1 0 15,0 0-15,-21 21 0,21 0 16,-1 0-16,1 0 0,-21 0 15,21 1-15,0 20 0,-22-21 16,22 21-16,0 1 0,0-1 16,0-21-16,-1 22 0,22-1 0,0-21 15,0 21-15,0-20 0,0-1 16,0 0-16,0 0 0,22 0 0,-1 0 16,21-21-16,-21 0 0,22 0 15,-1 0-15,0 0 0,1 0 0,-1 0 16,0-21-16,1 21 0,-22-21 15,21 0-15,0 0 0,-20 0 0,20-1 16,-21-20-16,0 21 0,0-21 16,-21-1-16,22 1 0,-22 0 0,0-1 15,0-20-15,0 20 16,0 1-16,0 21 0,0-21 0,0 20 16,-22-20-16,22 21 0,-21 21 15,0-21-15,0 21 0,0 0 16,0 0-16,-1 0 0,1 21 15,0-21-15,-21 21 0,21 0 0,-1 0 16,1 1-16,0-22 0,0 21 16,21 0-16,0 0 0,0 0 0,0 0 15,0 1-15,0-1 16,21 0-16,21 0 0,-20 0 0</inkml:trace>
  <inkml:trace contextRef="#ctx0" brushRef="#br0" timeOffset="5912.43">11726 1969 0,'21'0'0,"-42"0"0,64 0 15,-22 0 1,-21-22-16,21 22 16,-21-21-16,21 0 15,0 0-15,0 0 0,-21 0 0,22-1 16,-1 1-16,-21-21 0,21 21 15,-21 0-15,0-1 0,0-20 16,21 21-16,-21 0 0,0 0 16,0 42 15,0 0-31,0 0 16,-21 0-16,21 0 0,0 22 15,0-22-15,-21 21 0,21-21 0,-21 22 16,21-1-16,0 0 0,0 1 15,0-1-15,0 0 0,-22 1 0,22-1 16,0 0-16,0 22 16,0-22-16,0 1 0,0 20 0,0 1 0,0-22 15,0 21-15,0 1 0,0-1 16,0 1-16,0-22 0,0 22 16,22-22-16,-1 22 0,-21-22 0,21 21 15,0-20-15,0 20 0,-21-20 16,0 20-16,21-21 0,-21 1 0,0-1 15,0 0-15,0 1 0,0-22 0,0 0 16,-21 21-16,0-20 0,0-22 16,0 21-16,0 0 0,-1-21 0,1 0 15,0 0-15,0 0 0,0 0 0,0 0 16,-1 0-16,1-21 0,0 0 16,-21-1-16,21 1 0,-1 0 15,1 0-15,0 0 0,21-22 16,0 22-16,-21-21 0,21 0 0,0 20 15,0-20-15,0 0 0,0-1 0,0 1 16,0 0-16,21-1 0,0 1 16,0 0-16,1-1 0,-1 1 0,0 0 15,0-1-15,0 1 0,0-21 16,1 20-16,-1 1 0,0 0 0,0-22 16,0 22-16</inkml:trace>
  <inkml:trace contextRef="#ctx0" brushRef="#br0" timeOffset="6328.41">11832 1164 0,'0'0'0,"-21"21"0,21 1 0,0-1 16,0 0-16,21 0 15,0-21-15,0 0 16,1 0-16,-1 0 0,21 0 16,-21 0-16,0 0 0,1 0 15,-1-21-15,0 0 0,-21 0 16,0-1-16,0 1 15,0 0-15,-21 0 0,0 21 16,21-21-16,-22 21 0,1 0 16,0 0-16,0 0 0,0 0 15,0 21-15,21 0 16,-22-21-16,22 21 0,0 0 16,0 1-16,0-1 0,0 0 15,0 0-15,0 0 0,22 0 0,-1-21 16,0 22-16,-21-1 0,21 0 15</inkml:trace>
  <inkml:trace contextRef="#ctx0" brushRef="#br0" timeOffset="6744.61">12361 1842 0,'21'0'31,"1"-22"-15,-1 1-16,0 21 16,0-21-16,0 0 0,0 0 0,1 0 15,-1-22-15,0 22 0,0 0 16,-21 0-16,0-22 0,0 22 0,0 0 16,0 0-16,0 0 0,0 0 15,-21 21 1,0 0-16,0 0 0,-1 21 15,1-21-15,0 21 0,0 21 0,21-21 16,-21 1-16,0 20 0,21-21 16,-22 21-16,22 1 0,0-22 15,0 21-15,0-21 0,0 22 16,0-22-16,0 0 0,0 0 0,0 0 16,22 1-16,-1-22 0,0 21 15,0-21-15,0 0 0,0 21 0,1-21 16,-1 0-16,0 0 0,0 0 15,21 0-15,-20 0 0,-1 0 0,0 0 16,0-21-16,0 0 0,0 21 16,22-22-16,-22 1 0</inkml:trace>
  <inkml:trace contextRef="#ctx0" brushRef="#br0" timeOffset="7575.65">12954 1651 0,'0'0'0,"0"-21"0,0 0 0,0 0 16,21-1-16,-21 1 0,0 0 0,21 0 15,0 0-15,-21 0 0,22 21 16,-1-22-16,0 22 0,0 0 0,0-21 16,22 21-16,-22 0 0,0 0 15,0 0-15,0 0 0,0 21 16,-21 1 0,0-44 46,-21 1-46,0 0-1,0 21-15,0 0 0,0 0 16,-1 0-16,1 0 16,0 0-16,0 0 0,0 0 0,0 0 15,-22 21-15,22 0 0,0 1 16,0-1-16,0 0 0,-1 21 0,1-21 15,0 22-15,21-1 0,-21-21 16,21 22-16,0-1 0,0 0 16,0-21-16,0 22 0,0-1 0,0-21 15,21 0-15,0 22 0,22-22 0,-22 0 16,21-21-16,-21 21 16,22-21-16,-1 0 0,0 0 0,1 0 15,20 0-15,-21 0 0,1 0 0,-1 0 16,0-21-16,1 0 0,-1 0 15,-21 0-15,22-22 0,-22 1 0,0 0 16,0-1-16,21 1 16,-42-22-16,22 1 0,-1 21 0,0-22 15,-21 1-15,0-1 0,21 22 0,-21-22 16,21 1-16,-21 20 0,0 1 16,0 0-16,0 21 0,0-22 15,0 22-15,0 0 16,-21 21-16,0 0 0,0 0 15,21 21-15,0 0 16,-21 0-16,-1 1 0,22 20 0,-21-21 16,0 21-16,21 1 0,0-1 15,-21 0-15,21 22 0,-21-22 0,21 1 16,0 20-16,0 1 0,0-22 16,0 21-16,0-20 0,0-1 0,0 0 15,0 1-15,0-1 0,0-21 16,0 22-16,21-22 0,0 0 15,0-21-15,-21 21 0,21-21 16,1 21-16,-1-21 0,0 0 0,21 0 16,-21 0-16,1 0 0,-1-21 0,0 0 15,0 21-15,0-21 0,22 0 16,-22-1-16,0 1 0,0 0 16,0 21-16,-21-21 0,0 0 15,21 0-15,1-1 0,-22 1 16,0 0-16</inkml:trace>
  <inkml:trace contextRef="#ctx0" brushRef="#br0" timeOffset="7884.06">13589 1461 0,'0'0'0,"0"-22"16,0 1-1,21 21-15,0-21 16,0 21-16,22 0 0,-1-21 0,0 21 16,22 0-16,-1 0 0,1 0 15,-1-21-15,1 21 0,21 0 0,-22-21 16,1 21-16,-22 0 16,21 0-16,-20-22 0,-1 22 0,-21 0 0,22 0 15,-22-21-15,0 21 16,0 0-16,-21 21 47,-21 1-47,0-22 0,-22 21 15,22 0-15,-42 0 0</inkml:trace>
  <inkml:trace contextRef="#ctx0" brushRef="#br0" timeOffset="8860.42">3069 2223 0,'0'0'0,"-63"21"16,41-21-16,1 0 0,0 0 16,0 0-16,21 21 15,21 0 48,0-21-63,22 0 0,-22 0 15,21 21-15,0-21 0,1 0 0,20 0 16,22 0-16,0 0 0,-1 0 16,22 0-16,0 0 0,0 0 0,0 0 15,21 0-15,21 0 16,-21 21-16,42-21 0,-21 0 0,22 0 16,-1 0-16,0 0 0,1 0 15,-22 22-15,21-22 0,-21 0 0,0 0 16,1 0-16,-22 0 0,21 21 15,-21-21-15,-21 0 0,21 0 16,-22 0-16,-20 0 0,0 0 0,-22 21 16,1-21-16,-22 0 0,0 0 15,-20 0-15,-1 0 0,0 0 16,0 0-16,0 0 78,0 0-62</inkml:trace>
  <inkml:trace contextRef="#ctx0" brushRef="#br0" timeOffset="9981.29">9271 2604 0,'0'0'0,"0"-22"0,0 1 31,-21 21-15,0 0-1,-1 0 1,1 0-16,0 0 16,21-21 15,21 21-15,22 0-16,-1 0 0,0 0 0,1-21 15,20 21-15,22 0 0,-1 0 16,1 0-16,21 0 0,21 0 15,0 0-15,-21 0 0,42 0 0,-21 0 16,21 0-16,0 0 0,22 0 16,-1 0-16,21 0 0,1 0 15,21 0-15,-22 0 0,22 21 0,-1-21 16,-20 0-16,21 0 0,-22 21 0,1-21 16,-22 21-16,0-21 15,-21 22-15,1-22 0,20 0 0,-42 21 16,21-21-16,-21 0 0,0 21 15,-21-21-15,0 0 0,-22 21 0,1-21 16,-21 21-16,-22-21 0,0 0 16,1 0-16,-22 0 0,0 0 0,0 0 15,-21 21 48,0 1-48,-21-22-15,0 21 0,0-21 16,-1 21-16,1 0 0,0-21 0</inkml:trace>
  <inkml:trace contextRef="#ctx0" brushRef="#br0" timeOffset="17308.13">1947 4191 0,'0'0'0,"0"-21"0,0 0 0,0 0 15,0-1-15,0 1 16,0 0-16,0 0 0,0 0 0,0 0 16,0-1-16,0 1 0,-21 0 15,21 0-15,0 0 16,0 0 0,0 42 15,0 0-31,0 0 15,0 0-15,0 22 0,0-1 16,0 0-16,0 22 0,0-22 0,0 22 16,21-22-16,-21 0 0,0 22 15,0-22-15,0 0 0,0 22 16,0-22-16,0 1 0,0-1 16,0 21-16,0-20 0,0-1 15,-21 0-15,21 1 0,0-1 0,-21 0 16,0 1-16,21-1 0,-21-21 15,21 0-15,-22 1 0,22-1 0,0 0 16,0 0 0,0-42 31,0 0-47,22 0 0,-1-1 15,0 1-15,0-21 0</inkml:trace>
  <inkml:trace contextRef="#ctx0" brushRef="#br0" timeOffset="18280.45">2434 4720 0,'0'-21'16,"-21"21"-16,21-21 46,-21 21-30,0 0 0,21 21-1,0 0 1,0 0 0,0 1-16,0-1 15,0 0 1,21-21-1,0 0-15,0 0 16,0 0-16,0 0 16,-21-21-16,22 21 0,-22-21 15,21-1-15,-21 1 16,0 0-16,0 0 16,0 0-16,-21 21 15,-1-21 1,1 21-16,0 0 15,0 0 1,0 21-16,0 0 16,21 0-16,0 0 15,-22 0-15,22 1 0,0-1 16,0 0-16,0 0 16,22-21-1,-1 0-15,0 0 0,0 0 16,0 0-16,0 0 0,1-21 15,-1 0-15,-21 0 16,21 21-16,-21-22 16,0 1-16,0 0 15,-21 0 1,0 21-16,-1 0 16,1 0-16,0 0 15,21 21 1,-21-21-16,21 21 0,0 0 0,-21-21 15,21 22-15,0-1 0,0 0 16,0 0-16,0 0 0,0 0 31,21-21-31,0 0 16,0 0-16,0 0 0,1-21 16</inkml:trace>
  <inkml:trace contextRef="#ctx0" brushRef="#br0" timeOffset="19775.98">3895 4487 0,'0'-21'16,"0"0"-16,0 0 0,0 0 15,0 0 1,0-1-16,0 1 0,0 0 16,0 0-16,0 0 0,0 0 15,0-1-15,0 1 0,0 0 16,0 0 0,0 0-1,0 42 16,0 0-31,0 0 0,0 22 16,0-22-16,0 21 0,0 0 16,0-20-16,0 20 0,0 0 0,0 1 15,0-1-15,21 0 0,-21 1 16,0-1-16,21 0 0,-21 1 0,0-1 16,0-21-16,21 21 0,0-20 15,-21 20-15,21-21 0,-21 0 0,22-21 16,-22 21-16,21-21 0,0 0 15,0 0-15,0 0 0,0 0 16,-21-21-16,22 21 0,-1-21 16,0 0-16,0 0 0,0 0 15,0-22-15,1 22 0,-22 0 16,21-21-16,0 20 0,0-20 0,-21 0 16,0 21-16,0-22 0,21 1 15,-21 21-15,0-22 0,0 22 0,0-21 16,0 21-16,0 0 0,0-22 15,0 22-15,0 0 0,0 0 16,0 42 15,0 0-31,0 0 16,0 0-16,0 1 0,0 20 16,0-21-16,0 21 0,0-20 15,0 20-15,0-21 0,0 21 16,0 1-16,0-22 0,0 21 0,0 1 15,0-22-15,21 21 0,1-21 16,-22 0-16,21 1 0,0-1 0,0 0 16,21-21-16,-20 0 0,20 0 15,-21 0-15,21 0 0,-20 0 0,20 0 16,-21 0-16,21-21 0,-20 0 16,20-1-16,-21 1 0,0 0 0,0 0 15,1-21-15,-1 20 16,-21 1-16,0-21 0,21 21 0,-21-22 0,21 22 15,-21-21-15,0 21 16,0 0-16,0-1 0,0 1 0,0 0 16,0 0-16,0 0 15,21 21-15,-21 21 16,0 0 0,0 0-16,21 0 0,-21 22 0,0-22 15,0 21-15,0 1 0,0-1 16,0 0-16,0 22 0,0-1 0,0 1 15,0-1-15,0 1 0,0-1 16,0 22-16,0-22 0,0 1 0,0 21 16,0-22-16,0 22 0,-21-22 15,21 22-15,-21-22 0,21 1 16,-21-1-16,21-20 0,0 20 0,0-20 16,-21-1-16,21 0 0,0-21 15,-21 22-15,21-22 0,0 0 0,-22 0 16,22 0-16,0-42 31,0 0-15,0-21-16,0 21 15,22-1-15,-22-20 0,21 0 0,0-1 16,-21 1-16,21-21 0</inkml:trace>
  <inkml:trace contextRef="#ctx0" brushRef="#br0" timeOffset="20128.49">4953 4784 0,'0'0'0,"-21"-21"0,0-22 15,-1 22-15,22 0 0,0-21 0,0 20 16,0 1-16,0 0 0,0 0 16,0 0-16,22 0 0,-1-1 0,0 1 15,21 0-15,-21 21 0,22-21 16,-1 21-16,0 0 0,-20 0 15,20 0-15,0 0 0,1 0 0,-1 21 16,0 0-16,-21 0 0,1 1 16,-22-1-16,0 0 0,0 21 0,0-21 15,0 22-15,-22-22 0,-20 21 16,21-21-16,0 22 0,-22-22 0,22 0 16,-21 21-16,21-20 0,-22-1 15,22-21-15,0 21 0,-21 0 0,21-21 16,21 21-16,-22-21 15,44 0 17,-1-21-32,0 21 15,21-21-15</inkml:trace>
  <inkml:trace contextRef="#ctx0" brushRef="#br0" timeOffset="21837.81">6032 4763 0,'22'0'0,"-44"0"0,44-22 0,-1 22 15,-21-21-15,21 0 0,-21 0 0,0 0 16,0-22-16,0 22 16,0 0-16,0 0 0,0 0 0,0 0 15,-21 21-15,21-22 0,-21 1 16,-1 21-16,1 0 0,0 0 15,0 0-15,0 0 0,-22 21 16,22 1-16,0-1 0,-21 0 0,21 0 16,-22 0-16,22 22 0,0-22 15,-21 21-15,20 0 0,1 1 16,21-22-16,0 21 0,0 1 0,0-22 16,0 0-16,0 0 0,0 0 0,21 0 15,1 1-15,-1-22 0,0 0 16,0 0-16,0 0 0,22 0 15,-22 0-15,0-22 0,0 22 16,0-21-16,22 0 0,-22-21 0,0 21 16,0-1-16,0-20 0,-21 0 15,21-1-15,1 1 0,-1 0 0,-21-1 16,0 1-16,0 0 0,0-1 0,0-20 16,21 21-16,-21-22 0,0 22 15,0-1-15,0 1 0,0 0 16,0-1-16,0 1 0,0 21 0,0 0 15,0 0-15,0-1 0,0 44 32,0 20-17,0-21-15,0 21 0,-21 1 16,21-1-16,0 0 0,0 1 0,0-1 16,0 22-16,0-22 0,0 0 15,0 1-15,0-1 0,0 0 0,0 1 16,21-1-16,0-21 0,-21 21 15,21-20-15,0 20 0,1-21 0,-1 0 16,-21 0-16,21-21 0,0 0 16,21 0-16,-20 0 0,-1 0 0,21 0 15,0 0-15,-20-21 0,20 0 16,0 0-16,1 0 0,-1 0 0,0-1 16,-21 1-16,22 0 15,-22-21-15,0 21 0,0-1 0,0 1 16,1-21-16,-1 21 0,-21-22 15,0 22-15,0 0 0,0 0 0,0 0 16,0 0-16,-21 21 0,-1 0 16,1 0-16,0 0 0,0 0 15,0 0-15,0 21 0,-1 0 0,1 0 16,-21 0-16,21 22 16,0-22-16,-1 0 0,1 21 0,21-21 15,-21 22-15,21-22 0,0 0 16,0 21-16,0-20 0,0-1 0,0 0 0,0 0 15,0 0-15,0 0 16,21-21-16,0 0 0,1 0 16,-1 0-16,0 0 15,0 0-15,0-21 0,0 0 0,1 0 16,-1 0-16,0 0 0,0-1 16,-21-20-16,21 21 0,0 0 0,-21-22 15,0 22-15,22 0 0,-1 0 0,-21 0 16,21 0-16,-21-1 0,0 1 15,0 42 17,0 1-32,0-1 15,-21 0-15,21 0 0,-21 0 16,21 0-16,0 22 0,-22-22 0,22 0 16,0 21-16,0-20 0,0-1 15,0 21-15,0-21 0,0 0 0,0 1 16,22-1-16,-1-21 0,0 21 15,0-21-15,0 21 0,0-21 0,1 0 16,20 0-16,-21 0 0,0 0 0,0-21 16,22 0-16,-22 0 0,0-1 15,0 1-15,0 0 0,1 0 0,-1-21 16,0 20-16,0-62 16,0 41-16,0 1 0,-21 0 15,0-1-15,22-20 0,-22 21 16,21-1-16,-21-20 0,0 20 0,0-20 15,0 21-15,0-1 0,0 22 16,0-21-16,0 21 0,0-1 0,0 1 16,-21 21-16,-1 0 15,22 21-15,0 1 16,-21 20-16,21-21 0,-21 21 16,21 1-16,0-1 0,-21 0 0,21 1 15,0-1-15,0 22 0,0-22 16,0 0-16,0 1 0,0-1 15,0-21-15,0 21 0,0 1 0,0-1 16,0-21-16,21 22 0,0-22 16,0 0-16,1 0 0,-1 0 0,0 0 15,21-21-15,1 0 0,-1 0 16,0 0-16,1 0 0,-1 0 0,21 0 16,-20 0-16,-1-21 0,0 0 15,1 0-15,-1 21 0,0-42 0,-20 20 16,20 1-16,-21 0 15,43-42-15,-43 41 0,-21 1 16,21 0-16,-21 0 0,0 0 0,0 0 16,-21 21-1,0 0-15,-1 0 16,1 21-16,0-21 0,0 21 16,0 0-16,0 21 0,-22 1 15,43-22-15,-21 21 0,21-21 16,0 1-16,0-1 0,0 0 0,0 0 15,0 0-15,0 0 0,21 1 16,0-1-16,1-21 0,-1 0 0,21 0 16,-21 0-16,0 0 0,1 0 15,-1 0-15,21 0 0,-21-21 0,0 21 16,1-22-16,-1 1 0,0 21 16,0-21-16,0 0 0,0 0 15,1 0-15,-22-1 0,21 1 0,-21 0 16,21 0-16,-21 0 15,0 0-15,0-1 0,0 1 0</inkml:trace>
  <inkml:trace contextRef="#ctx0" brushRef="#br0" timeOffset="22140.19">7429 4212 0,'0'0'0,"-21"0"0,21-21 0,0 0 16,21 0 0,1 0-16,20 21 15,-21-22-15,21 22 0,22-21 16,-22 21-16,22-21 0,-1 21 0,-20-21 16,20 21-16,1 0 0,-22 0 15,0-21-15,1 21 0,-1 0 0,0 0 16,-21 0-16,1 0 0,-1-21 15,-42 21 17,-1-22-17,1 22 1</inkml:trace>
  <inkml:trace contextRef="#ctx0" brushRef="#br0" timeOffset="24199.58">10647 4678 0,'-21'0'16,"-1"0"15,22-21-15,0 0-1,0-1-15,0 1 16,22 21-16,-22-21 0,0 0 0,0 0 15,0 0-15,0-1 16,0 1-16,0 0 0,0 0 0,0 0 16,-22 0-16,1-1 0,0 22 15,0-21-15,-21 0 0,20 0 16,1 21-16,-21 0 0,21 0 16,-22 0-16,22 0 0,-21 21 0,0 0 15,20 0-15,-20 1 0,0-1 16,-1 21-16,22 0 0,-21 1 0,21-1 15,0 0-15,-1 1 0,1-1 16,21 0-16,0 1 0,0-1 0,0 0 16,0-20-16,0 20 0,0-21 0,0 0 15,21 0-15,1-21 0,-1 0 16,0 0-16,0 0 0,0 0 16,0 0-16,22 0 0,-22-21 15,21 0-15,1 0 0,-22 0 0,21 0 16,-21-22-16,22 22 0,-22-21 15,21 21-15,-21-1 0,0-20 0,1 21 16,-22-21-16,0 20 0,21 1 16,-21-21-16,0 21 0,0 0 15,0 42 1,0 0 0,0 0-16,0 0 0,0 0 0,0 22 15,0-1-15,0 0 0,0-20 16,0 20-16,0 0 0,0 1 0,0-1 15,0-21-15,21 21 16,-21-20-16,0-1 0,21 0 0,0 0 16,0-21-16,1 0 15,-1 0-15,0 0 0,0 0 0,21-21 16,-20 21-16,-1-21 0,21 0 0,-21-1 16,0 1-16,1 0 0,20-21 15,-21 21-15,0-22 0,0 22 0,-21 0 16,0-21-16,22 20 0,-22-20 15,0 21-15,0 0 0,0 0 0,0-1 16,-22 44 15,22-1-31,0 0 16,0 0-16,0 21 0,-21-20 16,21 20-16,0-21 0,0 21 0,0-20 15,0 20-15,0-21 0,0 0 16,0 0-16,0 1 0,0-1 0,21-21 15,1 0-15,-1 0 0,0 0 16,0 0-16,0 0 0,0 0 0,22 0 16,-22-21-16,0 21 0,21-22 15,-20 1-15,-1-21 0,21 21 16,-21 0-16,0-22 0,1 1 0,-22 21 16,21-22-16,0 22 0,-21-21 15,21 21-15,-21 0 0,0-1 0,0 1 16,0 0-16,0 42 31,0 0-31,0 1 16,0-1-16,0 0 0,0 21 0,0-21 15,0 22-15,0-22 0,0 21 0,0-21 16,0 22-16,0-22 0,0 0 16,0 21-16,21-20 0,0-1 0,1 0 15,-1 0-15,0-21 16,0 0-16,0 0 15,22 0-15,-22 0 0,0 0 16,21 0-16,-21-21 0,1 0 0,20 0 16,-21-1-16,0-20 0,22 21 0,-22-21 15,0-1-15,0 1 0,0 0 16,0-1-16,-21 1 0,22-22 0,-1 22 16,-21-21-16,21-1 0,-21 22 15,0-22-15,21 1 0,-21-1 0,21 22 16,0-22-16,-21 22 0,0-21 15,22 41-15,-22-20 0,21 0 0,-21 21 16,0-1-16,0 44 31,0-1-31,0 0 16,0 21-16,-21 1 0,-1-1 0,1 21 16,0-20-16,21 20 0,-21 1 15,0-22-15,0 22 0,-1-1 0,22-21 16,-21 22-16,21-22 0,-21 22 0,21-22 15,0 22-15,0-22 0,0 0 16,0 22-16,0-22 0,0-21 0,0 22 16,0-22-16,21 21 0,0-21 15,1-21-15,-1 21 0,21-21 0,-21 0 16,0 0-16,22 0 16,-22 0-16,21-21 0,1 0 0,-22 21 0,21-42 15,0 21-15,-20-1 0,20-20 16,-21 21-16,0-21 0,0-1 15,1 22-15,-1-21 0,0-1 0,0 22 16,-21-21-16,0 21 0,21 0 16,-21-1-16,0 44 31,0-1-31,0 0 16,0 0-16,-21 0 0,21 22 15,0-22-15,0 21 0,-21-21 0,21 22 16,0-22-16,0 0 0,0 0 0,0 0 15,0 0-15,0 1 16,21-22-16,-21 21 0,21-21 16,0 0-16,1 0 0,20 0 15,-21-21-15,0 21 0,0-22 0,22 1 16,-22 0-16,21 0 0,-21 0 16,1-22-16,-1 22 0,0-21 0,-21 21 15,0-22-15,0 22 0,0-21 0,0 21 16,0-22-16,0 22 0,-21 0 15,0 0-15,-1 0 0,-20 0 0,21 21 16,0 0-16,0 0 0,-22 0 16,22 0-16,0 0 0,-21 21 15,20 0-15,1-21 0,0 21 16,0 0-16,0-21 0,0 21 0,21 1 16,-22-22-16,22 21 0</inkml:trace>
  <inkml:trace contextRef="#ctx0" brushRef="#br0" timeOffset="24439.95">12001 4487 0,'-21'0'0,"42"0"0,-63 0 0,21 0 0,42-21 31,0 21-31,22 0 0,-1 0 0,0-21 16,22 21-16,-1 0 0,1-21 0,-1 21 16,1 0-16,-1-21 0,1 21 15,-1-21-15,1 21 0,-22 0 0,22 0 16,-43-22-16,21 22 0,-21 0 16,0-21-16,1 21 0,-1-21 31</inkml:trace>
  <inkml:trace contextRef="#ctx0" brushRef="#br0" timeOffset="25823.93">13293 4509 0,'0'0'0,"0"-22"0,0 1 16,-22 21-16,22-21 0,0 0 16,-21 21-1,0 0-15,0 21 16,21 0-16,-21 0 16,21 22-16,-21-22 0,21 21 0,0 1 15,0-1-15,0-21 0,-22 21 16,22 1-16,-21-1 0,21 0 0,-21 1 15,21-22-15,0 0 0,0 21 16,0-20-16,0-1 0,0-42 47,0-1-47,0 1 16,0 0-16,21 0 0,0-21 15,-21-1-15,22 22 0,-22-21 0,21 21 16,-21-22-16,21 1 0,0 21 15,-21-22-15,21 22 0,0 0 0,-21 0 16,22 21-16,-1 0 16,0 0-16,0 0 0,0 21 15,-21 0-15,21 0 0,-21 22 16,22-22-16,-22 21 0,0-21 0,21 22 16,-21-1-16,21-21 15,-21 22-15,0-22 0,0 0 0,21 21 16,-21-21-16,21-21 0,-21 22 15,21-1-15,1-21 16,-1 0-16,0 0 16,0-21-16,0-1 15,0 1-15,1 0 0,-22-21 16,21 21-16,0-22 0,0 22 0,-21-21 16,21 21-16,0-22 0,-21 22 0,22-21 15,-1 21-15,-21-1 0,21 1 16,0 21-1,-21 21 1,0 1-16,0-1 0,0 0 16,21 21-16,-21-21 0,0 22 15,0-1-15,0-21 0,0 22 0,0-1 16,0-21-16,0 21 0,21-20 16,-21 20-16,0-21 0,0 0 0,22 0 15,-1-21-15,0 22 0,0-22 16,0 0-16,0 0 0,22 0 15,-22 0-15,0 0 0,0-22 0,22 1 16,-22 0-16,0 0 16,21 0-16,-21 0 0,1-1 0,-1-20 0,0 0 15,0 21-15,0-22 0,-21 1 16,0 21-16,21-22 0,-21 22 16,22 0-16,-22 0 0,0 0 15,0 42 16,0 21-31,0-21 0,0 1 0,-22 20 16,22-21-16,-21 0 0,21 22 16,0-22-16,0 0 0,0 0 0,0 0 15,-21 0-15,21 1 0,0-1 16,-21-21 0,0 0 15,21-21-31,0-1 0</inkml:trace>
  <inkml:trace contextRef="#ctx0" brushRef="#br0" timeOffset="26007.82">14478 4487 0,'0'-21'15,"-21"21"-15,0 0 16,-1 0-16,22 21 31,0 1-15,22-22-16,-1 21 0,0-21 15,0 21-15,0-21 0</inkml:trace>
  <inkml:trace contextRef="#ctx0" brushRef="#br0" timeOffset="28188.87">15071 4636 0,'0'-22'0,"0"1"15,0 0-15,0 0 16,-22 0-16,1 21 16,0 0-16,0 0 15,0 0-15,0 0 0,21 21 16,0 0-16,-22 0 0,1 0 15,21 22-15,-21-22 0,21 21 0,0-21 16,0 22-16,0-1 0,0 0 16,0-20-16,0 20 0,0 0 0,0-21 15,0 1-15,21 20 0,0-21 16,1 0-16,20 0 0,-21-21 16,21 22-16,1-22 0,-1 0 0,0 0 15,22 0-15,-22 0 0,22 0 16,-1 0-16,-20-22 0,20 1 0,-21 0 15,1 0-15,-1 0 0,0 0 16,1-1-16,-22-20 0,21 21 0,-21-21 16,1 20-16,-1-20 0,-21 21 15,0-21-15,0 20 0,0 1 0,0 0 16,0 0-16,0 0 0,0 0 16,-21 21-16,-1 0 0,1 0 15,0 0-15,0 0 0,0 21 16,0 0-16,-1 0 0,1 0 15,0 0-15,-21 1 0,21 20 0,-1-21 16,1 0-16,0 22 0,0-22 16,0 0-16,21 21 0,0-21 0,0 1 15,0-1-15,0 0 16,21-21-16,0 0 0,0 0 16,0 0-16,22 0 0,-22-21 15,0 0-15,0 21 0,0-22 0,22 1 16,-22-21-16,0 21 0,0 0 15,0-22-15,1 22 0,-22 0 0,21-21 16,0 20-16,-21 1 0,21 0 16,-21 0-16,0 0 0,0 0 15,0 42 17,0 0-32,0 0 15,-21 0-15,21 0 0,0 22 16,0-22-16,0 21 0,-21 1 0,21-22 15,0 21-15,0-21 0,0 22 16,0-22-16,21 0 0,0 0 0,-21 0 16,21 0-16,22-21 0,-22 0 15,0 0-15,21 0 0,-21 0 0,22 0 16,-1 0-16,-21-21 0,22 0 16,-22 0-16,21 0 0,-21 0 15,0-22-15,1 1 0,20 21 0,-21-43 16,0 22-16,0 0 0,1-1 15,-1-20-15,-21-1 0,21 22 0,0-22 16,0 22-16,0-21 0,-21 20 16,0 1-16,22 0 0,-22 20 0,0-20 15,0 21-15,0 0 16,-22 21-16,1 0 16,0 21-16,21 0 0,-21 0 15,0 0-15,0 22 0,-1-1 0,1 0 16,21 1-16,-21-1 0,0 0 15,21 1-15,-21-1 0,21 0 16,0 22-16,0-22 0,0 1 16,0-1-16,0 0 0,0 1 0,21-22 15,-21 21-15,21-21 0,0 0 16,22 1-16,-22-22 0,0 0 0,21 0 16,-21 0-16,22 0 0,-22 0 0,21-22 15,-21 22-15,22-21 0,-22 0 16,21-21-16,-21 21 0,1-22 0,-1 1 15,21 0-15,-21-1 16,0 1-16,1 0 0,-1-22 0,0 22 16,0-22-16,0 1 0,0 20 15,1-20-15,-22 21 0,0-1 0,21 1 16,-21 21-16,0-22 0,0 22 16,-21 42-1,-1 1 1,22 20-16,-21-21 0,0 21 0,21 1 15,-21-1-15,0 0 0,21 1 16,-21-1-16,-1 22 0,22-22 0,-21 0 16,21 1-16,0-1 0,0 0 15,0 1-15,0-1 0,0-21 0,0 21 16,0-20-16,21-1 0,-21 0 16,22 0-16,-1 0 0,0-21 15,0 0-15,0 0 0,22 0 0,-22 0 16,0-21-16,0 0 0,21 21 15,-20-21-15,20 0 0,-21-22 0,0 22 16,22 0-16,-22-21 0,0 20 16,0 1-16,0-21 0,0 21 0,1 0 15,-22-1-15,21 1 16,-21 42 0,-21 1-1,-1-1-15,22 0 0,-21 0 0,0 0 16,21 0-16,0 1 0,0-1 15,0 21-15,0-21 0,0 0 16,0 1-16,0-1 0,0 0 0,21-21 16,0 21-16,1 0 0,-1-21 15,0 0-15,0 0 0,21 0 0,-20 0 16,20 0-16,-21 0 0,0 0 16,0 0-16,1-21 0,-1 0 0,21 0 15,-42 0-15,21-1 0,0 1 16,1-21-16,-1 21 0,0-22 0,-21 22 15,0 0-15,21 0 0,-21 0 16,21 0-16,-21-1 0,21 22 16,-21 22 31,-21-1-47,21 0 0,-21 0 0,0 0 15,21 0-15,0 22 0,0-1 16,0 0-16,-21 1 0,21 20 0,0-20 15,0-1-15,0 21 0,0 1 0,0-22 16,0 22-16,0-1 0,0-20 16,0 20-16,0 1 0,-21-1 0,21 1 15,0-1-15,0 1 16,0 20-16,-22-41 0,22 20 0,-21 1 0,0-1 16,21 1-16,-21-22 0,0 21 15,21-20-15,-21 20 0,-1-20 16,1-1-16,0 0 0,0-21 0,0 1 15,0-1-15,-1 0 0,1-21 16,0 0-16,0 0 0,0 0 16,0 0-16,-1-21 0,22 0 0,0-1 15,-21 1-15,0-21 0,21 0 16,-21 20-16,21-20 0,0 0 0,0-1 16,-21 1-16,21-21 0,-21 20 15,21-20-15,0-1 0,0 1 0,0-22 16,0 22-16,0-1 0,21-21 15,0 22-15,21-1 0,-21 1 16,22-1-16,-1-20 0,-21 20 0,22 22 16,-1-22-16,0 1 0,1 21 15,-1-1-15,-21 22 0,21-21 0,-20 21 16,20-1-16,-21 22 0,0-21 16,0 21-16,1 0 0,-1-21 15,0 21 1,-21 21 62,0 0-62,-21-21-1,0 0-15,-1 22 0,1-22 16</inkml:trace>
  <inkml:trace contextRef="#ctx0" brushRef="#br0" timeOffset="30380.22">2053 6583 0,'-21'0'15,"21"21"-15,-21-21 16,0 0-16,-1 0 31,22-21-15,0 0-16,0 0 15,0-1-15,0 1 0,0 0 16,0 0-16,0 0 0,0 0 16,22-1-16,-22 1 0,21 0 15,0 21-15,-21-21 0,21 0 0,0 21 16,0-21-16,1 21 16,-1 0-16,0 0 0,0 0 0,0 0 15,0 21-15,1 0 0,-1 0 16,0 21-16,0 1 15,0-1-15,0 0 0,-21 1 0,0-1 16,0 0-16,0 1 0,0-1 16,0 0-16,-21 1 0,-21-22 0,21 21 15,0 1-15,-22-22 0,22 21 16,0-21-16,-21 22 0,20-22 0,-20 0 16,0 21-16,21-21 0,-22 1 15,1-1-15,21-21 0,-22 21 16,22-21-16,-21 0 0,21 0 0,-22 0 15,22 0-15,0-21 0,0 21 16,0-21-16,0-1 0,21-20 16,-22 21-16,22 0 0,-21-22 15,21 22-15,0-21 0,0 21 0,0-22 16,0 22-16,21 0 0,1-21 16,-1 21-16,0-1 0,0 1 15,0 0-15,22 21 0,-22 0 16,0 0-16,0 0 0,0 0 0,0 21 15,1-21-15,20 21 0,-21 22 16,-21-22-16,21 0 0,0 0 0,1 22 16,-1-22-16,0 21 0,-21-21 15,21 22-15,-21-22 0,21 21 16,-21-21-16,0 0 0,21 1 0,1 20 16,-22-21-16,21 0 0,-21 0 15,0 1-15,21-22 16,0 0 15,0-22-31,0 22 16,-21-21-16,0 0 0,22 0 0,-1 0 15</inkml:trace>
  <inkml:trace contextRef="#ctx0" brushRef="#br0" timeOffset="30823.88">2900 6900 0,'0'22'32,"0"-1"-32,0 0 15,0 0 1,21-21 15,-21-21-15,0 0-16,21 21 15,-21-21-15,0-1 16,0 1 0,-21 21-16,0 0 15,0 0 1,-1 0-16,22 21 0,-21 1 15,21-1 1,0 0-16,0 0 16,0-42 62,21 0-78</inkml:trace>
  <inkml:trace contextRef="#ctx0" brushRef="#br0" timeOffset="34910.89">4127 6477 0,'0'0'0,"-21"0"15,21 21 32,0 0-47,0 1 16,21-22-16,1 0 16,-1 0-16,0 0 0,21 0 15,1-22-15,-1 22 0,21-21 0,-20 0 16,20 0-16,-20 0 0,20 0 15,-21-1-15,1-20 0,-1 21 16,0 0-16,-20 0 0,-1-1 16,0 1-16,-21 0 0,0-21 0,0 21 15,0-1-15,0 1 0,0 0 16,0-21-16,-21 21 0,0-1 0,-1 1 16,1 0-16,0 21 15,0 21 1,21 0-16,0 1 0,0 20 15,0-21-15,0 21 0,0 22 0,0-22 16,0 22-16,0-1 0,0 1 16,0-1-16,0 1 0,21-1 15,-21 1-15,0-1 0,0 1 16,0-22-16,0 0 0,0 1 0,0-1 16,0 0-16,0 1 0,-21-1 15,21-21-15,0 0 0,-21 1 0,0-1 16,-1 0-16,1 0 0,-21-21 15,21 0-15,0 0 0,-22 0 16,22 0-16,-21-21 0,-1 0 16,22 0-16,-21-1 0,0 1 0,20 0 15,-20-21-15,21 21 0,0-1 16,0 1-16,-1-21 0,1 42 16,0-21-16,21 0 0,-21 21 15,21 21 1,21-21-16,0 21 15,0 0-15,1 0 0,-1 0 0,21 1 16,-21 20-16,22-21 0,-1 0 16,0 0-16,-21 1 0,22-1 0,20 0 15,-20 0-15,-1 0 0,0-21 16,1 0-16,-1 0 0,0 0 0,1 0 16,-1 0-16,0 0 0,1 0 15,-1-21-15,0 0 0,-21 0 0,22 0 16,-22-22-16,21 22 0,-21 0 15,1-21-15,-22 20 0,21 1 16,-21-21-16,0 21 0,21-22 0,-21 22 16,0 0-16,0 0 15,0 0-15,0 42 32,0 0-32,0 0 0,0 0 15,0 1-15,0 20 0,0-21 16,0 0-16,-21 0 0,21 22 0,-21-22 15,21 0-15,0 0 0,0 22 16,0-22-16,-22-21 0,22 21 0,0 0 16,-21-21-1,21-21 17,0 0-32,0 0 0,0-1 0,0 1 15,0-21-15,0 21 0,0-22 16,0 1-16,0 0 0,21 21 0,1-22 15,-1 1-15,0 21 0,21 0 16,-21-22-16,22 43 0,-1-21 0,0 21 16,22 0-16,-22 0 0,1 0 15,-1 21-15,0-21 0,-21 21 0,22 1 16,-22-1-16,0 21 0,0-21 16,-21 0-16,0 1 0,0 20 15,0-21-15,0 0 0,0 0 0,-21 1 16,0-1-16,0 0 0,21 0 15,-21 0-15,-1 0 0,1 1 16,21-44 31,21 22-47,-21-21 0,22 0 0,-1 0 16</inkml:trace>
  <inkml:trace contextRef="#ctx0" brushRef="#br0" timeOffset="37045.32">6159 6964 0,'22'-21'16,"-22"0"0,0-1-16,21 1 0,-21 0 0,21 0 15,0 0-15,-21-22 0,21 22 0,0-21 16,-21 0-16,0-22 0,0 22 15,22-22-15,-22 22 0,0-22 16,0 22-16,0 0 0,0-1 0,0 1 16,0 0-16,0 21 0,0-1 15,0 1-15,-22 0 0,1 21 16,0 21 0,0 0-16,21 1 0,0 20 15,0 0-15,-21 22 0,21-1 0,0 1 16,0-1-16,0 1 0,0-1 15,0 1-15,0-1 0,0 1 0,0-22 16,0 0-16,0 22 0,0-22 16,0 1-16,0-1 0,0 0 0,0-21 15,0 22-15,0-22 0,-21 0 16,21 0-16,0 0 0,0-42 47,0 0-47,0-21 0,0 21 0,0-1 15,0-20-15,0 21 0,0-21 16,21-1-16,0 22 0,-21-21 0,21-1 16,0 22-16,0 0 0,22 0 15,-22 0-15,0 0 0,21-1 0,-20 22 16,20 0-16,-21 0 0,0 0 16,22 22-16,-22-22 0,0 21 0,0 0 15,0 0-15,-21 0 0,21 22 16,-21-22-16,0 0 0,0 0 15,0 21-15,-21-20 0,0-1 0,-21 0 16,21 21-16,-1-21 0,1 1 16,-21-1-16,21 0 0,0-21 0,-22 21 15,22-21-15,0 0 0,0 0 16,0 0-16,-1 0 0,1 0 0,21-21 16,-21 0-16,0 0 15,21-1-15,-21 1 0,21 0 0,0 0 16,0 42 31,0 0-47,0 0 15,21 1-15,0-1 0,-21 0 0,21 0 16,0 0-16,1-21 0,-1 21 16,21 1-16,-21-22 0,22 21 0,-1-21 15,0 0-15,1 0 0,-1 0 0,0 0 16,1-21-16,20 21 0,-21-22 15,1 1-15,20 0 0,-20 0 0,-22-21 16,21 20-16,0 1 0,-20-21 16,-1 21-16,0 0 0,0-22 0,-21 22 15,0 0-15,21-21 0,-21 20 16,0 1-16,0 0 0,0 0 16,0 42 15,0 0-31,-21-21 0,21 21 0,0 1 15,0-1-15,-21 21 0,21-21 16,-21 0-16,21 1 0,0 20 0,0-21 16,0 0-16,0 22 0,0-22 15,0 0-15,0 0 0,0 0 0,21 0 16,0-21-16,0 0 0,0 0 16,22 0-16,-22 0 15,0-21-15,0 0 0,0 0 0,1 0 16,-1 0-16,0-1 15,0 1-15,0 0 0,0-21 0,1 21 16,-1-1-16,0-20 0,0 21 16,-21 0-16,0-22 0,21 22 0,-21 0 15,21 0-15,-21 0 0,0 0 16,0 42 15,0 0-31,0 0 0,-21 0 0,21 0 16,-21 22-16,21-22 0,0 0 0,0 21 15,0-20-15,0-1 0,0 21 16,0-21-16,0 0 0,0 1 0,21-1 16,0 0-16,1 0 15,-1-21-15,0 0 0,0 21 0,21-21 16,-20 0-16,-1 0 0,0 0 0,21-21 16,-21 21-16,1-21 0,-1 0 15,0 0-15,0-1 0,0 1 0,0 0 16,1 0-16,-22 0 0,0 0 15,21-1-15,0-20 0,-21 21 0,0 0 16,0 0-16,0-1 0,0 1 16,21 0-16,-21 42 31,0 0-15,-21 1-16,21-1 0,0 0 15,0 0-15,0 0 0,-21 0 16,21 1-16,0-1 0,0 0 0,0 21 15,0-21-15,0 1 0,0-1 16,0 0-16,21-21 0,0 0 16,0 0-16,0 0 0,1 0 0,-1 0 15,21 0-15,-21 0 0,0-21 16,1 21-16,-1-21 0,21-1 0,-42 1 16,21 0-16,0 0 0,1-21 15,-1 20-15,0-20 0,-21 21 0,0-21 16,21-1-16,-21 1 0,21 0 15,-21-1-15,21-20 0,-21 20 16,0-20-16,0-1 0,0 22 0,0-21 16,0 20-16,0 22 0,0-21 15,0 21-15,0-1 0,0 1 0,0 0 16,0 42 0,0 0-16,0 1 15,0 20-15,-21 0 0,21 1 16,0-1-16,0 0 0,0 22 0,-21-22 15,21 0-15,0 22 0,0-22 0,0 1 16,0-1-16,0 0 0,0 1 16,0-1-16,0-21 0,0 21 0,0-20 15,0 20-15,0-21 16,21 0-16,-21 0 0,21-21 0,1 0 16,-1 0-16,0 0 0,21 0 0,-21 0 15,1 0-15,20-21 0,-21 0 16,21 0-16,-20 0 0,20 0 0,-21-1 15,21-20-15,-20 21 0,20-21 16,-21 20-16,0-20 0,22 0 0,-22-1 16,0-20-16,0 21 0,-21-22 15,21 22-15,0-22 0,-21 1 16,22 20-16,-22 1 0,0 0 0,0-1 0,0 22 16,0-21-16,0 21 15,0 0-15,0 42 31,-22 0-31,1 21 16,21-21-16,-21 22 0,0-1 0,21 22 16,-21-22-16,21 21 0,-21-20 15,-1 20-15,1-20 0,21 20 0,0-21 16,0 1-16,-21-1 0,21 0 16,0-20-16,0 20 0,0-21 0,0 21 15,0-20-15,21-1 0,0-21 16,1 21-16,-1-21 0,0 21 15,21-21-15,-21 0 0,1 0 0,20 0 16,-21 0-16,0-21 0,22 0 16,-22 21-16,0-21 0,0-1 0,0 22 15,0-21-15,-21 0 0,22 21 0,-1-21 16,-21 0-16,0 0 16,0-1-16,21 1 0</inkml:trace>
  <inkml:trace contextRef="#ctx0" brushRef="#br0" timeOffset="37287.42">8826 6731 0,'22'0'15,"20"-21"-15,-21 21 16,21-21-16,1 0 0,20 21 15,-20-22-15,-1 1 0,21 0 0,-20 0 16,-1 21-16,0-21 0,1 0 16,-1-1-16,-21 22 0,0-21 0,1 21 15,-1-21-15,-21 0 16,0 0-16,-21 21 16,-1 0-16,1-21 0</inkml:trace>
  <inkml:trace contextRef="#ctx0" brushRef="#br0" timeOffset="37555.78">7874 6329 0,'-21'0'0,"42"0"0,-63 21 0,20-21 16,44-21 15,-1 0-15,0 21-16,0 0 0,0-21 0,0 21 15,1 0-15,-1-22 0,0 22 16,-42 0 15</inkml:trace>
  <inkml:trace contextRef="#ctx0" brushRef="#br0" timeOffset="38176.83">11028 6604 0,'0'0'0,"21"-21"0,-21 0 16,0 0-16,0-1 0,21-20 15,-21 21-15,0-21 0,0 20 0,0 1 16,0 0-16,0 0 0,0 0 15,-21 63 1,21-21 0,0 22-16,0 20 0,0-21 15,0 22-15,0-1 0,0 1 0,0 21 16,0-22-16,0 1 0,0 20 16,0 1-16,-21 0 0,0-1 0,-1 1 15,1-22-15,0 22 0,0-21 0,0 20 16,0-20-16,-22-1 0,22 1 15,0-22-15,0 22 0,0-22 0,21 0 16,0 1-16,-22-22 0,22 0 16,0 0-16,0 0 0,0-42 31,22 0-31,-22 0 0,21 0 16,0-22-16,0 22 0,0-21 0,-21-1 15,21-20-15</inkml:trace>
  <inkml:trace contextRef="#ctx0" brushRef="#br0" timeOffset="38519.64">10795 6752 0,'0'0'0,"-21"-42"0,-22 0 0,1-22 16,21 22-16,0-1 0,0 1 16,21 0-16,0-1 0,0 22 0,0 0 15,21-21-15,0 21 0,0-1 16,21 22-16,22-21 0,-1 0 0,1 21 15,-1 0-15,22 0 0,0 0 16,-22 21-16,1 0 0,-1 1 0,1-1 16,-22 21-16,0 0 0,-20-20 15,-1 20-15,-21 0 0,0 1 0,0-1 16,-21 0-16,-1-21 0,-20 22 16,0-22-16,-1 21 0,1-21 0,-21 1 15,20-1-15,1 0 0,0-21 16,-1 0-16,1 21 0,21-21 15,0 0-15,-1 0 0,1 0 0,42-21 32,1 21-17,-1-21-15,21 21 0,-21-21 16,22-1-16</inkml:trace>
  <inkml:trace contextRef="#ctx0" brushRef="#br0" timeOffset="38956.4">11557 6562 0,'0'0'0,"0"-43"16,21 22-16,-21 0 15,0 0-15,0 0 0,21 21 16,0-21-16,1-1 0,-1 22 0,0 0 16,21 0-16,-21 0 15,1 0-15,20 22 0,-21-1 0,21 0 16,-20 21-16,20-21 0,-21 22 15,0-22-15,0 21 0,1 1 0,-22-1 16,0-21-16,0 21 0,0-20 0,0 20 16,0-21-16,-22 0 0,1 0 15,21 1-15,0-1 0,-21-21 16,21 21-16,-21-21 16,21-21-1,0 0-15,0-1 0,0 1 16,0-21-16,0 21 0,0-22 15,0 22-15,0-21 0,21 0 0,0-1 16,-21-20-16,21 20 0,1 1 16,-22 0-16,21-1 0,-21 22 0,0-21 15,21 21-15,0 21 0,-21-21 16,21 21-16,0 0 16,-21 21-1,0 0 1,0 0-16,0 0 0,22 0 15</inkml:trace>
  <inkml:trace contextRef="#ctx0" brushRef="#br0" timeOffset="39931.9">12467 6541 0,'0'0'0,"0"-22"15,0 1-15,0 0 16,0 0-16,-21 42 47,0-21-47,21 42 0,-21-20 15,-1-1-15,22 21 0,0-21 16,0 22-16,-21-22 0,21 21 0,0 0 16,0-20-16,0-1 0,0 21 15,0-21-15,21 0 0,-21 1 0,22-1 16,-1-21-16,0 21 0,21-21 15,-21 0-15,1 0 0,-1 0 0,21 0 16,-21 0-16,0 0 0,22-21 0,-22 0 16,0-1-16,21 1 0,-20 0 15,-1 0-15,0 0 0,-21-22 0,0 22 16,21-21-16,-21 0 0,0-1 16,0 1-16,0 0 0,0-1 15,-21 1-15,0 0 0,0-1 16,-1 22-16,1 0 0,0 0 0,0 21 15,0 0-15,0 0 0,-1 0 0,-20 0 16,21 21-16,0 0 0,21 21 16,-21-20-16,21 20 0,-22 0 0,22 1 15,0-22-15,0 21 0,0 0 16,0 1-16,22-22 0,-1 0 0,0 21 16,0-20-16,21-22 0,-20 21 15,20 0-15,0-21 0,1 0 0,-1 0 16,0 0-16,1 0 0,-1 0 15,0-21-15,1 21 0,-1-21 16,0-1-16,-21 1 0,1 0 0,20 0 16,-21 0-16,0 0 0,0-22 15,-21 22-15,0-21 0,22 21 0,-22-1 16,0 1-16,0-21 0,0 21 16,0 0-16,0-1 0,0 44 31,0-1-31,0 0 0,0 21 15,0-21-15,-22 22 0,22-22 16,0 21-16,0 1 0,0-1 16,0 0-16,0 1 0,0-1 0,0 0 0,0 1 15,0-1-15,0 0 0,0 1 16,22-1-16,-1 21 0,0 1 16,-21-22-16,21 22 0,-21-1 15,21 1-15,0-22 0,-21 22 0,22-1 16,-22-21-16,0 22 0,21-22 0,-21 22 15,21-1-15,-21-20 0,0 20 16,0 1-16,0-22 0,0 0 0,0 1 16,0-1-16,0 0 0,0-21 0,0 1 15,-21-1-15,21 0 0,-21-21 16,-1 0-16,1 0 16,0-21-16,0 0 0,21-1 15,-21-20-15,0 21 0,-1-21 16,22-1-16,0 1 0,-21 0 0,21-1 15,0 1-15,0-22 0,0 22 0,0 0 16,0-1-16,0 1 0,0 0 16,0-1-16,0 1 0,0 0 0,0-22 15,0 22-15,21 0 0,-21-1 16,0 1-16,0 0 0,0-1 0,0 1 16,0 0-16,0-1 0,0 1 15,0 0-15,0-1 0</inkml:trace>
  <inkml:trace contextRef="#ctx0" brushRef="#br0" timeOffset="40145.12">13250 6287 0,'0'-22'15,"0"1"-15,-21 21 16,21-21-1,0 42 17,21-21-17,0 21-15,1 1 16,-1-1-16</inkml:trace>
  <inkml:trace contextRef="#ctx0" brushRef="#br0" timeOffset="41248.1">13674 6731 0,'0'0'0,"21"0"0,0 0 15,0 0-15,-21-21 16,21 0-16,0 0 0,1-1 0,-1 1 16,0 0-16,0 0 15,-21-21-15,21 20 0,0 1 0,-21-21 16,22 21-16,-22 0 0,0-1 15,0 1-15,-22 21 16,1 0-16,0 0 16,0 21-16,21 1 0,-21 20 0,0-21 15,-1 21-15,1 1 0,0-22 16,21 21-16,0 1 0,0-1 0,0 0 16,0-21-16,0 22 0,0-22 0,0 0 15,21 0-15,0 0 16,1-21-16,-1 22 0,21-22 0,-21 0 0,22 0 15,-22 0-15,21 0 0,-21 0 16,22-22-16,-22 22 0,21-21 16,0 0-16,-20 0 0,20 0 15,-21 0-15,21-22 0,-20 22 0,-1-21 16,21-1-16,-21 1 0,0 21 0,1-21 16,-1 20-16,0 1 0,0 0 15,-21 0-15,0 0 0,21 21 0,0 0 16,-21 21 15,0 0-31,0 0 16,0 0-1,22-21 17,-22-21-17,21 21-15,-21-21 0,0 0 16,0 0-16,0 0 15,0-1 1,0 1-16,-21 21 16,-1 0-16,1 0 15,0 21-15,0 1 0,0-1 16,0 21-16,-1-21 16,22 0-16,-21 22 0,21-22 15,0 21-15,-21 1 0,21-1 16,-21-21-16,21 21 0,0 1 0,0-22 15,0 0-15,0 21 0,0-20 16,21-1-16,0 0 0,0 0 0,1-21 16,20 21-16,-21-21 0,21 0 0,-20 0 15,20 0-15,-21 0 0,21 0 16,1-21-16,-22 0 0,21 0 0,1 0 16,-22-1-16,21-20 0,-21 21 15,22-21-15,-1-1 0,-21 1 0,21-22 16,-20 22-16,-1-21 0,21-1 15,-21 1-15,0-1 0,1 22 16,-1-22-16,0 22 0,-21-22 0,0 22 16,21 0-16,-21 21 0,0-22 15,0 22-15,0 0 0,-21 21 32,21 21-32,-21 0 0,0 0 0,-1 1 15,22 20-15,-21-21 0,0 21 16,0 1-16,21-1 0,0 22 0,-21-1 15,21-21-15,-21 22 0,21-1 16,0 1-16,0-22 0,0 22 0,0-22 16,0 0-16,0 1 0,0-22 0,0 21 15,0-21-15,0 1 16,0-1-16,21 0 0,0-21 0,0 0 16,0 0-16,0 0 15,1 0-15,-1 0 0,21-21 0,-21 21 16,0-21-16,1-1 0,-1 1 0,0 0 15,0 0-15,0 0 0,0 0 16,1-1-16,-22 1 0,21-21 0,-21 21 16,0 0-16,0-22 0</inkml:trace>
  <inkml:trace contextRef="#ctx0" brushRef="#br0" timeOffset="41479.5">15007 6350 0,'0'0'0,"-21"0"0,42 0 32,0 0-32,0 0 0,1-21 15,20 21-15,0 0 0,1 0 16,-1 0-16,0-21 0,22 21 0,-22 0 16,0 0-16,1 0 0,-22-21 0,21 21 15,-21 0-15,1 0 0,-1 0 16</inkml:trace>
  <inkml:trace contextRef="#ctx0" brushRef="#br0" timeOffset="45187.86">16595 7345 0,'0'0'0,"-22"0"0,1 0 15,0 0 1,21-21-16,0 0 0,0-1 0,0 1 16,0 0-16,0 0 0,21 0 15,0-22-15,1 22 0,-1-21 0,0 21 16,21-22-16,1 1 0,-1 0 15,0-1-15,1 1 0,-1 0 16,0-22-16,1 22 0,20 0 16,-42-1-16,22 1 0,-22 21 0,0 0 15,-21-1-15,0 1 0,-21 42 16,0 1 0,-22-1-16,22 21 0,-21-21 15,21 22-15,-1-1 0,1 0 0,0 1 16,0-22-16,0 21 0,21 0 15,0-20-15,0-1 0,0 21 0,0-21 16,0 0-16,21 22 0,0-22 16,0 0-16,0 0 0,1 22 0,-1-22 15,-21 0-15,21 0 0,0 0 16,0 0-16,-42-21 47,0-21-47,0 0 0,0 0 0,-1 0 15,1 0-15,0-1 0,0 1 16,0 0-16,0 0 0,-1 0 0,22 0 16,0-1-16,-21 1 0,0 21 15,21 21 17,0 1-32,21-1 0,0-21 15,-21 21-15,22 0 0,-1 0 16,-21 0-16,21 1 0,0-1 15,0 0-15,0 0 0,1-21 0,-1 21 16,0-21-16,21 0 0,-21 0 16,1 0-16,20 0 0,-21 0 0,21-21 15,1 0-15,-1 0 0,0 0 16,1-1-16,-1 1 0,0-21 0,1 21 16,-1-22-16,0 1 0,1 0 15,-1-1-15,-21 1 0,22 0 0,-22-22 16,0 1-16,0-1 0,0 1 15,-21-1-15,0 1 0,21-1 0,-21 22 16,0-22-16,0 22 0,0 0 16,0-1-16,0 22 0,0 0 15,0 0-15,-21 0 0,0 21 16,21 21-16,-21 0 16,21 21-16,-21 1 0,21-1 0,0 0 15,0 1-15,0 20 0,0 1 16,0-1-16,-21 1 0,21-1 0,0 1 15,-22-1-15,22 1 0,0-22 16,0 22-16,0-22 0,0 0 16,0 1-16,0-1 0,0-21 15,0 21-15,0-20 0,0-1 0,0 0 16,22-21-16,-1 0 0,0 0 16,0 0-16,21 0 0,-20 0 15,-1-21-15,0 0 0,21 21 0,1-22 16,-22-20-16,21 21 0,-21 0 15,22 0-15,-22-22 0,0 22 0,0 0 16,0-21-16,-21 20 0,0 1 16,0 0-16,0 0 0,-21 0 0,21 0 15,-21 21-15,-21 0 0,20 0 16,1 0-16,0 0 0,0 0 16,0 21-16,0 0 0,-1 0 15,22 0-15,0 0 0,0 1 16,0-1-16,0 0 0,0 0 15,0 0-15,22 0 0,-1 1 0,0-1 16,-21 0-16,21 0 0,0 0 0,0 0 16,1 1-16,-22-1 0,21 0 15,0 0-15,0 0 0,0 0 16,0 1-16,1-22 0,-1 0 16,0 0-16,0 0 0,0 0 0,0 0 15,1 0-15,-1 0 0,0 0 16,21-22-16,-21 1 0,1 21 15,-1-21-15,0 0 0,0-21 16,0 20-16,0 1 0,1-21 0,-1 21 16,0-22-16,0 1 0,-21 21 0,21-21 15,-21 20-15,21 1 0,-21-21 16,0 21-16,0 0 0,0 42 31,-21 0-31,21 0 0,-21 0 16,0 0-16,21 1 15,-21 20-15,21-21 0,-21 0 0,21 22 0,0-22 16,0 0-16,0 0 0,0 21 16,0-20-16,0-1 0,0 0 15,21 0-15,0-21 16,0 0-16,21 0 0,-20 0 16,-1 0-16,0 0 0,0 0 15,0-21-15,0 0 0,1 0 0,-1-1 16,0 1-16,0 0 0,21 0 0,-42 0 15,22-22-15,-1 22 0,0-21 16,-21 21-16,0 0 0,0-22 0,0 22 16,0 0-16,0 0 15,0 42 1,-21 0 0,21 0-16,-21 0 0,-1 1 15,22 20-15,0-21 0,0 0 16,0 0-16,0 22 0,0-22 0,0 0 15,0 21-15,0-20 0,0-1 16,0 0-16,22-21 0,-22 21 0,21 0 16,0-21-16,0 0 0,21 0 0,-20 0 15,-1 0-15,0 0 0,0 0 16,21-21-16,-20 0 0,-1 0 0,0 0 16,0-1-16,0 1 0,22 0 15,-22 0-15,0-21 0,0 20 0,0 1 16,0 0-16,-21-21 0,22 21 15,-1 21-15,0-22 0,-21 1 16,21 21 0,0 0-1,-21 21 1,21-21 31,-21-21-16,0 0-31,0 0 16,0 0-16,0 0 15,0-1 1,-21 22 0,0 0-1,21 22-15,-21-1 0,0 0 16,21 0-16,0 0 0,-21 0 0,-1 22 15,22-22-15,0 0 0,0 0 0,0 22 16,0-22-16,0 0 0,0 21 16,0-21-16,0 1 0,0-1 0,0 21 15,22-21-15,-1 0 16,0 1-16,21-22 0,-21 0 16,1 0-16,-1 0 0,0 0 15,21 0-15,-21 0 0,1-22 0,-1 1 16,21 0-16,-21 0 0,0 0 15,1-22-15,-1 22 0,0-21 0,0 0 16,0-1-16,0 1 0,1 0 0,-1-1 16,0-20-16,0-1 0,0 1 15,0-1-15,1 1 0,-22-1 0,21 1 16,-21 20-16,21-20 0,-21 21 16,0-1-16,0 22 0,0-21 15,0 21-15,0-1 0,0 44 31,-21-1-31,0 0 0,21 0 16,0 21-16,0 1 0,-22-1 0,22 22 16,-21-22-16,21 21 0,0 1 15,-21-1-15,21-20 0,0 20 0,0-20 16,0 20-16,-21-21 0,21 1 16,0-1-16,0 0 0,0 1 0,0-22 15,0 21-15,0-21 0,0 1 16,0-1-16,0 0 0,21-21 0,0 0 15,0 0-15,1 0 0,-1 0 16,0-21-16,0 0 0,0-1 16,22 22-16,-22-21 0,0-21 15,0 21-15,0 0 0,22-1 16,-22-20-16,0 21 0,0 0 0,-21-22 16,21 22-16,-21 0 0,21 21 15,-21-21-15,0 0 0,-21 42 31,0 0-31,21 0 16,-21 0-16,21 1 0,-21-1 0,0 0 16,21 0-16,0 0 0,0 0 15,0 1-15,0 20 0,0-21 0,0 0 16,0 0-16,0 1 0,0-1 16,21 0-16,0-21 15,0 21-15,0-21 16,0 0-16,1 0 0,-1 0 0,0 0 15,0-21-15,0 0 0,22 21 0,-22-21 16,0-1-16,0 1 0,0-21 16,0 21-16,1 0 0,-1-1 0,0-20 15,0 21-15,0 0 0,-21 0 16,21-1-16,-21 1 0,0 0 0,0 42 47,-21-21-47,0 21 0,21 1 15,-21-1-15,21 0 0,-21 0 16,0 0-16,21 0 0,0 1 0,0-1 16,0 0-16,0 0 0,0 0 15,0 0-15,0 1 0,0-1 0,0 0 16,21-21-16,0 0 16,0 21-16,0-21 0,0 0 0,1 0 15,-1 0-15,0 0 0,0 0 16,0-21-16,0 0 0,22 21 0,-43-21 15,21-1-15,0 1 0,0 0 16,-21 0-16,0 0 0,0 0 0,21-1 16,-21 1-16,0 0 0,0 0 0,0 0 15,22 21 1,-22-21-16,21 21 31,0 0-15,0 0-16,-21 21 15,21 0-15,0 0 16,-21 0-16,0 0 16,0 1-16,0-1 15,0 0-15,0 0 0,0 0 16,0 0 0,0 1-16,0-1 0,0 0 15,0 0 1,22-21-16,-1 0 15,0 21-15,0-21 0,0 0 0,0 0 16,1 0-16,-1 0 0,0 0 16,0 0-16,21 0 0,-20 0 0,-1-21 15,0 0-15,0 0 0,21 0 16,-20 21-16,-1-43 0,0 22 0,0 0 16,0 0-16,0 0 0,-21-22 15,22 22-15,-1-21 0,-21 21 16,21-1-16,-21-20 0,0 21 15,0 0-15,0 0 0,-21 21 16,0 0-16,-1 21 16,1 0-16,0-21 0,0 21 15,0 0-15,0 22 0,-1-22 0,1 0 16,21 0-16,0 21 0,0-20 16,0-1-16,0 21 0,0-21 0,0 0 15,21 1-15,1-1 0,-1 0 16,0 0-16,0 0 0,21 0 0,-20-21 15,20 0-15,-21 0 0,21 0 0,-20 0 16,20 0-16,-21 0 0,21 0 16,-20 0-16,-1-21 0,0 21 15,0-21-15,0 0 0,0 0 0,1 0 16,-1-1-16,0 22 0,0-21 16,-21 0-16,21 0 0,-21 0 15,0 0-15,0-1 0,0 1 16</inkml:trace>
  <inkml:trace contextRef="#ctx0" brushRef="#br0" timeOffset="45519.67">20235 6371 0,'0'0'16,"0"-21"-1,0 0-15,21 21 0,22-21 0,-22 21 16,21-21-16,22 21 0,-1-22 16,-20 22-16,20-21 0,1 21 0,-1 0 15,1-21-15,-1 21 0,-21 0 16,1 0-16,-1 0 0,0 0 15,-20 0-15,-1 0 0,0 0 16,0 0-16,-42 0 31,-21 0-31,20 0 0,-20 0 16,21 0-16</inkml:trace>
  <inkml:trace contextRef="#ctx0" brushRef="#br0" timeOffset="45912.44">17886 6329 0,'0'0'16,"-21"0"0,42 0-16,0 0 15,21 0-15,-21-21 0,22 21 0,-1 0 16,22-21-16,-22 21 0,21 0 16,1 0-16,-1-22 0,1 22 15,-22-21-15,1 21 0,-1 0 16,0 0-16,-21 0 0,1 0 0,-1-21 15,0 21 1,-42 0 31,0 0-47,-1 0 0,1 21 16,-21 0-16</inkml:trace>
  <inkml:trace contextRef="#ctx0" brushRef="#br0" timeOffset="47468.33">1968 8636 0,'0'-21'47,"-21"21"-31,21-21-16,0 0 0,0-1 16,0 1-16,0 0 15,0 0 1,21 0-16,1 0 15,-1 21-15,0 0 0,0-22 16,0 22-16,0 0 0,1 0 0,-1 0 16,21 0-16,-21 0 0,0 22 15,1-1-15,-1 0 0,0 0 0,0 0 16,-21 22-16,0-22 0,0 21 16,0-21-16,-21 22 0,0-1 0,0 0 15,-1-21-15,-20 22 0,21-1 16,-21-21-16,20 22 0,-20-22 15,21 0-15,-21 0 0,20 0 16,1 0-16,0-21 0,0 0 0,0 0 16,0 0-16,21-21 15,0 0 1,0 0-16,0 0 0,0 0 0,21-1 16,0 1-16,0 21 0,0-21 15,22 0-15,-22 21 0,0 0 0,21 0 16,-21 0-16,1 0 0,20 0 15,0 0-15,-21 21 0,1 0 16,20 0-16,-21 1 0,0-1 0,0 21 16,-21-21-16,0 0 0,0 22 15,0-1-15,0-21 0,0 22 0,-21-22 16,0 21-16,0-21 0,-21 22 16,20-22-16,-20 0 0,21 0 15,-21 0-15,-1 0 0,22 1 16,-21-22-16,-1 21 0,1-21 0,0 0 15,-1 0-15,1 0 0,0 0 16,21 0-16,-22-21 0,1-1 0,21 22 16,0-21-16,-22 0 0,22 0 15,0 0-15,0 0 0,0-1 16,21 1-16,-22 0 0,22 0 16,22 21-1,-1 0 1,0 0-16,21 0 15,-21-21-15,1 21 0,20 0 16</inkml:trace>
  <inkml:trace contextRef="#ctx0" brushRef="#br0" timeOffset="47896.24">2794 9081 0,'-21'21'31,"0"-21"-15,21 21-16,0 0 31,21-21-15,0 0-16,0 0 0,0-21 15,0 21-15,-21-21 16,22 0-16,-22-1 0,0 1 16,0 0-1,0 0-15,-22 21 16,1 0 0,0 0-16,0 0 15,0 21-15,21 0 16,-21 0-16,-1 1 0,22-1 15,0 0 1,0 0-16,22-21 31,-1 0-31,0 0 0,0 0 0,21-21 16,-20 0-16</inkml:trace>
  <inkml:trace contextRef="#ctx0" brushRef="#br0" timeOffset="61296.08">4699 8721 0,'0'0'0,"-42"-43"16,42 22-16,-22 0 15,22 0-15,-21 0 16,21 0-16,0-1 0,0-20 16,-21 21-16,21 0 0,-21 0 15,21-1-15,-21 1 0,21-21 0,0 21 16,0 0-16,-21-1 0,21 1 15,-22 0-15,1 21 16,21 21 0,0 22-1,0-22-15,0 21 0,0-21 16,0 22-16,0-1 0,0 0 0,0 22 16,0-22-16,0 22 0,0-1 15,0 1-15,0-22 0,0 21 0,0-20 16,0-1-16,0 0 0,0 1 15,0-1-15,0-21 0,0 0 0,-21 1 16,21-1-16,-21 0 0,21 0 16,0-42 15,0 0-31,0 0 16,21-22-16,0 22 0,0-21 0</inkml:trace>
  <inkml:trace contextRef="#ctx0" brushRef="#br0" timeOffset="61848.11">5165 8403 0,'0'21'31,"-22"-21"-31,1 22 0,0-1 16,-21 0-16,21 0 0,-22 0 15,1 0-15,-22 1 0,22-1 0,-21 21 0,-1-21 16,1 22-16,-1-22 16,1 0-16,-1 21 0,22-21 0,-1 1 15,1-22-15,0 21 0,21-21 16,-1 0-16,1 0 0,21-21 16,0-1-1,21 1-15,1 21 0,-1-21 16,0 0-16,21 21 0,-21-21 0,22 21 15,-1 0-15,0 0 0,1 21 16,-1 0-16,0 0 0,1 0 16,-1 22-16,0-1 0,1 0 15,-1 1-15,-21-1 0,22 0 0,-22 1 0,0-22 16,0 21-16,21-21 0,-20 1 16,-1-1-16,0 0 0,21 0 15,-21 0-15,1-21 0,-1 0 0,0 0 16,0 0-16,21 0 0,-20 0 15,-1-21-15,0 21 0,0-21 0,0 0 16,0 21-16,-21-21 0,22-1 16,-22 1-16,21-21 0,-21 21 0,0 0 15,0-1-15,0-20 0,0 21 16,0 0-16,0 0 0,0-1 0,0 1 16,-21 0-16,-1 21 15,22-21 1,0 0 15</inkml:trace>
  <inkml:trace contextRef="#ctx0" brushRef="#br0" timeOffset="62143.94">5778 8509 0,'0'0'0,"-21"0"0,0 0 16,0 0-16,0 0 16,21-21-16,0 0 15,21 21 1,21 0-16,-21 0 0,22-21 16,-1 21-16,0 0 0,22 0 0,-22-22 15,22 22-15,-22 0 0,22 0 16,-22 0-16,0-21 0,1 21 0,-1 0 15,-21 0-15,0 0 0,0 0 16,1 0-16,-22 21 16,-22-21-1,1 0-15,0 0 0,0 0 16,0 0-16</inkml:trace>
  <inkml:trace contextRef="#ctx0" brushRef="#br0" timeOffset="62429.1">6244 8446 0,'-21'21'15,"21"0"-15,0 0 16,0 0-16,-21 0 0,21 22 16,-21-1-16,21 0 0,0 1 0,-22-1 15,22 0-15,-21 22 0,0-22 0,21 22 16,0-22-16,0 0 0,-21 1 15,21-22-15,0 21 0,-21-21 16,21 22-16,0-22 0,0 0 0,0 0 16,0 0-16,0 1 15,21-22 1,0 0 0,0-22-16,0 1 15,22 0-15</inkml:trace>
  <inkml:trace contextRef="#ctx0" brushRef="#br0" timeOffset="62808.4">7218 9017 0,'21'0'16,"0"0"-16,0 0 0,22 0 16,-22 0-16,21 0 0,0 0 0,22 0 15,-22 0-15,22 0 0,-1 0 16,1 0-16,-1-21 0,1 21 0,-1 0 15,1 0-15,-1 0 0,-20 0 16,-1 0-16,0-21 0,-21 21 0,1 0 16,-65 0 15,22 0-31,-21 0 0,21 0 0,-22 0 16,-20 0-16,20 0 0,-20 0 15,21 0-15,-22 0 0,1 0 0</inkml:trace>
  <inkml:trace contextRef="#ctx0" brushRef="#br0" timeOffset="63035.53">7345 9017 0,'0'0'0,"-43"21"0,-20-21 16,21 0-16,20 21 0,-20-21 16,21 0-16,0 0 0,21 22 0,21-22 15,0 0 1,0 0-16,22 0 0,-1 0 0,0 0 16,22 0-16,-1 0 0,1 0 15,-1 0-15,1 0 0,20-22 0,-20 22 16,-1-21-16,1 21 0,-1-21 15,-20 21-15,20-21 0,-42 21 16,22 0-16,-22-21 0,0 0 0,-21-1 16,0 1-1,0 0-15,0 0 0,-21 0 16,0 21-16,0-21 0,-1-1 16,1 1-16</inkml:trace>
  <inkml:trace contextRef="#ctx0" brushRef="#br0" timeOffset="63391.33">7916 8657 0,'-21'0'0,"42"0"0,-63 0 0,21-21 0,0 21 15,-1 0-15,44 21 47,-1-21-47,0 21 0,0-21 16,0 0-16,22 0 0,-1 22 0,-21-22 16,21 0-16,1 0 0,-1 0 15,-21 0-15,22 0 0,-22 21 0,0-21 16,0 0-16,0 0 0,0 0 15,-21 21-15,0 0 0,0 0 16,0 0-16,0 1 16,-21-1-16,-21 0 0,21 0 0,0 21 15,-22-20-15,1 20 0,0-21 16,-1 21-16,1 1 0,0-22 0,-1 21 16,1-21-16,0 1 0,20-1 15,-20 0-15,21 0 0,0 0 16,0 0-16,-1 1 0,1-22 0,21 21 15,0 0 1,21-42 15,1 21-31,-1-21 0,21-1 0</inkml:trace>
  <inkml:trace contextRef="#ctx0" brushRef="#br0" timeOffset="64008.98">9229 8827 0,'-64'-43'15,"64"22"1,0-21-16,0 21 0,0-1 0,0 1 16,0 0-16,0 0 0,21 0 15,0 0-15,1-1 0,-1 1 0,0 0 16,0 21-16,0 0 16,0 0-16,1 0 0,-1 21 0,-21 0 15,0 1-15,21 20 0,-21 0 16,0 1-16,0-1 0,0 0 0,0 1 15,0 20-15,-21-21 0,21 1 16,-21-1-16,-22 0 0,22 1 0,-21-1 16,21-21-16,-22 22 0,22-22 0,-21 0 15,21 0-15,-22 0 0,22 0 16,0-21-16,0 0 0,0 22 0,-1-22 16,1 0-16,0 0 15,21-22-15,-21 22 0,21-21 16,0 0-16,-21 0 0,21 0 0,0 0 15,-21-1-15,21 1 0,0 0 16,0 0-16,0 0 0,0 0 0,0-1 16,21 22-16,0 0 15,0 0-15,0 0 0,0 22 16,1-1-16,20 0 0,-21 0 16,0-21-16,0 21 0,1 0 0,-1 1 15,21-1-15,-21 0 0,0-21 16,1 21-16,20-21 0,-21 21 0,21-21 15,-20 0-15,-1 0 0,21 0 0,-21 21 16,22-21-16,-22 0 16,0 0-16,21 0 0,-21 0 0,1-21 15,20 21-15,-21-21 0</inkml:trace>
  <inkml:trace contextRef="#ctx0" brushRef="#br0" timeOffset="65425.38">10033 9017 0,'0'-21'15,"0"42"-15,0-63 0,0 21 0,-21 21 32,0 0-32,-1 21 15,22 0 1,0 0-16,0 0 0,0 22 0,-21-22 16,21 0-16,0 0 0,0 21 15,0-20-15,0-1 0,0 0 0,0 0 16,0 0-16,0 0 0,0 1 15,0-1 1,0-42 15,0-1-31,0 1 16,0 0-16,0 0 0,0 0 16,21 0-16,-21-22 0,0 22 15,22 0-15,-22 0 0,0 0 0,0-1 16,0 1-16,21 0 0,0 21 15,0 0 1,-21 21 0,0 0-16,21 1 0,-21-1 0,0 0 15,0 0-15,21 0 0,1 0 0,-22 1 16,21-1-16,0 0 16,0 0-16,-21 0 0,21-21 0,0 21 15,1-21-15,-1 22 0,0-22 16,0 0-16,0 0 0,0 0 15,1 0-15,-1 0 0,0-22 16,0 1-16,0 0 16,0 0-16,1 21 0,-22-21 0,21-22 15,0 22-15,-21 0 0,21 0 16,-21 0-16,21 0 0,0-1 16,-21 1-16,0 42 31,0 1-31,0-1 15,0 0-15,0 0 0,0 0 16,0 0-16,0 1 0,0-1 0,0 0 16,0 0-16,0 0 15,0 0-15,22 1 0,-1-22 16,0 0-16,0 0 0,0 0 16,0 0-16,1 0 0,20 0 0,-21 0 15,0 0-15,22 0 0,-22-22 16,0 22-16,21-21 0,-21 0 0,22 0 15,-22 0-15,0 0 0,0-1 0,22 1 16,-22 0-16,-21 0 0,21 0 16,-21 0-16,21-1 0,-21 1 15,-21 21 1,0 21 0,0-21-16,21 22 0,-22-1 15,22 0-15,-21 0 0,21 0 0,0 0 16,0 1-16,0-1 0,0 0 15,0 0-15,21-21 0,1 21 16,-1 0-16,0-21 0,0 22 16,21-22-16,-20 0 0,-1 0 15,0 0-15,0 0 0,0 0 0,0 0 16,1 0-16,-1 0 0,0-22 16,0 22-16,0-21 0,0 0 0,1 0 15,-1 0-15,-21 0 0,0-1 0,0 1 16,0 0-1,0 0-15,0 0 0,0 42 32,0 0-17,0 0-15,-21 0 16,21 1-16,-22-1 0,22 0 16,-21-21-16,21 21 0,0 0 0,-21 0 15,0-21-15,21 22 0,0-1 16,-21-21-16,0 21 0,-1-21 31,22-21 0,0 0-31,22-1 16,-1 1-16,-21 0 0,21 0 16,0 0-16,0 0 0,0-1 15,1-20-15,-1 21 0,0 0 0,0 0 16,0-1-16,0 22 0,1-21 0,-1 21 15,0 0-15,0 0 16,-21 21-16,0 1 0,0-1 16,0 0-16,0 0 0,0 0 15,0 0-15,0 1 0,0-1 0,0 0 16,-21 21-16,21-21 0,-21 1 16,21-1-16,0 0 15,21-21 1,0 0-1,0 0-15,0 0 0,-21-21 16,22 21-16,-1-21 0,0-1 0,0 22 16,0-21-16,0 0 0,1 0 15,-22 0-15,21 0 0,0-22 0,-21 22 16,21 0-16,-21 0 0,0 0 0,0-22 16,0 22-16,0 0 15,-21 0-15</inkml:trace>
  <inkml:trace contextRef="#ctx0" brushRef="#br0" timeOffset="65820.34">11430 8721 0,'0'0'0,"-21"-21"15,0 21 1,42 0 15,0 0-31,0 0 16,0 0-16,0 0 16,-42 0 30,21-22-46,-21 22 0,0 0 0,0 0 16,0 0 0,-1 0-16,22 22 31,-21-22-31,21 21 0,-21 0 31,21 0-31,-21-21 0,0 21 16,0-21-16,-22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5:55:3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2434 0,'0'0'0,"0"-21"15,0 0-15,0 0 16,21 0-16,-21-1 15,0 1-15,0 0 16,0 0-16,0 0 0,0 0 0,0-1 16,0 1-16,0 0 15,0 42 17,21 22-17,-21-22-15,0 21 0,0 0 16,0 1-16,0 20 0,0 1 0,0-1 15,0 1-15,0 20 0,0-20 16,0-1-16,0 1 0,-21 21 16,0-22-16,0 1 0,21-1 0,-21 22 15,-1-43-15,1 22 0,21-1 16,-21-21-16,0 1 0,21-1 0,-21 0 16,21-20-16,-21-1 0,21 0 15,-22-21-15,22-21 31,0 0-31,0-1 16,0-20-16,0 0 0,0-1 0,0 1 16,0-21-16,0 20 0,22-20 15</inkml:trace>
  <inkml:trace contextRef="#ctx0" brushRef="#br0" timeOffset="368.79">2053 2477 0,'-21'-43'0,"42"86"0,-63-107 16,21 43-16,21-21 0,0 20 16,0 1-16,0-21 0,0 21 0,21 0 15,21-22-15,0 22 16,1 0-16,20 0 0,22 0 0,-22-1 16,22 1-16,0 21 0,-1 0 15,1 0-15,-21 21 0,-1 1 16,-21-1-16,1 0 0,-22 21 0,-21-21 15,0 22-15,0-1 0,-21 0 16,0 22-16,-22-22 0,-20 1 0,-1 20 16,1-21-16,-1 1 0,1-1 15,-1 0-15,1 1 0,-1-22 16,22 0-16,0 0 0,-1 0 0,22 1 16,0-1-16,0-21 0,21 21 15,21-21 1,0 21-16,0-21 15,22 0-15,-22 0 0,0 0 16,21 0-16,-21 21 0,22-21 0,-22 0 16,21 21-16</inkml:trace>
  <inkml:trace contextRef="#ctx0" brushRef="#br0" timeOffset="804.05">2773 3175 0,'0'0'15,"-21"0"-15,-1 0 0,1 0 0,0 0 16,0-21-16,0 0 16,21 0-16,0-1 15,0 1-15,21 21 16,0-21-16,21 0 0,-20 21 0,20 0 16,-21 0-16,21 0 0,1 0 15,-1 0-15,0 0 0,-20 0 0,20 21 16,-21 0-16,21 0 0,-20 22 15,-1-22-15,0 21 0,-21-21 0,0 22 16,0-1-16,0-21 0,0 22 16,0-22-16,-21 0 0,0 0 15,-1 0-15,22 0 0,-21-21 16,0 0-16,0 0 16,0-21-16,21 0 15,-21 0-15,21-21 0,0 20 16,0-20-16,0 0 0,0 21 0,0-22 15,21 22-15,0-21 0,0 21 16,0-22-16,0 22 0,1 0 0,-1 0 16,21 21-16,-21-21 0,0-1 15,1 22-15,20 0 0,-21 0 16,0 0-16,0 0 0,1 0 0,-1 0 16,0 0-16,0 0 0,0 22 15,0-22-15</inkml:trace>
  <inkml:trace contextRef="#ctx0" brushRef="#br0" timeOffset="1513.22">3641 3048 0,'0'21'31,"-22"-21"-31,1 21 16,0-21-16,0 22 0,0-1 16,0 0-16,21 0 0,-22 0 15,22 22-15,-21-22 0,21 0 0,-21 21 16,21-21-16,0 22 0,0-22 15,0 0-15,0 0 0,0 0 16,21 1-16,0-1 0,1-21 16,20 0-16,-21 0 0,21 0 0,1 0 15,-1 0-15,0-21 0,1-1 16,-1 1-16,0 0 0,1 0 0,-22 0 16,21-22-16,-21 22 0,1 0 15,-22-21-15,0 21 0,0-1 0,0-20 16,0 21-16,-22 0 0,1 0 15,0-1-15,0 1 0,-21 21 0,-1 0 16,22 0-16,-21 0 0,-1 0 16,1 21-16,21 1 0,-21-1 15,20-21-15,22 21 0,0 0 16,0 0-16,0 0 0,0 1 16,22-22-16,-1 0 0,0 0 15,21 0-15,-21 0 0,22 0 0,-1-22 16,0 1-16,-20 0 0,20 21 15,0-21-15,-21 0 0,22 0 0,-22-1 16,0 22-16,0-21 0,0 0 16,1 21-16,-1 0 0,-21-21 0,21 21 31,-21 21-31,0 0 16,0 0-16,0 1 0,0 20 15,0 0-15,0 22 0,0-1 0,0 1 0,0-1 16,-21 1-16,21-1 15,-21 22-15,-1 0 0,1-1 0,21 1 16,-21 21-16,0 0 0,0-1 16,0 1-16,21 0 0,-22 0 0,22-21 15,-21 20-15,21-20 0,-21 0 0,21-22 16,0 1-16,0-22 0,0 0 16,-21 1-16,21-22 0,0 0 0,0 0 15,0-42 1,0 0-16,0 0 15,0 0-15,0-1 0,0-20 0,0 0 16,0-22-16,0 22 0,0-22 16,0 1-16,21-1 0,-21 1 0,0-22 15,0 1-15,0-1 0</inkml:trace>
  <inkml:trace contextRef="#ctx0" brushRef="#br0" timeOffset="1697.11">4106 2921 0,'0'0'0,"0"-42"0,0 21 0,0-1 16,0 1-16,0 0 0,-21 21 16,21-21-16,-21 21 15,42 0 17,0 0-32,0 0 0,1 21 15,-1-21-15,-21 21 0,21 0 16,0-21-16</inkml:trace>
  <inkml:trace contextRef="#ctx0" brushRef="#br0" timeOffset="2024.43">4381 3217 0,'0'0'16,"0"22"-16,22-22 15,-1 0 1,0 0-16,0-22 0,0 1 0,0 0 15,22 21-15,-22-21 0,0 0 16,21 0-16,-20-1 0,-22 1 0,21 0 16,-21 0-16,0 0 15,-21 21-15,-1 0 0,1 0 16,0 0-16,-21 0 0,-1 0 16,22 21-16,-21 0 0,0 0 0,20 0 15,1 1-15,0 20 0,0-21 16,0 21-16,21-20 0,0-1 0,0 21 15,0-21-15,0 0 0,21 1 16,0-1-16,0-21 0,0 21 16,22-21-16,-22 0 0,21 0 15,1 0-15,20 0 0,-21-21 0,1 0 16,-1-1-16,0 1 0</inkml:trace>
  <inkml:trace contextRef="#ctx0" brushRef="#br0" timeOffset="2532.61">5249 3027 0,'0'0'0,"0"-21"0,0 0 16,-21 21 0,0 0-16,0 0 0,0 0 15,-1 21-15,1 0 16,0-21-16,0 21 0,0 21 0,0-20 16,-1-1-16,22 21 0,-21-21 15,21 22-15,0-22 0,0 0 0,0 21 16,0-21-16,21 1 0,1-1 15,-1 0-15,0 0 0,0-21 0,0 0 16,22 0-16,-22 0 0,0 0 16,21 0-16,-21-21 0,22 0 0,-1 0 15,-21-1-15,22-20 0,-22 0 16,21 21-16,-21-22 0,22-20 0,-22 20 16,0-20-16,0 21 0,0-22 15,0 1-15,1-1 0,-1 1 16,0-1-16,0 1 0,-21 20 0,0 1 15,0 21-15,0 0 0,0-1 16,0 44 0,0 20-16,0 0 0,-21 1 15,0-1-15,0 21 0,21-20 16,-22 20-16,1 1 0,0-1 0,21-20 16,0 20-16,0 1 0,-21-1 15,21-21-15,0 1 0,0-1 0,0 0 16,0 1-16,0-22 0,0 0 0,0 0 15,21 0-15,-21 1 0,21-22 16,0 0-16,1 0 0,-1 0 16,0 0-16,0-22 0,0 1 15,0 0-15,1 0 0,-22-21 0,0 20 16,21-20-16,-21 21 0,0-21 16</inkml:trace>
  <inkml:trace contextRef="#ctx0" brushRef="#br0" timeOffset="2668.53">5567 3027 0,'0'0'0,"-43"0"0,22 0 0,-21 0 16,21 0 0,42 0-1,21 0-15,-21 0 16,22-21-16,-1 0 0,22 21 16,-22-22-16,21 1 0,1 21 0</inkml:trace>
  <inkml:trace contextRef="#ctx0" brushRef="#br0" timeOffset="2929.39">6477 2582 0,'0'0'0,"0"-21"0,-21 21 15,0 0-15,-1 21 16,1 1-16,21-1 0,-21 0 0,0 21 16,0 1-16,21-1 0,0 0 15,-21 1-15,21-1 0,-22 21 0,22-20 16,0-1-16,-21 0 15,0 22-15,21-22 0,-21 1 0,0-1 16,21-21-16,0 21 0,0-20 16,-21 20-16,21-21 0,0 0 15,-22 0-15,22-42 32,0 0-32,0 0 0,0 0 15,0-22-15</inkml:trace>
  <inkml:trace contextRef="#ctx0" brushRef="#br0" timeOffset="3296.62">6159 3048 0,'0'0'0,"0"-42"0,0-22 0,0 22 16,0 0-16,0-22 0,0 22 16,0 21-16,0-22 0,22 22 15,-22 0-15,21 21 0,0 0 0,0 42 16,0-21 0,0 22-16,-21-22 0,22 42 0,-1-20 15,0-1-15,-21 22 0,0-22 16,21 0-16,0 22 0,-21-22 0,21 0 15,-21 1-15,0-22 0,22 21 16,-22-21-16,0 1 0,21-22 0,-21 21 16,21-42-1,-21-1 1,21 1-16,-21 0 0,0 0 16,21-21-16,0-1 0,1 1 0,-22-22 15,21 22-15,0-21 0,0 20 16,-21-20-16,21-1 0,0 1 0,1-1 15,-1 22-15,-21 0 0,21 20 16,0-20-16,0 42 16,0 0-1,-21 21-15,0 22 0,0-22 0,0 21 16,0-21-16,0 22 0,0-1 16,0 0-16,0 1 0,0-1 15</inkml:trace>
  <inkml:trace contextRef="#ctx0" brushRef="#br0" timeOffset="4596.14">6964 3281 0,'0'0'0,"21"0"0,21 0 15,-21-21-15,1 0 0,-22-1 16,21 1-16,-21-21 0,21 21 16,-21-22-16,0 22 0,0 0 0,0-21 15,0 21-15,0-1 0,0 1 16,-21 21-16,0 0 0,-1 0 15,1 0-15,0 21 0,0 1 16,-21-1-16,20 0 0,1 21 16,-21-21-16,21 22 0,0-1 15,-1 0-15,1 1 0,21-1 0,0-21 16,0 22-16,0-22 0,0 21 16,0-21-16,21-21 0,1 21 0,-1-21 15,21 0-15,-21 0 0,22 0 0,-22 0 16,21-21-16,-21 0 0,22 0 15,-22 0-15,21-22 0,-21 22 0,0-21 16,1 21-16,-1-22 0,-21 22 16,0 0-16,21-21 0,-21 21 15,0-1-15,-21 44 32,21-1-32,0 0 15,-21 0-15,-1 0 0,22 0 0,0 22 16,0-22-16,0 0 0,0 21 0,0-20 15,0-1-15,0 0 0,22 0 16,-1-21-16,0 21 0,0-21 0,0 0 16,0 0-16,22 0 0,-22 0 15,0 0-15,0 0 0,0-21 0,1 21 16,20-21-16,-21 0 0,-21-22 16,21 22-16,0-21 0,1 21 15,-22-22-15,0 22 0,0-21 16,0 21-16,0 0 0,0-1 15,-22 44 1,22-1-16,-21 0 16,0 0-16,21 0 0,0 0 0,0 1 15,-21-1-15,21 21 0,0-21 16,0 0-16,-21 1 0,21-1 0,0 0 16,0 0-16,0 0 15,0-42 16,21 0-15,-21 0-16,21 0 0,0-1 0,-21 1 16,21 0-16,1-21 0,-22 21 15,21-1-15,0 1 0,0 0 0,0 0 16,0 21-16,1 0 16,-1 0-16,0 0 15,-21 21-15,0 0 0,0 0 16,0 1-16,0-1 0,0 0 0,0 21 15,0-21-15,0 1 0,0-1 16,0 0-16,0 0 0,21 0 0,-21 0 16,21-21-16,0 0 15,1 0 1,-1 0-16,0-21 0,0 0 16,0 0-16,0 0 0,1 0 15,-1-1-15,0 1 0,0-21 0,21 21 16,-20-22-16,-1 22 0,0 0 15,0 0-15,-21 0 0,21 21 0,0 0 16,-21 21 0,0 0-16,0 0 15,0 0-15,0 1 0,0-1 0,0 0 16,0 0-16,0 21 0,0-20 16,0-1-16,0 0 0,0 0 0,0 0 15,22-21-15,-1 21 16,0 1-16,21-22 0,-21 0 0,22 0 15,-1 0-15,-21 0 0,22 0 16,-1 0-16,0 0 0,1 0 0,-1-22 16,-21 1-16,21 21 0,-20-21 0,-1 0 15,0 0-15,0 0 0,0-22 16,0 22-16,-21 0 0,0-21 0,0 20 16,0 1-16,0-21 0,-21 21 15,0 21-15,0 0 0,0 0 16,0 0-16,-1 21 0,22 0 15,-21 0-15,0 0 0,0 1 16,21 20-16,-21-21 0,21 21 0,0-20 16,0 20-16,0-21 0,0 0 15,0 22-15,0-22 0,21 0 0,0 0 16,21-21-16,-20 21 0,-1 0 16,0-21-16,21 0 0,-21 0 0,22 0 15,-1 0-15,-21 0 0,22 0 0,-22 0 16,21-21-16,-21 0 0,22 0 15,-1 0-15,-21 0 0,21-1 0,-20 1 16</inkml:trace>
  <inkml:trace contextRef="#ctx0" brushRef="#br0" timeOffset="4829.01">9885 3239 0,'-43'-22'16,"22"22"-16,21-21 0,-21 21 0,21-21 31,21 21 16,0 0-47,-21 21 16,0 0-1</inkml:trace>
  <inkml:trace contextRef="#ctx0" brushRef="#br0" timeOffset="5004.14">9737 3662 0,'0'0'0,"-22"21"0,1 0 16,0-21-16,21 21 0,-21-21 15,42 0 48,0 0-63,0 0 15,1-21-15</inkml:trace>
  <inkml:trace contextRef="#ctx0" brushRef="#br0" timeOffset="5705.97">12065 2582 0,'0'0'0,"21"-42"0,0-21 15,0 41-15,1-20 16,-22 0-16,21 21 0,-21-1 0,0 1 16,0 0-16,0 0 0,-43 21 15,22 0 1,0 0-16,0 21 0,0 0 15,-22 0-15,22 22 0,-21 20 0,21-20 16,-22 20-16,22 1 0,0-1 16,0 1-16,0-1 0,0-21 0,21 22 15,0-22-15,0 1 16,0-1-16,0-21 0,0 21 0,21-20 16,21-1-16,-21 0 0,22 0 15,-1 0-15,0-21 0,1 0 0,-1 0 16,0-21-16,22 0 0,-22 0 15</inkml:trace>
  <inkml:trace contextRef="#ctx0" brushRef="#br0" timeOffset="6092.27">12636 2794 0,'0'0'0,"22"-21"0,-22-21 0,0 20 16,0 1-16,0-21 0,0 21 16,-22 21-16,1 0 15,0 0-15,0 21 0,0 0 16,21 0-16,-21 0 0,-1 22 15,1-22-15,21 21 0,-21 1 16,21-1-16,-21-21 0,21 21 0,0-20 16,0 20-16,0-21 0,0 0 15,0 0-15,21 1 0,0-1 0,0-21 16,1 0-16,-1 0 0,0 0 16,21 0-16,-21 0 0,22 0 0,-22-21 15,21-1-15,1 1 0,-22 0 16,21 0-16,-21 0 0,0 0 0,1-1 15,-22-20-15,0 21 0,0-21 16,0-1-16,0 22 0,-43-21 16,22 21-16,0-1 0,0 1 0,0 0 15,-22 21-15,22 0 0,0 0 16,-21 21-16,20 0 0,1-21 0,0 43 16,0-22-16,21 0 0,0 0 15,0 0-15,0 1 0,0-1 0,0 0 16,0 0-16,0 0 0,21-21 15,0 0-15,22 0 0,-22 0 0</inkml:trace>
  <inkml:trace contextRef="#ctx0" brushRef="#br0" timeOffset="6756.03">13271 2752 0,'0'0'15,"22"0"-15,-22 21 31,0 0-31,0 0 0,0 0 16,0 22-16,0-22 0,0 21 0,0-21 16,0 1-16,0 20 0,0-21 15,0 0-15,0 22 0,0-22 0,0 0 16,0 0-16,0 0 16,0-42 15,0 0-31,0 0 15,0 0-15,0-1 0,0 1 0,0-21 16,0 21-16,0-22 0,0 22 16,0-21-16,21 0 0,0 20 0,0-20 15,-21 21-15,21 0 0,0 0 16,22 21-16,-22 0 0,0 0 0,0 0 16,0 0-16,1 0 0,-1 21 15,-21 0-15,21 0 0,0 0 0,0 0 16,-21 1-16,0 20 0,0-21 15,21 0-15,-21 22 0,0-22 16,0 0-16,0 0 0,0 0 0,0 0 16,0 1-16,0-1 15,-21-21 17,21-21-32,0-1 0,0 1 15,0 0-15,0 0 0,0-21 16,0 20-16,21 1 0,1-21 0,-1 0 15,21-1-15,-21 1 0,22 21 16,-22-22-16,21 22 0,0 0 0,22 21 16,-22 0-16,1 0 0,-1 21 15,0 0-15,1 22 0,-1-22 16,0 21-16,1 1 0,-22-1 0,0 0 16,0 1-16,-21-1 0,0 0 15,0 1-15,0-1 0,0 0 0,-21-21 16,0 1-16,0 20 0,-1-21 15,1 0-15,0 0 0,0 1 0,0-22 16,0 21-16,21 0 0,-22-21 0,1 21 16,0-21-16,0 0 0,21 21 15</inkml:trace>
  <inkml:trace contextRef="#ctx0" brushRef="#br0" timeOffset="7404.9">11578 4255 0,'0'0'16,"0"-85"-16,0 64 15,0 0-15,0-1 0,0 1 0,-21 21 16,0 0-16,0 21 15,-1 1-15,1-1 0,0 0 16,0 21-16,0 1 0,-22-1 16,22 0-16,0 22 0,0-22 0,0 22 15,0-1-15,21 1 0,0-1 16,0 1-16,0-22 0,0 21 16,0-20-16,21-1 0,0 0 0,0 1 15,21-22-15,1 0 0,-1-21 16,0 0-16,1 0 0,20 0 0,-20 0 15,20-21-15,1 0 0,-22 0 16,21-22-16,-20 1 0,20 21 0,-42-22 16,22 1-16,-22-21 0,0 20 15,0 1-15,-21-22 0,0 1 0,0 21 16,0-22-16,-21 1 0,-21-1 16,21 1-16,-22 20 0,22 1 0,-21 0 15,-1 20-15,1 1 0,0 21 16,-1 0-16,1 0 0,21 21 15,-21 1-15,-1 20 0,22 0 0,0 1 16,0-1-16,0 0 0,-1 1 16,22-1-16,0 0 0,0 22 0,0-22 15,0 0-15,0-20 0,22 20 16,20 0-16,-21-21 0,21 1 0</inkml:trace>
  <inkml:trace contextRef="#ctx0" brushRef="#br0" timeOffset="7801.19">12150 4763 0,'0'-22'0,"0"44"0,0-65 16,0 1-16,0 21 0,0 0 0,0-1 15,0 1-15,0-21 0,0 21 16,21 0-16,-21-1 0,21 22 16,0 0-16,0 0 0,0 0 15,1 0-15,20 22 0,-21-22 0,0 21 16,0 21-16,1-21 0,-1 0 0,0 22 15,0-1-15,-21-21 0,0 22 16,0-1-16,0 0 0,0 1 0,0-22 16,0 21-16,0-21 0,-21 0 15,0 1-15,21-1 0,-21-21 16,-1 0-16,1 0 0,21-21 31,0-1-31,0 1 0,0 0 0,0-21 16,0 21-16,21-22 0,1 1 15,-22 0-15,21-1 0,0 22 0,0-21 16,21 21-16,-20-1 0,-1 1 16,0 0-16,0 0 0,0 21 15,0 0-15,1 0 16,-22 21-16,21 0 16,-21 0-16,0 1 15</inkml:trace>
  <inkml:trace contextRef="#ctx0" brushRef="#br0" timeOffset="8520.76">13250 4932 0,'0'0'0,"21"0"0,1-21 0,-1 0 0,0-1 16,0 1-16,0 0 0,0 0 15,1 0-15,-1 0 0,-21-1 0,0-20 16,0 21-16,0 0 0,0 0 15,0-1-15,0 1 0,0 0 16,-21 21-16,-1 0 0,1 0 16,-21 0-16,21 0 0,-22 21 15,1 0-15,21 1 0,-21-1 0,-1 0 16,1 21-16,21-21 0,-22 22 16,22-22-16,0 21 0,21-21 0,0 22 15,0-22-15,0 0 0,0 0 16,21 0-16,0 1 0,1-22 0,20 0 15,0 0-15,-21 0 0,22 0 0,-22 0 16,21-22-16,-21 22 0,22-21 16,-22 0-16,0 0 0,0 0 0,0-22 15,1 22-15,-1 0 16,-21 0-16,0 0 0,21 0 0,-21-1 16,21 1-16,-21 0 0,0 0 15,0 42 16,0 0-31,0 0 16,0 22-16,-21-22 0,21 21 0,-21 1 16,0 20-16,21-21 0,0 22 0,0-1 15,0 1-15,-22-1 0,22 1 16,0 21-16,0-22 0,0 22 0,0-22 16,0 22-16,0 0 0,22-22 15,-22 22-15,21-22 0,-21 22 16,0-22-16,0 22 0,0 0 0,0-22 15,0 22-15,0-22 0,0 1 0,-21-22 16,-1 1-16,-20-1 0,21 0 16,-21-21-16,-1 1 0,1-1 0,0-21 15,-1 0-15,1 0 0,-22 0 0,22-21 16,0-1-16,-1-20 0,-20 0 16,21-1-16,-1-20 0,22 21 0,-21-43 15,21 21-15,-1-20 0,1 20 0,21-20 16,0-22-16,0 21 0,0 0 15,0 1-15,21-1 0,1 0 0,20 22 16,0-1-16,1 1 0,-1-1 16,21 1-16,-20-1 0,20 22 15,1-21-15,-1-1 0,1 22 0,-1-22 16,1 1-16</inkml:trace>
  <inkml:trace contextRef="#ctx0" brushRef="#br0" timeOffset="13069.85">15049 3090 0,'0'-21'16,"0"0"-16,0 0 16,0 0-1,0 0 1,0-1 0,-21 22-16,0 0 15,0 0 1,21 22-16,-21-1 15,0 0-15,-1 0 16,22 0-16,0 0 0,-21 1 0,21-1 16,0 0-16,0 0 15,0 0-15,21 0 16,1-21 0,-1 0-16,0 0 15,0-21-15,0 0 0,0 0 16,1 21-16,-22-21 15,0 0-15,0-1 0,0 1 16,0 0-16,0 0 16,0 0-16,-22 21 15,1-21-15,0 21 0,0 0 16,0 0-16,0 21 16,-1 0-1,22 0-15,0 0 16,0 0-16,0 1 0,0-1 15,0 0 1,22-21 0,-1 0-16,0 0 15,0 0-15,0-21 0,-21 0 16,21 21-16,-21-22 16,0 1-16,0 0 15,0 0 1,-21 21-16,0 0 15,0 0 1,0 0 0,21 21-16,0 0 15,0 0 1,0 1 0</inkml:trace>
  <inkml:trace contextRef="#ctx0" brushRef="#br0" timeOffset="21380.15">15875 2942 0,'21'0'31,"0"-21"-31,0 21 15,1-21-15,-22 0 0,21 21 0,0-21 16,0-1-16,-21 1 0,21 0 16,-21 0-16,0 0 0,0 0 15,0-1-15,0 1 0,0 0 16,-21 21-16,0 0 16,0 0-16,-22 0 0,22 21 15,0 0-15,0 1 0,-21-1 16,20 21-16,-20 0 0,21-20 0,0 20 15,0 0-15,-1 1 0,1-1 16,0 0-16,21-21 0,0 22 0,0-1 16,0-21-16,0 0 0,0 1 15,21-1-15,-21 0 0,21-21 0,1 0 16,-1 0-16,21 0 0,-21 0 0,0 0 16,1-21-16,20 0 0,-21-1 15,0 1-15,22 0 0,-22-21 0,0-1 16,21 1-16,-21 0 0,1-1 15,-1 1-15,0 0 0,0-1 16,0-20-16,0-1 0,1 1 16,-1 21-16,0-22 0,-21 1 0,21-1 15,-21 22-15,21-22 0,-21 22 16,0 0-16,0 20 0,0 1 0,0 0 16,0 0-16,0 42 15,0 0-15,-21 22 16,0-22-16,0 42 0,21-20 15,-21 20-15,21-21 0,0 22 0,-22-1 16,22 1-16,-21-1 0,21 1 16,0-22-16,-21 22 0,21-22 0,0 22 15,0-22-15,0 0 0,0 1 16,0-1-16,0 0 0,21-21 16,0 1-16,1-1 0,20 0 0,-21 0 15,0-21-15,22 0 0,-1 0 16,0 0-16,1-21 0,-22 0 0,21 0 15,0-1-15,1 1 0,-1 0 16,-21 0-16,22-21 0,-22 20 0,0 1 16,0-21-16,-21 21 0,0 0 0,0-1 15,0 1-15,0 0 0,-21 42 47,0 0-47,21 1 16,-21-1-16,21 0 0,0 0 15,0 0-15,0 22 0,0-22 0,0 0 16,0 0-16,0 0 0,0 0 0,21 1 16,0-22-16,0 0 15,21 0-15,-20 0 0,-1 0 16,0 0-16,21 0 0,-21-22 16,1 22-16,20-21 0,-21 0 0,21 0 15,-20 0-15,-1 0 0,0-22 16,0 22-16,0-21 0,-21 21 0,21-22 15,-21 22-15,0-21 0,0-1 16,0 22-16,0-21 0,-21 0 16,0 20-16,0 1 0,0 0 0,0 0 15,-22 21-15,22 0 0,0 0 16,-21 0-16,20 0 0,1 21 0,-21 0 16,21 22-16,0-22 0,-1 21 15,1-21-15,0 22 0,21-1 0,0-21 16,0 21-16,0 1 0,0-22 15,0 21-15,0-21 0,21 1 0,22-1 16,-22 0-16,0 0 0,21 0 16,1-21-16,-1 0 0,0 0 15,1 0-15,20 0 0,-21-21 0,22 0 0,-22 21 16,1-21-16,-1 0 16,0-1-16,1 1 0,-22 0 0,21 0 15,-21 0-15,0-22 0,1 22 16,-22 0-16,0 0 0,0 0 15,0 0-15,0 42 32,0 0-32,-22-21 0,22 21 0,-21 21 15,0-20-15,21-1 0,0 0 16,-21 21-16,21-21 0,-21 22 0,21-22 16,0 0-16,0 21 15,0-20-15,0-1 0,0 0 0,0 0 16,0-42 15,21 0-15,0 0-16,-21-1 0,21 1 15,0 0-15,-21-21 0,22 21 0,-1-22 16,-21 22-16,21-21 0,0 21 16,-21-22-16,21 22 0,0 0 15,1 0-15,-1 21 16,0 21-1,-21 0-15,0 0 0,0 0 16,0 1-16,0 20 0,0-21 16,0 21-16,0-20 0,0-1 0,0 0 15,21 0-15,-21 0 0,0 0 16,0 1-16,21-1 0,0-21 31,1 0-31,-1-21 16,0-1-16,-21 1 0,21 0 15,0 0-15,0 0 0,1-22 0,-22 22 16,21-21-16,0 21 0,0-22 16,0 22-16,0-21 0,1 21 0,-1 0 15,0-1-15,0 1 0,-21 0 16,0 42 0,0 0-16,0 1 15,0-1-15,0 0 0,0 21 16,0-21-16,0 22 0,0-1 0,0-21 15,0 22-15,0-22 0,0 21 16,0-21-16,21 0 0,0 1 0,1-1 16,20 0-16,-21 0 0,21-21 0,-20 0 15,20 0-15,0 0 0,1 0 16,-1 0-16,0 0 0,1 0 0,-1-21 16,-21 0-16,21 0 0,-20 21 15,-1-43-15,0 22 0,0 0 16,0 0-16,-21-22 0,0 22 15,0 0-15,0-21 0,0 21 0,0-1 16,0-20-16,0 21 0,-21 0 16,0 21-16,0 0 15,0 0-15,-1 0 0,1 21 0,0-21 16,0 21-16,-21 21 0,20-20 16,1-1-16,0 21 0,0-21 0,0 22 15,21-22-15,0 21 0,0-21 16,0 0-16,0 1 0,0 20 0,0-21 15,0 0-15,21-21 16,0 0-16,0 0 16,0 0-16,1 0 0,-1 0 15,0-21-15,0 21 0,0-21 0,0 0 16,1 0-16,-1-1 0,0-20 0,0 21 16,0 0-16,0-22 0,1 22 15,-22 0-15,21-21 0,-21 21 0,0-1 16,0 1-16,0 0 15,-21 42 1,21 0-16,-22 1 16,22-1-16,-21 0 0,0 0 0,21 21 15,0-20-15,0 20 0,-21-21 16,21 21-16,0-20 0,0-1 16,0 0-16,0 21 0,0-21 0,21-21 15,-21 22-15,21-1 0,0-21 16,1 0-16,-1 0 0,0 0 0,21 0 15,-21 0-15,1 0 0,20-21 16,-21-1-16,0 1 0,0 0 0,22 0 16,-22 0-16,0 0 0,0-22 15,0 22-15,1 0 0,-22-21 0,0 20 16,21 1-16,-21 0 0,0 0 16,-21 42 15,21 0-31,0 0 15,-22 1-15,22-1 0,-21 21 0,21-21 16,0 0-16,0 1 0,0-1 16,0 0-16,0 0 0,0 0 15,21-21-15,1 21 16,-1-21-16,21 0 0,-21 0 16,0 0-16,1 0 0,20-21 0,-21 21 15,0-21-15,22 0 0,-22 21 16,0-21-16,0 0 0,0-22 0,0 22 0,-21 0 15,22 0-15,-1 0 16,-21-1-16,21 1 0,-21 0 0,0 0 16,0 42 15,0 0-31,0 0 0,0 1 16,0-1-16,-21 0 0,0 0 0,21 0 15,-22 22-15,22-22 0,0 0 0,-21 0 16,21 0-16,-21 0 0,21 1 15,-21-1-15,0 0 0,21-42 47,0 0-31,0-1-16,21 1 0,0 0 16,0 0-16,0 0 0,1-22 0,-1 1 15,21 21-15,-21-21 0,0 20 16,22-20-16,-22 21 0,21 0 0,-21 0 15,22 21-15,-22 0 0,0 0 16,21 0-16,-20 0 0,-1 0 0,-21 21 16,0 0-16,21 0 0,-21 0 15,0 22-15,0-22 0,0 0 0,0 21 16,0-21-16,0 1 0,-21 20 0,0-21 16,21 0-16,-22 0 0,22 1 15,-21-22-15,21 21 0,-21 0 16,0-21-1,0 0 1,21-21 0,0 0-1</inkml:trace>
  <inkml:trace contextRef="#ctx0" brushRef="#br0" timeOffset="21600.28">19346 2815 0,'-42'0'0,"84"0"0,-105-21 0,42 21 15,-1 0-15,1 0 16,0 0 0,42 0 30,0 0-46,1 0 16</inkml:trace>
  <inkml:trace contextRef="#ctx0" brushRef="#br0" timeOffset="22036.54">20553 2773 0,'21'-42'0,"-42"84"0,63-106 0,-21 22 15,0 0-15,1 21 0,-1-1 16,0-20-16,0 21 0,0 0 16,-21 42-1,0 21-15,0-21 0,0 43 16,-21-22-16,0 1 0,0 20 16,0 1-16,-1-22 0,1 21 0,0 1 15,0-22-15,0 22 0,0-22 16,-1 0-16,1 1 0,0-1 0,21 0 15,0-20-15,0-1 0,-21 0 0,21 0 16,0 0 0,0-42-1,0 0 1,0 0-16,21 0 0,-21-1 16,0 1-16</inkml:trace>
  <inkml:trace contextRef="#ctx0" brushRef="#br0" timeOffset="22508.27">20214 2794 0,'0'0'0,"0"-42"0,0-1 0,-21 22 15,21-21-15,0 0 0,0 20 0,0-20 16,21 0-16,0 21 0,0-22 16,22 22-16,-1 0 0,0 21 0,1 0 15,20 0-15,-20 0 0,20 21 16,-21 0-16,22 22 0,-22-1 0,1 21 15,-1 1-15,0-22 0,1 43 16,-1-22-16,-21 1 0,0-1 16,0 1-16,1-22 0,-1 22 0,-21-1 15,0-20-15,0-1 0,0 0 0,21 1 16,-21-1-16,0-21 0,0 0 16,0 0-16,-21-42 31,21 0-31,0 0 15,0 0-15,0 0 0,-21-22 0,21 1 16,0 0-16,0-1 0,0 1 16,0-22-16,21 1 0,-21-1 0,21 1 15,0-1-15,0 1 0,0-22 16,-21 22-16,22 20 0,-1-20 0,0 21 16,-21-1-16,21 22 0,-21 0 15,21 0-15,0 21 0,1 0 16,-1 0-1,0 0-15,-21 21 0,21 0 0,0 21 16,-21-20-16,0 20 16,0 0-16,0 1 0,0-1 0,0 21 15,0-20-15,21-1 0</inkml:trace>
  <inkml:trace contextRef="#ctx0" brushRef="#br0" timeOffset="23959.93">21548 3281 0,'0'0'0,"21"0"16,-21-21 0,21 0-16,-21-1 0,0 1 15,21 0-15,-21 0 0,0 0 16,21 0-16,-21-1 0,0-20 0,0 21 16,0 0-16,0 0 0,0-1 15,0 1-15,-21 0 0,0 21 0,0 0 16,0 0-16,-1 0 0,1 0 0,-21 21 15,21-21-15,0 43 0,-22-22 16,22 0-16,0 0 0,0 21 0,0 1 16,-1-22-16,1 21 0,21 1 15,-21-22-15,21 21 0,0-21 0,0 0 16,0 1-16,0-1 0,21 0 16,0 0-16,1-21 0,20 0 15,-21 0-15,0 0 0,22 0 0,-22 0 16,21-21-16,-21 0 0,0 21 15,22-21-15,-22-1 0,0 1 0,0-21 16,0 21-16,-21-22 0,22 22 16,-22-21-16,21 21 0,-21 0 0,0-22 15,0 22-15,0 0 0,0 0 16,-21 42 15,21 0-31,-22 0 0,22 0 16,0 1-16,0-1 0,0 0 0,0 21 15,0-21-15,0 1 0,0 20 16,22-21-16,-1 0 0,0 0 16,0-21-16,0 22 0,0-1 15,1-21-15,-1 0 0,0 0 0,0 0 16,21 0-16,-20 0 0,-1 0 0,0-21 16,0-1-16,0 1 0,0 0 15,-21 0-15,22-21 0,-1 20 0,0 1 16,-21-21-16,0 21 0,0-22 15,21 22-15,-21 0 0,0 0 0,0 0 16,-21 42 15,0 0-31,21 0 16,0 22-16,-21-22 0,21 0 16,-22 21-16,22-21 0,0 22 0,0-22 15,0 0-15,0 0 0,0 0 16,0 1-16,0-1 0,0 0 0,0 0 31,0-42-15,0 0-16,0 0 15,0-1-15,0 1 0,22 0 0,-1 0 16,-21-21-16,21 20 0,0 1 16,-21-21-16,21 21 0,-21 0 0,21-1 15,-21 1-15,22 0 0,-22 0 16,21 21-1,0 0-15,-21 21 16,0 0-16,0 0 16,0 1-16,0-1 0,0 0 0,0 21 15,0-21-15,0 1 0,0-1 0,0 0 16,0 0-16,0 0 0,0 0 16,0 1-16,0-1 15,21-21 1,0 0-16,0-21 15,1-1-15,-1 22 0,0-21 16,-21 0-16,42 0 0,-21-21 0,1 20 16,-1 1-16,0-21 0,21 21 15,-21 0-15,1-1 0,-1 1 16,0 0-16,-21 0 0,0 0 0,21 21 16,-21 21 15,-21 0-31,21 0 15,-21 0-15,21 22 0,-21-22 0,21 0 16,0 21-16,-22-20 0,22 20 0,0-21 16,0 21-16,0-20 15,0-1-15,0 0 0,22 0 0,-1 0 16,21-21-16,-21 0 16,0 0-16,1 0 0,20 0 0,-21 0 15,21 0-15,1-21 0,-22 0 0,21 0 16,-21 0-16,22-1 0,-22 1 15,0 0-15,0 0 0,0-21 0,22 20 16,-43-20-16,21 21 0,0-21 16,-21 20-16,0-20 0,0 21 0,0 0 15,0 0-15,-21 21 16,0 0-16,0 21 16,-1 0-16,1 0 0,0 0 15,21 0-15,0 22 0,-21-22 16,21 21-16,-21-21 0,21 22 0,0-22 15,0 0-15,0 21 0,0-20 16,21-22-16,0 21 0,-21 0 0,21-21 16,0 0-16,1 0 0,-1 0 15,0 0-15,0 0 0,0 0 0,0 0 16,1 0-16,-1 0 0,0 0 16,0-21-16,0 21 0,0-21 0,1 21 15,-1-22-15,0 1 0,0 21 16,0 0-16,0-21 15,1 21-15</inkml:trace>
  <inkml:trace contextRef="#ctx0" brushRef="#br0" timeOffset="24368.66">23939 3323 0,'0'0'0,"-21"0"0,0 0 0,0 0 15,0 0-15,0 0 16,21 21 0,0 1-1,21-22 1,0 0-16,0 0 0,0 0 15,0 0-15,1 0 0,-1 0 0,0 0 16,-21-22 0,0 1-16,0 0 15,0 0-15,-21 21 16,0 0-16,-1 0 16,1 0-16,0 0 15,0 0-15,0 21 16,21 0-16,-21-21 15,21 21-15,-22 1 0,22-1 16,0 0 0</inkml:trace>
  <inkml:trace contextRef="#ctx0" brushRef="#br0" timeOffset="25044.41">16446 3514 0,'0'-21'16,"0"-1"-1,-21 22-15,0 22 16,21-1-16,-21 0 0,21 42 0,0-20 16,0 20-16,-21 1 0,21-1 15,-21 22-15,-1 0 0,22-1 0,-21-20 16,21 20-16,0-20 0,-21-1 0,21 1 15,0-22-15,0 1 16,0-1-16,0-21 0,0 0 0,0 0 16,0-42 15,0 0-31,-21 0 0,0 0 16,0 0-16,-1-22 0</inkml:trace>
  <inkml:trace contextRef="#ctx0" brushRef="#br0" timeOffset="25340.85">15981 3810 0,'0'0'0,"0"-42"0,0 21 0,0-22 16,0 22-16,0-21 0,0 21 15,0-1-15,21 1 0,21 0 16,-21 0-16,22 0 0,-1 0 16,22-1-16,-22 22 0,21-21 0,1 21 15,-1-21-15,-20 21 0,20 0 16,-20 0-16,-1 21 0,-21 22 0,21-22 15,-42 21-15,0 0 0,0 22 16,0-22-16,0 22 0,-42-22 0,21 22 16,-21-1-16,-1-21 0,22 22 15,-21-22-15,-1 1 0,1-22 0,21 21 16,0-21-16,0 0 0,42-21 31,0 0-15,0-21-16,0 0 0,0 21 15,1-21-15,-1 21 0,21 0 0</inkml:trace>
  <inkml:trace contextRef="#ctx0" brushRef="#br0" timeOffset="25738.14">16743 4233 0,'-21'0'0,"21"-21"47,21 21-47,0 0 16,0 0-16,0 0 0,0 21 15,22 1-15,-22-1 0,0 0 0,0 0 16,0 0-16,1 22 0,-1-22 16,-21 21-16,21-21 0,-21 22 0,0-22 15,0 0-15,0 21 0,0-21 16,0 1-16,0-1 0,-21-21 15,0-21 1,21-1 0,0 1-16,0 0 0,0 0 15,0-21-15,0-1 0,0 1 16,0 0-16,21-1 0,0 1 0,-21 0 16,21 20-16,0-20 0,0 21 15,1 0-15,-1 0 0,0-1 0,0 22 16,0 0-16,0 0 0,1 0 15,-1 22-15,0-22 0,-21 21 16,21 0-16,0-21 0,22 21 0,-22 0 16</inkml:trace>
  <inkml:trace contextRef="#ctx0" brushRef="#br0" timeOffset="26438.93">17611 4297 0,'0'21'47,"-22"0"-47,1 0 16,21 1-16,-21 20 0,21-21 15,0 0-15,0 0 0,0 1 0,0 20 16,0-21-16,0 0 0,21 0 16,0-21-16,1 22 0,-1-1 15,0-21-15,0 0 0,21 0 16,-20 0-16,-1 0 0,21 0 0,-21 0 0,0 0 15,1-21-15,-1-1 0,0 22 16,0-21-16,0 0 0,-21 0 16,0 0-16,0 0 0,0-1 0,0-20 15,0 21-15,0-21 0,-21 20 16,0 1-16,0-21 0,0 21 0,-1 0 16,1 21-16,-21 0 0,21 0 15,0 0-15,-22 0 0,22 0 0,0 21 16,0 0-16,0 0 0,-1 21 0,22-20 15,0 20-15,0-21 0,0 0 16,0 22-16,0-22 0,22 0 16,-1 0-16,21-21 0,-21 21 0,22-21 15,-1 0-15,0 0 0,1 0 16,-1 0-16,0 0 0,1-21 0,-1 0 16,0 0-16,-21 21 0,22-21 15,-22-1-15,21-20 0,-21 21 16,22-21-16,-22 20 0,-21 1 15,0 0-15,21 0 0,-21 42 32,0 0-32,0 0 0,0 1 15,0 20-15,0 0 0,0 1 0,-21 20 16,21 1-16,0-1 16,0 1-16,0-1 0,-21 22 0,21-1 15,-21 1-15,21 0 0,-22-1 0,1 1 16,21-21-16,-21 20 0,21-20 15,-21-22-15,21 0 0,0 1 0,0-1 16,-21-21-16,21 0 0,0 1 0,0-1 16,0-42-1,0-1-15,0 1 16,0 0-16,0 0 0,0-21 16,0 20-16,21-20 0,-21 0 0,0-1 15,21-20-15,0 21 0,0-22 0</inkml:trace>
  <inkml:trace contextRef="#ctx0" brushRef="#br0" timeOffset="26609.41">18330 4276 0,'0'0'16,"0"-21"-16,-21-1 0,21 1 0,-21 21 16,0-21-16,0 21 0,-1 0 15,22 21 1,0 0-1,0 1-15,22-22 0,-1 21 16,0 0-16,0 0 0,0 0 0</inkml:trace>
  <inkml:trace contextRef="#ctx0" brushRef="#br0" timeOffset="27576.73">18669 4593 0,'0'-21'16,"21"0"-1,-21 0-15,21 0 0,-21-1 0,0 1 16,0 0-16,21-21 0,-21 21 16,0-1-16,0 1 0,0 0 15,-21 42 1,21 0-16,-21 1 16,0-1-16,21 21 15,0-21-15,0 22 0,-21-22 0,21 21 16,0-21-16,0 22 0,0-22 0,0 0 15,21 0-15,-21 0 0,21-21 16,0 0-16,0 0 0,1 0 0,-1 0 16,21 0-16,-21 0 0,0 0 15,1-21-15,-1 0 0,0 0 0,0 0 16,0-1-16,0 1 0,1 0 16,-1-21-16,0 21 0,0-1 0,-21 1 15,21 0-15,-21 0 0,21 0 16,-21 0-16,22 21 15,-22 21 1,0 0-16,0 0 16,0 0-16,0 0 0,21-21 15,-21 22-15,21-22 32,0 0-17,0-22-15,-21 1 16,0 0-16,21 21 0,-21-21 0,0 0 15,0 0-15,0-1 0,0 1 16,0 0-16,0 0 0,0 0 16,0 0-1,-21 21-15,0 21 16,0 0-16,21 0 16,0 0-16,-21 22 0,0-22 0,21 21 15,-22-21-15,22 22 0,0-1 16,0-21-16,0 21 0,0-20 0,0 20 15,22-21-15,-1 0 0,0 0 0,0 1 16,0-1-16,22-21 0,-22 0 16,21 0-16,-21 0 0,22 0 0,-1 0 15,-21-21-15,21 21 0,-20-22 16,20 1-16,-21 0 0,21-21 0,-20 21 16,-1-22-16,21 1 0,-21 0 15,0-1-15,1 1 0,-1 0 16,0-22-16,0 22 0,0-22 0,0 1 15,1 20-15,-1 1 0,-21 0 16,21-1-16,-21 22 0,21 0 0,-21 0 16,0 0-16,0 42 15,0 0-15,0 0 16,-21 22-16,0-1 0,0 0 16,21 22-16,-22-22 0,1 22 0,21-1 15,-21-21-15,0 22 0,21-22 16,-21 22-16,21-22 0,0 0 0,0 1 15,0-1-15,0-21 0,0 0 16,0 22-16,0-22 0,0 0 16,21-21-16,0 0 0,21 0 15,-20 0-15,-1 0 0,0-21 16,21 21-16,-21-21 0,22 0 0,-22-1 16,0 1-16,21 0 0,-20 21 0,-1-21 15,-21 0-15,0 0 0,21-1 16,-21 1-16,0-21 0,0 21 0</inkml:trace>
  <inkml:trace contextRef="#ctx0" brushRef="#br0" timeOffset="27760.14">19812 4424 0,'0'0'0,"-21"0"16,0 0-16,-1 0 0,1 0 16,0 0-16,42 0 15,0 0 1,1 0-16,-1 0 0,0 0 0,21 0 15,-21 0-15,22 0 0,-22 0 0,21 0 16,-21 0-16,22 0 0,-22 0 16,21 0-16,1 0 0,-22 0 0,21 0 15,0-21-15,1 21 0</inkml:trace>
  <inkml:trace contextRef="#ctx0" brushRef="#br0" timeOffset="28043.98">20722 4276 0,'0'-21'0,"0"42"0,0-64 0,0 22 16,0 0-16,0 0 15,-21 21-15,0 0 16,21 21 0,0 0-16,0 0 0,0 22 0,-21-22 15,21 21-15,-22 1 0,1-1 0,21 0 16,0-21-16,-21 22 0,21-1 15,-21-21-15,21 22 0,0-22 16,-21 0-16,21 21 0,0-21 16,0 1-16,0-1 0,0 0 15,0-42 17,0 0-32</inkml:trace>
  <inkml:trace contextRef="#ctx0" brushRef="#br0" timeOffset="28440.99">20510 4445 0,'0'0'0,"0"-42"0,-21-1 16,0 1-16,21-21 0,-21 20 16,21 1-16,0 21 0,0-22 0,0 22 15,0 0-15,21 21 16,0 21 0,0 0-16,22 1 0,-22 20 0,21 0 15,-21 1-15,22 20 0,-1-21 16,-21 22-16,22-22 0,-22 1 0,21-1 15,-21 0-15,0 1 0,1-22 16,-1 21-16,0-21 0,-21 0 0,21 1 16,-21-1-16,0-42 31,0-1-31,0 1 0,0 0 16,0 0-16,0 0 0,0-22 15,0 22-15,0-21 0,0 0 16,0-22-16,21 22 0,0-22 0,-21 1 15,22-1-15,-1 22 0,0-22 16,-21 22-16,21 0 0,-21 21 0,0-1 16,21 1-16,-21 0 0,21 21 15,-21 21-15,22 0 16,-22 1-16,0 20 0,0 0 16,0 1-16,0-1 0,0 0 0,0 22 15,0-22-15,0 22 0,0-22 16</inkml:trace>
  <inkml:trace contextRef="#ctx0" brushRef="#br0" timeOffset="29737.24">21315 4763 0,'0'0'0,"21"0"0,0-22 31,-21 1-31,0 0 16,0-21-16,0 21 0,0-1 0,0-20 15,0 21-15,0 0 0,0-22 16,0 22-16,-21 0 0,0 0 15,0 21-15,-1 0 0,1 0 16,0 21-16,0 0 0,0 0 16,0 1-16,-1-1 0,1 21 0,0-21 15,21 0-15,0 22 16,0-22-16,0 0 0,0 0 0,0 0 16,0 1-16,0-1 0,0 0 0,21-21 15,0 0-15,1 21 0,-1-21 16,0 0-16,0 0 0,0 0 0,0 0 15,1-21-15,-1 0 0,0 0 16,0 21-16,0-22 0,0 1 0,1 0 16,-22 0-16,21 0 0,0-22 0,-21 22 15,0 0-15,0 0 16,0 0-16,0 42 31,0 0-31,-21 0 16,21 0-16,0 1 0,0-1 15,0 0-15,0 0 0,0 0 16,0 0-16,21 1 0,-21-1 0,21-21 16,0 21-16,0-21 0,1 0 15,-1 0-15,0 0 0,0 0 0,0 0 16,0 0-16,22-21 0,-22 21 0,0-21 16,0-1-16,0 1 0,-21 0 15,22 0-15,-1 0 0,-21 0 16,0-1-16,0 1 0,0 0 0,0 0 15,0 0-15,-21 42 32,-1 0-32,1 0 0,21 0 15,0 1-15,0-1 0,-21 21 0,21-21 16,-21 0-16,21 1 0,0-1 16,0 0-16,-21 0 0,21 0 0,0 0 15,0-42 16,0 0-15,21 0-16,0 0 0,0-22 16,-21 22-16,21 0 0,1 0 0,-1-21 15,-21 20-15,21 1 0,0 0 16,0 0-16,0 0 0,-21 0 16,22 21-16,-1 0 0,-21 21 15,0 0-15,0 0 16,0 0-16,0 0 0,0 1 15,0 20-15,0-21 0,0 0 16,0 0-16,0 1 0,0-1 16,0 0-16,0 0 0,21-21 15,0 0 1,0 0 0,0-21-16,-21 0 0,22 21 15,-1-21-15,0-1 0,-21 1 0,21 0 16,0 0-16,0 0 15,1-22-15,-1 22 0,0 21 0,0-21 16,0 0-16,-21 42 31,-21 0-15,21 0-16,-21 1 0,21-1 16,-21 0-16,21 0 0,0 0 15,0 0-15,0 1 0,0-1 0,0 0 0,0 0 16,21-21-16,0 21 0,0-21 15,0 21-15,1-21 16,20 0-16,-21 0 0,0 0 0,0 0 16,22 0-16,-22 0 0,0-21 15,0 0-15,0 0 0,1 0 0,-1 0 16,0-1-16,0-20 0,0 21 16,-21 0-16,0 0 0,21-22 0,-21 22 15,0 0-15,0 0 16,-21 21-16,0 0 0,0 0 15,0 21-15,0 0 16,-1 0-16,1 0 0,0 1 16,21-1-16,0 0 0,0 0 0,0 0 15,-21 0-15,21 1 0,0-1 16,0 0-16,0 0 0,0 0 0,21-21 0,-21 21 16,21-21-16,0 22 15,1-22-15,-1 0 16,0 0-16,0 0 0,0 0 0,0 0 15,1 0-15,-1 0 0,0 0 16,0 0-16,21-22 0,-20 22 0,20-21 16</inkml:trace>
  <inkml:trace contextRef="#ctx0" brushRef="#br0" timeOffset="30004.09">23072 4741 0,'-22'0'31,"1"0"-31,0 0 16,0 0-16,0 0 0,21 22 31,21-22-15,0 0-1,0 0-15,0 0 0,1 0 16,-22-22-16,21 22 16,-21-21-16,0 0 15,0 0-15,-21 21 31,-1 0-31</inkml:trace>
  <inkml:trace contextRef="#ctx0" brushRef="#br0" timeOffset="31216.19">23685 4487 0,'0'0'0,"0"-21"0,0 0 0,0 0 0,-21 21 15,21-21-15,-21 0 0,0-1 16,0 22-1,0 0-15,-1 0 0,22 22 0,0-1 16,-21 0-16,21 0 0,-21 0 16,21 22-16,-21-22 0,21 21 0,0-21 15,0 22-15,-21-22 0,21 0 16,0 0-16,0 21 0,-21-20 0,21-1 16,0 0-16,0-42 31,0 0-16,0-1-15,0 1 16,21 0-16,0 0 0,-21 0 0,21 0 16,0-1-16,-21-20 0,21 21 15,1 0-15,-1 0 0,-21-1 0,21 1 16,0 21-16,-21 21 16,0 1-1,0-1-15,0 21 0,0-21 16,0 0-16,0 22 0,0-22 15,-21 0-15,21 0 0,0 0 0,0 1 16,0-1-16,0 0 0,21-21 16,-21 21-16,21-21 0,0 0 15,1 0-15,-1 0 16,0-21-16,0 0 0,0 21 16,0-21-16,1-1 0,-1 1 0,0 0 15,0 0-15,0 0 0,0-22 16,-21 22-16,22 0 0,-1 0 0,0 0 15,0 21-15,-21-21 0,0 42 32,0 0-32,-21 0 0,0 0 15,21 0-15,0 22 0,-21-22 16,-1 0-16,22 0 0,0 0 0,0 1 16,0-1-16,0 0 0,0 0 15,0 0-15,0 0 16,22 1-16,-1-22 0,0 0 0,0 0 15,0 0-15,0 0 0,1 0 16,-1 0-16,0 0 0,0-22 0,0 1 16,0 0-16,1 0 0,-22 0 15,21 0-15,0-1 0,-21 1 0,0 0 16,0 0-16,21 21 0,-21-21 0,-21 21 47,21 21-47,-21 0 15,21 0-15,0 0 0,-21 1 16,21-1-16,0 0 0,0 0 16,21 0-1,0-21-15,0 0 0,0 0 16,0 0-16,1 0 0,20-21 16,-42 0-16,21 21 0,0-21 15,0 0-15,-21-1 0,0 1 16,22-21-16,-22 21 0,0 0 0,0-1 15,0 1-15,0 0 0,0 0 0,-22 0 16,1 21-16,0 0 16,0 0-16,-21 0 0,20 0 0,1 21 15,0-21-15,0 21 16,0 0-16,0 0 0,-1-21 0,22 22 16,0-1-16,0 0 0,0 0 15,0 0-15,22 0 16,-1-21-16,0 0 0,0 0 0,0 0 15,0 0-15,22 0 0</inkml:trace>
  <inkml:trace contextRef="#ctx0" brushRef="#br0" timeOffset="32559.72">24638 4720 0,'0'0'0,"0"-21"0,0 0 0,21 0 16,-21 0-1,0-1-15,0 1 0,-21 21 31,0 0-31,0 0 0,-1 0 16,1 21-16,0 1 0,0-1 16,0-21-16,0 21 0,21 0 15,0 0-15,-22 0 0,22 1 0,-21-1 16,21 0-16,0 0 0,0 0 16,0 0-16,21-21 15,1 0-15,-1 0 16,0 0-16,0 0 0,0 0 15,0-21-15,-21 0 0,22 0 16,-1 0-16,-21 0 0,21-1 16,0-20-16,-21 21 0,21 0 0,0-22 15,-21 1-15,22 0 0,-1-1 16,-21 22-16,21-21 0,-21 0 0,21 20 16,-21 1-16,0 0 0,21 21 15,-42 21 1,0 0-16,21 1 0,-21-1 15,0 21-15,-1-21 0,22 22 16,-21-22-16,21 21 0,-21-21 0,21 22 16,0-22-16,0 0 0,0 21 15,-21-21-15,21 1 0,0-1 16,0 0-16,0 0 0,0 0 16,21-21-1,0 0-15,0-21 16,-21 0-16,22 21 0,-1-21 15,-21 0-15,21 21 0,0-22 0,-21 1 16,21 0-16,-21 0 0,21 21 16,-21-21-16,22 21 0,-22-21 15,0 42 17,0 0-32,-22-21 0,22 21 0,-21 0 15,21 0-15,-21-21 16,21 22-16,0-1 0,0 0 15,0 0-15,21-21 32,0 0-32,1-21 15,-22 0-15,21 21 0,0-21 16,-21-1-16,21 1 0,0 21 0,-21-21 16,0 0-16,21 21 0,1-21 15,-1 21 1,-21 21-1,-21-21-15,-1 21 16,22 0-16,-21 0 0,21 1 16,-21-1-16,21 0 15,0 0-15,0 0 0,0 0 16,0 1-16,21-22 31,0 0-31,1 0 16,-1-22-16,0 1 15,0 0-15,-21 0 0,21 0 16,0 0-16,-21-22 0,22 22 0,-1-21 16,-21 21-16,21-22 0,-21 1 15,0 21-15,21-22 0,-21 22 0,21-21 16,-21 21-16,0 0 16,0-1-16,-21 44 31,0-22-31,21 21 15,0 0-15,-21 0 0,0 21 0,21-20 16,-22-1-16,22 0 0,0 21 16,-21-21-16,21 22 0,-21-22 0,21 0 15,-21 21-15,21-20 0,0-1 16,0 0-16,0 0 0,0 0 0,0 0 16,0 1-16,21-22 15,0 21-15,0-21 0,1 0 16,-1 0-16,0 0 0,0 0 15,0-21-15,0 21 0,-21-22 16,22 1-16,-1 0 0,-21 0 0,0 0 16,0 0-16,21-1 15,-21 1-15,-21 21 32,21 21-32,-21 1 15,-1-1-15,22 0 0,-21 0 0,21 0 16,0 0-16,0 1 15,0-1-15,0 0 0,21-21 16,1 21 0,-1-21-16,0 0 15,0 0 1,0-21-16,-21 0 16,0 0-1</inkml:trace>
  <inkml:trace contextRef="#ctx0" brushRef="#br0" timeOffset="33423.99">23114 5546 0,'0'0'16,"21"-21"-16,-21-1 0,0 1 0,0 0 0,0 0 15,0 0-15,-21 21 16,0 21 0,0 0-16,21 21 15,-22 1-15,1-1 0,21 0 0,-21 1 16,21 20-16,-21-20 0,0-1 0,21 0 15,0 1-15,-21-1 0,21-21 16,-22 21-16,22-20 0,-21-1 0,21 0 16,0 0-16,-21-21 31,21-21-15,0 0-16,0 0 15</inkml:trace>
  <inkml:trace contextRef="#ctx0" brushRef="#br0" timeOffset="33876.12">22733 5609 0,'0'0'0,"0"-42"0,-21 0 15,21 20-15,0 1 16,0 0-16,0 0 0,0 0 16,21 21-16,0-21 15,0 21-15,0 0 0,22 0 0,-22 0 16,21 0-16,1 21 0,-1 0 15,-21 0-15,21 0 0,1 22 0,-22-1 16,21 0-16,-21 1 0,1-1 0,-1 21 16,0-20-16,-21-1 15,0 0-15,0 1 0,0-1 0,0-21 0,0 22 16,0-22-16,0 0 16,0 0-16,0 0 0,-21-21 15,0 0 1,21-21-16,0 0 15,0 0-15,0-22 0,0 22 16,0-21-16,0 21 0,0-22 16,0-20-16,0 21 0,21-1 0,0-20 15,-21-1-15,21 22 0,0 0 0,0-1 16,-21 1-16,0 0 0,22-1 16,-22 22-16,0 0 0,21 21 15,-21-21-15,0 42 16,0 0-1,0 0-15,0 0 16,0 22-16,0-22 0,21 21 0,-21-21 16,0 22-16,0-1 0,0 0 0,21 1 15</inkml:trace>
  <inkml:trace contextRef="#ctx0" brushRef="#br0" timeOffset="35325.03">23622 6011 0,'0'0'0,"0"-21"0,0 0 16,21 0-16,-21 0 16,21 0-16,-21-1 0,0-20 0,0 21 15,0 0-15,0 0 0,0-22 0,0 22 16,0 0-16,0 0 16,-21 21-16,0 0 0,0 21 15,0 0-15,-1 0 0,1 0 16,0 1-16,-21-1 0,21 21 0,-1-21 15,1 22-15,21-22 0,0 21 0,-21-21 16,21 0-16,0 1 0,0-1 16,0 0-16,0 0 0,0 0 0,21-21 15,0 0-15,1 0 16,-1 0-16,0 0 0,0 0 16,0 0-16,0 0 0,1-21 0,-1 0 15,0 21-15,0-21 0,0 0 16,0-1-16,1 1 0,-22 0 0,21-21 15,0 21-15,-21-1 0,0 1 0,0 0 16,21 0-16,-21 0 16,0 42-1,0 0 1,-21 0-16,21 0 0,-21 1 0,21-1 16,0 0-16,0 0 0,0 21 0,0-20 15,0-1-15,0 0 16,0 0-16,21 0 0,0-21 15,0 0-15,0 21 0,1-21 0,-1 0 16,21 0-16,-21 0 0,0 0 16,22 0-16,-22 0 0,0-21 0,0 0 15,0 0-15,1 0 0,-1 0 16,0-1-16,-21 1 0,0 0 0,21 0 16,-21-21-16,21 20 0,-21 1 0,0 0 15,0 0-15,0 42 47,0 0-47,-21 0 0,21 1 16,-21-1-16,21 0 0,0 0 0,0 0 15,0 0-15,0 1 0,0-1 16,0 0-16,0 0 0,0 0 16,0 0-16,0-42 46,0 0-46,0 0 16,21 0-16,-21 0 0,21-1 16,-21 1-16,0-21 0,21 21 0,1 0 15,-22-1-15,21 1 0,-21 0 16,0 0-16,21 0 0,0 21 16,0 0-1,0 0-15,-21 21 16,22 0-16,-22 0 0,21 0 0,-21 1 15,0-1-15,0 0 0,0 0 16,0 0-16,0 0 0,21 1 0,-21-1 16,0 0-16,0 0 0,0 0 15,21-42 32,-21 0-47,21 0 16,0 0-16,-21-1 15,22 1-15,-1 0 0,0 0 16,0 0-16,0 0 0,0-1 0,1 1 16,-1 0-16,0 0 0,0 0 15,0 21-15,0 0 16,-21 21 0,0 0-16,0 0 0,0 0 15,0 1-15,0-1 0,-21 0 0,21 0 16,-21 0-16,21 0 15,0 1-15,-21-1 0,21 0 0,0 0 16,0 0-16,0 0 0,0 1 0,0-1 16,0 0-16,0 0 15,21-21-15,0 0 0,0 0 16,1 21-16,20-21 0,-21 0 0,0 0 16,22 0-16,-22 0 0,21-21 15,-21 21-15,22-21 0,-22 0 0,0 21 16,21-21-16,-21-1 0,1 1 15,-1 0-15,0 0 0,0 0 16,0-22-16,0 22 0,-21 0 0,0 0 0,0 0 16,0 0-16,-21 21 31,0 0-31,-21 21 0,21 0 0,-1 0 16,1 0-16,0 0 0,0 1 15,0-1-15,21 0 0,0 0 0,0 0 16,0 0-16,0 1 0,0-1 15,21 0-15,0 0 0,0-21 16,0 0-16,1 0 0,-1 21 0,0-21 16,21 0-16,-21 0 0,1 0 15,-1 0-15,0 0 0,0 0 0,0 0 16,0-21-16,-21 0 16</inkml:trace>
  <inkml:trace contextRef="#ctx0" brushRef="#br0" timeOffset="40845.01">12509 3450 0,'0'0'16,"0"21"-16,-21-21 0,21 22 15,-21-22-15,0 0 0,0 0 16,0 0-1,42 0 64,0 0-79,0 0 15,0 21-15,0-21 0,1 0 16,-1 0-16,21 0 0,-21 0 0,0 0 15,1 21-15,20-21 0,-21 0 16,21 0-16,1 0 0,-1 0 0,0 0 16,1 0-16,-1 0 0,22 0 15,-22 0-15,21 0 0,-20 0 0,20 0 16,-20 0-16,20 0 0,1 0 16,-22 0-16,21 0 0,-20 0 15,20 0-15,-20 0 0,20 0 0,1 0 16,-22 0-16,21 0 0,1 0 15,21 0-15,-22 0 0,1 21 0,20-21 16,-20 0-16,20 0 0,-20 0 16,21 0-16,-22 0 0,1 0 0,20 0 15,-20 0-15,-1 0 0,22 0 16,-22 0-16,22 0 0,0 0 0,-22 21 16,22-21-16,-22 0 0,22 0 15,0 0-15,-22 0 0,22 0 0,-22 0 16,22 0-16,-21 0 15,20 0-15,1 0 0,0 0 0,-1 0 16,1 0-16,0 0 0,-1 0 0,-20 0 16,20 0-16,1 0 0,-21 0 15,-1 0-15,22 0 0,-1 21 0,-20-21 16,21 0-16,-1 0 0,22 0 16,-21 22-16,-1-22 0,1 0 0,0 0 15,-22 0-15,22 0 0,-22 21 16,1-21-16,-1 0 0,1 0 15,21 0-15,-22 0 0,1 0 16,-1 0-16,22 0 0,-22 0 0,22 0 16,-22 0-16,22 0 0,-21 0 15,-1 0-15,1 0 0,20-21 0,-20 21 16,-1 0-16,1 0 0,-1 0 16,22 0-16,-22 0 0,1 0 0,-1 0 15,22 0-15,-21 0 0,-1 0 16,1 0-16,-1 0 0,1 0 0,-22 0 15,21 0-15,1 0 0,-22 0 16,22 0-16,-1 0 0,1 0 0,-1 0 16,-20 0-16,20 0 15,1 0-15,-1 0 0,1 0 0,-1 0 16,1 0-16,-1 0 0,-21 0 16,22 0-16,-22 0 0,22 0 0,-1 0 15,-20 0-15,-1 0 0,21 0 16,-20 0-16,-1 0 0,0 0 0,1 0 15,-1 0-15,0 0 0,-20 0 16,20 0-16,-21 0 0,0 0 0,22 0 16,-22 0-16,0 0 0,0 0 15,0 0 1,0 0 0</inkml:trace>
  <inkml:trace contextRef="#ctx0" brushRef="#br0" timeOffset="42012.98">16827 4953 0,'0'21'0,"0"-42"0,-21 42 16,42-21 15,1 0-15,-1 0-1,0 0-15,0 0 0,0 0 16,22 0-16,-22 0 16,21 0-16,-21 0 0,43 21 0,-22-21 15,22 0-15,-1 0 16,22 0-16,-1 0 0,1 0 0,0 0 16,-1 22-16,1-22 0,0 0 15,-1 0-15,22 21 0,-21-21 0,21 0 16,0 21-16,-22-21 0,22 0 15,0 0-15,0 21 0,-22-21 0,22 0 16,-21 0-16,21 21 0,-22-21 16,22 0-16,0 0 0,0 21 0,0-21 15,-22 0-15,1 0 0,21 0 0,-21 0 16,-1 0-16,1 0 0,0 0 16,-22 0-16,22 0 0,-1 0 0,1 0 15,0 0-15,-22 0 0,22 0 16,0 0-16,-22 0 0,1 0 15,-1 0-15,1 0 0,-1-21 16,1 21-16,-1 0 0,-21 0 0,22 0 16,-22 0-16,1 0 0,-1 0 15,0 0-15,-21 0 0,22 0 0,-22 0 16,0 0-16,0 0 16,0 0-1,-42 0 48,0-21-63,42 21 15</inkml:trace>
  <inkml:trace contextRef="#ctx0" brushRef="#br0" timeOffset="42576.65">23982 5292 0,'0'0'0,"-21"0"0,-1 0 0,1 0 15,0 0-15,21-21 16,21 21 0,22 0-1,-22 0-15,21 0 0,22 0 16,-22 0-16,21 0 0,1 0 0,-1 0 16,1 21-16,21-21 0,-1 21 15,1-21-15,-22 21 0,22-21 0,0 0 16,-22 0-16,22 21 0,-22-21 15,-20 0-15,-1 0 0,0 0 0,1 0 16,-22 0-16,0 0 16,0 0-16,0 0 0,1 0 15,-44 0 17,1 0-32,0 0 15,0 0-15,0 0 16,0 0-16,21 21 0,-22 1 0</inkml:trace>
  <inkml:trace contextRef="#ctx0" brushRef="#br0" timeOffset="43212.29">23072 6308 0,'-22'0'0,"-20"0"16,21 0-16,-21 0 15,20 0-15,1 0 0,0 0 0,0 0 16,0 0-16,0 0 0,-1 0 16,1 0-16,21 21 15,21-21 1,1 0-1,-1 21-15,21-21 0,0 0 0,1 0 16,20 21-16,1-21 0,-1 21 16,1-21-16,-1 22 0,22-22 0,-22 21 15,22-21-15,0 21 0,-1-21 16,1 0-16,0 21 0,-22-21 0,22 0 16,0 21-16,-22-21 0,1 21 0,-1-21 15,-21 0-15,1 0 0,20 0 16,-42 0-16,22 0 0,-1 0 0,-21 0 15,0 0-15,1 0 0,-1 0 16,0 0-16,0 0 16,-42 0 46,0 0-62,0 0 16,-1 0-16,1 0 15,-21 0-15,21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5:59:37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3598 1461 0,'0'-22'156,"21"22"-156</inkml:trace>
  <inkml:trace contextRef="#ctx0" brushRef="#br0" timeOffset="728.99">3789 1355 0,'0'-21'78,"21"-1"-63,0 22-15,0-21 0,0 0 16,22 0 0,-22 0-16,0 21 0,0-21 0,0-1 15,-21 1-15,0 0 0,0 0 16,0 0-16,0 0 0,-21 21 16,0-22-16,0 22 15,-21 0-15,20 0 0,-20 0 16,0 22-16,-22-1 0,22 0 0,0 0 15,-22 0-15,22 0 0,-1 1 16,1-1-16,0 21 0,21-21 16,-1 22-16,1-22 0,0 0 0,21 21 15,0-21-15,0 1 0,0-1 16,0 21-16,21-21 0,0 0 16,1 22-16,-1-22 0,21 0 15,-21 21-15,22-20 0,-22 20 16,21-21-16,-21 21 0,0-20 0,22 20 15,-22-21-15,-21 0 0,0 22 16,0-22-16,0 0 0,0 0 0,-21 0 16,0 0-16,-22 1 0,1-1 15,-22 0-15,22 0 0,-21-21 16,-1 0-16,22 0 0,-22 0 0,22 0 16,-22 0-16,22 0 0,0-21 15,-1 21-15,1-21 0,0 0 16,21-1-16,-22 1 0,22-21 15,21 21-15,0 0 0,0-1 0,0 1 16,0 0-16,0 0 0,0 0 16,21 21-16,-21-21 0,21-1 15,1 22-15,-1 0 0,21 0 0,-21 0 16,0-21-16,1 21 0,-1 0 16,0 0-16,21 0 0</inkml:trace>
  <inkml:trace contextRef="#ctx0" brushRef="#br0" timeOffset="2097.16">4149 1609 0,'0'0'0,"21"-21"0,-21-1 16,-21 22-1,-1 0-15,1 0 0,0 0 16,0 0-16,0 0 0,-22 22 15,22-1-15,0 0 0,0 0 16,0 21-16,-22-20 0,22 20 0,21 0 16,-21-21-16,21 22 0,-21-1 15,21-21-15,0 22 0,0-22 0,0 21 16,21-21-16,0 0 16,0-21-16,1 22 0,-1-22 0,21 0 15,-21 0-15,22 0 0,-22 0 16,21 0-16,0 0 0,-20-22 0,20 1 15,0 21-15,-21-42 0,22 21 16,-22 0-16,0-22 0,0 22 16,-21-21-16,0 21 0,0-22 0,0 1 15,0 0-15,0 20 0,-21-20 16,-21 21-16,21-21 0,-1 20 0,-20 22 16,21-21-16,-21 21 0,-1 0 15,22 0-15,-21 0 0,21 0 16,-22 21-16,22-21 0,0 22 15,21-1-15,0 0 0,0 0 16,0 0-16,21-21 0,0 21 16,0-21-16,1 0 0,20 0 15,0 0-15,1 0 0,20 0 16,1 0-16,-1 0 0,1-21 0,-1 0 16,1 0-16,20 0 0,-20 0 15,-1-1-15,-20 1 0,20 0 0,-21-21 16,1 21-16,-22-1 0,0 1 15,0-21-15,0 21 0,-21-22 0,0 22 16,0 0-16,0 0 0,0 0 16,0 0-16,0-1 0,0 1 15,0 0-15,-21 21 0,0 0 16,0 0 0,0 21-16,21 0 0,-21 1 15,21 20-15,0-21 0,-22 21 16,22 1-16,-21-1 0,21 22 0,-21-1 15,21 1-15,-21-1 0,0 22 16,21-22-16,-21 22 0,-1 0 0,1-1 16,-21 1-16,21 0 0,0-1 15,-22 1-15,22 0 0,0-1 0,0 1 16,0-22-16,-1 22 16,22-43-16,0 22 0,0-1 0,0-20 15,0-1-15,0 22 0,0-22 16,0 0-16,22-21 0,-1 22 0,0-22 15,-21 0-15,21 0 0,0 0 16,0-21-16,1 0 0,-1 0 16,0 0-1,0-21-15,-21 0 0,21 0 0,0-21 16,1 20-16,-1-20 0,0 0 16,-21-1-16,21 1 0,0 0 15,0-22-15,1 22 0,-22-22 0,0 1 16,0-1-16,0 1 0,0-1 15,0 1-15,0-1 0,-22 22 16,1-21-16,0 20 0,0 1 0,0 0 16,-22 20-16,22-20 0,-21 21 15,21 0-15,-22 0 0,22 21 0,0-22 16,0 22-16,0 0 0,0 0 16,21-21-16,21 0 15,0 21 1,0 0-16,21-21 0,-20 0 0,20 21 15,0-21-15,22-1 0,-22 1 16,0 0-16,22-21 0,-22 21 16,1-22-16,-1 1 0,21 0 15,-20-1-15,-22 1 0,21 0 16,1-1-16,-22 1 0,0 0 0,0-1 16,0 22-16,-21-21 0,0 21 15,0-1-15,21 1 0,-21 0 0,0 0 16,0 0-16,0 42 31,0 0-15,-21 21-16,21-20 0,0 20 15,0 0-15,-21 1 0,21-1 0,-21 0 16,21 22-16,0-22 16,-21 22-16,0-22 0,21 0 0,-22 1 15,22-1-15,0 0 0,0-21 16,0 22-16,0-22 0,0 0 0,0 0 15,0 0-15,0-42 47,0 0-47,0 0 16,0-21-16,0 20 0,0 1 16</inkml:trace>
  <inkml:trace contextRef="#ctx0" brushRef="#br0" timeOffset="2297.05">5101 1736 0,'-21'0'0,"42"0"0,-63 0 15,42-21 1,21-1-16,0 1 16,0 21-16,0-21 0,1 21 15,20-21-15,-21 0 0,21 21 16,1 0-16,-1-21 0,0 21 0,1 0 15,-22 0-15,21-22 0,1 22 16,-22 0-16,21 0 0,-21 0 16</inkml:trace>
  <inkml:trace contextRef="#ctx0" brushRef="#br0" timeOffset="2936.68">5842 1566 0,'0'22'31,"0"-1"-15,0 0-16,0 0 15,0 0-15,0 22 0,0-22 16,-21 21-16,21-21 0,0 22 16,-21-22-16,21 21 0,-22-21 0,22 0 15,-21 1-15,21-1 0,0 0 16,0 0-16,0 0 0,0 0 15,0-42 17,21 0-32,1 21 0,-1-21 15,0-21-15,-21 20 0,21 1 0,0 0 16,0-21-16,1 21 0,-1-22 16,0 22-16,0 0 0,-21 0 0,0 0 15,21 21-15,0 0 16,-21 21-1,0 0-15,0 21 16,0-21-16,0 1 0,0-1 0,22 21 16,-22-21-16,21 0 0,-21 1 15,21-1-15,0 0 0,-21 0 0,21-21 16,0 21-16,1-21 0,-1 0 16,0 0-16,0 0 0,0 0 0,0 0 15,1 0-15,-1-21 0,0 0 16,0 0-16,0 0 0,0-22 0,1 22 15,-22-21-15,21-1 0,-21 1 16,0 0-16,0-1 0,0 1 16,-21 21-16,-1-21 0,1 20 15,0-20-15,21 21 0,-21 21 0,0-21 16,0 21-16,-1 0 0,1 0 16,0 0-16,0 0 15,21 21-15,-21-21 0,21 21 16,0 0-16,0 0 0,0 1 15,0-1-15,0 0 0,0 0 16,21 0-16,0-21 0,-21 21 16,21 1-16,0-22 0,1 0 0</inkml:trace>
  <inkml:trace contextRef="#ctx0" brushRef="#br0" timeOffset="3456.87">7154 1545 0,'0'0'0,"21"0"0,-21-21 0,0 0 16,0 0-16,0 0 15,-21 21-15,0 0 0,0 0 0,0 0 16,0 0-16,-1 0 0,1 0 16,0 0-16,0 21 0,-21 0 0,20 0 15,1 21-15,0-20 16,0 20-16,-21 0 0,20 1 0,1-1 15,21 0-15,0 1 0,-21-1 16,21 0-16,0-21 0,0 22 0,0-22 16,0 0-16,21 0 0,0-21 15,1 21-15,-1-21 0,0 0 16,0 0-16,0 0 0,0-21 16,1 0-16,-1 0 0,0 0 0,0 0 15,0-22-15,0 22 0,1-21 16,-22-1-16,21 1 0,0 0 0,-21-1 15,0 1-15,0 21 0,0-21 16,21 20-16,-21 1 0,0 0 16,0 0-16,0 42 15,0 0 1,0 0-16,0 22 0,0-22 16,0 21-16,0 1 0,0-1 0,21 0 15,-21 1-15,0-22 0,0 21 16,21-21-16,-21 22 0,22-22 0,-22 0 15,21 0-15,-21 0 16,21-21-16,0 0 0,0 0 16,0 0-1,1-21-15,-22 0 0,0 0 16</inkml:trace>
  <inkml:trace contextRef="#ctx0" brushRef="#br0" timeOffset="3896.62">7429 1757 0,'0'0'0,"0"-21"0,0 0 16,0-1-16,0 1 16,0 0-1,0 0-15,22 21 16,-1 0-16,0 0 0,0 0 16,0 0-16,22 0 0,-22 0 0,0 21 15,0 0-15,21 0 0,-20 1 16,-22 20-16,21-21 0,0 21 15,-21-20-15,0 20 0,0-21 16,0 21-16,0-20 0,0-1 0,0 21 16,-21-21-16,21 0 0,-21-21 15,21 22-15,0-1 0,-22-21 16,22-21 0,0-1-1,0 1-15,0-21 0,0 21 16,0 0-16,22-22 0,-22 1 15,0 21-15,21-22 0,0 1 16,0 0-16,-21-1 0,21 22 0,0 0 16,-21 0-16,22 0 0,-1 0 15,-21-1-15,21 22 0,0-21 16,0 21 0,0 0-16,1 0 15,-22 21-15,0 1 0,21-22 16,-21 21-16,21 0 15,-21 0-15</inkml:trace>
  <inkml:trace contextRef="#ctx0" brushRef="#br0" timeOffset="4301.39">8107 1947 0,'0'0'0,"0"22"15,21-22 1,0 0-16,0 0 15,0 0-15,1 0 0,-1-22 16,21 1-16,-21 0 0,0 21 16,22-21-16,-22 0 0,0 0 0,21-1 15,-20-20-15,-1 21 0,0 0 16,0-22-16,-21 22 0,0-21 0,0 21 16,0 0-16,0-1 0,0 1 15,0 0-15,-21 21 0,0 0 0,0 0 16,-1 0-16,-20 0 15,21 0-15,-21 21 0,20 22 0,-20-22 16,0 21-16,-1 0 0,22 1 16,0-1-16,-21 0 0,21 1 0,21-1 15,0 0-15,0 1 0,0-1 16,0-21-16,21 22 0,0-22 0,21 0 16,-21 0-16,22 0 0,-22 0 15,21 1-15,-21-22 0,22 0 0,-22 0 16,21 0-16,-21 0 0,22 0 0,-22-22 15,21 22-15,-21-21 0,22 0 16,-1 0-16,-21 0 0,22 0 16,-1-1-16</inkml:trace>
  <inkml:trace contextRef="#ctx0" brushRef="#br0" timeOffset="6068.81">10075 1820 0,'0'0'0,"21"-21"0,1-21 16,-1 21-16,-21-22 0,21 22 15,0-21-15,21 0 0,-20 20 16,-1-20-16,0 0 0,0-1 0,0 1 16,0 21-16,-21-21 0,22-1 15,-1 22-15,-21-21 0,21 21 0,-21-1 16,0 44 0,0-1-1,0 21-15,0 0 0,0 1 16,-21-1-16,0 22 0,-1-1 0,22 1 15,-21-1-15,0 22 16,21-22-16,-21 1 0,0-1 0,21 1 16,0-22-16,-21 0 0,-1 1 15,22-1-15,0 0 0,-21-20 0,21-1 16,-21 0-16,21 0 0,-21 0 0,0-21 31,0 0-31,-1 0 0,1 0 16,21-21-16,0 0 0,-21 0 15,0-22-15,21 22 0,0-21 0,0 21 16,-21-22-16,21 1 0,0-21 16,0 20-16,0 1 0,0 0 0,0 20 15,0-20-15,0 21 16,0 0-16,0 42 16,0 0-1,0 0-15,21 0 0,-21 22 0,0-1 16,0-21-16,21 22 0,0-22 15,-21 21-15,21-21 0,1 22 0,-1-22 16,-21 0-16,21 0 0,0 0 16,0 0-16,0-21 0,22 22 0,-22-22 15,0 0-15,21 0 0,-20 0 16,20 0-16,-21 0 0,21 0 0,1-22 16,-22 1-16,21 0 0,1 0 15,-1 0-15,-21 0 0,21-22 16,-20 22-16,-1-21 0,0 21 0,0-22 15,0 1-15,-21 0 0,0 20 16,0 1-16,0-21 0,0 21 0,0 0 16,-21 21-1,0 0-15,21 21 0,-21 21 16,0-21-16,21 0 16,-22 22-16,22-22 0,0 21 0,0-21 15,0 22-15,0-22 0,0 0 16,0 0-16,22 22 0,-1-22 0,0 0 15,0 0-15,0-21 16,22 0-16,-22 21 0,0-21 16,21 0-16,-21 0 0,1 0 15,20 0-15,0 0 0,-21 0 0,22-21 16,-22 21-16,21-21 0,1 0 0,-22 0 16,21-1-16,-21 1 0,0-21 15,22 21-15,-22 0 0,0-22 0,-21 1 16,21 21-16,-21 0 0,21-22 15,-21 22-15,0 0 0,-21 21 32,21 21-32,-21-21 0,21 21 15,0 22-15,0-22 16,0 0-16,0 0 0,0 21 0,0-20 16,0-1-16,0 0 0,0 21 15,0-21-15,0 1 0,21-1 0,0 0 16,1 0-16,-22 0 15,-22-21 32,1 0-47,0-21 0,0 21 16,21-21-16,-21 21 16,0 0-16,21 21 31,21 0-16,0-21 1,0 21-16,0-21 0,0 0 16,1 0-16,20 0 0,-21 0 0,0 0 15,22 0-15,-22 0 0,21 0 16,-21 0-16,22-21 0,-22 21 0,0-21 16,21 0-16,-21 0 0,1 0 15,-1-22-15,0 22 0,0-21 0,0-1 16,0 1-16,1 0 0,-22-22 15,21 1-15,0 20 0,0-20 0,-21-1 16,0 22-16,21-21 16,-21 20-16,0 1 0,21 21 0,-21-22 15,0 22-15,0 0 0,0 0 16,0 42 0,0 0-16,0 0 15,0 1-15,0-1 0,-21 21 0,21 0 16,-21 1-16,21 20 0,0-20 15,0 20-15,0 1 0,0-22 0,0 21 16,0-20-16,0-1 0,0 22 16,0-43-16,0 21 0,0 0 0,0-20 15,0-1-15,21 0 0,0 0 0,-21 0 16,22 0-16,-1-21 16,0 0-16,0 0 0,0 0 0,0 0 15,1 0-15,-1 0 0,0 0 16,0 0-16,0 0 0,0-21 0,1 21 15,-1-21-15,0 0 16,0 0-16,-21 0 0,0-1 0,21 22 16,-21-21-16,0 0 0,0 0 0,0 0 15</inkml:trace>
  <inkml:trace contextRef="#ctx0" brushRef="#br0" timeOffset="6304.67">11980 1651 0,'-21'0'16,"42"0"-16,-63-21 0,42 0 15,21 0-15,21 21 16,1-22-16,-1 22 0,0-21 16,22 0-16,-1 21 0,-20-21 0,20 0 15,1 21-15,-22-21 0,0 21 16,1-22-16,-22 22 0,0 0 0,0 0 15,-21-21-15,-21 0 16,0 21 0,0 0-16</inkml:trace>
  <inkml:trace contextRef="#ctx0" brushRef="#br0" timeOffset="6744.72">11303 1270 0,'0'0'0,"-64"21"15,43-21-15,21 21 16,0 1-16,0-1 15,21 0 1,1-21-16,-1 0 16,0 0-16,0 0 0,0 0 0,0 0 15,1 0-15,-1 0 0,0 0 16,0-21-16,-21 0 0,0-1 16,0 1-16,0 0 15,-21 0-15,0 21 16,0 0-16,-1-21 15,1 21-15,0 0 0,0 0 16,0 0-16,0 0 0,21 21 16,0 0-16,-22-21 0,22 21 15,-21 0-15,21 1 16,0-1-16,0 0 0,-21 0 16,0 0-16,0 0 15,0-21-15,-1 22 0</inkml:trace>
  <inkml:trace contextRef="#ctx0" brushRef="#br0" timeOffset="7520.27">3514 2688 0,'0'0'0,"-43"0"0,-20-21 16,20 0-16,1 0 15,21 21-15,0 0 0,0-21 0,-1 21 16,1 0-16,0 0 16,21-22-16,21 22 15,22 0 1,-22 0-16,42 0 0,1 0 15,-1 0-15,22 0 0,0 0 16,20 0-16,1 0 0,0 0 0,21 0 16,0 0-16,21 0 0,0 22 15,22-22-15,-22 0 0,21 0 16,1 0-16,-1 0 0,0 0 0,1 0 16,-1 0-16,-21 0 0,0 0 15,0 0-15,1 0 0,-1 0 0,-21 0 16,0 0-16,-21 0 0,-22-22 15,1 22-15,-22 0 0,-20 0 0,-1-21 16,0 21-16,-20 0 0,-1-21 16,-21 0-16,0 0 31,-21 21-31,-1 0 0,1 0 0,21-21 47,21 21-32,22 0-15</inkml:trace>
  <inkml:trace contextRef="#ctx0" brushRef="#br0" timeOffset="8272.37">9588 2836 0,'0'0'0,"-42"0"0,21 0 0,0 0 15,-22 0-15,22 0 0,-21 0 0,21 0 16,0-21-16,-22 21 0,22 0 0,0 0 16,-21 0-16,20 0 0,1 0 15,0 0-15,42 21 32,0-21-32,1 0 0,20 22 15,0-22-15,1 0 0,20 0 16,1 21-16,20-21 0,1 0 0,21 21 15,0-21-15,21 21 0,-22-21 0,22 0 16,-21 0-16,21 21 0,0-21 16,0 0-16,0 0 0,21 0 0,-21 0 15,22 0-15,-22 0 0,0 21 16,0-21-16,0 0 0,0 0 0,-22 0 16,22 0-16,-42 0 0,21 0 15,-43 0-15,22 0 0,-43 0 0,1 0 16,-1 0-16,-21 0 0,0 0 15,1 0-15,-1 0 16,-21-21-16,0 0 47,21 21-16,0 0-31,0 0 16,22-21-16,-1 21 0,0-21 15,22 21-15</inkml:trace>
  <inkml:trace contextRef="#ctx0" brushRef="#br0" timeOffset="13212.7">2667 4149 0,'0'-21'16,"0"-1"-16,0 1 31,0 42-16,0 1 1,0-1-16,0 0 0,0 21 0,0 1 16,0-22-16,0 42 0,0-20 15,0-1-15,0 0 0,0 1 0,0-1 16,0 0-16,0 22 0,0-22 16,-21 0-16,21 1 0,0-1 15,0-21-15,-21 22 0,21-22 0,0 0 16,0 21-16,0-21 15,0 1-15,0-44 32,0 1-17,21 0-15,0 0 16,0 0-16,-21-22 0</inkml:trace>
  <inkml:trace contextRef="#ctx0" brushRef="#br0" timeOffset="13524.53">3006 4614 0,'0'22'31,"0"-1"-31,-22-21 0,22 21 16,0 0-16,0 0 16,22-21-1,-1 0 1,0 0-16,0 0 0,0-21 15,0 21-15,-21-21 16,0 0-16,0 0 16,0-1-16,0 1 15,0 0-15,-21 21 16,0 0-16,0 0 16,0 0-16,0 21 15,-1 0-15,1-21 16,21 22-16,-21-22 0</inkml:trace>
  <inkml:trace contextRef="#ctx0" brushRef="#br0" timeOffset="15805.73">4466 4255 0,'21'0'31,"0"0"-15,1-22-16,-1 1 0,0 0 15,21 21-15,-21-21 0,1 0 0,20 0 16,-21-22-16,0 22 0,0 0 16,1 0-16,-1-22 0,-21 22 0,0 0 15,0 0-15,0 0 16,-21 0-16,-1 21 0,-20 0 16,21 0-16,-21 0 0,-1 0 15,22 0-15,-21 21 0,-1 0 0,1 0 16,21 0-16,0 22 0,0-1 15,-1-21-15,22 21 0,0 1 16,0-1-16,0 0 0,22 1 0,-1-22 16,0 21-16,0 1 0,21-1 15,1-21-15,-22 21 0,21-20 0,-21 20 16,22-21-16,-22 0 0,0 22 0,0-22 16,0 0-16,-21 0 0,22 21 15,-22-20-15,0-1 0,0 21 16,-22-21-16,-20 0 0,0 1 15,21-1-15,-22 0 0,-20-21 0,20 21 16,1-21-16,0 0 0,-1 0 16,1 0-16,0 0 0,-1-21 0,1 0 15,21 0-15,0-1 0,-22 1 16,22-21-16,0 21 0,0 0 0,21-22 16,0 22-16,0 0 0,0 0 15,0 0-15,0-1 0,21 44 31,-21-1-15,21-21-16,0 21 16,-21 0-16,0 0 0,22 22 0,-1-22 15,-21 0-15,21 21 0,64 43 16,-64-64 0,0 0-16,0 0 0,21-21 15,-20 0-15,20 22 0,0-22 0,1 0 16,-1 0-16,0 0 0,22-22 15,-22 1-15,0 0 0,22 0 0,-22 0 16,1 0-16,-1-1 0,0 1 16,1-21-16,-1 21 0,-21 0 15,0-22-15,0 22 0,-21 0 0,0-21 16,0 20-16,0 1 0,0 0 0,0 0 16,0 0-16,0 0 15,-21 21 1,0 0-16,0 21 0,0-21 15,21 21-15,0 0 0,-21 0 16,21 0-16,-22 22 0,22-22 0,0 0 16,0 21-16,0-20 0,0 20 15,0-21-15,0 21 0,0-20 0,0-1 16,22 0-16,-22 0 0,21 0 0,0 0 16,0-21-16,0 0 15,0 0-15,1 0 0,-1 0 0,21 0 0,-21 0 16,0-21-16,22 0 15,-22 0-15,0 0 0,21 0 0,-20-22 16,20 1-16,-21 0 0,0-1 16,0 1-16,22 0 0,-22-1 0,0-20 15,0 20-15,0-20 0,1-1 16,-1 22-16,-21-21 0,0-1 0,0 22 16,21-1-16,-21 1 0,0 0 15,0 21-15,0-1 0,0 1 0,-21 21 16,0 21-1,-1 1-15,1-1 16,21 21-16,-21 0 0,21 1 16,0-1-16,-21 0 0,0 22 15,21-22-15,0 22 0,-21-22 0,-1 22 16,22-22-16,-21 0 0,21 22 16,0-22-16,0 0 0,0 1 0,0-1 15,0-21-15,21 0 0,1 22 16,-1-43-16,21 21 0,-21-21 0,22 0 15,-1 0-15,-21 0 0,21 0 16,1 0-16,-1-21 0,0 0 16,-20-1-16,20 1 0,0 0 0,-21 0 15,1 0-15,20 0 0,-21-22 0,0 22 16,0 0-16,-21 0 0,0 0 16,0-22-16,0 22 0,0 0 15,0 0-15,-21 21 16,0 0-1,0 21-15,0 0 0,0 0 16,21 0-16,-22 1 0,1 20 0,21-21 16,-21 21-16,21-20 0,0 20 15,0 0-15,0-21 0,0 22 0,21-22 16,0 21-16,1-21 0,-1 1 16,21-22-16,-21 21 0,22-21 0,-22 0 15,21 0-15,-21 0 0,22 0 16,-1 0-16,-21-21 0,21-1 15,1 1-15,-22 0 0,0 0 0,21 0 16,-20-22-16,-1 22 0,0-21 16,0 21-16,0-22 0,0 1 0,-21 21 15,0-21-15,22 20 0,-22 1 16,0 0-16,21 21 0,-21-21 16,0 42-1,-21 0-15,21 0 16,-22 1-16,22-1 0,-21 0 0,21 21 15,0-21-15,0 1 0,-21 20 16,21-21-16,-21 21 0,21-20 16,-21-1-16,21 0 0,0 0 0,0 0 15,0 0-15,0 1 0,-21-22 16,21-22 15,21 1-31,-21 0 0,21 0 16,0 0-16,0-22 0,0 22 15,1-21-15,-1 0 0,0 20 0,0-20 16,0 21-16,0 0 0,1 0 0,-1-22 16,0 43-16,0-21 15,0 21-15,0 0 0,1 0 16,-22 21 0,0 0-16,0 22 0,0-22 15,0 0-15,0 21 0,21-20 0,-21 20 16,21-21-16,-21 21 0,0-20 15,21 20-15,0-21 0,-21 0 0,21-21 16,1 21-16,-1 1 0,0-22 16,0 0-16,0 0 0,0 0 15,1-22-15,-1 1 0,0 0 0,0 0 16,-21-21-16,21 20 0,0-20 16,1 21-16,-1-21 0,0 20 15,0-20-15,0 21 0,-21 0 16,21 0-16,-21-1 0,22 1 0,-22 42 47,0 1-47,0-1 0,0 21 0,0-21 15,-22 0-15,22 1 0,0 20 16,0-21-16,0 0 0,0 0 0,0 1 16,0-1-16,22 0 0,-22 0 0,21-21 15,0 21 1,0-21-1,-21-21-15,0 0 16,0 0-16,0 0 0,21-1 16,-21 1-16,0 0 0</inkml:trace>
  <inkml:trace contextRef="#ctx0" brushRef="#br0" timeOffset="15984.61">7599 4445 0,'0'0'0,"-21"0"0,-1 0 0,1 0 16,0 0 0,42 0 46</inkml:trace>
  <inkml:trace contextRef="#ctx0" brushRef="#br0" timeOffset="17133.06">7810 4593 0,'0'0'0,"0"-21"0,-21 21 0,21-21 0,-21 21 16,21-21-1,0 42 17,-21 0-17,21 0-15,0 0 0,0 1 0,-21-1 16,21 21-16,0-21 0,0 22 16,0-22-16,0 21 0,0-21 0,0 0 15,0 22-15,21-43 0,0 21 16,0 0-16,0-21 0,1 0 0,-1 0 15,0 0-15,21 0 0,-21 0 16,1 0-16,20 0 0,-21-21 0,0 0 16,0 0-16,22-1 0,-43 1 15,21 0-15,0-21 0,0 21 16,0-1-16,-21-20 0,0 21 0,0-21 16,22 20-16,-22 1 0,0 0 15,0 0-15,0 0 0,0 42 31,0 0-31,0 0 16,0 0-16,0 1 0,0 20 0,0-21 16,0 0-16,0 22 0,0-22 15,0 0-15,21 0 0,0 0 0,0 0 16,-21 1-16,21-1 0,0-21 16,1 0-16,-1 0 0,0 0 15,0 0-15,0 0 0,0 0 0,1-21 16,-1-1-16,0 1 0,0 0 15,-21 0-15,21 0 0,0 0 0,-21-22 16,0 22-16,22 0 0,-22-21 0,21 20 16,-21-20-16,0 21 0,0 0 15,0 0-15,0 42 32,0 0-32,0 0 0,0 0 15,-21 0-15,21 22 0,-22-22 0,22 21 16,0-21-16,-21 22 15,21-22-15,0 21 0,0-21 0,0 1 16,0-1-16,0 0 0,0 0 16,0-42 15,0 0-15,0 0-16,0-1 0,0-20 0,21 21 15,1 0-15,-1-22 0,0 22 16,-21-21-16,21 21 0,0-22 0,0 22 15,1 0-15,20 0 0,-21 0 16,0 0-16,0-1 0,1 22 16,-1 0-16,0 0 0,0 22 15,-21-1-15,21 0 0,-21 0 16,21 21-16,-21-20 0,0-1 0,0 21 16,0-21-16,0 22 0,0-22 0,0 21 15,0-21-15,-21 0 0,0 1 16,21-1-16,-21 0 0,21 0 15,0-42 17,0 0-32,0 0 0,21-1 15,-21 1-15,21 0 16,0-21-16,1 21 0,20-22 0,-21 22 16,0-21-16,22 21 0,-22-22 0,21 22 15,-21-21-15,22 21 0,-22-1 16,21 1-16,-21 21 0,0 0 0,1 0 15,-1 0-15,0 21 0,-21 1 16,0-1-16,0 0 0,0 21 0,0-21 16,0 22-16,0-1 0,0-21 15,0 22-15,0-1 0,-21 0 0,21 1 16,-21-22-16,21 21 0,0-21 0,0 0 16,0-42 15</inkml:trace>
  <inkml:trace contextRef="#ctx0" brushRef="#br0" timeOffset="19719.06">11218 4191 0,'-21'-21'0,"42"42"0,-42-63 16,0 21-16,21-1 0,0 1 15,0-21-15,0 21 0,21 0 16,0-1-16,0 1 0,1-21 16,-1 21-16,21 0 0,-21-1 0,22-20 15,-22 21-15,21 0 0,-21-22 0,0 22 16,1 0-16,-22-21 0,0 21 16,0-1-16,0 1 0,-22 0 15,-20 21-15,21 0 0,-21 0 0,20 0 16,-20 0-16,0 0 0,-1 0 0,1 21 15,0 22-15,-1-22 16,22 0-16,0 21 0,0 1 0,21-1 16,0 0-16,0 1 0,0-1 15,21 21-15,0-20 0,0 20 0,1 1 16,-1-22-16,0 22 0,0-22 16,0 0-16,0 1 0,1 20 0,-1-42 15,-21 22-15,0-1 0,0 0 0,0-21 16,0 22-16,-21-22 0,-1 0 15,-20 0-15,21 0 0,0-21 0,-22 22 16,22-22-16,-21 0 0,21 0 16,0 0-16,-22-22 0,22 22 0,0-21 15,21 0-15,-21 0 0,0 0 16,-1-22-16,22 22 0,-21-21 16,21 0-16,0-1 0,-21-20 0,21 20 15,-21 1-15,21-21 0,0 20 16,0 22-16,0-21 0,0 21 0,0-1 15,0 1-15,0 42 16,21 1-16,0-1 0,0 0 16,1 21-16,-22 1 0,21-1 15,0 0-15,-21 1 0,21-1 16,0 0-16,0 1 0,1-1 0,-22 0 16,21-21-16,0 1 0,21 20 15,-21-21-15,1 0 0,-1 0 0,21-21 16,-21 22-16,22-22 0,-22 0 15,21 0-15,0 0 0,1 0 0,-1 0 16,0-22-16,1 1 0,-1 0 16,0 0-16,1 0 0,-22 0 0,21-1 15,-21 1-15,1-21 0,-1 21 16,-21-22-16,0 22 0,0-21 0,0 0 16,0 20-16,0 1 0,0 0 0,0 0 15,-21 0-15,21 0 16,-22 21-16,1 0 0,0 0 0,0 21 15,0 0-15,21 0 16,0 0-16,0 22 0,-21-22 0,21 0 16,0 21-16,0-21 0,0 22 15,0-22-15,0 0 0,0 21 0,0-20 16,0-1-16,21 0 0,-21 0 0,21 0 16,0 0-16,0 1 0,0-22 15,1 0-15,-1 21 0,0-21 0,0 0 16,21 0-16,-20 0 0,-1 0 15,21-21-15,-21-1 0,22 1 0,-22 21 16,21-21-16,-21 0 0,0 0 16,22-22-16,-22 22 0,0 0 15,-21-21-15,0 21 0,21-22 0,-21 22 16,0-21-16,0 21 0,0-1 16,0 1-16,-21 42 31,21 1-31,0-1 0,-21 0 15,21 0-15,0 0 0,0 0 16,0 22-16,0-22 0,21 0 16,-21 0-16,21 0 0,0 1 0,1-22 15,-1 0-15,0 21 0,0-21 16,21 0-16,-20 0 0,-1 0 16,21 0-16,-21 0 0,0 0 15,1 0-15,20-21 0,-21 21 0,0-22 16,0 1-16,-21 0 15,22 21-15,-22-21 0,0 42 47,-22 0-47,22 0 16,0 1-16,-21-1 16,21 0-16,0 0 15,21-21 16,1 0-15,-1-21 0,0 21-16,0-21 0,0 0 0,0-1 15,1 1-15,-1 0 0,-21 0 16,21 0-16,0-22 0,0 22 16,-21 0-16,0 0 0,21 21 0,-21-21 15,22 0-15,-22 42 31,0 0-31,0 0 0,0 21 16,0-20-16,0-1 0,0 0 16,0 0-16,0 0 0,0 0 15,0 22-15,0-22 0,0 0 16,0 0-16,21 0 0,-21 1 16,21-22-16,0 0 0,-21 21 0,21-21 15,0 0-15,1 0 0,-1 0 16,0 0-16,0 0 0,0-21 0,-21-1 15,21 22-15,1-21 0,-1 0 16,0 21-16,0-21 0,0 0 0,-21 0 16,21-22-16,1 22 0,-22 0 15,0 0-15,21-22 0,-21 22 0,21 0 16,-21 0-16,0 0 0,0 0 16,0-1-16,0 1 0,0 0 15,0 42 16,0 0-15,0 1-16,0-1 16,0 0-16,0 0 15,0 0 1,0 0 46,0 1-62,0-1 16,0 0 0,0 0-16,0 0 0,0 0 15,-21-21-15,21 22 0,0-1 16,0 0-16,0 0 16,0 0-16,21-21 15,0 0-15,0 0 0,0 0 16,1 0-16,-1 0 0,0 0 15,21 0-15,-21 0 0,1-21 16,-1 21-16,0-21 0,0 0 16,0 21-16,0-21 0,1-1 0,-1 1 15,0 0-15,-21-21 0,0 21 16,21-1-16,-21 1 0,21-21 0,-21 21 16,0 0-16,0-1 0,0 1 15,-21 21 1,0 0-16,0 21 15,21 1-15,-21-1 0,-1 0 0,1 0 16,21 21-16,-21-20 0,21-1 16,0 21-16,0-21 0,0 0 0,0 22 15,0-22-15,0 0 0,0 0 0,21 0 16,0 1-16,-21-1 16,22 0-16,-1-21 0,0 0 0,0 0 15,0 0-15,0 0 0,1 0 16,-1 0-16,21-21 0,-21 0 0,0-1 15,1 1-15,20 0 0,-21-21 0,0 21 16,0-1-16,1-20 0,-1 21 16,0-21-16,-21 20 0,0 1 0,21 21 15,-21-21-15,0 42 16,0 0 0,0 1-16,0-1 0,0 0 0,0 0 15,0 0-15,21 22 16,-21-22-16,0 0 0,0 0 0,0 0 15,0 0-15,0 1 0,21-1 0,-21 0 16,22 0-16,-1-21 16,0 0 15,-21-21-31,0 0 0,0 0 0</inkml:trace>
  <inkml:trace contextRef="#ctx0" brushRef="#br0" timeOffset="20744.48">15494 4995 0,'0'-21'0,"0"42"0,0-63 15,0 0-15,0 21 0,0-1 16,0-20-16,0 21 0,0-21 16,21-1-16,0 1 0,0 0 0,1-1 15,-1-20-15,0 20 0,0-20 0,0-1 16,0 1-16,22 21 16,-22-22-16,0 1 0,0 20 0,-21-20 0,0 42 15,21-22-15,-21 22 16,0 0-16,-21 21 15,0 42 1,0-21-16,21 22 0,-21 20 0,0-20 16,21 20-16,0-21 0,0 22 15,0-22-15,0 22 0,0-22 0,0 0 16,0 1-16,21-1 0,0-21 16,0 22-16,-21-22 0,21 0 0,0 0 15,1 0-15,-22 0 0,0 1 16,0-1-16,-22-21 31,1 0-31,-21 0 0,21-21 16,0 21-16,-22-22 0,22 1 0,-21 0 15,21 0-15,-22 21 0,22-21 16,0 0-16,0 21 0,0 0 0,21-22 16,-22 22-16,22 22 15,22-1 1,-1 0-16,0 0 0,0 0 15,0 0-15,22 1 0,-22-1 0,0 0 16,0 0-16,21-21 0,-20 0 16,20 21-16,-21-21 0,21 0 15,-20 0-15,20 0 0,-21 0 0,21-21 16,1 0-16,-22 0 0,21 0 16,1-1-16,-22 1 0,21 0 0,-21-21 15,22 21-15,-22-22 0,0 1 16,0 0-16,0-1 0,0 1 0,-21 0 15,0-22-15,22 22 0,-22-22 16,21 1-16,-21 20 0,0-20 0,0 21 16,0-1-16,0 1 0,0 21 15,0 0-15,0-1 0,0 1 0,-21 21 16,-1 21-16,1 1 16,21 20-16,-21 0 0,21 1 15,-21 20-15,0 1 0,0-1 0,21 1 16,-22-1-16,1-21 0,21 22 15,0-1-15,0-20 0,0-1 0,0 0 16,0-20-16,21 20 0,1-21 16,-1 0-16,21 0 0,-21 1 0,22-22 15,-1 0-15,-21 0 0,21 0 16,1 0-16,-1 0 0,-21-22 0,22 22 16,-22-21-16,0 0 0,0 0 15,0 0-15,-21 0 0</inkml:trace>
  <inkml:trace contextRef="#ctx0" brushRef="#br0" timeOffset="20928.37">16129 4339 0,'-21'0'16,"63"0"-1,-21 0 1,22 0-16,-22 0 0,21 0 0,0 0 15,1-21-15,-1 21 0,0 0 16,1-21-16,-1 21 0,0 0 0,1 0 16,-1-21-16</inkml:trace>
  <inkml:trace contextRef="#ctx0" brushRef="#br0" timeOffset="22865.47">17230 4763 0,'0'0'16,"21"0"-1,-21-22-15,0 1 0,21 21 16,0-21-16,0 0 0,-21 0 0,0 0 16,0-22-16,21 22 0,-21 0 15,0-21-15,0 20 0,0-20 16,-21 0-16,21-1 0,-21 22 0,-21-21 0,21 21 15,-1 0-15,-20-1 16,21 22-16,-21 0 0,-1 0 0,22 0 16,0 22-16,-21-1 0,20 21 15,1-21-15,0 22 0,-21-1 0,42 0 16,-21-21-16,-1 22 0,22-1 16,-21 0-16,21-20 0,0 20 0,0-21 15,0 21-15,0-20 0,0-1 16,21 0-16,1 0 0,-1-21 15,0 0-15,0 0 16,0 0-16,0 0 0,1-21 0,20 0 16,-21 0-16,0-1 0,0 1 15,1 0-15,-1-21 0,0 21 0,-21-1 16,21-20-16,-21 21 0,21-21 0,-21 20 16,0 1-16,0 0 0,0 0 15,0 0-15,0 42 31,0 0-31,0 0 0,0 0 0,0 1 16,0 20-16,0-21 0,0 21 16,0-20-16,0-1 0,21 21 0,1-21 15,-22 0-15,21 1 16,0-1-16,21 0 0,-21-21 0,1 0 16,-1 21-16,21-21 0,-21 0 0,22 0 15,-22 0-15,21-21 0,-21 0 16,22 21-16,-22-21 0,0-1 0,0 1 15,-21 0-15,0 0 0,0-21 16,0 20-16,0-20 0,0 21 0,0 0 16,0-22-16,0 22 0,0 0 15,0 42 17,0 0-32,0 1 0,0-1 0,0 0 15,0 0-15,0 0 0,0 22 16,0-22-16,0 0 0,0 0 15,0 0-15,0 0 0,0 1 0,0-1 16,0 0-16,21-21 31,0-21-15,1 0-16,-22-1 0,21 22 0,0-42 16,-21 21-16,21 0 0,-21 0 15,21-1-15,0 1 0,-21 0 0,0 0 16,22 0-16,-22 0 0,21-1 15,-21 44 1,0-1-16,21-21 16,-21 21-16,0 0 0,0 21 15,21-20-15,0-1 0,-21 0 0,21 0 16,1 0-16,-1 0 0,0 1 16,0-1-16,0 0 0,0-21 0,1 21 15,-1-21-15,21 0 0,-21 0 16,0 0-16,22 0 0,-22 0 0,21 0 15,1 0-15,-22-21 0,0 0 16,21 0-16,-21-1 0,1 1 0,-1 0 16,0-21-16,-21 21 0,0-22 15,0 22-15,0 0 0,0-21 16,0 20-16,0 1 0,0 0 0,-21 0 16,0 21-16,-1 0 0,1 0 15,0 0-15,0 0 0,0 21 0,-22 0 16,22 0-16,0 1 0,0-1 15,0 0-15,0 0 0,-1 21 0,22-20 16,0-1-16,0 0 0,0 0 16,0 21-16,0-20 0,22-1 15,-1 0-15,0-21 0,0 21 16,0-21-16,0 0 0,22 0 16,-22 0-16,0 0 0,0-21 15,0 0-15,1 0 0,-1-1 16,0 1-16,0-21 0,-21 21 0,21-22 15,0 1-15,-21 21 0,0-43 16,22 22-16,-22 0 0,21-22 0,-21 22 16,21-22-16,-21 22 0,0 0 15,0-1-15,0 22 0,0-21 0,0 21 16,0 0-16,0 42 62,0 0-30,0 0 218,0 0-235,0 0 1,0 1 0,-21-22-1,21 21 1,0-42 46,0-1-62,0 1 16,0 0-16,0 0 16,0 0-16,0 0 0,0-1 15,-21 22 32,21 22-47,0-1 16,0 0-1,-22 0-15,22 0 0,-21 0 0,21 1 16,0-1-16,0 0 0,-21 0 16,0 0-16,0 0 0,0 1 0,21 20 15,-22-21-15</inkml:trace>
  <inkml:trace contextRef="#ctx0" brushRef="#br0" timeOffset="24548.35">18436 4466 0,'0'0'0,"21"-21"15,-21 0-15,21 21 0,-21-21 16,0 0-16,0-1 0,22 22 0,-22-21 15,21 21-15,-21-21 16,0 42 0,0 0-1,0 1-15,0-1 0,0 0 16,0 0-16,0 0 0,0 22 16,0-22-16,0 21 0,0-21 0,0 22 15,0-22-15,0 21 16,0-21-16,0 22 0,0-22 0,21 0 0,0 21 15,0-21-15,0 1 16,-21-1-16,22-21 0,-1 21 0,21-21 16,-21 0-16,0 0 0,1 0 0,-1 0 15,21 0-15,-21 0 0,0-21 16,22 0-16,-22-1 0,0 1 0,0-21 16,0 21-16,-21-22 0,22 1 15,-1 0-15,0-1 0,-21-20 0,21 21 16,-21-22-16,21 1 0,-21-1 15,21 1-15,-21-1 0,22 1 16,-22-1-16,0 1 0,0 20 16,0 1-16,0 0 0,0-1 0,0 22 15,0 0-15,0 0 0,0 42 32,0 0-32,0 0 0,0 0 15,0 22-15,0-1 0,0 22 0,-22-1 16,22-21-16,-21 22 0,21-1 15,0 1-15,0-1 0,0-20 0,0 20 16,0 1-16,0-22 0,0 0 16,0 1-16,0-1 0,0 0 0,0 1 15,0-22-15,0 0 0,0 0 16,21 0-16,1 1 0,-1-22 16,0 0-16,0 0 0,0 0 15,22 0-15,-22-22 0,0 22 16,21-21-16,-21 0 0,1 0 0,20 0 15,-21-22-15,0 22 0,22 0 16,-22 0-16,0-21 0,0 20 0,-21 1 16,0 0-16,21 21 0,-21-21 15,0 42 1,-21-21-16,21 21 16,-21 0-16,21 1 0,0-1 15,-21 21-15,21-21 0,0 0 16,0 1-16,0 20 0,0-21 15,0 0-15,0 0 0,0 1 0,0-1 16,21-21-16,-21 21 0,21-21 16,0 0-16,0 0 0,1 0 15,-1 0-15,0 0 0,0 0 0,0-21 16,0 21-16,1-21 0,-1-1 16,-21-20-16,21 21 0,-21 0 0,0-22 15,0 22-15,0-21 0,0 21 16,0-22-16,0 22 0,-21-21 0,0 21 15,21 0-15,-22 21 0,1-22 16,0 22-16,0 0 0,0 0 16,0 0-16,-1 0 0,1 0 0,21 22 31,21-22-15,1 21-16,-1-21 15,21 0-15,-21 0 0,0 0 0,22 0 16,-1 0-16,-21 0 0,22 0 15,-1-21-15,-21 21 0,21 0 0,-20 0 16,20 0-16,-21 0 0,0 0 16,0 0-16,1 0 0,-22 21 15,0 0-15,0 0 0,0 0 16,0 0-16,0 22 16,0-22-16,0 21 0,0-21 0,0 1 15,0 20-15,-22-21 0,22 0 16,0 0-16,0 1 0,0-1 0,0 0 15,0 0-15,0-42 32,0 0-32,22 21 15,-22-21-15,0-22 0,21 22 16,0 0-16,0 0 0,-21 0 16,21-22-16,0 22 0,1 0 0,-1-21 15,0 20-15,0-20 0,0 21 16,-21 0-16,21 0 0,1 21 0,-1 0 15,-21 21 1,0 0 0,0 21-16,0-21 0,0 1 15,0-1-15,0 21 0,0-21 0,21 0 16,0 22-16,0-22 0,0 0 0,1 0 16,-1 0-16,0 1 0,0-1 15,21 0-15,-20-21 0,-1 0 0,21 0 16,-21 0-16,22 0 0,-22 0 15,21 0-15,-21 0 0,22-21 16,-22 0-16,0-1 0,21 1 0,-21 0 16,1 0-16,-1-21 0,0 20 15,0-20-15,0 21 0,-21-21 0,0-1 16,21 22-16,-21-21 0,0-1 16,0 22-16,0 0 0,-21 21 15,0 0 1,0 21-16,0 0 0,-22 1 0,22 20 15,21-21-15,-21 21 0,21 1 0,0-22 16,0 21-16,0-21 0,0 22 16,0-22-16,21 0 0,0 21 0,1-20 15,-1-1-15,0-21 0,0 21 16,0 0-16,22-21 0,-22 0 16,0 0-16,0 0 0,0 0 15,0 0-15,22 0 0,-22 0 0,0 0 16,0-21-16,0 0 0,1 21 0,-1-21 15,0-1-15,0 1 0,-21 0 16,0 0-16,0 0 0,0-22 0,0 22 16</inkml:trace>
  <inkml:trace contextRef="#ctx0" brushRef="#br0" timeOffset="25825.09">2392 6350 0,'0'-21'15,"0"42"-15,0-63 0,-21 21 0,21-1 16,-22 1-16,22 0 0,0-21 0,0 21 16,0-1-16,0 1 0,22 0 15,-1 0-15,0 0 0,21 0 16,-21 21-16,22 0 0,-22 0 16,21 0-16,1 0 0,-1 21 15,-21 0-15,21 0 0,1 0 0,-22 22 16,0-1-16,0 0 0,0 1 15,-21-1-15,0 21 0,0-20 16,-21-1-16,0 22 0,0-22 0,-21 21 16,-1-20-16,1-1 0,0 0 0,-1-20 15,1 20-15,0-21 0,-1 0 16,1-21-16,0 21 0,-1-21 0,22 0 16,-21 0-16,21 0 0,-22 0 15,22-21-15,0 21 0,0-21 16,21 0-16,0 0 0,-21-22 15,21 1-15,0 21 0,0-21 0,0-1 16,0 1-16,0 0 0,0 20 16,21-20-16,-21 21 0,21 0 15,0 21-15,0 0 0,22 0 0,-22 21 16,0-21-16,21 42 0,-21-21 16,22 1-16,-22 20 0,0 0 0,21 1 15,-20-1-15,-1-21 0,0 21 16,-21 1-16,21-1 0,0-21 0,0 0 15,-21 22-15,22-22 16,-1 0-16,0 0 0,0 0 16,0-21-16,0 0 0,1 0 15,-1 0-15,0 0 0</inkml:trace>
  <inkml:trace contextRef="#ctx0" brushRef="#br0" timeOffset="26006.05">3302 6795 0,'0'0'16,"21"0"-16,-21-22 16,0 1 15,0 0-15,21 21-1,0-21-15,1 0 0,-1 0 16,0 21-16</inkml:trace>
  <inkml:trace contextRef="#ctx0" brushRef="#br0" timeOffset="27224.92">5080 6773 0,'0'0'0,"21"-42"16,0 42-16,-21-21 0,21 0 0,-21 0 15,22-22-15,-22 22 0,0 0 16,0-21-16,0 20 0,0-20 0,0 21 16,0-21-16,0 20 15,-22 1-15,1-21 0,0 21 0,0 0 16,0-1-16,-22 22 0,22 0 0,-21 0 16,0 0-16,-1 0 0,1 22 15,0-1-15,20 0 0,-20 21 0,0 1 16,21 20-16,-22-21 0,22 22 15,-21-1-15,21-20 0,21 20 0,0-20 16,0-1-16,0 0 0,0 1 16,0-22-16,0 21 0,42-21 0,-21 0 15,0-21-15,22 0 16,-1 22-16,-21-22 0,21 0 0,1 0 16,-1 0-16,0-22 0,-20 1 0,20 0 15,-21 0-15,21 0 0,-20-22 16,-1 22-16,0-21 0,0 0 0,0-22 15,0 1-15,-21 20 0,22-20 16,-22-1-16,21-20 0,-21 20 0,0 22 16,0-22-16,21 1 0,-21 20 15,0 1-15,21 0 0,-21-1 0,0 22 16,0 0-16,0 0 0,0 42 16,0 0-1,0 0-15,0 1 16,0 20-16,0 0 0,-21 1 0,0 20 15,21 1-15,0-1 0,0 1 16,-21-1-16,21 1 0,-22-22 0,22 21 16,0 1-16,0-22 0,0 1 0,0-1 15,0-21-15,22 21 0,-1-20 16,0-1-16,0 0 0,21-21 0,-20 0 16,-1 21-16,21-21 0,0 0 15,-20 0-15,20 0 0,0-21 16,1 0-16,-22 0 0,21-1 0,0 1 15,1 0-15,-22 0 0,21-21 16,-21 20-16,1-20 0,-1 0 0,-21 21 16,0-22-16,0 22 0,0 0 15,0 0-15,0 0 0,-21 21 0,-22 0 16,22 0-16,0 0 0,-21 0 16,20 21-16,1-21 0,0 21 0,21 0 15,0 0-15,0 0 0,0 1 16,0-1-16,0 0 0,42 0 0,-20 0 15,-1 0-15,21 1 0,0-1 0,-20 0 16,20 0-16,0-21 0,1 21 16,-22 0-16,21 1 0,-21-1 15,22-21-15,-22 21 0,0-21 16,0 21-16,0-21 16,0 0-1,1 0-15,-22-21 16,21 0-16,0 0 0,-21-1 15,21 1-15,0 0 0,-21-21 16,21 21-16,1-22 0,-22 22 0,21-21 16,-21-1-16,21 22 0,-21 0 0,0 0 15,21 0-15,-21 42 32,0 0-32,0 0 0,0 0 15,0 1-15,0-1 0,0 0 0,0 0 16,0 0-16,0 0 15,-21 1-15,21-1 0,0 0 0,0 0 16,0 0-16,0-42 63,0 0-63</inkml:trace>
  <inkml:trace contextRef="#ctx0" brushRef="#br0" timeOffset="27396.92">6371 6477 0,'-21'0'0,"42"0"0,-63-21 0,21 21 15,-1 0-15,1-21 16,0 21-16,42 0 47,0 0-32,1 21-15</inkml:trace>
  <inkml:trace contextRef="#ctx0" brushRef="#br0" timeOffset="28476.75">6562 6604 0,'-22'0'31,"22"-21"-31,0 0 0,0 0 15,0-1-15,0 1 0,0 0 16,22 0-16,-22 0 0,21 21 16,0 0-16,0 0 0,0 0 15,0 0-15,1 0 0,-1 0 0,0 21 16,0 21-16,-21-21 0,21 22 0,-21-22 16,0 21-16,0 1 0,0-22 15,0 21-15,0-21 0,0 22 16,0-22-16,0 0 0,0 0 15,21 0-15,-21 0 0,22-21 0,-1 22 16,0-22-16,0 0 16,0 0-16,0 0 15,1-22-15,-1 1 0,0 0 0,-21 0 16,21 0-16,0 0 0,0-22 16,1 22-16,-1-21 0,0-1 0,0 1 15,0 0-15,-21-1 0,21 1 0,-21 21 16,22-21-16,-22 20 0,0 1 15,0 0-15,0 42 32,0 0-32,0 1 0,0-1 15,-22 21-15,1-21 0,21 22 16,0-1-16,0-21 0,0 21 0,0 1 16,0-22-16,0 21 0,0-21 0,0 1 15,21-1-15,1 0 0,-1 0 16,0-21-16,0 21 0,21-21 15,-20 0-15,20 0 0,-21 0 16,21 0-16,-20 0 0,20 0 0,-21-21 16,21 0-16,-20 0 0,20 0 15,-21-1-15,21 1 0,-20 0 16,-1-21-16,0 21 0,-21-22 0,0 1 16,0 0-16,0 20 0,0-20 15,0 21-15,0 0 0,0 0 0,-21 42 31,0 0-31,21 0 16,-22 0-16,22 22 0,0-22 0,-21 21 16,21-21-16,0 22 0,0-22 15,0 21-15,0-21 0,0 0 0,0 1 16,0-1-16,21 0 0,1-21 16,-1 21-16,0-21 0,0 0 0,21 0 15,-20 0-15,20 0 0,-21 0 16,21-21-16,-20 21 0,20-21 0,-21 0 15,0-1-15,22 1 0,-22 0 16,0 0-16,0 0 0,-21-22 16,0 22-16,21-21 0,-21 21 0,0-22 15,0 22-15,0 0 0,0 0 0,-21 21 32,0 0-32,0 0 15,21 21 1,0 0-1,21-21 1,0 0-16,0 0 0,0 0 16,1 0-16,-1 0 0,0-21 0,0 21 15,0 0 1,-21 21 0,0 0-16,0 1 0,0-1 15,0 21-15,0-21 0,0 0 0,0 22 16,0-22-16,0 0 0,0 0 0,0 0 15,0 1-15,0-1 0,0 0 16,0 0-16,0 0 16,21 0-16,1-21 15,-1 0-15,0 0 16,0 0-16,0-21 16,0 0-16</inkml:trace>
  <inkml:trace contextRef="#ctx0" brushRef="#br0" timeOffset="32760.34">9461 6329 0,'0'0'15,"-21"0"-15,21-21 0,0 0 0,0-43 16,0 22 0,0 21-16,0-1 0,0-20 15,21 21-15,-21-21 0,22-1 0,-1 1 16,0 0-16,0-1 0,0-20 16,0 20-16,1 1 0,-22 21 15,0-21-15,0 20 0,0 1 0,0 0 16,-22 0-16,-20 21 0,21 0 0,0 21 15,-22 0-15,1 0 0,21 22 16,-21-1-16,-1 0 0,22 22 16,-21-22-16,21 22 0,-1-22 15,22 0-15,0 22 0,0-22 0,0 1 16,0-1-16,22-21 0,20 21 0,-21-20 16,0 20-16,22-21 0,-22 0 15,21-21-15,0 21 0,1-21 0,-1 0 16,0 0-16,1 0 0,-22 0 15,21 0-15,-21 0 0,1-21 0,-1 21 16,-21-21-16,-21 21 16,-1 0-16,-20 0 15,0 0-15,-1 0 0,1 21 16,0 0-16,-1 1 0,1 20 0,21-21 16,-21 21-16,20 1 0,1-22 15,0 21-15,21 1 0,-21-1 0,21-21 16,0 21-16,0-20 0,0-1 15,21 0-15,0 0 0,0 0 16,1 0-16,-1-21 0,0 0 0,0 0 16,21 0-16,-20 0 0,-1 0 0,21 0 15,0 0-15,-20 0 0,20-21 16,0 0-16,1 0 0,-22 0 0,21 0 16,-21-1-16,22 1 0,-1-21 15,-21 21-15,0-22 0,22 22 0,-22 0 16,0-21-16,0 21 0,0-1 0,0 1 15,1 21-15,-1 0 0,0 0 16,0 0-16,-21 21 16,21 1-16,-21-1 15,0 21-15,0-21 0,0 0 0,0 22 16,-21-22-16,0 21 0,21-21 0,-21 22 16,0-22-16,-1 0 0,1 0 15,0 0-15,0 1 0,21-1 16,21-42 15,0-1-31,0 1 0,22 0 16,-22 0-16,0-21 15,21 20-15,1-20 0,-22 0 0,21-1 16,1 1-16,-22 0 0,21 21 16,-21-22-16,22 1 0,-22 21 0,-21 0 15,0-1-15,21 22 0,-42 22 31,21-1-31,-21 21 0,-1-21 16,22 22-16,-21-22 0,0 21 16,21 0-16,-21 1 0,21-22 0,0 21 15,0-21-15,0 22 0,0-22 16,0 0-16,0 0 0,0 0 16,21 1-16,0-22 0,0 0 0,22 21 0,-22-21 15,21 0-15,-21 0 0,22 0 16,-1 0-16,0-21 0,22-1 15,-22 1-15,1 21 0,20-21 0,-21-21 16,1 21-16,-22-1 0,21 1 16,-21-21-16,-21 21 0,0-22 0,0 1 15,0 21-15,0-21 0,0 20 16,-21-20-16,0 21 0,0 0 0,0 21 16,0 0-16,-22 0 0,22 0 15,0 0-15,0 0 0,0 21 0,-1 0 16,22 21-16,0-20 0,0-1 0,0 21 15,0 0-15,0-20 0,0 20 16,0-21-16,22 21 0,-1-20 0,0-1 16,0 0-16,0 0 15,22 0-15,-22-21 0,21 0 0,0 21 16,-20-21-16,20 0 0,0 0 0,1 0 16,-1-21-16,-21 21 0,21-21 15,1 0-15,-1 21 0,-21-21 0,22 0 16,-22-1-16,21-20 0,-21 21 15,0-21-15,1 20 0,-1-20 16,0 21-16,0-21 0,0 20 0,-21-20 0,21 21 16,-21 0-1,0 42 17,0 0-32,0 0 0,0 0 15,0 1-15,0-1 16,22-21-1,-1 0-15,-21-21 32,21-1-32,-21 1 0,0 0 15,0 0-15,0 0 16,0 0-16,0-1 0,0 1 16,-21 21-16,0 0 31,-1 0-31,22 21 0,-21 1 15,21-1-15,0 0 0,-21 21 16,21-21-16,-21 1 0,21 20 0,0-21 16,0 21-16,0-20 0,0-1 15,0 0-15,0 0 0,0 0 0,21 0 16,0 1-16,-21-1 0,21-21 0,1 0 16,-1 21-16,0-21 0,0 0 15,0 0-15,0 0 0,1 0 16,-1-21-16,0 21 0,21-21 15,-21-1-15,1 1 0,-1 0 0,0 0 16,0 0-16,0-22 0,0 22 0,-21-21 16,22 21-16,-22-22 15,21 22-15,-21-21 0,0 21 0,0 0 16,0-1-16,0 44 31,0-1-31,0 0 0,0 0 16,0 0-16,0 22 0,-21-22 15,21 0-15,0 21 0,0-21 0,0 1 16,0-1-16,0 0 0,0 0 16,0 0-16,21 0 0,0-21 0,-21 22 15,21-22-15,0 0 0,0 0 16,1 0-16,-1 0 0,0 0 16,0 0-16,0-22 15,0 1-15,1 0 0,-1 0 16,0 0-16,0 0 0,-21-1 0,21-20 15,0 21-15,1-21 0,-22 20 0,0-20 16,21 0-16,-21 21 0,21-1 16,-21 1-16,0 0 0,0 0 0,0 42 31,0 0-31,0 22 0,0-22 16,0 0-16,-21 21 0,21 1 0,0-22 15,0 21-15,0-21 0,0 0 16,0 1-16,0-1 0,0 0 0,0 0 15,0 0-15,21-21 0,0 0 16,-21 21-16,21-21 0,0 0 16,1 0-16,-1 0 0,0 0 15,0-21-15,0 0 0,0 0 16,1 0-16,-1 0 0,0-1 16,0 1-16,0-21 0,0 0 0,1-1 0,-22 1 15,0 0-15,0-1 0,21 1 16,-21 0-16,0-1 0,21 1 0,-21 0 15,0-1-15,0 1 16,0 0-16,0 20 0,0 1 0,0 0 16,0 42-1,-21 0 1,0 1-16,21-1 0,0 21 0,-22-21 16,1 22-16,21-1 0,-21 0 15,21 1-15,0-1 0,0 21 0,0-20 16,0-1-16,0 0 0,0-20 15,0 20-15,21-21 0,0 21 0,1-20 16,20-1-16,-21 0 0,0-21 0,0 21 16,22-21-16,-22 0 0,0 0 15,21 0-15,-20 0 0,20 0 16,-21-21-16,0 21 0,22-21 0,-22 0 16,21-1-16,-21 1 0,0 0 15,22-21-15,-43 21 0,21-1 0,-21-20 16,21 21-16,-21-21 0,0 20 15,0-20-15,0 21 0,0 0 0,0 0 16,-21-1-16,0 22 16,0 0-16,-1 22 15,1-1-15,0 0 0,0 0 0,0 0 16,0 22-16,-1-22 16,1 21-16,21-21 0,0 22 0,-21-22 15,21 21-15,0-21 0,0 0 0,0 1 16,0-1-16,0 0 0,21 0 15,0-21 1,1 0-16,-1 0 0,-21-21 16,21 21-16,0-21 0,0 0 0,0-1 15,1 1-15,-1 0 0,0 0 16,0-21-16,0 20 0,0 1 16,-21-21-16,22 21 0,-22-22 0,21 22 0,-21 0 15,21 21-15,-21-21 0,0 42 31,0 0-31,0 0 16,0 1-16,0-1 0,0 21 16,0-21-16,0 0 0,0 22 0,0-22 15,0 0-15,0 0 0,0 0 16,0 1-16,21-1 0,0 0 0,0-21 16,1 21-16,-1-21 0,0 0 0,0 0 15,0 0-15,0 0 0,1 0 16,20 0-16,-21-21 0,0 0 0,0 0 15,1-1-15,-1 1 0,-21-21 16,21 0-16,0-1 0,-21 1 0,0 0 16,21-22-16,-21 22 0,21-1 15,-21 1-15,22 0 0,-22-1 16,0 1-16,0 21 0,0 0 0,0 0 16,0-1-16,0 44 15,0-1 1,-22 0-16,22 21 0,-21-21 15,21 22-15,0-1 0,0-21 0,0 22 16,0 20-16,0-21 0,0 1 0,0-1 16,0 0-16,0 1 0,0-22 15,0 21-15,0-21 0,0 1 0,0-1 16,0 0-16,0 0 0,21-42 47,1 0-47,-22 0 15,21-1-15,0 1 0,0 0 0,0 0 16,0 0-16,1 0 0,-1-22 16,0 22-16,0 0 0,21 0 0,-20 0 15,-1-1-15,0 1 0,0 21 16,0 0-16,0 0 0,1 0 16,-1 21-16,-21 1 0,0-1 0,21 21 15,-21-21-15,0 0 0,0 22 0,0-22 16,0 21-16,0-21 0,0 1 15,-21-1-15,21 0 0,-21 0 0,-1 0 16,1-21-16,21 21 0,-21-21 16,0 22-16,0-22 0,0 0 15,-1 0-15,1 0 0,0 0 16,0 0-16,0 0 0,0 0 16,21-22 15,21 22-16,0 0 1,0 0-16,0 0 0,0 0 16,1 0-16,-1 0 0,0 0 0,0-21 15,21 21-15,-20 0 0,20 0 16,-21-21-16,21 0 0,-20 21 0,-1-21 16,21 21-16,-21-21 0,-21-1 15,21 1-15,1-21 0,-22 0 16,21-1-16,-21 1 0,0 0 0,0-1 15,0 1-15,21 0 0,-21-1 0,0 1 16,0 0-16,21 20 0,-21-20 16,0 0-16,0 21 0,0-1 0,0 1 15,0 0-15,0 42 32,-21 0-32,21 1 15,0-1-15,-21 21 0,21-21 16,0 22-16,0-22 0,0 21 0,0 0 15,0 1-15,0-1 0,0 0 16,0 1-16,0-1 0,21-21 0,0 22 16,-21-1-16,21-21 0,0 0 15,1 22-15,-1-22 0,21-21 0,-21 21 16,0 0-16,22-21 0,-22 0 16,21 0-16,-21 0 0,22 0 0,-22 0 15,21-21-15,-21 0 0,1 21 0,-1-21 16,0-22-16,0 22 0,0 0 15,-21-21-15,0 20 0,0-20 16,0 21-16,0-21 0,0 20 0,0 1 16,0 0-16,0 0 15,-21 21-15,0 0 16,21 21-16,-21 0 16,0 0-16,21 1 0,-22-1 0,22 0 15,0 0-15,0 0 0,0 22 16,0-22-16,0 0 0,0 0 0,0 0 15,0 0-15,0 1 0,22-1 0,-1 0 16,0 0-16,0-21 16,0 0-16,0 0 0,1 0 15,20 0-15,-21 0 0,0 0 0,0 0 0,1 0 16,20 0-16,-21-21 16,0 21-16,0-21 0,22 0 0,-22-1 15,0 1-15,0 0 0,0-21 16,1 21-16,-1-22 0,-21 1 0,21 21 15,-21-22-15,21 22 0,-21-21 16,21 21-16,-21 0 0,0-1 16,-21 22-1,0 22-15,0-22 0,0 21 16,-1 21-16,22-21 0,0 22 0,0-22 16,0 21-16,0-21 0,0 22 15,0-22-15,0 0 0,0 21 0,0-21 16,0 1-16,22-1 0,-22 0 15,0 0-15,21-21 16,-21 21-16,0 0 31,-21-21-31,-1 0 0,1 0 16,0 0-16,0 0 0,0 0 16,0 0-16,-1 0 0,-20 0 15,21 0-15,-21 0 0,-1-21 0,1 0 16,-22 21-16,22-21 0</inkml:trace>
  <inkml:trace contextRef="#ctx0" brushRef="#br0" timeOffset="33069.22">12467 6138 0,'0'0'0,"-21"0"0,21-21 16,21 21-16,-21-21 15,42 21-15,-20-21 0,20 21 16,-21 0-16,21 0 0,1-21 0,-1 21 16,0 0-16,1 0 0,-22 0 15,21 0-15,-21 0 0,1 0 0,-1 0 16,-42 0 15,-1 0-31,1 21 0,-21 0 0,0-21 16,-22 21-16,22-21 0,-43 21 15,22 1-15</inkml:trace>
  <inkml:trace contextRef="#ctx0" brushRef="#br0" timeOffset="34285.11">2117 8488 0,'-22'0'0,"1"-21"16,0 21-16,21-21 15,0-1-15,0 1 16,0 0 0,21 0-1,0 21-15,1 0 16,-1 0-16,21 0 0,-21 0 0,0 0 16,1 0-16,-1 0 0,0 21 15,0 0-15,-21 0 0,0 22 16,21-22-16,-21 21 0,0-21 0,0 22 15,-21-1-15,0 0 0,0 1 16,0-1-16,-22 0 0,22-20 0,-21 20 16,21-21-16,-1 0 0,1-21 15,0 21-15,0-21 0,0 0 16,0 0-16,21-21 16,0 0-16,0 0 0,0 0 15,0 0-15,0-1 16,21 1-16,0 0 0,0 0 0,0 0 15,0 0-15,22 21 0,-22 0 16,0 0-16,21 0 0,1 0 16,-22 0-16,21 0 0,1 21 0,-1 0 15,-21 0-15,21 0 0,-20 22 16,20-22-16,-42 21 0,21 0 0,-21-20 16,0 20-16,0 0 0,0-21 15,-21 22-15,0-1 0,-22-21 16,22 0-16,-21 1 0,0-1 0,-1 0 15,1 0-15,0-21 0,-22 0 16,22 0-16,-1 0 0,1 0 0,0 0 16,-1 0-16,1 0 0,0-21 15,-1 21-15,22-21 0,0 0 16,0-1-16,0 22 0,0-21 0,-1 0 16,22 0-16,0 0 0,0 0 15,0-1-15,0 1 16,22 21-16,-1-21 0,0 21 15,0-21-15,0 21 0,0-21 16,22 21-16</inkml:trace>
  <inkml:trace contextRef="#ctx0" brushRef="#br0" timeOffset="34689.87">3154 8784 0,'0'0'0,"0"21"0,0 1 0,0-1 0,0 0 15,0 0 1,0 0-16,0 0 0,0 1 16,21-22 15,0-22-31,0 1 15,0 0-15,1 21 0,-22-21 16,0 0-16,21 21 0,-21-21 0,0-1 16,0 1-16,0 0 15,-21 21 1,-1 0 0,1 0-16,21 21 15,-21-21 1,21 21-16,0 1 0,-21-22 0,21 21 15,0 0-15,0 0 16,0 0 0</inkml:trace>
  <inkml:trace contextRef="#ctx0" brushRef="#br0" timeOffset="37304.86">4847 8086 0,'-21'0'0,"0"0"16,0 0-16,-1 0 15,22 21-15,0 0 0,0 0 16,-21-21-16,21 21 0,0 1 0,0-1 16,0 0-16,0 0 0,0 0 15,21 0-15,1-21 16,-1 0-16,0 0 0,21 0 0,-21 0 16,22 0-16,-1 0 0,0-21 15,1 0-15,-1 0 0,0 0 0,1 0 16,41-64-1,-62 64-15,-1-22 0,-21 22 16,21 0-16,-21-21 0,0 21 0,0-1 16,0 1-16,-21 21 15,0 0 1,-1 21-16,22 1 0,-21 20 0,21 0 16,0 1-16,0 20 0,0 1 15,-21-1-15,21-21 0,0 22 16,-21-1-16,21 1 0,-21-1 15,21 1-15,0-1 0,-21-20 0,21 20 16,-22-20-16,1 20 0,21-21 0,-21 1 16,0-22-16,21 21 0,-21-21 15,0 1-15,-1-1 0,1-21 16,0 0-16,0 0 16,0-21-16,0-1 0,-1 22 0,1-42 15,0 21-15,0 0 0,0-22 16,0 22-16,-1 0 0,1-21 0,0 21 15,0-1-15,0 1 0,0 0 16,-1 21-16,22 21 31,0 0-31,22 1 16,-1-1-16,0 0 0,0 21 0,0-21 16,0 1-16,1-1 0,-1 21 15,21-21-15,-21 0 0,22 1 0,-22-1 16,0-21-16,21 21 0,-21-21 15,22 0-15,-22 0 0,21 0 0,-21 0 16,1 0-16,20 0 0,-21 0 16,21 0-16,-20-21 0,20 0 0,-21-1 15,21 1-15,-20 0 0,20-21 16,-21 21-16,0-22 0,0 1 16,1 21-16,-1-22 0,-21 22 0,0-21 15,21 21-15,-21 0 0,0-1 16,0 1-16,0 42 31,0 1-31,0-1 0,-21 0 16,21 0-16,-21 21 0,21 1 0,0-22 15,0 21-15,0 1 0,0-22 16,0 21-16,0-21 0,0 0 0,0 1 16,21-1-16,0 0 15,0 0-15,0-21 0,22 0 0,-22 0 0,21 0 16,0 0-16,1 0 0,-1 0 15,0-21-15,1 0 0,-1 0 16,0-1-16,-20 1 0,20 0 0,-21 0 16,0-21-16,0-1 0,1 22 15,-22-21-15,0 21 0,0-22 0,0 22 16,0 0-16,0 0 0,-22 21 16,1 0-16,0 0 15,21 21-15,-21 0 16,21 0-16,0 0 0,0 1 15,0-1-15,0 0 0,0 0 16,0 0-16,21 0 0,0 1 16,0-1-16,-21 0 0,0 0 0,22-21 15,-22 21-15,21-21 0,-21 21 16,-21-21 0,-1 0-1,1 0-15,0 0 16,0-21-16,0 21 0,0 0 15,21 21 17,0 1-32,0-1 15,21 0 1,0-21-16,0 21 0,0-21 16,0 0-16,1 0 0,-1 0 0,0 0 15,21 0-15,-21 0 0,22 0 16,-22 0-16,21-21 0,1 0 0,-1 0 15,0-1-15,1 1 0,-1-21 16,0 21-16,1-22 0,-1 1 0,-21 0 16,21-1-16,-20-20 0,-1 21 15,0-1-15,0-20 0,0 20 0,0-20 16,1 21-16,-22-22 0,0 22 0,0-1 16,21 22-16,-21-21 0,0 21 15,0 42 1,0 0-1,0 0-15,0 0 0,-21 22 0,21-1 16,-22 0-16,1 1 0,21-1 16,-21 0-16,0 1 0,21-1 0,-21 0 15,21 22-15,0-22 0,0 1 0,0-22 16,0 21-16,0 0 0,0-20 16,0-1-16,21 0 0,0 0 0,0 0 15,0-21-15,1 0 16,-1 0-16,0-21 15,0 21-15,-21-21 0,21 0 16,-21 0-16,0-1 16,0 1-16,0 0 0</inkml:trace>
  <inkml:trace contextRef="#ctx0" brushRef="#br0" timeOffset="37472.26">6667 8594 0,'-21'0'0,"42"0"0,-63 0 16,42-21-1,21 21-15,0 0 16,1 0-16,-1-22 0,21 22 0,-21 0 16,22-21-16,-1 21 0,0-21 15,1 21-15,-1-21 0,21 21 16,-20-21-16,-1 0 0,0-1 16,1 1-16</inkml:trace>
  <inkml:trace contextRef="#ctx0" brushRef="#br0" timeOffset="37729.12">7747 8128 0,'0'0'0,"0"21"31,0 0-31,-21 1 0,21-1 16,-21 21-16,21 0 0,0 1 16,-22-1-16,22 0 0,-21 1 15,21 20-15,-21-20 0,21-1 16,0 0-16,-21 22 0,0-22 0,0 0 15,21 1-15,0-22 0,-22 21 0,22-21 16,-21 1-16,21-1 16,0-42-1,0-1 1,0 1-16,0 0 0,0-21 0,0 21 16,0-22-16,0 1 0</inkml:trace>
  <inkml:trace contextRef="#ctx0" brushRef="#br0" timeOffset="38104.42">7535 8403 0,'0'0'15,"0"-42"-15,0 0 0,0 20 16,0-20-16,0 21 0,0 42 31,0 0-31,21 22 0,1-22 16,-1 21-16,0 0 0,0-20 0,0 20 16,22 0-16,-22 22 0,21-22 15,-21 0-15,22 1 0,-22-1 0,21 0 16,-21-20-16,22 20 0,-22-21 0,0 0 15,0-21-15,0 0 0,0 21 16,1-21-16,-1 0 0,-21-21 16,21 0-16,0 0 0,-21 0 15,0 0-15,0-22 0,0 22 0,0-21 16,0-1-16,0 1 0,0 0 16,0-1-16,0 1 0,0 0 15,21-1-15,-21-20 0,0 21 0,0 20 16,0-20-16,0 21 0,0 0 15,0 0-15,0 42 32,0 0-32,0 0 0,21 0 15,1 0-15,-1 1 0,0-1 16,0-21-16,0 0 16,22 0-16,-22 21 0</inkml:trace>
  <inkml:trace contextRef="#ctx0" brushRef="#br0" timeOffset="38728.76">9017 8255 0,'0'0'0,"42"-42"0,-21 21 0,1-1 0,-1 1 15,0 0-15,-21 0 0,0 0 16,-21 21 0,0 0-16,-1 21 0,1 0 0,-21 0 15,0 22-15,-1-22 0,1 21 16,0 0-16,-1 22 0,1-22 0,0 22 15,-1-22-15,1 22 0,21-1 16,0-21-16,21 22 0,0-22 16,0 1-16,0-1 0,21-21 0,21 21 0,0-20 15,1-1-15,20-21 16,1 21-16,-1-21 0,-20 0 0,20 0 16,1 0-16,-22 0 0,0 0 0,22-21 15,-43 0-15,21 21 0,-21-22 16,1 1-16,-22 0 0,0-21 0,0 21 15,0-1-15,-22-20 0,-20 21 16,21 0-16,-21 0 0,20-1 0,-20 1 16,0 21-16,-1 0 0,1 0 0,0 0 15,-1 0-15,1 0 16,21 0-16,-21 0 0,20 0 0,44 0 31,-1 0-15,0 0-16,21 0 0,-21 0 0,22 0 15,-22 0-15,21 0 0,-21-21 16,22 21-16,-22 0 0,0 0 0,0 0 16,0 21-16,1 0 0,-1 1 0,-21-1 15,0 21-15,0-21 0,0 22 16,0-1-16,0 21 0,0-20 0,0 20 16,-21 1-16,-1-1 0,1 1 15,0 20-15,0-20 0,21 21 0,-21-1 16,0 1-16,-1-22 0,1 1 15,21-1-15,0 1 0,0-1 0,0-20 16,0 20-16,0-42 0,0 22 16,0-1-16,0-21 0,0 0 0,21-21 15,-21 22-15,-21-44 32,0 22-32,-21-21 0</inkml:trace>
  <inkml:trace contextRef="#ctx0" brushRef="#br0" timeOffset="39501.01">3048 10287 0,'0'0'0,"-21"0"0,0 0 16,-1 0-16,1 0 15,0 21-15,21 0 16,0 1-16,-21 20 0,21 0 0,0 1 16,-21-1-16,21 21 0,0 1 0,0-22 15,0 22-15,0-22 0,0 0 16,0 22-16,0-22 0,0-21 0,0 22 15,0-1-15,21-21 16,0 0-16,-21 1 0,21-22 0,0 0 16,1 0-16,-1 0 15,0 0-15,0-22 0,0 1 0,0 0 16,1 0-16,-1-21 0,0 20 16,0 1-16,0-21 0,0 21 0,1 0 15,-22-1-15,0 1 0,0 42 31,0 1-31,0-1 16,0 21-16,0-21 0,0 22 16,-22-1-16,22 0 0,-21 1 0,21-1 15,0 0-15,-21-21 16,21 22-16,0-22 0,0 0 0,0 0 16,0 0-16,21-21 15,0 0-15,1 0 0,-1-21 16</inkml:trace>
  <inkml:trace contextRef="#ctx0" brushRef="#br0" timeOffset="39676.41">3746 10943 0,'0'0'0,"22"-21"0,-22 0 16,0 0 0,0 0 15,0-1 0,21 22-31,0-21 0,21 21 0,-21-21 16</inkml:trace>
  <inkml:trace contextRef="#ctx0" brushRef="#br0" timeOffset="43228.25">5524 10922 0,'0'0'16,"-21"0"-16,0 0 0,0 0 0,0 0 0,21-21 16,0 0-16,0 0 0,0-1 0,0 1 15,0-21-15,0 21 16,0-22-16,21 1 0,-21 0 0,21-1 16,21 1-16,-20 0 0,-1-22 15,21 22-15,-21 0 0,22 20 0,-1-20 16,-21 21-16,21 0 0,-20 0 0,20 21 15,-21 0-15,0 0 0,0 0 16,1 0-16,-1 21 0,-21 0 0,21 0 16,-21 0-16,0 0 0,0 1 15,0 20-15,0-21 0,0 0 16,0 0-16,0 1 0,0-44 47,0 1-47,0 0 15,0 0-15,0 0 0,0 0 0,0-1 16,0 1-16,0-21 0,0 21 16,-21 0-16,0-1 0,-1 1 0,1 0 15,0 0-15,0 21 0,0 0 0,0-21 16,-1 21-16,1 0 0,0 0 16,0 21-16,0 0 0,0 0 0,-1 22 15,1-1-15,21 0 0,-21 1 16,21 20-16,0 1 0,0-22 0,0 21 15,0-20-15,21-1 0,0 0 16,1 1-16,-1-1 0,0 0 16,0-20-16,21-1 0,-20 0 0,20 0 15,-21 0-15,21 0 0,-20-21 16,20 0-16,-21 0 0,0 0 0,22 0 16,-22 0-16,0-21 0,21 0 0,-21 0 15,1 0-15,-1 0 0,0-1 16,0 1-16,0-21 0,0 21 0,1-22 15,-22 22-15,0-21 0,0 21 16,0-22-16,0 22 0,0 0 0,0 0 16,0 42-1,0 0 1,0 0-16,0 1 0,0 20 0,0-21 16,0 21-16,0-20 0,0 20 15,0 0-15,0 1 0,0-22 0,0 0 16,0 21-16,0-21 0,21 1 0,0-1 15,-21 0-15,21-21 0,0 0 16,0 0-16,1 0 0,-1 0 0,21 0 16,-21 0-16,0 0 0,22-21 0,-22 0 15,0 21-15,21-22 0,-20-20 16,-1 21-16,0 0 0,-21-22 0,0 22 16,0-21-16,0 0 0,0-1 15,0 1-15,-21 0 0,0-1 16,-1 1-16,1 0 0,-21 20 0,21-20 15,-22 42-15,22-21 0,-21 21 16,21 0-16,-22 21 0,22 0 0,0 0 16,-21 1-16,42 20 0,0 0 15,-21 1-15,21-1 0,0 0 0,0 1 16,0-22-16,21 21 0,0-21 0,0 22 16,21-22-16,1 0 0,-22-21 15,21 21-15,22 0 0,-22-21 0,0 0 16,22 0-16,-22 0 0,22 0 15,-22 0-15,0 0 0,22-21 16,-22 0-16,-21 0 0,22 0 0,-22-1 16,0 1-16,0 0 0,0 0 15,-21 0-15,0 0 0,0-1 0,0 1 16,0 42 15,-21 1-31,21-1 0,0 0 0,0 0 16,0 0-16,0 22 0,0-22 15,0 0-15,0 21 0,0-21 0,0 1 16,0-1-16,0 0 0,0 0 0,0 0 16,0-42 15,0 0-31,0 0 16,0 0-16,0-1 0,21 1 15,-21 0-15,22-21 0,-22-1 0,21 22 16,-21-21-16,0 0 0,0 20 0,21 1 15,-21-21-15,21 21 0,-21 0 16,0 42 0,21 0-1,-21 0-15,0 0 0,0 22 0,21-22 16,-21 0-16,0 0 0,0 21 0,22-20 16,-1-1-16,-21 21 0,21-21 15,0 0-15,0 1 0,0-1 16,1 0-16,-1-21 0,0 0 0,0 21 15,21-21-15,-20 0 0,-1 0 16,21 0-16,-21 0 0,0-21 0,22 0 16,-22 0-16,21-1 0,-21 1 0,1 0 15,-1-21-15,0-1 0,0 22 16,0-21-16,0 0 0,-21 20 0,0-20 16,22 21-16,-22-21 0,21 20 15,-21 44 1,0-1-16,0 0 15,0 0-15,0 0 0,0 22 16,-21-22-16,21 21 0,0-21 16,0 22-16,0-22 0,0 21 0,0-21 15,0 0-15,21 1 0,0-1 16,0 0-16,0-21 0,0 0 0,1 21 16,-1-21-16,0 0 0,21 0 0,-21 0 15,22-21-15,-22 0 0,21 21 16,-21-21-16,1-1 0,20 1 0,-21 0 15,0 0-15,0-21 0,1 20 16,-22-20-16,0 21 0,21-21 0,-21 20 16,0 1-16,0-21 0,0 21 15,0 0-15,0 42 16,0 0 0,-21 0-16,21 21 0,0-20 15,0-1-15,0 21 0,0-21 16,0 0-16,0 22 0,0-22 0,0 0 15,0 0-15,0 0 0,0 1 16,0-1-16,0-42 31,0-1-15,0 1-16,0 0 0,0 0 16,0-21-16,21 20 0,-21-20 0,21 21 15,-21-21-15,21 20 0,-21-20 16,0 21-16,21 0 0,0 0 0,1 21 15,-1 21 1,0 0 0,-21 0-16,21 0 0,-21 22 0,21-22 15,0 0-15,-21 21 0,22-21 16,-22 1-16,21-1 0,0 0 0,0 0 16,-21 0-16,21-21 0,0 21 0,1-21 15,-1 0-15,0 0 16,0 0-16,0 0 0,0 0 0,1-21 15,-1 21-15,0-21 0,0 0 0,0 0 16,0 0-16,1-1 16,-1-20-16,0 21 0,0-21 0,0-1 15,0 1-15,-21 21 0,0 0 0,22-22 16,-22 22-16,21 21 0,-21 21 31,0 0-31,0 1 16,0 20-16,0-21 0,0 0 0,0 22 15,0-22-15,0 21 0,0-21 0,0 0 16,0 1-16,21-1 0,0 0 16,0 0-16,0-21 0,-21 21 0,22-21 15,-1 0-15,0 0 0,0 0 0,0 0 16,0 0 0,1 0-16,-1 0 0,0-21 0,0 0 15,0 0-15,0 0 0,1-1 0,-1 1 16,0 0-16,0 0 0,0-21 15,-21 20-15,0 1 0,21-21 0,-21 21 16,22 0-16,-22-1 0,0 44 31,0-1-15,0 0-16,0 0 0,0 21 0,0-20 16,0-1-16,0 0 0,0 0 15,0 0-15,0 0 0,21 1 0,0-22 16,-21 21-16,21-21 0,0 0 15,0 0-15,1 21 0,-1-21 16,0 0-16,0 0 0,0 0 0,0 0 16,1-21-16,-1 21 0,0-21 15,0-1-15,0 22 0,-21-21 0,0 0 16,0 0-16,0 0 0,0-22 0,-21 22 16,0 0-16,0 0 0,0 0 15,-22 0-15,22-1 0,-21 1 0,21 0 16,-22 21-16,22 0 0,-21 0 0,21 0 15,-1 0-15,1 0 0,0 0 16,0 21-16,21 0 16,21-21-1,0 0 1,0 0-16,22 0 0,-22 0 0,21 0 16,-21-21-16,22 21 0,-1-21 15,-21 0-15,22 0 0,-1 21 16,0-21-16,-21-1 0,22 1 0,-22 21 15,21 0-15,-21 0 0,1 0 0,-1 0 16,0 0-16,0 0 0,-21 21 0,21 1 16,-21-1-16,21 0 0,-21 0 15,0 0-15,0 22 0,0-22 16,0 0-16,0 21 0,0-21 0,0 1 16,0-1-16,0 0 0,0 0 0,0 0 15,0 0-15,0 1 16,0-44 15,0 1-15,0 0-16,0 0 0,22 0 0,-1-22 15,0 22-15,-21-21 0,21 21 16,0-22-16,0 1 0,1 21 16,-1-21-16,21 20 0,-21 1 15,0 21-15,1 0 0,-22 21 16,21 22-1,-21-22-15,0 0 0,0 21 0,0-20 16,0 20-16,0-21 0,0 21 16,0-20-16,0 20 0,0-21 0,0 0 15,21 0-15,-21 1 0,21-1 16,0-21-16,0 0 0,1 0 16,-1 0-16,0 0 0,0 0 15,0 0-15,0 0 16,1-21-16,-1-1 0,0 1 15,0 21-15,-21-21 0,21 21 16,0-21-16,1 0 16,-22 0-16,0-1 15,21 22-15,-21-21 32,21 21-32,-21-21 15,21 0 1,0 21-16,-21-21 0,21 21 15,-21-21-15,22 21 0,-1-22 0,-21 1 16,0 0-16,21 21 0,-21-21 0,0 0 16,21 0-16,-21-1 0,0 1 15,0 0-15,-21 21 16,0 0 0,0 0-16,-1 0 0,1 21 15,0 0-15,21 1 0,-21-1 16,21 0-16,0 0 0,0 0 15,0 0-15,0 1 0,0-1 16,21 0-16,0 0 0,0 0 16,1-21-16,-1 21 15,0 1-15,0-1 0,0 0 0,0 0 16,1 0-16,-22 0 16,0 1-16,0-1 15,-43-21-15,22 21 0,0-21 16,0 0-16,0 0 0,-22 21 0,22-21 15,-21 0-15,21 0 16,-1 0-16,1 0 0,0 0 0,0 0 16,42 0 15,0 0-31,0 0 0,1-21 16,-1 21-16,21-21 0</inkml:trace>
  <inkml:trace contextRef="#ctx0" brushRef="#br0" timeOffset="43568.06">11832 10732 0,'0'0'0,"-21"0"16,-43 0-16,64 21 15,-21-21-15,42 0 31,1-21-31,-1 21 16,0 0-16,-21-22 16,0 1-16,-21 21 31,0 0-15,-1 0-16,1 21 15,0-21-15,21 22 16,-21-22-16,21 21 0,0 0 31,21-21-15,0 0-16,0 0 0,1 0 0,-1-21 15,0 21-15</inkml:trace>
  <inkml:trace contextRef="#ctx0" brushRef="#br0" timeOffset="43848.41">12382 10456 0,'0'0'0,"0"-42"16,22 21-16,-22 0 0,0 0 16,0-1-16,0 44 31,0-1-31,0 0 0,-22 0 16,22 0-16,-21 22 0,21-1 0,-21-21 15,0 21-15,21-20 0,0 20 16,-21-21-16,21 21 0,0-20 0,-21-1 15,21 0-15,0 0 0,0 0 16,21-21 0,0 0-16,0 0 15,0 0-15,0 0 16,-21-21-16,0 0 0,22 0 16,-22 0-16</inkml:trace>
  <inkml:trace contextRef="#ctx0" brushRef="#br0" timeOffset="44168.22">12488 10160 0,'0'0'16,"0"-42"-16,0 21 0,0-1 0,-21 1 0,0 21 15,0 0 1,0 0 0,21 21 15,21-21-31,0 0 15,0 0-15,0 0 16,0 0-16,-21-21 0,22 0 16,-22 0-16,0 0 15,-22 21 1,1 0 0,0 0-16,0 0 15,0 21-15,21 0 0,-21-21 16,21 21-16,0 0 0,0 1 15,0-1-15,0 0 0,0 0 16,21 0-16</inkml:trace>
  <inkml:trace contextRef="#ctx0" brushRef="#br0" timeOffset="44608.97">13377 10266 0,'-21'0'0,"42"0"0,-63-21 16,21 21-16,0 0 0,-1 0 0,1 0 15,0 0-15,-21 0 0,21 0 16,-1 21-16,-20 0 0,21 0 0,0 0 16,0 22-16,-1-22 0,1 21 0,21 1 15,0-22-15,0 21 0,0 0 16,0 1-16,0-22 0,0 21 0,0 1 15,21-22-15,1 21 0,-1-21 0,21 0 16,0 1-16,-20-1 0,41 0 16,-21-21-16,1 0 0,-1 0 0,0 0 15,1 0-15,-1 0 0,-21 0 16,22 0-16,-22-21 0,0 0 16,0-1-16,0 1 0,0 0 0,-21-21 15,0-1-15,0 1 0,0 0 0,0-1 16,0 1-16,0 0 0,0-1 15,0 22-15,-21-21 0,0 21 0,0 0 16,0-1-16,0 1 0,-22 21 0,22-21 16,0 21-16,-21 0 0,20 0 15,-20 0-15,0 0 0,21 0 0,-22 0 16,1 0-16,0 0 0,-22 0 0,22 21 16,-22 0-16,1 1 0</inkml:trace>
  <inkml:trace contextRef="#ctx0" brushRef="#br0" timeOffset="45172.7">3323 12065 0,'-21'64'16,"0"-64"-16,21 21 0,0 0 16,21-21-1,0 0-15,0 0 0,0 0 0,1 0 16,20 0-16,-21 0 0,21 0 16,1-21-16,-22 21 0,0-21 0,0 21 15,0 0-15,1-22 0,-65 22 31,22 0-15,0 0-16,-21 0 0,-1 0 0,22 0 16</inkml:trace>
  <inkml:trace contextRef="#ctx0" brushRef="#br0" timeOffset="45552.51">3090 12192 0,'0'0'0,"-42"21"0,21 0 0,-22 1 16,1 20-16,21-21 0,0 0 15,0 22-15,-1-22 0,22 0 0,-21 0 16,21 0-16,0 0 0,0 1 15,21-22 1,1 0-16,-1 0 0,21 0 0,-21 0 16,0 0-16,22-22 0,-22 22 15,21-21-15,1 0 0,-22 21 16,21 0-16,0-21 0,-20 21 0,20 0 16,-21 0-16,21 0 0,-20 0 15,-1 0-15,0 21 0,0 0 0,0 0 16,0-21-16,1 22 0,-22-1 15,0 21-15,0-21 0,0 0 0,0 1 16,0-1-16,-22 0 0,1 0 0,0 0 16,0-21-16,0 21 0,-22 1 15,22-22-15,-21 0 0,21 21 0,-22-21 16,22 0-16,0 0 0,0 0 16,0 0-16,0 0 0,-1 0 15,1-21-15,21-1 16,0 1-16,0 0 15,0 0 1,0 0-16,21 0 16,22-1-16</inkml:trace>
  <inkml:trace contextRef="#ctx0" brushRef="#br0" timeOffset="46180.64">4911 12721 0,'0'0'0,"-22"0"0,1 0 0,-21 0 16,21 0-1,0 0-15,21-21 0,0 0 31,0 0-15,0 0 0</inkml:trace>
  <inkml:trace contextRef="#ctx0" brushRef="#br0" timeOffset="47029.14">6519 12446 0,'0'0'0,"21"0"0,1-21 0,-22 0 16,0 0-16,0-1 16,0 1-16,0 0 0,0 0 15,-22 0-15,1 0 0,0 21 16,0-22-16,-21 1 0,20 21 0,-20 0 15,21 0-15,-21 0 0,-1 0 16,22 21-16,-21 22 0,21-22 0,-22 21 16,22 1-16,-21-1 0,21 0 0,-1 1 15,1 20-15,0-21 16,0 22-16,0-22 0,0 1 0,-1 20 16,1-21-16,21-20 0,-21 20 15,21-21-15,0 0 0,0 0 0,0 1 16,21-22-16,0 0 0,1 0 0,-1 0 15,21-22-15,-21 1 0,0 0 16,22 0-16,-22 0 0,21-22 0,-21 1 16,22 0-16,-22-1 0,21 1 15,-21 0-15,1 21 0,20-22 0,-21 1 16,-21 21-16,21 0 0,-21-1 16,0 1-16,21 21 0,-21 21 15,0 1-15,0-1 16,-21 21-16,21-21 0,0 22 15,0-1-15,0 0 0,0 1 16,0-1-16,0-21 0,0 21 16,0-20-16,21 20 0,1-21 15,-1 0-15,0-21 0,21 21 0,-21-21 0,22 0 16,-1 0-16,22 0 0,-22-21 16,21 21-16,-20-21 0,20 0 0,1 0 15,-22 0-15,22-22 0,-22 22 16,0-21-16,1 21 0,-22-22 0,0 1 15,0 21-15,0-22 0,-21 1 0,0 0 16,21 21-16,-21-22 0,0 1 16,0 21-16,0 0 0,0-1 0,0 1 15,0 42 1,0 22-16,0-22 16,0 21-16,0 1 0,0 20 0,0 1 15,0-1-15,0 22 0,0-1 16,22 1-16,-1 0 0,-21-1 0,21 1 15,-21 21-15,0 0 0,0-22 0,0 22 16,0 0-16,0-21 0,0-1 16,-21 1-16,0-21 0,21-1 0,-22 1 15,22-22-15,0 0 0,0 1 16,0-22-16,0-42 31,0-1-31,0 1 0,0-21 0,0 0 16,0 20-16,0-41 0,0 21 15,0-1-15,0-20 0,0-1 0</inkml:trace>
  <inkml:trace contextRef="#ctx0" brushRef="#br0" timeOffset="47348.38">7366 12658 0,'0'0'0,"0"-43"0,-21 22 0,21-21 15,-21 21-15,21-22 0,-22 22 16,22 0-16,0 0 0,0 0 0,0 0 15,22-1-15,-1 1 0,0 0 0,21 0 16,-21 0-16,43 0 0,-22-1 16,1 1-16,-1 21 0,0 0 0,1 0 15,-22 0-15,0 21 0,-21 1 16,0-1-16,0 21 0,-21-21 0,0 22 16,-22-1-16,22-21 0,-21 21 15,-1 1-15,1-22 0,0 21 0,-1-21 16,1 1-16,0 20 0,21-21 0,-22-21 15,22 21-15,0 0 0,0-21 16,0 0-16,42-21 47,0 0-47,0 21 0,0-21 0,0 21 16,22-21-16</inkml:trace>
  <inkml:trace contextRef="#ctx0" brushRef="#br0" timeOffset="47804.35">7980 12488 0,'0'0'0,"42"-21"0,0 0 0,1 0 0,-1 0 16,0 0-16,-20-1 0,-1-20 15,0 21-15,0 0 0,-21 0 0,0-1 16,0 1-16,0 0 16,-21 21-16,0 0 15,0 21-15,-22 0 0,22 1 16,0-1-16,0 21 0,-22 0 0,22-20 15,0 20-15,-21 0 0,21-21 16,-22 22-16,22-1 0,0-21 0,0 0 16,0 22-16,-1-22 0,22 0 15,0 0-15,0 0 16,22-42 0,-1 21-16,0-21 15,0 0-15,21 0 0,-20 0 0,-1-1 16,0 1-16,0 0 0,-21-21 0,21 21 15,0-1-15,1 1 0,-22 0 16,0 0-16,0 0 0,21 42 31,-21 0-31,0 0 0,0 22 0,0-22 16,21 0-16,-21 21 0,0-21 0,0 22 16,0-22-16,21 0 0,-21 21 15,21-20-15,0-22 0,-21 21 0,0 0 16,22-21-16,-1 0 15,0 0-15,0 0 0,0 0 16,0 0-16,1 0 0,-1-21 0,21 0 16,0-1-16</inkml:trace>
  <inkml:trace contextRef="#ctx0" brushRef="#br0" timeOffset="48669.1">8784 12467 0,'0'0'0,"21"-106"15,-21 85-15,0-21 0,0 21 16,0 0-16,-21 21 15,0 0-15,21 21 16,-21-21-16,0 21 0,-1 21 0,22-21 16,-21 1-16,21 20 0,-21-21 15,21 21-15,-21 1 0,21-22 16,0 21-16,0 1 0,0-22 0,0 21 16,21-21-16,0 22 0,0-22 15,22-21-15,-22 21 0,21-21 0,1 21 16,-1-21-16,21 0 0,-20 0 0,20-21 15,-20 0-15,20 0 0,-21-1 16,1-20-16,-1 21 0,0 0 0,1-22 16,-22 1-16,0 0 0,0-1 15,0-20-15,-21 21 0,22-22 0,-22 1 16,0-1-16,0 22 0,0-1 16,0 1-16,0 0 0,0 21 0,-22 21 31,22 21-31,0 0 0,-21 21 15,0 1-15,0-1 0,21 0 0,-21 22 16,21-22-16,-21 0 0,21 22 0,0-22 16,0 1-16,0-1 0,0 0 15,0 1-15,0-1 0,0-21 0,0 0 16,21 0-16,-21 1 0,21-1 16,0-21-16,0 0 15,0 0-15,1-21 16,-1-1-16,-21 1 0,21 0 15,0 0-15,-21 0 0,21 0 16,0-1-16,1 1 0,-22 0 16,21 0-16,0 0 0,0 21 15,-21-21-15,21 21 0,-21 21 16,21 0 0,-21 0-16,22 0 0,-1 0 0,-21 1 15,21-1-15,-21 0 0,21 0 0,0 0 16,0 0-16,1 1 0,20-1 15,-21-21-15,0 21 0,22-21 0,-22 0 16,21 0-16,-21 0 0,22 0 16,-22 0-16,21 0 0,-21 0 0,22-21 15,-22 0-15,21-1 0,-21 1 16,0 0-16,1 0 0,-1 0 16,-21-22-16,0 22 0,21-21 0,-21 21 15,0-22-15,0 22 0,0-21 0,0 21 16,0 0-16,0-1 0,-21 22 15,0 0 1,21 22-16,-22-1 0,22 0 0,0 21 16,0-21-16,0 1 0,0-1 15,0 0-15,0 0 0,0 0 0,22 0 16,-1 1-16,0-1 16,0 0-16,0-21 0,0 0 15,1 0-15,-1 0 0,0 0 0,0 0 16,0 0-1,0 0-15,22 0 0,-22-21 0,0 0 16,21 21-16,1-22 0,-1 22 0</inkml:trace>
  <inkml:trace contextRef="#ctx0" brushRef="#br0" timeOffset="48936.48">11642 12065 0,'0'-21'16,"0"42"-16,0-63 0,0 21 0,0 42 15,0 0 1,0 21-16,0-21 0,0 22 16,0-1-16,0 0 0,0 1 15,0-1-15,0 0 0,0 1 16,0-1-16,0 0 0,0 1 0,0-22 16,0 21-16,0-21 0,0 1 0,0-1 15,0 0-15,0 0 0,0 0 16,0 0-16,0-42 31,0 0-15,0 0-16,0 0 0</inkml:trace>
  <inkml:trace contextRef="#ctx0" brushRef="#br0" timeOffset="49208.33">11536 12383 0,'0'-22'0,"0"44"0,0-86 0,-21 43 0,21-21 16,0 20-16,0-20 0,0 21 15,21 0-15,-21-22 0,42 22 0,-21 0 16,22 0-16,-22 0 0,21 0 0,0 21 16,1 0-16,-1 0 0,0 0 15,1 0-15,-1 0 0,-21 21 0,22 0 16,-22 0-16,-21 21 0,0-20 16,0-1-16,0 21 0,-43-21 15,22 0-15,-21 22 0,21-22 0,-22 0 16,1 0-16,0 0 0,21 1 0,-22-1 15,22-21-15,-21 21 0,21-21 16,42 0 15,0 0-31,0 0 0,0 0 0,22-21 16,-1 21-16</inkml:trace>
  <inkml:trace contextRef="#ctx0" brushRef="#br0" timeOffset="49622.84">12361 12192 0,'0'0'0,"0"-21"0,-21 42 47,0 21-47,21-20 0,-21-1 0,0 21 16,-1 0-16,22-20 0,-21 20 16,21-21-16,-21 21 0,21-20 0,-21 20 15,21-21-15,0 0 0,0 0 16,0 1-16,0-1 0,21 0 0,0 0 15,0-21-15,1 0 0,20 21 0,-21-21 16,21 0-16,-20 0 0,20 0 16,-21 0-16,21-21 0,-20 0 15,20 0-15,-21 0 0,0-1 0,0 1 16,1 0-16,-1-21 0,-21-1 16,0 1-16,0 0 0,0-1 0,0 1 15,0-21-15,0 41 0,-21-20 0,-1 21 16,1 0-16,21 0 0,-21-1 15,0 22-15,0 0 0,0 0 0,-1 22 16,1-1-16,0-21 0,21 21 0,0 0 16,-21 21-16,21-20 0,0-1 15,0 0-15,0 0 0,0 0 0,21-21 16,0 21 15,127 1-31</inkml:trace>
  <inkml:trace contextRef="#ctx0" brushRef="#br0" timeOffset="49904.7">13208 12086 0,'0'0'0,"21"-42"15,0 21-15,0-22 0,1 22 0,-22 0 16,21 21-16,-21-21 0,0 42 16,0 0-1,0 22-15,0-22 0,0 21 0,0 0 16,-21 1-16,21-1 0,0 0 0,-22 1 15,22-1-15,0 0 0,0 1 16,0-22-16,0 21 0,0 1 16,0-22-16,0 0 0,0 0 0,0 21 15,0-20-15,0-1 0,0 0 16,0 0-16,0 0 16,-21-21-1,0 0 1,0 0-16,0 0 0,0-21 15</inkml:trace>
  <inkml:trace contextRef="#ctx0" brushRef="#br0" timeOffset="50136.08">12890 12827 0,'0'0'0,"-21"21"0,21 22 15,0-22-15,21-21 16,22 0-16,-22 21 0,0-21 15,21 0-15,1 0 0,-1 0 0,0 0 16,1 0-16,-1 0 0,0-21 16,1 21-16,-22-21 0,21-1 0,-21 22 15,22-21-15,-22 0 0,0 0 0,0 0 16,0 0-16,-21-1 0,0 1 16,0 0-16,0 0 0,0 0 0,0 0 15,0-1-15,0 1 0,-21 0 0,0 0 16,0 0-16</inkml:trace>
  <inkml:trace contextRef="#ctx0" brushRef="#br0" timeOffset="50350.22">13017 11917 0,'0'0'0,"0"-21"15,0 0 1,22 21-16,-22-22 0,42 22 0,-21 0 0,0-21 15,22 21-15,-22-21 0,0 0 16,21 21-16,-21-21 0,22 21 16,-22-21-16,21 21 0,-21-22 0,22 1 15,-22 21-15,0-21 0,-21 0 16,0 0-16,0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6:16:53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1482 0,'0'0'0,"0"-21"16,0-1-1,0 1 1,0 0-16,0 0 31,0 0-31,0 0 16,0-1-1,0 1 1,0 0 0,0 0 15,0 0-15,21 21 46,-21 21-31</inkml:trace>
  <inkml:trace contextRef="#ctx0" brushRef="#br0" timeOffset="435.74">2053 1270 0,'0'-21'15,"0"0"-15,0 0 0,-21 21 16,21-22-16,0 1 16,0 0-16,-21 21 0,21-21 15,0 0-15,0 0 0,0 42 47,0 0-47,0 0 16,0 0-16,0 22 0,0-1 15,0 0-15,0 1 0,0-1 16,0 0-16,0 22 0,0-1 16,0 1-16,0-1 0,0 1 0,0-1 15,0 1-15,0-1 0,0 1 16,0-22-16,0 0 0,0 1 15,0-1-15,0-21 0,0 0 16,0 1-16,0-1 0,0 0 0,-21-21 16,-1 0 15,22-21-31,0 0 16,0-1-16,0 1 15,-21 0-15,21-21 0,-21 21 16</inkml:trace>
  <inkml:trace contextRef="#ctx0" brushRef="#br0" timeOffset="968.44">1651 1397 0,'-21'-21'15,"21"0"-15,-21 0 0,21-1 0,0 1 16,0 0-16,0 0 0,0 0 16,21 0-16,0-1 15,0 1-15,0 0 16,22 0-16,-1 0 0,0 21 0,1-21 0,-1-1 16,0 22-16,22 0 15,-22 0-15,22 0 0,-1 0 16,-21 0-16,22 22 0,-1-1 0,1 0 15,-1 21-15,1-21 0,-1 22 16,1-1-16,-22-21 0,22 22 16,-22-1-16,0 0 0,1 22 0,-22-22 15,0 22-15,0-22 0,-21 21 16,0-20-16,0 20 0,0 1 0,-21-22 16,0 22-16,-21-22 0,-1 0 15,1 22-15,-22-22 0,1 0 16,-22 1-16,1-1 0,20 0 15,-21 1-15,1-1 0,20-21 16,-20 22-16,20-22 0,1 0 0,-1 0 16,1 0-16,-1-21 0,22 21 15,-1-21-15,1 0 0,0 0 16,21 0-16,-1 0 0,44 0 47,-1 0-47,0-21 0,0 21 0,0-21 15,22 0-15,-22 21 0,21-21 16</inkml:trace>
  <inkml:trace contextRef="#ctx0" brushRef="#br0" timeOffset="1466.67">3069 2096 0,'0'0'0,"-21"0"31,21 21-31,0-42 31,21 21-15,0-22-16,0 22 0,1-21 15,-1 0-15,0 21 0,21-21 16,-21 0-16,1 0 0,-1-1 0,21 1 16,-21 0-16,0 0 0,-21 0 15,0 0-15,0-1 0,0 1 16,-21 21 0,0 0-1,0 0-15,-21 21 0,20 1 0,1-1 16,0 0-16,0 0 15,0 21-15,-22-20 0,22 20 0,0-21 16,21 21-16,-21 1 0,0-22 16,21 21-16,-21-21 0,21 1 0,0-1 15,0 0-15,0 0 0,0 0 16,0 0-16,21-21 0,0 22 0,0-22 16,0 0-16,0 0 15,1 0-15,-1 0 0,0 0 16,0 0-16,0-22 0,22 1 0,-22 21 15,0-21-15,21 0 0,-21 0 16</inkml:trace>
  <inkml:trace contextRef="#ctx0" brushRef="#br0" timeOffset="2002.87">3979 1884 0,'0'0'15,"0"-21"-15,0 0 16,-21 21 15,0 0-31,0 0 0,0 0 0,-1 0 0,1 0 16,-21 0-16,21 21 16,-22 0-16,22-21 0,0 21 0,-21 0 15,21-21-15,-1 21 0,1 1 16,21-1-16,-21 0 15,21 0-15,0 0 16,21-21 0,0 21-16,1-21 0,20 22 0,-21-22 15,0 0-15,22 0 0,-22 0 16,21 21-16,-21-21 0,22 0 0,-22 0 16,0 21-16,0-21 0,0 0 15,0 21-15,1-21 0,-1 21 0,-21 0 16,0 1-1,0-1-15,-21-21 16,-1 21-16,1-21 0,0 21 16,-21-21-16,21 0 0,-22 21 0,22-21 15,-21 21-15,21-21 0,-22 0 16,22 0-16,-21 0 0,21 0 0,-1 0 16,1 0-16,0 0 0,0 0 15,21-21 32,21 21-47,0 0 16,0 0-16,1-21 0,-1 0 0,0 21 15,0 0-15</inkml:trace>
  <inkml:trace contextRef="#ctx0" brushRef="#br0" timeOffset="2362.66">4424 2011 0,'0'-21'16,"-21"-22"0,21 22-16,-22 21 31,22 21 0,0 1-31,0-1 0,0 21 0,0-21 16,0 0-16,0 22 0,0-22 15,0 0-15,-21 21 0,21-20 0,0-1 16,0 0-16,0 0 0,0 0 16,0 0-16,0 1 0,-21-22 15,21 21-15,0-42 47,0-1-47,0 1 0,0 0 0,0 0 16,21 0-16</inkml:trace>
  <inkml:trace contextRef="#ctx0" brushRef="#br0" timeOffset="2730.58">4403 1630 0,'0'0'0,"-22"0"0,1 0 16,0 0-16,21 21 16,-21-21-16,21 21 15,0 0-15,0 1 0,0-1 16,21-21 0,0 0-16,0 0 0,1 0 15,-1-21-15,0-1 0,21 22 16,-21-21-16,1 0 0,-22 0 15,21 0-15,-21 0 0,21-1 0,-21 1 16,0 0-16,0 0 16,-21 0-16,0 21 0,-1 0 0,1 0 15,0 0 1,0 0-16,0 0 0,0 21 16,21 0-16,-22-21 15,22 21-15,0 0 0,0 1 0,0-1 16,0 0-16,0 0 0,0 0 15,0 0-15,0 1 0,0-1 16,0 0-16,22 0 0,-1 0 0,0 0 16</inkml:trace>
  <inkml:trace contextRef="#ctx0" brushRef="#br0" timeOffset="3627.07">5334 2138 0,'0'-21'15,"0"0"1,0-1-16,0 1 16,0 0-16,0 0 0,0 0 15,0 0-15,0-1 0,-21 1 16,21 0-16,0 0 0,-21 21 0,-1-21 15,1 21 1,0 0-16,0 0 0,0 21 0,-22 0 16,22 0-16,-21 0 0,21 1 15,-22-1-15,22 0 0,-21 21 16,21-21-16,0 1 0,-1-1 16,1 21-16,0-21 0,21 0 0,0 1 15,0-1-15,21-21 16,0 21-16,1-21 0,-1 0 15,21 0-15,-21 0 0,22 0 16,-22-21-16,21 21 0,-21-21 0,0-1 16,1 22-16,-1-21 0,21 0 15,-42 0-15,21 0 0,0 0 16,-21-1-16,22 1 0,-22 0 16,0 0-16,0 0 0,0 0 15,0-1 1,0 44-1,0-1 1,0 0-16,0 0 0,-22 0 16,22 22-16,0-22 0,-21 0 15,21 21-15,0-21 0,0 22 0,0-1 16,0 0-16,0 1 0,0-1 16,-21 0-16,21 22 0,0-22 0,0 22 15,0-22-15,0 22 16,0-1-16,-21-21 0,21 22 0,0-1 15,0 1-15,0-1 0,0 1 16,0-1-16,0 1 0,0-1 0,0-20 16,0 20-16,0-20 0,0 20 15,-21-21-15,21 1 0,0-1 0,-21 0 16,-1-20-16,1-1 0,0 21 0,-21-21 16,21 0-16,-22-21 0,1 22 15,21-1-15,-22-21 0,1 0 0,-21 0 16,20 0-16,1 0 0,-22-21 15,22-1-15,0 1 0,-22 0 0,22-21 16,0 21-16,-1-22 16,22 1-16,-21-22 0,21 22 0,-1-21 15,1 20-15,21-20 0,-21-1 16,21 22-16,0-22 0,0 1 0,0 21 16,0-22-16,0 1 0,21 20 15,0-20-15,1 20 0,-1-20 0,-21 21 16,21-22-16,0 22 0,0-1 15,0 1-15,1 21 0,-1-21 0,0 20 16,0 1-16,0 0 0,-21 0 16,21 21-16,1-21 15</inkml:trace>
  <inkml:trace contextRef="#ctx0" brushRef="#br0" timeOffset="4235.72">5461 1905 0,'0'-21'15,"21"0"-15,0 21 31,-21 21-15,21 0-16,-21 0 0,0 0 16,22 22-16,-22-22 0,0 21 0,0-21 15,0 22-15,0-22 0,0 21 16,0-21-16,0 22 0,0-22 0,0 0 16,0 0-16,0 0 0,-22 1 15,22-1-15,-21-21 0,21 21 16,-21-21-16,21-21 15,0 0 1,0-1 0,0 1-16,0 0 0,0-21 0,0 21 15,0-22-15,0 22 0,21-21 16,0-1-16,1 1 0,-1 0 0,21 21 16,-21-22-16,22 1 0,-1 21 15,0 0-15,1-1 0,20 1 16,-21 0-16,1 21 0,-1 0 0,0 0 15,1 21-15,-1 0 0,-21 1 16,0-1-16,1 21 0,-1-21 0,0 22 16,-21-1-16,0 0 0,0-21 15,0 22-15,0-1 0,0-21 0,0 22 16,0-22-16,0 0 0,-21 0 16,21 0-16,-21 0 0,21 1 15,-22-22 16,1 0-15,0 0 0,0 0-16</inkml:trace>
  <inkml:trace contextRef="#ctx0" brushRef="#br0" timeOffset="6439.23">381 2011 0,'-21'0'0,"21"-21"16,-21 21 0,-1-21-1,1 21-15,0 0 16,0 0-16,0 0 0,0 0 15,-1 0-15,1 0 0,0 0 16,0 0-16,0 0 0,0 0 0,-1 0 16,1 0-16,0 0 15,0 0-15,21-22 63,42 22-48,-21 0-15,22 0 0,20 0 0,-20 0 16,20 0-16,1 0 0,-1-21 16,1 21-16,-1 0 0,1 0 15,-22 0-15,21 0 0,-20 0 0,20 0 16,-20 0-16,-1-21 0,-21 21 16,21 0-16,-20 0 0,-1 0 15,0 0-15,0 0 0,0 0 16,-21-21 15,-21 21 16,0 0-47,0 0 16,21 21-16,-21-21 15,-1 0-15,1 0 0,0 0 16</inkml:trace>
  <inkml:trace contextRef="#ctx0" brushRef="#br0" timeOffset="6890.45">63 2011 0,'0'0'0,"-42"0"15,21 0-15,42 0 63,0 0-63,0 0 16,22 0-16,-1 0 0,0 0 15,22 0-15,-22 0 0,22 0 16,20 0-16,-20 0 0,-1 0 0,1 0 15,-1 0-15,1 0 0,-22 0 16,1 0-16,-1 0 0,0 0 16,-21 0-16,1-21 0,-1 21 0,0 0 15,0 0-15,0 0 0,-21-21 16,-21 21 78,21-22-79,-21 22-15,21-21 16</inkml:trace>
  <inkml:trace contextRef="#ctx0" brushRef="#br0" timeOffset="7507.25">804 1588 0,'0'0'0,"0"-22"16,-21 1-16,0 21 0,0 0 15,21-21-15,0 42 47,0 0-47,0 1 0,21-1 16,0 0-16,0 0 0,0 0 15,1 0-15,-1 1 16,0-1-16,21 0 0,-21 21 0,22-21 16,-22 1-16,0-1 0,21 0 15,-20 0-15,-1-21 0,21 21 16,-21 0-16,0-21 0,1 0 0,-22 22 15,21-22-15,-21 21 32,-21-21-17,21 21-15,-22 0 0,-20-21 16,21 21-16,0-21 0,-22 21 16,1 1-16,0-1 0,-1 0 0,22-21 15,-21 21-15,0 0 16,-1 0-16,1 1 0,21-1 15,-22 0-15,22-21 0,0 21 0,0-21 16,0 0-16,21 21 0,-21-21 31,42 0 63,0 0-94,0 0 16,0 0-16,0 0 15,1 0-15,-1 21 0,0-21 0</inkml:trace>
  <inkml:trace contextRef="#ctx0" brushRef="#br0" timeOffset="24850.61">7345 1820 0,'0'-21'407,"0"0"-392,0 0 1,21 21-16,-21-21 16,0 0-16,0-1 15,0 1-15,0 0 0,0 0 16,0 0-16,0 0 15,0-1 1,0 44 31,0-1-47,0 21 0,0-21 16,0 22-16,0-1 0,0 0 0,-21 22 15,21-22-15,0 0 0,0 1 16,-21-1-16,21-21 0,0 22 0,0-1 15,0-21-15,0 0 0,0 0 16,0 1-16,0-1 0,21 0 16,0-21-1,0-21 1,-21 0-16,21 21 0,0-22 16,-21 1-16,22 0 0,-1 0 15,0 0-15,-21-22 0,21 22 16,0 0-16,0-21 0,-21 21 0,22-1 15,-1 1-15,-21 0 0,0 0 16,21 21-16,-21 21 31,0 0-31,0 0 0,0 1 0,0 20 16,0-21-16,0 21 0,0-20 16,0-1-16,0 0 0,21 21 0,-21-21 15,0 1-15,21-1 16,0 0-16,1-21 15,-1 0-15,0 0 0,0 0 16,0 0-16,0 0 0,1-21 16,-1 0-16,0 21 0,0-22 0,0-20 15,0 21-15,1 0 0,-1-22 16,0 1-16,0 0 0,-21-1 0,0 1 16,21 0-16,-21-1 0,21 1 15,-21 21-15,0-21 0,0 20 0,0-20 16,0 21-16,0 0 15,0 42 1,0 0-16,0 0 0,0 0 16,-21 22-16,21-1 0,-21 0 15,21 1-15,-21-1 0,21 0 16,0 1-16,0-1 0,0 0 0,0 1 16,0-22-16,0 21 0,0-21 15,0 1-15,21-1 0,0 0 0,0 0 16,1-21-16,-1 0 0,0 0 15,0 0-15,0 0 0,22 0 0,-22 0 16,0-21-16,21 0 0,-21 21 16,22-43-16,-22 22 0,0 0 0,21 0 15,-20-21-15,-1 20 16,0-20-16,0 0 0,-21-1 0,0 22 0,0-21 16,0 21-16,0 0 15,0-1-15,0 1 0,-21 21 16,0 21-1,0-21-15,21 43 0,0-22 16,-22 0-16,1 0 0,21 22 16,0-22-16,0 0 0,0 21 0,0-21 15,0 1-15,0-1 0,0 21 16,0-21-16,21 0 0,1-21 0,-1 22 16,0-1-16,0-21 0,0 21 15,0-21-15,1 0 0,-1 0 16,21 0-16,-21 0 0,0 0 0,1 0 0,20 0 15,-21 0-15,0 0 16,22 0-16,-22-21 0,21 21 0,-21-21 16,22 21-16,-1-22 0,-21 1 15,21 0-15,-20 21 0,-1-21 0,21 0 16,-21 0-16,0-1 0,1 1 16,-1 0-16,-21 0 0,0 0 0,0 0 15,0-1-15,0 1 0,0 0 0,0 0 16,0 0-16,-21 0 0,-1 21 15,1 0-15,0 0 0,-21 0 16,21 0-16,-1 0 0,-20 21 16,21 0-16,-21 0 0,20 0 15,1 0-15,-21 1 0,21 20 16,0-21-16,-1 21 0,22-20 0,0-1 16,0 21-16,0-21 0,0 0 15,0 1-15,0-1 0,22 0 16,-1-21-16,21 0 15,-21 0-15,0 0 0,1 0 0,-1 0 16,21-21-16,-21 0 0,0-1 0,1 1 16,-1 0-16,0 0 0,0-21 15,0 20-15,0-20 0,1 0 16,-22-1-16,0 1 0,21-21 16,-21 20-16,21-20 0,-21 20 0,0-20 15,0 21-15,0-1 0,21 22 16,-21-21-16,0 21 0,0-1 0,21 1 15,-21 42 17,0 1-32,0-1 0,-21 21 15,21-21-15,-21 22 0,21 20 16,0-21-16,0 1 0,0 20 0,0-20 16,0 20-16,0-21 0,0 1 0,0-1 15,0 0-15,0 1 0,0-22 16,21 21-16,0-21 0,0 1 15,22-1-15,-22-21 0,0 0 16,0 0-16,0 0 0,1 0 16,-1 0-16,21-21 0,-21-1 0,0 1 15,1 0-15,-1 0 0,0 0 16,0 0-16,0-22 0,-21 1 0,0 21 16,21-22-16,-21 1 0,22 21 15,-22 0-15,0-22 0,0 22 16,0 0-16,0 42 15,-22 0-15,22 1 16,-21-1-16,0 0 0,21 21 16,0-21-16,-21 22 0,21-22 15,-21 21-15,21-21 0,-21 22 0,21-22 16,0 0-16,0 21 0,0-20 16,-22-1-16,22 0 0,0-42 46,22 0-46,-22-1 16,21 1-16,-21 0 0,21 0 0,0 0 16,-21 0-16,21-22 0,0 22 15,1-21-15,-22 21 0,21-1 0,0 1 16,0 0-16,-21 0 0,21 21 16,0 0-16,1 0 15,-22 21 1,0 0-16,0 0 0,0 22 15,0-22-15,0 0 0,0 0 0,21 22 16,-21-22-16,0 0 0,0 0 16,21 0-16,0 0 0,0 1 0,0-22 15,1 21-15,-1-21 0,0 0 16,0 0-16,0 0 0,22 0 16,-22 0-16,21 0 0,-21-21 0,22-1 0,-22 22 15,0-21-15,0 0 0,21 0 16,-42 0-16,22-22 0,-1 22 15,0-21-15,-21 21 0,0-22 16,0 22-16,0 0 0,0 0 0,0 0 16,0 0-16,0-1 0,-21 22 31,0 0-31,21 22 0,-22-1 16,22 0-16,-21 21 0,0-21 0,21 1 15,0 20-15,0-21 0,0 0 16,0 22-16,0-22 0,0 0 0,0 0 15,0 0-15,0 0 0,0 1 0,21-1 16,0-21-16,1 21 16,-1-21-16,0 0 0,21 0 15,-21 0-15,22 0 0,-22 0 16,21-21-16,1 0 0,-1-1 0,0 22 16,1-21-16,-1 0 0,0-21 0,-21 21 15,22-22-15,-22 22 0,0-21 16,0 21-16,0-1 0,-21-20 0,0 21 15,0 0-15,0 0 16,-21 21-16,0 0 0,0 0 16,0 0-16,0 21 0,-1 0 15,1-21-15,21 21 0,0 0 0,0 0 16,0 1-16,0 20 0,0-21 16,0 0-16,21 0 0,1 1 15,-1-1-15,-21 0 0,21 0 0,0 0 16,0-21-16,-21 21 0,0 1 15,0-1-15,0 0 16,-21-21-16,0 0 16,0 0-16,0 0 0,-1 0 0,-20 0 15,21 0-15,0 0 0,0 0 16,-1 0-16,1 0 0,0 0 16,21-21 46,21 21-62,0 0 0</inkml:trace>
  <inkml:trace contextRef="#ctx0" brushRef="#br0" timeOffset="26642.63">11493 2180 0,'0'0'0,"22"0"0,-1-21 0,-21 0 16,21 21-16,0-21 16,0 21-16,-21-21 0,0-1 0,21 22 15,-21-21-15,22 0 0,-22 0 16,0 0-16,0 0 0,0-1 16,0 1-16,0 0 0,-22 21 15,1-21-15,0 21 0,0 0 16,0 0-16,0 0 0,-1 21 0,-20 0 15,21 0-15,0 1 0,-22-1 16,22 21-16,0-21 0,0 22 0,0-22 16,0 21-16,21-21 0,0 0 15,0 22-15,0-22 0,0 0 16,0 0-16,0 0 0,21-21 16,0 0-16,0 0 0,0 0 15,0 0-15,22 0 0,-22 0 0,0-21 16,0 0-16,0 21 0,22-21 15,-22 0-15,0-22 0,0 22 0,0-21 16,1 21-16,-1-22 0,21 1 16,-21-21-16,0 20 0,1 1 0,-1-22 15,-21 1-15,21-1 0,0 22 16,-21 0-16,0-22 0,0 22 0,0 21 16,0-22-16,0 22 0,0 0 15,-21 21 1,0 0-16,0 21 15,-1 0-15,1 1 0,0 20 16,0 0-16,0 1 0,0-1 0,21 21 16,-22-20-16,1 20 0,0 1 15,21-22-15,0 22 0,0-22 0,0 0 16,0 1-16,0-1 0,0 0 16,0-21-16,21 22 0,0-22 0,22 0 15,-22-21-15,0 21 0,21 0 16,1-21-16,-1 0 0,0 0 0,1 0 15,-1 0-15,22 0 0,-22-21 16,0 0-16,1 0 0,-22 21 16,21-21-16,-21 0 0,22-1 0,-22 1 15,-21 0-15,21-21 0,-21 21 16,0-1-16,0 1 0,0 0 0,0 0 16,0 0-16,0 0 0,-21 21 15,0 0-15,-1 0 0,1 0 16,0 0-16,0 21 0,0 0 0,0 0 15,-1 0-15,1 0 0,0 1 16,0-1-16,0 0 0,21 0 0,-21 0 16,21 0-16,0 1 0,0-1 15,0 0-15,0 0 16,21-21-16,0 0 0,0 0 16,0 0-16,0 0 15,1 0-15,-1-21 0,0 21 16,0-21-16,0 0 0,0-1 15,1 1-15,-1 0 0,0 0 0,0 0 16,-21-22-16,21 22 0,0 0 0,-21 0 16,22 21-16,-22-21 0,0 42 47,0 0-47,0 0 15,0 22-15,0-22 16,0 0-16,0 0 0,0 0 0,0 0 15,0 1-15,0-1 0,0 0 0,21 0 16,-21 0-16,21-21 0,0 21 16,0-21-16,0 0 0,1 0 0,-1 0 15,0 0-15,0 0 0,0 0 16,0-21-16,1 0 0,-1 0 0,21 0 16,-21 0-16,0-1 0,1 1 15,-1 0-15,21-21 0,-21 21 0,-21-1 16,21 1-16,1 0 0,-1 0 0,-21 0 15,0 0-15,0 42 32,0 0-17,-21 0-15,-1 0 0,22 0 16,-21 22-16,21-22 0,0 0 0,0 0 16,0 0-16,0 1 15,0-1-15,0 0 0,21 0 16,1-21-16,-1 0 0,0 0 15,0 0-15,0 0 0,0 0 0,22 0 16,-22 0-16,0-21 0,0 0 0,0 21 16,1-21-16,-1-1 0,0 1 15,0 0-15,0 0 0,0 0 0,1-22 16,-22 22-16,21 0 16,-21 0-16,21 0 0,-21 0 0,0-1 15,0 44 16,0-1-31,-21 0 16,0 0-16,-1 0 0,22 22 16,-21-22-16,0 21 0,21-21 0,-21 22 15,21-1-15,0 21 0,0-20 16,0-1-16,0 22 0,0-1 0,0-21 16,0 22-16,0-1 0,0 1 0,0-1 15,0 1-15,21-22 0,-21 22 16,21-1-16,-21 1 0,21-1 15,-21 1-15,0-22 0,0 22 0,0-22 16,22 21-16,-22-20 0,0-1 16,0 0-16,0 1 0,0-22 0,0 0 15,0 0-15,-22 0 0,22 1 16,-21-22-16,0 0 0,0 0 0,-21 0 16,20 0-16,1 0 0,-21 0 0,21-22 15,-22 1-15,1 0 0,0-21 16,21 21-16,-22-22 0,1 1 0,0 0 15,20-22-15,-20 22 0,21-22 0,21 22 16,0-22-16,0 22 0,0-21 16,0 20-16,21-20 0,0-1 15,0 22-15,22-22 0,-22 22 16,21-21-16,1 20 0,-1 1 0,0 0 16,1-1-16,-1 1 0,0 0 0,1 20 15,20-20-15,-42 21 0,22 0 16,-1 21-16,-21-21 0,0 21 0,0 0 15,-21-22 1,-21 22 0,0 0-16,0 0 15,-21 22-15,20-22 0,-20 0 16,0 0-16</inkml:trace>
  <inkml:trace contextRef="#ctx0" brushRef="#br0" timeOffset="27390.72">7980 2498 0,'0'0'0,"-21"-21"0,-1 21 15,1 0-15,0 0 16,0 0-16,0 0 15,42 0 17,0 0-32,0 0 15,22 0-15,-1 21 0,0-21 16,1 0-16,-1 0 0,21 0 0,-20 0 16,20 0-16,1 0 0,-1 0 15,22 0-15,0 0 0,20 0 0,1 0 16,0 0-16,0 0 0,0 0 15,21 0-15,0 21 0,-21-21 0,21 0 16,0 0-16,0 0 0,0 0 16,0 0-16,0 21 0,-22-21 0,22 0 15,-21 0-15,0 0 0,-21 0 16,21 0-16,-22 0 0,1 0 0,0 0 16,-22 0-16,1 0 0,-22 0 0,0 0 15,1 0-15,-22 0 16,0 0-16,0 0 0,0 0 0,-42 0 47,0 0-47,0 0 0,0 0 15,-1 0-15,-20 0 0,0 0 0,-22 0 16,22 0-16</inkml:trace>
  <inkml:trace contextRef="#ctx0" brushRef="#br0" timeOffset="27991.13">7726 2646 0,'0'0'0,"-21"0"0,-1 0 0,1 0 16,0 0-1,42 0 16,0 0-31,22 0 0,-22 0 0,21 0 16,22 0-16,-22-21 0,43 21 16,-22 0-16,22 0 0,0 0 0,-1-21 15,22 21-15,21 0 0,0 0 16,21 0-16,-21 0 0,21 0 0,1 0 16,-1 0-16,21 0 0,-21 0 15,0 0-15,1 0 0,-1 0 16,0 0-16,-21 0 0,0 0 0,-21 0 0,0 0 15,-1 0-15,-20 0 16,0 0-16,-22 0 0,1-22 0,-22 22 16,0 0-16,1 0 0,-22-21 15,0 21-15,0 0 0,0 0 0,-21-21 47,0 42-16,0 0-31,0 1 0,-21-22 16,21 21-16,-21 0 0,0-21 16,0 21-16,0 0 0</inkml:trace>
  <inkml:trace contextRef="#ctx0" brushRef="#br0" timeOffset="77427.78">296 4614 0,'0'0'0,"0"22"0,-21-22 0,0 0 0,0 0 15,0 0-15,-1 0 16,1 0-16,0 0 0,0 0 15,0 0 1,0 0 0,21-22 46,21 22 16,0 0-62,0 0 0,0 0-16,0 0 15,1 0-15,-1 0 16,21 0-16,0 0 0,1 0 0,-1 0 15,22 0-15,-1 0 0,-21 0 16,22 0-16,-1 0 0,-20 0 16,20 0-16,-20 0 0,20 0 0,-21 0 15,1 0-15,-1 0 0,-21 0 16,22 0-16,-1 0 0,-21 0 16,21 0-16,-20 0 0,-1 0 0,0 0 15,0 0-15,0 0 16,-42 0 78,0 22-94,0-22 0,0 0 15,-1 0-15</inkml:trace>
  <inkml:trace contextRef="#ctx0" brushRef="#br0" timeOffset="78898.57">190 4657 0,'0'0'0,"-21"0"0,-21 0 16,21 0-16,0 0 16,-1 0-16,1 0 15,0 0-15,42 0 47,0 0-47,1 0 16,20 21-16,-21-21 0,21 0 15,1 0-15,-1 0 0,22 0 16,-43 0-16,21 0 0,22 0 0,-1 0 16,1 0-16,-1 0 0,1 0 15,-22 0-15,21 0 0,1 0 0,-22 0 16,1 0-16,20 0 0,-21 0 15,1 0-15,-1 0 16,0 0-16,-20 0 0,20 0 0,-21 0 16,0 0-16,0-21 0,1 21 15,-1 0-15,0 0 0,-21-21 47,0-1 0,-21 22-47,0 0 0,-1 0 16,1-21-16,0 21 0,0 0 15,0-21-15,0 0 0,-1 21 16,1-21-16,0 21 0,0-21 0,0 21 16,21-22-16,-21 22 0,-1 0 15,22-21-15,-21 0 0,0 21 16,0-21-16,21 0 31,-21 21-15,21 21 31,0 0-32,21-21-15,0 21 0,0-21 16,0 21-16,1-21 0,-1 22 15,0-22-15,21 21 0,-21-21 16,1 21-16,20-21 0,-21 21 0,21-21 16,-20 0-16,-1 21 0,21-21 15,-21 21-15,0-21 0,1 0 16,-1 22-16,0-22 0,0 0 0,0 0 16,0 21-16,-21 0 46,-21-21-30,0 21-16,0-21 0,0 21 16,0-21-16,-1 21 0,1-21 15,-21 22-15,21-1 0,-22 0 16,22 0-16,-21 0 0,0 0 0,20 1 16,-20-1-16,0 0 0,21 0 15,-22 21-15,22-20 0,-21-1 0,21 0 16,-1 0-16,1 0 0,0-21 15,0 21-15,0 1 16,0-22-16,42-22 47,0 1-47,0 0 16,21 0-16,-20 0 0,-1 0 15,21-1-15,0-20 0,1 0 0,-1 21 16,0-22-16,1 22 0,-1-21 15,0 21-15,1-22 0,-1 22 16,-21 0-16,22 0 0,-22 21 16,0-21-16,0-1 0,0 22 0,0 0 15,-21-21-15,0 42 47,-21 1-31,0-22-1,21 21 1,-21-21-16,0 0 0,0 21 16,-1-21 15,1 0-15,21 21-16,-21-21 15,0 0-15,0 0 0,21 21 0,-21-21 16,-1 0-1,1 21 1,0 1 15</inkml:trace>
  <inkml:trace contextRef="#ctx0" brushRef="#br0" timeOffset="84762.9">2434 4064 0,'0'0'0,"-42"0"16,21 0-16,-22 0 0,22 0 0,0 0 15,-21 0-15,20-21 0,1 21 16,0 0-16,0 0 16,42 0 15,0 0-16,22 0-15,-1 0 0,0 0 16,22 0-16,-1 0 0,1 0 16,20 0-16,-20 0 0,21 0 0,-22 0 15,1 0-15,-1 0 0,1 0 16,-1 0-16,-21 0 0,22 0 16,-22 0-16,1 0 0,-22 0 15,0 0-15,0 0 0,0 0 0,-42 0 31,0 0-15,0 21-16,0-21 0,-22 0 16,22 21-16,0-21 0,0 0 15,-22 0-15,22 21 0,0-21 0,-21 22 16</inkml:trace>
  <inkml:trace contextRef="#ctx0" brushRef="#br0" timeOffset="85126.72">2815 4149 0,'0'0'0,"-21"0"0,0 0 15,21-21 1,0 42 31,0 21-47,0-21 15,0 0-15,0 22 0,0-1 16,0 0-16,0 1 0,0-1 0,0 0 16,0 22-16,-21-22 15,-1 22-15,22-22 0,-21 0 0,0 22 16,21-22-16,-21 1 0,21-1 16,0-21-16,-21 21 0,21-20 0,-21-1 15,21 0-15,0-42 31,0 0-15,0-1-16,0 1 16,21 0-16,-21-21 0,21 21 0,0-1 15,0-20-15</inkml:trace>
  <inkml:trace contextRef="#ctx0" brushRef="#br0" timeOffset="88658.71">3048 4255 0,'0'0'0,"0"-22"0,0 1 0,0 0 15,0 0-15,0 0 0,0 0 16,21 21-16,-21-22 16,21 22-16,-21 22 15,0-1 1,0 21-16,0-21 0,0 22 15,0-1-15,0 0 0,0 1 16,0-1-16,0 0 0,0 1 0,0-1 16,0 0-16,0 22 0,0-22 15,0 0-15,0 1 0,0-22 0,0 21 16,0 1-16,0-22 0,0 0 16,0 0-16,0 0 0,0 0 0,0 1 15,0-1 1,0-42-1,0-1 1,0 1-16,0 0 16,0-21-16,0 21 0,0-1 15,0-20-15,0 21 0,21-21 0,-21 20 16,22-20-16,-1 21 0,0 0 16,0-22-16,0 22 0,0 0 0,22 0 15,-22 0-15,0 0 0,21 21 16,-20 0-16,-1-22 0,21 22 15,-21 0-15,0 0 0,1 0 0,-1 22 16,0-1-16,-21 0 0,0 0 16,21 21-16,-21-20 0,0 20 0,0-21 15,0 21-15,0 1 0,0-22 16,0 21-16,0-21 0,0 22 16,0-22-16,0 0 0,0 21 0,0-20 15,0-1-15,21-21 16,0 0-16,1 0 15,-1 0-15,0 0 0,0 0 16,0-21-16,22 21 0,-22-22 0,0 1 16,0-21-16,21 21 0,-20 0 15,-1-22-15,0 1 0,21 21 0,-21-22 16,-21 1-16,22 21 16,-1-21-16,-21 20 0,0-20 0,0 21 0,0 0 15,0 0-15,0-1 16,-21 22-1,-1 0-15,1 0 16,0 22-16,21-1 16,0 0-1,0 0-15,21 0 16,0 0 0,1 1-16,-22-1 0,21 0 15,0 0-15,-21 0 0,0 0 16,0 1-16,0-1 0,0 0 15,0 0-15,0 0 0,0 0 0,0 1 16,21-1-16,-21 0 0,0 0 16,21-21-16,-21 21 0,0 0 15,21-21-15,1 0 0,-22 22 16,21-22-16,0 0 0,0 0 0,0 0 16,0 0-16,1 0 15,-1 0-15,0-22 0,0 1 0,0 0 16,0 0-16,1 0 0,-1 0 15,0-1-15,0-20 0,0 21 0,-21-21 16,21 20-16,1-20 0,-22 21 16,0 0-16,21 0 0,-21-1 0,21 1 15,-21 0-15,0 0 0,0 0 16,0 42 31,0 0-47,0 0 0,0 0 15,0 1-15,0-1 0,-21 0 16,21 0-16,-21 21 0,21-20 0,0-1 16,0 21-16,0-21 0,0 0 15,0 1-15,0-1 0,0 0 0,0 0 16,0 0-16,0 0 16,21-21-16,0 0 0,0 0 15,0 0-15,0 0 0,1 0 0,-1 0 16,0-21-16,0 0 0,0 0 15,0 0-15,1 21 0,-1-43 16,0 22-16,0 0 0,0 0 16,0-21-16,1 20 0,-1-20 0,0 21 15,-21 0-15,21 0 0,-21-1 16,21 1-16,-21 0 0,0 0 0,0 0 16,0 42 15,0 0-16,0 0 1,-21 0-16,0 1 0,0-1 0,21 0 16,0 21-16,0-21 15,0 1-15,0-1 0,0 0 0,0 21 16,0-21-16,0 1 0,0-1 0,21 0 16,-21 0-16,21 0 0,0-21 15,-21 21-15,21 1 0,1-22 0,-1 0 16,0 0-16,0 0 0,0 0 15,0 0-15,1 0 0,-1 0 0,0-22 16,0 1-16,0 0 0,0 0 16,22 0-16,-22 0 0,0-1 0,0-20 15,0 21-15,1 0 16,-1-22-16,0 22 0,0 0 0,0 0 16,-21 0-16,21 0 0,-21-1 0,0 1 15,-21 21 1,0 0-1,0 0-15,0 0 0,21 21 16,-21 1-16,21-1 0,-22 0 0,22 0 16,0 0-16,0 0 0,0 22 15,0-22-15,0 0 0,0 0 0,22 0 16,-1 22-16,-21-22 0,0 0 0,21 0 16,0 0-16,-21 1 15,0-1-15,21-21 16,-21 21-16,-21-21 31,0-21-31,21 0 16,-21 21-16,0-22 0,-1 22 15,1-21-15,0 0 0,0 21 0,21-21 16,-21 21-16,21 21 47,0 0-47,0 0 15,21 1-15,0-22 0,0 21 16,0-21-16,22 21 16,-22-21-16,0 0 0,0 0 0,22 0 15,-1 0-15,-21 0 0,21 0 16,1 0-16,20 0 0,-20-21 0,-1 21 16,0-21-16,1 21 0,-1-22 15,0 1-15,1 0 0,-22 0 0,21 0 16,-21 0-16,0-1 0,1 1 0,-22-21 15,0 21-15,21 0 0,-21-22 16,0 22-16,0 0 0,0 0 0,0 0 16,0-1-16,-21 1 0,-1 21 15,1-21-15,0 21 0,0 0 16,0 0-16,0 0 0,-1 21 16,1 0-16,0 1 0,0-1 15,0 0-15,0 0 0,-1 0 0,1 0 16,0 22-16,0-22 0,21 0 15,-21 0-15,21 0 0,0 1 0,0-1 16,0 0-16,0 0 0,0 0 16,21-21-16,0 0 15,0 0-15,0 0 0,1 0 16,-1 0-16,0-21 16,0 21-16,0-21 0,0 0 0,1 0 0,-1-1 15,0-20-15,-21 21 0,21-21 16,0-1-16,0 1 0,1 0 15,-1-1-15,0 1 0,0 0 0,-21-22 16,21 22-16,0-1 0,-21 1 16,22 21-16,-22-21 0,0 20 0,0 1 15,0 0-15,0 42 32,0 0-32,0 22 15,-22-22-15,22 21 0,0-21 0,0 22 16,-21-1-16,21 0 0,-21 1 0,21-1 15,0-21-15,0 22 0,0-1 16,0 0-16,0-21 0,0 22 16,0-22-16,0 21 0,0-21 15,0 1-15,0-1 0,21 0 16,0-21-16,1 0 0,-1 0 16,21 0-16,-21 0 0,0 0 15,1-21-15,20 21 0,-21-21 0,21-1 16,-20 1-16,-1 0 0,21 0 15,-21 0-15,0 0 0,1-22 0,-1 22 16,0 0-16,-21 0 0,0-22 16,0 22-16,0 0 0,0 0 0,0 0 15,-21 21-15,0 0 0,-1 0 16,1 0-16,0 0 16,0 0-16,0 21 0,0 0 0,-1 0 15,1 0-15,0 1 0,0-1 0,0 0 16,21 21-16,-21-21 0,21 1 15,0 20-15,0-21 0,0 0 0,0 0 16,0 1-16,0-1 0,21-21 16,0 21-16,0-21 0,0 0 0,0 0 15,1 0-15,-1 0 0,0 0 0,0 0 16,0-21-16,0 21 0,1-21 16,-1-1-16,0 1 0,0 0 0,0 0 15,-21-21-15,21 20 0,-21 1 16,22 0-16,-22 0 0,0 0 15,0 0-15,0-1 0,0 44 32,0-1-17,0 0-15,-22 0 0,22 0 16,-21 0-16,21 1 0,0-1 16,0 0-16,0 0 0,0 0 0,0 0 15,0 1-15,21-1 16,1-21-16,-1 0 0,0 21 15,0-21-15,0 0 0,22 0 0,-22 0 0,0 0 16,0 0-16,0-21 16,22 0-16,-22-1 0,0 1 0,0 0 15,0 0-15,0 0 0,-21 0 16,22-1-16,-1 1 0,-21 0 0,0 0 16,21 21-16,-21-21 0,0 42 31,-21 0-16,0 0-15,21 0 16,-22 1-16,22-1 0,0 0 0,0 0 16,0 0-16,0 0 0,0 1 0,0-1 15,22-21 1,-1 21-16,0-21 0,0 0 16,0 0-16,0 0 0,22 0 0,-22 0 15,0-21-15,0 21 0,0-21 16,1-1-16,-1 1 0,0 0 0,0 0 15,-21 0-15,21 0 0,0-1 16,1-20-16,-22 21 0,0 0 0,0 0 16,21 21-16,-21-22 0,21 22 15,-21-21-15,0 42 32,0 1-32,-21-1 0,21 0 15,-21 0-15,-1 0 0,22 0 16,-21 22-16,21-22 0,-21 21 0,21 1 15,-21-1-15,21 0 0,0 1 16,0 20-16,0-21 0,0 1 0,0 20 16,0 1-16,0-22 0,0 22 0,21-1 15,0 1-15,0-1 0,-21 22 16,22-22-16,-1 1 0,-21-1 0,21 1 16,-21-1-16,21 1 0,-21-1 0,0-20 15,0-1-15,0 21 0,0-20 0,0-1 16,0-21-16,0 22 0,0-22 15,0 0-15,0 0 0,-21-21 16,0 0-16,0 0 0,-22-21 16,22-21-16,0 20 15,0-20-15,-22 0 0,22-1 0,0-20 16,21-1-16,0 22 0,0-43 0,0 22 16,0-1-16,0-20 0,0 20 15,0 1-15,21-1 0,-21 22 0,21-22 16,1 22-16,-1 0 0,0-1 15,0 1-15,21 0 0,-20-1 0,-1 22 16,21-21-16,-21 21 0,22-22 16,-22 22-16,21 0 0,-21 0 15,0 0-15,1 0 0,-1-1 0,0 1 16,0 0-16,0 0 0,0 0 0,1 0 16,-22-1-16</inkml:trace>
  <inkml:trace contextRef="#ctx0" brushRef="#br0" timeOffset="89130.3">8530 4614 0,'0'0'0,"-21"0"0,42 0 31,0 0-31,0 0 15,22 22-15,-1-22 0,0 0 0,1 0 16,-1 0-16,22 21 0,-22-21 16,21 0-16,-20 0 0,20 0 15,-20 0-15,-22 0 0,21 0 16,-21 0-16,0 0 0,1 0 0,-1 0 16,-42 21 15,-1-21-31,1 0 15,0 0-15,-21 0 0,21 0 16,-22 0-16,-20 0 0,20 0 0,-20 0 16,21 0-16,-22 0 0,1 0 0,-1 0 15,1 0-15</inkml:trace>
  <inkml:trace contextRef="#ctx0" brushRef="#br0" timeOffset="89730.78">8403 4678 0,'0'0'0,"-42"0"16,21 0-16,-1 21 0,1-21 0,21 21 31,21-21-31,1 0 0,-1 0 15,0 21-15,21-21 0,1 0 16,-1 0-16,0 0 0,22 0 0,-1 0 16,-20 0-16,20 0 0,1 0 15,-22 0-15,21 0 0,-20 0 0,-1 0 16,0 0-16,1 0 0,-22 0 0,0 0 16,0-21-16,0 21 0,1 0 15,-22-21-15,0 0 16,0 0-16,0 0 15,0-1-15,-22 22 16,1-21-16,0 0 0,21 0 0,-21 0 16,0 0-16,21-1 15,-21 22-15,21-21 0,0 0 16,-22 21-16,1-21 16,21 42 30,0 0-46,0 0 16,0 1 0,21-22-16,1 21 0,-1 0 0,0 0 15,0-21-15,0 21 0,0-21 16,1 0-16,-1 0 0,21 0 16,-21 21-16,0-21 0,1 0 15,-1 0-15,0 0 0,-42 22 47,0-22-47,-22 21 16,22 0-16,-21-21 0,-1 21 0,1 21 15,0-20-15,-1 20 0,1-21 16,0 21-16,-1-20 0,1 20 16,0 0-16,-1-21 0,1 1 0,21 20 15,0-21-15,0 0 0,-1 0 16,1 1-16,42-22 31,1 0-31,-1 0 0,0-22 16</inkml:trace>
  <inkml:trace contextRef="#ctx0" brushRef="#br0" timeOffset="91614.23">9821 4297 0,'-21'0'16,"42"-21"15,0 0-31,1 21 0,-1-22 16,0 22-16,0-21 15,0 0-15,22 0 0,-22 0 0,0 0 16,0-1-16,0 1 0,0-21 15,-21 21-15,0 0 0,22-22 0,-22 22 16,0 0-16,0-21 0,0 20 0,0 1 16,0 0-16,-22 0 15,22 0-15,-21 21 16,0 21-16,0 0 16,21 21-16,0-20 0,0 20 15,0 21-15,0 1 0,0-22 16,0 22-16,0 20 0,0-41 0,0 20 0,0 1 15,0-1-15,0 1 16,0-22-16,0 0 0,0 22 0,0-22 16,0-21-16,0 22 0,0-1 0,0-21 15,-21 0-15,0 1 0,-1-1 16,1-21-16,0 0 0,0 0 16,0 0-16,0 0 0,-1 0 15,1-21-15,0-1 0,0 1 0,0-21 16,0 21-16,-22 0 0,22-22 0,0 22 15,0 0-15,0 0 16,-1 0-16,1 21 0,21-22 0,0 44 31,0-1-31,0 0 0,0 0 16,21 0-16,1 0 0,-1 1 16,0 20-16,0-21 0,21 0 0,-20 0 15,20 1-15,0-1 0,-21 0 0,22 0 16,-1-21-16,-21 0 0,22 0 15,-1 0-15,0 0 0,-21 0 0,22 0 16,-1 0-16,-21-21 0,0 0 16,22 0-16,-22-1 0,0 1 0,0 0 15,0 0-15,-21 0 0,0-22 16,22 22-16,-22 0 0,21 0 16,-21 0-16,0 0 0,0 42 31,0 0-16,0 0-15,0 21 0,0-20 0,-21-1 16,21 21-16,-22-21 0,22 0 16,0 22-16,0-22 0,0 0 0,0 0 15,0 0-15,0 1 0,0-1 16,0 0-16,0-42 31,22 0-15,-1-1-16,-21 1 0,21 0 15,0-21-15,-21 21 0,21-22 16,0 1-16,-21 0 0,22 20 0,-1-20 16,-21 21-16,21 0 0,-21 0 0,21 21 15,-21-22-15,21 22 16,0 0-16,-21 22 0,0-1 16,0 0-16,22 21 15,-22-21-15,0 1 0,0 20 0,21-21 16,-21 21-16,0-20 0,0-1 15,0 0-15,21 21 0,0-21 16,0 1-16,0-22 16,1 0-16,-1 0 0,21 0 15,-21 0-15,0 0 0,22 0 0,-22-22 16,0 1-16,21 0 0,-20 0 0,20 0 16,-21 0-16,0-22 0,0 22 15,1-21-15,-22 21 0,21-1 0,-21 1 16,21 0-16,-21 0 0,0 0 15,0 0-15,0 42 32,0 0-17,0 0-15,0 0 0,0 0 0,0 1 16,0-1-16,0 0 16,0 0-16,0 0 0,0 0 0,21 1 15,0-1-15,0 0 0,1-21 0,20 21 16,-21-21-16,0 0 0,22 0 15,-22 0-15,21 0 0,-21 0 0,0 0 16,1-21-16,-1 21 0,0-21 16,0 0-16,0-1 0,0 1 0,-21 0 15,0 0-15,22 0 0,-22-22 0,21 22 16,-21 0-16,0 0 0,0-21 16,0 20-16,0 1 0,0 0 15,0 0-15,0 42 47,0 0-47,-21 0 0,21 1 16,0-1-16,-22 21 0,22-21 0,0 22 15,0-1-15,0 0 0,0 22 16,0-22-16,0 22 0,-21-22 0,21 21 16,0 1-16,0-1 0,0 1 0,0-1 15,0 1-15,0 21 0,0-22 16,0 1-16,-21 20 0,21-20 0,0-1 15,0 1-15,0-1 0,-21 1 0,21-22 16,0 0-16,-21 22 0,21-22 16,-21-21-16,21 22 0,-22-1 15,22-21-15,-21 0 0,0 1 0,21-1 16,0-42 15,0-1-31,0 1 16,0 0-16,0 0 15,0 0-15,0 0 0,0-1 0,21-20 16,-21 21-16,0-21 0,21 20 0,1-20 16,-22 0-16,0-22 0</inkml:trace>
  <inkml:trace contextRef="#ctx0" brushRef="#br0" timeOffset="91986.21">11578 4890 0,'-21'-43'16,"42"86"-16,-42-107 0,21 43 0,0-21 0,0 20 16,0 1-16,0 0 0,0 0 15,21 0-15,-21 0 0,21-1 0,22 1 16,-22 21-16,21-21 0,0 21 0,1 0 16,-1 0-16,0 0 0,1 0 15,-1 0-15,0 0 0,-20 21 16,20 0-16,-21 1 0,0-1 15,0 0-15,-21 0 0,0 0 0,0 22 16,0-22-16,-21 21 0,0-21 0,-21 22 16,21-22-16,-22 0 0,22 0 15,-21 0-15,21 0 0,-22 1 0,22-1 16,-21-21-16,21 21 0,-1 0 16,1-21-16,21 21 0,-21-21 15,21 21 1,21-21 15,0-21-31,1 0 16,-1 0-16,0 0 0</inkml:trace>
  <inkml:trace contextRef="#ctx0" brushRef="#br0" timeOffset="92311.03">12806 4360 0,'0'0'0,"0"-63"16,0 42-16,0 0 15,-21 21 1,-1 0 0,22 21-16,-21 0 0,21 0 0,0 0 15,0 0-15,0 22 0,0-1 16,0 0-16,0 1 0,0-1 0,-21 0 15,21 1-15,0-1 0,0 0 16,0-20-16,-21 20 0,21 0 0,0-21 16,0 22-16,0-22 0,0 0 0,0 0 15,0 0-15,0 1 16,-21-22-16,21-22 31,0 1-31,-21 0 16,21 0-16</inkml:trace>
  <inkml:trace contextRef="#ctx0" brushRef="#br0" timeOffset="92554.88">12446 4636 0,'0'0'0,"-21"0"16,21-22-1,21 22-15,0 0 0,0 0 16,22 0-16,-22 0 0,21 0 15,0 0-15,22-21 0,-22 21 0,1 0 16,-1 0-16,0 0 0,1 0 16,-22 0-16,21 0 0,-21 0 15,0 0-15,-42 0 47,0 0-47</inkml:trace>
  <inkml:trace contextRef="#ctx0" brushRef="#br0" timeOffset="96390.72">13801 4445 0,'0'0'0,"0"-21"47,0 0-47,0 0 15,21 21-15,0-22 16,0 1-16,0 0 0,0 21 0,1-21 15,20 0-15,-21 0 0,0-1 16,0 1-16,1 0 0,-1-21 0,0 21 16,0-22-16,-21 22 0,0 0 15,21-21-15,-21 20 0,0 1 16,0 0-16,0 0 0,0 0 0,-21 21 16,0 0-16,0-21 0,0 21 15,-22 0-15,22 0 0,-21 0 0,21 21 16,-22 0-16,22 0 0,-21 21 15,21 1-15,-1-1 0,1 0 0,0 1 16,21-1-16,-21 0 0,21 1 16,0-1-16,0 0 0,0-20 0,0 20 15,0-21-15,21 0 0,0 0 16,0 1-16,1-22 0,-1 21 16,0-21-16,0 0 0,0 0 15,0 0-15,1 0 0,-1 0 16,0 0-16,-21-21 15,0-1 1,-21 22 0,0 0-16,-1 0 0,1 22 0,0-22 15,0 21-15,0 0 0,0 0 16,-1 0-16,22 0 0,-21 22 0,0-1 16,0-21-16,21 22 0,0-1 15,0 0-15,0 1 0,-21-22 16,21 21-16,0-21 0,0 22 15,0-22-15,0 0 0,21 0 0,0-21 16,0 21-16,0-21 0,1 0 16,-1 0-16,0 0 0,0-21 15,0 0-15,0 0 0,22 0 0,-22-1 16,0 1-16,21-21 0,-20 21 16,20-22-16,-21 1 0,21 21 0,-20-21 15,-1-1-15,21 22 0,-21 0 16,22-21-16,-22 20 0,0 22 0,0-21 15,0 21-15,0 0 0,1 0 16,-1 0-16,-21 21 16,21 1-16,-21-1 0,21 0 15,-21 0-15,0 0 0,0 0 16,0 22-16,0-22 0,0 0 0,0 21 16,0-20-16,0 20 0,0-21 0,-21 0 15,0 0-15,0 1 0,21-1 16,0 0-16,-22 0 0,1-21 15,21-21 17,21 0-32,1 0 0,-1-1 15,0-20-15,0 21 0,0-21 16,0 20-16,1-20 0,-1 0 16,0-1-16,0 1 0,0 21 15,0-21-15,1 20 0,-1-20 0,-21 21 16,0 0-16,0 0 15,0 42 1,-21 0-16,-1 0 16,1 0-16,0 0 0,21 1 15,-21 20-15,0 0 0,0-21 0,21 22 16,0-1-16,-22 0 0,22-20 16,0 20-16,0 0 0,0-21 0,0 1 15,0 20-15,22-21 0,-1 0 0,0 0 16,0-21-16,21 0 15,-20 0-15,20 0 0,-21 0 0,21 0 16,1 0-16,-22-21 0,21 21 16,1-21-16,-1 0 0,0 0 0,-21 0 15,22-1-15,-22-20 0,21 21 0,-21-21 16,1-1-16,-1 22 0,-21-21 16,0 21-16,21-22 0,-21 22 0,0 0 15,0 0-15,0 0 0,-21 21 16,0 0-16,-1 0 15,1 0-15,0 0 0,0 21 0,0 0 16,0 0-16,-1 0 16,22 22-16,0-22 0,0 21 0,-21-21 15,21 22-15,0-22 0,0 21 16,0-21-16,21 0 0,-21 22 0,22-22 16,-1-21-16,21 21 0,-21 0 0,0-21 15,22 0-15,-22 0 0,21 0 16,-21 0-16,22 0 0,-22-21 0,0 0 15,21 21-15,-20-21 0,-1 0 16,21-1-16,-21-20 0,0 21 0,22-21 16,-22-1-16,0 22 0,0-21 0,0-1 15,1 22-15,-1-21 0,0 21 16,0 0-16,0-1 0,0 22 31,-21 22-15,0-1-16,0 0 0,0 0 15,0 0-15,0 0 16,0 1 0,0-44 15,0 1-15,0 0-16,22 21 15,-22-21-15,0 0 0,0 0 16,0-1-16,0 1 0,0 0 15,-22 21 17,1 0-32,0 21 0,0 0 0,0 1 15,21-1-15,-21 0 0,-1 0 16,1 21-16,21-20 0,-21 20 0,21-21 16,-21 21-16,21-20 0,0 20 0,0-21 15,0 0-15,0 22 0,0-22 16,0 0-16,21 0 0,0 0 0,0-21 15,1 21-15,-1-21 0,0 0 16,0 0-16,0 0 0,0 0 16,22 0-16,-22 0 0,0-21 0,0 0 15,0 21-15,1-21 0,-1 0 16,0 0-16,0-22 0,-21 22 0,21 0 16,0-21-16,-21 20 0,22-20 15,-22 21-15,0 0 0,21 0 0,-21-1 16,0 44 15,0-1-31,0 0 16,-21 0-16,21 0 0,0 0 15,-22 1-15,22-1 0,0 0 16,0 0-16,0 0 0,0 0 0,0 1 16,0-1-16,22 0 15,-1-21-15,0 0 0,0 0 16,0 0-16,0 0 0,1 0 15,-1-21-15,0 21 0,0-21 16,-21-1-16,21 1 0,0 0 0,1 0 16,-22 0-16,21-22 0,-21 22 15,21-21-15,-21 0 0,0 20 0,21 1 16,-21 0-16,21 0 0,-21 0 16,0 0-16,0 42 31,0 0-16,0 21-15,0-21 0,0 1 0,0 20 16,0-21-16,0 21 0,0-20 16,0-1-16,0 21 0,0-21 0,0 0 15,0 1-15,0-1 0,21 0 16,1-21-16,-1 0 0,0 0 16,0 0-16,0 0 0,0 0 15,1 0-15,-1-21 0,0 21 16,-21-21-16,21-1 0,0 1 0,0 0 15,-21-21-15,22 21 0,-1-22 16,-21 1-16,0 0 0,21-1 16,0 1-16,-21-22 0,0 22 0,0-21 15,21 20-15,-21-20 0,0 20 16,0 1-16,0 0 0,0-1 0,0 1 16,0 21-16,0 0 15,-21 21 1,21 21-16,-21-21 0,0 42 15,21-21-15,0 22 0,-21-22 0,21 21 16,-22 1-16,22-1 0,0 0 0,0 1 16,0-1-16,0 0 0,0 22 15,0-22-15,0 0 0,0 1 0,0-1 16,0 0-16,0 1 16,22-22-16,-1 21 0,-21-21 0,21 1 15,0-1-15,0 0 0,0 0 0,1-21 16,-1 0-16,0 0 0,0 0 15,0 0-15,0 0 0,1 0 0,-1 0 16,0-21-16,0 0 16,0 0-16,0-1 0,1 1 0,-22-21 15,21 21-15,0-22 0,-21 22 0,0 0 16,21 0-16,-21 0 16,21 0-16,-21 42 31,0 0-16,0 0-15,0 0 0,0 0 0,0 1 16,0-1-16,0 0 0,0 0 16,0 0-16,0 0 0,0 1 0,0-1 15,21-21-15,1 21 16,-1-21-16,0 0 0,0 0 16,0 0-16,0 0 0,1 0 15,-1-21-15,0 21 16,-21-21-16,21-1 0,0 1 0,-21 0 15,21 0-15,1 0 0,-22 0 16,21-1-16,0 1 0,-21 0 16,0 0-16,21 0 0,0 21 15,-21 21 17,0 0-32,-21 0 15,0 0-15,21 22 0,-21-22 0,21 0 16,0 0-16,0 0 0,0 1 15,0-1-15,0 0 0,0 0 0,0 0 16,21 0 0,0-21-16,0 0 0,0 0 15,1 0-15,-1 0 0,0 0 0,0 0 16,0-21-16,0 0 16,1 0-16,-1 0 0,0 21 15,-21-43-15,0 22 0,0 0 0,0 0 16,0-21-16,0 20 0,0 1 15,0-21-15,0 21 0,0 0 0,-21-1 16,0 22-16,-1-21 16,-20 21-16,21 0 0,0 0 15,0 0-15,-1 21 16,22 1 0,22-22-1,-1 0-15,0 0 16,0 0-16,0 0 0,0 0 0,1 0 0,20-22 15,-21 22-15,0 0 16,0-21-16,22 21 0,-22 0 0,0 0 16,0 0-16,0-21 0,1 21 15,-1 0-15,0 0 0,0 0 16,-21 21-16,0 0 0,0 1 16,0-1-16,0 0 0,0 0 15,0 0-15,0 22 0,0-22 0,-21 0 16,21 21-16,-21-21 0,0 1 15,21-1-15,0 0 0,0 21 0,0-21 16,-22-21-16,22 22 0,0-1 0,0 0 31,0-42 1,0 0-17,0-1-15,0 1 0,0 0 0,0 0 16,22-21-16,-1 20 0,-21-20 15,21 21-15,0-21 0,0-1 0,0 1 16,22 21-16,-22-22 0,0 22 16,21-21-16,-20 21 0,20 21 0,-21-21 15,21 21-15,-20-22 0,-1 22 16,0 0-16,0 0 0,0 22 0,-21-1 16,0 0-16,0 0 0,0 0 15,0 22-15,0-1 0,-21-21 16,21 21-16,-21 1 0,0-1 0,0-21 15,-1 22-15,22-22 0,0 0 0,0 21 16,0-21-16,0 1 0,0-1 16,22-21-1,-1 0-15,0 0 0,0 0 16,0 0-16,0 0 0,22 0 0,-22-21 16,0-1-16,0 22 0,22-21 0,-22 0 15,0 0-15,0 0 16,21 0-16,-20-1 0,-1-20 0,0 21 15,0 0-15,-21 0 0,0-1 16,0 1-16,0 0 0,0 0 16,-21 0-1,0 0-15,0 21 0,-22-22 0,22 22 16,-21-21-16</inkml:trace>
  <inkml:trace contextRef="#ctx0" brushRef="#br0" timeOffset="96815.47">17886 4001 0,'0'0'0,"-64"-22"15,43 22-15,0 0 16,0 0-16,0 0 15,21 22-15,0-1 16,0 0-16,21-21 16,0 21-16,0-21 0,0 0 15,0 0-15,1 0 0,-1 0 16,0 0-16,0 0 0,-21-21 31,0 0-31,0 0 16,0-1-16,-21 1 15,0 21-15,0 0 16,-1 0-16,1 0 16,0 0-16,0 21 0,0-21 0,0 22 15,-1-1-15,1 0 16,0-21-16,21 21 0,0 0 0,-21 0 16,0-21-1,21 22-15,-21-22 0,-1 0 16,1 21-16</inkml:trace>
  <inkml:trace contextRef="#ctx0" brushRef="#br0" timeOffset="97154.79">16679 4297 0,'0'0'0,"-21"21"0,0-21 0,42 0 31,0 0-31,0 0 16,1 0-16,-1 0 0,21 0 0,-21 0 15,22-21-15,-22 21 0,21 0 16,-21 0-16,0 0 0,1-21 0,-1 21 16,0 0-16,0 0 15,-21 21 48,0 0-63,0 0 15,0 0-15,-21 1 16,0-1 0,0-21-16</inkml:trace>
  <inkml:trace contextRef="#ctx0" brushRef="#br0" timeOffset="98226.41">339 6287 0,'0'0'0,"-22"0"0,1 0 0,0 0 31,42 0 1,0 0-32,22 0 0,-22 0 15,42 0-15,-20 0 0,-1 0 16,22 0-16,-1 0 0,-21 0 0,22 0 15,-1 0-15,-20-22 0,-1 22 16,22 0-16,-22 0 0,0 0 16,1 0-16,-22 0 0,21 0 15,-21 0-15,0 0 0,1 0 16,-44 0 15,1 22-15,0-22-16,0 0 0,0 0 0,0 0 15,-1 0-15,1 0 0,-21 0 16,21 0-16,-22 0 0,1 0 0</inkml:trace>
  <inkml:trace contextRef="#ctx0" brushRef="#br0" timeOffset="98543.23">106 6371 0,'0'0'0,"-21"0"0,-1 0 0,22 21 16,22-21 15,-1 0-31,0 0 0,21 0 0,1 0 16,-1 0-16,21 0 0,-20 0 15,20 0-15,1 0 0,-1-21 16,1 21-16,-1 0 0,1 0 0,-1-21 16,1 21-16,-22 0 0,22 0 15,-22 0-15,-21 0 0,21 0 16,-20 0-16,-1 0 0,0 0 0,-21-21 62,0 0-62,0 0 16,0-1 0,0 1-16,0 0 0</inkml:trace>
  <inkml:trace contextRef="#ctx0" brushRef="#br0" timeOffset="98977.98">1079 6011 0,'0'0'0,"-21"-21"31,21 42 1,0 1-32,0-1 15,0 0-15,0 0 16,21 0-16,1-21 0,-1 21 0,21-21 15,-21 22-15,0-22 0,22 0 16,-22 0-16,21 21 0,1-21 0,-22 0 16,21 0-16,-21 0 0,22 0 15,-22 0-15,0 0 0,0 0 16,0 0-16,-21 21 0,0 0 31,0 0-31,-21 0 16,0 1-16,0-1 15,-22 0-15,22 0 0,-21 0 16,21 0-16,-22 22 0,1-22 0,21 21 16,-21-21-16,-1 22 0,22-22 15,-21 21-15,21-21 0,-1 1 0,1-1 16,0 0-16,0 0 0,21 0 16,0-42 30,21 21-46,0-21 0,22 0 0,-22 0 16,21-22-16,0 22 16</inkml:trace>
  <inkml:trace contextRef="#ctx0" brushRef="#br0" timeOffset="99518.26">2730 6181 0,'0'-21'0,"0"42"0,0-85 16,0 43-16,0 0 0,0-21 0,0 20 16,0-20-16,0 21 15,0 0-15,0 0 0,0-1 0,0 1 16,0 42-1,0 1 1,0 20-16,0 0 0,0 1 16,0-1-16,0 0 0,0 22 0,0-1 15,0-20-15,-21 20 0,0 1 16,0-1-16,21 1 0,-21-22 16,0 21-16,-1-20 0,22-1 0,0 0 15,0-20-15,0-1 0,0 0 16,0 0-16,0 0 0,0-42 47,0 0-47,22 0 0,-1 0 0,-21-1 15,21-20-15,0 21 0,-21-21 16,21-1-16,-21-20 0</inkml:trace>
  <inkml:trace contextRef="#ctx0" brushRef="#br0" timeOffset="99782.62">2646 5969 0,'0'0'0,"-21"0"0,21-21 31,21 21-15,0 0-16,0 0 0,0-21 0,22 21 0,-1 0 16,0 0-16,1-21 15,-1 21-15,0-22 0,22 22 0,-22-21 16,0 21-16,1 0 0,-22-21 15,21 21-15,-21 0 0,1 0 0,-22 21 47,-22-21-47,1 21 0,0 1 16,0-22-16,0 21 0,0 0 0,-1-21 16</inkml:trace>
  <inkml:trace contextRef="#ctx0" brushRef="#br0" timeOffset="100023.34">2667 6392 0,'0'43'16,"0"-86"-16,0 107 0,21-64 16,0 0-1,0 0-15,22-21 0,-22 21 16,21-21-16,-21-1 0,22 22 0,-22-21 15,0 21-15,0 0 0,0-21 16,1 21-16,-1 0 0,-21-21 16,21 21-16,0 0 15,0 0-15,0 0 16</inkml:trace>
  <inkml:trace contextRef="#ctx0" brushRef="#br0" timeOffset="100510.57">3344 6519 0,'-21'0'0,"0"0"16,0 0 0,21-21-16,0 0 0,0 0 15,0 0-15,0 0 16,21-1-16,0 1 0,-21 0 0,21 21 15,0-21-15,1 0 0,-1 21 16,0 0-16,0-21 0,21 21 0,-20 0 16,-1 0-16,0 0 0,0 0 15,21 0-15,-20 21 0,-1 0 0,0 0 16,0 0-16,0 0 0,0 22 16,-21-22-16,0 21 0,0-21 0,0 22 15,0-22-15,0 21 0,0-21 0,-21 22 16,0-22-16,0 0 15,21 0-15,-21 0 0,0 1 16,21-44 15,0 1-31,0 0 0,21 0 16,0 0-16,-21 0 0,21-22 0,0 22 16,0-21-16,1 21 0,-1-22 15,0 1-15,0 0 0,0-1 0,0 22 16,1-21-16,-1 21 0,0-1 15,-21 1-15,21 21 0,0-21 0,0 21 32,-21 21-17,0 0 1</inkml:trace>
  <inkml:trace contextRef="#ctx0" brushRef="#br0" timeOffset="100788.43">4191 6329 0,'0'21'31,"0"0"-15,0 0-16,0 1 0,0-1 16,0 0-16,0 0 15,0 0-15,0 0 0,0 1 0,0-1 16,0 21-16,0-21 0,0 0 15,0 1-15,0-1 0,-21 0 16,21-42 31,0 0-31,0-1-16,0 1 0</inkml:trace>
  <inkml:trace contextRef="#ctx0" brushRef="#br0" timeOffset="100974.48">4254 6181 0,'0'0'0,"0"-21"0,0-1 0,0 1 15,0 42 48,22-21-48,-1 22-15,0-22 16,0 21-16</inkml:trace>
  <inkml:trace contextRef="#ctx0" brushRef="#br0" timeOffset="102742.82">4953 6562 0,'0'0'0,"21"0"0,0 0 16,0-21 0,1-1-16,-22 1 15,0 0 1,0 0-16,21 0 0,-21 0 0,0-1 0,0 1 16,0 0-16,0 0 15,0 0-15,-21 21 0,-1 0 16,22-21-16,-21 21 0,0 0 0,-21 0 15,21 0-15,-1 21 0,1-21 16,-21 21-16,21 0 0,-22 21 0,22-20 16,-21-1-16,21 21 0,0-21 15,-1 22-15,1-22 0,0 21 0,21-21 16,-21 22-16,21-22 0,0 0 16,0 0-16,0 0 0,0 0 0,21-21 15,0 0-15,0 0 0,1 0 0,-1 0 16,0 0-16,21 0 15,-21 0-15,22-21 0,-22 21 0,0-21 16,21 0-16,-20 0 0,20 0 16,-21-22-16,21 22 0,-20-21 0,20-1 15,-21 1-15,0 0 0,0-1 0,1 1 16,-22 0-16,21-1 0,-21 1 16,21 0-16,-21-1 0,0 1 0,0 21 15,0-21-15,0-1 0,0 22 16,0 0-16,0 0 0,0 42 31,0 0-15,0 21-16,0-20 0,0 20 15,0 0-15,-21 1 0,21-1 0,0 0 16,0 1-16,0-1 0,0 0 16,0 1-16,0-1 0,0 0 0,21-21 15,-21 22-15,21-22 0,0 21 0,0-21 16,1 1-16,-1-1 0,0-21 15,0 0-15,21 21 0,-20-21 0,20 0 16,0 0-16,-21 0 0,22-21 16,-1 0-16,0 21 0,1-22 0,-1 1 15,-21 0-15,22 0 0,-22 0 16,0-22-16,0 22 0,0 0 16,0-21-16,-21 21 0,0-1 0,0-20 15,0 21-15,0 0 0,0 0 16,-21-1-16,0 22 0,0 0 15,0 0-15,0 0 0,-22 0 16,22 22-16,0-22 0,0 21 0,0 21 16,-1-21-16,1 0 0,0 22 0,0-22 15,0 0-15,0 21 16,21-20-16,0-1 0,0 0 0,0 0 0,0 0 16,0 0-16,0 1 15,21-22-15,0 0 0,0 0 16,0 0-16,0 0 0,1 0 0,-1 0 0,0-22 15,0 22-15,0-21 16,0 0-16,1 0 0,-1 0 0,0 0 16,0-22-16,0 22 0,0 0 15,-21-21-15,22 20 0,-22 1 0,21 0 16,-21 0-16,0 0 0,0 42 47,0 0-47,0 0 0,0 0 15,0 1-15,0-1 0,0 0 0,0 0 16,0 21-16,0-20 16,0-1-16,21 0 0,0 0 0,-21 0 15,21-21-15,0 21 0,1 1 0,-1-22 16,0 0-16,0 0 16,21 0-16,-20 0 0,-1 0 0,0 0 15,0-22-15,0 22 0,0-21 16,1 0-16,-1 0 0,0 0 0,-21 0 15,21-22-15,0 22 0,0 0 16,1 0-16,-22 0 0,21-1 0,-21 1 16,21 0-16,0 21 31,-21 21-31,0 0 16,0 1-16,0-1 15,0 0-15,0 0 0,0 0 16,0 0-16,0 1 0,0-1 0,0 0 15,21-21-15,0 21 0,1 0 16,-1-21-16,0 0 0,0 0 16,0 0-16,0 0 0,1 0 15,-1 0-15,0-21 0,0 0 16,-21 0-16,21 0 0,-21-1 16,21-20-16,-21 21 15,0 0-15,0 0 0,22-1 0,-22 1 16,0 0-16,21 0 15,-21 42 17,0 0-17,0 0-15,-21 1 0,21-1 0,-22 0 16,1 21-16,21-21 0,-21 22 16,21-22-16,-21 21 0,21 1 0,-21-1 15,21 0-15,-21 1 0,21-1 0,0 21 16,0-20-16,0 20 0,0-20 15,0 20-15,0 1 0,0-1 0,0 1 16,0-22-16,0 21 0,0 1 16,0-22-16,0 1 0,0 20 15,0-21-15,0 1 0,0-22 0,0 21 16,0 1-16,0-22 0,0 0 0,0 0 16,-22 0-16,1 0 0,0-21 15,0 0-15,0 0 0,0 0 16,-1 0-16,1 0 0,0-21 15,0 0-15,-21 0 0,20 0 0,1 0 16,0-22-16,0 1 0,0 0 16,0-1-16,21-20 0,0 20 0,0-20 15,0-1-15,21 1 0,0-1 0,0 1 16,0-1-16,0 22 16,1 0-16,20-22 0,-21 22 0,0 0 15,22 20-15,-1-20 0,-21 0 0,21 21 16,1-1-16,-22-20 0,21 21 15,-21 21-15,22-21 0,-22 0 0,21 21 16,-21 0-16,1-22 0,20 22 16,-21 0-16,0 0 0,22 0 0</inkml:trace>
  <inkml:trace contextRef="#ctx0" brushRef="#br0" timeOffset="103386.13">7895 6583 0,'-42'-21'16,"21"21"-16,21-21 0,21 21 31,21 0-16,0 0-15,1 0 0,-1 0 16,22 21-16,-1-21 0,22 21 16,-22-21-16,1 21 0,-1-21 0,1 0 15,-1 0-15,1 21 0,-1-21 16,1 0-16,-22 0 0,0 0 0,1 0 16,-1 0-16,-21 0 0,0 0 15,1 0-15,-1-21 0,-21 0 16,0 0-16,-21 0 15,-1 21-15,1 0 16,0-22-16,0 22 0,0 0 0,0 0 16,-1-21-16,1 21 0,0 0 15,21-21 1,0 0 15,21 0-15,0 21-16,1 0 15,-1 0 1,0 0-16,-21 21 31,0 0-31,0 0 0,0 22 16,0-22-16,-21 0 0,0 0 0,-1 21 16,1-20-16,0-1 0,0 0 15,0 0-15,-22 0 0,22 0 16,0 1-16,0-1 0,0-21 0,0 21 15,-1-21-15,1 0 0,0 21 16,0-21-16,21-21 31,0 0-31,0 0 0,21-1 16</inkml:trace>
  <inkml:trace contextRef="#ctx0" brushRef="#br0" timeOffset="105923.08">9525 6202 0,'0'0'0,"0"21"15,0 0-15,0 0 16,21-21-16,0 0 0,0 0 16,1 22-16,-1-22 0,0 0 15,0 0-15,0 0 0,22-22 16,-22 22-16,21-21 0,0 0 0,-20 0 15,20 21-15,-21-21 0,21 0 0,-20-1 16,-1-20-16,0 21 16,-21 0-16,0 0 0,21-1 0,-21-20 15,0 21-15,0 0 0,0 0 16,0-1-16,0 1 16,0 42-1,-21 1-15,0-1 0,0 0 0,21 21 16,-22-21-16,22 22 0,-21-1 0,21 0 15,0 1-15,0 20 0,0-20 16,0 20-16,0-21 0,0 1 0,0 20 16,0-20-16,21-1 0,-21 0 15,0 1-15,0-1 0,0-21 0,0 0 16,0 0-16,0 1 0,0-1 0,0 0 16,0 0-16,-21-21 15,0 0-15,0 0 0,0 21 0,0-21 16,-1 0-16,1 0 0,0 0 0,-21-21 15,21 21-15,-1-21 0,1 0 16,-21 21-16,21-21 0,0-1 0,-1 1 16,1 0-16,0 0 0,21 0 15,-21 21-15,42 21 47,-21 0-47,21-21 0,0 21 0,1 0 16,20-21-16,-21 22 0,21-1 0,1-21 15,-1 0-15,0 0 0,1 0 16,-1 0-16,0 0 0,1 0 0,-1 0 16,0 0-16,1 0 0,-1-21 0,0 21 15,1-22-15,-22 1 0,21 0 16,-21 21-16,1-21 0,-1 0 0,-21 0 16,0-22-16,21 22 0,-21 0 15,0 0-15,0-22 0,0 22 0,0 0 16,0 0-16,0 0 0,0 42 31,0 0-15,0 0-16,0 0 0,-21 22 15,21-22-15,0 0 0,0 21 0,0-20 16,0-1-16,-21 0 0,21 21 0,0-21 16,0 1-16,0-1 15,0 0-15,21-42 31,0 0-15,0-1-16,-21 1 0,0 0 16,21 0-16,0 0 0,1 0 15,-1-22-15,-21 1 0,21 21 16,0-22-16,0 22 0,0 0 0,-21 0 16,22 0-16,-1 21 15,0 21 1,-21 0-16,0 0 15,0 0-15,0 1 0,0 20 0,0-21 16,0 21-16,0-20 0,0 20 0,21-21 16,-21 0-16,21 22 0,-21-22 15,21 0-15,1-21 0,-22 21 0,21 0 16,0-21-16,0 0 0,0 0 0,22 0 16,-22 0-16,0 0 0,0 0 15,21 0-15,-20 0 0,-1-21 16,0 0-16,0 0 0,0 0 0,22-1 15,-22 1-15,0 0 0,0-21 16,0 21-16,0-1 0,1-20 0,-22 21 16,21 0-16,-21 0 0,21 21 15,-21-22-15,0 44 32,0-1-32,0 0 0,0 0 15,-21 0-15,21 0 0,0 1 0,0-1 16,0 0-16,0 0 0,0 0 0,0 0 15,0 1-15,21-1 0,0 0 16,0-21-16,0 0 16,22 0-16,-22 0 0,0 0 0,21 0 15,-20 0-15,-1 0 0,21 0 16,-21-21-16,0 21 0,1-21 0,-1-1 16,0 1-16,0 0 0,0-21 15,0 21-15,1-22 0,-22 22 0,21-21 16,-21 21-16,21-22 0,-21 22 0,21-21 15,-21 21-15,21-1 0,-21 1 16,0 0-16,0 0 16,0 42 15,0 0-31,0 0 0,0 1 16,-21-1-16,21 21 0,0-21 15,-21 22-15,21-1 0,-21-21 0,21 21 16,0 22-16,0-22 0,0 1 0,0-1 15,0 21-15,0-20 0,0-1 16,0 22-16,0-1 0,0-21 0,0 22 16,0-1-16,0 1 0,0-1 0,0-20 15,0 20-15,0 1 0,0-22 16,0 22-16,0-22 0,0 0 0,0 1 16,0-1-16,0 0 0,0-21 0,0 22 15,0-22-15,-21 0 16,-1-21-16,22 21 0,-21-21 15,21-21 1,0 0 0,0 0-16,21 0 0,1-1 15,-1 1-15,-21 0 0,21 0 0,0 0 16,-21 0-16,21-22 0,0 22 0,-21-21 16,22-1-16,-1 1 0,0 0 15</inkml:trace>
  <inkml:trace contextRef="#ctx0" brushRef="#br0" timeOffset="106265.87">11832 6625 0,'0'0'0,"-21"-21"16,0-21 0,0 21-16,21-1 0,0 1 15,21 21-15,0-21 16,0 0-16,0 21 0,22 0 0,-1 0 15,-21 0-15,21 0 0,1 0 16,-1 0-16,-21 0 0,22 0 0,-22 21 16,21 0-16,-21 0 0,-21 1 15,0-1-15,0 0 0,0 0 0,0 21 16,0-20-16,-21 20 0,0-21 16,-21 0-16,20 0 0,-20 1 15,0-1-15,21 0 0,-22 0 0,1 0 16,21 0-16,0-21 0,-22 22 0,22-22 15,0 0 1,21 21-16,-21-21 0,42-21 31,0-1-15,0 22-16</inkml:trace>
  <inkml:trace contextRef="#ctx0" brushRef="#br0" timeOffset="106966.14">12912 6350 0,'21'-21'0,"0"0"15,-21 0-15,21-1 16,-21 1-16,21 0 16,-21 0-16,0 42 31,0 0-15,0 0-16,0 1 0,0 20 0,0-21 15,0 21-15,0 22 16,-21-22-16,21 1 0,0-1 0,0 0 15,0 22-15,0-22 0,0 0 0,0 1 16,0-22-16,0 21 0,0-21 16,0 22-16,0-22 0,-21 0 0,21 0 15,0 0-15,0 1 16,0-44 15,0 1-15,0 0-16,0 0 0,0 0 15,0 0-15,0-1 0,0 1 16</inkml:trace>
  <inkml:trace contextRef="#ctx0" brushRef="#br0" timeOffset="107327.11">12742 6625 0,'0'0'0,"-21"0"0,0 0 16,0 0-16,0 0 16,42 0 15,0 0-31,0 0 0,21-21 0,-20 21 16,20 0-16,21-21 0,-20 0 0,20 21 15,-20-21-15,20 21 0,-21-22 16,1 22-16,20-21 0,-42 21 0,22 0 15,-22 0-15,0-21 0,0 21 16,0 0-16,-42 0 31,0 0-15,0 0 0,0 21-16,21 0 15,0 1 1,0-1-16,0 0 15</inkml:trace>
  <inkml:trace contextRef="#ctx0" brushRef="#br0" timeOffset="109079.42">14795 6138 0,'0'-21'0,"0"0"0,0 0 15,0 0 1,-21 21-16,0 0 16,0 0-16,0 0 15,0 0-15,-1 21 0,1 0 0,-21 0 16,21 0-16,-22 1 0,1-1 15,0 21-15,21 0 0,-22 22 0,1-1 16,21-20-16,-22 20 0,1 1 0,21-1 16,0-20-16,0 20 0,21-21 15,0 1-15,0-1 0,0-21 16,0 22-16,42-22 0,-21 0 16,0 0-16,22-21 0,-1 0 0,0 0 15,1 0-15,-1 0 0,0 0 0,-21 0 16,22-21-16,-1 21 0,-21-21 15,0 0-15,22-1 0,-43 1 0,21 0 16,-21 0-16,0 0 0,0 0 16,0-1-16,0 1 0,0 0 0,0 0 15,-21 0-15,21 0 0,-21-1 16,-1 1-16,1 0 0,0 0 0,0 21 16,0 0-16,0 0 0,-1 0 15,1 0 1,0 0-16,21 21 31,0 0-31,21 0 16,0 1-16,1-1 0,-22 0 15,21 0-15,-21 0 0,21 0 16,-21 1-16,21-1 0,-21 21 0,0-21 16,0 22-16,0-1 0,0 0 15,0 1-15,0-1 0,0 21 0,0-20 16,0 20-16,-21 1 0,0-1 15,0-20-15,-1 20 0,1 1 0,0-22 16,0 21-16,0-20 0,0-1 16,-1 0-16,1 1 0,0-22 0,0 21 15,21-21-15,0 1 0,-21-1 16,21 0-16,0-42 31,21 0-15,-21-1-16,21-20 0,0 21 0,0 0 15,1-22-15</inkml:trace>
  <inkml:trace contextRef="#ctx0" brushRef="#br0" timeOffset="109358.25">15155 6625 0,'21'-21'0,"-42"42"0,42-63 0,-21 63 31,0 0-31,-21 22 16,21-22-16,0 21 0,0-21 15,-21 22-15,21-22 0,-21 21 0,0-21 16,21 22-16,-21-22 0,21 0 0,-22 0 16,22 0-16,-21 0 0,21 1 15,0-44 32,0 1-47,0 0 16,0 0-16</inkml:trace>
  <inkml:trace contextRef="#ctx0" brushRef="#br0" timeOffset="109721.5">15113 6435 0,'0'0'0,"0"-43"0,0 22 16,0 0-16,0 0 15,-21 21-15,0 0 16,-1 0-16,22 21 31,0 0-15,22-21 0,-1 0-16,0 0 15,0 0-15,0 0 0,0-21 16,1 21-16,-22-21 0,0 0 15,0 0 1,0-1-16,-22 22 16,1-21-16,0 21 0,0 0 15,0 0-15,0 0 0,-1 0 16,1 0-16,0 0 0,0 21 0,21 1 16,0-1-1,0 0-15,-21-21 0,21 21 0,0 0 16,0 0-16,0 1 15,21-1-15,0-21 0,0 0 0,0 0 16,22 0-16</inkml:trace>
  <inkml:trace contextRef="#ctx0" brushRef="#br0" timeOffset="110054.76">15748 6138 0,'0'0'0,"21"-42"15,-21 63 32,0 0-47,0 22 0,0-22 0,0 21 16,0 1-16,-21-1 0,0 21 16,21-20-16,-21 20 0,-1-20 0,22 20 15,-21-21-15,0 1 0,21-1 16,0 0-16,0 1 0,-21-22 0,21 0 15,0 0-15,0 0 0,0 1 0,0-1 16,21-21 0,0 0-1,0 0-15,1 0 0,-22-21 16,21-1-16,0 22 0,0-21 0,-21 0 16,21 0-16,-21 0 0,0-22 15,0 22-15,0 0 0</inkml:trace>
  <inkml:trace contextRef="#ctx0" brushRef="#br0" timeOffset="111662.59">15494 6541 0,'0'0'0,"-21"0"15,42 0 1,0 0 0,0 0-16,22 0 0,-1 0 15,0 0-15,1-22 0,-1 22 16,0-21-16,22 21 0,-1-21 0,1 0 15,-22 0-15,22 0 0,-1-1 16,-21 1-16,22 0 0,-22 0 0,1 0 16,-22 0-16,21-1 0,-21 1 15,0-21-15,1 21 0,-22 0 0,0-1 16,0 1-16,0 0 0,0-21 16,0 21-16,0-1 0,0 1 15,-22 21-15,1 0 16,0 21-16,21 1 15,-21-1-15,0 0 0,0 21 0,21-21 16,-22 22-16,1-1 0,21 22 16,-21-22-16,0 21 0,0-20 0,0 20 15,21-20-15,-22 20 0,1-21 0,21 1 16,-21-1-16,21-21 0,0 22 16,-21-22-16,21 0 0,-21 0 0,21 0 15,0 0-15,0-42 47,21 0-47,0 21 16,-21-21-16,21 0 0,0 0 0,1-1 15,-22 1-15,21 0 0,0 0 0,0 0 16,0 0-16,-21-1 0,21 22 16,1 0-16,-1 0 15,-21 22 1,0-1-16,0 0 0,21 0 0,-21 0 15,0 0-15,0 1 0,0-1 0,0 0 16,0 0-16,21 0 0,-21 0 16,21-21-16,-21 22 0,21-22 15,1 0-15,-1 0 0,0 0 16,0 0-16,0 0 16,0 0-16,1 0 0,-1 0 0,0-22 15,0 1-15,0 21 0,0-21 16,1 0-16,-1 0 0,0-22 0,0 22 15,-21-21-15,21 21 0,-21 0 16,21-22-16,-21 22 0,0 0 0,0 0 16,0 42 15,0 0-31,0 0 0,-21 0 16,21 1-16,0 20 0,-21-21 15,21 0-15,0 0 0,0 1 0,0-1 16,0 0-16,0 0 0,21-21 15,0 21-15,-21 0 0,22-21 16,-1 0-16,0 0 0,0 0 16,0 0-16,0 0 0,1 0 15,-1-21-15,0 21 0,0-21 0,0 0 16,0 21-16,1-21 0,-1 0 0,-21-1 16,21 1-16,-21 0 0,21-21 15,-21 21-15,21-1 0,-21 1 0,0 0 16,0 0-16,0 0 0,-21 42 31,21 0-31,-21 0 16,21 0-16,-21 1 15,21 20-15,-21-21 0,21 0 0,0 0 16,0 1-16,0-1 0,0 0 0,0 0 16,0 0-16,0 0 15,21-21-15,0 0 0,0 0 0,0 0 16,22 0-16,-22 0 0,21 0 15,-21 0-15,22 0 0,-22 0 0,21-21 16,-21 21-16,22-21 0,-22 0 0,0 0 16,0 0-16,0-22 0,0 22 15,1-21-15,-22-1 0,21 1 0,-21 0 16,21-22-16,-21 22 16,0-22-16,0 22 0,21 0 0,-21-1 15,0 1-15,21 0 0,-21-1 0,0 22 16,0-21-16,0 21 0,0 0 15,0 42 1,0 0 0,0 0-16,-21 0 0,21 22 0,-21-22 15,21 21-15,-21 0 0,21 1 16,0-1-16,0 22 0,0-22 0,-21 0 16,21 1-16,0 20 0,-22-42 0,22 22 15,0-1-15,0 0 16,0-21-16,0 1 0,-21-1 0,21 0 15,0 0-15,-21-21 16,21-21 0,0 0-1,0 0-15,21-1 16,0 1-16,1 0 0,-1 0 0,-21 0 16,42-22-16,-21 22 0,0 0 15,1-21-15,-1 21 0,21-1 0,-21 1 16,0 21-16,22 0 0,-22 0 15,0 0-15,21 0 0,-20 0 0,-1 0 16,0 21-16,0 1 0,-21-1 0,0 0 16,21 21-16,-21-21 15,0 1-15,0-1 0,0 21 0,0-21 16,0 0-16,-21 1 0,0-1 0,0 0 16,0 0-16,-1-21 0,1 21 15,0 0-15,0-21 0,-21 0 0,20 22 16,1-22-16,0 0 0,0 0 15,0 0-15,0 0 0,21 21 0,-22-21 16,1 0-16,0 0 16,0 0-1,0 0-15,0 0 16,-1 0-16,1 0 16,0 0-16,-21 0 0</inkml:trace>
  <inkml:trace contextRef="#ctx0" brushRef="#br0" timeOffset="119194.03">3365 8149 0,'0'0'0,"-21"21"0,21 1 16,0-1-16,0 0 0,0 0 15,21-21 17,1 0-17,-1-21-15,0 0 0,0 0 0,0-1 16,0 1-16,22 0 0,-22 0 15,0 0-15,21 0 0,-20-1 0,-22 1 16,0 0-16,0 0 0,0 0 16,0 0-16,0-1 0,-22 22 15,1-21-15,0 21 16,0 0-16,0 0 0,-22 0 0,22 21 16,-21-21-16,21 22 0,-22-1 15,22 0-15,0 21 0,0-21 16,-21 1-16,20 20 0,1-21 15,21 0-15,-21 22 0,21-22 0,-21 0 16,21 0-16,0 0 0,0 0 16,0 1-16,0-1 0,0 0 0,21 0 15,0 0-15,0 0 0,1 1 16,-1-1-16,21 0 0,-21-21 0,0 21 16,22 0-16,-22 0 0,0-21 15,21 22-15,-20-1 0,-1 0 0,0 0 16,-21 0-16,21 0 15,-21 1-15,0-1 0,0 0 16,-21 0-16,0 0 16,0 0-16,-1-21 0,-20 22 0,21-22 15,-21 21-15,-1-21 0,1 0 16,0 0-16,-1 0 0,1 0 0,0 0 16,-1 0-16,1 0 0,21 0 15,-22-21-15,22-1 0,0 1 0,0 0 16,-21 21-16,20-21 0,22 0 15,-21 0-15,21-1 0,-21 1 0,21 0 16,0 0 0,21 21 62,0 0-78,1 0 0</inkml:trace>
  <inkml:trace contextRef="#ctx0" brushRef="#br0" timeOffset="120269.28">4000 8657 0,'22'0'0,"-22"-21"15,0 0 1,0 0-16,0 0 16,0-1-16,-22 22 15,22-21-15,-21 21 0,0-21 16,0 21-1,0 0-15,0 0 0,-1 0 16,1 0-16,0 0 16,21 21-16,-21-21 0,0 21 15,21 1-15,-21-1 0,-1 0 0,22 0 16,-21 21-16,21-20 0,0-1 16,0 21-16,-21-21 0,21 0 0,0 1 15,0-1-15,0 0 0,0 0 16,0 0-16,0 0 15,21-21-15,0 0 16,1 0-16,-1 0 0,0 0 16,-21-21-16,21 21 0,0-21 15,-21 0-15,21 0 0,1 21 0,-22-21 16,0-1-16,21 1 0,-21 0 16,21 0-16,-21-21 0,21 20 15,-21 1-15,0 0 0,0-21 0,0 21 16,0-1-16,0 1 0,0 0 15,0 0-15,0 0 0,0 42 47,0 0-31,0 0-16,0 0 0,0 1 0,0-1 16,0 0-16,0 21 0,0-21 15,0 1-15,21 20 0,-21-21 16,21 0-16,-21 0 0,22 1 0,-22-1 15,21 0-15,0-21 0,-21 21 16,21-21-16,0 0 0,0 0 0,1 0 16,-1 0-16,0 0 15,0-21-15,0 21 0,0-21 0,1 0 16,-1-1-16,-21 1 0,21 0 16,0 0-16,0 0 0,-21 0 0,21-22 15,1 22-15,-22-21 0,21-1 0,-21 1 16,0 21-16,21-21 0,-21-22 15,21 22-15,-21-1 0,0 1 0,0-21 16,0 20-16,0 1 16,0 21-16,0-22 0,0 22 0,0-21 15,0 21-15,0 0 16,0-1-16,0 44 31,0-1-31,0 0 0,0 21 16,0-21-16,0 22 0,0-22 0,0 21 15,0 1-15,0-1 0,0 0 16,0 1-16,0-22 0,0 21 0,0 0 16,0 1-16,0-22 0,0 21 15,0 1-15,0-22 0,0 0 16,0 21-16,0-21 0,0 1 0,0-1 16,0 0-16,21 0 0,-21 0 15,21-21 1,1 0-16,-1 0 15,0 0 1,0-21 0,0 0-16,0 21 0,-21-21 15,0 0-15,22-1 16,-22 1-16</inkml:trace>
  <inkml:trace contextRef="#ctx0" brushRef="#br0" timeOffset="120566.44">4276 8446 0,'0'0'0,"-43"0"16,43-22 0,21 22-1,1-21-15,-1 21 0,21 0 16,-21-21-16,22 0 0,-1 21 0,-21-21 15,21 21-15,1-21 16,-1 21-16,-21 0 0,0 0 0,1-22 16,-1 22-16,0 0 0,-21 22 47,0-1-16</inkml:trace>
  <inkml:trace contextRef="#ctx0" brushRef="#br0" timeOffset="121987.19">6075 8340 0,'0'0'0,"0"-21"15,0-1 1,0 1-16,21 21 0,-21-21 16,0 0-16,0 0 0,0 0 15,-21 21-15,0 0 0,-22-22 16,22 22-16,0 0 0,0 0 16,-22 0-16,1 0 0,21 0 0,-21 0 15,-1 22-15,1-1 0,0 0 16,-1 0-16,22 0 0,-21 22 0,21-1 15,-1-21-15,1 21 0,21 1 16,0-22-16,0 21 0,0-21 16,0 1-16,21-1 0,1 0 0,-1 0 15,0 0-15,21 0 0,-21-21 16,22 0-16,-22 0 0,21 0 0,1 0 16,-22 0-16,21 0 0,-21 0 15,22 0-15,-22 0 0,0-21 0,0 21 16,-21-21-16,0 0 31,-21 21-31,0 0 0,0 0 16,-22 0-16,22 21 0,-21 0 15,21 0-15,-22-21 0,22 22 16,-21 20-16,21-21 0,-1 0 0,1 0 16,0 22-16,0-22 0,21 0 15,0 0-15,0 0 0,0 1 0,0-1 16,0 0-16,0 0 15,21-21-15,0 0 16,0 0-16,1 0 0,-1 0 16,0 0-16,0-21 0,21 0 0,-20 21 15,20-21-15,-21-1 0,21 1 0,-20 0 16,-1 21-16,0-21 0,0 0 16,0 21-16,-21 21 46,0 0-46,0 0 0,-21 22 0,0-22 16,21 21-16,-21-21 0,0 22 16,21-22-16,-22 21 0,1 0 0,21-20 15,-21 20-15,21-21 0,0 0 16,0 0-16,-21 1 0,21-1 16,21-42 30,0-1-30,0 22-16,1-21 0,-1 0 16,0 0-16,0-21 0</inkml:trace>
  <inkml:trace contextRef="#ctx0" brushRef="#br0" timeOffset="123694.86">7197 8319 0,'21'-22'16,"0"1"-16,0 0 15,0 0-15,0 0 0,1 0 16,-1-1-16,0 1 15,0-21-15,0 21 0,0 0 0,1-1 16,-1 1-16,-21 0 16,-21 21-1,-1 0-15,1 0 0,-21 0 16,21 21-16,-22 0 0,1 1 0,0-1 16,-22 0-16,22 0 0,21 21 15,-22-20-15,1-1 0,21 0 16,0 0-16,0 0 0,21 0 0,0 1 15,0-1-15,0 0 0,21 0 16,0-21-16,0 21 0,0 0 0,22-21 16,-22 22-16,21-1 0,-21-21 0,22 21 15,-22 0-15,0-21 0,21 21 16,-21 0-16,1 1 0,-1-22 0,0 21 16,-21 0-16,0 0 0,0 0 15,0 0-15,0 1 0,-21-1 16,0 0-16,-1-21 0,-20 21 15,21 0-15,-21-21 0,20 21 0,-20-21 16,21 0-16,-21 0 0,20 0 16,-20 0-16,21 0 0,-21 0 15,20-21-15,1 21 0,0-21 0,0 0 16,21 0-16,-21 0 0,21-1 16,-21 1-16,21 0 0,0 0 0,0 0 15,0 0-15,0-1 16,0 44 15,0-1-31,0 0 16,21-21-16,0 21 0,0 0 0,-21 0 15,21-21-15,0 22 0,1-1 0,-1 0 16,0-21-16,21 21 16,-21-21-16,1 0 0,20 21 0,-21-21 15,0 21-15,22-21 0,-22 0 16,0 0-16,0 0 0,0 0 0,0 0 15,22-21-15,-22 0 0,0 21 0,0-21 16,-21 0-16,21 21 0,1-21 16,-1-1-16,0 1 0,0 0 0,-21 0 15,21-21-15,0 20 0,-21 1 16,0 0-16,22 0 0,-1 0 0,-21 0 16,0-1-16,0 1 15,0 42 16,0 1-31,0-1 0,0 0 16,0 0-16,-21 0 0,21 0 16,0 1-16,0 20 0,0-21 0,0 0 15,0 0-15,0 1 16,21-1-16,-21 0 0,21-21 0,0 21 16,0-21-16,0 0 0,22 0 15,-22 0-15,0 0 0,0 0 0,0 0 16,22-21-16,-22 21 0,0-21 0,0 0 15,0 21-15,1-22 0,-1 1 16,0 0-16,0 0 0,0 0 16,-21 0-16,0-1 0,21-20 0,-21 21 15,22 0-15,-22 0 16,0-1-16,0 44 31,-22-1-15,1 0-16,21 0 0,-21 0 15,21 0-15,0 1 0,0-1 16,0 0-16,0 0 0,0 0 0,0 0 16,0 1-16,0-1 15,21 0-15,0-21 0,1 0 16,-1 21-16,0-21 0,0 0 0,0 0 16,22 0-16,-22 0 0,21-21 15,-21 21-15,0-21 0,22 0 0,-22 21 16,0-22-16,0 1 0,0 0 15,1 0-15,-1 0 0,-21-22 0,0 22 16,21 0-16,-21 0 0,21-21 0,-21 20 16,0 1-16,0 0 0,0 0 15,0 0-15,0 42 32,-21 0-32,0 0 15,21 0-15,0 1 0,0-1 16,0 0-16,0 0 0,0 0 15,0 0-15,-21 1 0,21-1 0,0 0 16,0 0-16,0 0 0,0 0 16,0 1-16,0-1 15,-22-21 1,22-21 15,0-1-31,0 1 16,0 0-16,0 0 0,0 0 0,22 0 15,-1-1-15,0-20 0,-21 21 0,21 0 16,0-22-16,0 22 16,1 0-16,-1 0 0,0 21 0,21-21 15,-21 21-15,1 0 0,-1 0 0,0 0 16,0 21 0,-21 0-16,0 0 0,0 0 0,0 1 15,0-1-15,0 21 0,0-21 16,0 22-16,0-22 0,0 0 0,-21 0 15,21 21-15,0-20 0,0-1 0,0 0 16,0 0-16,0 0 16,0-42 31,0 0-47,0 0 0,21 21 15,-21-21-15,21-1 0,-21-20 16,21 21-16,-21 0 0,22-22 0</inkml:trace>
  <inkml:trace contextRef="#ctx0" brushRef="#br0" timeOffset="129194.56">3514 9462 0</inkml:trace>
  <inkml:trace contextRef="#ctx0" brushRef="#br0" timeOffset="135814.51">593 10626 0,'0'0'0,"-43"21"0,22-21 16,0 0-16,-21 0 0,20 0 0,1 0 15,0 0-15,0 0 0,0 0 16,42 0 15,21 0-31,1 0 16,-1 0-16,21 0 0,1 0 15,-1 0-15,22 0 0,-21 0 16,20 0-16,-20 0 0,-1 0 0,22 0 16,-22 0-16,1 0 0,-1 0 15,1 0-15,-22 0 0,1 0 16,-1 0-16,-21 0 0,0 0 15,0 0-15,1 0 0,-1 0 16,-42 0 15,-1 0-15,-20 0-16,21 0 0,0 0 0,-22 0 16,1 0-16,0 0 0,-1 0 15,1 0-15,0 0 0,-1 21 0,1-21 16</inkml:trace>
  <inkml:trace contextRef="#ctx0" brushRef="#br0" timeOffset="136070.35">762 10689 0,'0'0'0,"-42"21"16,-22-21-1,43 0-15,21 22 16,21-22-16,0 0 16,0 0-16,22 0 0,-1 0 0,0 0 15,22 0-15,-1 0 0,1 0 16,-1 0-16,1 0 0,-1-22 0,1 22 15,-22-21-15,22 21 0,-22-21 16,0 21-16,1 0 0,-1 0 0,-21-21 16,0 21-16,1 0 0,-22-21 15,0 0 17,0-1-32,-22 22 0,1 0 0,21-21 15,-21 0-15,0 21 0,0-21 16,0 0-16,-1 0 0,1-1 0</inkml:trace>
  <inkml:trace contextRef="#ctx0" brushRef="#br0" timeOffset="136454.14">1291 10245 0,'0'0'15,"0"-21"-15,0 42 47,0 0-47,21 0 16,0 0-16,1 0 0,20 1 15,-21-1-15,21-21 0,-20 21 0,20 0 16,-21-21-16,21 0 0,1 21 16,-22-21-16,21 0 0,-21 0 15,22 0-15,-22 0 0,0 0 0,0 0 16,0 0-16,1 0 0,-22 21 16,0 1-16,0-1 15,0 0-15,-22 0 0,1 21 16,-21-20-16,21 20 0,-22 0 15,1 1-15,0-1 0,-22 0 16,22 1-16,-22-1 0,1 21 0,-1-20 16,22 20-16,0-20 0,-1 20 15,1-21-15,0 22 0,21-22 0,-1-21 16,1 22-16,0-22 0,21 0 16,-21 0-16,21 0 0,21-21 31,0-21-31,0 0 15,1-21-15</inkml:trace>
  <inkml:trace contextRef="#ctx0" brushRef="#br0" timeOffset="141377.85">2942 10710 0,'0'0'0,"0"-21"0,-21 0 15,21 0-15,0 0 0,0 0 0,-21-1 16,21 1-16,-21 0 0,21-21 15,0 21-15,0-1 0,0-20 0,-22 21 16,22 0-16,0 0 0,0-1 16,0-20-16,0 21 0,0 0 0,0 0 15,0-1-15,0 1 0,0 0 16,0 42 15,0 22-15,0-22-16,0 21 0,0 0 15,0 1-15,0 20 0,0-20 16,-21 20-16,21 1 0,0-1 0,0-21 16,0 22-16,-21-22 0,21 22 15,-21-22-15,21 0 0,0 1 0,-21-22 16,21 21-16,0-21 0,0 1 0,0-1 16,0 0-1,0-42 1,0 0-16,0-1 0,0 1 15,0 0-15,0 0 0,0 0 0,0-22 16,0 1-16,0 0 16,0-1-16,0 1 0,0 0 0,0-22 15,0 22-15,0-22 0,0 1 0,0-1 16,0 22-16,0-21 0,0 20 16,0 1-16,0 0 0,0 20 0,0-20 15,0 21-15,0 0 16,0 42-1,0 0-15,0 0 0,21 0 16,-21 22-16,21-22 0,-21 21 0,21 1 16,-21 20-16,0-21 0,21 1 15,1-1-15,-22 0 0,21 1 0,-21-1 16,0 0-16,0 1 0,21-22 16,0 0-16,-21 0 0,0 0 15,21 1-15,0-22 0,1 0 16,-1 0-16,0-22 15,-21 1-15,21 0 0,0 0 16,0 0-16,-21-22 0,22 22 16,-1-21-16,0 0 0,-21-22 0,21 22 15,0-1-15,0-20 0,-21 21 16,0-1-16,22 1 0,-22 0 0,21-1 16,-21 22-16,0 0 0,0 0 0,0 0 15,21 42 16,-21 0-31,0 21 0,0-21 16,0 22-16,0-1 0,0 0 0,0 1 16,0 20-16,0-20 0,0 20 15,0-21-15,0 1 0,0 20 0,0-20 16,0-1-16,0-21 0,0 21 0,0-20 16,0 20-16,0-21 0,21 0 15,-21 0-15,21-21 0,0 0 16,1 0-16,-1 0 15,0-21-15,0 0 0,0 21 0,0-21 16,1 0-16,-1-22 0,0 22 16,0 0-16,0-21 0,0 21 0,-21-22 15,22 1-15,-22 21 0,21-22 16,-21 22-16,0 0 0,0 0 16,21 0-16,-21 42 15,0 0 1,0 0-16,0 0 0,0 1 15,0-1-15,0 0 0,0 21 0,0-21 16,0 1-16,-21 20 0,21-21 16,0 0-16,0 0 0,0 1 0,0-1 15,0 0-15,0 0 0,21-21 16,0 0-16,0 0 16,0 0-16,1 0 0,-1 0 0,0 0 15,0-21-15,0 0 0,0 21 0,1-21 16,-22-1-16,21 1 0,0 0 15,-21 0-15,0 0 0,0-22 0,0 22 16,0 0-16,0-21 0,0 21 16,0-1-16,-21 1 0,21 0 0,-21 0 15,-1 21-15,1 0 0,0 0 0,0 0 16,0 0-16,0 0 16,21 21-16,-22-21 0,22 21 0,0 0 15,0 1 1,0-1-16,22-21 15,-1 0-15,0 0 0,0 0 0,0 0 16,22 0-16,-22 0 0,0 0 16,0 0-16,21-21 0,-20 21 0,20-22 15,-21 22-15,0-21 0,22 21 16,-22-21-16,0 21 0,0 0 16,0 0-16,0 0 15,-21 21 1,0 0-16,0 1 0,0-1 15,0 0-15,0 21 0,0-21 16,0 1-16,0-1 0,-21 0 16,21 0-16,0 0 0,0 0 0,0 1 15,0-1-15,0 0 16,-21-21-16,21-21 31,21 0-15,-21-1-16,21 1 0,-21 0 15,22 0-15,-22 0 0,21 0 0,0-22 16,-21 22-16,21 0 0,0 0 16,0 0-16,-21-1 0,22 1 0,-1 21 15,0 0-15,0 0 16,-21 21 0,0 1-16,21-1 0,-21 0 15,0 0-15,0 0 0,21 0 16,-21 1-16,0-1 0,0 21 0,22-42 15,-1 21-15,0 0 0,-21 1 0,21-1 16,0-21-16,0 21 0,1-21 16,20 0-16,-21 0 0,21 0 0,1 0 15,-22 0-15,21 0 0,1 0 0,-1-21 16,-21 21-16,21-21 0,-20 21 16,20-22-16,-21 1 0,0 0 0,0 0 15,-21 0-15,0 0 0,22-1 16,-22 1-16,0 0 0,0 0 15,0 0-15,0 0 0,0-1 0,-22 1 16,1 0-16,0 0 0,0 21 0,0 0 16,0 0-16,-1 0 0,1 0 15,-21 21-15,21 0 0,0 0 0,-22 1 16,22-1-16,0 21 0,0-21 16,0 0-16,21 1 0,0 20 0,0-21 15,0 0-15,0 0 0,0 1 0,0-1 16,21 0-16,0-21 15,0 0-15,0 0 0,0 0 16,1 0-16,-1 0 0,0 0 0,0 0 16,21-21-16,-20 21 15,-1-21-15,0-1 0,0 1 0,0 0 16,0-21-16,-21 21 0,22-22 0,-1 1 16,0 0-16,0-1 0,-21 1 15,21 0-15,-21-1 0,21-20 0,-21 20 16,0 1-16,22 21 0,-22-21 0,0 20 15,0-20-15,0 21 16,0 42 0,0 0-1,-22 0-15,22 1 0,0 20 0,0 0 16,-21 1-16,21-1 0,-21 0 0,21 22 16,0-22-16,0 0 0,0 1 15,0-1-15,0 0 0,0 1 16,0-22-16,21 21 0,0-21 0,1 1 15,-1-1-15,21 0 0,-21-21 16,22 0-16,-1 21 0,0-21 0,1 0 16,-1 0-16,0 0 0,1-21 0,20 21 15,-21-21-15,1 0 0,-22 21 0,21-22 16,-21-20-16,1 21 0,-1 0 16,0 0-16,0-22 0,-21 22 15,0-21-15,0 21 0,0-22 0,0 22 0,0 0 16,-21 0-16,0 0 0,0 21 15,-1 0-15,1 0 0,0 0 16,0 0-16,0 0 0,-22 21 0,22 0 16,0 0-16,0 0 0,-21 0 15,20 22-15,1-22 0,0 21 0,0-21 16,21 22-16,0-22 0,0 0 0,-21 21 16,21-20-16,0-1 0,0 0 15,0 0-15,21-21 0,0 0 16,0 0-16,0 0 0,1 0 15,-1 0-15,0 0 0,0-21 16,0 0-16,0 21 0,1-21 0,-1-1 16,-21 1-16,21 0 0,0-21 0,0 21 15,-21-1-15,0-20 16,21 21-16,-21 0 0,22 0 0,-22-1 16,0 1-16,0 0 0,0 42 31,0 0-31,0 1 15,0-1-15,0 0 0,0 0 0,0 0 16,-22 0-16,22 1 0,0-1 16,0 0-16,0 0 0,0 0 0,0 0 15,22-21-15,-22 22 0,21-22 16,0 0-16,0 21 0,0-21 0,0 0 16,1 0-16,-1 0 0,0 0 0,0 0 15,21 0-15,-20-21 0,-1 21 16,0-22-16,0 1 0,0 0 15,0 0-15,1-21 0,-1 20 0,-21 1 16,21-21-16,-21 21 0,21 0 0,-21-22 16,0 22-16,21 0 0,-21 0 15,0 0-15,0 42 32,0 0-32,0 0 15,0 0-15,0 0 0,0 1 0,0-1 16,0 0-16,0 0 0,0 0 15,0 0-15,0 1 16,0-1-16,21-21 0,-21 21 16,22-21-16,-1 0 0,0 0 15,0 0-15,0 0 16,0 0-16,-21-21 0,22 0 0,-1 21 16,-21-22-16,0 1 0,21 0 0,0 0 15,-21 0-15,21 0 0,-21-1 16,0 1-16,21 0 0,-21 0 0,22 0 15,-22 0-15,0-1 0,0 1 16,21 21-16,-21 21 31,0 1-15,-21-1-16,21 0 0,0 21 0,-22-21 16,22 22-16,-21-22 0,21 21 15,-21 1-15,21-1 0,0 0 0,0 22 16,0-22-16,0 22 0,0-1 0,0 1 15,0-1-15,0 1 0,0 20 16,0-20-16,21 20 0,0-20 0,-21 21 16,0-22-16,22 22 0,-1-1 0,-21-20 15,0-1-15,0 22 0,0-21 0,0-1 16,0 1-16,0-22 16,0 0-16,0 1 0,-21-1 0,-1-21 15,1 0-15,0 0 0,-21-21 0,21 0 16,-22 0-16,22 0 0,-21-21 15,-1 0-15,1-21 0,0-1 0,-1 1 16,22 0-16,-21-22 0,0 1 0,20-1 16,1 1-16,21-1 0,0-20 0,0 20 15,0-21-15,0 1 0,21 20 16,1-20-16,20-1 0,-21 0 0,21 22 16,1-1-16,-1 1 0,-21-1 0,22 22 15,41-43-15,-63 43 16,43 0-16,-22-1 15,-21 43-15,1-21 0,-22 0 0,21 21 16,0 0-16,0 0 16,0 0-16,0 0 0,1 0 15,-1 0-15</inkml:trace>
  <inkml:trace contextRef="#ctx0" brushRef="#br0" timeOffset="142038.49">7726 10583 0,'0'0'0,"-21"0"0,-1 0 16,1 0-16,0 0 0,0-21 0,0 21 16,0 0-16,-1 0 0,1 0 15,21-21 1,21 21-16,1 0 0,-1 0 15,21 0-15,0 0 0,22 0 16,-22 0-16,43 0 0,-22 21 0,1-21 16,21 0-16,-22 0 0,22 0 0,-22 0 15,22 0-15,-22 0 16,1 0-16,-1 0 0,1 0 0,-22 0 16,22 0-16,-43 0 0,21 0 0,-21-21 15,1 21-15,-1 0 0,-21-21 16,0 0-16,-21 21 15,21-21-15,-22 21 0,1 0 0,-21-22 16,21 22-16,0 0 0,-22 0 16,1-21-16,21 21 0,-22 0 0,1 0 15,21 0-15,-21-21 0,20 21 0,1 0 16,0 0-16,0 0 0,42 0 31,0 0-15,0 0-16,1 0 15,20 0-15,-21 0 0,0 0 0,0 0 16,1 0-16,20 0 0,-21 0 0,0 0 16,0 0-16,1 0 0,-1 0 15,0 0-15,-21 21 16,0 0-16,0 1 16,0-1-16,0 0 0,0 0 15,0 21-15,0-20 0,-21 20 0,0-21 16,-1 21-16,1 1 0,0-22 0,0 21 15,0-21-15,0 1 0,-1 20 16,1-21-16,0 0 0,0 0 16,21 1-16,-21-1 0,42-42 47,0-1-47,21 1 0</inkml:trace>
  <inkml:trace contextRef="#ctx0" brushRef="#br0" timeOffset="142782.1">10245 9843 0,'0'0'0,"-22"0"0,1 0 0,-21 0 16,21 0-16,0-22 0,-1 22 0,1 0 15,0 0-15,0 0 0,0 0 0,42 0 32,0 0-17,21 0-15,1 0 0,-1 0 16,0 0-16,1 0 0,20 0 16,1 0-16,-22 0 0,22 0 0,-1 0 15,1 0-15,-1 0 0,-21 0 16,22 0-16,-22 0 0,1 0 0,-22 0 15,0 0-15,-42 0 32,0 0-32,-1 0 15,-20 22-15,21-22 0,0 0 0,-22 0 16,22 0-16,-21 21 0,21-21 0,0 0 16</inkml:trace>
  <inkml:trace contextRef="#ctx0" brushRef="#br0" timeOffset="145663.29">10499 9864 0,'0'0'0,"-22"21"16,22 0 0,0 0-1,-21-21-15,21 21 0,0 1 0,0-1 16,0 0-16,0 21 0,0-21 16,-21 22-16,21-1 0,0 0 0,-21 1 15,21-1-15,0 0 0,0 22 0,0-22 16,0 1-16,0 20 0,0-21 15,0 1-15,0-1 0,0 0 0,0 1 16,0-1-16,0-21 0,0 22 16,0-22-16,0 21 0,0-21 15,0 0-15,-21 1 0,0-1 0,-1 0 16,1 0-16,0 0 0,0-21 16,-21 0-16,20 0 0,1 0 0,0 0 15,-21 0-15,21 0 0,-22-21 0,22 0 16,0 0-16,-21 0 0,20-1 15,1 1-15,0 0 0,0-21 0,0 21 16,0-1-16,-1 1 0,22 0 0,-21 0 16,21 0-16,0 0 0,0 42 47,21 0-47,1 0 15,-1 0-15,0 0 0,-21 1 0,21-1 16,0 0-16,0 0 0,1 0 0,-1 0 15,21 1-15,-21-1 0,0-21 16,22 21-16,-22 0 0,21-21 0,1 0 16,-1 0-16,0 0 0,1 0 0,-1 0 15,0 0-15,22 0 0,-22-21 16,22 0-16,-1 21 0,-21-21 0,22-1 16,-22 1-16,1 0 0,-1 0 15,0 0-15,-21 0 0,1-1 0,-1-20 16,0 21-16,-21 0 0,0-22 15,0 22-15,0 0 0,0-21 16,-21 21-16,21-1 0,-21 22 0,-1-21 16,1 21-16,0 0 0,0 0 0,-21 0 15,20 0-15,1 21 0,0-21 16,0 22-16,21-1 0,0 21 0,-21-21 16,21 0-16,0 1 0,0 20 0,0-21 15,0 0-15,0 22 0,21-22 16,0 0-16,0 0 0,0 0 15,1-21-15,20 21 0,-21 1 0,21-22 0,-20 0 16,20 0-16,0 0 0,-21 0 16,22 0-16,-22 0 0,21 0 15,-21 0-15,22-22 0,-22 22 0,0-21 16,0 0-16,0 0 0,1 0 16,-1 0-16,-21-1 0,21 1 0,-21 0 15,21-21-15,-21 21 0,21-1 0,-21 1 16,0 0-16,0 0 0,0 0 15,0 42 17,0 0-32,-21 0 0,21 0 15,0 1-15,0 20 0,-21-21 16,21 0-16,-21 0 0,21 1 0,0-1 0,0 0 16,0 0-16,0 0 15,-21 0-15,21 1 16,0-44 15,21 1-15,-21 0-16,21 0 0,0 0 0,-21 0 15,21-1-15,0 1 0,1-21 16,-1 21-16,0-22 0,0 22 0,-21-21 16,42 21-16,-42 0 0,22-1 0,-1 1 15,0 0-15,0 21 16,0 0-16,0 21 15,-21 0-15,0 1 16,22-1-16,-22 0 0,0 21 0,0-21 16,0 1-16,21 20 0,-21-21 0,0 0 15,0 22-15,0-22 0,21 0 16,0 0-16,0 0 0,-21 0 0,21-21 16,1 22-16,20-22 0,-21 0 0,0 0 15,0 0-15,1 0 0,20 0 16,-21 0-16,0 0 0,0 0 0,1 0 15,-1-22-15,-21 1 0,21 21 0,0-21 16,0-21-16,-21 21 0,21-1 16,1-20-16,-22 0 0,0-1 15,21 1-15,-21 0 0,21-22 0,0 22 16,-21-22-16,0 1 0,0-1 0,21 22 16,-21-21-16,0 20 0,0 1 15,0 0-15,0-1 0,0 22 0,0-21 16,0 21-16,0-1 15,-21 22-15,21 22 16,-21 20-16,0-21 16,21 21-16,-21 1 0,21-1 15,-22 0-15,1 22 0,21-1 16,-21 1-16,21-22 0,-21 22 0,0-1 16,21-20-16,0 20 0,0-21 15,0 1-15,0-22 0,0 21 0,0-21 16,0 1-16,0-1 0,0 0 0,0 0 15,0 0 1,0-42 0,0 0-1,0 0-15,21 0 16,0-1-16,-21 1 0,21-21 0,0 21 16,1 0-16,-1-22 0,0 22 15,21-21-15,-21 21 0,1-22 0,20 22 16,-21 0-16,21 0 0,-20 0 15,-1 21-15,0 0 0,0 0 0,0 0 16,0 0-16,1 21 0,-1 0 16,-21 0-16,0 0 0,0 0 15,0 1-15,0-1 0,-21 0 16,-1 0-16,1-21 0,0 21 16,0-21-16,0 0 0,0 21 0,-1-21 15,1 0-15,0 0 0,0 0 0,0 0 16,0 0-1,-1-21 1,22 42 15,0 1-31,0-1 16,0 0-16,0 0 16,0 0-16,0 0 0,22 1 15,-1-1-15,0-21 0,0 21 16,-21 0-16,42-21 0,-20 0 0,-1 21 15,0-21-15,21 0 0,-21 0 16,22 0-16,-1 0 0,0 0 0,-20 0 16,20 0-16,0 0 0,-21 0 15,22-21-15,-1 21 0,-21-21 0,22 0 16,-22 0-16,0 21 0,0-43 16,0 22-16,0 0 0,1 0 0,-1 0 15,-21-22-15,21 22 0,-21 0 16,0 0-16,0 0 0,0-1 0,0 1 15,-21 21 1,0 0-16,21 21 16,-22 1-16,22-1 0,0 0 0,-21 0 15,21 0-15,0 0 0,0 1 0,0-1 16,0 21-16,0-21 0,0 0 16,0 1-16,21-1 0,1 0 15,-1 0-15,21-21 0,-21 21 0,0-21 16,22 0-16,-22 0 0,21 0 15,-21 0-15,1 0 0,20 0 16,-21 0-16,21 0 0,-20 0 0,-1-21 16,0 0-16,0 0 0,0 0 0,0-1 15,1 1-15,-22 0 0,0 0 16,21-21-16,-21 20 0,21-20 0,-21 21 16,0-21-16,0 20 0,0 1 0,0 0 15,-21 42 16,0 0-31,21 1 0,-22-1 0,22 0 16,0 0-16,-21 21 0,21-20 16,-21-1-16,21 0 0,0 0 15,0 0-15,0 0 0,-21 1 0,21-1 16,0 0-16,0 0 16,0-42 30,0 0-46,0 0 0,0-1 16,21 1-16,-21 0 0,21-21 16,0 21-16,1-1 0,-1-20 15,0 0-15,0 21 0,0-22 16,0 22-16,1 0 0,-1 0 0,0 0 16,0-1-16,0 22 0,0 0 0,1 0 15,-22 22-15,0-1 16,0 0-16,0 0 0,0 0 0,0 0 15,0 1-15,0 20 0,0-21 0,0 0 16,0 22-16,0-22 0,0 0 16,0 0-16,0 0 0,0 0 0,0 1 15,0-1-15,0 0 16,21-21-16,0 0 16,0 21-16,0-21 0,0 0 0,1 0 15,-1 0-15,0 0 0,0 0 0,21 0 16,-20-21-16,20 21 0,-21-21 15,21 0-15,1-1 0,-22 1 16,21 0-16,1 0 0,-1 0 0,0-22 16,-21 22-16,22-21 0,-22 0 15,21 20-15,-21-20 0,1 21 0,-1-21 16,-21 20-16,0 1 0,0 0 16,-21 21-1,-1 0-15,1 21 0,0 0 16,0 1-16,0-1 0,21 0 15,0 0-15,-21 0 0,21 0 0,0 1 16,0-1-16,0 0 0,0 0 16,0 0-16,0 0 0,21 1 0,0-1 15,-21 0-15,21 0 0,-21 0 16,21-21-16,-21 21 0,0 1 0,0-1 16,0 0-1,-21-21 1,0 0-16,0 0 15,0 0 1,-1 0-16,1 0 16,0 0-16,0 0 15,21-21-15,-21 21 16,0 0-16,-1-21 0,22-1 16,-42 22-16,21-21 0,0 21 0</inkml:trace>
  <inkml:trace contextRef="#ctx0" brushRef="#br0" timeOffset="146146.2">13208 9906 0,'-21'21'0,"0"-21"0,21 21 16,-22 1-16,22-1 0,0 0 16,0 0-16,0 0 15,0 0-15,22-21 16,-1 22-16,0-22 0,0 0 15,0 0-15,0 0 16,1 0-16,-1 0 0,0-22 0,-21 1 16,21 21-16,-21-21 0,0 0 15,0 0-15,0 0 0,0-1 16,-21 1-16,0 21 0,21-21 16,-21 21-16,-1 0 15,1 0-15,0 21 16,21 0-16,-21-21 0,21 22 0,0-1 15,-21 0-15,21 0 16,0 0-16,0 0 0,0 1 16,0-1-16,0 0 15,0 0 1,0 0-16</inkml:trace>
  <inkml:trace contextRef="#ctx0" brushRef="#br0" timeOffset="153238.31">677 12383 0,'0'0'0,"-42"0"0,-43 0 15,22-22-15,-1 22 0,-20 0 16,20 0-16,1-21 0,-1 21 0,22 0 16,-22 0-16,22 0 15,42-21-15,21 0 32,21 21-17,22 0-15,21 0 0,-22 0 0,22 0 16,-1 0-16,1 0 0,0 0 15,-1 0-15,1 0 0,0 0 0,-22 0 16,1 0-16,-1 0 0,1 0 16,-22 0-16,0 0 0,1 0 15,-22 0-15,0 0 0,0 0 0,-42 0 47,0 0-47,0 21 16,0-21-16,-1 0 0,1 0 0,0 0 15,0 0-15,0 0 0,-22 0 16,22 0-16,-21 0 0,21 0 16,-22 0-16,1 0 0</inkml:trace>
  <inkml:trace contextRef="#ctx0" brushRef="#br0" timeOffset="153526.14">339 12319 0,'0'0'15,"-43"21"-15,22-21 0,0 0 0,0 0 16,21 21-16,21-21 15,21 0 1,-21 0-16,22 0 0,-1 0 0,22 0 16,-22 0-16,21 0 0,1 0 15,-22 0-15,22-21 0,-1 21 16,-20-21-16,20 21 0,-21 0 0,1 0 16,-1-21-16,-21 21 0,0 0 15,1 0-15,-1 0 0,0 0 0,0 0 16,-21-21 15,0 0-15,0-1-1,0 1-15,0 0 16,0 0-16,-21 0 16</inkml:trace>
  <inkml:trace contextRef="#ctx0" brushRef="#br0" timeOffset="153949.9">1079 12002 0,'-21'-22'0,"42"44"0,-63-65 15,42 64 32,0 1-47,21-22 16,0 21-16,1 0 16,20 0-16,-21 0 0,0-21 0,22 21 15,-1-21-15,-21 22 0,21-22 16,1 0-16,-1 0 0,0 0 15,-20 0-15,20 0 0,0 0 0,-21 0 16,1 0-16,-1 0 0,0 0 16,0 0-16,-21 21 31,-21 0-15,0 0-16,0-21 0,-1 21 0,1 22 15,-21-22-15,0 0 16,20 21-16,-20-21 0,0 22 0,-22-22 15,22 21-15,0 1 0,-1-22 16,22 21-16,-21 0 0,-1-20 0,22 20 16,0-21-16,0 0 0,0 22 15,0-22-15,42-21 47,0 0-47,21-21 0,-21-1 0,22 1 16,-22 0-16,21-21 0</inkml:trace>
  <inkml:trace contextRef="#ctx0" brushRef="#br0" timeOffset="158042.57">3111 11853 0,'0'0'0,"-21"0"0,0-21 16,0 21-1,0 0-15,21 21 47,0 1-47,0-1 16,0 0-16,0 0 0,0 0 15,0 0-15,0 1 0,0-1 0,21 0 16,0 0-16,0-21 0,0 21 0,1-21 16,-1 0-16,0 0 15,21 0-15,-21 0 0,22 0 0,-1 0 16,-21 0-16,22-21 0,-1 0 16,0 21-16,-21-21 0,22 0 0,-22-1 15,0 1-15,0 0 0,-21 0 16,0 0-16,0 0 0,0-1 15,0 1-15,0 0 16,0 0-16,-21 21 16,0 0-1,21 21 1,-21 0-16,21 0 16,0 1-16,0 20 0,0-21 15,0 21-15,-21 1 0,21-1 0,0 0 16,0 1-16,0-1 0,0 22 15,0-22-15,0 0 0,0 22 0,0-22 16,0 0-16,0 1 0,0-1 16,0 0-16,0 1 0,0-22 0,-22 21 15,22-21-15,-21 1 0,21-1 0,0 0 16,0 0-16,-21-21 16,0 0-16,0 0 15,0-21-15,-1 21 0,1-21 16,0 0-16,0-1 0,0 1 15,0-21-15,-1 21 0,1 0 16,0-22-16,0 22 0,-21-21 0,20 21 16,1-1-16,0 1 0,21 0 15,-21 21-15,0-21 0,21 42 32,0 0-32,0 0 15,0 1-15,0-1 0,21 0 16,0 0-16,0 0 0,-21 0 0,21 1 15,1-1-15,-1 0 0,21 0 16,-21 0-16,0 0 0,22 1 16,-22-22-16,21 0 0,1 0 0,-22 0 15,21 0-15,0 0 0,-20 0 16,20-22-16,0 22 0,-21-21 0,1 0 16,20 21-16,-21-21 0,0 0 15,0 0-15,1-1 0,-22 1 0,0 0 16,21 0-16,-21 0 0,0-22 15,0 22-15,0 0 0,0 0 0,0 0 16,0 0-16,0 42 47,0 0-47,0 0 16,0 0-16,0 0 0,0 1 0,0-1 15,0 0-15,0 0 0,0 0 16,0 0-16,21 22 0,0-22 0,-21 0 15,21-21-15,-21 21 0,21 0 16,1-21-16,-1 22 0,0-22 16,0 0-16,0 0 15,0 0-15,1-22 0,-1 1 0,0 0 16,0 0-16,-21 0 16,0 0-16,21-1 0,-21 1 0,21 0 15,-21 0-15,0-21 0,0 20 0,0 1 16,0 0-16,0 0 15,0 0-15,0 0 0,0-1 0,0 1 16,0 42 15,0 1-31,0-1 16,0 0-16,0 0 0,0 0 0,0 0 16,0 1-16,0-1 0,0 0 0,0 64 31,0-64-31,22 0 0,-1 0 0,-21 0 0,21 0 15,0 1-15,0-1 0,0-21 16,1 21-16,-1-21 16,0 0-16,0 0 0,21 0 15,-20 0-15,-1-21 0,0 21 0,21-21 16,-21-1-16,1 1 0,-1 0 0,0 0 16,0 0-16,0 0 0,-21-1 15,0-20-15,21 21 0,-21 0 0,0 0 16,0-1-16,0 1 0,0-21 15,0 21-15,0 0 0,-21 21 16,0 0 0,0 0-1,0 21-15,21 0 0,-21 0 16,-1 0-16,22 0 0,-21 1 0,21-1 16,0 0-16,-21 0 0,21 0 15,0 0-15,0 22 0,0-22 0,0 0 16,0 0-16,0 0 0,21 1 15,-21-1-15,21-21 0,1 21 0,-22 0 16,21-21-16,0 0 0,0 0 16,21 0-16,-20 0 0,-1 0 0,21 0 15,-21-21-15,22 0 0,-22 21 16,21-21-16,0-1 0,-20 1 0,20-21 16,0 21-16,-21 0 0,22-1 15,-22-20-15,21 21 0,-21 0 16,1-22-16,-1 22 0,-21 0 0,0 0 15,0 0-15,0 0 16,-21 21 0,-1 0-16,1 21 0,21 0 0,-21-21 15,21 21-15,-21 0 0,21 0 16,0 1-16,0-1 0,0 0 0,0 0 16,21 0-16,0 0 15,0 1-15,1-1 0,-1 0 16,0 0-16,-21 0 0,21 0 15,0-21-15,-21 22 16,-21-22 15,0 0-15,0 0-16,21-22 0,-21 22 0,-1-21 16,1 21-16,0-21 0,0 21 15,0 0-15,0 0 0,-1 0 16,22 21 15,0 0-31,22 1 0,-1-1 16,0-21-16,0 21 15,0-21-15,22 0 0,-22 21 0,21-21 16,0 0-16,1 0 0,-1 0 16,0 0-16,1 0 0,-1 0 15,0 0-15,22 0 0,-22-21 0,1 0 16,-1 21-16,0-21 0,1-1 15,-1 1-15,0 0 0,-21 0 0,1 0 16,20 0-16,-21-1 0,0 1 0,-21 0 16,0 0-16,21 0 0,-21 0 15,0-22-15,0 22 0,0 0 16,-21 0-16,0 21 0,0 0 16,0 0-16,0 0 0,-22 0 0,22 0 15,0 0-15,-21 0 0,20 21 0,-20 0 16,21 0-16,-21-21 15,20 21-15,1 22 0,0-22 0,0 0 16,0 0-16,0 0 0,21 1 0,0 20 16,0-21-16,0 0 0,0 0 15,0 1-15,0-1 0,21 0 16,-21 0-16,21-21 0,0 0 0,0 0 16,0 0-16,1 0 0,20 0 15,-21 0-15,0-21 0,0 0 0,1 0 16,-1 21-16,0-22 0,0 1 15,0-21-15,0 21 0,1 0 0,-1-22 16,-21 22-16,21-21 0,-21 21 16,21-22-16,-21 1 0,21 0 15,-21-1-15,0 22 0,0-21 0,0-1 16,0 22-16,0 0 0,0 0 0,0 0 16,0 0-16,0 42 31,0 0-31,-21 0 15,21 0-15,0 22 0,-21-22 0,21 21 16,0 0-16,0-20 0,0 20 0,0 0 16,0-21-16,0 22 15,0-22-15,0 21 0,0-21 0,0 1 0,21-1 16,0 0-16,0 0 0,1 0 16,-1 0-16,0-21 0,21 0 15,-21 0-15,22 0 0,-22 0 0,21 0 16,-21 0-16,22-21 0,-22 0 15,21 21-15,-21-21 0,22 0 0,-22 0 16,0-1-16,0 1 0,-21 0 0,0 0 16,21 0-16,-21 0 0,0-1 15,0 1-15,0 0 0,0 0 0,0 0 16,0 0-16,-21 21 0,0 0 0,0 0 16,0 0-16,0 0 15,-1 0-15,1 21 0,0 0 0,0 0 16,0 0-16,21 0 15,0 1-15,-21-1 0,21 0 16,-22 21-16,22-21 0,0 1 0,0-1 16,0 0-16,0 0 15,22 0-15,-1-21 16,0 0-16,0 0 16,0-21-16,0 21 15,-21-21-15,22 0 0,-1 21 0,-21-21 16,21-1-16,0 1 0,-21 0 0,0 0 15,21 0-15,0 0 0,-21-1 16,22 1-16,-22 0 0,0 0 16,21 21-16,-21-21 0,21 21 15,-21 21 1,0 0 0,-21 0-16,21 0 0,-21 1 15,21-1-15,0 0 0,0 0 16,0 0-16,0 0 0,0 1 15,0-1-15,0 0 0,21 0 0,0 0 16,0-21-16,0 21 0,22-21 16,-22 0-16,21 0 0,0 0 0,1 0 15,-1 0-15,-21 0 0,22 0 16,-1-21-16,-21 21 0,21-21 16,-20 0-16,-1 21 0,0-21 0,0 0 15,-21-1-15,0 1 0,21 0 0,-21 0 16,0 0-16,0 0 0,0-1 15,0 1-15,0 0 0,0 0 16,0 42 15,-21 0-31,21 0 16,0 1-16,0-1 0,0 0 16,0 0-16,0 0 0,0 0 15,0 1-15,0-1 16,0 0-1,21-21-15,0 0 0,1 0 16,-1 0-16,0-21 16,0 0-16,0 21 15,-21-22-15,21 1 0,-21 0 16,22 0-16,-1 0 0,0 0 16,-21-1-16,0 1 0,0 0 15,21 21-15,-21-21 0,0 0 31,0 42-15,0 0 0,0 0-1,-21 0-15,21 1 0,-21-1 16,21 0-16,-21 0 0,21 0 0,-22 22 16,22-22-16,0 21 0,-21 0 0,21 1 15,0 20-15,0-20 0,-21-1 16,21 21-16,0-20 0,0 20 0,0-20 15,0 20-15,0 1 0,0-22 0,0 21 16,0 1-16,0-22 0,0 22 16,21-1-16,-21 1 0,21-22 0,-21 22 15,0-1-15,0-21 0,0 1 16,0 20-16,0-20 0,0-1 16,0-21-16,0 21 0,0-20 0,0-1 15,0 0-15,-21 0 0,21 0 0,-21-21 16,0 0-16,0 0 0,0 0 15,-1 0-15,1 0 16,-21-21-16,21 0 0,0 0 0,-22 0 16,22-22-16,-21 1 0,-1 0 0,1-1 15,0 1-15,-1-22 0,22 1 16,-21-1-16,21 1 0,0-1 0,21 1 16,0-22-16,0 22 0,0-1 0,21 1 15,0-1-15,0 1 16,0-1-16,22 1 0,-22 20 0,21-20 15,-21 21-15,22-1 0,-22 1 16,21 0-16,-21-1 0,22 22 0,-22 0 16,21 0-16,-21 0 0,0-1 0,1 1 15,20 21-15,-21 0 16,0-21-16,-21 42 47,0 0-16,0 1 0,21-22-15,1 0-16,-1 0 0,21 0 16,-21 0-16,22 0 15</inkml:trace>
  <inkml:trace contextRef="#ctx0" brushRef="#br0" timeOffset="158669.93">8467 12467 0,'-22'0'15,"44"0"-15,-86 0 0,43-21 0,0 21 0,0 0 16,-1 0-16,-20-21 0,21 21 16,0 0-16,0-21 0,-1 21 0,1 0 15,42 0 16,1 0-31,-1 0 16,21 0-16,0 0 16,1 0-16,-1 0 0,22 0 0,-1 0 0,1 0 15,-22 0-15,21 0 0,1 0 16,-1 0-16,1 0 0,-1 0 16,-20 0-16,-1 0 0,0 0 0,1 0 15,-22 0-15,0 0 0,0 0 0,0 0 16,-42 0 15,0 0-31,0 0 0,0 0 16,0 0-16,-1 0 0,1 0 15,0 0-15,-21 0 0,21 0 16,-1 0-16,-20 0 0,0 0 0,21 0 16,-22 0-16,1 0 0,21 0 15,-22 0-15</inkml:trace>
  <inkml:trace contextRef="#ctx0" brushRef="#br0" timeOffset="158963.76">8276 12425 0,'0'0'0,"-21"0"0,0 0 0,0 0 0,21 21 15,21-21 17,0 0-32,0 0 15,21 0-15,1 0 0,-22 0 0,21 0 16,22 0-16,-22 0 0,22 0 15,-22 0-15,21-21 0,1 21 16,-1 0-16,1 0 0,-22-21 0,22 21 16,-22 0-16,0 0 0,-20 0 0,20 0 15,-21 0-15,0 0 0,-42 0 47,0-21-47,0 21 16,0 0-16,-1 0 0,1-22 15,21 1-15</inkml:trace>
  <inkml:trace contextRef="#ctx0" brushRef="#br0" timeOffset="159510.66">8975 12044 0,'0'0'0,"-22"-21"16,1 21-16,0 0 15,21 21 1,0 0-16,0 0 16,0 0-16,21-21 15,0 22-15,1-1 0,-1-21 0,0 21 16,0 0-16,21-21 0,-20 21 16,20 0-16,-21-21 0,21 0 15,-20 22-15,-1-22 0,21 0 0,-21 0 16,22 0-16,-22 0 0,0 0 15,0 0-15,0 0 0,0 0 16,-21 21 15,-21 0-31,0-21 16,0 21-16,0 0 0,-22 0 0,22-21 16,-21 22-16,21-1 15,-22 21-15,1-21 0,0 0 0,-1 1 0,1-1 16,0 0-16,-1 0 0,1 0 15,0 0-15,-1 22 0,22-22 16,-21 0-16,21 0 0,0 0 0,21 1 16,-22-1-16,22 0 0,0 0 0,-21 0 15,21 0-15,0 1 16,0-1-16,0 0 0,0 0 16,0 0 30,21-21-14,-21-21-32,22 0 0,-1 21 15,-21-21-15,21 0 0,0 21 0,21-22 16</inkml:trace>
  <inkml:trace contextRef="#ctx0" brushRef="#br0" timeOffset="161981.14">10626 12065 0,'0'-21'16,"0"42"31,0 0-31,0 0-16,0 1 0,0-1 0,21 0 15,0 0-15,-21 0 0,21-21 16,0 21-16,-21 1 0,21-22 0,1 21 15,-1 0-15,0-21 16,0 0-16,0 0 0,22 0 16,-22 0-16,0-21 0,0 0 0,0 21 15,22-22-15,-22 1 0,0 0 16,0 0-16,-21 0 16,0 0-16,0-1 0,0 1 15,0 0-15,0 0 0,0 0 16,-21 21-16,0 0 0,0 0 15,-1 0-15,1 0 16,21 21-16,-21 0 0,21 21 16,-21-20-16,21 20 0,0-21 15,0 21-15,0 1 0,0-1 0,0 0 16,0 1-16,0-1 0,0-21 16,0 22-16,-21-1 0,0-21 0,21 21 15,-22-20-15,22 20 0,0-21 0,-21 0 16,0 0-16,0 1 15,0-1-15,21 0 0,-21 0 0,-1-21 16,1 0-16,-21 21 0,21-21 16,0 0-16,-22 0 0,22 0 0,-21 0 15,21-21-15,-22 0 0,22 0 0,-21 21 16,21-21-16,-1-1 0,1 1 16,0 0-16,0 21 0,21-21 0,0 0 15,0 0 1,21-1-1,0 22-15,0-21 0,1 21 0,20-21 16,-21 21-16,0-21 16</inkml:trace>
  <inkml:trace contextRef="#ctx0" brushRef="#br0" timeOffset="162530.82">11176 12065 0,'0'0'16,"0"-21"-16,0 42 31,0 0-31,0 0 0,0 1 16,0 20-16,0 0 0,0-21 16,0 22-16,0-1 0,21 0 15,-21 1-15,0-1 0,0 0 0,0 1 16,0-22-16,0 21 0,0 1 15,0-22-15,0 21 0,0-21 0,0 22 16,0-22-16,0 0 0,-21 0 0,21 0 16,-21-21-16,21-21 47,0 0-47,0 0 0,0 0 0,0-1 15,0-20-15,0 21 0,0-21 0,21 20 16,0-20-16,0 21 15,0 0-15,1-22 0,20 22 0,-21 0 16,0 0-16,0 0 0,22 21 16,-22 0-16,0-21 0,0 21 0,0 0 15,1 0-15,-1 21 0,0-21 0,0 21 16,-21 0-16,21 0 0,-21 0 16,0 22-16,0-22 0,0 0 0,0 0 15,0 22-15,0-22 0,-21 0 16,0 21-16,0-21 0,21 1 0,0-1 15,-21 0-15,21 0 0,0-42 63,0 0-63,0 0 0,21-1 0,-21 1 16,21 0-16</inkml:trace>
  <inkml:trace contextRef="#ctx0" brushRef="#br0" timeOffset="162910.54">11705 12552 0,'0'21'15,"0"0"-15,21-21 32,0 0-32,1 0 0,20 0 15,-21-21-15,21 0 0,-20 21 0,20-21 16,0 21-16,-21-21 0,1-1 15,-1 22-15,0-21 0,0 21 0,-21-21 16,0 0-16,0 0 0,0 0 16,-21 21-16,0 0 15,0 0-15,-1 0 0,1 0 0,0 0 16,0 21-16,0 0 16,0 0-16,-1 0 0,1 0 0,0 1 15,0 20-15,21-21 0,0 0 0,-21 22 16,21-22-16,0 0 15,0 21-15,0-21 0,0 1 0,0-1 16,0 0-16,21 0 0,0-21 16,0 0-16,0 0 0,1 0 15,-1 0-15,0 0 0,21 0 0,-21 0 16,22 0-16,-1-21 0,-21 0 16,22 0-16,-1-1 0</inkml:trace>
  <inkml:trace contextRef="#ctx0" brushRef="#br0" timeOffset="163331.29">12531 12404 0,'0'0'0,"0"-21"16,-22 21 15,1 0-31,0 21 0,0 0 16,21 0-16,0 0 0,-21 0 15,21 1-15,-21-1 0,21 0 0,0 0 16,0 0-16,0 0 0,0 1 15,0-1-15,0 0 0,0 0 0,0 0 16,21 0-16,0-21 0,0 22 0,0-22 16,0 0-16,1 0 0,-1 0 15,21 0-15,-21 0 0,0-22 0,1 22 16,20-21-16,-21 0 0,0 21 16,-21-21-16,21 0 0,-21 0 15,22-1-15,-22 1 0,0 0 16,0-21-16,0 21 0,0-1 15,-22 1-15,1 0 0,0 21 0,0-21 16,0 0-16,0 21 0,-1 0 0,1 0 16,0 0-16,0 21 15,0 0-15,0-21 0,-1 21 0,22 0 16,0 1-16,0-1 16,0 0-16,0 0 0,0 0 0,0 0 15,22 1-15,-1-1 0,0-21 16,0 21-16,21-21 15,-20 0-15,-1 0 0</inkml:trace>
  <inkml:trace contextRef="#ctx0" brushRef="#br0" timeOffset="163766.04">12954 12552 0,'0'0'0,"-42"-42"15,42 20 1,0 1-16,0 0 15,0 0 1,21 21 0,0 0-16,0 0 0,0 21 15,0-21-15,1 21 0,-1 0 16,0 1-16,0-1 0,0 21 16,0-21-16,-21 0 0,0 1 15,0-1-15,0 0 0,0 0 16,0 0-16,0 22 0,0-22 15,0 0-15,0 0 0,-21-21 0,0 0 16,0 0 0,21-21-1,0 0-15,0 0 16,0-1-16,0-20 0,0 21 16,0 0-16,21 0 0,0-1 0,0-20 15,-21 21-15,22 0 0,-22 0 16,0-1-16,21 1 0,0 0 0,0 0 15,0 21-15,-21-21 0,21 21 16,1 0-16,-1 0 16,0 0-16,0 0 0,0 0 15,0 0-15,1 0 16,-1 0-16</inkml:trace>
  <inkml:trace contextRef="#ctx0" brushRef="#br0" timeOffset="164418.89">13610 12446 0,'0'0'0,"0"21"15,-21 0 1,0 1 0,21-1-16,-21-21 0,21 21 15,0 0-15,0 0 16,0 0-16,0 1 0,0-1 0,0 0 16,0 0-16,0 0 0,0 0 15,0 1-15,0-1 0,21 0 16,0-21-16,0 21 0,0-21 15,0 0-15,22 0 0,-22 0 16,0 0-16,21-21 0,-20 0 16,-1 0-16,0 21 0,0-22 0,0 1 15,0 0-15,1 0 0,-1 0 16,0-22-16,0 22 0,-21 0 0,0 0 16,21 0-16,-21 0 0,21 21 15,-21-22-15,22 22 0,-22-21 16,0 42 15,0 1-31,-22-1 16,22 0-16,-21 0 0,21 21 0,-21 1 15,21-1 1,-21 0-16,21 1 0,0 20 0,0-20 16,0-1-16,0 21 0,0 1 0,0-1 15,0-20-15,0 41 0,0-20 16,0-1-16,0 1 0,0 21 0,0-22 15,21 22-15,-21-22 0,0 22 0,0-22 16,0 1-16,0-22 0,0 22 16,0-22-16,0 0 0,-21-20 0,0 20 15,0-21-15,-1 0 0,1-21 0,0 21 16,0-21-16,0 0 0,0 0 16,-1 0-16,1-21 0,0 21 0,0-42 15,-21 21-15,20 0 0,1-22 0,0 1 16,0-22-16,0 22 15,21-21-15,-21-1 0,21 1 0,0-1 16,0 1-16,21-1 0,0 22 0,21-22 16,-21 22-16,1 0 0,-1-1 15,21 1-15,-21 0 0,0 20 0,22-20 16,-22 21-16,0-21 0,0 20 16,22-20-16,-1 0 0,-21 21 0,21-22 15</inkml:trace>
  <inkml:trace contextRef="#ctx0" brushRef="#br0" timeOffset="165335.23">15282 12192 0,'0'-21'16,"0"0"-16,0 0 0,-21 21 15,21-22-15,0 1 0,0 0 16,0 0-16,-21 21 0,0 0 16,21-21-16,-21 21 0,-1 0 15,1 0-15,0 0 0,0 21 16,0-21-16,0 21 0,-22 0 0,22 0 0,-21 22 15,21-22-15,-1 0 16,1 21-16,0-20 0,0-1 0,21 21 16,0-21-16,0 0 0,0 1 15,0-1-15,0 0 0,0 0 0,0 0 16,21-21-16,0 0 0,0 21 16,1-21-16,20 0 0,-21 0 15,0 0-15,0 0 0,22 0 0,-22 0 16,0 0-16,0 0 0,0 0 15,1-21-15,-22 0 0,0 0 16,-22 21 0,1 0-16,0 0 0,0 0 15,-21 0-15,20 0 0,1 21 16,-21 0-16,21 0 0,0 1 0,-22-1 16,22 0-16,0 0 0,0 0 15,-22 22-15,22-22 0,21 0 0,-21 21 16,21-21-16,-21 1 0,21-1 15,0 0-15,21-21 16,0 0-16,0 0 0,22 0 16,-22 0-16,21 0 0,-21-21 15,22 0-15,-1 21 0,0-22 16,-20 1-16,20 0 0,0 21 0,-21-21 16,1 21-16,-1 0 0,0 0 15,0 0-15,-21 21 16,0 0-1,0 22-15,0-22 0,-21 21 0,0 0 16,0 1-16,-1 20 0,22-20 0,-21-1 16,0 21-16,0-20 0,0 20 15,0-20-15,-1-1 0,1 0 0,21 1 16,0-1-16,-21-21 0,21 21 0,0-20 16,0-1-16,0 0 15,0-42 1,21 21-16,0-43 15,1 22-15,-1 0 0</inkml:trace>
  <inkml:trace contextRef="#ctx0" brushRef="#br0" timeOffset="165814.46">16383 12065 0,'0'0'15,"0"-21"-15,0-43 16,0 43-16,0 0 0,0 0 0,0 0 16,0 0-16,0-1 0,0 1 0,0 0 15,-21 21 1,21 21 0,0 0-16,0 1 0,-21 20 15,21 0-15,0 1 0,0-1 16,-22 0-16,22 1 0,0 20 0,0-21 15,0 1-15,-21-1 0,21 0 16,-21 1-16,21-1 0,0-21 0,0 22 16,0-22-16,0 0 0,0 0 0,0 0 15,0 0-15,0 1 16,21-22 15,-21-22-31,21 22 0,-21-21 16</inkml:trace>
  <inkml:trace contextRef="#ctx0" brushRef="#br0" timeOffset="166138.28">16044 12637 0,'0'0'0,"-21"21"16,0-21-16,21 21 0,-21 0 15,21 0-15,0 0 0,0 1 0,21-22 16,0 21-16,0-21 0,22 21 0,-22-21 15,21 0-15,0 0 0,1 0 16,-1 0-16,0 0 0,22 0 16,-22 0-16,1-21 0,-1 0 0,-21 21 0,21-22 15,-20 1-15,83 0 16,-62 0-16,-43 0 0,0 0 16,0-1-16,0 1 0,0 0 15,0 0-15,0 0 0,0 0 16,0-1-16,0 1 15,-21 21-15,21-21 16,-22 0-16,1 21 0,0-21 16,0 0-16,0 21 15,21-22-15,-21 1 0,-1 21 16</inkml:trace>
  <inkml:trace contextRef="#ctx0" brushRef="#br0" timeOffset="166267.21">16129 11875 0,'0'0'16,"-21"-22"-16,-22 1 15</inkml:trace>
  <inkml:trace contextRef="#ctx0" brushRef="#br0" timeOffset="166458.1">16679 11705 0,'21'0'94,"-21"21"-94,22-21 0,-1 0 16,0 0-16,0 22 0,0-22 15,0 0-15,1 0 0</inkml:trace>
  <inkml:trace contextRef="#ctx0" brushRef="#br0" timeOffset="166590.01">17103 11811 0,'0'64'0,"0"-128"0,-43 128 16,22-64-16,0 0 15,0 0-15,21-22 0,0 1 0</inkml:trace>
  <inkml:trace contextRef="#ctx0" brushRef="#br0" timeOffset="167054.76">17399 11748 0</inkml:trace>
  <inkml:trace contextRef="#ctx0" brushRef="#br0" timeOffset="168301.63">16235 11896 0,'0'0'0,"0"-21"31,21-1-15,-21 1-1,0 0 1,-21 21 31,0 0-47,-1 0 15,1 0-15,0 0 0,0 0 0,0 0 16,0 0-16,-1 0 0,1 0 16,0 0-16,0 0 0,0 0 15,0 0-15,-1 0 16,1 0-16,42 0 47,22 0-47,-1 0 0,0 0 0,1 0 15,-1-21-15,22 21 0,-1 0 16,1-21-16,-1 21 0,1 0 0,-1-21 16,-21 21-16,22 0 0,-1-22 15,-20 22-15,-1-21 0,-21 21 16,0 0-16,1 0 0,-1 0 0,0 0 15,-21-21 17,-21 21-1</inkml:trace>
  <inkml:trace contextRef="#ctx0" brushRef="#br0" timeOffset="168687.41">17420 11769 0,'0'0'0,"-21"0"0,0 0 0,0 0 16,42 0 15,0 0-31,0 0 0,0 0 0,22 0 16,-1-21-16,0 21 0,22 0 15,-1 0-15,-20-22 0,20 22 0,22 0 16,-22 0-16,1 0 0,-1 0 15,1 0-15,-22-21 0,0 21 0,-20 0 16,-1 0-16,0 0 0,0 0 0,0 0 16,-42 0 15,0 0-15,0 0-16,0 0 15,-1 0-15,1 0 0,0 0 0,0 0 16,0 0-16</inkml:trace>
  <inkml:trace contextRef="#ctx0" brushRef="#br0" timeOffset="169006.23">17928 11726 0,'0'0'0,"0"22"47,0-1-31,0 0-16,0 0 0,0 0 15,0 22-15,0-1 0,0 0 16,-21 1-16,0 20 0,0 1 16,21-1-16,0 1 0,-22-1 0,1-21 15,0 22-15,21-22 0,0 22 0,0-22 16,-21 0-16,21 1 0,0-1 16,-21 0-16,21-20 0,0-1 0,0 21 15,0-21-15,0 0 0,0 1 16,0-44 31,0 1-47,0 0 0,21 0 15,0 0-15,0-22 0,0 22 0</inkml:trace>
  <inkml:trace contextRef="#ctx0" brushRef="#br0" timeOffset="171438.88">1101 13780 0,'0'0'0,"-22"0"15,1 0-15,0 0 32,21-22-32,0 1 15,0 0 1,0 0-16,0 0 16,0 0-16,0-1 15,0 1 1,0 0-16,-21 21 31,21 21-15,0 0-16,0 1 15,0-1-15,0 0 16,21 0-16,0 0 0,-21 0 0,0 1 16,21-1-16,1 0 0,-1 0 15,-21 0-15,21 0 0,0 1 16,0-1-16,0-21 0,22 21 15,-22 0-15,21-21 0,1 0 16,-1 21-16,0-21 0,22 0 0,-1 0 16,1 0-16,20 21 0,-20-21 15,21 0-15,-1 0 0,1 0 0,21 0 16,0 0-16,-1 0 0,1 0 16,21 0-16,-21 0 0,21 0 0,0 0 15,0 0-15,0 0 0,21 0 0,0 0 16,-21 0-16,22 0 0,-1 0 15,21-21-15,-21 21 0,22 0 0,-1 0 16,-21-21-16,21 21 16,22 0-16,-22 0 0,22 0 0,-1-21 15,-20 21-15,20 0 0,22 0 0,-22 0 16,1 0-16,-1-21 0,22 21 16,-22 0-16,1 0 0,-1 0 0,22 0 15,-21 0-15,-1 0 0,22-21 16,-22 21-16,22 0 0,-22 0 0,22 0 15,0 0-15,-22 0 0,22 0 0,-22 0 16,22 0-16,-21 0 0,20 0 16,1 0-16,-22 0 0,22 0 0,0 0 15,-1 0-15,1 0 0,0 0 0,-1 0 16,1 0-16,0 0 16,-1 0-16,1 0 0,0 0 0,-1 0 15,1 0-15,0 0 0,-1 0 16,-20 0-16,21 0 0,-1 0 0,-20 0 15,20 0-15,-20 0 0,-1 0 0,22 0 16,-21 0-16,-1 0 0,1 0 16,-22 0-16,21 0 0,-20 0 0,-1 0 15,0 0-15,1 0 0,-22 0 16,0 0-16,0 0 0,-21 0 0,0 0 16,0 21-16,0-21 0,-21 0 0,0 0 15,-21 0-15,-1 21 0,1-21 16,-22 0-16,1 0 0,-22 0 15,1 0-15,-1 0 0,-21 0 0,0 0 16,0 0-16,1 0 16,-22-21 15,0 0-31,-22 21 0,1-22 0,0 22 16,0-21-16,-21 0 0,20 21 0,-20-21 15,0 0-15,-1 21 0,-20-21 16,-1 21-16</inkml:trace>
  <inkml:trace contextRef="#ctx0" brushRef="#br0" timeOffset="173313.44">614 13526 0,'0'0'0,"-21"0"0,-1-22 0,-20 22 16,42-21-16,-21 0 15,0 21-15,21 21 32,0 0-32,0 1 0,0 20 15,21-21-15,0 21 0,0-20 16,-21 20-16,21 0 0,1 1 15,-1-1-15,0 0 0,0-21 16,0 22-16,-21-1 0,21 0 0,1-20 16,-1 20-16,-21-21 0,21 0 15,0 22-15,0-22 0,0 0 16,1 0-16,-1 0 0,0-21 16,0 21-16,0-21 0,22 0 15,-22 0-15,0 0 0,0 22 0,0-22 16,22 0-16,-22 0 0,21 0 15,0 0-15,1 0 0,-1 0 16,22 0-16,-22 0 0,21-22 16,1 22-16,-1 0 0,1 0 15,21-21-15,-22 21 0,22 0 0,-1-21 16,1 21-16,21 0 0,0-21 16,0 0-16,21 21 0,0 0 0,-22 0 15,44-21-15,-22 21 0,0 0 16,21-22-16,0 22 0,0 0 0,0 0 15,22-21-15,-22 21 0,21-21 16,0 21-16,1 0 0,-1 0 0,22-21 16,-1 21-16,1 0 0,-1 0 0,1 0 15,20-21-15,-20 21 0,20 0 16,22 0-16,-21 0 0,0-21 16,-1 21-16,1 0 0,0 0 15,-1 0-15,1 0 0,0-22 0,20 22 16,1 0-16,-21 0 0,21 0 0,0 0 15,-22-21-15,22 21 0,0 0 16,0 0-16,0 0 0,-1 0 0,1-21 16,0 21-16,0 0 0,21 0 15,-21 0-15,0 0 0,-1 0 0,22 0 16,-21 0-16,0 0 0,0 0 16,0 0-16,0 0 0,-22 0 0,22 0 15,-21 0-15,21 0 0,-22 0 0,1 0 16,21 0-16,-22 0 15,1 0-15,0 0 0,-1 21 0,-20-21 16,21 0-16,-22 0 0,22 21 16,-22-21-16,1 0 0,-22 0 0,22 22 15,-1-22-15,-21 0 0,1 21 0,-1-21 16,0 21-16,-20-21 0,20 0 16,-21 21-16,0-21 0,0 0 0,1 21 15,-1-21-15,-21 0 0,0 0 16,0 21-16,-21-21 0,21 0 15,-22 0-15,1 22 0,0-22 0,-21 0 0,-1 0 16,1 0-16,-21 0 0,-1 0 16,1 0-16,-22 0 0,0 0 15,1 0-15,-22 0 0,0 0 16,0 0-16,-42 0 78,0 0 0,0 0-62,-1 0-1,1 0-15,0 0 16,0 0-16,0 0 16,0 0-16,-1 0 0,1 0 15,0 0-15,0 0 16,0 0 0,0 0-1,-1 0-15,1 0 16,0 0-16</inkml:trace>
  <inkml:trace contextRef="#ctx0" brushRef="#br0" timeOffset="174090.17">19092 13885 0,'0'0'0,"-42"0"0,21 0 16,0 0-16,-1 0 0,1 0 0,0 0 15,0 0-15,0 0 16,0 0-16,-1 0 0,44 22 62,-1-22-62,0 21 0,21-21 16,1 21-16,-1-21 0,21 0 16,1 0-16,-1 21 0,22-21 0,0 0 15,-1 0-15,1 0 0,21 0 0,-21 0 16,20 0-16,-20 0 0,0 0 16,21 0-16,-22 0 0,1 0 0,0 0 15,-1 0-15,1 0 0,-22-21 16,1 21-16,-22-21 0,22 21 0,-43 0 15,21 0-15,-21 0 0,1 0 16,-1 0-16,-21-21 16,0-1 46,-21 22-62,-1 0 16,1 0-16,0-21 0,-21 0 15,21 21-15,-1 0 0,-20-21 16</inkml:trace>
  <inkml:trace contextRef="#ctx0" brushRef="#br0" timeOffset="196698.81">14245 2392 0,'0'-21'15,"0"42"110,0 0-109,0 0-16,0 0 0,0 1 16,0-1-16,0 0 15,0 0-15,0 0 0,0 0 16,0 1-16,0-1 0,0 0 16,0 0-16,0 0 15,0 0-15,0 1 16,21-22-1,0 21 1,1-21-16,-1 0 0,0 0 16,0 0-16,0 0 15,22-21-15,-22 21 0,0-22 0,0 1 16,0 21-16,22-21 0,-22 0 16,21 0-16,-21-22 0,22 22 0,-1 0 15,0 0-15,1 0 0,-1-22 16,0 22-16,1 0 0,20 0 15,-21 0-15,1 21 0,-1-21 0,22-1 0,-22 22 16,0-21-16,-21 0 16,22 21-16,-1-21 0,0 21 0,-20-21 15,20 0-15,-21 21 0,21-22 16,-20 22-16,20-21 0,-21 21 0,0-21 16,0 21-16,1 0 0,-1 0 15,0-21-15,-21 0 16,21 21-1,-21-21 79,0-1-78,-21 22-1</inkml:trace>
  <inkml:trace contextRef="#ctx0" brushRef="#br0" timeOffset="199258.06">15473 5376 0,'0'0'0,"0"-21"16,0 0-1,0 0-15,21 21 32,0 0-17,21 0-15,-20 0 16,-1 0-16,21 0 0,0 0 0,1 0 16,-1 0-16,22 0 0,-1 0 15,1 21-15,20-21 0,1 0 0,0 0 16,20 21-16,1-21 0,21 0 0,-21 0 15,0 0-15,21 0 0,-21 0 16,21 0-16,-21 0 0,21 0 0,-22 0 16,1 0-16,0 0 0,-21 0 15,-1 0-15,-20 0 0,-1 0 0,-20 0 16,-1 0-16,0 0 0,-20 0 16,-1 0-16,-21-21 31,-21 21-16,-1 0 1,1-21-16,0 21 0,-21 0 0,21 0 16,-22 0-16,1 0 0,-22-21 15,22 21-15,-21 0 0,-1 0 0</inkml:trace>
  <inkml:trace contextRef="#ctx0" brushRef="#br0" timeOffset="199762.78">15028 5228 0,'0'0'0,"-21"0"0,-21 0 16,21 21-1,42-21 1,0 22 0,0-22-16,21 0 0,1 21 0,20-21 15,1 0-15,20 21 0,22-21 16,-21 0-16,21 21 0,0-21 0,-1 21 15,22-21-15,0 21 0,22-21 16,-22 22-16,21-22 0,-21 0 0,0 21 16,-21-21-16,21 0 0,-22 0 15,22 0-15,-21 21 0,-21-21 0,21 0 16,-43 0-16,22 0 0,-43 0 16,22 0-16,-22 0 0,-21 0 15,22 0-15,-22 0 0,0 0 16,-21-21-1,0 0 1,0-1 15,21 22-31,0 0 0,0 0 16</inkml:trace>
  <inkml:trace contextRef="#ctx0" brushRef="#br0" timeOffset="200527.41">18817 5334 0,'42'-21'0,"-20"21"15,-22 21 32,0 0-47,0 0 0,0 1 16,-22-1-16,1 0 0,21 0 15,-21 0-15,0 0 0,0 1 16,21-1-16,-21 0 0,21 0 0,-22 0 16,22 0-16,0 1 15,0-1-15,22-21 16,-1 0 0,0 0-16,21 0 0,1-21 15,-22-1-15,42 22 0,-20-21 16,-1 0-16,21 21 0,1-21 0,-1 0 15,1 0-15,-1-1 0,1 1 16,-1 21-16,1-21 0,-22 0 0,22 21 16,-22-21-16,0 21 0,-20 0 15,20 0-15,-21-21 0,0 21 0,0 0 32,-42 0 30,21 21 94,-21-21-140,0 0-16,0 21 0,0-21 16</inkml:trace>
  <inkml:trace contextRef="#ctx0" brushRef="#br0" timeOffset="202091.48">15557 7345 0,'0'0'0,"-21"0"0,0 0 0,0 0 15,0 0-15,0 0 0,-1 0 16,1 0-16,0 0 0,0 0 15,0 0-15,0-21 0,-1 21 16,1 0-16,0 0 0,0 0 16,42 0 15,21 0-31,1 0 0,-1 0 16,0 0-16,22 0 0,-22 0 0,22 21 15,-1-21-15,1 0 0,-1 0 16,1 21-16,-1-21 0,1 0 0,-1 0 15,1 0-15,-1 0 0,1 0 16,-1 0-16,-20 0 0,-1 0 0,0 0 16,1 0-16,-22 0 0,21 0 15,-63 0 17,0 0-32,-22 0 0,22 0 15,-21 0-15,0 0 0,-1 0 16,1 0-16,0 0 0,-1 0 0,1 0 15,0 0-15,-1 21 0,-20-21 16</inkml:trace>
  <inkml:trace contextRef="#ctx0" brushRef="#br0" timeOffset="202382.33">15176 7451 0,'0'0'0,"-42"0"0,0 0 0,21 0 0,-1 0 15,1 0-15,42 0 31,1 0-31,20 0 0,0 0 0,22 0 16,-1 0-16,1 0 0,-1 21 16,1-21-16,-1 0 0,22 0 0,-22 0 15,1 0-15,21 0 0,-22 0 0,1 0 16,-1 0-16,-21 0 0,22 0 16,-22 0-16,1 0 0,-1 0 0,-21 0 15,0 0-15,0 0 0,-42 0 47,21 21-31,21-21-1,1 0-15,-1 21 0</inkml:trace>
  <inkml:trace contextRef="#ctx0" brushRef="#br0" timeOffset="202930.31">17018 7535 0,'0'0'0,"0"-21"31,0 42 0,0 1-15,0-1-16,0 0 0,-21 0 15,21 0-15,-21 0 16,21 1-16,0-1 0,0 0 0,-22 0 0,22 0 16,-21 0-16,21 1 0,0-1 15,-21-21-15,21 21 0,42-21 31,-20 0-31,-1 0 16,21 0-16,0-21 0,22 0 16,-1-1-16,1 1 0,-1 0 0,22 0 15,0 0-15,-22 0 0,22-22 16,-22 22-16,22 0 0,0 0 0,-22 0 16,1-22-16,-1 22 0,1 21 0,-22-21 15,22 0-15,-22 0 16,-21 21-16,21-22 0,-20 22 0,-1 0 15,0-21-15,-42 21 63,0 0-63,-1 21 0,1-21 16,0 22-16,0-1 0,-21-21 0,20 21 15,-20 0-15,0 0 0</inkml:trace>
  <inkml:trace contextRef="#ctx0" brushRef="#br0" timeOffset="205766.13">3789 8932 0,'0'0'0,"-21"0"0,-1 0 16,1 0-16,0 0 0,0 0 15,0 0-15,0 0 0,-1 0 16,22 22 15,0-1-31,22 0 16,-1-21-16,0 0 0,21 21 16,-21-21-16,22 0 0,-1 21 15,0-21-15,1 21 0,-1-21 0,0 22 16,1-22-16,-1 21 0,0 0 0,1-21 15,-1 21-15,22-21 0,-22 21 16,21 0-16,1-21 0,-1 22 0,1-22 16,21 21-16,-1-21 0,1 0 15,0 21-15,20-21 0,-20 0 16,21 21-16,0-21 0,0 0 0,21 0 16,-22 0-16,22 0 0,-21 0 0,21 0 15,-21 0-15,21 0 0,0 0 16,-21 0-16,21 0 0,0 0 0,0 0 15,0 0-15,-21 0 0,21 0 0,-21 0 16,21 0-16,-22 0 0,1 0 16,0 0-16,-21 0 0,21 0 0,-22 0 15,1 0-15,-22 0 0,22-21 0,-21 21 16,-1 0-16,-21-21 16,22 21-16,-22-21 0,1-1 0,-1 22 15,0-21-15,1 0 0,-22 0 0,21 21 16,0-21-16,-20 0 0,20-22 15,0 22-15,-21 0 0,22 0 0,-22 0 16,0-22-16,0 22 0,0 0 0,1-21 16,-1 20-16,-21 1 0,21-21 15,-21 21-15,0 0 0,0-22 0,21 22 16,-21 0-16,21-21 0,-21 20 0,0 1 16,0-21-16,21 21 0,-21-22 15,22 1-15,-22 21 0,0-21 0,0-1 16,0 1-16,0 0 0,0-1 15,0 1-15,0 0 0,0-1 16,-22 1-16,1 0 0,-21-1 0,21 1 16,-22 0-16,1-1 0,0 1 15,-1 0-15,1-1 0,-21 1 0,20 0 16,-20 20-16,20-20 0,1 0 0,-21-1 16,-1 1-16,22 21 0,-22-21 15,1 20-15,-1-20 0,-20 21 0,-1-21 16,21 20-16,-20 1 0,-1 0 15,0 0-15,1 0 0,-1 0 0,0-1 16,-20 22-16,20-21 0,0 0 0,-21 21 16,22 0-16,-22 0 15,21-21-15,1 21 0,-1 0 0,0-21 16,22 21-16,-22 0 0,22 0 16,-22 0-16,21 0 0,1-21 0,-22 21 15,22 0-15,-1 0 0,-20 0 0,20 0 16,1 0-16,-22 0 0,21 0 15,1 0-15,-1 0 0,1 0 0,-1 0 16,22 0-16,-21 0 0,20 0 16,-20 0-16,20 0 0,-20 0 0,21 0 15,-22 0-15,22 0 0,-22 0 16,22 0-16,-22 0 0,1 0 16,21 0-16,-22 0 0,22 0 0,-22 0 15,22 0-15,-22 0 0,22 21 16,0-21-16,-22 0 0,22 0 0,0 21 15,-1-21-15,1 0 0,-22 21 16,22-21-16,0 0 0,-22 21 0,22 0 16,-22-21-16,1 22 0,21-22 15,-1 21-15,-20-21 0,20 21 0,1 0 16,0 0-16,-1-21 0,1 43 16,0-22-16,21 0 0,-22 0 0,22 21 15,-21-20-15,21 20 16,-1-21-16,1 21 0,0 1 0,0-22 15,0 21-15,0 1 0,-1-1 16,1-21-16,21 21 0,0-20 0,-21 20 16,0 0-16,21-21 0,-21 22 15,21-1-15,-21-21 0,21 22 0,0-1 16,0 0-16,0-21 0,-22 22 16,22-1-16,0 0 0,0 1 0,0-1 15,-21 0-15,21 1 0,0-1 16,0-21-16,0 22 0,0-1 0,0-21 15,0 21-15,0-20 0,0 20 16,0-21-16,0 0 0,0 22 0,21-22 16,1 0-16,-22 0 0,21 21 15,0-20-15,0-1 0,-21 0 16,21 0-16,22 0 0,-22 0 0,0 22 16,21-22-16,-21 0 0,22 0 15,-22 0-15,21 1 0,1-1 0,-22 0 16,21 0-16,0 0 0,-20 0 0,20 1 15,-21-1-15,21 0 0,-20 0 16,20-21-16,0 21 0,1 0 0,-1-21 16,0 22-16,1-22 0,20 21 0,1-21 15,-1 0-15,22 0 0,-1 0 16,1 0-16,0 0 0,21 0 0,-1 0 16,1 0-16,0 0 0,0 0 15,0 0-15,0 0 0,-1 21 16,-20-21-16,0 0 0,-1 0 0,-20 0 15,-1 0-15,-20 0 0,20 0 0,-42 0 16,1 0-16,-1 0 0,0 0 16,-21-21-1,-21 0-15,21-1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6:33:18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3598 0,'0'22'78,"0"-1"-78,-21 0 16</inkml:trace>
  <inkml:trace contextRef="#ctx0" brushRef="#br0" timeOffset="847.99">5588 3895 0,'0'-21'15,"-21"-1"-15,21 1 16,0 0 0,0 0-1,0 0-15,0 0 16,0-1-16,0 1 15,0 42 48,0 1-63,0 20 16,0-21-16,0 21 0,0-20 15,0 41-15,0-21 0,0 22 0,0-1 16,0 1-16,0-1 0,0 22 15,21-21-15,-21-1 0,0 22 16,0-1-16,0 1 0,0 0 0,0-1 16,0 22-16,-21-21 0,0 21 15,21-22-15,-22 22 0,22 0 0,-21-21 16,21 21-16,0-1 0,-21-20 16,21 21-16,-21-21 0,21-1 0,-21 1 15,0 21-15,21-22 0,0 1 0,-22 0 16,1-1-16,21 1 15,-21 0-15,21-22 0,-21 22 0,0 0 16,21-22-16,-21 22 0,21-22 16,0 22-16,-22-22 0,22 1 0,-21-1 15,21-20-15,-21 20 0,21-42 0,0 22 16,0-22-16,0 0 0,0 0 16,0-42-1,0 0-15,0 0 0,0-22 16,0 1-16,0-21 0,0-1 0,0-21 15,21 22-15</inkml:trace>
  <inkml:trace contextRef="#ctx0" brushRef="#br0" timeOffset="2375.3">5694 3704 0,'0'-21'16,"0"0"-16,21 21 15,0-21-15,-21 0 16,21 21-16,-21-22 0,21 22 16,-21-21-1,22 21 1,-1 0-16,0 0 0,0 0 0,0 0 16,0 0-16,22 0 0,-22 0 15,21 0-15,1 0 0,20 0 0,-21 0 16,22 0-16,-1 0 0,22-21 15,0 21-15,21 0 0,-22-21 16,22 21-16,0-21 0,0 21 16,-22 0-16,22-21 0,0-1 0,0 22 15,0 0-15,0 0 0,-1-21 16,1 21-16,0 0 0,-21 0 0,-1 0 16,1-21-16,0 21 0,-22 0 15,1 0-15,-22 0 0,0 0 16,1 0-16,-1 0 0,-21 0 0,0 0 15,1 0-15,-1 0 16,-21 21 0,0 0-16,0 1 15,0-1-15,0 0 0,0 0 0,0 0 16,0 22-16,0-22 16,0 21-16,0 0 0,0 1 0,0-1 15,0 0-15,21 22 0,-21-22 16,21 22-16,-21-1 0,21 1 0,-21-22 15,0 22-15,21-1 0,-21 1 16,22-1-16,-22 1 0,0 20 0,21-20 16,-21 20-16,0 1 0,0 0 15,21-1-15,-21 1 0,0 0 0,0-22 16,21 22-16,-21 0 0,21-1 16,-21 22-16,0-21 0,0-1 0,21 1 15,-21 0-15,22-22 0,-1 22 16,-21 0-16,0-1 0,21 1 15,-21 0-15,21-1 0,0 1 0,-21 0 16,0-22-16,0 22 0,21-22 16,1 22-16,-22-22 0,0 1 0,0 21 15,21-22-15,-21 1 0,21-1 16,-21 1-16,0-22 0,0 21 0,0-20 16,21-1-16,-21 0 0,0 1 0,0-1 15,0-21-15,0 22 0,0-22 16,0 0-16,0 0 0,0 21 0,0-20 15,0-1-15,-21 0 16,21 0-16,0 0 0,-21 0 16,0-21-16,-1 0 15,22 22-15,-21-1 0,0-21 16,0 0-16,0 21 16,0-21-16,-1 0 15,1 0-15,0 0 0,0 21 16,0-21-16,0 21 0,-1-21 15,1 0-15,-21 21 0,21-21 0,-22 0 16,22 22-16,-21-22 0,0 0 16,-1 21-16,-20 0 0,20-21 0,-20 0 15,-1 21-15,1-21 0,-1 0 16,1 21-16,-22-21 0,1 0 16,-1 0-16,0 21 0,22-21 0,-22 0 15,0 0-15,1 0 0,20 0 16,-20 0-16,-1 22 0,0-22 0,1 0 15,-1 0-15,0 0 0,1 0 16,20 0-16,-21 21 0,22-21 0,-1 0 16,1 0-16,21 0 0,-1 0 0,1 0 15,0 0-15,-1 0 0,22 0 16,0 0-16,0 0 0,0 0 0,-1 0 16,1 0-16,0 0 15,0 0 1,0 0-1,0-21-15,-1-1 0,22 1 16,-21 21-16,0-21 0,0 0 16,0 0-16,0 0 0,-1-1 0,1 1 15,21-21-15,-21 21 0,0 0 16,0-1-16,0-20 0,21 21 0,-22 0 16,1 0-16,21-1 0,-21 1 0,21 0 15,0 0-15,-21 0 0,21 0 16,0-1-16,0 1 0,-21 0 0,21 0 15,-21 0-15,21 0 0,0-22 16,0 22-16,0-21 0,0-1 16,0 1-16</inkml:trace>
  <inkml:trace contextRef="#ctx0" brushRef="#br0" timeOffset="3355.18">5715 2879 0,'0'0'0,"-21"0"0,0 0 0,-1-21 15,1 21-15,0 0 16,21-22-1,21 22 1,22 0-16,-1 0 0,0-21 0,1 0 16,20 21-16,-21 0 0,22-21 15,-22 21-15,22-21 0,-22 21 0,0 0 16,1 0-16,-22-21 0,0 21 16,0 0-16,0-22 0,-21 44 31,-21-1-16,0-21-15,-21 21 0,21-21 0</inkml:trace>
  <inkml:trace contextRef="#ctx0" brushRef="#br0" timeOffset="3649.02">5948 2836 0,'0'-21'31,"0"42"0,0 1-31,21-1 16,-21 0-16,0 0 0,21 0 0,0 0 15,-21 22-15,21-22 0,-21 21 16,0-21-16,0 22 0,0-1 16,0-21-16,0 22 0,0-1 15,0-21-15,0 0 0,0 0 0,0 1 16,0-1-16,0 0 15,0-42 1,0 0 0,22-1-16,-1 1 0,0-21 15,-21 21-15</inkml:trace>
  <inkml:trace contextRef="#ctx0" brushRef="#br0" timeOffset="3971.53">6498 2773 0,'0'0'16,"0"-21"-16,0 0 0,0-1 15,-21 22 1,0 22 0,0-1-16,-1-21 0,22 42 15,-21-21-15,0 0 0,21 22 16,-21-22-16,21 21 0,0 1 0,0-22 15,0 21-15,0 0 0,0-20 16,0 20-16,0 0 0,0-21 16,0 1-16,21-1 0,0 0 0,0 0 15,22 0-15,-22-21 16,21 0-16,-21 0 0,22 0 0,-1 0 16,0 0-16,1 0 0,-1 0 15,-21-21-15,22 21 0,-22-21 0,21 21 16,-21-21-16,0 0 0,1 21 15,-1-22-15</inkml:trace>
  <inkml:trace contextRef="#ctx0" brushRef="#br0" timeOffset="4179.52">7154 3027 0,'21'0'31,"1"0"-31,-1 0 16,0 0-16,0 0 0,0-21 15,0 21-15,1-21 0,-1 21 16,0-22-16,0 22 16,0 0-16,0-21 0</inkml:trace>
  <inkml:trace contextRef="#ctx0" brushRef="#br0" timeOffset="4455.35">7916 2625 0,'0'0'16,"-21"0"-16,0 0 0,-43 0 16,43 0-16,21 21 15,0 0-15,0 21 16,0-20-16,0 20 0,0-21 0,0 21 15,0 1-15,0-22 16,0 21-16,0-21 0,0 22 0,0-22 16,0 0-16,0 0 0,0 22 15,0-22-15,0 0 0,0 0 0,0 0 16,0 0-16,0 1 16,0-1-16,21-21 0,-21 21 15,22-21-15</inkml:trace>
  <inkml:trace contextRef="#ctx0" brushRef="#br0" timeOffset="6164.08">6625 4487 0,'21'0'16,"0"0"-1,-21-21-15,0 0 16,22 0-1,-22 0 1,0 0 0,0-1-16,-22 1 15,1 21 1,0 0 0,0 0-16,0 0 15,0 0-15,-1 0 0,1 0 16,0 0-16,0 0 15,0 21-15,21 1 0,-21-22 0,21 21 16,-22 0-16,22 0 0,-21 0 16,21 0-16,0 1 0,0-1 0,0 0 15,0 0-15,0 0 16,0 0-16,0 1 0,0-1 16,0 0-1,21-21-15,1 0 0,-1 0 16,0 0-16,0 0 15,-21-21-15,21 0 0,0-1 16,-21 1-16,0 0 16,0 0-16,0 0 0,0 0 15,0-1-15,0 44 63,0-1-63,0 0 15,0 0-15,0 0 0,22 0 16,-22 1-16,21-1 16,0-21-16,0 21 0,0-21 15,0 21-15,1-21 0,-1 0 16,0 0-16,21 0 0,-21 0 0,1 0 16,-1 0-16,0 0 0,21-21 15,-21 21-15,1-21 0,-1 0 0,0-1 16,0 1-16,0 0 15,-21-21-15,21 21 0,-21-1 0,0-20 16,0 21-16,0-21 16,0-1-16,0 22 0,0-21 0,-21-1 15,0 1-15,0 0 0,-21 21 16,20-22-16,1 1 0,-21 21 0,0 0 16,-1-1-16,1 22 0,0-21 15,-1 21-15,1 0 0,-22 0 0,22 0 16,0 0-16,-1 21 0,1 1 15,0 20-15,-1-21 0,1 21 16,21 1-16,0-1 0,0 0 0,-1 22 16,22-22-16,0 22 0,0-22 15,0 0-15,0 1 0,22-1 0,-22 0 16,21 22-16,0-22 16,0 1-16,-21-22 0,21 21 0,0 0 15,1-20-15,-1 20 0,0-21 16,0 0-16,0-21 0,0 21 0,1-21 15,-1 0-15,21 0 0,-21 0 16,0 0-16,22 0 0,-22 0 0,21-21 16,-21 0-16,1 0 0,20 21 15,0-21-15,-21-22 0,22 22 0,-22 0 16,21 0-16,-21-21 0</inkml:trace>
  <inkml:trace contextRef="#ctx0" brushRef="#br0" timeOffset="6494.85">7218 4212 0,'-21'0'15,"-1"0"-15,22-21 31,22 21-31,-1 0 0,0 0 0,0 0 16,21-21-16,-20 21 0,20 0 16,-21 0-16,21 0 0,-20 0 15,-1 0-15,0 0 0,0 0 16,-21 21 0,-21 0-1,0-21 16,0 0-31,-1 0 16</inkml:trace>
  <inkml:trace contextRef="#ctx0" brushRef="#br0" timeOffset="6727.72">7387 4212 0,'0'0'0,"-21"0"0,0 0 32,21 21-17,0 1-15,-21-22 0,21 21 0,0 21 16,0-21-16,0 0 0,0 22 15,0-22-15,0 21 0,-22-21 0,22 22 16,0-22-16,-21 21 0,21-21 16,-21 1-16,21-1 0,0 21 0,0-21 15,0 0-15,0 1 16,0-1-16,0-42 47,21 21-47,-21-22 15,21 1-15,1 0 0</inkml:trace>
  <inkml:trace contextRef="#ctx0" brushRef="#br0" timeOffset="7295.57">7408 4614 0,'21'0'31,"1"-21"-31,-22 0 0,21 21 0,-21-21 15,21 21-15,0-21 0,-21 0 16,21-1-16,-21 1 0,21 21 16,-21-21-16,0 0 15,-21 21 32,0 21-47,21 0 0,-21 0 16,21 1-16,0-1 0,0 0 15,0 0-15,0 0 16,0 0-16,0 1 16,21-22 15,0 0-31,0 0 0,-21-22 16,22 1-16,-1 0 15,0 0-15,-21 0 16,0 0-16,0-1 15,0 1-15,21 21 16,0 0 0,0 0-16,1 21 15,-22 1-15,21-1 16,0 0-16,-21 0 0,0 0 16,0 0-1,0 1-15,-21-1 16,0-21-16,21 21 15,0 0-15,-22-21 0,1 0 16,0 0 0,21-21-1,0 0-15,0 0 16,21-1-16,0 1 16</inkml:trace>
  <inkml:trace contextRef="#ctx0" brushRef="#br0" timeOffset="7591.4">7895 4128 0,'0'-22'0,"0"44"0,21-86 0,-21 43 16,0 0-16,21 21 31,-21 21-31,22 0 0,-22 0 16,0 0-16,0 22 0,0-1 0,0-21 15,0 22-15,0-1 0,0-21 16,0 21-16,0-20 0,0 20 0,0-21 15,0 21-15,0-20 0,0-1 16,0 0-16,-22 0 0,22 0 0,0 0 16,0 1-16,0-1 15,22-21 32,-22-21-31,0-1-16</inkml:trace>
  <inkml:trace contextRef="#ctx0" brushRef="#br0" timeOffset="7787.29">7832 4487 0,'-22'0'0,"1"0"16,21-21-16,0 0 31,21 21-16,1 0-15,-1 0 0,0-21 16,0 21-16,0 0 0,0 0 16</inkml:trace>
  <inkml:trace contextRef="#ctx0" brushRef="#br0" timeOffset="8354.96">7408 5122 0,'0'0'0,"0"-21"0,0 0 16,0 0-16,-21 0 0,21 0 16,0-1-16,-21 22 31,21 22-15,-21-22-1,21 21-15,0 0 16,0 0-1,21-21-15,0 21 16,-21 0-16,21-21 0,0 22 16,1-22-16,-22 21 15,21-21 1,-21 21-16,0 0 16,0 0-1,0 0-15,-21-21 31,21 22-31,-22-22 16,1 21 15,21 0-31,0 0 16,0 0 15,21-21-15,-21 21-1</inkml:trace>
  <inkml:trace contextRef="#ctx0" brushRef="#br0" timeOffset="8607.34">7218 5567 0,'0'0'0,"-21"0"0,21 21 16,21-21-1,0 0-15,0 0 0,21-21 16,-20 21-16,20-21 0,0 21 16,-21-21-16,22 21 0,-1-22 0,-21 22 15,0 0-15,22-21 0,-22 21 16,0 0-16,-42 0 31,0 0-15,0 21-16,-1-21 0,1 22 15,0-22-15,0 21 0,-21-21 0,20 21 16</inkml:trace>
  <inkml:trace contextRef="#ctx0" brushRef="#br0" timeOffset="8783.24">7281 5694 0,'21'0'16,"1"0"-1,-1 0-15,0 0 0,0 0 16,0 0-16,0-21 0,1 21 15,-1 0-15,0-21 0,0 21 16,0 0-16,0 0 0,1-22 16,-1 22-16,-21 22 31</inkml:trace>
  <inkml:trace contextRef="#ctx0" brushRef="#br0" timeOffset="9127.91">7429 5884 0,'0'0'0,"22"0"31,-1 0-15,0 0-16,0 0 15,-21 22 16,0-1-31,-21 0 16,0 0-16,0 0 16,-1 0-16,22 1 15,-21-22-15,21 21 0,0 0 16,0 0-16,0 0 16,0 0-16,0 1 15,21-22 1,-21 21-16,22-21 15,-22 21 1,-22-21 0</inkml:trace>
  <inkml:trace contextRef="#ctx0" brushRef="#br0" timeOffset="10108.33">6117 6773 0,'21'0'47,"-21"-21"-47,0 0 16,-21 21 15,0 21-15,0 0-16,21 1 15,-21-1-15,21 0 0,-22 0 0,22 0 16,0 0-16,0 1 15,0-1-15,0 0 0,0 0 16,22-21 0,-1 0-16,0 0 15,0 0-15,-21-21 16,21 21-16,0-21 0,-21 0 16,22-1-16,-1 22 0,-21-21 0,0 0 15,0 0-15,0 0 16,0 0-16,0-1 0,21 22 47,-21 22-47,0-1 15,0 0-15,0 0 16,21-21-16,0 21 16,0-21-16,1 0 15,-1 0-15,0 0 16,0 0-16,0-21 15,0 0 1,-21 0-16,0 0 16,0-1-16,0 1 0,0-21 15,0 21-15,0 0 0,0-22 0,-21 1 16,0 0-16,0 20 0,0-20 16,-22 0-16,22 21 0,0-1 0,-21 1 15,21 0-15,-22 21 0,22 0 16,-21 0-16,21 0 0,-22 21 0,1 0 15,21 22-15,-22-22 0,22 21 16,0 1-16,0-1 0,0 0 0,21 1 16,-21 20-16,21-21 0,0 1 15,0-1-15,0 0 0,21 1 16,0-22-16,0 21 0,21-21 16,-20 1-16,20-1 0,-21-21 0,21 0 15,-20 21-15,20-21 0,-21 0 0,21 0 16,1 0-16,-22-21 0,0 0 15,21-1-15,-20 22 0,20-21 0,0 0 16</inkml:trace>
  <inkml:trace contextRef="#ctx0" brushRef="#br0" timeOffset="10353.54">6625 6604 0,'-21'0'16,"42"0"-16,-21-21 31,21 21-31,0 0 0,1 0 0,20 0 16,0-21-16,-21 21 0,22 0 15,-22-21-15,21-1 0,-21 22 0,1 0 16,-1 0-16,-21-21 16,21 21-16,-42 0 31,0 0-31,-1 0 0,22 21 15,-21-21-15,0 0 0</inkml:trace>
  <inkml:trace contextRef="#ctx0" brushRef="#br0" timeOffset="10559.43">6794 6646 0,'0'0'0,"0"22"0,0-1 0,-21 0 16,21 0-16,0 0 15,0 0-15,0 1 0,-21-1 0,21 0 16,0 0-16,0 0 0,0 0 15,0 1-15,0-1 16,21-21 15,0 0-15,1 0-16,-1 0 0,0 0 16,0-21-16,0 21 15</inkml:trace>
  <inkml:trace contextRef="#ctx0" brushRef="#br0" timeOffset="11003.69">6943 6879 0,'21'-21'0,"0"21"16,-21-21-16,0 0 0,21 0 15,-21-1-15,0 1 0,0 0 16,0 0 0,0 42 15,0 0-31,0 0 15,-21 1-15,21-1 0,-21 0 16,21 0-16,0 0 0,0 0 16,0 1-16,21-22 15,0 0 1,0 0-16,0 0 0,1 0 0,-1 0 16,0-22-16,0 1 15,0 21-15,-21-21 0,21 21 16,-21-21-16,0 0 0,22 21 15,-1-21-15,0 21 0,-21-22 16,0 44 15,0-1-31,0 0 16,0 0-16,0 0 16,0 0-16,0 1 0,-21-1 0,21 0 15,0 0 1,21-42 15,0 21-15,0-21-16</inkml:trace>
  <inkml:trace contextRef="#ctx0" brushRef="#br0" timeOffset="11244.55">7556 6519 0,'0'0'0,"-21"0"15,0 0 1,21 22 0,0-1-16,0 0 0,0 0 0,0 0 15,0 22-15,0-22 0,0 0 16,0 0-16,0 0 0,0 0 0,0 1 16,0-1-16,0 0 15,0 0-15,0-42 47</inkml:trace>
  <inkml:trace contextRef="#ctx0" brushRef="#br0" timeOffset="11416.45">7324 6837 0,'0'0'0,"21"0"16,0 0-1,0 0-15,21-21 16,-20 0-16,20 21 0,-21-22 0,0 22 16,22-21-16,-22 21 0,0 0 15,0-21-15,0 21 0,0 0 16</inkml:trace>
  <inkml:trace contextRef="#ctx0" brushRef="#br0" timeOffset="11975.38">7281 7218 0,'-21'-21'16,"0"21"-16,0 0 15,0 0-15,-1 0 16,22 21-16,-21-21 16,21 21-16,0 0 0,0 0 15,0 1 1,21-22-1,1 0-15,-1 0 0,0 0 16,0 0-16,0 0 16,0 0-16,1 0 15,-22 21 1,0 0 0,-22 0-1,1-21 1,0 0-1,21 21 1,0 0 15,0 1-15,-21-22-16,21 21 0,0 0 16,0 0-16,0 0 15,0 0-15,0 1 16,0-1-1</inkml:trace>
  <inkml:trace contextRef="#ctx0" brushRef="#br0" timeOffset="12367.22">7218 7811 0,'0'0'0,"-21"0"16,21 21 0,-22-21-1,22 21 1,0 0 0,0 0-16,0 0 0,0 1 15,0-1-15,22 0 0,-22 0 16,0 0-1,21 0-15,-21 1 0,21-1 16,-21 0-16,0 0 0,0 0 16,0 0-16,0 1 0,-21-1 15,0 0-15,21 0 0,-22 0 0,1-21 16,0 21-16,-21 1 0,21-1 0,-1 0 16,1 0-16,0-21 0,0 21 15,0-21-15,0 0 0,-1 0 0,1 0 16,21-21-1,0-21-15,0 21 0,21-22 16,1 22-16,-1-21 0</inkml:trace>
  <inkml:trace contextRef="#ctx0" brushRef="#br0" timeOffset="12655.58">7197 7684 0,'0'0'0,"-22"0"0,1 0 16,64-22 0,-22 22-16,0-21 15,21 21-15,-21-21 0,22 0 0,-1 21 16,0-21-16,1 0 0,-1 21 16,-21-22-16,22 1 0,-22 21 15,21-21-15,-21 21 0,0 0 0,-21-21 16,22 21-16,-44 21 31,1 0-31,0-21 0,0 21 16,0 1-16,0-22 0,-1 21 15,-20 0-15,21 0 0,0-21 0,-22 21 16</inkml:trace>
  <inkml:trace contextRef="#ctx0" brushRef="#br0" timeOffset="12835.48">7218 7789 0,'0'0'0,"21"0"31,0 0-31,0 0 0,22 0 16,-22 0-16,0 0 0,21 0 15,-21-21-15,22 21 0,-22 0 0,0-21 16,0 21-16,0-21 0,1 21 0,-1 0 16,0 0-16,0-21 0,0 21 15,-21-21-15,21 21 0,1-22 0,-1 1 16,0 21-16,0-21 0</inkml:trace>
  <inkml:trace contextRef="#ctx0" brushRef="#br0" timeOffset="13555.4">7937 6731 0,'0'0'0,"0"21"16,22-21-1,-1 0 1,0 0-16,0 0 0,21 0 0,-20 0 15,20 0-15,0 0 0,1 0 16,-22 0-16,21 0 0,0-21 0,1 21 16,-22 0-16,21-21 0,-21 21 15,1 0-15,-1 0 0,0-21 0,0 21 16,0 0-16,-42-21 47,0 21-47,0 0 0,0 0 15,-1 0-15,22-22 16,0 1 0,22 21 15,-1 0-15,-21 21-16,21-21 15,0 22-15,-21-1 0,0 0 16,21 0-16,-21 0 0,0 0 0,0 1 15,0-1-15,0 0 16,-21 0-16,0 0 0,0 0 0,21 1 16,-21-22-16,-1 21 0,22 0 0,0-42 47,22 21-47,-1-21 0</inkml:trace>
  <inkml:trace contextRef="#ctx0" brushRef="#br0" timeOffset="13852.23">9102 6308 0,'0'0'16,"0"-21"-16,0-1 15,0 1-15,0 0 16,-22 21-16,22 21 15,0 0-15,0 1 16,0-1-16,0 21 0,0-21 0,0 22 16,0-1-16,0 0 0,0 1 0,0-1 15,0 0-15,-21 1 0,21-22 16,0 21-16,-21-21 0,21 0 0,-21 1 16,21-1-16,0 0 0,0 0 0,0-42 46,0 0-46,0-22 0</inkml:trace>
  <inkml:trace contextRef="#ctx0" brushRef="#br0" timeOffset="14487.87">8234 4509 0,'21'0'16,"0"0"0,0 0-16,0 0 0,22 0 15,-22 0-15,0 0 0,21 0 0,-20 0 16,-1 0-16,21 0 0,-21 0 16,-21-22-16,21 22 0,1 0 15,-22-21 16</inkml:trace>
  <inkml:trace contextRef="#ctx0" brushRef="#br0" timeOffset="14907.63">8890 4360 0,'0'0'0,"0"-21"15,0 0-15,0 0 16,21 0 0,0 21-16,0-21 0,-21-1 0,22 22 15,-1-21-15,0 21 0,0 0 16,0-21-16,0 21 0,1 0 0,-1 0 16,0 0-16,0 21 15,-21 0-15,0 1 0,0-1 16,0 0-16,0 0 0,0 0 15,-21 0-15,0 1 0,0 20 16,-1-21-16,1 0 0,-21 0 16,21 1-16,0-1 0,-1 0 0,1 0 15,0 0-15,21 0 16,0 1 0,21-22-16,0 0 0,1 0 15,-1 0-15,0 0 0,0 0 16,0 0-16,22 0 0,-22-22 0,0 22 15,0 0-15,0 0 0,0-21 16,1 0-16,-1 21 16,0-21-16,-21 0 15,0 0-15,21-1 0,0 1 16,0 0-16</inkml:trace>
  <inkml:trace contextRef="#ctx0" brushRef="#br0" timeOffset="15423.33">10604 2879 0,'0'0'0,"-42"0"0,21 0 0,0 0 0,-22 0 15,22-21-15,0 21 0,0 0 16,21-22-16,21 22 16,21-21-16,-20 0 0,20 21 15,21-21-15,1 21 0,21-21 0,-22 21 16,43-21-16,-21 21 0,-1 0 15,-20-22-15,-1 22 0,1 0 0,-22 0 16,0 0-16,-20 0 16,-1 0-16,-21 22 15,-21-1-15,-22-21 0,22 21 16,0-21-16,-21 0 0,-1 0 0,22 21 16,-21-21-16</inkml:trace>
  <inkml:trace contextRef="#ctx0" brushRef="#br0" timeOffset="15648.08">10985 2794 0,'0'0'0,"0"21"16,0 0-1,0 1-15,0 20 16,0-21-16,0 0 0,0 22 16,0-1-16,0 0 0,0 1 0,-21-1 15,21 0-15,0 1 0,0-1 16,0 0-16,0-21 0,0 1 0,0-1 15,0 0-15,0 0 0,0 0 16,21-21-16,1 0 0,-1 0 0,0 0 16,0-21-16,21 0 0,-20 0 15,20 0-15</inkml:trace>
  <inkml:trace contextRef="#ctx0" brushRef="#br0" timeOffset="15931.94">11769 2815 0,'0'0'0,"0"-21"0,0 0 16,0 0-16,-22 21 16,1 0-16,0 0 15,0 0-15,0 0 0,0 21 16,-1 0-16,22 21 0,-21-20 0,0 20 16,0-21-16,0 21 0,21-20 15,0 20-15,0 0 0,0 1 0,0-22 16,0 21-16,0-21 0,0 22 15,0-22-15,0 0 0,21 0 0,0 0 16,0-21-16,0 0 0,1 0 16,-1 0-16,0 0 0,21 0 15,-21 0-15,1 0 0,-1-21 0,0 0 16,0 0-16,0 0 0,0-1 16,1 1-16,-1 0 0,21 0 0</inkml:trace>
  <inkml:trace contextRef="#ctx0" brushRef="#br0" timeOffset="16175.8">12552 2963 0,'-21'0'0,"42"0"0,-64 0 0,22 22 0,0-22 16,0 0-16,21-22 31,0 1-31,21 21 16,0-21-16,0 0 15,1 21-15,-1-21 16,-21 0-16,21 21 0,0-22 0,0 22 16,0-21-16</inkml:trace>
  <inkml:trace contextRef="#ctx0" brushRef="#br0" timeOffset="16580.48">13081 2709 0,'-21'0'16,"42"0"-16,-63-21 0,42 0 16,0 0-1,21 0-15,0 21 0,0 0 16,21 0-16,-20 0 0,-1 0 15,0 0-15,0 21 0,-21 0 0,21 0 16,-21 0 0,0 22-16,0-22 0,0 0 0,-21 21 0,21-20 15,-21-1-15,-21 21 16,20-21-16,1 0 0,-21 22 0,21-22 16,0 0-16,-22 0 0,22 0 0,0 1 15,0-1-15,0-21 0,21 21 16,42-21-1,-21 0 1,21 0-16,-20 0 0,20 0 16,0 0-16,1-21 0,-1 21 0,0 0 15,1-21-15,-1 21 16,0-22-16,1 22 0,-22 0 0,0 0 16,0 0-16,0-21 0</inkml:trace>
  <inkml:trace contextRef="#ctx0" brushRef="#br0" timeOffset="16909.28">11176 3747 0,'-64'0'15,"128"0"-15,-191 21 0,63-21 0,22 0 0,21 0 16,21 42-16,-42-42 0,84 0 16,-21 0-16,43-21 0,-1 0 15,22 21-15,-22-21 0,43 21 16,-21-22-16,42 1 0,-21 21 0,42-21 16,-21 0-16,21 21 0,0-21 0,-21 0 15,21 21-15,-21-22 0,21 1 0,-21 21 16,0-21-16,0 0 0,0 21 0,-21-21 15,-21 21-15,0-21 0,-1 21 0,-20 0 16,-22-22-16,0 22 0,1-21 16,-22 21-16,0 0 0,0 0 0</inkml:trace>
  <inkml:trace contextRef="#ctx0" brushRef="#br0" timeOffset="16955.77">13674 3535 0,'-22'0'15,"-20"21"-15,21-21 16,-21 21-16</inkml:trace>
  <inkml:trace contextRef="#ctx0" brushRef="#br0" timeOffset="17499.46">11134 4128 0,'0'0'0,"0"-43"0,0 1 0,0 21 16,0-22-16,0 22 0,0-21 0,-22 21 15,22 0-15,-21-1 16,21 1-16,-21 21 16,21 21-1,0 1-15,0-1 16,21 21-16,0 0 0,-21 1 0,22-1 16,-22 0-16,0 22 0,21-22 15,-21 22-15,21-1 0,-21 1 0,0-1 16,0 22-16,0 0 0,0-1 0,0 1 15,-21 21-15,0-22 16,-1 22-16,22 21 0,-21-21 0,21 21 0,0-21 16,0 21-16,0 0 0,0 0 15,0-21-15,0 42 0,0-21 16,21 0-16,-21-21 0,0 21 0,22 0 16,-22 0-16,21-21 0,-21 21 0,21-22 15,-21 1-15,0 0 0,0 0 16,0-21-16,0-1 0,0 1 0,21 0 15,-21-22-15,0 1 0,0-1 0,0-21 16,21 1-16,-21-1 0,0-21 0</inkml:trace>
  <inkml:trace contextRef="#ctx0" brushRef="#br0" timeOffset="17546.43">11303 10774 0,'0'0'0,"0"-381"16,0-21-16,21-276 16</inkml:trace>
  <inkml:trace contextRef="#ctx0" brushRef="#br0" timeOffset="18083.89">11536 8149 0,'63'-42'16,"-20"42"-16,-1-21 0,21 0 0,-20-1 15,20 1-15,1 0 0,20 0 0,-20 21 16,-1-21-16,22 0 0,-21 21 16,-1-22-16,22 22 0,-22 0 0,1 0 15,20 0-15,-20 0 0,21 0 0,-22 0 16,1 0-16,20 0 0,-20 0 16,20 0-16,-20 22 0,-1-22 0,1 0 15,-1 0-15,-20 21 0,20-21 16,-42 0-16,22 0 0,-1 0 15,-21 0-15,0 0 0,-21-21 0,22-1 16,-1 22-16,-21-21 0,0 0 0,21 0 16,0 0-16,-21 0 0,0-22 15,21 1-15,0 0 0,1-1 0,-22 1 16,21-22-16,-21 1 0,21-22 0,0 22 16,-21-22-16,0 0 0,0 1 15,0-22-15,0 21 0,0-21 0,0 1 16,0-22-16,0 21 0,-21 0 15,0 0-15,0 0 0,-22-21 0,22 21 16,-21-21-16,-1 22 0,22-1 16,-21-21-16,0 21 0,-1 0 15,1 0-15,21 0 0,-22 22 0,22 20 16,-21-20-16,21 41 0,0-20 16,-1 42-16,22-22 0,0 22 0,0 0 15,-21 0-15,21 0 16,-21 21-16,0 0 62,0 0-46,0 0-16,21 21 16,-22 0-16,1-21 0,0 21 15,0 0-15,0 0 0,0 1 0,-22-1 16,22 21-16,0 0 0</inkml:trace>
  <inkml:trace contextRef="#ctx0" brushRef="#br0" timeOffset="18884.05">11705 5355 0,'0'0'16,"0"-21"-16,-21 21 0,0 0 16,0 0-16,-1 0 0,1 0 15,0 0-15,21 21 0,0 0 16,-21-21-16,21 22 0,-21-1 0,21 0 15,0 0-15,0 21 0,0-20 0,0-1 16,0 0-16,0 0 16,0 0-16,21-21 0,0 0 15,0 0-15,0 0 16,1 0-16,-22-21 16,21 0-16,0 0 15,-21 0-15,21-1 0,-21 1 0,0 0 16,0 0-16,0 0 0,0 0 15,0-1-15,0 1 0,0 0 0,21 21 16,-21 21 0,0 0-1,0 1-15,0-1 16,0 0-16,0 0 0,21 0 16,-21 0-16,0 1 0,22-1 15,-1 0-15,0-21 16,0 21-16,0-21 0,0 0 15,1 0-15,-1-21 0,0 21 16,0-21-16,0 0 0,0-1 0,-21 1 16,22 0-16,-22 0 0,21 0 15,-21-22-15,0 22 0,0-21 0,0 0 16,0 20-16,-21-20 0,-1 0 16,1-1-16,0 1 0,0 0 0,-21-1 15,20 1-15,-20 21 0,21 0 16,-21 0-16,20 21 0,-20 0 0,21 0 15,-21 0-15,20 21 0,1 21 16,0-21-16,-21 22 0,42-1 16,-21 21-16,-1-20 0,22-1 0,0 22 15,0-22-15,0 0 0,0 22 16,0-22-16,0 0 0,0 1 0,22-1 16,-1-21-16,-21 22 0,21-22 15,0 0-15,-21 0 0,21 0 0,0-21 16,1 0-16,-1 0 0,0 0 15,0 0-15,0 0 0,22-21 0,-22 0 16,21 0-16,-21 0 16,22-1-16,-1 1 0,0 0 0</inkml:trace>
  <inkml:trace contextRef="#ctx0" brushRef="#br0" timeOffset="19299.81">12234 5122 0,'0'0'0,"-21"0"16,42 0 0,0 0-16,1 0 15,-1 0-15,21 0 0,-21 0 0,22 0 16,-22 0-16,21 0 16,-21 0-16,0 0 0,1 0 0,-1 0 15,0 0-15,-21-21 0,21 21 0,-42 0 47,0 0-47,0 0 16,-1 0-1,1 0-15,0 0 16,0 21 15,21 1-31,0-1 0,-21 0 0,21 0 16,0 0-16,0 0 0,0 22 15,0-22-15,0 0 0,0 21 16,-21-20-16,21-1 0,0 0 0,0 0 16,-22 0-16,22 0 0,0 1 15,0-1 1,22-21 0,-1 0-16</inkml:trace>
  <inkml:trace contextRef="#ctx0" brushRef="#br0" timeOffset="19823.03">12552 5419 0,'0'-21'0,"21"-1"31,0 22-31,0-21 16,0 21-16,1-21 15,-1 0-15,-21 0 16,21 0-16,-21-1 15,0 1-15,0 0 16,-21 21 0,0 0-16,-1 21 15,1 0-15,21 1 0,0-1 16,0 0-16,-21 0 0,21 0 16,0 0-16,0 1 0,0-1 0,0 0 15,0 0-15,0 0 0,0 0 16,21-21-16,0 0 15,1 0-15,-1 0 16,0 0-16,0-21 0,0 21 16,0-21-16,1 0 0,-1 0 0,0 0 15,0-1-15,-21 1 16,0 0-16,21 21 0,-21-21 0,21 0 16,-21 0-1,22 21-15,-1 21 31,-21 0-31,21-21 0,-21 21 0,0 0 16,0 0-16,0 1 0,0-1 16,0 0-16,0 0 15,0 0-15,-21 0 16,42-42 15</inkml:trace>
  <inkml:trace contextRef="#ctx0" brushRef="#br0" timeOffset="20111.87">13187 5017 0,'0'0'0,"0"-22"0,0 1 0,0 0 16,0 0-16,0 42 31,0 0-31,0 0 0,0 1 0,0 20 15,0-21-15,0 21 0,0-20 16,0 20-16,0 0 0,0-21 0,21 22 16,-21-22-16,0 0 0,0 21 0,0-20 15,0-1-15,0 0 0,0 0 16,0 0-16,0 0 16,21-21-16,0 0 15,-21 22-15,21-22 0,1 0 16,-1 0-16,-21-22 15,21 1-15,-21 0 16</inkml:trace>
  <inkml:trace contextRef="#ctx0" brushRef="#br0" timeOffset="20335.74">13144 5186 0,'0'0'0,"-21"0"0,64 0 47,-22 0-47,21 0 0,0-21 16,1 21-16,-1-21 0,0-1 0,1 22 15,-22-21-15,21 0 0,1 21 16,-22-21-16,0 21 0,0 0 0,-42 21 47,-21-21-47,20 21 0</inkml:trace>
  <inkml:trace contextRef="#ctx0" brushRef="#br0" timeOffset="21912.45">6921 8869 0,'0'0'0,"-21"-21"0,0 0 0,21-1 15,-21 1-15,0 0 0,21 0 16,-21 21-16,21-21 0,0 42 47,0 21-47,0-21 15,0 22-15,0-22 0,21 21 0,0 1 16,0 20-16,0-21 16,-21 1-16,21-1 0,1 22 0,-1-22 0,0 0 15,0 22-15,21-22 0,-20 22 16,-1-22-16,21 0 0,-21 22 16,22-22-16,-1-21 0,0 22 0,22-1 15,-22-21-15,22 0 0,-1-21 16,22 0-16,-22 0 0,22 0 0,0 0 15,-22 0-15,22-21 0,-22 0 16,22-21-16,0 20 0,-22-20 0,1 21 16,20-21-16,-20-1 0,20 1 0,-20 0 15,21 20-15,-1-20 0,1 0 16,0-1-16,-22 1 0,22 0 0,-1-1 16,-20 1-16,21 0 0,-1-1 15,1 1-15,-22 0 0,22-1 0,0 1 16,-1 0-16,1 21 0,-21-1 15,20-20-15,-20 21 0,-1 0 16,1 21-16,-22-21 0,0-1 0,1 22 16,-1 0-16,0 0 0,1 0 0,-1 0 15,-21 0-15,22 22 0,-1-22 16,0 21-16,-21 0 0,22 0 0,-1 0 16,0 0-16,1 22 0,-1-22 15,-21 21-15,22-21 0,-22 1 0,21 20 16,-21-21-16,0 0 0,1 0 0,-1 1 15,0-1-15,0 0 0,-21 0 16,0 0-16,0 0 0,21 1 16,0-22 15,-21-22-15,22 1-1,-1 0-15,0 0 16,0 0-16,-21-22 0,21 22 0,0 0 15,1-21-15,-1-1 0,21 22 16,-21-21-16,0 0 0,22-1 0,-22 1 16,21 21-16,1-22 0,-22 1 0,21 21 15,0-21-15,1 20 0,-22 1 16,21 0-16,1 0 0,-1 0 16,0 0-16,1 21 0,-1 0 0,0-22 15,1 22-15,-1 0 0,0 0 16,1 0-16,20 0 0,-21 22 0,1-22 15,-1 21-15,0-21 0,1 21 16,-1 0-16,0 0 0,1-21 0,-1 21 16,0 1-16,1-1 0,-1 0 0,0 0 15,22 0-15,-1 0 0,1 1 16,-1-1-16,1 0 0,-1-21 16,22 21-16,-21 0 0,-1-21 0,22 21 0,-22-21 15,1 0-15,-1 22 16,1-22-16,-1 0 0,1 0 0,-22 0 0,0-22 15,22 22-15,-43-21 0,21 0 16,1 0-16,-22 0 0,21-22 16,-21 22-16,1-21 0,-1 21 0,21-22 15,-21 1-15,0 0 0,1-1 16,-1 1-16,21-21 0,-21 20 0,0 1 16,22 0-16,-22-1 0,0 1 0,0 21 15,0-22-15,1 22 0,-1-21 16,0 21-16,-21 0 0,21-1 15,0 22-15,-21-21 16,21 21 0,1-21-1,-22 0-15,21 0 16</inkml:trace>
  <inkml:trace contextRef="#ctx0" brushRef="#br0" timeOffset="22935.3">17314 5249 0,'0'0'0,"-21"0"0,0 0 0,-21 0 15,20 0-15,-20 0 0,21 0 0,-21-21 16,20 21-16,1 0 0,0 0 16,0 0-16,0 0 0,0 0 15,42 0 16,0 0-15,21 0-16,1 0 0,-1 0 16,43 0-16,-22 0 0,22-21 0,-1 21 15,22 0-15,-21 0 0,0 0 16,20 0-16,-20 0 0,0 0 0,-1 0 16,1 0-16,0 0 0,-22 0 15,1 0-15,-1 0 0,1 0 0,-22 0 16,-21 0-16,0 0 0,1 0 15,-1 0-15,0 0 0,-42 0 63,0 0-63,-1 0 0,1 0 16,0 0-16,-21 0 0,21 0 15</inkml:trace>
  <inkml:trace contextRef="#ctx0" brushRef="#br0" timeOffset="23369.05">17060 5503 0,'-42'22'15,"84"-44"-15,-126 44 0,62-22 0,1 0 16,0 0-16,0 0 0,0 0 0,42 0 31,0 0-15,0 0-16,22 0 0,20 0 16,-21 0-16,22 0 0,21 0 0,-22 0 15,43 0-15,-21 0 0,-1 0 16,1 0-16,0 0 0,-1 0 15,1-22-15,-22 22 0,22 0 0,-21 0 16,-1 0-16,1 0 0,-22 0 16,0 0-16,1 0 0,-1-21 0,-21 21 15,0 0-15,0 0 0,1 0 16,-1 0-16,-21-21 62,-21 0-46</inkml:trace>
  <inkml:trace contextRef="#ctx0" brushRef="#br0" timeOffset="24082.87">18436 4741 0,'0'0'0,"-21"0"16,0-21-16,0 21 0,-1-21 16,1 21-16,0 0 0,0 0 31,21 21-16,0 0 1,21 1-16,0-1 0,22 0 0,-22 0 16,21 0-16,0 22 0,1-22 15,20 21-15,-20-21 0,20 0 0,-21 22 16,1-22-16,20 0 0,-20 21 16,-1-20-16,0-1 0,1 0 0,-1-21 15,0 21-15,1 0 16,-1-21-16,-21 0 0,21 21 0,-20-21 15,-1 0-15,0 0 0,0 0 16,-42 22 31,0-22-47,0 0 0,-1 21 0,1-21 16,-21 21-16,21 0 0,-22-21 15,22 21-15,-21 0 0,0 1 0,-1-1 16,-20 0-16,20 0 0,1 21 15,0-20-15,-22-1 0,22 21 0,0 0 16,-1-20-16,1 20 16,0-21-16,20 21 0,-20-20 0,21 20 15,0-21-15,0 0 0,-22 0 0,43 1 16,-21-1-16,0 0 0,0 0 16,21 0-16,-21-21 0,21 21 15,-22-21 32,1 0-16,0 0 1,21 22-32,-21-22 0,0 0 0,0 0 15,-1 21 1,1-21-16</inkml:trace>
  <inkml:trace contextRef="#ctx0" brushRef="#br0" timeOffset="26435.3">21844 4085 0,'0'0'0,"-21"0"16,0 0-16,-1 0 0,1 0 0,0 0 15,0 0-15,0 0 0,0 0 16,-1 0-16,44 0 31,-1 0-31,21 0 0,0 0 16,1 0-16,-1 0 0,22 0 16,20 0-16,-20 0 0,-1 0 15,22 0-15,0 0 0,-22 0 0,22 0 16,-22 0-16,1 0 0,-22 0 15,0 0-15,1 0 0,-22 0 0,0 0 16,-21-21 0,-21 21-1,0 0-15,0 0 16,-1 0-16,1 0 0,-21 0 0,21 0 16,0 0-16,-1 0 0,1 0 15</inkml:trace>
  <inkml:trace contextRef="#ctx0" brushRef="#br0" timeOffset="26810.09">22161 4149 0,'0'0'0,"0"-21"31,0-1-31,0 1 16,0 0-1,0 42 17,0 0-32,0 1 0,0-1 15,0 0-15,0 21 0,0-21 0,0 22 16,0-1-16,0-21 0,0 22 16,0-1-16,0 0 0,0 1 0,0-1 15,0 0-15,0-21 16,-21 22-16,21-1 0,-21 0 0,21-20 15,0 20-15,0-21 0,0 0 16,0 0-16,0 1 0,0-1 0,0-42 47,0-1-47,0 1 16,0 0-16</inkml:trace>
  <inkml:trace contextRef="#ctx0" brushRef="#br0" timeOffset="27264.83">23304 4170 0,'0'0'0,"0"-21"0,0 0 16,0-1-16,0 1 0,0 0 16,0 0-16,-21 0 15,0 21 1,0 0-16,0 0 16,0 21-16,-1-21 0,1 21 0,0 21 15,-21-20-15,-1 20 0,22 0 16,-21 1-16,0-1 0,20 0 0,-20 1 15,21-1-15,0 0 0,0 1 16,21-1-16,0 0 0,0 1 0,0-22 16,21 21-16,0-21 0,0 0 15,21 1-15,1-1 0,-1 0 0,-21 0 16,22-21-16,-1 0 0,0 0 16,-21 0-16,22 0 0,-22 0 0,21-21 15,-21 21-15,1-21 0,-1 0 0,0 21 16,0-22-16,0 1 15,-21 0-15,21 21 0,1-21 0,-22 0 16,21 21-16,-21-21 0,0-1 16,21 1-16,0 21 0,-21-21 0,0 0 15</inkml:trace>
  <inkml:trace contextRef="#ctx0" brushRef="#br0" timeOffset="27567.65">23876 4382 0,'0'0'0,"-21"0"0,42 0 31,21 0-15,-21 0-16,1 0 0,-1-22 0,0 22 15,0 0-15,21 0 0,-20-21 16,-1 21-16,0 0 0,0-21 16,0 21-16,-21-21 47,21 21-32</inkml:trace>
  <inkml:trace contextRef="#ctx0" brushRef="#br0" timeOffset="28335.3">25146 4128 0,'0'0'0,"-21"-43"16,0 43-16,21-21 0,0 0 0,0 0 15,0 0-15,0-1 16,0 1-16,0 0 0,0 0 0,0 0 16,21 0-16,0 21 0,-21-22 15,21 22-15,0-21 0,0 0 16,1 21-16,-1 0 15,0 0-15,0 0 16,0 0-16,0 0 0,1 21 16,-22 0-16,21 1 0,0-1 15,-21 21-15,0-21 0,0 22 16,21-1-16,-21 0 0,0 1 0,0-1 16,0 0-16,0 1 0,0-1 15,-21 0-15,0-21 0,0 22 0,-1-1 16,1 0-16,-21-20 0,21 20 15,-22 0-15,1-21 0,0 22 0,-1-22 16,1 0-16,0 0 0,-1 0 0,1 1 16,0-1-16,-1 0 0,1-21 15,21 0-15,0 0 0,0 0 16,-1 0-16,1 0 0,0 0 0,21-21 16,0 0-16,0-1 0,0 1 15,0 0-15,0-21 0,0 21 16,0-22-16,21 22 0,0-21 0,-21 21 15,22-22-15,-1 22 0,-21 0 0,21-21 16,0 42-16,-21-22 0,21 22 16,0 0-16,1 0 15,-1 22-15,-21-1 0,21 0 16,-21 0-16,21 21 0,0-20 0,-21-1 16,21 21-16,1-21 0,-1 0 15,21 1-15,-21-1 0,0 0 16,22 0-16,-22-21 0,21 21 0,-21-21 15,22 0-15,-22 0 0,0 0 16,0 0-16,22 0 0,-22 0 0,0 0 16,-21-21-16,21 21 0,0-21 15,0 0-15,-21 0 0,0-1 16,22 1-16,-22 0 16,0 0-1,-22 0-15,1 21 16,0 0-16</inkml:trace>
  <inkml:trace contextRef="#ctx0" brushRef="#br0" timeOffset="28923.96">21717 5800 0,'0'0'0,"-64"0"15,43 21-15,42-21 32,22 0-32,-22 0 15,21 0-15,1 0 0,20 0 16,-21-21-16,1 21 0,20 0 0,-20-21 16,20 21-16,-21-22 0,1 22 0,-1-21 15,-21 21-15,0 0 0,1 0 16,-1 0-16,-21 21 15,-21 1 1,-1-22-16,1 21 0,0-21 16,0 21-16,0-21 15,0 21-15,-1-21 0,1 0 0,0 0 16,0 21-16,0-21 0,0 0 16,-1 0-16</inkml:trace>
  <inkml:trace contextRef="#ctx0" brushRef="#br0" timeOffset="29163.82">22013 5863 0,'-21'0'15,"42"0"-15,-42 21 63,21 1-48,0-1-15,0 0 16,0 0-16,0 21 0,0-20 0,-21 20 16,21-21-16,0 21 0,-21-20 15,21 20-15,0-21 0,0 21 0,0-20 16,0 20-16,-21-21 0,21 21 0,0-20 15,0-1-15,0 0 0,0 0 16,0 0-16,21-42 31,0 0-15,0 0-16,0 0 0</inkml:trace>
  <inkml:trace contextRef="#ctx0" brushRef="#br0" timeOffset="29563.1">23199 5736 0,'0'-21'16,"0"42"-16,0-63 0,0 21 16,0 0-16,-22-1 0,1 22 0,0-21 15,21 0-15,-21 21 0,0 0 16,0 0-16,-1 0 0,1 0 0,0 0 15,0 21-15,0 0 0,-22 1 16,22-1-16,0 21 0,-21 0 16,21-20-16,-1 20 0,-20 0 0,21 1 15,0-1-15,0 0 0,-1 1 16,22-1-16,-21 0 0,21 1 0,0-1 16,0-21-16,0 21 0,21-20 15,1-1-15,-1 0 0,0 0 0,0 0 16,21 0-16,-20 1 0,20-22 15,-21 0-15,21 0 0,1 0 0,-22 0 16,21 0-16,-21 0 0,1-22 16,20 22-16,-21-21 0,0 0 0,0 0 15,1 21-15,-1-21 0,0 0 0,0 21 16,0-22-16,0 1 16,1 21-16,-1-21 0,0 0 0,0 0 15</inkml:trace>
  <inkml:trace contextRef="#ctx0" brushRef="#br0" timeOffset="29871.91">23961 5990 0,'0'0'0,"-43"0"0,-20 0 16,42 0-16,-1 0 16,22-21-16,22 21 15,20 0-15,-21 0 0,0 0 16,0 0-16,22 0 0,-22-21 16,0 21-16,21 0 0,-20 0 15,-1 0-15,0 0 16,0-21-1,0 0 1</inkml:trace>
  <inkml:trace contextRef="#ctx0" brushRef="#br0" timeOffset="30671.45">24977 5863 0,'0'0'0,"21"0"0,-21-21 15,0 0-15,0 0 0,0 0 16,0-1-16,0 1 16,0 0-16,0 0 0,0 0 0,0 0 15,0-1-15,0 1 0,0 0 16,0 0-16,0 0 0,0 0 16,0 42 30,0 0-46,0 0 16,0 0-16,0 0 0,0 22 16,0-22-16,0 21 0,0 1 0,0-1 15,0-21-15,0 21 0,0 1 16,0-22-16,0 21 0,21-21 0,-21 22 16,0-22-16,0 0 0,0 0 0,0 0 15,0 1-15,0-1 0,0 0 16,0 0-16,0 0 0,0 0 15,0 1 17,-21-22-32,0 0 0,-1 0 0,1 0 15,0 0-15,0 0 16,0 0-16,0 0 0,-1 0 0,1 0 16,-21 0-16,21 0 0,0 0 15,-1 0-15,1 0 0,0 0 0,0 0 16,0 0-16,0 0 0,42 0 31,21-22-15,-21 22-16,22 0 0,-1 0 15,0 0-15,1 0 0,20 0 16,-21 0-16,1 0 0,-1-21 0,0 21 16,1 0-16,-1 0 0,0 0 15,-20 0-15,20 0 0,-21-21 0,0 21 16,0 0-16,1 0 0,-1 0 15,0 0 1,-42 0 15,0 0-15,-1 0-16,1 0 16</inkml:trace>
  <inkml:trace contextRef="#ctx0" brushRef="#br0" timeOffset="39551.6">26077 4360 0,'-21'0'31,"0"0"63</inkml:trace>
  <inkml:trace contextRef="#ctx0" brushRef="#br0" timeOffset="41451.83">25696 6075 0,'0'0'0,"-21"0"0,0 0 16,0 0-16,0 0 15,-1 0 1,1 0-16,0 0 31,127 0 47,-85 0-78,21-21 0,1 21 0,-1 0 16,0 0-16,1 0 0,20 0 15,-20 0-15,-1-21 0,21 21 0,-20 0 16,-1 0-16,22-22 0,-22 22 0,0 0 16,1 0-16,-1-21 0,-21 21 15,21 0-15,-20-21 0,-1 0 0,0 21 16,0 0-16,0-21 16,0 21-16,-21-21 0,0-1 15,0 1 1,0 0-1,-21 21-15,0-21 0,0 21 16,0 0-16,21-21 0,-21 21 16,-1 0-16,1 0 0,0 0 0,0 0 15,0 0 1,0 0-16,42 0 62,0 0-62,0 0 16,0 0-16,0 0 0,1 0 16,-1 0-16,0 0 0,0 0 0,0 0 15,0 0-15,1 0 16,-22 21 0,0 0-16,0 0 0,0 0 15,0 1-15,0 20 0,-22-21 0,22 21 16,-21-20-16,0-1 0,0 21 0,0-21 15,0 0-15,21 22 0,-22-22 16,1 0-16,0 0 0,0 0 0,21 1 16,-21-1-16,0-21 15,-1 21-15,1-21 32,21-21-17,0 0-15,21-22 16</inkml:trace>
  <inkml:trace contextRef="#ctx0" brushRef="#br0" timeOffset="41878.94">28384 5863 0,'-42'0'15,"21"0"-15</inkml:trace>
  <inkml:trace contextRef="#ctx0" brushRef="#br0" timeOffset="44019.41">6117 4657 0,'0'21'32,"-21"-21"-17,0 0-15,0 0 16,-22 0-16,22 21 0,-21-21 16,-1 0-16,1 0 0,0 0 15,-1 0-15,1 21 0,0-21 0,-22 0 16,43 0-16,-21 0 0,-1 0 15,22 0-15,-21 0 0,21 0 0,0 0 16,-1 0 0,22-21 15,22 21-31,-1-21 0,0 21 16,0-21-16,0 21 15,0 0-15,-21-21 0,22 21 0,-1 0 16,-21-22-1,21 22-15,-42 0 63,0 0-47,-1 0-16,1 0 0,0 0 0,0 22 15,0-22-15,0 0 0,-1 21 16,-20-21-16,21 0 0,0 0 0,0 21 15,-1-21-15,1 21 0,0-21 32,21 21-32,21-21 15,0 21-15,22-21 16,-22 22-16,21-22 0,1 21 0,20-21 16,-21 21-16,22-21 0,-22 0 15,1 21-15,-1-21 0,0 0 0,1 21 16,-1-21-16,-21 0 0,0 0 15,0 0-15,1 0 0,-22-21 47</inkml:trace>
  <inkml:trace contextRef="#ctx0" brushRef="#br0" timeOffset="45241.35">3387 4149 0,'0'0'0,"21"-21"16,-21-1-16,21 1 0,-21 0 16,0 0-16,0 0 0,0-22 0,21 22 15,-21 0-15,0 0 16,21 21-16,-21 21 31,0 21-31,0-20 0,0 20 16,0 0-16,-21 1 0,0 20 0,21-21 15,-21 1-15,0-1 16,-1 0-16,1 1 0,21-1 0,-21-21 16,0 22-16,21-22 0,-21 0 15,21 0-15,0-42 31,0 0-31,0 0 16,0-1-16,21 1 0,-21-21 16,21 21-16,0 0 0,-21-22 0,21 1 15,-21 21-15,22-22 16,-1-84-16,-21 106 16,21-21-16,-21 0 0,21 20 15,-21 1-15,0 0 0,21 21 16,0 0-16,1 21 15,-1 0-15,0 1 16,0 20-16,0 0 0,0-21 0,1 22 16,-1-1-16,0 0 0,0-20 15,-21 20-15,0 0 0,21-21 0,-21 1 16,21-1-16,-21 0 0,0 0 16,0 0-16,0 0 0,22-21 15,-22-21 16,-22 0-15,1 21-16</inkml:trace>
  <inkml:trace contextRef="#ctx0" brushRef="#br0" timeOffset="45415.24">3471 4318 0,'0'0'0,"-21"0"0,0 0 16,0 0-16,0 0 0,21-21 31,42 0-16,-21 21-15,21-21 0,-20-1 16,41 22-16,-21-21 16,1 21-16,-1-21 0,0 21 0,1 0 15,-1 0-15,-21 0 0,22 0 16,-22 0-16,0 0 0,21 0 0</inkml:trace>
  <inkml:trace contextRef="#ctx0" brushRef="#br0" timeOffset="46535.86">4191 6625 0,'0'-21'16,"0"0"-16,0 0 15,0 0-15,0 42 32,0 21-17,0-21-15,0 22 0,21-22 16,-21 21-16,21 0 0,-21 1 0,0-22 15,0 21-15,0 1 0,0-22 16,0 21-16,0-21 0,0 22 0,0-22 16,0 0-16,-21 0 0,21 0 15,0 0-15,-21-21 0,0 0 32,21-21-17,0 0-15,0 0 0,0 0 0,0 0 16,0-1-16,0 1 0,0-21 15,0 21-15,21-22 0,0 22 0,0-21 16,0 0-16,1 20 0,-1-20 16,0 21-16,0 0 0,0 0 0,22-1 15,-22 22-15,0 0 0,0 0 16,0 0-16,0 0 0,1 22 0,-1-1 16,-21 0-16,0 0 0,0 0 15,0 0-15,0 1 0,0 20 0,-43-21 16,22 0-16,0 0 15,0 1-15,0-1 0,-22 0 0,22 0 16,0-21-16,0 21 0,0-21 16,0 0-16,-1 0 0,22-21 31,22 0-31,-1 0 16,0 21-16,0-21 0,21 21 15,-20 0-15,20-22 0,0 22 0,1 0 16,-1 0-16,0 0 0,1 0 15,-1 22-15,-21-22 0,21 21 0,-20 0 16,-1 0-16,-21 0 0,0 0 0,0 1 16,0-1-16,0 0 15,-21 21-15,-22-21 0,22 1 0,-21-1 16,-1 21-16,-20-21 0,21 0 16,-1 1-16,-20-1 0,20-21 0,1 21 15,0-21-15,21 0 0,-22 0 16,22 0-16,0 0 0,0 0 0,0 0 15,-1 0-15,1-21 16,21 0 0,0-1-16,21 22 15,1-21-15,-1 0 16,0 21-16</inkml:trace>
  <inkml:trace contextRef="#ctx0" brushRef="#br0" timeOffset="48995.57">27411 5652 0,'0'0'0,"0"-22"0,0 1 16,0 0-16,0 0 16,0 42 31,0 0-32,0 22-15,0-22 0,0 21 16,0-21-16,0 22 0,0-1 0,0 0 15,0 1-15,0-22 0,0 21 16,0-21-16,0 22 0,0-22 0,0 21 16,0-21-16,-21 0 15,21 1-15,0-1 0,-22 0 0,22 0 16,-21 0-16,0-21 31,0 0-15,21-21-16,0 0 15,0 0-15,0 0 0,0-1 0,0 1 16,0-21-16,0 21 0,0-22 16,0 1-16,0 0 0,0-1 0,0 1 15,0 0-15,0 21 0,0-22 16,21 1-16,-21 21 0,21-22 16,0 22-16,1 0 0,-22 0 15,21 21-15,0 0 0,-21-21 0,21 21 16,0 0-16,0 0 0,1 0 15,-1 21-15,0 0 0,0 0 0,0 0 16,0 1-16,-21-1 0,0 0 16,0 0-16,0 0 0,0 22 0,0-22 15,-21 0-15,0 0 16,0 0-16,21 0 0,-21-21 0,0 0 16,-1 22-16,1-22 15,0 0-15,0 0 16,21-22-1,0 1 1,0 0 0,21 21-16,0 0 15,0 0-15,1 0 0,20 0 0,-21 0 16,0 0-16,0 0 0,22 21 16,-22-21-16,0 21 0,0-21 0,0 22 15,1-1-15,-22 0 16,21 0-16,-21 0 0,0 0 15,0 1-15,0-1 16,-21-21-16,-1 21 0,1 0 0,0-21 0,0 21 16,-21 0-16,20-21 0,-20 22 15,21-22-15,-21 0 0,-1 21 16,22-21-16,0 0 0,-21 21 0,20-21 16,1 0-16,0 0 0,0 0 15,0 0 1,21-21-1,0 0-15,21 21 16,0-22-16,0 22 0</inkml:trace>
  <inkml:trace contextRef="#ctx0" brushRef="#br0" timeOffset="49294.39">28130 6096 0,'0'21'47,"0"0"-47,0 1 15,0-1-15,0 0 16,0 0-16,0 0 15,-21 0-15,0 1 0,21-1 0,-21 0 16,-21 0-16,20 0 0,1 0 16,-21 1-16,21-1 0,0-21 0,-22 21 15,22-21-15,0 0 0</inkml:trace>
  <inkml:trace contextRef="#ctx0" brushRef="#br0" timeOffset="50003.01">28660 5652 0,'0'-22'16,"0"1"-16,21 21 0,-21-21 16,0 42 15,0 0-31,0 1 16,0-1-16,0 21 0,0 0 0,0-20 15,0 20-15,0 0 0,0-21 16,-21 22-16,21-1 0,-22-21 0,22 22 15,-21-22-15,0 0 0,21 0 0,0 0 16,0 0-16,-21 1 0,0-22 16,21 21-16,-21 0 0,21-42 47,0 0-47,0-1 0,0 1 15,0 0-15,0 0 0,0 0 16,0-22-16,21 1 0,-21 0 15,21-1-15,-21 1 0,0-21 0,21 20 16,0 1-16,0 0 0,1-22 16,-1 43-16,-21-21 0,21-1 0,0 22 15,0 0-15,0 0 0,22 0 16,-22 21-16,0 0 0,0 0 0,0 0 16,1 0-16,-1 0 0,0 21 15,0 0-15,0 0 0,0 21 0,-21-20 16,0 20-16,0 0 0,22 1 15,-22 20-15,0-21 0,0 1 0,0-1 16,0 0-16,0 1 16,0-1-16,0-21 0,-22 22 0,22-22 15,0 0-15,-21 0 0,21 0 0,-21 0 16,21 1-16,0-1 16,-21-21-16,21 21 0,0-42 78</inkml:trace>
  <inkml:trace contextRef="#ctx0" brushRef="#br0" timeOffset="50243.87">28554 5990 0,'0'0'0,"-21"0"0,21-21 16,21 0 0,0 21-16,0 0 15,0-21-15,22 21 0,-22 0 16,0 0-16,21 0 0,-21 0 0,1 0 16,-1-21-16,0 21 0,0 0 15,0 0-15,-42 21 47,0-21-47</inkml:trace>
  <inkml:trace contextRef="#ctx0" brushRef="#br0" timeOffset="55048.19">26225 4466 0,'0'-21'16,"0"0"-1,0 0 17,-21 21-32,0 0 0,0 0 15,0-21-15,0 21 16,-1 0-16,1 0 0,0 0 15,0 0-15,0 0 16,42 0 15,0 0-31,0 0 0,22 0 16,-22 0-16,21 0 16,0 0-16,22 0 0,-22 0 0,1 0 15,20 0-15,1 0 0,-22 0 16,21 0-16,1 0 0,-1 0 0,1 0 15,-1 0-15,1 0 0,-1-22 16,1 22-16,-22 0 0,1 0 0,-22-21 16,0 21-16,0 0 0,0 0 15,-21-21-15,0 0 16,-21 21 0,0 0-16,0-21 0,0 21 0,-1 0 15,1-21-15,0-1 16,-21 22-16,21 0 0,-1 0 0,1-21 15,0 21-15,0 0 16,0 0-16,0-21 0,-1 21 16,44 0 31,-1 0-47,0 0 15,0 0-15,0 0 16,0 0-16,1 0 0,-1 0 0,0 0 15,0 0 1,-21 21-16,21-21 0,-21 21 16,0 1-16,0-1 15,0 0-15,0 0 0,0 0 16,-21 0-16,0 1 0,0 20 0,0-21 16,-1 0-16,1 22 0,0-22 15,0 0-15,0 0 0,0 0 0,-22 0 16,22 1-16,21-1 0,-21-21 15,0 21-15,0 0 0,21 0 16,-22-21-16,22 21 16,0-42 15,0 0-31,0 0 16,22 0-16</inkml:trace>
  <inkml:trace contextRef="#ctx0" brushRef="#br0" timeOffset="55508.16">27940 3937 0</inkml:trace>
  <inkml:trace contextRef="#ctx0" brushRef="#br0" timeOffset="56635.05">27982 3979 0,'0'-21'0,"0"42"78,0 1-78,0-1 0,0 0 0,0 0 16,0 21-16,0-20 16,0-1-16,0 21 0,0-21 0,0 0 15,0 22-15,0-22 0,0 0 16,0 0-16,0 0 0,0 1 16,21-22-16,1 0 0,-1 0 15,0 0-15,0 0 0,0 0 16,0 0-16,1 0 0,-1-22 15,21 1-15,-21 0 0,0 0 0,1 0 16,20-22 0,-21 1-16,-21 21 0,0-21 0,0-1 0,0 22 15,0-21-15,0-1 0,0 22 16,-21 0-16,0 0 0,0 21 16,-1-21-16,1 0 0,0 21 15,0 0-15,0 0 0,0 0 16,-1 0-1,22 21-15,-21 0 0,21 0 16,21-21 0,1 0-16,-1 0 0,21 0 0</inkml:trace>
  <inkml:trace contextRef="#ctx0" brushRef="#br0" timeOffset="56976.63">28723 3662 0,'0'0'0,"0"-64"16,0 43-16,-21 0 16,21 0-16,0 0 15,-21 21 1,21 21-16,0 0 0,0 0 16,-21 22-16,21-22 0,0 21 0,0 0 15,0 1-15,-22 20 0,1 1 16,21-22-16,-21 22 0,0-1 0,21 1 15,-21-22-15,0 21 0,21-20 16,-22-1-16,22 0 0,0 1 0,-21-1 16,21-21-16,0 22 15,-21-22-15,21 0 0,0 0 0,0 0 16,0 0-16,0-42 47,0 0-47,21 0 15,0 0-15,1 0 0</inkml:trace>
  <inkml:trace contextRef="#ctx0" brushRef="#br0" timeOffset="57274.46">28998 4106 0,'0'0'0,"21"0"0,-21-21 15,22 0-15,-22 0 0,0 42 31,0 0-15,0 0-16,0 1 0,0-1 16,0 21-16,0-21 0,0 22 0,0-22 15,0 21-15,0-21 0,0 22 16,-22-22-16,22 0 0,-21 0 0,21 21 16,0-20-16,0-1 0,-21 0 15,21 0-15,0 0 0,-21 0 16,21 1-16,0-1 15,0-42 32,0-1-47</inkml:trace>
  <inkml:trace contextRef="#ctx0" brushRef="#br0" timeOffset="57603.78">28956 4212 0,'0'0'0,"0"-21"0,0-42 16,0 41 0,0 1-16,0 0 0,0 0 15,21 0-15,0 0 0,0 21 0,1-22 16,-1 1-16,0 21 0,0-21 16,21 21-16,-20 0 0,-1 0 0,0 0 15,21 0-15,-21 0 0,1 21 16,-1-21-16,-21 21 0,0 1 0,0 20 15,0-21-15,0 0 0,0 22 16,0-22-16,-21 0 0,-1 0 0,1 0 16,0 0-16,0 1 0,0-1 15,0 0-15,-1 0 0,1-21 0,0 0 16,0 21-16,0-21 0,0 0 31,-1 0-31,1 0 16,0 0-16,0 0 15,0 0-15,0 21 0</inkml:trace>
  <inkml:trace contextRef="#ctx0" brushRef="#br0" timeOffset="59035.86">25696 6625 0,'21'0'47</inkml:trace>
  <inkml:trace contextRef="#ctx0" brushRef="#br0" timeOffset="59927.61">25950 6583 0,'0'-21'141</inkml:trace>
  <inkml:trace contextRef="#ctx0" brushRef="#br0" timeOffset="60859.61">27580 6816 0,'0'0'16,"-21"0"-16,0 0 15,0 21 1,-1-21 31,44 0-16,-1 0-15,0 0-16,0 0 0,21 0 15,1 0-15,-1-21 0,0 21 0,22 0 16,-22 0-16,-21 0 0,22 0 16,-22 0-16,0 0 0,0 0 0,-42 0 31,0 0-31,-21 0 0,-1 21 0,1-21 15,-22 21-15,22-21 0,-21 21 16,20-21-16,1 21 0,0-21 16,-1 22-16,22-22 0,0 0 0,0 21 15,0-21-15,42 0 32,0 0-32,0 0 0,0 0 15,22 0-15,-22 0 0,0 0 0,21-21 16,1 21-16,-22 0 0,0-22 0,21 22 15,-21-21-15,22 21 0,-1-21 16</inkml:trace>
  <inkml:trace contextRef="#ctx0" brushRef="#br0" timeOffset="61132.03">29083 6731 0,'0'0'0,"-21"0"0,42 0 31,0 0-31,21 0 16,1 0-16,-22-21 0,21 21 15,1 0-15,-1-21 0,0 21 0,1 0 16,-22-21-16,0 21 0,0 0 16,0-22-16,0 22 0</inkml:trace>
  <inkml:trace contextRef="#ctx0" brushRef="#br0" timeOffset="97900.85">2857 12002 0,'0'0'0,"0"-22"15,0 1 1,0 0 0,0 0-16,0 0 0,0 0 15,0-1 1,0 1-1,0 0 1,0 0 15,0 42 47,0 0-78,0 0 0,0 1 16,0-1-16,0 21 0,0-21 0,0 22 16,22-1-16,-22 0 0,0 1 15,21-1-15,-21 0 0,0 1 0,0-22 16,0 21-16,0 0 0,0-20 16,0-1-16,0 0 0,0 0 0,21 0 15,-21 0-15,0 1 0,0-1 16,21-21 15,-21-21-15,21-1-1,-21 1-15,0 0 0,0 0 0</inkml:trace>
  <inkml:trace contextRef="#ctx0" brushRef="#br0" timeOffset="98835.57">3471 11896 0,'0'0'0,"0"-21"0,21 21 0,-21-22 0,0 1 31,-21 21 0,0 0-31,21 21 16,0 1-16,0-1 0,0 0 16,0 21-16,0-21 0,0 1 15,0 20-15,0-21 0,0 21 0,0-20 16,0-1-16,0 0 0,0 21 16,0-21-16,0 1 15,21-1-15,0 0 0,1-21 0,-1 0 16,0 0-16,0 0 0,0 0 15,0 0-15,1 0 0,-1 0 16,0 0-16,-21-21 0,21 21 16,0-21-16,0 21 0,-21-22 0,0 1 15,0 0-15,0 0 0,0 0 16,0 0-16,0-1 0,0 1 16,0 0-16,-21 0 0,21 0 15,-21 0-15,0-1 0,0 1 0,0 0 16,-1 0-16,22 0 0,0 0 15,0-1-15,0 1 16,0 0-16,22 21 16,-1-21-16,0 21 0,0-21 15,0 21-15,22 0 0,-22 0 16,21 0-16,-21 0 0,0 0 0,1 0 16,-1 0-16,0 0 0,0 0 0,0 21 15,0 0-15,-21 0 16,0 0-16,0 22 0,0-22 0,0 0 15,0 21-15,0-20 0,0 20 16,0-21-16,0 0 0,0 22 0,0-22 16,0 0-16,0 0 0,0 0 15,0 0-15,0 1 0,0-1 16,0 0-16,0 0 0,22 0 16,-1-21-16,0 0 15,0 0-15,0 0 0,0 0 16,1 0-16,-1 0 15,0 0-15,0-21 0,0 0 16,0 21-16,1-21 0,-22 0 16,21-1-16,0 1 0,-21 0 0,0-21 15,21 21-15,-21-22 0,0 22 16,0-21-16,0-1 0,0 1 0,-21 21 16,21-21-16,-21 20 0,0-20 15,-1 21-15,1 0 0,0 0 0,0 21 16,0 0-16,0 0 0,-1 0 15,1 0-15,0 0 0,0 0 16,0 21-16,-22 0 0,22 0 0,21 0 16,-21 0-16,0 1 0,21 20 15,-21-21-15,21 0 0,0 22 0,0-22 16,0 0-16,0 0 0,0 0 16,0 0-16,0 1 0,21-22 0,0 0 15,0 0-15,0 0 0,1 0 16,-1 0-16,0 0 0</inkml:trace>
  <inkml:trace contextRef="#ctx0" brushRef="#br0" timeOffset="99544.45">4699 11811 0,'-21'0'16,"0"0"-16,-1 0 16,1 0 31,21-21-32,21 21 63,1 0-78,-1 0 16,0 0-16</inkml:trace>
  <inkml:trace contextRef="#ctx0" brushRef="#br0" timeOffset="99883.54">4762 11790 0,'-21'0'31,"21"-21"-31,0 0 32,0-1-17,21 22 1,1-21-16,-1 21 0,0-21 15,21 21-15,1 0 0,-22 0 16,21-21-16,0 21 0,-20 0 0,20 0 16,-21-21-16,21 21 0,-20 0 15,-1 0-15,0 0 0,0 0 0,0 0 16,0 0-16,1 0 16,-44 0 15,1 21-31,0-21 0,0 0 0,0 21 15,0 0-15,-1-21 16,1 0-16,0 0 16,21 21-16,-21-21 0,0 0 0</inkml:trace>
  <inkml:trace contextRef="#ctx0" brushRef="#br0" timeOffset="100151.75">5038 11726 0,'0'22'62,"0"-1"-62,0 0 0,0 0 16,0 21-16,0-20 0,0-1 16,0 21-16,0-21 0,0 22 15,0-22-15,0 21 0,0-21 0,0 22 16,0-22-16,0 0 16,0 0-16,0 0 0,0 0 0,0 1 15,0-1-15,0 0 16,0-42 31,21 0-47,0-1 0,0 1 15,0 0-15,0-21 0</inkml:trace>
  <inkml:trace contextRef="#ctx0" brushRef="#br0" timeOffset="101087.72">5927 11621 0,'0'0'0,"0"-22"0,21 1 0,0 0 16,-21 0-16,0 0 0,-21 21 31,0 0-31,-1 0 0,1 0 0,-21 0 16,21 0-16,0 21 0,-22 0 15,1 0-15,21 22 0,-22-22 0,22 21 16,-21 0-16,21 1 0,0-1 16,-1 0-16,1 1 0,0-1 0,0 0 15,21 1-15,0-1 0,0 0 16,0-20-16,0-1 0,21 0 16,0 0-16,22-21 0,-1 0 0,-21 0 15,21 0-15,22 0 0,-22 0 16,1 0-16,-1-21 0,0 21 0,1-21 15,-22 0-15,21 21 0,-21-22 16,0 1-16,1 21 0,-1-21 0,0 21 16,0 0-16,-42 0 31,0 0-31,0 21 16,-1-21-16,1 21 15,-21-21-15,21 0 0,0 22 0,-22-1 16,22-21-16,-21 0 0,21 0 0,-22 0 15,22 0-15,0 0 0,-21 0 16,20 0-16,1 0 0,0 0 0,0-21 16,21-1-16,0-20 15,0 21-15,0 0 0,0 0 0,0-22 16,0 1-16,0 21 0,0-22 16,0 1-16,21 21 0,21-21 0,-20 20 15,-1-20-15,21 21 0,-21 0 16,22 0-16,-1-1 0,0 1 15,-21 21-15,22 0 0,-22 0 0,21 0 16,-21 0-16,1 0 16,-1 21-16,-21 1 15,0-1 1,0-42 31,0-1-32,-21 22-15,21-21 16,-22 21-16,1-21 0,0 21 16,0-21-16,0 21 0,0 0 15,-1 0-15,1 0 0,0 0 16,0 0-16,-21 21 0,20 0 0,-20 0 16,21 1-16,0-1 0,-22 21 15,22-21-15,0 22 0,0-1 0,0-21 16,0 21-16,21 1 0,0-1 15,0-21-15,0 22 0,0-22 0,21 0 16,0 21-16,0-42 0,21 21 0,-20 1 16,20-22-16,0 0 0,1 0 15,-22 0-15,21 0 0,0 0 0,1 0 16,-1-22-16,-21 1 0,22 21 16,-22-21-16,0 0 0,0 21 15,0-21-15,-21 0 0,0-1 16</inkml:trace>
  <inkml:trace contextRef="#ctx0" brushRef="#br0" timeOffset="102027.64">3683 13356 0,'-21'-21'0,"0"21"16,21-21-16,-22 21 15,22-21-15,0 42 16,0 0 0,0 0-16,0 0 15,0 1-15,0-1 0,0 21 0,0-21 16,0 22-16,0-1 0,22-21 16,-22 21-16,0 1 0,0-22 0,0 21 15,0-21-15,0 22 0,0-22 16,0 0-16,0 0 0,0 0 0,0 1 15,21-22 1,0 0 0,0 0-16,0-22 15,-21 1-15,21 0 0,1 0 16</inkml:trace>
  <inkml:trace contextRef="#ctx0" brushRef="#br0" timeOffset="102483.66">4043 13314 0,'0'21'0,"0"0"16,-21 0-16,21 1 0,0-1 15,0 0-15,0 0 0,0 21 16,0-20-16,0-1 0,0 21 15,0-21-15,0 0 0,0 22 0,0-22 16,0 0-16,0 0 0,0 0 16,0 1-16,21-22 0,0 21 15,0-21-15,0 0 0,0 0 16,1 0-16,20-21 0,-21-1 16,0 22-16,0-21 0,1 0 0,-1 0 15,0 0-15,0 0 0,-21-22 16,0 22-16,0 0 0,0-21 0,0 20 15,0-20-15,0 21 0,-21 0 16,0 0-16,0-22 0,-1 22 16,1 0-16,0 0 0,0 21 15,0 0-15,-22 0 0,22 0 0,0 0 16,0 0-16,0 0 16,21 21-16,0 0 0,0 0 0,0 0 15,0 1-15,0-1 0,0 0 16,0 0-16,21 0 15,0-21-15,0 21 0,0-21 16</inkml:trace>
  <inkml:trace contextRef="#ctx0" brushRef="#br0" timeOffset="103128.08">4530 13674 0,'0'0'0,"21"0"32,0-21-32,-21-1 0,21 1 0,21 0 15,-20 0-15,-1 0 0,0 0 16,0-22-16,0 22 0,0 0 0,1-21 16,-1 20-16,0-20 0,-21 21 15,0 0-15,0 0 0,0-1 16,0 1-16,0 0 0,0 0 0,0 0 15,-21 21-15,0 0 16,-1 0-16,22 21 0,-21 0 16,21 0-16,-21 0 0,0 22 15,21-22-15,-21 21 0,21 1 0,-21-1 16,-1 21-16,22 1 0,-21-1 16,0 1-16,0-1 0,21 1 0,-21-1 15,0 1-15,-1-1 16,22 86-16,0-86 0,0 1 0,0-1 15,0 1-15,0-22 0,0 21 0,0-20 16,0-1-16,0 0 16,0-20-16,22-1 0,-1 21 0,0-21 15,0-21-15,0 0 16,0 0-16,1-21 0,-1 0 16,0 0-16,0 0 0,0-1 0,0 1 15,1-21-15,-22 0 0,0 20 16,0-20-16,0 0 0,0-1 0,0 1 15,0 0-15,0-1 0,-22 1 16,1 0-16,0-1 0,0 22 0,-21-21 16,20 0-16,1 20 0,-21-20 0,21 21 15,0 0-15,-1 21 0,22-21 16,-21 21 0,21-22-16,21 22 15,-21-21-15,22 21 16,20 0-16,-21 0 0,0-21 15,22 0-15,-22 21 0,21-21 0,-21 0 16,22-1-16,-1 22 0,-21-21 0,21 0 16</inkml:trace>
  <inkml:trace contextRef="#ctx0" brushRef="#br0" timeOffset="104252.76">5143 13483 0,'0'0'0,"0"-21"15,0 0-15,0 0 0,-21 0 16,0-1-16,0 22 15,0 0-15,0 0 0,-1 0 16,1 0-16,0 22 16,21-1-16,-21 0 15,21 21-15,0-21 0,-21 1 16,21 20-16,0-21 0,0 21 0,0-20 16,0 20-16,0-21 0,0 0 15,0 0-15,21-21 0,0 22 0,0-22 16,0 0-16,1 0 0,-1 0 15,0 0 1,-21-22-16,21 1 0,0 21 16,-21-21-16,0 0 0,0 0 15,21 0-15,-21-1 0,0 1 0,22 0 16,-22 0-16,0 0 0,0 0 16,0-1-16,0 44 31,0-1-31,-22 21 15,22-21-15,-21 0 0,21 22 0,-21-22 16,21 21-16,-21-21 0,21 22 16,0-22-16,0 0 0,0 0 0,0 0 15,0 1-15,21-22 16,0 0-16,0 0 0,1 0 16,-1-22-16,0 1 0,0 0 15,0 0-15,0 0 0,-21 0 16,22-1-16,20-20 0,-21 21 15,-21 0-15,0 0 0,21-22 16,-21 22-16,21 0 0,-21 42 47,0 0-47,0 0 0,0 1 0,0-1 16,0 0-16,0 0 15,0 0-15,0 0 0,0 1 16,22-1-16,-1-21 0,-21 21 0,21-21 15,0 0-15,0 0 0,22 0 16,-22 0-16,0 0 0,21 0 0,-21-21 16,22 0-16,-22 21 0,21-22 15,-21 1-15,1 0 0,-1 0 0,0-21 16,0 20-16,0-20 0,-21 21 0,21-21 16,-21 20-16,0-20 0,0 21 15,0-21-15,0-1 0,0 22 0,0-21 16,0 21-16,0-1 0,0 1 15,-21 0-15,0 21 16,21 21 0,-21 0-16,0 1 0,21-1 15,0 0-15,-21 0 0,21 21 0,-22-20 16,22 20-16,0 0 0,-21-21 16,21 22-16,0-22 0,0 21 0,0-21 15,0 22-15,21-22 0,1 0 16,-1 0-16,0 0 0,0 1 15,21-22-15,-20 21 0,-1-21 0,21 0 0,-21 0 16,22 0-16,-22 0 0,21 0 16,-21-21-16,0 21 0,22-22 0,-22 1 15,0 0-15,0 21 0,0-21 16,-21 0-16,22 0 0,-22-1 16,21 1-16,-21 0 0,0-21 0,0 21 15,0-1-15,0 1 0,0 0 16,0 0-16,0 0 0,0 0 15,0 42 17,0 0-32,-21-21 0,21 21 0,0 0 15,0 0-15,0 1 0,0-1 16,0 0-16,0 0 0,0 0 16,0 0-16,21-21 0,-21 22 15,21-22-15,0 0 16,0 0-16,0 0 0,1 0 0,-1 0 15,0 0-15,0 0 0,21 0 16,-20-22-16,20 22 0,0-21 0,-21 0 16,22 0-16</inkml:trace>
  <inkml:trace contextRef="#ctx0" brushRef="#br0" timeOffset="104832.68">7048 13377 0,'0'0'15,"0"-21"-15,0 0 16,0 0-16,-21 21 15,0 0-15,0 0 16,0 0-16,0 0 16,-1 0-16,22 21 0,-21 0 0,0-21 15,0 21-15,0 1 0,0-1 0,21 0 16,-22 0-16,1 21 0,21-20 16,-21-1-16,21 0 0,0 0 0,0 0 15,0 0-15,0 1 16,21-22-16,0 0 15,1 0-15,-1 0 0,0 0 0,0 0 16,-21-22-16,21 1 0,0 0 16,1 21-16,-1-21 0,0 0 0,0 0 15,-21-1-15,21 1 0,-21-21 16,21 21-16,-21 0 0,0-22 16,22 1-16,-22 21 0,21-22 0,-21 1 15,0 0-15,0-1 0,21 1 16,-21 0-16,21 21 0,-21-22 0,0 1 15,0 21-15,0 0 0,0-1 0,0 1 16,0 64 15,0-22-31,0 0 0,0 21 16,0 1-16,0-1 0,0 0 0,-21 1 16,21-1-16,-21 0 0,0 1 0,21-1 15,-22 0-15,22 1 16,-21-1-16,21 0 0,0-21 0,0 22 15,0-1-15,0-21 0,0 22 0,0-22 16,0 0-16,0 0 0,0 0 16,21-21-16,1 0 0,-22 21 0,21-21 15,0 0-15,0 0 0,0 0 16,0-21-16,1 21 0,-1-21 0,-21 0 16,21 0-16,0 0 0,0-1 0,0 1 15,-21-21-15,0 21 0,22 0 16,-22-22-16</inkml:trace>
  <inkml:trace contextRef="#ctx0" brushRef="#br0" timeOffset="105092.09">5609 13123 0,'0'0'0,"-42"0"0,21 0 16,-1 22-16,1-22 0,0 0 15,21 21 1,-21-21-16,42 0 47,0-21-32</inkml:trace>
  <inkml:trace contextRef="#ctx0" brushRef="#br0" timeOffset="105627.78">7578 11748 0,'0'0'0,"0"21"0,-22-21 0,1 0 16,0 21-16,0-21 15,21 21-15,21-21 16,0 0-16,22 0 16,-22 0-16,21 0 0,22 0 15,-22 0-15,21-21 0,1 21 0,-1-21 16,-20 21-16,20-21 0,-20 21 0,20 0 16,-21-22-16,1 22 15,-22 0-15,21 0 0,-21 0 0,-21-21 16,0 42-1,-21-21 1,-21 0-16,21 22 0,-22-1 0,1-21 16,0 21-16</inkml:trace>
  <inkml:trace contextRef="#ctx0" brushRef="#br0" timeOffset="106174.97">7662 11896 0,'0'0'16,"-42"21"-16,0-21 0,20 0 0,1 21 15,0-21-15,42 0 16,0 0-1,1 0-15,20 0 0,0 0 16,22-21-16,-22 0 0,22 21 0,-1-21 16,1 21-16,-1-22 0,1 22 15,-22-21-15,21 21 0,-20-21 0,-1 21 16,0 0-16,-20-21 0,-1 21 0,0-21 16,0 21-16,-21-21 15,0-1 1,0 1-1,0 0 1,0 0-16,0 0 0,-21 0 0,0 21 16,0-22-16,-1 1 15,1 21-15,0-21 0,0 0 0,-21 21 16,20 0-16,1 0 0,0 0 16,0 0-16,0 0 0,42 0 31,0 21-31,0-21 15,22 0-15,-22 0 0,21 0 0,0 21 16,1-21-16,-22 0 0,21 0 16,1 0-16,-1 0 0,-21 0 0,21 21 15,-20-21-15,-1 22 0,0-22 0,0 21 16,-21 0-16,0 0 16,0 0-16,0 0 0,0 1 15,-21-1-15,0 21 0,0-21 0,-1 0 16,-20 22-16,21-22 0,0 21 15,-22-21-15,22 1 0,-21 20 0,21-21 16,0 0-16,-22 0 0,22 1 16,0-1-16,0 0 0,21-42 31,0 0-31,21-1 16,0 1-16</inkml:trace>
  <inkml:trace contextRef="#ctx0" brushRef="#br0" timeOffset="107311.51">9779 10986 0,'-42'-43'16,"20"43"-16,1-21 16,0 0-16,0 0 15,21 0-15,21 21 32,21 0-32,-20 21 15,-1 0-15,21 0 0,-21 0 16,22 22-16,-22-1 0,21 0 0,-21 1 15,-21-1-15,0 21 0,0-20 0,0-1 16,0 0-16,-21 22 0,-21-22 16,21-21-16,-22 22 0,1-1 0,0-21 15,-1 22-15,1-22 0,0 0 0,20-21 16,-20 21-16,21-21 0,0 0 16,0 0-16,-1 0 0,22-21 15,0 0-15,-21 0 0,21-1 16,0 1-16,0-21 0,0 0 0,0-1 15,0 1-15,0 0 0,0-1 16,0 1-16,0 0 0,21 20 16,-21-20-16,22 21 0,-1 21 15,0 0-15,0 0 0,0 21 16,0 0-16,1 0 0,-1 22 16,0-1-16,-21 0 0,21-20 0,0 20 15,0 0-15,-21 1 0,22-1 16,-1-21-16,0 0 0,0 22 0,0-22 15,0 0-15,1-21 0,-1 21 16,0-21-16,21 0 0,-21 0 16,1 0-16,-1 0 0,21 0 0,-21 0 0,22-21 15,-22 0-15,21 21 0,-21-21 16,22-1-16,-22-20 0,0 21 16,0 0-16,0 0 0,0-22 0,1 22 15,-1-21-15,-21 21 0,0-22 16,0 22-16,0 0 0,0 0 0,0 0 15,0-1-15,0 44 32,-21-1-32,21 0 0,-22 21 15,1-21-15,21 1 0,-21 20 16,21-21-16,0 0 0,0 22 16,0-22-16,0 0 0,0 0 0,0 0 15,21 0-15,0 1 0,1-22 16,-1 0-16,0 0 0,0 0 15,0 0-15,0 0 0,22 0 0,-22 0 16,0-22-16,21 1 0,-20 21 16,-1-21-16,0 0 0,0 0 0,0 0 15,0-22-15,-21 22 0,0-21 0,0 21 16,0-22-16,0 22 0,0-21 16,0-1-16,-21 22 0,-21-21 0,21 21 15,0-22-15,-1 22 16,1 21-16,-21-21 0,21 21 0,0 0 15,-1 0-15,1 0 0,21 21 0,-21 0 16,0 1-16,0-1 0,0 0 16,21 21-16,0-21 0,0 22 0,0-22 15,0 21-15,0 1 0,0-22 16,0 0-16,21 0 0,0 0 0,0 0 16,0 1-16,0-22 0,1 21 0,20-21 15</inkml:trace>
  <inkml:trace contextRef="#ctx0" brushRef="#br0" timeOffset="108699.55">11112 11261 0,'0'0'0,"0"-21"16,-21 21-16,21 21 15,0 0 1,0 0-16,0 0 0,0 0 15,0 1-15,0-1 0,0 21 0,0-21 16,0 0-16,0 1 0,0-1 0,0 0 16,0 0-16,0 0 15,21 0-15,-21-42 47,0 0-47,22 0 16,-22 0-16,0 0 0,0-1 0,0 1 15,21-21-15,-21 21 0,0-22 16,0 22-16,0-21 0,21 21 0,-21 0 16,21-1-16,-21 1 0,0 0 15,21 21-15,0 0 0,1 0 16,-1 21-16,0 0 16,-21 1-16,0-1 0,0 21 15,21-21-15,-21 0 0,0 1 16,21-1-16,-21 0 0,21 0 0,-21 0 15,0 0-15,22-21 0,-1 22 16,0-22-16,0 0 16,0 0-16,0 0 0,1 0 15,-1-22-15,0 22 0,0-21 16,0 0-16,0 0 0,1 0 16,-1 0-16,-21-22 0,0 22 15,0 0-15,21 0 0,-21-22 0,21 22 16,-21 0-16,21 0 0,-21 0 15,0 42 1,0 0 0,0 0-16,0 0 15,0 1-15,0-1 0,0 21 0,0-21 16,0 0-16,0 1 0,0-1 0,0 0 16,0 0-16,21 0 0,1-21 15,-1 21-15,0-21 0,0 22 0,0-22 16,0 0-16,22 0 0,-22 0 0,21 0 15,1 0-15,-1 0 0,-21-22 16,21 1-16,-20 21 0,20-21 0,-21 0 16,0 21-16,0-21 0,1 0 0,-1-1 15,0 1-15,-21 0 16,0-21-16,21 21 0,-21-1 0,0 1 16,21 21-16,-21 21 31,0 1-16,0-1-15,0 0 0,0 0 16,0 0-16,0 0 0,0 1 16,0-1-16,0 0 0,21 0 15,1-21-15,-1 0 16,-21 21-16,21-21 0,0 0 16,0 0-16,-21-21 31,0 0-31,0 0 15,0 0-15,0-1 0,0 1 16,0 0-16,0 0 0,-21 0 16,21 0-16,0-1 0,0 1 0,0 0 15,0 0-15,0 0 16,21 21 0,0 0-1,-21 21-15,0 0 16,22 0-16,-22 0 15,0 1-15,0-1 0,0 0 16,0 0-16,0 0 16,0 0-16,0 1 0,0-1 0,-22 0 15,22 0-15,-21 0 0,0 0 16,0 1-16,0-22 0,21 21 16,-21-21-16,21-21 31,0-1-16,0 1-15,21 0 0,-21-21 16,21 21-16,0-1 0,0-20 16,0 21-16,1-21 0,20 20 15,-21-20-15,0 21 0,22 0 0,-22 0 16,21-1-16,-21 22 0,0 0 16,22 0-16,-22 0 0,0 0 0,0 0 15,-21 22-15,0-1 0,0 0 16,0 0-16,0 0 0,0 0 0,0 1 15,0-1-15,0 0 0,-21 0 0,21 0 16,-21 0-16,21 1 16,-21-22-16,21 21 0,-21-21 0,21 21 15,-22-21-15,1 0 16,0 0 0,0 0-1,0 0-15,0-21 0,-1 21 0</inkml:trace>
  <inkml:trace contextRef="#ctx0" brushRef="#br0" timeOffset="108915.43">12277 10816 0,'0'0'0,"-43"0"16,22 0-16,0 0 15,21 21 17,0 1-17,0-1-15,0 0 16,0 0-16</inkml:trace>
  <inkml:trace contextRef="#ctx0" brushRef="#br0" timeOffset="111908.67">6244 15198 0,'0'0'0,"-21"21"0,42-21 31,0 0-31,0 0 0,22 0 16,-1 0-16,22 0 0,-22 0 15,21 0-15,1 0 0,-1 0 0,-20-21 16,20 21-16,-20 0 0,-1 0 16,0 0-16,1 0 0,-22 0 0,0 0 15,0 0-15,-42 0 31,0 21-31,-22-21 0,22 21 16,-21-21-16,0 21 0,-1 0 16,1-21-16,0 22 0,-1-1 15,1 0-15,0-21 0,-1 21 0,22 0 16</inkml:trace>
  <inkml:trace contextRef="#ctx0" brushRef="#br0" timeOffset="112659.49">6413 15409 0,'-42'22'16,"42"20"-1,42-106-15,-63 128 16,42-64-16,1 0 0,-1 0 0,21 0 15,-21 0-15,22 0 0,-1 0 16,-21 0-16,21 0 0,1 0 0,-1 0 16,0 0-16,-20 0 0,20 0 15,-21 0-15,0 0 0,0 0 0,1 0 16,-1 0-16,-42 0 31,-1 0-31,-20 21 0,21 0 16,-21-21-16,-1 21 0,1 1 15,0-1-15,-1-21 0,1 21 0,-22 0 16,22 0-16,21-21 0,-21 21 0,20 1 16,1-22-16,0 21 0,21 0 31,21-21-31,0 0 0,1 0 0,20 0 16,-21 0-16,21 0 0,1 0 15,-1 0-15,0-21 0,-20 21 0,20 0 16,0 0-16,1-21 0,-22 21 0,0 0 15,0 0-15,0 0 0,-42 0 32,0 21-32,0-21 0,0 21 15,-22-21-15,1 21 0,21 0 16,-22-21-16,1 21 0,21 1 0,-21-1 16,-1 0-16,22-21 0,0 21 0,0 0 15,0 0-15,-1-21 0,22 22 16,22-22-1,-1 0-15,0 0 16,0 0-16,0 0 0,0 0 0,22 0 16,-22 0-16,0-22 0,21 22 15,-20-21-15,20 21 0,-21-21 16,21 21-16,-20 0 0,-1 0 0,0 0 16,0 0-16,-42 0 31,0 21-31,0 0 0,-1-21 15,-20 22-15,21-1 0,0 0 0,0-21 16,-22 21-16,22 0 0,0 0 0,0-21 16,0 22-16,-1-1 0,1-21 15,0 21-15,21 0 0,0 0 16,21-21 0,0 0-1,1 0-15,20 0 0,-21 0 0,0 0 16,22-21-16,-1 21 0,-21-21 15,21 21-15,-20-21 0,20 21 0,-21 0 16,0-21-16,0 21 0,1-22 16,-1 1-1,-21 0-15,21 21 16</inkml:trace>
  <inkml:trace contextRef="#ctx0" brushRef="#br0" timeOffset="113663.27">7091 14965 0,'0'0'0,"-21"0"0,-1-21 0,1 21 0,0 0 16,21-21-16,-21 21 15,0 0-15,21-22 0,-21 22 16,21-21 0,-22 21-16,1 0 0,0 0 15,21-21-15,-21 21 0,0 0 16,0 0-16,-1 0 15,1 0-15,0 0 0,0 0 0,0 0 16,-22 0-16,22 0 0,0 0 16,-21 0-16,21 0 0,-1 0 0,-20 0 15,21 21-15,0-21 0,-22 0 16,22 21-16,0-21 0,0 22 0,-21-1 16,20-21-16,1 21 0,0 0 15,0 0-15,0-21 0,0 43 16,-1-22-16,1 0 0,0 21 0,0-21 15,0 22-15,21-22 0,0 21 16,0 1-16,0-1 0,0-21 0,0 21 16,0 1-16,0-22 0,0 21 15,0 1-15,0-22 0,0 0 0,0 21 16,0-21-16,0 1 0,0-1 0,0 21 16,0-21-16,0 0 15,0 1-15,0 20 0,0-21 0,0 21 0,-21-20 16,21-1-16,0 21 0,0-21 15,0 0-15,0 1 0,0 20 16,0-21-16,21 0 0,-21 0 16,21 1-16,0-22 0,-21 21 0,21 0 15,0 0-15,1-21 0,-1 21 0,-21 0 16,42-21-16,-42 22 0,42-22 16,-20 0-16,-1 0 0,0 21 0,21-21 15,-21 0-15,1 0 0,20 0 16,0 0-16,-21 0 0,22 0 0,-1 0 15,-21 0-15,22 0 0,-1 0 16,0-21-16,-21 21 0,22-22 16,-22 1-16,21 21 0,-21-21 0,22 0 15,-22 21-15,0-21 0,0 0 16,0-1-16,1 1 0,-1 0 0,0 0 16,0-21-16,0 20 0,0-20 15,1 21-15,-1-21 0,0-1 0,0 22 16,0-21-16,0-1 0,1 1 0,-22 0 15,0-1-15,21 1 0,-21 21 16,21-21-16,-21-1 0,0 1 0,0 0 16,0-1-16,0 1 0,0 0 15,0-1-15,0 22 0,0-21 16,-21-1-16,0 22 0,-1 0 16,1-21-16,0 21 0,0-1 0,0 1 15,0 0-15,-22 21 0,22 0 0,0-21 16,-21 21-16,20 0 0,1 0 15,0 0-15,-21 0 0,21 0 0,-1 0 16,1 0-16,0 21 0,0-21 16,0 0-16,0 21 0,-1-21 0,22-21 31,0 0-31,43 21 0</inkml:trace>
  <inkml:trace contextRef="#ctx0" brushRef="#br0" timeOffset="114467.7">9038 13399 0,'-21'0'15,"42"0"17,0 0-17,22 0-15,-22 0 0,21 0 16,0 0-16,1 0 0,-1 0 15,0 0-15,1 0 0,-1 0 0,22 0 16,-22 0-16,0 0 0,-21 0 16,22 0-16,-22 0 0,0 0 15,0 0-15,0 0 0,-42 0 32,0 0-32,0 0 15,0 0-15,0 0 0,-1 0 0,1 0 16,0 0-16,-21 0 0,21 0 15</inkml:trace>
  <inkml:trace contextRef="#ctx0" brushRef="#br0" timeOffset="114695.56">9165 13483 0,'-21'0'16,"21"21"-16,21-21 31,0 0-16,0 0-15,22 0 16,-22 0-16,0-21 0,21 21 0,-20 0 16,20 0-16,0-21 0,-21 21 15,22 0-15,-1-21 0,0 0 0,-20 21 16,20 0-16,-21-21 0,21 21 0,-20-22 16,-1 22-16,21-21 0,-21 21 15,-21-21-15,21 0 0</inkml:trace>
  <inkml:trace contextRef="#ctx0" brushRef="#br0" timeOffset="115171.29">9737 13123 0,'0'0'0,"-22"0"16,1 0-1,21 22-15,0-1 0,0 0 16,21 0 0,1-21-1,-1 21-15,0-21 0,21 0 0,-21 0 16,22 0-16,-22 0 0,21 21 16,1-21-16,-22 0 0,21 0 0,-21 0 15,22 0-15,-22 0 0,0 0 0,0 0 16,0 0-16,-21 22 31,0-1-15,-21 0-16,0-21 0,0 21 15,0 0-15,-1 0 0,-20 1 16,21-1-16,-21 21 0,-1-21 16,22 0-16,-21 22 0,-1-22 0,22 21 15,-21-21-15,21 1 0,0-1 16,-1 0-16,1 0 0,21 0 0,-21 0 15,21 1-15,0-1 16,21-21 15,0 0-31,1 0 0,-1-21 16,0-1-16,0 1 0,0 0 0,22-21 16</inkml:trace>
  <inkml:trace contextRef="#ctx0" brushRef="#br0" timeOffset="119687.17">12700 13314 0,'0'0'0,"-21"0"0,0 0 16,-1 0-16,22-21 15,-21 0-15,21-1 16,0 1 0,21 0-1,1 21-15,-1 0 16,0 0-16,21 0 0,-21 0 0,22 0 15,-22 0-15,21 0 0,-21 0 0,1 0 16,20 0-16,-21 0 16,0 0-16,0 0 0,-21 21 31,-21-21-31,0 21 16,0-21-16,0 22 0,0-22 15,-1 0-15,1 0 0,0 21 0,0-21 16,0 0-16,0 21 0,-1-21 15,1 0-15,0 0 0,0 0 16,0 0-16,0 0 31,-1 0-31,22 21 16,-21-21-16,21 21 16,0 0-16,0 1 15,-21-22-15,21 21 16,0 0-16,-21-21 0,21 21 15,0 0 1,0 0-16,-21-21 0,0 0 16,21 22-16,0-44 62,0 1-46,0 0 15,0 0 16,21 21-31,0 0-16,0 0 15,0 0-15,0-21 16,1 21-16,-1 0 0,0 0 15,0 0-15,0 0 0,0 0 16,1 0-16,-1 0 0,0 0 0,0 21 16,0-21-1,-21 21-15,0 0 0,0 0 16,0 1-16,0-1 16,0 0-16,0 0 0,0 0 0,-21 0 15,0 1-15,0-1 0,0-21 16,-1 21-16,1 0 0,0 0 0,0-21 15,0 21-15,0 1 0,-1-22 16,1 0-16,0 0 16,0-22-1,21 1 1,0 0 15,21 21 63,0 0-78,-21-21-16</inkml:trace>
  <inkml:trace contextRef="#ctx0" brushRef="#br0" timeOffset="120139.53">12615 13314 0,'0'21'47,"21"-21"109</inkml:trace>
  <inkml:trace contextRef="#ctx0" brushRef="#br0" timeOffset="121821.35">13293 13335 0,'0'0'0,"0"-21"47,-22 21-16,22 21-15,0 0-16,0 0 15,0 1-15,0-1 0,0 0 16,0 0-16,-21 0 0,21 0 15,0 1-15,-21-1 0,21 0 16,0 0-16,0 0 0,0 0 16,-21-21-1,21 22 1,-21-22 15,21-22-31,0 1 16,0 0-16,0 0 0,0 0 0,0 0 15,0-1-15,0 1 0,0 0 16,0 0-16,0 0 0,21 0 0,0-1 16,0 1-16,-21 0 0,21 0 15,1 0-15,-1 21 0,0-21 0,0 21 16,0 0-16,0 0 0,1 0 16,-1 0-16,0 0 0,0 21 15,0 0-15,-21 0 0,21 0 16,1 0-16,-22 1 15,0-1-15,0 0 0,0 21 0,0-21 16,0 1-16,0-1 16,0 0-16,0 0 0,0 0 0,0 0 15,0-42 32,0 0-47,0 0 0,0 0 16,0 0-16,0-1 0,21 1 0,-21 0 15,21 0-15,-21 0 16,0 0-16,0-1 0,21 1 0,0 0 16,0 0-16,-21 0 0,22 0 15,-1 21-15,-21-22 0,21 22 16,0 0-16,0 0 16,-21 22-16,21-22 15,-21 21-15,22 0 0,-22 0 16,0 0-16,0 0 0,0 1 0,0-1 15,0 0-15,0 0 0,0 0 16,0 0-16,0 1 0,0-1 0,21 0 16,0 0-16,0 0 15,0-21-15,0 0 0,1 0 16,-1 0-16,0 0 0,0-21 16,0 0-16,22 21 15,-22-21-15,0 0 0,0-1 0,0 1 16,0 21-16,-21-21 0,22 0 15,-1 0-15,-21 0 0,0-1 0,0 1 16,0 0-16,0 0 0,0 0 16,21 21-16,-21 21 31,0 0-15,0 0-16,0 0 0,0 1 0,0-1 15,0 0 1,0 0-16,0 0 0,0 0 0,21-21 0,-21 22 15,21-1-15,0-21 16,1 0-16,-1 21 0,0-21 16,0 0-16,0 0 0,0 0 15,1 0-15,-1-21 0,0 21 0,0-21 16,-21-1-16,21 22 0,-21-21 16,21 21-16,-21-21 0,0 0 0,0 0 15,0 0-15,22-1 0,-22 1 16,0 0-1,0 0 1,0 42 0,0 0-1,0 0-15,0 1 16,0-1-16,0 0 16,0 0-16,0 0 0,0 0 0,-22 1 15,22-1-15,0 0 16,0 0-16,0 0 15,-21-21 17,21-21-17,-21 21-15,21-21 0,0 0 16,0 0-16,0-1 0,0 1 16,0 0-16,0 0 0,0-21 15,0 20-15,0 1 0,0 0 16,21 0-16,0 0 0,1 0 15,-1-1-15,0 22 0,0-21 0,0 21 16,0-21-16,1 21 0,-1 0 16,0 0-16,0 0 0,0 0 0,0 21 15,1 0-15,-1 1 0,-21-1 16,0 0-16,21-21 0,-21 21 16,0 0-16,0 0 0,0 1 0,0-1 15,0 0-15,0 0 16,0 0-16,0 0 0,0 1 0,0-1 15,0 0-15,0 0 0,0 0 16,-21-21-16,21 21 16,0-42 15,-21 0-15,-1 0-16,22 0 15,0 0-15</inkml:trace>
  <inkml:trace contextRef="#ctx0" brushRef="#br0" timeOffset="122385.03">14330 13039 0,'0'0'0,"-21"0"0,-1 0 0,1 0 16,0 0 0,21-21 46,0-1-46,0 1-1,-21 0 1,0 0 0,0 21-16,-1 0 15,1 0-15,0 0 16,0 0 0,21 21 15,0 0-16,0 0 1,0 1-16,0-1 16,0 0-16</inkml:trace>
  <inkml:trace contextRef="#ctx0" brushRef="#br0" timeOffset="125475.26">6710 15346 0,'0'-21'16,"-21"0"15,21-1-16,-22 22-15,1 0 0,0 0 16,0 0-16,0 0 16,0 0-16,-1-21 0,1 21 15,-21 0-15,21 0 0,0 0 16,-1 0-16,-20 0 0,21 0 0,0 0 16,0 0-16,-1 0 0,1 0 0,0 0 15,0 0-15,0 0 16,21 21-16,0 1 31,21-22-31,0 0 16,21 0-16,1 0 0,-1 0 15,22 0-15,-1 0 0,1 0 0,20 0 16,1 0-16,0 0 0,-22 0 16,22 0-16,-22 0 0,22 0 0,-43 0 15,22 0-15,-22 0 0,0 0 16,1 0-16,-1 0 0,-21 0 0,0 0 15,1-22-15,-44 1 63,1 21-63,0 0 0,0 0 16,0 0-16,0 0 0,-1 0 15,1 0-15,0 0 0,0 0 0,0 0 16,0 0-16,-1 0 0,1 21 0,-21-21 15,21 22-15</inkml:trace>
  <inkml:trace contextRef="#ctx0" brushRef="#br0" timeOffset="126727.55">6625 15536 0,'0'0'0,"-42"22"0,21-1 15,-1-21-15,1 21 0,0-21 0,0 0 16,21 21-16,21-21 31,0-21-15,0 21-16,22-21 0,-1 0 15,0-1-15,22 22 0,-22-21 0,22 0 16,-1 0-16,1 0 0,-1 0 16,1-1-16,-22 22 0,22-21 0,-22 0 15,21 0-15,-20 21 0,-22-21 16,21 21-16,-21 0 0,22 0 15,-22-21-15,0 21 0,0 0 16,-21 21 0,0 0-1,-21-21-15,0 21 0,0 0 16,0 0-16,-1-21 0,1 22 0,0-1 16,0 0-16,-21 0 0,20 21 15,-20-20-15,0-1 0,-1 0 0,1 0 16,0-21-16,-1 21 0,1 0 0,0 1 15,-22-22-15,22 21 0,0 0 16,-1-21-16,1 21 0,0-21 16,-1 0-16,22 21 0,-21-21 15,21 0-15,-1 0 0,1 21 0,0-21 16,0 0-16,42 0 31,21 0-15,-20 0-16,20 0 0,0 0 15,1 0-15,-1 0 0,21 0 0,1-21 16,-22 21-16,22-21 0,-1 21 16,-20 0-16,20-21 0,-21 21 0,1-21 15,-1 21-15,-21-21 0,0 21 0,22 0 16,-22 0 0,-42 21 15,0-21-31,-1 21 0,1 0 0,-21 0 15,21 0-15,-22 1 0,1-1 16,0 0-16,-1 21 0,1-21 0,0 1 16,-1-1-16,1 21 0,0-21 0,-1 0 15,1 1-15,0-1 0,-1-21 16,22 21-16,0-21 0,0 21 0,0-21 16,0 0-16,-1 0 15,22 21-15,22-21 31,20 0-15,-21-21-16,21 21 0,1-21 0,20 0 16,-20 21-16,20-21 0,1-1 15,-1 22-15,-21-21 0,22 0 0,-22 0 16,22 21-16,-22-21 0,0 0 16,-20 21-16,20 0 0,-21-22 0,0 22 15,0 0 1,-42 0-1,0 22 1,0-22-16,0 21 0,0 0 16,-22-21-16,22 21 0,-21 0 15,-1 0-15,1 1 0,0-1 16,-1-21-16,-20 21 0,21 0 0,-22 0 16,22 0-16,-22 1 0,22-22 0,-22 21 15,1 0-15,21-21 0,-1 21 16,1 0-16,0-21 0,20 21 0,1-21 15,0 0-15,0 0 0,21 22 16,21-22 15,0 0-31,22 0 0,-1 0 0,0 0 16,1 0-16,-1-22 0,0 22 16,22-21-16,-22 21 0,22-21 15,-22 21-15,0-21 0,1 0 0,-1 21 16,0-21-16,-21-1 0,1 22 15,-1 0-15,0-21 0,-42 21 79,0 0-64,21 21 1,-22-21-16,1 0 15,21 22-15</inkml:trace>
  <inkml:trace contextRef="#ctx0" brushRef="#br0" timeOffset="130112.41">4170 14372 0,'0'0'0,"-21"0"0,-1 0 16,1 0-16,-21 0 0,21 0 0,-22 0 16,22 0-16,0 0 0,-21 21 15,21-21-15,-1 0 0,-20 22 0,21-22 16,-21 21-16,20-21 0,1 0 15,-21 21-15,21-21 0,0 0 0,-1 21 16,1-21-16,0 0 16,21 21-16,0 0 0,21-21 15,0 22-15,22-22 16,-22 21-16,21-21 0,22 0 0,-22 0 16,22 0-16,-1 0 0,1 0 15,-1 0-15,22 0 0,-1 0 0,-20 0 16,21-21-16,-1 21 0,1-22 15,0 22-15,-1-21 0,-20 21 0,-1-21 16,1 21-16,-1 0 0,-20-21 0,-1 21 16,-21 0-16,0 0 0,0 0 15,1 0-15,-1-21 0,-21 42 32,-21 0-17,-1-21-15,22 21 16,-21-21-16,0 21 0,-21 1 0,21-22 15,-1 21-15,-20-21 0,0 21 0,-1-21 16</inkml:trace>
  <inkml:trace contextRef="#ctx0" brushRef="#br0" timeOffset="130375.26">3916 14838 0,'0'0'0,"-43"21"0,22 0 15,42-21 1,1 0-16,20 0 0,-21 0 16,21 0-16,22 0 0,-22-21 15,22 21-15,-1-21 0,1 0 0,-1 0 16,1 21-16,-1-22 0,1 1 16,-22 0-16,0 21 0,1-21 0,-1 21 15,-21 0-15,0 0 0,1 0 16,-22-21-16,21 21 0,-42 0 31,-1 0-31,1 0 0,0 0 16,0 0-16</inkml:trace>
  <inkml:trace contextRef="#ctx0" brushRef="#br0" timeOffset="132623.88">4043 14542 0,'0'-22'31,"0"44"16,-21-1-15,-1-21-32,22 21 0,-21-21 15,0 21-15,0 0 16,0-21-16,21 21 0,-21-21 15,21 22-15,-22-22 0,1 21 16,0-21-16,21 21 0,-21-21 16,0 21-16,0-21 0,-1 0 15,1 21-15,0-21 16,0 0-16,0 0 0,0 0 16,-1 0-1,1 0-15,0 0 0,0 0 0,0 0 16,0 0-16,-1 0 15,1 0-15,0 0 0,0 0 16,0 0-16,0 0 0,-1 0 16,1 0-16,-21 0 0,21 0 0,0-21 15,-1 21-15,1-21 16,0 21-16,0 0 0,0-21 16,0 21-16,-1 0 0,1-21 15,0 21-15,0 0 16,21-22-16,-21 22 15,0 0-15,-1-21 0,1 21 16,0 0-16,21-21 0,-21 21 16,0-21-16,0 0 0,-1 21 15,1-21 1,0 21-16,0-22 0,0 1 16,0 21-16,-1-21 0,1 0 15,0 21-15,0-21 0,0 21 16,21-21-16,-21 21 0,-1 0 15,1-22-15,21 1 0,-21 21 0,0-21 16,0 0-16,0 21 16,21-21-16,-22 21 0,22-21 0,-21 21 15,0-22-15,21 1 0,-21 0 16,0 21-16,0-21 16,21 0-16,0 0 0,-22 21 15,22-22-15,-21 1 0,21 0 16,-21 21-16,21-21 0,0 0 0,0 0 15,-21-1-15,21 1 0,-21 21 16,21-21-16,0 0 0,0 0 0,0 0 16,0-1-16,0 1 0,-21 21 15,21-21-15,0 0 0,0 0 16,-22 0-16,22-1 0,0 1 16,0 0-16,0 0 0,0 0 15,0 0-15,0-1 16,0 1-16,0 0 0,0 0 15,0 0-15,22 0 0,-22-1 0,0 1 16,21 0-16,0 21 0,0-21 16,-21 0-16,21 0 0,0 21 15,1-22-15,-1 22 0,-21-21 0,21 0 16,0 21-16,0 0 0,0-21 16,1 21-16,-1 0 0,0-21 0,0 21 15,0 0-15,0-21 0,1 21 16,-1 0-16,0 0 0,0-22 0,0 1 15,0 21-15,1 0 0,-1-21 16,0 21-16,0-21 0,0 0 16,0 21-16,1 0 15,-1-21-15,0 21 0,0-22 16,0 1-16,0 0 16,1 21-16,-22-21 0,21 21 15,-21-21 1,0 0-16,21 21 15,-42 0 32,0 0-31,-1 0 0,1 0-1,0 0 1,0 0-16,0 0 0,21 21 15,-21-21-15,-1 0 0,1 0 16,0 0-16,21 21 16,-21-21-16,0 0 0,0 0 15,-1 0 1,1 0 0,0 0-1,0 0-15,0 0 31,0 0-15,42 0 62,0 0-78,0 0 0,21 0 16,-20 0-16,20 0 0,-21 0 0,21 0 15,1 0-15,-22 0 0,21 0 16,1-21-16,-1 21 0,-21-21 16,21-1-16,1 22 0,-22-21 15,21 21-15,-21-21 0,1 0 16,-1 21-16,0 0 0,-21-21 16,-21 21 15,0 21-16,-1-21-15,22 42 0,-21-21 0,0 22 16,0-22-16,0 21 0,0 1 16,-1-1-16,1 0 0,0 1 15,0-1-15,0 0 0,0 1 0,-1-1 16,1 0-16,0 1 0,0-1 16,21-21-16,0 0 0,-21 0 15,21 1-15,-21-1 0,21 0 0,0-42 31,21 0-15,0-1-16,0 1 0,0-21 16</inkml:trace>
  <inkml:trace contextRef="#ctx0" brushRef="#br0" timeOffset="133743.54">3852 12679 0,'0'0'0,"-21"0"16,0 0-16,0 0 15,0 0 1,-1 0-16,1 0 16,0 0-16,0 0 15,0 0 1,0 0-16,-1 0 0,1 0 16,0 0-16,0 0 15,0 0-15,0 0 16,-1 0-16,44 0 109,-1 0-109,0 0 0,0 0 16,0 0-16,0 0 15,1-21-15,-1 21 0,0 0 0,0 0 16,0 0-16,0-21 0,22 21 16,-22 0-16,0 0 0,0-22 15,22 22-15,-22 0 0,21 0 0,-21-21 16,22 21-16,-22-21 0,21 21 0,0 0 16,22-21-16,-1 21 15,-20-21-15,20 21 0,1 0 0,20-21 16,-20 21-16,-1-22 0,1 1 15,-1 21-15,-20-21 0,20 21 0,-20-21 16,-1 21-16,0 0 0,1-21 16,-1 21-16,-21 0 0,0 0 0,0-21 15,1 21-15,-1 0 16,-42 0 46,-1 21-46,1-21-16,0 21 0,-21-21 0</inkml:trace>
  <inkml:trace contextRef="#ctx0" brushRef="#br0" timeOffset="134711.71">3746 12869 0,'-21'0'0,"0"0"32,0 0-32,0 0 0,0 0 31,-1 22-31,1-22 0,0 0 31,21 21-31,-21-21 0,0 0 16,21 21 62,21-21-31,0 0-32,0 0-15,22 0 0,-22-21 0,0 21 16,21-21-16,1-1 0,-1 22 16,-21-21-16,21 21 0,1-21 0,-1 0 15,0 21-15,22-21 0,-22 0 16,1 21-16,-1-22 0,21 1 0,1 0 15,-22 21-15,22-21 0,-22 0 16,22 21-16,-1-21 0,-21 21 0,1-22 16,20 22-16,-20 0 0,-1-21 15,-21 21-15,21 0 0,1 0 0,-22-21 16,0 21-16,21 0 16,-20 0-16,-1 0 0,0 0 15,0 0-15,0 0 94,-21-21-94,-21 21 31,0 0-15,0 0-16,0 0 0,-1 0 0</inkml:trace>
  <inkml:trace contextRef="#ctx0" brushRef="#br0" timeOffset="135464.29">3916 12637 0,'-21'0'0,"-1"0"16,1 0-1,0 0-15,0 0 0,0 21 16,0-21-16,-1 0 15,22 21-15,-21-21 0,0 0 16,21 21-16,-21-21 16,0 0-16,42 0 78,0 0-78,0 0 15,0-21-15,1 0 0,20 21 0,0-21 16,1 21-16,-1-22 0,0 1 16,22 0-16,-22 21 0,22-21 0,-1 0 15,1 0-15,-1-1 0,1 1 16,-1 21-16,1-21 0,-22 0 0,21 0 16,-20 0-16,-1 21 0,0-22 15,1 1-15,-22 21 0,0 0 0,0-21 16,0 21-16,-42 0 109,0 21-109,-21-21 16,21 21-16,-22 1 0,22-22 0</inkml:trace>
  <inkml:trace contextRef="#ctx0" brushRef="#br0" timeOffset="135932.01">3852 12827 0,'0'0'0,"21"-21"62,1 21-62,20-21 16,-21 0-16,21-1 0,1 1 15,-1 21-15,0-21 0,1 0 0,20 0 16,1 0-16,-1-1 0,1 1 16,20 0-16,-20 0 0,-1 0 0,22 0 15,-21-1-15,-22 1 0,21 0 16,-20 21-16,-1-21 0,0 0 0,1 21 16,-22 0-16,0-21 0,0 21 15,-21 21 63,0 0-78,-21 0 0,0 0 16,0 0-16,0 1 16,-1-1-16,1 0 0,0 0 0</inkml:trace>
  <inkml:trace contextRef="#ctx0" brushRef="#br0" timeOffset="137603.54">3662 12827 0,'-21'0'0,"-1"21"16,1-21-16,42 0 78,1 0-78,-1 0 0,0 0 16,0-21-16,0 0 15,0 21-15,1-21 0,-1 0 0,21-1 16,-21 1-16,0 21 0,22-21 16,-1 0-16,0 0 0,1 0 15,-1-1-15,22 1 0,-22 0 16,43 0-16,-22 0 0,1 0 0,20-1 16,-20 1-16,-1 0 0,22 0 15,-22 21-15,-20-21 0,20 0 0,-20 21 16,-1-22-16,-21 22 0,21 0 15,-20 0-15,-22-21 0,21 21 16,-42 21 78,-1 1-94,1-22 0,0 21 0,-21-21 15,21 21-15,-22 0 0</inkml:trace>
  <inkml:trace contextRef="#ctx0" brushRef="#br0" timeOffset="138024.53">3895 13039 0,'0'0'0,"21"0"16,0 0-1,0-21-15,0-1 0,22 22 16,-22-21-16,21 0 0,22 0 0,-1-21 15,1 20-15,20 1 0,-20-21 16,20 21-16,1-22 0,0 22 0,-22-21 16,22 21-16,-22 0 0,1-1 15,-22 1-15,1 0 0,-1 21 16,-21-21-16,0 21 0,0-21 0,1 21 16,-22 21 62,0 0-63</inkml:trace>
  <inkml:trace contextRef="#ctx0" brushRef="#br0" timeOffset="141939.1">8826 13356 0,'0'0'0,"-21"21"0,0-21 0,21 22 15,-21-22-15,0 0 0,0 21 0,-1-21 16,1 0-16,21 21 16,-21-21-16,21 21 15,21-21 1,0 0-16,22 0 0,-1 0 16,0 0-16,1 0 0,20 0 0,1 0 15,-1 0-15,1 0 0,-1 0 16,1 0-16,20-21 0,-20 21 0,-1 0 15,1-21-15,-22 21 0,22 0 0,-22 0 16,-21 0-16,22 0 16,-22 0-16,-42 0 31,-1 0-31,1 0 0,0 0 16,-21 21-16,21 0 0,-22-21 0,1 21 15,21-21-15</inkml:trace>
  <inkml:trace contextRef="#ctx0" brushRef="#br0" timeOffset="142155.99">8932 13631 0,'0'0'16,"-21"22"-16,0-22 0,0 21 0,21 0 15,21-21 1,0 0-16,0 0 16,22 0-16,-1 0 0,0 0 15,1-21-15,20 21 0,1-21 0,-1-1 16,1 1-16,-1 0 0,1 0 0,-1 0 15,1 0-15,-1 21 0,1-22 16,-22 1-16,21 0 0,-20 0 0,-22 0 16,21 0-16,-21 21 0,1-22 0,-22 1 15,0 0-15,0 0 16</inkml:trace>
  <inkml:trace contextRef="#ctx0" brushRef="#br0" timeOffset="142516.32">9779 13187 0,'0'0'0,"-21"0"0,0-21 15,-22 21-15,22-21 0,0 21 0,0 0 16,0-22-16,-1 22 0,22-21 16,-21 21-16,42 0 47,1 0-47,-1 0 0,0 0 15,21 0-15,1 0 0,-1 0 0,0 0 16,1 0-16,-1 0 0,0 0 0,1 0 15,-1 0-15,0 0 0,1 0 16,-22 21-16,0-21 0,21 0 0,-21 22 16,1-1-16,-22 0 15,0 0-15,0 0 0,0 22 16,0-22-16,-22 0 0,1 21 0,0 1 16,0-1-16,-21 0 0,20 1 0,-20-22 15,0 21-15,-1 0 0,22 1 16,-21-1-16,21-21 0,-22 22 0,22-22 15,0 0-15,21 0 0,0 0 16,21-21 0,0-21-16,1 0 15</inkml:trace>
  <inkml:trace contextRef="#ctx0" brushRef="#br0" timeOffset="143032.01">12234 13907 0,'43'0'0,"-86"0"0,22 0 0,0 0 16,0 0-16,0 0 0,-1 0 0,1 0 15,42 0 1,1 0-1,-1 0-15,21 0 0,-21 0 0,43 0 16,-22 21-16,22-21 0,-22 0 16,21 0-16,22 0 0,-21 0 15,-1 0-15,1 0 0,20 0 0,-20 0 16,-1 0-16,1 0 0,-1 0 0,1 0 16,-22-21-16,22 21 0,-22 0 15,-21 0-15,0 0 0,0 0 0,1 0 16,-44 0 15,1 0-31,0 0 0,-21 0 0,-1 0 16,22 0-16,-21 21 0,-22-21 0,22 0 15,0 21-15,-22 0 0,22-21 16</inkml:trace>
  <inkml:trace contextRef="#ctx0" brushRef="#br0" timeOffset="143379.82">12340 14161 0,'0'0'0,"-21"0"0,0 0 0,-22 21 16,22 0-16,0-21 0,0 0 0,21 21 16,21-21 15,21 0-31,1 0 0,-1 0 0,22 0 16,-1 0-16,1 0 0,-1-21 15,22 0-15,-1 21 0,1-21 0,-21 21 16,20-22-16,-20 1 0,-1 21 15,22-21-15,-43 0 0,22 0 16,-22 21-16,0-21 0,1 21 0,-22-22 16,0 22-16,0 0 0,0 0 0,-21-21 15,-21 21 17,0 0-32,0-21 0,0 21 15,0 0-15,-1 0 0,-20 0 16,21 0-16,0 0 0,0 0 0,-1 0 15,-20 0-15,21 0 0,0 0 0,-22 0 16,22 0-16,-21 0 0,21 0 16,-22 0-16</inkml:trace>
  <inkml:trace contextRef="#ctx0" brushRef="#br0" timeOffset="146796.32">4233 14478 0,'0'0'0,"-21"0"0,0 0 16,0 0-16,0 0 0,-1 0 15,1 0-15,0 0 0,0 0 16,0 0-16,0 0 0,-1 0 0,1 0 16,0 0-16,0 0 15,42 0 32,0-21-47,22 21 0,-1-21 0,0 21 16,1-21-16,20-1 0,22 1 15,-1 21-15,1-21 0,0 0 0,-1 0 16,1 0-16,0-1 0,-1 1 16,-20 21-16,-1-21 0,1 21 0,-22 0 15,1 0-15,-1 0 0,-21-21 16,0 21-16,0 0 0,-21 21 31,-21-21-15,0 21-16,0-21 0,0 0 0,0 21 15,-1-21-15,1 0 0,0 22 16,0-22-16,-21 0 0,20 21 0,-20 0 16</inkml:trace>
  <inkml:trace contextRef="#ctx0" brushRef="#br0" timeOffset="147338.64">3979 14711 0,'0'0'16,"0"21"-16,0 0 16,21 0 15,1-21-31,-1 0 0,0 0 16,0 0-16,21 0 15,-20 0-15,20 0 0,0 0 0,22 0 16,-1 0-16,22 0 0,-22-21 15,43 0-15,-21 21 0,0-21 0,-1 0 16,22 21-16,-21-21 0,-1-1 16,1 22-16,0-21 0,-22 21 0,22-21 15,-22 0-15,-20 21 0,-1 0 16,0-21-16,-20 21 0,-1 0 0,0 0 16,0 0-16,-21-21 0,-21 21 78,0 0-47,0 0-15,-1 0-16,1 0 15,0 0-15,0 0 16</inkml:trace>
  <inkml:trace contextRef="#ctx0" brushRef="#br0" timeOffset="153263.5">6096 13356 0,'0'21'16,"21"-21"-16,-21 22 46,21-22 79,0 0-93,1 0-17,-22-22 17,21 22-17,-21-21 16,21 21-31,0 0 0,0-21 16,0 0 0,1 21-1,-22-21-15,21 21 16,-21-21-16,21 21 0,0-22 16,-21 1-16,21 21 0,-21-21 15,21 21-15,-21-21 0,22 0 16,-1 21-16,0-21 15,-21-1-15,0 1 16,21 21-16,-21-21 0,21 21 0,-21-21 16,21 0-16,-21 0 15,0-1 1,22 1-16,-22 0 0,0 0 16,0 0-1,0 0-15,0-1 16,21 22-16,-21-21 0,0 0 15,0 0 1,0 0-16,0 0 16,0-1-16,0 1 15,0 0 1,0 0 15,0 0-15,0 0-1,0-1 1,-21 22 15,21-21-31,0 0 16,-22 21-16,1 0 16,21-21-16,0 0 15,-21 21-15,0-21 16,0-1-1,0 22 1,-1 0-16,22-21 16,-21 21-16,0 0 15,21-21-15,-21 21 16,0 0 0,0-21-16,-1 21 31,22-21-31,-21 21 0,0 0 31,0 0-15,0 0-1,0 0 1,-1 0-16,1 0 0,0 0 16,0 0-16,0 0 15,0 0-15,-1 0 16,1 0-16,0 0 15,0 0 17,0 0-17,0 0 1,-1 0 0,1 0 15,42-21 63,1 21-79,-1-22-15,0 1 0,0 0 16,21 0-1,-20 0-15,-1 21 0,0-21 16,-21-1-16,21 22 0,0 0 16,-21-21-16,21 21 15,-21-21-15,22 21 16,-22 21 93,0 0-93,-22-21-16,1 22 0,21-1 16,-21-21-16,0 0 15,0 21-15,0 0 16,-1-21-16,1 0 0,21 21 15,-21-21-15,0 21 0,0-21 16,21 22-16,-21-22 0,-1 21 16,1-21-1,21 21-15,0 0 32,0 0-17,21-21-15,-21 21 16,22 1-16,-1-22 0,0 21 0,0-21 15,0 21-15,0 0 0,1-21 0,-1 21 16,0 0-16,0 1 16,0-1-16,0-21 0,-21 21 0,0 0 15,22-21-15,-22 21 0,21-21 16,-21 21-16,0 1 16,0-1-1,-21-21 32,-1 0-31,22-21-1</inkml:trace>
  <inkml:trace contextRef="#ctx0" brushRef="#br0" timeOffset="166339.78">4318 14161 0,'0'0'0,"-21"0"0,0 0 0,-1 21 16,1-21-16,0 0 16,0 0-16,0 0 0,0 21 15,-1-21-15,1 0 16,0 0-16,0 21 16,0-21-16,0 0 0,21 21 15,-22-21-15,1 0 16,0 0-16,21 21 0,-21-21 15,0 0-15,42 0 94,0 0-78,21-21-16,-20 21 0,20 0 15,0-21-15,1 21 0,-1 0 0,21-21 16,22 0-16,-21 21 0,20 0 0,22-21 16,-21 21-16,-1-22 0,22 22 15,-21-21-15,21 0 0,-22 21 0,-20-21 16,21 21-16,-1 0 0,-20-21 16,-1 21-16,-20 0 0,20-21 15,-21-1-15,1 22 0,-1 0 0,-21 0 0,22-21 16,-22 21-16,0 0 15,-42 0 32,0 0-47,-1 0 16,-20 0-16,21 0 0,0 21 0,-22-21 16,22 0-16,-21 0 0,21 0 0,-22 22 15,1-22-15,0 0 0,21 21 16,-22-21-16,1 0 0,0 21 0</inkml:trace>
  <inkml:trace contextRef="#ctx0" brushRef="#br0" timeOffset="167159.6">4043 14457 0,'0'0'15,"-43"0"-15,-20 42 16,42-42-16,0 0 0,-1 0 0,1 0 16,42 0 31,1 0-47,-1 0 15,21 0-15,0 0 0,1-21 0,-1 21 16,22-21-16,-1 21 0,1-21 0,-1 21 15,22-21-15,-22-1 0,22 22 16,0-21-16,-1 0 0,-20 21 0,20-21 16,-20 21-16,-1-21 0,-20 21 15,20-21-15,-20 21 0,-1 0 0,0-22 16,1 22-16,-1 0 0,-21 0 0,0 0 16,22-21-16,-22 21 15,0 0-15,0 0 16,-42 0 15,0 0-31,0 0 16,-1 0-16,-20 21 0,21-21 0,-21 0 15,20 22-15,-20-22 0,0 21 0,-1-21 16,22 21-16,-42 0 0,20-21 16,1 21-16,-21 0 0,20 1 0,-20-1 15,-1 0-15,1 0 0,-1 0 0,1 0 16,-1 22-16,1-22 0,-1 0 15,1 0-15,-1 0 0,22 1 0,-22-1 16,22-21-16,0 21 0,-1 0 0,1 0 16,21-21-16,0 21 0,-22 1 15,22-22-15,0 0 0,21 21 16,21-21 15,0 0-31,1 0 0,20 0 16,0-21-16,1-1 0,20 22 0,1-21 15,-1 0-15,22 0 0,-1 21 16,1-21-16,0 0 0,-1-1 0,-20 1 16,21 0-16,-1 0 0,-20 0 0,-1 0 15,1-1-15,-22 22 0,22-21 16,-22 0-16,0 21 0,-21 0 16,22-21-16,-22 21 0,0 0 15,-21-21 1,-21 21 15,0 0-31,0 0 0,-1 0 16,1 0-16,0 0 0,0 0 0,-21 0 15,20 0-15,1 0 0,0 0 0,-21 0 16,21 0-16</inkml:trace>
  <inkml:trace contextRef="#ctx0" brushRef="#br0" timeOffset="169600.49">14372 10753 0,'-21'0'15,"42"0"-15,-63 0 0,21 0 0,-22 0 16,22 21-16,0-21 0,0 0 0,0 21 15,-1-21-15,1 0 0,0 21 0,0-21 16,0 21-16,0-21 0,-1 0 16,1 22-16,21-1 15,21-21 1,1 0 0,-1 0-16,21 0 0,-21 0 15,22 0-15,-1 0 0,0 0 0,1 0 16,-1 0-16,21-21 0,-20 21 0,-1 0 15,0 0-15,1-22 0,-22 22 16,21 0-16,1 0 0,-22 0 0,21-21 16,-21 21-16,0 0 0,1 0 0,-1 0 31,-42 0-15,-1 0-16,1 0 0,-21 21 15,0-21-15,-1 22 0,-20-22 16,20 21-16,-20 0 0,-1-21 0,1 21 15,21-21-15,-22 21 0</inkml:trace>
  <inkml:trace contextRef="#ctx0" brushRef="#br0" timeOffset="169809.37">14012 10986 0,'-21'21'0,"106"-42"0,-149 21 15,43 42-15,42-21 32,0-21-32,22 0 0,-1 0 0,0 0 15,1 0-15,-1 0 0,22 0 16,-1-21-16,-21 21 0,22 0 0,-1-21 0,-20 0 15,20 21-15,-20-22 16,-1 22-16,0-21 0,1 0 0,-1 21 16,-21-21-16,0 0 0,-21 0 15,0-1-15,0 1 0,0 0 16,0 0-16,-21 0 0,0 0 16,0-1-16,0 1 0,-1 0 0</inkml:trace>
  <inkml:trace contextRef="#ctx0" brushRef="#br0" timeOffset="170135.94">14563 10329 0,'0'0'0,"-22"-42"16,1 42-16,42 0 31,1 0-31,-1 0 16,21 0-16,0 21 0,-20-21 0,20 21 15,21-21-15,-20 22 0,-1-1 0,22-21 16,-22 21-16,21 0 0,-20 0 15,-1 0-15,0 1 0,1-1 0,-22 0 16,21 0-16,-21 21 0,1-20 0,-22 20 16,0-21-16,0 21 0,0 1 15,-22-22-15,1 21 0,0 1 0,-21-22 16,-1 21-16,22 0 0,-21-20 16,0 20-16,-1-21 0,1 0 0,21 0 15,-22 1-15,22-1 0,0 0 16,0 0-16,0-21 0,21 21 15,-21-21-15,21-21 16,0 0 0,21 0-16,21 0 0,-21-22 0</inkml:trace>
  <inkml:trace contextRef="#ctx0" brushRef="#br0" timeOffset="171251.3">16933 10499 0,'0'0'0,"-21"0"0,0 0 16,0 0-16,0 0 0,-1 0 0,-20-21 15,21 21-15,0-22 0,0 1 16,-1 0-16,-20 0 0,42 0 0,-21 0 15,21-1-15,-21 1 0,21 0 0,0 0 16,0 0-16,0 0 0,0-1 16,0 1-16,21 0 0,0 0 15,0 21-15,0 0 0,1 0 0,20 0 16,-21 0-16,21 0 0,-20 21 16,-1 0-16,21 0 0,-21 1 0,0 20 15,1-21-15,-1 21 0,0 1 0,-21-22 16,0 21-16,0 1 0,0-22 0,0 0 15,0 21-15,0-21 0,-21 1 16,21-1-16,0 0 0,-21-21 0,21 21 16,-22-21-16,1 0 15,21-21 1,0 0-16,0 0 16,21-1-16,1 1 0,-1-21 15,-21 21-15,21-22 0,0 22 16,0-21-16,0 0 0,1 20 0,-1-20 15,21 0-15,-21 21 0,0-22 0,1 22 16,-1 0-16,0 0 0,0 0 16,0-1-16,0 22 0,1 0 0,-1 0 15,0 0-15,0 22 16,-21-1-16,21 0 16,-21 0-16,0 0 0,0 22 0,0-22 15,0 0-15,0 21 0,0-21 0,0 1 16,0-1-16,0 0 0,0 0 15,0 0-15,0 0 0,21 1 16,1-22-16,-1 0 16,0 0-16,0 0 0,21 0 15,-20-22-15,-1 1 0,0 21 16,21-21-16,-21 0 0,1 0 0,-1-22 16,0 22-16,0 0 0,-21 0 0,0-21 15,0 20-15,0 1 0,0 0 16,-21 21-16,0 0 15,0 0-15,-1 0 0,-20 0 0,21 21 16,0 0-16,0 1 0,-1 20 16,1-21-16,0 0 0,21 22 15,-21-22-15,21 0 0,0 0 0,0 0 16,0 0-16,0 1 0,21-22 16,21 0-16,-20 21 0,-1-21 0,21 0 15,-21 0-15,22 0 0,-1 0 0,0-21 16,1 21-16,-22-22 0,21 1 15,0 0-15,1 0 0,-1 0 16,-21 0-16,22-1 0,-22-20 0,0 21 16,21 0-16,-42 0 0,21-1 0,-21 1 15,22 0-15,-22 0 0,0 0 16,0 42 0,0 0-16,0 21 15,0-20-15,0-1 16,0 21-16,0 0 0,0 1 0,0-1 15,0 0-15,0 1 0,0 20 0,0 1 16,21-22-16,0 22 0,0-1 0,-21 1 16,21 20-16,-21-20 0,21-1 15,-21 1-15,22-1 0,-22 1 0,0-22 16,21 22-16,-21-22 0,21 0 0,-21 1 16,0-1-16,21-21 0,-21 0 0,0 0 15,0 1-15,0-1 0,0-42 31,0-1-31,0-20 16,0 21-16,0-21 0,-21-1 0,21 1 16,-21-22-16</inkml:trace>
  <inkml:trace contextRef="#ctx0" brushRef="#br0" timeOffset="171967.86">18373 10710 0,'0'-63'0,"0"126"0,-22-168 0,22 62 15,-21 1-15,0 0 0,21-1 0,0 1 16,0 21-16,-21-22 0,21 22 15,0-21-15,0 21 0,0 0 0,0-1 16,0 1-16,0 0 0,21 0 16,0 0-16,0 0 0,1-1 15,20 22-15,-21-21 0,0 21 0,22 0 16,-22 0-16,21 0 0,-21 0 0,0 21 16,-21 1-16,0-1 0,22 0 15,-22 0-15,0 0 0,0 0 0,0 22 16,-22-22-16,22 0 0,-21 21 0,0-20 15,0-1-15,0 0 0,0 0 16,-1 0-16,1 0 0,21 1 16,-21-22-16,21 21 0,0-42 31,21 21-15,-21-22-16,21 1 0,1 21 0,-1-21 15,0 0-15,0 0 0,0 0 0,0-1 16,22 1-16,-22 0 0,0-21 15,0 21-15,0-1 0,1 1 0,-1 0 16,0 21-16,-21-21 0,0 0 0,0 0 16,0-1-16,0 44 31,0-1-31,0 0 16,0 0-16,0 0 0,0 22 15,-21-22-15,21 0 0,0 0 16,0 21-16,0-20 0,0-1 15,21 0-15,0 0 0,0-21 0,0 21 16,1-21-16,-1 0 0,0 0 16,21 0-16,-21 0 0,22 0 0,-22 0 15,21-21-15,-21 0 0,1 21 0,-1-21 16,0 0-16,0-22 0,-21 22 0,0 0 16,0 0-16,0 0 0,0-22 15,0 22-15,-21-21 0,0 21 0,0-22 16,-1 22-16,1 0 0,-21 0 15,21 21-15,0 0 0,21-21 0,-22 21 16,1 0-16,0 0 0,0 0 0,21 21 16,0 0-16,-21-21 0,21 21 15,-21 0-15,21 22 16,0-22-16,21-21 16,0 0-16,0 0 0,0 21 15,22-21-15,-22 0 0,0 0 16,0 0-16,21 0 0,-20 0 0,-1 0 15</inkml:trace>
  <inkml:trace contextRef="#ctx0" brushRef="#br0" timeOffset="172327.65">19177 10139 0,'42'0'16,"-84"0"0,105 0-16,-63-21 0,0 0 15,0-1-15,22 22 32,-1-21-17,0 21-15,0 0 0,0 0 16,0 21-16,1 1 0,-22-1 15,21 0-15,0 0 16,-21 0-16,0 0 0,0 1 16,0-1-16,0 0 15,0 0 1,0-42 15,0 0-15,0 0-16,0-1 15,0 1-15,0 0 0,0 0 16,0 0-16,0-22 0,0 22 0,0 0 16,0 0-16,0-21 0,0 20 0,0 1 15,0 0-15,21 0 16,-21 0-16,21 21 16,-21-21-16,21 21 15,1-22-15,-1 22 16</inkml:trace>
  <inkml:trace contextRef="#ctx0" brushRef="#br0" timeOffset="172655.46">19706 9800 0,'21'-21'16,"-21"0"-1,0 0 1,0 0-16,0-1 0,21 22 16,-21-21-1,0 42 1,0 1-16,0-1 0,0 21 15,0-21-15,0 22 0,0-22 16,-21 21-16,0 0 0,0 1 0,21-1 16,-21 0-16,0 1 0,21-22 0,-22 21 15,22 1-15,0-22 0,0 0 16,0 21-16,0-21 0,0 1 16,0-1-16,0 0 0,0 0 15,22-21-15,-1 0 16,0 0-16,0 0 15,0-21-15,0 0 0,1 21 0,-1-21 16,0-1-16,0 1 0,-21 0 16,21 0-16,-21 0 0,0 0 15,0-1-15,0 1 0,0 0 16</inkml:trace>
  <inkml:trace contextRef="#ctx0" brushRef="#br0" timeOffset="172862.86">19812 10075 0,'0'0'0,"-21"-21"0,0 0 16,21 0-1,0 0 17,21 21-32,0 0 0,0-21 0,0-1 15,0 22-15,1-21 0,-1 21 0,21-21 16,-21 0-16,0 21 0,22-21 16,-22 0-16,21-1 0,-21 22 0,1-21 15,20 21-15,-21-21 0,0 0 0,0 21 16,1 0-1,-1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6:36:3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2879 0,'0'0'0,"-21"-21"15,0-22-15,-21 22 0,-1-21 0,22 21 16,0-1-16,0 22 0,21-21 0,-21 0 16,-22 0-16,22 0 0,0 21 15,0-21-15,0-1 0,-1 1 16,1 21-16,21-21 16,21 21-1,1-21 1,-1 21-16,0 0 15,0 0-15,21 21 16,-42 0-16</inkml:trace>
  <inkml:trace contextRef="#ctx0" brushRef="#br0" timeOffset="788.34">1418 2540 0,'-21'-21'16,"21"42"15,0 0-31,0 0 15,0 22-15,0-1 0,0 0 0,0 22 16,0-1-16,0 1 0,0-1 16,21 1-16,0 21 0,-21-1 0,21 1 15,-21-22-15,0 22 0,22-21 16,-22-1-16,21 1 16,-21-22-16,0 21 0,0-20 0,21-22 15,-21 21-15,21-21 0,-21 1 16,0-1-16,0 0 0,0 0 0,0-42 47,0 0-47,0 0 0,0-1 0,0-20 15,0 21-15,0-21 0,0-1 16</inkml:trace>
  <inkml:trace contextRef="#ctx0" brushRef="#br0" timeOffset="1184.1">1037 2731 0,'0'0'16,"-21"-22"-16,0 1 15,21 0-15,0 0 0,21 0 16,0 21-16,0-21 0,22-1 0,20 1 15,-21 0-15,22 21 0,-1-21 16,22 21-16,-21-21 0,20 21 16,1 0-16,-22 0 0,1 21 15,-1 0-15,-20 21 0,-1-20 16,0 20-16,-20 0 0,-1 1 0,-21 20 16,0-21-16,0 1 0,-21-1 15,-1 22-15,-20-22 0,0 21 16,-1-20-16,1-1 0,-21 0 0,-1 1 15,22-1-15,-1 0 0,1-20 16,0 20-16,-1-21 0,22 0 16,0 0-16,0-21 0,21 22 15,21-22 1,0 0-16,22 0 0,-1 0 16,0-22-16</inkml:trace>
  <inkml:trace contextRef="#ctx0" brushRef="#br0" timeOffset="1799.76">2540 3493 0,'0'0'0,"0"-22"0,0 1 16,0-21-16,0 21 0,0 0 16,-21-1-16,0-20 0,-1 21 15,1 0-15,-21 21 0,21-21 0,0 21 16,-1 0-16,1 0 0,0 0 16,-21 0-16,21 21 0,-1 0 0,1 0 15,0 21-15,0-20 16,0 20-16,0 0 0,-1 1 0,1-1 15,0 0-15,0 1 0,21-22 0,0 21 16,0-21-16,0 22 16,0-22-16,0 0 0,21 0 0,0-21 15,0 21-15,1-21 0,-1 0 16,21 0-16,-21 0 0,22 0 0,-22 0 16,0-21-16,21 21 0,-21-21 15,1 0-15,-1 0 0,0-1 16,0 1-16,0 0 0,-21-21 0,0 21 15,21-22-15,1 1 0,-22 21 16,0-22-16,0 1 0,21 21 0,-21-21 16,21 20-16,-21 1 0,0 0 15,21 21 1,-21 21 0,0 0-16,0 1 0,21-1 0,-21 21 15,0 0-15,0-20 0,0 20 16,0-21-16,21 21 0,-21-20 15,0-1-15,22 21 0,-22-21 0,0 0 16,21-21-16,0 22 0,-21-1 16,21-21-16,0 0 0,0 0 15,1 0-15,-1 0 0,0 0 16,0 0-16,0-21 0</inkml:trace>
  <inkml:trace contextRef="#ctx0" brushRef="#br0" timeOffset="2232.51">2942 3429 0,'0'0'0,"-21"-21"0,0 21 15,0-21-15,-1 0 16,22-1 0,0 1-16,0 0 15,22 0 1,-1 21-16,0 0 0,0 0 15,0 0-15,22 21 0,-22-21 0,0 42 16,21-20-16,-21-1 0,1 21 16,-1-21-16,-21 22 0,21-1 15,-21-21-15,21 21 0,-21-20 16,0 20-16,0-21 0,0 0 0,0 0 16,0 1-16,0-1 0,0 0 15,-21-21 1,21-21-1,0 0 1,0-1-16,0 1 0,0-21 0,0 21 16,21-22-16,0 1 0,-21 0 15,21-22-15,1 22 0,-1 0 0,0-1 16,0 1-16,21 0 0,-20-1 16,-1 22-16,0 0 0,21 0 15,-21 0-15,1 21 0,-1 0 16,0 0-16,0 0 0,0 21 0,-21 0 15,0 21-15</inkml:trace>
  <inkml:trace contextRef="#ctx0" brushRef="#br0" timeOffset="3880.27">3895 3556 0,'0'0'0,"21"-21"16,-21 0-16,21 0 0,-21-1 15,21 1-15,-21 0 0,0 0 0,0-21 16,0 20-16,0 1 16,0 0-16,-21 21 0,0 0 15,0 0-15,-1 0 16,1 0-16,0 21 0,0 0 0,0 1 15,0-1-15,-1 21 0,1-21 16,0 22-16,0-1 0,21-21 0,-21 21 16,21-20-16,-21 20 15,21-21-15,0 0 0,0 0 0,0 1 16,0-1-16,0 0 0,21-21 16,0 0-16,0 0 0,0 0 15,0 0-15,1 0 0,-22-21 16,21 21-16,0-21 0,0-1 0,0 1 15,0 0-15,1 0 0,-1-21 16,-21 20-16,0-20 0,21 21 0,-21-21 16,0 20-16,0-20 0,21 0 15,-21 21-15,0-1 0,0 1 0,0 0 16,0 0-16,0 42 31,0 0-31,0 0 16,0 1-16,0 20 0,0-21 0,0 21 15,0 1-15,0-22 0,0 21 16,0-21-16,0 1 0,0 20 0,21-21 16,0 0-16,1-21 0,-22 21 15,21 1-15,0-22 0,0 0 0,0 0 16,0 0-16,1 0 0,-1 0 16,0 0-16,0 0 0,0-22 0,0 1 15,1 0-15,-1 0 0,0 0 16,0-22-16,-21 22 0,21-21 15,-21 21-15,0-22 0,0 1 0,0-21 16,0 20-16,0 1 0,0 0 16,0-22-16,0 22 0,0-1 0,0 1 15,0 0-15,0 21 0,0-22 16,0 22-16,0 0 0,0 42 31,-21 0-31,21 0 0,0 1 16,-21 20-16,21-21 0,0 21 15,0 1-15,0 20 0,0-20 0,0-1 16,0 0-16,0 22 0,0-22 16,0 0-16,0 1 0,0-1 15,0-21-15,0 22 0,0-22 16,0 0-16,0 0 0,21 0 0,0 0 16,0 1-16,1-22 0,-1 0 0,0 0 15,0 0-15,0 0 16,0-22-16,22 1 0,-22 0 0,0 0 15,0 0-15,0 0 0,1-22 16,-1 22-16,0-21 0,0-1 0,0 1 16,0-21-16,1 20 0,-1 1 15,0-22-15,0 22 0,0 0 0,-21-1 16,21 1-16,-21 21 0,22 0 16,-22 0-16,0-1 0,0 1 15,0 42 1,-22 1-16,1-1 15,0 0-15,21 21 0,-21-21 16,0 43-16,0-22 0,21 1 0,-22-1 16,1 21-16,21-20 0,0-1 0,0 0 15,-21 1-15,21-1 0,0-21 16,0 22-16,0-22 0,0 0 0,21 0 16,0 0-16,1-21 0,-1 0 15,21 21-15,-21-21 0,22 0 0,-1 0 16,-21 0-16,21-21 0,-20 21 15,20-21-15,-21 21 0,0-21 16,0 0-16,1 0 0,-1-1 16,0 1-16,-21 0 0,0 0 0,21-21 15,-21 20-15,0 1 0,0 0 0,0 0 16,0 0-16,-21 21 16,0 21-1,0 0-15,-1 0 16,1 0-16,0 1 0,21-1 0,-21 0 15,21 21-15,0-21 0,0 1 16,0-1-16,0 0 0,0 0 16,0 0-16,21 0 15,0-21-15,0 0 0,22 0 16,-22 0-16,0 0 0,21 0 0,-20 0 16,20 0-16,-21-21 0,0 0 15,0 21-15,22-21 0,-22 0 0,0-22 16,0 22-16,-21-21 0,21 21 15,-21-43-15,0 22 0,0 0 0,0-22 16,0 22-16,0-22 0,0 1 16,0 20-16,0-20 0,0-1 0,0 22 15,0-21-15,0 20 0,0 1 16,0 0-16,0-1 0,0 22 16,0 0-16,0 0 0,0 42 15,0 0 1,0 21-16,0 1 0,0-1 0,0 0 15,0 1-15,0-1 0,0 22 16,0-22-16,0 21 0,0 1 0,0-1 16,0 1-16,0-22 0,0 22 0,0-22 15,0 0-15,0 1 0,0-1 16,0 0-16,0 1 0,0-22 0,22 0 16,-1 0-16,0 0 0,0-21 15,0 0-15,0 0 0,1 0 16,-1 0-16,0 0 0,0 0 15,0-21-15,22 0 0,-22 0 16,21-21-16,-21 20 0,22-20 0,-1 0 16</inkml:trace>
  <inkml:trace contextRef="#ctx0" brushRef="#br0" timeOffset="4404.49">7027 3069 0,'0'0'0,"21"-42"0,-21 21 0,0-22 0,0 22 16,0-21-16,0 21 0,0 0 16,0-1-16,0 1 0,-21 0 15,21 0-15,0 0 0,21 42 31,1 21-31,-1-21 0,21 22 16,0-1-16,1 22 0,20-22 0,-20 21 16,20 1-16,1-1 0,-1 1 0,-21-22 15,22 22-15,-22-22 0,1 22 16,-1-22-16,-21-21 0,0 21 0,0 1 16,1-22-16,-22 0 0,21 0 15,-21 0-15,0 1 0,0-1 16,0-42 15,0-1-15,0 1-16,0 0 0,0-21 15,0 21-15,0-1 0</inkml:trace>
  <inkml:trace contextRef="#ctx0" brushRef="#br0" timeOffset="4696.32">8276 2921 0,'0'0'0,"0"-21"0,0-21 0,0 20 16,0 1-16,0 0 0,0 0 0,0 0 16,0 0-16,-21 21 0,0 0 0,0 0 15,-22 21 1,22 0-16,0 0 0,-21 21 0,-1 1 16,1-1-16,0 0 0,-1 22 15,-20-1-15,-1 1 0,1 21 0,-1-22 16,1 1-16,-1 20 0,-20-20 0,20-1 15,-21 1-15,22-22 0,-1 0 16,1 22-16,-1-43 0,22 21 0,0 1 16,-1-22-16,22 21 0,0-21 15,0 1-15,0-1 0,21 0 16,-21 0-16,21 0 0,0 0 0,0 1 16,21-1-16,0-21 15</inkml:trace>
  <inkml:trace contextRef="#ctx0" brushRef="#br0" timeOffset="18448.13">3027 6562 0,'0'21'15,"0"0"-15,0 0 16,21-21 0,0 0-1,0 0 16,-21-21-31,21 0 0,-21 0 16,0 0-16,0-1 16,0 1-16,0 0 0,0 0 0,0 0 15,0 0-15,-21-1 16,0 1-16,0 21 0,0-21 0,0 21 16,-22 0-16,22 0 0,0 0 15,0 0-15,-22 21 0,22 0 16,0 1-16,0-1 0,21 0 15,-21 21-15,21-21 0,0 22 16,0-1-16,0-21 0,0 22 0,0-22 16,0 21-16,0-21 0,21 0 15,0 1-15,0-1 0,0-21 0,1 21 16,-1-21-16,0 0 0,0 0 16,0 0-16,0 0 0,1 0 15,20-21-15,-21 0 0,0-1 0,0 1 16,1 0-16,-1 0 0,-21 0 15,21 0-15,0-1 0,-21 1 0,21 0 16,-21-21-16,0 21 16,0-1-16,0 44 31,0-1-31,0 0 16,0 21-16,0-21 0,0 1 15,0-1-15,0 0 0,21 21 16,1-21-16,-22 1 0,21-22 0,0 21 15,0 0-15,0-21 0,22 0 16,-22 0-16,0 0 0,21 0 0,-21 0 16,1 0-16,20 0 0,-21-21 15,0 21-15,22-21 0,-22-1 0,0 1 16,0 0-16,21-21 0,-20 21 16,-22-1-16,21-20 0,-21 0 15,0-1-15,0 1 0,0 0 16,0-1-16,-21 22 0,-1-21 0,-20 0 15,0-1-15,-1 22 0,1-21 16,-21 21-16,20-22 0,-20 22 0,-1 0 16,1 0-16,-1 21 0,22 0 15,-22 0-15,1 0 0,21 0 16,-22 21-16,1 0 0,-1 21 0,22-20 16,-22 20-16,22 21 0,0 1 15,20-1-15,1 1 0,0 21 0,21-22 16,0 1-16,21 20 15,0-20-15,1-22 0,20 22 0,0-22 16,1 0-16,-1 1 0,0-1 16,1 0-16,-1-21 0,21 1 15,-20-1-15,-1 0 0,0-21 0,22 0 16,-1 0-16,-20 0 0,20 0 16,-20-21-16,20 0 0,1-22 0,-22 22 15,21 0-15</inkml:trace>
  <inkml:trace contextRef="#ctx0" brushRef="#br0" timeOffset="18704.99">4212 6308 0,'0'0'0,"0"-43"0,0 1 0,0 0 16,0 21-16,21-1 0,-21 44 31,0-1-31,0 21 0,0-21 0,0 22 16,-21 20-16,21-21 0,0 22 15,0-1-15,0 1 0,0-22 0,-21 22 16,21-22-16,0 0 0,-21 22 16,21-43-16,0 21 0,0 1 0,0-22 15,0 0-15,0 0 0,0 0 16,21-21 0,0 0-16,0-21 15,0 0-15,-21 0 0</inkml:trace>
  <inkml:trace contextRef="#ctx0" brushRef="#br0" timeOffset="19028.49">4191 6265 0,'0'0'0,"-106"-84"16,85 63-16,0-1 0,0 1 16,21 0-16,0 0 15,21 21-15,21 0 0,0 0 16,1 0-16,20 0 0,22 21 15,-22 0-15,22 0 0,0 1 16,-22 20-16,22-21 0,-22 21 16,-20-20-16,-1 20 0,0 0 0,-42 1 15,0-1-15,0 21 0,-21-20 16,0-1-16,-21 0 0,-22-20 0,22 20 16,-22 0-16,1-21 0,-1 22 15,1-22-15,-1 0 0,1 0 0,21 0 16,-1-21-16,1 22 0,21-22 15,-22 0-15,65 0 32,-1-22-32,21 1 0,0 21 15,1-21-15</inkml:trace>
  <inkml:trace contextRef="#ctx0" brushRef="#br0" timeOffset="20196.37">5313 6562 0,'0'0'0,"0"-21"0,0-1 15,0 1-15,-21 0 0,-1 21 0,1-21 16,0 0-16,0 21 0,0 0 16,0 0-16,-1 0 15,1 21-15,0 0 0,0 21 0,0-20 16,0-1-16,21 21 0,-22 0 15,1-20-15,0 20 0,0 0 0,21-21 16,0 22-16,-21-22 0,21 0 16,0 0-16,0 0 0,0 1 0,0-1 15,21-21 1,0 0-16,0 0 0,0 0 16,-21-21-16,22 21 0,-1-22 0,0 1 15,0-21-15,0 21 0,-21 0 16,21-22-16,1 22 0,-22-21 15,21 21-15,-21-22 0,0 22 16,21 0-16,-21 0 0,0 0 0,21 21 16,-21 21-1,0 0-15,0 0 0,0 21 16,0-20-16,0-1 0,0 21 16,0-21-16,0 22 0,0-22 0,0 0 15,0 21-15,21-21 0,0 1 16,1-22-16,-1 21 0,0 0 15,21-21-15,-21 0 0,22 0 0,-1 0 16,0 0-16,-20 0 0,20-21 16,0 0-16,1 21 0,-1-22 0,0 1 15,-21-21-15,22 21 0,-22-22 16,21 1-16,-21 0 0,1-1 0,-1-20 16,0-1-16,0 1 0,0 21 15,-21-22-15,0 1 0,21 20 0,-21-20 16,22 20-16,-22 1 0,0 0 15,0 21-15,0-22 0,0 64 32,0 1-32,0 20 0,0-21 0,-22 43 15,1-22-15,0 21 0,21 1 16,0-1-16,-21 1 0,21-1 0,0 1 16,0-1-16,0-20 15,0 20-15,21-20 0,0-1 0,0-21 16,1 21-16,-1-20 0,21-1 0,0 0 15,1 0-15,-1-21 0,0 0 16,1 0-16,20 0 0,-20 0 0,20 0 16,-21-21-16,1 21 0,20-21 15,-20 0-15,-1-1 0,-21-20 0,43-21 16,-43 41-16,0-20 16,-21 0-16,0-1 0,0 1 0,0 0 15,0 21-15,0-22 0,-21 22 16,0 0-16,-1 21 0,1 0 0,0 0 15,0 0-15,0 21 0,0 0 16,-22 22-16,22-22 0,0 21 16,0-21-16,0 22 0,-1-1 0,22-21 15,0 21-15,0-20 0,0-1 16,0 0-16,0 0 0,0 0 0,0 0 16,22-21-16,-1 0 0,0 0 15,0 0-15,0 0 0,0 0 0,1 0 16,-1 0-16,0 0 0,0-21 0,0 0 15,0 0-15,1 0 16,-1 0-16,-21-22 0,21 22 0,0 0 0,-21-21 16,21 20-16,-21 1 15,0 0-15,0 0 0,0 0 0,21 21 16,-21 21 0,0 0-16,0 0 15,0 22-15,0-22 0,22 0 16,-22 0-16,0 21 0,21-20 0,-21-1 15,21 0-15,0 0 0,-21 0 0,21-21 16,0 21-16,1-21 0,-1 0 16,0 0-16,21 0 0,-21 0 0,1 0 15,-1 0-15,21 0 16,-21 0-16,0-21 0,1 21 0,-1-21 0,-21 0 16,0-21-16,0 20 0,0-20 15</inkml:trace>
  <inkml:trace contextRef="#ctx0" brushRef="#br0" timeOffset="20452.43">6159 6202 0,'0'0'0,"-42"0"0,-64 21 15,149-21 1,-22 0-16,0 0 15,21 0-15,1 0 16,20 0-16,-21-21 0,22 21 0,-1 0 16,1-21-16,-1 0 0,1 21 15,-1 0-15,-20 0 0,20-22 0,-42 22 16,22 0-16,-1 0 0,-21 0 16,0 0-16,1-21 0,-1 21 0,21 0 15,-21 0-15,0-21 0</inkml:trace>
  <inkml:trace contextRef="#ctx0" brushRef="#br0" timeOffset="20844.56">8213 5927 0,'0'0'15,"0"-43"1,0 22-16,21 21 16,0 0-16,0 21 15,0 1-15,22-1 0,-22 21 0,21-21 16,0 22-16,22-1 16,-22 0-16,1 1 0,-1-1 0,21 0 15,-20 1-15,-1-1 0,0 0 0,1 1 16,-1-1-16,0 0 0,1 1 15,-1-22-15,0 21 0,1-21 0,-22 0 16,21 22-16,-21-22 0,1-21 16,-1 21-16,0-21 0,0 0 0,-21 21 15,0-42 1,0 0 0,0-21-16,0 20 0,0 1 15,0-21-15,0 21 0,0-22 16,0-20-16,0 21 0</inkml:trace>
  <inkml:trace contextRef="#ctx0" brushRef="#br0" timeOffset="21056.95">9398 5906 0,'0'0'0,"21"-43"15,-21 1 1,0 21-16,-21 42 16,0 0-16,0 21 0,-1 1 15,-20-1-15,0 0 0,-22 22 0,1-22 16,-1 22-16,1-1 0,-1 1 15,-20-1-15,20 22 0,-21-22 16,22 1-16,-1-1 0,-20-20 0,20 20 16,22-20-16,-22-1 0,22 0 15,0 1-15,-1-1 0,1-21 0,21 21 16,-21-20-16,20-1 0,1 0 16,0 0-16</inkml:trace>
  <inkml:trace contextRef="#ctx0" brushRef="#br0" timeOffset="23596.39">2117 4551 0,'-22'0'0,"44"0"0,-65 0 0,22 0 16,0 0-16,0 0 15,21 21-15,-21-21 16,42 0 31,0 0-47,0 0 0,21 0 15,22 0-15,-1 0 0,1 0 0,21 0 16,20 0-16,-20 0 0,21-21 16,0 0-16,0 21 0,21 0 0,-22-21 15,22 21-15,-21 0 0,21 0 16,-21-22-16,0 22 0,-21 0 0,-1 0 15,1 0-15,0-21 0,-22 21 16,-21 0-16,22 0 0,-22 0 16,1 0-16,-22 0 0,21-21 15,-21 21-15,0 0 16,-42 0 15,0 0-31,0 0 0,-21 0 16,20 0-16,-41 0 0</inkml:trace>
  <inkml:trace contextRef="#ctx0" brushRef="#br0" timeOffset="24077.12">1799 4847 0,'0'0'15,"-21"0"-15,21-21 16,0 0 0,21 0-16,0 21 15,0-21-15,22 21 16,-22-22-16,42 22 0,-20-21 0,20 0 15,22 21-15,0-21 0,20 21 16,1-21-16,0 21 0,-21-21 0,21 21 16,-1 0-16,-20-22 0,0 22 15,-1-21-15,1 21 0,0 0 16,-22 0-16,22-21 0,-22 21 0,22 0 16,-21 0-16,-22 0 0,21 0 15,-20-21-15,-1 21 0,0 0 0,-20 0 16,-1 0-16,0 0 0,0 0 15</inkml:trace>
  <inkml:trace contextRef="#ctx0" brushRef="#br0" timeOffset="29601.56">4657 10245 0,'0'0'0,"0"-21"0,0-1 0,0 1 0,0 0 15,0 0-15,0 0 0,-22-22 16,22 22-16,0 0 0,-21 0 0,0 0 16,0 0-16,0 21 0,0 0 15,-1 0 1,1 0-16,21 42 16,0-21-16,0 21 0,0 1 15,0 20-15,0 1 0,0-1 0,21 1 16,-21-1-16,0 22 0,0-22 15,0 1-15,0-1 0,0 1 16,0-22-16,0 22 0,-21-22 16,21 0-16,-21 1 0,0-1 0,21 0 15,0-20-15,-21-1 0,21 0 16,-21 0-16,21 0 0,0-42 31,0 0-31,0 0 16,0 0-16,0-1 0,0-20 0,21 21 15</inkml:trace>
  <inkml:trace contextRef="#ctx0" brushRef="#br0" timeOffset="30405.08">5334 10139 0,'0'0'0,"0"-21"0,-21 42 32,0 0-32,21 0 15,-22 0-15,22 22 0,-21-1 16,0 0-16,0 22 0,0-22 0,21 22 16,0-22-16,-21 22 0,21-22 15,-22 0-15,22 1 0,0-1 0,0 0 16,0 1-16,0-22 0,22 0 0,-1 0 15,0 0-15,0-21 16,0 21-16,22-21 0,-22 0 0,0 0 16,21 0-16,-21 0 0,1 0 15,20-21-15,-21 21 0,0-21 0,0 21 16,1-21-16,-1 0 0,-21 0 0,0-1 16,0 1-16,0-21 0,0 21 15,0-22-15,-21 1 0,-1 0 0,1-1 16,0 1-16,0 0 0,0-1 15,21-20-15,0 21 0,0-1 0,0 1 16,0 0-16,21-1 0,0 22 16,21-21-16,1 21 0,-1-1 15,22-20-15,-22 42 0,21-21 0,-20 0 16,20 21-16,-20 0 0,-1 0 16,21 0-16,-41 21 0,20 0 0,-21 0 15,0 22-15,0-22 0,-21 21 16,0 0-16,0 22 0,-21-22 0,0 22 15,0-22-15,0 22 0,-22-1 16,22-21-16,0 22 0,0-22 0,0 1 16,21-22-16,0 21 0,0-21 0,0 0 15,0 1-15,21-1 16,0 0-16,21-21 0,-20 0 0,20 0 16,-21 0-16,21 0 0,-20 0 0,20-21 15,0 21-15,-21-21 0,22-1 16,-22 1-16,21-21 0,-21 21 0,1 0 15,-1-22-15,0 1 0,-21 0 16,0-1-16,0 1 0,0-22 0,0 22 16,0 0-16,-21-1 0,0 1 15,-1 0-15,1-1 0,-21 22 0,21 0 16,0 0-16,-22 21 0,22 0 0,0 0 16,-21 0-16,20 0 0,-20 0 15,21 0-15,0 21 0,-22 0 16,22-21-16,0 21 0,0-21 15,0 22-15,21-1 0,0 0 16,21-21-16,0 0 16,21 0-16,-20 0 0,20 0 15,-21 0-15,21 0 0</inkml:trace>
  <inkml:trace contextRef="#ctx0" brushRef="#br0" timeOffset="30692.3">6921 10139 0,'-21'0'0,"42"-21"47,22 21-47,-22 0 0,21-21 0,1 21 15,-1 0-15,0 0 0,1 0 16,20-22-16,-21 22 0,1 0 0,-1 0 15,22 0-15,-22 0 0,-21-21 0,21 21 16,-20 0-16,-1 0 0,0 0 16,-42 0 31,0 0-47,-1 0 15</inkml:trace>
  <inkml:trace contextRef="#ctx0" brushRef="#br0" timeOffset="30984.13">7302 10139 0,'0'0'0,"-21"42"16,21-21-16,-21 1 15,21 20-15,-21-21 0,21 0 16,-21 22-16,21-1 0,0 0 15,-21-21-15,21 22 0,-22-1 0,1 0 0,21 1 16,0-22-16,-21 21 16,0 1-16,21-22 0,-21 0 0,21 0 15,0 0-15,-21 0 0,21 1 16,-22-1-16,22-42 47,22-1-32,-1 1-15,0 0 0</inkml:trace>
  <inkml:trace contextRef="#ctx0" brushRef="#br0" timeOffset="32133.17">8234 10160 0,'0'-42'16,"-21"42"-1,-1-21-15,1 21 16,0-22-16,0 22 0,0 0 0,0 0 15,-1 0-15,1 0 0,0 0 16,-21 0-16,21 22 0,-1-1 0,-20 0 16,21 0-16,0 0 0,0 0 15,-1 22-15,1-22 0,0 21 0,0 1 16,0-1-16,21 0 0,0 1 0,0-1 16,0 0-16,0-21 0,0 22 15,0-22-15,21 0 0,21 0 0,-21-21 16,22 21-16,-1-21 15,0 0-15,1 0 0,20 0 0,-20 0 16,-1 0-16,21 0 0,-20-21 0,-1 21 16,0-21-16,1 21 0,-22-21 15,21 0-15,-21 21 0,1-21 0,-1 21 16,-21-22-16,0 44 47,-21-1-47,-1 0 15,1-21-15,0 21 0,0 0 16,0-21-16,0 21 16,-1 1-16,-20-22 0,21 21 0,0-21 15,0 21-15,-1-21 0,-20 0 0,21 0 16,0 21-16,0-21 0,-1 0 16,-20 0-16,21 0 0,0 0 0,0 0 15,-22 0-15,22 0 0,0 0 16,0 0-16,0-21 0,-1 0 0,1 21 15,21-21-15,0-1 0,-21-20 0,21 21 16,0 0-16,0-22 0,0 1 16,0 0-16,0-1 0,21 1 0,0 0 15,1-1-15,-1 1 16,0 0-16,21 21 0,1-22 0,-22 22 0,21-21 16,0 21-16,1-1 0,-22 1 15,21 0-15,1 21 0,-22-21 16,0 21-16,0 0 0,0 0 0,0 0 15,1 0-15,-1 0 0,-21 21 16,0 0 0,0 0-1,0 1 1,-21-22 15,-1 0-15,1 0-1,0 0-15,0 0 0,21-22 0,-21 22 16,0 0-16,-1 0 0,-20 0 16,21 0-16,0 0 0,-22 0 15,22 0-15,-21 0 0,21 0 0,-22 0 16,22 22-16,-21-1 0,21 0 16,0 0-16,-22 0 0,22 22 0,0-22 15,0 21-15,0 0 0,-1-20 0,22 20 16,0 0-16,0-21 0,0 1 15,0 20-15,0-21 0,22 0 0,-1 0 16,0-21-16,21 22 16,-21-1-16,22-21 0,-22 0 0,21 0 15,1 0-15,-22 0 0,21 0 0,-21 0 16,0 0-16,1 0 0,-1 0 16,0 0-16,0 0 0,0-21 31</inkml:trace>
  <inkml:trace contextRef="#ctx0" brushRef="#br0" timeOffset="34397.21">9885 7789 0,'0'0'0,"42"-42"0,-21 21 0,22 0 16,-1-22-16,0 22 0,-21 0 0,22-21 15,-1 21-15,-21-22 0,22 22 0,-22 0 16,0-21-16,0 20 0,0 1 16,0 0-16,1 0 0,-22 0 0,21 21 15,-21 21 1,-21 0-16,-1 0 15,-20 22-15,0-1 0,-1 0 0,1 22 16,-21-22-16,-22 22 0,21 20 16,-20-20-16,-1 20 0,0 1 15,1 0-15,-1-22 0,-21 22 0,22 0 16,-1-22-16,0 22 0,-21-22 16,22 1-16,20-1 0,-20 1 0,-1-22 15,21 22-15,1-22 0,-1 0 0,22 1 16,0-1-16,-1-21 0,1 21 15,0-20-15,21-1 0,-1-21 0,1 21 16,21-42 15,0 0-31,0-1 0,21 1 0,1 0 16,-1-21-16,0-1 0,0 1 0,0 21 16,22-21-16,-22-1 15,0 1-15,21 0 0,-21 20 0,1-20 16,-1 21-16,0 0 0,0 0 0,0 21 31,-21 21-15,0 21-16,-21-21 0,21 22 15,-21-1-15,0-21 0,0 21 0,21 1 16,-22-1-16,1-21 0,21 22 0,-21-22 16,21 21-16,0-21 0,0 0 15,0 1-15,21-1 0,0-21 16,1 0-16,-1 0 0,0 0 15,21 0-15,1 0 0,-1-21 16,0 21-16,1-22 0,-1 1 0,21 0 16,-20-21-16,20 21 0,-20-22 0,20 22 15</inkml:trace>
  <inkml:trace contextRef="#ctx0" brushRef="#br0" timeOffset="34787.98">9631 8932 0,'0'0'0,"-21"-84"16,21 41-16,0 22 0,0 0 16,0 42-1,0 0-15,-22 22 0,22-1 16,0 0-16,0 1 0,0-1 16,0 0-16,0 1 0,0-1 15,0 0-15,0-20 0,0 20 0,0-21 16,0 21-16,0-20 0,22-1 0,-1 0 15,0-21-15,-21 21 0,21-21 16,0 0-16,22 0 0,-22 0 0,0 0 16,21 0-16,-21 0 0,22-21 15,-1 0-15,0 0 0,1-22 0,-1 22 16</inkml:trace>
  <inkml:trace contextRef="#ctx0" brushRef="#br0" timeOffset="35188.75">10329 9017 0,'0'0'0,"21"-42"0,1-1 0,-22 1 0,0 0 16,0-1-16,0 22 0,0 0 15,0 0-15,-22 21 16,1 0-16,21 21 16,-21 21-16,21-20 0,0 20 15,0 0-15,-21 1 0,21-1 0,0 0 16,0 1-16,-21-1 0,21 0 0,0-21 16,0 22-16,0-22 0,0 0 15,0 0-15,0 0 0,0 1 0,0-1 16,0-42 15,21-1-31,0 1 0,0 0 16,-21 0-16,21-21 0,1 20 15,-22 1-15,21 0 0,0 0 16,-21 0-16,0 0 0,21-1 0,0 22 16,0 22-1,1-1-15,-22 0 16,0 0-16,0 0 0,0 0 0,0 1 15,0-1-15,0 0 0,0 0 16,0 0-16,0 0 0,0 1 0,0-1 16,21-21-1,0 0 1,0-21-16,0 21 16,0-22-16,22-20 0</inkml:trace>
  <inkml:trace contextRef="#ctx0" brushRef="#br0" timeOffset="35796.4">11959 7557 0,'0'0'0,"-85"-22"16,-105-62-16,148 63 15,-1 21-15,1-22 0,21 22 16,0 0-16,21 22 0,21-1 16,0 21-16,21-21 0,22 22 15,20 20-15,1-21 0,0 22 0,21-22 16,-22 22-16,22-1 0,0 1 0,0 20 15,0-20-15,-1-1 16,1 1-16,21-22 0,-21 22 0,0-22 0,-21 0 16,20 1-16,-20-1 15,0-21-15,-22 22 0,1-22 0,-22 0 16,0 0-16,1-21 0,-22 0 0,0 21 16,0-21-16,-21-21 15,-21 0 1,0 0-16,0 21 0,-22-21 0,22-1 15,0 1-15,-21 0 0,-1 0 16,22 0-16,0 0 0,-21-1 0,21 1 16,-1 0-16,22 0 0,0 0 15,0 0-15,22 21 32,-1 0-32,0 21 0,0 0 15,0 0-15,22 0 0,-22 0 0,0 1 16,0-1-16,-21 0 0,0 0 15,0 0-15,0 0 0,0 1 0,0-1 16,-21 21-16,0-21 0,0 0 0,-22 22 16,-20-22-16,20 0 0,-20 21 15,-1-20-15,1-1 0,-1 0 0,1 21 16,21-42-16,-22 21 0</inkml:trace>
  <inkml:trace contextRef="#ctx0" brushRef="#br0" timeOffset="36244.66">14330 9102 0,'0'0'0,"21"-21"0,-21-22 16,0 22-1,0 42 1,0 0-16,0 22 16,0-22-16,-21 21 0,21 1 0,-21-1 15,-1 0-15,22 1 0,-21-22 0,21 21 16,0 0-16,0 1 0,0-1 16,-21-21-16,21 22 0,0-22 15,0 0-15,0 0 0,0 0 16,21-21-1</inkml:trace>
  <inkml:trace contextRef="#ctx0" brushRef="#br0" timeOffset="36444.54">14287 9229 0,'0'0'0,"-21"-21"15,0-22-15,0 22 0,0-21 16,21 21-16,0-1 0,0 1 0,0 0 15,0 0-15,0 0 0,21 21 16,-21-21-16,21 21 16,21 0-16,-20 0 0,-1 0 0,21 0 15,-21 0-15,0 21 0,22 0 16,-22-21-16,0 21 0,0 0 0,0 0 16,-21 1-16,0-1 0,0 0 15</inkml:trace>
  <inkml:trace contextRef="#ctx0" brushRef="#br0" timeOffset="36643.94">14287 9462 0,'0'21'0,"22"-21"31,-1 0-31,0 0 0,21 0 16,-21 0-16,1 0 0,-1-21 15,21 21-15,-21 0 0,0-22 0,1 22 16,-1-21-16,21 21 0,-21-21 0,0 21 16,1-21-16,-1 0 0</inkml:trace>
  <inkml:trace contextRef="#ctx0" brushRef="#br0" timeOffset="36864.83">14901 9250 0,'-21'21'31,"21"0"-31,-21-21 0,21 21 0,0 1 16,0-1-16,0 0 0,-21 0 15,21 0-15,0 0 0,0 1 0,0-1 16,0 0-16,0 0 0,0 0 16,0 0-16,0 1 15,0-44 16,21 22-31,0-21 16</inkml:trace>
  <inkml:trace contextRef="#ctx0" brushRef="#br0" timeOffset="37034.73">15049 9250 0,'0'0'0,"-21"-21"0,-21 21 15,42-21-15,-21-1 16,42 22 31,0 0-47,0 0 0,0 22 15,1-22-15,-1 21 0</inkml:trace>
  <inkml:trace contextRef="#ctx0" brushRef="#br0" timeOffset="37409.51">15282 9356 0,'-21'0'0,"0"0"0,0 0 16,0-21 0,21-1-16,0 1 15,0 0 1,21 21-16,0 0 16,0 0-16,0 0 0,22 0 0,-22 0 15,0 21-15,0 0 0,0-21 16,0 22-16,-21-1 0,0 0 0,22-21 15,-22 21-15,0 0 0,0 0 16,0 1-16,0-1 16,-22-21-16,1 0 31,21-21-31,0-1 16,0 1-1,0 0-15,0 0 0,0 0 0,21 21 16,-21-21-16,0-1 0,22 1 15,-22 0-15,21 21 16,0 0-16,0 0 16,0 0-16,0 0 15,1 0-15</inkml:trace>
  <inkml:trace contextRef="#ctx0" brushRef="#br0" timeOffset="37734.33">15642 9504 0,'0'0'0,"21"0"16,0 0-1,1-21-15,-1 0 16,0-1-16,0 1 0,0 0 16,0 0-16,-21 0 15,0 0-15,22-1 0,-22 1 16,0 0-16,0 0 0,0 0 15,-22 42 17,22 0-32,-21 0 0,0 0 15,21 1-15,-21-1 0,21 0 16,0 0-16,-21 0 0,21 0 0,-21 1 16,21-1-16,0 0 0,-22 0 15,22 0-15,0 0 0,0 1 16,-21-1-16,0 0 15,21 0-15</inkml:trace>
  <inkml:trace contextRef="#ctx0" brushRef="#br0" timeOffset="44312.98">10202 12256 0,'0'0'0,"0"-22"16,-21 22-16,0-21 0,21 0 16,0 0-16,0 0 15,0 0 1,0-1-16,21 22 15,0 0-15,0 0 0,1 22 16,-1 20-16,0-21 0,0 21 0,21 1 16,-20-1-16,-1 0 0,0 1 15,0-1-15,-21 0 0,0 1 16,0-1-16,0 0 0,0 1 0,0-1 16,0-21-16,-21 22 0,0-22 0,0 0 15,-1 0-15,1-21 0,-21 0 16,21 0-16,0 0 0,-1 0 15,-20 0-15,21-21 0,0 0 0,-22 0 16,22-1-16,0-20 0,0 21 16,21 0-16,0-22 0,0 22 0,0-21 15,0 21-15,0 0 0,0-22 16,21 22-16,0 0 0,0 0 0,1 21 16,20 0-16,-21 0 0,21 0 0,-20 0 15,20 0-15,-21 0 0,0 21 16,0 0-16,22 0 0,-22 0 15,-21 1-15,21 20 0,0-21 0,-21 0 16,21 22-16,-21-1 0,0-21 16,0 21-16,0 1 0,0-22 0,0 21 15,22-21-15,-22 1 0,21-1 16,0-21-16,0 0 0,0 0 16,22 0-16,-22-21 15,0-1-15,0 1 0,21 0 0,-20 0 16,-1 0-16,0 0 0,21-1 0,-21-20 15,1 21-15,-1 0 0,-21-22 16,0 22-16,21 0 0,-21-21 16,0 21-16,0-1 0,0 1 15,0 0-15,0 0 0,0 0 0,-21 21 16,21 21 0,-21 0-16,21 0 15,0 0-15,-22 22 0,22-22 0,0 0 16,0 21-16,0-20 0,0 20 15,0-21-15,0 0 0,0 0 0,22 1 16,-1-1-16,0-21 0,0 0 0,0 0 16,0 0-16,22 0 0,-22-21 15,0-1-15,21 1 0,-20 21 0,-1-21 16,0 0-16,-21 0 16,21 0-16,-21-1 0,0 1 0,0 0 15,0 0-15,0 0 0,0 0 0,0-1 16,-21 1-16,0 0 0,0 0 15,-1 0-15,1 21 0,0-21 16,0 21-16,21 21 16,0 0-1,0 0-15</inkml:trace>
  <inkml:trace contextRef="#ctx0" brushRef="#br0" timeOffset="44548.85">11218 12361 0,'21'0'31,"1"0"-31,-1 0 16,0-21-16,0 21 0,0 0 0,0 0 15,22 0-15,-22-21 0,0 21 16,21 0-16,-20 0 0,20 0 0,-21 0 15,0 0-15,0 0 0,-21 21 16,0 0 0,-21-21-1,0 22-15,0-22 16,0 0-16</inkml:trace>
  <inkml:trace contextRef="#ctx0" brushRef="#br0" timeOffset="44772.72">11493 12340 0,'-21'0'32,"21"21"-32,0 1 0,-21-1 0,21 0 15,0 21-15,0-21 16,0 1-16,0-1 0,0 0 0,0 0 16,0 21-16,0-20 0,-21-1 15,21 0-15,0 0 0,0 0 16,0 0-16,-21 1 0,21-1 0,0 0 15,21-42 17,0 0-32,0-1 15</inkml:trace>
  <inkml:trace contextRef="#ctx0" brushRef="#br0" timeOffset="45063.55">12023 12298 0,'-22'0'15,"1"0"1,0 0-16,0 21 0,0-21 16,0 21-16,-22 0 0,22 1 0,0 20 15,0-21-15,21 0 0,-21 0 16,21 22-16,-22-22 0,22 0 0,0 21 15,0-20-15,0-1 0,0 0 0,22 0 16,-1 0-16,0-21 16,0 0-16,0 0 15,0 0-15,1 0 0,-1 0 0,0 0 16,0 0-16,-21-21 0,21 21 16,0-21-16,-21 0 0</inkml:trace>
  <inkml:trace contextRef="#ctx0" brushRef="#br0" timeOffset="47432.53">5313 11917 0,'0'0'0,"-21"-21"15,-1 21-15,1 0 0,21-21 16,-21 21-16,0 0 0,0 0 16,0 0-16,-1 0 0,1 0 15,0 0-15,0 0 16,0 0-16,0 0 0,-1 0 15,1 0-15,0 0 16,21 21 62,21-21-78,0 0 0,1 21 0,20-21 16,-21 0-16,21 0 0,1 0 0,-1 0 15,0 0-15,22 0 0,-1 0 16,22 0-16,-21 0 0,20 0 0,-20 0 16,20 0-16,-20 0 0,-1-21 15,22 21-15,-21 0 0,-1-21 0,-21 21 16,22 0-16,-22 0 0,1-22 16,20 22-16,-42 0 0,22 0 0,-1 0 15,-21 0-15,0-21 0,0 21 0,1 0 16,-1 0-16,0 0 15,-42 21 17,0-21-32,-1 22 0,1-22 15,0 21-15,-21 0 0,21-21 0,-22 21 16,22-21-16,-21 21 0,-1 0 16,1-21-16</inkml:trace>
  <inkml:trace contextRef="#ctx0" brushRef="#br0" timeOffset="47920.28">5186 12023 0,'0'0'0,"-21"0"16,-1-21-16,1 21 15,42 0 32,1 0-47,-1 0 16,0 0-16,0 0 0,21 21 16,1-21-16,-1 0 0,22 0 15,-22 0-15,43 0 0,-22 0 16,1 0-16,20-21 0,1 21 0,-22-22 15,22 22-15,-21-21 0,20 21 16,-20 0-16,-1-21 0,1 21 0,-1 0 16,1-21-16,-22 21 0,22-21 0,-22 21 15,0 0-15,-21 0 0,22 0 16,-22-21-16,0 21 0,0 0 0,0 0 31,-42 0 47,0 21-62,0-21-16,0 0 0</inkml:trace>
  <inkml:trace contextRef="#ctx0" brushRef="#br0" timeOffset="52340.22">14584 8657 0,'0'0'0,"0"-21"0,0 0 15,0 0-15,0 0 16,0-1 0,0 1-1,21 21 32,0 21-47,-21 1 16,21-1-16,22 0 0,-22 21 0,21 1 15,0-1-15,1 21 0,20 1 16,1-1-16,-1 1 0,22-1 0,0 1 16,-1-1-16,1 1 0,0-1 15,-1 1-15,1 21 0,0-22 16,-22 1-16,1-1 0,-1 1 15,1-1-15,-1-21 0,-21 1 0,1 20 16,-1-42-16,0 22 0,1-22 0,-22 0 16,0 0-16,0 0 0,0 1 15,1-22-15,-1 0 0,0 0 0,-21-22 32,0 1-17,0 0-15,0 0 0,0-21 16,0 20-16</inkml:trace>
  <inkml:trace contextRef="#ctx0" brushRef="#br0" timeOffset="52852.48">16383 8530 0,'21'-21'0,"-21"42"78,-21 0-78,-21 1 0,20 20 15,-20 0-15,-21 22 0,-1 20 16,1 1-16,-22 0 0,0-1 0,-21 22 16,1 21-16,-1 0 15,0-21-15,-21 21 0,21 0 0,0-21 0,0 21 16,22-21-16,-1 0 0,22-22 15</inkml:trace>
  <inkml:trace contextRef="#ctx0" brushRef="#br0" timeOffset="55356.42">10033 10012 0,'-21'0'0,"42"0"46,0 0-30,0 0-16,22 0 0,-22 0 0,42 0 16,-20 0-16,20 0 0,1 0 15,-1 0-15,1-21 0,20 21 0,-20 0 16,20 0-16,-20 0 0,-1 0 16,1 0-16,-1 0 0,-20 0 15,-1 0-15,-21 0 0,0 0 0,1 0 0,-44 0 31,1 0-31</inkml:trace>
  <inkml:trace contextRef="#ctx0" brushRef="#br0" timeOffset="55632.26">10096 10266 0,'22'0'15,"-1"0"1,21 0-16,-21 0 0,22 0 0,-22 0 16,21 0-16,0 0 0,22 0 0,-22-21 15,1 21-15,20 0 0,-21 0 16,22-21-16,-22 21 0,22 0 0,-22 0 15,0 0-15,1 0 0,-22 0 16,0 0-16,0 0 0,0 0 0,1 0 16</inkml:trace>
  <inkml:trace contextRef="#ctx0" brushRef="#br0" timeOffset="64960.49">7747 4255 0,'-21'-22'16,"0"1"-16,21 0 0,-22 0 0,22 0 15,-21-22-15,0 22 0,0-21 16,0 0-16,0 20 0,21-20 0,-22 21 16,-20-21-16,21 20 0,0 1 15,0-21-15,-1 21 0,1 0 0,0-1 16,0 1-16,0 0 15,21 0-15,0 0 0,0 0 16,21-1-16,0 1 0,21 21 16,-20-21-16,20 0 0,21 0 0,-20 0 15,20-1-15,1 22 0,-1-21 0,22 0 16,-22 0-16,22 21 16,0-21-16,-1 0 0,1 21 0,0 0 15,21-22-15,-1 22 0,22 0 16,-21 0-16,21 0 0,-21 0 0,21 22 15,-21-1-15,21 0 0,0 0 16,0 0-16,0 0 0,0 1 0,0 20 16,0-21-16,0 21 0,-21 1 15,21-1-15,0 0 0,-21 1 0,-1 20 16,22-20-16,-21 20 0,-21 1 16,0-1-16,20 1 0,-41 20 0,21-20 15,-1-1-15,-20 22 0,20 0 0,-20-22 16,-1 43-16,22-21 15,-21-1-15,-1 22 0,1-21 0,-1 21 16,1-22-16,-22 22 0,21-21 0,-20 21 16,-1-1-16,0-20 0,1 21 15,-1-21-15,0 20 0,1-20 0,-1 21 16,-21-21-16,22-1 0,-22 22 16,0-21-16,21-1 0,-21 1 0,1-21 15,-1 20-15,0-20 0,0-1 0,-21 1 16,21-1-16,-21-20 0,21 20 15,-21-21-15,22 1 0,-22-1 0,0-21 16,0 0-16,0 1 0,0-1 0,0 0 16,0 0-1,-22-21 1,1-21-16,0 21 0,0-21 16,0 0-16,0-1 0,-22 1 15,22 0-15,0 0 0,-21-21 0,20 20 16,-20-20-16,21 21 0,0-21 15,0 20-15,-1-20 0,1 21 0,0 0 16,21 0-16,0-1 0,0 1 0,0 0 16,-21 0-16,21 0 0,0 0 15,0 42 17,0 0-32,0 0 15,0 0-15,0 0 0,0 22 0,21-22 16,-21 21-16,21 1 0,-21-22 0,21 21 15,-21-21-15,22 22 0,-1-22 16,-21 0-16,21 21 0,0-21 0,-21 1 16,21-1-16,0-21 0,1 21 0,-1-21 15,0 0-15,0 21 0,0-21 16,0 0-16,1 0 0,-1 0 0,0 0 16,21-21-16,-21 21 0,22-21 15,-22 0-15,21-1 0,-21 1 16,22 0-16,-22 0 0,21-21 0,-21 20 15,22 1-15,-22 0 0,0 0 16,0 0-16,0 0 0,1 21 0,-1-22 16,0 22-16,-42 0 47,0 0-47,-1 22 0,-20-1 0,21 0 15,-21 0-15,-1 0 0,1 0 16</inkml:trace>
  <inkml:trace contextRef="#ctx0" brushRef="#br0" timeOffset="66096.44">9017 9906 0,'0'-21'31,"0"0"-16,0 0-15,0-1 16,0 1-16,0 0 0,-21 0 16,0 0-16,-1 0 0,1-1 0,21 1 15,-42 0-15,21 0 0,0 0 16,-22 0-16,1-22 0,21 22 16,-22 0-16,1 0 0,-21 0 0,20-1 15,1 1-15,-22 0 0,22 0 0,-21 0 16,-1 0-16,-21-1 0,22 1 15,-22 0-15,1 0 0,-1 0 0,0 0 16,-21-1-16,22 22 0,-1-21 0,-21 0 16,22 21-16,-22 0 0,21-21 15,-21 21-15,0 0 0,1 0 0,-1 0 16,0 0-16,21 0 0,-21 21 0,1 0 16,-1 0-16,0-21 0,0 22 15,0-1-15,0 0 0,22 0 16,-22 21-16,0-20 0,21-1 0,1 21 15,-1-21-15,22 22 0,-22-1 16,21 0-16,1 1 0,-1-1 0,1 0 16,-1 1-16,1-1 0,21 21 0,-1-20 15,1-1-15,0 22 0,-1-22 16,1 0-16,21 22 0,0-22 0,-1 22 16,1-1-16,21 1 0,-21-1 15,21 22-15,0-22 0,0 1 16,0-1-16,0 22 0,21-22 0,22 22 15,-22-21-15,21 20 0,-21-20 16,22 20-16,20 1 0,-21-21 0,22 20 16,-22-20-16,22-1 0,-1 1 0,1-22 15,-1 22-15,1-22 0,20 21 16,-20-20-16,21-1 0,-1 0 0,1-20 16,21 20-16,-22-21 0,22 0 0,-21 0 15,21 1-15,0-22 0,-1 0 16,1 0-16,0 0 0,0 0 0,21 0 15,-21 0-15,0-22 0,-1 1 0,1 0 16,0 0-16,0-21 16,0 20-16,0 1 0,-22-21 0,22 0 15,-21-1-15,-1 22 0,1-21 0,0-1 16,-22-20-16,1 21 0,-1-1 0,1-20 16,-22 20-16,0 1 0,-20-21 15,20 20-15,-42 1 0,0 0 0,0-1 16,0 1-16,0 0 0,0-1 0</inkml:trace>
  <inkml:trace contextRef="#ctx0" brushRef="#br0" timeOffset="66568.64">14012 10859 0,'0'0'0,"64"-22"0,-22 1 0,22 0 16,-22 0-16,21 0 0,-20-22 16,-1 22-16,22-21 0,-22 0 0,0 20 15</inkml:trace>
  <inkml:trace contextRef="#ctx0" brushRef="#br0" timeOffset="67684.32">16277 9843 0,'0'-22'16,"-21"22"-1,21-21-15,-21 0 0,0 21 0,-1-21 16,1 21-16,0 0 0,-21-21 0,21 21 16,-22 0-16,1-21 15,0 21-15,-1-22 0,1 22 0,0 0 16,-22 0-16,1 0 0,-1 0 16,1 0-16,-1 0 0,-21 22 0,22-1 15,-22-21-15,1 21 0,20 0 0,-21 0 16,22 0-16,-1 1 0,-20-1 15,20 0-15,-20 21 0,20-21 0,-21 1 16,22 20-16,-22-21 0,22 21 16,-22-20-16,22 20 0,-1 0 0,1 1 15,-1-1-15,1 0 0,-1 1 0,22 20 16,-1-21-16,1 22 0,0-22 16,-1 22-16,22-1 0,-21 1 15,21-22-15,21 22 0,0-1 0,0-21 16,0 22-16,0-1 0,0 1 15,0-22-15,0 22 0,42-22 0,-21 22 16,0-22-16,22 21 0,-1-20 0,22-1 16,-22 0-16,21 1 0,22-1 15,-21-21-15,20 22 0,22-22 0,-21 0 16,21 21-16,-22-21 0,22 1 0,-21-1 16,21 0-16,-1-21 15,1 21-15,-21-21 0,21 0 0,-22 21 0,1-21 16,21 0-16,-21 0 0,-1 0 15,-20 0-15,20 0 0,1-21 16,-21 0-16,20 0 0,-20 21 0,-1-21 16,1-1-16,-1 1 0,1 0 15,-1 0-15,-20 0 0,-1-22 0,21 22 16,-20 0-16,-1-21 0,0-1 0,1 22 16,-22-21-16,21 0 0,1-1 15,-22 1-15,21-22 0,-21 22 0,22-21 16,-22 20-16,0 1 0,0-22 0,0 22 15,0 0-15,1-22 16,-22 22-16,0 0 0,0-22 0,0 22 0,-22-22 16,1 22-16,0-22 0,-21 1 0,-1 21 15,1-22-15,-21 22 16,-1-22-16,-21 22 0,1 0 0,-1-1 16,0 1-16,-20 0 0,20 20 15,-21 1-15,21 0 0,1 0 0,-22 0 16,21 21-16,1 0 0,-1 0 0,0 0 15,-21 21-15,22 0 0,-1 0 16,0 0-16,1 1 0,-1-1 0,22 21 16,-1-21-16,-126 106 15,126-84-15,22-1 16,-1 0-16,22 1 0,0-1 0,-21 21 0,42-20 16</inkml:trace>
  <inkml:trace contextRef="#ctx0" brushRef="#br0" timeOffset="68036.12">14478 10964 0,'0'-21'15,"0"0"1,-21 21-1,21 21 17,0 0-32,0 1 0,0-1 15,0 21-15,0-21 0,21 0 0,-21 22 16,0-22-16,0 0 0,0 21 16,0-20-16,0-1 0,0 0 0,0 0 15,0 0-15,0 0 0,0 1 16,0-1-1,21-21-15,0 0 16,0 0 0,1-21-16,-1 21 15,-21-22-15,21 1 0,0 0 0,21-21 16</inkml:trace>
  <inkml:trace contextRef="#ctx0" brushRef="#br0" timeOffset="68765.7">14986 10943 0,'0'0'0,"21"-21"15,-21 42 17,-21 0-32,0 1 0,0-1 15,21 0-15,-22 21 0,1-21 16,0 1-16,21-1 0,0 21 16,-21-21-16,21 0 0,0 1 0,0-1 15,0 0-15,0 0 16,21-21-16,0 0 0,0 0 15,1 0-15,20 0 16,-21 0-16,0 0 0,0-21 0,22 0 16,-22 0-16,0 21 0,0-22 0,0 1 15,1 0-15,-22-21 0,0 21 16,0-1-16,0 1 0,0 0 0,0 0 16,-22 0-16,1 0 0,0-1 15,0 22-15,-21-21 0,20 21 16,1 0-16,0-21 0,0 21 0,0 0 15,0 0-15,21-21 32,21 21-17,0 0-15,0-21 0,21 21 16,-20-21-16,20 21 0,0 0 0,1-22 16,-1 22-16,0 0 0,-21 0 15,22-21-15,-22 21 0,21 0 0,-21 0 16,1 0-16,-1 21 0,-21 1 0,0-1 15,0 0-15,0 0 16,0 0-16,0 22 0,0-22 0,0 0 16,0 0-16,-21 0 15,21 0-15,0 1 0,0-1 16,0 0 0,21-21-1,0 0-15,0 0 0,0 0 16,0-21-16,1 21 0,-1-21 15,0 21-15,0-22 0,0 22 0,-21-21 16,0 0-16,0 0 0,0 0 16,0 0-16,0-1 0,-21 1 15,0 0-15,0 0 0,0 0 0,21 0 16,-22 21-16,1-22 0,0 22 16,0 0-1,0 0 1,42 0 15,0 0-31,0 0 0,0 0 16,22 0-16</inkml:trace>
  <inkml:trace contextRef="#ctx0" brushRef="#br0" timeOffset="69196.45">15833 10753 0,'0'0'0,"21"-21"0,0-1 16,0 22-16,0 0 15,0-21-15,1 21 16,-1 0-16,0 0 16,0 0-16,0 0 0,0 0 15,1 0-15,-1 0 16,0 0-16,-21 21 31,-21-21-15,0 0-1,-1 0 1,1 0-16,0 0 31,0 22-15,0-1-16,21 0 16,-21-21-16,21 21 0,0 0 15,0 0-15,-22 1 0,22-1 0,0 0 16,0 0-16,-21 0 0,21 0 0,0 1 15,0-1-15,0 0 16,0 0-16,0 0 0,0 0 16,21-21 15,1 0-15,-1-21-16,0 21 15,0-21-15</inkml:trace>
  <inkml:trace contextRef="#ctx0" brushRef="#br0" timeOffset="69487.78">16446 10774 0,'22'-42'0,"-44"42"47,1 21-47,0 0 16,0 0-16,-21 0 15,20 0-15,1 1 0,0 20 0,0-21 16,0 0-16,21 0 0,0 22 0,0-22 16,0 0-16,0 0 15,0 0-15,21-21 0,0 0 16,0 0-16,22 0 0,-22 0 16,21 0-16,0 0 0,1-21 0,-1 21 15,0-21-15,1 21 0,-1-21 0,-21 0 16,22 21-16,-22-21 0,21-1 15,-21 1-15,0 21 0,1-21 0</inkml:trace>
  <inkml:trace contextRef="#ctx0" brushRef="#br0" timeOffset="71520.71">15875 4043 0,'0'0'16,"-21"0"-1,21 21 1,-43 0-16,22 0 0,0 1 16,-21 20-16,21 0 0,-22 1 0,1 20 15,21-21-15,-22 22 0,1-1 16,0 1-16,21 21 0,-22-1 15,22 1-15,0 0 0,21 20 0,0-41 16,-21 21-16,21-1 0,0-20 16,0-1-16,21-20 0,-21 20 0,21-21 15,21 1-15,-20-22 0,20 21 16,0-21-16,1-21 0,20 22 0,-21-22 16,22 0-16,21 0 0,-22-22 15,22 1-15,-1 0 0,1-21 0,21-1 16,-21 22-16,-1-42 15,1 20-15,0 1 0,-1-21 0,-41-1 16,20-21-16,-42 22 0,0-22 16,-21 1-16,0 20 0,0-21 0,-42 1 15,0-1-15,-1 22 0,-20-22 16,-1 0-16,-20 22 0,20-22 0,-20 22 16,-1 20-16,0-20 0,22 42 15,-1-1-15,1 1 0,-1 21 16,1 0-16,-1 21 0,1 22 0,-1-1 15,22 0-15,-22 22 0,22-1 16,0 1-16,-1 21 0,22-22 0,0 1 16,-21-1-16,21 22 15</inkml:trace>
  <inkml:trace contextRef="#ctx0" brushRef="#br0" timeOffset="82940.41">7345 9589 0,'0'0'0,"0"-22"16,0-20-16,-21 21 0,-1 0 0,1-22 15,0 22-15,-21 0 0,21-21 0,-22 21 16,-20-22-16,20 22 0,-20-21 15,-1 21-15,1-22 0,-1 22 0,-20-21 16,20-1-16,1 22 0,-1-21 16,1 21-16,-1-22 0,22 22 0,-22 0 15,22 0-15,0 0 0,21 0 16,-22-1-16,22 22 0,0 0 0,0 0 16,21 22-1,0-1-15,21 21 0,21 0 16,-21 1-16,22 20 0,20-20 15,1 41-15,20-20 0,1 20 0,0 1 16,21 21-16,-1-21 0,1 20 0,0 22 16,0-21-16,21 21 0,-21-21 15,21 21-15,0 0 0,0 0 0,0 0 16,0 0-16,0 0 0,0 0 16,0-21-16,21 21 0,-21-21 0,0-22 15,0 22-15,-21-21 0,0 21 0,-1-22 16,-20-20-16,0 21 0,-1-22 15,-20 1-15,-1-22 0,-20 0 16,-1 1-16,0-22 0,-20 0 16,-1-21-16,-21-21 15,-43 0-15,22-22 16,-21 1-16,0 0 0,-1-22 16,1 1-16,-22-22 0,22 0 0</inkml:trace>
  <inkml:trace contextRef="#ctx0" brushRef="#br0" timeOffset="83340.17">9123 8700 0,'0'0'0,"0"42"15,0-21-15,0 21 16,0 22-16,0-22 0,0 43 16,-21-22-16,-1 22 0,1 0 0,-21 21 15,0-1-15,-22 1 0,1 21 16,-1 0-16,1 21 0,-22-21 0,21 22 16,-20-1-16,-1 21 0,0-21 0,1 0 15,-1 1-15,0-1 0,-20 0 16,20 0-16,0-21 0,-21 0 15,22 0-15,-1 0 0,0-21 0,1 0 16,-1 0-16,22-22 0,-22-20 16,21 20-16,1-20 0,21-22 0,-22 1 15,43-1-15,-21 0 0,42-21 16,21-42 0,0 0-16,21-21 0,22-1 15,-1 1-15,22-21 16,0-22-16,20 21 0</inkml:trace>
  <inkml:trace contextRef="#ctx0" brushRef="#br0" timeOffset="84060.56">15176 8763 0,'0'0'0,"-21"-42"0,-21-1 16,0 1-16,-1 0 0,1 21 15,0-22-15,-22 1 0,22 21 0,-1-22 16,-20 22-16,21 0 0,-1 0 0,-20 0 16,20 21-16,1 0 0,-21 0 15,20 0-15,1 0 0,0 0 0,-1 21 16,1 0-16,21 21 0,0-20 16,-1 20-16,1 21 0,0 1 0,21-1 15,0 22-15,0 0 0,0 21 16,21-22-16,22 22 0,-1 0 15,0 0-15,1 21 0,20-21 0,1 21 16,20-22-16,1 22 0,0-21 16,-1 21-16,22 0 0,0-21 0,21 21 15,-21-21-15,0 0 0,21 0 16,-22 21-16,1-22 0,0-20 0,0 21 16,21 0-16,-21-22 0,0 1 0,-1-21 15,1 20-15,-21-20 0,21-1 16,-43-20-16,22 20 0,-22-21 0,-20-20 15,-1 20-15,0-21 0,-20-21 16,-1 0-16,-42-21 16,-1 0-16,1-22 15,-21 1-15,21 0 0,0-1 16,-22 1-16,22-21 0,-21-1 0,21-21 16,-1 1-16,22-1 0</inkml:trace>
  <inkml:trace contextRef="#ctx0" brushRef="#br0" timeOffset="84480.29">16954 8382 0,'-21'-42'0,"42"84"0,-42-127 16,0 64-16,0 0 0,0 0 0,21 0 15,-21 21-15,-1 0 16,1 21-16,0 0 0,0 21 0,0 1 16,0-1-16,-1 22 0,-20-1 15,0 1-15,-1 20 0,1 22 0,0-21 16,-22 42-16,22-21 0,-22 21 0,-20 21 16,-1 0-16,0 0 0,1 21 15,-22-20-15,0 20 0,0 21 0,0-20 16,-21-1-16,22 0 0,-22 1 15,21-1-15,0 0 0,21-20 16,1 20-16,-22-21 0,21-21 0,0 21 16,1-42-16,-1 21 0,0-21 15,1 0-15,20-22 0,-20 22 0,41-21 16,-20-22-16,20 1 0,-20-1 16,42-20-16,-22-1 0,22 0 0,0-20 15,0-1-15,21-42 16,0-22-1,0 22-15</inkml:trace>
  <inkml:trace contextRef="#ctx0" brushRef="#br0" timeOffset="88060.57">4127 7430 0,'-21'0'16,"0"0"-16,0 0 16,21-22-1,-21 22-15,0 0 0,21-21 16,-22 21 0,44 0 30,-1 0-46,21 0 16,0 0-16,1 0 0,20 0 0,22 0 16,0 0-16,-1 0 0,22 0 15,0 0-15,0 0 0,21 0 0,-21 0 16,21-21-16,0 21 0,21 0 16,-21-21-16,0 21 0,0-21 0,0 21 15,0-21-15,-21 21 0,21-22 16,-22 1-16,22 21 0,-21-21 0,-21 21 15,21 0-15,-22-21 0,-20 21 16,-1 0-16,-20 0 0,-1 0 0,0 0 16,-20 0-16,-1 0 15,-42 0 1,-22 21-16,22-21 0,-42 21 16,20 0-16,-41-21 0</inkml:trace>
  <inkml:trace contextRef="#ctx0" brushRef="#br0" timeOffset="88412.37">3979 7747 0,'0'0'0,"-21"0"0,0 0 0,42 0 47,0 0-47,0 0 0,22 0 15,20 0-15,1 0 0,20 0 0,22 0 16,21 0-16,0 0 15,0-21-15,21 21 0,22-21 0,-1 0 16,22 21-16,-1-22 0,-21 1 16,22 21-16,-1-21 0,1 21 0,-22-21 15,1 0-15,-1 21 0,-21-21 16</inkml:trace>
  <inkml:trace contextRef="#ctx0" brushRef="#br0" timeOffset="97671.77">2011 8911 0,'0'-21'16,"0"42"62,21-21-62,0 0-16,0 0 15,0 0-15,1 0 0,-1-21 16,0 21-16,0-21 15,0 0-15,22 0 0,-22-1 16,0 1-16,21 0 0,-21 0 0,22 0 16,-22 0-16,-21-1 0,21 1 15,-21 0-15,-21 21 32,0 0-32,0 0 0,-1 0 0,-20 0 15,21 21-15,-21 0 0,-1 1 16,22-1-16,0 0 0,-21 21 15,20-21-15,1 1 0,0 20 0,21-21 16,0 0-16,0 0 0,0 1 16,0-1-16,0 0 15,21 0-15,0-21 16,22 0-16,-22 21 0,0-21 16,0 0-16,0 0 0,22 0 15,-22 0-15,0 0 0,-21 21 16,21-21-16,-21 22 0,0-1 15,0 0-15,-21 0 16,0 0-16,-21-21 0,20 21 0,-20 1 16,21-1-16,-21 0 15,-1 0-15,22 0 0,0 0 0,-21 1 0,20-1 16,1 0-16,21 0 0,0 0 16,0 0-16,0 1 15,0-1 1,21-21-16,1 0 0,-1 0 0,0 0 15,21 0-15,-21 0 0,22-21 16,-22-1-16,21 22 0,1-21 16,-22 0-16,21 0 0,-21 0 0,22 0 15,-22-1-15,0 1 0,0 0 16,21 0-16,-20 0 0,-22 0 0,21-1 16,0-20-16,0 21 0,-21 0 15,0 0-15,0-1 0,21 22 0,-21-21 16,21 21-1,1 0-15,-22 21 16,21 1-16,0-22 0,0 21 16,0 0-16,0 0 0,1 0 0,-1 0 15,-21 1-15,21-1 0,0 0 16,0-21-16,0 21 0,1-21 0,-1 21 16,0-21-16,0 0 15,0 0-15,0 0 16,1-21-1,-22 0-15,0 0 0,0 0 16,0-1-16,0 1 16,0 0-16,0 0 0,0 0 15,0 0-15,0-1 16,-22 1-16,1 21 0,0 0 16,0 0-16,0 21 15,0 1-15,-1-22 0,22 21 0,-21 0 16,0 0-16,0 0 0,0 22 15,21-22-15,0 0 0,-21 0 0,21 0 16,-22-21-16,22 21 0,0 1 16,0-1-16,0 0 15,22-21-15,-1 0 16,0 0-16,0 0 0</inkml:trace>
  <inkml:trace contextRef="#ctx0" brushRef="#br0" timeOffset="98416.48">3090 9038 0,'0'-21'16,"0"42"15,-21 0-31,0 1 16,21-1-16,-21 0 0,21 0 15,0 0-15,0 22 0,0-22 0,0 0 16,0 0-16,0 0 0,0 0 15,0 1-15,21-1 0,0 0 16,0-21-16,0 0 0,-21 21 0,43-21 16,-22 0-16,0 0 0,0 0 15,22 0-15,-22-21 0,21 21 0,-21-21 16,0 0-16,1 21 0,-1-22 16,0 1-16,0 0 0,0 0 0,-21 0 15,0 0-15,0-1 0,0 1 16,0 0-16,0 0 0,0 0 15,0 0 1,-21 21 0,21 21-16,0 0 15,0 0-15,0 0 0,0 0 16,0 1-16,0-1 0,21 0 16,0 0-16,1 0 0,-1 0 15,0-21-15,0 0 16,0 0-16,0 0 0,22 0 0,-22 0 15,0 0-15,0 0 0,22 0 0,-22-21 16,0 21-16,0-21 0,0 0 16,0 0-16,1 0 0,-1-22 15,0 22-15,0-21 0,0-1 0,0 1 16,1 0-16,-1-22 0,-21 22 0,0 0 16,0-22-16,0 22 15,0-1-15,0 1 0,0 0 0,0 21 16,-21-22-16,21 22 0,-22 21 15,22-21-15,-21 21 0,21 21 16,0 0 0,0 22-16,0-22 0,0 21 0,0 0 15,0 22-15,21-22 0,1 1 16,-1-1-16,-21 0 0,21 1 0,0-1 16,0-21-16,0 0 0,-21 22 0,22-43 15,-1 21-15,0 0 0,0-21 16,0 0-16,0 0 0,22 0 0,-22 0 15,0 0-15,0 0 16,0 0-16,1 0 16,-22-21-16,0 0 15,-22 21-15,1 0 0,0 0 16,0 0-16</inkml:trace>
  <inkml:trace contextRef="#ctx0" brushRef="#br0" timeOffset="98840.34">2582 10012 0,'0'0'0,"-21"0"0,21 21 31,0 0-15,0 0-16,21 1 0,-21-1 15,21 0-15,1 21 0,-1 1 0,0-22 16,0 21-16,0 0 0,0 1 15,1-1-15,-1 0 0,0 1 0,-21-1 16,0-21-16,0 22 0,21-22 0,-21 0 16,0 0-16,21 21 0,-21-20 15,0-1-15,0 0 16,0-42 15,0 0-31,-21-1 0,0 1 16,0 0-16</inkml:trace>
  <inkml:trace contextRef="#ctx0" brushRef="#br0" timeOffset="99140.16">2265 10033 0,'0'0'0,"21"-21"15,0 21-15,0-21 16,0 21-16,1 0 0,20 0 0,0 0 16,1 0-16,-1 0 15,-21 0-15,21 0 0,1 21 0,-22 0 16,0-21-16,0 21 0,0 0 16,-21 1-16,0-1 0,0 0 0,0 0 15,0 0-15,0 0 16,0 1-16,-21-22 0,21 21 0,-21-21 15,21 21-15,21-21 32</inkml:trace>
  <inkml:trace contextRef="#ctx0" brushRef="#br0" timeOffset="99540.3">2942 10308 0,'0'-21'47,"0"0"-32,21 21-15,0 0 0,1 0 16,-1 0-16,0 0 0,0 0 16,21 0-16,-20 0 0,-1 0 0,21 21 15,-21 0-15,0-21 0,1 21 16,-22 1-16,21-1 0,-21 0 0,0 0 15,0 0-15,0 0 0,0 1 16,0-1-16,-21-21 31,21-21-15,0-1-16,0 1 16,-22 0-16,22 0 0,0-21 15,-21 20-15,21 1 0,0 0 0,0-21 16,0 21-16,0-1 0,0 1 0,0 0 15,0 0-15,0 0 16,21 21-16,-21-21 16,22 21-16,-1 0 0,0 0 15,0 0 1,0 0-16</inkml:trace>
  <inkml:trace contextRef="#ctx0" brushRef="#br0" timeOffset="100171.94">3492 10075 0,'0'0'0,"22"0"32,-1 22-17,-21-1 1,21 0-16,0 0 16,-21 0-16,21-21 0,-21 21 15,21-21-15,-21 22 16,22-22-16,-1 0 15,0-22 1,0 22-16,0-21 0,-21 0 16,21 21-16,-21-21 0,22 0 15,-22 0-15,0-1 16,0 1-16,0 0 0,0 0 16,-22 21-1,1-21-15,0 21 0,0 0 16,0 0-16,0 0 0,-1 0 15,44 0 32,-1 0-31,0-21-16,-21-1 0,21 22 16,0-21-16,0 21 0,1 0 0,-1 0 15,-21-21-15,21 21 0,0 0 16,0 0-16,0 0 0,1 21 0,-1 0 15,0-21-15,-21 22 0,21 20 0,0-21 16,0 0-16,1 22 16,-1-22-16,-21 21 0,0-21 0,21 22 15,-21-1-15,21 0 0,-21 1 0,0-1 16,0 0-16,21 1 0,-21-1 16,0 0-16,21 1 0,-21-22 0,0 21 15,0-21-15,22 0 0,-22 1 16,21-1-16,-21 0 15,21-42 1,-21 0 0,0-1-16,0 1 0,0-21 15,0 0-15,0 20 0,0-20 0,-21 0 16,21-22-16</inkml:trace>
  <inkml:trace contextRef="#ctx0" brushRef="#br0" timeOffset="101415.74">4043 10054 0,'0'0'0,"-21"-21"15,-22-42-15,43 41 16,0 1-16,0 0 16,0 0-16,21 0 15,1 0-15,-1 21 16,0 0-16,0 0 0,0 0 16,0 0-16,1 0 0,-1 0 0,0 0 15,0 0-15,0 21 0,-21 0 16,0 0-16,0 0 15,0 0-15,0 1 16,-21-1 0,0-21-16,0 0 15,42 0 32,-21-21-47,21 21 0,0-22 16,0 1-16,1 21 0,-1-21 15,0 21-15,-21-21 0,21 0 16,0 21-16,0-21 0,-21-1 0,22 22 16,-22-21-16,21 0 0,-21 0 15,0 0-15,0 0 16,0-1 0,-21 22-16,-1 0 15,1 0 1,0 0-16,21 22 15,-21-1-15,21 0 16,0 0 0,21-21-1,0 0-15,0 0 16,1-21 0,-1 0-1,-21 0-15,21-1 16,-21 1-16,0 0 15,21 21-15,-21-21 0,0 0 16,0 0-16,0-1 16,21 22-16,0 0 15,1 0-15,-1 22 16,0-1-16,0 0 16,0 0-16,0 0 0,1 0 15,-22 1-15,21-22 0,-21 21 16,0 0-16,21-21 15,-21-21 17,0 0-32,0-1 0,0 1 15,0 0-15,0 0 0,-21 0 16,21-22-16,-21 22 0,-1 0 0,22-21 16,-21 21-16,0-22 0,21 22 15,-21-21-15,21 21 0,0-22 0,0 22 16,0-21-16,0 21 0,0-1 15,0 1-15,0 0 0,0 42 32,21-21-32,0 21 0,-21 1 15,21-1-15,-21 0 0,22 21 16,-1-21-16,-21 1 0,21 20 16,-21-21-16,21 0 0,0 0 0,-21 22 15,21-22-15,1 0 0,-22 0 16,21 0-16,0-21 0,0 0 15,0 0 1,0 0-16,1 0 16,-22-21-16,21 0 0,-21 0 15,21 21-15,-21-21 0,21 0 0,-21-1 16,0 1-16,0 0 0,0 0 16,0 0-16,0 0 0,0-1 0,0 1 15,0 0 1,21 21-1,-21 21-15,21 0 0,-21 1 16,22-1-16,-1 0 0,-21 0 16,21 0-16,0 0 0,-21 1 0,21-1 15,0-21-15,-21 21 0,22-21 16,-1 21-16,0-21 16,0 0-16,0 0 15,0 0-15,1 0 16,-22-21-16,21 21 0,-21-21 15,0 0-15,21-1 16,-21 1-16,0 0 0,0 0 16,0 0-16,-21 21 0,0-21 15,-1-1-15,1 22 0,0-21 16,-21 21-16</inkml:trace>
  <inkml:trace contextRef="#ctx0" brushRef="#br0" timeOffset="101792.53">4233 9335 0,'-21'0'0,"42"0"0,-42-22 31,42 1-31,0 0 0,22 0 16,-22 0-16,21 0 0,1-1 15,20 1-15,-21 0 0,22-21 0,-1 21 16,1-1-16,-22 1 0,22 0 16,-1 0-16,1-21 0,-22 20 0,0 1 15,1 21-15,-1-21 16,0 0-16,-20 21 0,-1-21 0,0 21 0,0 0 16,0 0-16,-21-21 31,-21 21 31,0 21-62,-21-21 0,20 21 16,1-21-16</inkml:trace>
  <inkml:trace contextRef="#ctx0" brushRef="#br0" timeOffset="102328.22">2201 9652 0,'0'0'0,"-21"0"0,21 21 16,-21-21-1,42 0-15,0 0 16,22 0-16,-1 0 0,0 0 16,22-21-16,-1 0 0,22 0 0,0 0 15,-1-1-15,1-20 0,21 21 16,-22 0-16,22 0 0,0-22 0,21 22 16,-21 0-16,0-21 0,-22 20 0,22 1 15,-21 0-15,0 0 16,-22 0-16,1 0 0,-1-1 0,-21 1 15,1 21-15,-22-21 0,21 21 16,-21 0-16,1-21 16,-44 42 31,1-21-47,21 21 0,-42-21 0,21 21 15,0 1-15,-22-1 0</inkml:trace>
  <inkml:trace contextRef="#ctx0" brushRef="#br0" timeOffset="102980.85">2540 10986 0,'0'0'0,"0"21"16,21-21 31,0 0-47,0 0 15,22 0-15,-22-21 0,21 21 0,1-22 16,-1 1-16,21 0 0,1 0 16,-1 0-16,22-22 0,0 22 0,21-21 15,-1 0-15,1-1 0,0 1 16,0 0-16,0-1 0,0 1 0,-1 0 16,-20 20-16,21-20 0,-21 21 0,-1-21 15,1 20-15,-22-20 0,1 21 16,-1 0-16,1 0 0,-1-1 15,-20 1-15,-1 21 0,0-21 0,-20 0 16,20 0-16,-21 21 0,0-21 16,0 21-16,-21-22 0,22 22 15,-44 22 48,1-22-63,0 21 0,0-21 0,0 21 15,0 0-15</inkml:trace>
  <inkml:trace contextRef="#ctx0" brushRef="#br0" timeOffset="108612.64">9631 14499 0,'0'0'0,"-21"0"16,21 21 0,21-21-1,0 0 1,0 0-16,21 0 0,-20-21 0,-1 0 15,21 21-15,-21 0 0,0-21 16,1 21-16,-1 0 0,0 0 0,0 0 16,-21-21-16,-21 21 31,0 0-31,0 0 16,-1 21-16,1-21 0,-21 0 0,21 0 15,0 0-15,-1 0 16,1 0-16,0 0 15,0 21 1,21 0 0,0 0-1,0 1-15,0-1 0,0 0 16,0 0-16,0 0 16,0 0-16,0 1 0,0-1 0,0 0 15,0 0-15,0 21 0,0-20 0,0 20 16,0-21-16,0 21 0,0-20 15,0 20-15,0 0 0,0 1 0,0-22 16,0 21-16,0-21 0,0 22 16,0-22-16,0 0 0,0 0 15,21 0-15,-21 0 0,21-21 16,0 22-16,1-22 0,-1 0 16,0 0-16,0 0 0,0 0 15,0 0-15,1-22 0,-1 22 0,0-21 16,21 0-16,-21-21 0,1 21 0,20-1 15,0-20-15,-21 21 0</inkml:trace>
  <inkml:trace contextRef="#ctx0" brushRef="#br0" timeOffset="109072.5">10350 14520 0,'-21'0'16,"21"-21"15,0 0-31,21 21 16,1-21-16,-1 0 0,0 0 16,0 21-16,0-22 0,0 22 15,1 0-15,-1 0 16,-21 22-1,0-1-15,21 0 0,-21 21 16,0-21-16,0 22 0,21-22 16,-21 21-16,0-21 0,0 22 0,0-1 15,0 0-15,0-20 0,0 20 0,0 0 16,0-21-16,0 22 0,0-22 16,0 21-16,0-21 0,0 22 0,0-22 15,0 0-15,-21 0 0,21 0 16,-21 1-16,21-1 0,0 0 0,-21-21 15,-1 0-15,1 21 16,0-21-16,0 0 16,0-21-16,21 0 15,0 0-15,0-1 16,0 1-16,0 0 0,0 0 16,0-21-16,21 20 0,0 1 15,0 0-15</inkml:trace>
  <inkml:trace contextRef="#ctx0" brushRef="#br0" timeOffset="109620.18">10943 14499 0,'0'0'0,"-21"-21"0,0 21 0,0 0 16,21-21-16,-22 21 0,44-21 31,-1 21-31,0 0 0,21-21 0,-21 21 16,22 0-16,-22-22 0,21 22 15,1-21-15,-22 21 0,0 0 0,21-21 16,-21 21-16,1 0 16,-22-21-16,0 0 31,-22 21-31,1 0 0,0 0 0,0 0 15,0 0-15,0 0 16,-1 0-16,1 0 0,-21 0 0,21 0 16,0 21-16,-1-21 0,1 0 15,0 21-15,0 0 0,21 0 0,-21 1 16,0-1-16,21 21 16,0-21-16,0 0 0,0 1 0,0 20 15,0-21-15,0 0 0,0 22 16,0-22-16,0 21 0,0-21 0,0 22 15,0-1-15,0-21 0,0 21 16,0-20-16,0 20 0,0-21 0,0 0 16,0 22-16,0-22 0,0 0 0,0 0 15,0 0-15,21 0 16,0-21-16,0 0 16,0 0-16,0 0 0,1 0 15,-1 0-15,21-21 0,-21 0 0,0 0 16,22 0-16,-22 21 0,0-43 15,21 22-15,-20 0 0,20 0 0,-21-21 16,21 20-16</inkml:trace>
  <inkml:trace contextRef="#ctx0" brushRef="#br0" timeOffset="110044.94">11726 14330 0,'0'0'0,"-21"0"0,0 0 16,42 0 0,0 0-16,0 0 15,1 0-15,-1 0 0,0 0 16,0 0-16,0 0 0,0 0 0,1 0 16,-1 21-16,0 0 0,0 0 15,-21 1-15,0-1 16,0 0-16,21 0 0,-21 21 0,0-20 0,0-1 15,0 21-15,0-21 16,0 22-16,0-22 0,0 21 0,0-21 16,-21 0-16,0 22 0,0-22 15,0 0-15,21 21 0,-22-20 0,1-1 16,0 0-16,0 0 0,0 0 0,0 0 16,-1 1-16,1-22 0,0 21 15,0 0-15,0-21 0,0 21 16,-1-21-16,1 0 15,0 0-15,0 0 16,0 0 0,0 0-16,-1 0 0,1 0 15,21-21 1,0 0-16,0 0 0</inkml:trace>
  <inkml:trace contextRef="#ctx0" brushRef="#br0" timeOffset="110608.61">13293 14669 0,'0'0'0,"-22"21"0,-20-21 16,42 21-16,0 0 15,21-21 1,43 0-1,-22 0-15,0 0 0,-20 0 0,20-21 16,-21 21-16,21-21 0,-20 21 0,-1 0 16,0-21-16,0 21 15,0 0-15,-42 0 63,0 0-63,0 21 15,0-21-15</inkml:trace>
  <inkml:trace contextRef="#ctx0" brushRef="#br0" timeOffset="110851.47">13208 14880 0,'0'0'0,"0"21"15,-21-21-15,21 22 16,21-22-1,0 0-15,0 0 16,0 0-16,1 0 0,20 0 0,-21 0 16,0 0-16,22 0 0,-22 0 0,0 0 15,21 0-15,-21 0 0,1 0 16,-1 0-16,0 0 0,0 0 0,0 0 16,0-22-16,1 22 0,-1 0 15,0-21-15,0 21 0,-21-21 16,21 21-16,0-21 0,1 0 0,-1 21 15</inkml:trace>
  <inkml:trace contextRef="#ctx0" brushRef="#br0" timeOffset="111604.05">14859 14669 0,'0'0'0,"21"21"16,0-21-16,0 0 15,1 0 16,-1 0-31,0 0 16,0 0-16,21-21 0,1-1 0,20 22 16,22-21-16,0 0 0,-1 21 15,22-21-15,0 0 0,0 0 0,21 21 16,0-22-16,21 1 0,0 21 0,-21-21 16,21 21-16,-21 0 0,0-21 15,0 21-15,-21 0 0,0-21 0,-21 21 16,-22 0-16,1 0 0,-22 0 15,0 0-15,-21-21 0,-42 21 32,0-22-17,0 22-15,-21 0 0,20 0 0,1 0 16,-21 0-16,21 0 0,0 0 0,-22 0 16,22 0-16,0 0 0,-21 0 15,-1 0-15,22 0 0,-21 0 0,-1 0 16,22 0-16,-21 0 0,0 0 0,-1 0 15,1 22-15</inkml:trace>
  <inkml:trace contextRef="#ctx0" brushRef="#br0" timeOffset="112051.81">14647 13695 0,'0'0'0,"-21"-64"15,0 64-15,0 0 16,21 22 0,0 20-1,0-21-15,0 0 0,0 0 0,0 22 16,0-22-16,0 21 0,0-21 15,21 1-15,-21-1 0,0 0 0,0 0 16,0 0-16,21 0 16,0-21-1,0 0-15,1 0 16,-1-21-16,0 0 16</inkml:trace>
  <inkml:trace contextRef="#ctx0" brushRef="#br0" timeOffset="112232.7">15007 13695 0,'0'0'0,"21"0"0,-21-21 16,0 0 0,0-1-16,0 44 15,0-1 1,0 0-16,-21 0 0,21 0 0,-21 0 16,21 22-16,0-22 0,0 0 15,0 0-15,0 0 0,0 1 0,0-1 16,0 0-16,21-21 15,0 0-15,22 0 0</inkml:trace>
  <inkml:trace contextRef="#ctx0" brushRef="#br0" timeOffset="112548.53">17928 13293 0,'0'0'0,"-21"0"0,0 0 0,0 0 16,-1 0-16,1 21 0,21 0 15,-21-21-15,0 21 0,21 0 16,-21 1-16,0-22 0,21 21 0,-22 0 15,1 0-15,21 0 0,0 0 16,-21 1-16,21-1 16,0 0-1,21-21 1,0 0-16</inkml:trace>
  <inkml:trace contextRef="#ctx0" brushRef="#br0" timeOffset="112757.41">18119 13293 0,'0'0'0,"0"-21"0,0-1 0,0 44 47,0-1-47,-22 0 0,22 21 16,-21-21-16,21 22 0,-21-22 0,0 21 15,0 1-15,0-1 0,21 0 16,-22-21-16,1 22 0,0-1 0,0 0 15,0 1-15,21-22 0,0 21 16,-21 1-16,21-22 0,-22 21 0,1-21 16</inkml:trace>
  <inkml:trace contextRef="#ctx0" brushRef="#br0" timeOffset="113365.23">15198 15155 0,'0'0'16,"-22"0"-16,1 22 0,0-22 0,-21 0 0,21 21 15,-1-21-15,1 21 0,0-21 0,0 0 16,0 0-16,0 0 0,-1 0 16,65 0 15,-22 0-31,42 0 16,1 0-16,21-21 0,-1 0 0,22 21 15,-21-22-15,21 22 0,21-21 16,-22 0-16,22 21 0,0-21 0,0 0 15,-21 21-15,21-21 0,-21-1 0,21 22 16,-42-21-16,21 21 0,-22-21 16,1 21-16,-22-21 0,1 21 0,-22 0 15,1-21-15,-1 21 0,-21 0 0,0 0 16,-21-21-16,-21 21 16,0 0-1,0 0-15,0 0 0,-1-22 16,1 22-16,21-21 15</inkml:trace>
  <inkml:trace contextRef="#ctx0" brushRef="#br0" timeOffset="113608.09">17653 14499 0,'0'0'0,"21"-21"0,-21 0 0,0 0 15,-21 21 32,0 21-47,21 0 0,-21-21 0,-1 21 16,1 0-16,21 1 0,-21-22 16,0 21-16,0 0 0,0 0 15,21 0-15,-22-21 0,44 0 31,-1 0-31,0 0 0</inkml:trace>
  <inkml:trace contextRef="#ctx0" brushRef="#br0" timeOffset="113772">17759 14436 0,'-21'0'15,"-1"0"-15,1 0 16,0 21-16,21 0 0,0 0 15,-21-21-15,0 21 0,0 1 0,-1-22 16,1 21-16,21 0 0,-21 0 16,0-21-16,0 21 0,0 0 15</inkml:trace>
  <inkml:trace contextRef="#ctx0" brushRef="#br0" timeOffset="114112.8">14838 14965 0,'0'0'16,"-21"0"-16,21-21 0,0 0 15,21 21 1,0 0-16,0 0 16,0 0-16,-21 21 15,0 0-15,21 0 0,-21 0 16,0 0-16,0 1 0,0-1 0,0 0 16,0 21-16,0-21 0,0 1 15,0-1-15,0 0 0,0 0 16,22-21-16,-1 0 15</inkml:trace>
  <inkml:trace contextRef="#ctx0" brushRef="#br0" timeOffset="114276.71">15092 14986 0,'0'0'0,"21"0"15,0 0-15,0 21 16,-21 0-1,0 1-15,21-1 0,-21 0 0,0 0 16,0 21-16,0-20 0,0-1 16,0 0-16,0 0 0,0 0 0,0 0 15</inkml:trace>
  <inkml:trace contextRef="#ctx0" brushRef="#br0" timeOffset="115296.64">17081 13420 0,'0'0'0,"-21"-106"0,21 0 16,0 0-16,0 0 0,0-21 0,21 22 16,1-1-16,20 0 0,0 0 15,22 0-15,-1 22 0,22-1 0,0 0 16,-1 22-16,22 20 0</inkml:trace>
  <inkml:trace contextRef="#ctx0" brushRef="#br0" timeOffset="115896.29">16425 12637 0,'0'0'0,"-148"127"0,0 21 0,21 0 15,0 0-15,21 0 0,21 22 16,1-1-16,-1-21 0,43 21 16,-1 1-16,1-1 0,21-21 0,21 0 15</inkml:trace>
  <inkml:trace contextRef="#ctx0" brushRef="#br0" timeOffset="117723.91">15515 14732 0,'-21'0'15,"0"0"-15,0 0 16,-1 0-16,1 21 0,0-21 15,0 0-15,0 0 16,21 21 0,-21-21-16,42 0 31,21 0-31,22 0 0,-1-21 0,22 21 16,-1 0-16,22-21 0,21 21 0,0 0 15,0 0-15,0-21 0,21 21 16,-42-21-16,21 21 0,-21-21 0,-21 21 15,21-22-15,-22 22 0,-20-21 16,-1 21-16,-20-21 0,-1 21 0,-21 0 16,0-21-16,-42 21 31,0 0-31,-21 0 16,20 0-16,1 0 0,-21 0 0,21 0 15,-22 21-15,22-21 0,-21 21 16,21 0-16,0-21 0,-1 22 0,1-22 15</inkml:trace>
  <inkml:trace contextRef="#ctx0" brushRef="#br0" timeOffset="118096.7">15473 15409 0,'0'0'0,"-43"22"0,22-22 0,0 21 15,0 0-15,63-21 16,-21 0 0,43 0-16,-22 0 0,43 0 0,-22 0 15,22-21-15,0 21 0,21-21 16,-22 21-16,22-22 0,0 22 0,0 0 15,-22-21-15,1 21 0,0-21 0,-22 21 16,1-21-16,-1 21 0,-20-21 16,-1 21-16,-21 0 0,0-21 15,0 21-15,1 0 0,-22-22 16,-22 22 0,1 0-16,0 0 15,0 0-15,0 0 0,-22 0 0,22 22 16,-21-22-16,0 21 0</inkml:trace>
  <inkml:trace contextRef="#ctx0" brushRef="#br0" timeOffset="118416.51">15515 16066 0,'0'0'0,"21"0"16,22 0-16,-1 0 16,21 0-16,1 0 0,-1-22 15,43 1-15,-21 21 0,21-21 0,0 0 16,-22 21-16,22-21 0,0 0 0,-21 21 16,-1-22-16,1 1 0,-22 21 15,22-21-15,-21 21 0,-22 0 0,0 0 16,1-21-16,-22 21 0,-42 0 31,-1 0-31,1 21 0,-21 0 16,0 0-16,-1 1 0,-20-1 0,20 0 15,-20 0-15,-1 0 0,1 0 16,-1 22-16</inkml:trace>
  <inkml:trace contextRef="#ctx0" brushRef="#br0" timeOffset="121148.12">2603 14796 0,'0'-22'0,"0"1"15,0 0 1,0 0-16,0 0 16,0 0-16,0-1 15,22 22-15,-22-21 0,0 42 31,21 1-31,-21-1 16,0 0-16,0 0 0,21 21 16,0 1-16,-21-1 0,21 0 15,0 1-15,-21-1 0,0 22 16,22-22-16,-1 0 0,-21 22 16,0-22-16,0 0 0,0 1 0,0-22 15,0 21-15,0-21 0,0 1 16,0-1-16,0 0 15,21-21 1,-21-21-16,0 0 0,21-1 0,-21 1 16,21 0-16,-21-21 0,0-1 15</inkml:trace>
  <inkml:trace contextRef="#ctx0" brushRef="#br0" timeOffset="121851.65">2561 14584 0,'0'0'0,"-42"-21"16,21 21-16,42 0 31,0 21-31,0-21 0,21 0 0,-20 21 16,20-21-16,21 0 0,-20 0 15,20 21-15,-20-21 0,41 0 16,-20 0-16,20 0 0,22-21 15,0 21-15,21-21 0,0 0 0,0 0 16,0-1-16,21 1 0,0 0 16,1-21-16,-1 21 0,0-1 15,0 1-15,-21-21 0,21 21 0,-21 0 16,21-1-16,-21 1 0,0 0 0,0 0 16,0 0-16,-21 0 0,0-1 15,-21 1-15,-1 21 0,1-21 0,-21 0 16,20 21-16,-41-21 0,20 21 15,-21 0-15,1 0 0,-22-21 0,21 21 16,-21 0-16,1 0 16,-22 21-1,0 0-15,0 0 16,0 0-16,-22 0 0,22 22 16,-21-22-16,0 21 0,0 1 0,0-1 15,21 0-15,-21 1 0,21-1 16,-22 0-16,22 1 0,0-1 0,0 0 15,0 1-15,0-1 0,0 0 0,0 1 16,0-1-16,0-21 0,0 21 16,0-20-16,0 20 0,0-21 0,0 0 15,0 22-15,0-22 0,0 0 16,0 0-16,0 0 16,-21 0-16,-21-21 0,21 22 0,-43-22 15,22 0-15,-43 21 0,1-21 16,-43 0-16,0 0 0,0 21 0,-43-21 15,22 21-15,-42-21 0,-1 21 16,1 0-16,20-21 0,-20 22 0,-1-1 16,22 0-16,0-21 0,20 21 15,22 0-15,0-21 0,22 21 0,20-21 16,0 0-16,22 22 0,20-22 16,1 0-16,21 0 0,0 0 0,42 0 31,0-22-31,0 1 0,22 0 0,-1 0 15</inkml:trace>
  <inkml:trace contextRef="#ctx0" brushRef="#br0" timeOffset="122104.51">4085 14711 0,'-21'0'31,"21"21"-31,0 0 0,0 22 16,0-22-16,0 21 0,0 0 0,21-20 16,0 20-16,0 0 0,-21 1 15,0-1-15,0 0 0,22 1 16,-22-22-16,0 21 0,0-21 0,0 0 16,0 1-16,21-1 0,-21 0 15,0 0-15,21-21 0,0 0 16,0 0-16,-21-21 0,21 0 15,1 0-15</inkml:trace>
  <inkml:trace contextRef="#ctx0" brushRef="#br0" timeOffset="122316.39">4572 14711 0,'0'0'0,"0"-21"0,21 0 0,0 21 15,0 21 1,1 0-16,-22 21 0,0-21 0,21 1 15,-21 20-15,21 0 0,-21-21 16,21 22-16,-21-1 0,0-21 0,0 22 16,0-22-16,21 21 0,-21-21 0,0 0 15,21 22-15,-21-22 0,22-21 16,-22 21-16,21-21 0,0 0 0,0 0 16,0 0-16,22-21 0</inkml:trace>
  <inkml:trace contextRef="#ctx0" brushRef="#br0" timeOffset="122519.78">5419 14626 0,'0'0'0,"21"-42"15,0 21-15,-21 0 0,21 21 0,0 0 16,0 21-16,-21 0 0,0 0 16,22 21-16,-22 1 0,21-1 15,-21 0-15,0 22 0,0-22 0,0 1 16,0 20-16,0-21 0,0 1 15,0 20-15,0-20 0,0-1 0,0-21 16,0 21-16,-21-20 0,-1-1 16,1 0-16,21 0 0,-21 0 15</inkml:trace>
  <inkml:trace contextRef="#ctx0" brushRef="#br0" timeOffset="123111.95">3238 15113 0,'0'0'0,"-42"21"0,21 0 0,0 22 15,21-1-15,0 22 0,0-1 0,0 1 16,0 20-16,21 1 16,0 0-16,0-1 0,0 22 0,1-21 15,20 21-15,-21-22 0,0 1 16,0 0-16,22-1 0,-22-20 0,0-1 16,0 1-16,22-22 0,-1 22 15,-21-43-15,21 21 0,1-42 0,-1 0 16,0 0-16,22 0 0,-22-21 15,1 0-15,-1-22 0,0 1 0</inkml:trace>
  <inkml:trace contextRef="#ctx0" brushRef="#br0" timeOffset="123355.82">4593 15367 0,'0'0'0,"21"-148"15,-21 106-15,0-1 0,0 22 16,0 0-16,-21 0 0,0 21 0,0 21 15,0 0-15,-1 0 0,-20 22 16,0 20-16,-1 1 0,22-1 0,-21 1 16,0 20-16,-1 1 0,22-22 15,-21 43-15,21-21 0,-1 0 0,1-1 16,0 1-16,21 0 0,0-1 16,-21-20-16,21-1 0,0 1 0,0-1 15,0-20-15,0-22 0,21 21 16,0-21-16,0-21 0,22 0 15,-22 0-15,21-21 0</inkml:trace>
  <inkml:trace contextRef="#ctx0" brushRef="#br0" timeOffset="123620.66">5186 15473 0,'0'0'0,"21"-42"0,-21-1 0,0 1 0,0 0 16,0 20-16,-21 22 15,0 0-15,-1 0 0,-20 22 0,21-1 16,-21 0-16,-1 21 0,1 1 16,-22 20-16,22-21 0,-21 22 15,20-1-15,-20 1 0,20-1 0,1 22 16,0-21-16,-1 20 0,1-20 16,0 20-16,21-20 0,-22-1 0,22 1 15,0-1-15,0-20 0,21-1 16,0 0-16,0-20 0,0-1 0,0 0 15,42-21-15,-21 0 0,0-21 16,22 0-16</inkml:trace>
  <inkml:trace contextRef="#ctx0" brushRef="#br0" timeOffset="123880.67">5884 15240 0,'0'0'0,"0"-21"0,-21 21 16,0 0-16,-21 21 0,-1 0 16,1 22-16,0-1 0,-22 0 15,1 22-15,-1-1 0,1 1 0,-22-1 16,21 22-16,-20 0 0,20-1 0,1 1 16,-1 0-16,1-1 0,-1 1 15,22 0-15,-22-22 0,43 22 0,-21-22 16,21 1-16,0-22 15,21 0-15,0 1 0,0-1 0,21-21 16,0 0-16,0-21 0,0 0 0,22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AD6D-DDB0-47E4-97C1-561072AB0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C10E-971E-447B-85A2-A9662DC4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F075-E900-4CFE-8D0B-7E2788AF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24A3-5CD9-4A84-A2BD-7C845B6F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F0A-C898-410C-BD5F-6905C36C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FA50-6931-4874-B35B-42476151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7A20F-0471-44ED-BB2E-2BF4885B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1B59-89A2-4944-9AFD-8BF3A25B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D25F-B172-4107-8D38-76FCA3F6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A718-DA7E-4B85-BDDE-F27E82EB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0E15B-BD1D-446B-AF6B-2E2016EC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39D2-4004-4B89-B91B-7C9FC6526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DAD8-5B66-4F2C-A0CC-60F1BAAC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9600-58E2-4CA4-B132-C0268111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1CE8-A7E2-4DC5-B0ED-0F9794B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9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6FB0-165B-474C-95E3-2D765E5D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9B19-DD53-4FE6-8707-A786D692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2154-42CE-439B-A51F-09C09B02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E937-3E9F-492F-8B81-BB5E4D52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D951-1303-4CDE-8BFA-C5A49A1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07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C5F3-B29F-4DB4-9CAE-38A45580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3E7C-AAB9-47EE-A43E-996D5C595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1662-F355-4666-ABC1-D678A30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7F13-9717-4A16-9C41-5516AB16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5FA6-FDEE-4252-95C8-F86FA31F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7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A8F7-4E26-429D-9701-4ADA6283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3A6B-9FE8-4334-BD54-DEF11D694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6BCB5-F00F-4FE9-89DF-76D2FCCA0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AC0E-33F1-4769-8BA1-D9F0673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38E0-BC3C-4D03-9AEE-E69FD298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C4ADE-0BE9-4C22-AD8E-312D5732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2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EE1B-D9BB-4796-ADAA-0F73EC6F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8D0F-D3FC-43C8-82E7-B56143E4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CFE-E67D-4631-8694-032A466C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452D9-9966-4F02-AE70-9DF41352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C0095-1F39-4396-8424-A29F6F5C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D41A5-3460-4F29-B89E-E003C302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C4178-D4E3-4E65-AC60-B6BBF124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B8A4F-9285-45BD-A93D-B8772055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5C8E-F17D-401F-8464-0DA0C9A7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E45FF-2DB7-4F39-8024-274989A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0DE3F-4B9E-42F0-A2C4-EF4BD9CD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28B5B-22EA-4E14-8222-7F851A1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75B69-0784-43CD-926B-23837898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97D39-777B-4F64-BEDD-D0309C1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3F01F-AF90-4554-AC3B-ADB78B18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4378-7A03-4C3D-9383-3E93DF80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1989-D525-4D81-A2EF-4143667A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EA760-B5DF-40D6-B145-87884655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398F-DE16-43BA-AC59-B5834233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A8B10-79AD-4A93-A627-27A68CFF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8D61-945A-4CCF-903C-F06CED7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C68A-E24D-41FB-80E3-51B55555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0E480-88FF-418A-8EF0-9B155689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F00B5-839E-4AB7-BBCF-7644704C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2C2A3-1D16-4945-8CF6-4654C6F0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DA94C-FB30-4900-B003-EF13180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39ED-846A-4409-8FB6-F0E9E971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0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AA1D-137A-4D7B-86D1-C94213E4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5B99-BC97-49F4-ADFF-06CDDDCA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CC5B-A6AB-4A2A-BE6D-FD72DEC14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FC84D-4B38-4E99-AA36-713E76A31542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8AD2E-99B1-4A18-B251-172A4732A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84E1-12A6-4CB1-9EA1-33E0EDF6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5071-9623-45B3-84F9-3046BA005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481695-151F-4643-A846-8858518C7D62}"/>
                  </a:ext>
                </a:extLst>
              </p14:cNvPr>
              <p14:cNvContentPartPr/>
              <p14:nvPr/>
            </p14:nvContentPartPr>
            <p14:xfrm>
              <a:off x="83880" y="60840"/>
              <a:ext cx="8191800" cy="632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481695-151F-4643-A846-8858518C7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51480"/>
                <a:ext cx="8210520" cy="63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72E195-E337-494A-A72C-65320E1D55B3}"/>
                  </a:ext>
                </a:extLst>
              </p14:cNvPr>
              <p14:cNvContentPartPr/>
              <p14:nvPr/>
            </p14:nvContentPartPr>
            <p14:xfrm>
              <a:off x="525600" y="106560"/>
              <a:ext cx="7490880" cy="330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72E195-E337-494A-A72C-65320E1D5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97200"/>
                <a:ext cx="7509600" cy="33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9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9D91BF-DB48-424B-8BFA-CEE4513EFC53}"/>
                  </a:ext>
                </a:extLst>
              </p14:cNvPr>
              <p14:cNvContentPartPr/>
              <p14:nvPr/>
            </p14:nvContentPartPr>
            <p14:xfrm>
              <a:off x="716400" y="739080"/>
              <a:ext cx="8412840" cy="171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9D91BF-DB48-424B-8BFA-CEE4513EF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729720"/>
                <a:ext cx="8431560" cy="17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44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BCBC6-0ECB-4947-8500-3CBAACF50945}"/>
                  </a:ext>
                </a:extLst>
              </p14:cNvPr>
              <p14:cNvContentPartPr/>
              <p14:nvPr/>
            </p14:nvContentPartPr>
            <p14:xfrm>
              <a:off x="617040" y="380880"/>
              <a:ext cx="7117560" cy="47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BCBC6-0ECB-4947-8500-3CBAACF50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371520"/>
                <a:ext cx="713628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74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974194-BC1C-46FA-844D-C182753145B3}"/>
                  </a:ext>
                </a:extLst>
              </p14:cNvPr>
              <p14:cNvContentPartPr/>
              <p14:nvPr/>
            </p14:nvContentPartPr>
            <p14:xfrm>
              <a:off x="0" y="380880"/>
              <a:ext cx="7643160" cy="476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974194-BC1C-46FA-844D-C18275314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1520"/>
                <a:ext cx="7661880" cy="47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08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0C4235-C068-40D3-AC68-8800E70EAFD0}"/>
                  </a:ext>
                </a:extLst>
              </p14:cNvPr>
              <p14:cNvContentPartPr/>
              <p14:nvPr/>
            </p14:nvContentPartPr>
            <p14:xfrm>
              <a:off x="799920" y="945000"/>
              <a:ext cx="9830160" cy="493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0C4235-C068-40D3-AC68-8800E70EA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935640"/>
                <a:ext cx="9848880" cy="49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44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06E3-11F1-42B4-9D2F-4F215FB8B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8296-DD4C-4A16-B286-2DFB894DC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86100D-3FD3-4187-A69B-EB59C7344BAF}"/>
                  </a:ext>
                </a:extLst>
              </p14:cNvPr>
              <p14:cNvContentPartPr/>
              <p14:nvPr/>
            </p14:nvContentPartPr>
            <p14:xfrm>
              <a:off x="335160" y="899280"/>
              <a:ext cx="618804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86100D-3FD3-4187-A69B-EB59C7344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889920"/>
                <a:ext cx="620676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25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2021-01-26T15:41:46Z</dcterms:created>
  <dcterms:modified xsi:type="dcterms:W3CDTF">2021-01-26T16:43:32Z</dcterms:modified>
</cp:coreProperties>
</file>