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5:39:11.4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4487 974 0,'0'0'0,"-21"0"62,21-21 63</inkml:trace>
  <inkml:trace contextRef="#ctx0" brushRef="#br0" timeOffset="446.74">4466 804 0,'0'0'0,"0"-42"16,0 21-16,0 0 15,-21 21-15,21-21 0,0-1 32,-21 1-32,0 21 31,21 21-16,0 1-15,0-1 0,0 0 16,0 21-16,0 1 0,0-1 16,0 0-16,0 1 0,0-1 15,0 21-15,0-20 0,0 20 0,0 1 16,0-22-16,0 22 0,0-22 16,0 0-16,0 22 0,0-22 0,0 22 15,0-22-15,0 0 0,0 1 16,0-1-16,0 0 0,0 1 0,0-1 15,0 0-15,0-21 0,0 1 0,0-1 16,0 0-16,0 0 0,0 0 16,0 0-16,0-42 47,0 0-32,0 0-15,0-21 0,0 20 0,0 1 16,0-21-16</inkml:trace>
  <inkml:trace contextRef="#ctx0" brushRef="#br0" timeOffset="887.51">4149 995 0,'0'0'0,"-22"-21"0,1 21 15,0-21-15,21-1 0,-21 1 16,21 0-16,-21 0 0,21 0 16,0 0-16,0-1 0,0 1 0,0 0 15,0 0-15,0 0 0,21 0 0,0-1 16,0 1-16,0 21 0,22-21 16,-22 0-16,21 0 0,1 21 0,-1-21 15,21 21-15,-20 0 0,-1 0 16,0 0-16,22 0 0,-22 21 0,1 0 15,-22 0-15,21 0 0,-21 22 0,0-1 16,-21 0-16,0 1 0,0 20 16,0-21-16,0 22 0,0-22 0,-21 1 15,0 20-15,0-21 0,0 1 16,0-22-16,-1 21 0,1-21 16,-21 22-16,21-22 0,21 0 0,-21 0 15,-1-21-15,22 21 0,0 1 0,-21-22 31,42 0 16</inkml:trace>
  <inkml:trace contextRef="#ctx0" brushRef="#br0" timeOffset="1719.22">4720 1990 0,'0'0'0,"21"0"16,0-21-1,1-1-15,-1 1 16,0-21-16,0 21 0,0 0 0,0-22 15,1 22-15,-1-21 0,0 21 0,0-22 16,0 1-16,-21 0 16,21 20-16,-21-20 0,0 21 0,0 0 15,0 0-15,0-1 0,0 1 0,0 0 16,-21 21 0,0 0-16,0 0 0,21 21 15,-21 0-15,0-21 0,-1 22 0,22-1 16,-21-21-16,21 21 0,-21 0 15,21 0-15,0 0 0,21-21 32,0 0-17,1 0-15,-1-21 0,-21 0 0,21 21 16,21-21-16,-21 0 0,1 21 16,-1-21-16,0-1 0,-21 1 15,21 21-15,0-21 0,0 21 0,1 0 16,-22-21-16,21 21 0,0 0 15,-21 21 1,0 0-16,0 0 0,21 1 16,-21-1-16,0 0 0,0 0 0,0 21 15,0-20-15,0 20 0,0 0 16,0-21-16,0 22 0,0-22 16,0 21-16,0-21 0,0 1 0,0 20 0,0-21 15,0 0-15,0 0 16,21-21-16,0 0 15,1 0-15,-1 0 0,0 0 16,0 0-16,0-21 0,22 0 16,-22 0-16,0 0 0,0 0 0,0-1 15,0 1-15,1-21 0,-1 21 0,0-22 16,-21 22-16,21 0 0,-21-21 16,21 21-16,-21-1 0,21 1 15,-21 0-15,0 42 31,0 0-31,0 1 0,0-1 0,0 0 16,0 0-16,-21 21 0,21-20 0,0-1 16,-21 21-16,21-21 15,0 0-15,0 1 0,0-1 0,0 0 16,0 0-16,0 0 0,21-21 31,0-21-15,-21 0-16,22 0 0,-22 0 15,0-1-15,21 1 0</inkml:trace>
  <inkml:trace contextRef="#ctx0" brushRef="#br0" timeOffset="2064.13">5842 1185 0,'-21'0'0,"42"0"0,-63 0 0,20 0 0,1 0 16,0 0-16,0 0 0,0 0 0,21 22 15,0-1-15,0 0 16,0 0-16,21-21 16,0 0-16,0 0 15,0 0-15,1 0 0,-1 0 16,0 0-16,0-21 0,0 21 0,0-21 16,-21 0-16,0-1 15,0 1-15,0 0 0,0 0 16,0 0-16,-21 0 0,0-1 15,0 22-15,0 0 0,-22 0 0,22 0 16,0 0-16,0 22 0,0-1 16,0 0-16,-1 0 0,1 0 0,21 0 15,0 1-15,0-1 0,0 0 0,0 0 16,0 21-16,0-20 0,21-1 16,1 0-16,-1-21 0,0 21 0,-21 0 15,21 0-15,0 1 0</inkml:trace>
  <inkml:trace contextRef="#ctx0" brushRef="#br0" timeOffset="4371.92">6075 1566 0,'-21'0'15,"21"22"1,0-1-16,-22 0 15,22 0-15,0 0 0,0 22 16,0-22-16,0 0 0,0 0 0,0 0 16,0 22-16,0-22 0,0 0 15,0 0-15,0 0 0,-21 0 0,21 1 16,0-1-16,0 0 16,0-42 15,0 0-31,0-1 0,0 1 15,0 0-15,0 0 0,0-21 0,0 20 16,0-20-16,0 21 0,0-21 0,21-1 16,1 22-16,-22-21 0,21 21 15,0-1-15,0 1 0,-21 0 0,21 21 16,0 0-16,1 0 0,-1 0 16,0 0-16,-21 21 15,21 0-15,0 1 0,-21-1 16,0 0-16,0 0 0,0 21 0,21-20 15,-21-1-15,0 21 0,0-21 0,22 0 16,-22 1-16,0-1 0,0 0 16,0 0-16,0 0 0,0 0 0,0 1 15,0-44 17,0 1-32,0 0 15,21 0-15,-21-21 0,21 20 16,-21 1-16,0-21 0,21 0 0,0 20 15,0-20-15,1 21 16,-22-21-16,21 20 0,0 1 0,0 0 16,0 0-16,0 21 0,1 0 15,-1 0-15,0 0 0,0 0 16,-21 21-16,21 0 0,-21 0 16,0 1-16,0-1 0,0 21 0,0-21 15,0 22-15,0-22 0,0 0 16,0 21-16,0-21 0,0 1 0,21-1 15,-21 0-15,22 0 0,-22 0 0,0 0 16,21 1-16,0-22 0,0 21 0,0-21 16,0 0-1,1 0-15,-1 0 0,0 0 0,0 0 16,0-21-16,0-1 0,1 22 0,-1-21 16,0 0-16,0 0 0,-21 0 15,21 0-15,0-22 0,1 22 0,-22-21 16,0 21-16,21-1 0,-21-20 0,21 21 15,-21 0-15,0 0 0,0-1 0,0 1 16,0 0 0,0 42-1,0 0-15,0 1 16,0 20-16,-21 0 16,0 1-16,21-22 0,-22 21 0,22-21 15,0 22-15,0-22 0,0 21 16,0-21-16,0 0 0,0 1 0,0-1 15,0 0-15,0 0 0,22-21 16,-1 21-16,0-21 0,0 0 0,0 0 16,0 0-16,1 0 0,-1 0 0,0 0 15,0 0-15,21-21 0,-20 0 0,-1 21 16,21-21-16,-21 0 0,0-22 16,1 22-16,20 0 0,-21-21 0,0-1 15,0 1-15,1-22 0,-1 22 0,0 0 16,0-22-16,0 22 0,-21-22 15,0 22-15,21-21 0,-21-1 0,22 22 16,-22-1-16,0-20 0,0 21 16,0-1-16,0 1 0,0 0 15,0 20-15,0-20 0,0 21 0,-22 0 16,22 0-16,-21-1 0,0 22 16,0 0-16,0 0 0,21 22 15,-21-22-15,-1 42 0,1-21 0,21 21 16,-21 1-16,21-1 0,-21 0 0,21 1 15,-21 20-15,21-20 0,-21 20 16,21-21-16,0 22 0,0-22 0,0 22 16,0-22-16,0 0 0,0 22 15,0-22-15,-22 1 0,22-1 16,0 0-16,0 1 0,0-22 0,0 21 16,0-21-16,0 0 0,0 1 0,0-1 15,22 0-15,-1 0 0,-21 0 0,21-21 16,0 0-16,0 0 0,0 0 15,1 0-15,20 0 0,-21 0 16,0-21-16,0 21 0,22-21 0,-22 0 16,0 0-16,21-1 0,-20 1 0,-1-21 15,0 21-15,21-22 0,-21 22 16,1-21-16,-1 21 0,0 0 16,-21-1-16,21-20 0,0 21 0,-21 0 15,0 42 16,0 0-15,0 0-16,0 0 0,0 1 0,-21-1 16,21 21-16,0-21 0,-21 0 15,21 1-15,0 20 0,0-21 0,0 0 16,0 0-16,0 1 0,0-1 16,0 0-16,21-21 0,0 0 0,0 0 15,1 21-15,-1-21 0,0 0 16,0 0-16,0 0 0,0-21 0,1 0 15,-1 21-15,0-21 0,0-1 0,0 1 16,-21 0-16,21 0 0,1 0 16,-1 0-16,-21-1 0,0 1 15,21 0-15,-21 0 0,21 0 0,-21 0 16,0-1-16,0 1 0,21 0 16,-21 42 15,0 0-31,0 1 15,0-1-15,0 0 0,0 0 0,0 0 16,0 0-16,-21 1 0,21-1 16,0 0-16,0 0 0,0 0 15,0 0-15,0 1 0,0-1 0,0 0 16,0 0 0,21-21-16,0 0 0,1 0 15,-1 0-15,0 0 0,0-21 16,0 0-16,0 21 0,1-21 0,-1-1 15,0 1-15,0 0 0,0 0 0,0 0 16,1-22-16,-1 22 0,-21 0 16,21 0-16,0 0 0,0 0 0,-21-1 15,0 1-15,21 0 0,-21 42 47,0 0-47,-21 1 16,21-1-16,0 0 0,-21 0 15,0 21-15,21-20 0,-21-1 0,21 0 16,-21 0-16,21 0 0,0 22 16,0-22-16,0 0 0,0 0 15,42 0-15,-21-21 0,0 0 0,0 0 16,22 21-16,-22-21 0,21 0 0,-21 0 16,22 0-16,-1 0 0,0 0 15,1 0-15,-22-21 0,21 21 0,1-21 16,-22 0-16,21 0 0,-21 21 15,0-21-15,1-1 0,-1 1 0,0-21 0,0 21 16,0 0-16,0-22 16,1 22-16,-22-21 0,0 21 0,0-1 15,0-20-15,0 21 0,0 0 16,0 0-16,-22 21 16,1 0-1,0 21-15,0 0 0,0 0 0,21 0 16,-21 0-16,-1 22 0,22-22 0,-21 0 15,21 21-15,0-20 0,0-1 0,0 0 16,0 21-16,0-21 0,0 1 16,0-1-16,0 0 15,0 0-15,21-21 0,1 0 0,-1 0 16,-21 21-16,21-21 0,0 0 0,21 0 16,-20 0-16,-1 0 0,0-21 15,21 21-15,-21 0 0,1-21 0,-1 0 16,0 21-16,0-21 0,0-1 0,0 22 15,1-21-15,-1 0 0,0 0 0,-21 0 16,0 0-16,0-1 0,0 1 16,0 0-16</inkml:trace>
  <inkml:trace contextRef="#ctx0" brushRef="#br0" timeOffset="4627.29">9165 1143 0,'0'0'0,"-21"0"16,0 0-16,21-21 15,-21 21 48</inkml:trace>
  <inkml:trace contextRef="#ctx0" brushRef="#br0" timeOffset="4899.13">7895 1312 0,'0'0'0,"-21"0"15,42 0 1,0-21 0,0 21-16,22-21 0,-22 21 0,21-21 15,1 21-15,-22-21 0,21 21 16,0 0-16,1-21 0,-1 21 0,0 0 15,1-22-15,-22 22 0,0 0 0,0 0 16,0 0-16,-21-21 0,0 0 31,-21 21-31,0 0 0,-21 0 0,21 0 16</inkml:trace>
  <inkml:trace contextRef="#ctx0" brushRef="#br0" timeOffset="5230.93">6900 1058 0,'-21'22'0,"42"-44"0,-84 44 0,63-1 15,21-21 16,0 0-31,0 0 0,0 0 0,1 0 16,20-21-16,-21 21 0,0-22 16,-21 1-1,-21 21 1,0 0-16,0 0 0,0 0 16,-1 0-16,1 0 0,0 0 15,0 0-15,21 21 0,-21-21 0,0 22 16,21-1-16,0 0 15</inkml:trace>
  <inkml:trace contextRef="#ctx0" brushRef="#br0" timeOffset="6211.38">11239 762 0,'22'-21'0,"-1"0"16,-21 0-16,0-1 15,21 1-15,-21 0 16,0 0-16,0 0 16,0 0-16,-21 21 31,0 0-16,21 21-15,-22 0 16,1 0-16,21 21 0,-21 1 16,0-1-16,21 22 0,-21-1 0,0 1 15,-1-1-15,1 22 0,0-22 0,0 22 16,0-22-16,-22 22 0,22-21 16,-21 20-16,21-20 0,-22 20 0,22-20 15,-21-1-15,21-20 0,-22 20 0,22 1 16,-21-22-16,21 0 0,0 1 0,-1-1 15,1-21-15,0 22 0,0-22 16,0 0-16,0 0 0,21 0 16,-22 0-16,22 1 0,0-44 47,0 1-32,0 0-15,0 0 0,0 0 16,0 0-16,0-22 0,0 22 15</inkml:trace>
  <inkml:trace contextRef="#ctx0" brushRef="#br0" timeOffset="8623.61">12425 1058 0,'21'0'63,"0"0"124,0 0-155,-21-21-17,21 21 1,1 0 62,-1 0 235,-21-21-220,0 0-77,0 0 0,0 0-1,0 42 16,-21 0-15,21 0-16,-22 0 0,22 0 16,-21 22-16,21-1 0,0 0 0,-21 1 15,21 20-15,-21-20 0,0-1 0,21 0 16,-21 22-16,-1-22 0,1 0 16,21 22-16,-21-22 0,0 1 0,0-22 15,21 21-15,-21 0 0,-1-20 0,22-1 16,0 0-16,-21 0 0,21 0 15,-21 0-15,21-42 32,-21 0-32,21 0 15,0 0-15,0 0 0,0-22 0,0 22 16,0-21-16,0 21 0,0-22 16,0 1-16,0 21 0,0-22 0,21 22 15,-21 0-15,0 0 0,0 0 0,21 0 16,0 21-16,1 0 15,-1 0-15,-21 21 16,21 0-16,-21 21 0,21-21 0,-21 22 16,0-22-16,21 21 0,0 1 15,-21-22-15,22 21 0,-22-21 16,21 22-16,0-22 0,-21 0 0,21 0 16,0 0-16,-21 0 0,21-21 0,1 0 15,-1 0-15,0 0 0,0 0 0,0 0 16,0 0-16,1-21 0,20 0 15,-21 21-15,21-21 0,-20-21 0,20 20 16,-21 1-16,0-21 0,0 0 0,1 20 16,-1-20-16,0 0 0,-21-1 15,0-20-15,0 21 0,0-1 0,0-20 16,0 20-16,0-20 0,0 21 0,0-22 16,0 22-16,-21-1 0,0 1 15,-22 0-15,22-1 0,0 22 16,-21 0-16,20 0 0,1 21 0,-21 0 15,21 0-15,-22 0 0,22 0 0,0 21 16,-21 21-16,21 1 0,-1-1 16,1 0-16,0 1 0,21-1 0,0 0 15,0 22-15,0-22 0,0 1 0,0-1 16,0 0-16,0 1 0,21-22 16,0 21-16,1-21 0,-1 0 0,0 1 15,0-1-15,0 0 0,0 0 0,22-21 16,-22 0-16,0 0 0,0 0 15,0 0-15,1 0 0,20 0 16,-21-21-16,0 0 0,0 21 0,22-21 16,-22-1-16,0 22 0</inkml:trace>
  <inkml:trace contextRef="#ctx0" brushRef="#br0" timeOffset="9535.09">13568 1566 0,'42'-21'15,"-42"0"-15,0 0 16,21 0-16,-21 0 16,0-1-16,0 1 0,0 0 15,0 0-15,0 0 0,-21 0 0,0-1 16,0 1-16,0 21 15,-1 0-15,1 0 0,0 0 16,0 21-16,0 1 0,0-1 16,-1 0-16,1 0 0,0 21 0,0 1 15,0-22-15,0 21 0,-1 1 0,22-1 16,-21 0-16,21 1 0,-21-1 16,21-21-16,0 0 0,0 22 0,0-22 15,0 0-15,0 0 16,21-21-16,0 0 0,1 0 0,-1 0 15,0 0-15,0 0 0,0-21 16,0 21-16,1-21 0,20 0 0,-21-1 16,0 1-16,0-21 0,1 21 0,-1-22 15,0 22-15,0-21 0,-21 0 0,21 20 16,-21-20-16,0 0 0,21 21 16,-21-22-16,22 22 0,-22 0 0,21 0 15,-21 0-15,0 42 31,0 0-31,0 0 0,0 0 0,0 22 16,-21-22-16,21 21 0,-22-21 16,22 22-16,0-1 0,0-21 0,0 21 15,0 1-15,0-22 0,0 0 16,0 0-16,0 22 0,0-22 16,22 0-16,-1-21 0,21 0 0,-21 0 15,0 0-15,22 0 0,-1 0 0,-21-21 16,22 21-16,-1-21 0,0-1 15,1 1-15,-22-21 0,21 21 0,0-22 16,-20 1-16,20 0 0,-21-1 0,0 1 16,0 0-16,1-1 0,-1-20 15,0 21-15,-21-22 0,21 22 0,-21-1 16,0 1-16,0-21 0,0 41 16,0-20-16,0 0 0,0 21 0,0-1 15,0 1-15,0 0 0,0 0 16,-21 21-1,21 21-15,0 21 0,0-20 0,-21 20 16,21-21-16,-21 21 0,21 22 16,0-22-16,0 1 0,-22 20 0,1-21 15,0 22-15,21-22 0,-21 1 0,0 20 16,21-21-16,0 1 0,-21-1 0,21 0 16,0 1-16,0-1 0,0-21 15,0 0-15,0 22 0,0-22 16,21 0-16,-21 0 0,21-21 15,0 0-15,0 0 0,0 0 0,22 0 16,-22 0-16,0 0 0,0-21 0,22 0 16,-22 0-16,0 0 0,0-1 15,0 1-15,0 0 0,1 0 0,-22-21 16,0 20-16,21 1 0,-21-21 0</inkml:trace>
  <inkml:trace contextRef="#ctx0" brushRef="#br0" timeOffset="9758.95">14139 1334 0,'0'0'15,"-21"0"-15,21-22 16,21 22 0,0 0-16,1 0 0,-1-21 15,0 21-15,0 0 0,0 0 0,0-21 16,22 21-16,-22 0 0,0 0 0,0-21 15,0 21-15,1 0 0,-1 0 0,0-21 16,0 21-16,0 0 16,0 0-1,1 0-15</inkml:trace>
  <inkml:trace contextRef="#ctx0" brushRef="#br0" timeOffset="10726.92">15113 1609 0,'21'0'16,"0"0"-16,0-21 0,-21-1 16,22 1-1,-22 0-15,0 0 0,0 0 16,0 0-16,0-1 0,0 1 15,0 0-15,-22 21 0,22-21 0,-21 21 16,0 0-16,0 0 0,0 0 16,0 0-16,-1 0 0,1 0 0,0 21 15,0 0-15,-21 0 0,20 1 0,1-1 16,0 0-16,0 21 0,0 1 0,21-22 16,0 21-16,-21-21 0,21 22 15,0-1-15,-22-21 0,22 0 0,0 0 16,0 1-16,0-1 0,0 0 0,22-21 15,-1 0-15,0 21 0,0-21 16,0 0-16,22 0 0,-22 0 16,0 0-16,21-21 0,-21 21 0,1-21 15,-1 0-15,0-1 0,21 1 0,-21 0 16,1 0-16,-22 0 0,21 0 0,0-22 16,-21 22-16,0-21 0,0 21 15,0-22-15,0 22 0,0 0 0,0 0 16,0 0-16,0-1 0,-21 44 47,21-1-47,-21 0 0,21 0 0,-22 0 15,22 0-15,0 22 0,0-22 16,0 21-16,0-21 0,0 1 0,0 20 16,0-21-16,0 0 0,22 0 15,-22 1-15,21-1 0,0-21 0,21 21 16,-21-21-16,1 0 0,20 0 0,0 0 15,-21 0-15,22 0 0,-1-21 0,-21 0 16,22 21-16,-22-22 0,21 1 16,-21 0-16,22 0 0,-22-21 0,0 20 15,21-20-15,-21 21 0,1-21 16,-1-1-16,0 1 0,0 0 0,-21-22 16,21 22-16,-21-1 0,21-20 15,-21 21-15,22-22 0,-22 22 0,0-1 0,0 1 16,0 0-16,0 21 0,0-1 15,0 1-15,0 0 0,0 0 16,-22 21-16,1 21 16,0 0-16,0 0 0,21 22 15,-21-22-15,21 21 0,-21 1 16,-1-1-16,22 0 0,-21 22 0,0-22 16,0 0-16,0 22 0,21-22 0,-21 1 15,-1-1-15,1 0 0,21 22 0,0-43 16,-21 21-16,21 1 15,0-1-15,0-21 0,0 0 0,0 0 16,0 1-16,0-1 0,21 0 0,0-21 16,1 21-16,-1-21 0,0 0 15,0 0-15,0 0 0,0 0 16,1 0-16,-1-21 0,21 21 0,-21-21 16,0 0-16,1-1 0,-1 22 0,0-21 15,0 0-15,0 0 0,0 0 0,1 0 16,-22-1-16,0-20 0,0 21 0,0 0 15,0 0-15,0-1 0,0 1 16</inkml:trace>
  <inkml:trace contextRef="#ctx0" brushRef="#br0" timeOffset="10950.83">15579 1418 0,'0'0'0,"-22"0"0,22 21 16,22-21-1,-1 0-15,0 0 0,0 0 16,0 0-16,0 0 0,1 0 0,-1 0 16,0-21-16,21 21 0,-21 0 15,1 0-15,-1-21 0,21 21 0,-21 0 16,0 0-16,1 0 0,-22-21 0,21 21 16,0 0-16,-21-21 15,21 21-15</inkml:trace>
  <inkml:trace contextRef="#ctx0" brushRef="#br0" timeOffset="11739.08">16235 1524 0,'0'-21'16,"-21"21"31,21 21-47,0 0 0,0 0 0,0 1 15,0-1-15,0 0 0,0 0 0,0 0 16,0 0-16,0 1 0,0-1 15,0 0-15,0 0 0,21 0 0,0-21 16,0 21-16,0-21 0,0 0 0,1 22 16,-1-22-16,0 0 0,0 0 0,21 0 15,-20 0-15,-1-22 0,21 22 16,-21-21-16,0 21 0,1-21 16,-1 0-16,21 0 0,-42 0 0,21-1 15,0 1-15,1 0 0,-22 0 0,0 0 16,0 0-16,21-1 0,-21 1 0,0 0 15,21 0-15,-21 0 0,0 0 16,0-1-16,0 44 31,0-1-15,0 0-16,0 0 0,0 0 16,0 0-16,0 22 0,-21-22 0,21 21 0,-21-21 15,21 22-15,0-1 0,0-21 0,-22 22 16,22-1-16,-21 0 15,21 1-15,0-1 0,0 0 0,-21 1 16,21-1-16,0 0 0,0 1 0,0-1 16,0 0-16,0 1 0,0-1 0,0 0 15,0 22-15,0-22 0,0 0 0,0 1 16,0-22-16,0 21 0,0 1 16,0-1-16,0-21 0,0 21 0,0-20 15,0-1-15,0 21 0,0-21 0,-21 0 16,0 1-16,0-1 0,-1-21 0,1 21 15,0 0-15,0-21 0,-21 0 0,20 0 16,-20 21-16,21-21 0,-21 0 16,-1 0-16,1 0 0,0 0 15,20-21-15,-20 0 0,21 0 0,-21 0 16,20 21-16,1-22 0,0 1 0,0 0 16,0 0-16,0 0 0,21 0 0,0-1 15,0 1-15,0 0 0,0 0 0,0 0 16,0 0-16,0-1 0,0 1 15,0 0-15,0 0 0,0 0 0,21 0 16,0-1-16,0-20 0,0 21 0</inkml:trace>
  <inkml:trace contextRef="#ctx0" brushRef="#br0" timeOffset="12163.84">17018 1397 0,'0'0'0,"0"-21"16,0 42 15,0 0-31,0 0 0,0 1 15,-21 20-15,21 0 0,0 1 0,0-1 16,0 21-16,0-20 0,0 20 0,0 1 16,0-22-16,0 22 0,0-1 0,-21-21 15,21 22-15,-22-1 0,22-20 0,-21 20 16,21-20-16,-21-1 0,21 21 16,-21-20-16,0-1 0,21-21 0,0 22 15,-21-1-15,21-21 0,-22 0 0,22 0 16,0 1-16,0-1 0,0 0 15,0-42 17,22 0-17,-22-1-15,21 1 0,0 0 0,-21 0 16,21 0-16,-21-22 0,21 1 0,0 21 16</inkml:trace>
  <inkml:trace contextRef="#ctx0" brushRef="#br0" timeOffset="12526.94">16976 1715 0,'0'0'0,"0"-43"0,-22 22 15,22 0-15,0-21 0,0 20 0,0 1 16,0 0-16,0 0 0,22 0 0,-1 21 16,0-21-16,-21-1 0,21 22 15,43-21-15,-43 21 0,0 0 16,0 0-16,0 0 0,0 0 0,1 0 15,20 21-15,-42 1 0,21-22 16,0 21-16,0 0 0,-21 0 0,0 0 16,0 22-16,0-22 0,0 0 0,0 21 15,-21-21-15,0 1 0,0-1 0,0 0 16,0 0-16,-1 0 16,1 0-16,0-21 0,0 22 0,0-1 15,0-21-15,-1 0 0,1 0 16,21-21 31,21 21-47,1-22 15,-1 22-15,-21-21 0,21 21 0,0-21 16</inkml:trace>
  <inkml:trace contextRef="#ctx0" brushRef="#br0" timeOffset="13216.54">17484 1672 0,'21'0'0,"21"-21"16,-21 0-16,0 0 16,1 0-16,-1 21 0,0-22 15,-21 1-15,21 0 0,0 21 16,-21-21-16,0 0 0,0 0 0,21-1 15,-21 1-15,0 0 0,-21 21 47,0 0-47,21 21 16,-21 0-16,0 1 0,21-1 0,-21 0 16,21 0-16,-22 0 0,1 0 15,21 1-15,-21 20 0,21-21 0,0 0 16,0 0-16,0 1 0,0-1 0,0 0 15,0 0-15,0 0 0,21-21 16,0 0-16,1 0 16,-1 0-16,21 0 0,-21 0 0,0 0 15,22 0-15,-22-21 0,21 21 0,-21-21 16,22 0-16,-22 0 0,21-1 0,-21 1 16,22 0-16,-22 0 15,21 0-15,-21-22 0,1 22 0,-1 0 16,-21 0-16,0 0 0,21 0 0,-21-1 15,0 1-15,0 0 16,-21 21 0,0 0-16,-1 21 0,1 0 15,0 1-15,21-1 0,0 0 16,-21 0-16,21 0 0,0 0 16,0 1-16,0-1 0,0 0 0,0 0 15,21 0-15,0 0 0,-21 1 0,21-22 16,1 21-16,-22 0 0,0 0 15,21 0-15,-21 0 16,-21 1 0,-1-22-16,1 0 15,0 0-15,0 0 0,0 0 16,0 21-16,-1-21 0,1 0 16,0 0-16</inkml:trace>
  <inkml:trace contextRef="#ctx0" brushRef="#br0" timeOffset="25963.66">7218 2985 0,'0'0'0,"0"21"16,-21-21-16,21 21 16,0-42 46,0 0-62,0-1 0,0 1 16,0 0-16,21 0 0,0 0 15,-21-22-15,0 1 0,0 0 0,21-1 16,-21-20-16,0 21 0,0-22 0,21 22 16,-21-1-16,0 1 0,0 0 15,0 21-15,0-1 0,0 1 16,0 0-16,0 42 16,0 0-1,0 1-15,0-1 0,0 0 16,0 21-16,0 1 0,-21-1 0,21 0 15,-21 1-15,21-1 0,0 21 0,0-20 16,0-1-16,0 0 0,0-20 16,0 20-16,0-21 0,0 0 0,0 0 15,0 1-15,0-1 0,21-21 16,0 0-16,0 0 16,1 0-16,-1 0 0,0 0 15,21-21-15,-21-1 0,1 1 16,-1 0-16,0 0 0,0 0 0,0-22 15,0 22-15,-21 0 0,0 0 16,22 0-16,-22 0 0,21-1 16,-21 44-1,0-1 1,0 0-16,0 0 0,0 0 0,0 0 16,0 1-16,0-1 0,0 21 0,0-21 15,0 0-15,0 1 0,0-1 16,0 0-16,21-21 0,-21 21 0,21-21 15,0 0-15,0 0 0,1 0 0,-1 0 16,0 0-16,21 0 0,-21 0 16,1 0-16,20-21 0,-21 0 15,21 0-15,-20-1 0,-1 1 0,0 0 16,0 0-16,0-21 0,-21 20 0,0 1 16,21 0-16,-21 0 0,0 0 15,0 0-15,0 42 31,0 0-31,0 0 0,0 0 16,0 0-16,0 1 0,0-1 0,0 21 16,0-21-16,0 22 0,0-1 15,-21-21-15,21 43 0,0-22 0,0 0 16,-21 1-16,21 20 0,0-21 16,-21 1-16,21-1 0,0 0 0,0-20 15,0 20-15,-21-21 0,21 0 0,-21 0 16,-1 1-16,22-1 0,-21-21 0,0 21 15,21 0-15,-21-21 0,0 0 16,0 0-16,-1 0 0,1 0 0,0 0 16,-42 0-16,41 0 0,1 0 15,0 0-15,0-21 0,0 21 16,0-21-16,21 0 16,0-1-1,0 1-15,0 0 0,0 0 16,21 0-16,21-22 0,-21 22 15,22 0-15</inkml:trace>
  <inkml:trace contextRef="#ctx0" brushRef="#br0" timeOffset="26298.46">8382 2773 0,'0'0'0,"-21"0"0,0-21 15,-1 21-15,1 0 16,21 21 0,0 0-16,0 0 0,0 22 15,0-22-15,0 21 0,0 0 0,0 1 16,0-1-16,0 0 0,0 22 0,0-22 16,0 22-16,0-22 0,0 0 0,0 22 15,0-22-15,0 1 0,0-1 16,0-21-16,0 21 0,0-20 0,0-1 15,0 0-15,0 0 0,0 0 0,0 0 16,-21-21 0,21-21-1,0 0 1,0-21-16,0 21 0,0-22 16,0 1-16,0 0 0,0-1 0</inkml:trace>
  <inkml:trace contextRef="#ctx0" brushRef="#br0" timeOffset="26587.3">8276 2921 0,'0'0'0,"0"-42"0,0 21 0,0-1 16,0 1-16,0 0 0,0 0 0,0 0 15,0 0-15,21-1 0,0 1 16,1 0-16,-1 0 0,0 0 16,0 21-16,0-21 0,0 21 0,1 0 0,20 0 15,-21 0-15,0 21 16,0 0-16,1 0 0,-22 0 0,0 22 15,0-22-15,0 21 0,0-21 0,0 22 16,-22-22-16,1 0 0,0 21 0,0-21 16,0 1-16,0-1 0,-1 0 15,1-21-15,21 21 0,-21-21 16,0 0 0,21-21-1,0 0-15,21 21 16,0-21-16,0-1 15,1 1-15</inkml:trace>
  <inkml:trace contextRef="#ctx0" brushRef="#br0" timeOffset="26983.68">8763 2900 0,'0'0'15,"21"0"1,0 0-16,0 0 0,1 0 0,-1-21 15,0 21-15,0-21 0,0-1 16,0 22-16,1-21 0,-1 0 16,-21 0-16,21 0 0,0 0 0,-21-1 15,21-20-15,-21 21 0,0 0 0,0 0 16,0-1-16,0 1 0,0 0 16,-21 21-1,0 0-15,0 0 0,0 21 0,-1 0 16,1 1-16,0-1 0,0 21 15,0-21-15,0 22 0,21-22 0,0 21 16,0-21-16,0 0 0,0 22 0,0-22 16,0 0-16,0 0 15,21 0-15,0-21 0,21 22 16,-21-22-16,1 0 0,-1 0 0,0 0 16,21 0-16,-21 0 0,1 0 0,-1 0 15,21-22-15,-21 22 0,0-21 16,1 0-16,-1 21 0,0-21 15,-21 0-15,0 0 0,0-1 0,0-20 16,0 21-16</inkml:trace>
  <inkml:trace contextRef="#ctx0" brushRef="#br0" timeOffset="27307.07">7154 2582 0,'0'0'16,"-21"22"-16,42-22 15,22 0 1,-22 0-16,21-22 0,-21 22 0,22-21 15,-1 21-15,0-21 0,1 21 0,20 0 16,-21-21-16,-20 21 0,20 0 16,0 0-16,-21 0 0,1 0 0,-44 0 47,1 0-47,0 0 15,0 21-15</inkml:trace>
  <inkml:trace contextRef="#ctx0" brushRef="#br0" timeOffset="27963.21">5228 3344 0,'-21'0'16,"0"0"-16,42 0 31,0 0-31,0 0 0,22 0 16,-1 0-16,21 0 0,1 0 0,-1 0 15,22 0-15,0 0 0,-1 0 16,22 0-16,-21 0 0,21 0 0,0 0 15,-1 0-15,1 0 0,-21 0 0,21 0 16,-22 0-16,1 0 0,-21 0 16,-1 0-16,1 0 0,-1 0 0,-21 0 15,-20 0-15,-1 0 0,0 0 0,0 0 16</inkml:trace>
  <inkml:trace contextRef="#ctx0" brushRef="#br0" timeOffset="28826.71">11515 2625 0,'0'0'0,"-22"0"31,44 0 1,-1 0-32,0 0 0,21 0 15,1 0-15,-1 0 0,21 0 16,1 0-16,-1 0 0,1 0 0,21 0 16,-1 0-16,1 0 0,21 0 0,-22-21 15,22 21-15,0 0 0,21 0 16,0 0-16,21 0 0,0-22 0,1 22 15,-1 0-15,0 0 0,0 0 16,21 0-16,-20 0 0,-1 0 0,-21 0 16,21 0-16,-21 0 0,21 0 15,-21 0-15,-21 0 0,21 0 0,-21-21 16,0 21-16,-1-21 0,-20 21 0,0 0 16,-1 0-16,1 0 0,-21-21 0,-1 21 15,1 0-15,-1 0 0,1 0 16,-22 0-16,0 0 0,1 0 0,-1 0 15,0 0-15,-21 0 0,1 0 0,-1 0 16,0 0-16,0 0 16,-42 0 46,0 0-62,0 0 16,-1 0-16,-20 0 0</inkml:trace>
  <inkml:trace contextRef="#ctx0" brushRef="#br0" timeOffset="39222.41">2222 4763 0,'22'-22'47,"-1"22"-31,0 0-16,-21-21 0,21 21 15,0-21-15,-21 0 16,0 0 0,-21 21 15,0 0-15,0 21-16,21 0 15,-21 0-15,21 0 16,-22-21-16,22-21 78,0 0-31,-21 21-32,0 0-15</inkml:trace>
  <inkml:trace contextRef="#ctx0" brushRef="#br0" timeOffset="39651.16">1926 4403 0,'0'0'0,"0"-21"16,-21-1-16,21 1 16,0 0-1,-21 21 16,21 21-15,0 0-16,0 22 16,0-22-16,0 21 0,0 1 15,0-1-15,0 0 0,-21 1 0,21 20 16,0-21-16,0 22 0,0-1 16,0-20-16,0 20 0,0-20 0,0-1 15,0 0-15,0-21 0,0 22 16,-22-22-16,22 0 0,0 0 0,0 0 15,0 1-15,0-44 47,0 1-47,0 0 0,0 0 16,0 0-16</inkml:trace>
  <inkml:trace contextRef="#ctx0" brushRef="#br0" timeOffset="40835.94">3429 4128 0,'0'0'0,"0"-43"15,0 22-15,0 0 16,0 0-16,0 0 16,-21 21 15,21 21-31,-21 0 0,21 0 15,0 21-15,0 1 0,-22-1 0,22 0 16,-21 22-16,21-22 0,0 22 16,0-1-16,-21 1 0,21-22 0,0 22 15,-21-1-15,21-21 0,-21 22 0,21-22 16,0 1-16,0-1 16,0-21-16,0 0 0,0 0 0,0 1 0,0-1 15,0-42 32,0-1-31,0 1-16,0 0 15,0 0-15,0 0 0,0 0 16,0-1-16,0 1 16,0 0-16,0 0 0,0 0 15,0 0-15,0-1 0,0 1 0,0 0 16,0 0-16,21 0 15,0 0-15,-21-1 0,21 1 0,0 0 16,22 0-16,-22 21 0,21-21 16,-21 0-16,22 21 0,-1 0 15,-21 0-15,22 0 0,-1 0 0,0 0 16,1 21-16,-22 0 0,0 0 0,21 21 16,-42-20-16,0-1 0,0 21 15,0-21-15,0 22 0,0-22 0,0 21 16,-42-21-16,21 0 0,0 22 0,-22-22 15,22 0-15,-21 0 0,21 0 16,-22-21-16,22 22 0,0-22 0,0 0 16,0 0-16,-1 0 0,1 0 15,0 0-15,0 0 16,0 0-16,21-22 16,0 1-1,0 0-15,21 21 16,0-21-16,0 0 0,22 0 0</inkml:trace>
  <inkml:trace contextRef="#ctx0" brushRef="#br0" timeOffset="41497.65">4022 4572 0,'0'0'0,"0"-21"15,0 42 16,0 0-15,0 0-16,0 1 0,-22-1 16,22 0-16,0 21 0,0-21 0,0 1 15,0 20-15,0-21 0,0 0 16,0 0-16,0 1 0,0-1 0,0 0 16,0 0-16,22-21 0,-1 0 15,0 0-15,0 0 0,0 0 16,0-21-16,1 0 15,-1 21-15,0-43 0,0 22 0,0 0 16,0 0-16,1 0 0,-22 0 0,21-1 16,0-20-16,-21 21 0,21 0 15,-21 0-15,0-1 0,0 1 0,21 0 16,-21 0 0,0 42-1,0 0 1,0 0-16,0 1 0,0 20 15,0-21-15,0 21 0,-21 1 16,21-1-16,0 0 0,-21 1 0,21 20 16,0-20-16,0 20 0,0-21 15,0 22-15,0-22 0,0 22 0,0-22 16,0 22-16,0-22 0,0 0 16,0 1-16,0-1 0,0 0 0,0 1 15,0-1-15,0 0 0,0 1 0,0-22 16,0 21-16,0-21 0,0 0 15,-21 1-15,0-1 0,-1 0 0,22 0 16,-42-21-16,21 21 0,0-21 0,0 0 16,-1 0-16,-20 0 0,21 0 0,-21 0 15,20 0-15,-20-21 0,0 21 16,21-21-16,-22 0 0,22 0 0,-21-1 16,21 1-16,-1 0 0,-20 0 15,21 0-15,21 0 0,-21-22 16,21 22-16,0 0 0,0 0 0,0 0 15,0-22-15,0 22 0,0 0 0,21 0 16,0-22-16,0 22 0,0-21 16,22 21-16</inkml:trace>
  <inkml:trace contextRef="#ctx0" brushRef="#br0" timeOffset="41831.46">4699 4212 0,'0'-21'0,"0"42"0,0-21 31,0 21-31,0 1 16,0-1-16,0 21 0,0 0 0,0 1 15,0-1-15,0 0 0,0 22 0,0-22 16,0 22-16,0-22 0,0 0 16,0 1-16,0-1 0,0 0 0,0 1 15,0-1-15,0-21 0,0 0 16,0 1-16,0-1 0,0 0 16,21-21-1,-21-21-15,0 0 16,21-1-16,0 1 0,1 0 0</inkml:trace>
  <inkml:trace contextRef="#ctx0" brushRef="#br0" timeOffset="42239.23">4889 4741 0,'22'0'15,"-1"0"-15,0 0 16,0 0-16,0 0 15,0 0-15,1 0 16,-1-21-16,0 0 0,0 0 16,0 21-16,0-21 0,-21 0 0,22-1 15,-22 1-15,0 0 16,0 0-16,0 0 16,0 0-16,-22 21 15,1 0-15,0 0 16,0 21-16,0 0 0,0-21 15,-1 21-15,22 21 0,-21-20 0,0-1 16,21 21-16,0 0 0,-21-20 16,21 20-16,0-21 0,0 21 15,0-20-15,0-1 0,0 0 0,0 0 16,21 0-16,0-21 0,0 0 0,1 0 16,-1 0-16,0 0 0,0 0 0,0 0 15,0 0-15,1 0 0,-1-21 16,0 21-16,0-21 0,0 0 0,0 21 15,1-21-15,-22-1 0,0 1 0,0 0 16,21 0-16,-21 0 16</inkml:trace>
  <inkml:trace contextRef="#ctx0" brushRef="#br0" timeOffset="42517.07">4614 4318 0,'0'0'0,"-21"0"0,0 0 0,42 0 31,21-21-31,-20 0 0,20 21 16,0-21-16,1 21 0,-1-22 16,0 22-16,22-21 0,-22 21 0,0-21 15,-20 21-15,20 0 0,0 0 0,-21-21 16,1 21-16,-1 0 0,0 0 15,0 0-15,-21 21 32,-21 0-17,21 0-15</inkml:trace>
  <inkml:trace contextRef="#ctx0" brushRef="#br0" timeOffset="43535.16">1947 6689 0,'0'0'0,"0"-21"31,0-1-15,0 1-16,0 0 15,0 0 1,0 0-16,0 0 16,21 21-16,1 0 15,-1 0-15,0 0 0,0 0 16,0 0-16,22 0 0,-22 21 16,0 0-16,21 0 0,-21 0 0,1 22 15,-1-22-15,-21 21 0,0 0 0,0 1 16,0-22-16,0 21 0,0 1 15,-21-1-15,-1-21 0,1 21 0,-21 1 16,21-1-16,-22 0 0,1-20 16,0 20-16,21-21 0,-22 21 0,1-20 15,21-1-15,-22 0 0,22-21 16,-21 0-16,21 0 0,0 0 16,-1 0-16,1 0 0,0-21 0,21 0 15,-21-1-15,21-20 0,-21 21 16,21-21-16,0 20 0,0-20 0,0 21 15,0 0-15,0 0 0,0-1 16,21 1-16,0 0 0,0 0 0,0 21 16,1 0-16,-1 0 0,0 0 15,0 0-15,0 0 0,22 21 0,-22 0 16,0 0-16,-21 1 0,21 20 16,0-21-16,-21 21 0,21-20 0,-21 20 15,0-21-15,0 21 0,0-20 16,0-1-16,0 21 0,0-21 15,0 0-15,0 1 0,22-1 16,-22-42 15,21-1-15,0 1-16,-21 0 0</inkml:trace>
  <inkml:trace contextRef="#ctx0" brushRef="#br0" timeOffset="43711.06">2646 6985 0,'0'0'0,"-21"0"32,21-21-1,21 21-31,0 0 15</inkml:trace>
  <inkml:trace contextRef="#ctx0" brushRef="#br0" timeOffset="44266.74">3471 6773 0,'0'-21'0,"0"42"0,21-63 15,1 42-15,-1-21 0,0 0 0,0 0 16,0-1-16,0 1 0,-21 0 16,0 0-16,22 0 0,-22 0 0,0-1 15,0 1-15,-22 0 16,1 21-16,0 0 15,0 0-15,-21 21 0,-1 0 0,1-21 16,0 43-16,-1-22 0,1 0 0,0 0 16,-1 22-16,22-22 0,0 0 15,0 21-15,0-21 0,21 1 0,0-1 16,0 0-16,0 0 0,0 0 16,21 0-16,0-21 0,0 22 0,0-1 15,22 0-15,-22 0 0,21 0 0,0 0 16,-20 1-16,20-1 0,-21 0 15,0 0-15,0 0 0,1 0 16,-1 1-16,-21-1 0,0 0 0,0 0 16,0 0-16,-21 0 0,-1 1 15,-20-1-15,21-21 0,-21 21 0,-1 0 16,1-21-16,0 0 0,-1 21 0,1-21 16,21 0-16,-22 0 0,22 0 15,-21 0-15,21-21 0,0 0 0,-1 21 16,1-21-16,21 0 0,0-1 0,0 1 15,0 0-15,0 0 16,0 0-16,0 0 0,21-1 16,1 22-16,-1-21 0,0 0 0,0 0 15,21 21-15</inkml:trace>
  <inkml:trace contextRef="#ctx0" brushRef="#br0" timeOffset="44822.93">3958 6350 0,'0'0'0,"0"21"31,0 0-31,0 1 16,0 20-16,0-21 0,0 21 15,0 1-15,0 20 0,0-20 0,0-1 16,0 0-16,0 1 0,0-1 0,0 0 16,0 1-16,0-1 0,0 0 15,-21-21-15,21 22 0,-21-22 0,21 0 16,-21 0-16,21 0 0,0 1 0,0-1 16,0-42 15,0-1-31,0 1 0,0 0 15,0 0-15,0 0 16,0 0-16,21-1 0,0-20 0,0 21 16,-21-21-16,21 20 0,22-20 0,-22 21 15,0 0-15,0 0 0,0-1 16,22 1-16,-22 21 0,0 0 0,0 0 16,0 0-16,0 0 0,-21 21 0,22 1 15,-22-1-15,0 0 0,21 0 16,-21 0-16,0 22 0,0-22 0,0 0 15,0 21-15,0-21 0,-21 1 0,-1 20 16,22-21-16,-21 0 0,0 0 0,21 1 16,0-1-16,-21-21 15,21 21-15,-21-21 16,21-21 15,0 0-31,0-1 0,21 1 16,0 0-16</inkml:trace>
  <inkml:trace contextRef="#ctx0" brushRef="#br0" timeOffset="45230.7">4593 6816 0,'0'0'0,"0"-21"16,-21 21-1,0 0 1,0 0-16,-1 21 0,1 0 15,21 0-15,-21 0 0,0 0 16,0 1-16,21-1 0,-21 21 0,21-21 16,-22 0-16,22 22 0,-21-22 0,21 0 15,0 0-15,0 22 0,0-22 0,0 0 16,21 0-16,1-21 16,-1 0-16,0 0 0,21 0 0,-21 0 15,22 0-15,-22-21 0,0 21 0,21-21 16,-20 0-16,-1-1 0,21 1 15,-21 0-15,0 0 0,-21 0 16,0 0-16,22-1 0,-22-20 0,0 21 16,0-21-16,0 20 0,-22 1 0,1 0 15,0 0-15,0 0 0,0 0 16,0 21-16,-1 0 0,1 0 0,0 0 16,0 21-16,0-21 0,0 21 15,-1 0-15,22 0 16,0 0-16,0 1 0,22-22 15,-1 0 1,0 0-16</inkml:trace>
  <inkml:trace contextRef="#ctx0" brushRef="#br0" timeOffset="45584.74">4847 6837 0,'0'-21'15,"21"21"-15,-21-21 16,21 21-1,1 0-15,-1 0 16,0 0-16,0 21 16,-21 0-16,0 0 0,21 0 15,0 0-15,-21 1 0,22-1 0,-22 0 16,0 0-16,0 0 0,0 0 0,0 1 16,21-1-16,-21 21 15,0-21-15,0 0 0,0 1 16,0-1-16,0-42 31,21 21-31,-21-22 16,0 1-16,0 0 0,0 0 0,0 0 15,0 0-15,0-1 0,0 1 0,21 0 16,-21-21-16,21 21 0,-21-1 16,0 1-16,0 0 0,21 21 0,1-21 15,-22 0-15,21 0 0,-21-1 16,21 22-16,0-21 0,-21 0 0,21 0 15</inkml:trace>
  <inkml:trace contextRef="#ctx0" brushRef="#br0" timeOffset="45904.56">5546 6265 0,'0'0'0,"0"-42"15,0 21-15,-22 21 31,22 21-31,0 0 0,0 0 16,0 1-16,0 20 16,0 0-16,-21 1 0,21-1 0,-21 0 0,21 22 15,-21-22-15,21 22 0,-21-22 16,0 0-16,21 22 0,-22-22 0,1 0 16,21-20-16,0 20 0,0 0 15,-21-21-15,21 1 0,0 20 0,0-21 16,0 0-16,0 0 0,21 1 15,0-22-15,1 0 16,-1 0-16,0 0 0,0 0 0,0 0 16,0 0-16,1-22 0,-1 1 0,0 21 15,0-21-15,0 0 0,0 0 0,1 0 16,-1-1-16</inkml:trace>
  <inkml:trace contextRef="#ctx0" brushRef="#br0" timeOffset="46131.94">5313 6668 0,'0'0'0,"0"-22"15,0 1-15,21 0 16,0 21-16,21-21 0,-20 21 16,20-21-16,-21 21 0,21-21 0,1 21 15,-1 0-15,-21-22 0,22 22 16,-1 0-16,-21-21 0,21 21 0,-20-21 15,-1 21-15,0 0 0,0 0 0,0 0 16</inkml:trace>
  <inkml:trace contextRef="#ctx0" brushRef="#br0" timeOffset="47275.67">1799 8594 0,'0'-21'15,"0"-1"1,0 1 0,21 0-1,0 21 1,1-21-16,-1 21 0,0-21 15,0 21-15,0 0 0,0 0 16,1 0-16,-1 0 0,0 0 16,0 21-16,-21 0 0,0 21 15,0-20-15,0-1 0,0 21 16,0-21-16,-21 22 0,-21-1 16,20-21-16,-20 21 0,21 1 15,-21-22-15,20 0 0,1 0 0,-21 0 16,21 1-16,21-1 0,-21-21 15,21-21 17,0-1-32,0 1 0,0 0 0,21 0 15,0 0-15,0 0 16,0 21-16,0 0 0,1 0 16,-1 0-16,21 0 0,-21 0 15,0 0-15,22 21 0,-22 0 0,21 0 16,-21 0-16,1 0 0,-1 1 15,-21 20-15,0-21 0,0 0 16,0 22-16,-21-22 0,-1 0 0,1 0 16,0 0-16,0 0 0,-21 1 15,20-1-15,1 0 0,-21-21 0,21 0 16,0 0-16,-1 0 0,1 0 16,0 0-16,0 0 0,0 0 15,0 0-15,-1 0 16,22-21-16,-21 21 0,21-21 0,0-1 31,0 1-15,21 21-16,1 0 0,-1-21 15,0 21-15,0-21 16,0 21-16</inkml:trace>
  <inkml:trace contextRef="#ctx0" brushRef="#br0" timeOffset="47487.57">2519 8932 0,'0'0'15,"0"-21"1,21 21 31,0 0-32,0 0-15,0 0 0,22 0 16,-22 0-16,0 0 0,21 0 0</inkml:trace>
  <inkml:trace contextRef="#ctx0" brushRef="#br0" timeOffset="47807.38">3408 8657 0,'0'-21'15,"0"42"1,0 0 0,0 1-16,0 20 0,0-21 0,0 21 15,0 1-15,0-1 0,0-21 0,21 22 16,-21-1-16,0 0 0,21 1 15,-21-22-15,0 21 0,0-21 0,0 0 16,0 1-16,0-1 0,0 0 0,0 0 16,0-42 15,0 0-31,0 0 16,0-1-16,0-20 0,0 21 15,0 0-15</inkml:trace>
  <inkml:trace contextRef="#ctx0" brushRef="#br0" timeOffset="48145.19">3429 8361 0,'0'0'16,"-42"0"0,20 0-16,1 0 15,21 21-15,0 0 16,21-21-1,1 0 1,-1 0-16,0 0 0,0 0 16,0 0-16,-21-21 0,0 0 15,21 21-15,-21-21 0,0 0 16,-21 21-16,0-22 0,0 22 16,0-21-16,0 21 0,-1 0 15,1 0-15,0 0 0,0 0 16,0 0-16,21 21 0,-21 1 15,21-1-15,0 0 0,0 0 16,0 0-16,0 0 0,0 1 16,21-1-16,0 0 0,0 0 15,0 0-15,0-21 0</inkml:trace>
  <inkml:trace contextRef="#ctx0" brushRef="#br0" timeOffset="48666.89">4000 8678 0,'-21'0'32,"21"22"-32,0-1 0,0 0 15,0 0-15,0 0 0,0 22 16,0-22-16,0 21 0,0-21 0,0 22 15,0-22-15,0 0 0,0 21 0,0-21 16,0 1-16,0-1 0,0 0 16,0 0-16,0 0 15,0-42 17,0 0-32,0 0 0,0 0 0,0-1 15,0-20-15,0 21 0,0-21 0,0-1 16,0 1-16,21 0 15,1-1-15,-22 1 0,21 0 0,0 20 16,0-20-16,0 21 0,0 0 0,1 21 16,20 0-16,-21 0 0,0 0 15,0 0-15,1 21 0,-1 0 0,0 0 16,0 22-16,-21-1 0,0-21 0,21 21 16,-21 1-16,0-1 0,0-21 15,0 22-15,0-1 0,0-21 0,0 0 16,0 22-16,0-22 0,0 0 15,-21 0-15,0-21 32,21-21-17,0 0 1,0 0-16,0-1 0,0-20 16,0 21-16</inkml:trace>
  <inkml:trace contextRef="#ctx0" brushRef="#br0" timeOffset="49039.18">4826 8170 0,'0'-21'0,"0"-42"16,0 42-1,0 42 16,0 0-31,0 21 0,0-21 0,0 22 16,0-1-16,0 0 0,0 22 16,0-22-16,0 22 0,-21-22 0,21 22 15,-21-22-15,21 21 0,-22-20 0,22-1 16,0 0-16,-21 1 0,21-1 16,0 0-16,0-20 0,0-1 0,0 0 15,0 0-15,0 0 0,21 0 0,1-21 16,-1 22-1,0-22-15,0 0 0,0 0 16,0 0-16,1-22 0,-1 22 0,0-21 16,0 0-16,0 21 0,-21-21 0,21 0 15,1 0-15,-1-1 0,-21 1 16,0 0-16,0 0 0,0 0 0,0-22 16</inkml:trace>
  <inkml:trace contextRef="#ctx0" brushRef="#br0" timeOffset="49280.05">4635 8551 0,'0'0'0,"0"-21"0,0 0 0,22 21 16,-1-21-16,0 21 0,0-21 16,21 21-16,-20-21 0,20 21 15,-21-22-15,21 22 0,-20-21 0,20 21 16,-21 0-16,21-21 0,-20 21 0,-1 0 15,0 0-15,0-21 0,0 21 0,0 0 16,1 0 0,-44 0 15</inkml:trace>
  <inkml:trace contextRef="#ctx0" brushRef="#br0" timeOffset="50442.85">2074 10118 0,'0'-21'0,"-21"21"31,21 21-15,0 0-1,0 0-15,0 0 0,0 0 16,0 22-16,0-22 0,0 21 15,0 22-15,0-22 0,0 0 0,0 1 16,0 20-16,0-20 0,0-1 16,0-21-16,-21 21 0,21-20 0,-21-1 15,21 0-15,0 0 0,-21 0 16,21-42 15,0 0-15,0 0-16,21 21 15,-21-21-15,21 21 0,0 0 16,-21-22-16,21 22 0,0-21 0,1 21 16,-1-21-16,0 21 0,0-21 15,0 21-15,0 0 0,1-21 16,-1 21-16,0 0 0,0-21 0,0 21 16,0-22-16,-21 1 15,22 21-15,-22-21 16,0 0-16,0 0 15,0 0-15,-22 21 0,22-22 16,-21 22-16,0 0 16,0 0-16,0 0 15,21 22 1,0-1-16,0 0 0,0 0 0,0 21 0,0-20 16,0 20-16,0-21 15,-21 21-15,21-20 0,0 20 0,0-21 16,-22 0-16,22 22 0,0-22 0,0 0 15,0 0-15,0 0 0,0 0 16,0 1-16,0-1 16,22-42 31,-1-1-32,0 1-15,0 0 0,21 0 16</inkml:trace>
  <inkml:trace contextRef="#ctx0" brushRef="#br0" timeOffset="50635.25">2752 10605 0,'21'-22'16,"0"22"-16,-21-21 15,0 0 16,21 0 1,0 21-32,0 0 15,1-21-15</inkml:trace>
  <inkml:trace contextRef="#ctx0" brushRef="#br0" timeOffset="52197.77">4000 10689 0,'0'0'0,"-21"0"15,0 0-15,0 0 16,21-21 0,0 0-1,21 0-15,0 0 16,0-1-16,-21-20 0,22 21 0,-1 0 16,21-22-16,-21 1 0,0 0 0,1-1 15,-1 1-15,0 0 0,0-1 16,0 1-16,-21 0 0,0-1 0,0-20 15,0 21-15,0-1 0,0 1 0,0-22 16,0 22-16,-21 21 0,0-21 16,0 20-16,21 1 0,-21 0 15,-1 0-15,1 21 0,0 0 16,21 21-16,-21 0 0,21 22 0,0-1 16,-21 0-16,21 1 0,0 20 15,-21 1-15,21-1 0,0 1 16,0-1-16,0 1 0,0 20 0,0-20 15,0-1-15,0 1 0,0-1 0,0 1 16,0-22-16,0 0 0,0-20 16,0 20-16,21-21 0,0 0 0,0-21 15,0 0-15,0 0 0,1 0 16,-1 0-16,21 0 0,-21-21 16,22 0-16,-1-21 0,-21 20 15,21-20-15,1 21 0,-22-21 0,21-1 16,-21 1-16,1 0 0,20 20 15,-21-20-15,0 0 0,-21 21 0,21-1 16,-21 1-16,22 0 0,-22 42 31,0 0-31,0 1 16,0 20-16,0-21 0,0 21 0,0-20 16,0 20-16,0 0 0,0-21 0,0 22 15,0-22-15,0 21 0,0-21 16,21 1-16,0-1 0,-21 0 0,21 0 15,0-21-15,0 0 16,1 0-16,-1 0 0,0 0 16,0-21-16,-21 0 0,21 21 0,0-21 15,1-1-15,-22 1 0,21 0 0,-21 0 16,0 0-16,0 0 0,0-22 16,0 22-16,-21 0 0,-1 0 0,1-22 15,0 22-15,0 0 0,0 0 0,0 21 16,-1-21-16,1 0 0,21-1 31,21 1-15,1 21-16,-1 0 15,0-21-15,21 21 0,-21 0 0,22-21 16,-1 21-16,-21 0 0,22-21 16,-22 21-16,21 0 0,-21 0 0,0 0 15,22 0-15,-22 0 0,0 21 16,0-21-16,0 21 0,1 0 0,-22 0 15,0 1-15,21-1 0,-21 0 0,0 21 16,0-21-16,0 1 0,0 20 16,0-21-16,0 0 0,0 22 0,0-22 15,0 0-15,0 0 0,0 0 0,0 0 16,0 1-16,-21-22 0,21 21 16,0-42 15,0-1-16,0 1-15,0-21 0,0 21 16,0-22-16,0 22 0,21-21 0,0 0 16,0-22-16,0 43 0,0-21 0,1-1 15,-1 22-15,21-21 0,-21 21 16,0 21-16,22-22 0,-22 22 0,21 0 16,-21 0-16,1 0 0,20 22 0,-21-1 15,0 0-15,0 0 0,-21 21 16,0-20-16,22 20 0,-22-21 0,0 21 15,0-20-15,0 20 0,0-21 16,0 21-16,0-20 0,-22-1 0,22 0 16,0 0-16,0 0 0,-21 0 15,0 1-15,21-44 32,0 1-17,0 0-15,0 0 0,21 21 16</inkml:trace>
  <inkml:trace contextRef="#ctx0" brushRef="#br0" timeOffset="52951.41">6350 10351 0,'0'0'0,"0"-22"0,0 1 16,21 0-16,-21 0 0,0 0 0,0 0 15,0-1-15,0 1 0,0 0 0,0 0 16,0 0-16,0 0 16,-21 21-16,0 0 15,0 0-15,21 21 0,-22-21 16,1 21-16,0 0 0,0 21 0,0-20 16,0 20-16,-1-21 0,1 21 15,0 1-15,0-1 0,21 0 16,0-20-16,-21 20 0,21-21 0,0 0 15,0 0-15,0 1 0,0-1 0,21-21 16,0 0 0,0 0-16,0 0 0,1-21 0,-1-1 15,0 1-15,0 0 0,0 0 0,0 0 16,1 0-16,-1-22 0,0 22 16,0 0-16,-21-21 0,0 20 0,21 1 15,-21 0-15,0 0 0,0 0 0,0 0 16,0 42 31,0 0-47,0 0 0,0 21 0,0-20 15,0 20-15,0 0 0,0 22 0,0-22 16,0 22-16,0-22 0,0 21 16,0 1-16,0-1 0,0 1 0,0-1 15,0 1-15,0 21 0,0-22 0,21 22 16,-21-22-16,22 22 0,-22-22 0,21 1 15,-21 21-15,0-22 0,0 1 0,0-1 16,0 1-16,0-1 0,0 1 16,0-22-16,0 21 0,0-20 0,-21-1 15,-1 0-15,1 1 0,0-22 16,0 0-16,0 0 0,0 0 0,-1-21 16,1 0-16,0 0 0,-21 0 0,21 0 15,-1 0-15,-20-21 0,21 0 0,-21 0 16,20-21-16,1-1 0,0 1 15,0 0-15,0-22 0,21 1 0,0-1 16,0-21-16,0 22 0,0-22 0,0-21 16,0 22-16,21-22 0,0 21 0,0-21 15,0 22-15,1-22 0,-1 21 16,21 1-16,-21-1 0,22 21 0,-22 1 16,21 21-16,0-1 0,-20 1 0,20 21 15,-21 0-15,21 21 0,-20 0 16,-1 0-16</inkml:trace>
  <inkml:trace contextRef="#ctx0" brushRef="#br0" timeOffset="57608.7">2498 12552 0,'21'0'0,"-42"0"47,21-21-31,21 21 15,0 0-16,0 0-15,0 0 16,0 0-16</inkml:trace>
  <inkml:trace contextRef="#ctx0" brushRef="#br0" timeOffset="59707.78">3090 12700 0,'0'21'0,"21"-21"0,1 0 16,-1 0-1,0-21-15,0 0 16,0 21-16,0-21 0,22 0 0,-22-1 16,21 1-16,1 0 0,-1-21 0,0 21 15,1-22-15,-1 22 0,0-21 16,-21-1-16,22 1 0,-22 0 0,0-1 15,0 1-15,-21 21 0,21-21 0,-21-1 16,0 1-16,0 21 0,0-22 16,0 22-16,-21 0 0,0 21 0,0-21 15,0 21-15,0 0 16,-1 0-16,1 0 0,21 21 0,-21 0 16,0 0-16,21 22 0,-21-1 0,21 0 15,-21 22-15,-1-1 16,1 1-16,21-1 0,-21 1 0,-21 21 15,21-1-15,-1 1 0,1 0 0,0 20 16,0-20-16,0 21 0,0-21 16,21 20-16,-22-20 0,22 21 0,0-21 15,0-1-15,0-20 0,0-1 0,0 1 16,22-1-16,-1-20 0,-21-1 16,21 0-16,0 1 0,0-22 0,0 0 15,1-21-15,-1 0 0,0 0 0,0 0 16,0 0-16,0-21 0,1 0 15,20-1-15,-21 1 0,0-21 0,0 0 16,1-1-16,-1 1 0,-21 0 16,0-22-16,0 1 0,0 20 0,0-20 15,0-1-15,-21 22 0,-1-22 16,1 22-16,0-21 0,-21 20 0,-1 22 16,22-21-16,-21 21 0,0-1 0,20 1 15,1 0-15,-21 0 0,21 21 16,21-21-16,0 0 0,0-1 15,0 1-15,21 0 16,0 0-16,0 0 0,22 0 16,-22-22-16,21 22 0,22-21 15,-22-1-15,0 1 0,1-21 0,-1 20 16,0-20-16,1 20 0,20-20 16,-21-1-16,-20-20 0,20 20 0,0 1 15,-21 20-15,22-20 0,-22 21 16,0-1-16,0 22 0,-21 0 0,0 0 15,0 0-15,0-1 0,-21 22 16,0 22 0,0-1-16,0 0 0,-1 21 15,1-21-15,0 22 0,0 20 0,0-20 16,21-1-16,0 21 0,-21-20 0,21 20 16,-22-20-16,22 20 0,0-21 15,0 1-15,0 20 0,0-20 16,0-1-16,0-21 0,0 21 0,22-20 15,-1 20-15,0-21 0,-21 0 16,21-21-16,0 21 0,0-21 0,22 0 16,-22 0-16,0 0 0,0 0 0,22-21 15,-22 0-15,21 0 0,-21 0 16,0 0-16,1-1 0,20 1 0,-21 0 16,0 0-16,0 0 0,-21 0 0,22-1 15,-22 1-15,21 0 0,-21 0 16,0 0-16,0 0 15,-21 21 17,-1 21-32,22 0 15,0 0-15,-21 0 0,21 0 0,0 22 16,0-22-16,0 0 0,0 0 0,0 0 16,0 1-16,0-1 0,21 0 15,-21 0-15,22 0 0,-1-21 0,0 0 16,64 21-1,-64-21-15,21 0 0,0-21 0,-20 0 16,20 0-16,0 0 0,-21 0 0,22-1 16,-22 1-16,21-21 0,-21 21 15,1 0-15,-22-22 0,0 22 0,0-21 16,0-1-16,0 22 0,0-21 16,0 21-16,-22-22 0,1 22 0,0 0 15,0 0-15,0 0 0,-22 21 0,22 0 16,0 0-16,-21 0 0,21 0 15,-22 0-15,22 21 0,0 0 0,-21 0 16,20 0-16,1 22 0,21-22 16,0 21-16,0-21 0,0 22 0,0-1 0,0-21 15,0 22-15,0-1 0,21-21 16,1 21-16,-1-20 0,0-1 0,0 21 16,21-21-16,1-21 0,-1 21 15,0 1-15,1-22 0,-1 0 16,0 0-16,22 0 0,-22 0 0,1-22 15,20 1-15,-21 0 0,1 0 0,20 0 16,-20 0-16,-22-1 0,21-20 0,-21 21 16,22 0-16,-43 0 0,21-22 15,-21 22-15,0 0 0,0 0 0,0 0 16,0-1-16,0 1 0,-21 21 16,-1-21-16,1 21 0,0 0 15,0 0-15,0 0 0,0 21 0,-1 0 16,1-21-16,0 22 0,21-1 15,-21 0-15,0 0 0,21 21 0,0-20 16,0-1-16,0 21 0,-21-21 0,21 0 16,0 1-16,0-1 0,0 0 15,0 0-15,21-21 0,0 0 16,0 0-16,0 0 16,0-21-16,1 0 0,-1 0 15,0-1-15,0 1 0,0 0 0,0 0 16,1 0-16,-1 0 0,-21-1 15,21 1-15,-21 0 0,21 0 0,-21 0 16,21 0-16,-21-1 0,0 1 16,0 42 15,0 1-31,0-1 0,0 0 16,0 0-16,0 0 0,0 0 15,0 1-15,0-1 0,0 0 0,0 0 16,0 0-16,0 0 0,21 1 0,1-1 15,-1 0-15,0 0 0,0-21 16,0 0-16,0 21 0,22-21 0,-22 0 16,21 0-16,1 0 0,-1-21 0,-21 0 15,21 21-15,1-21 0,-1 0 0,0-22 16,-20 22-16,20 0 0,-21-21 16,0-1-16,22 22 0,-22-21 15,-21-1-15,21-20 0,0 21 0,-21-22 16,21 22-16,-21-22 0,21 22 0,-21-64 15,0 64-15,0-1 16,0 22-16,0 0 0,0 0 0,0 0 16,0 0-16,-21 21 0,0 21 15,21 0-15,-21 0 0,0 0 16,0 22-16,21-1 0,0 0 16,-22 1-16,22 20 0,-21-21 0,21 1 15,0-1-15,0 0 0,0 22 0,0-22 16,0-21-16,0 22 0,0-1 0,0-21 15,0 22-15,0-1 16,0-21-16,0 0 0,0 0 0,0 1 16,0-1-16,0 0 0,0 0 0,21-21 15,1 0-15,-1 0 0,0 0 0,0 0 16,0 0-16,22 0 16,-22-21-16,0 0 0,0 0 0,21-1 15,-20 1-15,-1 0 0,21-21 0,-21 21 16,0-1-16,-21-20 0</inkml:trace>
  <inkml:trace contextRef="#ctx0" brushRef="#br0" timeOffset="59934.64">6054 12319 0,'0'0'0,"-22"0"16,-20 0-16,63 0 31,0 0-31,1 0 0,-1 0 0,21 0 15,-21 0-15,22 0 0,-22 0 0,21-21 16,0 21-16,1-21 0,-1 21 16,-21 0-16,22-21 0,-1 21 0,-21-22 15,0 22-15,0-21 0,1 21 0,-22-21 16,0 0 0,-22 21-16,-20 0 15,21 0-15</inkml:trace>
  <inkml:trace contextRef="#ctx0" brushRef="#br0" timeOffset="60487.16">1947 12361 0,'0'0'0,"-21"0"0,21-21 16,0 0-1,0 0-15,0 0 16,21 21-16,0-21 0,1 21 16,-1-22-16,0 22 0,0-21 15,0 21-15,0 0 0,1-21 0,-1 21 16,0 0-16,0 0 0,0 0 16,-21 21 15,0 0-31,-21-21 0,0 22 15,0-22-15,0 0 0,-1 0 0,1 21 16,0-21-16,0 0 0</inkml:trace>
  <inkml:trace contextRef="#ctx0" brushRef="#br0" timeOffset="60950.41">1947 12298 0,'0'0'0,"-21"0"0,0 0 0,0 21 16,0 0-16,-1 0 0,1-21 15,21 22-15,-21-1 0,0-21 16,21 21-16,0 0 0,-21 0 0,0 0 15,21 1-15,-22-22 16,22 21-16,0 0 0,0 0 16,22-21 46,-1 0-46,0-21-16,0 21 0,0 0 15,0-21-15,1 21 0,-1 0 16,0 0-16,0 0 0,0 0 0,0 0 16,1 0-16,-1 0 0,0 21 15,0-21-15,-21 21 0,0 0 16,21 0-16,-21 1 0,0-1 0,0 0 16,-21 0-16,0 0 0,0 22 15,0-22-15,-1 0 0,-20 0 0,21 0 16,-21 0-16,20 1 0,-20-1 15,21-21-15,0 0 0,0 0 16,-22 21-16,22-21 0,0 0 16,0 0-16,0 0 0,-1 0 15,22-21-15,-21 21 16,42 0 31</inkml:trace>
  <inkml:trace contextRef="#ctx0" brushRef="#br0" timeOffset="61795.16">2095 13822 0,'43'-21'16,"-22"21"-16,0 0 16,-21-21-16,21-1 0,-21 1 15,-21 21 32,0 0-47,0 0 16,0 21-16,-1 1 0,1 20 15,0-21-15,0 21 0,0 1 0,0-1 16,-22 0-16,22 1 0,0-1 16,0 0-16,0 22 0,-1-22 0,1 22 15,0-22-15,21 22 0,0-22 0,0 0 16,0 1-16,0-1 0,0-21 16,0 21-16,21-20 0,22-1 0,-22 0 15,0-21-15,0 21 0,0-21 16,22 0-16,-22 0 0,21 0 0,-21 0 15,22-21-15,-22 21 0,0-21 16,21 0-16,-21-1 0,1 1 16,-1 0-16,0 0 0,0-21 0,-21 20 15,0 1-15,0 0 0,0 0 16,0 0-16,-21 0 0,0-1 0,0 22 16,-22 0-16,22 0 0,0 0 15,-21 0-15,20 0 0,-20 0 0,21 22 16,0-1-16,-22 0 0,22-21 0,21 21 15,-21 0-15,21 0 0,-21 1 16,21-1-16,0 0 0,0 0 16,0 0-16,0 0 15,21-21-15,0 0 16,0 0-16,1 0 0,-1 0 16</inkml:trace>
  <inkml:trace contextRef="#ctx0" brushRef="#br0" timeOffset="62029.03">2688 14351 0,'0'0'0,"21"0"0,-21-21 16,0 0 0,0 42 77,21-21-77</inkml:trace>
  <inkml:trace contextRef="#ctx0" brushRef="#br0" timeOffset="64147.33">4826 14330 0,'21'0'0,"0"0"16,0 0-16,1 0 15,-1 0-15,0 0 16,0-21 0,-21 0-16,0-1 0,0 1 15,0 0-15,0 0 0,0 0 16,0 0-16,-21 21 16,0 0-16,-22-22 0,22 22 15,-21 0-15,0 0 0,-1 0 0,1 0 16,0 0-16,20 22 0,-20-22 0,0 21 15,-1 0-15,22 0 0,-21 21 16,21-20-16,0 20 0,-1-21 0,1 21 16,21 1-16,0-1 0,0-21 15,0 22-15,0-22 0,0 21 0,0-21 16,21 0-16,1-21 0,-1 22 0,0-22 16,0 0-16,21 0 0,-20 0 15,-1 0-15,21-22 0,0 22 16,-20-21-16,20 0 0,-21-21 0,21 21 0,1-22 15,-1 22-15,-21-21 0,22-1 16,-1 1-16,-21 0 0,21-22 16,-20 22-16,-1 0 0,0-1 0,0-20 15,0 20-15,-21-20 0,0 21 0,0-1 16,21-20-16,-21 20 0,0 22 16,0-21-16,0 21 0,0 0 15,-21 21-15,0 21 16,0 0-16,21 21 0,-21-21 15,21 22-15,-21-1 0,-1 22 0,22-22 16,0 0-16,0 22 0,-21-22 0,0 22 16,21-22-16,-21 21 0,21 1 15,0-22-15,0 1 0,0-1 16,0 0-16,0 1 0,0-22 0,0 0 16,21 0-16,0 0 0,0-21 15,1 0-15,20 0 0,-21 0 0,0-21 16,22 0-16,-22 0 0,21 0 0,-21-1 15,22 1-15,-22-21 0,21 21 16,-21-22-16,0 22 0,22 0 0,-43 0 16,21 0-16,-21 0 0,0-1 0,0 44 47,0-1-47,0 21 0,0-21 0,-21 0 15,21 1-15,0 20 0,0-21 16,0 0-16,0 22 0,0-22 0,0 0 15,0 0-15,21-21 0,0 21 16,-21 0-16,21-21 0,0 0 0,1 0 16,-1 0-16,0 0 0,0 0 0,21-21 15,-20 0-15,20 0 0,-21 0 16,21 0-16,-20-1 0,-1-20 0,21 21 16,-21-21-16,0-1 0,1 1 15,-22 21-15,0-22 0,0 1 0,0 21 0,0-21 16,0 20-16,-22 1 15,22 0-15,-21 0 0,0 0 0,0 21 16,-21 0-16,20 0 0,1 0 0,0 0 0,-21 21 16,21 0-16,-1 0 0,1 0 15,0 22-15,-21-22 0,42 21 16,-21 1-16,-1-22 0,22 21 0,0 0 16,0 1-16,0-22 0,0 0 0,0 21 15,22-20-15,-1-22 0,0 21 16,0-21-16,21 0 0,-20 0 0,20 0 15,-21 0-15,21 0 0,1-21 0,-22-1 16,21 1-16,1 0 0,-22 0 16,21 0-16,-21 0 0,0-22 15,22 22-15,-22 0 0,0 0 0,-21 0 16,21-1-16,-21 1 0,21 21 0,-21 21 47,0 1-47,0-1 0,0 0 0,0 0 15,0 0-15,0 22 0,22-22 0,-22 0 16,0 0-16,21 21 0,0-20 0,-21-1 16,21-21-16,-21 21 0,21 0 15,0-21-15,1 0 0,-1 0 16,0 0-16,21 0 0,-21 0 0,1-21 16,-1 0-16,21 21 0,-21-21 15,0-22-15,1 22 0,20 0 16,-21 0-16,-21-22 0,21 22 0,0 0 15,-21-21-15,22 21 0,-22-1 0,0 1 16,0 0-16,0 42 31,0 0-15,0 1-16,-22-1 0,22 0 0,-21 21 16,21-21-16,-21 1 0,21 20 0,0-21 15,0 0-15,0 0 0,0 22 0,0-22 16,0 0-16,0 0 15,21 0-15,0-21 0,1 0 16,20 0-16,-21 0 0,21 0 0,-20 0 16,20-21-16,0 0 0,-21 0 0,22 0 15,-1 0-15,0-1 0,-20-20 16,20 21-16,-21-21 0,0-1 0,0 1 16,1 0-16,-1-1 0,-21 1 0,0 0 15,0-1-15,0-20 0,0 20 0,0 1 16,0 0-16,0 21 0,0-22 15,-21 22-15,21 0 0,-22 21 0,1 0 16,0 21 0,21 0-16,-21 22 0,21-22 0,0 21 15,0-21-15,0 22 0,0-1 16,0 0-16,0 1 0,0-1 16,0 0-16,-21-21 0,21 22 0,0-1 15,-21 0-15,21-20 0,0 20 0,0-21 16,0 0-16,0 0 0,0 1 0,-22-22 15,22 21-15,0-42 32,0-1-32,22 1 0,-22 0 0,21 0 15,0-21-15,0 20 0,0-20 16,0 21-16,1 0 0,-1 0 16,21-1-16,0-20 0,-20 21 15,-1 21-15,21 0 0,-21 0 0,0 0 16,1 0-16,-1 0 0,0 0 0,0 21 15,0 0-15,-21 0 0,0 1 0,0-1 16,0 0-16,0 0 0,0 0 16,0 0-16,0 1 0,-21-1 0,21 21 15,-42-21-15,21 0 0,-1 1 0,1-1 16,-21-21-16,21 21 0,-22 0 16,22-21-16,0 0 0,0 21 0,-21-21 15,20 0-15,1 0 0,0 0 16,0 0-16,21-21 31,0 0-15,0 0-16,21 0 15,0 21-15,0-22 0,1 1 0,-1-21 16</inkml:trace>
  <inkml:trace contextRef="#ctx0" brushRef="#br0" timeOffset="64466.4">7959 13674 0,'0'0'0,"0"-21"0,0-1 15,0 1-15,0 0 0,0 0 16,-22 21 0,22 21-16,0 0 15,0 0-15,0 1 0,0 20 0,-21 0 16,21 1-16,-21 20 0,21-21 0,0 1 15,0-1-15,-21 22 0,0-22 0,0 0 16,21 1-16,-22-1 0,1 0 16,21 1-16,0-1 0,-21-21 0,0 0 15,21 22-15,-21-22 0,21 0 0,0 0 16,0-42 31,0 0-47,21 0 0,-21-1 0,21-20 15,0 21-15,-21-21 0</inkml:trace>
  <inkml:trace contextRef="#ctx0" brushRef="#br0" timeOffset="64871.17">8001 14118 0,'21'21'16,"0"-21"-16,0 0 15,1 0-15,-1 0 0,0 0 0,21 0 16,-21-21-16,1 21 0,-1-21 16,0 21-16,0-21 0,0 21 15,0-21-15,-21 0 0,22-1 16,-1 1-16,-21 0 0,0 0 16,0 0-1,-21 21-15,-1 0 0,1 0 16,0 0-16,0 21 0,0-21 15,-22 21-15,22 0 0,0 0 0,0 22 16,0-22-16,0 21 0,-1-21 0,1 22 16,21-1-16,0-21 0,-21 22 0,21-22 15,0 21-15,0-21 0,0 0 16,0 1-16,0-1 0,21 0 16,0 0-16,1-21 15,-1 0-15,0 0 0,21 0 0,-21-21 16,1 21-16,-1-21 0,0 0 0,0 21 15,0-22-15,0 1 0,1 0 16,-1 21-16,-21-21 0,0 0 0,21 21 16</inkml:trace>
  <inkml:trace contextRef="#ctx0" brushRef="#br0" timeOffset="65683.25">2117 15579 0,'0'0'0,"0"21"0,-22-21 16,22 21-16,-21-21 0,21 21 16,0 0-16,0 1 15,21-22 1,1 0-16,-1 0 0,0 0 0,21 0 16,-21 0-16,22 0 0,-1-22 0,0 22 15,1-21-15,-1 0 16,0 21-16,1-21 0,-1 0 0,-21 0 15,22-1-15,-22 1 0,0 21 16,-21-21-16,0 42 31,0 22-15,-21-22-16,0 0 0,21 21 0,-22 1 16,22-22-16,0 21 0,0 0 15,-21 1-15,0 20 0,21-20 0,-21-1 16,21 0-16,0 1 0,-21-22 0,21 21 15,-21-21-15,21 0 0,0 1 16,-22-1-16,22 0 0,0 0 16,-21-42 31,0 0-47,0 0 15,21-1-15</inkml:trace>
  <inkml:trace contextRef="#ctx0" brushRef="#br0" timeOffset="65879.13">2201 16087 0,'0'-21'47,"21"21"-47,1 0 0,-1-22 15,0 22-15,21 0 0,-21-21 0,1 21 16,-1-21-16,21 21 0,-21-21 15,0 21-15,1 0 0,-1-21 0,0 21 16,0 0-16,0-21 0,0 21 0,22-22 16,-22 22-16,0 0 0</inkml:trace>
  <inkml:trace contextRef="#ctx0" brushRef="#br0" timeOffset="66087">3323 15833 0,'0'0'16,"42"-21"-16,-42-1 31,22 22 16,-1 0-47,0 0 16,0 0-16,0 0 0,0 0 0,1 0 15</inkml:trace>
  <inkml:trace contextRef="#ctx0" brushRef="#br0" timeOffset="66639.97">4826 15452 0,'0'-21'15,"0"42"-15,0-64 0,0 22 0,-21 0 16,0 21-1,-1 0-15,1 0 0,0 0 16,0 0-16,-21 0 0,20 21 0,1 0 16,-21 1-16,21 20 0,0-21 0,-1 21 15,1 1-15,0-1 0,0 0 16,21 22-16,0-22 0,0 1 0,0 20 16,0-21-16,0 1 0,0-22 0,21 21 15,0-21-15,0 1 0,1-1 16,20 0-16,0-21 0,1 0 0,-1 0 15,-21 0-15,21 0 0,1 0 0,-1-21 16,0 0-16,1-1 0,-1 1 16,0-21-16,1 21 0,-1-22 15,-21 22-15,22-21 0</inkml:trace>
  <inkml:trace contextRef="#ctx0" brushRef="#br0" timeOffset="67086.42">5292 15367 0,'0'0'16,"0"-21"-16,0 0 0,0 0 0,0-1 15,0 44 1,0-1-16,0 0 0,0 0 0,0 21 16,-22 1-16,22-1 0,0 0 15,0 1-15,0-1 0,0 0 0,0 1 16,-21-22-16,21 21 0,0 1 0,0-1 16,0-21-16,0 21 0,0-20 15,-21-1-15,21 0 0,-21 0 16,21 0-16,0 0 0,0-42 31,0 0-15,0 0-16,0 0 0,0 0 0,21-22 15,0 22-15,0-21 0,1 21 0,20-1 16,0-20-16,-21 21 0,22 0 16,-1 0-16,0 21 0,1 0 15,-22 0-15,21 0 0,-21 0 0,1 0 16,-1 0-16,0 21 0,0 0 0,-21 0 15,0 21-15,0-20 0,0-1 16,0 21-16,0-21 0,0 0 0,0 1 16,0 20-16,0-21 0,0 0 0,0 0 15,0 1-15,-21-1 16,21-42 15,21 21-31,-21-22 16,21 1-16,0 0 0,1 0 15</inkml:trace>
  <inkml:trace contextRef="#ctx0" brushRef="#br0" timeOffset="67631.35">6498 15621 0,'0'0'16,"0"-21"-16,0 0 0,0 0 16,0-1-16,-21 22 0,0 0 15,21-21-15,-21 21 16,-1 0-16,1 0 0,0 0 0,0 0 16,0 21-16,21 1 0,-21-1 0,-1 0 15,1 0-15,0 0 0,0 0 16,0 22-16,0-22 0,21 21 0,-22-21 15,1 22-15,21-1 0,0-21 0,0 22 16,0-22-16,0 0 0,0 21 0,0-21 16,0 1-16,0-1 15,21-21-15,1 0 0,-1 0 16,0 0-16,0 0 0,0-21 0,0-1 16,1 1-16,-1 0 0,21 0 15,-21 0-15,0-22 0,1 22 16,-1 0-16,0-21 0,0 21 0,-21-22 15,0 22-15,21-21 0,-21 21 0,21-1 16,-21 1-16,0 42 31,0 1-31,0 20 16,0-21-16,-21 0 0,21 0 0,0 22 16,-21-22-16,21 21 0,0-21 15,0 1-15,0 20 0,0-21 16,0 0-16,0 0 0,0 1 0,21-22 15,0 0-15,1 0 16,-1 0-16,0 0 0,0 0 16,0-22-16,0 1 0,1 0 15</inkml:trace>
  <inkml:trace contextRef="#ctx0" brushRef="#br0" timeOffset="68050.8">6879 15706 0,'0'-21'0,"0"42"0,0-64 15,0 22-15,0 0 16,0 0 0,21 0-16,0 21 15,1 0-15,-1 0 0,0-21 16,21 21-16,-21 0 0,1 0 0,-1 0 16,21 21-16,-21 0 0,0-21 0,1 21 15,-1 0-15,0 0 0,0 1 16,0-1-16,-21 0 0,0 0 0,0 21 15,0-20-15,0 20 0,0-21 0,0 0 16,0 22-16,0-22 0,-21 0 0,21 21 16,-21-21-16,0 1 0,21-1 15,0 0-15,-21-21 0,-1 0 16,22-21 0,0 0-16,0-1 0,0 1 15,22 0-15,-1 0 16,0-21-16,0-1 0,0 22 0,0-21 15,1-1-15,-1 1 0,21 0 0,-21-1 16,0 1-16,22 0 0,-22 21 0,0-22 16,21 22-16,-20 0 0,-1 0 15,0 21-15,0 0 0,0 0 0,0-21 16,1 21-16,-1 0 0,0 0 16,-21 21-16</inkml:trace>
  <inkml:trace contextRef="#ctx0" brushRef="#br0" timeOffset="68272.2">3471 17209 0,'0'0'0,"-63"0"0,20 21 0,1-21 0,21 0 0,0 0 15,-22 0-15,22 0 0,0 0 16</inkml:trace>
  <inkml:trace contextRef="#ctx0" brushRef="#br0" timeOffset="68990.78">2434 17166 0,'0'0'16,"-42"0"-1,21 0-15,-1 0 0,1 0 0,0 0 16,0 0-16,0-21 15,21 0-15,0 0 16,0 0-16,0-1 16,0 1-16,0 0 0,0 0 0,21 0 15,0 0-15,21-22 0,-20 22 16,-1 0-16,21 0 0,-21 0 0,22-1 16,-22 22-16,21 0 0,-21 0 15,0 0-15,1 0 0,-1 0 0,-21 22 16,21-1-16,-21 0 0,0 21 15,0 1-15,-21-1 0,-22 0 0,22 22 16,-21-22-16,21 0 0,-22 22 16,1-22-16,21 1 0,-21-1 15,20 0-15,1 1 0,21-22 16,0 21-16,0-21 0,0 0 0,21 1 16,1-22-16,-1 0 15,0 0-15,21 0 0,-21-22 0,22 22 16,-22-21-16,21 0 0,-21 0 15,1 0-15,-1-22 0,0 22 0,0 0 16,-21 0-16,0-21 0,0 20 0,0 1 16,0 0-16,-21 0 0,0 0 15,0 21-15,-22 0 0,22 0 0,0 0 16,-21 0-16,20 0 0,1 0 16,-21 0-16,21 21 0,21 0 15,-21 0-15,21 0 0,0 1 16,0-1-16,0 0 0,0 0 15,21-21-15,0 21 0,0-21 16,21 0-16,-20 0 0,20 0 0,-21 0 16</inkml:trace>
  <inkml:trace contextRef="#ctx0" brushRef="#br0" timeOffset="69924.23">4805 16806 0,'0'-21'0,"0"42"0,0-84 0,0 42 0,21 0 16,-21-1-16,0 1 0,0 0 0,0 42 31,0 0-31,0 1 0,0 20 16,0 0-16,0 1 0,0-1 15,0 0-15,0 22 0,0-22 0,-21 22 16,21-22-16,0 0 0,0 22 0,0-22 15,0 0-15,-21-20 0,21 20 16,0-21-16,0 21 0,0-20 16,-22-1-16,22 0 15,0-42 1,0 0 0,0-1-16,0 1 0,0 0 15,0-21-15,0 21 0,0-1 0,22-20 16,-1 21-16,0-21 0,0 20 15,21-20-15,-20 21 0,-1 0 0,21 0 16,0-1-16,-20 22 0,20 0 16,-21 0-16,21 0 0,-20 22 0,-1-22 15,21 21-15,-21 0 0,0 21 0,-21-21 16,0 1-16,0 20 16,0-21-16,0 21 0,0-20 0,-21-1 15,0 21-15,0-21 0,0 0 0,-22 22 16,22-22-16,0 0 0,-21-21 15,21 21-15,-1-21 0,1 0 0,0 0 16,0 0-16,0 0 16,21-21-16,0 0 15,0 0-15,0 0 16,21 21-16,0-22 0,0 1 0,0 0 16,1 21-16,-1-21 0</inkml:trace>
  <inkml:trace contextRef="#ctx0" brushRef="#br0" timeOffset="70602.52">5673 17103 0,'21'-21'15,"-42"42"-15,63-42 0,-63 21 32,0 21-32,21 0 0,-22 0 0,1 0 15,0 0-15,0 1 0,0-1 0,0 0 16,21 0-16,0 0 0,-22 0 15,22 1-15,0-1 16,0 0-16,0 0 0,22-21 31,-1 0-31,21 0 0,-21 0 0,22-21 16,-22 0-16,21 21 0,0-21 16,-20-1-16,20 1 0,-21 0 0,21 0 15,-20 0-15,-1 0 0,-21-1 0,0 1 16,0 0-16,0 0 15,0 0-15,0 0 32,21 21-17,21 0 1,-21 0-16,1 0 16,-1 0-16,21 0 0,-21 0 0,0 21 15,1-21-15,-1 21 0,0 0 0,0-21 16,0 21-16,-21 0 0,21 1 15,-21-1-15,0 0 0,0 0 0,0 0 16,0 0-16,0 1 0,0-1 16,0 0-16,0 0 0,-21 0 15,21 0-15,0 1 0,0-1 16,21-21 0,1 0-16,-1 0 0,-21-21 15,21 21-15,0-22 0,0 1 16,0 21-16,-21-21 0,22 0 15,-22 0-15,0 0 0,0-1 0,0 1 16,0 0-16,0 0 0,0-21 0,-22 20 16,1 1-16,21 0 0,-21 21 15,0-21-15,0 0 0,0 21 16,-1 0 0,22 21-1,0 0 1,22-21-1,-1 0-15,0 0 16</inkml:trace>
  <inkml:trace contextRef="#ctx0" brushRef="#br0" timeOffset="70883.36">6858 16806 0,'21'-42'0,"-42"84"0,42-105 0,-21 42 16,0 0-16,-21 21 15,0 0 1,0 21-16,21 0 0,0 0 16,0 21-16,-22-20 0,22 20 0,-21 0 15,21 1-15,-21-1 0,21 0 16,0 1-16,0-1 0,0 0 16,-21-21-16,21 22 0,0-1 0,0-21 15,0 0-15,-21 22 0,21-22 0,0 0 16,0 0-16,0 0 15,21-21 1,0 0-16,0-21 16,-21 0-16,21 0 15</inkml:trace>
  <inkml:trace contextRef="#ctx0" brushRef="#br0" timeOffset="71290.63">6964 17272 0,'0'0'0,"21"0"16,0 0-16,0 0 0,0 0 15,1 0-15,-1 0 0,0 0 0,0-21 16,0 21-16,0-21 0,1 21 16,-1-21-16,-21-1 0,21 1 15,-21 0-15,21 0 0,-21 0 16,0 0-16,0-1 0,0 1 15,-21 21 17,21 21-32,-21-21 0,0 22 15,21-1-15,-22 0 0,1-21 0,21 21 16,-21 0-16,21 0 0,0 22 0,0-22 16,0 0-16,-21 0 0,21 0 15,0 1-15,0-1 0,0 0 16,0 0-16,0 0 0,0 0 15,0 1-15,21-22 0,0 0 16,0 0 0,1 0-16,-1 0 0,0 0 15,0 0-15,0-22 16,0 1-16,1 21 0,-1-21 0,0 0 16,0 21-16</inkml:trace>
  <inkml:trace contextRef="#ctx0" brushRef="#br0" timeOffset="72263.09">7705 17187 0,'0'0'0,"0"-21"0,0-21 15,0 21-15,0 0 16,0-1-16,0 1 0,-22 21 31,1 0-31,0 0 16,21 21-16,-21-21 0,0 22 0,21-1 15,-21 0-15,-1 0 0,22 0 16,0 0-16,-21 1 0,0-1 0,21 0 16,0 0-16,0 0 0,0 0 0,-21 1 15,21-1-15,0 0 0,0 0 16,0 0-16,0 0 16,21-21-16,0 0 15,0 0-15,1-21 16,-1 0-16,0 21 0,0-21 0,0 0 15,0 0-15,1-22 0,-1 22 16,0 0-16,-21 0 16,21 0-16,-21-1 0,21 22 0,-21-21 15,0 0-15,0 42 32,0 0-17,-21 1-15,21-1 0,0 0 16,0 0-16,-21-21 0,21 21 0,0 0 15,0 1-15,0-1 16,0 0-16,21-21 0,0 21 0,0 0 16,1-21-16,-1 0 0,0 0 15,0 0-15,0 0 0,0 0 16,22 0-16,-22 0 0,0 0 16,0-21-16,0 21 0,1-21 0,-1 0 15,0 21-15,-21-21 0,21-1 0,0 1 16,-21 0-16,0 0 15,0 0-15,0 42 47,0 0-31,0 0-16,0 0 16,0 1-16,0-1 0,-21 0 15,21 0-15,0 0 16,0 0-16,0 1 15,0-1 1,0-42 15,0-1-15,0 1-16,0 0 0,0 0 16,0 0-16,21-22 0,0 22 15,-21 0-15,22-21 0,-1 21 0,0-1 16,0-20-16,21 21 15,-20 0-15,-1 0 0,0-1 0,21 1 0,-21 21 16,1 0-16,20 0 0,-21 0 16,0 0-16,22 0 0,-22 0 15,0 0-15,0 0 0,21 21 0,-20 1 16,-1-1-16,-21 0 0,0 0 0,0 0 16,0 0-16,0 1 0,0-1 0,0 0 15,0 0-15,0 0 0,0 0 16,-21 1-16,21-1 0,-22 0 0,1-21 15,21 21-15,0 0 0,-21 0 16,0-21 15,21-21-31</inkml:trace>
  <inkml:trace contextRef="#ctx0" brushRef="#br0" timeOffset="77642.49">8001 4255 0,'0'-22'47,"0"1"62,21 0-93,0 21-16,-21-21 15,21 21-15,-21-21 0,22 0 16,-1-1 0,-21 1-1,21 21-15,0 0 16,0-21-16,0 21 16,1 0-16,-1 0 0,-21-21 15,21 21-15,0 0 0,0 0 0,0 0 16,1 0-16,-1 0 15,0 0-15,0 0 0,21 0 0,-20 0 16,-1 0-16,0 0 0,0 0 16,0 0-16,0 0 0,1 21 0,-1-21 15,0 0-15,0 21 0,0-21 0,0 0 16,1 21-16,-1-21 16,0 22-16,0-1 0,0-21 15,0 21-15,1-21 0,-1 21 16,0-21-16,0 21 15,-21 0-15,21-21 0,0 22 16,1-1-16,-1-21 0,0 21 16,0 0-16,0-21 15,-21 21-15,21-21 0,1 21 0,-1-21 16,-21 22-16,0-1 0,21-21 0,-21 21 16,0 0-16,0 0 15,0 0-15,0 1 16,0-1-16,0 0 0,0 0 15,0 0-15,0 0 0,0 1 16,0-1-16,0 0 0,0 0 16,0 0-16,0 0 0,0 22 0,0-22 15,0 0-15,0 0 0,0 22 16,0-22-16,0 0 0,0 21 0,0-21 16,0 1-16,0-1 0,0 0 0,0 21 15,0-21-15,0 1 0,0-1 0,0 21 16,-21-21-16,21 0 0,-21 1 15,21-1-15,0 21 0,0-21 0,-22 0 16,1 1-16,21-1 0,-21 0 16,21 0-16,-21 0 0,0 22 15,21-22-15,-21 0 0,-1 0 0,22 0 16,-21 0-16,0 22 0,0-22 0,21 0 16,-21 0-16,0 22 0,-1-22 0,22 0 15,-21 0-15,0 21 0,0-20 16,21-1-16,0 0 0,-21 0 0,0 0 15,21 0-15,0 1 0,-22-1 0,22 0 16,-21 0-16,0 0 0,21 0 0,0 1 16,0-1-16,-21 0 0,0 0 15,21 0-15,-21 22 0,21-22 16,-22 0-16,22 0 0,0 0 0,-21 22 16,0-22-16,21 0 0,0 0 0,0 21 15,-21-20-15,21-1 0,0 21 16,-21-21-16,21 0 0,0 1 0,0-1 15,0 21-15,0-21 0,0 0 0,0 1 16,0-1-16,0 21 0,0-21 16,0 0-16,0 1 0,0-1 0,0 0 15,0 21-15,0-21 0,0 1 0,0-1 16,0 21-16,21-21 0,-21 0 0,21 22 16,-21-22-16,0 0 0,21 21 15,0-20-15,-21-1 0,22 21 16,-22-21-16,21 0 0,0 22 0,-21-22 15,21 0-15,-21 0 0,21 0 0,0 1 16,1-1-16,-1 21 0,0-21 0,0 0 16,0 1-16,0-1 0,1-21 0,-1 21 15,0 0-15,0 0 0,0-21 16,0 21-16,1-21 0,-1 0 0,0 22 16,0-22-16,21 0 0,-20 0 0,-1 0 15,0 0-15,21 21 0,-21-21 0,1 0 16,-1 0-16,21 0 0,-21 0 0,0 0 15,22 0-15,-22 0 0,0 0 16,0 0-16,0 0 0,1 0 0,-1 0 16,0 0-16,0 0 15,0 0-15,-21-21 16,0-1 15,-21 22-15,0 0-16,0 0 15,0 22-15,-1-22 0,1 21 16,0 0-16,0 0 16,0-21-16,0 21 0,21 0 15,-22 1-15,1-22 0,0 21 16,0 0-16,0 0 0,0 0 0,21 0 16,-22 1-16,1-1 0,0 0 0,0-21 15,0 21-15,21 0 0,-21 0 16,-1 1-16,22-1 0,0 0 0,-21 0 15,0 0-15,21 0 0,0 1 0,0-1 16,-21 21-16,21-21 0,-21 0 0,21 1 16,0-1-16,0 0 0,-21 21 0,-1-21 15,22 22-15,-21-22 0,21 21 16,0-21-16,-21 22 0,0-1 0,21-21 0,-21 22 16,21-22-16,-21 21 0,21-21 0,0 22 15,0-22-15,0 0 0,0 0 16,-22 21-16,22-20 0,0-1 15,0 0-15,0 0 0,0 21 0,0-20 16,0-1-16,0 0 0,0 0 0,0 0 16,0 22-16,0-22 0,0 0 0,0 0 15,0 0-15,0 0 0,0 1 0,0-1 16,0 0-16,0 0 0,0 0 0,0 0 16,0 1-16,0-1 0,0 0 0,0 0 15,0 0-15,0 0 0,-21 1 16,21-1-16,0 0 0,-21 0 15,21 0-15,0 0 0,0 1 16,0-1 0,-21 0-16,21 0 0,0 0 15,0 0-15,0 1 16,0-1 0,-21 0-16,21 0 15,0 0-15,0 0 16,0 1-16,0-1 15,-21-21-15,21 21 0,0 0 16,-22-21-16,22 21 16,0 0-16,-21-21 0,21 22 0,-21-22 15,0 21-15,21 0 0,-21 0 16,0-21-16,21 21 0,-22 0 16,22 1-16,-21-22 0,21 21 15,-21-21-15,0 21 0,21 0 16,-21-21-16,0 21 15,21 0-15,-22-21 0,22 22 16,-21-22-16,0 0 0,21 21 16,-21-21-16,0 0 0,21 21 15,-21-21-15,-1 0 0,1 0 16,0 0-16,21 21 0,-21-21 16,0 0-16,0 0 0,-1 0 15,1 0-15,0 0 0,0 0 16,0 0-16,0 0 15,-1 0-15,1 0 0,0 21 16,0-21-16,0 0 16,0 0-16,-1 0 0,1 0 15,0 0-15,0 0 16,0 0-16,0 0 16,21-21 77,0 0-93</inkml:trace>
  <inkml:trace contextRef="#ctx0" brushRef="#br0" timeOffset="81063.34">11684 5948 0,'0'0'0,"-21"0"0,21 21 15,-21 0-15,21 0 0,0 1 0,0-1 16,0 0-16,0 0 16,21-21-1,0 0-15,0 0 16,0 0-16,0 0 0,1 0 0,20 0 16,-21-21-16,21 21 0,1-21 15,-22 0-15,21-1 0,1 1 0,-22 0 16,21 0-16,-21 0 0,-21 0 0,21-1 15,-21-20-15,0 21 0,0 0 16,0 0-16,0-1 0,0-20 0,-21 21 16,21 0-16,-21 21 15,0 0-15,0 0 0,21 21 16,-21 0-16,21 0 0,-22 22 16,1-1-16,21 0 0,0 1 15,0 20-15,-21 1 0,21-22 0,-21 21 16,0 1-16,21 21 0,0-22 15,-21 1-15,21 20 0,-22-20 0,1-1 16,21 1-16,-21-22 0,21 22 0,0-22 16,-21 0-16,0-21 0,0 64 15,-1-43-15,1-20 16,0-22-16,0 0 16,0 0-16,0 0 0,-1 0 0,1 0 15,0 0-15,0-22 0,0 1 0,0 0 16,-1 0-16,1-21 0,0 20 15,-21-20-15,21 21 0,-1-21 16,-20-1-16,21 22 0,0-21 0,0 21 16,-1-1-16,22 1 0,-21 21 15,21 21 1,0 1-16,0-1 0,0 0 16,21 0-16,1 21 0,-22-20 0,21 20 15,0-21-15,0 0 0,0 22 0,0-22 16,22 0-16,-22 0 0,0 0 15,0 0-15,0-21 0,22 22 0,-22-22 0,21 0 16,-21 0-16,22 0 16,63-22-16,-85 22 15,21-21-15,0 0 0,1 0 0,-22 0 16,21 0-16,1-22 0,-22 22 0,21-21 16,-21 21-16,0-22 0,1 1 0,-1 0 15,0-1-15,0 22 16,-21-21-16,0 21 0,0-1 0,21 22 15,-21 22 1,0-1-16,0 0 0,0 21 16,0-21-16,0 22 0,-21-22 15,21 21-15,0 1 0,0-22 0,-21 0 16,21 21-16,-21-21 0,21 1 16,0-1-16,0 0 0,0 0 15,0 0-15,0-42 31,0 0-15,0 0-16,21 0 0,0-22 16,0 22-16,0-21 0,-21 21 0,43-22 0,-22 1 15,0 21-15,0 0 0,0-22 0,1 43 16,-1-21-16,0 21 16,0 0-16,-21 21 0,21 0 15,-21 1-15,0-1 0,0 0 0,0 0 16,0 0-16,0 22 0,0-22 15,0 0-15,0 0 0,0 0 0,21 0 16,-21 1-16,0-1 0,0 0 16,22-21-16,-22 21 0,21-21 0,0 0 15,0 0-15,0 0 0,0 0 16,1 0-16,-1 0 0,21-21 16,-21 21-16,0-21 0,22 0 0,-22-1 15,0-20-15,21 21 0,-20-21 16,-1-1-16,0 1 0,0 0 15,0-1-15,0-20 0,1 20 0,-1-20 16,-21-1-16,21-41 0,0 20 16,0 43-16,-21-1 0,0 1 15,0 21-15,0 0 0,0-1 16,-21 22 0,0 22-16,0-1 15,0 0-15,-22 0 0,22 21 0,0 1 16,0-1-16,0 0 0,-1 1 15,1 20-15,0 1 0,21-22 16,0 22-16,-21-22 0,21 21 0,0-20 16,0-1-16,0 0 0,0-20 0,0 20 0,21-21 15,0 21-15,0-20 0,1-1 0,-1-21 16,0 21-16,21 0 0,-21-21 16,22 0-16,-1 0 0,0 0 15,1 0-15,-1 0 0,0-21 0,1 0 16,-22 0-16,21 21 0,1-43 0,-22 22 15,21 0-15,-21 0 0,0 0 0,1-22 16,-1 22-16,-21 0 0,21 0 16,-21 0-16,0-1 0,0 1 0,0 0 15,0 0-15,0 0 0,-21 21 16,0 0-16,-1 0 16,1 21-16,21 0 0,0 21 15,-21-20-15,0 20 16,21-21-16,0 21 0,-21-20 0,21 20 15,0-21-15,0 21 0,0-20 0,0-1 16,0 0-16,0 0 0,0 0 0,0 0 16,0 1-16,21-22 0,0 0 15,0 0-15,0 0 0,1 0 16,-1 0-16,0 0 0,21-22 16,-21 1-16,22 21 0,-22-21 0,21 0 15,-21 21-15,22-21 0</inkml:trace>
  <inkml:trace contextRef="#ctx0" brushRef="#br0" timeOffset="81715.2">14309 6646 0,'0'0'0,"21"-21"0,-21 0 0,0-21 0,0 21 16,0-1-16,0 1 0,0 0 0,0 0 16,0 0-16,-21 0 0,-1 21 15,1 0-15,0 0 0,0 21 0,0 0 16,0 0-16,-22 0 0,22 0 15,-21 22-15,21-1 0,-1-21 0,1 22 16,0-1-16,0 0 0,0-21 16,0 22-16,21-1 0,0-21 0,0 0 0,0 1 15,0-1-15,0 0 0,21-21 16,0 0-16,0 0 0,0 0 16,0 0-16,22 0 0,-22 0 15,21-21-15,-21 0 0,22-1 0,-22 1 16,21 0-16,-21 0 0,1 0 0,-1-22 15,0 22-15,0 0 0,-21-21 0,0 21 16,21-1-16,-21 1 0,0 0 0,0 0 16,0 42-1,0 0 1,0 0-16,0 1 0,-21-1 0,21 21 16,0-21-16,-21 22 0,21-1 0,-21 0 15,0 1-15,21-1 0,0 0 16,-22 22-16,1-1 0,21 1 0,-21-1 15,21 1-15,0-1 0,0 1 0,0-1 16,0 1-16,0-1 0,-21 1 16,21-1-16,0 22 0,-21-22 0,21 1 15,0-1-15,0 1 0,-21-22 0,-1 22 16,1-1-16,0-20 0,0-1 0,0 0 16,0 1-16,-1-1 0,1-21 0,0 0 15,-21 0-15,21 1 0,-1-1 0,-20-21 16,21 0-16,0 0 0,0 0 0,-1 0 15,1-21-15,-21-1 0,21 1 0,0 0 16,-1-21-16,1 21 0,0-22 16,-21 1-16,42 0 0,-21-1 0,-1 1 15,1 0-15,21-22 0,-21 22 0,21-1 16,0 22-16,0-21 0,0 0 0,0 20 16,0-20-16,0 21 0,0-21 0,21 20 15,0-20-15,1 21 0,-1-21 0,0 20 16,0-20-16,21 0 0,-20-1 15,20 1-15</inkml:trace>
  <inkml:trace contextRef="#ctx0" brushRef="#br0" timeOffset="82103">14774 6900 0,'0'0'0,"0"-21"0,21 21 0,-21-21 16,22 0-16,-1 21 0,0-21 16,0 0-16,0-1 0,-21 1 15,21 21-15,1-21 0,-1 0 0,0-21 16,-21 20-16,0 1 0,21-21 0,-21 21 16,0 0-16,0-1 0,0 1 15,0 0-15,-21 21 0,0 0 16,0 0-16,-1 21 15,1 0-15,0 1 0,0-1 0,0 21 16,0-21-16,-1 22 0,1-1 0,21 0 16,0-21-16,0 22 0,0-22 0,0 21 15,0-21-15,0 1 0,0-1 16,0 0-16,0 0 0,0 0 16,21-21-16,1 0 0,-1 0 0,0 0 15,0 0-15,0 0 0,0 0 0,1 0 16,-1 0-16,0-21 0,0 21 0,0-21 15,0 0-15,1 21 0,-1-21 0,0-1 16</inkml:trace>
  <inkml:trace contextRef="#ctx0" brushRef="#br0" timeOffset="82494.77">15240 6583 0,'0'0'0,"0"-21"0,0 0 0,21 21 0,-21-22 15,0 1-15,0 0 0,21 21 0,0-21 16,1 21-16,-1 0 0,0 0 15,0 0-15,0 0 0,0 0 16,1 21-16,-1-21 0,0 21 0,0 22 16,0-22-16,-21 0 0,0 21 15,21-21-15,-21 22 0,0-22 0,0 21 16,0-21-16,0 1 0,0 20 0,0-21 0,0 0 16,0 0-16,-21 1 0,21-1 15,-21 0-15,21 0 16,-21-21-16,0 0 0,0 0 15,21-21 1,0 0-16,21 0 16,0-22-16,0 22 0,0 0 0,0-21 15,1-1-15,-1 1 0,0-22 0,0 22 16,21-21-16,-20 20 0,-1-20 16,21 20-16,-21 22 0,0-21 15,1 21-15,-1 0 0,0-1 0,0 22 16,0 0-16,-21-21 0,21 21 15,-42 0 1,0 0-16,21 21 16</inkml:trace>
  <inkml:trace contextRef="#ctx0" brushRef="#br0" timeOffset="82899.02">12785 6096 0,'21'0'0,"0"0"15,0 0-15,21 0 0,1 0 0,-1 0 16,0 0-16,22-21 0,-1 21 16,1 0-16,-1 0 0,1 0 0,-1 0 15,1-21-15,-22 21 0,22 0 0,-1 0 16,1 0-16,-22 0 0,22 0 16,-22 0-16,0 0 0,1-21 15,-22 21-15,0 0 0,0 0 0,0 0 16,-42 0 46,21 21-46</inkml:trace>
  <inkml:trace contextRef="#ctx0" brushRef="#br0" timeOffset="84895.17">9631 11599 0,'21'0'94,"0"22"-94,0-22 0,22 0 15,-22 0-15,21 0 0,0 0 16,22 0-16,-22 0 0,22 0 0,-1 0 16,-20 0-16,20 0 0,1 0 15,-22 0-15,21 0 0,-20 0 0,20 0 16,-20 0-16,-1 0 0,0 0 0,1-22 15,-1 22-15,-21 0 0,0 0 0,0 0 16,1 0-16,-1 0 16,0 0-16,-21 22 78,0-1-78,0 0 0,0 0 15,0 0-15,0 0 0,0 1 0,0 20 16,-21-21-16,21 21 0,0 1 0,0-1 16,0 22-16,0-22 0,0 0 15,0 1-15,0 20 0,0-21 0,0 1 16,0-1-16,0 22 0,0-22 0,0 0 16,0 1-16,0-1 0,0 21 0,0-20 15,0-1-15,-21 22 0,21-22 0,-22 21 16,22-20-16,0-1 0,0 0 15,-21 1-15,21-1 0,0 0 0,0 1 16,0-1-16,0-21 0,0 22 16,0-22-16,0 21 0,0-21 0,0 0 15,21 22-15,-21-22 0,0 0 0,0 0 16,22 0-16,-22 1 0,21-1 0,-21 0 16,0 0-16,0 0 0,0 0 15,21-21-15,-21 22 0,0-1 0,0 0 16,0 0-1,0 0 1,-21-21 0,0 21-1,-1-21-15,1 0 16,0 22-16,0-22 0,0 0 16,0 21-16,-1-21 0,-20 0 0,21 21 15,-21-21-15,-1 0 0,1 21 0,0-21 16,-1 0-16,1 21 0,-22-21 0,22 0 15,0 21-15,-22-21 0,22 0 0,0 0 16,-1 22-16,1-22 0,0 0 16,-1 0-16,1 0 0,21 0 0,-22 0 15,1 0-15,21 0 0,0 0 0,-22 0 16,22 0-16,0 0 0,0 0 16,0 0-16,0 0 0,-1 0 15,22-22 1,0 1-1,22 21 1,-1-21-16,-21 0 0,21 21 0,0-21 16,0 0-16,0-1 0,1 1 0,20 0 15,-21 0-15,0 0 0,0-22 16,1 22-16,20-21 0,-21 21 16,0 0-16,0-1 0,1 1 0,-1 0 0,0 21 15,0-21-15,0 21 0,0-21 0,1 21 16,-22 21 15,0 0-15,0 0-16,0 0 0,-22 1 15,1-22-15,0 21 0,0 0 0,0 21 16,-22-21-16,22 1 0,-21-1 0,21 0 16,-22 0-16,22 0 0,-21 0 0,21 1 15,-22-22-15,22 21 0,0 0 16,-21-21-16,21 21 0,21 0 15,-22-21-15,1 21 0,21 1 16,0-1-16,0 0 16,0 0-16,21 0 15,1-21-15,-1 21 16,0-21-16,0 22 0,0-22 16,0 21-16,1 0 0,-1-21 0,0 21 15,0-21-15,0 21 0,0-21 16,1 21-16,-1-21 15,0 0 1,0 0-16,-21-21 0,21 0 16,-21 0-16,21 0 0,-21 0 15,0-1-15,0-20 0,22 21 0</inkml:trace>
  <inkml:trace contextRef="#ctx0" brushRef="#br0" timeOffset="85550.88">9546 11515 0,'21'-21'31,"0"-1"-31,1 22 0,-1-21 0,0 0 16,21 0-16,-21 0 0,22 0 0,-1-1 16,0 1-16,1 0 0,-22 0 15,21 0-15,1 0 0,-1-1 16,-21 1-16,0 21 0,0 0 0,1-21 16,-22 42-1,-22 0 1,-20-21-16,21 22 0,-21-1 0,-1 0 15,1 0-15,-22 0 0,22-21 0,-21 21 16,20 1-16,1-1 0,0-21 16,-1 21-16,1-21 0,21 0 0,0 21 15,-1-21-15,1 0 0,21 21 16,0 0-16,0 1 16,21-22-16,1 21 0,-1 0 0,0 0 15,0 0-15,0 0 0,22 1 16,-22-1-16,0 0 0,21 0 0,-21 0 15,1 0-15,20 1 0,-21-1 0,0 0 16,0 0-16,1-21 0,-22 21 16,21 0-16,0 1 0,0-22 0,-21 21 15,21-21-15,0 21 0,1-21 16,-1 0 0,0 0-16</inkml:trace>
  <inkml:trace contextRef="#ctx0" brushRef="#br0" timeOffset="86420.38">12234 12531 0,'21'0'0,"-42"0"0,64 21 0,-22-21 15,0 21-15,0-21 16,0 0-16,0 0 0,1 0 0,-1 0 0,0-21 16,0 0-16,0 21 15,0-21-15,22-22 0,-43 22 16,0 0-16,21 0 0,-21 0 15,0-1-15,0 1 0,0 0 0,0-21 16,-21 21-16,0-1 0,-1 22 0,1-21 16,0 0-16,-21 21 0,-1 0 0,22 0 15,-21 0-15,21 21 0,-22 0 0,1 1 16,21 20-16,0-21 0,-22 21 16,22-20-16,0 20 0,21 0 0,0 1 15,-21-22-15,21 21 0,0 0 0,0-20 16,0-1-16,0 21 0,21-21 0,0 0 15,0 1-15,1-22 0,-1 0 16,0 0-16,21 0 0,-21 0 16,22 0-16,-1-22 0,-21 1 0,22 0 15,-1 0-15,0 0 0,1 0 0,-1-22 16,0 1-16,1 0 0,-1-1 0,0 1 16,1-22-16,-1 1 0,-21 21 15,21-43-15,-20 21 0,-1 1 0,0-22 16,0 22-16,-21-1 0,0 1 0,21-1 15,-21 1-15,0 20 0,0 1 0,0 0 16,0-1-16,0 22 0,-21 0 16,21 0-16,-21 21 0,0 0 0,0 0 15,-1 21-15,1 0 0,0 22 16,0-1-16,0 21 0,0 1 0,-1-1 16,1 1-16,0 21 0,21-1 0,0-20 15,-21 20-15,21 1 0,0-21 16,0-1-16,0 1 0,0-22 0,0 21 15,0-20-15,0-1 0,21-21 0,0 0 16,0 22-16,1-22 0,-1 0 16,0-21-16,21 0 0,-21 0 15,1 0-15,-1 0 0,0-21 0,21 21 16,-21-21-16,1 0 0,20-22 16,-21 22-16,0 0 0</inkml:trace>
  <inkml:trace contextRef="#ctx0" brushRef="#br0" timeOffset="86784.17">13293 12404 0,'0'0'0,"0"21"16,0 0-1,0 0 1,21-21-16,0 0 0,0 0 16,21 0-16,-20 0 0,-1-21 0,21 0 15,-21 21-15,0-21 0,1 0 16,20 21-16,-21-22 0,-21 1 0,21 0 15,-21 0-15,0 0 0,0 0 0,0-1 16,0 1-16,0 0 0,0 0 16,-21 21-16,0 0 0,0 0 15,-22 0-15,22 0 0,0 21 16,-21 0-16,-1 0 0,22 1 0,0 20 16,-21-21-16,21 21 0,-1-20 0,1 20 15,0-21-15,21 0 0,0 22 0,0-22 16,0 0-16,0 0 0,0 0 0,0 0 15,0 1-15,0-1 0,21 0 16,0 0-16,1-21 0,-1 0 0,21 0 16,-21 0-16,22 0 0,-22 0 0,21 0 15,0 0-15,1-21 0,-1 0 0,0 0 16,1-1-16,-1 1 0</inkml:trace>
  <inkml:trace contextRef="#ctx0" brushRef="#br0" timeOffset="87247.9">14182 12256 0,'0'0'16,"0"-22"-16,0 1 0,0 0 16,-22 21-1,1 0-15,0 0 0,0 21 0,0 0 16,0 1-16,-1-1 0,1 0 16,-21 0-16,21 21 0,0-20 0,-1 20 0,1-21 15,21 0-15,-21 22 0,21-22 16,-21 21-16,21-21 0,0 0 15,0 1-15,0-1 0,0 0 0,0 0 16,21 0-16,0-21 0,0 21 0,22-21 16,-22 0-16,0 0 0,21 0 0,-20 0 15,20 0-15,0 0 0,1-21 16,-1 0-16,-21 0 0,21 21 0,1-21 16,-22 0-16,21-22 0,-21 22 0,1 0 15,-1 0-15,0-22 0,0 22 0,0 0 16,0-21-16,-21 21 0,22-1 0,-22 1 15,0 42 17,-22 1-32,1-1 0,21 21 15,-21-21-15,21 0 0,0 1 0,-21-1 16,21 0-16,0 0 0,0 0 0,0 0 16,0 1-16,0-1 0,21 0 15,0-21-15,0 21 16,1-21-16,-1 0 0,0 0 15,0 0-15,-21-21 0,21 21 16,-21-21-16,0 0 0,21-1 0,1 1 16,-22 0-16</inkml:trace>
  <inkml:trace contextRef="#ctx0" brushRef="#br0" timeOffset="87594">14753 11938 0,'0'0'0,"-21"-42"0,0 21 16,0-22-16,-1 43 0,1-21 0,0 21 15,0 0-15,0 0 0,0 21 16,-1-21-16,22 21 0,0 1 0,0-1 16,0 0-16,0 0 15,22 0-15,-1-21 0,0 0 16,0 0-16,0 0 0,0 0 16,1 0-16,-1 0 0,0-21 0,0 21 15,-21-21-15,0 0 0,0 0 16,0-1-16,0 1 0,0 0 15,0 0-15,0 0 0,-21 0 16,0-1-16,0 22 0,-1 0 0,1 0 16,0 0-16,0 0 0,0 0 0,0 22 15,-1-1-15,22 21 0,-21-21 16,21 22-16,0-1 0,0 0 16,0 1-16,0-22 0,0 21 0,0 0 15,21 1-15,1-1 0,-1-21 0,0 22 16,0-22-16,0 0 0,0 0 15,22-21-15,-22 21 0</inkml:trace>
  <inkml:trace contextRef="#ctx0" brushRef="#br0" timeOffset="88246.63">15176 12298 0,'0'21'15,"-21"0"1,0 0-16,21 1 0,-21-1 15,21 0-15,0 0 0,0 0 0,0 0 16,-21 1-16,21-1 0,0 0 0,0 0 16,0 0-16,-21-21 15,21 21-15,0 1 0,0-1 16,0-42 15,0-1-31,0 1 16,21 0-16,0 0 0,0 0 0,0-22 15,-21 22-15,21 0 0,1-21 16,-1 21-16,0-22 0,0 22 0,0 0 16,0 0-16,1 0 0,-1 21 0,0 0 15,0 0-15,0 0 0,-21 21 16,0 0-16,21 0 0,-21 0 16,0 22-16,0-22 0,0 0 15,0 0-15,0 0 0,0 0 0,0 22 16,0-22-16,0 0 15,0 0-15,0 0 0,0 1 16,22-22 0,-22-22-1,21 22-15,0-21 16,-21 0-16,21 0 0,0 0 0,0 0 16,-21-1-16,43 1 0,-22-21 0,0 21 15,0-22-15,22-20 0,-1 42 16,-21-22-16,0 22 0,0 21 15,1-21-15,-1 21 16,0 0-16,-21 21 0,21-21 16,-21 21-16,0 1 0,0-1 0,0 21 15,0-21-15,0 0 0,0 1 0,-21 20 16,21-21-16,-21 0 0,21 0 0,0 1 16,-21 20-16,21-21 0,0 0 15,0 0-15,0 1 0,21-1 16,0-21-16,0 0 15,0 0-15,0 0 16,1 0-16,-1-21 0,0-1 0,0 22 16,0-21-16</inkml:trace>
  <inkml:trace contextRef="#ctx0" brushRef="#br0" timeOffset="88991.67">16404 12404 0,'21'-21'0,"-42"42"0,63-64 0,-42 22 16,0 0-16,0 0 0,0 0 0,0 0 15,0-1 1,-21 22-16,0 0 0,0 0 16,0 0-16,0 0 0,-1 22 15,1-1-15,0 0 0,0 0 16,21 0-16,-21 0 0,0 1 0,-1 20 0,1-21 16,21 0-16,0 0 0,0 1 0,0-1 15,-21 0-15,21 0 0,0 0 16,0 0-16,0 1 15,21-22-15,0 0 0,1 0 16,-1 0-16,0 0 0,0-22 16,0 22-16,0-21 0,1 0 0,-1 21 15,-21-21-15,21 0 0,0 0 0,0-22 16,-21 22-16,21 0 0,1-21 0,-1 20 16,-21 1-16,0 0 0,0 0 0,21 0 15,-21 42 16,0 0-31,0 0 0,-21 0 16,0 1-16,21-1 0,0 0 16,-22 0-16,1 21 0,21-20 0,0-1 15,0 0-15,0 0 0,0 0 0,0 0 16,0 1-16,21-1 0,1 0 16,-1-21-16,0 21 0,0-21 0,21 0 15,-20 0-15,20 0 0,-21 0 0,21 0 16,1 0-16,-22 0 0,21-21 0,-21 0 15,22 0-15,-22-1 0,0 1 0,21 0 16,-20-21-16,20 21 0,0-22 16,-21 1-16,22-22 0,-1 22 15,0-21-15,-20-1 0,20-21 0,0 22 16,1-1-16,-22 22 0,0-21 0,0-1 16,-21 22-16,0-1 0,0 22 0,0 0 15,0 0-15,0 0 0,-21 0 0,0 21 16,0 0-16,-1 0 0,-20 21 15,21 0-15,0 21 0,0-21 0,-1 22 16,1-1-16,0 22 0,0-22 0,21 21 16,0-20-16,0 20 0,0 43 15,0-42-15,0-22 0,0 21 0,0-20 16,0-1-16,0-21 0,0 22 16,0-22-16,0 0 0,21 0 15,0 0-15,-21 0 0,21-21 0,1 22 16,-1-22-16,0 0 0,0 0 0,0 0 15,0 0-15,1 0 0,-1 0 0,0-22 16,21 22-16,-21-21 0,1 0 0,20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6:01:44.6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868 12488 0,'0'0'16,"-21"0"0,-1 0-16,1 0 15,21-21-15,-21 21 16,0 0-16,0-21 0,21 0 16,0 0-1,0 0-15,0-1 0,0 1 31,21 0-31,0 21 0,0 0 16,0 0-16,1 0 0,-1 0 16,0 0-16,0 0 0,0 0 0,0 0 15,1 21-15,-1 0 0,0 1 16,-21-1-16,21 0 0,-21 0 16,0 0-16,0 0 0,0 22 15,0-22-15,-21 0 0,0 0 0,0 22 16,-1-22-16,1 0 0,-21 21 15,21-21-15,0 1 0,-22-1 0,22-21 16,0 21-16,0 0 0,0-21 16,-1 0-1,22-21 1,0 0-16,0 0 16,22 21-16,-1-22 0,0 1 15,0 0-15,0 21 16,0 0-16,1-21 0,-1 21 0,0 0 15,0 0-15,0 0 0,0 0 16,1 0-16,-1 21 0,-21 0 16,21 0-16,-21 1 0,21 20 15,-21-21-15,0 21 0,0-20 0,0 20 16,0-21-16,-21 21 0,0-20 16,0 20-16,-1-21 0,1 0 0,0 0 15,0 1-15,-21-1 0,20 0 16,-20 0-16,21-21 0,-21 0 0,20 0 15,1 0-15,-21 0 0,21 0 16,0 0-16,-1 0 0,1 0 0,0 0 16,0-21-16,0 21 15,0-21-15,-1 21 0,1-21 16,0 21-16,0 0 0,0 0 16,0-22-16,21 1 31,21 0-16</inkml:trace>
  <inkml:trace contextRef="#ctx0" brushRef="#br0" timeOffset="396.02">1460 12933 0,'22'0'16,"-1"0"0,0 0-16,-21-21 15,0 0 1,-21 21-1,0 0 1,-1 0 0,1 0-16,0 0 15,21 21-15,-21 0 16,21 0 0,0 0-1,21-21 1,0-21 15</inkml:trace>
  <inkml:trace contextRef="#ctx0" brushRef="#br0" timeOffset="5267.35">2730 12298 0,'0'0'0,"-21"0"0,21-21 0,-21 0 16,0-1-16,0 22 0,0-21 0,-1 0 15,1 0-15,21 0 0,-21 0 16,21-1-16,-21 1 0,21-21 16,0 21-16,0 0 0,0-1 15,0 1-15,21 21 16,0 0-16,0 0 16,1 0-16,-1 43 0,0-22 0,0 21 15,0 0-15,22 1 0,-22 20 16,0-20-16,0 20 0,0 1 0,22-1 15,-22 22-15,0-22 0,0 22 0,0-22 16,0 1-16,-21-1 0,22 1 16,-22-22-16,21 1 0,-21-1 15,0 0-15,0-21 0,0 22 16,0-22-16,0-42 16,0 0-1,21-1-15,-21-20 0,21 0 16,-21-22-16,0 22 0,21-22 0,0-20 15,1 20-15,-22 1 0,21-22 16,0 22-16,0-22 0,0 0 0,0 22 16,1-22-16,-1 22 0,0-1 0,0 22 15,0-1-15,-21 22 0,0 0 16,21 0-16,-21 0 0,22 21 16,-1 21-1,0 0-15,0-21 16,-21 42-16,21-20 0,0-1 0,1 0 15,-1 21-15,0 1 0,-21-22 16</inkml:trace>
  <inkml:trace contextRef="#ctx0" brushRef="#br0" timeOffset="6707.86">4064 12912 0,'0'-21'0,"0"42"0,21-42 0,0-1 16,-21 1-16,0 0 0,21-21 0,1 21 15,-22-22-15,21 22 0,-21-21 0,0 21 16,0-22-16,0 22 0,0-21 16,-21 21-16,-1-22 0,1 22 0,0 0 15,-21 0-15,21 21 0,-22 0 16,22 0-16,-21 0 0,21 0 15,-22 0-15,22 21 0,-21 21 0,21-21 0,-1 22 16,-20-22-16,21 21 0,-21 1 16,20-1-16,22 21 0,-21-20 15,21-22-15,0 21 0,0 1 0,0-22 16,0 0-16,0 0 0,21 0 16,-21 0-16,22-21 0,-1 0 0,0 0 15,21 0-15,-21 0 0,1-21 16,20 0-16,-21 0 0,21-21 0,-20 20 15,-1-20-15,21 0 0,-21-1 0,0 1 16,1 0-16,-1-1 0,0 22 16,0-21-16,-21 0 0,0 20 0,21 1 15,-21 0-15,21 0 0,-21 0 0,0 42 32,0 0-32,0 0 0,0 0 15,0 1-15,0 20 0,0-21 0,0 21 0,0 1 16,0-1-16,0 0 15,0 1-15,0-1 0,0 0 0,0 1 16,0-22-16,0 21 0,0-21 0,22 1 16,-1-22-16,0 0 0,0 0 15,21 0-15,-20 0 0,20 0 0,0-22 16,1 1-16,-1-21 0,0 21 16,1-22-16,-1 1 0,0 0 0,-21-1 15,22 1-15,-22 0 0,0-1 0,0 1 16,-21 21-16,0-21 0,0 20 15,0-20-15,0 21 0,-21 21 16,0-21-16,0 21 0,0 0 16,-1 0-16,-20 21 0,21 0 15,0 0-15,0 0 0,21 1 0,0-1 16,0 0-16,0 0 0,0 0 0,21 0 16,0 1-16,21-22 0,-21 21 15,22 0-15,-22 0 0,21 0 0,-21-21 16,1 21-16,-1 1 0,0-1 0,0 0 15,-21 0-15,0 0 0,0 22 16,0-22-16,0 0 0,0 0 0,0 0 16,0 22-16,-21-22 0,21 0 15,0 0-15,0 0 16,21-21-16,0 0 0,0 0 0,22 0 16,-1 0-16,-21 0 0,22-21 15,-1 0-15,0 0 0,1 0 16,20-1-16,-21 1 0,1-21 0,-1 21 15,0-22-15,1 1 0,-1 21 16,-21-21-16,22-1 0,-43 22 0,21-21 0,-21 21 16,0-1-16,0 1 0,0 0 15,0 0-15,-21 21 0,-1 0 0,1-21 16,0 21-16,0 0 0,-21 0 0,20 21 16,-20-21-16,21 21 15,0 0-15,-22 22 0,22-22 0,0 21 16,0-21-16,0 22 0,0-1 0,21 0 15,0-21-15,-22 22 0,22-22 16,0 0-16,0 0 0,0 0 0,0 1 16,22-22-16,-1 0 0,0 0 15,0 0-15,0 0 0,0 0 16,1-22-16,20 1 0,-21-21 0,0 21 16,22 0-16,-22-22 0,0 22 0,0-21 15,0-1-15,0 22 0,-21-21 16,0 21-16,0 0 0,22-1 0,-22 1 15,0 42 17,0 1-32,0-1 0,0 21 15,0-21-15,0 22 0,0-1 0,0-21 16,0 21-16,0-20 0,0 20 0,0-21 16,21 0-16,-21 0 0,21 1 15,0-1-15,0-21 0,22 0 0,-22 0 16,21 0-16,0 0 0,1-21 0,-22 21 15,21-22-15,1 1 0,-22 0 16,21-21-16,-21 21 0,0-22 0,22 22 16,-22-21-16,-21-1 0,21 22 15,-21-21-15,21 21 0,-21 0 0,0-1 16,0 1-16,0 0 0,0 42 31,0 0-31,-21 22 0,21-22 16,-21 21-16,21-21 0,0 1 15,0 20-15,-21-21 0,21 21 0,0-20 16,0-1-16,0 0 0,0 0 16,0 0-16,21-21 15,0 0 1,0-21-16,-21 0 0,0 0 16,21-22-16</inkml:trace>
  <inkml:trace contextRef="#ctx0" brushRef="#br0" timeOffset="7040.67">6244 12256 0,'0'0'0,"-21"0"0,0 0 0,0 0 15,-1 0-15,22 21 0,-21-21 16,21 21-16,0 0 0,0 0 16,0 0-16,0 1 15,21-22-15,1 0 0,-1 0 16,0 0-16,0 0 15,0 0-15,0-22 0,-21 1 16,0 0-16,0 0 0,0 0 16,0 0-16,0-1 0,0 1 0,0 0 15,-21 0-15,0 0 0,0 21 16,0 0-16,0 0 0,-1 0 0,1 21 16,0 0-16,21 0 0,-21 0 15,21 1-15,0 20 0,0-21 16,0 0-16,0 0 0,0 1 0,0-1 15,21 0-15,21-21 0,-20 0 0,-1 21 16,0-21-16,21 0 0,1 0 16,-22-21-16</inkml:trace>
  <inkml:trace contextRef="#ctx0" brushRef="#br0" timeOffset="7529.39">6879 11875 0,'0'-43'0,"0"86"0,0-107 0,0 43 0,0 0 15,-21 21-15,0 0 0,0 0 16,-1 0-16,22 21 0,0 0 16,-21 0-16,21 22 0,-21-1 0,21 21 15,-21-20-15,21 20 0,0 1 0,0-1 16,0 1-16,-21-1 0,21 1 16,-21-22-16,21 22 0,0-1 0,0-21 15,-22 22-15,22-22 0,0 1 16,-21-1-16,21-21 0,0 21 0,0-20 15,0-1-15,0 0 0,0 0 16,-21-21 0,21-21-1,0 0-15,0 0 0,0-1 16,0-20-16,0 21 0,0-21 0,21-1 16,0 22-16,1-21 0,-1 21 0,21-22 15,0 22-15,-20 21 0,20-21 16,0 21-16,-21 0 0,22 0 0,-22 0 15,0 0-15,0 21 0,0-21 0,1 21 16,-22 22-16,0-22 0,0 0 16,0 21-16,0-21 0,0 1 0,0 20 15,-22-21-15,1 21 0,0-20 16,0-1-16,-21 0 0,20 0 0,-20 0 16,21 0-16,-21 1 0,20-22 0,1 0 15,0 0-15,0 0 0,0 0 16,0 0-16,21-22 15,0 1-15,21 0 0,0 0 16,0-21-16,0 20 0,22-20 0</inkml:trace>
  <inkml:trace contextRef="#ctx0" brushRef="#br0" timeOffset="7796.36">7472 11917 0,'0'-42'0,"0"84"0,21-106 0,-21 22 0,0 21 15,0 42 1,0 0 0,-21 0-16,0 22 0,21 20 0,0-20 15,0 20-15,-22 1 0,22-1 0,-21 1 16,0-1-16,21 1 0,0-1 16,-21 1-16,21-22 0,-21 21 15,21-20-15,-21-1 0,21 0 0,0 1 16,0-1-16,0-21 0,0 0 0,0 1 15,21-1-15,0-21 16,0 0-16,0 0 0,0 0 0,1-21 16,-1-1-16,0 22 0,0-21 0,0-21 15</inkml:trace>
  <inkml:trace contextRef="#ctx0" brushRef="#br0" timeOffset="8121.17">7599 12594 0,'-21'0'16,"21"21"-1,0 1-15,0-1 0,21-21 16,-21 21 0,21-21-16,21 0 0,-21 0 0,1 0 15,20 0-15,-21-21 0,0 21 0,22-21 16,-22-1-16,0 22 0,0-21 16,0 0-16,0 0 0,-21 0 0,0 0 15,0-1-15,0 1 0,0 0 0,-21 21 16,0 0-16,0 0 0,-21 0 15,20 21-15,-20 0 0,21 1 16,0-1-16,-22 0 0,22 21 0,0-21 16,0 22-16,0-1 0,21 0 15,0-20-15,0 20 0,0-21 0,0 0 16,0 22-16,0-22 0,42-21 16,-21 21-16,0 0 0,22-21 0,-22 0 15,21 0-15,1 0 0,-22 0 0,21-21 16,-21 21-16,22-21 0,-22 0 0</inkml:trace>
  <inkml:trace contextRef="#ctx0" brushRef="#br0" timeOffset="9080.48">10329 11726 0,'0'0'0,"0"-21"0,0-21 0,0 21 16,0 0-16,-21 42 15,0 0 1,0 21-16,21 1 0,-21-1 0,-1 43 16,1-22-16,0 22 0,0-1 15,-21 22-15,-1-21 0,22 0 0,-21-1 16,-1 1-16,1 0 0,0-1 16,-22 1-16,22-22 0,0-20 0,-1 20 15,1-20-15,21-1 0,-22-21 0,1 0 16,21 0-16,-21-21 0,20 0 15,1 0-15,0 0 0,0 0 0,0-21 16,0 0-16,21-21 0,0-1 0,0 1 16,0-21-16,0-1 0,0 1 0,0-1 15,0 1-15,21-1 0,0 1 16,0 20-16,-21 1 0,0 0 0,0 20 16,21 1-16,0 21 0,-21 21 15,22 1-15,-22-1 16,0 21-16,21 0 0,-21 1 0,21-1 15,0 0-15,0 22 0,-21-1 0,21-20 16,1 20-16,-1-20 0,0-1 16,21 0-16,-21 1 0,22-1 0,-1-21 15,-21 0-15,22 0 0,20-21 0,-21 0 16,1 0-16,-1 0 0,22 0 0,-22-21 16,0 0-16,22 0 0,-22-21 15,0-1-15,22 1 0,-22-22 0,1 22 16,-1-21-16,0-1 0,-21-21 0,1 22 15,-1-22-15,-21 1 0,0-1 16,-21 0-16,-1-21 0,-20 22 16,21-1-16,-21 22 0,-22-22 0,22 21 15,-22 1-15,1 21 0,-1 20 16,-20-20-16,20 42 0,1 0 0,-1 0 16,1 21-16,-1 0 0,22 22 0,-1-1 15,22 22-15,0-1 0,21 22 16,0-22-16,0 22 0,21 0 0,22-22 15,-22 22-15,21-22 0,0-20 0,1 20 16,-1-21-16,0 1 0,22-1 0,-22-21 16,1 22-16,-1-22 0,21 0 15,-20-21-15,-1 21 0,-21-21 16,22 0-16,-1 0 0,-21 0 0,21-21 16,-20 21-16</inkml:trace>
  <inkml:trace contextRef="#ctx0" brushRef="#br0" timeOffset="9397.06">10753 12594 0,'0'0'16,"0"21"-16,0 1 0,0-1 15,21-21 1,0 0-16,0 0 0,0 0 16,0 0-16,22 0 0,-22 0 0,21-21 15,-21-1-15,1 22 0,20-21 16,-21 0-16,-21 0 0,0 0 15,0 0-15,0-1 0,0 1 16,-21 21-16,-21 0 0,20 0 16,1 0-16,-21 0 0,0 0 15,20 21-15,-20 1 0,21-1 0,-21 0 16,20 21-16,1-21 0,0 22 0,0-22 16,21 21-16,-21-21 0,21 1 15,0 20-15,0-21 0,21 0 0,0 0 16,21-21-16,-20 22 0,20-22 0,0 0 15,1 0-15,-1 0 0,0 0 16,1-22-16,-1 22 0</inkml:trace>
  <inkml:trace contextRef="#ctx0" brushRef="#br0" timeOffset="9675.9">11557 12425 0,'0'0'16,"0"-21"-16,-21 21 0,0 0 15,-1 0-15,1 0 0,0 21 16,21 0-16,-21 0 0,0 0 16,0 22-16,-1-22 0,1 21 15,0 1-15,0-1 0,21-21 0,0 21 16,0 1-16,0-1 0,0-21 0,0 43 16,0-43-16,21 0 15,-21 0-15,42-21 0,-20 21 0,-1-21 16,0 0-16,0 0 0,21 0 0,-20-21 15,20 21-15,-21-21 0,21-21 0,1 21 16,-1-1-16,0-20 0,1 0 16,-1-1-16,-21 1 0,22-21 15</inkml:trace>
  <inkml:trace contextRef="#ctx0" brushRef="#br0" timeOffset="9900.77">12128 12023 0,'0'0'0,"22"-64"0,-1 22 0,-21-22 15,0 22-15,0 21 0,0 0 16,0 0-16,-21 21 0,21 21 15,-22 0-15,1 0 0,-21 21 16,21 1-16,0-1 0,-1 22 16,1-1-16,0 1 0,0-1 0,0 1 15,0-1-15,-1 1 0,1-1 0,0 1 16,0-22-16,0 21 0,0-20 16,21 20-16,0-20 0,0-1 0,0-21 15,0 21-15,0-20 0,0-1 0,0 0 16,21 0-16,0-21 0,0 0 0,0 0 15,22 0-15,-22 0 0,21-21 16,-21 0-16,22 0 0,-22-1 0</inkml:trace>
  <inkml:trace contextRef="#ctx0" brushRef="#br0" timeOffset="12043.58">12382 12594 0,'0'-21'0,"22"21"0,-22-21 15,0 0 1,0 0-16,0-1 15,0 1-15,0 0 16,-22 21-16,1 0 16,0 0-16,0 0 0,0 0 15,0 0-15,-1 21 0,1 0 16,-21 22-16,21-22 0,0 21 16,-1-21-16,1 22 0,0-1 0,0-21 15,21 22-15,0-22 0,0 21 0,0-21 16,0 0-16,0 1 0,0-1 0,0 0 15,21-21-15,0 0 16,0 0-16,22 0 0,-22 0 0,0 0 16,0 0-16,0-21 0,1 0 0,-1-1 15,0 1-15,0 0 0,0-21 16,-21 21-16,0-22 0,21 22 0,-21-21 0,0 21 16,22-1-16,-22 1 0,0 0 15,0 0-15,0 0 0,0 42 31,0 0-31,0 0 0,0 0 16,0 1-16,-22-1 0,22 21 16,-21-21-16,21 0 0,0 22 0,0-22 15,0 0-15,0 0 0,0 0 0,0 1 16,0-1-16,21 0 0,1-21 16,-1 0-16,0 0 0,0 0 15,0 0-15,0-21 0,1 0 16,-1-1-16,0 1 0,0 0 0,0 0 15,0 0-15,1-22 0,-1 22 0,-21-21 16,0 21-16,0 0 0,21-1 16,-21 1-16,0 0 0,-21 21 31,21 21-15,0 0-16,0 1 15,0-1-15,0 0 0,0 0 0,0 0 16,0 0-16,0 1 0,21-1 15,-21 0-15,21 0 0,-21 0 0,0 0 16,0 1-16,0-1 0,21 0 16,0-21-1,1 0-15,-1 0 16,0 0-16,0 0 0,21 0 16,-20 0-16,-1 0 0,21 0 0,0-21 15,1 0-15,-22-1 0,0 1 16,0 0-16,0 0 0,1 0 0,-1 0 15,-21-22-15,0 22 0,21 0 16,-21-21-16,0 20 0,21 1 0,-21 0 16,0 0-16,0 0 0,-21 21 15,0 0-15,0 0 16,-1 21-16,1-21 0,0 21 0,0 0 16,0 0-16,0 1 0,-1 20 15,1-21-15,0 0 0,0 0 16,21 22-16,-21-22 0,21 0 0,0 0 15,0 0-15,0 1 0,0-1 16,21-21-16,0 0 0,0 0 0,0 0 16,1 0-16,-1 0 15,0 0-15,0-21 0,0-1 0,0 1 16,1 0-16,-1 0 0,0 0 0,0 0 16,-21-22-16,0 22 0,0 0 0,21 0 15,-21 0-15,0-1 16,0 44-1,-21-1-15,21 0 16,0 0-16,0 0 0,-21 0 16,21 1-16,0-1 0,0 0 0,0 0 15,0 0-15,0 0 0,0 1 16,21-22-16,0 21 0,0-21 16,1 0-16,20 0 0,-21 0 0,0 0 15,0-21-15,22-1 0,-22 1 0,0 0 16,0 0-16,22 0 0,-22 0 15,0-22-15,0 1 0,0 0 0,0-1 16,1-20-16,-1-1 0,0 1 16,0-1-16,-21-20 0,21-1 0,-21 0 15,21 1-15,-21 20 0,0 1 0,0-1 16,0 22-16,0 21 0,0-1 16,0 1-16,-21 21 15,0 21-15,0 1 0,0-1 0,0 21 16,-1 0-16,1 22 0,21-1 0,-21 1 15,0-1-15,0 1 0,21-1 16,0 1-16,-21-1 0,21 1 0,0-1 16,0 1-16,0-1 0,0-20 15,0 20-15,0-20 0,0-22 0,21 21 0,-21-21 16,21 0-16,0 1 0,0-1 16,0-21-16,22 0 0,-22 0 15,0 0-15,0-21 0,0-1 0,1 1 16,-1 0-16,0 0 0,0-21 15,0 20-15,0-20 0,1 21 0,-1-21 16,-21 20-16,21 1 16,-21 0-16,0 42 15,0 0-15,0 1 16,0-1-16,-21 0 0,21 0 0,0 0 16,0 0-16,0 1 0,0 20 0,0-21 15,0 0-15,0 0 16,21-21-16,0 0 0,0 0 15,0 0-15,1 0 0,-1 0 0,21 0 16,-21-21-16,0 21 0,22-21 16,-22 0-16,0 0 0,0 0 15,0-1-15,1 1 0,-1 0 0,-21 0 16,0 0-16,21 21 0,-21 21 31,-21 0-31,0 0 16,21 0-16,0 1 0,0-1 15,-22 0-15,22 0 0,0 0 0,0 0 16,0 1-16,22-22 16,-1 0-16,0 0 0,0 0 0,0 0 15,0 0-15,1 0 0,-1 0 16,0-22-16,-21 1 16,21 21-16,-21-21 0,0 0 0,0 0 15,0-22-15,0 22 0,-21 0 0,0 0 16,0 0-16,-1 0 0,1-1 0,0 1 15,21 0-15,-21 21 0,21-21 16,21 0 0,0 21-1,0 0-15,22 0 0,-22 0 0,0 0 16,0 0-16,0 0 0,1 0 0,-1 0 16,0 0-16,0 21 0,0-21 0,-21 21 15,0 0-15,21-21 16,-21 21-16,0 1 0,0-1 0,0 21 15,0-21-15,0 0 0,0 1 0,0-1 16,0 0-16,0 0 0,0 0 0,0 0 16,0 1-16,-21-22 0,0 0 15,21-22 17,0 1-32,0 0 15,0-21-15,21 21 0,-21-22 0,21 22 16,1-21-16,-1 21 0,21-22 15,-21 22-15,0-21 0,22 21 0,-22-1 16,21 1-16,-21 21 0,1 0 16,-1 0-16,0 0 0,0 21 0,-21 1 15,0-1-15,0 21 0,0-21 0,0 0 16,0 22-16,0-1 0,0-21 0,0 22 16,0-22-16,-21 0 0,21 21 0,-21-21 15,0 1-15,21-1 0,0 0 16,-22-21-16,1 21 0,0-21 15,21-21 1,-21 0-16,21 0 16,0-1-16,0-20 0,-21 21 0</inkml:trace>
  <inkml:trace contextRef="#ctx0" brushRef="#br0" timeOffset="12196.5">14795 12107 0,'0'0'16,"-21"-21"-16,21 0 0,-21 0 0,21 0 15,-21 21-15,0 0 16,0 0-16,-1 0 16,1 21 15,0-21-31,0 0 0</inkml:trace>
  <inkml:trace contextRef="#ctx0" brushRef="#br0" timeOffset="12361.4">13398 12319 0,'0'0'0,"-21"0"0,0 21 0,42-21 15,0 0 1,22 0-16,-22 0 0,21-21 16,1 0-16,-1 21 0,0-21 0,22 0 15,-22 21-15,0-22 0,1 1 0,-1 21 16</inkml:trace>
  <inkml:trace contextRef="#ctx0" brushRef="#br0" timeOffset="13172.27">16277 12361 0,'0'0'0,"21"-21"16,-21 0-1,0 0-15,21 21 0,-21-21 16,0 0-16,0-1 16,0 1-16,0 0 0,0 0 15,0 0-15,0 0 16,-21 21-16,0 0 0,0 0 0,0 0 15,-22 0-15,22 0 0,-21 21 16,21 0-16,-22 0 0,22 21 0,0-20 16,0 20-16,-21 0 0,42-21 0,-22 22 15,22-1-15,0-21 0,0 0 0,0 22 16,0-22-16,22-21 0,-1 21 16,0 0-16,21-21 0,-21 0 0,22 21 15,-1-21-15,0 0 0,1 0 0,-1 0 16,0 0-16,-20 0 0,-1 0 0,-21-21 15,-21 21 1,-22 0-16,1 0 16,0 0-16,-1 21 0,1-21 0,-22 22 15,22-1-15,21-21 0,-21 21 0,20 0 16,1 0-16,0-21 0,21 21 0,-21 1 16,21-1-16,0 0 15,21-21-15,0 0 16,0 0-16,22 0 0,-22 0 0,0 0 15,21 0-15,1 0 0,-1-21 0,-21 21 16,22-21-16,-22 21 0,21-22 16,-21 22-16,-21 22 15,0-1-15,-21 21 0,0-21 16,-21 22-16,20-1 0,-20 0 16,21 1-16,-21 20 0,-1 1 0,22-22 15,-21 21-15,21-20 0,-22 20 16,22-20-16,0-1 0,21-21 0,0 21 15,0-20-15,0-1 0,0 0 0,21-21 16,0 0-16,0-21 0,1 0 16,20-1-16,0-20 0,1 0 0,-1 21 15</inkml:trace>
  <inkml:trace contextRef="#ctx0" brushRef="#br0" timeOffset="14502.51">17357 12213 0,'0'0'0,"-22"21"0,1 1 15,64-22 1,-22 0 0,21-22-16,0 1 0,1 0 15,-1 0-15,22 0 0,-1-22 0,1 22 16,-22-21-16,21 0 0,-20-1 15,-1-20-15,0 20 0,1 1 0,-22-21 0,0-1 16,-21 1-16,0 20 0,0-20 16,0 20-16,0 1 0,-21 0 15,0 21-15,-22-1 0,22 22 0,-21 0 16,0 22-16,20-1 0,-20 21 0,0 0 16,-1 1-16,22 20 0,0 22 0,-21-22 15,21 22-15,-1 21 0,22-21 16,0-1-16,-21 22 0,21-21 15,0-1-15,-21 1 0,21-21 0,0 20 0,0-20 16,0-1-16,-21-20 0,0-1 0,0 0 16,21 1-16,-22-22 15,1 0-15,0 0 0,0-21 0,0 0 16,0 0-16,-1-21 0,1 0 0,-21 0 16,21-22-16,0 1 0,-1 0 0,-20-1 15,21 1-15,0 0 0,0-1 16,21 1-16,0 0 0,-22-1 0,22 22 15,0 0-15,0 42 16,0 0-16,0 22 16,0-22-16,0 0 0,0 21 0,22-21 15,-1 22-15,0-22 0,0 0 16,0 0-16,0 22 0,22-43 0,-1 21 16,-21 0-16,22-21 0,-1 0 0,21 0 15,-20 0-15,-1-21 0,0 0 0,1 21 16,-1-22-16,0 1 0,1 0 15,-22 0-15,21 0 0,-21 0 16,-21-1-16,22 1 0,-22 0 0,21 21 16,-21-21-16,0 42 31,-21 0-31,-1 0 0,22 1 16,0-1-16,-21 0 0,0-21 15,21 21-15,0 0 0,0 0 0,-21 1 16,42-22 15,0-22-31,0 1 16,1 0-16,-1 0 0,0 21 15,0-21-15,0 0 0,0-1 0,-21 1 16,22 21-16,-1-21 0,0 21 16,-21 21-1,0 0-15,0 1 16,0-1-16,0 0 15,0 0-15,0 0 0,0 0 16,21-21-16,0 0 0,-21 22 16,21-22-16,1 0 0,-1 0 15,0 0-15,0-22 0,0 22 0,22-21 16,-22 0-16,0 21 0,0-21 16,0 0-16,0 0 0,1-1 0,-22 1 15,21 0-15,-21 0 16,0 42-1,0 0 1,-21 0-16,21 1 16,0-1-16,0 0 0,0 0 0,0 0 15,0 0-15,0 1 0,21-1 0,0-21 16,0 21-16,0-21 0,0 0 0,22 0 16,-22 0-16,21 0 0,1 0 15,-22-21-15,21 21 0,0-21 16,1-1-16,-22 1 0,21-21 0,1 21 15,-22-22-15,21 1 0,-21 0 0,0-1 16,1-20-16,-1-1 0,0 1 0,0-22 16,43-148-16,-43 149 15,-21 20-15,0 1 0,0 20 16,0 1-16,0 21 0,0 0 0,0 0 16,-21 21-16,-1 21 0,1 0 15,0 21-15,-21 1 0,21-1 0,-1 21 16,1 1-16,0-1 0,0 22 15,0-21-15,21-1 0,0 1 16,0-1-16,0 1 0,0-1 0,0-21 16,0 22-16,0-22 0,21 1 0,0-22 15,-21 21-15,21-21 0,-21 0 0,21 1 16,1-22-16,-1 0 0,0 0 16,0 0-16,0 0 0,0 0 15,22-22-15,-22 1 0,-21 0 0,21 0 16,0 0-16,0 0 0,-21-22 15,0 22-15</inkml:trace>
  <inkml:trace contextRef="#ctx0" brushRef="#br0" timeOffset="14679.99">18881 12319 0,'0'-21'0,"21"0"15,0 21-15,21 0 16,-21 0-16,1-21 0,20-1 0,0 22 15,-21 0-15,22-21 0,-1 21 0,0 0 16,1-21-16,-22 21 0,21 0 0,-21-21 16,1 21-16,-1-21 0,-21 0 15</inkml:trace>
  <inkml:trace contextRef="#ctx0" brushRef="#br0" timeOffset="14845.89">18415 12107 0,'-21'0'0,"42"0"0,-63 0 0,42 22 31,21-22-31,0 0 16,0 0-16,0 0 0,22 21 16,-22-21-16,21 0 0,0 0 0,-20 0 15</inkml:trace>
  <inkml:trace contextRef="#ctx0" brushRef="#br0" timeOffset="15345.6">19854 12531 0,'21'-21'15,"1"-1"1,-1 1-16,-21 0 0,0 0 15,0-21-15,0 20 0,0 1 0,0 0 16,0-21-16,-21 21 0,-1-1 0,1 1 16,0 0-16,0 21 0,0 0 15,-22 0-15,22 0 0,-21 21 16,0 0-16,20 1 0,-20-1 0,0 21 16,21-21-16,-22 22 0,22-1 0,-21 21 15,42-20-15,0-22 0,0 0 16,0 0-16,0 0 0,21 1 0,0-1 15,0-21-15,0 0 0,22 0 16,-1 0-16,-21 0 0,22 0 0,-1 0 16,0-21-16,-21-1 0,22 1 0,-22 0 15,21 0-15,-21 0 0,1-22 0,-1 22 16,-21-21-16,21 21 0,-21-22 16,21 1-16,-21 21 0,0 0 15,0 0-15,0 42 16,-21 0-16,21 0 15,-21 21-15,0-20 0,21 20 0,0 0 16,0-21-16,0 22 0,0-22 16,0 21-16,0-21 0,0 1 0,0-1 15,0 0-15,0 0 0,0 0 0,21-21 16,0 0-16,0 0 0,0 0 0,0 0 16,1-21-16,20 21 0,-21-21 0,0 0 15</inkml:trace>
  <inkml:trace contextRef="#ctx0" brushRef="#br0" timeOffset="15764.36">20489 11726 0,'0'0'0,"21"-63"15,1-1-15,-22 22 0,0 21 0,0 0 16,0 0-16,0 42 16,-22 0-16,1 0 0,0 21 15,0 1-15,0-1 0,-22 22 0,22-1 16,0 1-16,-21-1 0,21 22 0,-1-22 15,1 1-15,0 20 0,21-20 16,0-22-16,-21 22 0,21-22 0,0 0 16,0 1-16,0-22 0,0 0 15,0 0-15,0 0 0,21 1 0,0-22 16,0 0-16,1 0 0,-1 0 0,0-22 16,0 22-16,21-21 0,-20 0 15,20-21-15,-21 21 0,21-1 0,-20-20 16,-1 0-16,0 21 0,0-1 0,0 1 15,-21 0-15,0 0 0,0 42 16,0 0-16,-21 0 16,21 1-16,-21-1 0,0 0 15,0 0-15,21 21 0,0-20 0,-22-1 16,22 0-16,-21-21 0,21 21 0,0 0 16,0 0-16,21-42 31,1 0-16,-1 0-15,0 0 0,-21 0 16</inkml:trace>
  <inkml:trace contextRef="#ctx0" brushRef="#br0" timeOffset="15899.8">20722 12150 0,'0'0'0,"-21"-21"16,0 21-16,0 0 15,-1-22-15,44 22 31,-1 0-15,0 0-16,0 0 0</inkml:trace>
  <inkml:trace contextRef="#ctx0" brushRef="#br0" timeOffset="16432.49">21040 12277 0,'0'-21'31,"21"21"-15,-21 21 0,0 0-16,0 0 15,-21 0-15,-1 0 0,1 1 16,0-1-16,-21 0 0,-1 0 0,22 0 16,-21 0-16,21 1 0,-22-1 0,22-21 15,0 21-15,0 0 0,0-21 16,42 0 15,0 0-31,0 0 0,0 0 16,1 0-16,-1 0 0,0 0 15,0 21-15,0-21 0,0 21 0,1 1 16,-1-1-16,-21 0 0,21 0 0,0 21 16,-21-20-16,21 20 0,-21 0 0,0 22 15,0-22-15,0 0 0,0 22 16,-21-22-16,0 22 0,21-22 15,-21 22-15,0-22 0,-1 21 0,-20-20 16,21 20-16,0-20 0,-22-1 0,1 0 16,0-21-16,-1 22 0,1-22 0,0 0 15,-1-21-15,-20 21 0,21-21 16,-1 0-16,1 0 0,0 0 0,-1-21 0,22 0 16,-21 0-16,21 0 0,-22-1 15,22-20-15,21 21 0,0-21 0,0-1 16,0 1-16,0 21 0,0-22 15,21-20-15,0 21 0,1-1 0,20 1 0,0 0 16,22-1-16,-1 1 0,1 0 16,-1-1-16,22 22 0,-22-21 15,22 21-15,-21-1 0,20 1 0</inkml:trace>
  <inkml:trace contextRef="#ctx0" brushRef="#br0" timeOffset="16839.82">21526 12615 0,'0'0'0,"43"-21"0,-22 0 16,21-21-16,-21 21 0,-21-22 0,0 22 15,0 0-15,0-21 0,0 20 0,0 1 16,0 0-16,-21 21 0,0-21 0,-21 21 16,21 0-16,-1 0 0,-20 0 15,21 21-15,-21-21 0,20 21 16,1 0-16,-21 1 0,21 20 0,0-21 0,-1 0 16,1 0-16,21 1 0,0 20 15,0-21-15,0 0 0,0 0 16,21-21-16,1 22 15,-1-22-15,21 0 0,-21 0 0,0 0 16,22 0-16,-22-22 0,21 1 0,-21 21 16,1-21-16,-1 0 0,0 0 0,0 0 15,0-22-15,-21 22 0,0 0 16,21 0-16,-21 0 0,-21 21 31,0 21-31,0 0 0,0 0 0,21 21 16,-21-20-16,21-1 0,-22 21 15,22-21-15,0 0 0,0 22 16,0-22-16,0 0 0,0 0 0,0 0 16,22-21-16,-1 22 0,0-22 0,0 0 15,0 0-15,0 0 0,22 0 0,-22-22 16,0 1-16,21 0 0,-20 0 16,-1 0-16,21-22 0</inkml:trace>
  <inkml:trace contextRef="#ctx0" brushRef="#br0" timeOffset="17921.43">22204 11663 0,'0'-64'16,"0"128"-16,21-191 0,-21 85 0,0-1 0,0 22 15,0 0-15,0 0 0,-21 21 16,0 21-16,-1 0 0,1 0 16,0 22-16,0-1 0,0 0 0,0 1 15,-1-1-15,1 21 0,0 1 0,21-1 16,-21 1-16,0-1 0,21 1 0,-21 84 15,21-84-15,-22-22 16,22 21-16,0-20 0,0-1 16,0-21-16,0 22 0,0-22 0,0 0 0,0 0 15,0 0-15,22-21 16,-1 0-16,0 0 16,0 0-16,0-21 0,0 0 0,-21 0 15,22 0-15,-1-22 0,0 22 0,0 0 16,-21 0-16,0 0 0,21-1 0,-21 1 15,0 42 1,0 1 0,-21-1-16,21 0 0,0 0 15,0 0-15,0 0 0,0 1 0,0-1 16,0 21-16,0-21 16,21-21-16,0 0 15,1 0-15,-1 0 0,0 0 16,0 0-16,0 0 0,0 0 0,1-21 15,-1 21-15,0-21 0,0 0 16,0 0-16,0-1 0,1 1 0,-22 0 16,21 0-16,-21 0 0,21 0 0,-42 21 31,0 21-15,21 0-16,0 0 0,-22 0 0,22 0 15,-21 1-15,21-1 16,0 0-16,0 0 0,0 0 0,0 0 15,21-21 1,1 0-16,-1 0 0,0 0 16,0 0-16,0 0 0,-21-21 15,0 0-15,0 0 16,0 0-16,0 0 0,0-1 0,0 1 16,0 0-16,0-21 0,0 21 0,0-1 15,0 1-15,0 0 0,-21 0 16,21 0-1,21 21 1,0 0-16,1-21 0,-1 21 0,0 0 16,21 0-16,-21 0 0,1 0 0,-1 0 15,0 0-15,0 0 16,0 0-16,0 21 0,1-21 0,-22 21 16,0 0-16,0 0 0,0 0 0,0 1 15,0-1-15,0 21 0,0-21 0,0 0 16,0 1-16,0-1 0,0 0 15,0 0-15,-22 0 0,22 0 0,-21-21 16,21 22-16,-21-22 16,21-22-1,0 1 1,0 0-16,21 0 16,-21 0-16,21 0 0,1-1 0,20-20 15,-21 21-15,21-21 0,-20 20 16,20 1-16,-21 0 0,21 0 0,-20 0 15,-1 0-15,0 21 0,0 0 16,0 0-16,-21 21 16,0 0-16,0 0 0,0 0 0,0 0 15,0 1-15,0 20 0,-21-21 0,0 0 16,21 0-16,-21 1 0,0-1 16,-1 0-16,1 0 0,21 0 0,-21 0 15,0 1-15,0-22 16,0 0-1,21-22 1,0 1 0,0 0-16,0 0 0,0 0 0,0 0 15</inkml:trace>
  <inkml:trace contextRef="#ctx0" brushRef="#br0" timeOffset="18064.36">22945 12065 0,'0'-42'0,"0"84"0,0-105 0,0 41 0,0 1 16,0 0-16,0 0 15</inkml:trace>
  <inkml:trace contextRef="#ctx0" brushRef="#br0" timeOffset="18256.25">21907 11959 0,'-42'21'0,"84"-42"0,-105 42 0,84-21 31,0 0-31,22 0 0,-22 0 16,21 0-16,0 0 0,1 0 0,-1 0 15,0 0-15,1-21 0,-1 21 0,-21-21 16,22 0-16,-22 21 15,0-21-15,0 21 0</inkml:trace>
  <inkml:trace contextRef="#ctx0" brushRef="#br0" timeOffset="19254.98">24151 11938 0,'0'0'0,"21"0"0,0 0 0,1 0 16,-1 0-16,0-21 0,0 0 0,21 21 15,1-21-15,-1-1 0,0 1 16,1 0-16,20-21 0,1 21 0,-22-22 15,22 22-15,-22-21 0,0-1 0,1 1 16,-22-21-16,0 20 0,-21-20 16,0 20-16,-21-20 0,-22 21 0,1 20 15,-21-20-15,-1 21 0,1 0 0,-1 21 16,1 0-16,-1 0 0,1 21 0,-1 0 16,1 0-16,20 22 0,1-1 15,21 0-15,0 1 0,21-1 16,0 0-16,0 22 0,0-22 0,21 22 15,21-22-15,-21 21 0,0 1 0,22-1 16,-22 22-16,21-21 0,-21-1 16,1 1-16,-22-1 0,0 1 0,0-1 15,0-21-15,0 1 0,-43-1 0,22-21 16,-21 22-16,-1-43 0,1 21 0,0-21 16,-1 0-16,-20 0 0,21 0 15,-22-21-15,22 21 0,-1-22 0,1 1 16,0-21-16,21 21 0,-1-22 15,22 1-15,0 0 0,0-1 0,0-20 16,0 21-16,0-1 0,0 1 16,22 0-16,-1 20 0,0 1 0,0 21 15,0 0-15,0 21 16,-21 1-16,0 20 0,0-21 0,0 21 16,0 1-16,0-1 0,0 0 15,0 1-15,22-1 0,-22 0 0,21 1 16,-21-22-16,21 21 0,0-21 0,0 1 15,0-1-15,1 0 0,-1-21 0,0 0 16,21 21-16,-21-21 0,22 0 16,-1 0-16,0 0 0,1-21 15,-1 0-15,-21 21 0,22-21 0,-1-1 0,0 1 16,-21 0-16,1 0 0,-1 0 16,0 0-16,0-1 0,-21 1 15,21 0-15,-21 0 0,0 0 16,-21 21-1,0 21-15,0 0 0,0-21 16,21 21-16,-22 0 0,1 1 16,0-1-16,21 0 0,-21 0 0,21 0 15,0 0-15,0 1 0,0-1 16,21-42 31,-21-1-47,21 1 0,0 0 15,1 0-15</inkml:trace>
  <inkml:trace contextRef="#ctx0" brushRef="#br0" timeOffset="19387.9">24596 12107 0,'0'-21'0,"0"42"0,0-63 0,0 21 0,0 0 16,0 0-16,-22 21 16,1 0-1,21 21 1,0 0-1,0 0-15</inkml:trace>
  <inkml:trace contextRef="#ctx0" brushRef="#br0" timeOffset="20157.99">24765 12256 0,'-42'42'16,"20"-21"-16,1 0 0,0-21 0,0 21 15,0 1-15,0-1 0,21 0 0,-22 0 16,1 0-16,21 0 16,21-21 15,1-21-31,-1 21 0,0-21 16,0 0-16,0 0 15,0 0-15,1-1 0,-1 22 0,0-21 16,-21 0-16,21 21 0,-21 21 31,0 0-31,0 1 16,0-1-16,0 0 0,0 0 15,0 0-15,21 0 0,0-21 16,1 0-16,-1 22 0,21-22 16,-21 0-16,0 0 15,1 0-15,20 0 0,-21 0 0,21 0 0,-20 0 16,-1 0-16,0-22 0,0 1 15,0 21-15,0-21 0,-21 0 0,22 0 16,-22 0-16,0-1 0,0-20 16,0 0-16,0 21 0,0-22 0,0 1 15,0 21-15,0 0 0,-22-1 0,1 22 16,0 0-16,0 0 0,0 0 0,0 22 16,-1-1-16,1 0 0,0 21 15,21-21-15,-21 22 0,0-22 0,21 21 16,0-21-16,0 1 0,0-1 0,0 21 15,0-21-15,21 0 0,0-21 16,0 0-16,0 22 16,1-22-16,-1 0 0,0 0 15,-21-22 1,-21 44 15,0-1-15,21 0-16,-22 0 0,1 21 0,0-20 15,0 41-15,-21-21 0,20 22 0,-20-1 16,21 1-16,-21 21 0,-1-22 16,1 1-16,21 20 0,-22-20 0,22-1 15,-21 1-15,21-1 0,0 1 16,-1-22-16,1 22 0,0-43 0,21 21 16,0-21-16,0 0 0,-21 1 0,21-44 31,21 1-31,-21 0 0,21-21 15,0 21-15,1-22 0,-1 1 0,0 0 16,0-22-16,0 1 0,0-1 0,1 1 16</inkml:trace>
  <inkml:trace contextRef="#ctx0" brushRef="#br0" timeOffset="20425.83">25485 11472 0,'0'0'0,"21"-42"0,-21 0 15,0-1-15,0 22 0,-21 42 16,-1 1-16,1 20 16,0 0-16,0 1 0,0 20 15,0 1-15,-1-1 0,1 1 0,0-1 16,0 22-16,0-1 0,-22 43 16,22-63-16,0-1 0,21 1 15,-21-22-15,21 22 0,-21-43 0,21 21 16,0-21-16,0 22 0,0-22 15,0 0-15,21-21 16,0 0-16,0-21 16,0 0-16,1 0 0,-1-1 15,0 1-15</inkml:trace>
  <inkml:trace contextRef="#ctx0" brushRef="#br0" timeOffset="20724.66">25358 12340 0,'-22'0'0,"1"0"16,21 21-16,0 1 15,21-22 17,1 0-32,-1 0 0,0 0 0,0 0 15,0 0-15,0-22 0,1 1 16,-1 21-16,0-21 0,0 0 0,0 0 16,-21 0-16,0-1 15,0 1-15,-21 21 16,0 0-16,0 0 0,0 21 0,-1 1 15,1-22-15,0 42 0,-21-21 0,21 0 16,-1 0-16,22 1 0,0-1 16,-21 0-16,21 0 0,0 0 0,0 0 15,0 1-15,0-1 0,21-21 0,1 0 16,-1 21-16,21-21 0,-21 0 0,22 0 16,-22 0-16,21 0 15,0 0-15,-20 0 0</inkml:trace>
  <inkml:trace contextRef="#ctx0" brushRef="#br0" timeOffset="21811.57">25802 12531 0,'0'-21'15,"21"-1"1,0 1-16,-21 0 0,22 0 16,-1-21-16,0-1 0,0 1 15,0 0-15,0-1 0,1-20 0,-1-1 16,21 1-16,-21-22 0,22 22 0,-22-22 15,0 21-15,21-20 0,-21 20 0,1 1 16,-1-1-16,0 22 0,-21 0 16,0-1-16,0 22 0,0 0 15,-21 21-15,0 0 0,-1 21 16,1 21-16,0-20 0,-21 20 16,21 0-16,-1 22 0,-20-22 0,21 22 15,0-1-15,-22 1 0,22-1 0,0 1 16,0 20-16,0-20 0,0-1 0,21 1 15,-22-1-15,22-20 0,0 20 16,0-21-16,0 1 0,0-22 0,22 21 16,-1-21-16,0 1 0,0-1 0,0-21 15,0 0-15,22 0 0,-22 0 16,0 0-16,21 0 0,-20-21 16,-1 21-16,21-22 0,-21 1 0,0 0 15,1 0-15,-22 0 0,0 0 0,21-1 16,-21 1-16,-21 42 31,-1 1-31,22-1 16,0 0-16,-21-21 0,21 21 15,0 0-15,0 0 16,0 1-16,21-22 16,-21 21-16,22-21 0,-1 0 0,0 0 15,0 0-15,0 0 16,0 0-16,1-21 0,-1 21 0,0-22 15,0 1-15,0 21 0,-21-21 16,0 0-16,21 0 0,-21 0 0,22-1 16,-22 1-16,-22 42 31,1-21-31,21 22 16,-21-1-16,0-21 0,21 21 0,-21 0 15,21 0-15,-21 0 0,-1 1 16,44-44 31,-1 1-47,0 21 15,-21-21-15,21 0 0,0 21 0,-21-21 16,21 0-16,1 21 0,-22-22 16,21 22-16,-21 22 31,0-1-16,0 0-15,0 0 16,0 0-16,0 0 0,0 1 16,21-22-16,0 21 0,0-21 15,0 0-15,1 0 16,-1 0-16,0 0 0,0 0 16,0 0-16,0 0 0,22-21 15,-22 21-15,0-22 0,0 1 0,0 0 16,1 0-16,-1 0 0,0 0 0,-21-1 15,0-20-15,21 21 0,-21 0 0,0 0 16,0-1-16,0 1 0,0 0 16,-21 21-16,0 0 0,0 0 0,-1 0 15,1 21-15,0 0 0,0 1 0,0-1 16,0 0-16,21 0 0,0 0 16,0 0-16,0 1 0,0-1 0,0 21 15,0-21-15,0 0 16,0 1-16,21-22 0,0 0 0,0 21 15,0-21-15,0 0 0,1 0 16,-1 0-16,0 0 0,0 0 16,-21-21-16,21 21 0,0-22 0,-21 1 15,22 21-15,-22-21 0,0 0 0,21 0 16</inkml:trace>
  <inkml:trace contextRef="#ctx0" brushRef="#br0" timeOffset="21991.47">26649 11980 0,'-21'0'0,"42"0"0,-42-21 0,-1 21 15,1 0-15</inkml:trace>
  <inkml:trace contextRef="#ctx0" brushRef="#br0" timeOffset="22947.75">3725 13166 0,'-42'0'16,"84"0"-16,-126 0 0,41 0 0,-20 0 0,20 0 15,-20-21-15,21 21 0,-22 0 16,22 0-16,-1 0 0,1 0 0,0 0 16,-1 0-16,1 0 0,21 0 15,0 21-15,-22-21 0,43 21 16,0 0-16,22 0 15,20-21-15,21 0 16,22 21-16,0-21 0,21 0 0,21 0 16,0 0-16,21 0 0,0 0 0,0 0 15,21 0-15,1 0 0,-1 0 16,0 0-16,22 0 0,-22 0 0,22 0 16,-22 0-16,0 0 0,1 0 0,-22 0 15,0 0-15,-21 0 0,0 0 16,0 0-16,-42 0 0,-1 0 0,1 0 15,-21 0-15,-22 0 0,0 22 16,-21-22-16,1 0 0,-1 21 16,-21 0-1,21-21 1,0 0-16,0 0 0</inkml:trace>
  <inkml:trace contextRef="#ctx0" brushRef="#br0" timeOffset="23592.37">10372 13335 0,'0'0'0,"-43"0"0,1 0 15,-22 0-15,22 0 0,-21 0 0,-1 0 16,22 0-16,-22 0 0,22 0 16,-22 0-16,22 0 0,0 0 0,-22 0 15,22 21-15,0-21 0,20 0 0,1 21 16,0-21-16,21 22 15,21-22-15,22 0 0,-1 21 16,21-21-16,22 0 0,21 0 16,0 0-16,21 0 0,0 0 0,21 0 15,21 0-15,1 0 0,20 0 16,-21 0-16,43-21 0,0 21 0,-1 0 16,1-22-16,0 22 0,-22 0 0,22 0 15,-22-21-15,1 21 0,-22 0 0,1 0 16,-22 0-16,-21 0 0,0 0 15,-43 0-15,1 0 0,0 0 0,-43 0 16,0 0-16,-20 0 0,20 0 0,-21 0 16,0 0-1,-21-21 17,0 0-32,21 0 0,1 21 15</inkml:trace>
  <inkml:trace contextRef="#ctx0" brushRef="#br0" timeOffset="24202.53">17843 13081 0,'-21'0'15,"42"0"-15,-63 0 0,21 0 0,0 21 0,0-21 16,-22 0-16,22 0 0,0 0 0,0 0 16,0 0-16,-1 0 0,1 0 15,42 0 1,22 0-16,-1 0 0,0 0 15,22 0-15,21 0 0,20 0 0,1 0 16,21 0-16,21 0 0,1-21 16,20 21-16,0 0 0,1 0 0,20 0 15,1 0-15,-1 0 0,-21 0 0,1 0 16,-1 0-16,0 0 0,-20-21 16,-1 21-16,-21 0 0,-21 0 0,-1 0 15,1 0-15,-42 0 0,20 0 16,-41 0-16,-1 0 0,0 0 0,-20 0 15,-1 0-15,0 0 0,0 0 63,0 0-63</inkml:trace>
  <inkml:trace contextRef="#ctx0" brushRef="#br0" timeOffset="24780.24">23728 13166 0,'-21'0'16,"-1"0"-16,1 0 0,0 0 16,0 0-16,0 0 0,0 0 0,-1 0 15,44 0 17,20 0-32,0 0 0,22 0 0,20-21 15,1 21-15,21 0 0,0 0 0,21-22 16,0 22-16,21 0 0,0 0 0,21 0 15,1 0-15,-1 0 0,0 0 16,1 0-16,-1 0 0,0 0 0,-42 0 16,22 0-16,-22 0 0,-22 0 0,-20 0 15,0 0-15,-1 0 0,-20 0 16,-22 0-16,-21-21 0,22 21 0,-43-21 16,-21 21-1,-1-21-15,1 21 16,0 0-16,0 0 0,-21 0 15,20 0-15,-20 0 0,0 0 16,-1 0-16,-20 0 0,-1 0 0,-20 21 16</inkml:trace>
  <inkml:trace contextRef="#ctx0" brushRef="#br0" timeOffset="27643.45">1122 14393 0,'-21'0'16,"42"0"-16,-64 0 0,22 0 0,0 0 15,0 0 1,21-21 0,0 0-1,21 21-15,0-21 0,0 0 16,1 0-16,-1-1 0,0 22 0,0-21 16,0 0-16,22 0 0,-43 0 15,21 0-15,-21-1 0,0 1 0,0 0 16,0 0-16,0 0 0,0 0 15,-21 21-15,-1-22 0,1 22 0,-21 0 16,21 0-16,-22 0 0,22 0 16,-21 0-16,0 0 0,-1 22 15,1-1-15,0 0 0,-1 0 16,22 0-16,-21 0 0,21 1 0,21-1 16,0 0-16,0 0 0,0 21 15,0-20-15,21-1 0,21 21 0,-21-21 16,22 22-16,-1-1 0,-21-21 15,21 21-15,1 1 0,-1-1 0,0 0 16,1-20-16,-22 20 0,21 0 16,-21-21-16,-21 22 0,0-22 0,0 21 15,0-21-15,-21 1 0,0-1 16,0 0-16,-21 0 0,-1 0 0,1-21 16,0 0-16,-1 0 0,1 0 15,0 0-15,-1 0 0,1 0 16,0-21-16,-1 0 0,1 0 15,21 0-15,-22-22 0,22 22 0,0-21 16,0-1-16,21 1 0,0-21 16,0 20-16,0 1 0,0 21 0,0-22 15,0 22-15,0 0 0,21 21 16,0 0-16,-21 21 16,21 0-16,1 22 0,-22-22 15,21 21-15,0 1 0,-21-1 0,21-21 16,0 21-16,-21 1 0,21-1 15,1-21-15,-22 22 0,21-22 16,0 21-16,0-21 0,0 0 0,0 1 16,1-1-16,20-21 0,-21 0 15,0 0-15,22 0 0,-22 0 16,21 0-16,0 0 0,1 0 0,-22-21 16,21-1-16,1 1 0,-1 0 15,0-21-15,1 21 0,-1-22 0,-21 22 16,21-21-16,-20 21 0,-1-22 15,0 22-15,-21-21 0,0 21 0,0-1 16,0 1-16,0 0 0,0 0 16,0 42-1,0 0 1,-21 0-16,21 1 0,-21-1 0,-1 0 16,22 0-16,0 21 0,0-20 15,0-1-15,0 0 0,0 0 0,0 0 16,0 0-16,22 1 0,-1-22 0,0 0 15,0 0-15,21 0 0,-20 0 16,-1 0-16,21 0 0,-21 0 0,22-22 16,-22 1-16,0 21 0,0-21 15,0 0-15,0 0 0,1 0 0,-22-1 16,21 1-16,-21 0 0,0 0 16,0 0-16,0 0 0,0-1 15,-21 22 16,21 22-31,-22-1 0,22 21 16,0-21-16,0 0 0,0 22 16,0-22-16,0 21 0,0 1 0,0-1 15,0 0-15,0 1 0,0 20 16,0-21-16,0 22 0,0-22 0,0 22 16,0-1-16,0-20 0,0 20 0,0-21 15,-21 22-15,21-22 0,-21 22 16,0-22-16,21 22 0,-21-22 0,-22 21 15,22-20-15,0-1 16,-21 0-16,-1 1 0,1-1 0,0-21 16,-1 0-16,1 1 0,0-22 0,-1 0 15,1 0-15,0 0 0,-1-22 16,1 1-16,0-21 0,21 21 0,-22-22 16,22 1-16,0 0 0,21-233 31,21 190-31,21 0 0,1 1 15,-1-1-15,22 0 0,-22 1 16,43 20-16,-22-21 0,1 22 0,-1 21 16,1-22-16,-1 22 0,1 21 15,-22-1-15,0 1 0,1 21 0,-1 0 16,-21 0-16,21 0 0,-20 0 16,-1 0-16,-21 21 0,0 1 0,21-1 15,-21 0-15,0 0 16,0 0-16,0 0 0,0 22 0,0-22 15,0 0-15,0 0 0,0 0 16,0 1-16,-21-1 0,21 0 0,0 0 16,0 0-16,0 0 15,0-42 1,0 0 0,0 0-1,21-21-15,-21 20 0,21 1 0,0 0 16,-21-21-16,21 21 0,1-22 15,-1 22-15,0-21 0,0 21 0,0-1 16,0 1-16,1 21 0,-1-21 0,0 21 16,0 0-1,0 21-15,-21 0 0,0 1 16,0-1-16,0 0 0,0 0 16,0 21-16,0-20 0,0-1 0,0 0 15,21 0-15,-21 0 0,22 0 16,-22 1-16,21-22 15,0 0-15,0 0 0,0 0 16,0 0-16,1 0 0,-1-22 16,0 1-16,0 0 0,0 0 15,0 0-15,1 0 0,-1-22 0,0 22 16,0-21-16,0-1 0,-21 1 16,21-21-16,1 20 0,-22-20 0,21 20 15,-21 1-15,0 0 0,0-1 0,0 22 16,0 0-16,0 0 0,0 0 15,0 42 1,-21 21-16,21-21 16,-22 22-16,1-1 0,21 0 0,0 1 15,-21-1-15,21 0 0,-21 1 16,21 20-16,0-20 0,0-22 16,0 21-16,0-21 0,0 22 0,0-22 15,0 0-15,0 0 0,21 0 16,0-21-16,0 0 15,1 0-15,-22-21 16,0 0-16</inkml:trace>
  <inkml:trace contextRef="#ctx0" brushRef="#br0" timeOffset="27851.33">2413 14626 0,'-21'-21'15,"42"42"-15,-42-63 16,42 42-16,0 0 16,21-21-16,-20 21 0,20 0 15,0-21-15,-21 21 0,22 0 0,-1-22 16,0 22-16,-20 0 0,20 0 0,-21 0 16,0-21-16,0 21 0</inkml:trace>
  <inkml:trace contextRef="#ctx0" brushRef="#br0" timeOffset="29076.82">3704 14796 0,'0'0'0,"0"-43"16,0 22-16,0 0 15,0 0-15,0 0 0,-21-1 0,21 1 16,-21 0-16,0 0 0,21 0 0,-22 0 16,1-1-16,0 22 15,0 0-15,0 0 0,0 0 0,-22 22 16,22-1-16,0 0 0,-21 0 16,20 0-16,1 22 0,0-1 0,0-21 15,0 21-15,21 1 0,0-1 0,-21-21 16,21 22-16,0-22 0,0 21 15,0-21-15,0 0 0,0 1 16,21-1-16,0-21 16,0 0-16,0 0 0,0 0 0,1 0 15,-1 0-15,21-21 0,-21 21 0,0-22 16,22 1-16,-22 0 0,0-21 16,0 21-16,22-1 0,-43 1 0,21-21 15,0 21-15,-21-22 0,0 22 16,21 0-16,-21 0 0,0 0 15,0 42 1,0 0-16,0 0 16,0 22-16,0-22 0,0 21 15,0-21-15,0 22 0,0-22 0,0 0 16,0 21-16,0-21 0,0 1 16,0-1-16,0 0 0,0 0 0,21-21 15,-21 21-15,21-21 16,1-21-1,-1 0-15,0 0 16,0 0-16,0-1 0,0 1 16,1-21-16,-1 21 0,0 0 0,0-22 15,0 22-15,22 0 0,-22 0 0,0 0 16,21-1-16,-21 1 0,22 21 16,-22 0-16,0 0 0,0 0 0,0 21 15,-21 1-15,0-1 0,0 0 0,0 0 16,0 0-16,0 0 15,0 22-15,-21-22 0,0 21 0,21-21 16,-21 22-16,0-22 0,0 0 0,-1 0 16,22 0-16,0 1 15,0-44 1,0 1 0,22 0-16,-1 0 0,-21 0 15,21 0-15,0-1 0,0 1 0,0-21 16,1 21-16,-1-22 0,0 22 15,0-21-15,0 21 0,0 0 16,-21-22-16,22 22 0,-22 42 31,-22 0-31,22 1 16,-21-1-16,0 0 0,0 21 0,0-21 16,21 22-16,-21-22 0,21 21 0,-22-21 15,22 22-15,0-22 0,0 0 16,0 21-16,0-20 0,0-1 0,22-21 15,-1 21-15,0-21 0,0 0 0,0 0 16,22 0-16,-22 0 0,21 0 16,-21-21-16,22 0 0,-1 21 15,-21-22-15,0 1 0,22 0 0,-22 0 16,0 0-16,0-22 0,0 22 16</inkml:trace>
  <inkml:trace contextRef="#ctx0" brushRef="#br0" timeOffset="29279.71">5355 14605 0,'0'0'0,"0"-21"16,0 0 0,0 0-1,21 21 16,-21 21-15,0 0-16,0 0 16</inkml:trace>
  <inkml:trace contextRef="#ctx0" brushRef="#br0" timeOffset="29463.6">5355 14944 0,'0'21'15,"-21"-21"-15,0 0 16,21-21 31,21 21-31,0-21-16,-21-1 0,21 22 0</inkml:trace>
  <inkml:trace contextRef="#ctx0" brushRef="#br0" timeOffset="31481.03">7980 14139 0,'0'0'0,"0"-21"0,21-21 0,-21 21 0,0 0 16,0-1-16,0 1 0,0 0 15,21 21-15,-21 42 16,0-20-16,-21 20 15,0 0-15,21 22 0,-21-1 0,-1 1 16,1 20-16,-21-20 0,0 21 16,20-22-16,-20 1 0,-21-1 15,41 1-15,-20-22 0,0 0 0,-1 1 16,1-1-16,21-21 0,0 0 16,-22 0-16,22-21 0,0 0 15,0 0-15,21-21 0,0 0 16,0 0-16,0 0 0,0-22 0,0 1 15,0 0-15,0-1 0,0-20 16,0 21-16,0-22 0,0 1 0,0-1 16,0 22-16,21-1 0,-21 22 15,21-21-15,0 84 16,-21-21 0,22 22-16,-22-1 0,0 22 0,0-22 15,21 0-15,0 22 0,-21-22 16,21 0-16,0 1 0,0-1 0,1 0 15,-1 1-15,0-22 0,0 0 0,21 0 16,-20 0-16,20-21 0,0 0 16,1 0-16,-1 0 0,-21 0 0,21 0 15,1-21-15,-1 21 0,0-21 0,1-21 16,-22 21-16,21-1 0,-21-20 0,22 0 16,-22-1-16,0-20 15,-21-1-15,0 1 0,0-1 0,0 1 16,0-22-16,0 22 0,0-1 0,0 1 15,-21-1-15,-21 1 0,20 20 16,1 1-16,-21 21 0,21-21 0,-22 42 16,1 0-16,0 0 0,-1 0 0,22 21 15,-21 0-15,0 0 0,20 21 16,1 1-16,0-1 0,0 22 0,21-1 16,0 1-16,0-1 0,0 1 0,0-1 15,0 1-15,21-1 0,0-21 16,0 22-16,22-22 0,-22-21 0,21 22 15,-21-22-15,22 0 0,-1 0 16,0 0-16,1-21 0,20 0 0,-20 0 16,-1 0-16,21 0 0,-20-21 15,20 21-15,-20-21 0,20 0 0,-21 0 16,1-22-16,20 22 0,-42 0 0,22 0 16,-22-21-16,0 20 0,-21-20 15,0 21-15,0-21 0,0 20 0,0 1 16,-21 0-16,0 0 0,0 0 0,-22 21 15,22 0-15,0 0 0,-21 21 16,20 0-16,-20 0 0,21 22 0,0-22 16,0 21-16,-1-21 0,22 22 0,0-22 15,-21 0-15,21 21 0,0-21 16,0 1-16,0-1 16,21-21-16,1 0 0,-1 0 15,0 0-15,21 0 0,-21 0 0,1 0 16,20-21-16,-21-1 0,0 22 15,22-21-15,-22 0 0,0 0 0,0 0 16,-21 0-16,0-1 0,21 1 0,-21 0 16,0 0-16,0 42 31,0 0-31,-21 0 0,21 22 16,0-22-16,0 0 0,0 0 0,0 0 15,0 1-15,0 20 16,0-21-16,0 0 0,21 0 15,0-21-15,1 0 0,-1 22 0,0-22 16,0 0-16,0 0 0,22 0 0,-22 0 16,21-22-16,-21 22 0,22-21 15,-22 0-15,0 0 0,21 0 0,-21 0 16,1-22-16,20 1 0,0-43 16,-21 43-16,-21-22 0,22 22 15,-22-21-15,0-1 0,21 1 0,-21 20 16,0-20-16,0 20 0,0 1 0,0 0 15,0-1-15,0 22 0,0 0 0,0 0 16,0 42 0,0 0-16,0 22 15,-21-22-15,21 21 0,-22 0 0,22 22 16,-21-1-16,21-20 0,-21 20 16,0 1-16,21-1 0,0-20 0,0 20 15,0-21-15,0 1 0,0-1 0,0 0 16,0 1-16,21-22 0,0 0 0,0 0 15,1 0-15,-1 1 0,21-22 16,-21 0-16,22 0 0,-1 0 0,-21 0 16,21 0-16,1 0 0,-1-22 15,0 22-15,1-21 0,-1 0 0,0 0 0,-20 0 16,20 0-16,-21-22 16,0 22-16,0-21 0,1 21 0,-22-22 15,0 22-15,0-21 0,0 21 0,0-1 16,0 1-16,-22 21 15,1 0-15,0 0 0,0 0 16,0 0-16,0 21 0,-1 1 0,1 20 16,0-21-16,0 0 0,0 22 0,21-22 15,-21 21-15,-1-21 0,22 22 16,0-22-16,0 0 0,0 0 0,0 0 16,0 0-16,0 1 0,22-22 15,-1 0-15,0 0 0,0 0 16,0-22-16,0 22 0,1-21 15,-1 0-15,0 0 0,0 0 16,0 0-16,0-1 0,1 1 0,-22-21 16,0 21-16,0-22 0,21 22 0,-21 0 15,0 0-15,0 0 0,0 0 16,0 42 0,-21 0-16,21 0 15,0 0-15,0 0 0,-22 1 0,22 20 16,0-21-16,0 21 0,0-20 15,0-1-15,0 0 0,0 0 0,0 0 16,0 0-16,22 1 0,-1-1 16,0-21-16,0 0 0,0 0 15,0 0-15,1 0 0,-1 0 16,0-21-16,21 21 0,-21-22 0,1 1 16,-1 0-16,-21 0 0,0 0 0,21 0 15,-21-22-15,0 22 0,0-21 0</inkml:trace>
  <inkml:trace contextRef="#ctx0" brushRef="#br0" timeOffset="31669.92">9715 14245 0,'-63'0'0,"126"0"0,-190 0 16,64 0-16,21 0 0,-1 0 0,1 0 0,21 0 16,0 0-16,-1 0 15,44 0 1,-1 0-16,0 0 0,21 0 0,1 0 15,-1 0-15,0-21 0,22 21 0,-22 0 16,0-21-16,22 0 0,-22 21 16,1-21-16,-22 21 0,21 0 0</inkml:trace>
  <inkml:trace contextRef="#ctx0" brushRef="#br0" timeOffset="32656.26">10139 14669 0,'0'0'0,"0"42"0,0-21 0,0 0 0,0 0 15,0 1-15,0-1 0,21 0 16,-21 0-16,21-21 0,0 0 0,-21 21 16,21-21-16,1 0 0,-1 0 0,0 0 15,0-21-15,21 0 0,-20 21 0,-1-21 16,0-22-16,0 22 0,0 0 15,0-21-15,1-1 0,-1 1 0,-21 0 16,21-22-16,-21 22 0,21-22 0,0 1 16,-21-1-16,0 22 0,0-21 15,21 20-15,-21 1 0,0 0 16,22-1-16,-22 22 0,0 0 0,0 0 16,-22 42-1,1 0-15,0 0 0,21 22 0,-21-22 16,0 21-16,21 22 0,-21-22 15,-1 21-15,22 1 0,0-22 0,-21 22 16,21-1-16,-21-20 0,21 20 0,0-21 16,0 1-16,0-1 0,0-21 15,0 0-15,0 22 0,0-22 16,0 0-16,21-21 0,0 0 0,1 0 16,-1 0-16,0 0 15,0-21-15,21 0 0,-20 0 0,20 21 16,-21-22-16,21 1 0,-20 0 15,-1-21-15,21 21 0,-21-1 0,0 1 16,1 0-16,-22 0 0,0 0 0,21 0 16,-21-1-16,0 1 0,0 0 15,-21 21 1,-1 21 0,22 0-16,0 1 0,-21-1 0,0 0 15,21 0-15,-21 21 16,21-20-16,0 20 0,0-21 0,0 0 15,0 0-15,0 1 0,0-1 0,0 0 16,0 0-16,21-21 0,0 0 16,22 0-16,-22 0 0,21 0 0,-21 0 15,22-21-15,-1 21 0,-21-21 16,21 21-16,-20-21 0,-1-1 0,0 1 16,0 0-16,0 0 0,-21 0 15,21 0-15,-21-1 0,0 1 0,0 0 16,0 42 15,-21-21-31,21 21 0,-21 1 16,0 20-16,21-21 0,-21 0 0,21 22 15,-21-22-15,21 21 0,-22 0 16,1-20-16,21 20 0,0 0 0,0 1 16,-21-1-16,21 0 0,0 1 0,0-1 15,0 0-15,0 22 0,0-22 0,-21 0 16,21-20-16,-21 20 0,21 0 15,-21 1-15,-1-22 0,1 21 0,0-21 16,0 0-16,0 1 0,0-1 0,-22 0 16,22-21-16,-21 21 0,-1-21 15,22 0-15,-21 0 0,0 0 0,-1 0 16,22-21-16,-21 0 0,21 21 16,-22-21-16,22-1 0,0 1 0,0 0 15,21 0-15,0 0 0,0 0 0,0-1 16,0 1-16,0 0 0,0 0 0,0 0 15,21 0-15,0-1 16,0 1-16,0 0 0,22 21 0,-1-21 16</inkml:trace>
  <inkml:trace contextRef="#ctx0" brushRef="#br0" timeOffset="32988.07">11493 14584 0,'0'21'15,"0"0"-15,0 0 0,-21 1 16,21 20-16,-21 0 0,21 1 0,0-22 16,-21 42-16,0-20 0,21-1 15,-21 0-15,21 22 0,0-22 0,-22 0 16,22 22-16,-21-22 0,21 1 15,-21-1-15,0 0 0,21 1 0,0-1 0,-21 0 16,0-21-16,-1 22 0,22-22 16,-21 0-16,0 0 0,0 0 15,21 1-15,0-1 0,-21-21 16,21-21 0,0-1-16,21 1 0,0 0 15,-21 0-15,21-21 0,0 20 16,1-20-16</inkml:trace>
  <inkml:trace contextRef="#ctx0" brushRef="#br0" timeOffset="33279.9">11451 14986 0,'0'-42'0,"0"84"0,0-105 0,0 41 15,21-20-15,-21 21 0,0 0 16,0 0-16,21 21 0,-21-22 16,0 1-16,22 0 0,-1 0 15,0 0-15,0 21 16,0 0-16,0 0 0,1 0 15,-1 0-15,0 0 0,0 21 0,-21 0 16,0 0-16,0 0 0,0 1 0,0-1 16,0 0-16,-21 21 0,0-21 15,0 22-15,-1-22 0,1 0 16,0 0-16,-21 0 0,21 1 0,-1-1 16,1 0-16,0-21 0,0 21 0,0-21 0,0 0 15,21-21 16,0 0-31,21 21 0,-21-21 16,21 21-16,0-22 0,0 1 0,0 21 16</inkml:trace>
  <inkml:trace contextRef="#ctx0" brushRef="#br0" timeOffset="33596.15">11853 14859 0,'21'-21'16,"-42"42"-16,64-42 0,-22 0 0,0 21 15,0-21-15,0-1 0,22 1 16,-43 0-16,21 0 0,0 0 0,0 0 16,-21-1-16,0 1 0,0 0 0,0 0 15,-21 21 1,0 0-16,0 21 16,-1 0-16,1 0 0,21 1 0,-21-1 15,0 0-15,0 0 0,0 21 0,21-20 16,0-1-16,0 21 0,0-21 15,0 0-15,0 1 0,0-1 0,0 0 16,0 0-16,21 0 0,0-21 16,0 0-16,0 0 0,0 0 0,22 0 15,-22 0-15,0 0 0,0 0 0,22-21 16,-22 21-16,0-21 16,0 0-16,-21 0 0,21-1 0,0 1 15</inkml:trace>
  <inkml:trace contextRef="#ctx0" brushRef="#br0" timeOffset="33900.23">10520 14393 0,'-43'0'0,"86"0"0,-149 0 0,85 0 15,-22 0-15,1 0 0,63 0 32,0 0-32,22 0 0,-1-21 15,0 21-15,1 0 0,20 0 0,1 0 16,-1 0-16,1 0 0,20 0 0,-20 0 16,-1 0-16,1 0 0,-1 0 15,-20 0-15,-1 0 0,0 0 0,-20 0 16,-1 0-16,0 0 0</inkml:trace>
  <inkml:trace contextRef="#ctx0" brushRef="#br0" timeOffset="34573.03">13610 14457 0,'0'0'0,"0"-42"0,0 20 15,21-20-15,-21 21 0,21-21 0,1 20 16,-22 1-16,0-21 0,21 21 15,0 0-15,-21-1 0,21 1 16,0 0-16,0 21 0,1 0 16,-1 0-16,0 21 0,21 0 15,-21 1-15,22 20 0,-22 0 0,21 22 16,1-1-16,-22 1 0,21-1 16,-21 1-16,0-1 0,1 1 0,-1-1 15,-21-20-15,21-1 0,-21 0 16,0 1-16,0-1 0,0-21 0,0 21 15,0-20-15,0-1 0,0-42 16,-21-1 0,21 1-16,0-21 15,0 21-15,0-22 0,0 1 0,21 0 16,-21-1-16,21-20 0,0-1 16,0 1-16,1-1 0,20-20 0,-21 20 15,21 1-15,-20-1 0,20 1 0,-21-1 16,21 22-16,-20 0 0,-1 20 15,0 1-15,0 0 0,0 21 16,-21 21-16,0 0 16,0 1-16,0-1 0,0 0 0,0 21 15,0-21-15,0 22 0,0-1 16,0 0-16,0 1 0</inkml:trace>
  <inkml:trace contextRef="#ctx0" brushRef="#br0" timeOffset="35924.29">14859 14817 0,'0'0'0,"63"-21"15,-20-1-15,-22 1 0,0 0 0,0-21 16,-21 21-16,21-1 0,-21-20 16,0 0-16,22-1 0,-22 1 15,0 0-15,0 21 0,0-22 0,-22 22 0,1 0 16,0 0-16,0 0 0,0 21 15,0 0-15,-22 0 0,22 21 16,-21 0-16,21 0 0,-22 0 0,22 0 16,0 22-16,-21-1 0,20-21 0,1 22 15,21-1-15,0 0 0,0-21 0,0 1 16,0 20-16,0-21 0,0 0 16,21 0-16,1-21 0,-1 22 0,21-22 15,-21 0-15,0 0 0,22 0 0,-22 0 16,21 0-16,-21 0 0,22-22 15,-22 22-15,0-21 0,21 0 16,-20 0-16,-1-21 0,-21 20 0,21-20 16,0 21-16,-21-21 0,0-1 0,0 1 15,0 21-15,21 0 0,-21-22 16,0 22-16,0 42 16,0 0-16,-21 1 15,0-1-15,21 21 0,-21-21 0,0 22 16,21-1-16,0-21 0,0 21 15,-22 1-15,22-22 0,0 21 0,0-21 16,0 1-16,0 20 0,0-21 0,22-21 16,-1 21-16,0 0 0,0-21 0,0 0 15,0 0-15,22 0 0,-22 0 16,21 0-16,1-21 0,-22 0 16,21 0-16,0 21 0,-20-42 0,20 20 15,-21 1-15,0-21 0,0 0 0,22 20 16,-43-41-16,21 21 0,-21-1 15,0 1-15,0 0 0,0-1 0,0 22 16,0 0-16,0 0 0,-21 0 0,0 21 16,-1 0-16,1 0 0,0 21 15,21 0-15,-21 0 0,21 21 16,0-20-16,0-1 0,0 21 0,0-21 16,0 22-16,0-22 0,21 21 15,0-21-15,-21 22 0,21-22 16,-21 0-16,22 21 0,-22-21 0,21 1 15,-21-1-15,0 21 0,21-21 0,0 0 16,-21 1-16,42-1 0,-20 0 16,-1 0-16,0-21 0,21 0 15,-21 0-15,22 0 0,-22 0 0,21 0 16,1 0-16,-1-21 0,0 0 0,1 21 16,-22-21-16,21-1 0,-21 1 0,22-21 15,-22 21-15,0 0 0,0-22 0,0 1 16,0 0-16,-21-1 15,22 1-15,-22 0 0,0 20 0,0-20 16,0 21-16,0 0 0,-22 0 0,1 21 16,0 0-16,-21 0 0,21 21 0,-22 0 15,22 0-15,-21 0 0,-1 0 16,22 22-16,-21-1 0,21-21 16,-22 22-16,22-22 0,0 21 0,0-21 0,21 22 15,0-22-15,0 0 0,0 0 16,0 0-16,0 0 0,21 1 15,0-22-15,0 0 0,1 0 0,20 0 16,-21 0-16,0 0 0,22-22 0,-22 1 16,0 21-16,0-21 0,0 0 0,22 0 15,-22 0-15,0-22 16,-21 22-16,21-21 0,0 21 0,0-22 16,1 1-16,-22 21 0,0 0 0,0-1 15,21 1-15,-21 0 0,0 42 16,0 0-1,0 1-15,-21-1 0,21 21 0,-22-21 16,22 0-16,0 22 0,0-22 0,-21 0 16,21 21-16,0-20 0,0-1 0,0 0 15,21 0-15,1 0 16,20-21-16,-21 0 0,0 0 16,0 0-16,1 0 0,20 0 0,-21-21 15,0 0-15,0 0 0,1 0 16,-1-1-16,0 1 0,0 0 15,0 0-15,-21 0 0,0 0 0,21-22 16,-21 22-16,22 0 0,-22 0 16,0 42-1,0 0 1,-22 0-16,1 22 0,21-22 0,-21 0 16,21 0-16,0 0 0,0 0 0,0 1 15,0-1-15,0 0 0,0 0 16,0-42 31,21 21-47,-21-21 0,0 0 0,21-1 15,-21 1-15</inkml:trace>
  <inkml:trace contextRef="#ctx0" brushRef="#br0" timeOffset="36212.12">16722 14372 0,'0'-21'0,"0"42"0,0-63 16,-22 42-16,1 0 15,21 21-15,-21 0 0,0 0 16,21 1-16,0-1 16,0 0-16,21-21 15,0 0-15,0 0 0,1 0 16,-1-21 0,0 0-16,-21-1 0,0 1 15,0 0-15,0 0 0,0 0 0,0 0 16,0-1-16,0 1 0,-21 21 15,0 0-15,-1 0 0,1 0 16,0 0-16,0 0 0,0 0 0,0 21 16,-1 1-16,22-1 15,0 0-15,0 0 0,22 0 16,-1-21 0,0 0-16,0 0 0,0 0 0</inkml:trace>
  <inkml:trace contextRef="#ctx0" brushRef="#br0" timeOffset="36720.33">17230 14118 0,'0'0'0,"0"-84"15,0 62-15,0 1 16,-22 21-16,1 0 0,0 0 16,0 0-16,21 21 0,0 1 0,-21-1 15,21 21-15,-21-21 0,21 22 16,0-1-16,0 0 0,0 1 15,0-1-15,-22 0 0,22 1 0,0 20 16,0-21-16,0 1 0,0-1 0,-21 0 0,21 1 16,0-22-16,0 21 15,0-21-15,0 1 0,0-1 0,-21 0 16,0 0-16,0-21 16,21-21-1,0 0-15,0 0 16,0-1-16,0 1 0,21 0 15,0-21-15,0 21 0,0-1 0,1 1 16,-1 0-16,0 0 0,21 0 0,-21 0 16,1 21-16,-1 0 0,0 0 15,0 0-15,0 0 0,0 0 0,-21 21 16,22 0-16,-22 0 0,0 0 16,0 0-16,0 1 0,0 20 15,0-21-15,-22 0 0,1 0 0,0 1 16,0-1-16,0 0 0,-22 0 15,22 0-15,0-21 0,-21 21 0,21-21 16,-1 0-16,1 0 0,0 0 0,0 0 16,0 0-16,0 0 0,21-21 31,0 0-15,21 21-16,0-21 0,0 0 0,0 0 15</inkml:trace>
  <inkml:trace contextRef="#ctx0" brushRef="#br0" timeOffset="36996.19">17780 14012 0,'0'-21'16,"0"42"-16,0-63 0,-21 42 31,0 21-31,21 0 0,-22 22 0,1-22 16,0 21-16,21 1 0,-21-1 0,21 0 15,-21 1-15,21 20 0,-21-21 16,-1 22-16,1-22 0,21 22 16,-21-22-16,0 0 0,21 1 0,0-1 15,-21 0-15,0-20 0,21-1 0,-22 0 16,22 0-16,0 0 0,0 0 16,22-21-1,-1 0-15,0-21 0,0 21 16,-21-21-16,21 0 0,0 21 0</inkml:trace>
  <inkml:trace contextRef="#ctx0" brushRef="#br0" timeOffset="37319.08">17674 14690 0,'21'0'16,"0"0"0,1 0-16,-1 0 15,0 0-15,0-21 0,0 21 0,0 0 16,1-22-16,20 1 0,-21 21 0,0-21 15,0 0-15,1 21 0,-1-21 16,0 0-16,-21-1 0,0 1 16,-21 21-1,0 0-15,-1 0 0,-20 0 16,21 0-16,0 21 0,-22 1 16,22-1-16,0 0 0,0 21 0,-21-21 15,20 1-15,22-1 0,0 0 0,-21 0 16,21 0-16,0 0 0,0 1 15,0-1-15,21 0 0,1-21 0,-22 21 16,21 0-16,0-21 0,0 0 16,0 0-16,0 0 0,1 0 0,-1 0 15,0-21-15,0 21 0,-21-21 0,21 0 16,0 21-16</inkml:trace>
  <inkml:trace contextRef="#ctx0" brushRef="#br0" timeOffset="38100.54">18521 14584 0,'0'0'0,"21"-21"0,-21 0 15,0-1-15,21 1 0,-21 0 0,0 0 16,0 0-16,0 0 0,-21 21 31,21 21-31,-21 0 16,0 0-16,-1 0 0,22 0 0,0 1 15,-21 20-15,0-21 0,21 21 16,-21-20-16,21-1 0,-21 0 0,0 0 16,21 0-16,-22 0 0,22 1 15,-21-22-15,21-22 47,21 1-47,1 0 0,-22 0 0,21-21 16,0 20-16,21 1 0,-21-21 15,1 21-15,-1-22 0,0 22 0,21 0 16,-21 0-16,1 0 0,-1 21 0,0 0 16,0 0-16,-21 21 15,21 0-15,-21 21 0,0-20 0,0 20 16,0-21-16,0 21 0,0-20 0,0-1 15,0 21-15,0-21 0,0 0 0,0 1 16,0-1-16,0 0 16,21-21 15,1 0-31,-1 0 0,0 0 0,0-21 16,0 0-16,0-1 0,1 22 15,-1-21-15,21 0 0</inkml:trace>
  <inkml:trace contextRef="#ctx0" brushRef="#br0" timeOffset="39148.16">19304 14499 0,'0'-21'16,"0"42"-16,21-63 0,-21 21 0,0 0 15,0-1-15,0 1 0,0-21 0,-21 21 16,0 0-16,0 21 16,-1 0-16,1 0 0,0 0 0,-21 0 15,21 21-15,-22 21 0,22-21 16,-21 22-16,21-1 0,-1 0 0,-20 1 15,21-1-15,0 0 0,21 1 16,0-1-16,-21-21 0,21 21 0,0-20 16,0-1-16,0 0 0,0 0 0,21-21 15,-21 21-15,21-21 0,0 0 0,21 0 16,-20 0-16,-1 0 0,0-21 16,21 21-16,-21-21 0,22 0 0,-22 0 15,0-1-15,21 1 0,-20 0 16,-1-21-16,0 21 0,-21-22 0,0 1 15,21 21-15,-21-22 0,21 22 0,-21 0 16,0 0-16,0 0 0,0 42 16,0 0-1,-21-21-15,0 42 0,0-20 16,21-1-16,-21 21 0,21-21 0,-22 0 16,22 22-16,0-22 0,0 0 0,0 0 15,0 0-15,0 1 0,22-1 0,-1-21 16,0 21-16,21-21 0,-21 0 15,22 0-15,-22 0 0,21 0 0,1 0 16,-1 0-16,0-21 0,-21 0 0,22 21 16,-1-22-16,-21 1 0,0 0 15,1-21-15,-1 21 0,0-1 16,-21-20-16,21 21 0,-21-21 0,0 20 16,0 1-16,0 0 0,0 0 0,0 42 31,-21 0-31,0 0 0,0 1 0,21-1 15,-22 0-15,22 21 0,0-21 0,-21 1 16,21-1-16,-21 0 0,21 21 0,-21-21 16,21 1-16,0-1 15,0-42 32,0-1-31,0 1-16,0 0 0,21 0 0,-21 0 15,21-22-15,0 22 0,1-21 0,-1 21 16,21-22-16,-21 22 0,0 0 0,1 0 16,-1 0-16,0 21 0,0 0 15,0 0-15,-21 21 0,21 0 16,-21 0-16,22 0 0,-22 22 0,0-22 16,0 0-16,0 21 0,0-20 15,0-1-15,0 21 0,0-21 16,-22 0-16,22 1 0,-21-22 0,21 21 0,0 0 15,-21-21 1,0 0 0,21-21-16,0 0 15,0-1-15,0 1 0,0 0 16,21 0-16,0 0 0,0-22 0,1 22 16,-1-21-16,0 21 0,0-22 15,21 22-15,-20 0 0,20 0 0,-21 0 16,21 21-16,-20 0 0,-1 0 0,0 0 15,0 21-15,0 0 0,0 0 0,-21 0 16,0 22-16,0-22 0,0 21 16,0-21-16,0 1 0,0 20 15,-21-21-15,0 0 0,0 0 0,21 1 16,-21-22-16,21 21 0,-21 0 0,-1-21 16,22 21-16,22-42 46,-1 0-46,0 0 0,0-1 16,0 1-16,0 0 0</inkml:trace>
  <inkml:trace contextRef="#ctx0" brushRef="#br0" timeOffset="39520.94">20595 14520 0,'21'0'15,"0"0"1,1 0-1,-1 0-15,0 0 0,0 0 0,21 0 16,-20 0-16,20-21 0,-21 21 16,21-21-16,-20 21 0,-1-21 0,0 0 15,0 21-15,0-21 0,-21-1 0,0 1 16,0 0-16,0 0 0,0 0 16,0 0-16,-21 21 0,0 0 15,0 0-15,0 0 0,-1 0 0,-20 0 16,21 21-16,0 0 0,0 0 0,-1 0 15,1 22-15,0-22 0,0 0 16,21 21-16,0 1 0,-21-22 0,21 21 16,0-21-16,0 0 0,0 22 15,0-22-15,0 0 0,21 0 0,-21 0 16,21 1-16,0-1 0,0-21 16,1 21-16,-1-21 0,0 0 0,0 0 15,0 0-15,0 0 0,22 0 0,-22 0 16,0 0-16,0 0 0,0-21 0,22 0 15,-22 21-15,0-22 0,21 1 16,1 0-16</inkml:trace>
  <inkml:trace contextRef="#ctx0" brushRef="#br0" timeOffset="39755.32">21865 14520 0,'0'-21'47,"21"21"-47,0 0 15,1 0-15,-1 0 0,0 0 0,0 0 16,0 0-16,0 0 0,-21-21 0,22 21 16,-1 0-16,0 0 15,-42 0 16,0 0-31,-1 0 0</inkml:trace>
  <inkml:trace contextRef="#ctx0" brushRef="#br0" timeOffset="39920.24">21780 14647 0,'0'43'16,"0"-22"0,22-21-1,-1 0-15,0 0 16,0 0-16,0 0 0,0 0 15,1 0-15,-1-21 16,0 21-16,-21-21 16,21 21-16,-21-22 0,0 1 0,21 21 15</inkml:trace>
  <inkml:trace contextRef="#ctx0" brushRef="#br0" timeOffset="40588.87">22669 14055 0,'0'0'0,"0"-21"0,0-1 0,0 1 0,0 0 16,0 0-16,22 21 15,-22-21-15,21 21 0,0 0 16,0 0 0,0 0-16,0 21 0,1 21 0,-1-21 15,0 22-15,21-1 0,-21 0 16,1 1-16,-1 20 0,-21-20 16,0 20-16,21 1 0,-21-22 0,0 0 0,0 1 15,0-1-15,0 0 0,0 1 0,0-22 16,0 0-16,0 0 15,0 0-15,0 0 0,0-42 32,0 0-32,0 0 15,0-21-15,0 20 0,0-20 16,21 0-16,0-22 0,0 22 0,-21-22 16,22 1-16,-1 21 0,0-22 0,0 1 15,21-1-15,-20 1 0,-1-1 16,21 1-16,-21-1 0,0 22 0,1-1 15,-1 1-15,0 21 0,0 0 16,-21 0-16,0-1 0,0 44 16,0-1-1,0 0-15,0 21 16,0-21-16,0 22 0,0-22 0,0 21 0,0 1 16,0-22-16</inkml:trace>
  <inkml:trace contextRef="#ctx0" brushRef="#br0" timeOffset="41118.44">23685 14436 0,'0'0'0,"22"0"0,62-43 16,-63 22 0,1 0-16,-1 0 0,-21 0 15,0 0-15,0-1 0,0-20 0,0 21 16,0 0-16,0 0 0,0-1 0,0 1 15,-21 0-15,-1 0 0,1 21 16,0 0-16,-21 0 0,21 0 0,-22 0 16,22 21-16,-21 0 0,21 0 0,-22 22 15,22-22-15,-21 21 0,21 1 0,-1-1 16,1 0-16,21-21 0,0 22 16,0-1-16,0-21 0,0 22 0,0-22 15,0 0-15,21 0 0,1-21 16,20 0-16,-21 0 0,0 0 15,0 0-15,22 0 0,-22 0 0,0-21 16,21 0-16,-20 21 0,-1-21 0,0-22 16,-21 22-16,21 0 0,0-21 15,-21 20-15,21-20 0,-21 0 16,0 21-16,22-22 0,-22 22 0,0-21 16,0 21-16,0-1 0,0 44 15,0-1 1,0 21-16,0-21 15,0 22-15,0-22 0,-22 21 0,22 0 16,0-20-16,0 20 0,0-21 0,0 21 16,0-20-16,0-1 0,0 0 15,0 0-15,22 0 16,-1-21-16,0 0 16,0 0-16,-21-21 0,21 0 15,0 21-15,1-21 0,-22 0 16,21-1-16,0-20 0</inkml:trace>
  <inkml:trace contextRef="#ctx0" brushRef="#br0" timeOffset="42020.12">24215 13864 0,'21'-42'0,"-42"84"0,42-126 0,-21 62 16,0-20-16,0 63 31,0 0-31,0 22 0,0-22 16,0 21-16,-21 1 0,21-1 0,-22 0 15,22 1-15,0-1 0,0 21 0,-21-20 16,21-1-16,-21 22 0,21-22 16,-21 0-16,21 1 0,-21-1 0,21 0 15,0 1-15,0-22 0,0 0 0,0 0 16,0 0-16,0 0 0,0 1 0,21-22 31,0-22-31,0 1 16,0 0-16,1 0 15,-22 0-15,21-22 0,0 22 0,0-21 0,0 21 16,0-22-16,1 1 16,-22 0-16,21 21 0,0-22 0,0 22 15,-21 0-15,0 0 0,0 42 32,0 0-32,0 0 15,-21 0-15,21 1 0,0-1 0,0 0 16,0 21-16,0-21 0,0 1 0,0-1 15,0 21-15,0-21 0,0 0 0,0 1 16,0-1-16,21 0 16,-21 0-16,21-21 0,0 0 0,1 21 15,-1-21-15,0 0 0,0 0 16,0 0-16,0-21 0,1 0 16,20 21-16,-21-21 0,0 0 15,0-1-15,1 1 0,-1 0 0,0 0 16,0-21-16,-21 20 0,21-20 0,0 21 15,-21 0-15,0 0 0,0-1 16,0 1-16,0 42 16,0 1-1,0-1-15,-21 0 0,0 0 0,21 0 16,0 0-16,0 22 0,0-22 16,0 0-16,0 0 0,0 0 0,0 1 15,0-1-15,21-21 16,0 0-16,1 21 0,-1-21 0,21 0 15,-21 0-15,0 0 16,1 0-16,20-21 0,-21 0 0,0 21 16,0-22-16,1 1 0,-1 0 0,0-21 15,0 21-15,0-22 0,-21 22 16,0-21-16,21 21 0,-21-22 0,0 22 16,0 0-16,0 0 0,0 0 0,0-1 15,-21 22-15,0 22 16,0-22-16,0 21 0,21 0 15,-21 21-15,21-21 16,-22 1-16,22 20 0,0-21 0,0 0 16,0 22-16,0-22 0,0 0 0,0 0 15,0 0-15,0 0 0,0 1 0,22-1 16,-1-21-16,0 21 16,0-21-16,0 0 0,0 0 0,1 0 15,-1 0-15,0 0 0,0 0 0,0-21 16,0 0-16,1-1 0,-1 22 15,-21-21-15,21 0 0,0 0 16</inkml:trace>
  <inkml:trace contextRef="#ctx0" brushRef="#br0" timeOffset="42260.01">26035 14139 0,'0'0'0,"-21"-21"0,21 0 16,0 0-1,0 42 32,-21-21-31,21 21-16,0 0 15,0 1-15</inkml:trace>
  <inkml:trace contextRef="#ctx0" brushRef="#br0" timeOffset="42504.89">25908 14457 0,'21'21'16,"0"-21"-1,-21 21-15,0 0 16,0 1-16,0-1 16,0 0-16,0 0 0,-21 0 15,21 0-15,-21-21 0,0 22 0,0-1 16,-1 0-16,1 0 0,0 0 16,0 0-16,0 1 0,0-1 0,-1-21 15,1 21-15,0-21 0,0 21 0,0-21 16,0 0-16,-1 0 0,1 21 15,0-21-15</inkml:trace>
  <inkml:trace contextRef="#ctx0" brushRef="#br1" timeOffset="48376">2434 16087 0,'0'0'16,"-42"0"-1,21 0-15,-1 21 0,22 0 16,0 0-16,0 0 16,22-21-1,20 0-15,-21 0 16,21 0-16,1-21 0,-22 0 0,21 0 15,1 0-15,-1 0 0,0-22 16,-21 22-16,22-21 0,-22 21 0,-21-1 16,0 1-16,0 0 0,0 0 15,0 0-15,-21 0 0,0 21 0,-22 0 16,-20 0-16,20 21 0,-20 0 16,-1 0-16,1 0 0,-1 22 15,22-1-15,0 21 0,-1-20 0,22-1 16,0 0-16,21 1 0,0-1 15,0 0-15,0-20 0,0 20 0,21-21 16,22 0-16,-22 0 0,21-21 16,0 0-16,1 0 0,20 0 0,-20 0 15,20 0-15,1 0 0,-22 0 16,0-21-16,1 21 0,-22-21 0,0 21 16,-21-21-16,-21 21 15,-22 0-15,1 0 16,0 0-16,-1 21 0,-20-21 0,-1 21 15,1 0-15,-1 22 0,22-22 16,-21 0-16,20 21 0,22 1 0,-21-1 16,21 0-16,-1-20 0,1 20 15,21 0-15,0 1 0,0-1 0,0-21 16,21 21-16,22-20 0,-22-1 16,21-21-16,22 0 0,-1 0 0,1 0 15,-1 0-15,1-21 0,20 21 0,-20-22 16,-1 1-16,1 0 15,-1 0-15</inkml:trace>
  <inkml:trace contextRef="#ctx0" brushRef="#br1" timeOffset="48912.2">3429 16531 0,'0'0'0,"0"-21"0,0-21 0,0 21 0,0-22 16,0 22-16,0 0 0,-21 0 15,0 21-15,-1 0 0,1 0 0,0 0 16,0 0-16,-21 0 0,20 21 15,1 0-15,0 0 0,0 0 0,0 1 16,0 20-16,-1-21 0,22 0 16,-21 22-16,21-22 0,0 0 0,0 0 15,0 0-15,21 0 0,1-21 0,-1 0 16,0 0-16,21 0 0,-21 0 16,22-21-16,-1 0 0,0 0 15,-20 0-15,20 0 0,-21-1 0,0 1 16,0 0-16,1 0 0,-22 0 15,21 0-15,-21-1 0,0 44 32,-21 20-32,21-21 15,0 21-15,-22 1 0,22-1 0,0 22 16,0-1-16,0 1 0,0 20 0,0-20 16,0 20-16,0 1 0,-21-21 15,21 20-15,0 1 0,0 0 0,-21-1 16,0-20-16,21 20 0,-21-20 15,0-1-15,-1 1 0,1-1 16,0-20-16,-21-1 0,21 0 0,-22 1 16,1-22-16,0 0 0,20 0 15,-20-21-15,21 0 0,-21 0 0,20-21 16,-20 0-16,21-21 0,0-22 16,0 22-16,-1-22 0,1-20 0,0 20 15,21 1-15,-21-22 0,21 21 0,0 22 16,0-21-16,0 20 0,21 1 15,0 0-15,0-1 0,1 22 16,20-21-16,-21 21 0,21-22 0,1 22 16,-1-21-16</inkml:trace>
  <inkml:trace contextRef="#ctx0" brushRef="#br1" timeOffset="49128.08">4678 16404 0,'0'-21'16,"0"42"46,0 0-46,-21 1-16,-1-1 0,22 0 15</inkml:trace>
  <inkml:trace contextRef="#ctx0" brushRef="#br1" timeOffset="49291.99">4678 16870 0,'0'0'0,"-64"21"16,43-21-1,42 0 48</inkml:trace>
  <inkml:trace contextRef="#ctx0" brushRef="#br1" timeOffset="51415.79">7451 16531 0,'0'0'16,"-22"21"-16,1-21 0,0 22 15,21-1-15,21-21 16,22 0 0,-22 0-16,21 0 0,0 0 0,1 0 15,20-21-15,-20-1 0,20 1 0,1 0 16,-1-21-16,1-1 0,-1 1 0,-21 0 16,22-22-16,-22 22 15,1-22-15,-22 1 0,0-1 0,0 1 0,-21-64 16,0 85-16,0-22 15,0 22-15,0-1 0,-21 22 16,0 0-16,0 0 0,-1 21 0,1 0 16,-21 21-16,21 0 0,0 22 0,-22-1 15,22 21-15,-21 1 0,21 21 16,-22 20-16,22-20 0,-21 21 0,21 0 16,-22 0-16,22-1 0,-21 22 0,21-21 15,-22 21-15,22-21 16,0 0-16,21 21 0,0-21 0,-21 0 0,21-22 15,0 22-15,0-21 0,0-1 16,0-20-16,0-22 0,0 22 16,21-22-16,-21-21 0,21 22 0,0-43 15,0 21-15,1-21 0,20 0 16,-21-21-16,0-1 0,22 1 0,-22-21 16,0 0-16,21-1 0,-21-20 0,1-1 15,20 1-15,-42-1 0,0 1 16,0-22-16,0 22 0,0-1 0,0 1 15,-42-1-15,20 1 0,-20-1 0,0 1 16,-1 20-16,-20 1 0,21 21 16,-1 0-16,1-1 0,-22 22 0,43 0 15,-21 0-15,21 0 0,0 22 16,-1-22-16,22 21 0,0 0 16,22-21-16,-1 0 15,21 0-15,0 0 0,22 0 0,-22-21 16,22 0-16,-1-1 0,1 1 15,20-21-15,-20 0 0,-1-1 16,22 1-16,-21 0 0,20-22 0,-20 22 16,20-22-16,-20 1 0,-1-1 0,43-84 15,-85 85-15,1-22 0,-22 21 16,0-20-16,0 20 0,0 22 0,0 0 16,-22-1-16,1 22 0,-21 0 15,21 0-15,-22 21 0,22 0 16,-21 21-16,21 0 0,0 0 0,-1 22 15,1 20-15,21-21 0,-21 22 16,21 21-16,0-22 0,0 1 0,0 20 16,0-20-16,0-1 0,0 1 0,0-1 15,0 1-15,0-22 0,0 22 16,21-22-16,-21 0 0,21-21 0,1 22 16,-1-22-16,0 0 0,0 0 0,21-21 15,-20 0-15,20 0 16,-21 0-16,21 0 0,-20-21 0,20 0 0,0 0 15,-21-22-15,22 22 0,-1 0 0,-21-21 16,22-1-16,-22 22 16,0 0-16,0-21 0,0 21 0,-21-1 15,21 1-15,-21 42 32,0 1-32,0-1 0,0 0 15,0 21-15,0-21 0,0 1 0,0 20 16,0-21-16,0 0 0,0 0 15,22 22-15,-22-22 0,21-21 0,0 21 16,0-21-16,0 0 0,0 0 0,1 0 16,-1 0-16,21 0 0,-21-21 15,22 21-15,-22-21 0,0 0 16,21-1-16,-21 1 0,1-21 0,-1 21 16,0 0-16,0-43 0,-21 43 15,0-21-15,0 20 0,0-20 16,0 21-16,0 0 0,-21 0 0,0-1 15,0 1-15,-1 0 0,-20 21 16,21 0-16,0 0 0,-22 0 0,22 21 16,0 0-16,-21 1 0,21-1 0,-1 21 15,1-21-15,0 22 0,21-1 16,0 0-16,0-21 0,0 22 0,0-1 16,0-21-16,21 0 0,0 22 0,22-22 15,-22-21-15,21 21 0,1 0 0,-1-21 16,0 0-16,1 0 15,-1 0-15,21 0 0,-20-21 0,20 0 16,1 21-16,-22-21 0,22 0 0,-22-1 16,21 1-16,-20-21 0,-1 21 15,-21 0-15,0-1 0,1 1 0,-22-21 16,21 21-16,-21 0 0,0-1 0,0 1 16,0 0-16,-21 21 0,-1-21 15,1 21-15,0 0 0,-21 0 0,21 0 16,-1 0-16,1 21 0,-21-21 0,21 21 15,0 0-15,-1 1 0,1-1 16,21 0-16,0 0 0,-21 21 16,21-20-16,0-1 15,0 0-15,21-21 0,0 21 16,1-21-16,-1 0 0,0 0 16,0 0-16,0-21 0,0 0 0,1 21 15,20-21-15,-21-1 0,-21 1 0,21 0 16,0 0-16,-21 0 0,22 0 15,-22-1-15,0 1 0,0 0 0,0 0 16,0 42 15,0 0-31,0 0 0,0 1 0,0 20 16,0-21-16,0 21 0,0-20 0,0-1 16,0 21-16,0-21 0,0 0 15,0 1-15,21-1 0,0 0 16,0-21-16,0 0 0,0 0 0,1 0 15,-1 0-15,21 0 0,-21-21 0,22 0 16,-1-1-16,0 1 0,-21 0 16,22-21-16,-1-1 0,0 22 15,1-21-15,-22 0 0,21-22 0,1 22 16,20-85-16,-21 63 16,22-63-16,-43 43 0,0 41 15,-21-20-15,21 20 0,-21 1 0,0 0 16,0-1-16,-21 43 15,0 0-15,0 22 16,0-1-16,0 0 0,-1 21 0,1 1 16,0-1-16,0 0 0,21 22 15,-21-22-15,21 22 0,-21-1 0,-1-21 16,22 22-16,0-1 0,0-20 0,0 20 16,0-20-16,0-1 0,0 0 15,0 1-15,0-1 0,22-21 0,-1 21 16,0-20-16,0-22 0,0 21 15,0-21-15,1 0 0,-1 0 0,21 0 16,-21 0-16,22-21 0,-22-1 0,0 1 16,0 0-16,0-21 0</inkml:trace>
  <inkml:trace contextRef="#ctx0" brushRef="#br1" timeOffset="51613.67">10647 16341 0,'-43'0'15,"1"0"1,63 0 0,22 0-16,-1-21 0,0 21 15,1 0-15,20-22 0,1 22 0,-1-21 16,1 21-16,-22-21 0,21 0 16,1 21-16,-1-21 0,-20 21 15,-1-21-15,0-1 0,1 22 0,-22-21 16,0 0-16</inkml:trace>
  <inkml:trace contextRef="#ctx0" brushRef="#br1" timeOffset="52395.74">16383 15769 0,'0'0'0,"21"-42"0,0 0 0,0-1 0,-21 1 16,22 21-16,-1-22 0,-21 22 15,0 0-15,21 0 0,-21 42 16,0 0-16,0 22 15,0-1-15,-21 0 0,0 22 16,21-1-16,0 22 0,-22-22 0,1 22 16,21 0-16,0-22 0,-21 1 0,0 20 15,21-41-15,-21 20 16,21-20-16,0-1 0,-21 0 0,21 1 16,0-22-16,-22 0 0,22 0 15,0 0-15,0-42 31,0 0-31,0 0 0,0 0 16,22-22-16,-22 22 0,21-21 0,21-1 16,-21 1-16,0-21 0,22 20 15,-22 1-15,21 0 0,1-1 0,-1 1 16,21 21-16,-20 0 0,-1 21 0,0 0 16,22 0-16,-22 21 15,22 0-15,-22 0 0,0 0 0,1 22 16,-22-1-16,0-21 0,0 21 0,-21 1 15,0-1-15,-21 0 0,0-20 0,-21 20 16,-1-21-16,1 0 0,0 0 16,-1 1-16,-20-1 0,20 0 0,1 0 15,-21-21-15,20 0 0,1 0 0,0 21 16,-1-21-16,1 0 0,0 0 16,20 0-16,1 0 0,0 0 0,0 0 15,21-21 1,21 21-16,0 0 0,22-21 15,-1 0-15,0 0 16,1 21-16,-1-22 0</inkml:trace>
  <inkml:trace contextRef="#ctx0" brushRef="#br1" timeOffset="52643.59">18775 16150 0,'0'0'0,"21"-21"15,0 21 1,0 0-16,0-21 16,1 21-16,-1 0 0,0 0 0,-21-21 15,21 21-15,0 0 0,0 0 16,1 0-16,-44 0 31</inkml:trace>
  <inkml:trace contextRef="#ctx0" brushRef="#br1" timeOffset="52788.51">18690 16277 0,'0'0'0,"-21"21"0,21 1 0,-21-1 16,21 0-16,21-21 31,0 0-31,0 0 15,0 0-15,1 0 0,-1 0 16,0 0-16,0-21 0,0 21 0,0-21 16,1-1-16,-1 22 0</inkml:trace>
  <inkml:trace contextRef="#ctx0" brushRef="#br1" timeOffset="53540.57">21526 15939 0,'22'-43'0,"-1"1"0,0 0 15,-21-1-15,21-20 16,0 42-16,-21-1 0,0 1 16,0 42-16,0 1 15,0-1-15,0 21 0,0 22 0,-21-1 16,21 1-16,-21-1 0,0 1 15,0-1-15,-22 1 0,22-1 0,0-21 16,-21 22-16,20-22 0,1 1 0,0-22 16,0 21-16,0-21 0,0 0 15,21-42 1,21 0-16,0 21 16,0-21-16,0 0 0,0-22 15,-21 22-15,22 0 0,-1 21 0,0-21 16,0 0-16,0 21 0,22 0 15,-22 0-15,0 0 0,0 0 0,21 0 16,-20 0-16,20 0 0,-21 0 16,21 0-16,1 0 0,-22 0 0,21 0 15,-21 0-15,1 0 0,20 0 0,-21 0 16,0-21-16,0-1 16,-21 1-16,22 0 0,-22 0 0,0 0 15,0 0-15,0-1 0,0 1 0,0 0 16,0-21-16,0 21 0,0-1 15,-22 22-15,1 0 16,0 22-16,21-1 0,-21 0 16,0 21-16,21 1 0,-21-22 0,-1 21 15,1 0-15,0 1 0,0-1 16,0-21-16,0 22 0,-1-1 0,1-21 16,0 21-16,21-20 0,0-1 0,-21 21 15,21-21-15,0 0 0,0 1 16,21-22-1,0 0 1,0 0-16,1-22 0,-1 1 16,0 0-16,21 21 0</inkml:trace>
  <inkml:trace contextRef="#ctx0" brushRef="#br1" timeOffset="53749.45">22437 16277 0,'-22'0'16,"1"-21"-16,0 21 0,0 0 0,0 0 0,0 0 16,-1 0-1,1 0-15,42-21 47,1 21-47,-1 0 16,0 0-16,0-21 0,0 21 15</inkml:trace>
  <inkml:trace contextRef="#ctx0" brushRef="#br1" timeOffset="54008.3">22733 16044 0,'0'0'0,"0"-21"0,0 0 0,0 0 15,21 21-15,0-21 0,0 21 16,1-21-16,20 21 0,-21 0 16,21 0-16,-20-22 0,20 22 0,-21 0 15,21 0-15,1 0 0,-22 0 16,0 0-16,21 0 0,-20 0 0,-1 0 16,-42 0 15,-1 0-31,1 0 15,0 0-15,-21 0 0</inkml:trace>
  <inkml:trace contextRef="#ctx0" brushRef="#br1" timeOffset="54399.59">22902 15939 0,'-21'0'15,"42"0"-15,-42 21 0,0-21 0,0 21 0,0 0 16,-1 0-16,1-21 16,0 21-16,0 1 0,0 20 0,0-21 15,-1 0-15,1 0 0,21 1 0,0-1 16,0 0-16,-21-21 0,21 21 0,0 0 31,21-21-15,0 0-16,1-21 0,-1 21 0,21-21 15,-21 21-15,0 0 0,22 0 16,-22-21-16,0 21 0,0 0 0,0 0 16,1 0-16,-1 0 0,0 21 15,0-21-15,0 21 0,0 0 0,1 0 16,-1-21-16,-21 43 0,0-22 15,21 0-15,-21 0 0,0 0 0,0 1 16,0-1-16,0 0 0,-21 0 0,0 0 16,-1 0-16,1-21 0,0 22 15,0-22-15,-21 0 0,20 21 0,1-21 16,-21 0-16,21 0 0,0 0 0,-1 0 16,1 0-16,0 0 15,21-21 1,21 21-1,0 0-15,-21-22 16,22 22-16,-1 0 0,0-21 0</inkml:trace>
  <inkml:trace contextRef="#ctx0" brushRef="#br1" timeOffset="54624.46">23770 16193 0,'0'0'0,"0"-22"16,0 1-1,0 0 1,0 42 31,0 0-47,0 1 0,0-1 15</inkml:trace>
  <inkml:trace contextRef="#ctx0" brushRef="#br1" timeOffset="54812.37">23770 16637 0,'0'0'0,"0"42"15,0-20-15,0-1 16,0 0-16,0 0 0,0 0 0,-21 0 15,0 22-15,0-22 0,-1 21 0,-20-21 16,0 22-16,-1-22 0,1 21 16,0-21-16,-1 1 0,-20 20 0,21-21 15,-22 0-15,1 0 0,-22-21 0,-21 22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6:02:59.0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1778 1249 0,'0'-21'0,"0"42"0,21-63 0,-21 20 16,21-20-16,-21 21 0,0 0 0,0-22 15,21 22-15,-21-21 0,0 0 16,0-1-16,0 22 0,0-21 16,0-1-16,0 22 0,0 0 0,0-21 15,0 21-15,0-1 0,0 1 16,-21 64 15,21-1-31,-21 0 0,21 22 16,-21-1-16,0 22 0,21 0 15,-21-1-15,-1 1 0,1 21 0,21 0 16,0-22-16,-21 22 0,21-21 16,0-1-16,0-20 0,0-1 0,0 1 15,0-1-15,21-20 0,0-1 16,1-21-16,-1 0 0,0 1 0,21-1 16,-21-21-16,22 0 15,-22 0-15,21 0 0,-21-21 0,22 21 16,-1-22-16,-21-20 0,22 21 15,-1-21-15,0-1 0,1-20 0,-22-1 16,21 1-16,0-1 0,-20 1 0,-1-1 16,21-20-16,-21 20 0,0 1 15,1-22-15,-1 21 0,0-20 0,-21 20 16,0 1-16,21-1 0,-21 1 16,21-1-16,-21 22 0,0 0 0,0 20 15,0 1-15,0 0 0,0 0 16,0 42-16,0 0 15,0 0-15,0 22 16,0-1-16,-21 22 0,21-1 0,-21 1 16,0-1-16,21 1 0,-21 20 0,21-20 15,-22 20-15,1-20 0,21 21 16,0-22-16,-21 22 0,0-22 0,21 1 16,-21-1-16,21-20 0,0-1 15,0 0-15,0 1 0,21-22 0,0 21 16,0-21-16,0-21 0,22 21 15,-1-21-15,-21 0 0,22 0 0,-1 0 16,0-21-16,1 0 0,-1 0 0,-21 0 16,21-22-16,1 22 15,-22-21-15,21 0 0,-21-22 0,22 22 16,-22-22-16,0-20 0,21 20 16,-20 1-16,20-1 0,-21 1 0,0-22 15,0 21-15,1 1 0,-1-1 0,0 1 16,0-1-16,0 22 0,-21 0 15,0-1-15,0 22 0,0-21 0,0 21 16,0 42 0,-21 0-1,0 21-15,21 1 16,-21-1-16,0 22 0,-1-1 0,1 1 16,0-1-16,21-21 0,-21 22 15,0-1-15,21 22 0,0-21 0,0-1 16,-21-21-16,21 22 0,0-1 0,0-20 15,0-1-15,0 0 0,0 1 16,0-22-16,21 21 0,0-21 0,0 1 16,0-22-16,0 21 0,22-21 0,-22 0 15,0 0-15,21 0 0,-20 0 16,20-21-16,-21 21 0,21-22 0,-20 1 16,20 0-16,-21-21 0,21 21 15,-20-22-15,-1 1 0,21 0 16,-21-1-16,0 1 0,1 0 0,-1-1 15,0 1-15,-21 21 0,0 0 16,21-1-16,-21 1 0,0 42 16,0 1-1,0-1-15,-21 0 0,21 0 16,-21 21-16,0 1 0,21-22 0,-22 21 16,1 1-16,21-22 0,0 21 0,0-21 15,0 0-15,0 1 0,0-1 16,0 0-16,0 0 0,21-21 31,1 0-31,-1 0 16,-21-21-16,21 0 0,0 0 0,-21-1 15,21-20-15,0 21 0</inkml:trace>
  <inkml:trace contextRef="#ctx0" brushRef="#br0" timeOffset="293.83">3979 1228 0,'0'0'0,"-21"0"16,0 0 0,21 21-16,0 0 0,0 0 15,0 0-15,21-21 16,0 0 0,0 0-16,1 0 15,-1 0-15,0 0 0,-21-21 0,0 0 16,0 0-16,0 0 15,-21 0-15,0 21 16,-1-22-16,1 22 0,0 0 0,0 0 16,0 0-16,-22 0 0,22 22 15,0-22-15,0 21 0,-21 0 0,20 0 16,1 0-16,21 0 0,-21-21 16,21 22-16,0-1 0,0 0 15</inkml:trace>
  <inkml:trace contextRef="#ctx0" brushRef="#br0" timeOffset="499.71">3048 1736 0,'0'0'0,"-21"21"0,42-21 31,0 0-31,0 0 16,0-21-16,1 21 0,20 0 15,-21-21-15,21-1 0,-20 22 0,20-21 16,0 21-16,1 0 0,-22-21 16,21 0-16,0 21 0,-20-21 15,20 21-15,-21 0 0</inkml:trace>
  <inkml:trace contextRef="#ctx0" brushRef="#br0" timeOffset="1134.04">4064 2074 0,'21'0'16,"0"0"-16,-21-21 16,21 0-16,1 0 0,-1 0 15,0 0-15,0-22 0,21 22 0,-20-21 16,-1-1-16,21-20 0,-21 21 0,0-1 15,22-20-15,-22 20 0,0-20 16,0-1-16,22 22 0,-22-21 0,0-1 16,0 1-16,-21-1 0,21 1 0,-21 20 15,0-20-15,0 20 0,0 1 16,0 21-16,0-21 0,0 20 16,0 44-1,-21-1-15,0 21 0,0 0 16,21 22-16,-21-22 0,-1 22 0,-20-1 15,21 1-15,0-1 16,0 1-16,-1-1 0,1 1 0,0-1 16,21 1-16,0-1 0,0-20 15,0-1-15,0 0 0,0 1 0,0-1 16,0-21-16,21 0 0,0 0 0,1 1 16,-1-1-16,0-21 0,0 0 15,0 0-15,0 0 0,22 0 0,-22-21 16,0 21-16,21-22 0,-20 1 0,-1 0 15,0 0-15,21-21 0,-21 20 16,-21-20-16,22 21 0,-22 0 16,21 0-16,-21-1 0,0 1 0,0 42 31,-21 1-31,21-1 16,-22 0-16,22 21 0,-21-21 0,21 1 15,0 20-15,0-21 0,0 0 16,0 0-16,0 1 0,0-1 0,0 0 15,0 0-15,21-21 32,1 0-32,-22-21 0,21 0 0,0 0 15,-21-1-15,21 1 0,0 0 0,-21 0 16</inkml:trace>
  <inkml:trace contextRef="#ctx0" brushRef="#br0" timeOffset="1392.89">4953 1482 0,'-21'0'16,"0"0"0,21-21 15,21 21-15,-21-22-16,21 1 0,-21 0 15,-21 21 16,0 0-15,-1 21-16,1 0 0,21 1 16,-21-22-16,21 21 15,0 0-15,0 0 0,21-21 16</inkml:trace>
  <inkml:trace contextRef="#ctx0" brushRef="#br0" timeOffset="2057.51">5270 1778 0,'0'0'0,"-21"0"0,0 0 0,21-21 15,0 0-15,0 0 0,0-1 16,0 1-16,0 0 0,21 0 16,0 21-16,1-21 0,-1 0 15,0 21-15,0 0 0,0 0 0,22 0 16,-22 0-16,0 0 0,0 0 16,-21 21-16,21 0 0,-21 0 0,0 0 15,0 22-15,0-22 0,0 21 16,-21 0-16,0 1 0,0-22 0,-22 21 15,1 1-15,0-1 0,-1 0 0,22-21 16,-21 1-16,0 20 0,20-42 16,-20 21-16,21 0 0,0-21 0,42-21 47,0 21-47,0-21 0,0 0 0,1 21 15,20-21-15,-21 21 0,0 0 0,22 0 16,-22-22-16,0 22 15,21 0-15,-21 0 0,22 22 0,-1-22 16,-21 21-16,22 0 0,-1 0 0,-21 0 16,21 0-16,-20 22 0,20-22 0,-21 21 15,-21 1-15,21-1 0,-21 0 16,0 1-16,0 20 0,0-21 0,-21-20 16,0 20-16,0 0 0,-22-21 0,1 22 15,0-22-15,-1 0 0,-20 0 16,21 0-16,-22-21 0,1 0 0,20 0 15,-20 0-15,20 0 0,1 0 16,-21 0-16,20-21 0,22 0 0,-21 21 0,-1-21 16,22 0-16,0 0 15,-21-1-15,21 1 0,21 0 0,0 0 16,0 0-16,0 0 0,0-1 0,0 1 16,0 0-16,21 0 0,-21 0 0,42-22 15,-21 22-15,0 0 0,22-21 16,-1 21-16</inkml:trace>
  <inkml:trace contextRef="#ctx0" brushRef="#br0" timeOffset="2585.39">6117 1778 0,'0'0'16,"0"-85"-16,0 64 15,0 0-15,0-21 0,0 21 0,0-22 16,0 22-16,-21 0 0,21 0 16,-21 0-16,0-1 0,-1 22 15,1 0-15,0 0 0,0 22 16,0-1-16,0 21 0,-1 0 16,-20-20-16,21 41 0,0-21 0,0 1 15,-1-1-15,1 0 0,0 1 0,0-1 16,21-21-16,0 22 0,0-22 15,0 0-15,21-21 16,0 0-16,0 0 0,1 0 0,20 0 16,-21 0-16,21-21 0,-20 0 15,20-1-15,0 1 0,-21-21 0,22 21 16,-22-22-16,0 22 0,0-21 0,-21 0 16,0 20-16,21-20 0,-21 21 15,0 0-15,0 0 0,0-1 0,0 44 31,0-1-31,0 0 0,0 21 16,-21-21-16,21 22 0,-21 63 16,21-85-1,0 21-15,0-21 0,0 0 0,0 22 0,0-22 16,0 0-16,0 0 16,21-21-16,0 0 0,1 0 15,-1 0-15,0 0 0,0 0 0,0 0 16,0 0-16,1-21 0,-1 0 0,0 0 15,0-22-15,0 22 0,0-21 16</inkml:trace>
  <inkml:trace contextRef="#ctx0" brushRef="#br0" timeOffset="3793.73">6689 804 0,'0'0'0,"0"-21"0,0-21 0,0 21 16,-22 0-16,1 21 15,21 21 1,0 0-16,0 0 0,0 21 0,-21 22 16,21-22-16,-21 22 0,21-1 15,-21 1-15,21 20 0,0-20 16,0-1-16,0 1 0,0-1 0,0 1 0,0-1 16,0-20-16,0 20 0,0-20 15,0-1-15,0 0 0,0-21 0,0 22 16,0-22-16,0 0 0,21-21 15,-21 21-15,21-21 0,0 0 16,0 0-16,1 0 0,-22-21 16,21 0-16,0 21 0,21-42 0,-21 20 15,1 1-15,-1-21 0,0 21 0,21-22 16,-21 1-16,1 21 0,-1 0 16,-21 0-16,0-1 0,21 22 0,-21 22 31,0-1-16,0 0-15,0 0 0,0 0 0,0 22 16,-21-22-16,21 21 0,0-21 0,0 22 16,0-22-16,0 0 0,0 0 15,0 0-15,0 0 0,0 1 16,21-22-16,0 21 0,0-21 16,0 0-16,22 0 0,-22 0 15,0-21-15,0-1 0,22 1 16,-22 0-16,0 0 0,0 0 0,0-22 15,22 22-15,-22-21 0,0 21 0,-21-22 16,21 22-16,0 0 0,-21 0 16,21 0-16,-21 42 31,0 0-31,0 0 0,-21 0 16,21 22-16,-21-22 0,21 21 15,-21-21-15,21 1 0,0-1 0,0 0 16,0 0-16,0 0 0,0 0 0,0 1 15,21-22-15,0 0 0,0 21 16,1-21-16,-1 0 0,0 0 0,0 0 16,0 0-16,0-21 0,1 21 0,-1-22 15,-21 1-15,21 0 0,-21 0 16,0 0-16,21 0 0,-21-22 0,0 22 16,0 0-16,0-21 0,-21 20 0,0 1 15,0-21-15,-1 21 0,1 0 16,0-1-16,0 22 15,21-21-15,0 0 32,21 21-32,0 0 15,0-21-15,22 21 0,-22-21 0,21 21 16,-21 0-16,22 0 0,-22 0 0,21 0 16,-21 0-16,1 0 0,20 0 15,-21 21-15,0-21 0,-21 21 0,21 0 16,-21 0-16,22 1 0,-22 20 0,0-21 15,0 0-15,0 22 0,0-22 0,0 21 16,0-21-16,0 22 16,0-22-16,21 0 0,-21 21 0,0-21 15,0 1-15,0-1 0,0 0 16,-21-21-16,21 21 16,-22-21-16,1 0 15,21-21 1,0 0-16,0 0 0,0-22 15,0 22-15,0 0 0,21-21 16,1-1-16,-1 1 0,0 0 0,0-1 16,0 1-16,0 0 0,1-1 0,20 22 15,-21-21-15,43-1 16,-43 43-16,0 0 0,0 0 16,0 0-16,0 0 0,1 22 0,-1-1 15,-21 0-15,0 0 0,0 21 0,0-20 16,0 20-16,0 0 0,0 1 15,0-22-15,0 21 0,0-21 0,0 22 16,0-22-16,0 0 0,0 0 0,0 0 16,-21 0-16,21 1 0,-22-22 15,22 21-15,0-42 32,0-1-32,-21 1 0,21 0 15,-21 0-15</inkml:trace>
  <inkml:trace contextRef="#ctx0" brushRef="#br0" timeOffset="4067.57">7895 1058 0,'-21'0'0,"42"0"0,-63 0 0,21 22 0,-1-22 15,22 21-15,-21-21 16,42 0-1,1 0-15,-1 0 0,0-21 16,0 21-16,0-22 16,-21 1-16,0 0 15,0 0 1,-21 21 0,0 0-16,21 21 15,-21-21-15,0 21 16,-1 0-16</inkml:trace>
  <inkml:trace contextRef="#ctx0" brushRef="#br0" timeOffset="4298.45">6456 1355 0,'0'0'0,"-21"0"0,-1 0 16,-20 0-16,63 0 31,0 0-31,22 0 0,-1 0 0,0 0 16,1 0-16,20 0 0,1 0 15,-22 0-15,22 0 0,-22 0 0,21 0 16,-20 0-16,-22 0 0,21 0 0,-21 0 16,1 0-16</inkml:trace>
  <inkml:trace contextRef="#ctx0" brushRef="#br0" timeOffset="4857.03">2286 2688 0,'0'0'0,"-42"0"0,-1 0 0,1 0 0,21 0 16,-22 0-16,22 0 0,0 0 15,42 21 1,22-21-16,-1 0 16,0 0-16,43 0 0,-22 0 15,43 0-15,0 0 0,21 0 16,0 0-16,0 0 0,42-21 0,1 0 16,20 21-16,1-21 0,-1 21 15,43 0-15,0-21 0,-21 21 0,20 0 16,22 0-16,-21-21 0,-21 21 0,21 0 15,0 0-15,-22 0 0,22 0 16,-21 0-16,-22 0 0,-20-22 0,20 22 16,-42 0-16,0 0 0,-21-21 0,-21 21 15,0 0-15,-42-21 0,20 21 0,-41-21 16,-1 21-16,0 0 0,-21 0 16,-21-21-16,22 21 0,-22-21 31,-22 21-16,1 0 1,0 0-16,0 0 16,-21 0-16,20 0 0</inkml:trace>
  <inkml:trace contextRef="#ctx0" brushRef="#br0" timeOffset="7417.07">1714 3598 0,'0'0'0,"0"22"0,22-1 0,-22 0 16,0 0-16,21 0 0,-21 0 16,21-21-16,0 0 15,0 0-15,0 0 16,1 0-16,-1-21 0,0 21 0,21-21 15,-21 0-15,22 0 0,-22-22 0,21 22 16,-21 0-16,22-21 0,-22-1 16,0 1-16,0 0 0,-21 21 0,0-22 15,0 1-15,-21 0 0,-21 20 16,21-20-16,-22 21 0,1 0 0,-22 21 16,22 0-16,-21 0 0,20 0 15,-20 0-15,-1 21 0,22 21 0,0-21 16,-1 22-16,22-1 0,0 0 15,21 1-15,0-1 0,0 22 0,0-22 16,21 0-16,0-21 16,22 22-16,-22-1 0,21 0 0,0-20 15,-20 20-15,20 0 0,-21-21 0,21 22 16,-20-1-16,-1 0 0,-21-20 16,0 20-16,0 0 0,0 1 0,0-22 15,0 21-15,-43-21 0,22 22 16,-21-22-16,21 0 0,-22 0 0,-20-21 15,21 0-15,-1 0 0,-20 0 16,20 0-16,1 0 0,0-21 0,-1 0 16,1-22-16,21 22 0,-21-21 15,20-22-15,1 22 0,0-21 0,0 20 16,21 1-16,0 0 16,0-1-16,0 1 0,0 21 0,0 0 15,0-1-15,21 22 0,0 0 16,0 22-16,1-1 0,-1 0 0,21 0 15,-21 21-15,0-20 0,22 20 16,-22 0-16,0 1 0,0-1 0,0 0 16,1 1-16,-1-1 0,0 0 15,-21-21-15,21 22 0,0-22 0,0 0 16,1 0-16,-1-21 0,21 0 0,-21 0 16,0 0-16,22 0 0,-1 0 15,-21 0-15,22-21 0,-1-21 16,0 21-16,1-1 0,-1-20 15,-21 0-15,21 21 0,1-22 0,-22 1 16,21 21-16,-21-22 0,1 22 0,-22 0 16,0 0-16,21 0 0,-21 42 47,0 0-47,0 0 0,-21 0 0,21 22 15,0-22-15,-22 21 0,1-21 16,21 1-16,0 20 0,0-21 0,0 21 15,0-20-15,0-1 0,21 0 16,1-21-16,-1 0 16,0 0-16,21 0 0,-21 0 0,22-21 15,-1 0-15,0-1 0,1 1 16,-1 0-16,0-21 0,1 21 0,-1-22 16,-21 1-16,22 21 0,-22-22 0,0 22 15,-21-21-15,0 21 0,0 0 16,0-1-16,0 44 31,0-1-15,0 21-16,-21-21 0,21 22 0,0-1 15,0 0-15,0 22 0,0-22 16,0 22-16,0-22 0,0 21 16,0 1-16,0-1 0,0 1 0,0-1 15,0 22-15,0-21 0,0 20 16,0-20-16,-21-1 0,21 22 0,-22-43 15,22 22-15,-21-22 0,0 0 0,0 1 16,0-1-16,0 0 0,-22-20 16,22-1-16,-21 0 0,21-21 0,-22 0 15,22 0-15,-21 0 0,-1 0 0,1-21 16,21 0-16,-21-1 0,20-20 16,-20 0-16,21-22 0,0 1 0,0-22 15,21 0-15,0 1 0,0-1 0,0 0 16,0 1-16,21-22 15,21 21-15,0 1 0,1-1 0,20 0 16,-20 22-16,41-1 0,-20 22 16,-1-22-16,1 43 0,-1-21 0,1 21 15,-22 21-15,0 0 0,43 0 16,-64 0-16,0 0 0,-21 21 16,0 0-16,0 21 0,0-20 0,0-1 15,0 21-15,0-21 0,0 0 16,0 1-16,0 20 0,0-21 0,0 0 15,0 0-15,0 1 0,0-44 47,0 1-47,0 0 0,22 0 0,-22 0 16,21-22-16,-21 1 0,0 21 16,21-21-16,0-1 0,0 22 0,-21-21 15,21 21-15,1-1 0,-1 1 0,0 21 16,0 0-16,0 0 15,-21 21-15,21 1 16,-21-1-16,0 0 0,0 21 0,0-21 16,0 22-16,0-22 0,0 21 15,0-21-15,0 1 0,0 20 0,0-21 16,22 0 0,-1 0-16,0-21 0,0 0 15,0 0-15,0-21 0,22 0 16,-22 0-16,0-21 0,21 20 15,-20-20-15,20 0 0,-21-1 0,21 1 16,-20 0-16,-1-22 0,21 22 0,-42-22 16,21 1-16,0 21 0,-21-22 15,0 22-15,0-1 0,0 1 0,0 21 16,0 0-16,0 0 0,0-1 0,-21 22 16,0 22-16,21-1 15,0 0-15,0 0 0,-21 21 0,21 1 16,-21-1-16,21 22 0,0-22 15,0 0-15,0 22 0,0-22 16,0 0-16,0 1 0,0-1 0,0 0 16,0 1-16,0-22 0,0 21 0,0-21 15,0 1-15,21-1 0,0-21 16,0 0-16,0 0 0,1 0 16,-1 0-16,0 0 0,0-21 0,21-1 15,-20 1-15</inkml:trace>
  <inkml:trace contextRef="#ctx0" brushRef="#br0" timeOffset="8277.49">4297 3768 0,'0'0'0,"0"-21"0,-21-1 16,-1 1-16,1 21 0,0-21 16,0 21-16,0 0 0,0 0 15,-1 0-15,1 0 0,0 0 0,0 0 16,0 21-16,0 0 0,21 22 15,-22-22-15,1 21 0,0 1 0,21-22 16,-21 21-16,21 0 0,-21 1 0,21-1 16,0 0-16,0-20 0,0-1 15,0 0-15,0 0 0,0 0 0,0 0 16,21-21-16,0 0 0,0 0 16,0 0-16,1 0 0,-1-21 15,0 0-15,0 0 0,0 0 0,0 0 16,1-22-16,-1 22 0,0-21 0,-21 21 15,21-22-15,0 1 0,-21 21 16,0-22-16,0 22 0,21 0 0,-21 0 16,22 21-16,-22 21 31,0 0-31,0 0 0,0 1 0,0-1 16,0 21-16,0-21 0,0 22 0,0-22 15,0 0-15,0 21 0,0-21 16,0 1-16,0-1 0,0 0 15,21-21 1,0 0-16,0-21 16,0 0-16,-21-1 0,21 1 0,1 0 15,-1 0-15,21-21 0,-21 20 0,0 1 16,22-21-16,-22 21 0,21 0 16,-21-1-16,22 1 0,-22 21 0,21 0 15,-21 0-15,1 0 0,-1 0 0,0 0 16,0 0-16,0 21 0,-21 1 15,0-1-15,0 0 0,0 21 0,0-21 16,0 1-16,0 20 0,-21-21 16,0 21-16,0-20 0,0-1 0,-1 0 15,22 0-15,-21 0 0,0 0 16,42-42 15,0 0-31,1 0 0,-1 0 0,0 0 16,0-1-16,0-20 0,0 21 15,1-21-15,-1-1 0,0 22 0,0-21 16,0 21-16,-21-1 0,21 1 0,-21 0 16,22 0-16,-22 42 15,0 0 1,-22 0-16,1 1 0,0 20 0,21-21 16,-21 21-16,21 1 0,-21-22 15,21 21-15,-21-21 0,21 22 16,0-22-16,0 0 0,0 0 0,21 0 15,0-21-15,0 0 0,0 0 0,0 0 16,22 0-16,-22 0 0,0 0 0,21 0 16,-20-21-16,-1 21 0,0-21 15,0 0-15,0 0 0,0 21 0,1-21 16,-22-1-16,0-20 0,0 21 0,0 0 16,0 0-16</inkml:trace>
  <inkml:trace contextRef="#ctx0" brushRef="#br0" timeOffset="8509.36">3873 3641 0,'0'0'0,"-21"21"0,42-21 31,1 0-31,20-21 16,-21 21-16,43-21 0,-22 21 0,0 0 15,22-22-15,-22 22 0,22 0 0,-22 0 16,21 0-16,-20 0 0,-22 0 16,21 0-16,-21 0 0,1 0 15,-1-21-15,0 21 0,0 0 0,0-21 16</inkml:trace>
  <inkml:trace contextRef="#ctx0" brushRef="#br0" timeOffset="8748.18">5842 3598 0,'0'0'0,"0"22"16,0-1 30,21-21-30,0 21-16,-21 0 16,0 0-1</inkml:trace>
  <inkml:trace contextRef="#ctx0" brushRef="#br0" timeOffset="8905.09">5821 4022 0,'0'0'0,"0"-21"79</inkml:trace>
  <inkml:trace contextRef="#ctx0" brushRef="#br0" timeOffset="10469.7">7853 3450 0,'0'0'0,"21"0"16,0 0-1,-21-21 1,21 21-16,-21-21 0,21 21 16,1-21-16,-1 0 0,0-1 0,21-20 15,-21 21-15,22-21 0,-1-1 0,0 1 16,-20 0-16,20-1 0,-21 1 16,0 0-16,0-1 0,-21 1 0,0 0 15,0-1-15,0 22 0,-21-21 0,0 21 16,-21-1-16,-1 1 15,-20 21-15,-1 0 0,1 0 0,-1 21 16,1 1-16,21-1 0,-22 0 0,22 21 16,21-21-16,-1 1 0,22 20 15,0 0-15,0-21 0,22 22 0,-1 20 16,0-20-16,21 20 0,1 1 0,-1-1 16,0 22-16,1-22 0,-1 1 15,0-1-15,-21 1 0,22-1 0,-22-20 16,-21 20-16,0-21 0,0 1 0,0-1 15,-21-21-15,0 22 0,-22-22 0,1 0 16,0-21-16,-22 0 0,1 0 16,-1 0-16,22 0 0,-22 0 15,1-21-15,20 0 0,1-1 0,0-20 16,21 21-16,-1-21 0,1-1 16,0 1-16,21 0 0,0-22 0,0 22 15,0-22-15,0 22 0,21-22 0,0 22 16,1 0-16,20 21 0,-21-1 15,21 22-15,-20 0 0,20 0 0,0 22 16,-21-1-16,22 21 0,-1-21 0,-21 22 16,0-1-16,1 0 0,20 1 0,-42 20 15,21-21-15,0-20 16,-21 20-16,21 0 0,1 1 0,-22-22 0,21 0 16,0 0-16,0 0 0,0 0 15,0 1-15,1-22 0,20 0 16,-21 0-16,0 0 0,22-22 0,-1 1 15,-21 0-15,21 0 0,1 0 0,-22 0 16,21-1-16,-21 1 0,22-21 0,-22 21 16,0-22-16,0 22 0,0 0 15,-21 0-15,0 0 0,0 0 0,0-1 16,0 44 0,0-1-16,0 0 15,0 0-15,-21 0 0,21 0 0,-21 1 16,21 20-16,0-21 0,0 0 15,0 0-15,0 1 0,21-1 16,0-21-16,1 0 0,-1 0 16,0 0-16,0 0 0,21 0 0,1 0 15,-22 0-15,21 0 0,-21-21 0,22-1 16,-1 1-16,-21 0 0,0 0 0,22 0 16,-22 0-16,-21-1 0,21 1 15,-21 0-15,21 0 0,-21 42 31,0 0-15,0 0-16,0 1 0,0 20 0,0 0 0,0 1 16,0-1-16,0 21 0,0 1 15,0-1-15,0-20 0,0 41 0,0-20 16,0-1-16,0 1 0,0-1 0,0 22 16,0-21-16,0-1 0,0 22 15,0-22-15,0 1 0,-21-1 0,0 1 16,0-1-16,0-20 0,-22-1 0,22 0 15,-21-21-15,21 1 0,-22-1 0,22-21 16,-21 0-16,-1 0 0,22 0 0,-21-21 16,0-1-16,20-20 0,-20 21 15,21-43-15,0 22 0,0-21 0,21-1 16,0 1-16,0-22 0,0 21 16,21-20-16,0-1 0,0 0 0,21 22 15,1-22-15,-1-21 0,22 43 0,-1-22 16,1 1-16,-1 20 0,22 1 15,-22-1-15,1 1 0,-1 20 0,1-20 16,-1 20-16,-20 1 0,-22 21 16,21-21-16,-42 20 0,-21 22 15,0 0 1,0 22-16,-22-1 0,22 0 16,0 0-16,-21 0 0,20 0 0,22 1 15,0-1-15,0 0 0,0 0 0,0 0 16,0 0-16,22 1 0,-1-1 15,0 0-15,0 0 0,0 0 0,0 0 16,1 1-16,-1-1 0,0 0 0,-21 0 16,21 0-16,-21 0 0,0 1 15,0-1-15,-21 0 0,0-21 16,0 0-16,-1 0 0,-20 0 0,21 0 16,0 0-16,0 0 0,-1-21 0,1 21 15,0-21-15,0-1 16,21 1-16,0 0 0,0 0 15,21 0-15,0 0 0,22-1 0,-22-20 16,0 21-16,0-21 0</inkml:trace>
  <inkml:trace contextRef="#ctx0" brushRef="#br0" timeOffset="10725.57">9864 2879 0,'0'0'0,"21"-43"0,0 1 0,0 21 16,0 0-16,-21 0 0,0 42 15,0 0 1,0 21-16,-21 1 0,0-1 0,21 0 16,-21 22-16,0-1 0,-1 1 15,1-1-15,0 1 0,0 20 0,0-20 16,0-1-16,-1 1 0,-20-1 0,21 1 16,0-22-16,0 1 0,21-1 15,0 0-15,-22-21 0,22 22 16,0-22-16,0 0 0,22-21 15,-1 0-15,0 0 0,0 0 16,21 0-16,-42-21 0,22 0 0,-1 0 16</inkml:trace>
  <inkml:trace contextRef="#ctx0" brushRef="#br0" timeOffset="11800.9">9673 3535 0,'0'0'0,"-21"0"0,0 0 0,0 0 0,-1 0 16,1 0-16,21 21 15,21-21 1,1 0-16,20 0 0,-21 0 0,21 0 16,1 0-16,-1 0 0,22 0 0,-22-21 15,0 21-15,1-21 0,20 0 16,-42 21-16,22-22 0,-22 1 0,0 21 16,0-21-16,-21 0 15,0 0-15,-21 21 16,0 0-16,0 0 0,-1 0 15,1 0-15,0 0 0,0 0 16,0 21-16,0 0 0,-1 0 0,1 0 16,21 1-16,0-1 0,0 0 0,0 0 15,0 0-15,0 0 0,21 1 16,22-22-16,-22 0 0,0 0 16,21 0-16,1 0 0,-22 0 0,21 0 15,1 0-15,-1-22 0,-21 1 16,21 0-16,1 21 0,-1-21 0,-21 0 15,0 0-15,-21-1 0,0 1 0,0 0 16,0 0-16,0 0 0,-21 0 16,0 21-16,0 0 0,0 0 15,-22 0-15,22 0 0,-21 21 0,21 0 16,-22 0-16,22 21 0,-21-20 0,21 20 16,-22 0-16,22-21 15,0 22-15,0-1 0,0-21 0,21 22 16,0-22-16,0 0 0,0 21 0,21-21 15,0-21-15,21 22 0,-20-22 0,20 0 16,0 0-16,-21 0 0,22 0 16,-1 0-16,0 0 0,1 0 0,-1-22 15,-21 1-15,22 0 0,-1 21 0,0-42 16,-21 21-16,1-1 0,20 1 0,-21 0 16,-21 0-16,21 0 0,-21 0 15,21-1-15,-21 1 0,0 42 31,-21 1-31,0-22 0,21 21 16,-21 0-16,21 21 0,0-21 0,-21 1 16,0-1-16,21 0 0,-22 0 15,22 0-15,0 0 0,0 1 16,0-44 15,0 1-31,0 0 16,22 0-16,-1 0 0,-21 0 0,21-1 15,0-20-15,0 21 0,0 0 0,1-22 16,-1 22-16,0 21 0,-21-21 16,21 21-16,0 0 0,0 0 15,-21 21-15,22 0 16,-22 1-16,0-1 0,0 0 0,0 0 16,0 21-16,0-20 0,0-1 0,0 21 15,0-21-15,0 0 0,0 1 16,-22-1-16,22 0 0,0-42 31,0 0-15,0-1-16,0 1 0,22 0 15,-1-21-15,0 21 0,-21-22 16,42 22-16,-21-21 0,1-1 16,-1 22-16,21-21 0,-21 21 0,22 0 15,-22 21-15,0 0 0,21 0 0,-21 0 16,1 0-16,-1 21 0,0 21 15,-21-21-15,0 0 0,0 22 0,0-22 16,0 0-16,0 21 0,0-20 0,0-1 16,-21 21-16,21-21 0,0 0 0,-21 1 15,-1-1-15,1 0 0,21-42 47,0 0-47</inkml:trace>
  <inkml:trace contextRef="#ctx0" brushRef="#br0" timeOffset="11937.06">11578 3704 0,'-21'0'16,"0"0"0,21-21-16,-21 21 15,21-21 1,0 0-16</inkml:trace>
  <inkml:trace contextRef="#ctx0" brushRef="#br0" timeOffset="13253.82">12742 3366 0,'43'-22'0,"-86"44"0,107-86 0,-43 22 0,-21 21 16,21-22-16,-21 22 0,0-21 0,0 21 15,0-1-15,0 1 0,0 0 0,-21 21 16,0 0-16,-22 0 0,22 0 16,-21 0-16,21 21 0,-22 22 0,1-1 15,21 0-15,-21 22 0,20-1 0,-20 1 16,0-1-16,21 1 0,-22-1 15,22 1-15,0-1 0,0-20 16,21 20-16,0-21 0,0-20 0,0 20 16,21-21-16,0 0 0,0 0 0,22 1 15,-1-22-15,-21 0 0,21 0 0,1 0 16,-1 0-16,22-22 0,-22 1 16,21 0-16,-20 0 0,-1-21 0,22 20 15,-22-20-15,0 21 0,-21-21 0,1-1 16,-1 1-16,-21-22 0,0 1 0,0 21 15,0-22-15,-21 1 0,-1-1 16,1 22-16,-21-1 0,21 22 0,-22-21 16,22 42-16,-21 0 0,0 0 15,-1 21-15,1 0 0,21 0 0,-22 43 16,1-22-16,21 1 0,-21 20 16,20 1-16,1-22 0,0 21 0,21-20 15,0-1-15,0 0 0,0 1 0,0-1 16,0-21-16,42 0 0,-20 1 0,-1-1 15,21 0-15,0-21 0,1 0 0,-1 0 16,22 0-16,-22 0 0,21 0 16,-20-21-16,20 21 0,-20-21 0,-1-1 15,0 1-15,1 0 0,-1 0 16,0-21-16,-21 20 0,22 1 0,-22-21 16,0 21-16,-21-22 0,0 22 15,21 0-15,-42 42 31,21 0-31,0 22 0,-21-22 0,0 0 16,21 0-16,-21 22 0,21-22 16,0 0-16,0 0 0,0 0 0,0 0 15,21 1-15,0-22 0,0 0 16,21 0-16,-20 0 0,-1 0 16,0-22-16,0 1 0,21 21 0,-20-21 15,-1 0-15,0 0 16,0 0-16,0-1 0,0-20 0,1 21 15,-22 0-15,0-22 0,21 22 0,-21 0 16,0 0-16,21 0 0,-21 42 31,0 0-31,0 0 0,-21 0 0,21 22 16,-21-22-16,21 0 0,0 21 0,0-20 16,0 20-16,0-21 0,0 0 0,0 0 15,0 1-15,0-1 0,21 0 0,0-21 16,0 0-16,0 0 0,0 0 15,22 0-15,-22 0 0,21 0 0,-21-21 16,22 0-16,-22-1 0,21 1 16,1 0-16,-22 0 0,21-21 0,-21-1 15,22 1-15,-1 0 0,0-22 16,-21 1-16,22-1 0,-1 1 0,-21-22 16,22 21-16,-22-20 0,0 20 0,0-20 15,0 20-15,-21 1 0,0-1 0,0 22 16,0-1-16,0 22 0,-21 42 15,0 22 1,0-22-16,0 21 0,-1 22 0,1-22 16,0 22-16,0-1 0,21 22 15,-21-22-15,0 22 0,21-22 0,-22 1 16,22-1-16,0 1 0,0-1 16,0 1-16,0-22 0,0 1 0,0-1 15,22 0-15,-1 1 0,0-22 16,0 0-16,21-21 0,-20 0 15,-1 0-15,0 0 0,21 0 0,-21 0 16,1 0-16,20-21 0,-21 0 0,0-1 16,0 1-16,1 0 0,-1-21 0,0 21 15,-21-22-15,0 1 0,0 0 0</inkml:trace>
  <inkml:trace contextRef="#ctx0" brushRef="#br0" timeOffset="13418.73">14224 3366 0,'0'0'0,"21"0"32,0 0-32,0 0 15,22 0-15,-22 0 0,21 0 0,1 0 16,-1 0-16,0 0 0,1 0 16,-22 0-16,21 0 0,0 0 0,-20 0 15,-1 0-15</inkml:trace>
  <inkml:trace contextRef="#ctx0" brushRef="#br0" timeOffset="13605.62">15282 3535 0,'0'0'0,"-21"0"0,0-21 0,0 21 15,21-21-15,-21 21 0,21-22 16,21 22 15,0 0-31,0 0 16,0 0-16</inkml:trace>
  <inkml:trace contextRef="#ctx0" brushRef="#br0" timeOffset="13949.43">16087 2879 0,'0'0'0,"0"-43"0,0-20 15,0 42-15,0 0 16,-22-1-16,22 44 16,-21 20-16,0 0 0,0 1 15,21 20-15,0 1 0,0 20 0,-21 1 16,21 0-16,0 20 0,0 1 0,0 0 15,0 0-15,0 0 0,0 0 16,-21-1-16,21 1 0,-22-21 0,1 21 16,0-22-16,0-20 0,0 21 0,0-22 15,-22 64-15,22-63 0,0-22 16,0 0-16,21 1 0,-21-22 16,-1 21-16,22-21 0,0-42 31,0 0-31,0-21 0,22 20 15,-1-20-15</inkml:trace>
  <inkml:trace contextRef="#ctx0" brushRef="#br0" timeOffset="14177.3">15875 3916 0,'0'0'16,"21"-85"-16,0-21 0,-21 22 0,21-1 16,1 0-16,-1 1 0,0 20 0,0 22 15,0-22-15,0 43 0,1-21 0,20 21 16,-21 21-16,0 0 0,22 0 15,-22 0-15,0 0 0,21 21 0,-21 21 16,1-21-16,-1 22 0,0-1 0,0 0 16,-21 1-16,0-1 0,0 0 0,0 1 15,-21-1-15,0-21 0,-22 0 16,1 22-16,0-22 0,-1-21 16,1 21-16,0 0 0,-1-21 0,1 0 15,0 0-15,-1 0 0,1 0 0,21-21 16</inkml:trace>
  <inkml:trace contextRef="#ctx0" brushRef="#br0" timeOffset="14927.87">16827 3641 0,'0'0'15,"22"0"-15,-1 0 16,-21-21-16,0-1 16,0 1-16,21 0 0,0 0 0,0 0 15,0-22-15,1 1 0,-1 0 0,21-1 16,-21 1-16,22 0 0,-22-1 0,0 22 16,0-21-16,0 21 0,-21 0 15,0-1-15,-21 22 16,-21 22-16,21-1 0,-22 0 15,1 0-15,21 0 0,0 0 16,-1 1-16,1 20 0,21-21 0,0 0 16,0 0-16,0 1 0,0-1 15,21 0-15,1-21 0,-1 21 0,0 0 16,0-21-16,0 21 16,-21 1-16,21-1 0,-21 0 15,0 0-15,0 0 0,0 0 16,0 1-16,0-1 0,22-21 47,-1 0-47,0-21 0,0 21 0,0-22 15,0 1-15,1 0 0,20 0 0,-21 0 16,21 0-16,-20-1 0,20-20 16,0 21-16,-21-21 0,22 20 0,-22 1 15,0 0-15,0 0 0,-21 42 31,0 0-31,0 0 16,-21 22-16,21-22 0,-21 0 0,0 0 16,0 22-16,-1-22 0,1 0 0,21 0 15,0 0-15,21-21 32,1 0-32,-1-21 15,0 21-15,0-21 0,0 0 0</inkml:trace>
  <inkml:trace contextRef="#ctx0" brushRef="#br0" timeOffset="15249.2">17674 2921 0,'0'0'0,"-21"-21"0,0 21 0,-22 0 16,22 0-16,-21 0 0,21 0 0,0 0 16,-1 21-16,1 0 0,0 0 15,21 1-15,0-1 0,0 0 0,0 0 16,21-21-16,0 21 0,22 0 0,-22-21 15,21 0-15,1 0 0,-22 0 0,42 0 16,-20 0-16,-22 0 16,0 0-16,0-21 0,-21 0 15,0 0-15,0 0 0,0 0 16,0-1-16,-21 1 0,0 0 0,0 0 16,-1 0-16,1 21 0,-21-21 15,21-1-15,0 22 0,-22 0 0,22 0 16,-21 0-16,21 22 0,-1-1 0,1 0 15,0 0-15,0 21 0,21-20 16,0 20-16,0-21 0,0 21 0,21-20 16,0 20-16,0-21 0,22 0 0,-1 0 15,0 1-15,1-1 0</inkml:trace>
  <inkml:trace contextRef="#ctx0" brushRef="#br0" timeOffset="15920.81">17970 3239 0,'0'0'0,"0"-22"0,-21 44 31,21-1-15,-21 0-16,0 0 0,21 21 0,0-20 15,-21-1-15,21 21 0,-21-21 16,-1 0-16,22 1 0,0-1 0,0 0 16,-21 0-16,21 0 0,0 0 0,-21-21 15,21 22-15,0-44 31,21 1-31,0 0 16,1 0-16,-1 0 0,-21 0 16,21-1-16,0-20 0,0 21 0,0-21 15,1 20-15,-1 1 0,0 0 16,0 0-16,-21 0 0,21 21 16,-21 21-16,0 0 15,0 0-15,0 22 0,0-22 0,0 0 16,0 21-16,0-21 0,0 22 15,0-22-15,0 0 0,0 0 0,0 0 16,0 1-16,21-1 0,1 0 0,-1-21 16,0 0-16,0 21 0,0-21 0,22 0 15,-1 0-15,0 0 0,-21 0 16,22 0-16,-1-21 0,-21 0 16,22 21-16,-22-21 0,21-1 0,-21-20 15,0 21-15,1-21 0,-1-1 0,0 1 16,0-22-16,0 22 0,0-21 15,1-22-15,-1 21 0,-21 1 0,21-22 16,0 1-16,-21-1 0,0 21 0,21-20 16,-21 20-16,21 22 0,-21 0 15,0 20-15,0 1 0,0 42 16,-21 1-16,0 20 0,0 0 16,0 1-16,0 20 0,-1 1 0,1-1 15,0 1-15,-21-1 0,21 22 16,-1-22-16,22 1 0,0-1 15,0 1-15,0-1 0,0 1 0,0-22 16,0 0-16,0 1 0,0-1 16,22-21-16,-1 22 0,-21-22 0,21-21 15,0 21-15,0-21 0,0 0 0,1 0 16,-1 0-16,0-21 0,0 21 16,-21-21-16,0-1 0,0 1 15,0-21-15,0 21 0</inkml:trace>
  <inkml:trace contextRef="#ctx0" brushRef="#br0" timeOffset="16094.71">18563 3196 0,'0'0'0,"-21"0"0,0 0 0,21-21 15,21 21 17,0-21-32,21 21 0,-20 0 0,20 0 15,-21-21-15,21 0 0,1 21 16,20 0-16,-20-22 0,-22 22 0,21-21 15,0 21-15,-20 0 0,-1 0 0,0-21 16,0 21-16</inkml:trace>
  <inkml:trace contextRef="#ctx0" brushRef="#br0" timeOffset="16847.46">18902 3598 0,'21'0'16,"0"0"-16,0 0 16,0-21-16,1 0 0,-22 0 0,21 0 15,0-22-15,0 22 0,0-21 0,22 0 16,-22-22-16,0 22 0,0-22 16,0 1-16,0-22 0,1 22 0,-1-22 15,0 21-15,-21-20 0,21-1 0,-21 22 16,21-1-16,-21 22 0,0-1 15,0 22-15,0 0 0,0 0 16,-21 21-16,0 21 0,0 0 16,0 22-16,-22-1 0,22 0 15,0 22-15,-21-1 0,20 1 0,-20-1 16,21 1-16,0-1 0,0 1 0,-1-1 16,1 1-16,21-1 0,0 1 15,0-1-15,0-20 0,0 20 0,0-21 16,0 1-16,21-22 0,1 0 0,20 21 15,-21-20-15,21-22 0,-20 21 16,20-21-16,0 0 0,1 0 0,-1 0 16,21-21-16,-20-1 0,-1 22 15,0-21-15,1-21 0,-1 21 0,-21 0 16,22-22-16,-22 22 0,0-21 0,0 21 16,-21-22-16,0 22 0,-21 21 31,0 0-31,0 21 0,-1 0 15,1 1-15,0-1 0,0 0 0,21 21 16,-21-21-16,0 1 0,21-1 16,-22 0-16,22 0 0,0 0 15,0 0-15,0 1 16,0-44 15,0 1-31,22 0 16,-1 0-16,0-21 0,0 20 0,0-20 15,22 0-15,-22 21 0,21-22 0,0 1 16,-20 21-16,20 0 0,0-1 16,-21 1-16,1 21 0,-1 0 0,0 0 15,0 21-15,0 1 0,-21-1 0,0 0 16,0 21-16,0-21 0,0 22 0,0-22 16,0 21-16,-21-21 0,0 22 15,21-22-15,-21 0 0,0 0 16,21 0-16,-22 1 0,1-1 0,0-21 15,21 21-15,-21-21 0,21-21 16,-21 21-16</inkml:trace>
  <inkml:trace contextRef="#ctx0" brushRef="#br0" timeOffset="17425.29">20934 2286 0,'0'0'15,"0"-21"-15,0 0 0,0 0 16,-21 21-16,-1 0 0,1 0 16,-21 0-16,21 21 0,-22 0 15,1 21-15,0 1 0,-1-1 16,-20 43-16,21-1 0,-1 1 0,1 0 0,0-1 15,-22 1-15,22 21 16,21-22-16,-22 1 0,22 0 0,0-1 16,0-20-16,21-1 0,0 1 0,0-22 15,21 22-15,0-22 0,0-21 0,22 0 16,20 22-16,-21-43 0,22 21 0,-1-21 16,1 0-16,-1 0 0,22 0 15,-21-21-15,-22 0 0,21-1 0</inkml:trace>
  <inkml:trace contextRef="#ctx0" brushRef="#br0" timeOffset="18073.33">21103 2985 0,'0'0'0,"0"-22"15,0 1-15,0 0 0,0 0 16,21 0-16,-21 0 16,0-1-16,21 22 15,1 22-15,-22-1 16,0 0-16,0 21 0,21-21 0,-21 22 15,21-1-15,-21 0 16,0 1-16,0 20 0,0-20 0,0-1 16,0 21-16,0-20 0,0-1 0,0-21 15,0 22-15,0-22 0,0 0 0,0 0 16,0 0-16,21 0 0,0-42 31,-21 0-31,0 0 0,0 0 16,21-22-16,1 22 0,-1-21 0,0 0 15,0-1-15,0-20 0,22 20 16,-22-20-16,21-1 0,-21 1 16,22-1-16,-1 1 0,-21 21 0,21-22 15,1 1-15,-22 20 0,21 22 16,-21-21-16,1 21 0,-1-1 0,0 22 16,-21 22-16,0 20 15,0-21-15,0 21 0,0 1 0,0-1 16,0 0-16,0 1 0,0-1 15,-21 0-15</inkml:trace>
  <inkml:trace contextRef="#ctx0" brushRef="#br0" timeOffset="18570.04">21929 3493 0,'0'0'0,"21"0"0,0 0 15,0 0-15,0 0 0,-21-22 0,21 1 16,1 0-16,-22 0 0,21 0 15,-21 0-15,0-22 0,0 22 0,0 0 16,0-21-16,0 20 0,0-20 16,0 21-16,-21 0 0,-1 0 0,1-1 15,0 22-15,0 0 0,0 0 0,-22 0 16,22 22-16,0-1 0,-21 21 16,21-21-16,-1 22 0,1-1 15,0 0-15,0 1 0,21-1 0,0-21 16,0 21-16,0-20 0,0 20 0,0-21 15,0 0-15,21-21 0,-21 21 16,21-21-16,0 0 0,22 0 0,-22 0 16,0 0-16,0 0 0,0 0 0,22-21 15,-22 0-15,0 21 0,-21-21 0,21-21 16,0 20-16,1 1 0,-1-21 16,-21 21-16,21-22 0,-21 1 0,21 0 15,-21-1-15,0 22 0,0-21 0,21 21 16,-21 0-16,0 42 15,0 0 1,0 0-16,0 0 0,0 22 16,0-1-16,-21-21 0,21 21 0,0 1 15,0-22-15,0 21 0,0-21 0,0 22 16,0-22-16,0 0 0,0 0 16,0 0-16,0 1 0,21-22 15,0 0-15,1 0 0,-1 0 16,0 0-16,0 0 0,0-22 0,-21 1 15</inkml:trace>
  <inkml:trace contextRef="#ctx0" brushRef="#br0" timeOffset="19422.07">22627 2985 0,'21'-43'0,"-42"86"0,42-149 0,-21 42 16,0 22-16,0 0 0,0-1 15,0 22-15,0 0 0,0 0 0,-21 42 16,21 0-1,-21 0-15,21 22 0,0-1 16,0 0-16,-21 1 0,0 20 0,21-21 16,-22 22-16,22-22 0,0 22 0,-21-22 15,21 22-15,-21-22 0,21 21 0,-21-20 16,21-1-16,0 0 0,0-20 16,0 20-16,0-21 0,0 0 0,0 0 15,21-21-15,0 0 0,0 0 0,1 0 16,-1 0-16,0 0 0,0 0 15,0 0-15,0-21 0,1 0 16,-1 0-16,0 0 0,21 0 0,-21-22 16,1 22-16,-1-21 0,0 21 0,0-22 15,0 22-15,0 0 0,-21 0 0,22 21 16,-22 21 0,0 0-1,0 0-15,-22 0 0,1 1 0,21-1 16,-21 21-16,21-21 0,0 0 0,0 1 15,0-1-15,0 0 0,0 0 16,0 0-16,21-21 16,0 0-16,1 21 0,-1-21 0,0 0 15,21 0-15,-21 0 0,1-21 16,20 21-16,-21-21 0,0 0 16,22 0-16,-22 0 0,0-1 0,0 1 15,0-21-15,0 0 0,1 20 0,-1-20 16,0 21-16,0-21 0,-21 20 0,0 1 15,-21 21 17,21 21-32,-21 1 0,0 20 0,21-21 15,-22 0-15,22 22 0,-21-22 0,21 0 16,-21 21-16,21-21 16,0 1-16,0-1 0,0 0 0,0 0 15,0 0-15,21-21 0,0 21 0,1-21 16,20 0-16,-21 0 0,21 0 0,-20 0 15,20 0-15,-21 0 0,21 0 16,1-21-16,-22 0 0,21 21 0,1-21 16,-22 0-16,21-22 0,-21 22 15,0-21-15,1 0 0,-1 20 0,0-20 0,-21 0 16,0-1-16,0 22 0,0 0 16,0 0-16,-21 21 0,0 0 0,-1 0 15,1 0-15,0 0 0,-21 21 16,21 0-16,-1 0 0,1 22 0,0-22 15,21 0-15,0 21 0,-21-20 16,21 20-16,0-21 0,0 0 0,0 0 16,0 1-16,0-1 0,0 0 0,21 0 15,0-21-15,-21 21 0,21-21 0,1 0 16,-1 0-16,21 0 0,-21 0 16,0 0-16,1 0 0,-1 0 0,0-21 15,0 0-15,0 21 0</inkml:trace>
  <inkml:trace contextRef="#ctx0" brushRef="#br0" timeOffset="19757.57">24066 2604 0,'0'-43'0,"0"86"0,0-128 0,0 64 16,0-22-16,0 22 0,0 0 15,22 21-15,-1 0 0,0 0 16,0 21-16,0 0 0,0 1 15,22-1-15,-22 21 0,0 0 0,0 1 16,0-1-16,1 0 0,-22 1 0,0 20 16,21 1-16,-21-22 0,21 22 15,-21-1-15,0 22 0,0-22 16,-21 1-16,0-1 0,21 1 0,-43-22 0,22 22 16,0-22-16,0 0 0,21 1 15,-21-22-15,21 21 0,-22-21 0,22 0 16,-21 1-16,21-1 15,-21-21 1,21-21-16,0-1 16,0 1-16,21 21 0,0-21 15,-21 0-15,22-21 0,-1 20 16</inkml:trace>
  <inkml:trace contextRef="#ctx0" brushRef="#br0" timeOffset="19963.45">24807 3196 0,'0'0'0,"0"-21"0,-21 21 15,21-21 1,0 42 15,0 0-31,0 0 16,0 1-16,0-1 15,0 0-15,0 0 0,-21 0 0,0 0 16</inkml:trace>
  <inkml:trace contextRef="#ctx0" brushRef="#br0" timeOffset="20134.34">24680 3683 0,'0'0'0,"0"21"0,0 0 15,-21 1-15,0-22 0,0 21 0,21 0 16,-21 0-16,-1-21 0,22 21 15,-21 0-15,0 1 0,0-1 0,0 0 16,0 0-16,-1-21 0,-20 21 0,21 0 16,-21 1-16,-1-22 0,1 21 0,0-21 15,-1 0-15,-20 21 0,20-21 16,-20 0-16</inkml:trace>
  <inkml:trace contextRef="#ctx0" brushRef="#br1" timeOffset="48961.47">2667 5334 0,'-21'0'15,"0"21"1,-1-21-16,22 21 0,-21-21 0,21 22 16,0-1-16,21-21 15,1 0 1,20 0-16,-21 0 0,21 0 0,1 0 15,-1-21-15,0 21 0,1-22 16,-1 1-16,22 0 0,-43 0 0,21 0 16,0 0-16,-20-1 0,-1 1 0,0 0 15,-21 0-15,0 0 0,0 0 16,-21-1-16,-22 1 0,22 21 16,-21 0-16,0 0 0,-1 0 15,1 21-15,-22 1 0,22-1 16,0 21-16,-1-21 0,1 22 0,0-22 15,-1 21-15,22-21 0,0 22 16,21-22-16,0 21 0,0-21 0,0 0 16,21 1-16,0-1 0,1 0 0,-1-21 15,21 21-15,-21-21 0,22 0 16,-22 0-16,21 0 0,-21 0 0,22 0 16,-22 0-16,0 0 0,0 0 0,0 0 15,0 0-15,-21-21 0,-21 21 31,-21 0-31,21 0 0,-22 0 16,-20 21-16,21 0 0,-22 0 16,1 1-16,20 20 0,-20-21 0,20 21 15,1-20-15,0 20 0,-1-21 0,22 21 16,0-20-16,21-1 0,0 21 16,0-21-16,0 0 0,21 1 0,0-1 15,1 0-15,20 0 0,0 0 0,1-21 16,20 0-16,-21 21 0,22-21 15,-1 0-15,1 0 0,-1 0 0,1 0 16</inkml:trace>
  <inkml:trace contextRef="#ctx0" brushRef="#br1" timeOffset="49509.15">3873 5779 0,'85'-127'15,"-64"105"-15,-21-20 0,0 21 0,0-21 0,0 20 16,0 1-16,-21 0 0,0 0 15,0 21-15,-22 0 0,22 0 0,-21 0 16,21 0-16,-22 21 0,1 0 0,0 0 16,-1 1-16,1 20 0,21 0 15,-21-21-15,20 22 0,1-1 16,0 0-16,21-20 0,0 20 0,0-21 0,21 21 16,0-42-16,1 0 15,20 0-15,0 0 0,22 0 16,-22 0-16,0 0 0,22-21 0,-22 0 15,1 0-15,-1 0 0,0-22 0,-21 22 16,1-21-16,-1 21 0,0-22 16,-21 22-16,0-21 0,0 21 0,0 0 15,0-1-15,0 1 0,0 42 32,0 1-32,0 20 0,-21-21 15,21 43-15,-21-22 0,21 21 0,0 1 16,0-1-16,0 1 0,0-1 0,0 22 15,0 0-15,0-22 0,-22 22 16,22 0-16,0-1 0,-21 1 16,21-22-16,0 22 0,-21-21 0,0-1 15,0 1-15,21-1 0,-21-21 0,-1 1 16,-20-1-16,21-21 0,0 0 0,-22 1 16,22-1-16,-21-21 0,0 0 15,-1 0-15,22 0 0,-21-21 0,-1-1 16,1 1-16,21-21 0,-21 0 0,-1 20 15,22-20-15,0 0 0,0-22 0,21 22 16,0 0-16,0-1 0,0 1 16,0 0-16,21-1 0,21-20 15,-21 20-15,22 1 0,-1 0 0,0-1 16,22 1-16</inkml:trace>
  <inkml:trace contextRef="#ctx0" brushRef="#br1" timeOffset="49693.56">4805 5461 0,'0'0'0,"0"-21"0,-21 21 31,21 21 0,0 0-31,0 0 16,0 1-16,0 20 15</inkml:trace>
  <inkml:trace contextRef="#ctx0" brushRef="#br1" timeOffset="49849.47">4932 5969 0,'0'0'0,"0"21"16,-21-21 15,42-21 16</inkml:trace>
  <inkml:trace contextRef="#ctx0" brushRef="#br1" timeOffset="50673">7726 5249 0,'0'0'0,"0"22"16,21-22 31,0 0-47,0 0 0,0-22 0,22 22 15,-22-21-15,0 21 0,21-21 16,-20 0-16,-1 21 0,-21-21 0,0 0 15,0-1-15,0 1 16,0 0-16,0 0 0,-21 0 16,-22 21-16,22 0 0,-21 0 15,-1 0-15,-20 0 0,21 0 0,-22 21 16,22-21-16,-22 21 0,22 0 0,0 0 16,-1-21-16,1 22 0,21-1 0,0 0 15,-1 0-15,22 0 0,0 0 16,0 1-16,0-1 0,0 0 0,0 0 15,22 0-15,-1 0 0,21 1 0,-21-1 16,22 21-16,-1-21 0,-21 22 16,21-1-16,1-21 0,-1 21 0,-21 1 15,22-22-15,-22 21 0,0-21 16,-21 22-16,0-22 0,0 0 0,-21 0 16,0 0-16,-22 1 0,1-1 0,-22 0 15,1-21-15,-1 0 0,1 0 16,-1 0-16,1 0 0,-1 0 0,1-21 15,21 0-15,-22-1 0,22 1 0,21 0 16,-22-21-16,22 21 0,0-22 0,21 22 16,0-21-16,0-1 0,0 1 15,0 21-15,21-21 0,0 20 16,22 1-16,-22 0 0,21 21 0,0 0 16,1 0-16,-1 0 0,0 0 0,1 0 15,-1 0-15,0 0 0</inkml:trace>
  <inkml:trace contextRef="#ctx0" brushRef="#br1" timeOffset="52969.81">8636 5461 0,'0'0'0,"21"0"0,0 0 0,0-21 0,1 0 16,-1 21-16,0-21 0,0-1 15,0 22-15,0-21 0,1 0 0,-22 0 16,0 0-16,21 0 0,-21-1 0,0 1 16,0 0-16,-21 21 0,-1 0 15,1 0-15,0 0 16,-21 0-16,21 21 0,-22 0 16,22 1-16,-21-1 0,21 21 0,-22 0 15,22 1-15,-21-1 0,21 0 16,-1 22-16,1-22 0,0 22 0,21-22 15,0 0-15,0 1 0,0-1 0,0-21 16,21 22-16,0-22 0,1 0 0,20 0 16,0 0-16,-21-21 0,22 0 15,20 0-15,-20 0 0,-1 0 0,0 0 16,22-21-16,-22 0 0,0 0 0,22 0 16,-22-1-16,-21-20 0,22 21 15,-22-21-15,0-1 0,0 1 0,-21 0 16,0-1-16,0 1 0,0-22 15,0 22-15,-21 0 0,0-1 0,0 1 16,0 0-16,-22 21 0,1-22 0,0 22 16,-1 0-16,-20 21 0,20 0 15,1 0-15,-21 0 0,20 21 0,1 0 16,21 22-16,-22-22 0,22 21 0,0 0 16,0 1-16,0-1 0,21 22 15,0-22-15,0 0 0,0 1 0,21-1 16,0 0-16,21 1 0,-20-22 0,20 21 15,0-21-15,22-21 0,-22 21 16,0-21-16,22 0 0</inkml:trace>
  <inkml:trace contextRef="#ctx0" brushRef="#br1" timeOffset="53259.65">10012 5228 0,'-21'-21'0,"42"42"0,-64-63 0,22 21 16,0 0-16,0 21 0,21-22 16,-21 22-16,0 0 15,-1 22-15,22 20 0,0-21 0,-21 21 16,21 1-16,-21-1 0,21 0 16,0 22-16,0-22 0,-21 22 15,0-1-15,0-20 0,21 20 0,0-21 16,-22 1-16,22-1 0,-21 0 0,21 1 15,0-22-15,0 0 0,0 0 0,0 0 16,0 1 0,0-44-1,21 1-15,-21 0 0,0 0 16</inkml:trace>
  <inkml:trace contextRef="#ctx0" brushRef="#br1" timeOffset="53544.49">9821 5249 0,'0'0'0,"0"-21"16,0-21-16,0-22 16,21 43-16,1 0 0,20 0 0,-21 21 15,21-21-15,1 0 0,20 21 16,-20 0-16,-1 0 0,21 0 0,-20 21 16,-1 0-16,0 0 0,1 0 0,-1 22 15,-21-1-15,0-21 0,-21 21 0,0 1 16,0-1-16,-21 0 0,-21 1 15,0-1-15,-1-21 0,1 22 16,-22-22-16,1 21 0,-1-21 0,22 0 0,-21 1 16,20-22-16,1 21 0,21-21 15,0 0-15,-1 21 0,44-21 16,20 0 0,-21 0-16,43-21 0,-22 0 0,0-1 15,22 1-15</inkml:trace>
  <inkml:trace contextRef="#ctx0" brushRef="#br1" timeOffset="53898.31">12192 4530 0,'0'-21'0,"0"42"0,0-64 0,0 22 16,-21 21 0,0 0-16,-22 21 15,1 1-15,0 20 0,-1 0 16,1 1-16,-22 20 0,22 22 0,-21-1 16,20 1-16,-20 0 0,20-1 15,1 1-15,0 0 0,-1-1 16,22 1-16,21-21 0,0 20 0,0 1 15,0-22-15,0 1 0,21-22 0,1 1 16,20-1-16,-21 0 0,21 1 0,1-22 16,-1 0-16,0-21 0,1 0 0,-1 0 15,0 0-15,1 0 0,-1-21 16,0 21-16,1-21 0,-1-22 0,-21 22 16</inkml:trace>
  <inkml:trace contextRef="#ctx0" brushRef="#br1" timeOffset="54833.77">12869 5080 0,'0'0'16,"0"-42"-16,0-1 0,0 1 0,0 0 0,0 21 15,0-1-15,0 1 0,0 0 0,0 42 32,0 0-32,0 22 0,0-1 0,0 0 15,0 22-15,-21-1 0,21 1 0,-21-1 16,21 22-16,-21-43 0,0 22 0,-1-1 16,22 1-16,-21-22 0,0 1 15,21-1-15,-21-21 0,21 21 0,0-20 16,-21-1-16,21-42 31,0-1-31,0 1 16,21 0-16,-21-21 0,21 21 0,21-22 15,-20 1-15,-1 21 0,21-22 0,0 1 16,1 0-16,-1 21 0,22-22 16,-22 22-16,21 0 0,1 0 15,-22 21-15,22 0 0,-22 0 0,0 0 16,1 21-16,-1 0 0,0 21 0,-20-20 15,-1 20-15,-21 0 0,0 1 0,0-22 16,0 21-16,-21 0 0,-22 1 16,1-22-16,0 21 0,-22-21 0,22 1 15,-22-1-15,1 0 0,-1 0 0,22-21 16,0 21-16,-1-21 0,1 0 0,0 0 16,20 0-16,1 0 0,21-21 31,0 0-31,21 0 15,1 0-15,-1-1 0,21 1 0,-21 0 16</inkml:trace>
  <inkml:trace contextRef="#ctx0" brushRef="#br1" timeOffset="55185.57">13949 4657 0,'0'0'16,"0"-21"-16,21 21 0,-21-22 0,21 22 16,0 0-16,0 0 0,22 22 0,-22-1 15,21 0-15,-21 21 0,22 1 16,-22-1-16,21 21 0,-21 1 0,1-1 16,-1 1-16,0 21 0,0-22 0,-21 22 15,0-22-15,0 1 0,0 20 0,-21-20 16,0-1-16,0-20 0,-22 20 0,22-20 15,-21-1-15,-1 0 0,1 1 16,0-22-16,-1 21 0,-41 0 16,41-20-16,22-1 0,-21-21 15,21 21-15,0-21 0,-1 0 16,22-21 15,22 0-31,-1-1 16,0 1-16</inkml:trace>
  <inkml:trace contextRef="#ctx0" brushRef="#br1" timeOffset="55749.77">15134 5398 0,'-21'-22'0,"0"22"0,21-21 16,0 42 31,0 1-47,0-1 15,0 0-15</inkml:trace>
  <inkml:trace contextRef="#ctx0" brushRef="#br1" timeOffset="55921.67">15049 5842 0,'0'0'0,"0"21"0,0 0 16,0 1-16,0-1 15,0 0-15,-21 0 0,21 0 0,-21 0 16,0 1-16,0-1 0,0 0 0,-1 0 16,1 0-16,-21 22 0,21-22 15,-22 0-15,1 0 0</inkml:trace>
  <inkml:trace contextRef="#ctx0" brushRef="#br0" timeOffset="71673.16">952 8128 0,'0'0'0,"0"-21"0,-21 0 15,21 0-15,0-22 0,0 22 0,0 0 16,0-21-16,0 20 0,0-20 15,0 0-15,0 21 0,0-22 16,0 1-16,0 0 0,0 20 16,0-20-16,21 21 0,-21 0 0,22 0 15,-1-1-15,0 22 0,21 0 16,-21 0-16,22 22 0,-1-1 0,0 21 16,22 0-16,-22 1 0,1 20 15,-1 1-15,0-1 0,1 22 0,-22-22 16,0 22-16,0 0 0,-21-22 15,0 1-15,0-1 0,0 1 0,0-22 16,0 0-16,0 1 0,0-1 0,0-21 16,0 0-16,0 1 0,0-44 31,0 1-31,21 0 16,-21-21-16,0-1 0,0 1 0,21-21 15,-21-1-15,22-21 0,-22 22 16,21-22-16,0 1 0,-21-1 0,21 0 15,0 22-15,-21-22 0,21 22 0,-21 20 16,22-20-16,-22 42 0,21-22 16,-21 22-16,21 21 15,-21 21 1,0 0-16,21 1 0,-21 20 0,21-21 16,-21 21-16,0 1 0,0-22 15,21 21-15,1 1 0</inkml:trace>
  <inkml:trace contextRef="#ctx0" brushRef="#br0" timeOffset="73065.87">2201 8488 0,'0'0'0,"43"-21"16,-22 21-16,0-21 0,0-1 15,0 1-15,0-21 0,1 0 16,-1 20-16,0-20 0,0-21 15,0 20-15,-21 1 0,0 0 0,0-1 16,0 1-16,-21 0 0,0-1 0,0 22 16,0 0-16,-22 21 0,22 0 15,-21 0-15,-1 0 0,22 21 0,-21 0 16,21 0-16,-22 22 0,22-1 16,0 0-16,0 1 0,0 20 0,0-20 15,-1-1-15,22 21 0,0-20 0,0-1 16,0-21-16,0 22 0,0-22 15,0 0-15,22 0 0,-1 0 0,21-21 16,-21 0 0,0 0-16,1 0 0,20-21 0,0 21 15,-21-21-15,22-21 0,-22 20 0,0 1 16,21-21-16,-20 0 0,-1-1 16,-21 1-16,0 0 0,21-1 0,-21 1 15,0 0-15,21-1 0,-21 1 0,0 21 16,0 0-16,0 42 31,0 0-31,-21 0 0,21 21 16,-21 1-16,21-1 0,0 0 0,0 1 15,0-1-15,0 0 0,0 1 0,0-1 16,0 0-16,0-20 0,0-1 16,21 0-16,-21 0 0,42 0 15,-21-21-15,1 0 0,20 0 0,-21 0 16,21 0-16,1 0 0,-1-21 15,-21 0-15,22 0 0,-1-22 0,0 22 16,1-21-16,-22 0 0,0-1 0,21-20 16,-21 20-16,-21 1 0,0-21 15,0 20-15,0 22 0,0-21 0,0 21 16,-21-1-16,-21 22 0,21 0 0,0 0 16,-22 0-16,22 0 0,-21 0 15,21 22-15,21-1 0,0 0 16,0 0-16,21 0 15,21 0-15,-21 22 0,0-22 16,22 0-16,-22 0 0,0 22 0,21-22 16,-20 21-16,-1-21 0,-21 22 0,0-22 15,21 0-15,-21 21 0,0-21 16,0 1-16,0-1 0,0 0 0,0 0 16,0 0-16,21 0 0,-21 1 0,21-22 15,0 0-15,1 0 16,-1 0-16,0 0 0,21 0 0,-21-22 15,22 22-15,-1-21 0,0 0 0,1 0 16,-1 0-16,0 0 0,22-22 16,-22 22-16,1-21 0,-1-1 15,-21 22-15,21-21 0,-20 0 0,-1 20 16,0-20-16,-21 21 0,0 0 0,0 0 16,0-1-16,0 1 0,-21 21 15,-22 0-15,22 0 0,-21 0 0,21 0 16,-22 0-16,1 21 0,21 1 0,-21-1 15,20 21-15,-20-21 0,21 22 16,-21-22-16,20 21 0,1 0 0,21-20 16,-21 20-16,21-21 0,0 21 0,0-20 15,0-1-15,0 0 16,21 0-16,0-21 0,1 0 16,-1 0-16,0 0 0,0 0 0,21 0 0,-20-21 15,20 0-15,-21 0 16,21-1-16,-20-20 0,20 21 0,-21-21 15,0-1-15,0 1 0,1 0 0,-1-1 16,0 1-16,-21 0 0,0 20 16,21 1-16,-21 0 0,21 0 0,-21 42 15,0 0 1,0 0-16,0 22 0,0-22 16,0 21-16,0-21 0,0 22 15,0-22-15,0 21 0,0-21 16,0 22-16,0-22 0,0 0 0,0 0 15,21 0-15,-21 1 0,22-22 0,-1 21 16,0-21-16,0 0 0,0 0 16,22 0-16,-22-21 0,0 21 15,0-22-15,0 1 0,0-21 0,22 21 16,-22-22-16,0 1 0,0 21 16,0-21-16,1-1 0,-1 22 15,0-21-15,-21 21 0,0-1 0,0 1 0,0 42 16,0 1-1,0-1-15,0 0 0,0 0 16,-21 21-16,21-20 0,0 20 16,0-21-16,-21 0 0,21 22 0,0-22 15,0 0-15,0 0 0,0 0 16,0 0 0,21-21-1,-21-21-15,21 0 0,0 0 16,-21 0-16,21 0 0,0-1 0</inkml:trace>
  <inkml:trace contextRef="#ctx0" brushRef="#br0" timeOffset="73373.38">4487 7726 0,'0'-42'0,"0"84"0,0-106 16,-21 64 0,0 0-16,0 22 0,21-1 15,0 0-15,0 0 0,0 0 16,0 0-16,21-21 0,0 0 15,0 0-15,0 0 16,1 0-16,-1 0 0,0 0 0,0 0 16,0-21-16,0 0 0,1 21 0,-22-21 15,0 0-15,0 0 0,0-1 16,0-20-16,0 21 0,-22 0 0,1 21 16,0-21-16,-21 21 0,21 0 0,-1 0 15,1 0-15,0 0 0,-21 21 0,21-21 16,21 21-16,-22 0 15,22 0-15,0 0 0,0 1 0,0-1 16,0 0-16,22 0 0,-1-21 16,0 0-16,0 0 0,21 0 15,-20 0-15,20 0 0</inkml:trace>
  <inkml:trace contextRef="#ctx0" brushRef="#br0" timeOffset="73890.32">5165 7281 0,'0'0'0,"0"-42"0,0 0 0,-22 21 0,22-22 16,-21 22-16,21 0 0,-21 21 16,21-21-16,-21 21 15,0 0-15,0 21 0,21 21 16,0-21-16,-22 22 0,1-1 0,21 22 16,-21-22-16,21 21 0,0 1 15,-21-1-15,0 22 0,21-21 0,0-1 16,0 1-16,0-1 0,0 1 0,0-1 15,0 1-15,0-22 0,0 21 16,0-20-16,0-1 0,0-21 0,0 22 16,0-22-16,0 0 0,0 0 0,0 0 15,-21-21-15,21-21 16,0 0 0,0 0-16,0-22 15,0 1-15,0 21 0,21-21 0,0-1 16,0 1-16,0 0 0,0-1 0,1 1 15,20 21-15,-21 0 0,21-1 16,-20 22-16,-1 0 0,21 0 0,-21 0 16,0 0-16,1 0 0,-1 22 0,0-1 15,0 21-15,-21-21 0,0 22 0,0-22 16,0 21-16,0 0 0,-21-20 16,0 20-16,-22-21 0,22 21 0,0-20 15,-21-1-15,-1 21 0,1-21 16,21-21-16,-21 21 0,-1 1 0,22-22 0,0 0 15,0 0-15,0 0 0,-1 0 16,22-22 0,0 1-16,22 0 15,-1 0-15,0 0 0,0 0 0,21-1 16,-20-20-16,20 21 0</inkml:trace>
  <inkml:trace contextRef="#ctx0" brushRef="#br0" timeOffset="74153.17">5757 7281 0,'0'0'0,"21"-42"0,1 21 16,-1-21-16,-21 20 0,21 22 0,-21 43 31,0-22-31,0 21 0,0 22 16,-21-22-16,0 22 0,21-1 0,-22 1 15,1-1-15,0 1 0,21-1 0,-21 1 16,21-22-16,-21 21 0,21-20 0,-21 20 15,21-20-15,0-22 0,0 21 16,0-21-16,0 0 0,0 1 0,0-1 16,0 0-16,21-21 15,0-21 1,-21 0-16,21-1 0,0 1 16,0 0-16</inkml:trace>
  <inkml:trace contextRef="#ctx0" brushRef="#br0" timeOffset="74476.99">5863 7916 0,'-21'0'0,"0"22"0,21-1 16,0 0-16,0 0 15,0 0-15,21-21 16,0 0-16,0 0 0,22 0 0,-22 0 16,21 0-16,-21 0 0,22 0 0,-22-21 15,0 0-15,0 21 0,21-21 16,-42 0-16,22-1 0,-22-20 0,21 21 15,-21 0-15,0 0 0,0-1 0,0 1 16,-21 0-16,-1 21 0,1 0 16,0 0-16,0 0 0,-21 21 0,20 0 15,-20 1-15,21-1 0,0 21 16,-22 0-16,22-20 0,0 20 0,0 0 16,21 1-16,0-1 0,0-21 0,0 21 15,0-20-15,0-1 0,0 0 0,0 0 16,21 0-16,0 0 0,0-21 0,22 0 15,-1 0-15,0 0 0,-20 0 16,20 0-16,0 0 0,-21 0 16,22-21-16</inkml:trace>
  <inkml:trace contextRef="#ctx0" brushRef="#br0" timeOffset="75363.45">8001 8022 0,'0'0'0,"-21"0"0,21-21 16,-21 0-16,21 0 15,0 0-15,0-1 0,0 1 0,0 0 16,21 0-16,0-21 0,0-1 16,21 1-16,-20 0 0,20-1 0,0 1 15,-21-22-15,22 22 0,-1-21 0,-21 20 16,0 1-16,1 21 0,-22 0 0,0-1 16,0 1-16,0 0 0,-22 21 15,-20 0-15,0 0 0,-1 21 0,-20 0 16,21 1-16,-22 20 0,22-21 0,-1 0 15,1 22-15,0-22 0,42 0 16,0 21-16,0-21 0,0 1 0,21-1 16,21 0-16,1-21 0,-1 21 15,0 0-15,1-21 0,-1 21 0,0 1 16,-21-1-16,22-21 0,-22 21 16,0 0-16,0 0 0,-21 0 0,0 1 15,0 20-15,0-21 0,0 0 0,0 0 16,-21 1-16,21-1 0,-21 0 0,21 0 15,0 0-15,0 0 0,21-21 16,0 0 0,0 0-16,1 0 0,20-21 0,-21 21 15,21-21-15,1 0 0,-1 0 0,0 0 16,1-22-16,-1 22 0,22 0 0,-22-21 16,0 20-16,-21-20 15,22 21-15,-22-21 0,0 20 0,0-20 16,-21 21-16,0 0 0,0 0 0,-21 21 15,0 0-15,-21 0 0,20 0 16,-20 21-16,0 0 0,21 0 16,-22 0-16,1 22 0,0-1 0,20 0 15,1-21-15,0 22 0,0-1 16,21 0-16,-21 22 0,21-22 0,0-21 16,0 1-16,21-1 0,0 0 15,0 0-15,0 0 0,1-21 0,-1 0 16,21 0-16,-21 0 0,22 0 0,-1 0 15,0-21-15,-21 0 0,22 0 16,-1 0-16,-21-1 0,22 1 16,-1 0-16,-21 0 0,21 0 0</inkml:trace>
  <inkml:trace contextRef="#ctx0" brushRef="#br0" timeOffset="75533.35">9356 7832 0,'21'0'31,"0"0"-15,0 0-16,0 0 15,0 0-15,1 0 0,-1-21 16,0 21-16,21 0 0,-21-22 0,22 22 16,-1-21-16,0 21 0,-20 0 0</inkml:trace>
  <inkml:trace contextRef="#ctx0" brushRef="#br0" timeOffset="75765.11">10160 7578 0,'0'0'0,"0"21"16,-21 0 0,21 0-16,-21 0 0,-1 1 15,22 20-15,-21-21 0,0 21 0,21-20 16,-21 20-16,21-21 0,-21 21 0,0-20 15,21 20-15,0-21 0,0 0 0,0 0 16,-22 1-16,22-1 0,0 0 0,22-21 31,-1-21-31,0 0 16,0-22-16,0 22 0</inkml:trace>
  <inkml:trace contextRef="#ctx0" brushRef="#br0" timeOffset="76081.47">10266 7197 0,'0'0'0,"-21"0"0,-1 0 0,1 0 16,0 0-16,0 0 0,0 21 15,0 0-15,21 0 0,0 0 0,0 1 16,0-1-16,0 0 0,0 0 0,21 0 16,0-21-16,0 0 0,0 0 15,0 0-15,22 0 0,-22 0 16,0 0-16,0 0 0,0-21 0,1 0 15,-1 0-15,-21 0 0,0-1 0,0 1 16,0 0-16,0-21 0,0 21 0,-21-1 16,-1 1-16,-20 0 0,21 21 15,0 0-15,-22-21 0,22 21 16,0 0-16,0 21 0,0-21 0,0 21 16,-1 22-16,1-22 0,21 21 0,0-21 15,0 22-15,0-1 0,0 0 0,0-21 16,0 22-16,21-22 0,1 0 15,-1 21-15,21-20 0,-21-22 0</inkml:trace>
  <inkml:trace contextRef="#ctx0" brushRef="#br0" timeOffset="76949.48">10562 7599 0,'0'21'15,"-21"-21"1,21 21-16,-21 0 0,21 22 0,0-22 15,-21 0-15,-1 21 0,22-20 0,-21 20 16,21 0-16,0-21 0,0 22 0,-21-1 16,21-21-16,0 0 0,0 1 0,0-1 15,0 0-15,0 0 0,0-42 32,0 0-32,21 0 15,-21-22-15,21 22 0,1-21 0,-1 21 16,0-22-16,0 1 0,0 21 0,0-22 15,1 22-15,-1-21 0,0 21 16,21 0-16,-21-1 0,1 22 0,-1 0 16,0 0-16,0 0 0,0 0 15,-21 22-15,21-1 0,-21 0 16,0 0-16,22 0 0,-22 22 0,0-22 16,0 0-16,0 21 0,0-21 0,0 22 15,0-22-15,21 0 0,0 0 0,0 0 16,-21 1-16,21-1 0,0-21 0,1 0 15,-1 0-15,21 0 0,-21 0 16,22 0-16,-22 0 0,21 0 0,-21-21 16,0-1-16,22 1 0,-22 0 15,0-21-15,21 21 0,-42-1 0,22-20 16,-1 21-16,0-21 0,-21 20 0,21 1 16,-21-21-16,0 21 0,0 0 15,0-1-15,0 44 31,0-1-31,0 0 0,0 0 0,-21 0 16,0 0-16,0 1 0,21 20 0,0-21 16,-22 21-16,22-20 0,0 20 0,-21-21 15,21 0-15,0 0 0,0 1 0,0-1 16,0 0-16,21-21 16,1 0-16,-1 0 0,0 0 0,21 0 15,-21 0-15,1 0 0,20 0 0,-21-21 16,21 0-16,-20-22 0,20 22 0,-21-21 15,21-1-15,-20 1 0,20 0 0,0-1 16,-21-20-16,1-1 0,20 1 0,-21-22 16,21 22-16,-20-22 0,-1 22 15,0-1-15,0 1 0,-21 20 0,0 1 16,0 21-16,0 0 0,0-1 0,-21 22 16,0 22-1,0-1-15,-1 21 0,1 0 0,0 1 16,0-1-16,21 22 15,-21-1-15,21-21 0,-21 22 0,21-1 16,0-20-16,0 20 0,0-20 0,0 20 16,0-21-16,0 1 0,0 20 0,0-20 15,0-22-15,0 21 0,21-21 0,0 22 16,-21-22-16,21 0 0,0-21 0,0 0 16,1 0-16,-1 0 15,0 0-15,0-21 0,0 21 0,0-21 16,-21-1-16,22-20 0,-1 21 0,-21 0 15,0-22-15</inkml:trace>
  <inkml:trace contextRef="#ctx0" brushRef="#br0" timeOffset="77109.39">11917 7599 0,'0'0'0,"0"-21"16,21 21-16,0 0 0,0 0 15,0-21-15,22 21 0,-1 0 0,-21 0 16,22 0-16,-1-22 0,-21 22 15,21-21-15,-20 21 0,20 0 0,-21-21 16,0 21-16,0-21 0,1 0 0,-1 21 16,-21-21-16</inkml:trace>
  <inkml:trace contextRef="#ctx0" brushRef="#br0" timeOffset="77273.3">11620 7408 0,'0'0'0,"-63"0"0,21 22 0,-1-22 15,1 0-15,21 0 0,-22 21 0,22-21 16,42 0 15,1 0-31,-1 0 0,0 0 0,0 0 16,0 0-16,0 0 0,22 0 0</inkml:trace>
  <inkml:trace contextRef="#ctx0" brushRef="#br0" timeOffset="78027.07">12869 7874 0,'0'0'15,"21"0"-15,22 0 16,-22 0-16,0 0 0,0-21 0,0 21 16,-21-21-16,22 0 0,-1-1 0,-21 1 15,0 0-15,0 0 16,0-21-16,0 20 0,-21 1 0,21 0 16,-43 0-16,22 0 0,0 0 0,-21 21 15,20 0-15,-20 0 0,0 0 16,21 0-16,-22 21 0,1 0 0,0 0 15,-1 0-15,22 22 0,-21-1 0,-1 0 16,22 1-16,0-1 0,-21-21 0,42 21 16,-21 1-16,21-1 0,0-21 0,0 0 15,0 1-15,21-1 0,0 0 0,0-21 16,0 0-16,22 0 0,-22 0 16,21 0-16,0-21 0,1 0 0,-1-1 15,22 1-15,-22 0 0,0 0 16,1-21-16,-1 20 0,0-20 0,-21 0 0,1 21 15,20-22-15,-21 1 0,0 0 16,-21-1-16,0 22 0,21-21 0,-21 21 16,0-1-16,0 1 0,0 42 31,-21 22-31,0-22 0,21 0 16,-21 21-16,21 1 0,-21-22 0,0 21 15,21 1-15,0-1 0,0 0 0,0-21 16,0 22-16,0-1 0,0-21 0,0 22 15,0-22-15,21 0 0,-21 0 16,21-21-16,21 21 0,-21-21 0,1 0 16,20 0-16,-21 0 0,21-21 15,-20 21-15,20-21 0,-21 0 0,0-22 16,0 22-16,22-21 0,-22 0 0,0-1 16</inkml:trace>
  <inkml:trace contextRef="#ctx0" brushRef="#br0" timeOffset="78453.82">13779 7027 0,'0'0'16,"0"-42"-16,0 0 0,0 21 0,0-1 0,0 1 16,0 42-1,-21 1-15,0 20 0,21-21 0,-21 21 16,0 22-16,0-22 16,-1 22-16,1-1 0,0 22 0,0-22 15,0 1-15,0-1 0,-1 1 0,1-1 16,0 1-16,21-1 0,0 1 0,-21 21 15,21-43-15,0 0 0,0 1 16,0-22-16,0 0 0,21 21 0,0-42 16,-21 21-16,21-21 0,1 0 0,-1 0 15,0 0-15,21 0 0,-21-21 16,1 0-16,20 0 0,-21 0 0,21-22 16,-20 22-16,-1-21 0,0 0 0,0-1 15,0 22-15,0-21 0,-21 21 0,22-1 16,-22 1-16,-22 42 31,1 1-31,0-1 0,21 0 16,-21 0-16,0 0 0,21 0 0,-21 1 15,21-1-15,0 0 0,0 0 16,0 0-16,0 0 0,0 1 16,0-44 15,21 1-31,0 0 15,-21 0-15,21-21 0,0 20 0</inkml:trace>
  <inkml:trace contextRef="#ctx0" brushRef="#br0" timeOffset="78609.24">13991 7514 0,'0'-21'16,"0"0"-16,0 0 0,-21 21 15,0 0 1,42 0 15,0 21-31,0-21 0,-21 21 16,21-21-16</inkml:trace>
  <inkml:trace contextRef="#ctx0" brushRef="#br0" timeOffset="79142.02">14245 7747 0,'21'0'31,"0"0"-15,1 0-16,-1 0 0,0 0 15,0 0-15,0 0 0,0 0 0,1 0 16,-1 0-16,-21 21 0,21 0 16,-21 1-16,0-1 0,0 0 15,0 0-15,-21 0 16,0 0-16,-1 1 0,1-1 0,0 0 0,0 0 15,-21 0-15,20 0 0,1 1 16,0-22-16,0 21 0,0-21 0,42 0 47,0 0-47,0 0 0,0 0 16,1 0-16,-1 0 0,0 0 0,21 0 15,-21 0-15,1 0 0,20 21 16,-21 0-16,0 0 0,0 0 0,22 1 15,-22-1-15,-21 21 0,21-21 0,-21 22 16,0-1-16,0-21 0,0 21 16,-21 43-16,0-43 0,0 1 15,-22-1-15,22 0 0,-21 1 0,21-1 16,-22-21-16,1 22 0,0-22 0,-1 0 16,-20 0-16,-1 0 0,22 0 0,-22-21 15,22 0-15,-21 0 0,20 0 0,-20-21 16,20 0-16,1 0 0,0 0 0,21 0 15,-1-1-15,1 1 0,21-21 0,0 21 16,0-22-16,0 22 0,0-21 0,21 21 16,22-22-16,-22 22 0,21-21 15,1 21-15,20-22 0,-21 1 0,22 21 16,-1-21-16</inkml:trace>
  <inkml:trace contextRef="#ctx0" brushRef="#br0" timeOffset="79585.75">15071 7662 0,'0'0'0,"-22"-21"0,-62-63 16,63 84 0,-1 0-16,1 0 0,0 0 0,-21 21 15,21 0-15,-1 0 0,1 0 0,-21 0 16,21 1-16,0 20 0,-1 0 15,1-21-15,21 22 0,0-1 0,-21-21 16,21 22-16,0-22 0,0 21 0,0-21 16,0 0-16,21-21 0,-21 22 15,21-22-15,1 0 0,41 0 16,-42 0-16,0-22 0,22 22 0,-22-21 16,21 0-16,-21 0 0,1-21 0,-1 20 15,21 1-15,-21-21 0,0 0 0,1-1 16,-22 22-16,21-21 0,0 21 0,-21-22 15,0 22-15,0 42 32,0 0-32,0 1 0,-21-1 15,0 0-15,21 21 0,-22-21 0,22 22 16,0-22-16,0 21 0,0-21 0,0 22 16,0-22-16,0 0 0,0 0 0,0 0 15,0 1-15,22-1 0,-1-21 0,0 0 16,0 0-16,0 0 0,0 0 15,1 0-15,20-21 0,-21-1 0,0 1 16</inkml:trace>
  <inkml:trace contextRef="#ctx0" brushRef="#br0" timeOffset="80641.66">15684 7027 0,'0'0'0,"0"-42"0,0 0 0,0 21 0,0-1 16,0 1-16,0 42 15,0 1-15,-21-1 0,21 0 16,-21 21-16,0 1 0,21-1 0,0 21 16,-21 1-16,21-22 0,-21 22 15,21-1-15,-22 1 0,22-1 0,0 1 16,0-22-16,0 22 0,0-22 0,0 0 16,0 1-16,0-22 0,0 21 0,0-21 15,0 0-15,22 1 0,-1-1 0,0-21 16,0 0-16,0 0 15,0 0-15,1-21 0,-1-1 0,0 1 16,42-85 0,22 22-1,-64 63-15,0-22 0,1 43 16,-22 21 0,0 1-16,0-1 0,-22 0 15,1 0-15,0 0 0,21 0 0,0 22 16,-21-22-16,21 0 0,-21 21 0,21-20 15,0-1-15,0 0 0,0 0 0,0 0 16,21-21-16,0 0 16,0 0-16,0 0 0,1 0 15,-1 0-15,0 0 0,21-21 0,-21 0 16,22 0-16,-1 0 0,-21-1 0,22 1 16,-22-21-16,0 21 0,21 0 0,-21-22 15,-21 22-15,22 21 0,-22-21 0,21 0 16,-21 42-1,-21-21-15,-1 21 0,22 0 16,0 0-16,-21 1 0,21-1 0,-21 0 16,21 0-16,0 0 15,0 0-15,0 1 0,0 20 0,0-21 16,21-21-16,0 21 16,1-21-16,-1 0 0,0 0 15,-21-21-15,21 0 0,-21 0 16,0 0-16,0-1 0,0 1 15,0-21-15,0 21 0,0 0 0,0-22 16,0 22-16,-21-21 0,21 21 0,0-1 16,0-20-16,0 21 0,0 0 15,0 0-15,0-1 16,21 22-16,0 0 0,0 0 0,1 0 16,-1 0-16,21 0 0,-21 0 0,22 0 15,-22 0-15,0 0 0,21 22 0,-21-1 16,1 0-16,-1 0 0,0 0 15,-21 22-15,0-22 0,0 0 0,0 21 16,0-21-16,0 22 0,0-22 16,0 21-16,-21-21 0,21 1 0,-21-1 15,-1 0-15,1 0 0,0 0 0,0 0 16,0-21-16,0-21 31,21 0-31,0 0 0,0-21 16,0 20-16,21 1 0,0-21 0,0 21 15,0-22-15,22 1 0,-22 0 16,21-1-16,0 1 0,-20 0 0,20 21 16,0-22-16,-21 22 0,22 21 15,20 0-15,-42 0 0,1 21 16,-1 0-16,-21 1 0,0-1 0,0 21 16,0 22-16,0-22 0,-21 0 15,-1 1-15,1-1 0,21-21 0,-21 21 16,0 1-16,0-22 0,21 0 0,0 0 15,-21 0-15,21 1 0,-22-22 0,22-22 32,0 1-32,0 0 15,0 0-15,0-21 0,0 20 16,0-20-16,0 0 0</inkml:trace>
  <inkml:trace contextRef="#ctx0" brushRef="#br0" timeOffset="80809.57">16722 6943 0,'-22'-21'0,"44"42"0,-65-42 0,22 21 16,21-22-16,-21 22 15,0 0-15,21 22 16,0-1 0,0 0-1,-21-21-15,-1 0 16,-20 0-16</inkml:trace>
  <inkml:trace contextRef="#ctx0" brushRef="#br0" timeOffset="81741.53">2730 8827 0,'0'0'0,"-63"21"0,21-21 15,-22 21-15,1-21 0,20 21 16,-20-21-16,20 21 0,1-21 0,21 0 16,0 21-16,0-21 0,21 22 15,21-22-15,21 0 0,0 0 16,43 0-16,0 0 0,21 0 0,-1 0 15,22 0-15,43 0 0,-1 0 16,0 0-16,22 0 0,-1 0 0,22 0 16,0 0-16,-1 0 0,1 0 0,0 0 15,-1 0-15,-20 0 0,-1 0 0,-20 0 16,-22 0-16,-21 0 0,-21 0 16,-22 0-16,1 0 0,-43 0 15,1 0-15,-1 0 0,-21 0 0,0 0 16,-21-22-16,0 1 15,0 0 1,0 0 0,0 0-16,22 0 0,-1 21 15</inkml:trace>
  <inkml:trace contextRef="#ctx0" brushRef="#br0" timeOffset="82433.14">10054 8594 0,'0'0'16,"-42"0"-16,-1 0 0,-41 0 0,41 0 16,1 0-16,0 0 0,-1 0 0,1 0 15,21 0-15,0 0 0,0 0 16,-1 0-16,44 0 31,20 0-31,21 0 0,1 0 0,-1 0 16,22 0-16,21 0 0,0 0 0,0 0 15,21 0-15,21 0 0,0 0 16,21-21-16,1 21 0,20 0 0,-21 0 16,22-22-16,21 22 0,-22 0 0,22 0 15,-1-21-15,22 21 0,0 0 0,21-21 16,-21 21-16,21 0 0,-21 0 0,21 0 16,-21 0-16,21 0 0,-22 0 0,1 0 15,0 0-15,-21 21 0,-1-21 16,-20 21-16,-22-21 0,1 0 0,-22 22 15,-21-22-15,-21 0 0,-1 0 16,-20 0-16,-21 0 0,-22 0 0,21 0 16,-41 0-16,20-22 0,-21 22 0,0-21 15,0 0-15,1 0 16,-22 0-16,0 0 16,0-1-16,-22 1 15,1 0-15,0 21 0,0-21 16,-21 0-16</inkml:trace>
  <inkml:trace contextRef="#ctx0" brushRef="#br0" timeOffset="82816.92">15028 7387 0,'-21'0'0,"42"0"0,-63 0 0,21 0 0,42 0 31,0 0-31,21 0 0,22 0 0,-22 0 16,43 0-16,-22 0 0,22 0 0,0 0 16,-1 0-16,1 0 0,-21 0 15,20 0-15,-20 0 0,-1 0 0,-20 0 16,-1 0-16,-21 0 0,0 0 0,-21-21 16,-21 21-1,-21 0-15,-1 0 16,1 0-16,0 0 0,-1 0 0,-20 21 15</inkml:trace>
  <inkml:trace contextRef="#ctx0" brushRef="#br0" timeOffset="100360.62">1905 10075 0,'0'-21'32,"21"0"-17,0 21-15,0-21 0,1 0 0,20 0 16,-21-22-16,21 22 0,-20 0 15,20 0-15,-21-22 0,0 22 16,0 0-16,-21 0 0,0-21 16,0 20-16,-42 1 0,21 21 15,-21 0-15,-1 0 0,-20 21 0,20-21 16,-20 22-16,-22 20 0,22-21 16,-1 21-16,1-20 0,20 20 0,-20 0 15,42-21-15,0 22 0,-1-1 16,22-21-16,0 22 0,22-1 0,-1-21 15,0 21-15,21 1 0,1-1 16,-1 0-16,0 1 0,1-22 16,-1 21-16,0 1 0,1-1 0,-22 0 15,0 1-15,0-22 0,0 21 16,-21-21-16,0 0 0,0 1 0,-21-1 16,0 0-16,-21 0 0,-1 0 15,1-21-15,0 0 0,-1 0 0,1 0 16,0 0-16,-22-21 0,22 0 15,-1 0-15,1 0 0,0-22 0,21 1 16,-22 0-16,22-1 0,0 1 16,0 0-16,21-1 0,0 1 0,0 0 15,0 20-15,21 44 32,0 20-32,0-21 0,22 21 15,-22 1-15,0-1 0,0 0 16,0 1-16,0-1 0,1-21 0,-1 22 15,0-22-15,0 21 0,0-21 16,22 0-16,-22 1 0,0-1 0,0-21 16,21 0-16,-20 21 0,-1-21 15,21 0-15,-21 0 0,22-21 0,-22 21 16,21-21-16,0-1 0,1 1 0,-22-21 16,21 21-16,1-22 0,-1 1 15,-21 0-15,0 21 0,0-22 0,1 1 16,-1 21-16,-21 0 0,0-1 15,0 1-15,0 42 32,0 1-32,0-1 0,0 0 15,-21 21-15,21-21 0,-22 1 0,22 20 16,0-21-16,0 0 0,0 0 0,0 1 16,0-1-16,0 0 0,0 0 15,22-21-15,-1 0 0,0 0 16,0 0-16,0 0 0,22-21 15,-22 0-15,21 0 0,-21-1 0,22 1 16,-22 0-16,0-21 0,0 21 0,0-22 16,0 22-16,-21-21 15,22 21-15,-22-1 0,0 1 0,0 0 16,0 42 0,0 0-1,0 1-15,0 20 0,0 0 0,-22 1 16,22-1-16,0 0 0,-21 22 0,21-1 15,0 1-15,0-1 0,0 1 16,0 20-16,0 1 0,0 0 0,0-1 16,0 1-16,0 0 0,0-1 0,0-20 15,0 21-15,0-22 0,0 1 16,0-22-16,0 21 0,-21-20 16,0-1-16,0-21 0,0 0 0,-1 1 15,1-1-15,0-21 0,-21 0 16,21 0-16,-22-21 0,22-1 0,-21-20 15,-1 0-15,22-1 0,-21 1 0,21-21 16,0-1-16,21 1 0,0-1 16,0-21-16,0 22 0,0-22 0,42 1 15,-21-1-15,21 0 0,-20 1 0,41-1 16,-21 0-16,22 1 0,-1 20 16,22 1-16,-21-22 0,-1 43 15,1-1-15,-1 1 0,-21 0 0,1 20 16,-1 22-16,0 0 0,-20 0 0,-1 0 15,0 0-15,-21 22 0,0-1 16,0 0-16,0 21 0,0-21 0,0 1 16,0 20-16,0-21 0,0 0 15,0 0-15,-21 22 0,21-22 0,-21 0 16,21 0-16,0 0 16,0-42-1,0 0 1,21 0-16,-21-21 0,21 20 15,-21 1-15,21-21 0,-21 21 16,21-22-16,0 22 0,-21 0 16,0 0-16,22 21 0,-1 0 15,0 0 1,-21 21-16,21 0 0,-21 0 0,0 1 16,0-1-16,0 0 0,21 0 0,-21 21 15,21-20-15,-21-1 0,22-21 16,-22 21-16,21 0 0,0-21 0,0 21 15,0-21-15,0 0 0,1 0 16,-1 0-16,0 0 0,21-21 16,-21 0-16,1 0 0,20 0 0,-21-1 15,21-20-15,-20 0 0,20-1 16,-21 1-16,0 0 0,0-22 0,-21 1 16,0 20-16,22-20 0,-22-1 15,21 22-15,-21-21 0,0 20 0,0 1 16,0 0-16,0 20 0,0 1 0,0 0 15,0 42 1,-21 0-16,-1 1 0,1 20 16,0 0-16,0 22 0,0-1 15,0 1-15,-1-1 0,22 22 0,0-22 16,0 1-16,0-1 0,0-20 0,0-1 16,0 0-16,0 1 0,22-22 15,-1 0-15,0 0 0,0 0 16,0-21-16,0 0 0,1 0 0,-1 0 15,0 0-15,0 0 0,-21-21 0,21 0 16,-21 0-16,21 0 0,-21-22 16,0 22-16,0-21 0,0 0 0</inkml:trace>
  <inkml:trace contextRef="#ctx0" brushRef="#br0" timeOffset="100528.52">3535 10329 0,'0'22'0,"0"-44"0,-21 44 15,42-22 1,0 0 0,0 0-16,0 0 15,22 0-15,-22-22 0,21 1 0,0 21 16,1 0-16,-22-21 0,21 21 0,-21 0 16,22-21-16,-22 21 0</inkml:trace>
  <inkml:trace contextRef="#ctx0" brushRef="#br0" timeOffset="101520.46">4297 10541 0,'0'0'0,"0"21"16,21-21 0,-21-21-1,21 21-15,0-21 0,0 0 0,1 21 16,-1-21-16,-21-1 0,21 1 15,0 0-15,-21 0 0,21 0 0,-21 0 16,0-1-16,0 1 0,0 0 0,-21 0 16,0 0-16,0 0 0,0 21 15,-1 0-15,1 0 0,0 0 0,0 21 16,-21 0-16,20 0 0,1 21 0,0 1 16,0-22-16,0 42 0,-22-20 0,22-1 15,21 0-15,-21 22 0,21-43 16,-21 21-16,21 1 0,0-22 0,0 0 15,0 0-15,0 0 0,21-21 16,0 0-16,0 0 16,1 0-16,-1 0 0,0 0 0,0-21 15,21 0-15,-20 0 0,-1-21 0,0 20 16,0 1-16,0-21 0,-21 21 0,0-22 16,21 1-16,-21 21 0,22 0 15,-22-22-15,0 22 0,0 0 16,0 42 15,0 0-31,0 1 0,0 20 0,0-21 0,0 0 16,0 22-16,0-22 0,21 21 15,-21-21-15,0 0 0,21 22 0,-21-22 16,0 0-16,21 0 0,0 0 16,-21 1-16,21-22 0,1 0 15,-1 0-15,0 0 16,-21-22-16,21 22 0,0-21 0,-21 0 15,21 0-15,1 0 0,-22-22 16,21 22-16,0-21 0,-21 21 0,21-22 16,0 1-16,22 21 0,-22-21 0,0 20 15,0 1-15,21 0 0,-20 0 16,-1 21-16,0 0 0,0 0 16,0 0-16,0 0 0,1 21 0,-1 0 15,-21 0-15,0 1 0,0-1 0,0 21 16,0-21-16,0 0 0,0 22 15,-21-22-15,-1 0 0,1 0 0,21 22 16,-21-43-16,0 21 0,21 0 0,-21-21 16,21 21-16,0-42 31,21 0-31,0 21 0,0-21 16,0-22-16,1 22 0,-22 0 0,21 0 15,0-22-15,0 22 0,-21-21 0,21 21 16,0 0-16,-21-22 15,0 22-15,22 21 0,-22-21 0,21 21 16,-21 21 0,0 0-16,0 0 0,-21 1 15,21-1-15,-22 21 0,22-21 16,0 0-16,-21 22 0,21-22 0,0 21 16,0-21-16,0 1 0,0-1 0,0 21 15,0-21-15,21-21 0,-21 21 16,22 1-16,-1-22 0,21 0 0,-21 21 15,0-21-15,22 0 0,-22 0 0,21 0 16,-21 0-16,1 0 0,-1-21 0,21 21 16,-21-22-16,-21 1 0,21 21 15,1-21-15,-1 0 0,0 0 16,0 0-16,0 21 0,0-22 0</inkml:trace>
  <inkml:trace contextRef="#ctx0" brushRef="#br0" timeOffset="101861.85">6350 10266 0,'-21'0'0,"42"0"63,0 0-63,-21-21 15,0 0 17,-21 21 14,21 21-46,0 0 16,0 0 0</inkml:trace>
  <inkml:trace contextRef="#ctx0" brushRef="#br0" timeOffset="102125.69">6329 10583 0,'0'0'0,"21"0"31,0 0-31,-21-21 32,-21 21-17,0 0 1,0 0-16,21 21 15,-22-21-15,22 22 16,-21-22-16,0 0 16</inkml:trace>
  <inkml:trace contextRef="#ctx0" brushRef="#br0" timeOffset="102766.32">8509 10097 0,'0'0'0,"-21"0"0,21-22 0,-21 1 15,21 0-15,0 0 0,0 0 16,0-22-16,0 22 0,0 0 16,0 0-16,21 0 0,0 0 0,21 21 15,-21 0-15,22 21 0,-1 0 0,0 21 16,22 1-16,-22 20 0,22-21 16,-22 43-16,0-21 0,1-1 0,-1 1 15,-21-1-15,-21 22 0,0-43 0,0 22 16,0-22-16,0 21 0,0-41 0,0 20 15,0-21-15,0 0 0,0 0 16,-21-21-16,0-21 16,21 0-16,0 0 15,0-21-15,0-1 0,21 1 0,0-22 16,0 1-16,1-1 0,-1 1 16,0-22-16,0 1 0,0-1 15,22 0-15,-22 1 0,21-1 0,-21 0 16,0 22-16,22-1 0,-22 22 0,0 21 15,21-22-15,-20 43 16,-1 0-16,0 0 0,-21 43 0,0-22 16,21 0-16,0 21 0,-21 1 0,21 41 15,-21-41-15,22-1 0,-22 22 16,0-22-16,21 0 0</inkml:trace>
  <inkml:trace contextRef="#ctx0" brushRef="#br0" timeOffset="104104.89">9906 10626 0,'0'0'16,"21"0"-16,0 0 0,0-43 0,1 22 15,-1-21-15,0 21 0,0-22 0,0 1 16,-21 0-16,0-1 0,0 1 16,0-21-16,0 20 0,0 1 0,0 0 15,-21-1-15,0 22 0,0-21 0,0 21 16,-1 21-16,-20 0 0,21 0 15,-21 0-15,20 21 0,-20 0 0,0 0 16,21 21-16,-22-20 0,22 20 0,0 0 16,0 1-16,0 20 0,-1 22 15,22-43-15,0 0 0,0-20 16,0 20-16,0-21 0,22 0 16,-1 0-16,0-21 0,21 22 0,-21-22 15,22 0-15,-1 0 0,0 0 0,-20 0 16,20-22-16,0 1 0,-21 0 0,22 0 15,-22 0-15,0 0 0,0-22 0,0 22 16,1-21-16,-22-1 16,0 22-16,0-21 0,0 0 0,21 20 0,-21-20 15,0 21-15,0 0 0,-21 42 32,-1 0-32,22 0 15,0 0-15,-21 22 0,21-1 0,-21-21 16,21 22-16,0-1 0,0 0 0,0 1 15,0-22-15,0 21 0,21-21 0,0 22 16,1-22-16,-1 0 0,0 0 0,21 0 16,-21-21-16,1 0 0,20 0 15,0 0-15,-21 0 0,22 0 0,-1 0 16,-21-21-16,22 0 0,-1 0 0,0 0 16,1-1-16,-1-20 0,0 0 15,1-1-15,-22 1 0,0 0 0,0-1 16,-21 1-16,0 0 0,0 21 0,0-22 15,-21 22-15,0 0 0,0 0 16,-1 21-16,-41 0 0,42 0 16,0 0-16,-1 0 0,1 21 15,21 0-15,0 0 0,21 0 16,1 1-16,-1-1 0,0 21 16,0-21-16,0 0 0,0 1 0,1 20 15,-1-21-15,0 0 0,0 0 0,-21 22 16,0-22-16,21 0 0,-21 0 0,0 0 15,21 1-15,-21-1 0,0 0 16,22 0-16,-1-21 0,0 21 16,0-21-16,21 0 0,1 0 15,-1 0-15,0 0 0,1-21 0,-1 0 16,0 21-16,1-21 0,-1 0 0,0-1 16,-20 1-16,-1 0 0,21 0 0,-21 0 15,0-22-15,-21 22 0,0-21 16,22 0-16,-22 20 0,0-20 0,0 21 15,0-21-15,0 20 0,0 1 0,-22 0 16,1 21-16,0 0 0,0 0 0,0 0 16,0 0-16,-1 0 0,1 21 0,0 0 15,0 22-15,0-22 0,0 21 16,-1 1-16,1-22 0,0 21 16,0 0-16,21 1 0,0-22 0,0 0 15,0 21-15,0-20 0,0-1 0,0 0 16,21-21-16,-21 21 0,21-21 0,0 0 15,1 0-15,-1 0 0,0 0 0,0 0 16,0-21-16,0 0 0,1 21 0,-1-21 16,0-1-16,0-20 0,0 21 15,-21-21-15,21 20 0,1-20 0,-22 0 16,21-1-16,-21 22 0,21-21 16,-21 21-16,0 0 0,21 21 0,-21 21 31,0 0-31,0 0 0,0 21 15,0 1-15,-21-22 0,21 21 0,0-21 16,0 22-16,0-22 0,0 0 16,0 21-16,0-20 0,0-1 0,21-21 15,0 21-15,-21 0 0,21-21 0,1 0 16,-1 0-16,0 0 0,0 0 0,0 0 16,0 0-16,1-21 0,-1 0 0,0 0 15,-21-1-15,21 1 16,0 0-16,0-21 0,-21 21 0,0-22 0,22 22 15,-1-21-15,-21 21 0,0-1 0,0 1 16,0 42 0,0 1-16,0-1 15,0 0-15,0 0 0,0 21 0,-21-20 16,21-1-16,0 0 16,-22 0-16,22 0 0,0 0 0,0 1 15,0-1-15,0 0 16,22-21-1,-1 0-15,0-21 0,-21 0 16,0-1-16,21 1 0,-21 0 0,21 0 16</inkml:trace>
  <inkml:trace contextRef="#ctx0" brushRef="#br0" timeOffset="104420.22">12001 9970 0,'0'0'0,"-42"0"16,21 0-16,0 21 15,21 0-15,0 0 0,-21 0 16,21 0-16,0 1 0,0-1 16,21-21-1,0 0-15,0 0 0,0 0 16,0 0-16,1-21 0,-1 21 0,-21-22 16,21 1-16,-21 0 15,0 0-15,0 0 0,0-22 0,0 22 0,0 0 16,0 0-16,0 0 0,0 0 15,-21-1-15,0 22 0,-1 0 16,1 0-16,0 0 0,0 0 0,0 22 16,0-1-16,-1 0 0,1 0 0,21 0 15,0 0-15,0 1 0,0-1 0,0 0 16,0 0-16,0 0 0,21 0 0,1-21 16,-1 0-16,0 0 0,0 0 15,21 0-15</inkml:trace>
  <inkml:trace contextRef="#ctx0" brushRef="#br0" timeOffset="104910.23">12488 9673 0,'0'0'0,"0"-42"0,0 0 0,0 20 0,0 1 16,0 0-16,-21 0 0,0 21 16,0 21-16,21 0 15,-21 22-15,-1-22 0,22 21 0,-21 22 16,0-22-16,21 21 0,-21-20 0,0 20 15,21 1-15,-21-1 0,21-20 0,-22 20 16,22 1-16,-21-1 0,21-21 0,0 22 16,0-22-16,-21 1 0,21-1 15,-21 0-15,21-21 0,0 22 0,0-22 16,0 0-16,-21-21 16,21-21-1,0 0-15,0 0 0,0-1 16,0 1-16,21-21 0,0 0 0,0 20 15,0-20-15,22 21 0,-22-21 16,21 20-16,-21-20 0,22 21 16,-1 21-16,-21-21 0,22 21 0,-22 0 0,21 0 15,-21 0-15,0 0 0,1 21 0,-1 21 16,-21-21-16,0 1 0,0 20 16,0-21-16,0 21 0,0-20 15,-21 20-15,-1-21 0,1 21 0,0-20 16,0-1-16,0 21 0,-22-21 0,22 0 15,0-21-15,-21 22 0,21-1 16,-1-21-16,1 0 0,0 0 0,0 0 16,0 0-16,21-21 31,0-1-31,21 1 0,0 0 0,0 0 16,0 0-16,22 0 0,-22-22 0</inkml:trace>
  <inkml:trace contextRef="#ctx0" brushRef="#br0" timeOffset="105179.08">13166 9673 0,'0'0'0,"0"-42"15,0 0-15,0 20 0,0 1 0,0 0 16,0 0-16,-22 42 16,1 21-16,0-20 15,0 20-15,0 0 0,0 22 0,21-22 16,-22 22-16,1-1 0,21 1 0,-21-1 15,21 1-15,-21-1 0,0 1 0,0-1 16,21 1-16,0-22 0,-22 21 0,1-20 16,21 20-16,0-42 0,0 22 15,0-1-15,0-21 0,0 0 0,0 1 16,21-22-16,1 0 16,-1 0-16,0-22 0,21 22 0,-21-21 15,1-21-15,20 21 0,-21 0 16</inkml:trace>
  <inkml:trace contextRef="#ctx0" brushRef="#br0" timeOffset="105512.9">13229 10329 0,'0'22'31,"21"-22"-31,0 0 0,1 0 16,-1 0-16,0 0 0,0 0 15,0 0-15,0 0 0,1-22 0,-1 1 16,0 21-16,0-21 0,0 0 0,0 0 15,-21 0-15,22-1 16,-22 1-16,0 0 0,0 0 0,-22 0 16,1 21-1,0 0-15,0 0 0,-21 21 0,20 0 16,-20 0-16,0 0 0,-1 1 0,22 20 16,-21 0-16,21 1 0,0-1 0,-1 0 15,22-21-15,0 22 0,0-1 16,0-21-16,0 22 0,0-22 0,22 0 15,-1 0-15,0 0 0,0-21 0,0 21 0,0-21 16,1 0-16,20 0 16,-21 0-16,0 0 0,0 0 0,1 0 0,-22-21 15,21 0-15,0 0 0,0 0 16,-21 0-16,0-22 0</inkml:trace>
  <inkml:trace contextRef="#ctx0" brushRef="#br0" timeOffset="106365.93">14245 10118 0,'0'0'0,"0"-43"16,0 22 0,0 42 15,0 1-31,0-1 0,0 0 16,0 21-16,0-21 0,-21 22 15,21-22-15,-21 21 0,21-21 0,0 22 16,-21-1-16,-1-21 0,22 22 0,-21-22 15,21 0-15,0 0 0,-21 0 0,0 0 16,21 1-16,-21-22 16,21-22-1,0 1 1,0 0-16,0 0 0,0-21 0,0 20 16,21-20-16,0 0 0,0-1 0,22 1 15,-1 0-15,0-1 0,1 22 16,-1-21-16,0 21 0,1-22 0,-1 22 15,0 21-15,1 0 0,-1 0 0,0 0 16,-21 0-16,22 21 0,-22 1 16,0-1-16,-21 21 0,0-21 0,0 22 15,0-1-15,0-21 0,0 21 0,0 1 16,0-22-16,0 21 0,0-21 0,-21 22 16,0-22-16,21 0 0,-21 0 0,-1-21 15,22 21-15,0 1 16,-21-22-16,21-22 31,21 22-31,1-21 16,-1 0-16,0 21 0,21-21 0,-21 0 15</inkml:trace>
  <inkml:trace contextRef="#ctx0" brushRef="#br0" timeOffset="107435.24">15282 10308 0,'0'0'0,"43"-21"0,-22 21 16,0-21-16,0 0 0,-21 0 15,0-1-15,21 1 0,-21 0 0,0 0 16,0 0-16,0-22 0,0 22 16,-21 0-16,0 0 0,0 21 15,0 0-15,-1 0 0,1 0 0,0 21 16,-21 0-16,21 0 0,-1 1 0,-20-1 16,21 0-16,-21 21 0,20 1 15,-20-1-15,21 0 0,0 1 0,0-22 16,21 21-16,0 0 0,0-20 0,0 20 15,0-21-15,0 0 0,0 0 0,42 1 16,-21-22-16,0 0 0,22 0 0,-1 0 16,-21 0-16,21 0 0,1-22 0,-22 22 15,21-21-15,-21 0 0,1 0 16,20 0-16,-21-22 0,0 22 16,-21-21-16,21 21 0,-21-22 0,22 22 15,-22-21-15,0 21 0,0 0 0,0-1 16,0 1-16,0 42 15,0 1-15,0-1 16,0 0-16,0 0 0,0 0 0,0 22 16,0-22-16,0 21 0,0-21 15,21 0-15,0 1 0,-21 20 0,21-21 16,0 0-16,0 0 0,1-21 16,20 0-16,-21 0 0,0 0 0,0 0 15,22 0-15,-22 0 0,0-21 0,0 0 16,22 0-16,-22 0 0,0 0 15,0-1-15,0 1 0,-21-21 0,21 21 16,1-22-16,-22 1 0,0 21 16,0-21-16,0-1 0,0 22 15,0 0-15,0 42 16,0 0 0,0 22-16,0-22 0,0 0 15,-22 21-15,22-21 0,-21 22 0,0-22 16,21 21-16,-21-21 0,21 22 15,0-22-15,-21 0 0,21 0 0,0 0 16,-21 1-16,21-1 0,0-42 47,0-1-47,0 1 0,0 0 0,0 0 16,0 0-16,0-22 0,21 1 0,0 21 15,0-21-15,0-1 0,0 1 0,1 0 16,20 20-16,-21 1 0,0-21 15,22 42-15,-22-21 0,0 0 16,0 21-16,0 0 0,0 0 0,1 21 0,-1 0 16,0-21-16,-21 21 0,0 21 0,21-20 15,0-1-15,0 21 0,-21 0 0,22-20 16,-22 20-16,21-21 0,-21 21 16,0-20-16,0 20 0,0-21 0,0 0 15,0 0-15,0 1 0,0-1 16,-21-21-16,-1 0 15,22-21-15,0-1 16,0 1-16,0 0 0,0 0 0,0 0 16,0-22-16,22 22 0,-1-21 0,21 0 15,-21-1-15,0 1 0,22 0 0,41-22 16,-62 22-16,20 21 0,0-1 16,-21 22-16,22 0 15,-22 0-15,0 0 0,0 0 0,0 22 0,1-1 16,-22 0-16,21 0 0,-21 21 15,0-20-15,0 20 0,0 0 0,0-21 16,0 22-16,-21-22 0,-1 21 0,1-21 16,0 1-16,21 20 0,0-21 0,-21-21 15,21 21-15,-21-21 0,21 21 16,0-42 15,21 0-31,0 0 0,0 0 0,0 0 16,1-1-16</inkml:trace>
  <inkml:trace contextRef="#ctx0" brushRef="#br0" timeOffset="107806.03">17187 10266 0,'0'0'0,"-21"0"0,21 21 16,0 0-1,21-21-15,0 0 16,1 0-16,-1 0 0,0 0 15,0-21-15,0 0 0,22 21 0,-22-21 16,0 21-16,-21-21 0,21-1 0,0 1 16,0 0-16,-21 0 0,22 0 0,-22 0 15,0-1-15,0-20 0,0 21 16,0 0-16,-22 21 0,1-21 16,0 21-16,0 0 0,-21 21 15,20 0-15,-20 0 0,0 0 0,-1 0 16,1 22-16,21-22 0,-21 21 0,20 1 15,1-1-15,0 0 0,21-21 0,0 22 16,0-1-16,0-21 0,0 22 0,0-22 16,21 0-16,0 0 0,22 0 15,-22 0-15,0 1 0,0-22 0,22 0 16,-22 0-16,21 0 0,-21 0 0,22 0 16,-22 0-16,21 0 0,0-22 0,-20 1 15,20 0-15,0 0 0,1 0 0,-22 0 16</inkml:trace>
  <inkml:trace contextRef="#ctx0" brushRef="#br0" timeOffset="108013.34">18182 10181 0,'-21'0'15,"42"0"16,0 0-31,0 0 0,1 0 16,-1 0-16,0 0 0,0 0 16,0 0-16,0 0 15</inkml:trace>
  <inkml:trace contextRef="#ctx0" brushRef="#br0" timeOffset="108173.76">18119 10329 0,'-22'22'0,"44"-44"0,-44 65 0,1-43 16,21 21-16,0 0 16,21-21-1,1 0-15,-1 0 0,0 0 16,0 0-16,0 0 16,0 0-16,1-21 0,-1 21 0,0-21 15,0 21-15,0-21 0,0 21 0</inkml:trace>
  <inkml:trace contextRef="#ctx0" brushRef="#br0" timeOffset="108852.85">19283 9970 0,'21'0'0,"-42"0"0,42-22 0,-21 44 47,0-1-47,0 0 0,0 0 0,0 0 15,0 22-15,-21-22 0,21 21 0,-21 0 16,21-20-16,0 20 0,-22 0 0,1-21 15,0 22-15,0-22 0,21 0 0,0 0 16,-21 0-16,21 1 0,-21-22 0,21-22 31,0 1-15,0 0-16,0-21 0,21 21 0,0-22 16,0 1-16,0 0 0,22-1 15,-1 1-15,0 0 0,1-1 0,-1 1 16,0 0-16,1-1 0,20 22 0,-21 0 15,1 0-15,-1 21 0,0 0 0,1 0 16,-1 21-16,-21 0 0,0 0 16,-21 0-16,0 22 0,0-22 0,0 21 15,0 1-15,0-1 0,0 0 0,-21 1 16,0-1-16,0-21 0,0 21 0,21 1 16,-21-22-16,-1 21 0,1-21 0,21 1 15,0-1-15,0 0 0,0-42 47,21 0-47,-21-1 0,22 1 16,-1 0-16</inkml:trace>
  <inkml:trace contextRef="#ctx0" brushRef="#br0" timeOffset="109748.86">20129 10181 0,'22'0'31,"-1"0"-15,0 0-16,0 0 0,0 0 0,0-21 16,1 0-16,20 21 0,-21-21 15,21 21-15,-20-21 0,-1-1 0,0 1 16,0 21-16,0-21 0,-21 0 0,0-21 16,0 20-16,0 1 0,0 0 15,0 0-15,-21 21 0,0 0 0,0 0 16,0 0-16,-1 0 0,-20 0 0,21 21 15,-21 0-15,-1 0 0,22 1 0,-21 20 16,21-21-16,-22 21 0,22-20 0,0 20 16,0 0-16,0-21 0,21 22 0,0-22 15,0 21-15,0-21 0,0 1 16,0 20-16,0-21 0,21-21 16,0 21-16,0 0 0,21-21 0,-20 0 15,20 0-15,0 0 0,-21 0 0,22 0 16,-1 0-16,0-21 0,1 0 0,-22 0 15,21 0-15,1 0 0,-22-22 0,0 22 16,21-21-16,-21 21 0,1-22 0,-1 1 16,0 21-16,0 0 0,0-22 15,-21 22-15,21 0 0,-21 42 32,0 0-32,0 0 0,0 1 0,-21-1 15,21 0-15,0 0 0,-21 21 0,0-20 16,21-1-16,-21 0 0,21 21 15,0-21-15,0 1 0,0-1 0,0 0 0,0 0 16,0 0 0,21-21-16,0 0 0,0 0 15,0 0-15,1 0 0,-1-21 0,0 21 16,21-21-16,-21 0 0,1 0 0,-1-1 16,0 1-16,0 0 0,0 0 0,0 0 15,1 0-15,-1 21 0,-21-22 0,0 1 16,0 42 15,0 1-31,0-1 16,0 0-16,0 0 0,-21 0 0,21 22 0,0-22 15,0 0-15,0 0 0,0 0 16,0 0-16,21 1 0,0-22 16,0 21-16,0-21 0,0 0 15,1 0-15,20 0 0,-21 0 0,0 0 16,22-21-16,-22-1 0,0 1 15,21 0-15,-21 0 0,1 0 0,-1 0 16,-21-22-16,0 22 0,21-21 0,-21-1 16,0 22-16,0-21 0,0 0 0,-21-1 15,0 1-15,-1 21 0,1 0 0,0-1 16,0 1-16,0 0 0,0 21 16,-1 0-16,44 0 15,-1 0 1,0 0-16,0 0 0,21 0 15,-20 0-15,20 0 0,0 0 0,-21 0 16,22 0-16,-22 0 0,21 0 0,-21 0 16,1 0-16,-1-21 0,0 21 0,-21-21 15,0 0-15</inkml:trace>
  <inkml:trace contextRef="#ctx0" brushRef="#br0" timeOffset="110544.66">22034 9652 0,'0'0'0,"0"-106"15,0 85-15,0-21 16,0 21-16,0-1 0,0 1 0,0 0 16,0 0-16,0 0 0,22 21 15,-22 21-15,21 0 0,0 21 16,-21 1-16,21-1 0,0 22 16,22-1-16,-22 1 0,0 20 0,21-20 15,-21-1-15,1 1 0,-1-1 0,0 1 16,-21-22-16,21 22 0,-21-22 15,0 0-15,0 1 0,0-1 0,0-21 16,0 21-16,0-20 16,-21-22-16,0-22 15,0-20-15,21 21 16,0-21-16,0 20 0,0-20 0,0-21 16,21 20-16,0-20 0,0-1 0,0 1 15,22-22-15,-22 0 0,21 1 0,0-1 16,1 0-16,-1 1 0,0 20 15,1-20-15,-1 41 0,0-20 0,1 20 16,-1 22-16,0 0 0,-20 21 16,-1 0-16,0 0 0,0 21 0,-21 0 15,21 1-15,-21-1 0,0 0 16,0 21-16,0-21 0,0 1 0,0 20 16,0-21-16,-21 0 0,21 0 0,0 22 15,-21-22-15,21 0 0</inkml:trace>
  <inkml:trace contextRef="#ctx0" brushRef="#br0" timeOffset="111077.53">23114 10202 0,'21'22'0,"21"-22"16,-20 0-16,-1 0 15,0 0-15,0-22 0,0 1 0,22 0 16,-22 0-16,0 0 0,0 0 15,0-1-15,0-20 0,1 21 0,-22-21 16,0-1-16,0 1 0,0 21 0,0-22 16,0 22-16,0 0 0,-22 0 0,1 0 15,-21 21-15,21 0 0,-22 21 0,22 0 16,-21 0-16,0 0 0,-1 22 16,22-22-16,-21 21 0,-1 1 0,22-1 15,0-21-15,0 21 0,0 1 0,21-22 16,0 21-16,0-21 0,0 1 15,0-1-15,21 0 0,0 0 0,0-21 16,0 0-16,1 0 0,20 0 0,-21 0 16,21 0-16,-20-21 0,20 0 15,-21 21-15,21-21 0,-20-1 0,-1-20 16,21 21-16,-21 0 0,0-22 0,-21 1 16,22 0-16,-1-1 0,-21 1 0,0 21 15,0-21-15,0 20 0,0-20 16,0 21-16,0 42 15,0 0-15,0 22 16,-21-22-16,21 21 0,-22-21 0,22 22 16,0-1-16,0 0 0,0-21 15,0 22-15,0-1 0,0-21 0,0 22 16,22-22-16,-1 0 0,0 21 0,-21-21 16,21 1-16,0-1 0,0-21 15,1 0-15,-1 0 0,21 0 0,-21 0 16,0 0-16,22 0 0,-22-21 0,21-1 15,-21 1-15,22-21 0</inkml:trace>
  <inkml:trace contextRef="#ctx0" brushRef="#br0" timeOffset="111888.57">24236 9419 0,'0'0'0,"0"-63"16,21-22-16,-21 64 15,0 42 1,-21 0-16,0 0 0,-1 22 0,22-1 15,-21 22-15,0-22 0,21 21 16,-21 1-16,0-1 0,21 1 0,0-1 16,-21 1-16,21-22 0,-22 22 0,22-22 15,0 0-15,0 22 0,0-43 0,0 21 16,0-20-16,0 20 0,0-21 0,0 0 16,22-21-16,-1 0 0,0 0 15,0 0-15,0-21 0,0 0 16,1 0-16,20 0 0,-21-1 0,0-20 15,22 21-15,-22-21 0,0-1 16,21 22-16,-21-21 0,1-1 0,-22 22 16,21 0-16,-21 0 0,21 21 0,-21 21 31,0 0-31,0 0 16,0 1-16,0 20 0,0-21 0,0 0 15,0 22-15,0-22 0,0 0 0,0 21 16,0-21-16,0 1 0,0-1 0,21 0 15,0 0-15,0-21 0,1 21 0,20-21 16,-21 0-16,0 0 0,22 0 16,-22 0-16,21-21 0,-21 21 0,22-21 15,-22 0-15,0 0 0,0-1 16,21 1-16,-20-21 0,-1 21 0,-21-22 16,21 22-16,-21 0 0,21-21 0,-21 21 15,0-1-15,0 44 31,-21-1-31,21 0 16,-21 21-16,21-21 0,0 1 0,0-1 16,0 0-16,0 21 0,0-21 0,0 1 15,0-1-15,0 0 0,0 0 0,21 0 16,0-21-16,21 21 0,-20-21 16,-1 0-16,21 0 0,-21 0 0,22 0 0,-22 0 15,21-21-15,-21 0 16,0 0-16,1 21 0,20-42 0,-21 20 15,0 1-15,-21-21 0,21 21 0,1-22 16,-22 1-16,0 0 0,0-1 0,0 22 16,0 0-16,0 0 0,0 0 0,-22 21 15,1 0-15,0 0 0,0 21 16,0 0-16,0 0 0,-1 0 16,1 1-16,21 20 0,0-21 0,0 21 15,0-20-15,0 20 0,0-21 0,0 0 16,0 22-16,0-22 0,0 0 0,21 0 15,1 0-15,-1 0 0,0-21 16,0 0-16,0 0 0,0 0 16,1 0-16,20-21 15,-21 0-15,0 21 0,0-21 0,1 0 16,-1 0-16,0 21 0</inkml:trace>
  <inkml:trace contextRef="#ctx0" brushRef="#br0" timeOffset="112089.46">26141 9948 0,'0'0'0,"-21"-21"16,-1 21 0,22 21 15,0 1-16,0-1-15,0 0 16</inkml:trace>
  <inkml:trace contextRef="#ctx0" brushRef="#br0" timeOffset="112277.35">26141 10351 0,'0'21'0,"0"-42"0,0 63 16,0-21-16,0 0 15,0 0-15,-21 1 0,-1-1 0,1 0 16,21 0-16,-21 0 0,0 22 0,-21-22 16,20 21-16,-20 0 0,0-20 0,-1 20 15,1 0-15,-21-21 0,20 1 0,1 20 16,-22-21-16,22 0 0,-21-21 16,-43 21-16</inkml:trace>
  <inkml:trace contextRef="#ctx0" brushRef="#br1" timeOffset="119525.54">3916 12488 0,'0'0'0,"0"22"16,-21-1-16,21 0 0,0 0 15,-22 0-15,22 0 0,0 1 16,0-1-16,0 0 16,22-21-16,-1 0 0,0 0 0,0 0 15,21 0-15,-20 0 0,-1-21 16,0 21-16,21-21 16,-21-1-16,1 1 0,-1 0 0,21 0 15,-42 0-15,21 0 0,-21-22 0,21 22 16,-21 0-16,0 0 0,0 0 0,0-1 15,-21 22-15,0-21 0,0 21 16,0 0-16,0 0 0,-1 0 0,-20 21 16,21 1-16,0-1 0,-22 0 0,22 0 15,-21 0-15,21 22 0,0-22 16,21 21-16,-22-21 0,22 22 0,0-22 16,0 21-16,0-21 0,0 0 0,0 1 15,22 20-15,-22-21 0,21 0 16,21-21-16,-21 21 0,0 1 15,22-22-15,-22 0 0,21 0 0,-21 0 16,22 0-16,-22 0 0,0 0 16,0 0-16,0-22 0,-21 1 15,-21 21-15,0 0 16,0 0-16,-21 0 0,-1 21 0,1 1 16,0-22-16,-1 21 0,1 21 15,0-21-15,-1 0 0,1 22 0,0-22 16,20 21-16,1-21 0,0 22 15,0-1-15,21-21 0,0 22 0,0-22 16,0 0-16,0 0 0,21 0 16,0 0-16,22 1 0,-22-22 0,21 0 15,-21 0-15,22 0 0,-1 0 0,0 0 16,1-22-16,-1 22 0,0-21 16,22 0-16</inkml:trace>
  <inkml:trace contextRef="#ctx0" brushRef="#br1" timeOffset="120085.22">4974 12912 0,'0'0'0,"0"-21"0,0-1 15,-21 1-15,0 0 0,0 0 0,-1 0 16,1 21-16,0 0 0,0 0 0,-21 0 16,20 0-16,1 21 0,0 0 15,0 0-15,0 0 0,0 1 16,-1 20-16,1-21 0,0 21 0,21-20 15,-21 20-15,21-21 0,0 21 0,0-20 16,0-1-16,21 0 0,0 0 0,0-21 16,1 0-16,-1 0 0,0 0 15,21 0-15,-21 0 0,1-21 0,20 21 16,-21-21-16,0 0 0,22-1 0,-22 1 16,0 0-16,-21 0 0,0-21 0,21 20 15,-21 1-15,0 0 0,0 0 16,0 0-16,0 42 31,0 0-31,0 21 16,-21-20-16,21 20 0,0 0 15,0 1-15,0-1 0,0 0 0,0 1 16,0 20-16,0-21 0,0 22 0,0-1 16,-21 1-16,21 21 0,-21-22 0,-1 1 15,22-1-15,-21 1 0,0-1 16,0-21-16,0 22 0,-22-22 0,22 22 15,-21-22-15,0 0 0,20 1 16,-20-22-16,21 21 0,-21-21 0,-1 1 0,22-22 16,-21 0-16,21 0 0,-22 0 15,22-22-15,0-20 0,-21 21 16,20-21-16,1-1 0,21 22 0,0-21 16,-21-1-16,21 1 0,0 0 0,0-22 15,0 22-15,21 0 0,-21-1 0,21 1 16,1 0-16,20-1 0,-21 1 15,0-22-15,22 22 0,-22 0 0,21-1 16</inkml:trace>
  <inkml:trace contextRef="#ctx0" brushRef="#br1" timeOffset="120289.1">5440 12785 0,'0'-21'15,"0"42"48,0 0-63,0 0 0,0 0 16,0 0-16,0 1 0,0-1 15</inkml:trace>
  <inkml:trace contextRef="#ctx0" brushRef="#br1" timeOffset="120451.01">5419 13145 0,'0'0'0,"0"21"0,-22-21 15,1 21 1,21-42 31</inkml:trace>
  <inkml:trace contextRef="#ctx0" brushRef="#br1" timeOffset="120934.73">7641 12552 0,'-21'21'15,"21"0"-15,0 0 16,-21 1-16,0-1 0,21 21 15,-22-21-15,22 22 0,0-22 0,0 21 16,-21-21-16,21 0 0,-21 22 16,21-22-16,-21 0 0,21 0 0,-21 0 15,21 1-15,0-1 16,0-42 0,0-1-16,21 1 15,-21-21-15,21 21 16,-21 0-16</inkml:trace>
  <inkml:trace contextRef="#ctx0" brushRef="#br1" timeOffset="121288.53">7662 12192 0,'0'0'0,"-42"0"15,21 21-15,21 0 16,0 1-16,0-1 0,0 0 0,0 0 15,0 0-15,0 0 0,0 1 0,0-1 16,21 0-16,0 0 16,0-21-16,0 21 0,1-21 0,-1 0 15,0 0-15,0 0 0,0 0 0,0 0 16,1-21-16,-1 0 0,-21 0 0,21 21 16,-21-21-16,21-1 0,-21 1 15,0 0-15,0 0 0,0 0 16,0 0-16,-21-1 0,0 1 0,0 0 15,-1 21-15,1 0 0,21-21 0,-21 21 16,0 0-16,0 0 0,0 21 0,21 0 16,-22 0-16,1 1 0,21-1 15,-21 0-15,21 0 0,0 0 0,0 0 16,0 1-16,0-1 0,0 0 0,0 0 16,21 0-16,0 0 0,1-21 0,-1 22 15</inkml:trace>
  <inkml:trace contextRef="#ctx0" brushRef="#br1" timeOffset="121758.17">8191 12552 0,'0'21'15,"0"0"-15,0 0 0,0 1 16,-21-1-16,21 0 0,0 0 0,0 0 15,0 0-15,0 1 0,0 20 0,0-21 16,0 0-16,-21 0 0,21 1 16,0-1-16,0 0 0,0 0 15,0 0-15,0-42 32,0 0-17,0 0-15,0-22 16,0 22-16,0-21 0,0 21 0,21-22 15,0 1-15,1 21 0,-1-21 0,0-1 16,0 22-16,0 0 0,0 0 0,1 0 16,20-1-16,-21 22 0,0 0 0,0 0 15,22 0-15,-22 22 0,0-1 16,-21 0-16,21 0 0,-21 0 16,21 22-16,-21-22 0,0 0 0,0 21 0,0 1 15,0-22-15,0 0 0,0 21 16,-21-21-16,0 1 0,21-1 0,-21 0 15,21 0-15,0 0 0,0 0 16,0-42 15,0 0-31,0 0 0,21 0 16</inkml:trace>
  <inkml:trace contextRef="#ctx0" brushRef="#br1" timeOffset="122029.01">8996 12086 0,'0'-21'15,"0"42"1,0 0-16,0 1 0,0 20 16,-21-21-16,21 21 0,-22 1 0,22-1 15,0 22-15,-21-22 0,0 0 16,0 1-16,21-1 0,-21 21 0,21-20 15,0-1-15,0 0 0,0-20 0,0 20 16,0 0-16,0-21 0,0 1 0,0-1 16,0 0-16,21-21 15,0 0-15,0 0 0,0 0 16,1-21-16,-1 0 16,0 21-16,0-22 0</inkml:trace>
  <inkml:trace contextRef="#ctx0" brushRef="#br1" timeOffset="122232.89">8763 12531 0,'0'0'16,"21"0"0,0 0-16,0 0 15,22 0-15,-22-21 0,21 21 16,-21 0-16,22 0 0,-1-22 15,-21 22-15,0 0 0,22-21 0,-22 0 16,0 21-16,0 0 0,0 0 0,1-21 16</inkml:trace>
  <inkml:trace contextRef="#ctx0" brushRef="#br1" timeOffset="123059.07">10964 12510 0,'0'0'0,"0"-22"0,21 1 16,1 21-16,-22-21 0,21 0 15,-21 0-15,21 0 16,-21-1-16,0 1 16,0 0-16,0 0 0,0 0 15,-21 0-15,0 21 0,21-22 0,-22 22 16,1 0-16,0 0 0,0 0 0,0 0 15,-22 0-15,22 22 0,0-1 16,0 0-16,0 21 0,0-21 0,-1 1 16,22 20-16,-21 0 0,0 1 0,21-22 15,0 21-15,0 0 0,-21 1 0,21-22 16,0 21-16,0-21 0,0 22 0,0-22 16,0 0-16,21 0 15,0-21-15,0 0 0,1 0 0,-1 0 16,0 0-16,21 0 0,-21 0 15,1-21-15,20 0 0,0 0 0,-21 0 0,22-1 16,-22-20-16,0 21 0,21 0 16,-20-22-16,-1 22 0,0-21 0,-21 21 15,0-22-15,21 1 0,-21 21 16,21-21-16,-21 20 0,0 1 0,0 0 16,0 0-16,0 0 0,0 42 15,0 0-15,0 0 16,0 0-16,0 22 0,0-22 0,0 21 15,0-21-15,0 22 0,0-1 16,0-21-16,0 22 0,0-1 16,0-21-16,0 21 0,0-20 0,21-1 15,1 0-15,-1 0 0,0 0 0,0-21 16,0 0-16,0 21 0,1-21 0,20 0 16,-21 0-16,0 0 0,22-21 0,-22 0 15,21 21-15,-21-21 0,0 0 16,22 0-16</inkml:trace>
  <inkml:trace contextRef="#ctx0" brushRef="#br1" timeOffset="123308.92">12319 12425 0,'-21'21'15,"42"-21"1,0 0-16,0 0 16,0 0-16,22 0 0,-22 0 15,0 0-15,0 0 0,0 0 0,1 0 16,-1 0-16,0 0 0,0 0 0,0 0 16</inkml:trace>
  <inkml:trace contextRef="#ctx0" brushRef="#br1" timeOffset="123484.82">12298 12594 0,'-21'43'16,"42"-43"-1,0 0 1,0 0-16,0 0 0,0 0 15,1 0-15,-1 0 0,0 0 0,0-22 16,0 1-16,0 21 0,1-21 16,-1 21-16,0-21 0</inkml:trace>
  <inkml:trace contextRef="#ctx0" brushRef="#br1" timeOffset="123788.78">13504 12107 0,'-21'0'16,"42"0"-16,-63 0 16,21 22-16,0 20 15,21-21-15,0 21 16,0-20-16,-22 20 0,22 0 0,-21-21 15,21 22-15,-21-1 0,21-21 0,0 22 16,0-22-16,-21 0 0,21 21 0,0-21 16,-21 1-16,21-1 0,0 0 15,21-21 1,0 0 0,0 0-16,0-21 0,1 0 15</inkml:trace>
  <inkml:trace contextRef="#ctx0" brushRef="#br1" timeOffset="124204.55">13843 12129 0,'0'0'0,"0"21"32,-21 0-32,0 0 15,21 0-15,-22 22 0,22-22 0,0 21 16,-21-21-16,0 22 0,21-22 15,-21 21-15,21-21 0,0 22 0,0-22 16,0 0-16,0 21 0,0-21 0,0 1 16,0-1-16,21 0 15,0 0-15,0-21 0,1 0 0,-1 0 16,21 0-16,-21 0 0,22 0 0,-1 0 16,-21 0-16,21-21 0,1 0 0,-22 0 15,21-1-15,-21 1 0,1 0 16,-1-21-16,0 21 0,-21-22 0,0 1 15,0 21-15,0-22 0,0 1 0,0 0 16,0-1-16,-21 1 0,0 0 0,-1 21 16,1-1-16,0 1 0,0 0 0,0 21 15,0 0-15,-1 0 0,1 0 0,0 0 16,0 21-16,21 0 0,0 1 16,-21-1-16,21 0 0,0 0 15,0 0-15,0 0 0,0 1 16,0-1-16,21 0 15,0-21-15,0 0 0,0 0 0</inkml:trace>
  <inkml:trace contextRef="#ctx0" brushRef="#br1" timeOffset="124463.4">14922 12298 0,'0'-21'0,"-21"21"16,21 21 31,0 0-32,0 0 1,0 0-1,0 1-15,0-1 16</inkml:trace>
  <inkml:trace contextRef="#ctx0" brushRef="#br1" timeOffset="124660.65">14859 12785 0,'0'0'0,"0"21"0,0 0 15,-21 0-15,0-21 0,21 21 16,-22 1-16,1-1 0,21 0 0,-21 0 16,0 0-16,0-21 0,0 21 15,-1 1-15,-20-1 0,21 0 0,-21 0 16,-1 0-16,1 0 0,0 1 0,-1-1 16,-20 0-16,-1 0 0,1 0 15</inkml:trace>
  <inkml:trace contextRef="#ctx0" brushRef="#br1" timeOffset="133849.64">11218 13970 0,'0'0'0,"21"0"16,-21 21-16,22-21 31,-1 0-15,0 0-1,-21-21-15,0 0 16,0 0-16,21 21 0,-21-21 15,0-1-15,0 1 0,0 0 16,0 0-16,0 0 0,0 0 16,0-1-16,0 1 0,0 0 15,0 0-15,0 0 0,-21 0 16,0 21-16,0 0 0,21-22 0,-22 22 16,1 0-16,0 0 0,0 0 0,-21 0 15,20 22-15,1-22 0,0 21 16,0 0-16,0 0 0,0 0 0,-1 0 15,1 1-15,0 20 0,0-21 0,0 21 16,21-20-16,-21 20 0,21-21 16,-22 0-16,22 22 0,-21-22 15,21 0-15,0 21 0,0-21 0,0 1 16,0-1-16,0 0 0,0 0 16,0 0-16,21-21 15,1 21-15,-1-21 0,0 0 16,0 0-16,0 0 0,0 0 0,1-21 15,-1 0-15,0 21 0,21-21 0,-21 0 16,1 0-16,20-1 0,-21 1 16,0 0-16,22-21 0,-22 21 15,0-1-15,0-20 0,0 21 0,0-21 16,-21 20-16,0 1 0,0-21 0,0 21 16,22 21-16,-22-21 0,0-1 15,0 44 16,0-1-31,0 0 16,0 0-16,0 0 0,0 22 0,0-22 16,0 0-16,0 21 0,21-21 0,-21 1 15,0 20-15,0-21 0,0 0 0,21 0 16,-21 1-16,21-1 0,-21 0 16,0 0-16,21 0 0,0-21 0,-21 21 15,0 1-15,22-22 0,-1 0 0,0 0 16,0 0-16,0 0 15,0-22-15,1 22 16,-1-21-16,0 0 0,0 0 0,21 0 16</inkml:trace>
  <inkml:trace contextRef="#ctx0" brushRef="#br1" timeOffset="134157.46">12552 13843 0,'0'0'0,"21"0"31,0 0-15,0 0-16,0 0 15,1 0-15,-1 0 0,0 0 0,0 0 16,0-21-16,0 21 0,1 0 16,-44 0 31,1 0-47</inkml:trace>
  <inkml:trace contextRef="#ctx0" brushRef="#br1" timeOffset="134345.35">12531 14012 0,'0'22'15,"21"-22"1,0 0 0,0 0-16,0 0 15,0 0-15,1 0 16,-1 0-16,0 0 0,0 0 15,0-22-15,0 1 16,1 21-16,-1-21 0</inkml:trace>
  <inkml:trace contextRef="#ctx0" brushRef="#br1" timeOffset="134709.18">13589 13547 0,'0'0'0,"-21"-21"0,0 42 31,21 0-31,0 0 15,0 0-15,0 0 0,0 1 0,0 20 16,0-21-16,0 21 0,0 1 0,0-22 16,-22 21-16,22 1 0,0-22 0,0 21 15,0-21-15,0 0 0,-21 22 16,21-22-16,0 0 0,0 0 0,-21-21 16,21 21-16,0 1 15,21-44 1,0 22-1,1-21-15,-22 0 0,21 0 16</inkml:trace>
  <inkml:trace contextRef="#ctx0" brushRef="#br1" timeOffset="135176.91">13991 13610 0,'0'0'0,"0"21"16,-21-21-1,21 22-15,-21-22 0,0 21 16,21 0-16,0 0 0,0 0 0,-22 0 16,22 1-16,-21-1 0,21 21 0,0-21 15,-21 0-15,21 22 0,0-22 0,0 0 16,0 0-16,0 0 0,0 1 15,0-1-15,0 0 0,0 0 0,21 0 16,0-21-16,1 0 16,-1 0-16,0 0 0,0 0 0,0 0 15,22 0-15,-22-21 0,0 21 16,0-21-16,0 0 0,22 0 16,-22-1-16,0 1 0,0 0 0,0 0 15,-21-21-15,0 20 0,21-20 0,-21 21 16,0-21-16,0-1 0,0 22 0,0 0 15,0 0-15,-21 0 0,0-1 16,0 1-16,0 21 0,0 0 0,-1 0 16,1 0-16,0 0 0,0 0 0,0 21 15,0-21-15,-1 22 0,22-1 0,0 0 16,-21-21-16,21 21 0,0 0 16,0 0-16,21-21 15,1 22 1</inkml:trace>
  <inkml:trace contextRef="#ctx0" brushRef="#br1" timeOffset="135701.87">14711 13568 0,'0'0'0,"0"-21"0,-21 21 32,-1 21-17,22 0-15,-21 0 0,21 0 16,-21 1-16,21 20 0,-21-21 0,21 0 16,0 0-16,0 22 0,-21-22 15,21 0-15,0 0 0,-21 22 0,21-22 16,0 0-16,0 0 0,0 0 0,0 0 15,0 1-15,0-1 16,21-21-16,0 0 0,0 0 16,0 0-16,0 0 15,1 0-15,-1 0 0,0 0 0,0 0 16,0-21-16,0-1 0,1 22 0,-1-21 16,0 0-16,0 0 0,0 0 0,0 0 15,-21-1-15,0 1 0,22-21 16,-22 21-16,0 0 0,0-22 0,0 22 15,0-21-15,0 21 0,0-1 0,0 1 16,-22 0-16,1 21 0,21-21 0,-21 21 16,0 0-16,0 0 0,0 0 0,-1 0 15,1 21-15,0 0 16,0-21-16,21 21 0,0 1 16,-21-1-16,0 0 0,21 0 0,0 0 15,21-21 16,0 0-31</inkml:trace>
  <inkml:trace contextRef="#ctx0" brushRef="#br1" timeOffset="136004.69">15600 13589 0,'0'-21'16,"0"42"78,0 0-94,0 0 15,0 1-15</inkml:trace>
  <inkml:trace contextRef="#ctx0" brushRef="#br1" timeOffset="136289.53">15621 14118 0,'0'0'0,"0"21"0,0 1 16,0-1-1,0 0 1,0 0-16,-21-21 0,0 21 0,-1-21 16,22 21-16,-21 1 0,0-1 0,-21 0 15,21 0-15,-1 0 0,1 0 16,-21 1-16,21-1 0,-22-21 16,22 21-16,-21 0 0,21 0 0,0 0 0,-1 1 15</inkml:trace>
  <inkml:trace contextRef="#ctx0" brushRef="#br1" timeOffset="139605.21">10266 16277 0,'0'21'16,"21"-21"15,0 0-16,0-21-15,0 0 16,1 21-16,-1-21 0,0 0 0,0 21 16,-21-21-16,21-1 0,-21 1 15,21 21-15,-21-21 0,0 0 0,0 0 16,0 0-16,-21 21 16,0-22-16,0 22 0,-21 0 15,20 0-15,-20 0 0,21 0 0,-21 0 16,-1 22-16,22-1 0,-21-21 15,21 21-15,-22 0 0,22 0 16,0 0-16,-21 1 0,42-1 0,-22 0 16,22 0-16,0 0 0,0 0 0,0 1 15,0-1-15,0 0 0,22 0 16,-1 0-16,0 0 0,0 1 0,0-1 16,0 0-16,1 0 0,-1-21 0,0 21 15,0 0-15,0 1 0,0-1 16,1 0-16,-1 0 0,0 0 0,-21 0 15,21 1-15,-21-1 0,0 0 16,0 0-16,-21 0 0,0 0 0,0 1 16,-22-22-16,1 21 0,0 0 15,-1-21-15,1 21 0,0-21 0,-1 0 16,1 0-16,0 0 0,-1 0 16,1 0-16,21 0 0,-22-21 0,22 21 15,0-21-15,0 0 0,0-1 0,21 1 16,0 0-16,0 0 15,0 0-15,0 0 0,21 21 16,0-22-16,0 1 0,0 21 0,1-21 16,20 21-16</inkml:trace>
  <inkml:trace contextRef="#ctx0" brushRef="#br1" timeOffset="140092.93">10710 16277 0,'0'0'0,"0"-21"16,-21 21 15,0 0-31,21 21 0,-21 0 16,0 1-16,-1-1 0,1 0 0,21 21 15,0-21-15,-21 1 0,21 20 16,0-21-16,0 0 0,0 22 16,0-22-16,0 0 0,0 0 0,0 21 15,21-20-15,0-1 0,1-21 16,-1 0-16,21 0 0,-21 0 16,22 0-16,-22 0 0,21 0 0,-21 0 15,22-21-15,-22-1 0,21 1 0,-21 0 16,0 0-16,1 0 0,-22-22 15,0 22-15,0 0 0,0-21 0,0-1 16,-22 22-16,-20-21 0,21 0 16,0 20-16,-22-20 0,22 21 0,-21 0 15,21 0-15,0 21 0,-1 0 16,1 0-16,0 0 0,0 0 0,0 21 16,0-21-16,-1 21 0,22 0 0,0 0 15,0 0-15,0 1 0,0-1 16,0 0-16,0 0 0,0 0 0,0 0 15,43 1-15,-22-22 0,0 0 0,21 0 16,1 0-16</inkml:trace>
  <inkml:trace contextRef="#ctx0" brushRef="#br1" timeOffset="140385.28">11493 16150 0,'0'0'0,"-21"0"16,0 21 0,21 1-16,0-1 0,0 0 15,0 0-15,0 21 0,0-20 0,-21-1 16,21 21-16,0 0 0,0-20 0,-21 20 16,21 0-16,0-21 0,0 22 15,0-1-15,0 0 0,-21 1 0,21-1 16,0-21-16,-22 22 0,22-22 0,0 21 15,0-21-15,0 0 16,0 1-16,0-1 0,0 0 0,0-42 31,0 0-31,0-1 16,22 1-16</inkml:trace>
  <inkml:trace contextRef="#ctx0" brushRef="#br1" timeOffset="140677.1">11409 16362 0,'0'0'0,"0"-21"0,-21 21 16,21-21-16,0-1 0,0 1 15,0 0 1,21 21-16,0 0 0,0 0 0,-21-21 16,42 21-16,-20 0 0,-1 0 15,0 0-15,21 0 0,-21 21 0,22 0 16,-22-21-16,0 21 0,0 1 0,0-1 15,1 0-15,-22 0 0,21 0 0,-21 0 16,0 1-16,0-1 0,0 0 16,-21 0-16,-22 0 0,22-21 0,0 21 15,-21 1-15,20-1 0,-20-21 0,21 21 16,0-21-16,-22 21 0,22-21 16,0 0-16,-21 0 0,21 0 15</inkml:trace>
  <inkml:trace contextRef="#ctx0" brushRef="#br1" timeOffset="141269.76">13314 16108 0,'21'-21'0,"-42"42"0,63-63 0,0 20 0,-20 1 16,-22 0-16,21 0 0,0 21 0,-21-21 15,0 0-15,0-1 0,0 1 16,0 0-16,-21 21 15,0 0-15,-22 0 0,22 0 16,0 0-16,-21 21 0,-1 0 0,1 1 16,21 20-16,-22 0 0,1 1 15,21-1-15,-21 21 0,20-20 0,-20 20 16,21 1-16,0-22 0,0 22 16,21-1-16,0 1 0,-22-22 0,22 21 15,0-20-15,0 20 0,0-20 16,0-1-16,0-21 0,22 21 0,-1 1 15,0-22-15,0 0 0,0 0 16,22 0-16,-22-21 0,21 22 0,-21-22 16,22 0-16,-1 0 0,0 0 15,1 0-15,-1-22 0,-21 22 0,21-21 16,1 0-16,-1 0 0,0-21 16</inkml:trace>
  <inkml:trace contextRef="#ctx0" brushRef="#br1" timeOffset="141789.47">14076 16362 0,'0'0'0,"0"-21"0,0 0 16,0-1-16,0 1 0,-21 0 0,-1 21 16,1-21-16,0 0 0,0 21 15,-21 0-15,20 0 0,1 0 0,-21 0 16,21 0-16,0 0 0,-1 21 0,1 0 15,0 0-15,0 0 16,0 22-16,0-22 0,21 21 0,-22-21 0,22 22 16,0-22-16,0 21 0,0-21 15,0 1-15,0-1 0,0 21 0,0-21 16,22 0-16,-1-21 0,-21 22 16,21-1-16,0-21 0,0 0 0,0 0 15,22 0-15,-22 0 0,0 0 0,21-21 16,-20-1-16,-1 22 0,21-21 15,-21 0-15,0-21 0,1 21 0,-1-1 16,0-20-16,-21 21 0,21-21 0,-21-22 16,0 22-16,0 21 15,0-1-15,0 1 0,0 0 16,0 0-16,0 42 16,0 0-16,0 0 0,0 1 15,0-1-15,0 0 0,0 21 16,0-21-16,0 22 0,0-22 0,0 21 15,0-21-15,0 1 0,0 20 0,21-21 16,0 0-16,-21 0 0,22 1 16,-1-1-16,0-21 0,-21 21 0,21-21 15,0 0-15,0 0 0,1 0 0,-1 0 16,0 0-16,0 0 0,0-21 0,0 0 16,1-1-16,-1 1 0,-21 0 15</inkml:trace>
  <inkml:trace contextRef="#ctx0" brushRef="#br1" timeOffset="142156.71">14626 15875 0,'0'-21'0,"21"21"0,-21-21 15,21 21-15,1 0 16,-1 0-16,0 0 15,0 0-15,0 21 0,22-21 0,-22 21 16,21 0-16,-21 22 0,22-22 16,-22 21-16,0 0 0,21 1 0,-21-1 15,1 22-15,-1-22 0,-21 0 16,0 22-16,0-22 0,0 0 0,0 22 16,0-22-16,-21 1 0,-1-1 15,1 21-15,0-20 0,-21-1 0,21 0 16,-22 1-16,22-1 0,0 0 0,-21-20 15,20 20-15,1-21 0,0 0 16,0 0-16,0-21 0,21 22 0,-21-22 16,21-22 15,0 1-31,21 0 16,0 0-16,0 0 0</inkml:trace>
  <inkml:trace contextRef="#ctx0" brushRef="#br1" timeOffset="142453.04">15960 16383 0,'-22'-21'31,"1"21"-15,21 21 15,0 0-15,0 0-16,0 1 15</inkml:trace>
  <inkml:trace contextRef="#ctx0" brushRef="#br1" timeOffset="142714.9">15917 16891 0,'0'0'0,"0"21"0,-21 0 15,21 1-15,0-1 0,-21-21 16,21 21-16,-21 0 0,21 0 16,-21 0-16,-1-21 0,1 22 15,0-1-15,0 0 0,0 0 0,-22 0 0,22 0 16,-21 1-16,0 20 0,-1-21 15,-20 0-15,20 0 0,-20 1 0,21-1 16,-22 0-16</inkml:trace>
  <inkml:trace contextRef="#ctx0" brushRef="#br1" timeOffset="164181.64">19473 12150 0,'21'0'0,"-21"-21"16,0-1 0,0 1-16,-21 21 15,0-21-15,0 0 0,0 21 16,0-21-1,-1 21-15,1 0 0,0 0 0,0 0 16,0 0-16,0 0 0,-1 0 0,-20 0 0,21 0 16,0 0-16,0 0 0,-22 21 15,22 0-15,0 0 0,0 0 16,-22 1-16,22-1 0,0 0 0,0 0 16,-21 21-16,20-20 0,1 20 0,0 0 15,0-21-15,-21 22 0,20-1 0,1-21 16,0 22-16,0-1 0,0 0 15,0-21-15,21 22 0,0-1 0,-22 0 16,22 1-16,-21-1 0,21 0 0,0-20 16,0 62-16,0-41 15,0-22-15,0 21 0,0-21 16,0 22-16,0-1 0,21-21 0,1 0 16,-22 22-16,21-22 0,0 0 0,0 21 15,0-21-15,-21 1 0,21-1 0,22 0 16,-22 0-16,0 0 0,0 0 15,0 1-15,22-1 0,-22 0 0,21 0 16,1 0-16,-22-21 0,21 21 0,0-21 16,1 22-16,-1-22 0,0 0 0,1 0 15,20 0-15,-20 0 0,-1 0 16,21 0-16,-20 0 0,20 0 0,1 0 16,-22 0-16,22 0 0,-1 0 15,-21-22-15,1 22 0,20-21 0,-20 21 16,-1-21-16,0 0 0,1 21 15,-22-21-15,21 21 0,0-21 0,-20-1 16,20 1-16,-21 21 0,21-21 0,1 0 16,-22 0-16,21 21 0,1-21 0,-22-1 15,21 1-15,0 0 0,-20 0 0,-1 0 16,21 0-16,-21-1 0,0 1 16,1 0-16,-1 0 0,0 0 0,0 0 15,-21-1-15,0 1 0,21 0 16,0 0-16,-21-21 0,22 20 0,-22-20 15,0 21-15,0-21 0,21 20 16,-21-20-16,0 0 0,0 21 0,0-1 16,0-20-16,0 21 0,0 0 0,0 0 15,0-1-15,0 1 0,-21 0 0,-1 0 16,22 0-16,-21 0 16,0-1-16,21 1 0,-21 0 0,0 0 15,21 0-15,-21 0 0,-1-1 0,22 1 16,-21 0-16,0 0 0,0 0 15,0 21-15,0-21 0,-1-1 0,22 1 16,-42 0-16,21 21 0,0-21 0,0 0 16,-22 0-16,22-1 0,0 22 15,0-21-15,-22 0 0,22 0 16,0 21-16,-21-21 0,21 0 0,-1-1 16,1 22-16,-21-21 0,21 0 0,0 21 15,-22-21-15,22 21 0,-21 0 16,-1-21-16,22 21 0,-21 0 0,0 0 15,-1 0-15,1 0 0,0 0 0,-1 0 16,1 0-16,0 0 0,-22 0 0,22 0 16,-1 0-16,1 0 0,0 21 15,-1 0-15,1 0 0,0 0 0,21 1 16,-22-1-16,22 0 0,0 0 0,21 0 16,0 0-16,0 22 15,0-22-15,0 0 0,0 0 0,21 0 16,0 1-16</inkml:trace>
  <inkml:trace contextRef="#ctx0" brushRef="#br1" timeOffset="165413.03">22352 12869 0,'0'-21'31,"0"0"-15,0 0-1,21 0-15,-21 0 16,21-1-16,-21 1 15,0 0-15,0 0 16,0 0-16,0 0 0,0-1 0,-21 1 16,21 0-16,-21 21 0,0-21 0,21 0 15,-21 0-15,-1 21 0,1-22 16,0 22-16,0 0 0,-21 0 16,20 0-16,1 0 0,0 0 0,0 0 15,0 0-15,-22 22 0,22-22 0,0 21 16,-21 0-16,21 0 0,-1 0 15,-20 0-15,21 22 0,0-22 0,-22 0 16,22 21-16,0-20 0,0 20 0,0-21 16,21 21-16,0-20 15,0-1-15,0 0 0,-21 0 0,21 0 16,0 0-16,0 1 0,0-1 0,0 0 16,0 0-16,21-21 0,0 21 0,0-21 15,0 21-15,0-21 16,1 0-16,-1 0 0,0 0 0,0 0 15,0 0-15,22 0 0,-22 0 0,0 0 16,21 0-16,-21-21 0,1 0 16,20 0-16,-21 21 0,0-21 0,22 0 15,-22-1-15,0-20 0,0 21 0,0 0 16,0-22-16,1 22 0,-1-21 16,-21 0-16,21 20 0,0-20 15,-21 21-15,0 0 0,21 0 0,-21-1 16,21 1-16,-21 0 0,22 21 15,-22-21-15,0 42 32,0 0-17,0 0-15,-22 1 0,22 20 0,-21-21 16,0 0-16,21 22 0,0-22 16,0 21-16,0 0 0,0-20 0,0-1 15,0 21-15,0-21 0,0 0 0,0 1 16,0-1-16,21 0 0,0 0 15,1 0-15,-1-21 0,21 21 0,-21-21 16,22 0-16,-1 0 0,21 0 16,-20 0-16,-1 0 0,0 0 0,1 0 15,-1 0-15,-21 0 0,0-21 16,22 0-16,-22 21 0,-21-21 0,21 0 16,-21 0-16,0-1 0,0 1 0,0 0 15</inkml:trace>
  <inkml:trace contextRef="#ctx0" brushRef="#br1" timeOffset="166196.57">19283 12594 0,'0'0'0,"0"-21"32,0 42-17,0 0-15,0 22 16,0-22-16,0 21 0,-21 1 0,21-22 15,0 21-15,0 0 0,-22 1 16,22-1-16,-21-21 0,21 22 0,-21-22 16,21 21-16,0-21 0,0 0 0,0 1 15,0-1-15,-21-21 16,21 21-16,0-42 31,21 21-15,-21-21-16,21-1 0,0 1 0,1 0 15</inkml:trace>
  <inkml:trace contextRef="#ctx0" brushRef="#br1" timeOffset="166618.32">19748 12658 0,'0'0'0,"22"0"15,-22 21 17,0 0-32,0 0 0,-22 22 15,22-22-15,-21 0 0,21 0 0,-21 21 16,21-20-16,0-1 0,0 21 16,0-21-16,0 0 0,0 1 0,0-1 15,0 0-15,0 0 0,21-21 16,0 21-16,1-21 15,-1 0-15,0 0 0,0 0 0,0 0 16,0 0-16,22-21 0,-22 0 0,0 0 16,0 0-16,0-1 0,22 1 0,-22-21 15,-21 21-15,21-22 16,-21 1-16,0 0 0,0-1 0,0 1 16,0 21-16,0-21 0,-21 20 0,0 1 15,0 21-15,-1 0 0,-20 0 16,21 0-16,0 0 0,0 0 15,-22 0-15,22 21 0,0 1 0,0-1 16,21 0-16,-21 21 0,21-21 0,-22 1 16,22-1-16,-21 0 0,21 0 0,-21 0 15</inkml:trace>
  <inkml:trace contextRef="#ctx0" brushRef="#br1" timeOffset="170253.27">20447 12658 0,'-21'0'16,"0"0"-16,-1 0 16,1 0-16,0 0 15,21 21-15,-21 0 0,0-21 16,0 21-16,21 0 0,-22 1 0,1 20 16,0-21-16,21 0 0,-21 0 0,21 22 15,-21-22-15,21 0 0,0 0 16,0 0-16,0 1 0,0-1 0,0 0 15,0 0-15,21-21 0,0 21 0,0-21 16,0 0-16,1 0 0,-1 0 0,0 0 16,21 0-16,-21 0 0,1 0 15,-1-21-15,21 21 0,-21-21 0,22-21 16,-22-1-16,0 22 0,0-21 16,-21-1-16,0 22 15,0-21-15,0 0 0,0-1 0,0 22 16,0-21-16,-21 21 0,0-1 0,0 22 15,-1 0-15,-20 0 0,21 0 0,0 0 16,-22 22-16,22-1 0,-21 0 16,21 21-16,0 1 0,-1-22 0,1 21 15,0 0-15,0 1 0,0-1 0</inkml:trace>
  <inkml:trace contextRef="#ctx0" brushRef="#br1" timeOffset="172076.85">22183 12467 0,'0'-21'31,"0"0"-15,0 0 0,0 0-1,0-1 1,0 1-16,0 0 16,0 0-16,0 0 15,0 0-15,0-1 16,0 1-16,0 0 0,0 0 0,0 0 15,0 0-15,0-1 0,0 1 16,-22 0-16,22 0 0,0 0 16,-21 0-16,21-1 0,0 1 0,0 0 15,0 0-15,-21 21 0,21-21 16,-21 0-16,0-1 0,21 1 16,0 0-16,-21 21 15,-1 0-15,22-21 0,-21 21 0,21-21 16,-21 0-16,0 21 15,0 0-15,21-22 0,-21 22 0,-1 0 16,22-21-16,-21 21 0,0 0 0,21-21 16,-21 21-16,0 0 0,0-21 15,-1 0-15,1 21 16,0 0-16,0-21 0,0 21 16,0 0-16,-1-22 15,1 22-15,0 0 0,0 0 16,0-21-16,0 21 0,-1 0 0,1-21 15,0 21-15,0 0 16,0 0-16,0 0 16,-1-21-16,1 21 0,0 0 0,0 0 15,0 0-15,0 0 16,-1 0-16,1 0 0,0 0 16,0 0-1,0 0 1,0 0-1,-1 0-15,1 0 16,0 0 0,21 21-1,-21-21 63</inkml:trace>
  <inkml:trace contextRef="#ctx0" brushRef="#br1" timeOffset="172788.35">19516 12086 0,'0'0'0,"21"-21"0,-21 0 15,21 21-15,-21-21 0,0 0 16,0-1-16,21 22 15,-21-21-15,21 42 47,-21 1-47,0-1 0,0 0 16,0 0-16,0 0 0,0 22 0,0-22 16,0 0-16,0 0 0,0 0 15,0 0-15,-21 1 0,21-1 0,0 0 16,0 0-16,-21 0 0,21 0 15,0 1-15,0-1 16,21-42 31,0 21-31,-21-22-16,21 1 0,1 21 0</inkml:trace>
  <inkml:trace contextRef="#ctx0" brushRef="#br1" timeOffset="173245.54">19918 12044 0,'21'0'16,"-21"21"-1,-21 0 1,21 0-16,0 1 0,0-1 16,-21 0-16,21 0 0,-22 0 0,22 0 15,-21 1-15,21-1 16,0 0-16,0 0 0,0 0 0,0 0 16,0 1-1,21-22 1,1 0-16,-1 0 0,0 0 15,0 0-15,0 0 16,0-22-16,-21 1 0,22 21 0,-1-21 16,-21 0-16,0 0 0,0 0 0,0-1 15,0 1-15,0 0 0,0 0 0,0 0 16,0 0-16,0-1 0,0 1 16,0 0-16,-21 0 15,-1 21-15,1 0 16,0 0-1,0 0-15,0 0 16</inkml:trace>
  <inkml:trace contextRef="#ctx0" brushRef="#br1" timeOffset="173773.23">20447 11811 0,'-21'0'78,"0"21"-78,-1-21 16,1 0-16,0 21 0,0-21 15,0 22-15,0-1 0,-1-21 16,1 21-16,-21 0 0,21 0 0,-22 0 16,22 1-16,-21-1 0,0 21 15,-1-21-15,1 0 0,0 22 0,-1-22 16,-20 21-16,20-21 0,-20 22 0,21-22 16,-22 0-16,22 21 0,-22-20 0,22-1 15,0 0-15,-1 0 16,1 0-16,0 0 0,-1 1 0,22-22 15,-21 21-15,21 0 0,-1-21 0,1 0 16,0 21-16,0-21 16,42-21 15,0 21-31,-21-21 16</inkml:trace>
  <inkml:trace contextRef="#ctx0" brushRef="#br1" timeOffset="174661.01">21294 11578 0,'21'0'15,"-21"-21"32,-21 21-31,-1 0-16,22-21 15,-21 21-15,0 0 0,0 0 16,0 0-16,0 0 0,21-21 16,-22 21-16,1 0 0,0 0 0,-21 0 15,21 0-15,-1 0 0,1 0 0,0 0 16,-21 0-16,21 0 0,-1 0 16,-20 0-16,21 0 0,-21 21 0,20 0 15,-20-21-15,21 21 0,0-21 0,-22 21 16,22-21-16,-21 22 0,21-1 15,-22-21-15,22 21 0,-21 0 0,21-21 16,-22 21-16,22 0 0,0 1 0,-21-1 16,21 0-16,-1-21 0,1 21 15,0 0-15,0 0 0,0 22 16,0-22-16,21 0 0,-22 0 0,22 0 16,-21 1-16,21-1 0,-21 0 15,21 0-15,-21 0 16,21 0-1,-21-21-15,21-21 63,0 0-47,0 0-16,0 0 0</inkml:trace>
  <inkml:trace contextRef="#ctx0" brushRef="#br1" timeOffset="175513.07">20002 11621 0,'0'21'47,"22"-21"-31,-22 21-16,0 0 0,0 0 15,21-21-15,-21 21 0,0 1 0,0-1 16,0 0-16,0 0 0,0 21 0,0 1 16,21-1-16,-21-21 15,0 22-15,0-22 0,0 0 0,0 0 16,0 0-16,0 0 0,0 1 0,0-1 15,0 0-15,21-42 47,0 0-31,0-1-16,1 1 16,-1 0-16,0 0 0,0 0 0,0-22 15,22 22-15,-22 0 0,21 0 0,0 0 16,1 0-16,-1 21 0,0-22 15,1 22-15,20 0 0,-20 0 0,-1 0 16,-21 0-16,21 0 0,1 0 0,-22 0 16,0 0-16,0 0 0,0 0 15,-42 0 32,0 0-47,0 0 16,-21 0-16,20 22 0,1-22 15,-21 0-15,21 21 0,-22-21 0,1 21 16,0-21-16,-22 21 0,22-21 16,-22 21-16,22 0 0,0-21 0,-1 22 15,1-1-15,0-21 0,-1 21 0,22-21 16,0 21-16,0-21 0,0 0 0,0 21 16,-1-21-16,22-21 46,0 0-30,0 0-16,0 0 16,22-1-16,-22-20 0,21 21 15,-21 0-15,21 0 0,-21-22 16,0 22-16,21 0 0,-21-21 0,21 20 16,-21 1-16,0 0 0,0 0 15,21 21-15,-21-21 16,0 42 31,0 0-47,0 0 15,0 0-15,0 1 16,0-1-16</inkml:trace>
  <inkml:trace contextRef="#ctx0" brushRef="#br1" timeOffset="178280.72">13949 14415 0,'-21'0'0,"42"0"0,-64 0 0,22 0 0,0 0 15,0 0-15,0 0 0,0 0 0,-1 21 16,1-21-16,0 0 0,0 0 15,0 0-15,0 0 0,-1 21 16,1-21-16,0 0 0,0 0 16,0 0-1,21 21 32,21-21-47,0 0 16,0 0-16,0 0 0,1 0 0,20 0 15,-21 0-15,21 0 0,-20 0 0,20 0 16,21 0-16,-20 0 0,20 0 16,-20 0-16,20 0 0,1 0 0,-1 0 15,1 0-15,-22 0 0,21 0 0,-20 0 16,-1 0-16,22 0 16,-22 0-16,-21 0 0,21 0 0,1 0 0,-22 0 15,0 0-15,0 0 0,0 0 0,1 0 16,-22-21 31,-22 21-16,1 0-31,0 0 0,-21 0 16,21 0-16</inkml:trace>
  <inkml:trace contextRef="#ctx0" brushRef="#br1" timeOffset="178769.51">13568 14647 0,'0'0'16,"-21"0"-16,-1 0 16,22 22 15,22-22-31,-1 0 0,21 0 16,-21 0-16,0 0 15,22 21-15,-1-21 0,0 0 0,1 0 16,20 0-16,-20 0 0,20 0 0,22 0 15,-22 0-15,22 0 0,-22 0 16,1-21-16,-1 21 0,1 0 0,-1 0 16,-20 0-16,-1 0 0,0 0 0,1 0 15,-22 0-15,0 0 0,0-22 16,0 22-16,1 0 0,-1 0 31,-42 0 63,-1 0-94</inkml:trace>
  <inkml:trace contextRef="#ctx0" brushRef="#br1" timeOffset="192645.41">16785 13018 0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6:06:17.3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2117 1545 0,'0'-42'0,"0"21"16,21 0-16,0-1 0,-21 1 0,21 0 15,0-21-15,-21 21 0,21-1 16,-21-20-16,22 21 0,-22 0 0,0-22 16,0 22-16,0 0 0,0 0 15,0 0-15,0 0 0,-22-1 0,1 1 16,0 21-16,0 0 0,0 0 0,0 0 16,-1 0-16,-20 0 0,21 21 15,-21 22-15,20-22 0,-20 21 0,21 1 16,-21 20-16,20-21 0,-20 22 15,21-1-15,0 1 0,0 21 16,-1-22-16,1 22 0,0-22 16,21 1-16,-21-1 0,21 1 0,0-1 15,0-20-15,0-1 0,0 0 0,21-21 16,0 22-16,0-22 0,1 0 16,-1-21-16,21 21 0,-21-21 0,0 0 15,22 0-15,-22 0 0,0 0 16,21-21-16,1 21 0,-22-21 0,21 0 15,1-22-15,-22 22 0,21 0 0,-21-21 16,22 21-16,-22-22 0,0 22 16,0-21-16,0-1 0,0 22 15,1-21-15,-1 21 0,-21 0 16,0-1-16,21 1 0,-21 0 0,0 42 31,-21 22-15,21-22-16,-21 0 0,-1 21 0,22-21 15,-21 22-15,0-22 0,21 21 0,0 1 16,-21-22-16,21 0 0,0 21 16,0-21-16,0 1 0,0-1 15,21-21-15,0 0 16,0 0-16,22 0 0,-22 0 0,21-21 16,-21-1-16,22 1 0,-1 0 15,-21-21-15,22 21 0,-22-22 16,0 1-16,0 21 0,0-22 0,-21 1 15,0 0-15,0-1 0,0 1 0,0 21 16,-21-21-16,21 20 0,-21 1 16,-21 0-16,20 21 0,1 0 0,-21 0 15,0 0-15,20 21 0,-20 0 16,21 1-16,-21-1 0,20 0 0,1 0 16,0 21-16,0-20 0,21-1 15,0 0-15,0 21 0,0-21 0,21-21 16,0 22-16,0-22 0,22 0 0,-1 0 15,0 0-15,1 0 0,-1-22 16</inkml:trace>
  <inkml:trace contextRef="#ctx0" brushRef="#br0" timeOffset="337.8">3281 1418 0,'0'0'0,"0"-42"15,0 0-15,0 20 0,0-41 16,0 42-16,-21-22 0,-1 22 0,1 21 15,21-21-15,-21 21 0,0 0 0,21 21 16,-21 0-16,0 22 16,21-1-16,-22 0 0,22 22 0,-21-1 15,0 22-15,21 0 0,-21-1 16,0 22-16,0-21 0,21 21 16,-22-22-16,1 22 0,21-21 0,0 21 15,-21-22-15,21 22 0,-21-21 0,21 0 16,0-1-16,-21-20 0,21-1 15,0 1-15,0-22 0,0 22 0,0-22 16,0 0-16,0-21 0,0 1 0,0-1 16,0 0-16,0-42 31,0 0-31,0-22 0,0 22 16,0-21-16,0-1 0,0-20 15,21 21-15,-21-22 0,0 1 0</inkml:trace>
  <inkml:trace contextRef="#ctx0" brushRef="#br0" timeOffset="611.67">3006 1969 0,'0'0'0,"0"-22"0,0-20 0,0 21 16,-22 0-16,22 0 0,0-1 16,0 1-16,22 0 0,-1 0 15,0 21-15,0-21 0,21 21 0,-20 0 16,20 0-16,0 0 0,-21 0 0,22 0 15,-22 21-15,0 0 16,0 0-16,0 0 0,-21 22 0,0-22 16,0 21-16,0-21 0,-21 1 0,0 20 15,-21-21-15,21 0 0,-1 0 16,1-21-16,0 22 0,0-1 0,0-21 16,0 0-16,-1 0 0,22-21 31,0-1-31,0 1 0,22 21 0,-1-21 15,0 0-15</inkml:trace>
  <inkml:trace contextRef="#ctx0" brushRef="#br0" timeOffset="1184.34">3556 1799 0,'0'0'0,"0"21"15,0 1-15,0-1 16,0 0-16,0 0 0,0 0 15,0 0-15,0 1 16,0-1-16,0 0 16,21-21-16,0 0 15,0 0-15,1 0 0,-1 0 16,0-21-16,0 0 0,0-1 0,22 1 16,-22 0-16,0 0 0,0 0 15,0 0-15,0-1 0,1 1 0,-1 0 16,0 0-16,-21 0 0,0 0 15,21-1-15,-21 1 0,21 21 16,-21 21 0,0 1-1,0 20-15,0-21 0,-21 21 0,21 1 16,-21 20-16,21-20 0,0 20 0,0 1 16,0-1-16,0 22 0,0-22 15,0 22-15,0-22 0,21 22 0,0 0 16,0-22-16,-21 22 0,22 0 0,-22-1 15,21-20-15,-21 20 0,0-20 16,0 21-16,0-22 0,0 1 16,0-1-16,0 1 0,0-22 0,0 0 15,-21 1-15,-1-1 0,1-21 0,0 0 16,-21 0-16,21 1 0,-1-22 0,-20 0 16,21 0-16,-21-22 0,-1-20 0,1 0 15,21-1-15,-22 1 0,1-21 16,0-1-16,21-21 0,-1 22 0,1-22 15,0 1-15,0-1 0,21 21 0,0-20 16,0 20-16,0 1 0,21-1 16,0 1-16,22-1 0,-1 22 0,0-22 15,1 22-15,20 0 0,1-1 16,-1 1-16,1 0 0,-1-1 0,22 1 16</inkml:trace>
  <inkml:trace contextRef="#ctx0" brushRef="#br0" timeOffset="1492.18">5694 1228 0,'0'0'0,"0"-43"0,0 22 15,-21-21-15,-1 21 0,22 0 0,-21 21 16,0 0-1,21 42-15,0-21 0,-21 21 16,21 1-16,0 20 0,0-20 0,0 20 16,0 1-16,0 20 0,0-20 0,0-1 15,0 1-15,0-1 0,0 1 16,0-22-16,0 22 0,0-22 0,0-21 16,0 21-16,0-20 0,0-1 0,0 0 15,-21 0-15,21 0 0,-21-21 16,-1 0-1,1-21-15,0 0 0</inkml:trace>
  <inkml:trace contextRef="#ctx0" brushRef="#br0" timeOffset="2221.76">5122 1842 0,'0'0'0,"-21"-22"0,0 1 16,42 0-1,0 21-15,0 0 0,22 0 16,-1 0-16,0-21 0,1 0 15,20 21-15,1-21 0,20-1 0,-20 1 16,21 0-16,-1-21 0,-20 21 16,20-1-16,-20-20 0,-1 21 0,-20 0 15,-1-22-15,0 22 0,-20-21 0,-1 21 16,0-22-16,-21 22 0,0-21 16,0 21-16,0-22 0,0 22 0,-21 0 15,21 0-15,-21 0 0,-1 21 16,1 0-16,0 0 0,0 21 15,0 0-15,0 21 0,21-20 0,-22 41 16,1-21-16,0 22 0,21-1 16,-21 1-16,21-1 0,0 1 0,-21-1 15,21 1-15,-21-1 0,21-20 0,0-1 16,0 0-16,0 1 0,0-1 16,0-21-16,21 0 0,-21 1 0,21-22 15,0 0-15,0 0 16,0-22-1,-21 1-15,22 0 0,-1 0 0,-21-21 16,0 20-16,0-20 0,21 21 16,-21-21-16,21 20 0,-21 1 0,0 0 15,0 0-15,0 0 0,21 21 16,0 21-16,-21 0 16,0 21-16,0-20 15,0-1-15,0 0 0,22 21 0,-22-21 16,21 1-16,-21-1 0,0 0 15,21 0-15,0 0 0,0 0 0,0-21 16,1 0-16,20 0 16,-21 0-16,21 0 0,-20 0 0,20 0 15,0-21-15,-21 21 0,22-21 0,-1 0 16,-21-21-16,22 20 0,-22 1 0,0-21 16,-21 21-16,0-22 0,0 22 15,0 0-15,0-21 0,0 21 0,0-1 16,-21 22-16,0 0 15,-1 22-15,1-1 0,0 21 0,21-21 16,-21 22-16,21-22 0,-21 21 16,21 0-16,0-20 0,0-1 0,0 21 15,0-21-15,21 0 0,0 1 0,0-22 16,22 21-16,-22-21 0,0 0 16,21 0-16,-21 0 0,22 0 15,-22 0-15,0-21 0,21-1 0,-20 1 16,-1 0-16</inkml:trace>
  <inkml:trace contextRef="#ctx0" brushRef="#br0" timeOffset="2840.43">8149 1376 0,'-21'0'0,"42"0"0,-42-21 16,0 0-16,21-22 0,0 22 0,0 0 15,0 0-15,0-22 0,0 22 16,21 0-16,0 21 0,21-21 0,-20 0 16,-1 21-16,21 0 0,0 21 0,1 0 15,-1 21-15,0 1 0,1-1 16,-1 22-16,0-1 0,1 1 0,-22 20 15,0 1-15,0-22 0,-21 22 0,0 0 16,0-22-16,0 1 0,0-22 0,0 22 16,0-43-16,0 21 15,0-21-15,0 0 0,0-42 16,0 0-16,0 0 16,0-21-16,0-1 0,21 1 0,-21-22 15,22 1-15,-1-1 0,0 1 16,21-22-16,-21 1 0,1-1 0,20 0 15,-21 1-15,21-22 0,1 21 0,-22 22 16,21-22-16,1 43 0,-22-22 16,21 43-16,-21-21 0,0 42 0,1 0 15,-1 0-15,-21 21 0,21 0 16,-21 21-16,0 1 0,0-1 16,0 0-16,0 1 0,0-1 15,0 0-15,0 1 0,0 20 0,0-21 16</inkml:trace>
  <inkml:trace contextRef="#ctx0" brushRef="#br0" timeOffset="4159.67">9440 1926 0,'0'0'0,"21"21"0,1 1 16,-1-22-16,0 0 0,0 0 16,0 0-16,0-22 0,1 1 0,-1 0 15,0 0-15,0 0 0,0-22 16,-21 22-16,21-21 0,1 0 0,-22 20 15,21-20-15,-21 0 0,0 21 16,0-22-16,0 22 0,-21-21 0,-1 21 16,-20 21-16,21-22 0,0 22 0,0 0 15,-22 0-15,22 22 0,0-1 16,-21 0-16,20 21 0,1 1 0,-21-1 16,21 0-16,0 1 0,-1-1 0,1 0 15,0 1-15,0-1 0,21 0 16,0-21-16,0 22 0,0-22 0,0 0 15,0 0-15,21-21 0,0 0 16,22 0-16,-22 0 0,0 0 0,0 0 16,21-21-16,1 0 0,-22 0 15,21 0-15,1-22 0,-22 22 16,0-21-16,21-1 0,-21 1 0,1 0 16,-22-1-16,0 1 0,21 0 0,-21-1 15,0 22-15,0 0 0,0 0 16,0 0-16,-21 42 15,21 0-15,0 21 16,-22-20-16,1 20 0,21 0 0,-21 1 16,21-1-16,0 0 0,0 1 15,0-22-15,0 21 0,0-21 0,0 22 16,0-22-16,0 0 0,21 0 0,0-21 16,1 0-16,20 0 0,-21 0 15,0 0-15,22 0 16,-1-21-16,0 0 0,-21 0 0,22-22 15,-1 22-15,0-21 0,1-1 0,-1-20 16,0 21-16,-20-22 0,20 22 0,-21-22 16,0 1-16,0-1 0,-21 22 15,22-22-15,-22 1 0,0-1 0,0 22 16,0 0-16,0-1 0,0 22 0,0 0 16,0 0-16,-22 21 15,22 21-15,-21 0 0,0 22 16,0-1-16,21 0 0,-21 22 0,21-22 15,-21 22-15,21-1 0,-22 1 0,22-1 16,0 1-16,0-1 16,0-21-16,0 22 0,0-22 0,0 22 15,0-43-15,0 21 0,0 1 0,22-22 16,-1 0-16,0 0 0,0-21 0,0 0 16,0 0-16,22 0 0,-22 0 15,0 0-15,21 0 0,-20-21 0,-1 0 16,21 0-16,-21-1 0,0 1 0,1-21 15,-1 21-15,0-22 0,0 1 0,-21 21 16,0-21-16,0 20 0,0 1 16,0 0-16,0 42 31,0 0-31,0 1 0,0 20 16,0-21-16,0 0 0,0 0 15,0 22-15,0-22 0,0 0 0,0 0 16,0 0-16,21 1 0,0-22 15,1 0-15,-1 0 0,0 0 16,21 0-16,-21 0 0,22 0 16,-22-22-16,21 1 0,-21 0 0,1-21 15,20 21-15,-21-22 0,0 22 0,0-21 16,1 21-16,-1-22 0,-21 22 16,0 0-16,21 0 0,-21 0 15,0 42 1,0 0-16,-21-21 15,21 42-15,0-21 0,0 1 0,-21-1 16,21 21-16,0-21 0,0 0 0,0 22 16,0-22-16,0 0 0,0 0 15,21 0-15,-21 1 0,21-22 0,0 21 16,0 0-16,0-21 0,22 0 0,-22 0 16,0 0-16,21 0 0,-20 0 0,20 0 15,-21-21-15,0 21 0,22-21 16,-22-1-16,0 1 0,0 0 0,0 0 15,0-21-15,1 20 0,-1-20 16,-21 21-16,0-21 0,0 20 0,0-20 16,0 21-16,0 0 0,0 0 0,-21 21 15,-1 0 1,1 0-16,0 21 0,0 0 0,0 21 16,21-21-16,-21 22 0,21-22 0,-22 21 15,22 1-15,0-22 0,0 0 0,0 21 16,0-21-16,0 1 0,22-1 15,-1 0-15,21-21 0,-21 21 0,0-21 16,1 0-16,20 0 0,-21 0 0,0 0 16,22 0-16,-22-21 0,0 0 15,0 21-15,0-21 0</inkml:trace>
  <inkml:trace contextRef="#ctx0" brushRef="#br0" timeOffset="6064.06">13102 1863 0,'0'0'0,"0"21"16,21-21-16,0 21 16,22-21-16,-22 0 0,21 0 15,-21 0-15,22 0 0,-1 0 0,0-21 16,1 0-16,20 0 0,-20-1 15,-1 1-15,21 0 0,-20-21 0,-1 21 16,0-22-16,22 1 0,-22 21 16,-21-22-16,22 1 0,-1 0 0,-21-1 15,0-20-15,1 21 0,-1-1 0,-21 1 16,0-22-16,0 22 0,0 0 0,0-1 16,0 22-16,-21 0 0,-1 0 15,1 21-15,0 0 0,0 0 0,21 21 16,-21 0-16,0 22 0,-1-1 0,1 0 15,0 22-15,0-1 0,0 22 16,0 0-16,-1-1 0,1 22 16,0 0-16,0-21 0,0 20 0,0 1 0,-1 0 15,1 21-15,0 0 0,-21-21 0,21 21 16,-1 0-16,-20-21 0,21 21 16,-21 0-16,20-21 0,1 21 15,0-22-15,0 1 0,0-21 0,0 0 16,21-1-16,0 1 0,0-22 0,0-20 15,0-1-15,0 0 0,21-20 0,0-1 16,0-21-16,0 0 0,22-21 16,-1-1-16,0 1 0,1-21 0,-1 0 0,21-22 15,1 1-15,-22-1 0,22 1 0,-1-1 16,1-21-16,-22 1 0,22-1 16,-22 0-16,-21 1 0,0-1 15,0 0-15,-21 1 0,0-1 0,0 0 16,-21 1-16,0-1 0,-21 0 0,-1 22 15,1 21-15,0-1 0,-1 1 0,-20 0 16,21 20-16,-1 1 0,22 21 0,-21-21 16,21 21-16,-1-21 0,1 21 15,21-21-15,21 21 16,1-21-16,-1 21 0,21-22 0,0 1 16,1 0-16,20 0 0,1 0 0,-1-22 15,22 22-15,-22-21 0,22 0 16,-21-1-16,-1 1 0,1-22 15,-22 22-15,0 0 0,1-1 0,-22 1 16,-21 0-16,0 21 0,0-1 0,0 1 16,-21 0-16,-1 21 0,-20 0 15,21 0-15,-21 0 0,20 0 0,-20 0 16,0 0-16,21 0 0,-1 21 0,1 0 16,0-21-16,21 22 0,0 20 0,0-21 15,0 0-15,21 22 0,-21-22 16,21 21-16,1 0 0,-1-20 0,21 20 15,-21-21-15,0 0 0,1 22 0,-1-22 16,0 0-16,0 0 0,0-21 0,-21 21 16,21-21-16,1 0 0,-1 0 15,0 0-15,0 0 0,0 0 16,0-21-16,22 21 0,-22-21 16,0 0-16,21-22 0,-20 22 0,20 0 15,-21-21-15,0 21 0,0-22 0,1 22 16,-1 0-16,0 0 0,-21 0 15,0-1-15,0 1 0,0 42 32,0 1-32,0-1 0,0 0 15,0 21-15,-21-21 16,21 22-16,-21-22 0,21 21 0,0-21 0,0 22 16,0-22-16,0 0 0,0 0 15,0 0-15,0 1 0,0-1 16,21-21-16,0 0 0,0 0 15,0 0-15,0 0 0,1 0 16,-1-21-16,0-1 0,21 1 0,-21 0 16,1 0-16,-22-21 0,21 20 0,-21 1 15,21-21-15,-21 21 0,0-22 0,0 22 16,0 0-16,-21 0 0,0 0 16,-1 0-16,1-1 0,-21 22 0,21 0 15,0 0-15,-22 0 0,22 0 0,0 0 16,0 0-16,0 22 0,63-22 31,-21 0-15,21 0-16,-20 0 0,20 0 0,0 0 15,1-22-15,-1 22 0,0 0 0,1 0 16,-1 0-16,0 0 0,1 0 0,-1 0 16,-21 0-16,21 22 0,-20-1 15,-1 0-15,0 0 0,0 0 0,-21 0 16,0 1-16,0-1 0,0 0 0,0 0 15,0 0-15,0 0 0,0 1 0,0-1 16,0 0-16,0 0 16,-21-21 15,21-21-31,-21 21 0,21-21 16,0 0-16,0-1 0,0 1 0,0-21 15,0 21-15,21-22 0,0 22 16,-21-21-16,21 0 0,0 20 0,1-20 15,-1 21-15,0 0 0,0 21 0,0-21 16,0 21-16,1 0 0,-1 21 16,0-21-16,0 21 0,-21 0 15,21 21-15,0-20 0,-21 20 0,0-21 16,22 21-16,-22-20 0,21 20 0,-21-21 16,0 21-16,0-20 0,0-1 0,0 0 15,0 0-15,0 0 16,0 0-16,0-42 31,0 0-31,0 0 0,21 0 0,0 0 16,-21-22-16,21 22 0,0-21 0,1-1 15,-1 1-15,0 0 0,21-1 16,-21 1-16,1 0 0,-1 21 16,21-1-16,-21 22 0,0 0 0,1 0 0,20 0 15,-21 0-15,0 22 0,0-1 0,1 21 16,-1-21-16,-21 22 0,21-1 15,-21-21-15,21 21 0,-21 1 16,0-1-16,0-21 0,0 43 16,0-43-16,0 0 0,0 0 0,0 0 15,0 1-15,0-44 32</inkml:trace>
  <inkml:trace contextRef="#ctx0" brushRef="#br0" timeOffset="7288.36">17949 1461 0,'43'-22'16,"-86"44"-16,107-65 0,42-41 16,-64 41-16,0 22 0,1-21 15,-22-1-15,21 22 0,-21-21 0,0 21 16,-21 0-16,0-1 0,0 1 15,-21 21-15,-21 0 0,21 21 16,-22 1-16,1 20 0,0-21 16,-1 21-16,1 22 0,21-22 0,-21 22 15,-1-1-15,22 1 0,0-1 0,0 22 16,0-22-16,-1 1 0,22-22 0,0 22 16,0-22-16,0 0 0,0 1 15,22-1-15,-1-21 0,0 22 0,21-22 16,1-21-16,-1 21 0,0-21 0,22 0 15,-1 0-15,-20 0 0,20-21 16,1 21-16,-1-21 0,1-22 0,-1 22 16,-21-21-16,22-1 0,-22 1 15,1-21-15,-1-1 0,-21 1 0,21-1 16,-42-21-16,0 1 0,0 20 0,0-20 16,0-1-16,-42 21 0,21 1 15,-21-1-15,-22 22 0,1 0 0,20 21 16,-20-1-16,-1 22 0,1 22 0,-1-1 15,22 21-15,-22 0 0,43 22 16,-21-1-16,21 1 0,0-1 0,21 1 16,0-1-16,0 22 0,0-21 15,0-1-15,21 1 0,0-1 0,0-21 16,0 1-16,22-1 0,-1-21 16,0 22-16,22-22 0,-1-21 0,1 21 15,-1-21-15,1 0 0,-1 0 0,-20 0 16,20-21-16,1 0 0,-22 21 0,0-22 15,1 1-15,-1-21 0,0 21 16,-21 0-16,1-1 0,-1-20 0,0 21 16,-21 0-16,0 0 0,0 42 31,-21 0-15,0 21-16,-1-21 0,22 1 15,-21 20-15,0-21 0,21 0 0,-21 0 16,21 22-16,0-22 0,-21-21 0,21 21 15,-21 0-15,21 0 16,0-42 0,21 0-1,0 0-15,0 0 0,-21 0 0,21-1 16,0-20-16,1 21 0,-1 0 16,-21-22-16,21 22 0,0 0 0,-21 0 15,0 0-15,21 21 0,0 0 16,1 0-16,-22 21 15,0 0-15,0 0 16,0 0-16,0 1 0,0-1 0,0 21 16,0-21-16,0 0 0,0 1 0,0-1 15,21 0-15,0 0 0,0 0 0,0-21 16,0 21-16,1-21 0,20 22 0,-21-22 16,21 0-16,1 0 0,-22 0 15,21 0-15,1-22 0,-1 1 0,0 0 16,1 0-16,-22 0 0,21 0 0,-21-22 15,0 22-15,22-21 0,-43 21 0,21-22 16,-21 1-16,0 0 0,0 20 16,0 1-16,0 0 0,0 0 0,-21 0 15,0 21-15,-1 0 16,1 21-16,0 0 0,0 0 16,21 22-16,-21-22 0,21 0 15,0 0-15,0 21 0,0-20 0,0-1 16,0 0-16,0 0 0,0 0 0,0 0 15,0 1-15,21-22 0,0 21 0,0-21 16,0 0-16,1 0 16,-1 0-16,0 0 0,0 0 0,0 0 15,0 0-15,22-21 0</inkml:trace>
  <inkml:trace contextRef="#ctx0" brushRef="#br0" timeOffset="7731.36">20680 1164 0,'0'0'0,"0"-21"0,0 0 0,0 0 16,0 0-16,0-1 0,0 1 15,21 42 1,0 1-16,0 20 15,0 0-15,1 1 0,-1-1 16,0 21-16,0 1 0,0-1 16,0 1-16,-21-1 0,0 1 0,22-22 15,-22 22-15,0-1 0,0-20 0,0-1 16,0 0-16,0-21 0,0 22 0,0-22 16,0 0-16,0-42 15,21 0 1,-21 0-16,21-1 0,-21 1 0,21-21 15,0 0-15,0-1 0,1-20 0,-1 20 16,0-20-16,21-1 0,-21-20 16,1 20-16,20 1 0,-21-22 15,21 22-15,-20-1 0,-1 1 0,0 20 16,0 22-16,0-21 0,-21 21 16,21 42-1,-21 0-15,0 0 0,0 21 0,0-20 16,0 20-16,0 0 0,0 1 0,0 20 15</inkml:trace>
  <inkml:trace contextRef="#ctx0" brushRef="#br0" timeOffset="9024.12">21590 1905 0,'0'0'16,"0"21"-16,21-21 0,0 0 0,0-21 15,-21 0-15,22 21 0,-1-21 16,0 0-16,-21-22 0,21 22 0,0 0 15,-21-21-15,0-1 0,21 1 16,-21 0-16,0-1 0,0 22 0,0-21 16,0 21-16,0-1 0,-21 1 0,0 0 15,0 21-15,0 0 0,0 0 16,-22 21-16,1 0 0,21 22 0,-22-22 16,1 21-16,21 1 0,-21 20 0,20-21 15,1 1-15,0-1 0,0 0 0,21 1 16,0-22-16,0 0 0,0 21 15,0-20-15,0-1 0,21-21 0,0 21 16,0-21-16,1 0 0,-1 0 16,0 0-16,21 0 0,-21-21 0,22 0 15,-22-1-15,21 1 0,-21 0 0,22 0 16,-22-21-16,0 20 0,0-20 16,0 0-16,1-1 0,-1 1 0,-21 21 15,0-21-15,0 20 0,0 1 0,0 0 16,0 42-1,-21 0 1,-1 1-16,1 20 0,21-21 0,0 21 16,-21-20-16,21 20 0,-21-21 0,21 0 15,0 0-15,0 22 0,0-22 16,0 0-16,21-21 0,0 21 16,0 0-16,1-21 0,-1 0 0,0 0 15,0 0-15,0 0 0,22 0 0,-22 0 16,0-21-16,21 0 0,-21 0 0,1 0 15,20 0-15,-21-22 0,0 22 16,0-21-16,1-1 0,-22 22 0,0-21 16,0 21-16,0-22 0,0 22 0,0 0 15,-43 21-15,22-21 16,0 21-16,0 0 0,0 21 16,-1-21-16,22 21 0,-21 0 0,21 1 15,0-1-15,0 21 0,0-21 16,0 0-16,0 22 0,21-22 0,1 0 15,-1 21-15,0-20 0,0-1 16,-21 21-16,21-21 0,0 0 0,1 1 16,-1-1-16,0-21 0,0 21 0,0-21 15,0 0-15,1 0 0,-1 0 0,0 0 16,0 0-16,0 0 0,22-21 16,-22 21-16,0-21 0,21-1 0,-21 1 15,1 0-15,-1 0 0,0-21 0,0 20 16,-21-20-16,21 0 0,0 21 0,-21-22 15,0 1-15,0 21 0,0 0 16,0-22-16,0 22 16,-21 21-16,0 0 15,0 0-15,0 21 0,0 0 0,-22 1 16,22 20-16,0-21 0,-21 21 16,20-20-16,1 20 0,0-21 0,0 21 15,0-20-15,21 20 0,0-21 0,0 0 16,0 0-16,0 1 0,21-22 15,0 0-15,0 0 0,0 0 16,1 0-16,-1 0 0,0 0 16,21-22-16,-21 1 0,1 0 0,-1 0 15,0 0-15,0 0 0,0-22 16,0 22-16,-21-21 0,0 21 0,22-1 16,-22 1-16,0 0 0,21 0 15,-21 42 1,0 0-16,0 0 15,0 22-15,0-22 0,0 0 0,0 0 16,0 22-16,0-22 0,0 0 16,0 0-16,0 0 0,21 0 15,0-21-15,0 0 0,0 0 0,1 0 16,20 0-16,-21 0 0,0 0 0,0 0 16,22 0-16,-22-21 0,0 0 15,0 0-15,0 21 0,-21-21 16,22 0-16,-1-22 0,0 22 0,-21 0 15,0 0-15,0 0 0,0 42 32,0 0-17,-21 21-15,21-21 0,0 1 0,0-1 16,0 0-16,-21 0 0,21 0 0,0 0 16,0 1-16,0-1 0,0 0 15,21-21 1,0 0-16,0 0 15,0-21-15,0 0 0,-21-1 16,0 1-16,0 0 0,22 0 16,-22 0-16,0-22 0,21 22 0</inkml:trace>
  <inkml:trace contextRef="#ctx0" brushRef="#br0" timeOffset="9299.96">23241 1418 0,'0'0'15,"-21"0"-15,0 0 0,-1 0 0,1 0 0,0 21 16,21 1-16,-21-22 0,21 21 15,-21-21-15,21 21 0,0 0 0,0 0 16,21-21 0,0 0-16,0 0 0,0 0 0,1 0 15,-1 0-15,0 0 0,-21-21 16,21 21-16,-21-21 0,21 0 16,-21 0-16,0-1 0,0 1 15,0 0-15,0 0 0,-21 21 0,0-21 16,0 21-16,0 0 15,-1 0-15,1 0 0,0 0 0,0 0 16,0 21-16,0 0 0,21 0 0,0 0 16,0 1-16,0-1 0,21 0 15,0-21 1,0 0-16</inkml:trace>
  <inkml:trace contextRef="#ctx0" brushRef="#br0" timeOffset="9779.7">23728 1143 0,'0'-42'0,"0"84"0,0-105 0,0 20 0,0 22 0,0 0 15,0 0-15,-21 21 0,-1 21 16,1 0-16,21 0 0,-21 22 16,21-22-16,0 21 0,-21 0 15,0 22-15,21-22 0,-21 1 0,-1 20 16,1 1-16,21-22 0,-21 21 0,0-20 15,21 20-15,0-20 0,-21-1 0,21 0 16,0 1-16,0-1 0,0-21 16,0 0-16,-21 0 0,21 1 15,0-44 17,0 1-32,0 0 0,0 0 15,21 0-15,0 0 0,0-1 0,0-20 16,0 21-16,1 0 0,20 0 0,-21-1 15,21 1-15,-20 0 0,-1 21 0,21 0 16,-21 0-16,22 0 0,-22 21 16,0 0-16,0-21 0,0 22 0,-21 20 15,0-21-15,0 0 0,0 0 16,0 1-16,-21 20 0,0-21 0,0 0 16,0 0-16,-22 1 0,22-1 0,-21-21 15,-1 21-15,22 0 0,-21-21 16,0 21-16,20-21 0,1 0 0,-21 0 15,21 0-15,42 0 32,0-21-32,0 0 0,22 0 0,-22 0 15</inkml:trace>
  <inkml:trace contextRef="#ctx0" brushRef="#br0" timeOffset="10048.06">24617 1037 0,'0'21'0,"0"-42"0,0 0 0,-21 21 16,-1 0-16,22 21 0,-21 0 15,0 1-15,0 20 0,0 0 16,0 1-16,-1-1 0,1 21 0,0 1 16,0-1-16,0-20 0,0 20 0,-1 1 15,1-1-15,0 1 0,0-22 0,21 0 16,0 1-16,-21-1 0,21-21 15,0 22-15,-21-22 0,21 0 0,0 0 16,21-21 0,0 0-16,0 0 0,0-21 15,0 0-15,1 0 0,-1 21 0,0-22 16</inkml:trace>
  <inkml:trace contextRef="#ctx0" brushRef="#br0" timeOffset="10371.87">24532 1736 0,'0'21'15,"0"0"-15,0 0 0,21-21 16,0 21 0,1-21-16,-1 0 0,0 0 15,0 0-15,0 0 0,0 0 0,1-21 16,-1 21-16,0-21 0,0 0 16,0 21-16,0-21 0,1 0 15,-22-1-15,0 1 0,0 0 0,0 0 16,0 0-16,0 0 0,-22 21 0,1 0 15,0 0-15,0 0 0,-21 21 0,-1 0 16,22 0-16,-21 0 0,-1 22 0,1-1 16,21 0-16,-21 1 0,20-1 15,22-21-15,0 21 0,0-20 0,0 20 16,0-21-16,0 0 0,0 0 16,22 1-16,-1-22 0,0 21 0,0-21 15,21 0-15,-20 0 0,20 0 0,-21 0 16,21 0-16,-20 0 0,20 0 15,-21 0-15,0-21 0,0 21 0,-21-22 16</inkml:trace>
  <inkml:trace contextRef="#ctx0" brushRef="#br0" timeOffset="11077.06">7980 3302 0,'0'0'16,"21"-21"-16,0 0 0,-21 0 0,0-1 0,21-20 16,-21 21-16,0 0 0,0 0 15,0 42 1,0 0 0,-21 0-16,21 21 0,0 1 0,0-1 15,-21 22-15,0-1 0,21 1 0,-21-1 16,-1 22-16,22-22 0,-21 1 15,0-1-15,0 1 0,21-1 0,0-20 16,-21 20-16,21-21 0,0-20 16,0 20-16,0-21 0,0 0 0,0 0 15,21-21-15,0 0 0,0 0 16,0 0-16,1-21 0,-1 0 16,0 0-16,21 0 0,-21-22 0,1 22 15</inkml:trace>
  <inkml:trace contextRef="#ctx0" brushRef="#br0" timeOffset="11363.9">8445 3620 0,'0'0'0,"22"-43"16,-22 64-1,0 1-15,-22-1 0,1 21 16,21-21-16,0 22 0,-21-22 16,0 21-16,21 0 0,-21-20 0,21 20 15,0-21-15,0 21 0,0-20 16,0-1-16,0 0 0,0 0 0,21-21 15,0 0-15,0 0 0,0 0 0,1 0 16,-1 0-16,0-21 0,0 21 0,0-21 16,22 0-16,-22-1 0,0 1 0,0 0 15,-21 0-15,0 0 0,0 0 16,0-1-16,0 1 0,0 0 0,0 0 16,-21 0-16,0 0 0,0 21 15,-1-22-15,1 22 0,0 0 0,0 0 0,0-21 16,0 21-16,-1 0 0,1 0 15,0 0-15</inkml:trace>
  <inkml:trace contextRef="#ctx0" brushRef="#br0" timeOffset="11585.77">7853 3535 0,'0'0'0,"21"0"15,0 0-15,0 0 0,0 0 0,1 0 0,20 0 16,0 0-16,22 0 16,-22-21-16,22 0 0,-1 21 0,1-22 15,-1 1-15,1 21 0,-22-21 0,21 21 16,1-21-16,-22 21 0,1-21 0,-1 21 16,-21-21-16,21 21 0,-20 0 15,-1 0-15,0-22 0</inkml:trace>
  <inkml:trace contextRef="#ctx0" brushRef="#br0" timeOffset="12902.82">10329 4001 0,'0'0'0,"21"0"0,-21-22 0,22 1 15,-1 0-15,-21 0 0,21 0 0,0-22 16,-21 22-16,21 0 0,0-21 0,-21-1 16,0 22-16,22-21 0,-22 0 15,0-1-15,0 22 0,0-21 16,0-1-16,-22 1 0,1 21 0,0 0 15,0 0-15,0 21 0,0 0 0,-1 0 16,-20 0-16,21 21 0,0 0 0,-22 21 16,1-21-16,0 22 0,-1-1 0,1 0 15,0 1-15,21 20 0,-22-20 16,1-1-16,21 21 0,0-20 0,-1-1 16,22 0-16,0-20 0,0 20 15,0-21-15,22 0 0,20 0 0,-21 1 0,0-22 16,22 0-16,-1 0 0,0 0 15,1 0-15,-1-22 0,0 1 16,1 0-16,-1 0 0,0 0 0,1 0 16,-22-22-16,21 22 0,-21-21 0,0 21 15,-21-22-15,0 22 0,22-21 0,-22-1 16,0 22-16,0-21 0,0 21 0,0 0 16,0-1-16,-22 22 15,22 22-15,-21-1 16,21 0-16,-21 0 0,21 21 0,0 1 15,0-22-15,0 21 0,0 1 0,0-22 16,0 21-16,0-21 0,21 0 0,0 1 16,1-1-16,-1 0 0,0-21 0,21 0 15,-21 0-15,22 0 16,-1 0-16,-21-21 0,22 0 0,-1 21 16,0-22-16,-21 1 0,22 0 0,-1 0 15,-21 0-15,22-22 0,-22 22 0,0 0 16,0 0-16,-21-21 0,0 20 0,0 1 15,0 0-15,0 0 16,-21 42 0,0 0-16,21 0 0,-21 1 0,-1-1 15,1 21-15,21-21 0,-21 22 0,0-22 16,21 21-16,0-21 0,-21 0 16,21 22-16,-21-22 0,21 0 0,0 0 15,21-21 16,-21-21-31,21 0 0,0 0 16,0 0-16,-21-1 0,21 1 0,1 0 16,-1 0-16,0-21 0,0 20 0,0 1 15,-21 0-15,21-21 0,1 42 0,-1-21 16,-21-1-16,21 22 16,-21 22-16,0-1 15,0 0-15,0 0 0,0 0 16,0 22-16,0-22 0,0 21 0,0-21 15,0 0-15,0 22 0,0-22 0,0 0 16,21 0-16,0 0 16,0-21-16,1 0 0,-1 0 0,0 0 15,0 0-15,21 0 0,-20 0 16,20-21-16,-21 21 0,0-21 0,22 0 16,-22 0-16,0 0 0,21-1 0,-21 1 15,1-21-15,-1 21 0,0-22 16,-21 1-16,0 21 0,0 0 0,0 0 15,-21 42 17,0 0-32,21 0 15,0 0-15,-22 22 0,22-22 0,-21 0 0,21 0 16,0 21-16,0-20 0,0-1 16,0 0-16,0 0 0,0 0 0,0 0 15,21 1-15,1-22 0,-1 0 16,0 0-16,0 0 0,0 0 0,22 0 15,-22-22-15,21 22 0,-21-21 16,22 0-16,-22 0 0,0 0 0,0 0 16,0-1-16,0-20 0,-21 21 15,0 0-15,0-22 0,0 22 0,0-21 0,-21 21 16,0 0-16,0-22 0,0 22 0,-22 0 16,22 21-16,0 0 0,-21 0 15,21 0-15,-1 0 0,1 0 0,-21 0 16,21 21-16,21 0 0,-21-21 15,21 21-15,-22 1 0,22-1 0,0 0 16,22-21-16,-1 0 16,21 0-16,0 0 0,-20 0 0</inkml:trace>
  <inkml:trace contextRef="#ctx0" brushRef="#br0" timeOffset="13164.67">12700 3112 0,'0'0'0,"0"-22"16,0-20-16,0 21 0,0 0 16,-21 0-16,0 21 0,-1 0 15,1 21-15,21 0 0,-21 21 0,0 1 16,0 20-16,0 1 0,-1-1 0,1 1 16,0 20-16,21-20 0,-21-1 0,0 1 15,0-1-15,-1 1 0,22-22 16,-21 22-16,21-22 0,0-21 0,0 21 15,0-20-15,0-1 0,0 0 0,0 0 16,21-21 0,1 0-16,-1-21 0,0 0 15,0 0-15,0-1 0,0-20 0</inkml:trace>
  <inkml:trace contextRef="#ctx0" brushRef="#br0" timeOffset="13933.18">12912 3090 0,'0'0'0,"0"-21"0,0-21 0,0 63 16,0 0 0,-22 22-16,22-1 0,-21 0 0,21 22 15,-21-1-15,0 1 0,0-1 16,21 1-16,-21-1 0,-1 1 0,1-22 16,0 22-16,21-22 0,0 0 15,0 1-15,0-1 0,0-21 0,0 0 16,0 0-16,0 1 0,21-22 31,0-22-31,1 1 0,-22 0 16,21 0-16,0 0 0,0-22 0,0 22 15,0 0-15,1 0 0,-22 0 0,0 0 16,21-1-16,-21 44 31,0-1-31,0 0 0,0 21 16,0-21-16,0 1 0,0-1 15,0 0-15,0 0 0,0 0 16,0 0-16,0 1 0,21-22 0,-21 21 16,21 0-16,0-21 0,0 0 0,22 0 15,-22 0-15,21 0 0,-21 0 0,22 0 16,-22-21-16,21 0 0,-21 21 0,22-22 16,-22 1-16,0 0 0,0 0 15,0 0-15,1-22 0,-1 22 0,-21 0 16,0 0-16,0 0 0,0 0 0,0-1 15,0 1-15,-21 21 16,-1 21-16,1 1 16,21-1-16,0 0 0,-21 0 0,21 0 15,-21 0-15,21 1 16,0-1-16,0 0 0,0 0 16,0 0-16,21-21 15,0 0-15,0 0 0,1 0 16,-1 0-16,0-21 0,0 0 0,0 21 15,-21-21-15,21 21 0,1-21 0,-1-1 16,-21 1-16,21 0 0,0 21 16,-21-21-16,0 42 31,0 0-31,0 0 16,0 1-16,0-1 0,0 0 0,21 0 15,0 0-15,-21 0 16,22 1-16,-1-22 0,0 21 15,0-21-15,0 0 0,0 0 0,1 0 16,-1 0-16,0 0 0,0 0 0,0-21 16,22-1-16,-43 1 0,21 21 15,0-21-15,-21 0 0,0 0 0,0 0 16,0-1-16,0 1 0,-21 0 0</inkml:trace>
  <inkml:trace contextRef="#ctx0" brushRef="#br0" timeOffset="14124.07">12361 3429 0,'-42'0'0,"84"0"0,-126 0 15,41 0-15,22 0 0,63 0 16,-20 0 0,20 0-16,0-21 0,1 21 0,20 0 15,-21-21-15,22 21 0,-1-21 0,1 21 16,-22 0-16,22-22 0,-1 22 15,-20 0-15,-1 0 0,21 0 0,-20-21 16</inkml:trace>
  <inkml:trace contextRef="#ctx0" brushRef="#br0" timeOffset="14703.19">15875 3450 0,'0'-42'0,"0"84"0,0-126 0,0 41 16,0 1-16,0 0 0,0-1 15,0 22-15,0-21 0,21 21 0,0-1 16,0 1-16,1 21 0,20 0 16,-21 21-16,21 1 0,-20 20 0,20 0 15,0 22-15,-21-1 0,22 22 16,-22-22-16,0 1 0,0 21 0,-21-22 15,0 1-15,0-1 0,0 1 16,0-1-16,0-21 0,0 1 0,0-22 16,0 21-16,0-21 0,21-21 15,1-21 1,-22 0-16,21-21 0,0-1 16,0 22-16,21-21 0,-20-22 0,-1 22 15,21-21-15,-21 20 0,22-20 0,-1-22 16,-21 22-16,21-22 0,1 0 15,-22 1-15,21 20 0,-21 1 0,1-22 16,-1 43-16,0-1 0,0 1 0,-21 0 16,21 42-16,-21 21 15,0 21-15,0-21 16,0 22-16,0 20 0,0-21 16,0 22-16,0-1 0,-21 1 0,21-1 15</inkml:trace>
  <inkml:trace contextRef="#ctx0" brushRef="#br0" timeOffset="15969.8">17187 3874 0,'21'0'0,"-42"0"0,64 0 0,-22 0 15,0 0-15,0 0 0,0-22 16,0 1-16,1 0 0,-1 0 16,0 0-16,0-22 0,0 1 0,-21 21 15,0-21-15,0-1 0,0 1 0,0 0 0,0-1 16,-21 1-16,0 21 0,0 0 15,-22-1-15,22 22 0,0 0 16,-21 0-16,-1 22 0,22-22 0,-21 42 16,21-21-16,-22 21 0,22 1 0,0-1 15,0 0-15,0-20 0,0 20 0,21 0 16,-22-21-16,22 22 0,0-22 16,0 0-16,0 0 0,22-21 0,-1 21 15,0-21-15,0 0 0,0 0 0,22 0 16,-22 0-16,21 0 0,-21-21 15,22 21-15,-1-21 0,-21 0 0,21 0 16,-20 0-16,20-1 0,-21-20 0,0 21 16,0-21-16,1 20 0,-22-20 15,0 21-15,21 0 0,-21 0 0,0 42 32,-21 0-32,21 21 15,-22-21-15,1 1 0,21 20 16,0-21-16,-21 21 0,21-20 0,0-1 15,0 0-15,0 0 0,0 0 0,0 0 16,0 1-16,21-1 0,0-21 0,1 0 16,-1 0-16,21 0 0,-21 0 0,22 0 15,-22 0-15,21 0 16,0-21-16,1-1 0,-22 22 0,21-21 16,1 0-16,-22-21 0,21 21 0,-21-1 15,0-20-15,1 21 0,-1-21 0,-21-1 16,21 1-16,-21 0 0,0 20 0,0-20 15,-21 21-15,0 0 0,-1 0 16,1-1-16,-21 22 16,21 0-16,0 22 0,-1-1 0,1 0 0,0 0 15,21 0-15,0 0 0,0 22 16,0-22-16,0 0 0,0 21 0,21-20 16,0-1-16,1 21 0,-22-21 15,21 0-15,0 22 0,0-22 0,0 0 16,0 0-16,1 0 0,-1 1 0,0-1 15,0 0-15,21-21 0,-20 21 0,20-21 16,-21 0-16,21 0 0,1 0 0,-1 0 16,0 0-16,1 0 0,-1-21 15,0 0-15,1 21 0,-1-21 0,0-1 16,-20 1-16,-1 0 0,21 0 0,-42-21 16,21 20-16,-21-20 0,0 21 0,0-21 15,0-1-15,0 22 0,0 0 0,-21 0 16,0 0-16,0-1 0,0 22 15,-1 0-15,-20 0 0,21 0 0,-21 22 16,20-1-16,-20 0 0,21 21 16,-21-21-16,20 22 0,-20-22 0,21 21 15,0-21-15,0 1 0,-1-1 0,22 21 16,0-21-16,0 0 16,0 1-16,22-22 0,-1 0 15,0 0-15,0 0 0,21 0 0,-20 0 16,-1 0-16,21 0 0,-21-22 0,22 22 15,-22-21-15,0 0 0,0 0 0,0 0 16,0 0-16,1-1 0,-1 1 16,0 0-16,-21 0 0,0 0 15,0 0-15,21 21 0,-21-22 0,0 44 32,0-1-32,0 0 0,0 0 0,0 0 15,-21 0-15,21 1 0,0-1 16,0 0-16,0 0 0,0 0 15,0 0-15,21-21 0,0 0 0,0 22 16,1-22-16,-1 0 0,21 0 16,-21 0-16,0 0 0,1-22 0,20 22 15,-21-21-15,0 0 0,22 21 0,-22-21 16,0 0-16,0 0 16,0-1-16,-21 1 0,21 0 0,-21 0 15,22-21-15,-22 20 0,0 1 16,0 42-1,0 1-15,0-1 16,0 0-16,0 0 16,-22 21-16,22-20 0,0-1 15,0 0-15,0 0 0,0 0 16,22-21 15,-1-21-31,-21 0 16</inkml:trace>
  <inkml:trace contextRef="#ctx0" brushRef="#br0" timeOffset="16259.63">19219 3302 0,'-21'-21'0,"42"42"0,-63-63 16,21 42-16,0 0 16,21 21-16,0 0 15,0 0-15,21-21 16,0 0-1,0 0-15,0 0 16,0 0-16,1-21 0,-22 0 16,0 0-16,0 0 15,-22-1-15,1 1 0,0 0 16,0 21-16,-21-21 0,20 21 16,1 0-16,0 0 0,0 0 0,0 0 15,0 21-15,-1-21 0,22 21 0,0 0 16,0 1-16,0-1 0,0 0 0,22 0 15,-1 0-15,0 0 0,0-21 16,21 0-16,-20 22 0,20-22 0</inkml:trace>
  <inkml:trace contextRef="#ctx0" brushRef="#br0" timeOffset="16728.36">19770 3112 0,'0'-22'0,"0"44"0,0-86 16,0 22-16,0 21 0,0-1 0,0-20 15,-22 42-15,22-21 0,-21 21 16,0 0-16,0 0 0,21 21 0,0 0 16,-21 22-16,0-1 0,21 0 15,-22 1-15,22-1 0,0 21 0,-21 1 16,0-1-16,0-20 0,21 20 0,-21 1 16,0-22-16,21 0 0,0 1 0,0-1 15,-22 0-15,22-20 0,-21-1 0,21 0 16,-21 0-16,21 0 0,0-42 31,0 0-15,0 0-16,0 0 0,21-1 0,0 1 15,1 0-15,20-21 0,-21 21 0,21-1 16,-20 1-16,20 0 0,-21 0 16,21 0-16,-20 21 0,-1 0 0,0 0 15,0 0-15,0 0 0,0 21 0,1 0 16,-22 0-16,21 0 0,-21 22 0,0-22 15,0 0-15,0 21 0,0-20 0,-43-1 16,22 0-16,0 0 0,-21 0 16,21 0-16,-22 1 0,1-1 0,21-21 15,-22 21-15,1-21 0,21 0 16,0 0-16,0 0 0,-1 0 0,1 0 16,21-21-1,21 21-15,1-21 0,-1-1 16,21 1-16,-21 0 0</inkml:trace>
  <inkml:trace contextRef="#ctx0" brushRef="#br0" timeOffset="16992.21">20532 2879 0,'0'-21'0,"0"42"0,-22-42 15,1 42 1,21 21-16,-21-21 0,0 22 0,0-1 15,0 21-15,-22 1 0,22-1 16,0 1-16,0-1 0,0 22 0,21-21 16,0-1-16,-22 1 0,22-1 0,-21-21 15,21 1-15,0 20 0,0-42 0,0 22 16,0-1-16,-21-21 0,21 0 0,0 1 16,21-22-1,0 0 1,-21-22-16,22 1 0,-1 0 0,21 0 15,-21-21-15,0 20 0</inkml:trace>
  <inkml:trace contextRef="#ctx0" brushRef="#br0" timeOffset="17315.27">20510 3662 0,'22'0'16,"-1"0"0,0 0-16,0 0 15,0 0-15,0 0 0,1 0 0,20 0 16,-21 0-16,21 0 0,1 0 0,-1-21 15,0 21-15,-20-21 0,20 21 16,-21-22-16,0 1 0,0 0 0,1 0 16,-22 0-16,0 0 0,0-1 0,0 1 15,0 0-15,-22 21 0,1 0 0,-21 0 16,21 0-16,-22 0 0,1 0 16,0 21-16,-1 0 0,1 1 15,0 20-15,-1 0 0,22-21 0,-21 22 16,21-1-16,0 0 0,-1 1 0,22-22 15,0 21-15,0-21 0,0 1 0,0 20 16,22-21-16,-1 0 0,0 0 0,0-21 16,21 22-16,-20-22 0,20 0 15,-21 0-15,21 0 0,-20 0 0,20 0 16,-21 0-16,0 0 0,0-22 16,-21 1-16</inkml:trace>
  <inkml:trace contextRef="#ctx0" brushRef="#br0" timeOffset="18111.81">8340 4551 0,'-43'0'16,"22"0"-16,0 0 0,0 0 15,0 0-15,-1 0 16,44 0 15,-1 0-31,0 0 16,21 0-16,-21 0 0,22 0 0,-1 0 16,22 0-16,-1 0 0,1 0 0,-1 0 15,22 0-15,-1 0 0,22 0 0,-21 0 16,21 0-16,21 21 0,-21-21 15,21 0-15,21 0 0,0 0 16,21 0-16,-21 0 0,22 0 0,-1 0 16,22 0-16,-22 0 0,21 21 0,-20-21 15,41 0-15,-20 0 0,21 0 0,-22 0 16,22 0-16,21 0 0,-22 0 0,1 0 16,21 0-16,0 0 0,-22 0 0,22 21 15,0-21-15,0 0 0,0 0 16,-1 0-16,1 0 0,21 0 0,-21 0 15,0 0-15,21 0 0,-21 22 0,0-22 16,-22 0-16,22 0 0,-21 0 0,-1 0 16,-20 0-16,-22 0 0,1 0 15,-1 0-15,-21 0 0,-21 21 0,0-21 16,-21 0-16,-21 0 0,-1 0 16,-20 0-16,-22 0 0,0 0 0,1 0 15,-43-21-15,-21 21 16,-22-22-16,-20 1 0,-1 21 15,-20-21-15</inkml:trace>
  <inkml:trace contextRef="#ctx0" brushRef="#br0" timeOffset="18987.59">3619 2731 0,'0'0'0,"-21"0"16,0 0-16,42 0 31,0 0-31,1 0 16,20 0-16,0 0 0,1 0 15,20 0-15,1 0 0,-1 0 0,22 0 16,21-22-16,-1 22 0,1 0 0,21 0 16,21 0-16,-21 0 0,22 0 0,-1 0 15,21 0-15,-21 0 0,22 0 16,-22 0-16,21 0 0,0 0 0,-20 0 16,20 0-16,0 0 0,1 0 15,-1 0-15,-21 0 0,21 0 0,1 0 16,20 0-16,-20 0 0,-1 0 15,0 0-15,1 0 0,-1 0 0,0 0 16,1 0-16,-22-21 0,0 21 0,0 0 16,0 0-16,0-21 0,-21 21 0,0 0 15,0 0-15,-21 0 0,0 0 0,-21 0 16,-1-21-16,1 21 0,-21 0 16,-1 0-16,-21 0 0,1 0 0,-1 0 15,-21 0-15,0 0 0,1 0 0,-1 0 16,0 0-16,0 0 15</inkml:trace>
  <inkml:trace contextRef="#ctx0" brushRef="#br0" timeOffset="19739.36">14351 2307 0,'0'0'16,"-85"-21"-16,64 21 16,0 0-16,0 0 0,0 0 0,-22 0 15,22 0-15,0 0 0,0 0 16,0 0-16,42 0 47,0 0-47,21 21 0,-21-21 0,22 0 15,-1 0-15,22 0 0,-22 21 0,21-21 16,-20 0-16,20 0 0,22 0 0,-22 0 16,22 0-16,21 0 0,0 0 15,0 0-15,-1 0 0,22 0 0,0 0 16,0 0-16,0-21 0,22 21 0,-1 0 15,0-21-15,0 21 0,0 0 16,22-21-16,-22 21 0,21 0 16,0 0-16,1 0 0,-22 0 0,42 0 15,-20-21-15,20 21 0,1 0 0,-1 0 16,1 0-16,-1 0 0,1 0 0,20-21 16,1 21-16,-21 0 0,20 0 0,22 0 15,-21 0-15,-1 0 0,1 0 16,0 0-16,-1 0 0,1 0 0,0 0 15,-22 0-15,22 0 0,-22 0 0,-20 0 16,20 0-16,-20 0 0,-1 0 16,-21 0-16,-21 0 0,0 0 0,0 0 15,-21 0-15,0 0 0,-22 0 16,1 0-16,-21 0 0,-1 0 0,-21 0 16,1 0-16,-1 0 0,-21 0 0,0 0 15,1 0-15,-22 21 0,-43 0 16,1-21-1,0 0-15,-22 21 0</inkml:trace>
  <inkml:trace contextRef="#ctx0" brushRef="#br0" timeOffset="22803.84">1545 6075 0,'0'0'0,"21"0"31,0 0-16,1-21-15,-1 0 0,21-1 16,-21 1-16,0 0 0,1 0 16,-1 0-16,0-22 0,0 22 0,0-21 15,0 0-15,-21-1 0,0 22 16,0-21-16,0-1 0,0 22 0,-21-21 16,0 21-16,0 0 15,-21-1-15,20 22 0,-41 0 0,21 0 0,-1 0 16,-20 22-16,-1-1 15,22 0-15,-22 21 0,22-21 0,0 22 16,-1-1-16,22 22 0,0-22 16,21 0-16,0 1 0,0-22 15,0 21-15,21 0 0,0-20 0,22 20 16,-22-21-16,21 21 0,22-20 16,-22 20-16,0 0 0,1 1 0,-1-1 15,0 0-15,1 1 0,-1 20 16,-21-21-16,0 1 0,-21-1 0,0 22 15,0-22-15,-21-21 0,0 21 16,-21-20-16,-1 20 0,1-21 0,0 0 16,-1-21-16,1 0 0,0 0 15,-22 0-15,22 0 0,0-21 16,-1 0-16,1 0 0,21 0 0,-22-22 16,22 1-16,0 0 0,0-1 15,0-20-15,21 20 0,0-20 0,0 21 16,0-1-16,0-20 0,0 42 15,0-22-15,0 22 0,0 0 0,0 0 16,21 21-16,0 21 16,0 0-16,0 0 0,1 0 0,20 22 15,-21-1-15,0 0 16,0 1-16,22-1 0,-22 0 0,0 1 16,0-1-16,22-21 0,-22 22 15,0-1-15,0-21 0,0 0 0,22 0 16,-22 1-16,0-22 0,21 0 15,1 0-15,-22 0 0,21 0 0,0 0 16,-20 0-16,20-22 0,0 1 16,-21 0-16,22 0 0,-22-21 0,21 20 15,-21-20-15,1 21 0,-1-21 16,0 20-16,0 1 0,-21-21 16,0 21-16,0 0 0,0-1 0,0 44 31,0-1-31,0 0 15,0 0-15,0 21 0,0-20 16,0-1-16,0 21 0,0-21 0,0 22 16,0-22-16,0 0 0,21 0 15,0 0-15,-21 0 0,22 1 0,-1-22 16,0 0-16,21 0 0,-21 0 0,22 0 16,-1-22-16,-21 1 0,22 0 15,-1 0-15,0 0 0,-21 0 0,22-1 16,-22-20-16,0 21 0,0-21 15,-21-1-15,0 22 0,0 0 0,0-21 16,0 20-16,0 1 0,0 42 31,0 1-15,0 20-16,0-21 0,0 21 16,-21 1-16,21 20 0,0-20 0,0 20 15,-21 1-15,21-1 0,0 1 0,-21 20 16,21 1-16,0 0 0,0-1 15,0 1-15,0 0 0,0 20 0,-21-20 16,-1 0-16,1 21 0,21-22 16,-21 22-16,-21-21 0,21-1 0,-1-20 15,-20-1-15,21 1 0,-21-22 16,-1 1-16,1-1 0,21-21 0,-22 0 16,1-21-16,0 0 0,-1 0 15,1-21-15,-21 0 0,20 0 0,1-22 16,-22 1-16,22 0 0,0-22 0,-1 22 15,1-22-15,21 1 0,0-1 16,0 1-16,-1-1 0,22 1 16,0-22-16,0 22 0,22-22 0,20 22 15,-21-22-15,21 0 0,22 1 0,-22 20 16,22-21-16,20 22 0</inkml:trace>
  <inkml:trace contextRef="#ctx0" brushRef="#br0" timeOffset="23440.99">2857 6435 0,'0'0'0,"0"21"15,0 0-15,0 0 0,-21 0 16,21 1-16,0-1 0,0 21 16,0-21-16,-21 22 0,21-22 0,0 0 15,-21 21-15,21-21 0,0 1 0,0-1 16,21-21 31,0-21-47,-21-1 0,21 1 0,1 0 15,-22-21-15,21 21 0,0-22 0,-21 1 16,0 21-16,21-22 0,0 22 16,-21 0-16,0 0 0,0 0 0,21 21 15,1 0-15,-22 21 16,21 0-16,-21 21 15,21-20-15,-21-1 0,0 21 0,21-21 16,-21 0-16,0 1 0,0 20 16,21-21-16,0 0 0,-21 0 15,22-21-15,-1 0 0,0 0 16,0 0-16,0 0 16,0-21-16,1 21 0,-1-21 0,0 0 15,21-21-15,-21-1 0,1 22 0,20-21 16,-21-22-16,21 22 0,-20-22 15,-1 22-15,0-21 0,0 20 0,-21-20 16,0 20-16,0-20 0,0 21 0,0-1 16,0 1-16,0 0 0,0 20 15,0 1-15,-21 21 0,0 21 16,21 1-16,-21 20 16,21-21-16,0 21 0,0 22 0,0-22 15,0 22-15,0-22 0,-22 22 16,22-1-16,0 1 0,0-1 15,0-21-15,0 1 0,0-1 0,0 0 16,0 1-16,22-22 0,-22 0 0,21 0 16,0-21-16,0 0 15,0 0-15,22 0 0,-22 0 0,0 0 16,0 0-16,21-21 0,-20 0 0,20 0 16,0 0-16</inkml:trace>
  <inkml:trace contextRef="#ctx0" brushRef="#br0" timeOffset="24296.21">4170 6392 0,'0'0'0,"0"-21"0,0 0 0,0 0 15,0 0-15,0 0 0,0-1 16,-21 1-16,-1 0 0,1 21 16,0 0-16,0 0 0,0 0 15,0 0-15,-22 21 0,22 0 0,0 22 16,0-22-16,0 21 0,-1 1 0,22-1 15,-21 0-15,21 1 0,-21-1 16,21 0-16,0-21 0,0 22 0,0-22 16,0 0-16,0 0 0,21 0 0,0-21 15,1 0-15,-1 0 0,0 0 16,0 0-16,0 0 0,0-21 16,1 0-16,-1 21 0,0-21 0,0 0 15,0 0-15,0-22 0,1 22 16,-22-21-16,0 21 0,0-22 0,0 22 15,0-21-15,0 21 0,0-1 0,0 1 16,0 0-16,0 0 0,0 42 16,0 0-1,0 0-15,0 1 0,0 20 0,0-21 16,0 0-16,0 22 0,0-22 16,21 21-16,-21-21 0,0 0 15,0 1-15,0-1 0,0 0 16,21-21-1,0 0 1,-21-21-16,21 0 0,-21-1 0,21 1 16,1-21-16,-1 21 0,0-22 0,0 22 15,0-21-15,0 21 0,1-22 16,-1 22-16,21 0 0,-21 21 0,0-21 16,1 21-16,-1 0 0,0 0 0,0 21 15,0 0-15,-21 0 0,21 1 16,-21-1-16,0 0 0,0 21 15,0-21-15,0 22 0,0-22 0,-21 21 16,0-21-16,21 1 0,-21-1 0,21 0 16,-21 0-16,21 0 15,0-42 17,0 0-32,21 0 0,0 0 15,-21-1-15,21 1 0,0 0 0,1-21 16,-22-1-16,21 1 0,0 21 0,0-21 15,0-1-15,-21 22 0,0-21 16,21 21-16,-21-1 0,0 44 16,0-1-1,0 0-15,-21 21 0,21 1 16,-21-22-16,21 21 0,0 0 16,0 1-16,0-1 0,0-21 0,0 22 15,0-22-15,0 0 0,21 0 0,22 0 16,-22 0-16,0-21 0,0 0 15,0 0-15,0 0 0,22 0 0,-22 0 16,0 0-16,21 0 0,-20 0 0,-1-21 16,0 0-16,0 0 0,0 0 0,0 0 15,-21-1-15,0-20 0,0 21 16</inkml:trace>
  <inkml:trace contextRef="#ctx0" brushRef="#br0" timeOffset="24563.95">3535 5990 0,'0'0'0,"-43"0"0,22 0 16,0 0-16,42 0 16,22 0-16,-1 0 0,0 0 15,22 0-15,-1 0 0,1 0 16,-1 0-16,1-21 0,-1 21 0,1-21 15,20 21-15,-20 0 0,-1 0 16,-20 0-16,-1 0 0,0 0 16,-20 0-16,-1 0 0,-21 21 15,-21 0-15,-22-21 16,22 21-16,-21 1 0,21-1 16,-22-21-16</inkml:trace>
  <inkml:trace contextRef="#ctx0" brushRef="#br0" timeOffset="24939.74">1587 7176 0,'0'0'0,"-127"42"16,106-42-16,64 0 15,-1 0-15,0 0 0,22 0 16,-1 0-16,22 0 0,0 0 0,20 0 16,22 0-16,0-21 0,22 21 0,-1-21 15,21 21-15,-21-22 0,22 22 16,-1-21-16,0 21 0,-21-21 16,1 21-16,-1 0 0,-42 0 0,21 0 0,-22 0 15,-20 0-15,0-21 0,-22 21 16,-20 0-16,20 0 0,-42 0 15,0 0-15,1 0 0,-1 0 0,-21-21 16,0 0-16,0-1 16,0 1-1,0 0-15,21 0 16,-21 0-16,21 21 0,-21-21 16,21-1-16</inkml:trace>
  <inkml:trace contextRef="#ctx0" brushRef="#br0" timeOffset="25163.61">5651 6350 0,'0'0'0,"0"-21"0,0 0 15,-21 21 1,42 0 15,-21 21-15,22-21-16,-22 21 0,0 0 15,0 0-15</inkml:trace>
  <inkml:trace contextRef="#ctx0" brushRef="#br0" timeOffset="25335.51">5630 6816 0,'0'21'16,"21"-42"62,-21 0-78,22 21 0,-1-22 0</inkml:trace>
  <inkml:trace contextRef="#ctx0" brushRef="#br1" timeOffset="31636.64">3704 17717 0</inkml:trace>
  <inkml:trace contextRef="#ctx0" brushRef="#br1" timeOffset="32833.72">8128 7408 0,'0'-21'0,"0"0"0,0 0 0,0 0 16,0 0-16,0-1 15,0 1-15,0 0 16,0 42 0,0 0-1,0 1-15,0 20 0,0 0 0,0 1 16,0-1-16,0 0 0,0 1 0,0-1 15,0 21-15,-21-20 0,0-1 0,21 0 16,-22-20-16,22 20 0,0 0 16,0-21-16,0 1 0,0-1 0,0 0 15,0-42 17,0 0-32,0-22 0,0 22 15,0-21-15</inkml:trace>
  <inkml:trace contextRef="#ctx0" brushRef="#br1" timeOffset="33191.61">8234 6858 0,'-21'0'0,"42"0"0,-64 0 0,22 0 16,0 0-16,0 21 0,21 0 15,0 1-15,-21-1 0,21 0 0,0 0 16,0 0-16,0 0 0,0 1 15,0-1-15,21 0 0,0-21 0,21 21 16,-20-21-16,-1 0 0,0 0 16,21 0-16,-21-21 0,1 0 15,-1 0-15,0-1 0,0 1 0,0 0 16,-21 0-16,0 0 0,0 0 16,0-22-16,0 22 0,0 0 0,-21 0 15,0 0-15,0 21 0,-22 0 0,22 0 16,0 0-16,0 0 0,0 0 15,0 21-15,-22 0 0,22 21 0,0-21 16,21 22-16,-21-22 0,0 21 0,21-21 16,0 22-16,0-1 0,0-21 15,0 22-15,0-22 0,0 0 16,21 21-16,0-21 0,0-21 0,0 22 16,22-1-16,-22-21 0</inkml:trace>
  <inkml:trace contextRef="#ctx0" brushRef="#br1" timeOffset="33652.33">8721 7387 0,'0'0'15,"0"21"1,0 1 0,0-1-16,-22 0 0,22 0 15,-21 0-15,21 22 0,0-22 0,-21 0 16,21 21-16,0-21 0,0 22 0,0-22 15,-21 0-15,21 21 0,0-20 16,0-1-16,-21 0 0,21 0 0,0 0 16,0-42 15,0 0-31,0 0 0,0 0 16,0-1-16,0 1 0,0-21 0,21 0 15,0-1-15,0 1 0,-21 0 0,21-1 16,1 1-16,-1 0 0,0 20 0,0-20 15,0 21-15,0 0 16,1 0-16,-1 21 0,21 0 0,-21 0 16,0 21-16,1 0 0,-1 0 0,-21 0 15,21 0-15,-21 22 0,0-1 0,0 0 16,0-20-16,0 20 0,0 0 16,0 1-16,0-22 0,0 21 0,0-21 15,0 0-15,0 1 0,0-1 0,0 0 16,0 0-16,21-21 31,0-21-31,0 0 16,1 0-16,-1-1 0,0 1 0</inkml:trace>
  <inkml:trace contextRef="#ctx0" brushRef="#br1" timeOffset="33923.87">9588 6922 0,'0'0'15,"0"-22"-15,0 1 0,0 0 0,0 42 32,0 0-32,-21 22 15,0-1-15,21 0 0,-21 1 0,21 20 16,-21-20-16,21 41 16,-21-20-16,-1-1 0,1 1 0,21-1 0,0-20 15,-21 20-15,21-21 0,-21 1 0,21-1 16,0 0-16,0-20 0,0-1 15,0 0-15,0 0 0,21 0 0,0-21 16,0 0-16,1 0 16,-1 0-16,0 0 0,0-21 15,0 0-15,-21 0 0,21 0 0,1-1 16,-22 1-16</inkml:trace>
  <inkml:trace contextRef="#ctx0" brushRef="#br1" timeOffset="34123.76">9313 7387 0,'0'0'16,"-21"0"-16,21-21 15,21 21 1,0 0-16,22-21 0,-22 21 0,21 0 16,1-21-16,-1 21 0,0-21 15,1 21-15,-22 0 0,21 0 0,-21-22 16,22 22-16,-22 0 0,-21-21 15,21 21-15,-21-21 0,21 0 16</inkml:trace>
  <inkml:trace contextRef="#ctx0" brushRef="#br1" timeOffset="34776.94">11515 7535 0,'42'0'16,"-21"-21"-16,0 21 0,0-21 0,-21 0 15,22 0-15,-1 0 0,0-1 16,-21 1-16,21 0 0,0-21 0,0-22 15,-21 43-15,0-21 16,0 21-16,0-1 0,0-20 0,0 21 16,-21 0-16,0 21 0,0 0 15,-21 0-15,20 0 0,-20 0 0,21 21 16,-21 0-16,-1 21 0,1-20 0,0 20 16,-22 0-16,22 1 0,-22 20 15,22-21-15,0 1 0,-1-1 16,22 0-16,0 1 0,0-1 0,21 0 0,0-20 15,0 41-15,0-42 0,21 0 16,0-21-16,0 22 0,22-22 16,-22 0-16,21 0 0,-21 0 0,22 0 15,-1-22-15,0 22 0,1-21 16,-1 0-16,-21 0 0,21 0 0,1-22 16,-1 22-16,-21-21 0,22 0 0,-22-1 15,0 1-15,0 0 0,0-1 0,-21-20 16,0 20-16,0 1 0,0 21 0,0-21 15,0 20-15,0 1 0,0 42 32,-21 1-32,0-1 0,21 21 0,-21 0 15,21-20-15,0 20 0,0 0 0,0 1 16,0-1-16,0 0 0,0 1 16,21-1-16,0-21 0,-21 21 15,21-20-15,0-1 0,1 0 0,-1 0 16,0-21-16,0 21 0,0-21 0,0 0 15,1 0-15,20 0 0,-21 0 0,0 0 16,0-21-16,1 21 0,-1-21 0,21 0 16,-21 0-16,0-1 0,22 1 0</inkml:trace>
  <inkml:trace contextRef="#ctx0" brushRef="#br1" timeOffset="35055.75">12848 7281 0,'-21'0'15,"42"0"17,0 0-32,0 0 15,1 0-15,-1 0 0,0 0 16,21 0-16,-21 0 0,1 0 0,-1 0 15,0 0-15,0-21 16,-42 42 15,0 1-31,0-22 16,-22 21-16,22-21 0,-21 21 0</inkml:trace>
  <inkml:trace contextRef="#ctx0" brushRef="#br1" timeOffset="35239.64">12742 7514 0,'-21'21'0,"42"-42"0,-42 64 15,21-22 1,21-21-16,0 0 16,1 0-16,-1 0 15,0 0-15,0 0 0,0 0 0,0 0 16,1 0-16,-1 0 16,0 0-16,0 0 15,0 0-15,0 0 0,1-21 16,-1 21-16,0-22 15,0 1-15</inkml:trace>
  <inkml:trace contextRef="#ctx0" brushRef="#br1" timeOffset="35951.75">15007 7049 0,'0'0'0,"21"0"0,-21-22 16,0 1-16,0 0 0,0 0 15,0 0-15,-21 21 0,0 0 16,-21 0-16,20 21 16,1 0-16,0 0 0,-21 0 0,21 22 15,-1 20-15,-20-20 0,21 20 0,-43 43 16,22-43-16,21 1 16,0-1-16,0-20 0,-1-1 0,1 22 15,21-22-15,0 0 0,0-21 0,0 22 16,0-22-16,21 0 0,1 0 15,20 0-15,-21 1 0,21-22 0,1 0 16,-1 0-16,0 0 0,1 0 0,-1-22 16,0 22-16,1-21 0,-1 0 0,0 0 15,1 0-15,-22-22 0,21 22 0,-21 0 16,1-21-16,-22 21 0,0-22 16,0 22-16,0 0 0,-43-21 0,22 20 15,0 22-15,-21-21 0,-1 21 0,1 0 16,0 0-16,-1 0 0,1 21 15,0-21-15,20 22 0,-20-1 0,21 0 16,0 0-16,0 0 0,-1 0 0,22 1 16,-21-1-16,21 0 0,0 0 0,0 0 15,0 0-15,0 1 0,21-22 0,1 21 16,-1-21-16,0 0 0,0 0 16,0 0-16,0 0 0,22 0 0,-22 0 15</inkml:trace>
  <inkml:trace contextRef="#ctx0" brushRef="#br1" timeOffset="36375.71">15790 7176 0,'0'-22'0,"0"44"0,0-65 16,0 22-16,0 0 0,0 0 0,-21 21 15,0 0-15,0 0 16,21 21-16,-21 0 0,-1 0 0,1 22 15,0-1-15,0 0 0,0 1 16,0-1-16,-1 0 0,22 1 0,-21 20 16,21-42-16,-21 22 0,21-1 15,0-21-15,0 21 0,0-20 0,21-1 16,0 0-16,1-21 0,20 0 0,-21 0 16,0 0-16,22 0 0,-22 0 0,21 0 15,-21 0-15,0-21 0,22 0 0,-22-1 16,0 1-16,0-21 0,0 21 15,1-22-15,-22 1 0,21 0 0,-21-1 16,0 1-16,0 0 0,0-1 0,-21 1 16,-1 0-16,1 21 0,0-1 0,0 1 15,0 21-15,0 0 0,-1 0 0,1 0 16,-21 0-16,21 0 0,0 21 0,-1 1 16,1-1-16,21 0 15,-21 0-15,21 0 0,0 0 16,0 1-16,0-1 0,21-21 15,0 0-15,22 0 16,-22 0-16</inkml:trace>
  <inkml:trace contextRef="#ctx0" brushRef="#br1" timeOffset="36619.57">16806 7133 0,'0'-21'16,"-42"21"-16,21 0 47,0 0-16,21 21-15,0 0-16,0 1 0,0-1 15,0 0-15,-22 0 0</inkml:trace>
  <inkml:trace contextRef="#ctx0" brushRef="#br1" timeOffset="36836.44">16700 7684 0,'0'0'0,"22"42"16,-22-21-1,0 0-15,0 0 0,0 1 16,0-1-16,0 0 0,0 0 16,-22 0-16,22 0 0,-21 1 0,0-1 15,-21 0-15,21 0 0,-22 0 0,22 0 16,-21 1-16,-1-1 0,1 0 0,0 0 16,21 0-16,-22 0 0,1-21 15,0 22-15,-1-22 0,1 21 0</inkml:trace>
  <inkml:trace contextRef="#ctx0" brushRef="#br1" timeOffset="42681.56">15240 6604 0,'21'0'47,"0"-21"-31,0 21-1,-21-21-15,0 0 0,0-1 16,22 1-16,-22 0 16,0 0-16,0 0 0,0 0 15,0-1-15,0-20 0,0 21 0,0 0 16,0 0-16,0-1 0,0 1 0,0 0 15,0 0-15,-22 0 0,22 0 0,0-1 16,-21 1-16,21 0 16,-21 21-16,0-21 0,0 0 0,21 0 15,-21-1-15,-1 22 0,1-21 0,0 0 16,0 21-16,21-21 0,-21 21 0,0-21 16,-1 21-16,1-21 15,0 21-15,0 0 0,0-22 0,-22 1 0,22 21 16,0 0-16,0 0 0,0-21 15,0 21-15,-22 0 0,22 0 0,0 0 16,0-21-16,0 21 0,-1 0 0,1 0 16,0 0-16,0 0 0,-21 0 0,20 0 15,1 0-15,0-21 0,0 21 0,0 0 16,0 0-16,-22 0 16,22 0-16,0 0 0,0 0 0,0-21 15,-1 21-15,-20 0 0,21 0 0,0 0 16,-22 0-16,22 0 0,0 0 0,-21 0 15,21 0-15,-1 0 0,-20 0 16,21 0-16,0 0 0,-22 0 0,22 0 16,0 0-16,-21 0 0,21 0 0,-1 0 15,1 0-15,-21 0 0,21 0 16,0 0-16,-1 0 0,-20 0 16,21 0-16,0 0 0,-22 0 0,22 0 15,-21 0-15,21 0 0,-22 0 0,22 0 16,0 21-16,-21-21 0,21 0 15,-22 0-15,22 21 0,-21-21 0,21 0 16,-22 21-16,1-21 0,21 0 0,-22 21 16,22-21-16,-21 0 0,0 21 15,20-21-15,-20 0 0,21 22 0,-21-22 16,20 0-16,1 21 0,-21-21 0,21 0 16,0 21-16,-1-21 0,1 21 0,0 0 15,-21-21-15,21 21 0,-1-21 16,1 22-16,0-22 0,-21 21 15,21-21-15,-22 21 0,22-21 0,0 21 16,-21 0-16,20-21 0,1 21 0,-21-21 16,21 22-16,0-22 0,-1 21 15,1-21-15,0 21 0,0-21 0,0 21 16,0-21-16,-1 21 0,22 0 16,-21-21-16,0 22 0,0-1 15,21 0-15,-21-21 16,21 21-16,-21 0 0,21 0 31,-22-21-15,1 0-1,21-21 1</inkml:trace>
  <inkml:trace contextRef="#ctx0" brushRef="#br1" timeOffset="43119.92">11874 6138 0,'0'0'16,"0"-21"-16,-21 0 15,0 21-15,0 0 16,21 21 0,0 0-1,0 1-15,0-1 16,0 0-16,0 0 0,0 0 0,0 0 15,-21 1-15,21 20 0,0-21 0,-21 0 16,21 0-16,0 1 0,0 20 16,0-21-16,-22 0 0,22 0 15,0 1-15,-21-22 16,21-22 15,21 22-31,1 0 0,-1-21 16,0 0-16,0 21 0,0 0 0,22-21 15,-22 21-15,21 0 0,0 0 16,1-21-16,-1 21 0,0 0 16,1 0-16,-1 0 0,0 0 0,-20 0 15,-1 0-15,0 0 0,0 0 0,-21 21 32,0 0-1</inkml:trace>
  <inkml:trace contextRef="#ctx0" brushRef="#br1" timeOffset="44307.54">8191 10393 0,'0'0'0,"0"-21"0,0 0 16,0-1-16,0 1 15,0 0-15,0 0 16,0 42 15,-21 0-31,21 22 16,0-22-16,0 21 0,0 0 0,0-20 16,0 20-16,0 0 0,-21 1 0,21-1 15,-21 0-15,21-21 0,0 22 16,-21-1-16,21-21 0,0 0 0,0 1 15,0-1-15,0 0 0,-21-21 0,21 21 16,0-42 15,0 0-15,0-22-16,0 22 0</inkml:trace>
  <inkml:trace contextRef="#ctx0" brushRef="#br1" timeOffset="44692.32">8170 10054 0,'0'0'0,"0"-21"0,-21 21 0,0 0 16,0 0-16,0 0 0,-1 0 16,1 0-16,0 21 0,21 0 15,-21-21-15,21 22 0,-21-1 0,21 0 16,0 0-16,0 0 15,0 0-15,21-21 16,0 0-16,0 0 0,0 0 16,1 0-16,-1 0 0,0 0 15,0-21-15,0 21 0,0-21 0,1 0 16,-1 0-16,-21 0 0,0-1 16,0 1-16,0 0 0,0 0 15,-21 21-15,-1 0 0,-20 0 16,21 0-16,0 0 0,0 0 0,-22 0 15,22 0-15,0 21 0,0 0 16,0 0-16,-1 1 0,1-1 0,21 0 16,0 0-16,0 0 0,0 0 0,0 1 15,21-1-15,1-21 16,20 0-16,-21 0 0,0 21 16,22-21-16,-22 0 0</inkml:trace>
  <inkml:trace contextRef="#ctx0" brushRef="#br1" timeOffset="45184.03">8763 10245 0,'0'21'16,"0"0"-16,0 0 0,0 0 16,0 22-16,-21-22 0,21 21 0,-21-21 15,21 22-15,-22-1 16,22 0-16,0 1 0,0-1 0,0-21 15,0 22-15,0-1 0,0-21 0,0 0 16,0 22-16,0-22 0,0 0 16,0 0-16,0 0 15,0-42 1,0 0-16,0 0 16,0 0-16,0-22 0,0 22 15,0-21-15,0-1 0,22 1 0,-1-21 16,0 20-16,0 1 0,0-22 0,0 22 15,1 0-15,20 21 0,-21-22 16,0 22-16,22 21 0,-22-21 16,0 21-16,21 0 0,-21 0 0,1 21 15,-1-21-15,0 21 0,0 22 0,-21-22 16,0 21-16,21 0 0,-21 1 16,0-1-16,0 0 0,0 1 0,0-22 15,0 21-15,0 1 0,0-22 0,0 21 16,0-21-16,0 0 0,0 1 0,0-1 15,0 0-15,0 0 16,0-42 15,0 0-31,21-22 0,1 22 16,-22 0-16,21-21 16</inkml:trace>
  <inkml:trace contextRef="#ctx0" brushRef="#br1" timeOffset="45512.84">9673 9864 0,'0'0'16,"-21"-21"-16,0-1 0,0 22 15,-1 0-15,1 0 0,21 22 16,0-1-16,0 0 0,-21 21 15,21 1-15,0-1 0,0 0 16,-21 1-16,21 20 0,0-21 0,0 22 16,0-1-16,0 1 0,0-1 0,0-20 15,-21 20-15,21-20 0,0-1 0,0-21 16,0 21-16,0-20 0,0-1 16,0 0-16,0 0 0,21-21 0,0 21 15,0-21-15,0 0 16,1 0-16,-1-21 0,0 0 15,0 0-15,-21 0 0,21-1 16,-21-20-16,0 21 0,0-21 16</inkml:trace>
  <inkml:trace contextRef="#ctx0" brushRef="#br1" timeOffset="45700.74">9356 10351 0,'0'0'0,"-22"0"0,65 0 31,-22-22-31,0 22 16,21-21-16,1 21 0,-1-21 0,22 21 16,-22 0-16,0-21 0,1 21 15,-1 0-15,0-21 0,1 21 0,-1 0 16,-21-21-16,0 21 0,0-22 16,-21 1-16,22 0 0</inkml:trace>
  <inkml:trace contextRef="#ctx0" brushRef="#br1" timeOffset="46383.86">11684 10012 0,'0'0'16,"0"-21"-16,-21 0 0,21-1 0,0-20 15,0 21-15,0 0 0,0 0 0,0-22 16,0 22-16,0 0 0,0 0 0,0 0 16,-21 21-1,21 21 1,-22 0-16,22 21 0,0-21 0,0 22 15,-21-1-15,21 22 0,-21-22 0,21 21 16,0-20-16,0 20 0,0 1 16,0-1-16,-21-20 0,21 20 15,0 1-15,0-22 0,0 0 0,0 1 16,0-1-16,0 0 0,0-21 0,0 1 16,0-1-16,0 0 0,0 0 0,0-42 46,0 0-46,0 0 0,0-1 0,0 1 16,0 0-16,0-21 0,0 21 0,0-22 16,0 1-16,21 21 0,0-22 0,0 1 15,1 0-15,-1 21 0,0-22 16,21 22-16,-21 0 0,22 0 16,-1 0-16,0 21 0,1 0 0,-1 0 15,0 0-15,1 0 0,-1 0 0,0 21 16,-20 0-16,20 21 0,-21-21 0,0 22 15,-21-1-15,0 0 0,0 1 16,0-1-16,0 0 0,-21-20 0,0 20 16,-21 0-16,-1-21 0,1 22 0,0-22 15,-1 21-15,1-21 0,-22 1 0,22-22 16,0 21-16,21 0 0,-22-21 0,22 0 16,0 0-16,0 0 0,0 0 15,-1 0-15,22-21 31,0 0-31,22 21 0,-1-22 0,0 1 16,0 0-16,0 0 0</inkml:trace>
  <inkml:trace contextRef="#ctx0" brushRef="#br1" timeOffset="46652.66">13123 10287 0,'0'0'0,"21"-21"15,1 21 1,-1 0-16,0 0 16,0 0-16,0 0 0,0-21 0,1 21 15,-1 0-15,0 0 0,0 0 0,0 0 16,0 0-16,1 0 0,-1 0 15,-21 21 17,-21 0-17</inkml:trace>
  <inkml:trace contextRef="#ctx0" brushRef="#br1" timeOffset="46829.07">13039 10541 0,'0'21'15,"0"0"1,21-21-16,0 0 16,0 0-16,0 0 0,0 0 0,1 0 15,-1 0-15,0 0 0,-21-21 0,21 21 16,0 0-16,0 0 16,-21-21-16</inkml:trace>
  <inkml:trace contextRef="#ctx0" brushRef="#br1" timeOffset="47647.67">15409 10308 0,'0'0'0,"43"-42"15,-22 21-15,0 0 16,-21-1-16,21 22 16,0-21-16,-21 0 0,0 0 0,0 0 15,21 0-15,-21-1 0,0 1 0,0 0 16,0 0-16,0 0 0,0 0 0,0-1 15,-21 1-15,0 0 0,0 21 0,0 0 16,-22 0-16,22 0 0,-21 0 16,0 0-16,-22 21 0,22 0 0,-1 22 15,1-1-15,-21 0 0,20 1 0,1-1 16,0 0-16,20 22 0,-20-22 0,21 22 16,0-22-16,0 0 0,21 1 15,0-1-15,0 0 0,0-20 0,0 20 16,21-21-16,0-21 0,21 21 15,-21-21-15,22 21 0,-1-21 0,0 0 16,1 0-16,-1-21 0,0 0 0,1 0 16,-1 0-16,0 0 0,1-22 0,-1 22 15,0-21-15,1-1 0,-22 1 16,21 0-16,-21-1 0,1-20 0,-1 21 16,0-1-16,0 22 0,-21-21 0,0-1 15,0 22-15,0 0 0,21 0 0,-21 42 47,0 0-47,-21 22 0,21-22 0,0 21 16,0-21-16,0 22 0,0-1 0,0 0 15,0 1-15,0-1 0,0 0 0,0-21 16,0 22-16,0-22 0,21 21 0,0-21 16,1 1-16,-1-1 0,-21 0 15,42-21-15,-21 21 0,0-21 0,1 0 16,-1 0-16,0 0 0,21 0 0,-21 0 15,1-21-15,-1 21 0,0-21 0,21 0 16,-21-1-16,1 1 0,-1 0 0,0 0 16,0 0-16,0-22 0</inkml:trace>
  <inkml:trace contextRef="#ctx0" brushRef="#br1" timeOffset="47897.53">17060 10202 0,'-21'-21'0,"21"0"16,0 0 0,-21 21-1,21 21 32,0 0-47,0 0 16,0 1-16</inkml:trace>
  <inkml:trace contextRef="#ctx0" brushRef="#br1" timeOffset="48107.41">16997 10774 0,'0'21'0,"0"-42"0,0 63 16,0-21-16,0 1 15,0-1-15,0 0 16,0 0-16,0 0 16,-21 0-16,-1 1 0,1-22 0,-21 21 15,21 0-15,-22 0 0,1 0 0,0 0 16,-22 1-16,1-1 0,-1 21 0</inkml:trace>
  <inkml:trace contextRef="#ctx0" brushRef="#br1" timeOffset="48908.14">10837 12933 0,'0'-21'0,"0"0"16,0-1-16,0 1 16,21 0-1,1 0-15,-1 21 16,-21-21-16,21 21 0,-21-21 0,21 21 16,-21-22-16,0 1 15,-21 21-15,0 0 16,-22 0-16,22 0 0,-21 21 0,0 1 15,-1-1-15,1 0 0,0 0 16,-1 0-16,22 0 0,-21 1 0,21 20 16,-1-21-16,1 0 0,21 0 15,0 1-15,0-1 0,0 0 16,0 0-16,21 0 0,1-21 16,-1 21-16,21-21 0,-21 22 0,22-1 15,-1 0-15,0-21 0,1 21 0,-1 0 16,0 0-16,1 1 0,-1-1 0,-21 0 15,0 0-15,0 0 0,-21 0 16,0 1-16,0-1 0,-21 0 0,0 0 16,0 0-16,-21 0 0,-1 1 0,1-1 15,-22-21-15,22 0 0,-21 0 16,20 0-16,1 0 0,0 0 0,-1 0 16,1 0-16,21-21 0,0-1 0,-1 1 15,1 0-15,0 0 0,21 0 16,0 0-16,0-1 0,0 1 0,0 0 15,0 0-15,0 0 0,0 0 16,21-1-16,0 22 16,1-21-16,-1 0 0,0 21 0,0 0 15,21-21-15</inkml:trace>
  <inkml:trace contextRef="#ctx0" brushRef="#br1" timeOffset="49331.54">11663 12933 0,'0'0'0,"-43"-21"15,22 21-15,0 0 16,0 0-16,0 0 0,0 0 0,-1 0 16,1 21-16,0 0 0,0 21 15,21-20-15,-21-1 0,0 21 0,21-21 16,-22 22-16,22-1 0,0-21 0,0 21 15,0-20-15,0 20 0,0-21 0,0 0 16,0 0-16,22 1 0,-1-1 16,0-21-16,0 0 0,0 21 0,0-21 15,1 0-15,-1 0 0,21 0 0,-21-21 16,0 21-16,22-21 0,-22-1 16,0 1-16,21 0 0,-20 0 0,-1 0 15,0-22-15,-21 22 0,0-21 16,0 0-16,0-1 0,0 1 0,0 0 15,0 20-15,-21-20 0,0 21 0,-22-21 16,22 20-16,0 22 0,0-21 0,0 21 16,-1 0-16,1 0 0,0 0 15,0 21-15,0-21 0,0 22 0,21-1 16,-22 0-16,22 0 0,0 0 0,0 0 16,22 1-16,-1-22 0,0 21 15</inkml:trace>
  <inkml:trace contextRef="#ctx0" brushRef="#br1" timeOffset="49583.4">12319 12869 0,'0'0'16,"0"-21"-16,-21 42 31,21 1-31,-21-1 0,21 21 0,0-21 16,0 22-16,-22-1 0,22 0 0,-21 1 15,21-22-15,0 21 0,0 0 16,-21 1-16,21-22 0,0 21 16,-21-21-16,21 1 0,0-1 0,0 0 15,0 0-15,0 0 0,0-42 47,21 0-47,-21 0 0</inkml:trace>
  <inkml:trace contextRef="#ctx0" brushRef="#br1" timeOffset="49847.24">12255 12933 0,'0'0'0,"43"-127"15,-43 85-15,21 20 16,0-20-16,0 21 0,0 0 0,22 0 16,-22-1-16,0 22 0,21 0 0,1 0 15,-22 0-15,21 0 0,-21 0 16,22 22-16,-1-1 0,-21 0 0,0 0 15,1 21-15,-22-20 0,0 20 0,0-21 16,0 21-16,-22-20 0,1 20 0,0-21 16,-21 0-16,21 0 0,-22 1 15,22-1-15,-21-21 0,21 21 0,-22-21 16,22 0-16,-21 0 0,21 0 0,42-21 31,-21 0-15,42 21-16</inkml:trace>
  <inkml:trace contextRef="#ctx0" brushRef="#br1" timeOffset="50172.57">14118 12298 0,'0'0'0,"0"-21"0,0 0 16,-21 21-16,0 0 0,0 0 16,-1 0-16,1 0 0,0 21 0,-21-21 15,-1 42-15,1-21 0,0 22 0,21-1 16,-43 0-16,22 1 0,-1 20 16,1 1-16,0-1 0,-1 22 0,1-22 15,21 1-15,0-1 0,0 1 0,-1-1 16,22 1-16,0-22 0,0 22 15,0-22-15,0 0 0,22 1 0,-1-22 16,0 21-16,0-21 0,0 0 0,22 1 16,-22-1-16,21 0 0,-21-21 15,22 0-15,-22 0 0,21 0 0,-21-21 16,22 0-16</inkml:trace>
  <inkml:trace contextRef="#ctx0" brushRef="#br1" timeOffset="50720.55">14584 12552 0,'0'0'0,"0"-42"0,0-43 15,0 64-15,0 0 16,-21 21-16,-1 0 16,1 0-16,0 21 15,21 0-15,-21 21 0,21-21 16,0 22-16,0-1 0,0 0 0,0 22 15,0-22-15,0 22 0,0-22 0,-21 22 16,21-22-16,0 21 0,0-20 0,-21-1 16,21 0-16,0-20 0,0 20 15,0-21-15,0 0 0,0 0 0,0 1 16,-22-22-16,22-22 31,0 1-31,22 0 16,-22 0-16,0-21 0,21 20 0,0-20 15,0 21-15,-21-21 0,21 20 16,0-20-16,1 21 0,-1 0 0,0-22 16,0 22-16,21 21 0,-20-21 15,-1 21-15,21 0 0,0 0 0,-20 0 16,20 0-16,-21 21 0,21 0 0,-20 1 16,-1-1-16,0 21 0,0-21 0,-21 22 15,0-22-15,0 21 0,0 0 16,0-20-16,0 20 0,-42-21 0,21 21 15,-1-20-15,-20-1 0,21 0 0,-21 0 16,-1 0-16,22 0 0,-21-21 0,-1 22 16,22-22-16,0 0 0,-21 21 15,21-21-15,-1 0 0,1 0 0,0 0 16,21-21 15,21 21-31,0-22 0,-21 1 16,22 0-16</inkml:trace>
  <inkml:trace contextRef="#ctx0" brushRef="#br1" timeOffset="51088.36">15409 12319 0,'0'0'15,"0"-21"-15,21 21 16,1 0 0,-1 21-16,21 0 0,-21 0 15,0 22-15,1-22 0,-1 21 0,0 1 16,0 20-16,0-21 0,-21 22 0,0-1 16,0 1-16,0-22 0,0 22 0,-21-1 15,0 1-15,0-22 0,0 22 16,-1-22-16,-20 0 0,21 1 0,-21-1 15,20 0-15,-20-21 0,0 1 16,21 20-16,-22-21 0,1 0 0,0 0 16,20 1-16,-20-22 0,21 21 0,-21-21 15,20 0-15,1 0 16,42-21 15,1-1-31,-1 1 0,0 21 0</inkml:trace>
  <inkml:trace contextRef="#ctx0" brushRef="#br1" timeOffset="51339.73">16552 12933 0,'0'-21'16,"0"42"47,-21 0-63,21 0 15,-21 0 1</inkml:trace>
  <inkml:trace contextRef="#ctx0" brushRef="#br1" timeOffset="51575.59">16383 13441 0,'-21'21'15,"42"-42"-15,-42 63 0,0-21 0,-1 1 16,22-1-16,-21 0 0,21 0 15,0 0-15,-21 0 0,0 1 16,21-1-16,0 0 0,-21 0 0,0 0 0,-1 0 16,1 22-16,0-22 0,0 0 15,0 0-15,0 0 0,-1 1 0,-20-1 16,21-21-16,-21 21 0,-1-21 0,22 0 16,-21 0-16,21 0 0,-1 0 15</inkml:trace>
  <inkml:trace contextRef="#ctx0" brushRef="#br1" timeOffset="60252.01">15409 9144 0,'21'0'16,"1"0"0,-22-21-16,21 21 15,-21-21-15,21 21 16,-21-21-16,-21 21 47,0 0-47,-1 0 15,1 0-15,0 0 0,0 21 16,0-21-16,0 21 0,-1-21 16,1 21-16,0 0 0,0 0 15,0 1-15,21-1 0,-21-21 0,-1 21 16,1 0-16,21 0 0,0 0 0,-21 1 16,0-1-16,21 0 0,0 0 0,0 0 15,0 0-15,0 1 0,0-1 16,0 0-16,0 0 0,21 0 15,0 0-15,0 1 0,1-22 16,-1 21-16,0-21 0,21 0 0,-21 0 16,1 0-16,-1 0 0,21 0 0,-21 0 15,0 0-15,1 0 0,-1 0 0,0-21 16,0-1-16,-21 1 16,21 0-16,-21 0 0,0 0 15,0 0-15,0-1 0,0 1 16,-21 21-1,0 0-15,0 0 0,0 0 0,-1 0 16,1 0-16,0 0 0,0 0 16,0 0-16,0 0 0,-1 0 0,1 21 15,0-21-15,21 22 16,-21-22-16,0 21 16,21 0-1,21-21 1,0 0-1,0 0-15,0 0 0,1 0 16,-1 0-16</inkml:trace>
  <inkml:trace contextRef="#ctx0" brushRef="#br1" timeOffset="61187.64">15854 9271 0,'21'0'15,"-21"-42"1,0 21 0,-21 21 15,21 21-31,-21 0 15,-1-21-15,22 21 0,-21-21 0,21 21 16,0 0-16,-21 1 0,0-1 16,21 0-16,-21 0 0,21 0 15,0 0-15,0 1 0,0-1 16,0 0-16,0 0 16,0 0-16,0 0 15,21 1-15,0-1 16,0-21-16,0 0 15,1 0-15,-1 0 16,0 0-16,0 0 0,0 0 0,0 0 16,1-21-16,-1-1 0,0 22 15,0-21-15,0 0 0,0 21 16,-21-21-16,22 0 0,-1 0 16,-21-1-16,0 1 0,0 0 0,0 0 15,0 0-15,0 0 16,0-1-16,0 1 0,0 0 15,0 0-15,-21 21 0,-1-21 16,1 21-16,0 0 16,0 0-16,0 0 0,0 0 15,-1 0-15,1 0 0,0 0 16,0 0-16,0 21 0,21 0 0,-21-21 16,-1 21-16,1-21 0,21 21 0,-21 1 15,0-1-15,21 0 16,-21-21-16,21 21 0,0 0 15,0 0-15,0 1 0,0-1 16,0 0-16,0 0 16,0 0-16,0 0 0,0 1 15,0-1-15,21-21 0,0 0 16,-21 21-16,21-21 0,0 0 16,1 0-16,-1 0 0,0 0 0,0 0 15,0 0-15,0 0 16,1 0-16,-1-21 0,0 0 15,-21-1-15,21 1 0,0 0 0,0 0 16,-21 0-16,0 0 0,0-1 0,22 1 0,-22 0 16,0-21-16,0 21 0,0-1 15,0 1-15,0 0 16,0 0-16,-22 21 0,1 0 0,0 0 16,0 0-16,0 0 0,0 0 15,-1 0-15,1 0 0,0 21 0,0-21 16,0 21-16,0-21 0,-1 21 15,1-21-15,0 22 16,21-44 31,0 1-47</inkml:trace>
  <inkml:trace contextRef="#ctx0" brushRef="#br1" timeOffset="62839.71">15092 9271 0,'0'0'0,"21"0"16,0 0-16,0 0 31,-21-21 32,0 0-48,0 0-15,0-1 0,-21 1 16,21 0-16,-21 0 16,21 0-16,-21 21 0,0-21 15,21-1-15,-22 1 16,1 0-1,0 21-15,21-21 0,-21 21 16,21-21-16,-21 21 0,0-21 0,21-1 16,-22 22-16,1-21 0,0 21 15,0-21-15,0 0 0,0 21 16,-1-21-16,1 21 16,0 0-16,21-21 0,-21 21 0,0 0 15,0-22-15,-1 22 0,1 0 16,21-21-16,-21 21 0,0 0 0,0 0 15,21-21-15,-21 21 0,-1 0 16,22-21-16,-21 21 16,0 0-16,0 0 0,21-21 15,-21 21-15,0 0 16,-1 0 0,1 0-16,0-21 0,0 21 15,0 0-15,0 0 0,-1 0 16,1 0-16,0 0 0,0 0 0,-21 0 15,20 0-15,1 0 0,0 0 16,0 0-16,0-22 0,0 22 0,-22 0 16,22 0-16,0 0 0,0 0 0,0 0 15,-1 0-15,1 0 0,0 0 0,0 0 16,0 0-16,0 0 0,-1 0 16,1 0-16,0 0 0,-21 0 15,21 0-15,-1 0 0,1 0 0,-21 0 16,21 0-16,0 0 0,-1 0 0,1 0 15,0 0-15,0 0 0,0 0 0,0 0 16,-1 0-16,1 0 16,0 0-16,0 0 0,0 0 0,0 0 15,-1 0-15,22 22 0,-21-22 0,0 0 16,0 0-16,0 21 0,0-21 0,-1 0 16,1 0-16,0 21 0,0-21 15,0 21-15,0-21 16,21 21-16,-22 0 15,1-21-15,21 22 16,-21-22-16,0 21 0,0 0 16,0-21-16,21 21 0,-22-21 0,22 21 15,-21-21-15,0 21 0,21 1 0,-21-1 16,0-21-16,21 21 16,-21 0-16,-1 0 15,1 0-15,0-21 16,21 22-16,0-1 15,-21-21-15,0 21 0,21 0 0,-21-21 16,21 21-16,-22 0 16,1-21-16,21 22 0,0-1 15,-21 0-15,0 0 16,0 0-16,21 0 16,-21 1-16,21-1 0,-22-21 15,22 21-15,0 0 0,-21 0 16,0 0-16,0 1 15,21-1-15,-21 0 16,0 0-16,21 0 0,-22-21 16,22 21-16,0 1 0,-21-22 15,21 21-15,-21 0 0,21 0 32,0 0-32,-21-21 15,0 21-15,0-21 31,21-21 16,0 0-31,0 0 0,0 0-16,0 0 15,0-1-15</inkml:trace>
  <inkml:trace contextRef="#ctx0" brushRef="#br1" timeOffset="63791.67">12277 9229 0,'0'-21'16,"0"-1"-16,21 44 62,-21-1-62,0 0 16,21 0-16,-21 0 0,0 0 15,0 1-15,0-1 0,0 0 16,0 0-16,0 0 0,21 0 0,-21 1 16,0-1-16,0 0 0,0 0 15,0 21-15,0-20 0,0-1 0,0 0 16,0 0-16,0 0 16,0 0-16,0 1 0,0-1 31,0-42 31,21-1-46,0 22 0,-21-21-16,0 0 0,22 0 15,-1 0-15,0 21 0,-21-21 0,21-1 16,0 1-16,0 0 15,1 0-15,-1 21 0,0-21 0,0 0 16,0 21-16,22-22 0,-22 22 0,0 0 16,21 0-16,-21 0 0,1-21 0,20 21 15,-21 0-15,0 0 0,0 0 0,1 0 16,-1 0 0,-21 21 30,-21-21 17,-1 0-63,1 0 0,0 0 16,0 22-16,0-22 0,0 0 15,-1 0-15,1 0 0,-21 21 16,21-21-16,0 0 0,-22 21 0,22 0 15,-21-21-15,21 21 0,-1-21 0,-20 21 16,21 1-16,0-22 0,0 21 0,-1-21 16,22 21-16,-21 0 0,0-21 15,21 21-15,-21-21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6:15:28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2307 0,'0'21'0,"0"64"16,-21-64-16,21 22 0,0-1 15,-22-21-15,22 21 0,0 1 16,0-22-16,0 0 0,0 0 16,0 0-16,0 1 0,0-1 0,22-21 15,-1 0-15,0 0 0,0 0 16</inkml:trace>
  <inkml:trace contextRef="#ctx0" brushRef="#br0" timeOffset="776.57">2159 1736 0,'0'-21'0,"0"42"0,0-64 0,-21 22 16,0 0-16,21 0 0,-22 0 15,22 0-15,0-1 0,0 1 0,0 0 16,0 0-16,-21 21 16,0 0 15,21 21-31,0 0 0,0 0 0,0 22 16,0 20-16,0 1 0,-21-1 15,21 1-15,-21 20 0,21-20 0,-21 21 16,-1-22-16,1 22 0,0-22 15,0 22-15,21-22 0,-21 1 0,0-22 16,21 22-16,0-22 0,0-21 16,-22 22-16,22-22 0,-21 0 0,21 0 15,0-42 17,0 0-17,0 0-15,0-1 16,21 1-16,1 0 0,-1 0 0,0-21 15,0 20-15,0 1 0,0-21 16</inkml:trace>
  <inkml:trace contextRef="#ctx0" brushRef="#br0" timeOffset="1265.3">2413 2201 0,'0'0'0,"-21"0"31,0 0-31,-1 22 15,1-1-15,0 0 0,-21 0 16,21 21-16,-1 1 0,-20-22 16,21 21-16,0 1 0,0-1 0,-1-21 15,-20 21-15,42-20 0,-21 20 16,0-21-16,21 0 0,-21-21 0,21 21 16,21-42 15,0 0-16,0 0-15,0-21 0,22-1 0,-22 22 16,0-21-16,0-22 0,0 22 16,0 0-16,1-1 0,-22 1 0,21 0 15,-21-1-15,0 22 0,0-21 0,0 21 16,0-1 0,21 22-16,0 22 15,0-22-15,-21 21 0,21 21 16,1-21-16,-1 22 0,0-1 0,21-21 15,-21 21-15,1 1 0,-1 20 16,21-42-16,-21 22 0,0-1 0,1 0 16,-1-20-16,0-1 0,0 21 0,0-21 15,0-21-15,1 21 0,-1 1 16,0-22-16,0 0 16,0 0-16,-21-22 15,21 1-15,-21 0 16,0-21-16,22 21 0,-22-22 15,0 1-15</inkml:trace>
  <inkml:trace contextRef="#ctx0" brushRef="#br0" timeOffset="1531.72">2921 1820 0,'0'0'0,"0"-42"0,0 0 0,0 21 16,0-43-1,0 85 1,0 22-16,-21-22 15,21 21-15,0 22 0,-21-22 16,-1 21-16,22 1 0,-21-1 0,0 1 16,0-1-16,0 1 0,0-22 15,-1 22-15,1-1 0,0-20 16,0-1-16,21 0 0,-21 1 0,21-22 16,0 21-16,0-21 0,0 0 15,0 1-15,21-22 16,0 0-16,0 0 0,0-22 15,1 1-15,-1 0 0,0 0 0,0-21 16,21 20-16</inkml:trace>
  <inkml:trace contextRef="#ctx0" brushRef="#br0" timeOffset="2064.41">3408 1884 0,'0'0'0,"0"-21"0,0 0 0,0-1 0,0 1 15,-21 21 1,21 21-16,-22 1 16,22-1-16,0 21 0,-21 0 0,21 1 15,-21-1-15,21 0 0,-21 1 16,21 20-16,0-20 0,-21-1 0,0 0 16,-1 22-16,22-22 0,0 0 0,0 1 15,-21-22-15,21 0 16,0 21-16,0-20 0,-21-22 0,21 21 0,0-42 31,0-22-15,21 22-16,-21 0 0,0-21 15,21-1-15,-21 1 0,0 0 16,0-22-16,22 22 0,-22-22 0,21 1 16,-21-1-16,21 22 0,0-22 15,0 22-15,0 0 0,1-1 0,-1 22 16,0 0-16,0 0 0,0 0 0,22 21 15,-22 0-15,21 0 0,-21 21 16,22 0-16,-22 0 0,0 0 16,21 22-16,-21-1 0,1 0 0,-22 22 15,21-22-15,0 1 0,-21-1 16,0 0-16,0 1 0,0-1 0,0 0 16,0-21-16,0 22 0,0-22 0,0 21 15,0-21-15,0 1 0,0-1 16,0 0-16,0 0 0,0 0 15,-21-21 1,0 0 0,-1 0-16,1-21 0,0 21 0,0-21 15,0 0-15</inkml:trace>
  <inkml:trace contextRef="#ctx0" brushRef="#br0" timeOffset="2251.3">3196 2371 0,'0'0'0,"-21"0"15,42 0 1,21 0-16,-20 0 16,-1-21-16,21 21 0,0-22 15,1 22-15,-1-21 0,0 21 0,1 0 16,-1-21-16,0 21 0,1 0 0,-22-21 16,21 0-16,-21 21 0,1-21 15,-1 21-15,0-22 0,0 22 0,0-21 16,0 0-16</inkml:trace>
  <inkml:trace contextRef="#ctx0" brushRef="#br0" timeOffset="2536.14">4487 1820 0,'0'0'0,"0"-21"0,-21 0 15,0 21-15,0 0 16,21 21-16,-21 0 0,-1 1 15,22-1-15,0 21 0,-21 0 0,21 1 16,-21-22-16,21 21 0,-21 22 16,21-22-16,0 0 0,0 1 15,0-1-15,-21 0 0,21 1 0,0-1 16,-21-21-16,21 22 0,0-1 16,0-21-16,0 0 0,0 0 0,0 1 15,0-1-15,0-42 31,0-1-15,0 1-16,0-21 0</inkml:trace>
  <inkml:trace contextRef="#ctx0" brushRef="#br0" timeOffset="2784">4276 1905 0,'0'0'0,"0"-21"0,0 0 0,0 0 0,0-1 16,0 1-16,0 0 0,21 21 15,0-21-15,0 21 0,0 0 0,22 0 16,-22 0-16,21 0 0,0 0 16,-20 0-16,20 21 0,0 0 0,-21 0 15,1 1-15,-1-1 0,-21 21 0,0 22 16,0-22-16,-21-21 16,-1 21-16,-20-20 0,0 20 15,-1-21-15,1 21 0,21-20 0,-21-1 0,-1 0 16,22 0-16,-21-21 0,21 21 15,-1-21-15</inkml:trace>
  <inkml:trace contextRef="#ctx0" brushRef="#br0" timeOffset="3239.63">6054 1736 0,'0'0'15,"-22"-21"1,22-1 0,22 22-16,-1 0 0,21 0 15,0 0-15,1-21 0,-1 21 16,22 0-16,-1-21 0,1 21 0,20-21 15,-20 21-15,-1 0 0,1-21 16,-1 21-16,1 0 0,-22 0 0,-21 0 16,0 0-16,1 0 0,-22 21 15,-22 0 1,1 0-16,0-21 0,-21 21 0,21-21 16,-22 0-16,22 22 0,0-22 15,0 0-15,0 0 0</inkml:trace>
  <inkml:trace contextRef="#ctx0" brushRef="#br0" timeOffset="3504.48">6562 1672 0,'0'0'0,"-22"0"0,1 0 15,0 0 1,21 21-16,-21 1 16,21-1-16,-21 0 0,21 21 0,-21 1 15,21-1-15,0 0 0,0 1 16,-22-1-16,22 21 0,-21-20 0,21-1 15,-21 22-15,21-22 0,-21 0 0,21 22 16,0-22-16,0 0 16,-21 1-16,21-22 0,0 21 0,-21-21 15,21 1-15,0-1 0,0 0 0,0 0 16,21-21 15,0-21-31,0 0 0,0 0 0,0-1 16,1 1-16,20-21 0</inkml:trace>
  <inkml:trace contextRef="#ctx0" brushRef="#br0" timeOffset="3881.26">6964 2074 0,'0'0'0,"21"-21"0,-21 42 47,0 1-47,0-1 0,0 0 15,-21 0-15,21 0 0,-21 0 0,21 22 16,0-22-16,-22 0 0,22 21 0,0-20 16,0-1-16,0 21 0,0-21 15,22 0-15,-1 1 0,0-1 0,0-21 16,0 21-16,0-21 0,22 0 0,-22 0 16,21 0-16,-21 0 0,22-21 0,-22 0 15,0-1-15,21 1 0,-20 0 16,-1-21-16,0 21 0,-21-1 15,0-20-15,0 0 0,0 21 0,0-22 16,0 1-16,-21 0 0,0 20 16,-1 1-16,1 0 0,0 0 0,0 0 15,0 21-15,0 0 0,-1 0 0,-20 0 16,21 21-16,0-21 0,0 21 16,-1 0-16,1 0 0,0 1 0,21-1 15,0 0-15,0 0 0,0 0 16,0 0-16</inkml:trace>
  <inkml:trace contextRef="#ctx0" brushRef="#br0" timeOffset="4392.43">9207 1693 0,'0'0'0,"22"-42"0,-22-21 16,0 41-16,0 1 0,0 0 16,0 0-16,0 0 15,0 42 1,0 0-16,0 0 0,0 22 16,0-1-16,0 0 0,0 22 0,0-1 15,0 1-15,-22-1 0,22 1 0,0 20 16,-21-20-16,21-1 0,0 1 15,-21 21-15,0-22 0,0 1 16,21-1-16,-21 1 0,-1-1 0,1-21 16,0 1-16,21-1 0,-21 0 15,0-20-15,21 20 0,-21-21 0,21 0 16,0-42 0,0 0-1,21-21-15,0 20 16,-21-20-16,21 0 0,-21-22 0,0 1 15,21 20-15</inkml:trace>
  <inkml:trace contextRef="#ctx0" brushRef="#br0" timeOffset="4683.79">9017 1863 0,'-21'-64'0,"42"128"0,-85-255 16,64 149-16,-21 0 16,21 20-16,0-20 0,0 21 15,0 0-15,21 0 0,1-1 0,-1 22 16,21-21-16,0 21 0,1 0 0,20 0 15,-20 0-15,20 0 0,-21 0 16,22 0-16,-22 43 0,22-22 0,-22 21 16,-21 0-16,0 1 0,-21-1 0,0 22 15,0-22-15,-21 0 0,0 22 16,0-22-16,-21 0 0,20 1 16,-20-1-16,0-21 0,-1 22 0,22-22 15,0 0-15,-21 0 0,21 0 16,21 0-16,0 1 0,-22-22 0,22 21 15,0 0 1,22-21-16,-1 0 16,0 0-16,0 0 0,0 0 15</inkml:trace>
  <inkml:trace contextRef="#ctx0" brushRef="#br0" timeOffset="6052.21">9504 2477 0,'0'21'0,"0"0"16,21-21 0,0-21-16,0 21 15,0-21-15,1-1 0,-1 1 0,21-21 16,0 21-16,1-22 0,-22 22 16,21-21-16,1-22 0,-1 22 0,0 0 15,-21-22-15,1 22 0,-1 0 0,-21-22 16,0 22-16,0 21 0,0-22 15,-21 22-15,-1 0 0,1 21 0,-21 0 16,21 0-16,-22 0 0,22 0 0,0 21 16,-21-21-16,42 21 0,-21 22 15,21-22-15,0 0 0,0 21 16,0-21-16,0 22 0,21-22 0,0 21 16,0-21-16,0 22 0,-21-1 15,21-21-15,1 22 0,-1-22 0,-21 21 16,0-21-16,21 0 0,-21 22 0,21-22 15,-21 0-15,21 0 0,-21 0 0,0 1 16,21-1-16,1 0 0,-22 0 16,21-21-16,0 0 0,0 0 0,0 0 15,0 0-15,22 0 0,-22 0 0,0 0 16,21-21-16,1 21 16,-22-21-16,21 0 0,1-1 0,-22 1 15,21 0-15,-21-21 0,22 21 0,-22-22 16,0 22-16,0-21 0,0-1 0,0 22 15,-21-21-15,0 21 0,0 0 16,22-1-16,-22 1 0,0 0 0,0 0 16,0 42-1,-22-21 1,22 21-16,-21 0 0,21 22 0,-21-22 16,0 0-16,21 0 0,0 22 0,0-22 15,0 0-15,0 21 0,0-21 16,0 1-16,0 20 0,0-21 15,0 0-15,21 0 0,0-21 0,0 22 16,1-22-16,-1 0 0,21 0 0,-21 0 16,22 0-16,-1 0 0,-21 0 15,21-22-15,1 1 0,-22 0 0,21 0 16,-21 0-16,22 0 0,-22-1 0,0-20 16,0 21-16,0 0 0,1-22 15,-22 22-15,0 0 0,0 0 0,21 0 16,-21 0-16,0 42 31,0 0-31,0 0 0,-21 0 16,21 0-16,0 1 0,-22 20 15,22-21-15,-21 0 0,21 0 0,0 1 16,0-1-16,0 21 0,0-21 16,0 0-16,0 1 15,0-44 1,0 1-1,0 0-15,21 0 16,1 0-16,-22 0 0,21-1 0,0-20 16,0 21-16,0 0 0,0 0 0,-21-1 15,22 1-15,-1 0 0,0 0 0,0 21 16,0 0 0,-21 21-1,0 0-15,0 0 0,0 1 0,0-1 16,0 0-16,0 0 0,0 0 0,21 0 15,1 1-15,-1-1 16,-21 0-16,21-21 0,0 0 0,0 21 16,0-21-16,1 0 0,-1 0 0,0 0 15,0 0-15,21 0 0,-20-21 16,20 0-16,-21 21 0,21-21 0,-20-1 16,20 1-16,-21-21 0,21 21 0,-20-22 15,20 1-15,0 0 0,1-22 0,-1 22 16,0-22-16,1 1 15,-22-22-15,0 22 0,0-1 0,0 22 16,-21-22-16,0 22 0,0 0 0,0 21 16,0-1-16,0 1 0,0 0 15,-21 21-15,0 21 16,21 0-16,-21 1 0,0 20 0,-1 0 16,22 1-16,-21-1 0,21 21 15,-21-20-15,21 20 0,-21 1 0,21-22 16,0 22-16,0-22 0,0 21 0,0-20 15,0-1-15,0 0 0,0-20 16,0 20-16,0-21 0,21 0 0,0 0 16,0 1-16,-21-1 0,22 0 15,-1-21-15,0 0 0,21 0 0,-21 0 16,1 0-16,-1 0 0,21 0 16,-21 0-16,22-21 0,-22 0 0,21 21 15,-21-22-15,0 1 0,1 0 0,-1 21 16,0-21-16,0 0 0,-21 0 0,0-1 15,0 1-15,0 0 16,0 0-16,0 0 0,-21 21 0,0-21 16,-22-1-16,22 1 0</inkml:trace>
  <inkml:trace contextRef="#ctx0" brushRef="#br0" timeOffset="6244.1">12065 1947 0,'0'0'0,"21"0"31,21 0-31,-20 0 0,20-21 0,-21 21 16,21-21-16,1 21 0,-1-21 16,0 21-16,1 0 0,-1-21 0,-21 21 15,22-21-15,-22 21 0,0 0 0,0-22 16,-21 1-16,0 0 16,0 0-16,0 0 15,-42 21-15,21-21 0,-1 21 0</inkml:trace>
  <inkml:trace contextRef="#ctx0" brushRef="#br0" timeOffset="6556.06">11134 1503 0,'0'0'0,"-22"42"0,-20-21 16,21 1-16,0-22 0,0 21 0,21 0 15,0 0-15,21-21 16,21 0-16,-21 0 0,0 0 16,22 0-16,-22-21 0,21 21 15,1-21-15,-22 0 0,0-1 16,0 1-16,0 0 0,-21 0 0,0 0 16,0 0-16,0-1 0,-21 1 15,0 0-15,0 21 0,0 0 16,-22 0-16,22 0 0,0 0 0,0 21 15,-22 0-15,22 1 0,0-1 0,0 0 16,0 0-16,0 21 0,-1-20 0,1 20 16,0 0-16,0-21 0</inkml:trace>
  <inkml:trace contextRef="#ctx0" brushRef="#br0" timeOffset="8067.7">6985 3852 0,'0'0'15,"-21"0"-15,0 0 0,-1 0 16,44 0 15,-1-21-15,0 21-16,0-21 0,0 21 0,22-21 15,-1 21-15,0-21 0,-21 0 16,22 21-16,-1-22 0,0 1 0,1 0 16,-1 0-16,-21 0 0,0 0 0,1-1 15,-22-20-15,0 21 0,0 0 16,-22-22-16,1 22 0,-21 0 0,0 0 16,-1 21-16,-20 0 0,20 0 0,-41 0 15,20 0-15,1 0 16,-22 21-16,0 0 0,22 0 0,-1 22 15,1-1-15,-1 0 0,22 1 0,0-1 16,-1 0-16,22 22 0,21-22 16,0 22-16,0-22 0,21 0 0,1 22 15,20-22-15,0-21 0,22 22 0,-1-22 16,1 0-16,-1 0 0,1 0 16,-1 1-16,1-22 0,-1 0 0,1 0 15,-1 0-15,-20 0 0,-1-22 0,0 1 16,-21 21-16,1-21 15,-22 0-15,0 0 0,-22 0 16,-20 21-16,0 0 0,-1 0 16,-20 0-16,-1 0 0,1 0 15,-1 21-15,1 0 0,-1 21 0,1-21 16,-1 22-16,22-1 0,0 0 0,-1 1 16,1 20-16,21-20 0,0-1 15,0 0-15,21 1 0,0-1 0,0 0 16,0 1-16,0-1 0,42-21 0,-21 0 15,0 22-15,22-43 0,-1 21 16,0-21-16,1 0 0,-1 0 16,21 0-16,1-21 0,-22-1 0,22 1 15,-1 0-15,-20 0 0,20-21 0,-21 20 16,22 1-16,-22-21 0,-21 21 16,22-22-16,-22 1 0,0 21 0,0-21 15,-21 20-15,0-20 0,0 21 0,21 0 16,-21 0-16,0 42 31,-21 0-31,21 0 0,0 0 16,0 0-16,-21 1 0,21-1 15,0 21-15,-21-21 0,21 0 0,0 22 16,0-22-16,0 0 0,0 0 16,0 0-16,0 1 0,0-1 31,0-42-16,0-1-15,0 1 16,0 0-16,0 0 0,0 0 0,0-22 16,21 22-16,0 0 0,0 0 15,-21 0-15,22 0 0,-1-1 0,0 1 16,0 0-16,0 0 0,0 21 0,1 0 16,-1 0-16,0 0 0,0 0 15,0 21-15,0 0 0,1-21 0,-22 21 16,0 1-16,21-1 0,-21 0 0,0 21 15,0-21-15,0 1 0,0-1 16,0 0-16,0 0 0,0 0 16,0 0-16,21-21 31,0-21-15,0 0-16,0 0 0,-21 0 15,22 0-15,-1-22 0,0 22 0,0 0 16,0-21-16,0 20 0,1-20 15,-1 21-15,-21 0 0,21 21 0,-21-21 16,21 21-16,0 0 16,-21 21-16,21 0 0,-21 0 15,0 0-15,0 0 16,0 1-16,0 20 0,0-21 0,0 0 16,0 0-16,0 1 0,0-1 0,0 0 15,0 0-15,0 0 0,0 0 0,0 1 16,0-1-16,22 0 15,-1-21-15,0 0 0,0 0 16,0 0-16,0 0 0,1 0 0,20-21 16,-21 0-16,0-1 0,0 1 0,1 0 15,-1 0-15</inkml:trace>
  <inkml:trace contextRef="#ctx0" brushRef="#br0" timeOffset="8363.53">8467 4382 0,'0'0'0,"0"-22"0,0 1 16,0 0-16,0 0 0,0 0 15,0 0-15,-22 21 16,1 0-16,21 21 0,-21 0 16,21 21-16,-21-21 15,21 22-15,0-1 0,-21-21 0,21 22 16,0 20-16,0-21 0,-21 1 0,21 20 16,-22 1-16,22-1 0,-21 1 0,21 20 15,0-20-15,-21 21 0,21-22 16,-21 1-16,0 20 0,21-20 0,0-1 15,0 1-15,0-1 0,-21-20 16,21-1-16,0 0 0,0 1 0,0-22 16,0 21-16,0-21 0,0-42 31,0 0-31,0 0 0,0 0 16,0-22-16,0 1 0,21 0 0,-21-1 15,0-20-15,0 20 0</inkml:trace>
  <inkml:trace contextRef="#ctx0" brushRef="#br0" timeOffset="8643.87">8318 4678 0,'0'-42'15,"0"84"-15,0-106 0,0 43 0,0-21 16,0 21-16,0 0 0,0-1 0,0-20 16,22 21-16,-1 21 0,0-21 0,0 0 15,0 21-15,0 0 0,1 0 16,-1 0-16,21 21 0,-21 0 0,0 0 15,1 0-15,-22 0 0,0 22 0,0-22 16,0 21-16,0-21 0,-22 1 0,1 20 16,0-21-16,0 0 0,-21 22 15,20-22-15,1 0 0,0 0 0,0-21 16,0 21-16,0 0 0,-1-21 16,44 0 15,-1-21-31,0 21 0,0-21 0,-21 0 15,42 21-15,-20-21 0</inkml:trace>
  <inkml:trace contextRef="#ctx0" brushRef="#br0" timeOffset="9015.67">8784 4699 0,'0'-21'31,"21"21"-16,0-21-15,-21 0 0,22-1 0,-1 1 16,0 0-16,0 0 0,0-21 0,0 20 16,22-20-16,-22 0 0,21-22 15,-21 22-15,22-22 0,-22 22 0,0-21 16,0-1-16,0 22 0,1-1 0,-1-20 16,-21 42-16,0-22 0,0 1 0,0 21 15,0 0-15,0 0 16,-21 21-16,-1 0 0,1 0 0,0 21 15,0-21-15,0 42 0,21-21 16,-21 22-16,21-1 16,-22 0-16,22 1 0,-21-1 0,21 21 15,0-20-15,0 20 0,0-20 0,0-1 16,0-21-16,0 21 0,0-20 0,0-1 16,0 0-16,0 0 0,21-21 31,1 0-31,-22-21 0,0 0 15,21 0-15</inkml:trace>
  <inkml:trace contextRef="#ctx0" brushRef="#br0" timeOffset="10656.24">15346 1461 0,'-64'0'16,"43"0"-16,0 0 0,0 0 0,0 0 15,-1 0-15,1 21 0,0-21 16,21 21-16,0 0 0,0 0 15,0 0-15,0 1 16,21-22-16,0 0 0,1 0 0,20 0 16,0 0-16,1 0 0,-1 0 0,0 0 15,22-22-15,-1 22 0,-20-21 16,20 0-16,-21 0 0,1 0 0,-1 0 16,-21-1-16,0 1 0,1 0 0,-22-21 15,0 21-15,0-1 0,0 1 16,0-21-16,-22 21 0,1 0 15,-21-1-15,0 1 0,-1 21 16,1 0-16,-22 0 0,22 0 0,-21 21 16,-1 1-16,22 20 0,-22-21 0,22 21 15,-22 1-15,22 20 0,21-20 16,-21 20-16,42 1 0,0-22 0,0 21 16,0-20-16,21 20 0,21-20 0,-21-22 15,43 21-15,-22-21 0,0 22 16,22-22-16,-22-21 0,22 21 0,-22 0 15,0-21-15,1 0 0,-1 0 0,-21 0 16,0 0-16,1 0 0,-44 0 31,1 0-31,0 0 0,-42 0 16,20 0-16,-20 0 0,20 0 16,-20 21-16,-1 0 0,1 1 0,21-1 15,-1 0-15,1 0 0,0 21 0,-1-20 16,22 20-16,0-21 0,21 21 15,0-20-15,0 20 0,0-21 0,0 0 16,21 0-16,0 1 0,0-1 0,22-21 16,-1 21-16,0-21 0,1 0 15,-1 0-15,0 0 0,22 0 0,-22-21 16,22 0-16,-22-1 0,22 1 0,-1 0 16,-21 0-16,1-21 15,20 20-15,-20 1 0,-22-21 0,21 0 16,-21 20-16,-21-20 0,21 21 0,-21 0 15,0 0-15,22-1 0,-22 1 16,0 42 0,0 1-16,0-1 0,-22 0 15,1 0-15,21 0 0,0 0 16,-21 22-16,0-22 0,0 0 0,21 0 16,-21 22-16,21-22 0,-22 0 0,22 0 15,-21-21-15,21 21 0,0 0 16,0-42 15,0 0-31,21 0 16,1 0-16,-1-22 0,0 22 0,0 0 15,0-21-15,0 21 0,1-1 0,20-20 16,-21 42-16,0-21 0,0 21 16,1 0-16,-1 0 0,0 0 15,-21 21-15,21-21 0,-21 21 0,0 0 16,0 1-16,0-1 0,0 0 15,0 21-15,0-21 0,0 1 0,0-1 16,21 0-16,-21 0 0,21-21 31,1 0-15,-1-21-16,0 21 0,0-21 16,0 0-16,0-1 0,1 1 15,-1 0-15,0 0 0,0 0 0,0 0 16,0-1-16,1 1 0,-1 0 0,0 0 15,0 21-15,0 0 0,0 0 16,1 21-16,-22 0 16,0 0-16,0 1 0,0-1 0,0 0 15,0 0-15,0 0 0,0 0 16,0 1-16,0-1 0,0 0 16,0 0-16,0 0 0,0 0 0,0 1 15,0-1-15,21-21 16,0 0-16,0 0 0,0 0 15,0 0-15,1-21 0,-1-1 0,21 22 16,-21-42-16</inkml:trace>
  <inkml:trace contextRef="#ctx0" brushRef="#br0" timeOffset="10921.05">16997 2096 0,'0'-43'0,"0"86"0,0-128 0,0 64 0,0 0 16,0-1-16,0 1 0,0 0 15,-21 21-15,-1 0 0,1 0 0,21 21 16,-21 0-16,0 1 0,0 20 15,21 0-15,-21 1 0,-1-1 0,22 0 16,-21 22-16,0-1 0,21 22 16,-21-22-16,0 22 0,0 0 0,21-1 15,-22 1-15,1 0 0,0-1 0,0 1 16,0 0-16,0-22 0,21 22 16,-22-22-16,22 1 0,0-1 0,0-20 15,0-1-15,0-21 0,0 0 0,0 1 16,0-1-16,22-21 15,-22-21-15,21-1 0,0 1 16,-21 0-16,21-21 0,0-1 16,0 1-16</inkml:trace>
  <inkml:trace contextRef="#ctx0" brushRef="#br0" timeOffset="11198.9">16785 2646 0,'0'0'0,"0"-85"0,-42-84 15,21 127-15,-1-1 0,22 1 16,0 21-16,0 0 0,0-22 0,0 22 15,0 0-15,0 0 0,22 0 16,-1 21-16,21 0 0,-21 0 0,0 0 16,1 0-16,-1 0 0,21 21 0,-21 0 15,0 0-15,-21 0 0,0 0 16,0 1-16,0 20 0,0-21 0,0 0 16,0 22-16,-21-22 0,0 21 15,0-21-15,0 0 0,-22 1 0,22-1 16,0 0-16,0 0 0,0 0 15,0-21-15,21 21 16,21-21 0,-21-21-16,21 21 15,0-21-15,0 21 0,0 0 0</inkml:trace>
  <inkml:trace contextRef="#ctx0" brushRef="#br0" timeOffset="12552.63">16954 2498 0,'22'0'15,"-22"-21"-15,21 21 16,-21-22-16,21 1 0,0 0 16,-21 0-16,21 0 0,0-22 0,1 22 15,-1-21-15,0 0 0,0-1 0,21 1 16,-20 0-16,20-22 0,-21 22 16,21-22-16,-20 1 0,20-1 0,-21 1 15,21-1-15,-20 22 0,20 0 0,-21-1 16,0 1-16,-21 21 0,0 0 15,0-1-15,0 1 0,-21 21 16,0 21 0,-21 1-16,20-1 0,-20 21 0,0 0 15,21 1-15,-22 20 0,1 1 16,0-22-16,20 22 0,1-1 0,0 1 16,0-22-16,21 21 0,-21-20 15,21 20-15,0-20 0,0-1 0,0 0 16,21-21-16,0 22 0,0-22 0,0 0 15,1 0-15,20 0 0,-21-21 16,21 0-16,-20 0 0,20 0 0,-21-21 16,21 0-16,-20 21 0,20-21 0,-21 0 15,0 0-15,0-22 16,1 22-16,-1 0 0,0 0 0,-21 0 16,21 21-16,-21-22 0,0 44 31,-21-1-16,0 0-15,21 0 0,-21 21 0,21-20 16,0-1-16,0 21 0,0-21 16,0 0-16,0 1 0,0-1 0,0 0 15,0 0-15,0 0 0,21-21 16,0 0-16,0 0 0,0 0 0,0 0 16,1 0-16,-1-21 0,0 21 15,0-21-15,0 0 0,0 0 0,1-1 16,-1-20-16,0 21 0,0-21 15,-21 20-15,0-20 0,0 0 16,0-1-16,0 22 0,0-21 0,0 0 16,0 20-16,0 1 0,0 0 0,-21 0 15,0 21-15,0 0 0,-1 0 16,1 0-16,0 0 0,0 21 0,0 0 16,-22 0-16,22 1 0,0-1 0,21 21 15,-21-21-15,21 22 0,0-1 16,0-21-16,0 21 0,0-20 0,0-1 15,0 21-15,21-21 0,-21 0 0,21 1 16,0-1-16,1-21 16,-1 0-16,21 0 0,-21 0 0,0 0 15,22 0-15,-22 0 0,21 0 0,-21-21 16,22-1-16,-22 1 0,0 0 0,43-64 16,-43 64-1,0 0-15,0 0 0,-21 0 0,0 0 16,21-1-16,-21 44 31,-21-1-15,21 0-16,0 0 0,0 0 15,0 0-15,0 1 0,0-1 16,0 0-16,0 0 0,0 0 16,0 0-16,0 1 0,21-22 15,-21 21-15,21-21 0,22 0 16,-22 0-16,0 0 0,21 0 0,1-21 15,-22-1-15,21 22 0,-21-21 0,22 0 16,-22 0-16,0-21 0,21 20 0,-20 1 16,-22 0-16,21 0 0,0-21 15,0 20-15,-21 1 0,0 0 0,0 0 16,0 0-16,0 42 31,-21 0-31,21 0 16,-21 0-16,0 22 0,21-22 0,-22 21 15,1 1-15,0 20 16,0-21-16,0 22 0,0-1 0,-1 1 16,1-1-16,21 1 0,0 21 0,0-22 15,-21 1-15,21-1 0,-21 22 0,21-22 16,0 1-16,0-1 0,0 1 16,0-1-16,-21-20 0,21 20 0,-21-21 15,-1 1-15,22-1 0,-21 0 0,21-20 16,-21 20-16,0-21 0,0 0 0,-22 0 15,22-21-15,0 22 0,0-22 0,-21 0 16,20 0-16,1 0 0,-21 0 16,21-22-16,-22 1 0,22 0 0,0 0 15,-21 0-15,21-22 0,-1 1 16,1 0-16,21-22 0,0 22 0,0-43 16,0 22-16,0-22 0,0 22 15,0-22-15,21 21 0,1-20 0,-1 20 16,0 1-16,0-1 0,21 22 0,1-22 15,-22 22-15,21 0 0,22-1 0,-22 1 16,0 0-16,1-1 0,20 22 16,-20-21-16,-1 21 0</inkml:trace>
  <inkml:trace contextRef="#ctx0" brushRef="#br0" timeOffset="13083.33">18732 2328 0,'-21'22'15,"0"-22"-15,0 0 16,42 0 15,0 0-31,0 0 0,1-22 16,-1 1-16,0 21 0,0-21 0,0 21 16,0-21-16,1 0 0,-1 0 0,-21-1 15,21 1-15,-21 0 16,-21 21-1,0 0 1,-1 0-16,1 0 0,0 21 16,0 0-16,0 1 0,0-1 0,-1 0 15,1 0-15,21 0 0,0 0 0,-21 1 16,21-1-16,0 0 0,0 21 16,0-21-16,0 1 0,21-22 0,-21 21 15,21 0-15,1-21 0,-1 0 0,21 0 16,-21 0-16,0 0 0,22 0 15,-22-21-15,21 21 0,-21-21 0,22-1 16,-1 1-16,-21 0 0,22 0 16,-22 0-16,0 0 0,0-1 0,0-20 15,-21 21-15,0 0 0,0 0 16,-21 21 0,0 0-16,0 0 0,0 0 15,-1 21-15,22 0 0,-21 0 16,21 0-16,-21 22 0,21-22 0,0 0 15,0 21-15,0-21 0,0 1 0,0-1 16,0 0-16,21 0 0,-21 0 16,21 0-16,1-21 0,-1 0 0,0 0 15,0 0-15,0 0 0,0 0 16,1-21-16,-22 0 0</inkml:trace>
  <inkml:trace contextRef="#ctx0" brushRef="#br0" timeOffset="13913.85">20659 2582 0,'0'0'16,"21"-21"-16,0 0 0,0 21 0,-21-21 15,21 0-15,-21 0 0,21-1 0,-21 1 16,0 0-16,0 0 0,0-21 16,0 20-16,0 1 0,0-21 0,0 21 15,0-22-15,-21 22 0,0 0 0,0 0 16,0 0-16,-22 0 0,22-1 15,-21 22-15,21 0 0,-22 0 0,22 0 16,-21 0-16,0 22 0,20-1 0,-20 0 16,21 0-16,-21 0 0,20 22 15,1-1-15,0-21 0,21 21 0,-21 1 16,21-1-16,0-21 0,0 22 0,0-22 16,21 0-16,0 0 15,0 0-15,1 0 0,20-21 0,-21 0 16,21 0-16,1 0 0,-1-21 0,22 0 15,-22 0-15,21 0 0,-20-22 16,-1 22-16,22-21 0,-22 0 0,0-1 16,1 1-16,-22 0 0,21-22 0,-21 22 15,22-22-15,-22 1 0,0-1 16,0 1-16,-21-1 0,0 1 0,21-1 16,-21 22-16,0 0 0,0-1 0,0 1 15,0 21-15,-21 21 16,0 21-16,0 21 15,0 1-15,-1-1 0,22 0 16,-21 22-16,0-1 0,21 1 16,0-1-16,-21 1 0,21-22 0,-21 22 15,21-22-15,0 21 0,0-20 0,0-1 16,0 0-16,0 1 0,0-1 16,0-21-16,21 22 0,-21-22 0,21 0 15,0 0-15,0-21 0,1 0 16,-1 0-16,0 0 15,0-21-15,0 0 0,22 0 0,-22-1 16,0 1-16,0 0 0</inkml:trace>
  <inkml:trace contextRef="#ctx0" brushRef="#br0" timeOffset="14530.05">21357 2223 0,'-21'0'15,"0"21"-15,42-21 31,0 0-31,0 0 16,0 0-16,1 0 0,20 0 0,0-21 16,1 21-16,-22-22 0,21 22 15,0-21-15,-20 0 0,20 0 0,-21 21 16,0-21-16,-21 0 0,0-22 0,0 22 16,0 0-16,0 0 15,-21 21-15,0 0 0,0 0 16,-22 0-16,1 0 0,0 0 0,21 21 15,-22 0-15,1 0 0,21 0 16,0 1-16,-22 20 0,43-21 0,-21 0 16,21 22-16,0-22 0,0 21 0,0-21 15,0 0-15,0 1 0,21-1 16,0 0-16,1 0 0,-1 0 0,0 0 16,21-21-16,-21 0 0,22 0 0,-1 0 15,-21 0-15,22-21 0,-1 0 16,0 21-16,1-21 0,-1 0 15,0 0-15,1-22 0,-1 22 0,-21-21 16,21-1-16,-20 1 0,-1 0 0,0-1 16,0-20-16,0 21 0,0-22 15,-21 1-15,22-1 0,-22 22 0,0-1 16,0 1-16,0 0 0,0 21 0,0-1 16,-22 22-1,1 22-15,0 20 16,21-21-16,-21 21 0,0 22 15,0-22-15,21 1 0,-22 20 0,1-21 16,21 22-16,0-22 0,0 1 0,-21 20 16,21-21-16,0 1 0,0-1 15,0-21-15,0 22 0,0-1 16,0-21-16,0 0 0,21 0 0,-21 1 16,21-22-16,1 0 0,-1 0 0,0 0 15,0 0-15,0 0 16,-21-22-16,21 1 0,1 0 0,-22 0 15,21 0-15,-21-22 0,0 22 0,0 0 16</inkml:trace>
  <inkml:trace contextRef="#ctx0" brushRef="#br0" timeOffset="14707.95">22056 2032 0,'-22'0'16,"44"0"-16,-65 0 0,64 0 46,1 0-46,-1 0 0,0 0 16,0 0-16,21 0 0,-20 0 16,-1 0-16,0 0 0,0 0 0,21 0 15,-20-21-15,-1 21 0,0 0 0,0-21 16,0 21-16,0 0 0</inkml:trace>
  <inkml:trace contextRef="#ctx0" brushRef="#br0" timeOffset="15483.5">22691 2244 0,'0'0'0,"21"0"31,0 0-31,0 0 0,0-21 16,0-1-16,-21 1 0,22 0 15,-22 0-15,21 0 0,-21 0 16,0-1-16,0 1 0,0 0 15,0 0-15,-21 21 0,-1 0 0,1 0 16,0 0-16,0 0 0,-21 21 16,20 0-16,-20-21 0,21 43 0,-21-22 15,20 0-15,-20 0 0,21 21 16,0-20-16,0 20 0,-1-21 0,22 21 16,0-20-16,0-1 0,0 21 15,0-21-15,0 0 0,22 1 16,-1-22-16,0 0 0,0 0 0,0 0 15,0 0-15,1 0 0,-1-22 16,0 1-16,0 0 0,21 0 0,-20 0 16,-1 0-16,0-1 0,0 1 0,0-21 15,0 21-15,1-22 0,-1 22 16,-21 0-16,0 0 0,21 0 0,-21 0 16,21 21-16,-21 21 31,0 0-31,0 0 0,0 0 15,-21 0-15,21 1 0,0-1 0,-21 0 16,21 21-16,0-21 0,0 1 0,0-1 16,0 0-16,21 0 0,0 0 15,0 0-15,0-21 0,1 0 16,-1 0-16,0 0 0,0 0 16,0 0-16,-21-21 0,21 0 15,1 21-15,-1-21 0,-21 0 0,0 0 16,21-1-16,0-20 0,-21 21 15,0 0-15,21-22 0,0 1 0,-21 21 16,22-21-16,-22 20 0,0 1 16,0 0-16,0 0 0,0 42 31,0 0-31,0 0 0,0 1 16,-22-1-16,22 21 0,0-21 0,-21 0 15,21 1-15,0-1 0,0 0 0,0 21 16,0-21-16,0 1 0,0-1 15,0 0-15,0 0 16,0-42 31,0 0-47,0 0 16,0-1-16,0 1 0,0 0 15</inkml:trace>
  <inkml:trace contextRef="#ctx0" brushRef="#br0" timeOffset="15819.82">23220 1799 0,'0'0'0,"0"-42"0,0 21 0,0 0 15,-21 21-15,21-22 0,-22 22 16,1 0-16,0 0 0,21 22 16,-21-22-1,21 21-15,0 0 0,0 0 16,21-21-1,0 21-15,0-21 0,1 0 16,-1 0-16,0-21 0,0 21 16,0-21-16,0 0 0,-21 0 15,0-1-15,0 1 0,0 0 16,0 0-16,0 0 0,0 0 16,-21 21-16,0 0 15,0 0-15,0 0 0,0 0 0,-1 0 16,22 21-16,-21 0 0,0 0 0,21 0 15,0 0-15,0 1 16,0-1-16,0 0 0,0 0 0,0 0 16,0 0-16,0 1 0,21-22 0,0 0 15,1 21-15,-1-21 0</inkml:trace>
  <inkml:trace contextRef="#ctx0" brushRef="#br0" timeOffset="16123.39">23707 1672 0,'0'0'0,"0"-21"16,0 0-16,0 0 0,0 0 0,0-1 16,-22 44 15,1-1-31,21 21 0,-21-21 16,0 22-16,21-22 0,-21 21 15,21 0-15,-21 1 0,-1 20 0,22-20 16,-21-1-16,0 0 0,21 22 0,0-22 15,-21 0-15,0 1 0,21 20 0,-21-20 16,21-1-16,0 0 0,0-21 16,0 22-16,0-22 0,0 0 0,0 0 15,0 0-15,0 1 0,0-44 32,21 1-32,0 0 0,0 0 15,0-21-15,0 20 0,22-20 16,-22 21-16</inkml:trace>
  <inkml:trace contextRef="#ctx0" brushRef="#br0" timeOffset="16607.63">24024 2223 0,'0'0'0,"21"0"0,0 0 16,1-22-16,-1 22 16,0 0-16,0-21 0,0 21 15,0 0-15,1-21 0,-1 0 0,-21 0 16,0 0-16,0-1 15,-21 1 1,-1 21-16,1 0 0,0 0 0,0 0 16,0 0-16,-22 0 0,22 0 0,-21 21 15,0 1-15,20-22 0,-20 21 16,21 0-16,0 0 0,0 0 0,-1 0 16,22 1-16,0-1 0,0 0 0,0 0 15,0 0-15,0 0 0,22-21 16,-1 22-16,0-1 0,0 0 0,21 0 15,-20-21-15,20 21 0,-21 0 0,21-21 16,-20 22-16,20-1 16,-21 0-16,21-21 0,-20 21 0,-1-21 0,-21 21 15,0 0 1,0 1-16,-43-22 16,22 0-16,0 0 0,-21 21 15,21-21-15,-22 0 0,1 0 0,21 21 16,-22-21-16,1 0 0,21 21 0,-21-21 15,20 21-15,-20-21 0,21 0 16,0 0-16,0 21 0,42-42 63,0 0-63,-21 0 0</inkml:trace>
  <inkml:trace contextRef="#ctx0" brushRef="#br0" timeOffset="17723.99">9292 4276 0,'0'-21'0,"0"-1"31,0 1-15,0 0-16,-21 21 31,0 0-31,21 21 16,-21 0-16,-1 1 0,22-1 16,0 0-16,-21 21 0,0-21 15,0 22-15,21-22 0,-21 21 0,21-21 16,0 1-16,-21 20 0,21-21 0,0 0 15,0 0-15,0 1 0,0-1 16,0 0-16,0 0 0,21-21 16,0 0-16,0 0 15,0 0-15,0 0 0,1-21 0,-1 21 16,0-21-16,0 0 0,0-1 16,0 22-16,1-21 0</inkml:trace>
  <inkml:trace contextRef="#ctx0" brushRef="#br0" timeOffset="19285.04">9525 4318 0,'0'0'0,"0"-21"0,21 0 16,0 0-16,-21-1 0,0 1 15,-21 21 17,0 21-32,0 1 15,21-1-15,0 0 0,-21 21 16,21-21-16,-22 1 0,22-1 0,0 21 15,0-21-15,0 0 0,-21 1 0,21 20 16,0-21-16,0 0 0,0 0 16,0 1-16,0-1 0,21-21 15,1 0-15,-1 0 16,21 0-16,-21 0 0,0 0 0,22 0 16,-22-21-16,21 21 0,1-22 15,-1 1-15,-21 0 0,21 21 0,1-21 16,-22 0-16,0-22 0,0 22 0,0 0 15,-21 0-15,0-21 0,0 20 16,0-20-16,0 0 0,-21 21 0,0-22 16,0 22-16,0 0 0,-22 0 0,22 21 15,0 0-15,-21 0 0,21 0 16,-22 0-16,22 21 0,-21 0 0,21 0 16,-1 0-16,1 22 0,0-22 15,0 21-15,0 1 0,21-22 0,0 21 16,0 0-16,0-20 0,0-1 15,0 0-15,0 0 0,0 0 0,21 0 16,21 1-16,-21-22 0,22 0 0,-1 0 16,0 0-16,1 0 0,-1 0 15,0 0-15,22-22 0,-22 1 0,1 0 16,20 21-16,-21-21 0,1 0 0,-1 0 16,0-1-16,1 1 0,-22 0 0,0-21 15,0 21-15,0-1 0,-21 1 16,0 0-16,0 0 0,0 0 0,0 0 15,0 42 17,0 0-32,0 0 0,0 0 15,-21 0-15,21 1 0,0 20 0,-21-21 16,21 0-16,0 0 0,0 1 0,0-1 16,0 0-16,0 0 0,0 0 15,0 0-15,21-21 0,0 0 16,1 0-16,-1 0 0,0 0 0,0 0 15,21 0-15,-20 0 0,20 0 16,-21-21-16,0 0 0,22 0 0,-22 21 16,0-21-16,0 0 0,0-22 15,0 22-15,1 0 0,-1 0 0,0-22 16,-21 22-16,21 0 0,-21 0 16,0 0-16,0 0 0,0 42 31,0 21-16,0-21-15,0 0 16,0 22-16,0-22 0,0 21 0,0 1 16,0-1-16,0 0 0,0 22 0,0-22 15,0 22-15,0-22 0,0 21 0,0 1 16,0-1-16,0 1 0,0-1 16,0-20-16,0 20 0,0 1 0,-21-1 15,0 1-15,0-1 0,-1-20 16,1 20-16,-21 1 0,21-1 0,-22 1 15,1-22-15,0 21 0,-1-20 16,1-1-16,0 0 0,-1-20 0,1-1 16,-21 0-16,41 0 0,-20-21 0,0 0 15,-1 0-15,22-21 0,-21 0 0,21 21 16,0-43-16,-1 22 0,1 0 0,0-21 16,21-1-16,-21 22 0,21-21 0,0 0 15,0-1-15,21 22 0,0-21 16,0-1-16,22 1 0,-22 0 15,21-1-15,1 1 0,20 0 0,-21-1 16,22-20-16,-1 21 0,64-85 16,-63 63-16,-1-21 0,22 22 0,-21-1 15,20 1-15,-20-1 0,-1 22 16,1-21-16,-1 20 0,1 1 0,-22 0 16,0 20-16,-20-20 0,-1 21 15,0 0-15,-21 0 0,0-1 0,0 1 0,-21 0 16,0 21-1,-1 0-15,1 0 0,-21 0 0,21 0 16,0 21-16,-22 0 0,22-21 0,-21 22 16,21 20-16,-1-21 0,1 0 15,21 0-15,0 1 0,0-1 16,0 0-16,0 0 0,0 0 0,0 0 16,0 1-16,21-1 0,1 0 0,-1-21 15,0 0-15,21 21 0,-21-21 16,22 0-16,-1 0 0,0 0 0,1 0 15,-22-21-15,21 21 0,22-21 0,-22 0 16,0 21-16,1-22 0,-1 1 0,-21 0 16,22 0-16,-1 0 0,-21 0 0,0-1 15,0 1-15,1 0 16,-22 0-16,0 0 0,0-22 0,0 22 16,0 0-16,0 0 0,0 0 0,0 0 15,-22 21 1,1 0-16,0 21 0,0-21 15,21 21-15,-21 0 0,0 21 0,-1-20 16,22 20-16,0-21 0,-21 21 0,21-20 16,0 20-16,0-21 0,0 0 15,0 22-15,0-22 0,0 0 0,0 0 16,21 0-16,1-21 0,-22 21 16,21-21-16,0 0 0,0 0 0,0 0 15,0 0-15,22-21 0,-22 0 16,0 21-16,21-21 0,-20 0 0,-1 0 15,21-1-15,0 1 0,1-21 16,-1 21-16,0-22 0</inkml:trace>
  <inkml:trace contextRef="#ctx0" brushRef="#br0" timeOffset="19544.89">12615 3852 0,'0'0'0,"0"-21"0,0-21 16,-21 42-16,21-21 0,-21 21 15,0 0 1,0 21 0,-1 0-16,22 21 0,0-20 0,-21 20 0,21 0 15,-21 1-15,0 20 0,0-21 16,21 22-16,-21-22 0,-1 22 16,22-22-16,0 0 0,0 1 0,-21-1 15,21-21-15,0 22 0,0-22 0,0 0 16,0 0-16,0 0 0,0 0 0</inkml:trace>
  <inkml:trace contextRef="#ctx0" brushRef="#br0" timeOffset="19987.64">12340 4191 0,'0'0'0,"-21"-42"0,-21-1 0,20-20 16,1 21-16,0-1 0,0 1 0,21 21 15,0-22-15,0 22 0,0 0 16,21-21-16,21 42 0,-20-21 0,20-1 16,-21 1-16,21 21 0,1 0 0,20-21 15,-20 21-15,-1 0 0,0 0 0,1 0 16,-1 21-16,-21-21 0,0 21 16,0 22-16,1-22 0,-1 21 0,0 1 15,-21 20-15,0-21 0,21 22 0,-21-22 16,21 22-16,-21-1 0,21-20 15,-21-1-15,0 0 0,22 1 0,-22-22 16,21 21-16,-21-21 0,0 0 16,21-21-16,-21 22 0,21-22 15,-21-22 1,0 1-16,21 0 16,-21-21-16,21 21 0,-21-22 0,22 1 15,-1 0-15,0-22 0,0 1 0,0-1 16,0 1-16,22-1 0,-22 1 0,0 20 15,21-20-15,-20 20 0,-1-20 16,0 42-16,-21-22 0,0 22 16,21 0-16,-21 42 31,0 0-31,0 1 16,0-1-16,0 0 0,0 0 0,0 0 15,0 0-15,0 22 0</inkml:trace>
  <inkml:trace contextRef="#ctx0" brushRef="#br0" timeOffset="21131.63">13758 4297 0,'0'0'0,"21"0"16,1 0-16,-1-21 0,-21 0 15,21-1-15,-21 1 0,21 0 16,-21 0-16,0-21 0,0 20 0,0-20 15,0 21-15,0-21 0,0 20 16,0-20-16,0 21 0,-21 0 0,0 21 16,0 0-16,-22 0 0,22 0 15,0 21-15,-21 0 0,20 0 0,-20 22 16,21-1-16,-21 0 0,20 1 16,1-1-16,0 0 0,0 1 0,0-1 15,21 0-15,0 1 0,0-22 0,0 21 16,0-21-16,0 0 0,21 1 15,0-22-15,-21 21 0,21-21 0,0 0 16,22 0-16,-22 0 0,0 0 16,0 0-16,22-21 0,-22-1 0,0 1 15,0 0-15,21 0 0,-20 0 0,-1 0 16,0-22-16,0 1 0,-21 0 16,0-1-16,21 1 0,-21 0 15,21 20-15,-21-20 0,0 21 0,0 0 0,0 0 16,0-1-16,0 44 15,-21-1-15,0 0 16,21 21-16,0-21 0,0 22 0,-21-1 16,21 0-16,0-20 0,0 20 15,0 0-15,0-21 0,0 1 16,0-1-16,0 0 0,21 0 0,0 0 16,0-21-16,1 0 0,-1 0 0,0 0 15,0 0-15,21 0 0,-20 0 0,20-21 16,-21 21-16,21-21 0,-20 0 15,-1 0-15,0-1 0,0-20 0,0 21 16,0-21-16,1-1 0,-22 22 0,0-21 16,0-1-16,0 22 0,0 0 0,0 0 15,0 42 1,-22 0 0,22 22-16,-21-22 0,0 21 15,0-21-15,21 22 0,0-22 16,-21 21-16,21-21 0,-21 22 0,21-22 15,-22 0-15,22 0 0,0 0 0,0 0 16,0 1-16,-21-22 0,21-22 47,0 1-47,0 0 0,0 0 16,21 0-16,1 0 0,-22-22 0,21 22 15,0-21-15,0-1 0,0 1 16,22 0-16,-22 21 0,0-22 0,21 1 15,-21 21-15,22 0 0,-22-1 16,21 1-16,-21 21 0,1 0 0,20 0 16,-21 0-16,-21 21 0,21 1 15,-21-1-15,21 0 0,-21 21 0,0-21 16,0 22-16,0-1 0,0-21 0,0 22 16,0-1-16,0-21 0,0 0 0,-21 22 15,0-22-15,21 0 16,0 0-16,-21-21 0,0 0 15,21-21 17,0 0-32,21 0 0,0-1 15,0 1-15,22-21 0,-22 21 16,21-22-16,-21 1 0,22 0 0,-1-1 16,-21 1-16,21 21 0,-20 0 0,-1 0 15,0-1-15,0 22 0,0 0 16,-21 22-16,0-1 0,0 0 15,0 21-15,0-21 0,0 22 0,0-22 16,0 21-16,0 1 0,0-22 0,-21 0 16,21 21-16,0-21 0,0 1 15,0-1-15,-21 0 0,21 0 16,21-21 15,0-21-15,0 0-16,1 21 0,-1-21 0</inkml:trace>
  <inkml:trace contextRef="#ctx0" brushRef="#br0" timeOffset="21523.92">15473 4191 0,'21'0'47,"0"0"-47,0 0 0,0 0 0,1 0 15,20 0-15,-21 0 0,0-21 16,0 0-16,1 21 0,-1-21 16,0 21-16,0-22 0,0 1 0,-21 0 15,21 0-15,-21 0 0,0 0 0,0-1 16,0 1-16,-21 0 16,0 21-16,0 0 0,0 0 0,-22 0 15,22 21-15,-21 0 0,0 1 0,20 20 16,-20 0-16,0-21 0,21 22 15,-1-1-15,1 0 0,0 1 16,21-1-16,0 0 0,0-20 0,0 20 0,21-21 16,0 0-16,1 0 0,-1 1 15,21-1-15,-21 0 0,22-21 16,-22 0-16,21 0 0,0 0 0,1 0 16,-1 0-16,0 0 0,1 0 0,-22 0 15,21-21-15,-21 0 0,1 21 0,-1-22 16,0 1-16,-21 0 0,0 0 0,0 0 15,0 0-15</inkml:trace>
  <inkml:trace contextRef="#ctx0" brushRef="#br0" timeOffset="23031.71">6413 6054 0,'0'21'16,"22"-21"-16,-1 0 16,0 0-16,0 21 0,0-21 15,0 0-15,1 0 0,-1 0 16,0 0-16,21 0 0,-21 0 0,22-21 15,-1 21-15,0-21 0,22 0 0,-22-1 16,1 1-16,-1 21 0,0-21 16,1 0-16,-22 0 0,0 0 0,-21-1 15,0 1-15,0 0 0,-21 21 16,0-21-16,-22 21 0,1 0 16,0 0-16,-1 0 0,-20 0 15,-1 0-15,22 0 0,-22 21 0,1 0 16,-1 0-16,22 1 0,-21 20 15,41-21-15,-20 21 0,21-20 0,0 20 16,0 0-16,21 1 0,0-22 0,0 21 16,0-21-16,21 22 0,21-22 15,-21 21-15,22-21 0,-1 0 0,21 1 16,-20-22-16,20 21 0,1-21 0,-22 0 16,22 0-16,-1 0 0,-21 0 15,1 0-15,-22 0 0,21-21 0,-21 21 16,-21-22-16,-21 22 15,0 0 1,-21 0-16,-1 0 0,1 0 0,0 0 16,-22 22-16,22-1 0,-22-21 0,22 21 15,0 21-15,-1-21 0,1 1 16,21 20-16,0-21 0,0 21 0,-1 1 16,22-1-16,0-21 0,0 22 15,0-1-15,0-21 0,22 0 0,-1 22 16,0-22-16,21 0 0,-21 0 15,22-21-15,-1 0 0,0 21 0,1-21 0,20 0 16,-20 0-16,-1 0 0,21-21 16,-20 0-16,20 0 0,-20 0 15,-1-1-15,0 1 0,1 0 0,-22 0 16,21-21-16,-21 20 0,0 1 0,-21 0 16,0-21-16,0 21 0,22-1 0,-22 1 15,0 0-15,0 0 0,0 0 16,0 42-1,0 0-15,-22-21 0,22 21 16,0 22-16,0-22 0,0 0 16,0 0-16,0 21 0,0-20 0,0-1 15,-21 21-15,21-21 0,0 0 0,0 1 16,-21-1-16,21 0 0,0 0 0,0 0 16,0-42 15,21 0-16,0 0-15,-21 0 0,22-1 0,-1 1 16,-21-21-16,21 21 0,0-22 16,0 22-16,0-21 0,1 21 0,-1 0 15,-21-1-15,21 22 0,0 0 0,0 0 16,0 0-16,1 0 16,-22 22-16,0-1 0,21 0 0,-21 0 15,21 0-15,0 0 0,-21 1 0,0-1 16,21 0-16,-21 0 0,0 0 0,0 0 15,0 1-15,0-1 16,0 0-16,21-42 31,-21 0-31,0-1 16,22 1-16,-1 0 0,-21-21 16,21 21-16,0-1 0,0-20 0,-21 21 15,21-21-15,1 20 0,-1 1 16,0 0-16,0 0 0,21 0 0,-20 21 15,-1 0-15,0 0 0,0 0 16,0 0-16,0 21 0,1 0 0,-1 0 0,-21 0 16,0 1-16,0-1 0,0 0 0,0 21 15,0-21-15,0 1 16,0-1-16,0 0 0,0 0 16,0 0-16,0 0 0,21-42 46,0 0-30,0 21-16</inkml:trace>
  <inkml:trace contextRef="#ctx0" brushRef="#br0" timeOffset="23323.86">8488 6456 0,'0'0'0,"0"-21"0,0 0 16,-21 21-1,21 42-15,0-21 16,0 21-16,0 1 0,-22-1 0,22 0 16,0 1-16,0 20 0,-21-20 0,21 20 15,0 1-15,0-1 0,0 22 0,-21-22 16,21 22-16,0 0 0,0-1 0,0 1 16,0 0-16,0-1 0,0 1 15,0-22-15,0 1 0,0-1 0,-21 1 16,21-22-16,0 1 0,0-1 0,0-21 15,0 0-15,0 0 0,0-42 16,0 0-16,0 0 16,0 0-16,0-22 0,0 1 0,0 0 15,0-1-15,0-20 0,0-1 16</inkml:trace>
  <inkml:trace contextRef="#ctx0" brushRef="#br0" timeOffset="23595.83">8318 6900 0,'0'0'0,"0"-42"0,0-21 15,0 41-15,0-20 0,0 21 16,0-21-16,0 20 0,0 1 0,22 0 16,-22 0-16,21 21 0,0-21 0,0 21 15,0 0-15,0 0 0,22 0 16,-22 0-16,0 0 0,21 0 0,-20 21 16,-1 0-16,0 0 0,0 22 15,-21-22-15,0 21 0,0-21 0,0 22 16,0-22-16,0 0 0,0 0 0,-21 21 15,0-20-15,0-1 0,-1-21 0,1 21 16,21 0-16,-21-21 0,0 21 16,42-21 15,0 0-31,0-21 16,1 21-16</inkml:trace>
  <inkml:trace contextRef="#ctx0" brushRef="#br0" timeOffset="25394.08">8699 6985 0,'0'0'0,"22"0"16,-1 0 0,0-21-16,0 21 0,0-21 0,22 0 15,-22-1-15,0 1 16,21 0-16,-21 0 0,22 0 0,-22 0 16,21-22-16,-21 1 0,1 0 0,-1-1 15,0-20-15,0 20 0,0-20 16,0-1-16,-21 22 0,22-21 0,-22 20 15,0-20-15,0 20 0,0 1 0,0 0 16,0 21-16,0-1 0,0 1 16,0 0-16,-22 21 0,1 0 0,0 0 15,0 21-15,0 0 16,21 1-16,-21 20 0,21-21 0,-22 21 16,22 1-16,0 20 0,0-20 0,-21 20 15,21 1-15,0-1 0,0 1 0,0-22 16,0 21-16,0-20 0,0 20 15,21-20-15,1-22 0,-22 21 0,21-21 16,0 22-16,0-22 0,0-21 0,0 21 16,1-21-16,-1 0 0,0 0 15,0 0-15,0 0 0,22 0 0,-22-21 16,0 0-16,0 21 0,0-43 16,0 22-16,22 0 0,-22 0 0,0 0 15,0-22-15,-21 1 0,21 21 0,-21-22 16,22 22-16,-22 0 0,0 0 0,0 0 15,0 0-15,0 42 32,0 0-32,0 21 0,0-21 0,0 1 15,0 20-15,0-21 0,0 21 0,0-20 16,0-1-16,0 21 0,0-21 0,0 0 16,0 1-16,21-1 15,-21 0-15,21-21 0,0 0 16,0 0-16,0 0 0,1 0 0,-1 0 15,0 0-15,0 0 0,21-21 0,-20 0 16,-1-1-16,21 1 0,-21 0 0,0 0 16,1 0-16,-1-22 0,0 1 0,-21 21 15,0-21-15,0-1 0,0-20 16,0 20-16,0 1 0,0 0 0,-21-1 16,0 1-16,21 21 0,-22 0 0,1 0 15,0 21-15,0 0 0,-21 0 0,20 0 16,1 21-16,0 0 0,0 0 15,0 21-15,0-20 0,-1 20 16,1 0-16,21 1 0,0-1 0,0 0 16,0 1-16,0-1 0,0-21 0,21 21 15,1-20-15,-1-1 0,0 0 0,21 0 16,-21-21-16,1 0 0,20 0 16,0 0-16,1 0 0,-22 0 0,21 0 15,0 0-15,1-21 0,-1 0 0,-21 0 16,22-1-16,-22 1 0,21 0 0,-21 0 15,0 0-15,1-22 0,-1 22 16,-21-21-16,21 21 0,-21 0 0,21-1 16,-21 1-16,0 0 0,0 42 31,0 0-31,0 1 0,0-1 16,0 21-16,0-21 0,0 0 0,0 22 15,0-1 1,0 0-16,21-20 0,0-1 0,1 0 15,-1-21-15,0 0 0,0 0 16,0 0-16,0 0 0,22 0 0,-22 0 16,21 0-16,1-21 0,-22 0 0,21-1 15,-21 1-15,22 0 0,-22 0 16,0 0-16,21-22 0,-21 22 16,1-21-16,-1 21 0,0 0 0,-21-1 15,21 1-15,-21 0 0,0 0 0,0 42 47,0 0-47,0 0 0,0 22 0,0-22 16,0 21-16,0 1 0,0-1 0,0 0 15,0 1-15,0-1 0,0 0 0,0 1 16,-21-1-16,21 0 0,0 22 0,0-22 16,0 22-16,0-1 0,0-21 0,0 22 15,0-1-15,0 1 0,0-1 16,0 1-16,0-1 0,0 22 0,0-21 15,0-1-15,0 22 0,0-22 16,0 1-16,0 20 0,0-41 0,0 20 16,0-20-16,-21-1 0,0 0 0,-1-21 15,1 1-15,0-22 0,0 0 0,0 0 16,0 0-16,-22 0 0,22 0 0,0-22 16,-21 1-16,-1 0 0,22 0 0,-21-21 15,-1 20-15,22-20 0,-21 0 0,21-1 16,0-20-16,-1 21 0,22-1 0,0 1 15,0-22-15,0 22 0,22-21 16,-1 20-16,0-20 0,21 20 0,-21-20 16,22-1-16,-1 1 0,0-1 15,1 1-15,-1-1 0,0 1 0,22-22 16,-22 22-16,1-1 0,20 1 0,22-64 16,-22 84-16,-20-20 0,-1 21 15,21-1-15,-20 1 0,-22 0 16,42-43-16,-41 64 0,-22-22 15,21 22-15,-21 0 0,0 0 0,0 0 16,-21 21-16,-1 0 0,1 0 16,0 0-16,-21 0 0,21 0 0,-1 21 15,1-21-15,0 21 0,21 21 16,-21-20-16,21 20 0,-21-21 0,21 21 16,0 1-16,0-22 0,0 21 15,0 1-15,21-22 0,0 0 0,0 21 16,0-21-16,1-21 0,-1 22 0,21-1 15,-21-21-15,0 0 0,22 0 0,-22 0 16,21 0-16,-21 0 0,22-21 16,-1-1-16,-21 1 0,22 0 0,-1 0 15,-21 0-15,0 0 0,22-22 16,-22 1-16,-21 0 0,21 20 0,-21-20 0,0 0 16,0-1-16,0 22 0,0-21 0,0 21 15,0 0-15,-21 21 16,0 0-16,-1 0 15,1 21-15,0 0 0,0 21 0,0-21 16,21 22-16,0-1 0,-21 0 0,21 1 16,0-22-16,0 21 0,0-21 0,0 22 15,21-22-15,-21 0 0,21 0 0,0 0 16,0-21-16,0 22 0,1-22 16,-1 0-16,0 0 0,0 0 15,0 0-15,0 0 0,1 0 0,-22-22 16,21 22-16,21-21 0,-21 0 0,0 0 15,22 21-15</inkml:trace>
  <inkml:trace contextRef="#ctx0" brushRef="#br0" timeOffset="25731.4">13483 5842 0,'0'0'0,"0"-21"15,0 0-15,0-22 16,0 22-16,-21 21 16,0 21-16,0 1 15,21-1-15,0 21 0,-22-21 0,1 22 16,21-1-16,-21 0 0,21 1 0,0-1 15,-21 0-15,21 1 0,-21-1 0,21 0 16,0 1-16,0-1 0,0 0 16,0 1-16,0-22 0,0 0 0,0 21 15,0-21-15,0 1 0,0-44 47</inkml:trace>
  <inkml:trace contextRef="#ctx0" brushRef="#br0" timeOffset="25977.78">13123 6519 0,'0'43'16,"0"-22"0,21-21-1,1 0-15,-1 0 0,0 0 0,0 0 16,0 0-16,22 0 0,-22 0 0,0 0 15,21 0-15,-21 0 0,1 0 16,-1 0-16,0-21 16,0 21-16,0-21 0,-21-1 0,21 1 15,-21 0-15,22 21 16,-22-21-16,0 0 0,0 0 0,0-1 16,0 1-16,0 0 0</inkml:trace>
  <inkml:trace contextRef="#ctx0" brushRef="#br0" timeOffset="26191.66">13250 6011 0,'0'0'0,"-21"-21"16,21 0-16,0 0 15,21 21-15,0-21 16,1 21-16,-1-21 0,0 21 0,0 0 15,0 0-15,0-22 0,1 22 0,-1 0 16,0 0-16,0 0 0,0-21 16,0 21-16,1 0 15,-1-21-15</inkml:trace>
  <inkml:trace contextRef="#ctx0" brushRef="#br0" timeOffset="26487.49">14309 5821 0,'0'0'0,"-43"-21"15,22 21-15,21-21 0,-21 21 16,0 0-16,0 21 16,21 0-16,0 0 0,0 0 0,0 22 15,0-1-15,-22 0 0,22-21 16,0 22-16,-21-1 0,21 0 0,0 1 15,0-1-15,-21 0 0,21-20 0,-21 20 16,21 0-16,-21 1 0,21-22 16,0 21-16,0-21 0,0 0 0,0 1 15,0-1-15,0-42 32,0-1-32,21 1 15,-21 0-15</inkml:trace>
  <inkml:trace contextRef="#ctx0" brushRef="#br0" timeOffset="26829.29">14139 5969 0,'0'0'0,"0"-21"0,-21 0 0,21-22 0,0 22 16,0 0-16,0 0 0,0 0 16,21 0-16,0 21 15,1 0-15,20-22 0,-21 22 0,21 0 16,1 0-16,-1 0 0,0 0 0,1 0 15,-1 22-15,0-22 0,-20 21 0,20 0 16,-21 0-16,21 21 0,-20-20 16,-1 20-16,0-21 0,-21 21 0,0 1 15,0-1-15,0-21 0,0 22 0,0-1 16,0-21-16,-21 21 0,0 1 0,-22-22 16,22 21-16,0-21 0,-21 22 0,-1-22 15,22 0-15,-21 21 0,21-20 16,-1-1-16,-20 0 0,21-21 15,0 21-15,0 0 0,-1-21 0,22 21 16,-21-21-16,0 0 31,0 0-15</inkml:trace>
  <inkml:trace contextRef="#ctx0" brushRef="#br0" timeOffset="28023.45">6667 8446 0,'0'-22'109</inkml:trace>
  <inkml:trace contextRef="#ctx0" brushRef="#br0" timeOffset="29535.42">13229 5927 0,'0'0'0,"-21"0"0,0 0 0,0 0 0,-1 0 15,1 0-15,0 0 16,42 0 15,0 0-31,1 0 16,20 0-16,0-21 0,1 21 0,20 0 15,-21-22-15,22 22 0,-22 0 16,22-21-16,-1 21 0,-20 0 0,-1-21 16,0 21-16,1-21 0,-1 21 15,-21 0-15,0 0 0,-21-21 16,-21 21 15,0 0-31,0 0 0,0 0 16,21 21-16,0 0 0,-22-21 15,1 21-15,0 0 0,21 1 16,-21-22-16</inkml:trace>
  <inkml:trace contextRef="#ctx0" brushRef="#br0" timeOffset="30027.13">13144 6541 0,'0'0'0,"-21"0"0,0 0 16,0 21-16,0 0 15,21 0 1,21-21-1,21 0-15,-21 0 16,1 0-16,20 0 0,0 0 16,1 0-16,-1 0 0,-21-21 15,21 21-15,1 0 0,-1-21 0,-21 21 16,0 0-16,1-21 0,-1 21 0,0 0 16,0 0-1,-21-22 1,21 22-16,-21-21 0,21 21 15,1-21-15,-1 21 0,0 0 16</inkml:trace>
  <inkml:trace contextRef="#ctx0" brushRef="#br0" timeOffset="32760.79">6964 8488 0,'0'0'0,"-21"0"0,-1 21 0,1 0 16,0 0-16,0-21 15,0 22-15,0-1 0,-1 0 0,1 0 16,21 0-16,-21 0 0,21 1 16,0-1-16,21-21 15,0 0-15,1 0 0,20 0 16,-21 0-16,21-21 0,1-1 0,20 1 15,-20 0-15,-1 0 0,0 0 0,1 0 16,-1-22-16,0 22 0,-21-21 0,22 21 16,-22-1-16,-21-20 0,0 21 15,0-21-15,0-1 0,0 22 0,-21 0 16,-22-21-16,22 20 0,-21 1 0,0 21 16,-1 0-16,-20 0 15,20 0-15,-20 0 0,21 21 0,-22 1 16,22-1-16,-22 21 0,22 0 0,21-20 15,-22 20-15,22 0 0,0 1 16,21-1-16,0-21 0,0 21 0,0 1 16,42-22-16,-20 21 0,20-21 0,-21 1 15,21-1-15,1 0 0,-1 0 16,22-21-16,-22 0 0,0 21 0,1-21 16,-1 0-16,0 0 0,-21 0 0,1 0 15,-1 0-15,-21-21 16,-21 21-16,-1 0 15,-20 0-15,21 0 0,-43 21 16,22 0-16,0 1 0,-22-1 16,22 0-16,-22 21 0,22-21 0,0 22 15,21-1-15,-22 0 0,22 1 0,0-1 16,21 0-16,0 1 0,0-22 16,0 21-16,21-21 0,0 22 0,22-22 15,-22 0-15,21 0 0,0-21 0,22 0 16,-22 0-16,1 0 0,20 0 15,-21 0-15,1 0 0,20-21 0,-20 21 16,20-21-16,-21-21 0,22 20 0,21 1 16,-22-21-16,1 0 0,-1 20 0,-21-20 15,22 0-15,-22-1 16,-21 22-16,1-21 0,-1 21 0,-21 0 16,0-1-16,0 1 0,-21 21 15,-1 21 1,1 1-16,-21-1 0,21 0 0,0 0 15,21 21-15,-22-20 0,1-1 0,0 21 16,21-21-16,-21 0 0,21 1 16,0-1-16,0 0 0,0 0 0,0 0 15,0-42 17,21 0-32,-21 0 15,21 0-15,0-1 0,1 1 16,20-21-16,-21 21 0,0-22 0,0 22 15,1-21-15,20 21 0,-21-22 16,0 22-16,0 0 0,1 0 0,-1 0 16,0 21-16,0 0 0,0 0 0,0 0 15,1 21-15,-1 0 16,-21 21-16,0-20 0,0-1 0,21 21 16,-21-21-16,0 0 0,0 1 0,0 20 15,0-21-15,0 0 0,0 0 16,0 1-16,21-22 31,-21-22-15,21 22-16,0-21 0,1 0 0,-1 0 15,0 0-15,0 0 0,-21-22 16,21 22-16,0 0 0,1 0 0,-1 0 16,0-1-16,0 22 15,-21 22 1,0-1-16,0 0 15,0 21-15,0-21 0,0 22 0,0-22 16,0 21-16,0-21 0,0 1 0,0 20 16,0-21-16,21 0 0,0-21 15,1 21-15,-1-21 0,0 0 16,0 0-16,21 0 0,-20 0 0,20 0 16,0 0-16,1 0 0,-22-21 0,21 0 15,0 0-15,1 0 0,-22 0 16,0-1-16,21-20 0,-20 21 0,-22 0 15,21-22-15,-21 1 0,0 21 0,0-21 16,0 20-16,0 1 0,0 0 0,0 0 16,0 0-16,-21 21 15,-1 21-15,1 0 0,21 0 16,-21 0-16,21 22 0,-21-1 16,21 0-16,-21 1 0,0-1 0,21 22 0,0-1 15,-22 1-15,1-1 16,21 1-16,-21 20 0,21 1 0,0 0 15,-21-1-15,21-20 0,-21 20 0,21 1 16,0 0-16,0-1 0,-21-20 0,21 21 16,-22-22-16,22 1 0,0-22 0,-21 0 15,21 1-15,0-22 0,0 0 16,0 0-16,0-42 16,21 0-16,-21 0 15,22-22-15,-22 22 0,0-21 0,21-22 16,-21 22-16,21 0 0,-21-22 15</inkml:trace>
  <inkml:trace contextRef="#ctx0" brushRef="#br0" timeOffset="33032.62">8763 9292 0,'0'-63'16,"0"126"-16,0-296 0,0 170 16,0 21-16,0 20 0,21-20 0,0 21 15,0 0-15,22 0 0,-22-1 16,21 22-16,1 0 0,-1 0 0,0 22 15,1-1-15,-1 0 0,-21 0 0,0 0 16,0 22-16,-21-22 0,0 21 16,0-21-16,0 22 0,-21-22 0,0 21 15,-21-21-15,21 0 0,-22 1 16,1-1-16,0 0 0,-1 0 0,22-21 16,-21 21-16,21-21 0,-1 0 0,1 0 15,42 0 1,1 0-1,20 0-15,-21 0 0,0-21 0,22 21 16,-22 0-16</inkml:trace>
  <inkml:trace contextRef="#ctx0" brushRef="#br0" timeOffset="34674.62">9229 9271 0,'21'0'0,"21"0"15,-21-21-15,-21 0 0,21 0 0,1-1 16,-1 1-16,0 0 0,0-21 15,21 21-15,-20-22 0,20 1 0,-21 0 16,0-22-16,22 22 0,-22-22 0,0 1 16,0 20-16,0-20 0,-21-1 0,0 1 15,21-1-15,-21 1 0,22-1 16,-22 22-16,0 0 0,0-1 0,0 22 16,0 0-16,0 0 0,-22 21 15,1 21-15,0 0 0,0 0 16,21 22-16,-21-1 0,0 22 15,-1-22-15,22 21 0,-21 1 0,21-1 16,-21 1-16,0 21 0,21-22 0,0 1 16,0-1-16,0 1 0,0-1 15,0-21-15,0 1 0,0-1 0,21 0 16,0-20-16,0-1 0,1 0 0,20 0 16,-21-21-16,0 0 0,22 0 0,-22 0 15,21 0-15,-21 0 0,22-21 16,-22 0-16,21 0 0,-21-1 0,22 1 15,-22 0-15,0 0 0,0 0 16,0-22-16,0 22 0,-21 0 0,0 0 16,22 0-16,-22 0 0,0-1 0,0 44 31,0-1-31,0 21 16,0-21-16,0 0 0,0 1 0,0 20 15,0-21-15,0 0 0,0 0 0,0 1 16,0-1-16,0 0 0,0 0 15,0 0-15,21-21 0,0 0 0,0 0 16,0 0-16,0 0 0,1 0 16,20-21-16,-21 21 0,0-21 0,0 0 15,1 0-15,-1-1 0,-21-20 0,21 21 16,-21-21-16,21-1 16,-21 1-16,0 0 0,0-1 0,0 1 15,0 21-15,0-22 0,-21 22 0,0-21 16,0 21-16,-1 21 0,1 0 15,0 0-15,-21 0 0,21 21 16,-1 0-16,1 0 0,0 22 0,0-1 16,21-21-16,0 21 0,0 1 0,0-22 15,0 21-15,0-21 0,0 1 0,0-1 16,21 0-16,0 0 0,22 0 16,-22-21-16,21 0 0,-21 0 15,22 0-15,-22 0 0,21-21 0,-21 21 16,22-21-16,-1 0 0,-21 0 15,21-1-15,-20 1 0,20 0 0,-21-21 16,0 21-16,0-1 0,1 1 16,-22 0-16,0 0 0,0 0 0,0 42 31,0 0-31,0 0 16,-22 0-16,22 1 0,0-1 0,-21 0 15,21 0-15,0 0 0,0 0 16,0 1-16,21-22 0,1 0 15,-22 21-15,21-21 0,0 0 0,21 0 16,-21 0-16,22 0 0,-1 0 0,0-21 16,-20 21-16,20-22 15,-21 1-15,0 0 0,0 0 0,1 0 16,-1 0-16,0-1 0,0 1 0,0-21 16,-21 21-16,21 0 0,-21-1 0,22 22 15,-22-21-15,0 42 31,0 1-31,0-1 0,0 0 0,0 21 16,0-21-16,-22 22 0,22-1 0,0-21 16,-21 22-16,21 20 0,0-21 0,0 1 15,0-1-15,0 22 0,0-22 0,0 21 16,0 1-16,0-1 0,0 1 16,0-1-16,0 1 0,0-1 15,0 1-15,0-1 0,0 1 0,0-1 16,-21-20-16,0 20 0,0 1 0,0-22 15,-1 0-15,-20 1 0,21-1 0,0 0 16,0-20-16,-22-1 0,22 21 0,0-42 16,0 21-16,-22-21 0,22 0 0,0 0 15,0 0-15,0-21 0,0 21 0,-1-42 16,1 21-16,21-1 0,0-20 16,0 0-16,0-1 0,0 1 0,0-21 15,0 20-15,21-20 0,22 20 0,-22-41 16,21 20-16,1 1 0,20-22 15,-21 22-15,1-22 0,20 21 0,1-20 16,-22 20-16,22 1 0,-22-22 16,0 22-16,22-1 0,-22 22 0,0-22 15,-20 1-15,20 20 0,-21 1 16,21-21-16,-42 41 0,22 1 16,-22 0-16,0 0 0,-22 21 15,1 21-15,0 0 0,0 0 0,0 1 16,0-1-16,-1 21 0,1-21 15,21 0-15,0 22 0,0-22 0,0 0 16,0 0-16,0 0 0,0 1 0,0-1 16,21 0-16,1-21 0,-1 0 15,0 21-15,0-21 0,0 0 0,0 0 16,22 0-16,-22 0 0,0-21 16,21 0-16,1 21 0,-1-21 0,-21-1 15,22-20-15,-1 21 0,-21 0 0,21-22 16,-20 1-16,-1 21 0,-21-21 0,21-1 15,-21 1-15,0 21 0,0 0 0,0-1 16,0 1-16,0 0 0,-21 21 16,0 21-16,-1-21 15,1 43-15,0-22 0,0 21 0,21 0 16,0 1-16,0-1 0,0 0 0,0 1 16,0-22-16,0 21 0,0 1 0,0-22 15,21 0-15,0 0 0,0 0 16,1-21-16,-1 21 0,21-21 15,-21 0-15,0 0 0,1 0 0,-1 0 16,0-21-16,0 0 0,0 0 0,0 0 16,1 0-16</inkml:trace>
  <inkml:trace contextRef="#ctx0" brushRef="#br0" timeOffset="36116.79">13293 8403 0,'0'0'0,"21"0"15,0-21 1,0 0-16,0 21 0,22-21 16,-1 0-16,0-1 0,1-20 0,-1 21 15,0 0-15,1-22 0,-22 1 0,21 0 16,0-1-16,-20 1 0,-1 0 0,0 21 15,-21-22-15,0 1 0,0 21 0,0 0 16,-21-1-16,-22 1 0,22 0 16,-21 21-16,21 0 0,-22 0 0,1 0 15,0 0-15,-1 21 0,1 0 0,0 1 16,-1 20-16,22-21 0,0 21 16,21 1-16,0-1 0,0 0 15,21 1-15,0-1 0,22 22 0,-22-22 16,21 0-16,-21 1 0,22-1 0,-1 0 15,0 1-15,-20-1 0,20 0 0,0 1 16,-21-1-16,1 0 0,-1-21 0,0 22 16,-21-1-16,0 0 0,0-20 15,-21 20-15,0-21 0,-22 0 0,1 0 16,0 1-16,-22-1 0,22-21 0,-22 0 16,-20 0-16,20 0 0,1 0 0,-1 0 15,1 0-15,-1-21 0,22-1 0,-1 1 16,1-21-16,21 21 0,-21-22 15,42 1-15,0 0 0,0-1 16,0-20-16,0 21 0,21-22 0,0 1 16,0 20-16,0-20 0,0 20 0,22 1 15,-22 21-15,0 0 0,0 0 0,0 21 16,1 0-16,-1 0 0,0 0 16,0 42-16,0-21 0,0 21 0,-21 1 15,0-1-15,0 0 0,0 1 0,22 20 16,-22-20-16,0-1 0,0 21 0,21-20 15,-21-1-15,0 0 0,21 1 0,0-1 16,0-21-16,0 22 0,1-22 16,20 0-16,-21 0 0,21-21 15,1 0-15,-1 0 0,0 0 0,1 0 16,-1 0-16,0-21 0,22 0 0,-1 0 16,-20-1-16,20 1 0,-20 0 0,-1-21 15,0 21-15,1-22 0,-1 1 16,-21 21-16,0-22 0,0 1 0,-21 0 15,0 21-15,0-22 0,0 22 0,0 0 16,0 0-16,-21 21 0,0 0 16,0 0-16,0 0 0,0 0 15,-1 0-15,-20 21 0,21 0 0,0 0 0,0 0 16,-1 1-16,1 20 0,0-21 16,0 0-16,0 0 0,21 22 15,-21-22-15,21 0 0,0 0 0,0 0 16,0 1-16,0-1 0,21-21 15,0 0-15,0 0 0,0 0 16,22 0-16,-22-21 0,0 21 0,0-22 16,0 1-16,22 0 0,-22 0 15,0 0-15,0-22 0,0 22 0,-21 0 16,21-21-16,-21 21 0,22-1 0,-22 1 16,0 0-16,0 42 15,0 0 1,0 1-16,0-1 0,0 21 0,0-21 15,0 0-15,-22 22 16,22-22-16,0 0 0,0 21 0,0-20 16,0-1-16,0 0 0,22 0 0,-22 0 15,21-21-15,0 0 0,0 0 0,0 0 16,0 0-16,1 0 0,20 0 0,-21-21 16,21 0-16,-20 0 0,20 0 0,0-1 15,-21-20-15,22 0 0,-22 21 16,0-22-16,0 1 0,0-22 15,1 22-15,-1-21 0,0-1 0,0-21 16,0 22-16,-21-1 0,0-20 0,0 20 16,0 22-16,0 0 0,0-1 0,0 22 15,0 0-15,0 0 0,0 42 16,-21 0-16,0 0 16,0 22-16,0-1 0,-1 21 0,1 1 15,0-1-15,0 1 0,0-1 0,21 1 16,-21-1-16,21 1 0,-22-22 15,22 22-15,0-1 0,0-20 0,0-1 0,0 0 16,0 1-16,22-1 0,-1-21 16,0 0-16,0 22 0,0-43 0,0 21 15,1 0-15,20-21 0,-21 0 0,21 0 16,-20 0-16,20 0 0,-21-21 0,21 0 16,1 21-16,-22-22 0,21 1 0,-21 0 15,22 0-15,-22 0 0</inkml:trace>
  <inkml:trace contextRef="#ctx0" brushRef="#br0" timeOffset="37388.58">15409 8594 0,'0'0'0,"21"-43"0,-21 22 0,0-21 16,0 21-16,0-22 0,0 22 0,0 0 15,0 0-15,0 0 0,0 0 0,-21 21 16,0 0-16,0 0 0,-21 0 16,20 21-16,1 0 0,0 0 15,0 21-15,0-20 0,0-1 0,-1 21 16,1 0-16,0-20 0,21 20 15,-21 0-15,21-21 0,0 22 0,0-22 16,0 0-16,0 0 0,0 0 0,21 1 16,0-1-16,0-21 0,1 0 15,-1 0-15,0 0 0,0 0 16,0-21-16,0-1 0,1 1 0,-1 0 16,0 0-16,0 0 0,0-22 0,0 22 15,1-21-15,-1 0 0,-21 20 0,21-20 16,-21 21-16,21 0 0,-21 0 0,0-1 15,0 1-15,0 42 32,-21 1-32,0-1 0,21 0 0,-21 0 0,-1 21 15,1-20-15,0-1 0,21 21 16,0-21-16,-21 22 0,21-22 0,0 0 16,0 21-16,0-21 0,0 1 0,21-1 15,0-21-15,0 21 0,22 0 0,-22-21 16,21 0-16,1 0 0,-1 0 15,0 0-15,1 0 0,-1 0 0,0-21 16,1 0-16,-22 0 0,21-1 0,-21 1 16,22 0-16,-22 0 0,-21-21 0,21-1 15,-21 22-15,0-21 0,0 21 0,0-22 16,0 22-16,0 0 0,-21 0 16,0 0-16,-1 21 0,1 0 0,0 0 15,0 0-15,0 0 16,21 21-16,0 0 0,0 0 15,0 0-15,0 0 0,0 1 0,0 20 16,21-21-16,0 21 0,-21-20 0,0 20 16,0-21-16,0 0 0,21 22 0,-21-22 15,0 0-15,0 0 0,0 0 0,0 0 16,21-21 0,1 0-16,-1 0 15,0 0-15,21 0 0,-21 0 0,22 0 16,-22-21-16,21 21 0,1-21 15,-22 0-15,21 21 0,-21-21 0,0 0 16,22-1-16,-22 1 0,0 0 0,0 0 16,0 0-16,1-22 0,-1 22 0,0 0 15,-21 0-15,0 0 0,21 0 16,-21-1-16,21 1 0,-21 0 16,0 42-1,-21 0-15,0 1 16,0-1-16,21 0 0,-21 21 0,21-21 15,-22 22-15,22-22 0,0 0 16,0 21-16,0-20 0,0-1 0,0 0 16,0 0-16,22 0 0,20 0 15,-21 1-15,0-22 0,0 0 0,1 0 16,20 0-16,-21 0 0,0 0 0,0-22 16,1 22-16,-1-21 0,0 0 0,0 0 15,0 0-15,0 0 0,1-1 0,-22-20 16,21 21-16,0-21 0,-21 20 0,0-20 15,21 21-15,0 0 0,-21 0 16,21-1-16,-21 44 31,-21-22-31,21 21 0,-21 21 16,-21 22-16,42-43 16,0 21-16,-21 0 0,-1 22 0,22-22 15,-21 1-15,21 20 0,0-21 0,-21 22 16,21-22-16,-21 22 0,0-22 15,21 22-15,-21-1 0,21 1 0,-22-1 16,22 22-16,0-22 0,0 22 0,0 0 16,0-22-16,0 22 0,0-22 0,-21 22 15,0-22-15,0 1 0,0-1 0,0 1 16,-1-22-16,-20 22 0,0-43 16,21 21-16,-22-21 0,1-21 0,21 0 15,0 0-15,-22 0 0,22 0 0,21-42 16,0 21-16,-21-21 0,21-1 0,0 1 0,0-22 15,0 1-15,0-1 0,0 1 16,21-22-16,21 1 0,-20-1 0,20 0 16,0 22-16,1-22 0,20 0 15,-21 1-15,22 20 0,-22 1 0,22-1 16,-1 1-16,1-1 0,-1 1 0,1-1 16,-1 22-16,1-22 0,-1 1 15,-20 21-15,20-1 0,43-63 16,-64 64-16,1 0 0,-1 21 0,0-22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6:20:46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3492 3683 0,'22'0'16,"-1"0"0,0 0-16,-21-21 0,21 0 15,0 0-15</inkml:trace>
  <inkml:trace contextRef="#ctx0" brushRef="#br0" timeOffset="1248.69">1736 1842 0,'0'0'0,"-22"0"0,22-22 0,-21 1 0,0 21 16,0-21-16,0 0 0,0 0 16,-1 21-16,1-21 0,0-1 15,0 1-15,0 21 0,21-21 0,0 0 16,0 0-16,0 0 16,0-1-16,0 1 15,0 0-15,21 0 0,0 0 16,-21 0-16,0-1 0,0 1 15,0 0 1,0 42 15,0 0-31,21 1 16,-21-1-16,0 21 16,0 0-16,0 22 0,21-22 0,-21 22 15,0-1-15,0 1 0,0-1 16,0 1-16,0-1 0,0-20 0,0 20 15,0-21-15,0 22 0,0-22 16,0 1-16,-21-1 0,21-21 0,0 21 16,-21-20-16,21-1 0,0 0 15,0 0-15,0-42 32,0 0-32,21 0 0,0-22 0,1 22 15,-22-21-15</inkml:trace>
  <inkml:trace contextRef="#ctx0" brushRef="#br0" timeOffset="1532.52">1990 1863 0,'0'21'32,"0"0"-32,0 0 15,-22 0-15,1 22 0,0-1 0,0-21 16,-21 22-16,20-1 0,1 0 15,-21 1-15,21-1 0,0 0 0,-22 1 16,22-1-16,0-21 0,0 21 16,0-20-16,21-1 0,0 0 15,-22-21-15,22 21 0,0-42 32,22 0-32,-1 0 15,0-1-15,0-20 0,0 21 16,0-21-16,1-1 0,-1 22 0,0-21 15,0-1-15</inkml:trace>
  <inkml:trace contextRef="#ctx0" brushRef="#br0" timeOffset="1746.4">1905 1990 0,'0'0'0,"21"-64"15,0 64-15,0 0 0,-21 21 16,0 1-16,22-1 16,-1 0-16,0 0 0,-21 0 15,21 22-15,-21-1 0,21-21 0,0 21 16,1-20-16,-22 20 0,21 0 15,0-21-15,-21 22 0,21-22 0,0 21 16,-21-21-16,21 1 0,-21-1 16,0 0-16,22 0 0,-1 0 15,0-21 1,0-21-16,-21 0 0,21 0 16,-21 0-16,0-22 0,0 22 15</inkml:trace>
  <inkml:trace contextRef="#ctx0" brushRef="#br0" timeOffset="1996.34">2434 1778 0,'0'0'0,"0"-42"16,0-43-1,0 64-15,0 0 0,0 0 0,-21 21 32,21 21-32,0 21 15,-21 0-15,21 1 0,-21 20 0,-1-20 16,22 20-16,0 1 0,-21-1 15,0-21-15,0 22 0,0-1 0,21-20 16,-21-1-16,21 0 0,-22 1 16,22-1-16,0 0 0,0-20 15,0-1-15,0 0 0,22-21 16,-1 0 0,0 0-16,0-21 0,0 0 0,22-22 15,-22 22-15</inkml:trace>
  <inkml:trace contextRef="#ctx0" brushRef="#br0" timeOffset="2531.57">3048 1630 0,'-42'0'15,"20"0"-15,22 21 16,0 0-16,-21 22 0,0-22 15,21 21-15,-21 0 0,0 1 0,21 20 16,0-20-16,0-1 0,-21 21 16,21-20-16,-22-1 0,22 0 0,0 1 15,0-1-15,-21 0 0,21 1 0,-21-22 16,21 0-16,0 21 0,0-20 16,0-1-16,0-42 31,0-1-16,0 1-15,0-21 0,0 21 0,0-22 16,0 22-16,0-21 0,0-22 16,21 22-16,-21 0 0,21-22 0,-21 22 15,22-22-15,-1 22 0,0 0 16,0-1-16,0 22 0,0-21 0,1 21 16,-1 0-16,0 21 0,0 0 0,0 0 15,22 21-15,-22 0 0,0 0 16,21 0-16,-21 22 0,1-1 0,20 0 15,-21 1-15,0-1 0,-21 0 16,21 1-16,-21-1 0,0-21 0,0 21 16,0-20-16,0 20 0,0-21 15,0 0-15,0 22 0,0-22 16,0 0-16,-21 0 0,21 0 16,0 0-16,-21-21 15,0 0 1,0 0-16,21-21 0,-21 0 15,-1 0-15,22 0 0</inkml:trace>
  <inkml:trace contextRef="#ctx0" brushRef="#br0" timeOffset="2708.48">2900 2265 0,'0'0'0,"-21"0"0,42 0 47,0 0-47,0 0 0,0 0 15,22 0-15,-1-21 0,0 0 0,1 21 16,-1 0-16,0-22 0,1 22 0,-1-21 16,-21 21-16,21-21 0,1 0 15,-22 21-15,0-21 0,21 0 0</inkml:trace>
  <inkml:trace contextRef="#ctx0" brushRef="#br0" timeOffset="2992.32">3937 1715 0,'-42'-22'15,"20"1"-15,1 21 16,21 21-16,-21 1 16,21-1-16,0 21 0,0 0 0,0 1 15,0-1-15,0 0 0,0 1 0,0-1 16,0 0-16,0 1 0,0-1 15,0 0-15,-21-20 0,21 20 0,0-21 16,0 21-16,0-20 0,0-1 16,0 0-16,0 0 0,0 0 15,21-42 1,-21 0 0,0 0-16,0 0 0,0-1 15</inkml:trace>
  <inkml:trace contextRef="#ctx0" brushRef="#br0" timeOffset="3241.17">3810 1799 0,'0'-21'0,"0"42"0,0-63 0,0 21 15,0 0-15,21-1 0,0 1 16,0 0-16,22 21 0,-22-21 0,21 0 16,-21 21-16,22 0 0,-1 0 15,-21 0-15,22 0 0,-1 21 16,-21 0-16,0 0 0,0 22 0,-21-22 15,0 21-15,0-21 0,0 22 16,-21-1-16,0 0 0,-21-21 0,-1 22 16,1-22-16,0 21 0,-1-21 0,1 1 15,0-1-15,-1 0 0,1 0 16,21-21-16,0 21 0</inkml:trace>
  <inkml:trace contextRef="#ctx0" brushRef="#br0" timeOffset="3756.19">6011 1397 0,'0'0'0,"-63"-21"16,42 21-16,-1-21 0,1 21 0,0-21 15,0 21 1,21-22-16,21 22 16,0 0-16,0 0 0,22-21 0,20 21 15,-20 0-15,20 0 16,-21-21-16,22 21 0,-1 0 0,22-21 15,-21 0-15,20 21 0,-20 0 0,20 0 16,-20-21-16,-1 21 0,-20-22 16,-1 22-16,0 0 0,-20 0 0,-1 0 15,-42 0 1,-1 0-16,1 0 0,-21 0 16,0 0-16,-1 22 0,-20-22 0,20 0 15,-20 0-15,21 0 0</inkml:trace>
  <inkml:trace contextRef="#ctx0" brushRef="#br0" timeOffset="4027.55">6392 1228 0,'0'21'16,"0"0"-16,-21-21 16,21 21-16,0 0 0,0 1 15,0-1-15,0 21 0,0-21 0,0 22 16,0 20-16,0-21 0,0 22 15,0-1-15,0 1 0,0-22 0,0 22 16,0-1-16,0-20 0,0-1 16,-21 0-16,21 1 0,-21-1 0,21 0 15,0-21-15,0 1 0,0-1 16,0 0-16,0 0 0,0 0 16,0-42-1,0 0 1,21 0-16,0 0 0,0-22 15,0 22-15</inkml:trace>
  <inkml:trace contextRef="#ctx0" brushRef="#br0" timeOffset="4362.35">6752 1757 0,'0'0'0,"0"21"31,0 0-31,0 0 16,-21 1-16,21 20 0,-21-21 0,21 21 15,0-20-15,0 20 0,0-21 16,0 21-16,0-20 0,21-1 0,-21 0 16,21 0-16,0 0 0,22-21 0,-22 0 15,21 0-15,-21 0 0,22 0 16,-1 0-16,0 0 0,-21 0 0,22-21 16,-1 0-16,-21 0 0,22 0 0,-22-22 15,0 22-15,-21 0 0,0-21 16,0 20-16,0-20 0,-21 21 15,0-21-15,-1 20 0,1 1 0,-21 0 16,0 0-16,20 21 0,-20 0 16,0 0-16,-1 0 0,22 0 0,-21 0 15,21 21-15,-22 0 0,22-21 0,21 21 16,0 1-16,0-1 16</inkml:trace>
  <inkml:trace contextRef="#ctx0" brushRef="#br0" timeOffset="4888.21">9080 1143 0,'0'0'0,"0"-42"15,0-1-15,0 1 0,0 0 16,0-1-16,-21 1 0,0 21 0,0-21 15,0 20-15,0 1 0,-1 0 16,1 21-16,0 0 0,0 0 0,-21 0 16,20 42-16,1-20 0,0 41 0,0 1 15,0-1-15,0 22 0,-1-1 16,22 1-16,-21 21 0,0 0 0,21 21 16,-21-21-16,0-1 0,0 1 0,21 0 15,-22 0-15,1 0 0,21 0 16,-21-1-16,0 1 0,0 0 0,21-21 15,-21 21-15,-1-22 0,1 1 16,0 0-16,21-22 0,-21 22 0,21-22 16,-21-20-16,21-1 0,0 0 15,0-21-15,0 1 0,0-1 0,0-42 16,0-1 0,0-20-16,0 21 0,0-21 0,0-22 15,0 1-15,0-1 0,0 1 16,0-1-16</inkml:trace>
  <inkml:trace contextRef="#ctx0" brushRef="#br0" timeOffset="5184.47">8467 2011 0,'0'0'0,"0"-21"0,0-22 0,0 1 0,0 21 16,0-21-16,0-1 0,0 1 0,21 21 15,0-22-15,21 22 0,-21 0 16,22-21-16,-1 21 0,0 21 0,22-22 15,-22 22-15,1 0 0,-1 0 0,0 0 16,-21 22-16,1-1 0,-1 0 16,-21 21-16,0-21 0,0 22 0,-21-1 15,-1 0-15,-20 1 0,0-22 16,-1 21-16,1 1 0,0-22 0,21 0 16,-22 0-16,1 0 0,21 0 15,0 1-15,-1-1 0,1-21 0,21 21 16,21-21-1,22 0 1,-22 0-16,21 0 0,-21-21 0,22 0 16,-1 21-16</inkml:trace>
  <inkml:trace contextRef="#ctx0" brushRef="#br0" timeOffset="5794.91">9207 2138 0,'0'0'0,"0"-21"47,22 0-47,-1-1 0,0 1 15,0 0-15,21-21 0,-20-1 16,-1 1-16,21 0 0,-21-22 0,0 22 16,1 0-16,-1-22 0,0 22 0,-21 21 15,0-22-15,0 22 0,0 0 16,-21 21-16,0 0 0,-1 0 15,1 0-15,0 0 0,0 0 0,0 21 16,0 0-16,-1-21 0,1 21 16,21 1-16,0-1 0,0 0 0,0 0 15,0 21-15,0-20 0,21-1 16,1 21-16,-22-21 0,21 22 16,0-22-16,0 21 0,-21-21 0,21 22 15,-21-22-15,21 21 0,-21-21 0,0 0 16,0 1-16,0-1 0,22 0 15,-22 0-15,21-21 0,-21 21 16,21-21-16,0 0 16,0 0-16,0 0 0,1 0 0,-1-21 15,0 0-15,21 21 0,1-21 16,-22-22-16,21 22 0,0 0 0,1-21 16,-1-1-16,0 1 0,-20 0 15,20-1-15,-21 22 0,0-21 16,0 21-16,1-22 0,-1 22 15,-21 42 1,0 1 0,0-1-16,-21 21 0,-1-21 0,22 22 15,0-22-15,0 21 0,-21-21 0,21 22 16,-21-22-16,21 0 0,0 21 16,0-21-16,0 1 0,0-1 15,0 0-15,21-42 31,0 0-15,1-1-16</inkml:trace>
  <inkml:trace contextRef="#ctx0" brushRef="#br0" timeOffset="6117.54">10223 1418 0,'0'0'15,"-21"-21"-15,0 0 0,0 21 0,0-21 16,0 21-16,-1 0 0,1 0 0,0 21 15,0 0 1,21 0-16,0 0 16,0 1-16,21-22 15,0 0-15,0 0 0,1 0 16,-1 0-16,0 0 0,0 0 0,0 0 16,0-22-16,-21 1 0,22 21 15,-22-21-15,0 0 16,-22 0-16,1 21 15,0 0-15,0 0 0,-21 0 0,20 0 16,1 0-16,0 0 0,0 0 16,0 21-16,0-21 0,-1 21 0,22 0 15,0 0-15,0 1 0,0-1 0,0 0 16,0 0-16,22 21 0,20-20 16,-21-22-16,0 21 0,22 0 15</inkml:trace>
  <inkml:trace contextRef="#ctx0" brushRef="#br0" timeOffset="6568.28">10710 1693 0,'0'22'0,"-21"20"16,0-42-16,0 21 0,21 0 16,-21 0-16,-1 1 0,22-1 15,-21 0-15,21 0 0,0 0 16,-21 0-16,21 1 0,0-1 0,-21 0 0,21 0 15,0 0-15,0 0 16,0 1-16,0-1 0,-21 0 16,0-21-16,21-21 47,0 0-47,0-22 0,0 22 15,0 0-15,21-21 0,-21-1 0,42 1 16,-21 0-16,0 20 0,1-20 15,20 21-15,-21 0 0,0 0 0,0-1 16,22 22-16,-22 0 0,0 0 0,0 0 16,-21 22-16,21-1 0,-21 0 15,22 0-15,-22 21 0,0-20 16,0-1-16,0 21 0,0-21 0,0 22 16,-22-22-16,1 0 0,21 21 0,0-21 15,-21 1-15,0-1 16,21 0-16,0 0 15,21-21 1,0-21-16,22 0 0,-22 0 16,0-1-16,21 1 0</inkml:trace>
  <inkml:trace contextRef="#ctx0" brushRef="#br0" timeOffset="6848.12">11472 1164 0,'0'-21'0,"0"42"0,0-63 0,0 21 0,0 42 32,-21 0-32,21 0 15,-21 22-15,0-1 0,21 0 0,0 1 16,-21-1-16,-1 21 0,22-20 0,-21 20 16,0 1-16,21-1 0,0 1 15,-21-1-15,0-20 0,21-1 0,0 0 16,-21 1-16,21-1 0,0-21 0,0 0 15,0 0-15,0 1 0,21-1 16,0-21-16,0 0 0,0 0 16,0 0-16,1 0 0,-1 0 15,0-21-15,-21-1 0,21 1 0,0 0 16,-21 0-16,0 0 0</inkml:trace>
  <inkml:trace contextRef="#ctx0" brushRef="#br0" timeOffset="7040.01">11261 1524 0,'0'0'0,"-22"0"0,1 0 0,42 0 31,1 0-31,20 0 0,-21 0 16,21 0-16,1 0 0,-1 0 0,0 0 15,-20 0-15,20 0 0,0 0 0,-21-21 16,22 21-16,-22 0 0,0 0 15,-21-21-15</inkml:trace>
  <inkml:trace contextRef="#ctx0" brushRef="#br0" timeOffset="7507.98">14118 1143 0,'21'0'31,"22"0"-15,-22 0-16,21 0 0,0 0 0,1 0 16,-1 0-16,0 0 0,22 0 15,-22 0-15,-21 0 0,22 0 16,-1 0-16,-21 0 0,0 0 0,-42 0 31,0 0-31,0 0 16</inkml:trace>
  <inkml:trace contextRef="#ctx0" brushRef="#br0" timeOffset="7983.92">14076 1228 0,'0'0'16,"0"21"-16,-21 0 0,-1 0 0,1 0 15,0 1-15,0-1 0,0 0 16,0 0-16,21 0 0,0 0 15,-22 1-15,1-22 0,21 21 0,0 0 16,-21-21-16,42 0 47,0-21-47,1 21 16,-1 0-16,0-21 0,21 21 0,-21 0 15,22 0-15,-1-22 16,0 22-16,1 0 0,-1 0 0,0 0 0,1 0 15,20 0-15,-20 0 0,-1 22 16,0-1-16,1 0 0,-22 0 16,21 21-16,-21-20 0,-21 20 0,21 0 15,-21 1-15,0-22 0,0 21 0,0 0 16,-21-20-16,0 20 0,-21-21 16,21 0-16,-22 22 0,1-22 0,-22 0 15,22-21-15,0 21 0,-1-21 0,-20 0 16,21 21-16,-1-21 0,1 0 0,0 0 15,20 0-15,-20 0 0,21 0 16,0 0-16,0-21 0,-1 0 16,1 0-16,0 0 15,21-1-15,0 1 16,0 0-16,0 0 16</inkml:trace>
  <inkml:trace contextRef="#ctx0" brushRef="#br0" timeOffset="8961.94">15875 1503 0,'0'0'0,"0"-21"15,0 0-15,21 21 0,-21-22 0,0-41 16,0 42 0,0 0-16,0-1 0,-21 22 31,0 22-31,21-1 0,-21 0 15,-1 42-15,1-20 0,21 41 0,-21-20 16,21 21-16,-21-1 16,0 22-16,0-21 0,21-1 0,-22 22 15,1-21-15,0 21 0,0 0 0,0-22 16,-22 22-16,22-21 0,0-1 0,-21 1 16,21 0-16,-1-22 0,1 22 15,0-22-15,21 1 0,0-22 0,0 22 16,0-22-16,0-21 0,0 22 0,0-22 15,0 0-15,0-42 16,21 21 0,0-43-16,-21 22 0,22-21 15,-22 0-15,0-22 0,0 22 0,0-22 16</inkml:trace>
  <inkml:trace contextRef="#ctx0" brushRef="#br0" timeOffset="9243.78">15430 2117 0,'0'0'0,"0"-43"0,0 1 16,0 0-16,22-1 0,-1 1 0,21 21 16,-21-21-16,22 20 0,-1-20 15,0 21-15,1 0 0,-1 0 0,21 21 16,-20 0-16,20 0 0,-20 0 16,-1 0-16,0 21 0,1 0 15,-1 21-15,-21 1 0,-21-22 0,0 21 16,0 0-16,0 1 0,-21-1 0,-21 0 15,20-20-15,-20 20 0,21-21 0,-21 0 16,-1 22-16,22-43 0,-21 21 16,21 0-16,-1-21 0,1 0 0,0 21 15,21-42 1,0 0 0,0 0-16,21-1 0,0-20 0,22 21 15</inkml:trace>
  <inkml:trace contextRef="#ctx0" brushRef="#br0" timeOffset="9512.31">16510 1270 0,'21'-21'0,"-42"42"0,63-63 16,-21-1-16,-21 22 0,22 0 16,-22 42-1,0 0-15,0 1 0,0 20 16,0 0-16,0 1 0,0 20 15,0 1-15,-22-1 0,1 1 0,0-1 16,21 1-16,-21-1 0,0 1 16,0-1-16,-1-21 0,22 1 0,-21-1 15,0 0-15,21 1 0,0-22 16,0 0-16,0 0 0,0 0 0,0 1 16,21-22-16,0 0 0,1 0 15,-1 0-15,0 0 0,21-22 16,-21 1-16</inkml:trace>
  <inkml:trace contextRef="#ctx0" brushRef="#br0" timeOffset="10832.98">17272 1863 0,'21'-21'0,"-42"42"0,63-64 0,-42 22 16,0-21-16,0 21 0,0 0 0,-21-1 15,0 1-15,0 0 16,0 0-16,-22 0 0,22 0 0,0 21 15,0 0-15,0 0 0,-22 0 0,22 0 16,0 0-16,0 21 0,0 0 16,-1 21-16,-20-21 0,21 22 0,0-1 15,0 0-15,-1 1 0,1-1 0,0 0 16,21 1-16,0-1 0,0-21 0,0 0 16,0 22-16,0-22 0,0 0 15,21 0-15,0-21 0,22 0 16,-22 0-16,0 0 0,21 0 15,-20-21-15,20 0 16,0 0-16,-21 21 0,22-43 0,-22 22 16,21 0-16,-21-21 0,1 21 0,-1-22 15,0 22-15,0-21 0,-21 21 16,0-1-16,0 1 0,0 42 31,0 1-31,0 20 0,0-21 16,0 21-16,0-20 0,0 20 0,0-21 15,0 0-15,0 0 0,0 22 0,21-22 16,0-21-16,-21 21 0,22 0 0,-1-21 16,0 0-16,0 0 15,0 0-15,0 0 0,1 0 16,-1 0-16,0 0 0,0-21 0,0 0 16,0 0-16,1 0 0,-1-1 15,0 1-15,0 0 0,0-21 0,0 21 16,1-22-16,-1 1 0,0 0 0,0 20 15,0 1-15,0 0 0,1 0 16,-1 0-16,0 21 16,0 21-1,-21 0-15,0 0 16,0 0-16,0 1 0,21-22 16,-21 21-16,21-21 15,-21-21 16,0-1-31,22 1 16,-22 0-16,0 0 16,0 0-16,0 0 0,0-1 0,0 1 15,0 0-15,0 0 16,-22 21-16,1 0 16,0 0-16,0 21 0,0 0 15,0 0-15,21 1 0,-22-1 0,1 21 16,0-21-16,0 22 0,0-1 15,21-21-15,0 21 0,-21 1 16,21-22-16,0 21 0,0-21 0,0 1 16,0 20-16,0-21 0,21 0 0,0-21 15,0 21-15,0 1 0,0-22 16,1 0-16,-1 0 0,21 0 0,0 0 16,-20 0-16,20 0 0,0 0 0,1-22 15,-1 22-15,-21-21 0,21 0 16,1 0-16,-22 0 0,21 0 0,-21-1 15,1-20-15,-1 21 0,0-21 0,-21 20 16,0-20-16,0 21 0,21-21 16,-21 20-16,0 1 0,0 0 15,0 0-15,0 42 32,-21 0-32,21 0 0,-21 1 15,21 20-15,-21-21 0,21 0 0,0 22 16,0-22-16,0 0 0,0 21 15,0-21-15,0 1 0,0-1 0,0 0 16,0 0-16,0 0 0,21-21 16,0 0-16,0 0 0,0 0 0,0 0 15,22 0-15,-22 0 0,21 0 16,-21 0-16,22 0 0,-22-21 0,21 0 16,-21 0-16,22 0 0,-22-1 15,0 1-15,21 0 0,-20-21 16,-1 21-16,0-22 0,0 1 0,0 21 15,-21-22-15,0 1 0,0 21 0,0-21 16,0 20-16,0 1 16,0 42-1,0 1-15,0-1 0,0 0 16,0 0-16,0 21 0,0-20 0,0 20 16,0-21-16,0 21 0,21-20 15,-21-1-15,0 0 0,0 0 0,0 0 16,0 0-16,0 1 0,0-1 15,-21-21 1,0 21-16,0-21 0,0 0 16,0 0-16,-1 0 15,22-21-15,-21 21 0,21-21 0</inkml:trace>
  <inkml:trace contextRef="#ctx0" brushRef="#br0" timeOffset="11900.36">20870 1842 0,'0'-64'16,"0"22"-16,0 21 16,0-1-16,0-20 0,0 21 15,0 0-15,0 0 0,0-1 16,-21 22-1,0 22-15,0-22 16,0 42-16,-22-21 0,22 21 0,0 1 16,0-1-16,0 0 0,-1 1 0,1-1 15,21 0-15,0 22 0,-21-43 16,21 21-16,0 1 0,0-22 0,0 21 16,0-21-16,21 1 0,-21-1 0,21-21 15,22 21-15,-22-21 0,21 0 16,-21 0-16,22 0 0,-1 0 15,0 0-15,1 0 0,-1-21 0,0 0 16,22-1-16,-22 1 0,1-21 0,20 21 16,-21-22-16,1 1 0,-22 21 15,0-21-15,-21-1 0,0 1 0,0 0 16,0-1-16,-21 1 0,-21 0 16,-1-1-16,22 22 0,-21 0 0,-1 0 15,1 0-15,21-1 0,-21 22 0,-1 0 16,22 0-16,0 0 0,0 0 15,42 0 1,0 0-16,21 0 16,1 0-16,-1 0 15,22 0-15,-1 0 0,1 0 0,-1-21 16,22 21-16,-22-21 0,1 0 0,20 0 16,-20 0-16,-1-1 0,-20-20 15,-1 21-15,0 0 0,-20 0 0,-1-1 16,-21 1-16,0 0 0,0-21 0,-21 21 15,-1-1-15,1 1 16,0 21-16,0 0 0,-21 0 0,20 0 16,1 0-16,0 21 0,0 1 15,0-1-15,0 21 0,-1 0 0,1 1 16,0 20-16,0 1 0,21-1 0,-21 22 16,21-22-16,-21 22 15,-1 0-15,22-22 0,0 22 0,-21 0 16,21-22-16,-21 43 0,21-21 0,0-1 15,0 1-15,0 21 0,0-22 0,0 1 16,0 0-16,0-1 0,0-20 16,0 21-16,0-1 0,-21-20 0,21 20 15,-21-20-15,21-22 0,0 22 0,0-22 16,-21 0-16,21 1 0,-22-22 0,1 0 16,21 0-16,-21 0 0,0-21 15,0 0-15,0 0 0,21-21 16,-22 0-16,1-21 0,0 21 0,0-22 15,0 1-15,0-22 0,-22 1 16,22-1-16,0 1 0,0-1 0,0 1 16,21-22-16,-22 22 0,22-1 0,-21 1 15,21-1-15,0 1 0,0 20 16,0 1-16,0 0 0,21-1 0,1 1 16,-1 0-16,0 21 0,21-22 0,22 1 15,-22 0-15,22 20 0,-1-20 16,22 21-16,-22-21 0,22 20 0,0 1 15</inkml:trace>
  <inkml:trace contextRef="#ctx0" brushRef="#br0" timeOffset="12196.7">23050 1778 0,'0'0'0,"0"-21"0,0 0 0,-21 0 0,0 21 16,0-22-16,21 1 0,-21 21 16,0 0-16,-1 0 0,1 0 0,0 0 15,0 21-15,0 1 0,-22 20 0,22-21 16,0 21-16,0 1 16,0-1-16,0 0 0,21-20 0,0 20 15,-22 0-15,22 1 0,0-1 0,0-21 16,0 0-16,0 22 0,22-22 15,-22 0-15,21 0 0,21-21 0,-21 21 16,0-21-16,22 0 0,-22 0 0,21 0 16,1 0-16,-22 0 0,21-21 0,-21 0 15</inkml:trace>
  <inkml:trace contextRef="#ctx0" brushRef="#br0" timeOffset="12656.46">23368 1736 0,'0'-43'0,"0"86"16,0-149-16,0 64 0,0-1 15,0 22-15,0 0 0,0 0 0,0 0 16,-21-1-16,0 22 16,21 22-16,-22-1 15,22 21-15,0-21 0,0 22 0,0-1 16,0 21-16,0-20 0,0-1 0,0 22 16,0-22-16,-21 0 0,21 22 15,0-22-15,-21 0 0,21 1 0,-21-22 16,21 21-16,0-21 0,0 1 0,-21-1 15,21 0-15,-21 0 16,21-42 0,0 0-1,0 0-15,21-1 0,0 1 16,-21 0-16,21-21 0,0 21 16,0-22-16,1 1 0,20 21 0,-21-22 15,0 22-15,22 0 0,-22 21 0,0 0 16,0 0-16,0 0 0,0 0 15,1 0-15,-1 0 0,-21 42 0,0-20 16,0-1-16,0 0 0,0 21 0,0-21 16,0 1-16,0 20 0,0-21 15,0 0-15,0 22 0,0-22 0,-21 0 16,21 0-16,-22 0 0,22 0 16,22-21 15,-1 0-31,0 0 0,0 0 0,0-21 15,0 0-15,1 21 0</inkml:trace>
  <inkml:trace contextRef="#ctx0" brushRef="#br0" timeOffset="14036.31">24109 1947 0,'0'-21'0,"0"42"0,0-63 0,0 21 16,0 0-16,0 0 0,0-1 15,0 1-15,-21 21 16,-1 0-16,1 0 0,0 0 15,0 21-15,0 22 0,0-22 16,-1 0-16,1 21 0,0-20 16,21 20-16,-21 0 0,0-21 0,0 22 15,21-22-15,-22 21 0,22-21 0,0 1 16,0-1-16,0 0 0,0 0 16,0 0-16,0 0 0,22-21 0,-1 0 15,0 0-15,0 0 0,0 0 0,0 0 16,22 0-16,-22 0 0,0 0 15,21-21-15,-20 0 0,-1 0 0,0 0 16,0 0-16,0-1 0,0 1 0,-21-21 16,0 21-16,22-22 0,-22 1 15,0 0-15,0-1 0,0 22 16,0-21-16,0 21 0,-22-22 0,1 22 16,0 21-16,0 0 0,0 0 15,0 0-15,-1 0 0,-20 0 16,21 21-16,0 1 0,0 20 0,-1-21 15,1 0-15,21 22 0,0-22 0,0 21 16,0-21-16,0 0 0,0 22 16,0-22-16,0 0 0,21 0 0,-21 0 15,22 1-15,-1-22 0,21 21 0,-21-21 16,0 0-16,22 0 0,-22 0 0,21 0 16,1 0-16,-22 0 15,21-21-15,0 21 0,-20-22 0,20 1 16,-21 21-16,0-21 0,0 0 0,1-21 15,-1 20-15,0 1 0,-21 0 16,0 0-16,0 0 0,0 0 0,0 42 31,0 0-15,0 0-16,-21 0 0,21 0 16,0 1-16,-21 20 0,21-21 0,0 0 15,0 0-15,0 1 0,0-1 0,0 0 16,0 0-16,21-21 0,0 21 15,0 0-15,0-21 0,0 0 16,1 0-16,-1 0 0,0 0 0,0 0 16,0 0-16,22-21 0,-22 21 0,0-21 15,0 21-15,0-21 0,0 0 16,1 0-16,-1-1 0,0-20 0,0 21 16,21-21-16,-20 20 0,-1-20 0,0 21 15,0 0-15,-21 0 0,21-1 16,0 1-16,1 0 0,-1 21 0,0 0 15,0 0-15,0 0 0,-21 21 16,21 0-16,-21 1 16,0-1-16,0 0 15,0 0 1,0-42 15,0 0-15,0 0-16,0-1 15,0 1 1,0 0-16,0 0 16,-21 21-16,0 0 0,0 0 15,0 0 1,0 21-16,-1 0 0,1 0 16,0 1-16,0-1 0,0 0 0,21 0 15,-21 0-15,-1 0 0,1 22 16,21-22-16,0 0 0,0 0 0,0 0 15,0 1-15,0-1 0,0 0 0,0 0 16,0 0-16,21 0 0,1 1 0,-1-22 16,0 21-16,0-21 0,0 0 15,0 0-15,22 0 0,-22 0 0,21 0 16,-21 0-16,22 0 0,-1 0 0,0 0 16,1 0-16,-1-21 0,0 21 15,1-22-15,-1 1 0,0 0 0,1 0 16,-1 0-16,-21-22 0,22 22 15,-22-21-15,21 21 0,-21-22 16,-21 22-16,21-21 0,-21 21 0,0-22 16,0 22-16,0 0 0,0 0 0,0 0 15,-21 21 1,0 0-16,0 21 0,0-21 16,0 21-16,-1 0 0,22 22 0,-21-22 15,21 0-15,-21 21 0,21-21 0,-21 22 16,21-22-16,0 0 0,0 0 15,0 22-15,0-22 0,0 0 0,21 0 16,0 0-16,0-21 0,-21 21 0,22-21 16,20 0-16,-21 22 0,0-22 15,22 0-15,-1 0 0,0 0 16,1 0-16,-1 0 0,0 0 0,1 0 16,-22-22-16,21 22 0,-21-21 0,0 0 15,1 0-15,-22 0 0,0 0 16,21-1-16,-21 1 0,0 0 0,0-21 15,0 21-15,0-1 0,0 1 0</inkml:trace>
  <inkml:trace contextRef="#ctx0" brushRef="#br0" timeOffset="14416.08">24532 1630 0,'0'0'0,"-42"0"16,21 21-1,21 0-15,0 0 31,21-21-15,0 0-16,0 0 16,-21-21-16,0 0 15,-21 21 17,0 0-17,21 21 1,-21 0-16,21 1 15,-22-22-15,1 21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6:21:47.4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974 2286 0,'-22'0'62,"22"-21"-62,-21 21 16</inkml:trace>
  <inkml:trace contextRef="#ctx0" brushRef="#br0" timeOffset="407.78">656 1969 0,'0'0'16,"-21"-22"-16,21 1 0,-21 0 16,21 0-16,0 0 0,0 0 15,0-1-15,0 44 32,0-1-17,0 0-15,-21 21 0,21 1 16,0-1-16,0 0 0,-22 1 0,22 20 15,0-21-15,0 22 0,-21-1 16,0 1-16,21-22 0,-21 22 0,21-22 16,0 22-16,0-22 0,-21-21 15,21 21-15,0-20 0,0 20 0,-21-21 16,21 0-16,0 0 16,0-42 15,21 0-31,0 0 15,-21 0-15,21 0 0,0-1 16,0-20-16</inkml:trace>
  <inkml:trace contextRef="#ctx0" brushRef="#br0" timeOffset="879.51">910 2307 0,'0'21'47,"21"-21"-32,0 0 1,1 0-16,-1 0 0,0 0 16,-21-21-16,21 21 15,-21-21-15,0 0 0,0 0 16,0 0-16,-21 21 15,0 0-15,0 0 16,-1 0-16,1 0 0,0 0 16,21 21-16,-21 0 15,21 0-15,-21 0 0,21 0 16,0 1 0,21-22-1,0 0-15,0 0 0,0 0 16,-21-22-16,22 22 15,-22-21-15,0 0 16,-22 21 15,1 21-31,0 0 16,21 1-16,0-1 16,0 0-16,0 0 15,0 0-15,0 0 0,0 1 0,0-1 0,0 0 16</inkml:trace>
  <inkml:trace contextRef="#ctx0" brushRef="#br0" timeOffset="4124.14">762 4403 0,'-21'0'31,"0"-21"-15,-1-1-1,1 1 1,0 0-1,21 0-15,0 0 0,0 0 16,0-22-16,0 22 0,0 0 16,0 0-16,0 0 0,0-22 15,21 22-15,0 0 0,-21 0 16,22 0-16,-1-1 0,0 22 0,0-21 16,0 21-16,0 0 15,1 0-15,-1 21 0,0 1 0,0-1 16,0 0-16,0 21 0,1 1 15,-1-1-15,-21 21 0,0-20 0,0 20 16,0 1-16,0-22 0,0 22 16,-21-1-16,-1 1 0,-20-1 0,21 1 15,-21-1-15,-1-21 0,1 22 16,0-1-16,-22-20 0,22-1 0,-1 0 16,1-20-16,0-1 15,-1 0-15,1 0 0,0 0 0,-1-21 16,22 0-16,-21 0 0,21-21 15,-22 0-15,22 0 0,0 0 0,0-22 16,0 1-16,0 0 0,21-1 16,0-20-16,0 20 0,0 1 0,0 0 15,0-1-15,42 22 0,-21-21 16,0 21-16,0 21 0,1 0 0,-1 0 16,21 0-16,-21 0 0,22 0 15,-22 21-15,0 0 0,21 0 0,-21 22 16,1-22-16,-1 21 0,0-21 15,0 22-15,0-22 0,-21 21 16,0-21-16,21 22 0,-21-22 16,22 0-16,-22 0 0,21 0 0,-21 0 15,0 1-15,21-1 16,-21 0-16,21-21 0,-21 21 16,21-21-16,0 0 0,1 0 15,-1-21-15,0 0 0,0 21 16</inkml:trace>
  <inkml:trace contextRef="#ctx0" brushRef="#br0" timeOffset="4439.92">1249 4784 0,'21'0'15,"0"0"1,-21 21-16,0 0 15,21-21-15,0 0 16,1 0-16,-1 0 0,0 0 16,0-21-16,-21 0 0,21 0 15,-21-1-15,0 1 16,-21 0-16,0 21 16,0 0-16,0 0 0,-1 0 15,1 0-15,0 0 16,0 0-16,0 21 15,21 0-15,-21-21 0,21 22 16,0-1-16,0 0 0,-22-21 16</inkml:trace>
  <inkml:trace contextRef="#ctx0" brushRef="#br0" timeOffset="5411.88">2582 4424 0,'0'0'0,"0"-42"16,0 20-16,0-20 0,21 21 15,-21-21-15,0 20 0,0 1 0,0 0 16,0 0-16,-21 21 16,0 42-1,21-21-15,-21 22 0,0-1 16,0 22-16,-1-22 0,1 21 0,0 1 16,0-1-16,-21 22 0,20-21 15,1-1-15,-21 22 0,21-43 0,21 22 16,0-1-16,-21-21 0,21 1 15,0-22-15,0 21 0,0-21 16,0 1-16,21-22 16,0-22-1,0 1-15,21 0 0,-20-21 0,-1-1 16,0 1-16,21 0 0,-21-22 16,1 22-16,-1-22 0,0 22 0,21 0 15,-21-1-15,1 1 0,-1 0 16,0 21-16,-21-1 0,21 22 0,0 0 15,0 0-15,1 0 16,-1 22-16,0-1 0,0 21 0,0-21 16,0 43-16,1-22 0,-1 0 0,-21 22 15,0-22-15,0 1 0,21-1 16,-21 0-16,21 1 0,-21-22 0,21 0 16,0 0-16,-21 0 0,22-21 15,-1 0-15,0 0 0,21 0 16,-21-21-16,1 0 0,-1-21 0,21 20 15,-21-20-15,0 0 0,1-22 16,-1 1-16,-21 20 0,0-20 0,0-1 16,0 1-16,0-1 0,0 1 15,-21 21-15,-1-22 0,22 22 0,-21-1 16,0 22-16,0-21 0,21 21 16,0 0-16,-21 21 0,21 21 31,0 0-16,21 0-15,0 0 0,0 0 0,22 1 16,-22-1-16,21 0 0</inkml:trace>
  <inkml:trace contextRef="#ctx0" brushRef="#br0" timeOffset="5927.83">4085 4276 0,'0'0'0,"-21"0"16,0 0-16,0 0 16,-1 21-16,1 0 0,21 21 15,-21-20-15,0 20 0,0 0 16,21 1-16,-21-1 0,-1 21 0,1-20 16,0 20-16,0 1 0,21-22 0,-21 22 15,0-1-15,-1-21 0,22 1 16,-21-1-16,21 0 0,0-20 0,0-1 15,0 0-15,0 0 16,0-42 0,0 0-16,21 0 0,1-1 15,-22-20-15,21 0 16,0-1-16,-21 1 0,21-21 0,0-1 16,0 1-16,1 20 0,-1-20 0,0-1 15,0 22-15,0 0 0,0-1 16,1 1-16,-1 0 0,21 20 0,-21 1 15,0 21-15,1 0 0,-1 0 16,21 21-16,-21 1 0,0-1 0,1 21 16,20 0-16,-42-20 0,21 20 0,-21 0 15,21 22-15,-21-22 0,0 0 16,0 22-16,0-22 0,0 1 0,0-1 16,0-21-16,0 21 0,-21-20 15,21 20-15,-21-21 0,21 0 16,-21 0-16,21 1 0,-21-22 15,-1 0 1,1 0-16,0 0 16,0-22-16,0 1 0</inkml:trace>
  <inkml:trace contextRef="#ctx0" brushRef="#br0" timeOffset="6087.74">3810 4932 0,'-21'0'15,"42"0"-15,-42-21 0,21 0 16,21 21-1,0 0-15,21-22 0,1 22 0,-1 0 16,0-21-16,1 0 16,-1 21-16,22-21 0,-1 0 0,1 21 15,-1-21-15,-21 21 0,22-22 0,-22 1 16,22 0-16,-22 21 0</inkml:trace>
  <inkml:trace contextRef="#ctx0" brushRef="#br0" timeOffset="6356.58">5080 4297 0,'-21'0'15,"0"0"-15,21 21 0,0 0 0,-22 0 16,1 1-16,21 20 16,-21 0-16,21 1 0,0-1 0,0 0 15,-21 1-15,21-1 0,-21 21 0,21-20 16,0 20-16,0-20 0,-21 20 15,21-21-15,-22 1 0,22-1 0,-21 0 16,21-20-16,0 20 0,0-21 0,0 0 16,0 0-16,0 1 15,21-44 1,-21 1 0,0 0-16,22 0 0,-22 0 15</inkml:trace>
  <inkml:trace contextRef="#ctx0" brushRef="#br0" timeOffset="6635.42">4974 4382 0,'0'0'0,"0"-64"15,0 43-15,0 0 16,0 0-16,21-1 0,0 22 16,1-21-16,20 0 0,-21 21 0,21 0 15,-20 0-15,20 0 0,0 0 0,1 21 16,-1 0-16,-21 1 0,0-1 15,0 0-15,-21 21 0,0-21 16,0 22-16,-21-1 0,0-21 0,0 22 16,-21-1-16,-1-21 0,22 0 0,-21 22 15,-22-22-15,22 0 0,21 0 16,-22 0-16,1 0 0,21 1 0,0-1 16,21 0-16,0 0 15,21-21-15,0 0 0,0 0 16,22 0-16,-1-21 0,0 0 0</inkml:trace>
  <inkml:trace contextRef="#ctx0" brushRef="#br0" timeOffset="6956.04">6625 4233 0,'0'0'0,"0"-21"0,0 0 31,0 0-31,42 21 0,1 0 0,-1-21 0,0 21 16,22-21-16,-1 21 0,1 0 15,-1 0-15,1-22 0,21 22 16,-22 0-16,-21 0 0,22 0 0,-22 0 15,1 0-15,-22 0 0,0 0 0,0 0 16,-42 0 0,0 22-16,0-22 0,-22 0 15,22 0-15,-21 0 0,-1 0 0,1 21 16,0-21-16</inkml:trace>
  <inkml:trace contextRef="#ctx0" brushRef="#br0" timeOffset="7235.87">6964 4170 0,'-21'21'0,"-1"0"15,22 0-15,0 1 0,-21-1 16,21 0-16,-21 0 0,21 21 0,-21 1 16,21-1-16,0 0 0,0-20 15,-21 20-15,0 21 0,21-20 0,-22-1 16,22 0-16,-21 1 0,0-1 0,0 0 15,21 1-15,-21-1 0,0 0 16,21-20-16,0 20 0,-22-21 0,22 0 16,0 0-16,0 1 0,22-22 31,-1 0-15,0 0-16,0-22 0,0-20 0,22 21 15,-22 0-15</inkml:trace>
  <inkml:trace contextRef="#ctx0" brushRef="#br0" timeOffset="7595.67">7324 4530 0,'0'21'32,"0"0"-32,-22 0 0,1 22 15,0-22-15,21 0 16,-21 21-16,21 1 0,-21-1 0,21-21 15,0 21-15,0-20 0,0 20 0,0-21 16,0 0-16,0 0 0,21 1 0,0-1 16,0-21-16,0 0 0,1 0 15,-1 0-15,21 0 0,-21 0 0,0 0 16,22-21-16,-22 21 0,0-22 0,21-20 16,-20 21-16,-1 0 0,-21-22 15,21 22-15,-21-21 0,0 0 0,0 20 16,0-20-16,0 21 0,-21-21 0,0 20 15,-1 1-15,1 0 0,0 21 16,-21 0-16,21-21 0,-1 21 16,1 0-16,0 0 0,0 0 0,0 0 15,0 21-15,-1-21 0,1 0 0,0 21 16,0-21-16,0 0 16</inkml:trace>
  <inkml:trace contextRef="#ctx0" brushRef="#br0" timeOffset="8203.32">9483 4445 0,'21'-21'0,"-42"42"0,42-84 0,-21 20 0,21 22 16,-21-21-16,0-1 0,21 1 0,-21 0 16,0 21-16,0-1 0,0 1 15,0 0-15,-21 21 0,0 0 16,0 21-16,-1 0 0,22 22 15,-21-1-15,0 0 0,0 22 16,21-1-16,0 22 0,-21-21 0,0 20 16,-1 22-16,22-21 0,-21 21 0,0-22 15,21 1-15,-21 21 0,0-22 0,0 22 16,-1-21-16,1 0 0,0-1 16,-21 1-16,21 0 0,-1-1 0,1-20 15,0-1-15,0 1 0,0-22 0,21 0 16,-21-20-16,21 20 0,0-21 0,0 0 15,0-42 1,21 0 0,0 0-16,-21-22 0,21 22 15,-21-21-15,0-22 0,0 22 0,21-21 16,-21-1-16</inkml:trace>
  <inkml:trace contextRef="#ctx0" brushRef="#br0" timeOffset="8471.16">9080 5249 0,'0'0'0,"0"-63"0,-21-22 16,21-105-1,0 147-15,0 1 0,0 0 0,0-1 16,0 1-16,21 21 0,1 0 0,-1-22 16,21 22-16,-21 21 0,22-21 15,-1 0-15,0 21 0,1 0 0,-1 0 16,0 0-16,-21 21 0,22 0 0,-22 0 16,0 1-16,-21 20 0,0 0 15,0 1-15,0-1 0,-21-21 16,0 21-16,0 1 0,-1-1 0,1 0 15,0-20-15,-21 20 0,42-21 0,-21 0 16,21 0-16,-22-21 0,22 22 16,0-1-1,22-21-15,-1-21 16,0 21-16,0-22 0</inkml:trace>
  <inkml:trace contextRef="#ctx0" brushRef="#br0" timeOffset="9748.09">9694 5080 0,'0'0'0,"21"0"16,-21-21-1,22 0-15,-1 0 16,0-1-16,0 1 0,0 0 0,22 0 16,-22 0-16,21-22 0,0 1 15,1 0-15,20-1 0,-20 1 0,-1 0 16,-21 21-16,21-22 0,-20 1 0,-22 21 15,0 0-15,0-1 0,0 1 16,-22 21-16,1 0 0,0 0 16,-21 0-16,-1 21 0,22 1 0,-21-1 15,21 0-15,0 0 0,-1 0 16,22 0-16,0 1 0,0-1 16,0 0-16,0 21 0,22-21 0,-1 1 15,21-1-15,-21 21 0,0-21 0,1 0 16,-1 1-16,0-1 0,0 0 15,0 0-15,-21 0 0,21 0 0,-21 1 16,0-1-16,0 0 0,0 0 16,22-21-1,-1 0-15,0 0 16,0 0-16,0 0 0,0-21 16,1 21-16,20-21 0,-21 0 0,0-1 15,22-20-15,-22 21 0,0 0 16,21-22-16,-21 1 0,1 21 0,20-21 15,-21 20-15,0 1 0,-21-21 0,21 21 16,-21 0-16,22 21 0,-22-22 16,0 1-16,0 42 31,-22 1-31,1-1 0,21 0 0,-21 0 16,21 0-16,0 22 0,0-22 15,0 21-15,0-21 0,0 22 0,0-22 16,0 0-16,0 0 0,21 0 15,0 0-15,1 1 0,-1-22 16,21 0-16,-21 0 0,22 0 0,-22 0 16,21 0-16,0-22 0,-20 1 0,20 0 15,-21 0-15,21 0 0,-20-22 0,-1 22 16,0-21-16,0 21 0,0-22 16,0 22-16,1 0 0,-22 0 0,0 0 15,0 0-15,21 21 0,-21 21 31,0 0-31,-21 0 0,21 0 16,-22 0-16,22 1 0,0 20 0,-21-21 16,0 0-16,21 0 0,0 1 15,0-1-15,-21 0 0,21 0 16,0 0-16,-21-21 0,21 21 16,0-42-1,0 0-15,0 0 16,21 0-16,0 0 0,0-22 15,-21 22-15,21 0 0,1-21 0,-1 20 16,-21-20-16,21 21 0,0 0 0,0 0 16,-21-1-16,0 1 0,21 21 15,1 0-15,-22 21 16,21 1-16,-21-1 16,0 21-16,0-21 0,0 0 15,0 22-15,0-22 0,21 0 16,-21 21-16,21-20 0,-21-1 0,21 0 15,0 0-15,1-21 0,20 21 0,-21-21 16,21 0-16,1 0 0,-1 0 0,-21 0 16,22-21-16,-1 0 0,-21 21 15,21-21-15,-20-22 0,-1 22 0,0-21 16,0 21-16,0-22 0,0 1 0,1 0 16,-22-1-16,0 1 0,21-21 15,-21 20-15,21-20 0,-21-1 0,21 1 16,-21-1-16,0 1 0,0-1 0,0 22 15,0 0-15,0-1 0,0 22 16,0 0-16,0 42 16,-21 0-16,21 0 15,-21 22-15,0-1 0,-1 22 0,1-22 16,0 21-16,0 1 0,0-22 16,21 22-16,0-22 0,-21 22 0,21-22 15,0 0-15,0 22 0,0-22 0,0 0 16,21-20-16,0 20 0,-21-21 15,21 21-15,0-20 0,0-1 0,1 0 16,-1-21-16,0 0 0,21 0 16,-21 0-16,1 0 0,-1 0 0,0 0 0,0 0 15,21-21-15,-20 0 16,-1-1-16,0 1 0,0 0 0,0-21 16,0 21-16,1-1 0,-22-20 0,0 21 15,0-21-15,0 20 0,0-20 0,0 21 16</inkml:trace>
  <inkml:trace contextRef="#ctx0" brushRef="#br0" timeOffset="9931.98">11896 4339 0,'0'0'0,"0"-21"16,0 0 0,21 21-16,0 0 0,0-21 0,21 21 15,-20-21-15,20 21 16,0 0-16,1-22 0,-22 22 0,21 0 15,0-21-15,-20 21 0,-1 0 0,0 0 16,0-21-16,-21 0 16,0 0-16</inkml:trace>
  <inkml:trace contextRef="#ctx0" brushRef="#br0" timeOffset="10112.87">11239 4085 0,'-42'0'0,"84"0"0,-126 0 0,63 0 16,-1 0-16,22 21 16,0 1-1,0-1 1,0 0-16,-21-21 31</inkml:trace>
  <inkml:trace contextRef="#ctx0" brushRef="#br0" timeOffset="12980.4">14309 4509 0,'0'0'0,"21"0"32,0 0-32,0 0 0,21-22 0,-20 22 15,20-21-15,0 21 0,1-21 16,20 0-16,-21 0 0,22 0 0,-1-22 16,-20 22-16,20-21 0,-20 21 0,-1-22 15,-21 22-15,0-21 0,-21-1 16,0 22-16,-21-21 0,0 21 15,0-22-15,-22 22 0,1 21 0,0-21 0,-22 21 16,22-21-16,-22 21 0,22 0 16,-21 0-16,20 0 0,-20 21 15,20 0-15,22-21 0,-21 43 0,21-22 16,0 0-16,21 21 0,0 1 0,0-1 16,0 0-16,21 22 0,0-22 15,0 0-15,21 22 0,-20-22 0,-1 22 16,21-22-16,-21 22 0,22-1 0,-22-21 15,21 22-15,-21-1 0,0-20 16,-21 20-16,0-20 0,0-1 0,0 0 16,-21 1-16,0-22 0,0 21 15,-21-21-15,-22 0 0,22 1 0,-22-1 16,22-21-16,-22 0 0,1 0 16,-1 0-16,22 0 0,0 0 0,-1 0 15,1-21-15,0-1 0,21 1 0,-1 0 16,1-21-16,0-1 0,21 1 15,0-21-15,0-1 0,0 1 0,0-1 16,0 22-16,0-22 0,21 1 0,0 20 16,1 1-16,-1 0 0,0 21 15,0-22-15,0 43 0,0-21 0,1 21 16,-1 0-16,-21 21 0,0 0 16,21 1-16,-21 20 0,21 0 15,-21 1-15,0 20 0,0 1 16,0-1-16,0-21 0,21 22 0,-21-1 15,21-20-15,1 20 0,-1-20 0,0-1 16,0-21-16,21 21 0,-20-20 16,20-1-16,0-21 0,-21 0 0,22 0 15,-1 0-15,0 0 0,1 0 0,-1 0 16,22-21-16,-22-1 0,0 1 16,1-21-16,-1 21 0,0-22 0,22 1 15,-22-21-15,0 20 0,1-20 0,-1-1 16,-21 1-16,22-1 0,-1 1 0,-21-1 15,0 1-15,0-1 16,1 1-16,-1 20 0,0-20 0,-21 21 16,0 20-16,0-20 0,0 21 15,0 42 1,0 21-16,0-20 0,0 20 16,-21 0-16,0 1 0,-1 20 0,1-21 15,0 22-15,0-1 0,0 1 16,0-1-16,-1 1 0,1-22 0,21 22 15,0-1-15,0-20 0,0-1 0,0 0 16,0 1-16,0-22 0,0 0 16,21 0-16,22 0 0,-22-21 0,0 0 15,0 0-15,22 0 0,-1 0 16,-21-21-16,21 0 0,-20 0 0,20 0 16,0-1-16,-21 1 0,1-21 15,20 21-15,-21-22 0,0 1 0,0 21 16,1-21-16,-1-1 0,-21 22 0,21 0 15,-21 0-15,21 21 0,-21 21 32,0 0-32,0 0 0,0 22 15,-21-22-15,21 21 0,-21-21 0,21 0 16,0 22-16,0-22 0,0 0 16,0 21-16,0-20 0,0-1 15,0 0-15,21-21 0,0 0 16,0 0-16,0 0 0,1 0 0,-1 0 15,0 0-15,0-21 0,0 21 16,22-21-16,-22-1 0,0 1 0,21-21 16,-21 21-16,1-22 0,-1 22 0,0-21 15,0 0-15,0 20 0,0-20 16,-21 21-16,0 0 0,0 0 16,0 42-1,0 0-15,0 0 0,0 0 16,-21 22-16,21-22 0,0 0 15,0 21-15,0-21 0,0 22 16,0-22-16,0 0 0,0 0 0,21 0 16,1 1-16,-1-1 0,0 0 0,21-21 15,1 0-15,-1 0 0,0 0 16,1 0-16,-1 0 0,0 0 0,1 0 16,-1 0-16,0-21 0,1 0 0,-1-1 15,-21 1-15,21 0 0,-20 0 0,-1-21 16,0 20-16,0-20 0,-21 21 15,0-21-15,0-1 0,0 22 0,0-21 16,0 21-16,0-1 0,0 1 0,-21 0 16,0 21-16,0 0 15,-1 0-15,-20 0 0,21 0 0,0 21 16,-22 0-16,22 1 0,-21 20 0,21-21 16,-22 21-16,22 1 0,0-22 15,0 21-15,0 1 0,21-22 0,0 42 16,0-42-16,0 1 0,0-1 15,21 0-15,0 0 0,0-21 0,0 0 16,1 0-16,-1 0 0,21 0 0,-21 0 16,0 0-16,22-21 0,-22 0 15,0 0-15,0-1 0,22 1 0,-22-21 16,0 0-16,0-1 0,0 1 0,0-22 16,1 22-16,-1-21 15,0-1-15,0 1 0,-21-1 0,21 1 16,-21-1-16,21-21 0,-21 22 0,0-1 15,0 22-15,0-21 0,22 20 16,-22 1-16,0 21 0,0 0 0,0 42 16,0 0-1,-22 21-15,22-21 0,-21 43 16,0-22-16,0 1 0,21 20 0,-21 1 16,0-22-16,-1 21 0,22 1 15,-21-1-15,21-20 0,-21 20 0,21 1 16,0-22-16,0 22 0,0-22 0,0 0 15,0 1-15,0-22 0,21 21 0,0-21 16,1 0-16,20 1 0,-21-22 16,21 21-16,1-21 0,-22 0 15,21 0-15,1 0 0,-1 0 0,0-21 16,1-1-16,-1 1 0,-21 0 0,21 0 16,-20 0-16,-1-22 0,21 22 0,-42-21 15,21 0-15,-21-1 0,21 22 16,-21-21-16,0 21 0,0-22 0,0 22 15,0 0-15,-21 21 0,0 0 16,0 0-16,0 0 0,0 21 16,-1 0-16,1 0 0,0 22 15,0-22-15,0 21 0,21 1 0,0-22 16,0 21-16,0-21 0,0 22 0,0-22 16,0 0-16,21 0 0,0 0 15,0 0-15,22-21 0,-22 0 0,21 22 16,0-22-16,-20 0 0,20 0 0,0 0 15,1 0-15,-22-22 0,21 1 0,0 0 16,-20 0-16,-1 0 0,0 0 16,0-1-16,0-20 0,0 21 0,1-21 15,-22 20-15,0-20 0,0 21 16,0 0-16,0 0 0,0 42 31,-22 0-31,1 0 0,0 0 16,21 22-16,0-22 0,-21 21 0,21-21 15,-21 0-15,21 1 0,-21 20 16,21-21-16,0 0 0,0 0 16,0 1-16,0-44 31,21 22-31,-21-21 16,21 0-16,0 0 0,-21 0 0,21 0 15,0-1-15,-21-20 0,22 21 0,-1 0 16,-21-22-16,21 22 15,0 0-15,-21 42 32,0 0-32,0 1 0,0-1 15,0 0-15,0 0 0,0 21 16,0-20-16,0-1 0,0 0 0,0 0 16,0 0-16,21 0 0,0 1 15,1-22-15,-1 0 0,0 0 0,0 0 16,21 0-16,-20 0 0,-1 0 15,0 0-15,21-22 0,-21 1 0,1 21 16,-1-21-16,21-21 0,-21 21 16,0-22-16,1 1 0,-1 0 15,21-1-15,-21-20 0,0 20 0,1-20 16,-1-1-16,0 1 0,0-22 16,0 22-16,22-85 0,-43 84 15,21 1-15,-21 20 0,0 1 0,0 21 16,0 0-16,0-1 0,-21 22 15,-1 22-15,22 20 0,-21-21 16,0 21-16,0 1 0,0 20 16,0-20-16,-1-1 0,22 21 0,-21 1 15,21-22-15,-21 22 0,21-22 16,0 22-16,-21-1 0,21-21 16,0 22-16,0-22 0,0 1 0,0-1 15,0 0-15,0 1 0,0-1 0,21-21 16,0 0-16,-21 0 0,21 1 0,1-1 15,-1-21-15,0 0 16,0 0-16,0 0 0,0 0 16,1 0-16,-1 0 0,-21-21 0,21-1 15,0 22-15,0-21 0,0 0 16,-21 0-16,22 0 0,-22-22 0,21 22 16,-21-21-16,0 21 0,0-22 0</inkml:trace>
  <inkml:trace contextRef="#ctx0" brushRef="#br0" timeOffset="13197.28">18648 4530 0,'0'0'0,"-21"0"0,42 0 31,21 0-15,-21 0-16,0-21 0,22 21 0,-1 0 15,0 0-15,1 0 0,-1 0 16,-21-22-16,22 22 0,-1 0 0,-21-21 15,0 21-15,0 0 0,-21-21 16,0 0-16,-21 21 16,0 0-16,0-21 15,-21 21-15,-22 0 0,22 0 0</inkml:trace>
  <inkml:trace contextRef="#ctx0" brushRef="#br0" timeOffset="13448.13">15684 4614 0,'-21'0'0,"42"0"0,-21 0 16,43 0-1,-22 0-15,21 0 0,1 0 0,-1 0 16,0 0-16,1-21 0,-1 21 15,0 0-15,1 0 0,-22-21 0,0 21 16,0 0-16,0 0 0,-21-21 16,21 21-1</inkml:trace>
  <inkml:trace contextRef="#ctx0" brushRef="#br0" timeOffset="14273.06">20066 5101 0,'0'0'0,"21"0"0,0-21 0,0 21 0,1-21 16,-1 0-16,-21 0 15,0-1-15,0 1 0,0 0 0,0 0 16,-21 0-16,-1 0 0,1-1 0,-21-20 16,21 21-16,-22 0 0,22 0 15,-21 21-15,0-22 0,-1 22 16,22 0-16,-21 0 0,-1 0 0,1 22 15,0-1-15,-1 21 0,1-21 0,0 22 16,-1-1-16,22 0 0,-21 1 16,21-1-16,0-21 0,-1 21 0,1 1 15,21-22-15,0 21 0,0-21 16,0 1-16,21-1 0,22-21 0,-22 0 16,21 0-16,-21 0 0,22 0 15,20 0-15,-20-21 0,20-1 0,-21 1 16,1 0-16,20 0 0,-20 0 0,-1-22 15,21 1-15,-41 0 0,20-1 16,0 1-16,1-21 0,-22 20 16,0-20-16,0 20 0,0-20 0,-21-1 15,0 1-15,0-1 0,0 1 0,0-1 16,0 1-16,0-1 0,0 22 16,0 0-16,0 21 0,-21-1 0,0 22 15,0 0-15,0 43 0,-1-22 16,1 42-16,21-20 0,-21 20 15,0 1-15,0-22 0,21 22 0,0-1 16,0 1-16,-21-1 0,21 1 0,0-1 16,0-21-16,0 1 0,0 20 15,0-42-15,21 22 0,-21-1 16,21-21-16,0 0 0,0 1 16,0-1-16,1-21 0,-1 0 0,0 0 15,0 0-15,0 0 0,0-21 16,1-1-16,-1 1 0,21 0 0,-21 0 15,0 0-15,1 0 0</inkml:trace>
  <inkml:trace contextRef="#ctx0" brushRef="#br0" timeOffset="14893.21">20447 4847 0,'0'21'16,"21"-21"15,0 0-31,0 0 0,22 0 0,-22 0 15,21 0-15,1 0 0,-1 0 0,0-21 16,1 0-16,-1 21 0,-21-21 16,21 0-16,-20 0 0,-1-1 0,0 1 15,0 0-15,-21 0 0,0 0 0,0 0 16,-21-1-16,0 1 0,0 21 16,-1 0-16,-20 0 0,0 0 15,-1 0-15,1 0 0,0 21 0,-1 1 16,1 20-16,21-21 0,-21 21 15,20 1-15,1-1 0,21 0 16,0 1-16,0-22 0,0 21 0,0 1 16,0-22-16,0 0 0,21 21 0,1-21 15,-1-21-15,0 22 0,21-1 0,-21-21 16,22 0-16,-1 0 0,0 0 16,1 0-16,20 0 0,-20-21 0,-1-1 15,0 1-15,1 0 0,-1 0 0,0-21 16,1-1-16,-1 1 0,0 0 15,-21-1-15,22-20 0,-22 20 0,0-20 16,0-1-16,0 1 0,1-1 0,-1 1 16,-21-1-16,0 1 0,21-1 15,-21 22-15,0 0 0,0 21 16,0-1-16,-21 44 16,21 20-16,-21-21 0,-1 21 15,1 22-15,21-22 0,-21 1 16,0 20-16,0-21 0,21 22 0,0-22 15,-21 22-15,21-22 0,0 0 0,0 22 16,0-22-16,0 1 0,0-1 16,0 0-16,0-21 0,21 22 0,0-22 15,0 0-15,0 0 0,0-21 16,1 21-16,-1-21 0,0 0 0,21 0 16,-21 0-16,1 0 15,-1-21-15,0 0 0,0 0 0,-21 0 16,0 0-16,0-1 0,0 1 0,0 0 15,0 0-15</inkml:trace>
  <inkml:trace contextRef="#ctx0" brushRef="#br0" timeOffset="15056.12">21336 4741 0,'-21'0'0,"42"0"0,-63 0 16,20 0-16,22-21 16,22 21-1,-1 0-15,0 0 16,21 0-16,-21 0 0,22 0 0,-1 0 15,0 0-15,-20 0 0,20 0 16,0 0-16,1 0 0,-22-21 0,21 21 16,-21 0-16,22 0 0</inkml:trace>
  <inkml:trace contextRef="#ctx0" brushRef="#br0" timeOffset="16299.46">22161 4953 0,'0'0'0,"22"-21"32,-22 0-32,21 0 0,-21-1 0,21 1 15,-21 0-15,0 0 16,0 0-16,0 0 0,0-22 0,0 22 16,0 0-16,0 0 0,0 0 15,-21 21-15,0 0 0,-1 0 16,1 0-16,-21 21 0,21 0 15,0 0-15,-22 0 0,22 22 0,-21-1 16,21-21-16,-1 21 0,1 1 0,0-22 16,0 21-16,21-21 0,0 1 15,0-1-15,0 0 0,0 0 16,0 0-16,21-21 0,0 0 0,0 0 0,1 0 16,-1 0-16,0 0 0,0 0 0,21-21 15,-20 0-15,-1 0 16,0 0-16,0-1 0,0 1 0,0 0 15,1-21-15,-22 21 0,0-22 0,21 22 16,0-21-16,-21 21 0,0-1 16,0 1-16,0 42 31,0 1-31,0-1 0,0 0 0,0 21 16,-21-21-16,21 1 0,0 20 15,-21-21-15,21 0 0,0 0 0,0 1 16,0-1-16,0 0 0,0 0 15,42 0 1,-21-21-16,0 0 0,0 0 0,1 0 16,20 0-16,-21-21 0,0 21 0,0-21 15,1 0-15,-1 21 0,0-21 0,0-22 16,0 22-16,0 0 0,1 0 16,-22 0-16,0-1 0,0 1 0,0 0 15,0 42 16,-22 0-31,22 1 0,0-1 16,-21 0-16,21 0 0,0 21 0,-21-20 16,21-1-16,0 0 0,0 0 15,0 0-15,0 0 0,21 1 16,0-22-16,1 0 0,-1 0 16,0 0-16,0 0 0,0 0 0,22 0 15,-22 0-15,21 0 0,-21-22 16,0 1-16,22 0 0,-22 0 0,0-21 15,0-1-15,0 1 0,1 0 0,-1-1 16,21-20-16,-21 20 0,0-20 16,1-1-16,-1 1 0,0-22 0,-21 22 15,21-1-15,0 1 0,0 20 0,-21 1 16,0 0-16,0-1 16,0 22-16,0 0 0,-21 21 15,0 21-15,0 22 16,0-22-16,0 21 15,-1 0-15,1 1 0,0 20 0,0-20 16,0-1-16,0 21 0,-1-20 16,22-1-16,0 22 0,-21-22 0,21 0 15,0 1-15,0-1 0,0 0 0,0 1 16,0-1-16,0-21 0,0 21 0,21-20 16,-21-1-16,22 0 0,-1 0 15,21-21-15,-21 21 0,0-21 0,22 0 16,-22 0-16,21 0 0,-21 0 15,22 0-15,-1-21 0,0 21 0,-20-21 16,20 0-16,0-22 0,-21 22 16,22-21-16,-22 0 0,21-1 0,-21 1 15,1 21-15,-1-22 0,-21 1 0,0 21 16,0 0-16,0 0 0,-21 21 16,-1 0-16,1 0 15,0 0-15,0 0 0,0 21 0,21 0 16,0 0-16,0 21 0,0-20 0,0 20 15,0-21-15,0 21 0,0 1 16,21-22-16,-21 21 0,21-21 0,-21 1 16,21 20-16,-21-21 0,0 0 0,0 0 15,0 1-15,0-1 16,-21-21 0,0 0-16,0 0 0,0 0 0,-1 0 15,1 0-15,0 0 16,0 0-1,21-21-15,0-1 16,-21 22-16,21-21 0,-21 0 0,-1-21 16,22 21-16</inkml:trace>
  <inkml:trace contextRef="#ctx0" brushRef="#br0" timeOffset="16495.34">22479 4339 0,'-42'0'0,"-1"0"16,22 0-16,0-21 15,0 21-15,21-21 16,-21 21 0,-1 0-1,1 0-15,21 21 0</inkml:trace>
  <inkml:trace contextRef="#ctx0" brushRef="#br0" timeOffset="17183.98">7451 7366 0,'0'-42'0,"0"84"0,0-105 0,0 20 16,0 22-16,0 0 0,0 0 0,0 0 15,-22 42 17,22 21-32,-21-21 0,21 22 0,-21-1 15,21 0-15,0 22 0,0-22 0,0 22 16,0-1-16,0-21 0,0 22 16,0-22-16,0 1 0,0-1 0,0 21 15,0-41-15,0 20 0,0 0 0,0-21 16,0 1-16,0-1 0,0 0 15,0 0-15,0-42 16,21 0 0,0-22-16,1 22 0</inkml:trace>
  <inkml:trace contextRef="#ctx0" brushRef="#br0" timeOffset="17343.89">7662 7768 0,'0'0'16,"21"0"-16,-21-21 15,0 0 1,-21 21 0,42 0 15,1-21-31,-1 21 0,0-21 16</inkml:trace>
  <inkml:trace contextRef="#ctx0" brushRef="#br0" timeOffset="19883.95">8784 7493 0,'21'-21'16,"-42"42"-16,85-63 0,-43-1 0,0 22 16,0-21-16,21 21 0,-20-22 0,-1 1 15,0 0-15,0-22 0,0 22 16,0 0-16,1-1 0,-22-20 15,0 20-15,0 1 0,0 0 0,0-1 0,0 22 16,0 0-16,-22 0 0,1 21 16,-21 0-16,0 0 0,-22 0 15,22 21-15,-22 0 0,1 22 0,20-22 16,1 21-16,-21 0 0,41 1 0,-20-1 16,21 0-16,21 1 0,0 20 15,0-20-15,0-1 0,21 21 0,0-20 16,22-1-16,-1 22 0,-21-22 0,21 0 15,1 1-15,-1-1 0,-21 0 16,0 1-16,1-1 0,20 0 16,-42 1-16,21-1 0,0-21 0,-21 21 15,0-20-15,0-1 0,0 0 0,-21 0 16,0 0-16,-21 0 0,-1-21 16,22 0-16,-21 0 0,-1 0 0,1 0 15,-21-21-15,20 0 0,22 0 0,-21 0 16,-1 0-16,22-22 0,-21 1 15,21 21-15,21-22 0,-21-20 0,21 21 16,-22-1-16,22-20 0,0 20 0,0 1 16,0 0-16,0-1 0,0 22 0,0 0 15,0 0-15,22 42 16,-22 0-16,21 0 0,-21 22 16,0-22-16,0 21 0,21 1 15,-21 20-15,21-21 0,-21 1 16,0-1-16,21 0 0,0-20 0,1 20 15,-1 0-15,0-21 0,0 22 0,21-22 16,-20 0-16,20-21 0,0 0 16,1 0-16,-1 0 0,0 0 0,1 0 15,-1 0-15,21-21 0,-20 0 0,20-22 16,-20 22-16,-1-21 0,0 21 0,1-22 16,-1 1-16,0 0 0,-21-22 15,22 1-15,-22-1 0,0 1 0,0-22 16,0 22-16,-21-22 0,0 21 0,0 1 15,0-1-15,0 22 0,0 0 16,0-1-16,0 22 0,0 0 16,-21 21-16,0 0 0,0 21 15,21 0-15,0 22 0,-21-1 0,21 0 16,-21 22-16,21-1 0,0 1 16,0-1-16,0 1 0,0-22 0,0 22 15,0-1-15,0 1 0,21-22 0,-21 0 16,21 1-16,-21-1 0,21 0 0,0-20 15,-21-1-15,21 21 0,22-21 16,-22-21-16,0 21 0,21-21 16,1 0-16,-22 0 0,21 0 0,-21 0 15,22-21-15,-22 0 0,21 21 0,-21-21 16,22 0-16,-22 0 0,0-1 16,0 1-16,-21 0 0,0-21 0,0 21 15,21-1-15,-21 1 0,-21 21 31,21 21-15,0 1-16,-21-1 0,0 0 16,21 0-16,-21 0 0,21 0 0,0 1 15,0-1-15,0 0 0,0 0 16,21-21-16,0 0 16,0 0-16,0 0 0,1 0 15,-1 0-15,0 0 0,0 0 16,0-21-16,0 0 0,1 21 0,-1-21 15,0-1-15,0 1 0,0 0 0,0 0 16,-21 0-16,0 0 0,22-1 16,-22 1-16,21 21 0,-21-21 0,0 42 31,0 0-31,0 1 16,0-1-16,0 0 0,0 0 15,0 0-15,0 0 0,0 1 0,0-1 16,21 0-16,0 0 0,0-21 15,0 21-15,1-21 0,20 0 0,-21 0 16,21 0-16,-20 0 0,20 0 0,-21 0 16,21 0-16,1-21 0,-22 21 15,21-21-15,-21 0 0,22 0 0,-22-1 16,21 1-16,-21 0 0,1 0 0,-1-21 16,-21-22-16,0 43 0,0-21 15,0 20-15,0 1 0,0 0 0,-21 0 16,-1 21-1,1 0-15,-21 0 0,21 21 0,0-21 16,-22 21-16,1 22 0,21-1 16,0-21-16,-1 0 0,1 22 0,21-22 15,0 21-15,0-21 0,0 0 16,0 1-16,0-1 0,0 0 16,21-21-16,1 21 0,-1-21 0,0 0 15,0 0-15,0 0 0,0 0 0,1 0 16,-1-21-16,0 21 0,0-21 0,0 0 15,0-1-15,1 1 0,-1 0 0,0-21 16,0 21-16,0-22 0,0 1 16,1 0-16,-1-22 0,21-63 15,-21 64-15,-21-22 0,21 21 16,1 1-16,-22-1 0,0 1 0,0-1 16,0 22-16,0 0 0,0-1 15,0 22-15,-22 21 0,1 0 0,0 0 0,0 21 16,0-21-16,0 43 0,-22-22 15,22 21-15,0 1 0,0-1 16,0 0-16,-1 1 0,1 20 16,21 1-16,0-22 0,-21 85 15,21-64-15,0-20 0,0 20 0,0-20 0,0-1 16,21 0-16,-21 1 0,21-22 0,22 0 16,-22 21-16,21-21 0,1-21 15,-22 22-15,21-22 0,0 0 0,1 0 16,-1 0-16,0 0 0,1 0 15,-1 0-15,0-22 0,1 22 0,-1-21 16,-21 0-16,22 0 0,-22 0 0,0 0 16,0-22-16,0 22 0,-21-21 15,0 21-15,0-1 0,0-20 0,0 21 16,0 0-16,0 0 0,-21 21 16,0 0-16,0 0 0,0 0 0,-1 21 15,1 0-15,0 0 0,0 0 16,0 0-16,0 1 0,21 20 15,0-21-15,-22 21 0,22-20 0,0-1 0,0 21 16,0-21-16,0 0 0,0 1 0,22-1 16,-1-21-16,0 21 0,0-21 15,0 0-15,0 0 0,1 0 16,-1 0-16,21 0 0,-21 0 0,22-21 16,-22 21-16,0-21 0,21-1 0,-21 1 15,1 0-15,-1 0 0,0 0 0,21-22 16,-42 22-16,0 0 0,21 21 15,-21-21-15,0 42 32,-21 0-32,21 0 0,-21 1 15,21-1-15,-21 0 16,21 0-16,-21 0 0,21 0 16,21-21 15,0 0-31,-21-21 0,21 21 15,-21-21-15,21 21 0,1-21 0,-22 0 16,21 21-16,-21-21 0,21-1 0,-21 1 16,21 21-16,-21-21 0,21 21 15,-21 21 1,0 0 0,0 1-16,0-1 0,0 0 15,0 0-15,0 0 0,0 0 16,21-21-16,1 0 0,-1 22 15,0-22-15,0 0 16,0 0-16,0 0 0,1 0 0,-1 0 16,21-22-16,-21 22 0,22-21 0,-22 0 15,21 0-15,-21 0 0,0 0 16,43-43-16,-43 22 0,0-1 0,-21 1 16,21-21-16,1-1 15,-1 1-15,-21-1 0,0 1 0,21-22 0,-21 21 16,0 1-16,0-1 0,0 1 15,0 21-15,0-1 0,0 22 0,0 0 0,0 0 16,-21 21 0,0 21-16,-1 0 0,22 0 15,-21 0-15,0 22 0,21-1 16,-21 0-16,0 1 0,0 20 0,-1-20 16,22 20-16,-21 1 0,0-1 15,0-21-15,21 22 0,0-1 0,-21-20 16,21 20-16,0-20 0,0-1 0,0 0 15,0-21-15,21 22 0,0-22 0,-21 0 16,21 0-16,0-21 0,1 21 0,20-21 16,-21 0-16,0 0 0,0 0 15,22 0-15,-22 0 0,0-21 0,21 21 16,-20-21-16,-1 0 0,0 0 0,21 0 16,-21-1-16,1 1 0,-1 0 15,0 0-15,0-21 0,0 20 0,-21-20 16,0-21-16,0 20 0</inkml:trace>
  <inkml:trace contextRef="#ctx0" brushRef="#br0" timeOffset="20087.83">12234 7176 0,'0'0'0,"-21"0"0,0 0 0,42 0 16,0 0-1,0 0-15,22 0 0,-1 0 16,0 0-16,1-22 0,-1 22 0,0-21 15,1 21-15,-1-21 0,0 21 0,1 0 16,-22-21-16,21 21 0,-21 0 16,1-21-16,-1 21 0,-21-21 15,0-1-15,-21 22 16,-1 0-16,1-21 0,-21 21 0</inkml:trace>
  <inkml:trace contextRef="#ctx0" brushRef="#br0" timeOffset="20315.7">9102 7260 0,'0'0'0,"-43"21"0,1-21 0,0 0 16,42 22-16,42-22 15,0 0-15,1 0 0,-1 0 16,21-22-16,-20 22 0,20-21 0,1 21 15,-1-21-15,1 0 0,-1 21 16,1-21-16,-22 21 0,0-21 0,1 21 16,-22 0-16,21-22 0,-21 22 0,1 0 15</inkml:trace>
  <inkml:trace contextRef="#ctx0" brushRef="#br0" timeOffset="22248.1">13123 7345 0,'0'-21'0,"0"42"0,21-63 15,-21 63 1,0 0-16,0 0 16,0 0-16,-21 0 0,21 22 0,-21-22 15,21 0-15,0 21 0,-21-20 0,21-1 16,-21 21-16,21-21 0,0 0 0,0 1 15,0-1-15,0-42 47,21-1-47,0 1 16,0 0-16,0-21 0,22 21 16,-22-1-16,0-20 0,21 21 0,-20 0 15,-1 0-15,0-1 0,21 1 16,-21 0-16,1 21 0,-1 0 15,0 0-15,0 21 0,-21 0 16,0 1-16,0-1 0,0 0 16,0 0-16,0 21 0,0-20 0,0-1 15,0 0-15,0 0 0,0 0 0,21 0 16,-21 1-16,21-22 0,-21 21 0,22-21 16,-1 0-16,0 0 0,0 21 0,21-21 15,-20 0-15,20 0 0,-21 0 16,21 0-16,1-21 0,-1 21 0,0-21 15,1-1-15,-1 1 0,-21 0 16,22 0-16,-1 0 0,-21 0 0,0-22 16,0 22-16,1-21 0,-22-1 0,0 22 15,0-21-15,0 0 0,0-1 16,0 22-16,-22 0 0,1 0 0,-21 0 16,21 21-16,0 0 0,-22 0 0,22 0 15,-21 21-15,21 0 0,-1 21 0,-20-21 16,21 22-16,0-1 0,0-21 15,-1 22-15,22-1 0,0 0 0,-21-21 16,21 22-16,0-22 0,0 0 0,0 0 16,21 0-16,1 1 0,-1-22 0,0 0 15,0 0-15,21 0 0,-20 0 16,20 0-16,-21 0 0,21 0 16,-20 0-16,20-22 0,-21 1 0,21 21 15,-20-21-15,20 0 0,-21 0 0,0-22 16,0 22-16,1 0 0,-22-21 0,0 21 15,21-22-15,-21 22 0,0 0 16,0 0-16,0 42 31,0 0-31,0 0 0,0 0 0,0 1 16,0-1-16,0 0 0,0 0 16,0 0-16,0 0 0,21 1 0,0-1 15,0 0-15,0-21 0,1 0 16,-1 21-16,21-21 0,-21 0 0,0 0 15,22 0-15,-22 0 0,0-21 0,0 21 16,0-21-16,1 0 0,-1-1 0,0 22 16,0-21-16,-21 0 15,0-21-15,21 21 0,-21-1 0,0 1 0,0 0 16,0 0-16,0 0 0,0 0 16,0-1-16,0 44 31,-21-1-31,21 0 0,-21 21 0,21-21 15,0 1-15,-21 20 0,21-21 16,-21 0-16,21 22 0,-22-22 0,22 0 16,0 0-16,0 0 0,0 0 0,0 1 15,0-44 17,0 1-32,22 0 15,-22 0-15,21 0 0,-21 0 16,21-1-16,0-20 0,0 21 0,-21-21 15,21 20-15,1-20 0,-1 21 0,0 0 16,0 0-16,-21-1 0,21 1 16,0 21-16,1-21 15,-1 21-15,0 21 0,-21 0 16,21 1-16,-21-1 0,0 21 0,0-21 16,21 0-16,-21 22 0,0-22 0,21 0 15,-21 0-15,0 22 0,0-22 16,0 0-16,0 0 0,0 0 15,22-21 1,-1 0 0,-21-21-16,21 21 0,0-21 15,-21 0-15,21 0 0,0-1 16,1 1-16,-1 0 0,0 0 16,21-21-16,-21 20 0,1 1 0,-1-21 15,0 21-15,21 0 0,-21-1 0,1 22 16,-22-21-16,21 21 0,-21 21 15,0 1 1,0-1-16,0 0 0,0 21 16,0-21-16,0 22 0,0-22 15,0 0-15,0 0 0,0 0 0,0 1 16,0-1-16,21 0 0,0 0 16,0-21-16,0 21 0,1-21 0,-1 0 15,21 0-15,-21 0 0,0 0 0,22 0 16,-22 0-16,21 0 0,1 0 0,-22 0 15,21-21-15,0 0 0,-20 0 16,-1 0-16,21-1 0,-21 1 0,0-21 16,1 21-16,-1-22 0,-21 1 15,0-21-15,0 20 0,0 22 16,0-21-16,0 21 0,0-1 16,-21 22-16,-1 0 0,1 22 15,0-1-15,0 0 0,21 21 0,-21-21 16,21 22-16,-21-1 0,21 0 0,0 1 15,0-22-15,0 21 0,0 1 16,0-22-16,0 21 0,0-21 0,21 0 16,0 1-16,21-1 0,-21-21 0,1 21 15,20-21-15,0 0 0,1 0 16,-1 0-16,-21 0 0,21 0 0,-20 0 16,20-21-16,-21 21 0,0-21 0,-21-1 15,21 1-15,-21 0 0,0 0 16</inkml:trace>
  <inkml:trace contextRef="#ctx0" brushRef="#br0" timeOffset="23216.08">7112 9165 0,'0'0'0,"21"0"0,0 0 16,-42 0 15,0-21-15,21 0-16,0 0 15,0 0-15,0-1 0,0 1 16,21 0-16,0 0 0,0 0 0,-21 0 16,22-1-16,-1 22 15,21 0-15,-21 0 0,0 0 16,22 22-16,-22 20 0,0-21 0,0 21 15,-21 1-15,21 20 0,-21-20 16,0-1-16,0 21 0,0 1 0,-21-22 16,0 22-16,0-1 0,0-20 0,0 20 15,-22-21-15,1 1 0,21-1 16,-22 0-16,1-20 0,0-1 0,-1 0 16,22 0-16,-21-21 0,21 0 0,-22 0 15,22 0-15,0 0 0,0 0 16,21-21-16,0-21 0,0 20 15,0 1-15,0-21 0,0 0 16,0-1-16,21 22 0,0-21 0,0-1 16,1 22-16,-1 0 0,0 21 15,0 0-15,0 0 0,0 0 16,1 0-16,-1 21 0,0 22 0,0-22 16,0 0-16,0 21 0,-21 1 15,22-22-15,-22 21 0,21-21 0,-21 22 16,0-22-16,21 0 0,-21 0 0,21 0 15,-21 0-15,0 1 0,0-1 16,0 0-16,21-21 16,0 0-1,-21-21 1,0 0-16,22-1 0,-1 1 16</inkml:trace>
  <inkml:trace contextRef="#ctx0" brushRef="#br0" timeOffset="23375.16">7832 9631 0,'0'0'0,"0"-21"16,21 21 31,0 0-32,0 0-15,0 0 0,0 0 0,1-21 16,20 21-16</inkml:trace>
  <inkml:trace contextRef="#ctx0" brushRef="#br0" timeOffset="24227.69">9144 9462 0,'0'0'15,"42"-22"-15,-21 1 0,1 0 16,-1 0-16,0-21 0,0 20 0,0 1 0,-21-21 15,21 0-15,-21 20 0,0-20 16,0 21-16,0-21 0,-21 20 0,0 1 16,0 21-16,0-21 0,-22 21 15,1 0-15,0 0 0,-22 0 0,22 21 16,0 0-16,-22 1 0,22-1 0,-1 0 16,22 21-16,-21-21 0,21 1 15,0 20-15,21-21 0,0 21 0,0-20 16,0 20-16,42-21 0,-21 0 0,21 22 15,1-1-15,-1-21 0,0 21 16,1 1-16,-1-22 0,0 21 0,1 1 16,-1-1-16,-21-21 0,22 21 0,-22 1 15,0-22-15,-21 0 0,0 21 16,0-20-16,0-1 0,-21 0 0,0 0 16,-1-21-16,-20 21 0,-21-21 15,20 0-15,-20 0 0,-1 0 0,1 0 16,-1 0-16,22 0 0,-22-21 0,22 0 15,0 0-15,-1 0 0,22-1 0,0 1 16,0-21-16,21 21 0,-21-22 16,21 1-16,0 0 0,0 21 0,0-22 15,0 22-15,0 0 0,21 0 16,0 0-16,0 21 0,0 0 16,1 21-16,-1-21 0,0 42 15,-21-21-15,21 0 0,0 22 16,0-22-16,-21 21 0,22 1 0,-1-22 15,0 21-15,0-21 0,0 22 16,22-22-16,-22 0 0,21 0 0,0 0 16,-20-21-16,41 21 0,-21-21 0,1 0 15,-1 0-15,0 0 0,1 0 16,20-21-16,-20 0 0,-1 21 0,-21-21 16,21-21-16,1 20 0,-22 1 15,21-21-15,-21 0 0,1-1 0,20 1 16,-42 0-16,21-22 0,0 1 0,0 20 0,-21-20 15,0-1-15,0 1 0,22 20 16,-22-20-16,21 21 0,-21-1 16,21 1-16,-21 21 0,0 0 0,0 42 31,-21 0-31,0 0 0,21 21 0,-22 1 16,1-1-16,21 22 0,-21-22 0,0 21 15,21 1-15,-21-1 0,21-20 0,0 20 16,0 1-16,0-22 0,0 22 15,0-22-15,0 0 0,0-21 0,0 22 16,0-22-16,21 0 0,0 0 16,0-21-16,0 0 0,1 0 15,-1 0-15,0 0 0,0-21 0,0 21 16,-21-21-16,0 0 16,0 0-16,0-1 0,0 1 0</inkml:trace>
  <inkml:trace contextRef="#ctx0" brushRef="#br0" timeOffset="24391.59">9567 9737 0,'0'0'16,"-21"-21"-16,21-1 16,21 22-1,0-21-15,1 0 0,-1 21 16,0 0-16,21-21 0,-21 21 16,22 0-16,-1-21 0,-21 21 0,22 0 15,-1-21-15,-21 21 0,21-22 16,-20 22-16,-1 0 0,0-21 0,0 21 15,0 0-15</inkml:trace>
  <inkml:trace contextRef="#ctx0" brushRef="#br0" timeOffset="26051.15">10160 9631 0,'0'0'0,"0"21"16,0 0-16,-21 0 0,21 1 16,-21-1-16,-1 0 0,22 0 15,0 0-15,0 0 0,-21 1 16,21-1-16,0 0 0,0 0 15,0 0-15,0 0 0,21-21 16,1 0-16,-1 0 0,0 0 16,0 0-16,0 0 0,0 0 15,22-21-15,-22 21 0,0-21 0,0 0 16,0 21-16,1-21 0,-1 0 0,-21-1 16,21 1-16,0-21 0,0 21 0,-21 0 15,21-1-15,-21-20 0,22 21 0,-22 0 16,0 0-16,0 42 31,0 0-31,0 0 16,0 21-16,0-20 0,0-1 15,-22 0-15,22 21 0,0-21 16,0 1-16,0-1 0,0 0 0,0 0 16,0 0-16,22 0 0,-1-21 0,0 22 15,0-22-15,21 0 0,-20 0 0,20 0 16,0 0-16,1 0 0,-22 0 15,21-22-15,0 22 0,1-21 0,-1 0 16,0 21-16,1-21 0,-22 0 0,21 0 16,-21-22-16,1 22 0,-1 0 0,0-21 15,-21 20-15,0-20 0,0 0 0,0 21 16,0-22-16,0 22 0,-21 0 16,0 0-16,-1 21 0,1 0 15,0 0-15,-21 0 0,21 0 0,-22 0 16,22 21-16,0 0 0,-21 0 0,20 22 15,1-22-15,0 21 0,0 0 16,21-20-16,-21 20 0,21 0 0,0-21 16,0 1-16,0-1 0,0 0 0,21 0 15,0 0-15,0-21 0,0 0 0,1 0 16,-1 0-16,0 0 0,21 0 0,-21 0 16,22 0-16,-1-21 0,-21 0 15,22 0-15,-22 0 0,21-1 16,-21 1-16,0-21 0,22 21 0,-22-22 15,0 1-15,0 0 0,-21-1 0,21-20 16,-21 21-16,22-22 0,-22 22 16,21-22-16,-21 22 0,0-22 0,0 22 15,0-21-15,0 41 0,0-20 0,0 21 16,0 0-16,-21 21 16,-1 21-16,1 0 0,0 0 0,0 22 15,0-22-15,0 21 0,-1 22 16,1-22-16,0 0 0,21 22 0,0-22 15,0 22-15,0-22 0,0 21 0,0-20 16,21-1-16,-21 0 0,43 1 0,-22-1 16,0-21-16,0 0 15,21 1-15,-20-1 0,20-21 0,-21 0 16,21 0-16,-20 0 0,41 0 16,-42 0-16,22-21 0,-22 21 0,0-22 15,0 1-15,0 0 0,0 0 0,1-21 16,-1 20-16,0-20 0,-21 21 15,0-21-15,0 20 0,0-20 0,0 21 16,0 0-16,0 0 0,0-1 0,-21 22 16,0 22-1,21-1-15,-22 0 0,1 21 0,21-21 16,0 22-16,-21-1 0,21-21 16,0 22-16,0-22 0,0 21 0,0-21 15,0 0-15,0 1 0,0-1 16,21-21-16,0 21 0,1-21 0,-1 0 15,0 0-15,0 0 0,0 0 0,22 0 16,-22 0-16,0-21 0,0 21 0,21-21 16,-20-1-16,-1 1 0,0 0 15,0 0-15,0-21 0,0 20 16,-21 1-16,22-21 0,-1 0 0,-21 20 16,0 1-16,21 21 0,-21 21 15,-21 1 1,21 20-16,-21-21 15,21 0-15,-22 0 0,1 1 0,21-1 16,-21 0-16,21 0 0,0 0 16,0 0-16,21-21 31,0-21-15,1 0-16,-1 21 0,-21-21 15,21 0-15,0 0 0,0-1 0,0 1 16,1 0-16,-22 0 0,21 21 15,-21-21-15,21 21 0,0 21 16,-21 0 0,21-21-16,-21 21 0,0 0 15,0 22-15,0-22 0,0 0 0,0 0 16,0 0-16,0 1 0,21-1 0,1 0 16,-1-21-16,0 0 15,0 0-15,21 0 0,1 0 16,-22 0-16,0-21 15,0 0-15,0-1 0,1 1 0,-1 0 16,0 0-16,0 0 0,-21-22 16,21 1-16,0 21 0,1-21 0,-22-1 15,21 1-15,0-22 0,0 22 0,0-21 0,0 20 16,1-20-16,-1-1 0,0 1 16,0 20-16,0 1 0,0-43 15,-21 64-15,0 42 16,-21 1-1,21 20-15,-21 0 0,0 1 0,0-1 16,0 0-16,-22 1 0,22 20 16,0-21-16,0 22 0,21-22 0,-21 22 15,21-22-15,-22 22 0,22-22 16,0 0-16,0 1 0,0-22 0,0 21 0,0-21 16,0 0-16,22 1 0,-1-1 0,0-21 15,0 0-15,0 0 0,0 0 16,1 0-16,20-21 0,-21-1 15,0 22-15,0-21 0,1 0 16,20 0-16,-42-21 0,21 20 0,-21 1 16,0 0-16,0-21 0</inkml:trace>
  <inkml:trace contextRef="#ctx0" brushRef="#br0" timeOffset="26220.06">12594 9419 0,'0'0'0,"-21"0"0,0 0 0,0 0 16,-1 21-16,22 1 0,22-1 15,-1-21 1,0 0-16,0 0 0,21 0 16,1 0-16,-22 0 0,21 0 0,1 0 15,-22 0-15,0 0 0,0-21 16,0-1-16,-21 1 0,0 0 16</inkml:trace>
  <inkml:trace contextRef="#ctx0" brushRef="#br0" timeOffset="26773.77">13695 9567 0,'-21'0'0,"21"-21"16,0 0-16,0 0 15,0 0-15,0 0 0,0-1 16,21 1-16,0 0 0,0 0 0,0 0 15,22 0-15,-22 21 0,21-22 0,0 22 16,1 0-16,-1 0 0,0 0 16,1 22-16,-1-22 0,0 42 0,-20-21 15,-1 0-15,0 22 0,-21-1 0,0 0 16,0 1-16,0-22 0,0 21 0,0-21 16,-21 22-16,0-22 0,-1 0 15,1 0-15,0-21 0,0 0 16,0 0-16,21-21 15,0 0-15,0 0 16,0-1-16,0 1 0,21 0 0,0-21 16,0 21-16,0-22 0,1 22 15,20-21-15,-21 21 0,21-22 16,-20 22-16,20-21 0,-21 21 0,21-1 16,-20-20-16,-1 42 0,0-21 0,0 0 15,0 21-15,0 0 16,-21 21-16,0 0 15</inkml:trace>
  <inkml:trace contextRef="#ctx0" brushRef="#br0" timeOffset="27108.57">14520 9652 0,'0'21'0,"0"-42"0,0 63 0,21-42 16,1 22-16,-1-22 0,0 0 15,0 0-15,0-22 16,0 22-16,22-21 0,-22 0 0,21 0 15,-21 0-15,22 0 0,-22-1 0,0 1 16,0 0-16,0 0 0,1-21 0,-22 20 16,0 1-16,0 0 0,0 0 0,0 0 15,-22 0-15,1 21 0,0 0 0,0 0 16,0 0-16,0 0 0,-1 0 16,-20 21-16,21 0 0,0 0 0,0 0 15,-1 0-15,1 22 0,0-22 16,21 21-16,0-21 0,0 22 0,0-22 0,0 0 15,0 21-15,21-20 0,0-1 0,1 0 16,20 0-16,-21-21 0,0 21 16,22-21-16,-1 0 0,0 0 15,1 0-15,-1 0 0,0 0 0,22 0 16,-1 0-16,-20 0 0,20-21 0,1 0 16,41 0-16,-62 0 0,-1-22 15</inkml:trace>
  <inkml:trace contextRef="#ctx0" brushRef="#br0" timeOffset="27674.07">15748 9483 0,'0'-21'0,"0"42"0,0-85 0,0 43 0,0 0 16,0 0-16,-21 21 0,-22 0 16,22 0-16,0 0 0,-21 0 15,21 0-15,-22 0 0,22 21 0,-21 0 16,-1-21-16,22 21 16,-21 0-16,21 22 0,0-22 0,-1 0 15,1 21-15,21-20 0,0-1 16,0 0-16,0 0 0,21 0 0,1-21 15,-1 0-15,21 21 0,-21-21 0,22 0 16,-22 0-16,21 0 0,0 0 16,-20-21-16,20 0 0,-21 21 0,0-21 15,0 0-15,1 0 0,-22-1 0,0 1 16,21 0-16,-21 0 0,0 0 16,0 0-16,0-1 15,0 44 1,0-1-1,0 0-15,0 21 0,0-21 16,0 22-16,0-1 0,0 0 0,0 1 16,0-1-16,0 22 0,0-22 0,0 0 15,0 22-15,0-22 0,0 22 0,0-1 16,0-21-16,0 22 0,21-1 0,0 1 16,-21-1-16,0 1 0,0-1 15,0 1-15,0-22 0,-21 22 0,0-22 16,0 0-16,-1 1 0,-20-1 0,21 0 15,-21-20-15,20-1 0,-20 0 16,0 0-16,21-21 0,-22 0 0,1 0 16,21 0-16,0 0 0,-22 0 0,22-21 15,21 0-15,-21-22 0,0 22 0,21-21 16,-21 0-16,21-1 0,0 1 0,0-22 16,0 1-16,21-1 0,0-20 0,0 20 15,21 1-15,-20-22 0,20 22 0,0-22 16,1 21-16,-1-20 0,0 20 15,1 1-15,-1-22 0,21 43 16,-20-22-16,-1 22 0,-21 0 0,22-1 0,-1 22 16</inkml:trace>
  <inkml:trace contextRef="#ctx0" brushRef="#br0" timeOffset="29677.37">16235 9313 0,'0'-21'0,"-21"21"0,21-21 15,-22 21 1,1 0 0,21 21-1,0 0-15,0 1 0,-21-1 0,21 0 16,0 0-16,-21 0 0,21 0 0,0 1 15,0-1-15,0 0 0,-21 0 0,21 0 16,-21 0-16,21 1 16,0-1-16,0 0 15,0-42 17,0 0-32,0-1 0,0 1 15,21 0-15,0 0 0,-21 0 16,21 0-16,0-1 0,0 1 0,1 0 15,-1 21-15,0-21 0,-21 0 0,21 21 16,0 0-16,-21 21 16,0 0-1,0 0-15,0 0 0,0 1 0,21-1 16,-21 0-16,0 0 16,22 0-16,-22 0 0,21 1 15,0-1-15,0-21 0,0 0 0,-21 21 16,21-21-16,1 0 0,-1 0 0,0 0 15,0 0-15,21 0 0,-20-21 0,-1 21 16,0-21-16,0-1 0,0 22 16,0-21-16,1 0 0,-1 0 0,0 0 15,-21 0-15,21-22 0,-21 22 0,21 21 16,-21-21-16,0 0 0,0 0 16,-21 42-1,0-21 1,21 21-16,-21 0 0,21 0 15,0 0-15,-21 1 0,21-1 0,0 0 16,0 0-16,0 21 0,0-20 0,0-1 16,0 0-16,21 0 0,0-21 0,0 21 15,-21 0-15,42-21 0,-20 0 0,-1 0 16,0 0-16,0 0 0,21 0 16,-20 0-16,-1 0 0,0 0 0,0-21 15,0 21-15,0-21 0,1 0 0,-1 0 16,-21 0-16,21-1 0,-21 1 15,21 0-15,-21 0 0,0 0 0,0 0 16,0-1-16,0 44 47,0-1-47,0 0 0,0 0 16,0 0-16,21 0 0,0 1 15,1-22-15,-1 0 0,0 0 16,0 0-16,21 0 0,-20 0 0,20 0 15,-21 0-15,21 0 0,-20 0 16,-1 0-16,0-22 0,0 1 0,-21 0 16,21 21-16,0-21 0,-21 0 15,22 0-15,-22-1 0,0 1 0,0 0 0,0 0 16,0 0 0,-22 42-1,22 0-15,-21-21 16,0 21-16,0 0 0,21 1 0,-21-1 15,21 21-15,-21-21 0,21 0 0,-22 1 16,22-1-16,0 0 0,0 0 0,0 0 16,0-42 31,22 0-47,-22 0 0,21 21 0,-21-21 15,21-1-15,0 1 0,-21 0 16,21 0-16,0 0 0,1 0 0,-1-1 15,-21 1-15,21 0 0,0 21 16,-21 21 0,0 0-1,0 1-15,0-1 0,0 0 0,0 0 16,0 0-16,21 0 0,0 1 0,-21-1 16,22 0-16,-1 0 0,-21 0 0,21-21 15,-21 21 1,21-21-16,0 0 15,-21-21-15,21 21 0,-21-21 16,0 0-16,22 0 0,-22 0 0,21-1 16,0 1-16,-21 0 0,21 0 0,0 0 15,0 0-15,-21-1 0,22 1 0,-1 0 16,-21 0-16,21 0 0,0 21 16,-21 21-1,0 0-15,0 0 16,0 22-16,0-22 0,0 0 0,0 0 15,0 21-15,0-20 0,0-1 0,0 21 16,21-21-16,0 0 0,1-21 16,-1 22-16,0-1 0,21-21 0,-21 0 0,1 0 15,-1 0-15,0 0 0,0 0 16,0-21-16,0-1 0,1 22 16,-1-21-16,0 0 0,0 0 0,-21 0 15,21-22-15,-21 22 0,21-21 0,-21 0 16,22 20-16,-1-20 0,-21-21 0,21 20 15,0-20-15,0-1 0,-21 1 16,0 20-16,21-20 0,-21 21 0,0-1 16,0 1-16,0 21 0,0 0 0,0-1 15,-21 22-15,0 22 0,0-1 16,21 0-16,-21 0 0,0 21 16,-1 1-16,22-1 0,-21-21 15,21 43-15,0-22 0,0 0 0,0 1 16,0-1-16,0 0 0,0 1 0,0-1 15,0-21-15,0 22 0,0-1 0,0-21 16,0 21-16,0-20 0,0-1 0,0 0 16,0 0-16,0-42 31,0 0-15,0 0-16,21-1 0,1 1 0,-1 0 15,0 0-15,0 21 0,0-21 16,22 0-16,-22-1 0,21 1 0,-21 21 15,0 0-15,22-21 0,-22 21 16,0 0-16,21 0 0,-20 0 0,20 0 16,-21 21-16,21 0 0,-20 1 0,-22-1 15,0 0-15,0 21 0,0-21 0,0 1 16,0 20-16,-22-21 0,1 21 0,0-20 16,0-1-16,0 0 0,-22 0 15,1 0-15,21 0 0,-21 1 16,-1-22-16,22 21 0,-21-21 0,-1 0 15,1 0-15,0 0 0,21 0 0,-22 0 0,1 0 16,0 0-16,-1 0 0,1 0 0,21 0 16,-22 0-16</inkml:trace>
  <inkml:trace contextRef="#ctx0" brushRef="#br0" timeOffset="30828.96">6583 11388 0,'-21'0'16,"21"-21"15,0-1-15,0 1-16,21 0 0,0 21 15,0-21-15,0 0 0,0 21 16,1-21-16,20 21 0,-21 0 0,21 0 16,-20 0-16,20 0 0,-21 0 0,21 0 15,-20 21-15,-1 0 0,0 0 16,-21 0-16,0 0 0,0 22 0,0-22 16,0 21-16,-21-21 0,0 22 0,-22-22 15,22 21-15,-21-21 0,-1 1 16,1-1-16,0 0 0,-1 0 0,22 0 15,-21-21-15,21 0 0,0 21 16,-1-21-16,1 0 0,21-21 31,21 0-31,1 0 0,-1 21 16,21-21-16,-21 21 0,22-21 0,-22-1 16,21 22-16,0 0 0,-20 0 0,20 0 15,0 0-15,-21 0 0,22 0 0,-1 22 16,-21-1-16,0 0 0,22 0 15,-22 0-15,0 0 0,-21 1 0,0-1 16,0 0-16,0 21 0,0-21 0,-21 1 16,0 20-16,-22-21 0,22 0 15,-21 0-15,0 22 0,-1-22 16,1 0-16,-22-21 0,22 21 0,0 0 16,-1-21-16,1 0 0,0 0 0,-1 0 15,1 0-15,21 0 0,-21 0 0,20 0 16,1 0-16,0 0 0,0-21 15,21 0-15,0 0 0,0 0 16,0 0-16,0-1 0,0 1 0,21 21 16,0-21-16,0 0 0,22 0 15,-22 0-15,21-1 0,-21 1 0,22 21 16</inkml:trace>
  <inkml:trace contextRef="#ctx0" brushRef="#br0" timeOffset="31143.85">7556 11684 0,'0'21'0,"22"-21"47,-1 0-47,0-21 16,0 21-16,-21-21 15,0 0-15,0 0 16,0-1-16,0 1 16,-21 21-16,21-21 0,-21 21 15,0 0-15,-1 0 0,1 0 16,0 0-16,21 21 16,-21-21-16,21 21 0,0 1 15,0-1-15</inkml:trace>
  <inkml:trace contextRef="#ctx0" brushRef="#br0" timeOffset="34907.31">9356 11409 0,'0'0'0,"21"0"31,0-21-15,0 21-16,0-21 0,22-1 0,-22 1 15,21 0-15,-21 0 0,22-21 16,-22 20-16,21 1 0,-21-21 16,0 21-16,1 0 0,-22-22 0,0 22 15,0 0-15,0 0 0,0 0 0,-22-1 16,1 22-16,0 0 0,-21 0 15,-1 0-15,22 0 0,-21 0 0,0 0 16,20 0-16,-20 22 0,21-1 0,0 0 16,-22 0-16,22 21 0,21-20 15,0 20-15,0 0 0,0-21 0,0 22 16,0-1-16,0 0 0,21-20 0,1 20 16,-1 0-16,0-21 0,0 22 15,0-22-15,22 21 0,-22 1 0,0-22 16,0 0-16,0 21 0,-21-21 15,0 22-15,0-22 0,0 21 0,0-21 16,0 1-16,-21 41 0,-21-42 16,21 0-16,-22 1 0,1-1 15,0-21-15,20 0 0,-20 0 0,0 0 16,-1 0-16,1 0 0,0 0 16,21-21-16,-22-1 0,22 1 0,-21 0 0,21 0 15,-1 0-15,1-22 0,21 22 16,0-21-16,0 0 0,0 20 15,0-20-15,0 0 0,0-22 0,0 22 16,0 21-16,0-22 0,0 1 0,0 21 16,21 21-16,-21-21 0,22 21 15,-22 21-15,0 0 0,21 0 16,-21 0-16,21 22 0,-21-1 0,21 0 16,-21 1-16,0-1 0,21 22 15,0-22-15,1 0 0,-1 1 0,0 20 16,0-21-16,0 1 0,0-22 0,1 21 15,-1-21-15,21 1 0,-21-1 0,22-21 16,-22 0-16,21 0 0,0 0 16,1 0-16,-1 0 0,0-21 0,1-1 15,20-20-15,-20 21 0,20-21 16,1 20-16,-22-20 0,0 0 0,1-1 16,-1 1-16,0-21 0,1 20 15,-22-20-15,0 20 0,0-20 0,0-22 16,-21 22-16,21-43 15,-21 42-15,0 22 0,0 0 0,0 21 0,0-1 16,-21 22-16,0 22 16,0 20-16,0-21 0,0 43 15,21-22-15,-22 0 0,1 22 16,0-1-16,0 1 0,21-22 0,0 22 16,-21-1-16,21-21 0,0 22 0,0-22 15,0 1-15,0-1 0,0 0 16,21 1-16,0-22 0,0 0 0,0 0 15,1 0-15,-1-21 0,21 0 0,-21 0 16,22 0-16,-1 0 0,-21-21 16,21 0-16,-20 0 0,20 0 0,-21-1 15,21 1-15,-20-21 0,-1 21 16,21-22-16,-21 22 0,-21-21 0,21 21 0,-21 0 16,22-22-16,-22 22 0,0 0 15,0 0-15,0 42 31,-22 0-31,22 0 0,-21 0 0,21 1 16,0 20-16,0-21 0,0 0 0,0 22 16,0-22-16,0 21 0,0-21 15,0 0-15,0 1 0,0-1 0,0 0 16,21-21-16,1 21 0,-1-21 0,0 0 16,21 0-16,-21 0 0,1 0 0,20-21 15,-21 21-15,21-21 0,-20 0 0,20-1 16,-21 1-16,0-21 0,22 21 15,-22 0-15,0-22 0,0 22 0,0-21 16,0 21-16,1-22 0,-22 22 16,0 0-16,21 0 0,-21 0 0,0 42 47,-21 0-47,21 0 0,0 0 15,0 0-15,0 1 0,0-1 0,0 21 16,0-21-16,0 0 0,0 1 0,0-1 15,21 0-15,0 0 0,0 0 0,0 0 16,0 1-16,1-22 0,20 0 16,0 0-16,1 0 0,-1 0 0,0 0 15,1 0-15,-1 0 0,0-22 0,1 1 16,-1 0-16,0 21 0,1-21 0,-1 0 16,-21-22-16,0 22 0,0 0 15,1-21-15,-1 21 0,-21-22 16,0 22-16,0-21 0,0 21 0,0-1 15,0 1-15,-21 0 0,-1 0 0,1 0 16,0 21-16,0 0 0,-21 0 0,20 0 16,1 21-16,-21 0 0,21 0 0,-22 0 15,22 22-15,0-22 0,0 0 16,-21 21-16,20-20 0,22 20 0,-21 0 16,21-21-16,0 22 0,0-22 0,0 0 15,0 0-15,0 0 0,0 1 16,21-1-16,1-21 0,-1 0 0,0 0 15,0 0-15,0 0 16,22 0-16,-22-21 0,0-1 0,0 1 16,21 0-16,-20 0 0,-1-21 0,21 20 15,-21-20-15,0 0 0,1-1 0,-1 1 16,0 0-16,0-22 0,21-63 16,-20 64-16,-1-1 0,0 1 15,0-1-15,-21 1 0,0 20 16,21 1-16,-21 21 0,0-21 0,0 20 0,-21 22 15,0 0-15,0 0 16,0 22-16,-1 20 0,1-21 16,0 21-16,0 1 0,0 20 15,0-20-15,21 20 0,0 1 16,0-22-16,0 21 0,0-20 0,0 20 16,0-20-16,0-1 0,0 0 0,0 1 15,21-22-15,0 21 0,21-21 0,-21 22 16,1-22-16,-1 0 0,21-21 0,-21 21 15,22-21-15,-22 0 0,21 0 16,0 0-16,1 0 0,-22-21 0,21 0 16,1 0-16,-22-1 0,0 1 0,0 0 15,21 0-15,-42 0 0,22 0 16,-1-22-16,-21 22 0,0 0 0,0-21 16,0 20-16,0 1 0,0 0 0,0 0 15,-21 21 1,-1 0-16,1 21 15,0 0-15,21 0 0,0 1 0,0-1 16,-21 0-16,21 21 0,0-21 0,0 1 16,0-1-16,0 0 0,0 21 0,0-21 15,0 1-15,21-1 0,0-21 16,0 21-16,1 0 0,-1-21 0,0 0 16,0 0-16,0 0 0,22 0 0,-22 0 15,0 0-15,21-21 0,-21 21 16,1-21-16,20 0 0,-21 21 0,0-22 15,0 1-15,1 0 0,-1 0 0,0 0 16,-21 0-16,0-1 0,21 1 16,-21 0-16,0 0 0,0 0 0,0 42 31,-21 0-31,21 0 16,-21-21-16,21 43 0,0-22 0,-21 0 15,-1 0-15,22 0 0,0 0 16,0 1-16,0-1 0,-21-21 0,21 21 15,0 0-15,21-42 32,-21 0-17,22 0-15,-1 21 0,-21-22 16,21 1-16,0 0 0,-21 0 16,21-21-16,0 20 0,1 1 0,-22 0 15,21-21-15,0 21 0,0-1 0,-21 1 16,21 21-16,-21-21 0,0 42 15,0 0 1,0 1-16,0-1 0,0 0 0,0 0 16,0 0-16,0 0 0,0 1 15,0-1-15,0 0 0,0 0 0,0 0 16,0 0-16,21 1 0,1-1 0,-1-21 16,0 21-16,0-21 0,0 0 0,0 0 15,1 0-15,20 0 0,-21 0 16,0 0-16,0 0 0,1-21 0,-1 0 15,0 21-15,-21-22 0,21 1 16,0 0-16,-21 0 0,0-21 0,21 20 16,1-20-16,-22 21 0,21-43 0,-21 22 15,21 0-15,0-22 0,-21 1 0,21-1 16,0 1-16,-21-1 0,22 22 16,-22-22-16,21 22 0,-21 0 0,0 21 15,0-1-15,0 1 0,-21 42 31,-1 1-31,1-1 0,0 21 16,0 0-16,0 1 0,21-1 0,-21 0 16,21 22-16,-22-1 0,22 43 15,0-63-15,0-1 0,0 0 0,-21 1 16,21-1-16,0 0 0,0 1 16,0-22-16,0 0 0,21 0 0,-21 0 15,22 0-15,-1 1 0,0-22 0,0 0 16,0 0-16,0 0 0,1 0 0,-1 0 15,21 0-15,-21-22 0,0 22 0,1-21 16,-1 0-16,0 0 0,0 0 0,0 0 16,-21-1-16,21 1 0,1 0 15,-22 0-15,0-21 0,0 20 16,0 1-16,0 0 0,0 0 0,0 42 31,0 0-31,0 0 16,0 1-16,0-1 0,0 21 0,0-21 15,0 0-15,0 1 0,0-1 0,0 0 16,0 0-16,0 0 0,0 0 16,0 1-16,0-1 0,0 0 15,0 0-15,-22-21 16,1 0 0,21-21-1,0 0-15,0 0 0,0-1 16,-21 1-16,21 0 0,-21 0 15,21 0-15,-21 0 0,0-1 16</inkml:trace>
  <inkml:trace contextRef="#ctx0" brushRef="#br0" timeOffset="35107.19">13335 11324 0,'0'0'0,"-21"0"0,42 0 31,0 0-31,0 0 15,22 0-15,-22-21 0,21 21 16,0 0-16,-20 0 0,20 0 0,0-21 16,1 21-16,-22 0 0,21 0 0,-21 0 15,0 0-15,1-21 0,-1 21 0,-21-21 16,-21 21 0,-1 0-16,1 0 0,-21 0 15</inkml:trace>
  <inkml:trace contextRef="#ctx0" brushRef="#br0" timeOffset="35336.58">10350 11494 0,'0'0'0,"-63"21"0,42 0 15,0-21-15,-1 0 0,44 0 16,20 0-16,-21 0 15,21 0-15,1 0 0,-1-21 16,0 0-16,1 21 0,-1-22 0,0 22 16,1 0-16,-1-21 0,-21 21 0,22 0 15,-22 0-15,0-21 0,0 21 16,0 0-16</inkml:trace>
  <inkml:trace contextRef="#ctx0" brushRef="#br0" timeOffset="36283.32">15240 11261 0,'0'0'0,"21"-43"16,0 22-16,-21-21 0,0 0 0,0-1 0,21 1 16,-21 21-1,0 0-15,0 42 16,0 0-16,0 0 0,0 21 16,0 1-16,0 20 0,0 1 0,0-22 15,-21 22-15,21-1 0,-21 1 0,21-22 16,0 21-16,0-20 0,-21-1 15,21 0-15,-21 1 0,21-22 0,0 0 16,0 21-16,0-20 0,-21-1 16,21 0-16,0-42 15,0 0 1,0-1-16,0 1 0,0 0 16,0-21-16,0 21 0,0-22 15,21 1-15,0 0 0,-21-22 0,21 1 16,0 20-16,0-41 0,-21 20 0,22 1 15,20 20-15,-21-20 0,0 20 0,0 1 16,1 21-16,-1 0 0,0 0 16,0 21-16,0 0 0,-21 21 15,21 0-15,-21 21 0,0 1 0,0-1 16,0 21-16,0 1 0,0-22 0,0 22 16,0-1-16,0-20 0,0 20 0,0-21 15,0 1-15,0-22 0,0 21 16,0-21-16,0 1 0,0-1 15,0 0-15,0-42 32,0 0-32,22-1 0,-1 1 0,-21 0 15,21-21-15,0 21 0,0-22 0,0 1 16,1 0-16,-1-1 0,0-20 16,0-1-16,21 1 0,-20 20 15,20-20-15,-21 21 0,0-1 0,22 1 0,-22 21 16,21-22-16,-42 65 15,0-1-15,0 0 0,0 21 16,0 1-16,0 20 0,0-21 16,0 1-16,-21 20 0,21-20 15,-21 20-15,21-21 0,0 1 0,0-1 16,0 0-16,0 1 0,0-1 0,0-21 16,0 22-16,0-22 0,0 0 0,0 0 15,0 0-15,0 0 0,0 1 16,21-22-16,0 0 15,0 0-15,0 0 0,1-22 0,20 22 16,-21-21-16</inkml:trace>
  <inkml:trace contextRef="#ctx0" brushRef="#br0" timeOffset="37708.54">16658 11536 0,'0'0'0,"21"-21"0,-21-85 15,0 85-15,0 0 16,0-1-16,0 1 0,-21 21 0,0 0 15,0 0-15,-22 0 0,22 0 0,-21 21 16,21 1-16,-22-1 0,22 0 0,-21 0 16,21 0-16,0 22 0,-22-1 0,22-21 15,21 21-15,-21-20 0,21 20 16,0-21-16,0 21 0,0-20 0,0-1 16,0 0-16,0 0 0,21 0 0,0 0 15,0-21-15,1 0 0,20 0 16,-21 0-16,0 0 0,0 0 0,22 0 15,-22 0-15,0-21 0,0 0 0,0 0 16,1 21-16,-1-42 0,0 20 16,0 1-16,0-21 0,-21 0 0,21 20 15,1-20-15,-22 0 0,21 21 0,-21-22 16,0 22-16,0 0 0,0 42 31,0 0-31,0 0 0,0 1 16,0 20-16,0-21 0,0 0 15,0 22-15,0-22 0,0 0 0,0 0 16,0 0-16,0 0 0,0 1 0,0-1 16,21 0-16,0-21 0,0 0 0,-21 21 15,21-21-15,1 0 0,20 0 16,-21 0-16,0 0 0,0-21 0,1 0 16,20 21-16,-21-21 0,0-1 15,0 1-15,1 0 0,-1 0 0,0-21 16,0 20-16,0 1 0,-21 0 0,0-21 15,21 42-15,-21-21 0,0-1 0,0 44 32,0-1-32,0 0 0,0 0 15,0 21-15,0-20 0,0-1 16,0 0-16,0 0 0,0 0 0,0 0 16,0 1-16,22-1 0,-22 0 15,21-21-15,0 0 0,21 0 16,-21 0-16,22 0 0,-22 0 0,21 0 15,1 0-15,-22 0 0,21-21 0,-21 0 16,22-1-16,-22 1 0,0 0 0,0 0 16,21-21-16,-42 20 0,22-20 15,-1-21-15,0 20 0,-21-20 0,0-1 16,0 1-16,0-1 0,0 1 0,0-1 16,0 22-16,0-22 0,0 22 0,0 21 15,0 0-15,0 0 0,0-1 0,-21 44 31,21-1-31,-21 21 0,-1-21 0,1 22 16,0 20-16,21-21 0,-21 22 16,0-1-16,0 1 0,21-22 0,0 22 15,-22-22-15,22 22 0,-21-22 0,21 0 16,0-21-16,0 22 0,0-22 0,0 0 16,0 0-16,0 0 0,0-42 31,21 0-16,-21 0-15,22 0 0,-1-22 16,0 22-16,0-21 0,0 21 0,0-22 16,22 22-16,-22-21 0,0 21 15,0 0-15,0-1 0,1 1 16,-1 21-16,0 0 0,0 0 0,-21 21 31,0 1-31,0-1 0,0 0 16,0 0-16,0 0 0,-21-21 0,0 21 15,21 1-15,-21-22 0,-1 0 0,22 21 16,-21-21-16,0 0 16,0 0-16,0 0 15,21 21 1,-21-21-16,-1 0 16,22 21-16,0 0 0,0 0 15,-21-21-15,21 22 0,0-1 16,0 0-16,0 0 15,0 0-15,21 0 0,1 1 16,-1-22-16,0 0 16,0 0-16,0 0 0,0 0 0,22 0 15,-22 0-15,21 0 0,-21 0 0,22 0 16,-1 0-16,0 0 0,1-22 0,-1 22 16,-21-21-16,22 0 0,-1 0 0,-21 0 15,21 0-15,-20-1 0,20-20 16,-21 21-16,0 0 0,0-22 0,1 22 15,-22-21-15,0 21 0,0 0 16,0-1-16,-22 22 0,1 0 16,0 0-16,0 0 0,0 0 15,21 22-15,-21-1 0,21 0 16,0 0-16,0 0 0,0 0 0,0 1 16,0 20-16,21-21 0,0 0 0,-21 0 15,0 1-15,0-1 0,0 0 0,0 0 16,0 0-16,0 0 0,-21-21 15,0 22-15,-1-22 0,1 21 16,-21-21-16,21 0 0,0 0 0,-22 0 16,22 0-16,0 0 0,0 0 15,0-21-15,-1-1 0,22 1 0,0 0 16</inkml:trace>
  <inkml:trace contextRef="#ctx0" brushRef="#br0" timeOffset="38344.1">19685 10626 0,'0'0'0,"21"-21"0,0 21 0,0-22 0,1 1 16,-1 0-16,0 0 0,-21 0 0,0 0 15,-21 21 1,-22 0 0,22 0-16,-21 42 0,0-21 0,-1 21 15,1 1-15,0 20 0,-1 1 16,1-1-16,0 1 0,20-1 0,-20 22 16,0-22-16,21 22 0,-1 0 0,1-22 15,0 1-15,21-1 0,0 1 16,0-1-16,0-20 0,0-1 0,21 0 15,0 1-15,1-1 0,20-21 0,-21 0 16,21 0-16,1 1 0,-1-22 0,0 0 16,1 0-16,-1 0 0,-21 0 0,22 0 15,-1-22-15,0 1 0,-21 0 0,22 0 16,-22 0-16,0-22 0,21 22 16</inkml:trace>
  <inkml:trace contextRef="#ctx0" brushRef="#br0" timeOffset="38635.93">20108 11091 0,'0'0'0,"0"-21"0,0 0 15,0 0-15,0 0 0,0 0 16,-21 21 0,0 21-16,21 0 15,0 0-15,0 21 0,0 1 0,-21-1 16,21 0-16,-21 1 0,21-1 15,-22 0-15,22 1 0,0-1 16,0 0-16,0 1 0,-21-22 0,21 21 16,0-21-16,0 1 0,0-1 0,-21 0 15,21 0-15,0 0 16,21-42 15,0 0-31,-21 0 0,0 0 0,22-1 16,-1 1-16,0 0 0,-21-21 0</inkml:trace>
  <inkml:trace contextRef="#ctx0" brushRef="#br0" timeOffset="38876.26">20151 11028 0,'0'0'0,"-43"-21"16,43 0-1,0-1-15,21 1 16,1 21-16,20 0 15,-21 0-15,0 0 0,0-21 0,22 21 16,-22 0-16,21 0 0,-21 0 16,1 0-16,-1 0 0,0 0 0,0 0 15,0 0-15,-21 21 16,0 0-16,0 1 16,-21-22-16,0 21 15,0-21-15,0 21 0,-1-21 0,1 21 16</inkml:trace>
  <inkml:trace contextRef="#ctx0" brushRef="#br0" timeOffset="39044.17">20024 11324 0,'-22'0'0,"44"0"0,-44 21 15,44-21 17,-1 0-32,0 0 0,0 0 15,0 0-15,0 0 0,1-21 0,-1 21 16,0 0-16,0-21 0,0 21 0,0 0 15,1 0-15,-22-21 0,21 21 16,0 0-16,0-21 0,0 0 0,0 21 16</inkml:trace>
  <inkml:trace contextRef="#ctx0" brushRef="#br0" timeOffset="39375.97">20997 11028 0,'0'0'16,"21"-21"-16,-21 0 0,0-1 0,0 1 16,-21 21-1,0 0-15,0 0 16,0 0-16,-22 0 0,22 21 16,0 1-16,0-22 0,-21 42 0,20-21 15,1 0-15,-21 22 0,21-1 0,0 0 16,21-21-16,-22 22 0,22-1 0,-21 0 15,21-20-15,0 20 0,0-21 16,0 0-16,0 22 0,0-22 0,21-21 16,1 21-16,-1 0 0,0-21 0,0 0 15,0 21-15,22-21 0,-22 0 0,21 0 16,0 0-16,-20 0 0,20 0 0,-21 0 16,0 0-16,0-21 0,1 21 15,-1 0-15,0-21 0,0 21 16,0 0-16</inkml:trace>
  <inkml:trace contextRef="#ctx0" brushRef="#br0" timeOffset="39588.85">21442 11451 0,'0'0'0,"0"21"31,0 1-31,0-1 16,0 0-16,-21 0 0,21 0 15,-22-21-15,1 21 0,0 1 0,0-1 16,0 0-16,0-21 0,-1 21 16,1 0-16,0 0 0,0-21 15</inkml:trace>
  <inkml:trace contextRef="#ctx0" brushRef="#br0" timeOffset="40074.57">22161 11049 0,'43'-21'16,"-86"42"-16,107-63 0,-64 21 0,21-22 16,0 22-16,-21 0 15,0 0 1,-21 21-16,0 0 0,0 0 15,0 0-15,-1 0 0,1 21 0,0-21 16,0 21-16,-21 0 0,20 0 16,1 1-16,0-1 0,0 0 0,21 0 15,-21 21-15,21-20 0,0-1 16,0 0-16,0 0 0,0 0 16,21-21-16,0 0 0,0 21 0,0-21 15,1 0-15,-1 22 0,21-1 16,-21-21-16,0 21 0,22-21 15,-22 21-15,0 0 0,0-21 0,0 21 16,1 1-16,-22-1 0,0 0 16,0 0-16,0 0 0,-22-21 15,1 21-15,-21-21 0,21 22 16,0-22-16,-22 0 0,22 0 16,-21 0-16,21 0 0,-22 0 0,22 0 0,0 0 15,0 0-15,0 0 0,-1 0 0,1 0 16,0 0-16,21-22 15,0 1 1,21 21 0,0-21-16,1 21 0,-1-21 15,0 21-15,0 0 0</inkml:trace>
  <inkml:trace contextRef="#ctx0" brushRef="#br0" timeOffset="40419.37">22796 11028 0,'0'0'0,"0"-21"0,22 0 15,-22-1-15,21 22 0,-21-21 0,0 0 0,0 0 32,-21 21-32,-1 0 0,1 0 15,0 21-15,0-21 0,0 21 0,-22 0 16,22 1-16,-21 20 0,21-21 0,0 21 15,-1 1-15,1-22 0,-21 21 0,42 1 16,-21-22-16,21 21 0,0-21 16,0 0-16,0 1 0,0-1 0,0 0 15,0 0-15,21 0 0,0-21 0,0 0 16,22 21-16,-22-21 0,0 0 0,21 0 16,-21 0-16,1 0 0,-1 0 15,0 0-15,0-21 0,0 21 16,0 0-16,1 0 0,-22-21 15,21 21 1,0 0 0</inkml:trace>
  <inkml:trace contextRef="#ctx0" brushRef="#br0" timeOffset="40655.24">23114 11451 0,'0'0'0,"0"21"15,0 1 1,0-1-16,0 0 16,0 0-16,-21 0 0,0 0 15,-1 1-15,1-1 16,0 0-16,0 0 0,0 0 0,0-21 16,-22 21-16,22 1 0,0-22 0,0 21 15,0-21-15,-1 21 0,44-21 31,-1 0-15</inkml:trace>
  <inkml:trace contextRef="#ctx0" brushRef="#br0" timeOffset="40995.98">23749 10880 0,'0'-21'16,"-21"42"-16,0 0 16,21 0-16,-22 0 0,1 0 15,21 22-15,-21-1 0,0-21 0,21 22 16,0-1-16,-21 0 0,0 1 15,21-1-15,0-21 0,0 21 0,-22-20 16,22-1-16,0 21 0,-21-42 0,21 21 16,0 0-16,0 1 15,21-22 17,1-22-32,-22 1 0,21 0 15,0 0-15,0 0 0,-21 0 0</inkml:trace>
  <inkml:trace contextRef="#ctx0" brushRef="#br0" timeOffset="41223.31">23664 11007 0,'0'0'0,"-21"-21"16,42 21 15,0-22-31,1 22 0,-1 0 0,0 0 15,21 0-15,-21 0 0,1 0 0,-1 0 16,21 0-16,-21 0 0,0 0 16,1 0-16,-1 0 15,-21 22 17</inkml:trace>
  <inkml:trace contextRef="#ctx0" brushRef="#br0" timeOffset="41420.19">23580 11303 0,'-22'0'15,"44"0"-15,-44 21 0,1-21 0,21 21 16,21-21 0,1 0-16,-1 0 0,0 0 15,0 0-15,0 0 0,0 0 16,1 0-16,-1 0 0,0 0 15,0 0-15,0-21 0,0 21 16,-21-21-16,0 0 0,22 21 16</inkml:trace>
  <inkml:trace contextRef="#ctx0" brushRef="#br0" timeOffset="41989.64">23685 10922 0,'0'-21'0,"-21"42"47,0 0-31,21 0-16,0 1 0,-21 20 0,0-21 16,0 21-16,-1 1 0,22-1 15,-21 0-15,0 1 0,21-1 0,-21-21 16,21 22-16,-21-1 0,0-21 15,21 0-15,0 0 0,0 1 0,0-1 16,0 0-16,0 0 16,21-21-1,0 0-15,0-21 16,0 0-16,0 21 16,1-21-16,-22-1 0,21 1 0,0 0 15,-21 0-15</inkml:trace>
  <inkml:trace contextRef="#ctx0" brushRef="#br0" timeOffset="42235.5">23601 11007 0,'0'0'0,"-43"-21"15,43-1 1,0 1 0,22 21-16,-1 0 0,0 0 15,0 0-15,21 0 0,1 0 0,-22 0 16,21 0-16,1 0 0,-1 0 15,0 0-15,1 0 0,-22 0 0,21 0 16,-21 0-16,0 0 0,1 0 0,-1 0 16,0 0-16,-42 0 31,0 0-15,-1 0-16,1 0 0,0 0 0,0 0 15,0 0-15</inkml:trace>
  <inkml:trace contextRef="#ctx0" brushRef="#br0" timeOffset="42547.89">23622 10964 0,'0'0'0,"-21"0"0,42 0 47,0 0-47,0 0 16,-21 22-1,0-1-15,21-21 0,-21 21 0,0 0 16,0 21-16,0-20 0,0-1 0,0 21 16,0 0-16,-21 1 0,21-22 0,0 21 15,0 1-15,-21-22 0,0 0 16,21 21-16,-21-21 0,21 1 0,0-1 16,-21-21-16,21 21 0,-22 0 0,1-21 15,21 21-15,21-21 31,1-21-15,-1 21-16,0-21 0,0 0 16,21 21-16</inkml:trace>
  <inkml:trace contextRef="#ctx0" brushRef="#br0" timeOffset="43012.14">24024 11049 0,'0'0'0,"0"-21"0,0 0 0,0 0 16,0-1-16,0 44 31,0-1-31,0 0 0,0 0 16,-21 21-16,21 1 15,-21-22-15,0 21 0,21 1 0,-22-22 0,22 21 16,0-21-16,-21 22 0,21-22 16,-21 0-16,21 0 0,0 0 0,0 0 15,0 1-15,0-44 47,0 1-47,0 0 16,0 0-16,0 0 0,21 0 0,0-1 15,1 1-15,-1 0 0,0-21 16,0 21-16,0-1 0,0 1 0,1 0 16,-1 0-16,21 21 0,-21 0 0,0 0 15,1 0-15,-1 0 16,-21 21-16,21 0 0,-21 0 0,0 1 15,0 20-15,0-21 0,0 0 16,0 0-16,0 22 0,0-22 0,-21 0 16,21 0-16,-21 0 0,-1-21 0,22 22 15,0-1-15,-21-21 0,0 21 16,21-42 15,21 0-15,0-1-16,1 1 0</inkml:trace>
  <inkml:trace contextRef="#ctx0" brushRef="#br0" timeOffset="43421.9">24871 11134 0,'0'0'0,"0"-43"15,0 22 1,0 0-16,0 0 16,0 0-16,-21 21 15,-1 0 1,1 0-16,0 0 0,0 21 15,0 0-15,-22 0 0,22 0 16,0 22-16,0-22 0,0 21 0,0-21 16,-1 22-16,22-22 0,0 21 0,-21-21 15,21 1-15,0-1 0,0 0 0,0 0 16,0 0-16,21 0 0,1-21 16,-1 0-16,0 0 15,0 0-15,0 0 0,0 0 16,1 0-16,-1 0 0,0 0 0,0 0 15,0-21-15,22 21 0,-22-21 0,0 0 16,0 0-16,0 0 0,22-1 0,-22 22 16</inkml:trace>
  <inkml:trace contextRef="#ctx0" brushRef="#br0" timeOffset="43939.65">25146 10562 0,'0'0'0,"0"-21"0,-21 21 0,21-21 16,0 0-16,21 21 31,0 0-31,0 0 0,0 0 16,1 0-16,-1 0 16,0 0-16,0 0 0,-21 21 0,21 0 15,0 0-15,-21 0 0,22 22 16,-1-22-16,0 21 0,-21 1 0,21-1 15,0 0-15,0 1 0,-21-1 0,0 0 16,22 1-16,-22 20 0,0 1 0,0-22 16,0 21-16,0-20 0,0 20 15,-22-20-15,1-1 0,0 0 0,0 1 16,0-1-16,0 0 0,-22-21 0,1 1 16,21 20-16,-22-21 0,1 0 0,0 0 15,21 1-15,-22-1 0,22-21 16,0 21-16,0 0 0,0-21 15,-1 0-15,22-21 32,-21 21-17,21-21-15</inkml:trace>
  <inkml:trace contextRef="#ctx0" brushRef="#br0" timeOffset="52159.65">6689 13187 0,'0'0'0,"21"0"0,-21-21 16,0 0-16,0-1 16,21 1-16,-21 0 0,0 0 15,0 0-15,0 42 32,0 0-32,0 0 0,0 22 15,-21-1-15,0 0 0,-1 1 0,1 20 16,0-21-16,0 22 0,-21-22 15,-1 22-15,22-22 0,-21 22 0,21-22 16,-22 0-16,22 1 0,0-22 0,0 21 16,21-21-16,-21 0 0,21 1 15,0-44 17,21 1-32,0 0 0,0 0 0,0 0 15,0 0-15,1-1 16,20 22-16,-21-21 0,21 0 0,1 0 15,-1 0-15,0 21 0,1-21 0,-1-1 16,0 1-16,22 21 0,-22-21 16,1 0-16,-1 0 0,-21 0 0,21-1 15,-20 22-15,-1-21 0,0 0 0,0 0 16,-21 0-16,0 0 0,0-1 0,0 1 16,0 0-16,0 0 0,0 0 15,-21 21-15,0 0 0,0 0 16,21 21-16,-22 0 15,22 0-15,-21 0 0,21 22 16,0-1-16,0 0 0,0 1 16,-21-1-16,21 0 0,-21 1 0,21-1 15,-21 0-15,21 1 0,-21-1 0,21-21 16,-22 22-16,22-22 0,-21 0 16,21 0-16,0 0 0,0 0 0,0 1 15,21-22 1,1 0-1,-1-22-15,0 1 0,0-21 16,0 21-16</inkml:trace>
  <inkml:trace contextRef="#ctx0" brushRef="#br0" timeOffset="52307.57">7493 13504 0,'0'0'0,"21"0"0,0 0 15,-21-21-15,21 21 47,1 0-47,-22-21 0,21 21 16,0-21-16,-21 0 0</inkml:trace>
  <inkml:trace contextRef="#ctx0" brushRef="#br0" timeOffset="53392.94">9525 13102 0,'0'0'0,"-21"21"0,-85 1 16,85-1 0,21 0-16,21-21 31,0-21-31,21 0 0,-20-1 15,20 22-15,-21-21 0,21 0 16,1 0-16,-22 0 0,21 0 0,-21-1 16,1 1-16,-1 0 0,-21 0 15,-43 21 1,22 0-16,-21 0 0,0 0 16,-1 21-16,1 0 0,0 22 0,-1-22 15,1 21-15,0-21 0,-1 22 0,1-22 16,21 0-16,0 21 0,21-21 15,0 22-15,0-22 0,0 21 0,21-21 16,0 22-16,0-22 0,21 21 0,-20 1 16,20-1-16,-21-21 0,21 21 0,1 1 15,-22-1-15,21-21 0,-21 22 16,1-22-16,-1 21 0,-21-21 0,0 22 16,0-22-16,0 0 0,-21 0 15,-1 0-15,-20 0 0,0 1 0,21-22 16,-22 21-16,1-21 0,0 0 15,-1 0-15,1 0 0,0 0 0,-1 0 16,1-21-16,21-1 0,-22 1 0,22 0 16,0 0-16,21-21 0,0-1 0,0 1 15,0 0-15,0-22 0,0 22 16,0-22-16,0 22 0,0 0 0,0-1 16,21 1-16,-21 21 0,0 0 0,0-1 15,21 22-15,1 0 16,-22 22-16,0-1 0,21 0 15,-21 21-15,21 1 0,0-1 16,-21 0-16,0 1 0,21 20 0,0-21 16,-21 1-16,22-1 0,-1 0 15,-21 1-15,21-22 0,0 21 0,0-21 16,0 1-16,1-1 0,20 0 0,-21-21 16,0 0-16,22 0 0,-1 0 0,0 0 15,1 0-15,-1 0 0,0-21 16,1 0-16,-1-1 0,21-20 0,-20 21 15,-1-21-15,0-1 0,1 1 16,-1-22-16,-21 22 0,0-21 0,22-1 16,-43 1-16,21-1 0,-21 22 0,0-22 15,21 1-15,-21 20 0,0 1 16,0 0-16,0 21 0,0-22 0,0 64 31,0 1-31,0-1 0,-21 21 16,21 0-16,-21 1 0,21 20 0,0-20 15,0 20-15,-21 1 0,21-1 0,-22-21 16,22 22-16,0-22 0,0 1 16,0-1-16,0 0 0,0-21 15,0 22-15,0-22 0,0 0 0,22 0 16,-1-21-16,0 0 0,0 0 16,0 0-16,0 0 0,1-21 0,-1 0 15,-21 0-15,0 0 16,21-1-16,-21 1 0,0 0 0,0 0 15,0-21-15</inkml:trace>
  <inkml:trace contextRef="#ctx0" brushRef="#br0" timeOffset="53560.84">9991 13589 0,'0'-21'16,"0"0"-16,21 0 15,0 21-15,0-22 0,0 22 16,0 0-16,22-21 0,-22 0 0,21 21 0,-21-21 15,22 21-15,-1-21 0,-21 21 16,22 0-16,-22-21 0,21 21 16,-21 0-16,0 0 0,1 0 0,-1 0 15</inkml:trace>
  <inkml:trace contextRef="#ctx0" brushRef="#br0" timeOffset="55355.58">10604 13483 0,'0'0'16,"0"21"-16,0 43 15,0-22-15,0-21 0,0 1 0,0-1 0,0 21 16,0-21-16,0 0 0,0 22 16,0-22-16,0 0 0,0 0 0,0 0 15,0 1-15,0-1 0,0 0 16,22-21-16,-1 0 0,0 0 16,0 0-16,0 0 0,22 0 15,-22 0-15,0-21 0,21 0 0,-21-1 16,1 1-16,20 0 0,-42 0 0,21 0 15,0-22-15,0 22 0,-21-21 0,22 0 16,-22 20-16,0-20 0,0 21 16,21-21-16,-21 20 0,0 1 0,0 0 15,0 42 1,0 0-16,0 1 16,0 20-16,0-21 0,0 21 0,0-20 15,0 20-15,0 0 0,0-21 16,0 22-16,0-22 0,21 0 15,0 0-15,0 0 0,0 1 0,1-1 16,20-21-16,0 0 0,1 0 0,-1 0 16,-21 0-16,21 0 0,1 0 15,-1 0-15,0-21 0,22-1 0,-22 1 16,1 0-16,-22 0 0,21 0 16,0 0-16,22-85 15,-43 85-15,0-22 0,-21 1 0,21 0 16,-21 20-16,0-20 0,0 21 15,0 0-15,-21 0 0,0-1 0,0 22 0,0 0 16,0 0-16,-1 0 0,1 0 0,-21 0 16,21 22-16,0-1 0,-22 0 15,22 0-15,0 21 0,0-20 16,0 20-16,-1 0 0,1-21 0,21 22 16,-21-1-16,21-21 0,0 22 0,0-22 15,0 0-15,0 0 0,0 0 0,21 0 16,0 1-16,1-22 0,-1 0 15,0 0-15,0 0 0,0 0 0,22 0 16,-22-22-16,0 1 0,21 0 0,-21 0 16,22 0-16,-22 0 0,21-22 15,-21 1-15,1 0 0,-1-1 0,0 1 16,0 0-16,0-1 0,0-20 16,-21 20-16,0-20 0,0 21 0,0-22 15,0 22-15,0-1 0,0 1 0,0 0 16,0 21-16,0-1 0,0 1 0,-21 21 15,0 0 1,0 21-16,0 22 0,0-22 16,21 21-16,-22 1 0,1-1 0,21 0 15,0 1-15,-21-1 0,21 0 0,-21 1 16,21-1-16,0 21 0,0-20 0,0-1 16,0 0-16,0 1 15,21-22-15,0 21 0,-21-21 0,21 1 16,1-1-16,20 0 0,-21 0 0,0-21 15,22 0-15,-22 0 0,21 0 0,-21 0 16,22 0-16,-1 0 0,-21-21 0,21 0 16,-20 0-16,20-1 0,-21 1 15,21 0-15,-20 0 0,-1 0 0,0-22 16,0 22-16,0-21 0,-21 21 0,21 0 16,-21-1-16,0 1 0,0 0 15,0 0-15,0 0 0,-21 21 16,0 0-16,0 0 0,0 0 15,0 21-15,21 0 0,-22 0 16,1 0-16,21 1 0,-21-1 0,21 21 16,0-21-16,0 22 0,0-22 0,0 0 15,0 21-15,0-21 0,0 1 16,0-1-16,0 0 0,0 0 0,21-21 16,0 21-16,1-21 0,-1 0 0,0 0 15,0 0-15,21 0 0,-20 0 0,-1 0 16,21-21-16,-21 21 0,22-21 15,-22 0-15,0 0 0,0-1 0,21 1 16,-20 0-16,-1 0 0,-21-21 16,21 20-16,0 1 0,-21 0 0,21-21 15,-21 21-15,0-1 0,0 1 16,0 42 0,0 1-1,0-1-15,-21 21 0,21-21 16,0 0-16,-21 1 0,21-1 0,-21 0 15,21 21-15,0-21 0,0 1 0,-21-1 16,21 0-16,0 0 0,0 0 16,0 0-16,21-21 31,-21-21-15,0 0-16,21 21 0,0-21 0,0 0 15,-21 0-15,21-22 0,1 22 16,-22 0-16,21-21 0,0 20 15,0 1-15,-21 0 0,21 0 0,0 0 16,1 21-16,-22 21 31,0 0-31,0 0 0,0 0 16,0 1-16,0-1 0,0 0 0,0 0 16,0 0-16,0 0 0,0 1 0,0-1 15,21 0-15,0 0 0,0-21 16,0 21-16,0-21 0,1 0 0,20 21 0,-21-21 15,21 0-15,-20 0 0,20 0 16,-21 0-16,0 0 0,0 0 16,1-21-16,-1 21 0,0-21 0,0 0 15,0 0-15,0 0 0,1-22 0,-22 22 16,21-21-16,0-1 0,0 1 0,0 0 16,-21-1-16,21 1 0,1 0 15,-22-1-15,21-20 0,-21 21 0,0-1 16,0 1-16,0 0 0,0-1 0,21 22 15,-21 0-15,0 0 0,0 42 32,0 0-32,-21 0 0,21 22 0,0-22 0,-21 21 15,-1 0-15,22-20 0,-21 20 0,0 0 16,21 1-16,-21-1 0,0 0 16,21 1-16,-21-1 0,-1 0 0,22 1 15,0-1-15,-21 0 0,0-21 16,21 22-16,0-22 0,0 0 0,0 0 15,0 0-15,0 1 0,21-22 16,0 0-16,1 0 16,-1 0-16,0-22 0,0 22 15,0-21-15,0 0 0,22 0 0,-22 0 16,0 0-16,0-1 0,22-41 16,-22 21-16,0-1 0</inkml:trace>
  <inkml:trace contextRef="#ctx0" brushRef="#br0" timeOffset="55571.45">13568 13314 0,'-21'21'15,"42"-42"-15,-64 63 0,43-21 0,0 1 16,22-1 0,-1-21-16,0 0 0,0 0 0,0 0 15,0 0-15,22 0 0,-22 0 16,21 0-16,-21 0 0,1-21 0,20 21 15,-21 0-15,0 0 0,0-22 0,1 22 16,-1-21-16,0 21 16</inkml:trace>
  <inkml:trace contextRef="#ctx0" brushRef="#br0" timeOffset="56060.17">15430 13547 0,'0'-21'15,"0"-1"-15,0 65 0,22-107 0,-22 43 0,0 0 16,0 0-16,21 0 0,-21-1 15,0 1-15,21 21 0,-21-21 0,0 0 16,0 42 0,0 0-1,0 0-15,0 1 0,0-1 0,0 21 16,0-21-16,0 0 0,0 22 16,0-22-16,-21 0 0,21 0 0,0 0 15,-21 1-15,21-1 0,0 0 0,0 0 16,0 0-16,0-42 47,0 0-47,0 0 0,21 0 0,-21-1 15</inkml:trace>
  <inkml:trace contextRef="#ctx0" brushRef="#br0" timeOffset="56399.98">15557 13166 0,'0'0'0,"0"-43"0,0 22 16,0 0-16,-21 0 0,21 0 0,-21 21 15,0 0-15,0 0 16,0 21-16,21 0 16,-22 0-16,22 0 0,0 1 15,0-1-15,0 0 16,22-21-16,-1 0 0,21 0 16,-21 0-16,0 0 15,1 0-15,-1 0 0,0-21 0,0 0 16,0 21-16,0-22 0,1 1 15,-22 0-15,0 0 0,0 0 0,0 0 0,0-1 16,0 1-16,0 0 0,-22 0 16,1 21-16,0 0 0,0 0 0,0 0 15,0 0-15,-1 21 0,1 0 16,0 0-16,21 1 0,0-1 0,0 21 16,0-21-16,0 0 0,0 1 15,0-1-15,0 0 0,0 0 16,21 0-16,-21 0 0,21-21 0,1 22 15,-1-22-15,21 0 0,-21 0 0</inkml:trace>
  <inkml:trace contextRef="#ctx0" brushRef="#br0" timeOffset="57054.11">16002 13293 0,'0'0'0,"0"42"15,0-21-15,0 0 0,0 1 16,-21-1-16,21 0 0,0 0 15,0 21-15,-21-20 0,21-1 0,-22 0 16,22 21-16,0-21 0,0 1 16,-21-1-16,21 0 0,0 0 15,0 0-15,0-42 47,0 0-47,0 0 16,0-22-16,0 22 0,21-21 0,1 21 15,-1-22-15,-21 1 0,21 21 16,0-21-16,0 20 0,22-20 0,-22 21 16,0 0-16,0 0 0,0 21 15,22 0-15,-22 0 0,0 0 0,0 0 16,-21 21-16,21 0 0,-21 0 16,0 21-16,21-20 0,-21-1 15,0 21-15,0-21 0,0 22 0,0-22 16,0 21-16,22-21 0,-22 0 0,21 1 15,-21-1-15,0 0 0,21-21 0,0 21 16,0-21-16,0 0 16,1 0-16,-1 0 0,0 0 0,21 0 15,-21-21-15,1 0 0,-1 0 0,21-1 16,-21 1-16,0 0 0,1 0 0,-22 0 16,21-22-16,0 22 0,0-21 15,-21 21-15,0-22 0,0 22 16,0 0-16,0 0 0,21 0 0,-42 42 31,0 0-31,0 0 16,21 0-16,0 1 0,-21 20 0,21-21 15,-22 0-15,22 22 0,0-22 16,0 21-16,0-21 0,0 0 0,0 1 16,0-1-16,22-21 0,-1 21 15,0-21-15,0 0 0,0 0 0,0 0 16,1 0-16,-1 0 15,-21-21 1,0 0-16,0-1 16,0 1-16</inkml:trace>
  <inkml:trace contextRef="#ctx0" brushRef="#br0" timeOffset="57422.92">16849 12891 0,'-22'-22'0,"44"44"0,-86-65 0,43 43 16,0 0-16,0 0 0,-1 0 0,1 0 15,0 21-15,0 1 0,21-1 16,0 0-16,-21 0 0,21 0 0,0 0 16,0 1-16,0-1 0,0 0 0,21 0 15,0-21-15,0 21 0,0-21 0,1 0 16,-1 0-16,0 0 15,0 0-15,0 0 0,-21-21 16,0 0-16,0 0 0,0 0 16,0-1-16,0 1 0,0 0 0,-21 0 15,21 0-15,-21 0 16,0 21-16,21-22 0,-21 22 0,-1 0 16,1 0-16,21 22 0,0-1 15,0 0-15,0 0 16,0 0-16,0 0 0,0 1 15,21-1-15,1-21 0,-1 0 16,0 0-16,21 0 0,-21 0 0,22 0 16</inkml:trace>
  <inkml:trace contextRef="#ctx0" brushRef="#br0" timeOffset="57691.75">17230 12869 0,'0'-42'0,"0"84"0,0-126 16,0 20-16,0 107 31,0-22-15,0 21-16,-22 0 0,1 1 0,21-1 15,-21 0-15,0 22 0,21-22 0,0 1 16,-21 20-16,0-21 0,21 1 0,-22-1 16,22 0-16,0 1 0,0-1 0,0 0 15,0 1-15,0-22 0,0 0 16,0 0-16,22 0 0,-22 1 0,21-22 15,0 0-15,0 0 0,0 0 16,0 0-16,-21-22 16,22 1-16,-22 0 0,0 0 0,0 0 15,0 0-15</inkml:trace>
  <inkml:trace contextRef="#ctx0" brushRef="#br0" timeOffset="57871.64">17039 13293 0,'-21'0'0,"42"0"0,-63 0 0,21 0 15,21-21-15,-22 21 0,22-22 16,22 22 0,-1 0-16,0-21 15,0 21-15,21 0 0,-20 0 0,20 0 16,-21 0-16,21 0 0,-20 0 0,20 0 16,-21-21-16,0 21 0,0 0 0,1 0 15,-1 0-15,0 0 0,0-21 16</inkml:trace>
  <inkml:trace contextRef="#ctx0" brushRef="#br0" timeOffset="58737.17">17843 13314 0,'0'0'0,"22"0"15,-1-21 1,-21 0-1,21 21-15,-21-22 0,0 1 0,0 0 16,0 0-16,0 0 0,0 0 16,0-1-16,0 1 0,0 0 15,0 0-15,-21 21 0,0 0 16,-1 0-16,1 0 0,0 0 0,-21 0 16,21 21-16,-1 0 0,-20 0 0,21 1 15,0 20-15,-22-21 0,22 21 16,0-20-16,0 20 0,21-21 0,0 21 15,0-20-15,0 20 0,0-21 0,0 21 16,0-20-16,0-1 0,0 0 0,0 0 16,21 0-16,0-21 0,0 0 15,1 0-15,-1 0 0,0 0 0,0 0 16,0-21-16,0 21 0,1-21 16,-1 0-16,0 0 0,0-1 0,0 1 15,0 0-15,1-21 0,-22 21 0,21-22 16,0 22-16,-21-21 0,0 21 15,0-22-15,0 1 0,21 21 0,-21 0 16,0-1-16,0 1 0,0 0 0,-21 42 31,21 0-31,-21 1 0,21-1 16,0 0-16,0 0 0,-21 21 16,21-20-16,0 20 0,0-21 0,0 21 15,0-20-15,0-1 0,0 21 16,0-21-16,0 0 0,0 1 0,21-1 15,0 0-15,-21 0 0,21-21 0,0 0 16,0 0-16,1 0 0,-1 0 16,0 0-16,0 0 0,0 0 15,0-21-15,1 0 0,20 0 0,-21-1 16,0 1-16,0-21 0,1 21 0,-1-22 16,0 1-16,21 0 0,-21-1 15,1 1-15,-1-21 0,0 20 0,-21-20 16,21-1-16,0 1 0,-21-1 0,21 22 15,-21 0-15,0-1 0,0 1 16,0 21-16,0 0 0,0 42 16,-21 0-1,21 0-15,-21 21 0,0 1 16,0-1-16,0 0 0,-1 1 0,1-1 16,21 22-16,-21-22 0,0 0 0,21 22 15,0-22-15,0 0 0,0 1 0,0-1 16,0 0-16,0 1 0,0-22 15,0 21-15,0-21 0,21 1 0,21-1 16,-20 0-16,-1-21 0,21 0 0,-21 0 16,22 0-16,-22 0 0,21 0 15,0-21-15,-20 21 0,-1-21 0,0-1 16,0 1-16,0 0 0,0 0 16,1 0-16,-22 0 0,0-1 0,0 1 15,21 0-15</inkml:trace>
  <inkml:trace contextRef="#ctx0" brushRef="#br0" timeOffset="59571.03">6964 15367 0,'-21'0'0,"42"0"0,-64-21 15,22 0-15,0 21 16,0 0-16,0-21 0,0 21 0,-1 0 15,1 0-15,0 0 0,0 0 0,21-22 32,21 22-17,0 0-15,22 0 0,-1 0 0,0-21 16,1 21-16,-1 0 0,0 0 0,1 0 16,-1 0-16,-21 0 0,21 0 15,-20 0-15,-1 0 0,0 0 16,-21-21-16,0 0 31,-21 21-31,0 0 16,-1 0-16,1 0 0,0-21 0,-21 21 15,21 0-15,-22 0 0,22 0 0</inkml:trace>
  <inkml:trace contextRef="#ctx0" brushRef="#br0" timeOffset="60027.77">6794 15219 0,'-21'21'0,"148"-63"15,-233 63-15,64 21 0,21-42 0,0 21 0,0 1 0,-1-22 16,1 21-16,21 0 0,-21-21 15,21 21-15,0 0 0,-21 0 0,21 1 16,-21-1-16,0 0 0,21 0 0,0 0 16,0 0-16,-22 1 0,22-1 0,-21 0 15,21 0-15,0 0 16,21-21 15,1 0-15,-1-21-16,0 21 0,0-21 0,0 21 15,0-21-15,1 21 0,20 0 0,-21 0 16,0-21-16,0 21 0,1 0 0,20 0 16,-21 0-16,21 0 0,-20 0 15,-1 0-15,0 0 0,21 0 16,-21 21-16,1 0 0,-22 0 0,21 0 16,-21 0-16,0 1 0,0-1 0,0 0 15,0 0-15,-21 21 16,-1-20-16,1-1 0,-21 0 0,21 0 15,0 21-15,-22-20 0,22-1 0,-21 0 16,21-21-16,-1 21 0,-20-21 16,21 0-16,0 0 0,0 0 0,-1 0 15,1 0-15,0 0 16,0 0-16,21-21 0,0 0 16,0 0-1,21-1 1,0 1-1,0 21-15,1 0 0,-1 0 16</inkml:trace>
  <inkml:trace contextRef="#ctx0" brushRef="#br0" timeOffset="60239.65">7514 15748 0,'0'0'16,"0"-21"-1,0 0-15,0 0 47,0-1-15,0 1-17</inkml:trace>
  <inkml:trace contextRef="#ctx0" brushRef="#br0" timeOffset="67625.12">9313 15261 0,'21'0'15,"1"0"1,-1 0-16,0 0 0,0-21 0,0 0 16,0 0-16,1 0 15,-1-1-15,0 22 0,0-21 0,0 0 16,0 0-16,1-21 0,-22 20 16,21 1-16,-21 0 0,0 0 15,0 0-15,0 0 0,-21 21 0,-1-22 16,-20 22-16,21-21 0,-21 21 0,-1 0 15,1 0-15,0 0 0,-1 21 16,-20 1-16,20-1 0,1 0 0,0 0 16,21 0-16,-22 0 0,22 22 0,0-22 15,21 0-15,0 21 0,0-20 16,0 20-16,0-21 0,21 21 0,21-20 16,-20-1-16,-1 21 0,21-21 15,-21 0-15,22 22 0,-22-22 16,21 21-16,-21-21 0,22 1 0,-22-1 15,0 21-15,0-21 0,-21 0 0,0 1 16,0-1-16,0 21 0,0-21 0,0 0 16,-21 1-16,0-1 0,0-21 15,-22 21-15,22 0 0,-21 0 0,21-21 16,-22 0-16,1 0 0,21 0 0,-22 0 16,22 0-16,-21-21 0,21 21 15,0-21-15,-22 0 0,22 0 0,0-22 16,21 22-16,-21-21 0,21-1 0,-21 22 15,-1-42-15,22 20 0,0 1 16,0 0-16,0 21 0,0-22 16,0 22-16,0 0 0,0 0 0,0 42 15,0 0 1,22 0-16,-1 0 0,-21 22 0,21-1 16,0 0-16,0-20 0,-21 20 0,21 0 15,1 1-15,-1-22 0,21 21 0,-21-21 16,0 0-16,22 1 0,-22-1 15,21 0-15,-21 0 0,22-21 16,-1 0-16,0 0 0,1 0 0,-1 0 0,0 0 16,1-21-16,-1 21 0,0-21 15,1 0-15,-1-22 0,0 22 16,1-21-16,-1 21 0,0-22 0,1 1 16,-22 0-16,0-22 0,0 22 0,-21-22 15,0 1-15,0 20 0,0-20 16,0 21-16,0-1 0,0 1 0,0 21 15,0 0-15,0-1 0,-21 44 32,21-1-32,-21 21 0,21 0 0,-21 1 15,21-1-15,0 22 0,0-22 0,-21 21 16,21-20-16,-22 20 0,22-20 16,0-1-16,0-21 0,0 21 0,0-20 15,0 20-15,22-21 0,-1 0 16,0 0-16,0-21 0,0 0 0,0 0 15,22 0-15,-22 0 0,21 0 16,22-21-16,-22 21 0,-21-21 16,22 0-16,-22 0 0,0 0 0,0-1 15,0 1-15,0-21 0,-21 21 16,0 0-16,0-1 0,0 1 0,22 0 16,-22 0-16,0 42 15,0 0-15,0 0 16,0 1-16,0 20 0,0-21 15,0 0-15,0 0 0,0 22 0,0-22 16,0 0-16,0 0 0,0 0 16,21 1-16,0-22 15,0 0-15,0 0 0,0 0 16,1 0-16,-1 0 0,21 0 0,-21-22 16,22 1-16,-22 0 0,0 0 0,0 0 15,0 0-15,0-1 0,1 1 16,-1 0-16,0 0 0,-21-21 0,0 20 15,0 1-15,0 0 0,0 0 16,0 42 0,0 0-1,0 0-15,0 1 16,0-1-16,0 0 0,0 0 0,0 0 16,0 0-16,0 1 0,21-1 0,0 0 15,-21 0-15,21-21 0,1 21 16,20 0-16,0-21 0,-21 0 0,22 0 15,20 0-15,-20 0 0,-1 0 0,21 0 16,-20 0-16,-1-21 0,22 21 0,-22-21 16,0 0-16,1 0 0,-1 21 15,0-21-15,-21-22 0,1 22 0,-1 0 16,-21-21-16,0 20 0,0-20 16,0 0-16,0 21 0,0-22 0,-21 22 15,-1-21-15,22 21 0,-21-1 16,0 22-16,0 0 0,0 0 0,0 0 15,-1 0-15,1 22 0,0-1 0,0 0 16,0 0-16,0 21 0,-1-20 16,1-1-16,0 0 0,21 21 0,0-21 15,-21 1-15,21-1 0,0 0 0,0 0 16,0 0-16,21-21 16,-21 21-16,21-21 0,0 0 0,1 0 15,-1 0-15,0 0 0,0-21 0,0 0 16,0 0-16,1 0 0,-1 0 15,0-1-15,0-20 0,-21 21 16,21-21-16,0-1 0,-21-20 0,22 20 16,-22-20-16,0-1 0,21 22 0,-21-21 15,21 20-15,-21 1 0,0 0 0,0-1 16,0 1-16,0 21 0,0 0 16,0 42-1,-21 0-15,0 0 0,-1 21 16,22-20-16,-21 20 0,0 21 15,21-20-15,-21 20 0,21 1 0,0-22 16,0 22-16,0-22 0,0 21 0,0-20 16,0-1-16,21 0 0,0-20 15,0 20-15,22-21 0,-22 0 16,21 0-16,1 1 0,-1-22 0,-21 0 16,21 0-16,1 0 0,-1 0 0,0 0 15,1 0-15,-1 0 0,0-22 16,-20 1-16,20 0 0,-21 0 0,0 0 15,0 0-15,1-1 0,-22-20 0,0 21 16,0-21-16,0-1 0,0 22 0,0-21 16,0 21-16,-22-1 0,1 22 15,0 0-15,0 0 0,0 0 16,0 0-16,-1 22 0,1 20 16,0-21-16,21 21 0,0-20 0,-21 20 15,21-21-15,0 21 0,0-20 0,0-1 16,0 21-16,21-21 0,0 0 15,22 1-15,-22-1 0,0-21 16,0 0-16,21 0 0,-20 0 16,20 0-16,0 0 0,-21 0 0,22-21 15,-1-1-15,0 1 0,-20 21 0,-1-21 16,0 0-16,0 0 0,0 0 0,0-22 16,-21 22-16,0 0 0,0 0 15,0 0-15,0-1 0,0 44 31,0-1-31,0 0 0,-21 0 16,21 0-16,0 0 0,-21 1 16,21-1-16,-21-21 0,21 21 0,0 0 15,-21 0-15,21 0 16,21-21 15,-21-21-31,21 0 0,-21 0 0,0 0 16,21 0-16,0-1 0,1 1 0,-1-21 15,0 21-15,-21 0 0,21-22 16,0 22-16,0 0 0,-21 0 16,22 21-1,-22 21-15,0 0 0,0 0 0,0 0 16,0 1-16,0 20 0,0-21 16,0 0-16,0 22 0,0-22 0,0 0 15,0 21-15,21-21 0,-21 1 0,21-22 16,0 21-16,-21 0 0,21-21 0,0 0 15,1 0-15,-1 0 0,21 0 0,-21 0 16,0 0-16,1 0 0,20-21 16,-21 21-16,0-21 0,0-1 15,1 1-15,-1-21 0,21-22 0,-21 22 16,0 0-16,1-1 0,-1-20 16,0 21-16,0-22 0,-21 1 15,42-86-15,-20 86 0,-1 21 16,-21-22-16,0 22 0,21-1 0,-21 22 15,0 0-15,0 0 0,-21 42 16,0 0 0,-1 0-16,1 22 0,0-1 0,21 22 15,-21-22-15,-21 85 0,42-85 16,0 22-16,0-1 0,0-20 16,0 20-16,0-21 0,0 1 0,0-1 15,0 0-15,0 1 0,21-22 0,0 0 16,-21 0-16,21 0 0,0 1 0,0-1 15,1-21 1,-1 0-16,0 0 0,0 0 0,0 0 16,0 0-16,1 0 0,-1 0 0,0-21 15,0-1-15,0 1 0,0 0 16,-21-21-16,22 21 0,-22-1 16,21-20-16,-21 21 0,0-21 0,0 20 15,0-20-15,0 21 0,0-21 0,0 20 16</inkml:trace>
  <inkml:trace contextRef="#ctx0" brushRef="#br0" timeOffset="67832">13271 15092 0,'0'0'0,"-21"0"0,-21 0 15,42-21 1,21 21 0,0 0-16,0-21 0,22 21 15,-1 0-15,0-22 0,1 22 0,-1-21 16,0 21-16,1-21 0,-1 21 0,0-21 15,1 21-15,-1-21 0,-21 21 0,0 0 16,1-21-16,-44 21 31,1 0-31,-21 0 0,0 0 0,-1 0 16,1 0-16</inkml:trace>
  <inkml:trace contextRef="#ctx0" brushRef="#br0" timeOffset="68167.62">9991 15261 0,'21'0'16,"21"0"-1,-21 0-15,22 0 0,-1-21 0,0 21 16,22-21-16,-22 21 0,0-21 16,1 21-16,20-21 0,-20 21 0,-22 0 15,21-22-15,-21 22 0,22-21 0,-22 21 16</inkml:trace>
  <inkml:trace contextRef="#ctx0" brushRef="#br0" timeOffset="71174.83">15706 15092 0,'21'0'0,"-21"21"0,21-21 109,0 0-93,-21-21 124,21 21-124,-21-21-16,21 21 0,1-21 15,-1-1-15,0 22 16,-21-21-16,21 0 0,-21 0 16,21 21-16,-21-21 0,0 0 15,0-1-15,0 1 0,-21 0 16,0 21-16,0-21 0,0 21 0,-1 0 16,1 0-16,0 0 0,0 0 0,-21 0 15,20 0-15,1 21 0,-21 0 16,21 0-16,0 1 0,-1 20 0,1-21 15,0 21-15,0 1 0,21-1 0,0 0 16,0 1-16,0-22 16,0 21-16,0 1 0,21-1 0,0-21 15,0 21-15,1-20 0,-1 20 0,21-21 16,-21 21-16,0-20 0,1-1 16,-22 21-16,21-21 0,-21 0 0,0 1 15,0-1-15,0 0 0,0 0 0,-21 21 16,-1-20-16,-20-22 0,21 21 15,-21 0-15,20-21 0,-20 0 16,21 0-16,-21 0 0,-1 0 16,22 0-16,-21 0 0,21-21 0,-1 21 0,1-21 15,0-1-15,0 1 0,21 0 16,0-21-16,0 21 0,0-22 16,0 22-16,0-21 0,0-1 0,0 1 15,0 0-15,0 21 0,0-22 0,0 22 16,0 0-16,0 0 0,21 21 15,0 21 1,-21 0-16,21 0 0,1 22 0,-1-22 16,-21 21-16,21-21 0,0 22 15,0-22-15,0 21 0,1 22 16,-1-43-16,0 0 0,0 0 16,0 0-16,0 0 0,1 1 0,-1-1 15,0-21-15,0 0 0,0 0 0,0 0 16,1 0-16,-1 0 0,21-21 15,-21 21-15,22-22 0,-1 1 0,0 0 16,1 0-16,-1 0 0,0 0 0,-21-22 16,22 1-16,-22 21 0,0-22 15,0 1-15,-21 21 0,0-21 0,0 20 16,0 1-16,21 0 0,-42 42 31,0 0-31,0 1 0,21 20 16,0-21-16,-21 0 0,21 22 15,-21-22-15,21 0 0,0 0 0,0 0 16,0 0-16,0 1 0,0-1 16,0 0-16,21 0 0,0-21 0,0 0 15,0 21-15,0-21 0,22 0 0,-22 0 16,21 0-16,1 0 0,-22-21 0,21 0 16,-21 0-16,22 0 0,-22-1 15,21 1-15,-21 0 0,0 0 0,1-21 16,-1 20-16,-21 1 0,0-21 0,0 21 15,0 0-15,0 42 32,0 0-32,0 0 0,0 0 0,0 0 15,-21 1-15,21-1 0,0 0 16,0 0-16,0 0 0,0 0 0,0 1 0,0-1 16,21-21-1,0 21-15,0-21 0,0 0 0,0 0 16,1 0-16,-1-21 0,21 21 0,-21-21 15,0-1-15,22 1 0,-22 0 0,0 0 16,21-21-16,-20 20 0,-1-20 16,0 0-16,0-22 0,-21 22 15,0-22-15,21 1 0,-21-1 0,0 22 0,0-21 16,0-1-16,0 22 0,0-1 16,0 22-16,0 0 0,0 0 15,0 42-15,0 0 16,0 0-16,-21 22 0,0-1 0,21 22 15,0-22-15,-21 21 0,0-20 16,-1 20-16,22 1 0,0-22 0,0 0 16,-21 1-16,21-1 0,0 0 0,-21-20 15,21-1-15,0 0 0,0 0 0,0 0 16,0 0-16,0-42 31,0 0-15,21-21-16,0 21 0,-21-1 15,22 1-15,-1-21 0,0 21 16,21-22-16,-21 22 0,1 0 0,-1 0 16,21 0-16,0 21 0,-20 0 15,-1 0-15,0 0 0,0 21 16,0 0-16,-21 0 0,0 0 0,21 22 16,-21-22-16,0 21 0,0-21 0,0 1 15,0-1-15,0 21 0,-21-21 0,0 0 16,0 1-16,0-1 0,0-21 15,-1 21-15,1 0 0,0-21 0,0 0 16,0 21-16,-22-21 0,22 0 0,0 0 16,0 0-16,0 0 0,0-21 15,-1 0-15,22 0 16,0 0-16,0-1 16,0 44 15,0-1-16,22-21-15,-1 21 0,0-21 0,0 21 16,0-21-16,22 21 0,-22-21 16,21 0-16,0 0 0,1 0 0,-1 0 0,0 0 15,1 0-15,20 0 0,-20 0 16,-1 0-16,-21-21 0,21 21 0,-20-21 16,20 0-16,-21 21 0,0-21 0,0-1 15,1-20-15,-1 21 0,-21 0 16,0-22-16,21 22 0,-21-21 0,21 21 15,-21-22-15,0 22 0,0-21 16,0 21-16,0 0 0,0-1 0,0 44 31,0-1-31,0 0 0,0 0 0,0 21 16,0-20-16,0 20 0,0 0 16,0 1-16,0-22 0,0 21 0,0 0 15,0 1-15,0-1 0,0 0 0,0 1 16,0-1-16,0 0 0,0 22 0,0-22 15,0 1-15,0 20 0,0-21 16,0 1-16,0-1 0,0 0 16,0 1-16,0-1 0,-21-21 0,21 22 15,-21-22-15,0 0 0,21 0 0,0 0 16,0 0-16,-22-21 0,1 0 16,0 0-1,21-21 1,0 0-16,-21 0 0,21 0 0,0 0 0,-21-22 15,21 22-15,0-21 0,0-1 16,0 22-16,0-21 0,0 0 16,0-22-16</inkml:trace>
  <inkml:trace contextRef="#ctx0" brushRef="#br0" timeOffset="71375.09">17653 15092 0,'0'0'0,"0"-21"0,0 0 15,0-1-15,0 1 0,-21 21 47,21 21-31,0 1 0,0-1-16,21-21 15,0 21-15,-21 0 16,21-21-16</inkml:trace>
  <inkml:trace contextRef="#ctx0" brushRef="#br0" timeOffset="71726.89">17907 15473 0,'0'42'16,"0"-21"-16,21-21 15,0 0-15,0 0 0,1 0 16,-1 0-16,0-21 15,0 0-15,-21 0 0,21 21 16,0-21-16,1 0 0,-22-22 0,0 22 16,0 0-16,0 0 0,0 0 0,0-1 15,0 1-15,0 0 0,0 0 16,-22 21-16,1 21 16,0 0-16,21 0 0,-21 22 0,0-22 15,0 21-15,21-21 0,-22 22 16,22-1-16,-21-21 0,21 22 0,0-22 15,0 21-15,0-21 0,0 0 0,0 1 16,0-1-16,21 0 0,1-21 0,-22 21 16,21-21-16,0 0 0,0 0 0,0 0 15,0 0-15,22 0 16,-22 0-16,0 0 0,21-21 0,-20 21 16,20-21-16,-21 0 0,21-1 0</inkml:trace>
  <inkml:trace contextRef="#ctx0" brushRef="#br0" timeOffset="72270.75">18711 15261 0,'0'0'0,"0"-42"0,0 21 16,0 0-16,0-1 0,-21 22 31,0 0-31,0 22 0,21 20 16,-21-21-16,-1 0 0,1 22 0,21-1 15,0-21-15,-21 21 0,21 1 16,-21-22-16,21 21 0,0-21 15,0 22-15,0-22 0,0 0 0,0 0 16,21 0-16,0 1 0,0-1 0,1-21 16,-1 0-16,0 21 0,21-21 0,-21 0 15,1 0-15,20 0 0,-21 0 16,0-21-16,0 0 0,1-1 0,-1 1 16,0 0-16,0-21 0,-21 21 0,21-22 15,0-20-15,1 20 0,-1-20 0,-21-22 16,21 22-16,0-1 15,0-20-15,-21 20 0,0 1 0,21-1 0,1 1 16,-22 20-16,0-20 0,0 42 16,0-1-16,0 1 0,0 0 0,-22 42 31,1 0-31,0 1 0,0 20 0,21 0 16,0 1-16,-21 20 0,21-21 0,0 22 15,0-1-15,0 1 0,0-1 0,0-20 16,0 20-16,0 1 0,0-22 15,0 0-15,21 1 0,0-1 0,0 0 16,-21-20-16,21 20 0,1-21 0,-1 0 16,0 0-16,0 1 0,0-22 15,0 0-15,1 0 0,-1 0 16,21 0-16,-21-22 16,0 1-16,1 21 0,-1-21 0,0 0 15,-21 0-15,0 0 0,21-1 0,-21 1 16,0 0-16,0 0 0,0 0 15,0-22-15</inkml:trace>
  <inkml:trace contextRef="#ctx0" brushRef="#br0" timeOffset="72503.62">19135 15155 0,'0'0'0,"-22"-21"0,1 21 16,21-21 15,21 21-31,1 0 0,-1 0 15,21-21-15,-21 21 0,0 0 0,22-21 16,-1 21-16,-21-21 0,22 21 16,-22 0-16,0-22 0,0 22 0,0 0 15,-42 0 17,0 22-32,0-1 15,0 0-15,-1 0 16,22 0-16</inkml:trace>
  <inkml:trace contextRef="#ctx0" brushRef="#br0" timeOffset="74987.14">6646 17632 0,'0'0'0,"0"-21"0,0-22 16,21 22-16,1 0 0,20-21 16,-21 21-16,21-1 0,-20 1 0,20 0 15</inkml:trace>
  <inkml:trace contextRef="#ctx0" brushRef="#br0" timeOffset="75567.81">7112 16658 0,'21'-21'0,"-42"42"0,42-63 0,-21 21 15,0 0-15,-21 21 16,-21 0-1,20 0-15,1 21 0,-21 0 16,21 21-16,-22 1 0,1-1 16,0 0-16,21 22 0,-22-1 0,22 1 15,-21-22-15,21 22 16,21-1-16,0-21 0,0 1 0,0-1 0,0 0 16,0 1-16,21-22 0,21 21 0,-21-21 15,22-21-15,-1 22 16,0-22-16,1 0 0,-1 0 0,0 0 15,1 0-15,-1 0 0,-21-22 16,0 22-16,0-21 0,1 21 0,-22-21 16,0 0-16,0 0 0,0 0 15,-22 21-15,1-22 0,0 1 16,0 21-16,0 0 0,-22 0 0,22 0 16,-21 0-16,21 0 0,-22 0 0,22 0 15,0 0-15,0 21 0,21 1 16,-21-1-16,21 0 0,0 0 15,-21 0-15,21 22 0,0-22 0,0 0 16,0 0-16,0 0 16,0 0-16,21-21 0,0 0 0,0 0 15,0 0-15,22 0 0</inkml:trace>
  <inkml:trace contextRef="#ctx0" brushRef="#br0" timeOffset="75740.71">7641 17272 0,'21'0'16,"-42"0"-16,42-21 0,-21 0 16,0 0-16,-21 21 15,0 0 1,0 0 0,21-22-16</inkml:trace>
  <inkml:trace contextRef="#ctx0" brushRef="#br0" timeOffset="76731.64">9440 16933 0,'21'-21'31,"1"21"-31,-1-21 0,0 0 0,0 0 0,21 0 16,-20-1-16,20 1 0,-21-21 16,21 21-16,-20 0 0,-1-22 15,0 22-15,-21 0 0,0 0 0,0 0 16,0-1-16,-21 1 0,-22 0 0,22 21 16,-21 0-16,21 0 0,-22 0 15,1 0-15,21 0 0,-21 0 0,20 21 16,-20-21-16,21 21 0,0 1 0,0 20 15,21-21-15,0 21 0,0-20 16,0 20-16,0 0 0,21 1 0,0-1 16,0 0-16,21-21 0,-20 22 15,20-1-15,-21 0 0,21 1 0,-20-22 16,20 21-16,-21 1 0,0-22 16,0 21-16,1-21 0,-22 22 0,0-22 15,0 0-15,-22 21 0,1-21 16,0 1-16,0-1 0,-21 0 0,-1 0 15,1 0-15,21-21 0,-22 0 0,1 0 16,21 0-16,-21 0 0,20 0 16,1-21-16,0 21 0,0-42 0,0 21 15,0-1-15,21-20 0,-22 0 16,22-1-16,0 1 0,0 0 0,0-1 16,0-20-16,0 21 0,0-22 15,0 22-15,0-1 0,0 1 16,0 21-16,0 0 0,22 42 15,-1 0 1,0 21-16,-21-20 0,21 20 16,0 0-16,0 1 0,1-1 0,-1 0 15,0 1-15,0-1 0,0 0 0,0-21 16,1 22-16,20-22 0,-21 0 16,21 0-16,1 0 0,-22 1 0,21-1 15,1-21-15,-1 0 0,21 0 16,-20 0-16,-1-21 0,22-1 0,-22 1 15,21 0-15,-20 0 0,-1 0 0,22-22 16,-43 1-16,21 0 0,-21-1 16,0 1-16,-21-21 0,0 20 15,0-20-15,0-1 0,0 22 0,0 0 16,0-1-16,0 22 0,0 0 16,0 0-16,-21 21 0,0 0 0,21 21 15,-21 21-15,21-21 0,-21 22 0,0-1 16,21 0-16,-22 1 0,22 20 15,0-20-15,0-1 0,0 0 0,-21 1 16,21-1-16,0-21 0,0 21 0,0-20 16,0-1-16,0 0 15,21 0-15,-21 0 0,22 0 0,-1-21 16,0 0 0,-21-21-1</inkml:trace>
  <inkml:trace contextRef="#ctx0" brushRef="#br0" timeOffset="76911.56">10075 17251 0,'0'0'0,"0"-21"15,21 0 1,1 21 0,-1-22-16,21 22 0,-21-21 0,22 21 15,-1-21-15,0 0 0,1 21 16,-1-21-16,0 0 0,1-1 15,-1 22-15,0-21 0,1 0 0,-22 21 16,0 0-16,0 0 0</inkml:trace>
  <inkml:trace contextRef="#ctx0" brushRef="#br0" timeOffset="78439.05">10753 17103 0,'0'0'0,"0"21"16,0 0-16,0 0 0,0 0 16,0 1-16,0-1 0,0 0 0,0 0 15,0 0-15,0 0 0,0 1 0,0-1 16,0 0-16,0 0 15,21-21 1,0 0-16,0 0 16,0 0-16,0-21 0,1 21 15,-1-21-15,0 0 0,0-1 0,0 1 16,0 0-16,1 0 0,-1 0 0,0 21 16,-21-21-16,0-1 0,21 22 15,-21 22 16,0-1-31,0 0 0,0 0 16,0 0-16,0 22 0,0-22 0,0 0 16,21 0-16,0 0 0,1 0 0,-1 1 15,0-1-15,0-21 0,21 21 16,1-21-16,-1 0 0,0 0 16,1 0-16,-1 0 0,22 0 0,-22-21 15,21 21-15,-20-21 0,20-1 16,-20 1-16,20 21 0,-21-21 0,-20 0 15,20 0-15,-21-22 0,-21 22 0,0 0 16,0 0-16,0-21 0,0 20 16,0 1-16,-21 0 0,-21 0 0,20 21 15,1 0-15,-21-21 0,0 21 0,20 0 16,-20 0-16,21 21 16,-21-21-16,20 21 0,-20 0 0,21 0 0,0 1 15,21-1-15,0 21 0,-21-21 16,21 0-16,0 1 0,0-1 15,0 0-15,21 0 0,21 0 16,-21-21-16,0 0 0,1 0 0,20 0 16,0 0-16,-21 0 0,22-21 15,-1 0-15,-21 21 0,22-21 0,-22 0 16,0-22-16,21 22 0,-21-21 0,1 21 16,-1-22-16,-21-20 0,21 20 15,0-20-15,-21-1 0,0 1 0,0-1 16,0 1-16,0 21 0,0-22 15,0 22-15,0-22 0,0 43 16,-21-21-16,0 21 0,0 21 0,-1 0 16,1 0-16,0 21 0,0 0 15,-21 0-15,20 21 0,1 22 16,21-22-16,-21 22 0,0-22 0,21 22 16,-21-1-16,21 1 0,0-1 0,0-21 15,0 22-15,21-22 0,0 1 16,0-1-16,0-21 0,22 21 0,-1-20 15,0-1-15,1 0 0,-1 0 16,0-21-16,1 0 0,-1 0 0,0 0 16,1 0-16,-1 0 0,0 0 0,1 0 15,-22-21-15,0 21 0,21-21 16,-20 0-16,-22-1 0,0 1 16,0 0-16,0 0 0,0-21 0,0 20 15,0 1-15,0 0 0,-22 21 16,1 21-1,0 0-15,21 1 16,0 20-16,-21-21 0,21 0 0,0 0 16,0 1-16,0-1 15,0 0-15,21 0 16,0-21-16,0 0 0,1 0 0,-1 0 16,0 0-16,0 0 0,-21-21 15,21 0-15,0 21 0,1-21 16,-1-1-16,0 1 0,-21 0 15,21 0-15,-21 0 0,0 42 47,0 0-47,0 0 0,0 0 16,0 1-16,0-1 16,0 0-1,21-21 1,0 0-16,1 0 0,-22-21 15,21 21-15,0-21 0,0-1 16,0 1-16,0 0 0,1 0 16,-22 0-16,21 0 0,0-1 15,0 1-15,-21 42 32,0 1-32,0-1 0,0 0 15,0 0-15,0 0 16,0 0-16,21-21 15,0 0-15,1 0 0,-1 0 0,21 0 16,-21 0-16,22 0 0,-22 0 16,21 0-16,-21 0 0,22-21 15,-22 0-15,0 21 0,0-21 0,0 0 16,0 0-16,-21-1 0,22-20 16,-1 21-16,-21-21 0,0-1 0,21 1 15,0-22-15,-21 22 0,21-21 0,0-1 16,-21 1-16,22-1 0,-1 22 0,-21-1 15,21 1-15,-21 0 0,21 21 16,-21-1-16,0 44 16,0-1-16,0 0 0,-21 21 0,0 1 15,0 20-15,-1-21 16,1 22-16,21-1 0,-21 1 0,-21 42 16,42-64-16,0 0 0,0 1 15,0-1-15,0-21 0,0 0 16,0 1-16,0-1 0,0 0 0,21 0 15,0-21-15,0 0 0,0 0 16,1 0 0,-1-21-16,-21 0 0,0 0 0,0-1 15,0 1-15</inkml:trace>
  <inkml:trace contextRef="#ctx0" brushRef="#br0" timeOffset="78623.94">13208 16828 0,'-21'0'16,"42"0"0,0 0-16,21 0 15,-20 0-15,-1 0 0,21-22 16,-21 22-16,22-21 0,-1 21 0,-21-21 16,21 0-16,-20 21 0,-1-21 0,0 0 15,0-1-15,21 22 0,-42-21 0,22 0 16</inkml:trace>
  <inkml:trace contextRef="#ctx0" brushRef="#br0" timeOffset="81947.32">15896 17018 0,'21'-21'16,"0"0"-1,1 0-15,-22-1 0,21 1 0,0 0 16,21 0-16,-21-21 0,1 20 0,20-20 16,-21 0-16,0 21 0,0-22 15,1 1-15,-1 0 0,-21 20 0,0 1 16,0-21-16,0 21 0,0 0 15,0 42 1,0 0-16,-21 0 16,-1 21-16,22 1 0,-21-1 0,21 22 15,0-1-15,0-21 0,0 22 0,0-1 16,-21 1-16,21-1 0,0-20 16,-21 20-16,21-20 0,0-1 0,0 0 15,-21 1-15,21-22 0,-21 21 0,-1-21 16,1 0-16,21 22 0,-21-22 15,0-21-15,0 21 0,0-21 0,-1 0 16,1 0-16,0 0 0,0 0 16,0-21-16,0 0 0,21 0 15,-22-22-15,1 22 0,21-21 0,-21 21 16,21-22-16,0 1 0,-21 21 16,21-22-16,-21 22 0,21 0 15,0 0-15,0 0 0,0 42 31,0 0-31,0 0 0,0 0 0,21 1 16,0 20-16,0-21 0,-21 0 0,21 22 16,1-22-16,-1 0 0,0 21 15,0-21-15,0 1 0,0-1 16,22-21-16,-22 21 0,21-21 0,-21 0 16,22 0-16,-1 0 0,0 0 15,1-21-15,-1 0 0,-21 21 0,22-22 16,-1 1-16,0-21 0,-21 21 0,22 0 15,-22-22-15,0 22 0,0-21 16,0 21-16,1-22 0,-22 22 0,0-21 16,0 21-16,0-1 0,0 44 31,0-1-31,0 0 0,0 0 0,0 0 16,-22 0-16,1 1 0,21-1 0,-21 21 15,21-21-15,-21 0 16,21 1-16,0-1 0,-21-21 0,21 21 15,21-21 17,0-21-32,0 21 15,-21-21-15,21-1 0,1 1 0,-1 0 16,0 0-16,0 0 0,0-22 16,0 22-16,1 0 0,-1 0 15,0 21-15,-21-21 0,21 21 0,0 0 16,-21 21-1,0 0-15,0 0 0,0 0 0,0 1 16,0-1-16,0 0 0,0 0 0,0 21 16,0-20-16,0-1 0,0 0 15,0 0-15,0 0 0,21 0 16,1-21 0,-1 0-16,0 0 0,21 0 15,-21 0-15,22 0 0,-22-21 0,21 0 16,1 21-16,-22-21 0,21 0 0,0 0 15,-20-22-15,20 22 0,-21 0 16,-21-21-16,0-1 0,0 22 0,0 0 16,0-21-16,0 20 0,-21 1 15,0 21-15,0 0 0,-1 0 16,1 0-16,0 21 0,0-21 0,0 22 16,0-1-16,21 0 0,0 0 15,0 21-15,0-20 0,0-1 0,0 0 16,21 0-16,0 21 0,0-20 15,0-1-15,0 0 0,1 0 0,-22 0 16,0 0-16,21-21 0,-21 22 16,0-1-16,-21-21 15,-1 0-15,1 0 16,21-21-16,-21 21 0,0-22 16,0 1-16,0 21 0,21-21 0,-22 0 15,1 21-15,21-21 16,0 42 15,21 0-31,1-21 0,-22 21 0,21 0 0,0-21 16,0 22-16,0-22 15,0 21-15,1-21 0,20 0 0,-21 0 16,0 0-16,22 0 0,-1 0 0,-21 0 16,21 0-16,1-21 0,-22-1 15,21 22-15,-21-21 0,22 0 0,-22 0 16,0 0-16,0 0 0,-21-1 15,0 1-15,21 0 0,-21 0 0,0 0 16,0 0-16,0-1 0,0 1 0,-21 21 31,21 21-31,0 1 16,0-1-16,-21 0 0,21 0 16,0 0-16,0 0 0,0 1 0,0-1 15,0 0-15,0 0 0,0 0 16,21-21-16,0 21 0,1-21 15,-1 0-15,0 0 0,0 0 0,0 0 16,0 0-16,1-21 0,20 21 0,-21-21 16,0 0-16,0 0 0,1 0 15,-1-22-15,0 22 0,21-64 16,-21 43-16,-21-21 0,22-1 16,-1 1-16,-21-22 0,21 21 0,-21-20 15,21 20-15,0 1 0,-21-1 16,0 1-16,0 20 0,0 22 0,0 0 15,0 0-15,-21 21 16,0 21-16,0 21 16,0-20-16,-1 20 0,1 0 0,0 1 15,0 84-15,0-85 16,21 21-16,-21 1 0,21-1 0,0-20 16,0 20-16,0-20 0,0-1 0,0 0 15,0 1-15,0-22 0,21 21 16,0-21-16,0 0 0,0 1 15,0-22-15,1 0 0,-1 0 0,0 0 0,0 0 16,0 0-16,0 0 0,1-22 16,-1 1-16,0 0 0,0 21 15,-21-21-15,21-21 0,0 20 0,-21 1 16,0 0-16,0 0 0,0 0 0,22 21 16,-22-21-16,0 42 15,0 0 1,0 0-16,-22-21 0,22 21 15,0 0-15,0 1 16,0-1-16,0 0 16,22-21-16,-1 0 15,0 0-15,0 0 0,0-21 16,0 21-16,-21-21 16,22-1-16,-1 22 0,0-21 0,-21 0 15,0 0-15,21 21 0,-21-21 0,21 0 16,-21 42 15,0 0-31,0 0 16,0 0-16,0 0 0,0 1 15,0-1-15,0 0 0,21 0 16,1 0-16,-1-21 0,0 0 0,0 21 16,21-21-16,-20 0 0,20 0 15,-21 0-15,21 0 0,1 0 0,-22-21 16,21 21-16,-21-21 0,1 0 15,-1 0-15,0 0 0,0-1 0,0 1 16,0-21-16,-21 0 0,22-128 16,-22 107-1,0-22-15,21 22 0,-21-1 0,0 1 0,0 20 16,0 1-16,0 0 0,0 20 16,0 1-16,-21 21 15,-1 21-15,22 1 0,-21-1 0,0 21 16,0 0-16,0 1 0,21 20 15,-21 1-15,21-22 0,-22 22 0,22-22 16,0 21-16,0-20 0,-21-1 16,21 0-16,0 1 0,0-1 0,0-21 15,0 0-15,0 1 0,0-1 16,0 0-16,21-21 16,1 0-16,-1 0 0,0 0 15,0-21-15,0 0 16,0-1-16,1 1 0,-1 0 15,0 21-15,0-21 0,-21 0 0,21 0 0,0 21 16,-21 21 15,0 0-31,0 0 0,0 0 16,0 0-16,0 1 16,0-1-16,22-21 31,-1 0-31,0 0 0,0 0 15,0 0-15,0 0 0,1-21 16,-1 21-16,0-22 0,0 1 0,0 0 16,0 0-16,1 0 0,-22 0 15,21-1-15,0 22 0,-21-21 0,21 21 16,-21 21 15,0 1-31,-21-1 0,0 0 16,21 0-16,0 0 0,0 0 15,0 1-15,0-1 16,21-21-16,0 0 16,0 0-16,0 0 0,1 0 0,-1 0 15,0 0-15,0 0 0,-21-21 16,0-1-16,0 1 16,0 0-16,0 0 15,0 0-15,0 0 0,0-1 16,0 1-16,-21 21 0,21-21 0,0 0 31,21 21-15,-21-21-16,21 21 15,0 0-15,1 0 0,-22-21 16,21 21-16,0 0 0,0 0 16,-21 21-16,0 0 15,0 0-15,0 0 16,0 0-16,0 1 0,0-1 0,0 0 15,0 21-15,0-21 0,0 1 0,0-1 16,0 0-16,0 0 16,0 0-16,-21-21 15,21-21 17,0 0-17,0 0-15,0 0 0,21-1 16,-21 1-16,21-21 0,22 21 0,-22-22 15,0 22-15,0-21 0,21 21 16,-20-22-16,-1 22 0,0 0 16,21 21-16,-42 21 15,0 0-15,0 22 16,0-22-16,0 0 0,0 0 0,0 22 16,0-22-16,-21 0 0,21 0 15,-21 0-15,21 0 0,-21 1 0,21-1 16,0 0-1,-21-21 1,-1-21-16,1 21 16,21-21-16,0-1 0,0 1 15,-21 0-15,21 0 0,-21 0 0</inkml:trace>
  <inkml:trace contextRef="#ctx0" brushRef="#br0" timeOffset="82123.22">19897 16489 0,'0'0'15,"0"-21"-15,0 0 0,0-1 16,0 44 31,-22-22-31,1 0-1,0 0-15,0 0 0,0 21 0,0-21 16</inkml:trace>
  <inkml:trace contextRef="#ctx0" brushRef="#br0" timeOffset="82324.11">19008 16722 0,'0'0'16,"-22"0"-16,-20 0 0,42 21 0,42-21 31,-20 0-15,-1-21-16,0 21 0,21 0 15,1-21-15,-1-1 0,0 22 0,1 0 16,-22-21-16,21 21 0,-21 0 0,0-21 16,1 21-16,-22-21 0,0 0 15,-22 21-15</inkml:trace>
  <inkml:trace contextRef="#ctx0" brushRef="#br0" timeOffset="82512">18690 16574 0,'0'0'0,"-21"0"78,0-22-78,-22 22 0</inkml:trace>
  <inkml:trace contextRef="#ctx0" brushRef="#br0" timeOffset="82687.91">17865 16849 0,'0'0'0,"0"21"16,21-21-1,0 0-15,0 0 0,0 0 16,0 0-16,1 0 0,-1 0 0,-21-21 16,0 0-1</inkml:trace>
  <inkml:trace contextRef="#ctx0" brushRef="#br0" timeOffset="82833.82">17589 16785 0,'0'0'0,"-21"21"15,0-21 1,21 22 15,21-22-31,0 0 16,22 0-16</inkml:trace>
  <inkml:trace contextRef="#ctx0" brushRef="#br0" timeOffset="83301.55">20764 16658 0,'22'-21'0,"-44"42"0,86-63 16,-43 0-16,0 20 0,0 1 0,1 21 15,-1-21-15,-21 0 0,21 21 16,-21 21-16,0 0 0,0 22 16,0-1-16,0 0 0,-21 22 15,21-1-15,-21 1 0,-1-1 16,22 1-16,-21-1 0,0-20 0,21 20 16,-21-21-16,0 1 0,0-1 15,-1 0-15,22-20 0,-21-1 0,0 0 16,0 0-16,21 0 0,-21-21 0,0 0 15,-1 0-15,1 0 0,0 0 16,0 0-16,-21 0 0,20-21 0,1 0 16,0 0-16</inkml:trace>
  <inkml:trace contextRef="#ctx0" brushRef="#br0" timeOffset="83727.31">20214 16870 0,'0'-64'0,"0"128"0,-21-170 0,21-42 16,0 106-16,0-1 15,21 1-15,0 21 0,22-22 0,-1 1 16,0 21-16,1-21 0,-1 20 0,21 22 16,-20 0-16,20 0 0,-20 22 15,20-1-15,-21 0 0,1 21 0,-1 22 16,-21-22-16,22 22 0,-22 20 0,0-20 16,0 20-16,0-20 0,0-1 15,-21 22-15,0-21 0,22-22 0,-22 21 16,0-20-16,0-1 0,0-21 15,0 0-15,0 22 0,0-22 16,-22-21 0,22-21-16,0 0 0,0-1 15,0-20-15,0 21 0,0-21 16,0-22-16,0 1 0,0-1 0,22 1 16,-1-22-16,0 0 0,0 1 0,21-1 15,-20 0-15,-1 1 0,0 20 16,21 22-16,-21-1 0,1 1 0,-22 21 15,21 0-15,0 21 0,-21 21 16,0 0-16,0 0 0,0 22 16,0-22-16,0 21 0,0 0 0,0 1 15,0-1-15,0 0 0,-21 1 0,21-1 16,0 22-16,0-22 16,0 0-16,0 1 0,0-1 0</inkml:trace>
  <inkml:trace contextRef="#ctx0" brushRef="#br0" timeOffset="84912.61">21505 17251 0,'21'21'0,"-42"-42"0,64 63 16,-22-42-16,21 21 0,-21-21 0,0 0 16,22 0-16,-22 0 0,0 0 15,21 0-15,-20-21 0,-1 0 0,0 0 16,0 0-16,-21 0 0,0-22 0,0 22 16,0-21-16,0-1 15,0 1-15,-42 21 0,21-21 0,-1 20 0,-20 1 16,0 21-16,-1 0 0,1 0 15,0 21-15,-1 1 0,22-1 16,-21 21-16,0-21 0,-1 22 0,22-22 16,0 21-16,0 0 0,0 1 0,21-22 15,0 21-15,0-21 0,0 1 16,0 20-16,21-21 0,0 0 0,21-21 16,-21 21-16,1-21 0,20 0 15,0 0-15,1 0 0,-22 0 0,21-21 16,0 0-16,1 21 0,-22-21 0,0 0 15,21 0-15,-20-22 16,-22 22-16,21-21 0,0 21 0,-21-22 16,0 1-16,0 21 0,0 0 0,0-1 15,0 44 1,0-1-16,0 0 0,-21 0 16,21 0-16,-21 22 0,21-22 0,0 0 15,0 0-15,0 21 0,0-20 16,21-1-16,0 0 0,0-21 15,0 0-15,22 0 0,-22 0 0,21 0 16,-21 0-16,22 0 0,-22 0 16,0 0-16,21-21 0,-21 0 0,1-1 15,-1 1-15,-21 0 0,21 0 16,-21-21-16,21 20 0,-21 1 16,21-21-16,-21 21 0,0 0 15,0 42 1,-21 0-16,0 0 15,0 0-15,21 0 0,0 1 0,-21-1 16,-1 21-16,22-21 0,-21 0 0,21 1 16,0-1-16,0 0 15,21-21 17,1-21-32,-1 21 15,-21-21-15,21-1 0,0 1 16,-21 0-16,21 0 0,0 0 0,1 0 15,-22-1-15,21 1 0,0 21 0,-21-21 16,21 21 0,-21 21-16,0 0 15,0 1-15,0-1 0,0 0 0,0 0 16,0 0-16,0 0 0,0 1 16,0-1-1,21-21-15,0 0 0,1 0 16,-1 0-16,0 0 15,0-21-15,0 21 0,0-22 16,-21 1-16,22 0 0,-1 0 0,0 0 0,0 0 16,0-1-16,-21 1 15,21 0-15,1 0 0,-22 0 16,21 21-16,-21 21 16,0 0-1,0 0-15,0 0 0,0 1 16,0-1-16,0 0 0,0 0 0,0 0 15,0 0-15,0 1 16,21-22-16,0 0 0,0 0 16,0 0-16,1 0 0,20 0 0,0 0 15,-21 0-15,22-22 0,-22 1 16,0 21-16,0-21 0,0 0 16,1-21-16,-1 20 0,0 1 0,0-21 15,0 21-15,-21 0 0,0-22 0,0 22 16,0 0-16,-21 21 15,0 21 1,0 0-16,21 0 0,-21 1 0,-1-1 16,1 0-16,21 0 0,0 0 15,0 0-15,0 1 0,0-1 0,0 0 16,0 0-16,21-21 0,1 21 16,-1-21-16,0 0 15,0 0-15,0 0 16,0-21-1,-21 0-15,22 21 16</inkml:trace>
  <inkml:trace contextRef="#ctx0" brushRef="#br0" timeOffset="85051.53">23304 17230 0,'0'0'16,"0"-21"46,-21 21-46,0-22-16</inkml:trace>
  <inkml:trace contextRef="#ctx0" brushRef="#br1" timeOffset="93703.21">3006 0 0,'0'0'0,"-22"0"15,1 0 1,-21 0-16,21 42 0,0 22 16,-22-1-16,-20 1 0,20-1 15,-20 1-15,-1-1 0,1 1 16,-22 21-16,22-22 0,-1 1 15,1-1-15,20 1 0,1-1 0,0-21 16,-1 1-16,1-1 0,21-21 16,0 22-16,0-22 0,21 0 0,0-42 31,21 0-31,0-1 16,0-20-16,21 0 0,1-1 0,20 1 15,1-21-15,-1-1 0,1 1 16,-1-1-16,1-21 0,20 22 0,-20-22 15,-22 1-15,1 20 0,-1 1 0,0-1 16,-21 1-16,-21 20 16,0 22-16,0 42 15,0 22-15,-21-1 16,0 21-16,0 1 0,0-1 16,-22 1-16,22-1 0,0 1 0,0-1 15,0 1-15,0-1 16,-1-20-16,1 20 0,0-20 0,21-1 15,0 0-15,0-21 0,0 22 0,0-22 16,0 0-16,0 0 0,0 0 16,-21-42-1,0 21 1,21-21-16</inkml:trace>
  <inkml:trace contextRef="#ctx0" brushRef="#br1" timeOffset="93871.11">2095 804 0,'-21'0'0,"42"0"0,-63 0 0,21 0 16,42 0 0,0 0-1,22-21-15,-1 21 0,0-21 16,22 21-16,-22-21 0,22 21 0,20-21 16,-20 21-16,-1-21 0,1 21 15,-22-22-15,22 1 0,-22 21 16</inkml:trace>
  <inkml:trace contextRef="#ctx0" brushRef="#br1" timeOffset="94303.86">3069 635 0,'21'-21'32,"0"21"-17,1-21-15,-1 21 0,-21-21 16,21 21-16,-21-22 0,-21 22 31,0 0-31,-1 0 0,-20 0 16,0 22-16,-1-22 0,22 21 0,-21 0 15,0 0-15,20-21 0,-20 21 16,21 0-16,0 1 0,21-1 0,0 0 16,0 0-16,0 0 15,21 0-15,0-21 0,0 22 0,0-1 16,22 0-16,-22-21 0,21 21 15,-21 0-15,1 0 0,20 1 0,-21-1 16,0 0-16,-21 0 0,0 0 16,0 0-16,0 1 0,-21-1 15,0 0-15,-21-21 16,20 0-16,-20 0 0,0 0 0,-22 0 16,22 0-16,0 0 0,-1 0 15,1 0-15,21 0 0,-22 0 0,22 0 16,0 0-16,21-21 15,0 0-15,21-1 16,0 22-16,1-21 0,20 0 16,0 0-16,1 0 0</inkml:trace>
  <inkml:trace contextRef="#ctx0" brushRef="#br1" timeOffset="94703.15">3619 656 0,'0'0'0,"0"-21"15,22 21-15,-22-21 0,0 0 16,0 0-16,0-1 16,0 1-16,0 0 15,-22 21-15,1 0 0,-21 0 16,21 21-16,0 0 0,-1 1 16,1-1-16,-21 0 0,21 0 15,0 0-15,-1 0 0,1 1 0,21-1 16,-21 0-16,21 0 0,0 0 15,21-21-15,0 21 0,22 1 16,-22-22-16,21 21 0,-21-21 16,22 21-16,-22 0 0,0-21 0,0 21 15,0 0-15,1 1 0,-22-1 16,0 0-16,0 0 0,-22-21 16,1 21-16,0-21 0,-21 0 0,21 21 15,-22-21-15,22 0 0,-21 0 16,21 0-16,-1 0 0,-20 0 0,21 0 15,0 0-15,0 0 16,21-21-16,0 0 16,21 0-16,0 21 15,21-21-15,-21 0 16,22-1-16</inkml:trace>
  <inkml:trace contextRef="#ctx0" brushRef="#br1" timeOffset="94915.03">3937 699 0,'0'0'16,"0"21"-16,0 0 16,0 0-16,0 0 0,-21 0 15,21 1-15,0-1 0,-21 21 0,-1-21 16,1 0-16,0 1 0,21-1 16,-21 0-16,0 0 0,21 0 0,0 0 15,0 1-15,-21-22 0,21 21 16,0-42 15,0-1-31,21 1 0</inkml:trace>
  <inkml:trace contextRef="#ctx0" brushRef="#br1" timeOffset="95056.01">3895 572 0,'0'0'0,"0"-22"0,0 1 0,0 0 15,-22 21 1,1 0-16,0 0 0,21 21 15,0 0 1,0 1 0,0-1-16,0 0 0</inkml:trace>
  <inkml:trace contextRef="#ctx0" brushRef="#br1" timeOffset="95682.74">4297 931 0,'21'0'0,"-42"0"0,63-21 16,-21 0-16,-21 0 0,21 0 0,1 0 15,-22-1-15,0 1 16,0 0-16,0 0 0,0 0 16,0 0-16,0-1 0,-22 22 15,1 0-15,0 0 0,0 0 16,-21 22-16,20-1 0,1 0 15,-21 0-15,21 21 0,0-20 0,-1 20 16,1-21-16,21 0 0,0 0 0,0 1 16,0-1-16,21-21 15,1 0-15,-1 0 0,21 0 16,-21 0-16,0 0 0,1-21 16,-1-1-16,0 1 0,0 0 0,0 21 15,0-21-15,-21 0 0,22 0 16,-22-1-16,21 1 0,-21 0 15,0 42 1,0 22 0,0-22-16,0 21 0,0 0 15,-21 1-15,21 126 16,-22-105-16,22-1 0,0 22 16,0-22-16,0 22 0,0 0 0,0-1 15,0 1-15,0 0 0,0-1 0,-21 1 16,0 0-16,-21-1 0,21 1 15,-22 0-15,1-1 0,0 1 0,-22 0 0,22-22 16,-22 1-16,22-1 16,-22-21-16,1 1 0,-1-22 0,22 0 15,-21 0-15,-1 0 0,1-21 0,-1 0 16,22 0-16,-22-21 0,22 0 0,0 0 16,-1-21-16,1-1 0,21 1 15,0-22-15,21 1 0,0-1 0,0-20 16,0 20-16,21-20 0,21-1 0,0-21 15,1 21-15,-1-20 0,22-1 16,-1 21-16,1 0 0,-1-20 0,22 20 16,-22 21-16,22-20 0,-22-1 0</inkml:trace>
  <inkml:trace contextRef="#ctx0" brushRef="#br1" timeOffset="96123.49">4572 677 0,'0'0'0,"0"-21"0,0 0 15,0 42 32,0 0-47,0 22 16,-21-22-16,21 21 0,-21 1 0,21-22 16,-22 21-16,1-21 0,21 22 15,-21-22-15,21 0 0,0 0 0,0 0 16,-21-21-16,21-21 31,0 0-15,0 0-16,21 0 0,0-1 15,-21 1-15,21-21 0,1 21 16,-1 0-16,0-22 0,0 22 0,0 0 16,0 0-16,1 21 15,-22 21 1,0 0-16,0 0 0,0 0 0,0 1 15,0 20-15,0-21 0,0 0 0,0 0 16,0 1-16,0-1 0,0 0 16,21-21-1,0 0-15,0 0 0,0 0 16,0 0-16,1 0 0,-1-21 16,0 21-16,0-21 0,0 21 0,0-22 15,1 1-15,-1 0 0,0-21 16</inkml:trace>
  <inkml:trace contextRef="#ctx0" brushRef="#br1" timeOffset="97436.25">5122 656 0,'-42'64'16,"84"-128"-16,-42 85 0,-21 1 15,0-1-15,21 0 16,-21 0-16,0 21 0,21-20 0,-22-1 16,22 0-16,-21 0 0,21 0 15,-21 0-15,21 1 0,0-1 0,0 0 16,0 0-16,0-42 47,0 0-47,0 0 15,0-22-15,21 22 0,0 0 0,1 0 16,-22 0-16,0-1 0,21 1 0,0 0 16,0 21-1,-21 21 1,0 0-16,0 1 0,21-1 15,-21 0-15,0 0 0,0 0 16,0 0-16,0 1 0,0-1 0,0 0 16,21-21-16,1 0 15,-1 0 1,0 0-16,0 0 0,-21-21 16,21 21-16,0-21 0,-21-1 0,22 1 15,-1 0-15,0 0 0,-21 0 16,21 0-16,0-1 0,-21 1 0,21 0 15,-21 42 17,0 0-32,0 1 0,0-1 15,0 0-15,0 0 0,0 0 0,0 0 16,0 22-16,0-22 0,0 0 16,0 0-16,0 0 0,22-21 15,-1 0-15,0 22 0,0-22 0,0 0 16,0 0-16,22 0 0,-22 0 0,21-22 15,-21 22-15,22-21 0,-22 0 16,21 21-16,-21-21 0,1 0 0,20 0 16,-42-1-16,21-20 0,-21 21 0,21 0 15,-21 0-15,0-22 16,0 1-16,-21 21 16,0 21-16,0 0 0,0 0 0,-1 0 15,22 21-15,-21-21 0,0 21 16,0 0-16,21 0 0,0 1 0,0-1 15,0 0-15,0 0 0,0 0 0,0 0 16,0 1-16,21-1 0,0-21 16,0 0-16,1 21 0,-1-21 0,0 0 15,0 0-15,0 0 0,22 0 16,-22-21-16,21 21 0,-21-21 0,0-1 16,1 1-16,-1 0 0,0 21 0,0-21 15,0 0-15,0 0 0,-21-1 16,0 1-16,0 0 0,0 0 15,0 42 1,0 0 0,-21 0-16,21 1 15,0-1-15,0 0 0,-21 0 0,21 0 16,0 0-16,-21 1 0,21-1 16,0-42 15,21-1-31,0 1 15,-21 0-15,21 0 0,-21 0 16,22 0-16,-1 21 0,-21-22 16,0 1-16,21 0 0,-21 0 0,21 21 15,-21 21 1,0 0 0,0 0-16,0 1 0,0-1 15,0 0-15,0 0 0,0 0 0,0 0 16,0 1-16,21-22 0,0 21 15,1-21-15,-1 0 0,0 0 0,0 0 16,0 0-16,0 0 0,1 0 0,-1 0 16,0 0-16,0-21 0,0-1 15,0 1-15,1-21 16,-1 21-16,0 0 0,0-22 0,0 1 16,-21 21-16,21-22 0,-21 1 15,22 0-15,-22-1 0,21 1 0,-21 0 16,0-1-16,0 22 0,0-21 0,0 21 15,0 42 1,-21 0 0,-1 21-16,1-20 0,21 20 0,-21-21 15,0 21-15,21 1 0,0-1 16,0-21-16,-21 22 0,21-1 0,0 0 16,0-21-16,0 22 0,0-22 15,0 21-15,0-21 0,0 1 0,21-22 16,0 21-16,0-21 0,0 0 15,1 0-15,-1 0 0,0 0 16,0-21-16,0 21 0,0-22 16,-21 1-16,22 0 0,-1 0 15</inkml:trace>
  <inkml:trace contextRef="#ctx0" brushRef="#br1" timeOffset="97644.12">6519 572 0,'0'0'0,"21"0"32,1 0-32,-1 0 15,21-22-15,-21 22 0,22 0 0,-1 0 16,0-21-16,1 21 0,-22 0 16,21 0-16,0 0 0,1 0 0,-1 0 15,-21 0-15,0 0 0,1 0 0,-22 21 31</inkml:trace>
  <inkml:trace contextRef="#ctx0" brushRef="#br1" timeOffset="98215.31">1905 1355 0,'-21'0'0,"-22"0"15,22 0 1,0 0 0,42 0-1,22 0 1,-22 0-16,21 0 0,22 0 15,-1 0-15,22 0 0,-1 0 0,43 0 16,-21 0-16,21 0 0,21 0 16,1 0-16,20 0 0,0 0 0,1 0 15,20 0-15,1 0 0,20 0 16,1 0-16,0 0 0,-22 0 0,22 0 16,-22 0-16,-20 0 0,-1-21 0,0 21 15,-21-22-15,-21 22 0,0-21 16,-21 21-16,0 0 0,-21 0 0,-1-21 15,-20 21-15,-1 0 0,1 0 0,-43 0 16,21 0-16,-20 0 0,-1 0 0,-42-21 31,-1 21-15,-20 0-16,21 0 0</inkml:trace>
  <inkml:trace contextRef="#ctx0" brushRef="#br1" timeOffset="98353.24">6562 1376 0,'0'21'16,"0"-42"-16,0 63 16,-22-42 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6:23:34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 466 0,'-42'0'0,"84"0"0,-127-21 0,43 21 16,0 0-16,21 0 0,-22 0 15,1 0-15,21-22 0,-22 22 0,22 0 16,0 0-16,0 0 0,0 0 16,42 0-1,0 0-15,21 0 0,1 0 16,20 0-16,1 0 0,20 0 0,1 0 15,21 0-15,21 0 0,-21 0 16,0 0-16,-1 0 0,1 0 0,0 0 16,-42 0-16,20 0 0,-20 0 15,-22 0-15,-21 0 0,0 0 0,1 0 16,-22 22 0,-22-22-16,1 0 0,-21 0 15,0 21-15,-1-21 0,1 0 0</inkml:trace>
  <inkml:trace contextRef="#ctx0" brushRef="#br0" timeOffset="279.87">2476 466 0,'0'0'0,"-21"0"16,21 21-1,0 0-15,0 0 0,0 0 16,-21 1-16,0 20 0,21 0 15,-21 1-15,0-1 0,21 21 0,-22-20 16,1 20-16,21 1 0,-21-1 16,0 1-16,21-22 0,0 22 0,-21-22 15,0 0-15,21 1 0,-22-22 16,22 21-16,0-21 0,0 0 0,0 1 16,0-1-16,22-21 31,-1-21-31,0 21 0,0-22 15,0 1-15</inkml:trace>
  <inkml:trace contextRef="#ctx0" brushRef="#br0" timeOffset="838.55">2836 953 0,'0'0'0,"0"21"31,0 0-31,0 0 15,-21 0-15,0 22 0,0-22 0,21 21 16,-21-21-16,-1 0 0,22 22 16,0-22-16,-21 21 0,21-21 0,0 1 15,0-1-15,0 0 16,0 0-16,21-21 0,1 0 16,-1 0-16,21 0 0,-21 0 15,22 0-15,-1-21 0,-21 0 16,21 0-16,-20-1 0,20 1 0,-21 0 15,0 0-15,0 0 0,1 0 16,-1-1-16,-21-20 0,0 21 0,0 0 16,0 0-16,0-1 0,0 1 15,0 42 1,0 1-16,0 20 16,0-21-16,0 0 15,0 22-15,-21-1 0,-1-21 0,22 21 0,-21 1 16,21-1-16,0 0 0,0 1 15,-21 20-15,21-20 0,0 20 16,0 1-16,0-22 0,-21 21 0,21 1 16,0-22-16,0 1 0,0-1 0,-21 0 15,0 1-15,21-1 0,-22-21 16,1 0-16,-21 0 0,21 1 0,-22-1 16,1-21-16,0 0 0,-1 0 15,1 0-15,-21 0 0,20 0 0,-20-21 16,20-1-16,-20 22 0,21-21 0,-1 0 15,1 0-15,0 0 16,20-22-16,1 22 0,0 0 0,21 0 16,0 0-16,0 0 0,0-1 15,42 1-15,-20 0 0,20 0 0,0-21 16,1 20-16</inkml:trace>
  <inkml:trace contextRef="#ctx0" brushRef="#br0" timeOffset="1131.38">3429 953 0,'0'0'0,"0"21"31,0 0-31,0 0 0,0 21 16,0 1-16,0-1 0,0 22 15,0-22-15,0 21 0,0-20 0,-21 20 16,21 1-16,-21-1 0,-1 1 0,1-1 15,0 1-15,0-1 0,0-20 16,21-1-16,-21 0 0,-1 1 0,22-1 16,-21-21-16,21 21 0,0-20 0,0-1 15,0 0-15,0-42 32,0 0-32,0-1 0,0 1 15,0-21-15,21 0 16,1-1-16</inkml:trace>
  <inkml:trace contextRef="#ctx0" brushRef="#br0" timeOffset="1396.23">3365 1185 0,'0'0'0,"0"-21"0,0-21 16,0 21-16,0 0 0,43-22 16,-22 22-16,0 0 15,21 21-15,-20 0 0,20 0 0,-21 0 16,21 0-16,1 0 0,-22 0 15,0 21-15,21 0 0,-42 0 0,0 1 16,0 20-16,0-21 0,0 0 16,-21 22-16,0-22 0,0 21 15,-21-21-15,-1 0 0,22 1 0,-21-1 16,21 0-16,-22-21 0,22 21 16,0-21-16,42 0 31,0-21-31,0 21 15</inkml:trace>
  <inkml:trace contextRef="#ctx0" brushRef="#br0" timeOffset="1716.05">3831 1207 0,'21'0'0,"0"0"15,1 0-15,-1 0 16,0 0-16,0-22 0,0 22 15,0-21-15,1 21 0,-1-21 0,-21 0 16,21 0-16,0 21 0,0-21 16,-21-1-16,0 1 0,0 0 0,0 0 15,0 0-15,0 0 0,-21 21 16,0 0-16,0 0 16,21 21-16,-21 0 0,-1 0 0,1 21 15,0-20-15,0 20 0,0-21 0,21 21 16,-21 1-16,21-22 15,-22 0-15,22 21 0,0-20 0,0-1 16,0 0-16,0 0 0,0 0 16,22-21-16,-1 0 0,0 0 15,0 0-15,0 0 0,0-21 16,22 21-16,-1-21 0</inkml:trace>
  <inkml:trace contextRef="#ctx0" brushRef="#br0" timeOffset="2043.86">4762 995 0,'0'0'0,"0"-42"0,0 20 0,0 1 16,-21 0-16,0 21 0,-21 0 15,21 0-15,-1 0 0,-20 0 16,0 21-16,-1 0 0,22 1 0,-21-1 16,0 21-16,20-21 0,1 0 15,0 1-15,21-1 0,0 0 0,0 0 16,0 0-16,0 0 0,21-21 0,0 22 15,1-1-15,20-21 0,-21 21 16,0 0-16,22-21 0,-22 21 0,0 0 16,-21 1-16,0-1 15,0 0-15,-21-21 16,0 21-16,-1-21 0,1 0 16,-21 21-16,21-21 0,0 0 15,-22 0-15,22 0 0,0 0 16,0 0-16,0 21 0,-1-21 0,1 0 15,0 0-15,0 0 0,0-21 16,21 0-16</inkml:trace>
  <inkml:trace contextRef="#ctx0" brushRef="#br0" timeOffset="3024.14">6498 974 0,'0'0'0,"21"-21"16,0-22-16,1 1 0,-1 0 0,21-22 15,-42 43-15,0 0 16,0 0-16,0-1 0,0 1 0,-21 21 16,0 0-16,0 0 15,-22 0-15,22 21 0,-21 22 0,21-22 16,-22 21-16,22 1 0,-21 20 0,21-21 15,-1 22-15,1-22 0,0 1 16,0 20-16,21-21 0,0-20 0,0 20 16,0 0-16,0-21 0,0 1 0,21-1 15,0-21-15,0 21 16,1-21-16,20 0 0,0 0 0,1 0 16,-1 0-16,0-21 0,22 0 0,-22-1 15,22 1-15,-22 0 0,0-21 16,1 21-16,-1-22 0,0 1 0,-21 0 15,-21-22-15,0 22 0,0-1 0,0-20 16,-21 21-16,-21-1 0,0 22 16,-1 0-16,1 0 0,0 0 0,-22 21 15,22 0-15,-1 0 0,1 0 0,21 0 16,0 21-16,21 0 16,21-21-16,0 0 0,21 0 15,1 0-15,20 0 0,1 0 16,-1 0-16,1-21 0,20 21 15,-20-21-15,21-1 0,-22 1 0,1 0 16,-1 0-16,22-21 0,-43 20 0,22-20 16,-22 21-16,0-21 0,-21-1 15,-21 1-15,0 0 0,0 20 0,0-20 16,0 21-16,-42 0 0,21 0 0,0 21 16,-22 0-16,22 21 0,0 0 15,-21 0-15,21 21 0,-22 22 0,22-22 16,-21 22-16,21 20 0,-1-20 0,1 21 15,0 20-15,0-20 0,0 0 16,0-1-16,-1 1 0,22 0 16,-21-1-16,21 1 0,0 0 0,0-1 15,0-20-15,0 21 0,0-1 16,0-20-16,0 20 0,0-20 0,0-1 16,0 1-16,0-1 0,0 1 0,0-22 15,0 1-15,-21-1 0,0 0 0,0-21 16,0 22-16,-1-22 0,-20-21 15,21 0-15,-21 0 0,-1 0 0,1 0 16,0-21-16,-1 0 0,-20-1 0,20-20 16,1 21-16,0-21 0,21-1 15,-22-20-15,22 20 0,0-20 0,21-1 16,0 1-16,0-1 0,0 1 16,42-1-16,-21 1 0,22-1 0,-1 22 15,0-21-15,1 20 0,20 1 16,1 0-16,20-1 0,-20-20 0,21 20 15,-1 1-15</inkml:trace>
  <inkml:trace contextRef="#ctx0" brushRef="#br0" timeOffset="3471.88">8467 572 0,'0'0'0,"0"-43"0,-22 22 16,22-21-16,0 21 0,0-1 16,0 44-1,0 20-15,0-21 16,22 21-16,-1 1 0,-21 20 16,21 1-16,-21-1 0,21 1 0,-21-1 15,0 1-15,0-1 0,0 1 0,0-1 16,0 1-16,0-22 0,0 0 15,0-20-15,0 20 0,0-21 0,0 0 16,0 0-16,0-42 31,0 0-31,0-21 16,21 21-16,0-22 0,1 1 0,-1-22 16,0 1-16,0-1 0,21-20 15,-20 20-15,20-20 0,0 20 0,-21 1 16,22-1-16,-22 1 0,21-1 0,-21 22 15,1 21-15,-1-1 0,-21 1 16,21 0-16,-21 0 0,21 21 0,0 0 16,0 21-16,-21 0 0,0 0 15,22 1-15,-22 20 0,21 0 16,-21 1-16,0-1 0,0 0 16</inkml:trace>
  <inkml:trace contextRef="#ctx0" brushRef="#br0" timeOffset="4795.46">9186 1291 0,'0'0'0,"21"21"0,1-21 16,-1 0-16,0-21 15,0 0-15,0 0 0,0 0 16,1 0-16,-1-22 0,-21 1 16,21 21-16,0-22 0,-21-20 0,0 21 15,0-1-15,0 1 0,0 0 0,0 20 16,0 1-16,-21 0 0,0 0 15,0 21-15,-1 0 0,-20 0 16,21 21-16,-21 0 0,-1 22 0,22-22 16,-21 21-16,21 0 0,-22 1 15,22-1-15,0 0 0,21 1 0,0-1 16,0-21-16,0 22 0,0-22 0,0 0 16,0 0-16,0 0 0,21 0 15,0-21-15,22 0 0,-22 0 16,0 0-16,0 0 0,0 0 0,22 0 15,-22-21-15,0 0 0,0 0 16,21 0-16,-20 0 0,-1-1 16,-21-20-16,21 0 0,0 21 0,-21-22 15,21 1-15,-21 21 0,0-22 0,0 22 16,0 0-16,0 0 0,0 42 16,0 0-1,0 0-15,0 1 0,0 20 16,0-21-16,-21 21 0,21-20 0,-21 20 15,21-21-15,0 21 0,0-20 0,0-1 16,0 0-16,0 0 0,0 0 16,0 0-16,21-21 0,0 22 0,0-22 15,1 0-15,20 0 0,-21 0 16,21 0-16,-20 0 0,20-22 0,-21 22 16,21-21-16,1 0 0,-1 0 15,-21 0-15,22-22 0,-1 22 0,-21-21 16,0 0-16,22-1 0,-43-20 0,21 20 15,-21 1-15,21 0 0,-21 21 16,0-22-16,0 22 0,-21 21 16,0 0-16,-1 0 0,1 21 15,0 0-15,0 22 0,21-22 16,0 21-16,0-21 0,0 22 0,0-22 16,0 0-16,0 21 0,0-20 0,21-1 15,0 0-15,-21 0 0,21 0 16,1 0-16,-22 22 0,21-22 15,-21 0-15,21 0 0,-21 0 0,0 1 16,21-1-16,-21 0 0,21 0 16,0-21-16,-21 21 0,22-21 15,-1 0-15,0 0 0,21 0 0,-21 0 16,1 0-16,20 0 0,-21-21 0,21 0 16,-20 21-16,20-21 0,-21 0 0,21-22 15,-20 22-15,-1-21 0,21-1 16,-21 1-16,0 0 0,1-1 0,-22 1 15,0 21-15,21-21 0,-21 20 16,0 1-16,0 0 0,0 0 16,-21 21-16,-1 0 0,1 0 0,0 21 15,0 0-15,-21 0 0,20 1 0,-20-1 16,21 21-16,-21-21 0,20 22 16,1-22-16,-21 21 0,21-21 0,21 22 15,0-22-15,-21 0 0,21 0 0,0 0 16,0 0-16,0 1 0,21-22 15,0 21-15,0-21 16,0 0-16,0 0 0,22 0 0,-22-21 16,0 21-16,0-22 0,0 1 0,1 0 15,-1 0-15,0 0 16,-21 0-16,21-1 0,-21-20 0,21 21 16,-21 0-16,0 0 0,0-1 0,0 44 31,0-1-31,0 0 15,0 0-15,0 0 0,0 22 0,0-22 16,0 0-16,0 0 0,0 0 16,0 0-16,0 1 0,0-1 0,0 0 15,21-21-15,1 21 0,-1-21 0,0 0 16,21 0-16,-21 0 0,22 0 0,-22 0 16,0 0-16,21-21 15,-20 21-15,-1-21 0,21 0 0,-21-1 16,0 22-16,1-21 0,-22 0 0,21-21 15,0 21-15,-21-1 0,0 1 0,0 0 16,0 0-16,0 42 31,0 0-31,0 0 0,0 1 16,0-1-16,0 0 0,0 0 16,0 0-16,0 0 0,-21 1 0,21-1 15,0 0-15,0 0 0,21-21 16,0 0-1,0 0 1,0-21-16,1 21 0</inkml:trace>
  <inkml:trace contextRef="#ctx0" brushRef="#br0" timeOffset="5095.8">11155 762 0,'0'0'0,"-21"0"0,-1 0 0,1 0 15,0 0-15,0 21 16,21 0-16,0 1 0,0-1 16,0 0-16,21 0 0,0 0 15,0-21-15,1 0 16,-1 0-16,0 0 0,0 0 0,0 0 16,0 0-16,-21-21 0,0 0 15,0 0-15,0 0 16,0-1-16,0-20 0,0 21 0,0 0 15,0 0-15,-21-1 0,0 1 0,0 21 16,21-21-16,-21 21 0,0 0 16,21 21-16,-22-21 15,22 21-15,0 1 0,0-1 0,0 0 16,0 0-16,0 0 0,22-21 0</inkml:trace>
  <inkml:trace contextRef="#ctx0" brushRef="#br0" timeOffset="5553.54">11705 741 0,'0'0'0,"0"-21"0,0 0 15,-21 21 1,0 0-16,0 21 0,21 0 16,0 0-16,-22 21 0,1 1 15,21-1-15,-21 0 0,21 1 0,0-1 16,-21 0-16,0 1 0,21-1 0,-21 0 15,21 1-15,0-22 0,-22 21 0,22-21 16,-21 1-16,21 20 16,0-21-16,0 0 0,-21-21 15,0 0-15,21-21 16,0 0 0,0 0-16,0 0 15,21-1-15,0 1 0,0 0 0,1-21 16,-1 21-16,21-1 0,-21 1 0,22 0 15,-22 21-15,0 0 0,21-21 16,-21 21-16,1 0 0,-1 0 0,-21 21 16,0 0-16,0 0 0,0 1 0,0-1 15,0 0-15,0 0 0,0 0 16,-21 0-16,21 1 0,-22-1 16,1 0-16,0 0 0,0 0 0,0-21 15,0 21-15,-1-21 0,1 0 0,0 22 16,21-44 15,0 1-31,21 21 16</inkml:trace>
  <inkml:trace contextRef="#ctx0" brushRef="#br0" timeOffset="5786.4">12277 677 0,'0'0'0,"0"-21"0,0 64 31,-22-22-15,1 21-16,21 0 0,-21 1 0,0-1 15,0 22-15,0-22 0,-1 0 0,1 22 16,21-22-16,-21 0 0,0 1 0,21-1 16,0-21-16,0 22 0,0-22 15,0 0-15,0 0 0,0 0 0,0 0 16</inkml:trace>
  <inkml:trace contextRef="#ctx0" brushRef="#br0" timeOffset="6392.06">12319 1249 0,'0'21'15,"21"-21"1,21 0-16,-20 0 16,-1 0-16,0-21 0,21 21 0,-21-21 15,22 0-15,-22-1 0,21 1 16,-21 0-16,1 0 0,-1 0 16,-21 0-16,0-1 0,0 1 0,0 0 15,-21 21 1,-1 0-16,1 0 0,0 21 15,0 0-15,-21 1 0,20 20 0,-20-21 16,0 0-16,21 22 0,-1-22 0,-20 21 16,21-21-16,21 22 0,-21-22 0,21 0 15,0 0-15,0 0 0,0 0 16,0 1-16,21-1 0,-21 0 0,21-21 16,21 0-16,-20 21 0,-1-21 0,21 0 15,0 0-15,-20 0 0,20 0 16,0 0-16,1-21 0,-1 0 15,0 21-15,1-21 0,-1-1 0,-21 1 16,21-21-16,-20 21 0,20-22 0,-21 22 16,21-21-16,-20 0 0,-1 20 0,0-20 15,-21 21-15,0 0 0,0 0 16,-21 21 0,0 0-16,-1 21 0,1 0 15,21 0-15,-21 0 0,21 22 16,0-22-16,0 0 0,0 0 0,0 0 15,0 0-15,0 1 0,0-1 0,0 0 16,21 0-16,-21 0 0,21 0 16,-21 1-16,0-1 15,0 0-15,0 0 16,-21-21-16,0 0 0,0 0 16,0 21-16,0-21 0,-1 0 0,1 0 15,0 0-15,0 0 16,0 0-16,0 0 0,-1 0 0</inkml:trace>
  <inkml:trace contextRef="#ctx0" brushRef="#br0" timeOffset="7291.49">3027 2032 0,'-21'0'0,"42"0"0,-85 0 0,22 0 15,0 0-15,-1 0 0,22 0 16,-21 0-16,21 0 0,-1 0 0,1 21 16,0-21-16,0 0 15,21 21 1,21-21-1,0 0-15,0 0 16,1 22-16,-1-22 0,21 0 0,-21 0 16,22 0-16,-1 0 0,21 0 15,-20 0-15,41 0 0,-20 0 16,21 0-16,20 0 0,-20 0 0,42 0 16,-21 0-16,21-22 0,0 22 0,21-21 15,0 21-15,22 0 0,-1-21 16,21 0-16,1 21 0,-1-21 0,22 21 15,0-21-15,-1 21 0,1-22 0,21 22 16,-21-21-16,20 21 0,1-21 16,-21 21-16,21 0 0,-22 0 0,1-21 15,0 21-15,-1 0 0,1 0 0,0-21 16,-1 21-16,-20 0 0,21 0 16,-22 0-16,22-21 0,-22 21 15,1 0-15,-1 0 0,-20 0 0,-1-22 16,-21 22-16,0-21 0,0 21 0,-42 0 15,0 0-15,0-21 0,-21 21 16,-22 0-16,1 0 0,-1 0 0,1 0 16,-22-21-16,0 21 0,-21 0 0,1 0 15,-1 0-15,0 0 0,0 0 16,-21-21 15,-21 21 16,0 0-47</inkml:trace>
  <inkml:trace contextRef="#ctx0" brushRef="#br0" timeOffset="7441.92">11663 1884 0,'0'0'15,"-43"0"-15,22 0 16,21 21-16,-21-21 15,0 0 17</inkml:trace>
  <inkml:trace contextRef="#ctx0" brushRef="#br0" timeOffset="17387.87">3365 3958 0,'0'0'0,"0"-21"0,0 0 16,0 0-1,0 0-15,0-1 0,0 1 16,0 0-16,0 0 0,0 0 16,0 0-16,0 42 47,0 0-47,0 21 0,0-21 0,0 43 15,0-22-15,0 22 0,0-1 0,0 1 16,0-1-16,0 1 0,0-1 15,0-20-15,0-1 0,0 0 0,0 1 16,0-1-16,0-21 0,0 21 16,0-20-16,0-1 0,0 0 15,0 0-15,0 0 0,0-42 47,0 0-47,0 0 16,0 0-16</inkml:trace>
  <inkml:trace contextRef="#ctx0" brushRef="#br0" timeOffset="17719.11">3704 4360 0,'0'22'16,"0"-1"-16,0 0 0,0 0 15,21-21 17,0 0-32,1 0 15,-1 0-15,-21-21 0,21 0 16,0 0-16,-21-1 16,0 1-16,0 0 0,-21 0 15,0 21 1,0 0-1,-1 0-15,22 21 0,0 0 16,-21 0-16,21 1 16,0-1-16,0 0 15,21-21 1,1 0-16</inkml:trace>
  <inkml:trace contextRef="#ctx0" brushRef="#br0" timeOffset="18919.29">5863 3493 0,'0'0'0,"0"-22"0,21 1 0,0-85 15,1 85-15,-22-21 16,0 21-16,0-22 0,0 22 15,0 0-15,0 0 0,0 0 0,0 0 16,-22 21 0,1 21-16,0 0 0,21 21 15,-21 22-15,0-22 0,0 22 0,-1 20 16,1 1-16,0-22 0,-21 43 16,21-21-16,-1 0 0,-20 20 0,21-20 15,-21 21-15,20-43 0,-20 22 0,21-21 16,0-1-16,0-21 0,-1 22 15,22-43-15,0 21 0,-21-20 0,21-1 16,0 0-16,-21-21 0,21-21 31,-21 0-31,21-22 0,0 22 16,0-21-16,0-1 0,0-20 16,0 21-16,0-22 0,0 1 0,0-1 15,0 1-15,0 20 0,0 1 0,0 0 16,0 20-16,0 1 0,0 0 15,0 42-15,0 0 16,0 1-16,0 20 0,21 0 0,0 1 16,0-1-16,1 0 15,-22 22-15,21-22 0,0 0 0,0 1 0,0-1 16,0 0-16,1-20 0,-1 20 16,0-21-16,0 0 0,0 0 15,0 1-15,1-22 0,20 0 0,-21 0 16,0 0-16,22 0 0,-1 0 0,-21-22 15,21 1-15,-20 0 0,20 0 16,-21 0-16,21-22 0,-20 22 0,-1-21 16,0 0-16,0 20 0,-21-20 0,0 0 15,21-1-15,-21 22 0,21 0 16,-21 0-16,0 0 0,0 42 31,0 0-31,0 21 16,0-20-16,0-1 0,0 21 15,-21-21-15,21 22 0,0-22 0,0 21 16,0-21-16,0 22 0,0-22 0,0 0 16,0 21-16,0-21 0,21 1 15,1-1-15,-1-21 0,0 0 16,0 0-16,21 0 0,-20 0 16,-1 0-16,21 0 0,-21-21 0,0-1 15,22 1-15,-22 0 0,0-21 16,0 21-16,0-22 0,-21 22 15,0-21-15,0-1 0,0 1 0,0 0 0,0-1 16,-42 22-16,21-21 16,0 21-16,-22 0 0,22-1 0,-21 22 15,21 0-15,-22 0 0,22 0 0,-21 0 16,21 22-16,0-1 0,-1-21 16,1 21-16,0 0 0,21 0 0,-21 0 15,21 1-15,0-1 0,0 0 0,0 0 16,21 0-16,0-21 15,22 0-15,-22 0 0,21 0 0,0 0 16,1 0-16,-1 0 0</inkml:trace>
  <inkml:trace contextRef="#ctx0" brushRef="#br0" timeOffset="19218.64">7027 4043 0,'0'0'0,"21"-21"0,-21 0 16,0-1-16,22 1 0,-22 0 0,0 0 15,-22 21 1,1 0-16,0 0 16,0 21-16,0 0 0,0 0 0,-1 22 15,1-1-15,21-21 0,-21 22 16,0-1-16,0 0 0,0 1 0,21-1 16,-22 0-16,22 1 0,0-22 15,0 21-15,0-21 0,0 22 16,0-22-16,0 0 0,22 0 0,-1 0 15,0-21-15,0 21 0,21-21 0,-20 0 16,20 0-16,-21 0 0,21 0 0,1 0 16,20 0-16,-20 0 0,-1-21 15,0 0-15,1 0 0,20 0 0,-21 0 16,1-1-16,-1 1 0</inkml:trace>
  <inkml:trace contextRef="#ctx0" brushRef="#br0" timeOffset="19901.95">7747 4191 0,'0'0'0,"0"-21"0,0-21 15,0 20-15,-21-20 16,0 42-16,-22 0 0,22 0 16,0 0-16,-21 0 0,20 21 0,-20-21 15,21 21-15,-21 22 0,20-22 0,1 0 16,0 21-16,-21 1 0,42-22 16,-21 21-16,-1-21 0,22 22 0,-21-22 15,21 0-15,0 0 0,0 0 0,0 1 16,0-1-16,21-21 0,1 0 15,-1 0-15,0 0 0,0 0 16,21 0-16,-20 0 0,20 0 0,-21-21 16,21-1-16,1 1 0,-22 0 0,0-21 15,21 21-15,-20-22 0,-1 22 16,-21-21-16,21 21 0,-21-22 16,21 1-16,-21 21 0,0-22 0,0 22 15,0 0-15,0 0 0,0 42 31,0 0-31,-21 0 0,0 1 0,21-1 16,-21 21-16,21-21 0,0 22 0,0-1 16,-22-21-16,22 21 0,0-20 15,0 20-15,0-21 0,0 0 0,0 0 16,0 1-16,0-1 0,0 0 0,22-21 16,-1 0-16,0 0 0,0 0 0,0 0 15,22 0-15,-22 0 16,0 0-16,21-21 0,1 0 0,-1-1 15,-21 1-15,21 0 0,1-21 0,-1-1 16,0 1-16,1-21 0,-22-1 0,21 22 16,1-22-16,-22 1 0,21-1 15,-21 1-15,22-1 0,-22 1 0,0-1 16,0 1-16,0-1 0,0 22 0,-21 0 16,0-1-16,0 22 0,0-21 15,-21 42-15,0 0 0,0 0 16,0 21-16,-22 0 0,22 0 0,0 22 15,-21 20-15,21-21 0,-1 22 16,1-1-16,0 1 0,0 21 0,21-22 16,0 1-16,0 20 0,0-20 15,0-22-15,0 22 0,0-22 0,0 21 16,0-41-16,0 20 0,21 0 16,-21-21-16,21 1 0,22-1 0,-22 0 15,0-21-15,0 0 0,21 0 0,-20 0 16,20 0-16,-21 0 0,21 0 15,1-21-15,-1 0 0</inkml:trace>
  <inkml:trace contextRef="#ctx0" brushRef="#br0" timeOffset="20521.59">9292 3641 0,'0'0'0,"0"-21"0,0-22 0,0 22 0,0-21 16,21-1-16,-21 22 0,21-21 15,1 21-15,-22-22 0,21 22 0,0 0 16,0 0-16,0 0 0,0 21 0,1 0 16,20 0-16,0 0 0,1 21 15,-1 0-15,0 21 0,1 1 0,-1-1 16,21 22-16,-41-1 0,20-21 0,-21 22 15,0-1-15,0 1 16,-21-1-16,0-20 0,0 20 0,0 1 0,0-22 16,0 0-16,0 1 0,0-22 15,0 0-15,0 0 0,0 0 0,0-42 32,0 0-32,0 0 0,0-21 15,0-1-15,22 1 0,-1 0 0,0-22 16,-21 22-16,21-22 0,0-20 15,22 20-15,-22-21 0,0 22 0,0-22 16,0 22-16,0-22 0,1 43 0,-1-22 16,0 22-16,0 21 0,-21 0 0,21-1 15,-21 1-15,21 21 16,-21 21 0,0 1-16,22-1 0,-22 21 0,0-21 15,0 22-15,0-1 0,0 21 16,21-20-16,-21-1 0,21 0 0,-21 22 15</inkml:trace>
  <inkml:trace contextRef="#ctx0" brushRef="#br0" timeOffset="21943.44">10753 4128 0,'42'0'15,"-21"0"-15,0-22 16,0 1-16,1 0 0,-22 0 15,21-21-15,-21 20 0,21 1 0,-21 0 16,0-21-16,0 21 0,0-22 16,0 22-16,0 0 0,0-21 0,-21 20 15,0 1-15,-1 21 0,-20 0 16,21 0-16,0 0 0,0 0 0,-22 21 16,22 1-16,-21-1 0,21 0 15,-1 21-15,-20 1 0,21-1 0,21 0 16,-21 1-16,21-1 0,-21-21 0,21 21 15,0 1-15,0-22 0,0 0 16,0 0-16,21 0 0,0-21 0,0 0 16,0 0-16,0 0 0,22 0 15,-22 0-15,21 0 0,-21-21 0,22 0 16,-1-21-16,0 21 0,-20-1 16,20-20-16,-21 0 0,0 21 0,22-22 15,-22 22-15,-21-21 0,21-1 0,-21 22 16,0-21-16,0 21 0,0 0 0,0-1 15,0 1-15,0 0 0,-21 42 16,21 0 0,0 1-16,-21-1 0,21 0 0,-22 0 15,22 21-15,0-20 0,0 20 16,0 0-16,0 1 0,0-22 16,0 21-16,0-21 0,0 0 0,22 22 15,-22-22-15,21 0 0,0-21 0,0 21 16,0-21-16,0 0 0,22 0 0,-22 0 15,21 0-15,1 0 0,-1-21 16,-21 0-16,21 0 0,1 0 0,-1-1 16,0-20-16,1 21 0,-1-21 0,0 20 15,1-20-15,-22 0 0,0 21 0,0-22 16,-21 1-16,0 21 0,0 0 16,0-22-16,0 22 0,-21 21 0,0-21 15,-21 21-15,20 0 0,1 0 0,0 0 16,-21 0-16,21 0 0,-1 21 15,22 0-15,0 0 16,0 1-16,0-1 0,22 0 16,-1 0-16,-21 0 0,21 0 15,0 1-15,0-1 0,0 21 16,1-21-16,-22 0 0,21 1 0,0 20 16,0-21-16,-21 0 0,21 0 0,0 1 15,-21-1-15,22 0 0,-22 0 0,42 0 16,-21-21-1,0 0-15,0 0 0,22 0 16,-22 0-16,21 0 0,-21 0 0,22 0 0,-1-21 16,0 21-16,1-21 0,-1 0 15,0 0-15,1-1 0,-22 1 16,21 0-16,1 0 0,-22 0 0,0 0 16,0-22-16,0 22 0,0-21 0,-21 21 15,0-22-15,0 22 0,0 0 0,0 0 16,0 0-16,0-1 0,0 1 15,-21 21-15,0 0 0,0 0 0,0 0 16,-22 0-16,22 21 0,0 1 0,-21-1 16,21 0-16,-22 0 0,1 21 15,21-20-15,-22 20 0,22-21 16,0 21-16,21 1 0,0-22 0,0 0 16,0 21-16,0-20 0,0-1 0,0 0 15,21 0-15,0-21 0,1 0 16,-1 0-16,0 0 0,21 0 15,-21-21-15,1 21 0,-1-21 0,21 0 16,-21-1-16,0 1 0,1 0 0,-1-21 16,-21 21-16,21-22 0,-21 22 0,21-21 15,-21 21-15,21-22 0,-21 22 16,0 0-16,0 0 0,0 42 31,0 0-31,0 21 16,0-20-16,0-1 15,0 0-15,0 0 0,0 0 0,0 0 16,0 1-16,0-1 0,0 0 0,0 0 16,0 0-16,21 0 0,1-21 15,-1 22-15,0-22 0,0 0 16,21 0-16,-20 0 0,20 0 0,-21-22 16,21 1-16,-20 21 0,20-21 0,-21 0 15,0 0-15,22-22 0,-22 22 0,0 0 16,0-21-16,0 21 15,0-1-15,-21 1 0,0 0 0,22 0 16,-22 0-16,0 42 16,0 0-1,0 0-15,0 22 16,0-22-16,0 0 0,0 0 0,0 0 16,0 0-16,0 22 0,0-22 0,0 0 15,0 0-15,0 0 0,0 1 16,0-1-1,21-42 17,-21-1-32,0 1 0,0 0 0,0 0 15</inkml:trace>
  <inkml:trace contextRef="#ctx0" brushRef="#br0" timeOffset="22272.25">13123 3535 0,'0'0'15,"-21"0"-15,0 0 0,-21 0 16,42 21 0,-22 0-16,22 0 0,0 1 15,22-22 1,-1 0-16,0 0 16,0 0-16,0 0 0,0 0 0,1 0 15,-1-22 1,-21 1-16,0 0 15,0 0-15,-21 0 16,-1 21-16,1 0 0,0-21 0,0 21 16,0 0-16,0 0 0,-22 0 0,22 0 15,0 21-15,-21 0 0,20 0 16,1 0-16,21 0 0,0 1 16,0-1-16,0 0 15,21 0-15,1-21 0,-1 0 0,21 0 16,-21 0-16,22 0 0,-1 0 15</inkml:trace>
  <inkml:trace contextRef="#ctx0" brushRef="#br0" timeOffset="22791.99">13737 3196 0,'0'0'0,"0"-42"0,0 0 15,0 20-15,0 1 0,0 0 0,0 0 16,-21 0-16,0 21 0,0 0 15,21 21-15,-22 21 16,1-21-16,21 22 0,-21-1 0,21 0 16,0 22-16,0-22 0,-21 22 0,21-1 15,-21 1-15,21-1 0,-21 1 0,21-1 16,0 1-16,0-1 16,0 1-16,-22-22 0,22 22 0,0-22 15,0 0-15,0 1 0,0-22 0,0 21 16,0-21-16,-21 0 0,21 1 0,0-1 15,0-42 1,0-1 0,0 1-16,0 0 0,0-21 15,0 21-15,0-22 0,21 22 0,1-21 16,-1-1-16,0 22 0,0 0 16,0-21-16,0 21 0,1 21 15,-1-22-15,21 22 0,-21 0 0,0 0 16,1 0-16,-1 0 0,0 0 0,0 22 15,-21-1-15,0 0 0,0 0 0,0 21 16,0-20-16,0-1 0,0 21 16,0-21-16,-21 0 0,0 22 0,0-22 15,-1 0-15,1 0 0,-21 0 0,21 1 16,-22-1-16,22-21 0,0 21 0,0-21 16,-21 0-16,20 0 0,1 0 15,0 0-15,42-21 31,0 0-31,1-1 0,-1 1 0,0 0 16,21-21-16</inkml:trace>
  <inkml:trace contextRef="#ctx0" brushRef="#br0" timeOffset="23076.34">14499 3090 0,'0'-42'15,"0"63"1,-21 0-16,0 22 0,21-1 16,-21 0-16,-1 22 0,1-1 15,0 1-15,0-1 0,21 1 16,-21-1-16,0 1 0,-1-1 0,1 1 16,0-1-16,21-20 0,0 20 0,-21-20 15,21-1-15,0 0 0,0-21 16,0 1-16,0 20 0,0-21 15,0 0-15,21-21 16,0 0-16,-21-21 16,21 0-16,1 0 0,-1 0 15,-21-22-15,21 22 0</inkml:trace>
  <inkml:trace contextRef="#ctx0" brushRef="#br0" timeOffset="23445.13">14541 3789 0,'0'21'15,"0"0"1,22-21 0,-1 0-16,0 0 15,0 0-15,0 0 0,0 0 0,1 0 16,20 0-16,-21-21 0,21 21 16,1-21-16,-22 0 0,21 21 0,-21-21 15,1-1-15,-22 1 0,0 0 0,0 0 16,0 0-16,0 0 0,0-1 0,-43 22 15,22 0-15,0 0 16,-21 22-16,20-1 0,-20 0 16,0 0-16,21 0 0,-22 22 0,22-22 15,-21 21-15,21 0 0,-1 1 0,1-22 16,21 21-16,0 22 0,0-43 16,21 21-16,1-21 0,-1 1 15,0-22-15,21 21 0,-21-21 16,22 0-16,-1 0 0,0 0 0,1 0 0,-1 0 15,0-21-15,1 21 0,-1-22 0,-21 1 16,22 0-16,-22 0 0,-21 0 16,0 0-16,0-1 0,0 1 0,0 0 15</inkml:trace>
  <inkml:trace contextRef="#ctx0" brushRef="#br0" timeOffset="24402.09">4170 6329 0,'0'0'0,"-43"0"0,22 0 0,-21 0 15,0 0-15,20 0 0,-20-21 16,0 21-16,21-21 0,-22-1 0,22 1 16,0 0-16,0 0 0,21 0 15,-21-22-15,21 22 0,0-21 0,0 21 16,21-22-16,21 22 0,-21-21 0,0 21 15,22 0-15,-1 21 0,-21 0 16,22 0-16,-1 0 0,-21 0 0,21 42 16,1-21-16,-22 21 0,21 1 15,-21 20-15,1 1 0,-1-1 0,-21 1 16,0 20-16,0-20 0,-21 21 0,-1-22 16,1 1-16,-21-1 0,21 1 15,-22-22-15,1 0 0,0 1 16,-1-1-16,1-21 0,0 21 0,-1-20 15,1-1-15,21-21 0,-21 0 16,-1 0-16,1 0 0,0 0 0,20-21 16,1 21-16,-21-22 0,21-20 0,21 21 15,-21-21-15,21 20 0,0-20 16,0 0-16,0-1 0,0 1 0,0 0 16,0-1-16,21 1 0,0 21 15,0 0-15,0 0 0,0 21 0,1 0 16,20 0-16,-21 21 0,21 0 0,-20 0 15,-1 21-15,21-20 0,-21 20 16,0 0-16,1-21 0,-22 22 16,0-1-16,21-21 0,-21 22 0,21-22 15,-21 0-15,0 21 0,0-21 16,0 1-16,0-1 0,0 0 16,0 0-16,21-21 15,0 0-15,0 0 16,1-21-16,-22 0 15,21 0-15</inkml:trace>
  <inkml:trace contextRef="#ctx0" brushRef="#br0" timeOffset="24561">4466 6731 0,'0'0'0,"0"-21"16,21 21 30,0 0-30,1 0-16,-1 0 0,0 0 0,0 0 16,21 0-16,1 0 0</inkml:trace>
  <inkml:trace contextRef="#ctx0" brushRef="#br0" timeOffset="25159.67">6667 5800 0,'0'0'0,"0"-43"0,-21-41 16,0 63-16,-21-1 0,-43 22 16,43 0-16,-1 22 15,-20-1-15,21 0 0,-22 21 0,22 22 16,-22-22-16,22 22 0,0-1 15,-22 22-15,22-22 0,-1 22 0,-20 0 16,42-22-16,-22 22 0,22-22 16,0 1-16,21-1 0,0 1 0,0-22 15,42 22-15,1-43 0,-1 0 16,0 0-16,1-21 0,20 0 16,-20 0-16,20 0 0,1 0 0,-22-21 15,21 0-15,-20 0 0,-1-1 0,22-20 16,-43 21-16,21 0 0,-21-22 15,-21 22-15,0-21 0,0 0 0,0-1 16,-42 1-16,21 21 0,-22-22 0,1 22 16,21 0-16,-21 0 0,-1 0 15,22 0-15,-21 21 0,21 0 16,-1 0-16,22 42 16,0-21-16,0 21 0,0 1 0,22-1 15,-1 22-15,-21-22 0,21 21 16,0 1-16,0-1 0,-21 1 0,0-1 15,21 1-15,-21-1 0,22 1 0,-22-1 16,0 22-16,0-21 0,0 20 0,0-20 16,0-1-16,-22 1 0,1-1 15,0 1-15,21-22 0,-21 0 0,0 1 16,21-1-16,0-21 0,0 0 0,-21-21 16,21-21-1,0-21 1,21 21-16,0-22 0,0 1 15,0-21-15,0-1 0,22 1 0,-22-22 16</inkml:trace>
  <inkml:trace contextRef="#ctx0" brushRef="#br0" timeOffset="25428.52">7133 5736 0,'0'0'16,"0"-21"-16,0 0 0,-21 21 15,0 21-15,21 0 16,-21 22-16,-1-1 0,1 21 0,21-20 16,-21 20-16,0 1 0,0-1 0,21 1 15,0-1-15,-21 22 0,-1-22 16,22-20-16,-21 20 0,21-20 0,0 20 16,0-42-16,0 22 0,0-22 0,0 21 15,0-21-15,0 0 16,21-21-16,1 0 0,-1-21 15,0 0-15,0 0 0,21-21 16,-20 20-16,-1-20 0,0 0 0,0-1 16</inkml:trace>
  <inkml:trace contextRef="#ctx0" brushRef="#br0" timeOffset="25788.82">7239 6244 0,'-21'43'15,"0"-22"-15,-1 21 16,22-21-16,-21 22 0,21-22 0,-21 21 15,21-21-15,0 0 0,0 1 0,0-1 16,0 0-16,0 0 0,0 0 0,21-21 16,0 0-16,1 0 0,-1 0 15,0 0-15,0 0 0,0 0 0,0 0 16,1-21-16,-1 0 0,21 0 0,-21 0 16,0-1-16,1-20 0,-1 21 15,-21-21-15,0-1 0,0 22 0,0-21 16,0 21-16,0-22 0,-21 22 15,-1 0-15,1 21 0,0 0 16,-21 0-16,21 0 0,-22 0 0,1 21 16,21-21-16,-22 21 0,22 0 0,-21 22 15,21-22-15,0 0 0,21 0 0,0 0 16,0 1-16,0-1 0,0 0 16,0 0-16,21 0 0,21-21 0,-21 0 15,22 0-15,-1 0 0,21 0 0,-20-21 16,-1 0-16,22-21 0,-1 20 15,-21 1-15,22-21 0,-1 21 0,1-22 16</inkml:trace>
  <inkml:trace contextRef="#ctx0" brushRef="#br0" timeOffset="26251.56">8107 5736 0,'0'-63'0,"0"126"0,0-169 0,0 64 0,0 21 16,0 0-16,-21 0 0,-1 21 0,1 0 15,0 0-15,21 21 0,-21 0 16,0 0-16,-22 64 0,22-22 15,0-20-15,21 20 0,-21 1 0,0 20 16,21-20-16,-21-1 0,21 1 16,-22-1-16,1 1 0,21-1 15,-21 1-15,21-1 0,-21-20 0,21-1 16,-21 0-16,21-21 0,0 22 0,0-22 16,0 0-16,-21-21 0,21 21 15,-22-21-15,22-21 16,0 0-16,0 0 0,0 0 15,0-22-15,0 22 0,0-21 16,0-1-16,22 1 0,-1 0 0,21-1 16,-21 1-16,22 21 0,-22-21 0,21 20 15,0 1-15,1 0 0,-22 21 16,21 0-16,1 0 0,-22 0 0,21 0 16,-21 21-16,0 0 0,1 1 15,-22-1-15,0 21 0,0-21 0,0 22 16,0-22-16,0 21 0,-22-21 0,1 22 15,-21-22-15,21 0 0,-22 21 16,22-21-16,-21 1 0,0-22 0,-1 21 16,22 0-16,0-21 0,-21 0 0,20 0 15,1 0-15,42-21 32,1 21-32,-1-21 0,0-1 0,21 22 15,-21-21-15,22 0 0,-1 21 0</inkml:trace>
  <inkml:trace contextRef="#ctx0" brushRef="#br0" timeOffset="26911.7">8678 6223 0,'0'0'16,"21"-21"-16,-21 0 0,0 0 0,-21 21 31,0 0-31,0 0 0,0 21 0,0 0 16,-1 0-16,1 0 0,0 0 0,0 22 15,0-1-15,0-21 0,21 22 16,-22-1-16,1-21 0,21 21 16,-21-20-16,21-1 0,0 0 0,0 0 0,0 0 15,21-21 1,0 0-16,1 0 0,-1 0 16,0 0-16,0-21 0,0 0 0,0 0 15,22 0-15,-22-22 0,0 22 0,0-21 16,0 21-16,1-22 0,-1 1 0,0 21 15,0-22-15,-21 22 0,0 0 16,0 0-16,0 42 16,-21 0-1,0 0-15,21 22 0,0-1 0,-21-21 16,-1 22-16,22-1 0,0 0 16,0-21-16,0 22 0,0-22 0,0 0 15,0 0-15,0 0 0,22 1 0,-1-22 16,0 0-16,0 0 0,0 0 15,22 0-15,-1 0 0,-21-22 16,21 22-16,1-21 0,-1 0 0,-21-21 16,22 21-16,-1-22 0,0 22 0,-21-21 15,22-1-15,-22-20 0,21 21 16,-21-22-16,1 1 0,-1 20 0,-21-41 16,21 20-16,-21 1 0,0-1 0,21 1 15,-21-1-15,0 22 0,0-1 0,0 1 16,0 21-16,0 0 0,-21 21 0,0 0 15,0 21-15,-1 21 0,1 1 16,0-1-16,-21 21 0,-1 1 16,22-1-16,-21 22 0,21-21 0,0 20 15,21-20-15,0-1 0,0 1 0,0-1 16,21 1-16,-21-22 0,42 0 16,-21 1-16,0-1 0,22-21 0,-22 0 15,0 1-15,21-22 0,-20 0 0,-1 0 16,0 0-16,0 0 0,21 0 0,-20-22 15,-1 1-15,0 0 0,0 0 0,0-21 16</inkml:trace>
  <inkml:trace contextRef="#ctx0" brushRef="#br0" timeOffset="27544.85">10689 5694 0,'21'-21'15,"-42"42"-15,42-63 0,-21 20 0,0 1 0,0 0 16,0 0-16,21 21 15,1 0-15,-1 21 0,0 0 16,0 22-16,0-1 0,22 0 16,20 64-16,-42-42 0,22-1 15,-22 1-15,0-1 0,0 1 16,0-1-16,-21 1 0,0-1 0,0-21 16,0 1-16,0-1 0,0 0 0,0 1 15,0-22-15,0 0 0,21-21 16,1-21-1,-22 0-15,21 0 0,0-22 0,0 1 16,0 0-16,0-22 0,1 22 0,-1-22 16,0 1-16,0-1 0,0 1 15,0-22-15,22 0 0,-22 22 0,0-22 16,0 22-16,0-1 0,1 22 16,-1 0-16,0-1 0,0 22 0,-21 0 15,21 21-15,0 0 16,-21 21-16,0 0 0,0 0 15,22 22-15,-22-1 0,0 0 0,0 1 16,0 20-16,0-20 0</inkml:trace>
  <inkml:trace contextRef="#ctx0" brushRef="#br0" timeOffset="28904.07">11769 6371 0,'0'0'0,"21"0"0,0 0 15,0 0-15,0 0 0,0 0 16,1-21-16,-1 0 0,0 0 15,21 0-15,-21-22 0,1 22 0,-1-21 16,0 21-16,0-22 0,-21 1 0,0 0 16,0-1-16,0 1 0,0 21 15,0-22-15,0 22 0,-21 0 0,0 21 16,-22 0-16,22 0 0,-21 0 0,21 21 16,-22 0-16,22 22 0,-21-22 15,21 21-15,-22 1 0,22-22 0,0 21 16,0 0-16,0 1 0,0-22 0,21 21 15,0-21-15,0 22 0,0-22 0,0 0 16,0 0-16,0 0 0,21-21 16,0 0-16,0 0 15,0 0-15,0 0 0,22-21 16,-22 0-16,0 0 0,21 0 0,-20 0 16,-1-1-16,0-20 0,0 21 0,0 0 15,0-22-15,1 22 0,-22-21 16,0 21-16,0 0 0,0-1 0,21 1 15,-21 42 1,0 1 0,0-1-16,0 0 0,0 0 15,-21 0-15,21 22 0,0-22 16,0 0-16,0 0 0,0 0 0,0 22 16,0-22-16,0 0 0,21 0 15,0 0-15,0-21 0,0 0 0,0 21 16,22-21-16,-22 0 0,21 0 15,1 0-15,-1-21 0,0 0 0,1 0 16,-1 0-16,-21 0 0,21-1 0,1 1 16,-22 0-16,21-21 0,-21 21 0,1-22 15,-1 1-15,-21 21 0,0-22 0,0 1 16,0 21-16,0 0 0,0 0 16,-21-1-16,-1 22 0,1 0 0,-21 0 15,21 0-15,0 0 0,-1 22 16,22-1-16,-21 0 0,21 0 15,0 0-15,0 0 16,0 1-16,21-1 0,1 0 0,-22 0 16,21 0-16,-21 0 0,0 1 0,21-1 15,-21 0-15,21 0 0,-21 0 0,21 0 16,-21 1-16,0-1 0,0 0 0,0 0 16,21 0-16,-21 0 0,22 1 15,-1-22-15,0 21 0,0-21 0,0 0 16,0 0-16,22 0 0,-22 0 0,21 0 15,1 0-15,-1-21 0,0 21 16,1-22-16,-22 1 0,21 0 0,0 0 16,-20 0-16,20-22 0,-21 22 0,0 0 15,0-21-15,1-1 0,-1 22 16,-21-21-16,0 21 0,0-22 0,0 22 16,0 0-16,0 0 0,0 0 0,-21 21 15,-1 0-15,1 0 0,0 0 0,-21 0 16,21 21-16,-22 0 0,22 0 15,-21 0-15,-1 1 0,22 20 0,-21-21 16,21 0-16,0 22 0,-1-22 0,1 21 16,21-21-16,0 0 0,0 1 0,0-1 15,0 0-15,0 0 0,21 0 16,1-21-16,-1 0 0,0 0 16,0 0-16,21 0 0,-20 0 0,20 0 15,-21-21-15,21 21 0,-20-21 0,20 0 16,-21 0-16,0-1 0,0 1 0,1 0 15,-1 0-15,0-21 0,0 20 0,-21 1 16,0 0-16,0-21 0,0 21 16,0-1-16,0 44 31,0-1-31,0 0 0,-21 0 0,21 0 16,-21 0-16,21 1 0,-21-1 0,21 0 15,0 0-15,0 0 16,0 0-16,0 1 0,0-1 0,21-21 15,0 21-15,-21 0 0,21-21 0,0 0 16,0 0-16,1 0 0,-1 0 0,21 0 16,-21 0-16,0 0 0,1-21 0,-1 21 15,0-21-15,21 0 0,-21-1 16,1 1-16,-1 0 0,0 0 0,0 0 16,-21-22-16,21 22 0,0 0 15,1-21-15,-1 21 0,-21-1 0,0 1 0,21 21 16,-21 21-1,0 1-15,0-1 0,0 0 16,-21 21 0,21-21-16,-21 1 0,21-1 0,0 0 15,0 0-15,0 0 0,0 0 16,0 1-16,0-1 0,21-21 47,0-21-47,0-1 15,-21 1-15,21 0 0</inkml:trace>
  <inkml:trace contextRef="#ctx0" brushRef="#br0" timeOffset="29234.88">14076 5694 0,'0'0'0,"0"-21"0,-21 0 0,-1-1 16,1 1-16,0 21 0,0 0 15,0 0-15,0 0 0,-22 21 0,22 1 16,0-1-16,0 0 0,21 0 15,0 0-15,0 0 0,0 1 0,0-1 16,0 0-16,21-21 16,0 21-16,0-21 0,22 0 0,-22 0 15,0 0-15,21 0 0,-21 0 0,1-21 16,-1 0-16,0 21 0,0-21 0,0-1 16,-21 1-16,0-21 0,0 21 0,0 0 15,0-22-15,0 22 0,-21 0 16,0 21-16,0-21 0,0 21 15,-1 0-15,-20 0 0,21 0 0,0 21 16,-22 0-16,22 0 0,0 0 0,0 1 16,21-1-16,0 0 0,0 0 15,0 0-15,0 22 0,21-22 16,-21 0-16,21 0 0,22-21 0,-22 0 16,21 0-16,0 0 0</inkml:trace>
  <inkml:trace contextRef="#ctx0" brushRef="#br0" timeOffset="29751.58">14626 5376 0,'0'0'0,"0"-42"0,0 0 15,0 21-15,0-1 0,0 1 0,0 0 16,-21 42 0,0-21-16,21 43 0,-21-22 15,-1 21-15,1 0 0,21 1 0,-21-1 16,0 22-16,0-22 0,21 21 0,-21 1 15,-1-1-15,1 1 0,0-22 0,21 22 16,-21-22-16,0 22 0,21-22 16,0 0-16,-21 1 0,21-22 0,-22 21 15,22-21-15,0 0 0,0 22 16,-21-43-16,21 21 0,0-42 31,0 0-31,0-1 16,0-20-16,0 21 0,43 0 15,-22-22-15,0 22 0,0-21 0,21 21 16,1-22-16,-1 22 0,0 0 0,1 0 16,-1 0-16,0 21 0,-20 0 0,20 0 15,0 0-15,1 0 0,-1 21 16,-21 0-16,0 0 0,0 0 0,-21 1 16,0 20-16,0-21 0,0 0 15,0 0-15,-21 22 0,0-22 0,0 0 0,0 0 16,0 0-16,-22 1 0,22-1 15,-21 0-15,21 0 0,-22-21 0,22 21 16,-21-21-16,-1 0 0,22 0 16,-21 0-16,21 0 0,0 0 0,-1 0 15,1 0-15,0 0 0,21-21 16,0 0 0,21 21-16,0-21 0,1 0 0,20 21 15,-21-22-15,21 1 0,-20 0 0</inkml:trace>
  <inkml:trace contextRef="#ctx0" brushRef="#br0" timeOffset="30017.95">15494 5228 0,'0'0'0,"0"-21"0,0 0 0,-21 21 15,0 21-15,-1 0 16,1 0-16,0 22 0,-21 20 0,21-20 15,-1 41-15,-20-20 0,21 20 16,-21-20-16,20 21 0,-20-22 0,21 22 0,0-22 16,0 1-16,-1-22 15,1 0-15,21 1 0,0-1 0,0 0 0,0-20 16,0-1-16,0 0 0,0 0 16,21-42-1,1 0 1,-1 0-16,0-1 0,21 1 0</inkml:trace>
  <inkml:trace contextRef="#ctx0" brushRef="#br0" timeOffset="30399.73">15452 6054 0,'21'0'31,"0"0"-15,0 0-16,0 0 15,0 0-15,22 0 0,-22 0 0,0 0 16,21-21-16,-20 21 0,-1-22 16,21 1-16,-21 21 0,0-21 0,1 0 15,-22 0-15,0-22 0,0 22 0,0 0 16,0 0-16,0 0 0,-22 21 16,1 0-16,-21 0 15,21 21-15,-22 0 0,1 0 0,0 22 16,-1-22-16,1 21 0,0 0 0,21 1 15,-1-1-15,1 0 0,0-20 0,21 20 16,0 0-16,0-21 0,0 1 0,21 20 16,0-21-16,22 0 0,-1-21 15,0 21-15,1-21 0,-1 0 16,22 0-16,-22 0 0,21 0 0,1-21 16,-22 0-16,1 21 0,20-21 0,-42 0 15,22 0-15,-22-1 0,0 22 0,0-21 16,-21 0-16,0 0 0,0 0 0,0 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6:24:16.3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3069 931 0,'0'0'0,"0"22"15,0-1 1,0-42 15,0-1-31,21 1 16,0 0-16,-21 0 0,22 0 0,-1 0 15,-21-1-15,0-20 0,21 21 16,-21 0-16,0-22 0,0 22 16,0-21-16,0 21 0,0-22 15,0 22-15,0-21 0,-21 21 0,21 0 16,-21-1-16,-1 1 0,22 0 0,-21 21 16,0 0-16,0 0 15,21 21-15,-21 22 16,21-1-16,-21 0 0,21 22 15,0-1-15,0 1 0,0 20 0,-22 1 16,1 0-16,0-1 0,0 1 16,0-21-16,0 20 0,-1 1 0,1 0 15,21-22-15,-21 22 0,0-22 0,0 1 16,0-1-16,-1 1 16,1-22-16,0 0 0,0-20 0,0 20 15,0-42-15,-1 21 0,1-21 0,0 0 16,0 0-16,0-21 15,0 0-15,21-22 0,-22 22 0,1-21 16,0 0-16,21-22 0,-21 22 16,21-22-16,0 22 0,-21-22 0,21 22 15,-21-21-15,21 20 0,0 1 0,0 0 16,0-1-16,0 22 16,0 0-16,0 0 0,0 0 0,21 21 15,0 0-15,0 21 0,0 0 16,0 0-16,1 21 0,20-20 15,-21 20-15,0-21 0,0 21 0,1 1 16,-1-1-16,0 0 0,0 1 16,0-1-16,0 0 0,1 1 0,-1-1 15,0-21-15,0 0 0,-21 1 16,21-1-16,0 0 0,1-21 0,-1 0 16,0 0-16,0 0 0,0 0 0,0 0 15,1-21-15,20 0 0,-21-22 16,0 22-16,0-21 0,1 21 0,-1-22 15,-21 1-15,21 0 0,-21-1 0,21 22 16,-21-21-16,21-1 16,-21 22-16,0 0 0,0 0 0,21 0 15,-21 0-15,0 42 32,0 0-32,0 0 0,0 0 15,0 0-15,0 22 0,0-22 16,0 21-16,0 1 0,0-22 0,0 21 15,0 0-15,0-20 0,0 20 0,0-21 16,0 0-16,0 0 0,0 1 16,22-1-16,-1-21 0,0 0 15,0 0-15,0 0 0,0 0 0,1-21 0,20-1 16,-21 22-16,0-21 16,22-21-16,-22 21 0,0 0 0,0-22 15,-21 22-15,0-21 0,0 21 0,0-22 16,0 1-16,0 21 0,0-22 15,0 1-15,0 21 0,-21 0 0,0 0 16,0-1-16,21 1 0,-22 21 16,1 0-16,0 0 0,0 0 0,0 21 15,0 1-15,-1-1 0,1 0 16,0 21-16,21-21 0,-21 1 16,21-1-16,0 0 0,0 0 15,0 0-15,21-21 0,0 0 0,0 0 16,22 0-16,-22 0 0,21 0 15</inkml:trace>
  <inkml:trace contextRef="#ctx0" brushRef="#br0" timeOffset="302.33">4254 1312 0,'0'-21'0,"0"42"0,0-63 16,-21 42-16,0 0 15,0 0-15,0 0 0,0 0 0,-1 21 16,1 0-16,0 1 0,-21-1 16,21 0-16,-1 21 0,1-21 15,0 22-15,-21-22 0,21 21 0,-1 1 16,22-1-16,0 0 0,-21-21 0,21 22 16,0-22-16,0 21 0,0-21 15,21 1-15,1-1 0,-1-21 0,0 21 16,21-21-16,-21 0 0,22 0 0,-1 0 15,0 0-15,1 0 0,-1-21 16,0 0-16,1-1 0,20 1 0,-20 0 16,20 0-16,-21 0 0,1 0 15,20-22-15,-20 22 0</inkml:trace>
  <inkml:trace contextRef="#ctx0" brushRef="#br0" timeOffset="954.22">4826 1439 0,'0'-21'15,"0"42"-15,0-63 0,-21 42 16,0 0-16,-1 0 0,1 0 15,0 0-15,0 0 0,-21 0 0,20 21 16,1 0-16,-21 1 0,21-1 16,0 21-16,-1-21 0,1 22 0,0-22 15,0 21-15,21-21 0,0 0 0,0 1 16,0-1-16,0 0 0,0 0 16,0 0-16,21-21 0,21 0 15,-20 0-15,-1 0 0,0 0 0,21-21 16,-21 0-16,22 0 0,-22 0 15,0-1-15,21 1 0,-20 0 16,-1-21-16,0 21 0,0-1 0,-21-20 16,0 21-16,21 0 0,-21 0 0,0-1 15,0 1-15,0 0 0,-21 21 32,21 21-32,-21 0 0,21 1 15,-21-1-15,21 0 0,-21 21 16,-1-21-16,22 22 0,0-22 0,0 21 15,0 1-15,0-22 0,0 0 16,0 21-16,0-21 0,22 1 0,-1-1 0,0-21 16,0 0-16,21 21 15,1-21-15,-22 0 0,21 0 0,1-21 16,-1 0-16,0 21 0,1-22 0,20-20 16,-21 21-16,1-21 0,-1 20 0,22-20 15,-22 0-15,0-22 0,1 22 16,-1 0-16,-21-22 0,21 1 0,-20 20 15,-1-20-15,0-22 0,-21 22 0,0-1 16,0 1-16,0-1 0,0 22 16,0-1-16,0 1 0,0 0 0,-21 21 15,0-1-15,-1 22 0,1 0 16,0 22-16,0-1 16,0 21-16,21 0 0,-21 22 0,-1-1 15,1 22-15,21-21 0,0 20 0,-21-20 16,0-1-16,21 22 0,0-22 15,0 1-15,0-1 0,0 1 0,0-22 16,0 1-16,0-1 0,21 0 0,0-21 16,0 22-16,1-22 0,20-21 0,-21 21 15,21-21-15,1 0 0,-22 0 16,42-21-16,-20 21 0,-1-21 0,22-22 16,-22 22-16</inkml:trace>
  <inkml:trace contextRef="#ctx0" brushRef="#br0" timeOffset="1593.85">6985 953 0,'0'0'15,"-21"-22"-15,0 22 0,-1-21 0,1 0 16,21 0-16,-21 21 0,-21-42 16,42 63 15,21 0-31,0 0 0,21 21 16,-20 1-16,20-1 0,-21 22 15,21-1-15,-20-21 0,-1 22 0,21-1 16,-21 1-16,-21-1 0,21 1 0,-21-1 15,0-20-15,0 20 0,0-20 16,0-1-16,0 0 0,0 1 0,0-22 16,0 0-16,0 0 0,0-42 31,0 0-31,22 0 0,-22-22 0,21 1 16,-21 0-16,21-1 0,0-20 15,0-1-15,0 1 0,-21-1 0,22 1 16,-1-22-16,0 0 0,0 22 15,0-22-15,0 22 0,1-22 0,-22 22 16,0 20-16,0 1 0,21 21 0,-21 0 16,21-1-16,0 22 15,-21 22-15,0-1 0,21 0 16,0 21-16,-21 1 0,22-1 0,-22 21 16,21-20-16,-21 20 0,0 1 15,21-22-15</inkml:trace>
  <inkml:trace contextRef="#ctx0" brushRef="#br0" timeOffset="2981.84">7832 1715 0,'0'0'0,"21"0"0,0 0 16,0-22-16,0 1 0,-21 0 0,21 0 16,22-21-16,-43-1 0,21 22 15,0-21-15,-21 21 0,0-22 0,0 22 16,0-21-16,0 21 0,0-22 15,0 22-15,-21 0 0,0 21 0,-22 0 16,22 0-16,0 0 0,0 21 16,0 0-16,-22 0 0,22 1 15,0 20-15,0-21 0,0 21 16,0 1-16,-1-1 0,1 0 0,21-20 16,0 20-16,0 0 0,0-21 0,0 1 15,0-1-15,0 0 0,0 0 16,21 0-16,1-21 0,-1 0 0,0 0 15,21 0-15,-21-21 0,1 0 16,-1 21-16,0-42 0,0 20 16,21 1-16,-20-21 0,-1 21 0,0-22 15,0 22-15,-21-21 0,21 0 0,-21-1 16,0 22-16,0-21 0,21 21 0,-21-22 16,0 22-16,0 0 15,0 42 1,0 0-16,-21 0 0,21 1 0,-21-1 15,21 0-15,0 21 16,0-21-16,0 22 0,0-1 0,0-21 16,0 22-16,0-22 0,0 21 0,0-21 15,0 0-15,21 1 0,0-1 0,1 0 16,-1-21-16,0 0 0,0 0 16,0 0-16,22 0 0,-22 0 0,21 0 15,-21-21-15,22 0 0,-1-1 0,-21 1 16,21 0-16,-20-21 0,20 21 0,-21-22 15,0 22-15,0-21 16,1 21-16,-22-22 0,0 1 0,0 21 0,0-22 16,-22 22-16,1 0 0,0 0 15,0 0-15,0 0 0,-22 21 16,22 0-16,0 0 0,0 0 0,0 0 16,21 21-16,0 0 0,0 0 0,0 0 15,0 0-15,0 1 0,0-1 0,0 21 16,21-21-16,0 0 0,0 1 15,0-1-15,1 21 0,-1-21 0,0 0 16,-21 1-16,21-1 0,0 21 0,0-21 16,1 0-16,-1 1 0,0-1 0,-21 0 15,21-21-15,0 21 0,0 0 16,1-21-16,-1 0 16,0 0-16,0 0 0,0 0 0,22 0 15,-22 0-15,0 0 0,0 0 0,21-21 16,-20 0-16,-1 0 0,21 0 15,-21-1-15,0 1 0,1 0 0,-1-21 16,0 21-16,0-22 0,-21 1 0,21 21 16,-21-22-16,21 22 0,-21-21 0,0 21 15,0 0-15,0-1 0,0 1 16,-21 21-16,0 0 0,0 0 16,0 0-16,0 0 0,-1 21 0,1 1 15,0-1-15,0 0 0,0 0 16,0 21-16,21-20 0,-22 20 0,1-21 15,21 21-15,-21-20 0,21 20 16,0-21-16,0 21 0,0-20 0,0-1 16,0 0-16,0 0 0,0 0 15,21-21-15,0 0 0,1 0 16,-1 0-16,0 0 0,0 0 0,0-21 16,0 21-16,1-21 0,-1 0 0,21 0 15,-21-1-15,0-20 0,1 21 16,-22 0-16,21-22 0,0 22 0,-21-21 15,21 21-15,-21-22 0,0 22 0,0 0 16,21 0-16,-21 0 0,0 42 31,0 0-15,0 0-16,0 0 0,0 22 0,0-22 16,0 0-16,0 21 0,0-20 0,0-1 15,0 21-15,0-21 0,0 0 16,21 1-16,-21-1 0,22-21 0,-1 21 15,0-21-15,0 0 0,0 0 16,0 0-16,22 0 0,-22 0 0,0-21 16,0 0-16,22-1 0,-22 1 0,0 0 15,21 0-15,-21 0 16,1-22-16,-22 22 0,21 0 0,0 0 16,-21-21-16,21 20 0,-21 1 0,0 0 15,0 42 16,0 0-31,-21 1 0,0-1 0,21 0 16,-21 0-16,21 0 0,0 0 0,0 1 16,0 20-16,-22-42 0,22 21 0,0 0 15,0 0-15,0 1 0,0-1 16,22-21 0,-1 0-16,0 0 15,-21-21-15,21-1 0,-21 1 16,21 0-16</inkml:trace>
  <inkml:trace contextRef="#ctx0" brushRef="#br0" timeOffset="3333.64">9864 1101 0,'-22'-21'16,"44"42"-16,-65-42 0,22 21 0,0 0 0,0 0 16,0 0-16,-1 0 0,22 21 15,-21 0-15,21 0 0,0 0 16,0 0-16,0 1 0,21-1 15,-21 0-15,22-21 0,-1 0 0,21 0 16,-21 0-16,0 0 16,1 0-16,20 0 0,-21 0 0,0-21 15,0 21-15,1-21 0,-1-1 0,0 1 16,-21 0-16,0 0 0,0 0 16,0 0-16,-21-1 0,0-20 15,-1 42-15,1-21 0,0 0 0,0 21 16,0 0-16,0 0 0,-22 0 0,22 0 15,0 0-15,0 21 0,0 0 16,-1 0-16,22 0 0,0 1 0,0-1 16,0 0-16,0 0 0,0 0 15,0 0-15,22 1 0,-1-1 0,0-21 16,0 0-16,21 0 0,-20 0 16,20 0-16,0 0 0,1 0 0</inkml:trace>
  <inkml:trace contextRef="#ctx0" brushRef="#br0" timeOffset="3825.87">10393 847 0,'0'0'0,"0"-21"0,0-43 15,0 43-15,-21 21 0,-1 0 16,1 21-16,21 0 16,-21 0-16,21 22 0,0-22 0,0 21 15,0 1-15,0-1 0,-21 21 16,21-20-16,0-1 0,0 0 0,-21 22 15,21-22-15,0 1 0,0-1 16,0 0-16,0-21 0,0 22 0,-21-1 16,21-21-16,0 22 0,0-22 0,-22 0 15,22 0-15,0 0 0,-21-21 16,21-21 15,0 0-31,0 0 0,0 0 0,0-1 16,21-20-16,-21 21 0,22-21 0,-1 20 15,21 1-15,-21 0 0,0 0 0,22 0 16,-22 0-16,0-1 16,21 22-16,-20 0 0,20 0 0,0 0 15,-21 0-15,22 0 0,-22 22 0,0-1 16,0 0-16,0 0 0,-21 0 0,22 0 16,-22 1-16,0-1 0,0 21 15,-22-21-15,1 0 0,0 22 0,0-22 16,0 0-16,-22 0 0,22 0 0,-21 1 15,0-1-15,20 0 0,1-21 0,-21 0 16,21 21-16,0-21 0,-1 0 0,22-21 31,0 0-31,0 0 16,0-1-16,22 1 0,-1 0 16,21 0-16</inkml:trace>
  <inkml:trace contextRef="#ctx0" brushRef="#br0" timeOffset="4126.21">11134 762 0,'0'0'15,"0"-42"-15,0 21 0,0-1 0,0 1 16,0 0-16,0 42 16,0 0-1,0 1-15,0 20 16,0 0-16,-22 22 0,22-1 0,0 1 15,0-1-15,0 1 0,-21-1 0,21 1 16,-21-1-16,21-20 0,-21 20 0,21-21 16,0 1-16,-21-1 0,21 0 15,-21 1-15,21-22 0,-22 21 0,22-21 16,0 1-16,0-1 0,22-21 16,-1 0-1,0-21-15,0 21 0,0-22 0,0 1 16,1 0-16,-1-21 0,0 21 15,0-1-15</inkml:trace>
  <inkml:trace contextRef="#ctx0" brushRef="#br0" timeOffset="4483.45">11324 1355 0,'0'21'16,"0"0"-16,0 0 15,0 0-15,21-21 16,0 0-16,1 0 15,-1 0-15,0 0 0,21 0 0,-21 0 16,1-21-16,20 0 0,-21 21 16,21-21-16,-20 0 0,-1 0 0,0 21 15,-21-22-15,0 1 0,0 0 16,0-21-16,0 21 0,0-1 0,0 1 16,0 0-16,-21 0 0,0 0 15,-1 21-15,1 0 0,0 0 0,0 21 16,-21 0-16,20 21 0,1-20 0,-21 20 15,21 0-15,-22 1 0,22-1 0,0-21 16,0 21-16,0 1 0,0-1 16,-1 0-16,22 1 0,0-22 0,0 0 15,0 21-15,0-20 0,22-22 0,-1 21 16,21-21-16,-21 21 0,22-21 0,-1 0 16,-21 0-16,21-21 0,1 0 15,-1 21-15,0-22 0,-20-20 0,20 21 16,0 0-16</inkml:trace>
  <inkml:trace contextRef="#ctx0" brushRef="#br0" timeOffset="6186.47">16192 699 0,'0'0'0,"0"-22"0,0 1 16,0 0 0,0 0-1,0 42 48,0 0-48,0 0-15,0 1 16,0-1-16,0 0 16,0 0-16,0 0 0,0 0 15,0 1-15,0-1 0,0 0 16,0 0-16,0 0 16,0 0-16,0 1 0,0-1 0,0 0 15,0 0-15,0 0 0,0 0 16,0 1-16,0-1 0,0 0 0,0 0 15,0 0-15,22 0 16,-22 1-16,0-1 0,0 0 0,0 0 16,21 0-16,-21 0 0,0 1 15,0-1-15,0 0 0,21 0 16,-21 0-16,0 0 0,0 1 16,0-1-16,0 0 0,0 0 15,0 0-15,0 0 0,0 1 16,0-1-16,0 0 0,0 0 0,0 0 15,0 0 1,0 1-16,0-1 0,0 0 16,0 0-16,0 0 0,0 0 15,0 1-15,0-1 0,0 0 16,0 0-16,0 0 16,0 0-16,0 1 15,0-1-15,0 0 0,0 0 16,0 0-16,-21 0 15,21 1-15,0-1 16,0 0-16,0 0 16,0 0-1,0 0-15,0 1 16,0-1 0,0-42 30,0-1-46,0 1 16,0 0-16,0 0 16,21 0-16,-21 0 15,0-1-15,0 1 16,0 0 0,21 21 46,0 0-46,-21 21-1,21-21 1,-21 21 15,0 1 16</inkml:trace>
  <inkml:trace contextRef="#ctx0" brushRef="#br0" timeOffset="9816.54">16214 2223 0,'0'0'0,"21"-22"31,-21 1-16,0 0 1,21 21 0,-21-21-1,0 42 79,0 0-78,0 0-1,0 1 1,0-1 15,0 0-15,0 0-16,21-21 15,-21 21 1,0 0-16,0 1 16,0-1-16,0 0 15,0 0-15,0 0 16,0 0 0,0 1-16,-21-22 0,21 21 0,-21 0 15,21 0-15,0 0 16,-21 0-16,21 1 0,-22-1 0,22 0 15,-21-21-15,21 21 0,0 0 0,0 0 16,-21 1-16,21-1 16,0 0-16,0 0 0,0 0 15,0 0-15,-21-21 0,21 22 16,0-1-16,0 0 16,0 0-16,0 0 15,0 0-15,0 1 16,0-1-16,0 0 15,0 0 1,0 0-16,0 0 16,0 1-16,0-1 15,0 0 1,0 0 0,0 0-16,0 0 15,0 1 1,0-1-16,0 0 15,0 0-15,0 0 16,0 0-16,0 1 16,0-1-1,0 0-15,0 0 0,0 0 16,0 0-16,0 1 16,0-1-16,0 0 15,0 0-15,0 0 0,0 0 16,0 1-16,0-1 15,0 0-15,0 0 0,0 0 16,0 0-16,0 1 16,0-1-16,0 0 0,0 0 15,0 0-15,0 0 16,0 1-16,0-1 0,0 0 16,-21-21-16,21 21 15,0 0-15,0 0 0,0 1 16,0-1-16,0 0 0,0 0 0,0 0 15,0 0-15,0 1 0,0-1 16,0 0-16,0 0 0,0 0 16,0 0-16,0 1 0,0-1 0,0 0 15,0 0-15,0 0 0,0 0 0,0 1 16,0-1-16,0 0 0,0 0 0,0 0 16,0 0-16,21 1 0,-21-1 15,0 0-15,0 0 0,0 0 16,0 0-16,0 1 0,0-1 0,0 21 15,0-21-15,0 0 0,0 1 16,0-1-16,21 0 0,-21 21 16,0-21-16,0 1 0,0-1 0,0 21 15,0-21-15,0 0 0,0 22 0,0-22 16,0 0-16,0 21 0,0-20 16,0-1-16,0 21 0,0-21 0,0 0 15,0 1-15,0 20 0,0-21 0,0 0 16,0 0-16,0 1 0,0 20 0,0-21 15,0 0-15,0 0 0,0 22 16,0-22-16,0 0 0,0 21 0,0-20 16,0 20-16,0-21 0,0 0 0,0 22 15,0-22-15,0 0 0,0 0 16,0 21-16,-21-20 0,21-1 0,0 0 16,0 0-16,0 21 0,-21-20 15,21-1-15,0 0 0,0 0 0,0 0 16,0 0-16,0 1 0,-21 20 0,21-21 15,0 0-15,-22 0 0,22 1 0,0-1 16,0 21-16,0-21 0,0 0 16,-21 22-16,21-22 0,0 21 0,0-21 15,-21 1-15,21 20 0,0-21 16,0 0-16,0 22 0,0-22 0,0 0 16,0 0-16,0 21 0,0-20 0,0-1 15,-21 0-15,21 0 0,0 21 16,0-20-16,-21-1 0,21 0 0,0 0 15,0 0-15,0 0 0,0 1 0,0-1 16,0 0-16,0 0 0,0 0 0,0 22 16,0-22-16,0 0 0,0 0 0,0 21 15,0-20-15,0-1 0,0 0 0,0 21 16,0-21-16,0 1 0,0 20 16,0-21-16,0 0 0,0 0 0,0 1 15,0 20-15,0-21 0,0 0 16,-21 0-16,21 22 0,0-22 0,0 0 15,0 0-15,0 0 0,-22 1 0,22 20 16,0-21-16,0 0 0,0 0 16,0 22-16,0-22 0,0 21 0,0-21 15,0 22-15,0-22 0,0 0 16,0 21-16,-21-20 0,21 20 0,0-21 0,0 21 16,-21-20-16,21 20 0,0-21 0,0 21 15,0-20-15,0-1 0,0 21 16,-21-21-16,21 22 0,0-22 0,0 0 15,-21 21-15,21-21 0,0 22 0,0-1 16,0-21-16,0 22 0,0-1 16,0-21-16,-21 21 0,21 1 0,0-22 15,0 21-15,-22-21 0,22 22 0,0-1 16,0-21-16,0 22 0,0-22 16,0 21-16,0-21 0,0 22 0,0-22 15,-21 21-15,21 0 0,0-20 0,0 20 16,0 0-16,0 1 0,0-22 0,0 21 15,0 0-15,0 1 0,-21-1 0,21 0 16,0 1-16,0-1 0,0 0 16,-21 1-16,21-1 0,0-21 15,0 22-15,0-1 0,0 0 0,0 22 0,0-22 16,0 0-16,0 1 0,0 20 16,-21-20-16,21-1 0,0 21 0,0-20 15,0 20-15,0-20 0,0-1 16,-21 0-16,21 1 0,0 20 0,0-21 15,0 1-15,0-1 0,0 22 0,0-22 16,0 0-16,-22 22 0,22-22 0,0 22 16,-21-22-16,21 0 0,0 1 0,0 20 15,0-21-15,-21 1 0,21-1 0,0 0 16,-21 1-16,21-1 0,0 22 16,0-22-16,0 21 0,0-20 0,0-1 15,0 22-15,0-22 0,0 0 16,0 22-16,0-22 0,0 0 0,0 1 15,0-1-15,0 0 0,0 1 16,0-1-16,0 0 0,0 1 0,0-1 16,0 0-16,0 22 0,0-22 0,0 1 15,0-1-15,0 0 0,0 1 0,0-1 16,0 0-16,0 1 0,0-1 0,0 0 16,0 1-16,0-1 0,0 0 15,0 1-15,0-1 0,0 0 0,0 1 16,0 20-16,0-21 0,0 1 15,0-1-15,0 0 0,0 1 0,0-1 0,0 0 16,0 1-16,0-1 0,0 0 16,0 1-16,0-1 0,0 0 15,0 1-15,0-1 0,0 0 0,0 1 16,-21-1-16,21 0 0,0 1 0,0-1 16,-21 0-16,21 1 0,0-1 15,0 0-15,0 1 0,0-1 0,0 0 16,0 1-16,0-1 0,0 0 0,0-20 15,0 20-15,0 0 0,0 1 16,0-1-16,0 0 0,0-21 0,0 22 16,0-1-16,0 0 0,0 1 0,0-1 15,0 0-15,0-20 0,0 20 0,0 0 16,0-21-16,0 22 16,0-22-16,0 21 0,0-21 0,0 22 15,0-22-15,0 21 0,0-21 0,0 1 16,0 20-16,0 0 0,0-21 0,0 22 15,0-22-15,0 21 0,0-21 16,0 22-16,0-22 0,0 21 0,0-21 16,0 1-16,0 20 0,0-21 0,0 0 15,0 0-15,0 1 0,0-1 16,0 0-16,0 0 0,0 0 0,0 0 16,0 1-16,0-1 0,0 0 0,0 0 15,0 0-15,0 0 0,0 1 16,0-1-16,0 0 15,0 0-15,0 0 0,0 0 0,0 1 16,0-1-16,0 0 0,0 0 16,0 0-16,0 0 0,0 1 0,0-1 15,0 0-15,0 0 0,0 0 0,0 0 16,0 22-16,0-22 0,0 0 16,0 0-16,0 0 0,0 1 15,0-1-15,0 0 0,0 0 0,0 0 16,0 0-16,0 1 0,0-1 15,0 0-15,0 0 16,0 0-16,0 0 0,0 1 16,0-1-16,0 0 15,0 0-15,0 0 0,0 0 0,0 1 16,0-1-16,0 0 0,0 0 16,0 0-16,0 0 15,0 1-15,0-1 0,0 0 16,0 0-16,0 0 0,0 0 0,0 1 15,0-1-15,0 0 0,0 0 16,-22 0-16,1-21 31,21-21-31,0 0 0,0-21 16,-21-1-16</inkml:trace>
  <inkml:trace contextRef="#ctx0" brushRef="#br0" timeOffset="11091.11">2688 2053 0,'0'0'0,"-21"0"0,0 0 0,-22 0 15,22 0-15,0 0 0,0 0 16,0 21-16,42 1 31,0-22-31,21 0 0,1 0 16,-1 0-16,22 0 0,-1 0 15,1 0-15,20 0 0,1 0 0,21 0 16,-22 0-16,43 0 0,-21 0 0,0 0 16,0 0-16,21 0 0,-21 0 15,0 0-15,-1 0 0,1-22 0,0 22 16,-21 0-16,-1 0 0,1 0 15,-21 0-15,-22 0 0,21 0 16,-41 0-16,20 0 0,-21 0 0,0 0 16,-42 0 15,0 22-31,0-22 0,0 0 0,42 0 31</inkml:trace>
  <inkml:trace contextRef="#ctx0" brushRef="#br0" timeOffset="11697.55">7133 2096 0,'0'0'0,"-21"21"0,0-21 15,0 21-15,-1-21 0,1 21 0,0-21 16,0 0-16,0 0 0,21 21 0,21-21 31,0 0-31,21 0 0,1 0 16,-1 0-16,22 0 0,20 0 15,1 0-15,0 0 0,42-21 16,-22 21-16,22 0 0,0 0 0,22-21 16,-1 21-16,0 0 0,0 0 0,21-21 15,-20 21-15,-1 0 0,21 0 16,-21 0-16,0 0 0,1 0 0,-1 0 16,-21-21-16,0 21 0,0-22 0,-21 22 15,-1 0-15,-20 0 0,0 0 16,-1 0-16,-20 0 0,-22 0 0,1 0 15,-22 0-15,0 0 0,0 0 16,0 0-16,-21 22 31,21-22-15,1 0 0</inkml:trace>
  <inkml:trace contextRef="#ctx0" brushRef="#br0" timeOffset="12959.13">17674 1080 0,'0'-22'16,"0"1"-16,21 0 16,0 0-16,1 21 0,-1-21 15,0 0-15,0 21 16,0-22-16,0 1 0,1 0 0,-1 21 15,-21-21-15,21 0 0,-21 0 16,0-1-16,-21 22 0,0 0 16,-1 0-16,-20 0 0,21 0 0,-21 22 15,-1-1-15,-20 0 0,20 21 16,-20 1-16,21-1 0,-22 21 0,1-20 16,20 20-16,1-20 0,-22 20 0,43-21 15,-21 22-15,21-22 16,0 1-16,21-1 0,0 0 0,21 1 0,0-1 15,21-21-15,1 0 0,20 0 16,-21 1-16,22-1 0,-1-21 16,1 0-16,-1 0 0,-20 0 0,20 0 15,-20 0-15,-1 0 0,-21-21 0,21-1 16,-20 1-16,-1 21 0,-21-21 16,0 0-16,0-21 0,0 20 0,0 1 15,0 0-15,-21 0 0,-1 0 0,1 0 16,0-1-16,0 1 0,0 0 15,0 0-15,-1 21 0,1 0 0,0 0 16,0 0-16,0 0 0,21 21 0,0 0 16,0 22-16,0-22 15,0 0-15,0 21 0,0 1 0,0-1 16,0 0-16,0 1 0,0 20 16,0-21-16,-21 22 0,21-1 15,-22 1-15,1-22 0,21 22 0,-21-22 16,0 22-16,0-22 0,21 21 0,-21-20 15,21-1-15,-22-21 0,22 22 0,0-22 16,0 0-16,0 0 16,0-42-1,22 0-15,-1 0 0,-21-1 16,21-20-16,0 0 0,0 21 16,0-22-16,1-20 0</inkml:trace>
  <inkml:trace contextRef="#ctx0" brushRef="#br0" timeOffset="13222.98">18288 1037 0,'-21'0'16,"0"0"-16,-1 21 0,1 1 0,0 20 15,0 0-15,0 1 0,0-1 16,-1 0-16,1 22 0,0-22 0,0 22 15,0-22-15,0 21 0,-1-20 16,1-1-16,21 0 0,0 1 0,0-1 16,0-21-16,0 0 0,0 1 0,0-1 15,0 0-15,21-21 0,1 0 16,-1 0-16,21 0 0,-21 0 16,0-21-16,1 0 0,-1-1 0,21 1 15,-21-21-15</inkml:trace>
  <inkml:trace contextRef="#ctx0" brushRef="#br0" timeOffset="13548.79">18373 1461 0,'0'0'16,"-22"21"-1,22 0-15,-21 0 0,21 0 0,-21 0 16,21 1-16,0-1 0,0 0 16,0 0-16,0 0 15,0 0-15,0 1 16,21-22-16,22 0 0,-22 0 15,0 0-15,0 0 0,21 0 0,-20-22 16,20 1-16,-21 0 0,0 21 0,0-21 16,1 0-16,-1 0 0,-21-1 15,21 1-15,-21-21 0,0 21 0,0 0 16,-21-1-16,0 22 0,-1-21 0,1 0 16,0 21-16,-21 0 0,21 0 15,-22 0-15,1 0 0,21 21 16,-22 0-16,22-21 0,0 22 0,0-1 15,0 0-15,21 0 0,0 0 16,0 0-16,0 1 0,21-22 16,0 0-16,0 0 0,22 0 0,-1 0 15,0 0-15</inkml:trace>
  <inkml:trace contextRef="#ctx0" brushRef="#br0" timeOffset="14038.02">19113 1037 0,'0'0'0,"0"-21"16,0-21-16,0 21 0,0-1 0,0 1 16,-21 21-1,21 21-15,-21 1 0,0-1 16,21 21-16,-21 0 0,0 1 0,-1-1 16,22 0-16,-21 1 0,0 20 0,0-20 15,21-1-15,-21 0 0,0 1 16,21-22-16,0 21 0,-22 0 0,22-20 15,-21-1-15,21 0 0,-21 0 16,21-42 15,0 0-31,0 0 0,21-22 16,0 22-16,1 0 0,-1 0 16,0 0-16,0-1 0,21 1 15,-20 0-15,20 0 0,-21 21 0,21 0 16,-20 0-16,20 0 0,-21 0 15,0 0-15,0 0 0,1 0 0,-1 21 16,-21 0-16,0 0 0,0 1 0,0-1 16,0 0-16,0 0 0,-21 0 0,-22 0 15,22 1-15,-21 20 0,-1-21 16,22-21-16,-21 21 0,0 0 0,-1 1 16,22-22-16,-21 0 0,21 0 0,-1 0 15,1 0-15,0 0 0,42 0 31,0 0-15,1-22-16,-1 1 0,21 21 16,-21-21-16,22 21 0,-1 0 0</inkml:trace>
  <inkml:trace contextRef="#ctx0" brushRef="#br0" timeOffset="14682.65">19600 1418 0,'0'0'16,"21"-21"-16,-21 0 0,0 0 0,0 0 15,0-1-15,-21 22 16,0 0-16,0 0 16,-21 0-16,20 0 0,1 22 0,0-1 15,0 21-15,-21-21 0,20 0 16,1 22-16,0-22 0,0 21 0,0-21 16,21 1-16,0 20 0,0-21 0,0 0 15,0 0-15,0 1 16,21-22-16,0 0 0,21 0 15,-20 0-15,-1 0 0,0-22 0,0 1 16,21 0-16,-20 0 0,-1 0 16,0 0-16,0-1 0,0 1 0,0 0 15,1 0-15,-22 0 0,0-22 0,21 22 16,-21 0-16,0 0 16,0 42-1,0 0 1,-21 0-16,21 1 0,-22-1 0,22 21 15,0-21-15,0 22 0,0-22 16,0 21-16,0-21 0,0 0 0,0 1 16,0-1-16,22 0 0,-1 0 0,0-21 15,21 0-15,-21 21 0,1-21 16,20 0-16,0 0 0,-21 0 0,22-21 16,-1 0-16,-21 21 0,22-21 0,-1 0 15,-21-1-15,21-20 16,-20 21-16,-1-21 0,0 20 0,0-20 15,0 0-15,0-22 0,1 22 0,-1-22 16,-21 1-16,21-1 0,0 22 16,-21-21-16,0-1 0,21 22 0,-21-1 15,0 22-15,0 0 0,-21 21 16,0 21-16,0 0 16,0 22-16,-1-1 0,-20 22 0,21-22 15,0 21-15,0 1 0,-1-22 16,1 22-16,21-22 0,0 22 0,0-22 15,-21 0-15,21 1 0,0-1 0,0-21 16,0 0-16,0 0 0,21 1 16,0-1-16,1-21 15,-1 0-15,0 0 0,0 0 0,0-21 16</inkml:trace>
  <inkml:trace contextRef="#ctx0" brushRef="#br0" timeOffset="15266.38">21124 995 0,'0'0'0,"0"-21"0,0-22 15,0 22-15,0 0 0,21 0 16,1 0-16,-22 0 0,21 21 0,0 0 15,21 0-15,-21 21 0,1 0 0,-1 21 16,21 1-16,-21-1 0,22 21 16,-22 1-16,0-1 0,0 1 0,-21-1 15,0 1-15,0-22 0,0 22 0,0-22 16,0 0-16,0 1 0,0-1 16,0-21-16,0 0 0,0 1 0,0-1 15,21-42 1,-21-1-1,21 1-15,1-21 0,-1 21 0,0-22 16,0 1-16,0 0 0,0-22 16,22 1-16,-22-1 0,21 1 15,1-1-15,-22-20 0,21 20 0,0 1 16,1-1-16,-22 1 0,21 20 0,-21 22 16,1 0-16,-1 0 0,0 21 15,0 0-15,0 21 16,-21 21-16,0 1 0,0-1 0,0 21 15,0-20-15,0 20 0,0 1 16,0-22-16</inkml:trace>
  <inkml:trace contextRef="#ctx0" brushRef="#br0" timeOffset="17045.5">22140 1566 0,'0'0'0,"0"22"0,0-1 16,21-21-1,1-21-15,-1 21 0,0-22 16,0 1-16,0 0 0,-21 0 15,43-21-15,-43 20 0,21-20 0,0 21 16,0-21-16,-21-1 0,0 1 0,0 21 16,0-22-16,0 22 0,-21 0 15,0 0-15,0 21 0,-1 0 0,-20 0 16,21 0-16,-21 21 0,-1 0 16,22 22-16,-21-22 0,21 21 15,-22-21-15,22 22 0,-21-1 0,21 0 0,-1-21 16,1 22-16,0-22 0,21 21 15,0-21-15,0 1 0,0-1 16,0 0-16,0 0 0,21-21 0,0 0 16,1 0-16,-1 0 0,21 0 0,-21 0 15,22 0-15,-22-21 0,0 0 16,21 0-16,-21-1 0,22 1 0,-22 0 16,0-21-16,0 21 0,0-1 0,1-20 15,-1 21-15,-21 0 0,0 0 16,0-1-16,21 1 0,-21 0 0,0 42 31,0 0-15,-21 1-16,0-1 0,21 21 0,0-21 15,-22 22-15,22-22 0,0 0 0,0 21 16,0-21-16,0 1 0,0-1 16,0 0-16,0 0 0,22 0 0,-1 0 15,0-21-15,0 0 0,21 0 0,-20 0 16,20 0-16,0 0 0,1-21 15,-1 0-15,0 0 0,1 21 0,-1-42 16,0 20-16,1 1 0,-1 0 0,-21 0 16,0-21-16,0-1 0,1 22 15,-22-21-15,0 21 0,0-22 0,0 22 16,0 0-16,-22 0 0,1 0 16,-21 21-16,21 0 0,0 0 15,-1 0-15,1 0 0,0 0 0,0 21 16,21 0-16,0 0 0,0 0 15,21 0-15,0 1 16,0-1-16,1 21 0,-22-21 0,21 0 16,0 1-16,-21-1 0,0 0 0,0 0 15,0 0-15,21 22 0,-21-22 16,0 0-16,21 0 0,-21 0 16,21 0-16,1 1 0,-1-22 15,21 0-15,-21 0 0,0 0 16,22 0-16,-1 0 0,0 0 15,1-22-15,-22 1 0,21 21 0,1-21 16,-1 0-16,-21 0 0,0 0 16,22-1-16,-22 1 0,0-21 0,0 21 15,0-22-15,-21 22 0,0-21 0,0 21 16,0-22-16,0 22 0,0 0 16,0 0-16,0 0 0,-21 21 0,0 0 15,0 0-15,0 0 0,-22 0 0,22 21 16,0 0-16,-21 0 0,20 0 15,1 22-15,-21-22 0,21 0 16,0 21-16,21-20 0,0-1 0,0 0 16,0 0-16,0 0 0,0 0 0,0 1 15,21-22-15,0 21 16,0-21-16,0 0 0,0 0 0,1 0 16,-1-21-16,0 21 0,21-22 0,-21 1 15,1 0-15,-1 21 0,0-21 16,0 0-16,0 0 0,0-22 0,-21 22 15,22 0-15,-22 0 0,21 0 0,-21-1 16,21 1-16,-21 42 31,0 1-31,0-1 0,-21 0 16,21 0-16,-21 0 16,21 0-16,0 1 0,-22-1 0,22 0 15,0 0-15,0 0 0,0 0 16,22-21-16,-1 0 0,0 22 0,0-22 15,0 0-15,0 0 0,1 0 16,20 0-16,-21 0 0,0-22 0,22 1 16,-22 0-16,0 21 0,0-21 0,0-21 15,0 20-15,1 1 0,-1-21 16,0 0-16,0-1 0,0 1 0,0-22 16,1 1-16,-1-1 0,0 1 15,-21-1-15,0 1 0,0 21 0,21-1 16,-21 22-16,0-21 0,0 21 15,-21 21-15,0 0 0,0 21 16,-1 0-16,1 0 0,0 21 16,0 1-16,0-1 0,0 22 0,-1-22 15,1 21-15,21-20 0,0-1 0,0 22 16,0-22-16,0 0 0,0-21 16,0 22-16,0-22 0,0 21 0,0-21 15,0 1-15,0-1 0,0 0 0,0 0 16,0-42 78,0 0 234,0 0-328,-21 21 15</inkml:trace>
  <inkml:trace contextRef="#ctx0" brushRef="#br0" timeOffset="17466.25">23749 1207 0,'-21'0'0,"21"21"16,-21 0-16,21 0 15,-22 0-15,22 0 0,-21 1 0,21-1 16,-21 0-16,21 0 0,0 0 0,0 0 15,0 1-15,-21-1 0,21 0 16,0 0-16,0 0 16,0-42 15,0 0-15,0 0-16,21 0 0,-21-1 15</inkml:trace>
  <inkml:trace contextRef="#ctx0" brushRef="#br0" timeOffset="17730.09">23622 910 0,'0'0'0,"-21"0"16,21 21-16,21-21 31,0 0-31,0 0 0,0 0 15,-21-21 1,-21 21 15,0 0-31,0 0 16,21 21-16,0 1 16,0-1-16,0 0 15,21 0-15,0-21 0,0 21 0,1 0 16</inkml:trace>
  <inkml:trace contextRef="#ctx0" brushRef="#br0" timeOffset="18098.89">24003 1355 0,'-21'0'0,"21"-21"15,0-1 1,0 1-16,21 0 16,0 21-16,0 0 0,22-21 15,-22 21-15,0 0 0,0 0 0,0 0 16,0 0-16,1 0 0,-1 21 16,-21 0-16,21-21 0,-21 21 15,0 22-15,0-22 0,0 0 0,0 0 16,-21 0-16,0 22 0,-1-22 0,1 0 0,0 0 15,0 0-15,0 1 16,0-1-16,-1 0 0,1-21 0,0 0 16,0 21-16,0-21 0,0 0 0,-1 0 15,22-21 1,0 0 0,0 0-16,22-1 0,-22 1 15,21 0-15,21 0 0</inkml:trace>
  <inkml:trace contextRef="#ctx0" brushRef="#br0" timeOffset="18382.24">24680 720 0,'0'0'0,"0"21"15,-21 0-15,0 21 16,0-20-16,0 41 0,21-21 15,-22 1-15,1 20 0,0-20 0,0 20 16,21-21-16,0 1 0,-21-1 0,21 0 16,0 1-16,-21-1 0,21 0 15,0-20-15,0-1 0,0 0 0,-22 0 16,22 0-16,0 0 0,0 1 16,22-22 15,-1-22-31,0 1 15,0 21-15,0-21 0</inkml:trace>
  <inkml:trace contextRef="#ctx0" brushRef="#br0" timeOffset="18722.05">24638 1397 0,'0'21'16,"21"-21"-1,0 0-15,0 21 0,1-21 16,-1 0-16,0 0 0,0 0 15,21 0-15,1 0 0,-22 0 16,21-21-16,1 21 0,-22-21 0,0 21 16,21-21-16,-21 0 0,-21 0 15,0-1-15,0 1 16,0 0-16,-21 21 16,0 0-16,-21 0 0,21 0 0,-22 21 15,22 0-15,-21 1 0,-1-1 16,22 0-16,0 21 0,-21-21 0,21 1 15,21 20-15,0-21 0,0 21 16,0-20-16,0-1 0,0 0 0,21 0 16,0 0-16,0-21 15,21 0-15,1 21 0,-22-21 0,21 0 16,1 0-16,-22 0 0,0 0 0,21 0 16,-21-21-16,1 0 15,-22 0-15</inkml:trace>
  <inkml:trace contextRef="#ctx0" brushRef="#br0" timeOffset="19297.66">18055 1905 0,'0'0'0,"-21"0"0,-21 0 0,-1 21 0,22-21 15,-21 0-15,21 0 0,-1 0 16,-20 21-16,21-21 0,42 0 31,21 22-31,1-22 16,20 0-16,22 0 0,21 0 0,21 0 15,0 0-15,0 0 0,21 0 0,0 0 16,0 0-16,0 0 0,22 0 16,-22 0-16,-21 0 0,0 0 0,-21 21 15,0-21-15,-22 0 0,-20 0 0,-1 0 16,1 21-16,-22-21 0,-21 0 15,0 0-15,1 0 0,-1 0 0,0 0 16,0 0 0,0 0-16,0 0 0,1 0 0,20-21 15</inkml:trace>
  <inkml:trace contextRef="#ctx0" brushRef="#br0" timeOffset="19822.36">22246 1990 0,'-42'0'0,"84"0"0,-105 0 16,41 0-16,1 0 0,0 0 15,0 0-15,106 0 31,-43 0-31,21 0 16,22 0-16,21 0 0,0 0 16,21 0-16,0 0 0,21 0 0,21 0 15,-21 0-15,22 0 0,-1 0 16,0 21-16,1-21 0,-22 0 0,21 0 16,-21 0-16,1 0 0,-22 21 0,0-21 15,-22 0-15,-20 0 0,0 0 16,-1 0-16,-41 0 0,-1 0 0,0 0 15,-20 0-15,-1 0 0,0 0 0,-42 0 63,0 0-63,-22 0 0,1 0 16</inkml:trace>
  <inkml:trace contextRef="#ctx0" brushRef="#br0" timeOffset="21170.61">296 3090 0,'0'-21'0,"21"21"15,-21-21 1,0 0 0,0 0-1,0 0 1,0-1-16,22 22 16,-22-21-1,0 42 16,0 1-31,0-1 0,0 0 16,0 0-16,0 21 0,0-20 0,-22 20 16,22 0-16,-21 1 0,21-1 15,0 0-15,0 1 0,-21-1 16,21 0-16,-21 1 0,21-22 0,0 21 16,0-21-16,-21 0 0,21 1 15,-21-1-15,21 0 0,-22-21 0,22 21 16,0 0-16,0 0 31,22-21-15,-1-21-1,0 0-15</inkml:trace>
  <inkml:trace contextRef="#ctx0" brushRef="#br0" timeOffset="21521.47">762 3408 0,'-21'21'0,"0"-21"15,21 21-15,-22 0 0,22 1 16,22-22 15,-1 0-31,0 0 16,0 0-16,0 0 0,0-22 0,1 1 15,-1 21-15,-21-21 0,21 0 16,-21 0-16,0 0 16,0-1-1,-21 22-15,0 0 0,-1 0 16,1 0-16,0 0 16,0 22-16,21-1 0,-21 0 15,21 0-15,-21-21 0,21 21 0,0 0 16,21-21-1,0 0 1,0 0-16,21 0 0</inkml:trace>
  <inkml:trace contextRef="#ctx0" brushRef="#br0" timeOffset="22559.12">1820 2879 0,'0'-21'15,"0"-1"-15,0 1 16,0 0-16,0 0 16,0 42-1,-21 0 1,21 0-16,0 1 0,0 20 0,0 0 16,-21 1-16,21-1 0,-21 21 15,21-20-15,-21 20 0,-1 1 0,1-1 16,0-20-16,0 20 0,0-21 15,0 1-15,-1-1 0,1 0 0,0-20 16,0-1-16,21 0 0,0 0 16,0 0-16,0-42 31,21 0-31,0 0 0,0 0 16,1-22-16,-1 22 0,0-21 0,0-22 15,0 22-15,22 0 0,-22-22 16,0 1-16,0-1 0,0 22 0,22-22 15,-22 1-15,-21 20 0,21 1 16,0 0-16,-21 21 0,21-1 0,-21 1 16,0 42-1,0 1-15,0 20 0,0 0 16,0 1-16,0-1 0,0 0 0,0 22 16,0-22-16,0 22 0,0-22 15,0 0-15,21 1 0,-21 20 16,0-42-16,0 22 0,0-1 15,0-21-15,0 0 0,0 0 0,22 1 16,-22-1-16,0 0 16,0-42-1,0 0-15</inkml:trace>
  <inkml:trace contextRef="#ctx0" brushRef="#br0" timeOffset="23626.5">1651 3471 0,'0'0'15,"-21"0"-15,42 0 32,0-21-32,0 21 0,22-21 15,-1 0-15,-21 21 0,43-21 0,-22 0 16,0-1-16,1-20 0,20 21 16,-21 0-16,22 0 0,-22-1 0,1 1 15,-1 21-15,-21-21 0,21 21 0,-20 0 16,-1 0-16,0 21 15,-21 0-15,0 1 0,0-1 16,0 0-16,0 21 0,0-21 16,0 1-16,0-1 0,-21 0 0,0 21 15,21-21-15,-22 1 0,1-1 0,0 0 16,21 0-16,0 0 16,-21-21-16,21-21 31,0 0-16,0 0-15,21 0 0,0-1 0,-21-20 16,21 21-16,1-21 0,-1 20 16,0-20-16,21 21 0,-21-21 0,1 20 15,-1 1-15,0 21 0,-21-21 0,21 21 16,0 0-16,0 0 0,-21 21 16,22 0-16,-22 1 0,21-1 15,-21 0-15,0 0 0,21 21 16,-21-20-16,0-1 0,0 0 15,0 21-15,0-21 0,21 1 0,0-1 16,-21 0-16,21-21 16,22 0-16,-22 0 0,0 0 0,0 0 15,22 0-15,-22 0 0,0 0 0,21 0 16,-21-21-16,1 0 0,20-1 16,-21 1-16,0 0 0,-21 0 0,21-21 15,1 20-15,-22 1 0,0 0 16,0 0-16,0 0 0,0 0 15,0-1-15,0 44 32,0-1-32,0 0 15,0 21-15,0-21 0,0 1 0,0 20 16,0-21-16,0 0 0,0 0 16,0 1-16,0-1 0,0 0 0,21 0 15,0 0-15,0-21 0,0 0 0,0 0 16,22 0-16,-22 0 0,21 0 15,1 0-15,-22 0 0,21-21 0,0 21 16,-20-21-16,20 0 0,-21 0 0,0-1 16,0 1-16,1 0 15,-22-21-15,0 21 0,0-1 0,0 1 16,0 0-16,0 0 0,0 0 0,0 0 16,0 42-1,0 0 1,0 0-16,0 0 0,-22 22 0,22-22 15,0 21-15,0 0 0,0 1 16,0-1-16,0 0 0,0 22 0,0-22 16,0 22-16,0-1 0,0 22 0,0-22 15,0 1-15,0 21 0,0-1 16,0-20-16,0 20 0,0-20 0,-21 21 16,21-22-16,-21 22 0,0-22 0,-21 22 15,20-22-15,1 1 0,-21-22 16,21 1-16,0-1 0,-22 0 15,22-21-15,0-21 0,0 0 0,0 0 16,-22 0-16,22-21 0,0 0 0,0-21 16,21-1-16,-21 1 0,21-21 0,0 20 15,0-41-15,0 20 0,0-21 16,0 1-16,0-1 0,21-21 0,0 0 16,0 1-16,0 20 0,22 0 15,-1 1-15,0-1 0,1 21 0,-1 1 16,0-1-16,22 22 0,-22-21 0,0 20 15,22 1-15</inkml:trace>
  <inkml:trace contextRef="#ctx0" brushRef="#br0" timeOffset="24270.14">4868 3112 0,'0'0'0,"-21"-85"16,21 64-16,0 0 0,0-22 16,0 22-16,0 0 0,0 0 15,21 21-15,0 0 0,22 0 16,-22 21-16,21 0 0,1 0 15,-22 22-15,21 20 0,0-21 0,1 22 16,-1-1-16,-21 22 0,22-21 16,-22-1-16,0 1 0,-21-1 0,0 1 15,0-22-15,0 0 0,0-21 0,0 22 16,0-22-16,0 0 0,0-42 31,0 0-31,0-22 16,0 22-16,0-21 0,21 0 0,0-22 15,0 22-15,1-22 16,-1-20-16,0 20 0,0 1 0,0-22 16,0 21-16,22-20 0,-1 20 0,-21 22 15,22-22-15,-1 22 0,-21 21 16,21-21-16,-20 42 0,20-22 0,-21 22 16,0 0-16,0 22 0,-21-1 0,0 0 15,22 0-15,-22 0 0,0 0 16,0 22-16,0-1 0,0-21 0,0 22 15,0-1-15,0 0 0,0-21 0,0 43 16,0-22-16</inkml:trace>
  <inkml:trace contextRef="#ctx0" brushRef="#br0" timeOffset="25597.89">5948 3535 0,'42'42'0,"0"-21"16,-20-21-1,-1 0-15,0 0 0,0 0 0,0-21 16,0 21-16,22-21 0,-22 0 0,0-21 15,0 20-15,0 1 0,1-21 16,-1 21-16,-21-22 0,0 22 0,0-21 16,0 21-16,0-22 0,-21 1 0,-1 21 15,1 0-15,-21 0 0,21-1 16,0 1-16,-1 21 0,-20 0 0,21 21 16,-21 1-16,20-1 0,-20 0 0,0 21 15,21 1-15,-1-1 16,1 21-16,0-20 0,0-1 0,0 22 15,21-22-15,0-21 0,0 21 0,0-20 16,0-1-16,21 0 0,0 0 0,0 0 16,0-21-16,1 0 0,20 0 15,-21 0-15,0 0 0,22-21 0,-22 0 16,21 0-16,-21 0 0,22-1 0,-22 1 16,0 0-16,0-21 0,0 21 15,0-22-15,1 1 0,-22 0 0,0 20 16,0-20-16,0 0 0,0 21 15,0-22-15,0 22 0,0 0 16,0 42 0,0 0-16,0 0 0,0 1 15,-22 20-15,22 0 0,-21-21 16,21 22-16,0-1 0,0-21 0,0 22 16,0-22-16,0 21 0,0-21 0,21 0 15,1 1-15,-1-22 0,0 21 0,0-21 16,21 0-16,-20 0 0,20 0 15,-21 0-15,21 0 0,1-21 0,-1-1 16,0 1-16,-20 0 0,20 0 0,0 0 16,-21 0-16,22-22 0,-22 22 15,0-21-15,0-1 0,-21 1 0,0 21 16,0-21-16,0 20 16,-21 1-16,0 0 0,0 21 0,0 0 0,-22 0 15,22 0-15,0 0 0,-21 21 16,20-21-16,22 21 0,0 22 0,0-22 15,0 0-15,0 0 0,0 0 0,0 1 16,22 20-16,-1-21 0,0 0 16,0 0-16,0 22 0,0-22 0,1 0 15,-22 0-15,21 0 0,0 1 0,0-1 16,-21 0-16,21 0 0,0 0 16,1-21-16,-1 21 0,21-21 0,-21 0 15,22 0-15,-22 0 0,21 0 16,-21 0-16,22 0 0,-1-21 0,0 21 15,1-21-15,-1 0 0,0 0 16,-21 0-16,22-1 0,-1 1 0,-21 0 16,22-21-16,-22 21 0,-21-22 15,21 1-15,-21 0 0,0-1 0,0 1 0,0 0 16,0 20-16,0 1 0,-21 0 16,0 0-16,-22 21 0,22 0 15,0 0-15,-21 21 0,20 0 0,-20 0 16,21 1-16,-21 20 0,-1 0 15,22 1-15,-21-1 0,21 0 16,21-21-16,-22 22 0,22-1 0,0-21 0,0 0 16,0 1-16,0-1 0,22 0 15,-22 0-15,21-21 0,0 0 16,21 0-16,-21 0 0,1 0 0,20 0 16,-21-21-16,0 21 0,22-21 0,-22 0 15,21-1-15,-21 1 0,22 0 0,-22-21 16,0 21-16,0-22 0,0 22 15,0-21-15,1-1 0,-22 22 0,21-21 16,-21 21-16,0 0 0,0-1 0,0 44 31,-21-22-31,-1 42 0,22-21 16,-21 21-16,21-20 0,-21 20 0,21-21 16,0 21-16,0-20 0,0 20 15,0-21-15,0 0 0,0 0 16,21 1-16,0-1 0,1 0 0,-1-21 15,21 0-15,-21 0 0,0 0 0,22 0 16,-22 0-16,21 0 0,1-21 16,-22 21-16,21-21 0,-21-1 0,0 1 15,22 0-15,-22 0 0,0 0 0,-21 0 16,21-22-16,-21 22 0,21-21 0,-21 21 16,0-1-16,0 1 0,0 0 15,0 0-15,0 42 16,-21 0-16,21 0 15,-21 1-15,21-1 0,0 0 0,0 21 16,0-21-16,0 1 0,0-1 16,0 21-16,0-21 0,0 0 15,0 1-15,21-22 16,0 0-16,-21-22 16,22 1-1,-1 21-15,-21-21 0</inkml:trace>
  <inkml:trace contextRef="#ctx0" brushRef="#br0" timeOffset="25917.71">8213 3069 0,'0'0'0,"-22"-42"0,-20-43 15,21 85-15,0 0 0,0 0 16,-1 0-16,1 0 16,21 21-16,0 1 0,0-1 15,0 0-15,21 0 0,1-21 16,-1 21-16,0-21 0,0 0 0,0 0 15,0 0-15,22 0 0,-22 0 16,0 0-16,-21-21 0,21 21 0,0-21 16,-21 0-16,22 21 0,-22-21 0,0-1 15,0 1-15,-22 0 16,1 0-16,0 0 0,0 21 16,-21-21-16,20 21 0,1 0 0,-21 0 15,21 0-15,0 0 0,-22 21 0,43 0 16,-21-21-16,21 42 0,0-21 15,0 1-15,0-1 0,0 0 0,21 0 16,0 0-16,1 0 0,20-21 0,0 0 16,-21 0-16,22 0 0,20 0 15</inkml:trace>
  <inkml:trace contextRef="#ctx0" brushRef="#br0" timeOffset="26385.5">8890 2836 0,'0'0'0,"0"-21"0,-42-42 15,20 42-15,1 21 16,0-22-16,0 22 0,0 0 16,0 22-16,21-1 0,-22 0 0,22 0 15,0 21-15,0 1 0,0-22 16,0 42-16,-21-20 0,21-1 0,0 22 16,0-22-16,0 21 0,0-20 0,0 20 15,0-20-15,-21-1 0,21 0 0,0-21 16,0 22-16,0-22 0,0 0 15,0 0-15,0-42 32,0 0-32,0 0 0,0-22 15,0 22-15,21-21 0,0 21 16,1-22-16,-1 1 0,0 0 0,0-1 16,21 22-16,-20-21 0,20 21 0,0 0 15,-21-1-15,22 22 0,-22 0 0,21 0 16,-21 0-16,1 0 0,-1 22 15,0-1-15,-21 21 0,0-21 0,0 22 16,0-22-16,0 21 0,0 0 0,-21-20 16,0 20-16,-1-21 0,-20 21 0,21-20 15,-21 20-15,20-21 16,-20 0-16,0-21 0,21 21 0,-22 1 16,22-22-16,0 0 0,0 0 15,21-22 1,21 1-16,-21 0 15,21 0-15,21 0 0,-20-22 0,20 22 16</inkml:trace>
  <inkml:trace contextRef="#ctx0" brushRef="#br0" timeOffset="26630.36">9398 2646 0,'0'0'0,"0"-21"0,0 0 0,0 42 15,0 0 1,0 0-16,0 21 0,0-20 15,-21 20-15,0 21 0,21-20 16,-22-1-16,22 22 0,-21-1 0,0-21 16,21 22-16,-21-1 0,0 1 0,21-1 15,-21-20-15,21-1 0,0 0 0,0 1 16,0-1-16,0-21 0,0 0 16,0 1-16,0-1 0,0 0 0,21-21 15,0 0-15,0 0 0,0 0 16,0-21-16,1 0 0,-1-1 0,-21 1 15,21-21-15,0 21 0</inkml:trace>
  <inkml:trace contextRef="#ctx0" brushRef="#br0" timeOffset="26938.69">9504 3217 0,'21'0'47,"0"0"-47,0 0 15,22 0-15,-22 0 0,21-21 0,0 21 16,1-21-16,-1 0 0,22 21 16,-22-21-16,0 0 0,-21-1 0,1 22 15,-1-21-15,-21 0 0,0 0 0,0 0 16,-21 21-16,-22 0 16,22 0-16,-21 0 0,-1 0 0,1 21 15,0 0-15,-1 0 0,1 22 16,0-22-16,-1 21 0,1 0 0,21 22 15,0-22-15,0 1 0,21-1 16,0-21-16,0 21 0,0-20 0,21-1 16,0 0-16,21 0 0,1-21 0,-1 0 15,0 0-15,22 0 0,-22 0 0,22 0 16,-22-21-16</inkml:trace>
  <inkml:trace contextRef="#ctx0" brushRef="#br0" timeOffset="28382.02">11451 3069 0,'0'0'0,"0"-21"0,0 0 16,0 0-16,0 0 0,21 21 0,-21 21 31,0 21-31,0-21 16,0 22-16,0-1 16,0 0-16,0 1 0,0-1 0,-21 0 15,21 1-15,-21-1 0,0 0 0,21 1 16,0-22-16,0 0 0,-21 0 0,21 0 15,0-42 1,21 21 0,-21-21-16,21 0 0,0-22 0,0 22 15,0-21-15,1 21 0,-1-22 0,-21 1 16,21 21-16,0 0 0,0-22 16,0 22-16,1 21 15,-22 21 1,0 22-16,0-22 0,0 0 15,0 21-15,0-20 0,0-1 16,21 21-16,-21-21 0,21 0 0,-21 1 16,0-1-16,21 0 0,0-21 0,0 0 15,1 0-15,-1 0 0,0 0 16,21 0-16,-21 0 0,22-21 16,-22 0-16,21-1 0,1 1 0,-22 0 15,0-21-15,21 21 0,-21-22 0,1 1 16,-1 21-16,0-22 0,-21 1 15,0 21-15,0-21 0,0 20 0,0 1 16,0-21-16,0 21 0,0 42 31,0 0-15,0 0-16,-21 0 0,21 22 0,0-1 16,0-21-16,0 22 0,0-1 0,0 0 15,0 1-15,0-22 0,0 21 0,21-21 16,0 0-16,0 1 0,0-22 15,1 21-15,-1-21 0,0 0 0,0 0 16,0 0-16,22 0 0,-22-21 0,21-1 16,-21 1-16,22 0 0,-22 0 15,0-21-15,21 20 0,-21-20 16,1 0-16,-1-1 0,0 1 0,0 0 0,0-22 16,0 22-16,-21-22 0,0 22 15,0-21-15,0 20 0,0-20 0,0 20 16,0 1-16,0 21 0,0-21 15,0 63 1,-21 0-16,0 21 0,0 1 16,21 20-16,-21-21 0,0 22 15,21-22-15,0 22 0,-22-1 0,1-20 16,21 20-16,-21-21 0,21 22 0,0-22 16,0 1-16,0-22 0,0 21 15,0-21-15,0 0 0,0 1 16,0-44-1,21 1 1,0 0-16,1 0 0,-22 0 16,21-22-16,0 22 0,0 0 0,0 0 15,0 0-15,-21 0 0,22-1 0,-22 1 16,21 21-16,0 0 0,-21 21 16,0 1-16,21-22 15,-21 21-15,0 0 0,21 0 0,-21 0 16,0 0-16,0 1 0,21-1 0,1 0 15,-22 0-15,21 0 0,0-21 16,-21 21-16,21-21 0,0 0 0,22 0 16,-22 0-16,0 0 0,21 0 15,-21 0-15,1 0 0,-1-21 0,21 21 16,-21-21-16,0 0 0,1 0 0,-1 0 16,-21-1-16,21 1 0,-21-21 15,21 21-15,-21-22 0,0 22 0,0 0 16,0 0-16,0 0 0,0 0 0,0 42 31,0 0-31,0 21 0,0-21 16,0 1-16,0 20 0,0-21 15,0 0-15,0 22 0,0-22 0,0 0 16,0 0-16,0 0 0,0 0 0,0 1 16,21-22 15,-21-22-31,21 1 15,-21 0-15,22 0 0,-22 0 0</inkml:trace>
  <inkml:trace contextRef="#ctx0" brushRef="#br0" timeOffset="28673.85">13462 2900 0,'0'0'0,"-21"-21"0,21 0 0,-43 21 16,22 0-16,0 0 15,0 21 1,21 0-16,0 0 0,0 0 15,0 0-15,21-21 16,0 0-16,0 0 0,1 0 16,-1 0-16,0 0 0,0 0 15,0-21-15,-21 0 16,0 0-16,0 0 0,0 0 16,0-1-16,-21 22 0,0 0 15,0 0-15,0 0 0,-1 0 16,-20 0-16,21 0 0,0 22 0,0-1 15,21 0-15,0 0 16,0 0-16,0 0 0,0 1 0,0-1 16,0 0-16,21 0 0,0 0 0,0 0 15,21-21-15</inkml:trace>
  <inkml:trace contextRef="#ctx0" brushRef="#br0" timeOffset="29312">13906 3048 0,'0'0'0,"0"-42"15,0 21 1,-21 21-16,0 0 16,0 0-16,0 21 0,0 0 0,-22-21 15,22 21-15,0 21 0,0-20 16,21-1-16,0 21 0,-21-21 16,21 22-16,0-22 0,0 21 0,0-21 15,0 0-15,0 1 0,21-1 0,0 0 16,21 0-16,-21 0 0,22-21 0,-22 0 15,21 0-15,22 0 0,-22 0 16,0-21-16,22 0 0,-22 0 0,1 0 16,-1-1-16,0 1 0,-21-21 0,22 21 15,-22-22-15,0 1 0,0 0 0,0-1 16,1 1-16,-22-21 0,21 20 16,-21-20-16,0-1 0,0 1 0,0-1 15,0 1-15,0 20 0,0 1 0,0 0 16,0 21-16,0-1 0,-21 22 15,-1 0-15,1 0 0,21 22 16,-21-1-16,0 21 0,0 0 0,21 1 16,-21 20-16,-1-20 0,1 20 0,21-21 15,-21 22-15,21-22 0,-21 22 16,21-22-16,0 22 0,-21-22 0,21 0 16,0 1-16,0-22 0,0 21 0,0-21 15,0 0-15,0 1 16,0-44-1,21 1-15,0 0 0,0 0 16,0 0-16,1-22 0,-1 22 16,0-21-16,0 21 0,21-22 0,-20 22 15,-1 0-15,0 0 0,0 0 0,0 21 16,0 0-16,1 0 0,-1 0 16,-21 21-16,0 0 0,21 0 0,-21 0 15,21 1-15,-21 20 0,0-21 0,0 0 16,0 22-16,0-22 0,0 0 0,-21 0 15,0 0-15,21 0 0,0 1 16,-21-1-16,21 0 0,-22-21 0,1 21 16,21 0-16,-21 0 0,0 1 15,0-22-15,-22 21 0,1 0 0,0-21 16</inkml:trace>
  <inkml:trace contextRef="#ctx0" brushRef="#br0" timeOffset="29930.35">847 4657 0,'0'21'15,"0"0"1,0 21-16,0 1 0,0-1 16,0 0-16,0 22 0,0-22 0,0 1 15,-22-1-15,22 0 0,0 1 16,-21-1-16,21-21 0,0 21 0,0-20 15,0-1-15,21-21 16,1 0-16,-1 0 16,0-21-16,21-1 15,-21 1-15,22 0 0,-1-21 0</inkml:trace>
  <inkml:trace contextRef="#ctx0" brushRef="#br0" timeOffset="30245.68">1376 4868 0,'-21'22'0,"42"-44"0,-21 1 0,0 0 16,-21 21-1,-1 0 1,1 0-16,-21 0 0,21 0 16,0 0-16,-22 21 0,22 0 0,0 1 15,0-1-15,21 0 0,0 0 16,0 0-16,0 0 0,21 1 16,0-22-16,21 21 15,-20-21-15,20 21 0,-21-21 0,21 21 16,-20-21-16,20 21 15,-21 0-15,0 1 0,-21-1 0,0 0 16,0 0-16,-21 0 16,0 0-16,-21 1 0,-1-22 15,1 21-15,0-21 0,-1 0 16,22 0-16,-21 0 0,-1 0 0,22 0 16,0 0-16,0 0 0,21-21 0,0-1 15,0 1-15,0 0 0,0 0 16,0 0-16,0-22 0,0 1 0,0 0 15</inkml:trace>
  <inkml:trace contextRef="#ctx0" brushRef="#br0" timeOffset="30411.6">974 4445 0,'0'0'0,"-22"-21"16,1 21-16,0 0 0,0-21 0,0 21 15,0 0 1,42 0 15,0 0-31,0 0 0,0 0 0,22 0 16,-22 0-16,21 0 0</inkml:trace>
  <inkml:trace contextRef="#ctx0" brushRef="#br0" timeOffset="30995.69">2836 5122 0,'0'0'0,"21"0"0,1 0 0,-22-21 16,0 0-16,0 0 0,21 0 16,-21 0-16,0-1 0,0-20 0,0 0 15,0 21-15,0-22 0,0 1 16,-21 0-16,21-1 0,-22 22 0,-20-21 15,21 21-15,0-22 0,-22 22 16,22 0-16,-21 21 0,21 0 16,-22 0-16,1 0 0,21 21 0,-21 0 15,-1 22-15,22-1 0,0 21 16,-21 1-16,20-22 0,1 22 0,0 20 16,0-41-16,21 20 0,0-20 0,0 20 15,0-42-15,0 22 0,0-22 16,0 0-16,21 0 0,0 0 0,0-21 15,1 0-15,20 0 0,-21-21 0,21 0 16,1 0-16,-1 0 0,-21-1 16,22-20-16,-1 0 0,0-1 0,1 1 15,-22 0-15,21-22 16,-21 1-16,0 20 0,1-20 0,-1-1 16,0 22-16,-21-21 0,21-1 0,-21 1 15,0-1-15,0 22 0,0-1 16,0 1-16,0 21 0,0 0 0,0 42 15,-21 0-15,0 21 16,21 1-16,0-1 0,0 0 16,-21 22-16,21-1 0,0 1 0,0-1 15,0 1-15,0-22 0,0 22 16,0-22-16,0 22 0,21-22 0,0-21 16,-21 21-16,21-20 0,0-1 0,0-21 15,1 0-15,-1 0 0,0 0 16,0 0-16,0 0 0,0 0 15</inkml:trace>
  <inkml:trace contextRef="#ctx0" brushRef="#br0" timeOffset="31305.56">3281 4995 0,'21'-21'31,"0"21"-31,0-21 16,0 21-16,1-21 0,-1 0 15,0 21-15,0-21 0,0-1 0,22 1 16,-22 21-16,-21-21 0,21 0 16,-21 0-16,0 0 0,0-1 15,-21 22-15,0 0 0,-1 0 16,-20 0-16,0 22 0,21-1 16,-22 0-16,1 21 0,21 1 0,0-22 15,-22 21-15,43 0 0,-21-20 0,21 20 16,0-21-16,0 21 0,0-20 15,0-1-15,21 0 0,0-21 0,1 21 16,-1-21-16,21 0 0,-21 0 0,22 0 16,-1 0-16,0 0 0,1-21 15,-1 0-15,21 21 0,-20-21 0</inkml:trace>
  <inkml:trace contextRef="#ctx0" brushRef="#br0" timeOffset="31554.42">4127 4805 0,'0'-21'0,"0"42"0,0-63 0,0 20 15,0 1-15,0 0 0,-21 21 0,0 0 16,0 0-16,-21 21 16,20 0-16,1 1 0,0 20 0,0-21 15,0 21-15,0 1 0,-1-1 0,22-21 16,-21 22-16,21-1 0,0-21 16,0 21-16,0-20 0,0-1 0,21 0 15,1 0-15,-1-21 0,0 0 0,0 21 16,0-21-16,22 0 15,-22 0-15,0 0 0,21-21 0,1 0 16,-22 0-16,21 0 0,0-1 0,1 1 16,-1-21-16,0 21 0,-20-22 15,20-20-15,0 21 0,-21-1 0</inkml:trace>
  <inkml:trace contextRef="#ctx0" brushRef="#br0" timeOffset="31770.29">4614 4339 0,'0'-63'15,"0"126"-15,0-169 0,0 64 0,0 21 16,0 0-16,-21 0 0,0 21 0,0 21 15,0 0-15,-1 21 0,1-21 16,21 22-16,-21 20 16,0-20-16,21 20 0,0 1 0,-21-1 15,0 1-15,21-22 0,-22 21 0,22 1 16,0-1-16,0-20 0,0-1 16,0 0-16,0 1 0,0-22 0,0 0 15,0 0-15,22 0 0,-22 1 0,21-22 16,0 0-16,0 0 0,21 0 0,-20 0 15,20 0-15,-21-22 0,21 22 16,-20-21-16,20 0 0</inkml:trace>
  <inkml:trace contextRef="#ctx0" brushRef="#br0" timeOffset="33062.31">4995 4741 0,'0'0'0,"0"-21"16,0-21-16,0 21 0,0 0 0,0-1 15,-21 22-15,0 0 16,0 0-16,0 22 0,-1-1 15,1 0-15,0 0 0,-21 0 0,21 22 16,-1-1-16,1-21 0,0 21 0,0 1 16,21-1-16,0-21 0,0 22 0,0-22 15,0 21-15,0-21 0,0 0 16,42 1-16,-21-22 0,1 0 16,-1 0-16,21 0 0,-21 0 0,0-22 15,22 1-15,-22 0 0,0 0 16,0 0-16,22 0 0,-22-1 15,-21-20-15,21 0 0,-21 21 0,21-22 16,-21 1-16,0 0 0,0 20 0,0-20 16,0 21-16,0 0 0,0 0 15,-21 21 1,0 0-16,21 21 0,-21 0 0,21 0 16,0 21-16,-22-20 0,22 20 0,-21 0 15,21 1-15,0-22 0,0 21 16,0 0-16,0-20 0,0 20 0,0-21 15,0 0-15,21 0 0,1 1 0,-1-22 16,21 0-16,-21 0 16,0 0-16,22 0 0,-22 0 0,21 0 15,-21-22-15,22 22 0,-22-21 0,21 0 16,-21 0-16,22 0 0,-22-22 0,0 22 16,21 0-16,-42-21 0,22 21 15,-22-22-15,0 22 0,0 0 0,0 0 16,0 0-16,-22 21 0,1 0 15,0 0 1,21 21-16,0 0 0,0 0 16,0 0-16,0 22 0,0-22 15,0 0-15,0 0 0,0 0 0,21 0 16,-21 1-16,0-1 16,0 0-16,0 0 0,21 0 0,-21 0 15,0 1-15,22-22 0,-1 0 16,0 21-16,0-21 0,0 0 0,22 0 15,-22 0-15,21 0 0,-21-21 16,22 21-16,-1-22 0,0 1 0,-21 0 16,22 0-16,-1 0 0,-21 0 0,0-1 15,1-20-15,-1 21 0,0-21 0,0-1 16,-21 22-16,0 0 0,0-21 16,0 20-16,0 1 0,-21 21 15,0 0-15,0 0 16,-1 21-16,1 1 0,0-1 15,0 0-15,0 21 0,21-21 16,0 22-16,-21-22 0,21 21 0,0-21 16,0 22-16,0-22 0,0 0 0,0 0 15,0 0-15,0 1 0,21-1 0,0-21 16,21 0-16,-21 21 0,22-21 16,-1 0-16,0 0 0,1 0 0,-1 0 15,0 0-15,1-21 0,-1 21 0,0-21 16,1-1-16,-1 22 0,-21-21 15,22 0-15,-1-21 0,-21 21 0,0-1 0,0-20 16,1 21-16,-1-21 0,-21 20 16,21-20-16,-21 21 0,0 0 15,0 0-15,0-1 0,-21 22 16,0 0-16,-1 0 0,1 0 0,0 0 16,-21 22-16,21-1 15,-1 0-15,1 0 0,0 21 0,-21-20 16,21 20-16,-1-21 0,1 21 0,21-20 15,-21 20-15,21-21 0,-21 0 0,21 0 16,0 1-16,0-1 0,0 0 16,21-21-16,0 21 0,22-21 15,-22 0-15,0 0 0,0 0 16,0-21-16,22 0 0,-22 0 16,21 21-16,-21-43 0,22 22 15,-22 0-15,0-21 0,0-1 0,0 1 16,0 0-16,1-22 0,-1-42 15,-21 43-15,21-1 0,-21 1 0,21-1 16,-21 1-16,0-1 0,0 1 16,0 20-16,0 1 0,0 21 0,0 0 15,-21 42-15,21 0 16,-42 21-16,20 1 0,1-1 0,0 22 16,21-1-16,-21 1 0,0-1 15,21 1-15,0-1 0,0 22 0,0-22 16,0 1-16,0-1 0,21-20 15,0 20-15,0-21 0,22-20 0,-22 20 16,21-21-16,0 0 0,1-21 0,-1 0 16,0 0-16,-20 0 0,20 0 15,0 0-15,-21 0 0,1-42 0,20 21 16,-21 0-16</inkml:trace>
  <inkml:trace contextRef="#ctx0" brushRef="#br0" timeOffset="35229.83">8424 4741 0,'0'-42'0,"0"84"0,-21-105 0,21 21 15,0 20-15,0-20 0,-21 21 16,21-21-16,0 20 0,-21 1 0,21 0 16,0 0-16,0 42 15,0 21-15,0-20 16,0 20-16,0 0 0,0 22 15,0-22-15,0 22 0,0-1 0,0 1 16,0-22-16,0 21 0,0-20 0,-21-1 16,21 0-16,-22 1 0,22-22 15,0 0-15,0 0 0,0 0 0,0-42 32,22 21-32,-1-21 0,-21-21 0,21 21 15,0-1-15,0-20 0,0 0 16,1 21-16,-1-22 0,-21 1 15,21 0-15,0 20 0,0 1 0,0 0 0,-21 0 16,22 21-16,-1 0 16,0 21-16,-21 0 15,21 0-15,-21 1 0,0-1 0,21 0 16,0 21-16,1-21 0,-22 1 0,21 20 16,-21-21-16,21 0 0,0 0 0,0 1 15,0-1-15,1 0 0,20-21 16,-21 0-16,0 0 0,22 0 0,-22 0 15,21 0-15,0 0 0,1 0 0,-22-21 16,21 0-16,1-1 0,-1-20 0,-21 21 16,21-21-16,-20 20 0,-1-20 0,0 0 15,0-22-15,0 22 0,-21 0 16,0-22-16,0 22 0,0-1 0,0 1 16,0 0-16,0-1 0,0 22 15,0 0-15,0 0 0,-21 21 16,0 21-16,21 0 15,-21 0-15,21 1 0,-21 20 0,-1 0 16,22 1-16,0-1 0,0 0 0,-21 22 16,21-22-16,0 22 0,0-22 0,0 0 15,0 1-15,0-1 0,0 0 16,21-21-16,1 22 0,-1-22 0,0 0 16,0-21-16,0 21 0,22-21 15,-1 0-15,0 0 0,-21 0 0,22-21 0,-1 0 16,0 0-16,1 0 0,-1-1 0,0 1 15,1 0-15,-22-21 16,21 21-16,-21-22 0,1 1 0,-22 0 16,21 20-16,-21-20 0,0 0 0,0 21 15,0-1-15,0 1 0,0 0 0,0 0 16,0 42 0,0 0-16,0 0 0,0 1 15,-21-1-15,21 21 0,0-21 0,0 22 16,0-22-16,0 21 0,0-21 0,0 22 15,0-22-15,0 0 0,0 0 0,0 0 16,21 0-16,0-21 16,0 22-16,0-22 0,22 0 0,-22 0 15,21 0-15,0 0 0,-20 0 0,20-22 16,0 1-16,1 0 0,-1 0 0,0 0 16,-21 0-16,22-22 0,-22 1 0,21 0 15,-21-1-15,1 1 0,-1 0 16,0-22-16,0 22 0,-21-22 15,0 22-15,0-22 0,0 1 0,0 21 0,0-1 16,0 1-16,0 0 0,0 20 0,0 1 16,0 0-16,-21 42 15,21 22-15,-21-22 16,0 21-16,21 0 0,0 1 16,-22-1-16,22 0 0,-21 1 0,21 20 15,0-20-15,0-1 0,0 0 0,0 22 16,0-22-16,0-21 0,0 22 15,0-1-15,21-21 0,1 0 0,-1 0 16,0 1-16,0-1 0,21-21 0,-20 0 16,-1 0-16,21 0 0,-21 0 0,22-21 15,-22-1-15,21 1 0,-21 0 16,22 0-16,-22 0 0,0-22 0,0 22 16,0-21-16,0 0 0,1-1 15,-22 1-15,0 0 0,0-22 0,0 22 0,0-22 16,0 22-16,0 0 0,0-1 15,0 22-15,0 0 0,0 0 0,0 42 32,0 0-32,0 21 0,0 1 0,0-1 15,0 0-15,-22 1 0,22-1 0,-21 0 16,0 22-16,21-22 0,0 1 0,0-1 16,-21 0-16,21 1 0,0-1 15,-21-21-15,21 0 0,0 22 16,0-22-16,0 0 0,21-21 15,0 0-15,0 0 16,-21-21-16,21 0 0,1-1 0,-1 1 16,0 0-16,-21 0 15,21-21-15,0 20 0,0-20 0,1-21 16,-22 41-16,21 1 0,0 0 16,-21 0-16,0 42 31,0 0-31,0 0 15,0 1-15,0-1 0,0 0 0,21 0 16,-21 0-16,0 0 0,21 1 0,-21-1 16,0 0-16,21 0 0,1-21 0,-1 21 15,0-21-15,0 0 16,0 0-16,0 0 0,1 0 0,-1 0 16,0-21-16,0 21 0,0-21 15,0 0-15,-21 0 0,22-1 0,-1 1 16,0 0-16,-21 0 0,21 0 0,-21 0 15,21-1-15,-21 1 0,0 0 0,0 0 16,0 42 15,0 0-31,0 0 0,0 1 16,0-1-16,0 0 0,0 0 16,0 0-16,0 0 15,21-21-15,1 0 0,-1 0 16,0 0-16,0 0 0,0 0 15,0 0 1,1-21-16,-1 21 0,-21-21 0,21 0 16,0 0-16,-21 0 0,21-1 15,0 1-15,-21 0 0,0 42 47,0 0-47,0 1 0,0-1 16,0 0-16,22-21 0,-22 21 0,21 0 15,0 0-15,0-21 16,0 22-16,0-22 0,1 0 0,-1 0 16,0 0-16,0 0 0,21 0 0,-20 0 15,-22-22-15,21 1 0,0 21 16,0-21-16,-21 0 0,0 0 16,0 0-16,21-1 0,-21 1 0,0 0 15,0 0-15,0 0 0,0 0 0,0-1 16</inkml:trace>
  <inkml:trace contextRef="#ctx0" brushRef="#br0" timeOffset="35395.73">12171 4297 0,'-21'0'15,"42"0"-15,-64 0 0,22 0 16,21 21-16,-21-21 0,0 21 16,21 0-16,-21-21 31,0 0-31,-1 0 15,1 0-15,0 0 16,-21 0-16,21 0 0</inkml:trace>
  <inkml:trace contextRef="#ctx0" brushRef="#br0" timeOffset="35594.62">10456 4572 0,'0'0'0,"-21"0"15,0 21-15,0-21 0,42 0 16,0 0-16,0 0 16,0 0-16,22-21 0,-22 21 0,21-21 15,-21 21-15,22-21 0,-22 21 0,0-21 16,0 21-16,0 0 0,-21-22 16,0 1-16</inkml:trace>
  <inkml:trace contextRef="#ctx0" brushRef="#br0" timeOffset="35746.53">9927 4403 0,'0'0'0,"-21"0"0,-21 0 0,20 0 16,1 0-16,0 0 0,42 0 31,0 0-15,1 0-16,20-21 0,-21-1 0,0 22 15</inkml:trace>
  <inkml:trace contextRef="#ctx0" brushRef="#br0" timeOffset="36223.26">13504 4255 0,'0'0'0,"0"-22"0,0-20 15,0 21-15,0-21 0,0 20 16,0 1-16,-21 21 16,0 0-16,21 21 0,-21 1 15,21 20-15,0 0 0,-21 22 0,21-22 16,0 22-16,-22-1 0,22 1 15,0-1-15,0 22 0,-21-22 0,21 1 16,-21-22-16,0 22 0,21-22 0,0 21 16,-21-41-16,0 20 0,21-21 15,-22 0-15,22 0 0,0 1 16,-21-22-16,0 0 16,0-22-16,0 1 0,0 0 15,-1 0-15,1 0 0</inkml:trace>
  <inkml:trace contextRef="#ctx0" brushRef="#br0" timeOffset="36977.83">12890 4826 0,'-63'-85'16,"253"297"-16,-401-445 0,295 339 0,-168-254 0,84 127 16,21 0-16,0-1 0,0 22 15,22 0-15,-1-21 0,0 21 0,22-21 16,-1 21-16,1-21 0,-1 21 16,1-21-16,20 0 0,1-1 15,0 1-15,-1 0 0,1 0 0,0 0 16,-22-22-16,22 22 0,-43-21 0,22 21 15,-22-22-15,-21 1 0,0 0 0,1-22 16,-22 22-16,0 0 0,0-1 16,-22 1-16,1 0 0,0 20 0,0 1 15,0 0-15,-22 21 0,22 0 0,0 0 16,-21 21-16,21 0 0,-1 1 0,1 20 16,0 21-16,0 1 15,0-1-15,0 1 0,21-1 0,-22 22 0,22-21 16,-21-1-16,0 1 0,21-22 0,0 21 15,0 1-15,0-22 0,-21 22 16,21-22-16,0 0 0,0 1 16,-21-22-16,21 0 0,0 0 0,0 0 15,0 1-15,0-44 32,0 1-32,0 0 0,21 0 0,0-21 15,0 20-15,0-20 0,1 0 16,-1 21-16,0-22 0,0 22 0,0 0 15,0 0-15,1 0 0,-1 21 16,0 0-16,-21 21 16,0 0-16,0 0 15,21 0-15,-21 0 0,0 22 16,0-22-16,21 0 0,-21 0 0,21 0 16,-21 1-16,22-1 0,-22 0 0,21 0 15,0 0-15,0-21 0,0 0 0,0 0 16,22 0-16,-22 0 0,21 0 0,1 0 15,-1 0-15,-21 0 0,21-21 16,1 0-16,-1 0 0,0 0 0,-20-1 16,20 1-16,-21 0 0,0-21 0,0 21 15,1-22-15,-22 22 0,0-21 16,0 21-16,0-1 0,0 1 0,0 0 0,0 0 16,-22 21-16,-20 0 15,21 21-15,0 0 0,0 0 16,-1 1-16,22-1 0,-21 0 0,21 21 15,-21-21-15,21 22 0,0-22 0,0 0 16,0 0-16,21 22 0,0-22 0,1-21 16,-1 21-16,21 0 0,-21-21 15,22 0-15,-1 0 0,-21 0 0,43 0 16,-22-21-16,0 0 0,22 21 0,-1-21 16,-20-1-16,-1 1 0,0 0 0,-21 21 15,1-21-15,-1 0 0,-21 0 16</inkml:trace>
  <inkml:trace contextRef="#ctx0" brushRef="#br0" timeOffset="38058.19">1968 5969 0,'0'0'0,"0"-21"0,-21 21 16,0 0 0,0 0-16,21 42 15,0-21-15,0 22 0,0-22 0,0 21 16,0 22-16,-21-22 0,21 0 0,-21 1 16,21 20-16,0-20 0,0-22 15,0 21-15,0-21 0,0 22 0,0-22 16,0 0-16,0-42 31,0 0-31,0-1 16,0 1-16,0 0 0,0-21 15,0 21-15,0-22 0,0 1 0,0 21 16,0-22-16,21 1 0,0 0 16,0 21-16,-21-1 0,21-20 0,22 21 15,-22 21-15,0-21 0,21 21 16,-21 0-16,22 0 0,-22 21 0,21 0 15,-21 0-15,1 0 0,-1 1 0,0-1 16,-21 0-16,0 21 0,0-21 16,0 22-16,0-22 0,0 0 15,0 21-15,0-20 0,-21-1 0,0 0 16,21 0-16,-22-21 16,1 0-16,21-21 15,0 0 1,0-22-16,0 22 0,0 0 0,21-21 15,1-1-15,-1 22 0,21-21 16,-21 0-16,22-1 0,-1 1 0,0 21 16,1 0-16,-1-1 0,0 1 15,1 21-15,-1 0 0,0 21 0,-21 1 16,1-1-16,-1 21 0,0-21 0,-21 22 16,0-1-16,0 0 0,0-21 15,0 22-15,0-1 0,0 0 0,-21-20 16,21 20-16,-21-21 0,-1 21 15,22-20-15,-21-22 0,21 21 16,21-21 0,1-21-1,-1-1-15,0 1 0,0 0 16</inkml:trace>
  <inkml:trace contextRef="#ctx0" brushRef="#br0" timeOffset="38416.47">2963 6244 0,'0'21'0,"0"1"16,21-22-16,1 0 16,-1 0-1,0 0-15,0 0 0,0 0 16,0-22-16,1 22 0,-1-21 0,0 0 16,0 0-16,0 21 0,0-21 15,1 0-15,-1-1 0,-21 1 16,0 0-16,0 0 0,-21 21 15,-1 0-15,1 0 0,0 0 16,0 0-16,0 0 0,0 21 0,-1 0 16,1 0-16,0 1 0,0-1 15,0 21-15,21 0 0,0-20 0,0 20 16,0 0-16,0-21 0,0 22 16,0-22-16,0 21 0,0-21 0,21 1 15,0-22-15,0 21 0,0-21 16,1 0-16,-1 0 0,21 0 0,0 0 15,-20-21-15,20 21 0,0-22 0,1 1 16,-1 0-16,21-21 0,-20 21 16,-1-22-16,0 22 0</inkml:trace>
  <inkml:trace contextRef="#ctx0" brushRef="#br0" timeOffset="38651.33">3852 5884 0,'0'0'0,"0"-42"0,0 0 15,0 21-15,0-1 0,0 1 0,-21 21 16,0 0-1,0 21-15,21 1 0,-21 20 0,-1 0 16,1 1-16,21-1 0,-21 0 0,21 1 16,-21 20-16,0-21 0,21 1 15,0 20-15,-21-20 0,21-1 0,-22 0 16,22 1-16,0-1 0,-21-21 0,21 21 16,0-20-16,0-1 0,21-21 31,1 0-31,-1 0 0,0-21 15,21-1-15,-21 1 0,1-21 0,-1 21 16,21-22-16,-21 1 0,0 0 0</inkml:trace>
  <inkml:trace contextRef="#ctx0" brushRef="#br0" timeOffset="39069.6">3979 5906 0,'0'0'0,"0"-106"16,0 85-16,0 42 15,0 0 1,0 21-16,0-21 0,0 22 15,0-1-15,0 0 0,0 1 0,0-1 16,-21 0-16,21 22 0,0-22 0,0 1 16,0-1-16,0 0 0,-21 1 15,21-22-15,0 21 0,0-21 0,0 0 16,-21 1-16,21-1 0,0-42 31,0-1-15,0 1-16,21 0 0,0 0 0,0 0 15,-21-22-15,21 1 0,1 21 0,20-21 16,-21 20-16,0 1 0,0 0 16,1 0-16,-1 0 0,21 21 0,-21 0 15,0 0-15,1 0 0,-22 21 16,0 0-16,0 0 0,0 0 0,0 22 16,0-22-16,0 21 0,0-21 15,0 1-15,0 20 0,-22-21 0,22 0 16,-21 0-16,21 1 0,0-1 0,0 0 15,21-42 17,1 21-17,-1-21-15,0-1 0,21 1 0,-21 0 16,22 0-16,-22 0 0</inkml:trace>
  <inkml:trace contextRef="#ctx0" brushRef="#br0" timeOffset="39430.4">4678 6202 0,'0'0'0,"0"-21"15,0 0-15,-21 21 16,-1 0 0,1 0-16,21 21 0,-21 0 15,0-21-15,0 21 0,21 0 0,-21 22 16,21-22-16,-22 0 0,22 21 16,-21-21-16,21 22 0,0-22 0,0 0 15,0 0-15,0 0 0,21 1 0,1-1 16,-1-21-16,0 0 0,0 0 15,0 0-15,22 0 0,-22 0 0,0 0 16,21 0-16,-21-21 0,22-1 0,-22 1 16,0 0-16,0 0 0,0 0 0,1 0 15,-22-1-15,0-20 0,0 21 16,0 0-16,0-22 0,0 22 16,-22 0-16,22 0 0,-21 0 0,0 0 15,0 21-15,0 0 0,-22 0 0,22 0 16,0 0-16,0 0 0,0 0 15,0 0-15,21 21 0,-22 0 16,22 0-16,0 0 0,0 0 16,22-21-16,-1 0 15,0 0-15,0 22 0,21-22 0</inkml:trace>
  <inkml:trace contextRef="#ctx0" brushRef="#br0" timeOffset="40002.58">5440 6223 0,'0'0'0,"0"-21"0,0 0 16,0 0-16,-21-1 0,-1 22 15,22-21-15,-21 0 0,0 21 0,0 0 16,0 0-16,0 0 0,-1 0 16,1 0-16,0 21 0,0 0 0,0 1 15,0-1-15,-1 0 0,22 0 0,-21 21 16,0-20-16,0 20 0,21 0 0,0-21 15,0 22-15,0-22 0,0 21 16,0-21-16,0 1 0,0-1 16,21 0-16,0-21 0,0 0 15,1 0-15,-1 0 0,0 0 0,0 0 16,0-21-16,22 0 0,-22 21 16,0-43-16,21 22 0,-21 0 0,1 0 15,20-22-15,-21 1 0,0 21 0,0-21 16,1-1-16,-1 1 0,0-22 0,0 22 15,-21-21-15,0 20 0,21-20 16,-21-1-16,0 1 0,0-1 0,0 1 16,0 20-16,0 1 0,0 21 0,0-21 15,-21 42 1,0 42 0,0-21-16,21 21 0,0 1 0,-21 20 15,-1 1-15,22-22 0,-21 22 0,21-1 16,0 1-16,0-22 0,0 21 15,0-20-15,0-1 0,0 22 0,-21-22 16,21 0-16,0 1 0,0-22 0,0 21 16,0-21-16,0 0 0,21 1 0,0-22 15,1 0-15,-1 21 0,0-21 16,0 0-16,0 0 0,22-21 0,-22 21 16,21-22-16,-21 1 0,0 0 0,1 21 15,-1-21-15,0 0 0,0 0 16,0-22-16,-21 22 0,0 0 0,0 0 15,0 0-15</inkml:trace>
  <inkml:trace contextRef="#ctx0" brushRef="#br0" timeOffset="40289.43">3662 6096 0,'0'0'0,"-21"0"0,63 0 15,-21 0 1,21-21-16,1 21 0,20-21 16,-20 21-16,20-21 0,-21 21 0,22-22 15,-22 22-15,22-21 0,-22 21 0,0 0 16,1 0-16,-1-21 0,-21 21 0,0 0 15,1 0 1,-1 0 0</inkml:trace>
  <inkml:trace contextRef="#ctx0" brushRef="#br0" timeOffset="45485.01">11261 4826 0,'-64'-21'16,"128"42"-16,-191-42 0,63 0 0,1 21 15,-22 0-15,21 0 0,1 0 0,-1 0 16</inkml:trace>
  <inkml:trace contextRef="#ctx0" brushRef="#br0" timeOffset="48751.24">7218 5948 0,'0'0'0,"0"-21"0,21 0 15,-21-1-15,21 1 0,-21 0 16,0 0-16,0-21 0,21 20 0,0 1 16,1-21-16,-22 0 0,21 20 15,0-20-15,0 21 0,-21 0 0,0 0 16,21-1-16,-21 1 0,0 0 0,0 42 31,0 0-31,-21 22 0,0-1 16,0 22-16,-22-1 0,22 22 0,-21-22 15,0 22-15,-1-22 16,-20 22-16,20 0 0,-20-22 0,-1 22 0,1-22 16,-1 1-16,22-1 0,0 1 15,-1-22-15,1 1 0,21-1 16,0 0-16,0-21 0,21 1 0,0-1 16,21-42 15,0-1-31,0 1 0,21 0 15,1 0-15</inkml:trace>
  <inkml:trace contextRef="#ctx0" brushRef="#br0" timeOffset="48978.1">7683 6096 0,'0'0'0,"0"21"15,0 0-15,-21 1 0,21 20 16,-21-21-16,0 0 0,21 22 0,0-22 16,-21 21-16,0-21 0,-1 22 15,22-22-15,-21 0 0,21 21 0,-21-21 16,21 1-16,-21-22 0,21 21 16,0-42-1,21-1-15,0 22 0</inkml:trace>
  <inkml:trace contextRef="#ctx0" brushRef="#br0" timeOffset="49281.93">7853 5906 0,'0'0'0,"0"-43"0,0 22 0,0 0 16,0 0-16,-21 21 16,-1 0-16,1 0 0,0 21 15,21 0-15,-21 0 0,21 0 0,0 1 16,0-1-16,0 0 15,21-21-15,0 21 0,0-21 16,1 0-16,-1 0 0,0 0 0,0 0 16,0-21-16,0 0 15,-21 0-15,0-1 0,0 1 16,0 0-16,0 0 0,-21 0 0,0 21 16,0-21-16,0 21 0,-22 0 15,22 0-15,0 0 0,-21 21 0,21 0 16,-1-21-16,1 21 0,0 21 0,0-20 15,21-1-15,0 0 0,0 0 16,0 21-16,0-20 0,0-1 0,21 0 16,0 0-16</inkml:trace>
  <inkml:trace contextRef="#ctx0" brushRef="#br0" timeOffset="49677.21">8170 6160 0,'-21'42'16,"0"-21"-16,21 0 0,-21 0 16,21 1-16,0-1 0,0 0 15,-21 21-15,21-21 0,-22 1 0,22-1 16,-21 21-16,21-21 0,0 0 0,0 1 16,-21-22-16,21 21 0,-21-21 15,21-21 1,0-1-1,0 1-15,0 0 0,0-21 0,21 21 16,0-22-16,0 1 0,1 21 16,-1-22-16,0 22 0,21-21 0,-21 21 15,1 0-15,-1-1 0,0 1 0,0 21 16,0 0-16,0 0 16,-21 21-16,0 1 0,0-1 15,0 0-15,0 21 0,0-21 0,0 1 16,0-1-16,0 21 0,0-21 0,-21 0 15,21 22-15,-21-22 0,0 0 16,21 0-16,0 0 0</inkml:trace>
  <inkml:trace contextRef="#ctx0" brushRef="#br0" timeOffset="50075.98">8932 6244 0,'0'-21'16,"0"0"-16,0 0 0,0 0 0,-21-1 15,0 22-15,0-21 0,0 21 16,-1 0-16,1 0 0,0 0 0,-21 0 16,21 0-16,-1 0 15,1 21-15,0 1 0,0-1 0,21 0 16,0 0-16,-21 0 0,21 0 15,0 1-15,0-1 0,0 0 16,21-21-16,0 21 0,0-21 0,0 21 16,22-21-16,-22 21 0,0 1 0,0-22 15,0 21-15,1 0 0,-1 0 16,-21 0-16,0 0 0,0 1 16,-21-1-16,-22-21 0,22 21 15,0-21-15,0 0 0,-22 0 0,22 0 16,-21 0-16,21 0 0,0 0 15,-22 0-15,22 0 0,0 0 16,0 0-16,0 0 0,21-21 16,0 0-1,0-1-15,21 22 0,0-21 16,21 0-16,-21 21 0,22-21 0,-1 0 16</inkml:trace>
  <inkml:trace contextRef="#ctx0" brushRef="#br0" timeOffset="50265.88">9080 6265 0,'0'-21'16,"0"42"-16,0-21 16,0 22-16,0-1 0,-21 21 15,21-21-15,-21 0 16,21 1-16,-21-1 0,21 0 16,0 0-16,-21 0 0,21 0 0,-21 1 15,21-1-15,-22 0 0,22-42 31,22 0-15,-1-1-16</inkml:trace>
  <inkml:trace contextRef="#ctx0" brushRef="#br0" timeOffset="50417.79">9186 6075 0,'0'0'0,"0"-21"0,-21 0 15,0 21 1,0 0-16,21 21 15,0 0 1,0 0-16,21-21 16,-21 21-16,21 0 0,0 1 15</inkml:trace>
  <inkml:trace contextRef="#ctx0" brushRef="#br0" timeOffset="50950.48">9631 6477 0,'0'-21'16,"0"0"-16,0 0 15,21-1-15,-21 1 0,0 0 0,0 0 16,0 0-16,0 0 0,-21-1 16,0 1-16,-1 0 0,1 21 0,0 0 15,0-21-15,0 21 0,0 0 16,-1 0-16,1 0 0,-21 21 0,21 0 15,0 0-15,-1 1 0,1 20 16,-21-21-16,21 21 0,0 1 0,21-1 16,-22 0-16,22-20 0,0 20 15,0-21-15,0 0 0,0 0 0,0 1 16,22-1-16,-1-21 0,0 0 0,21 0 16,-21 0-16,22 0 0,-22 0 0,21-21 15,-21-1-15,22 1 0,-1 0 16,-21 0-16,22-21 0,-22 20 0,21-20 15,-21 0-15,22-1 0,-22 1 0,0 0 16,0-22-16,0 22 0,22 0 0,-43-1 16,21-20-16,0 20 0,0 1 15,-21 0-15,0 21 0,0-1 0,0 1 16,-21 42 0,0 1-16,0-1 15,-1 21-15,1 0 0,-21 1 0,21-1 16,21 22-16,-21-22 0,-1 0 0,22 22 15,-21-22-15,21 0 0,0 22 0,0-22 16,0-21-16,0 22 0,0-22 16,0 21-16,0-21 0,21-21 0,1 22 15,-1-22-15,0 0 0,0 0 0,0 0 16,22 0-16,-22 0 0,21-22 0,-21 1 16</inkml:trace>
  <inkml:trace contextRef="#ctx0" brushRef="#br0" timeOffset="51292.29">10223 6392 0,'22'0'47,"-1"0"-47,0 0 0,0 0 16,0 0-16,0 0 0,1 0 0,-1-21 15,0 21-15,0-21 0,0 21 16,0-21-16,1 0 0,-22 0 0,21 21 15,-21-22-15,0 1 0,0 0 16,0 0-16,-21 0 0,-1 21 0,-20 0 16,21 0-16,0 0 15,-22 0-15,22 21 0,-21 0 0,21 0 16,-22 0-16,22 1 0,0 20 0,0-21 16,0 21-16,21 1 0,0-1 0,0-21 15,0 22-15,0-22 0,0 21 16,21-21-16,0 0 0,0 1 0,0-22 15,1 21-15,20-21 0,-21 0 0,21 0 16,22 0-16,-22 0 0,22-21 0,-22 21 16,22-22-16,20 1 0</inkml:trace>
  <inkml:trace contextRef="#ctx0" brushRef="#br0" timeOffset="51528.15">11536 5821 0,'0'0'15,"0"-21"-15,0-43 16,-21 64-16,-1 0 0,1 0 0,0 21 16,0 1-16,0 20 0,0 0 0,-1 1 15,-20-1-15,21 21 0,0-20 16,0 20-16,-1-20 0,1 20 0,0 1 16,0-22-16,21 0 0,-21 22 0,0-22 15,-1 0-15,22-20 0,0 20 16,0-21-16,0 0 0,0 0 0,22-21 31,20 0-31,-21-21 0,0 0 16</inkml:trace>
  <inkml:trace contextRef="#ctx0" brushRef="#br0" timeOffset="52098.33">11790 5800 0,'0'-21'0,"0"42"0,0-64 16,-21 43-16,-1 22 15,1-1-15,21 0 0,-21 21 16,0 1-16,0 20 0,0-21 16,-1 1-16,-20 20 0,21-20 0,0 20 15,21-21-15,-21 22 0,-1-22 0,22 1 16,0-1-16,0-21 0,0 21 0,-21-20 16,21-1-16,0 0 0,21-42 31,-21 0-31,22-1 0,-1 1 15,0 0-15,0-21 0,0 21 0,-21-1 16,21 1-16,1 0 0,-22 0 16,21 0-16,0 21 15,-21 21-15,0 0 16,0 0-16,0 0 0,0 1 0,0-1 16,0 0-16,0 21 15,0-21-15,0 1 0,21-22 0,0 21 16,0 0-16,1-21 0,-1 0 0,0 0 15,0 0-15,0 0 0,22 0 0,-22 0 16,0 0-16,0 0 0,0-21 16,22 0-16,-22-1 0,0-20 0,0 21 15,0 0-15,0-22 0,1 22 0,-1-21 16,-21 21-16,0 0 0,0-1 0,0 1 16,-21 21-1,-22 0-15,22 21 0,0 1 16,0 20-16,21-21 0,-21 21 15,21-20-15,0 20 0,0-21 0,0 21 16,0-20-16,0-1 0,21 0 0,0 0 16,0-21-16,0 21 0,22-21 15,-22 0-15,21 0 0,0 0 0,-20 0 16,20 0-16,-21-21 0,0 0 0,0 0 16,1 0-16,-1-1 0,-21 1 0,0 0 15,0 0-15,0-21 0</inkml:trace>
  <inkml:trace contextRef="#ctx0" brushRef="#br0" timeOffset="52276.23">11218 6054 0,'0'0'0,"-42"0"0,0 0 0,-1 0 16,22 0-16,42 0 15,22 0-15,-1 0 0,0 0 16,22 0-16,-1 0 0,1-21 0,-1 21 15,22-22-15,-22 22 0,22-21 16,-21 0-16,-1 21 0,-21-21 0</inkml:trace>
  <inkml:trace contextRef="#ctx0" brushRef="#br0" timeOffset="53154.31">13271 6138 0,'0'0'0,"0"-21"0,-21 21 0,0 0 16,0 21 0,21 1-1,0-1-15,0 0 0,-21 21 0,21-21 16,0 22-16,0-22 0,0 21 0,-21 1 16,21-1-16,-22-21 0,22 0 0,0 22 15,0-22-15,-21 0 0,21 0 16,0-42 15,0 0-31,0 0 0,0-1 0,0 1 16,0 0-16,0-21 0,21 21 15,-21-22-15,22 1 0,-1 21 0,0-22 16,-21 22-16,21 0 0,0-21 16,22 21-16,-22 21 0,0-22 0,0 22 15,0 0-15,0 0 0,1 0 0,-1 22 16,0-1-16,0 0 0,-21 0 15,21 0-15,-21 0 0,0 1 0,0-1 16,0 21-16,0-21 0,0 0 0,0 22 16,0-22-16,0 0 0,0 0 15,-21 0-15,0-21 16,21-21 0,0 0-16,0 0 0,0 0 15,0 0-15,21-1 0,0-20 0,0 21 16,22-21-16,-22 20 15,0 1-15,21-21 0,-20 21 0,-1 0 16,21-1-16,-21 1 0,0 0 0,1 21 16,-1 0-16,0 0 0,0 0 0,0 21 15,-21 0-15,21 1 0,-21-1 0,0 0 16,0 0-16,0 0 0,0 22 16,0-22-16,0 0 0,0 0 0,-21 21 15,0-20-15,21-1 0,0 0 16,-21 0-16,42-21 31,0 0-31,0-21 0,1 0 16</inkml:trace>
  <inkml:trace contextRef="#ctx0" brushRef="#br0" timeOffset="53453.65">14055 6287 0,'21'0'15,"-21"-22"1,21 22-16,0 0 15,0-21-15,0 21 0,1-21 16,-1 21-16,0-21 0,0 21 0,21-21 16,-20 21-16,-22-21 0,21-1 15,0 1-15,-21 0 16,0 0-16,-21 21 16,0 0-16,-22 0 0,22 0 0,0 0 0,-21 21 15,20-21-15,-20 21 0,21 0 16,-21 1-16,20 20 0,1-21 15,0 0-15,0 22 0,0-22 0,0 21 16,21-21-16,0 0 0,0 1 0,0-1 16,0 0-16,21 0 0,0-21 0,0 0 15,0 0-15,22 0 0,-1 0 16,-21 0-16,21 0 0,1-21 0,-1 0 16,0 0-16</inkml:trace>
  <inkml:trace contextRef="#ctx0" brushRef="#br0" timeOffset="53698.51">14838 5694 0,'0'-42'15,"0"84"-15,0-106 0,-21 64 16,21 22-16,-22 20 16,1-21-16,0 21 0,0 22 0,0-22 15,0 1-15,-1-1 0,1 21 16,0-20-16,0-1 0,0 0 0,0 1 15,21-1-15,-22 0 0,22 1 16,-21-22-16,21 21 0,0-21 0,0 1 16,0-1-16,0 0 0,21-21 15,1 0-15,-1-21 16,0 0-16,0-1 0,0-20 16</inkml:trace>
  <inkml:trace contextRef="#ctx0" brushRef="#br0" timeOffset="54098.28">15049 5694 0,'0'0'0,"0"21"16,-21 21-1,0-20-15,0 20 0,21 0 16,-21 1-16,0-1 0,-1 0 16,1 1-16,0-1 0,0 0 0,21 1 15,-21-22-15,21 21 0,-21-21 16,-1 22-16,22-22 0,0 0 0,0 0 15,0 0-15,-21 0 0,21-42 32,0 0-32,21 0 0,1 0 15,-1 0-15,0-22 16,0 22-16,0 0 0,0 0 0,1 0 16,-1 21-16,0-22 0,0 1 0,0 21 15,0 0-15,1 0 16,-22 21-16,0 1 15,0-1-15,0 0 0,0 0 16,0 0-16,0 0 0,0 1 16,0-1-16,0 0 0,0 0 0,0 0 15,0 0-15,21-21 32,0-21-17,0 0-15,0 21 0</inkml:trace>
  <inkml:trace contextRef="#ctx0" brushRef="#br0" timeOffset="54433.28">15515 6096 0,'0'0'0,"0"-21"15,0 0-15,-21 21 16,0 0-16,0 0 16,-1 21-16,1 0 0,0-21 0,0 21 15,0 0-15,0 1 0,-1 20 16,22-21-16,0 0 0,-21 0 0,21 1 15,0-1-15,0 0 0,0 0 0,0 0 16,0 0-16,21-21 0,1 0 16,-1 0-16,0 0 0,0 0 0,0 0 15,0 0-15,1-21 0,-1 21 16,0-21-16,0 0 0,-21 0 16,21 0-16,0 21 0,-21-22 0,0 1 15,0-21-15,0 21 0,0 0 0,0-1 16,0 1-16,0 0 0,-21 21 15,0 0-15,0 0 16,0 0-16,0 0 16,21 21-16,0 0 0,0 1 15,0-1-15</inkml:trace>
  <inkml:trace contextRef="#ctx0" brushRef="#br0" timeOffset="54959.97">15896 6202 0,'21'0'0,"-21"-21"0,0 0 16,0-1-16,0 1 15,-21 21 1,0 0-16,0 0 16,21 21-16,-21-21 0,-1 22 0,1-1 15,0 0-15,0 0 0,0 0 0,21 0 16,-21 1-16,21-1 0,-22 0 0,22 0 15,0 0-15,0 0 16,0 1-16,0-1 16,22-21-16,-1 0 0,0 0 15,0 0-15,0-21 0,0 21 16,1-22-16,-1 1 0,-21 0 16,21 0-16,0 0 0,0 0 0,-21-22 15,21 22-15,-21-21 0,0 21 0,22-22 16,-1 1-16,0 0 0,-21-22 0,0 22 15,21-22-15,0 22 0,-21-22 0,21 22 16,-21 0-16,0-1 0,0 1 16,0 21-16,0 0 0,0 42 15,0 0-15,-21 0 16,0 22-16,0-1 0,0 0 16,0 1-16,-1 20 0,1-21 15,0 22-15,21-22 0,-21 1 0,21 20 16,0-21-16,-21 1 0,21-22 0,0 21 15,0 1-15,0-22 0,0 21 16,0-21-16,21 0 0,0 1 0,0-1 16,22-21-16,-22 0 0,0 0 15,0 0-15,0 0 0,0 0 16,1 0-16,-1-21 0,0-1 0,0 1 0,-21 0 16,21 0-16,0 0 0</inkml:trace>
  <inkml:trace contextRef="#ctx0" brushRef="#br0" timeOffset="55239.81">14436 5821 0,'0'0'16,"-22"0"-16,1 0 0,64 0 15,-22 0-15,21 0 0,0 0 16,1 0-16,-1 0 16,22 0-16,-22 0 0,21 0 0,1 0 0,-22 0 15,22 0-15,-1 0 0,-20 0 16,-1 0-16,0 0 0,-21 0 0,1 0 16,-44 0 15,-20 0-31,21 0 0</inkml:trace>
  <inkml:trace contextRef="#ctx0" brushRef="#br1" timeOffset="60417.96">360 8297 0,'0'0'0,"0"-21"15,0 0 1,0 42 31,21-21-16,0 0-31,0 0 0,22-21 16,-1 21-16,0-21 0,1 0 15,-1 0-15,0-1 0,1 1 0,-22 0 16,21-21-16,-21 21 0,0-1 16,1-20-16,-22 21 0,0 0 0,0 0 15,-22-22-15,1 43 0,0-21 16,-21 0-16,-1 21 0,1 0 0,-21 0 15,20 21-15,-20 0 0,20 0 16,1 22-16,0-1 0,-1 0 16,1 22-16,21-22 0,0 1 15,0 20-15,21-21 0,0 1 0,0-1 16,0-21-16,0 0 0,21 22 16,21-22-16,0-21 0,-20 21 0,20-21 15,0 0-15,1 0 0,-1 0 16,0 0-16,1 0 0,-22-21 0,21 0 15,-21 21-15,-21-21 0,0-1 16,-21 22 0,-21 0-16,21 0 0,-22 0 15,1 0-15,0 22 0,-1-1 16,-20 0-16,20 0 0,1 21 0,21-20 16,-21 20-16,20 0 0,-20-21 15,42 22-15,-21-1 0,21-21 0,0 22 16,0-22-16,0 21 0,0-21 15,21 0-15,21-21 0,-20 22 0,20-22 16,0 0-16,22 0 0,-1 0 16,-20 0-16,20-22 0,1 1 0,-1 0 15</inkml:trace>
  <inkml:trace contextRef="#ctx0" brushRef="#br1" timeOffset="60970.16">1397 8340 0,'0'0'0,"0"-21"0,-21 21 16,0 0-16,-22 0 0,22 0 0,-21 0 16,-1 0-16,22 21 0,-21 0 15,0 0-15,-1 0 0,22 22 0,0-22 16,0 21-16,0-21 0,-1 22 16,22-22-16,0 21 0,0-21 0,0 0 15,0 1-15,0-1 0,22 0 16,-1-21-16,21 0 0,0 0 0,-20 0 15,20 0-15,0 0 0,1-21 16,-1 0-16,0-1 0,1 1 0,-1 0 16,0-21-16,-21 21 0,1-1 15,-1-20-15,0 21 0,-21 0 16,0 0-16,0-1 0,0 1 0,0 0 16,0 0-16,-21 42 15,0 0-15,21 0 16,0 1-16,-22 20 0,22 0 15,-21 1-15,0-1 0,21 21 0,-21 1 16,0-1-16,21 1 0,-21-1 0,-1 22 16,22-21-16,-21 20 15,0-20-15,0 20 0,0 1 0,0 0 0,-1-22 16,1 22-16,0-22 16,0 1-16,0-1 0,-22-20 0,22 20 15,-21-42-15,21 22 0,-22-22 0,1 21 16,21-42-16,-21 21 0,-1-21 15,1 0-15,21 0 0,-22-21 0,22 0 16,-21 0-16,21 0 0,0-22 16,-1 22-16,22-21 0,-21 0 0,21-1 15,0 22-15,0-21 0,0-1 0,21 1 16,1 0-16,-1-1 0,0-20 16,0 21-16,21-1 0,1-20 0,-1 20 15,0-20-15</inkml:trace>
  <inkml:trace contextRef="#ctx0" brushRef="#br1" timeOffset="61162.15">1905 8382 0,'-21'0'31,"21"21"16,0 0-47,0 1 0,0-1 16,0 0-16</inkml:trace>
  <inkml:trace contextRef="#ctx0" brushRef="#br1" timeOffset="61334.05">1863 8869 0,'0'0'0,"0"21"15,21-21 64,0 0-79</inkml:trace>
  <inkml:trace contextRef="#ctx0" brushRef="#br1" timeOffset="62301.61">4149 8446 0,'0'0'0,"0"-22"0,0 1 16,0 0-16,0 0 15,0 42 17,0 0-32,0 0 0,0 22 15,0-1-15,0 0 0,21 22 0,-21-22 16,0 22-16,0-1 0,0 1 16,0-1-16,0 1 0,0-22 0,0 22 15,-21-22-15,-1 0 0,22 1 0,0-1 16,0-21-16,-21 0 0,21 22 15,0-22-15,0-42 32,0-1-17,0 1-15,0-21 0</inkml:trace>
  <inkml:trace contextRef="#ctx0" brushRef="#br1" timeOffset="62617.96">3979 8636 0,'-21'-21'0,"42"42"0,-42-63 16,0 21-16,0-1 0,21 1 0,-21 0 16,21 0-16,0 0 0,0 0 15,0-22-15,21 22 0,0 0 0,21 0 16,-21 0-16,1-1 0,20 1 0,-21 21 16,21 0-16,1 0 0,-1 0 15,0 0-15,1 0 0,-1 21 0,22 1 16,-22 20-16,0 0 0,-21-21 0,1 22 15,-1-1-15,-21 0 0,0 1 16,0-1-16,-21 0 0,-1 1 16,1-1-16,-21-21 0,0 22 0,20-22 15,-20 0-15,0 21 0,-1-21 16,22-21-16,0 22 0,0-22 0,0 0 16,42-22 15,0 22-31,0-21 0,0 0 0</inkml:trace>
  <inkml:trace contextRef="#ctx0" brushRef="#br1" timeOffset="63145.66">5334 8636 0,'0'-21'0,"0"42"0,0-63 0,21 42 16,0-21-16,0-1 0,1 1 0,-1 0 0,-21 0 15,21 0-15,0 0 0,-21-1 16,21 1-16,-42 21 16,0 0-16,-21 0 15,20 21-15,-20-21 0,0 22 0,-1-1 16,-20 21-16,21-21 0,-22 0 15,22 22-15,-1-22 0,1 0 0,0 21 16,21-20-16,-22-1 0,43 21 0,0-21 16,0 0-16,21 1 15,1-1-15,-1-21 0,0 21 0,21 0 16,1-21-16,-1 21 0,0 0 0,-21-21 16,22 22-16,-1-1 0,0 0 15,-20 0-15,-1 0 0,0 0 0,0 1 16,-21-1-16,0 0 0,0 0 15,0 0-15,-21-21 0,0 21 16,-22 1-16,22-22 0,-21 21 16,0-21-16,-1 0 0,1 0 0,0 0 15,-1 0-15,1 0 0,0 0 0,-1 0 16,22 0-16,-21 0 0,21 0 16,21-21-16,-22 21 0,22-22 15,0 1-15,22 21 16,-1 0-16,21-21 15,-21 21-15,22-21 0,-1 0 0,0 21 16,1-21-16,-1-1 0</inkml:trace>
  <inkml:trace contextRef="#ctx0" brushRef="#br1" timeOffset="63428.01">5778 8530 0,'0'0'0,"0"-21"0,22 0 0,-22 0 15,0 0-15,0-1 0,21 22 16,0 0-16,-21 22 16,0-1-16,0 0 0,21 0 15,-21 21-15,0 1 0,21-1 0,-21 0 16,0 1-16,0 20 0,0-20 16,0-1-16,0 0 0,0 1 15,0-1-15,0 0 0,0-21 0,0 22 16,0-22-16,0 0 0,0 0 0,0 0 15,0 1-15,21-44 32,1 1-32,-1 0 15,0-21-15</inkml:trace>
  <inkml:trace contextRef="#ctx0" brushRef="#br1" timeOffset="63662.38">6329 8424 0,'0'0'0,"0"-21"16,-21 42 0,-1 1-16,1-1 0,0 0 15,0 21-15,0 1 0,0-1 0,-1 0 16,-20 1-16,21 20 0,0-21 0,-22 22 16,22-22-16,0 1 0,0-1 15,0 0-15,0-21 0,-1 22 0,22-22 16,0 0-16,0 0 0,0 0 15,22-21 1,-1 0-16,0-21 16,0 0-16,21 21 0</inkml:trace>
  <inkml:trace contextRef="#ctx0" brushRef="#br1" timeOffset="63954.21">6752 8467 0,'0'0'16,"0"-21"-16,-21 21 0,0 0 0,0 0 0,-1 21 15,22 0-15,-21 0 0,0 0 16,0 0-16,0 22 0,0-1 16,-1 0-16,1-20 0,21 41 0,0-21 15,-21 1-15,21-1 0,-21 0 0,21-20 16,-21 20-16,21 0 0,0-21 15,0 22-15,0-22 0,-21 0 0,21 0 16,0 0-16,21-21 31,0-21-31,0 0 16,-21 0-16,21-21 0,0 20 0,1-20 16,-22 0-16</inkml:trace>
  <inkml:trace contextRef="#ctx0" brushRef="#br1" timeOffset="64174.09">6646 8573 0,'0'0'0,"0"-43"0,0-41 16,0 62-16,21 22 16,1 22-1,-22-1-15,21 0 0,0-21 0,0 42 16,0-21-16,0 1 0,1-1 0,-1 21 16,0-21-16,-21 22 0,0-1 0,21-21 15,-21 21-15,0-20 0,0-1 16,0 21-16,0-21 0,0 0 0,0 1 15,21-22-15,0 0 16,1 0 0,-1 0-16,0-22 15,21 1-15,-21 0 0</inkml:trace>
  <inkml:trace contextRef="#ctx0" brushRef="#br1" timeOffset="64642.06">7408 8467 0,'0'0'0,"0"-21"15,-21 21 1,0 21-16,0 0 0,0-21 16,-1 21-16,1 0 0,-21 22 0,21-22 15,-22 0-15,22 21 0,-21-21 0,21 22 16,-22-22-16,22 0 0,0 21 16,0-20-16,21-1 0,0 0 15,0 0-15,0 0 0,21-21 31,0 0-31,22-21 0,-22 0 16,0 0-16,0 0 0,0-1 0,0 1 16,1-21-16,-1 21 0,0-22 0,0 1 15,0 21-15,0-21 0,1-1 0,-1 1 16,0 21-16,-21 0 0,0-1 16,21 1-16,-21 0 0,21 21 15,-21 21-15,0 22 16,0-22-16,0 0 15,0 21-15,0 1 0,0-1 16,-21 0-16,21 1 0,-21 20 0,0-21 16,21 1-16,0 20 0,-21-20 0,21-1 15,-22 0-15,22-21 0,-21 22 0,21-22 16,0 21-16,0-21 0,0 1 16,0-1-16,0 0 0,0-42 31,21 0-16,1-1-15,-22-20 0,21 21 16,0-21-16</inkml:trace>
  <inkml:trace contextRef="#ctx0" brushRef="#br1" timeOffset="65381.72">8975 7747 0,'0'-21'0,"0"42"0,0-63 0,-22 21 15,1 21 1,0 0-16,-21 0 0,21 0 15,-22 0-15,1 0 0,0 21 0,-1-21 16,1 21-16,0 0 0,20 0 0,-20 0 16,0 1-16,21-1 0,-1 21 15,1-21-15,0 0 0,21 1 0,0-1 16,0 0-16,0 0 0,0 0 16,0 0-16,21 1 15,0-22-15,22 0 0,-22 21 16,0 0-16,21-21 0,-20 21 0,-1 0 0,0-21 15,0 21-15,0 1 0,0 20 16,-21-21-16,0 0 0,0 22 16,0-22-16,0 0 0,-21 0 0,0 21 15,21-20-15,-42-1 0,21 0 0,-1 0 16,-20 0-16,21 0 0,-21 1 0,20-1 16,1-21-16,0 21 0,0-21 15,0 0-15,0 0 0,21-21 31,21 21-31,0-21 16,0-1-16,21 22 16,-20 0-16,-1-21 0,0 21 0,0 0 15,0 0-15,0 0 0,-21 21 16,0 1-16,0 20 0,0-21 16,0 21-16,0 1 0,-21-1 15,0 22-15,0-22 0,0 21 0,21-20 16,-21 20-16,-1-20 0,22-1 0,-21 43 15,21-43-15,0 0 0,0-21 16,0 22-16,0-22 0,0 0 0,21 0 16,1 0-16,-1-21 0,0 0 15,0 22-15,21-22 0,-20 0 0,20 0 16,0 0-16,-21-22 0,22 1 16,-22 21-16,21-21 0,-21 0 0,1 21 15,-1-21-15,-21 0 0,0-1 16,-21 22-1</inkml:trace>
  <inkml:trace contextRef="#ctx0" brushRef="#br1" timeOffset="67053.74">8403 14774 0,'0'-21'0,"-21"21"0,21-21 16,-21 21-16,21-21 15,0 0-15,-21 0 0,21-1 16,0 1-16,0 0 0,0 0 16,0 0-16,0 0 0,0-1 15,0 1-15,21 0 0,0 0 0,0 0 16,21 0-16,-20 21 0,20 0 0,0-22 15,1 22-15,-1 0 0,0 0 16,1 22-16,-1-1 0,-21 0 16,0 0-16,0 21 0,1-20 0,-22 20 15,0 0-15,-22 1 0,1-22 0,0 21 16,-21 0-16,-1 1 0,1-1 16,-21 0-16,20 1 0,1-1 0,-22 0 15,22-20-15,0 20 0,21 0 0,-1 1 16,1-22-16,0 21 0,21-21 0,0 22 15,0-22-15,0 0 0,0 0 16,21 0-16,0-21 0,22 21 0,-22-21 16,21 0-16,1 0 0,-1 0 0,0 0 15,1 0-15,-1-21 0,0 0 16,22 21-16,-43-21 0,21 0 16,1 0-16,-22-1 0,0 1 0,0 21 15,-21-21-15,0 0 0,-21 21 31,0 21-31,0 0 0,-1 0 0,1 1 16,0 20-16,0 0 0,21-21 0,-21 22 16,21-1-16,0 0 0,0 1 0,0-1 15,21 0-15,0 1 0,0-1 16,-21 0-16,21 1 0,1-1 0,-22 0 16,0-20-16,0 20 0,0-21 0,0 0 15,0 0-15,0 1 0,0-1 16,-22 0-16,1-21 0,0 21 0,0-21 15,0 0-15,0 0 0,-22 0 16,22 0-16,0 0 0,0 0 0,0 0 16,-1 0-16,1 0 0,0 0 0,0-21 15,21 0-15,-21 0 0</inkml:trace>
  <inkml:trace contextRef="#ctx0" brushRef="#br1" timeOffset="71717.84">5165 11472 0,'0'0'0,"0"-21"0,21 0 16,-21 0-16,0 0 0,0 0 15,0-1-15,21 1 16,-21 0-16,0 0 0,0 0 16,0 0-16,0-1 15,0 44 1,0-1-16,0 0 16,0 0-16,0 21 0,0-20 0,0 20 15,0-21-15,0 21 0,-21 1 0,21-22 16,-21 21-16,21 1 0,0-22 0,0 0 15,0 21-15,0-21 0,-22 1 16,22-1-16,0 0 0,0-42 63,0 0-63,22-1 0,-22-20 0,21 21 15,-21-21-15</inkml:trace>
  <inkml:trace contextRef="#ctx0" brushRef="#br1" timeOffset="72099.32">5313 10816 0,'0'0'0,"-21"-21"0,-1 21 15,1 0-15,21 21 16,-21-21-16,21 21 0,-21 1 15,21-1-15,0 0 0,0 0 16,0 0-16,0 0 16,0 1-16,21-22 0,0 0 15,0 0-15,1 0 0,-1 0 0,0 0 16,0-22-16,0 22 0,0-21 16,1 21-16,-22-21 0,0 0 0,21 0 15,-21 0-15,0-1 16,0 1-16,-21 0 0,-1 0 15,1 0-15,0 21 0,0 0 16,0 0-16,0 0 0,-1 21 16,1 0-16,0 0 0,21 0 0,0 1 15,0-1-15,-21 0 0,21 0 16,0 21-16,0-20 0,0-1 0,0 0 16,0 0-16,21 0 0,-21 0 0,21 1 15,22-1-15,-22-21 0</inkml:trace>
  <inkml:trace contextRef="#ctx0" brushRef="#br1" timeOffset="72614.02">5757 11218 0,'0'22'15,"0"-1"-15,0 0 16,0 0-16,0 0 0,0 0 15,0 1-15,-21-1 0,21 0 16,0 21-16,-21-21 0,21 1 0,0-1 16,0 0-16,0 0 0,0 21 0,0-20 15,0-1-15,0 0 0,0 0 16,0 0-16,0 0 16,0-42 15,0 0-31,0 0 15,0 0-15,0 0 16,0-1-16,0-20 0,21 21 0,0-21 16,0 20-16,1-20 0,-1 0 0,21-1 15,-21 22-15,22-21 0,-22 21 0,21 0 16,0-1-16,-20 1 0,20 21 16,-21 0-16,21 0 0,-20 0 0,-1 0 15,0 21-15,0 1 0,-21-1 0,0 21 16,0-21-16,0 0 0,0 22 0,0-22 15,0 21-15,0-21 16,0 22-16,0-22 0,-21 0 0,21 0 16,-21 0-16,21 1 0,-21-1 0,21 0 15,-22-21-15,22 21 0,0-42 47,22 0-31,-22 0-16,21-1 0</inkml:trace>
  <inkml:trace contextRef="#ctx0" brushRef="#br1" timeOffset="72950.09">6837 10710 0,'0'0'0,"0"22"15,0-1-15,-21 0 16,-1 0-16,22 21 0,-21 1 0,0-22 16,0 21-16,0 22 0,0-22 0,-1 0 15,1 22-15,21-22 0,-21 22 16,0-22-16,0 22 0,0-22 0,21 0 16,0 1-16,0-1 0,0-21 15,0 21-15,0-20 0,0 20 0,0-21 16,0 0-16,0 0 0,0 1 0,21-22 15,-21 21-15,42-21 0,-21 0 16,0 0-16,1 0 0,-1 0 16,0-21-16,0 21 0,0-22 15,0 1-15,1 0 0,-22 0 0,21 0 16,0 0-16,-21-1 0,21 1 0,-21-21 16</inkml:trace>
  <inkml:trace contextRef="#ctx0" brushRef="#br1" timeOffset="73217.92">6413 11303 0,'-21'-21'15,"42"42"-15,-63-42 0,21 21 0,0-21 16,21 0-16,21 21 16,0-22-16,0 22 0,0 0 15,1-21-15,20 21 0,-21-21 0,21 21 16,1-21-16,-1 21 0,-21-21 15,22 21-15,-22 0 0,21 0 0,-21-21 16,0 21-16,1 0 0,-1 0 0,-21-22 16</inkml:trace>
  <inkml:trace contextRef="#ctx0" brushRef="#br1" timeOffset="73893.75">8086 11409 0,'0'0'0,"42"-64"16,-42 43-16,0 0 0,21 0 15,0 0-15,-21-22 0,0 22 16,0-21-16,0 21 0,0-22 0,0 22 0,0 0 16,0-21-16,0 21 0,0-1 0,-21 1 15,0 0-15,0 21 16,0 0-16,-1 0 0,-20 0 0,21 0 15,0 0-15,-22 21 0,22 0 16,-21 1-16,0-1 0,20 21 0,-20-21 16,21 22-16,-21-1 0,20-21 15,1 21-15,0 1 0,0-1 16,0 0-16,21-20 0,0 20 0,0 0 0,0-21 16,0 1-16,0 20 0,21-21 0,-21 0 15,21-21-15,0 21 0,0 1 0,1-22 16,20 0-16,-21 0 0,21 0 15,-20 0-15,20 0 0,-21 0 16,21-22-16,-20 1 0,20 0 0,-21 0 16,21 0-16,-20-22 0,-1 22 0,21-21 15,-21 0-15,0-22 0,1 22 0,-1-1 16,0 1-16,0 0 0,-21-1 16,0 22-16,21 0 0,-21 0 0,0 0 15,-21 42 1,21 0-16,-21 0 15,0 22-15,21-22 0,0 21 16,-21 0-16,21 1 0,-22-1 0,22-21 16,0 22-16,0-1 0,0 0 0,0-21 15,0 22-15,0-22 0,0 0 0,22 0 16,-22 0-16,21 1 0,0-1 0,0 0 16,0-21-16,0 0 15,1 0-15,-1 0 0,0 0 16,0 0-16,0-21 0,0 21 0,1-21 15,-1-1-15,21-20 0,-21 21 16,0 0-16,1 0 0</inkml:trace>
  <inkml:trace contextRef="#ctx0" brushRef="#br1" timeOffset="74174.14">9102 11113 0,'-22'0'0,"22"-22"16,22 22-1,-1 0-15,0-21 0,0 21 16,21 0-16,-20 0 16,-1 0-16,0 0 0,0 0 0,0 0 15,0 0-15,1 0 0,-1 0 0,0 0 16,0 0-16,0 0 0,-42 0 47,-21 0-32,21 0-15,-1 21 0</inkml:trace>
  <inkml:trace contextRef="#ctx0" brushRef="#br1" timeOffset="74402">8975 11388 0,'0'0'16,"0"21"0,21-21-1,0 0-15,0 0 16,0 0-16,0 0 0,1-21 16,-1 21-16,0 0 0,0 0 15,0 0-15,0 0 0,1 0 16,-1 0-1,-21-21 1,21 21 0</inkml:trace>
  <inkml:trace contextRef="#ctx0" brushRef="#br1" timeOffset="74758.32">9991 10837 0,'0'22'31,"0"-1"-31,0 0 0,-22 21 0,22-21 15,0 1-15,-21 20 0,21 0 16,-21 1-16,21-1 0,0 0 0,0 1 16,-21-1-16,0-21 0,21 21 15,-21-20-15,21 20 0,0-21 0,-22 0 16,22 0-16,-21 1 0,21-1 0,-21-21 16,21 21-1,21-42 1,0 0-16,1 21 0,-1-22 15,-21 1-15,21 0 0,0 21 0</inkml:trace>
  <inkml:trace contextRef="#ctx0" brushRef="#br1" timeOffset="75214.06">10372 10964 0,'0'-21'0,"-22"21"47,1 21-47,21 1 0,-21-22 0,21 21 15,-21 0-15,21 21 0,-21-21 0,0 1 16,21 20-16,0-21 0,-22 21 0,1-20 16,21 20-16,0-21 0,0 0 0,0 22 15,0-22-15,0 0 0,0 0 16,0 0-16,21 0 15,1-21-15,-1 0 0,0 0 0,0 0 16,0 0-16,22 0 0,-22 0 0,21 0 16,-21-21-16,22 0 0,-22 21 0,0-21 15,0 0-15,0-22 0,0 22 16,1 0-16,-1-21 0,0-1 0,0 22 16,-21-21-16,0 0 0,0-1 0,0 22 15,0-21-15,0 21 0,0-1 0,0 1 16,-21 0-16,0 21 0,0 0 0,-1 0 15,1 0-15,0 0 0,-21 0 16,21 0-16,-1 0 0,1 21 16,0-21-16,21 21 0,-21-21 15,21 22-15,-21-22 0,21 21 0,0 0 16,0 0 0,21-21-16,0 0 15</inkml:trace>
  <inkml:trace contextRef="#ctx0" brushRef="#br1" timeOffset="75526.88">11345 10986 0,'0'21'110,"0"0"-95,-21 0 1,0-21-16,21 21 0,-21 0 16</inkml:trace>
  <inkml:trace contextRef="#ctx0" brushRef="#br1" timeOffset="75789.72">11261 11430 0,'-22'21'0,"22"22"16,0-22-16,0 0 0,-21 0 15,21 0 1,0 0-16,-21 1 0,21-1 16,-21 0-16,21 0 0,0 0 0,0 0 15,-21 1-15,0-1 0,-1 0 0,1 0 16,0 0-16,0 0 0,0-21 0,0 22 15,-22-1-15,22-21 0,0 0 0,0 21 16,-22-21-16,22 0 0,0 0 16,-21 0-16,21 0 0,-43 0 0</inkml:trace>
  <inkml:trace contextRef="#ctx0" brushRef="#br1" timeOffset="76917.75">5016 12340 0,'0'0'0,"-21"21"0,0-21 16,0 0-16,0 0 0,0 0 15,21 22 1,21-22 62,0 0-78,0 0 0,0 0 16,0 0-16,22 0 0,-22 0 15,0 0-15,0 0 0,0 0 16,22 0-16,-22 0 0,21 0 16,1 0-16,-1 0 0,0 0 0,1 0 15,-1-22-15,21 22 0,-20 0 0,20 0 16,-20 0-16,20 0 0,1 0 0,-1-21 16,1 21-16,-1 0 0,1 0 15,-1 0-15,1 0 0,20-21 0,1 21 16,0 0-16,-1 0 0,1 0 0,0 0 15,-1 0-15,22 0 0,-21 0 0,21 0 16,-22 0-16,1 0 0,0 0 16,-1 0-16,1 0 0,0 0 0,20 0 15,-20 0-15,0 0 0,-1 0 16,1 0-16,0 0 0,-1 0 0,1 0 16,0 0-16,-22 0 0,22-21 0,0 21 15,-1 0-15,1 0 0,-22 0 16,22 0-16,0 0 0,-22 0 0,1 0 15,20 0-15,-20-21 0,-1 21 0,-20 0 16,20 0-16,1-21 0,-22 21 0,22 0 16,-22 0-16,0-22 0,1 22 15,-22-21-15,21 21 0,-21 0 16,0 0-16,1 0 0,-1 0 0,0 0 31,0-21 32,-21 0-48</inkml:trace>
  <inkml:trace contextRef="#ctx0" brushRef="#br1" timeOffset="77685.53">12107 11367 0,'0'0'0,"-21"0"0,0 0 16,0 0-16,0 0 15,-1 0-15,44 0 47,20 0-47,-21 0 16,21 0-16,1 0 0,-1 0 15,0 0-15,1 0 0,20 0 0,1 0 16,-22 0-16,22 0 0,-1 0 0,1 0 16,-1 0-16,1 0 0,-1-22 0,-21 22 15,1 0-15,-1 0 0,0 0 0,-20 0 16,-1 0-16,0 0 0,0 0 0,0 0 15,-21-21 17,-21 0-17,0 21-15,21-21 16,-21 21-16</inkml:trace>
  <inkml:trace contextRef="#ctx0" brushRef="#br1" timeOffset="78094.34">12890 11091 0,'0'0'0,"-21"0"15,42 0 32,1 0-47,-1 0 0,0 0 0,21 0 16,-21 0-16,1 0 0,20 0 15,-21 22-15,21-22 0,-20 0 0,20 0 16,-21 21-16,0 0 0,0-21 16,-21 21-16,22-21 0,-22 21 15,0 0-15,0 1 16,-22-1-16,1-21 16,0 21-16,0 0 0,0 0 0,0 0 15,-1 1-15,1-1 0,-21 0 0,21 0 16,0 0-16,-22 0 0,22 1 15,0 20-15,-21-21 0,20 0 0,1 0 16,0 1-16,0-22 0,0 21 0,0 0 16,-1 0-16,44-42 47,-1 0-47,0 0 15,21-1-15</inkml:trace>
  <inkml:trace contextRef="#ctx0" brushRef="#br1" timeOffset="78662.32">13906 10922 0,'0'0'0,"0"-21"15,0 0 1,0 0-16,0 42 16,0 0-1,0 0-15,-21 0 0,0 0 0,0 22 16,21-22-16,-21 21 0,0 1 16,-1-1-16,1 0 0,21 1 0,-21-1 15,0 0-15,0 1 0,0-22 0,21 21 16,-22 0-16,1-20 0,21-1 15,-21 0-15,21 0 0,0 0 0,-21 0 16,0-21-16,21 22 0,0-44 31,0 1-31,0 0 16,0-21-16,0 21 0,0-1 16,21 1-16,0-21 0,0 21 0,-21 0 15,21-1-15,1 22 0,-22-21 16,0 0-16,21 21 15,0 0-15,-21 21 16,21 0-16,-21 1 0,21-1 16,-21 0-16,0 0 0,0 0 0,21 0 15,-21 1-15,22-1 0,-22 0 0,21 0 16,0 0-16,-21 0 0,21-21 0,0 22 16,-21-1-16,21-21 0,1 0 0,-22 21 15,21-21-15,0 0 16,0 0-16,0 0 15,0 0-15,1-21 0,-22 0 16,21 21-16,0-22 0,0 1 0,-21 0 16,21 21-16,0-21 0</inkml:trace>
  <inkml:trace contextRef="#ctx0" brushRef="#br1" timeOffset="78970.14">14372 10964 0,'0'0'16,"0"-21"-1,21 21-15,-21 21 0,0 1 16,21-1-16,-21 0 0,22 0 16,-22 21-16,21-20 0,-21 20 15,0-21-15,0 21 0,21-20 16,-21 20-16,0 0 0,0-21 0,0 1 15,0 20-15,0-21 0,0 0 0,21 0 16,-21 1-16,0-1 0,0 0 0,0 0 16,21-21 15,-21-21-31,21 21 16,-21-21-16,0 0 0,0-1 15,22 1-15</inkml:trace>
  <inkml:trace contextRef="#ctx0" brushRef="#br1" timeOffset="79276.97">14880 10901 0,'0'0'0,"0"-21"0,0 0 0,0-1 15,0 1-15,0 42 31,0 1-31,0 20 0,-21-21 16,0 0-16,0 22 0,-1-1 0,1 0 16,0 1-16,0-1 0,0 0 15,0 1-15,-1-1 0,1 0 16,0 1-16,0-22 0,0 21 0,0-21 16,21 0-16,-22 1 0,22-1 0,0 0 15,0 0-15,0 0 0,-21-21 47</inkml:trace>
  <inkml:trace contextRef="#ctx0" brushRef="#br0" timeOffset="152815.92">17462 2963 0,'0'-21'0,"22"21"0,-22-21 15,21 0-15,0 0 0,-21 0 16,0-1-16,0 1 0,0 0 15,21 0-15,-21 0 0,0 0 0,0-1 16,0 1-16,0 0 0,0 0 0,-21 42 31,0 0-31,21 0 16,-21 22-16,-1-1 0,1 0 0,0 22 16,0-22-16,0 22 0,0-1 15,-1 1-15,1-1 0,0-20 0,-21 20 16,21 1-16,-1-22 0,1 0 0,0 1 15,0-1-15,0 0 0,0-21 16,21 1-16,0-1 0,0 0 16,0 0-16,0-42 15,0 0 1,21 0-16,0-1 0,0-20 0,0 0 16,0-1-16,22 1 0,-1 0 15,-21-22-15,22 1 0,-22-1 16,21 22-16,-21-22 0,0 1 0,1-1 0,-1 22 15,0-21-15,0 20 0,-21 1 16,0 21-16,0-22 0,0 22 0,0 42 31,0 1-31,0 20 0,0 0 16,0 1-16,0 20 0,0-21 16,0 22-16,0-1 0,0 1 0,0-1 15,-21 1-15,21-1 0,-21-20 0,0-1 16,21 22-16,0-43 0,0 21 15,0-21-15,-22 22 0,22-22 0,0 0 16,0 0-16,0-42 31,-21 0-15</inkml:trace>
  <inkml:trace contextRef="#ctx0" brushRef="#br0" timeOffset="153864.31">17081 3429 0,'720'-21'141,"-1440"42"-141,1440-21 0,-720 42 0,-21-20 15,0-1-15,21 21 0,-21-21 0,21 0 16,0 1-16,0-1 16,0-42 15,21-1-31,-21 1 15,21 0-15,0 0 0,0 0 16,0 0-16,-21-22 0,22 22 16,-1 0-16,0-21 0,0 20 0,-21 1 0,21 0 15,0 21-15,1 0 16,-22 21 0,0 0-1,0 1-15,0-1 0,0 21 0,0-21 16,0 0-16,-22 1 0,22-1 15,0 0-15,0 0 0,0 0 0,0 0 16,0 1 0,22-22-16,-1 0 0,0 0 15,0 0-15,0 0 0,0-22 16,1 22-16,20-21 0,-21 0 16,0 21-16,0-21 0,1 0 0,-1 0 0,-21-1 15,21 1-15,0 0 0,-21 0 16,21 21-16,-21-21 0,0 0 15,0-1-15,0 1 0,0 0 0,0 0 16,0 0-16,0 0 0,21-1 16,-21 1-16,0 42 31,0 1-15,0-1-16,0 0 0,0 0 0,0 0 15,0 22-15,0-22 0,0 0 16,0 0-16,0 0 0,0 0 15,0 22-15,0-22 0,22 0 16,-1 0-16,0-21 0,0 21 16,0-21-16,0 0 0,1 0 15,-1 0-15,21 0 0,-21-21 0,22 0 16,-22 0-16,0 0 0,0 0 0,21-1 16,-20 1-16,-1 0 0,-21-21 15,21 21-15,0-1 0,-21-20 0,21 21 16,-21 0-16,0-22 0,0 22 15,0 0-15,21 21 0,-21 21 16,0 0 0,0 1-16,0-1 0,0 0 0,-21 21 15,21 1-15,0-22 0,0 21 16,0 22-16,0-22 0,-21 0 0,21 22 16,0-22-16,0 22 0,0-1 0,0 1 15,0 20-15,21 1 0,-21-22 16,0 22-16,0 0 0,0-22 0,0 22 15,0-22-15,0 1 0,0-1 0,0 1 16,-21-1-16,0-20 0,0-1 0,0 0 16,-1 1-16,-20-22 0,21 21 15,-21-42-15,20 21 0,1-21 0,-21 0 16,21 0-16,0 0 0,-1-21 0,1 0 16,0 0-16,21 0 0,0-22 15,-21 22-15,21-21 0,0 0 0,0-1 16,0 1-16,0 0 0</inkml:trace>
  <inkml:trace contextRef="#ctx0" brushRef="#br0" timeOffset="154482.03">19960 2985 0,'0'0'0,"-21"-22"0,0 1 0,21-21 0,-21 21 16,21-22-16,-22 22 15,22-21-15,0 21 0,0 0 0,0-1 16,0 1-16,0 0 0,0 0 0,22 21 16,-1 0-16,0 0 0,0 0 15,0 21-15,0 0 0,1 22 16,-1-1-16,21 21 0,-21 1 0,22-1 15,-22 1-15,21 21 0,-21-1 0,0-20 16,1-1-16,-22 22 0,0-22 16,0-20-16,0 20 0,0-20 0,0-22 15,0 21-15,0-21 0,0 0 16,21-21-16,-21-21 16,0 0-16,21 0 15,-21 0-15,0-22 0,21 1 0,0 0 16,-21-22-16,21 1 0,1-22 0,-1 0 15,0 1-15,21-1 0,-21 0 0,22-20 16,-22 20-16,21 0 0,-21 1 16,22 20-16,-22 22 0,0-1 0,-21 22 15,0 0-15,21 0 0,0 21 16,-21 21-16,0 0 0,0 22 16,22-22-16,-22 42 0,21-20 0,-21-1 15,0 21-15,0-20 0,0 20 0,0-20 16</inkml:trace>
  <inkml:trace contextRef="#ctx0" brushRef="#br0" timeOffset="155797.75">20976 3450 0,'0'0'0,"42"21"16,-20-21-16,-1 0 16,0 0-16,0-21 0,0 0 15,0 0-15,1 0 0,-1-22 16,0 22-16,0 0 0,-21-21 0,0-1 15,0 22-15,0-21 0,0 0 0,0 20 16,0-20-16,-21 21 0,0 0 16,0 0-16,-1-1 0,-20 22 15,21 0-15,0 0 0,0 0 0,-22 22 16,22-1-16,0 21 0,0-21 0,-22 22 16,43-1-16,-21 0 0,0 22 15,21-22-15,-21 0 0,21 1 0,0-22 16,0 21-16,0-21 0,0 1 0,21-1 15,0 0-15,0 0 0,1-21 0,-1 0 16,0 0-16,0 0 0,21 0 16,-20-21-16,-1 0 0,21 0 0,-21-1 15,0 1-15,22-21 0,-22 21 16,0-22-16,0 1 0,-21 0 0,0 21 16,21-22-16,-21 1 0,0 21 0,22 0 15,-22-1-15,0 1 0,0 42 31,0 1-31,0 20 16,0-21-16,0 21 0,-22-20 0,22 20 16,0 0-16,0-21 0,0 22 0,0-22 15,0 21-15,0-21 0,0 1 0,22-1 16,-22 0-16,21-21 0,0 21 16,0-21-16,0 0 0,0 0 0,22 0 15,-22 0-15,21-21 0,-21 21 0,22-21 16,-1 0-16,0-22 0,-20 22 15,20-21-15,0-1 0,-21 1 16,1 0-16,-1-1 0,0 22 0,-21-21 16,0 0-16,0 20 0,0 1 0,0 0 15,-21 0-15,0 21 0,-1 0 0,1 0 16,0 0-16,0 21 16,0 0-16,21 0 0,-21 1 0,21-1 15,0 0-15,0 0 0,0 0 0,21 0 16,0 22-16,0-22 0,0 0 0,22 0 15,-22 0-15,0 1 0,0-1 16,0 0-16,0 0 0,-21 0 16,0 0-16,22 1 0,-22-1 0,21 0 0,-21 0 15,0 0-15,0 0 0,21-21 16,0 0-16,0 0 16,0 0-16,1 0 0,-1 0 15,21 0-15,-21-21 0,0 21 0,22-21 16,-22 0-16,21 0 0,-21 0 0,22-22 15,-22 22-15,0-21 0,0 21 16,0-22-16,-21 1 0,0 0 0,0 20 16,0-20-16,0 21 0,0 0 0,0 0 15,0-1-15,-21 22 0,0 0 0,0 0 16,0 0-16,0 0 16,-22 22-16,22-1 0,0 0 0,0 0 15,0 21-15,-1-20 0,1 20 0,0 0 16,0 1-16,0-22 0,21 21 0,0-21 15,0 22-15,0-22 0,0 0 16,0 0-16,0 0 0,21-21 16,0 0-16,0 0 0,0 0 15,1 0-15,20 0 0,-21-21 0,0 0 16,0 0-16,1 0 0,-1-1 16,0 1-16,0-21 0,0 21 0,0-22 15,-21 22-15,0-21 0,0 21 16,0-22-16,0 22 0,0 42 31,0 1-31,0-1 0,0 0 16,0 0-16,0 21 0,0-20 0,0-1 15,0 21-15,0-21 0,0 0 0,0 1 16,22-1-16,-1 0 0,0 0 16,0-21-16,0 0 0,0 0 15,1 0-15,-1 0 0,0 0 0,21-21 16,-21 21-16,1-21 0,20 0 0,-21-1 15,0 1-15,0 0 0,1-21 16,-1 21-16,0-1 0,0-20 16,0 21-16,-21-21 0,0 20 0,21 1 15,-21 42 1,0 1 0,0-1-16,0 0 0,0 0 0,0 0 15,-21 0-15,21 22 0,0-22 0,0 0 16,0 0-16,0 0 0,0 1 15,21-44 17,-21 1-32,22 21 15,-22-21-15</inkml:trace>
  <inkml:trace contextRef="#ctx0" brushRef="#br0" timeOffset="156096.57">23008 2900 0,'0'0'0,"-21"0"0,0 0 0,21 21 16,-21-21-16,-1 21 0,1 0 0,0 1 16,21-1-16,0 0 15,21-21 1,0 0-16,1 0 16,-1 0-16,0 0 0,-21-21 15,21 21-15,-21-21 0,0-1 16,0 1-16,0 0 0,0 0 0,0 0 15,0 0-15,-21-1 0,0 1 0,0 21 16,-1-21-16,1 21 16,0 0-16,0 0 0,0 21 15,21 0-15,0 1 0,0-1 16,0 0-16,0 0 0,0 0 0,21 0 16,0 1-16,0-1 15,0-21-15</inkml:trace>
  <inkml:trace contextRef="#ctx0" brushRef="#br0" timeOffset="156574.29">23368 2773 0,'0'0'0,"0"-21"0,0 0 0,0-22 16,-21 22-16,0 0 16,-1 21-16,22 21 15,-21-21-15,21 42 0,0-20 16,0 20-16,0 0 0,0-21 0,0 22 15,0-1-15,0 0 0,0 1 0,0-1 16,0 0-16,0 1 0,-21-1 0,21 0 16,0-20-16,0 20 0,0-21 15,0 0-15,0 0 0,0 1 0,-21-22 32,0 0-32,21-22 15,0 1-15,0 0 16,0 0-16,0-21 0,0 20 0,0-20 15,0 0-15,21 21 0,0-22 0,0 22 16,0 0-16,1 0 0,20 0 0,-21 21 16,21 0-16,-20 0 0,-1 0 15,21 0-15,-21 0 0,0 0 0,1 21 16,-1 0-16,-21 0 0,0 21 0,0-20 16,0 20-16,0 0 0,-21-21 0,-1 22 15,1-22-15,0 21 0,0-21 16,-21 22-16,20-22 0,1 0 15,-21 0-15,21 0 0,0-21 0,-1 22 16,1-22-16,0 0 0,0 0 0,21-22 31,0 1-31,0 0 0,21 0 16,0 0-16,0-22 0,1 1 0,-1 0 16</inkml:trace>
  <inkml:trace contextRef="#ctx0" brushRef="#br0" timeOffset="156839.66">23939 2561 0,'0'0'0,"0"21"0,0 1 16,0-1-16,0 21 0,-21-21 0,21 22 16,-21-1-16,0 0 0,0 1 15,21-1-15,-21 21 0,-1-20 0,1-1 16,21 0-16,0 22 0,-21-22 0,21 1 15,-21-1-15,21-21 0,0 21 0,0-20 16,0-1-16,0 0 0,0 0 16,0 0-16,0 0 15,21-21-15,0 0 0,0-21 16,1 21-16,-1-21 16,-21 0-16,21-21 0,0 20 15</inkml:trace>
  <inkml:trace contextRef="#ctx0" brushRef="#br0" timeOffset="157173.47">24045 3027 0,'0'21'31,"0"0"-31,0 0 16,21-21 0,1 0-16,-1 0 15,0 0-15,0 0 0,0 0 16,0-21-16,1 21 0,-1-21 0,0 0 15,0 0-15,-21 0 0,0-1 16,0 1-16,0 0 0,-21 21 31,0 0-31,0 0 0,-1 21 0,1 0 16,-21 1-16,21 20 0,-22 0 0,22 1 16,0-1-16,-21 0 0,42-21 0,0 22 15,-21-1-15,21 0 0,0-20 16,0-1-16,21 0 0,0 0 0,21 0 15,1 0-15,-22-21 0,42 0 0,-20 0 16,-1 0-16,0 0 0,1 0 16,-1-21-16,-21 0 0,0 0 0,22 0 0,-22-22 15,0 1-15</inkml:trace>
  <inkml:trace contextRef="#ctx0" brushRef="#br0" timeOffset="160713.79">25336 2773 0,'0'-21'0,"0"0"16,0 42 15,0 0-31,0 0 0,0 0 15,0 0-15,0 22 0,0-22 0,0 21 16,-21 1-16,21-22 0,0 21 16,0 0-16,0 1 0,0-22 15,0 21-15,-21 1 0,21-22 0,0 21 16,0-21-16,0 0 0,0 1 0,0-1 16,21-21-1,0 0 1,-21-21-16,22-1 0,-1 1 0,0-21 15,-21 21-15,21-22 0,0 22 0,0-21 16,1 0-16,-22 20 0,21-20 0,0 21 16,0 0-16,-21 0 0,0-1 15,21 22-15,0 0 16,-21 22-16,0-1 16,0 0-16,0 0 0,0 21 0,0-20 15,0 20-15,0-21 16,0 21-16,0-20 0,0-1 0,0 21 15,0-21-15,0 0 0,22 1 0,-1-22 16,0 21-16,0-21 0,0 0 0,0 0 16,1 0-16,20 0 0,-21 0 15,21-21-15,-20-1 0,20 1 0,-21 0 16,0 0-16,22-21 0,-22 20 0,0-20 16,0 0-16,0-1 0,0 22 0,-21-21 15,0 0-15,0 20 0,22-20 16,-22 21-16,0 0 0,0 0 0,-22 21 31,1 21-31,21 0 0,0 21 16,-21-21-16,0 1 0,0 20 15,21 0-15,0-21 0,0 22 0,-21-1 16,21 0-16,0-20 0,0 20 0,0-21 16,0 21-16,0-20 0,21-1 0,0-21 15,0 21-15,0-21 0,0 21 16,1-21-16,-1 0 0,21 0 0,-21-21 15,22 0-15,-22 0 0,21-1 0,-21-20 16,22 21-16,-1-21 0,-21-1 0,21 1 16,-20 0-16,-1-22 15,21 22-15,-21-22 0,0 22 0,1-22 16,-22 1-16,21-1 0,-21 22 0,21-21 16,-21 20-16,0 1 0,0 21 0,0 0 15,-21 21 1,0 0-16,21 42 0,-22-21 0,1 21 15,0 1-15,0-1 0,21 22 0,-21-22 16,0 21-16,-1-20 0,1 20 16,21-20-16,0 20 0,-21-21 0,21 1 15,-21-1-15,21 0 0,0-20 0,0 20 16,0-21-16,0 0 0,0 0 16,21-21-1,0-21-15,0 0 16,1 0-16,-1 0 0,0 0 0,0-22 15,0 22-15,0 0 0,1-21 0,-1 20 16,0-20-16,0 21 0,-21 0 16,0 42-1,0 0 1,0 0-16,0 0 0,0 1 0,0-1 16,0 21-16,0-21 0,0 0 15,0 1-15,0-1 0,0 0 0,0 0 16,0 0-16,21 0 0,0-21 0,1 0 15,-1 0-15,0 0 0,21 0 16,-21 0-16,1 0 0,20 0 0,-21-21 16,0 0-16,0 0 0,22 0 15,-22-22-15,0 22 0,-21 0 0,21-21 16,0 21-16,-21-1 0,0 1 0,0 0 16,0 0-16,0 42 31,-21 0-31,0 22 0,21-22 15,-21 0-15,21 21 0,-21-21 0,21 1 16,0-1-16,0 0 0,0 0 0,0 0 16,0 0-16,0 1 15,21-22 1,0 0-16,0 0 16,-21-22-16,21 1 0,1-21 0,-1 21 15</inkml:trace>
  <inkml:trace contextRef="#ctx0" brushRef="#br0" timeOffset="160985.64">27263 2773 0,'0'0'16,"0"-21"-16,0 0 0,-22 21 0,1 0 0,0 0 15,0 0-15,0 0 16,0 0-16,-1 0 0,22 21 0,0 0 16,22-21 15,-1 0-31,-21-21 15,0 0 1,0-1-16,-21 22 16,-1 0-1,1 0-15,0 0 0,0 0 0,0 22 16,0-22-16,21 21 0,0 0 0,0 0 16,0 0-16,0 0 0,0 1 15,0-1-15,0 0 0,21 0 0,21 0 16</inkml:trace>
  <inkml:trace contextRef="#ctx0" brushRef="#br0" timeOffset="161258.49">27559 2942 0,'-21'-21'16,"0"21"-1,-1 0-15,1 0 0,0 0 16,0 0-16,0 21 0,-22 0 0,22 1 15,21-1-15,-21 0 0,0 0 16,21 21-16,-21-20 0,21 20 16,0-21-16,0 21 0,0-20 0,0 20 15,0-21-15,0 21 0,0-20 0,0-1 0,0 0 16,21 0-16,0-21 0,0 21 16,0-21-16,1 0 0,-1 0 15,21 0-15,-21 0 0,22 0 0,-22-21 16,0 0-16,21 0 0,-21 0 0,22-1 15,-22-20-15,21 0 0,-21 21 0</inkml:trace>
  <inkml:trace contextRef="#ctx0" brushRef="#br0" timeOffset="161702.23">28109 2561 0,'0'0'0,"0"-42"0,0 0 16,0-1-16,0 22 0,0 0 0,-21 21 15,0 0-15,0 0 0,0 21 16,-1 21-16,1-20 15,21 20-15,0 0 0,-21 1 16,21 20-16,-21-21 0,21 1 0,-21 20 16,21-20-16,0-1 0,-21 21 0,-1-20 15,22-1-15,-21 0 0,21 1 0,0-1 16,-21 0-16,0 1 0,21-22 16,-21 0-16,21 0 0,0 0 0,0-42 46,0 0-46,21-21 0,-21 21 16,21-22-16,0 22 0,22-21 0,-22-1 16,0 22-16,21-21 0,-21 0 0,22 20 15,-22 1-15,0 0 0,21 0 16,-20 21-16,-1 0 0,0 0 0,0 21 16,-21 0-16,0 0 0,0 1 0,0 20 15,0 0-15,0-21 0,0 22 0,0-1 16,0 0-16,0-20 0,-21 20 15,21 0-15,0-21 0,-21 1 0,21 20 16,-21-21-16,-1 0 0,44-21 47,-1-21-47,21 0 0,-21 0 16,22 0-16</inkml:trace>
  <inkml:trace contextRef="#ctx0" brushRef="#br0" timeOffset="161958.01">29422 2900 0,'0'-21'16,"-22"42"0,22 0-16,-21 0 15,0 0-15,0 1 0,0 20 0,0 0 16,21 1-16,-22-1 0,1 43 15,21-43-15,0-21 0,0 21 16,0-20-16,0 20 0,0-21 0,0 0 16,0 0-16,21-21 31,1 0-31,-1-21 0,0 0 16,0 0-16,21 0 0</inkml:trace>
  <inkml:trace contextRef="#ctx0" brushRef="#br0" timeOffset="162321.81">29930 2921 0,'0'0'16,"0"-21"-16,21 0 0,-21 0 15,-21 21-15,-1 0 0,1 0 0,0 0 16,0 0-16,0 21 0,-22-21 16,22 21-16,0 0 0,0-21 0,0 21 15,0 0-15,21 1 0,-22-22 0,22 21 16,0 0-16,0 0 15,22-21-15,-1 21 0,0-21 0,0 21 16,0-21-16,0 22 0,1-22 16,-1 21-16,0 0 0,0-21 0,-21 21 15,0 0-15,21 0 16,-21 1-16,0-1 0,0 0 16,0 0-16,-21 0 0,0-21 0,0 21 15,0 1-15,-1-22 0,1 0 0,0 21 16,-21-21-16,21 0 0,-1 0 15,1 0-15,0 0 0,0 0 0,21-21 47,0-1-47,0 1 0,0 0 16,0 0-16,0 0 0,0 0 0</inkml:trace>
  <inkml:trace contextRef="#ctx0" brushRef="#br0" timeOffset="162501.71">29358 2604 0,'-21'0'0,"-21"0"16,20 0 0,1 0-16,0 0 31,0 0-16,0 0-15</inkml:trace>
  <inkml:trace contextRef="#ctx0" brushRef="#br0" timeOffset="163538.16">17780 4847 0,'0'21'0,"0"-42"31,0 0-31,0 0 16,0 0-16,0 0 0,0-1 15,0 1-15,0 0 0,0 0 0,0 0 16,0 0-16,0-1 0,-21 22 0,0-21 16,-1 21-16,1 0 0,-21 0 15,21 0-15,-22 0 0,1 21 16,0 1-16,21 20 0,-22-21 0,1 21 16,0 1-16,-1-1 0,22 22 0,-21-22 15,21 0-15,-1 1 0,1-22 0,21 21 16,0-21-16,0 0 0,0 1 15,0-1-15,21-21 0,1 0 0,20 0 16,-21 0-16,21 0 0,1 0 0,-22-21 16,21-1-16,1-20 0,20 21 0,-21-21 15,1-1-15,-1 1 0,0 0 16,1-1-16,-22-20 0,21-1 16,1 22-16,-22-22 0,21 1 0,-21-22 15,0 22-15,1-1 0,-1 1 16,0-1-16,-21 1 0,0 20 0,0 1 15,0 21-15,0 0 0,0 0 0,0 42 16,-21 0-16,0 21 0,-1 1 16,1-1-16,21 21 0,-21 1 15,0-1-15,21 1 0,0-1 0,-21 1 16,0-1-16,21-20 0,0 20 0,-22 1 16,22-22-16,0 0 0,0 1 15,0-1-15,0-21 0,0 22 0,0-22 16,0 0-16,22-21 0,-1 0 15,0 0-15,0 0 0,0 0 0,0 0 16,1 0-16,-1-21 0,0 0 0,0-22 16,-21 22-16,21 0 0</inkml:trace>
  <inkml:trace contextRef="#ctx0" brushRef="#br0" timeOffset="163869.48">18119 4720 0,'-22'21'15,"22"1"1,0-1-16,0 0 15,0 0-15,22-21 16,-1 0-16,0 0 16,21 0-16,1 0 15,-22 0-15,21-21 0,0 0 0,-20 21 16,20-21-16,-21-1 0,21 1 0,-20 0 16,-22 0-16,0 0 0,0 0 15,0-1-15,-22 22 0,1 0 16,0 0-16,-21 0 0,21 0 0,-22 0 15,1 22-15,0-1 0,20 0 0,-20 0 16,21 0-16,0 22 0,0-22 0,-1 21 16,22 0-16,0-20 0,0-1 15,0 21-15,0-21 0,0 0 0,22 1 16,-1-1-16,0-21 0,0 21 16,21-21-16,-20 0 0,20 0 0,0 0 15,-21 0-15,22 0 0,-1 0 16,0-21-16,-20 21 0,20-21 0,0-1 15</inkml:trace>
  <inkml:trace contextRef="#ctx0" brushRef="#br0" timeOffset="164360.2">18944 4699 0,'0'0'16,"0"-21"-16,0 0 0,0 0 0,0-1 0,0 1 16,-21 42-1,0 1-15,0-1 16,-1 21-1,1-21-15,21 0 0,0 22 0,-21-1 16,21-21-16,-21 22 0,21-1 0,0-21 16,0 21-16,0-20 0,0 20 0,0-21 15,0 0-15,0 0 0,21-21 16,0 22-16,0-22 0,22 0 16,-22 0-16,0 0 0,0 0 0,22-22 15,-1 22-15,0-21 0,1 0 0,-1-21 16,0 21-16,1-22 0,-22 1 15,21 0-15,0-1 0,-20 1 16,20 0-16,-21-22 0,0 1 0,22-1 0,-43 1 16,21-1-16,0 1 0,0-1 15,-21-21-15,0 22 0,0 21 16,0-1-16,0 1 0,0 21 0,0 0 16,-21 21-16,0 0 0,0 21 15,21 21-15,-43 0 0,22 1 16,0 20-16,0 1 0,0-1 0,21 1 15,-22-22-15,1 22 0,0-1 0,0 1 16,0-1-16,21 1 0,0-22 0,-21 21 16,21-20-16,0-1 0,0 0 15,0-20-15,0-1 0,0 0 0,0 0 16,0 0-16,21 0 0,0-21 16,0 0-16,0 0 0,22 0 0,-22 0 15,21-21-15,0 0 0,-20 21 0,20-21 16,-21 0-16</inkml:trace>
  <inkml:trace contextRef="#ctx0" brushRef="#br0" timeOffset="165689.95">19897 4847 0,'0'-21'15,"21"0"-15,-21 0 0,0 0 0,0-1 16,0 1-16,0 0 0,0 0 16,0 0-16,0 0 0,-21 21 15,-1 0-15,1 0 16,0 0-16,21 21 0,-21 0 0,0 0 15,0 0-15,-1 22 0,1-1 16,0-21-16,0 21 0,0 1 16,21-22-16,-21 21 0,21 1 0,0-22 15,-22 0-15,22 0 0,0 0 0,0 0 16,22-21-16,-1 0 0,0 0 16,0 0-16,0 0 0,0 0 15,22 0-15,-22-21 0,0 0 0,0 0 16,0 0-16,1 0 0,-1-1 0,0-20 15,0 21-15,0-21 0,-21-1 0,0 22 16,21 0-16,1-21 0,-22 20 16,0 1-16,0 42 31,0 1-31,0 20 16,0-21-16,0 0 0,-22 22 0,22-22 15,-21 21-15,21-21 0,0 0 16,0 22-16,0-22 0,0 0 0,0 0 15,0 0-15,21 1 0,1-22 16,-1 0-16,0 0 0,0 0 16,0 0-16,0 0 0,1-22 15,-1 1-15,0 0 0,21 0 0,-21 0 16,1 0-16,-1-22 0,0 22 0,0-21 16,0-1-16,-21 22 0,0-21 15,21 21-15,-21 0 0,0-1 16,0 1-16,0 42 31,0 1-31,0-1 0,0 0 16,0 0-16,0 0 0,22 0 0,-22 1 15,0-1-15,0 21 0,0-21 16,0 0-16,0 1 0,0-1 0,0 0 16,0 0-16,21 0 0,-21 0 15,21-21-15,0 0 0,0 22 0,0-22 16,1 0-16,-1 0 0,0 0 15,0 0-15,21 0 0,-20-22 16,-1 1-16,0 21 0,0-21 0,0 0 16,0 0-16,22 0 0,-22-1 0,0-20 15,-21 21-15,21-21 0,0-1 0,1 22 16,-22-21-16,0 21 16,21-1-16,-21 1 0,0 0 0,-21 21 15,-1 0 1,1 21-16,0 0 0,0 1 15,21 20-15,-21-21 0,21 0 16,-21 22-16,21-22 0,0 21 16,0-21-16,0 0 0,0 1 0,0-1 0,0 0 15,21 0-15,0 0 0,42 0 16,-41-21-16,-1 0 0,21 0 16,-21 0-16,22 0 0,-22 0 15,21 0-15,0 0 0,-20-21 0,20 21 16,0-21-16,-21 0 0,22 0 0,-22 0 15,21-1-15,-21 1 0,22 0 0,-22-21 16,0 21-16,0-1 0,0-20 16,1 21-16,-1 0 0,-21 0 15,0-1-15,0 1 0,0 0 0,-21 21 16,-1 0-16,1 0 0,0 0 16,0 21-16,-21-21 0,20 21 15,1 1-15,0-1 0,-21 0 16,21 21-16,-1-21 0,1 1 0,21 20 15,0-21-15,0 0 0,-21 0 0,21 1 16,0-1-16,0 0 0,0 0 0,21 0 16,0-21-16,1 0 0,-1 0 15,0 0-15,0 0 0,0 0 16,0-21-16,1 21 0,20-21 0,-21 0 16,0 0-16,22-22 0,-22 22 0,0-21 15,0-1-15,0 1 0,0 0 16,1-1-16,-1 1 0,0-21 15,0-1-15,-21 1 0,21-1 0,0 1 16,-21-1-16,0 1 0,0-1 0,0 22 16,0-1-16,0 22 0,0 0 15,-21 42 1,0 22-16,-21-1 0,21 0 0,-1 22 16,1-1-16,0 1 0,0-1 0,0 1 15,0-1-15,21 1 16,0 20-16,0-20 0,0-22 0,0 22 0,0-22 15,0 0-15,21 1 0,0-22 16,0 0-16,0 0 0,0 0 0,1-21 0,-1 0 16,21 0-16,-21 0 0,0 0 15,-21-21-15,22 0 0,-1 0 16,-21 0-16,21 0 0</inkml:trace>
  <inkml:trace contextRef="#ctx0" brushRef="#br0" timeOffset="167054.28">23897 4551 0,'21'0'141</inkml:trace>
  <inkml:trace contextRef="#ctx0" brushRef="#br0" timeOffset="168413.77">24045 4466 0,'0'0'0,"21"-21"15,1 0-15,-22 0 16,0 0-16,0-1 16,21 1-16,-21 0 0,0 0 0,0 0 15,0 0-15,0-1 0,0 1 16,0 0-16,0 0 0,-21 21 15,-1 0 1,1 42-16,0-21 0,0 22 16,0-22-16,0 21 0,-1 1 15,22-1-15,-21 21 0,0-20 0,0-1 16,0 22-16,21-22 0,0 0 0,0 22 16,0-22-16,0-21 0,0 22 15,0-1-15,21-21 0,0 0 0,0 0 16,0 1-16,1-22 0,20 0 15,0 0-15,-21 0 0,22 0 0,-1 0 16,0 0-16,1-22 0,-1 1 16,0 0-16,1 0 0,-1-21 0,0 20 15,1-20-15,-1 0 0,-21-1 0,22 1 16,-43 0-16,21-1 0,-21 1 0,0 0 16,0-22-16,0 22 0,-21-22 15,21 22-15,-43-21 0,22-1 0,0 22 16,-21-1-16,20 1 0,-20 0 0,0 21 15,-1 21-15,1 0 0,21 0 16,-21 0-16,-1 21 0,1 21 0,0 0 16,20 22-16,-20-22 0,21 22 15,0-1-15,0 1 0,-1-1 0,22 1 16,-21-22-16,21 22 0,0-22 16,0 21-16,0-20 0,21-1 0,22-21 15,-22 22-15,0-22 0,21 0 0,1 0 16,-1-21-16,0 0 0,22 0 15,-22 0-15,1 0 0,20-21 0,-21 0 16,22 0-16,-22-1 0,1 1 0,-1-21 16,0 21-16,-21-22 0,22 22 0,-22-21 15,0 21-15,0-22 0,-21 22 16,0 0-16,21 0 0,-21 0 0,0 0 16,0 42-1,0 0-15,0 21 16,0-21-16,0 22 0,0-22 15,0 21-15,0 1 0,0-22 0,0 21 16,0-21-16,0 22 0,0-22 0,0 0 16,22 0-16,-22 0 0,21-21 0,0 0 15,0 21-15,0-21 0,22 0 16,-22 0-16,0 0 0,0-21 0,21 0 16,-20 21-16,-1-21 0,0 0 0,0-22 15,0 22-15,0 0 0,1-21 0,-1 21 16,-21-22-16,0 1 0,21 21 15,-21-22-15,21 22 0,-21 0 16,0 0-16,0 0 0,0 42 16,0 0-1,0 21-15,0-20 16,-21-1-16,21 21 0,-21-21 0,21 22 16,0-22-16,0 0 0,0 21 0,0-21 15,0 1-15,0-1 0,0 0 0,21 0 16,0-21-16,0 0 15,0 0-15,1 0 0,-1 0 0,21 0 16,-21-21-16,0 0 0,22 0 0,-22-1 16,21 1-16,-21 0 0,1-21 0,20 21 15,-21-22-15,0 1 16,0 0-16,1-1 0,-1-20 0,0 20 16,-21-20-16,21 21 0,-21-22 0,0 1 15,0 20-15,0 1 0,0 0 16,0 20-16,0-20 0,0 63 15,0 0-15,-21 22 16,0-1-16,0 22 0,-1-22 16,22 21-16,-21 1 0,0-1 0,21-20 15,-21 20-15,21-20 0,0 20 0,0-21 16,0 1-16,0-1 0,0-21 0,0 22 16,0-22-16,0 0 0,0 0 15,0 0-15,21-21 16,0 0-1,-21-21-15,0 0 0,21 0 0,-21 0 16,22-1-16,-22 1 0,0-21 0,0 21 16,0-22-16,0 1 0</inkml:trace>
  <inkml:trace contextRef="#ctx0" brushRef="#br0" timeOffset="168577.68">25569 4487 0,'0'0'0,"-21"0"16,0 0-16,42 0 47,0 0-47,22 0 0,-22 0 0,0-21 15,21 21-15,-21 0 0,1 0 0,-1 0 16,0 0-16,0-21 0,0 21 16,0 0-16</inkml:trace>
  <inkml:trace contextRef="#ctx0" brushRef="#br0" timeOffset="169042.41">26247 4657 0,'0'-21'16,"0"-1"-1,21 22-15,0-21 0,0 0 0,0 0 16,0 21-16,1-21 0,-1 0 0,0-1 15,0 1-15,-21 0 0,21 0 16,-21 0-16,-21 21 16,0 0-16,-21 0 0,20 21 15,1 0-15,-21-21 0,21 21 16,-22 0-16,22 1 0,-21-1 0,21 0 16,21 0-16,0 0 0,0 0 0,0 1 15,0-1-15,0 0 0,0 0 16,21-21-16,21 21 15,-21 0-15,1 1 0,-1-22 0,21 21 16,-21 0-16,0 0 0,1-21 0,-1 21 16,-21 0-16,0 1 0,21-22 0,-21 21 15,0 0-15,0 0 16,0 0-16,-21-21 0,0 0 0,-1 21 16,1-21-16,-21 0 0,21 0 0,0 0 15,-1 0-15,-20 0 0,21 0 0,0 0 16,0 0-16,21-21 31,0 0-31,21 0 16,0 21-16,0-21 0,0 21 15</inkml:trace>
  <inkml:trace contextRef="#ctx0" brushRef="#br0" timeOffset="169281.27">26839 4614 0,'-21'22'32,"0"-22"-32,0 21 0,21 0 15,-21 0-15,21 21 0,-22-20 16,22-1-16,-21 0 0,21 0 0,0 21 16,0-20-16,0-1 0,0 0 0,0 0 15,-21 0-15,21 0 0,21-21 47,0-21-47,1 0 0,-1 0 16</inkml:trace>
  <inkml:trace contextRef="#ctx0" brushRef="#br0" timeOffset="169574.11">26924 4382 0,'0'0'0,"0"-22"0,0 1 16,-21 21-1,0 0-15,-1 0 16,22 21-16,0 1 16,0-1-16,22-21 15,-1 0-15,0 0 16,0 0-16,0 0 0,0 0 16,-21-21-1,0-1-15,0 1 16,-21 21-1,0 0-15,-21 0 0,21 0 16,-1 0-16,1 0 0,0 0 0,0 21 16,21 1-16,-21-1 15,21 0-15,0 0 0,0 0 16,0 0-16,21 1 0,0-1 0,0-21 16</inkml:trace>
  <inkml:trace contextRef="#ctx0" brushRef="#br0" timeOffset="170149.77">27390 4678 0,'0'-21'0,"0"42"0,0-63 0,0 20 16,0 1-16,0 0 16,-22 21-16,1-21 15,0 21-15,0 0 0,0 0 16,0 21-16,-1-21 0,1 21 15,0 0-15,0 1 0,0-1 0,0 0 16,-1 21-16,22-21 0,-21 22 0,21-22 16,-21 21-16,21-21 0,0 22 0,0-22 15,0 0-15,0 0 0,21 0 16,0-21-16,1 22 0,-1-22 16,0 0-16,0 0 0,0 0 15,0-22-15,1 1 0,-1 0 0,0 21 16,0-42-16,0 21 0,0-1 15,1-20-15,-1 21 0,0-21 0,0-1 16,0 1-16,0 0 0,1-22 0,-1 22 16,0-22-16,-21 1 0,21-1 15,0 1-15,0-1 0,-21 1 0,0 20 16,22 1-16,-22 0 0,0 21 0,0-1 16,-22 44-1,1-1-15,0 0 0,0 21 16,0 22-16,0-22 0,-1 0 15,1 22-15,21-1 0,-21-20 0,0 20 16,21-20-16,-21-1 0,21 21 16,0-20-16,0-1 0,0 22 0,0-22 15,0-21-15,0 21 0,0 1 0,0-22 16,0 0-16,0 0 0,21-21 0,0 21 16,0-21-16,0 0 0,1 0 15,-1 0-15,0 0 0,0-21 0,0 0 16,0 0-16,1 21 0,-1-42 0,0 20 15,0 1-15,0 0 0,-21-21 16,0 21-16,21-22 0,-21 22 16</inkml:trace>
  <inkml:trace contextRef="#ctx0" brushRef="#br0" timeOffset="170482.1">27707 4593 0,'0'0'0,"0"21"0,0 1 16,21-22-16,0 21 0,1-21 0,-1 0 15,0 0-15,0 0 0,21 0 16,-20 0-16,-1 0 0,0 0 0,0 0 16,0 0-16,0-21 0,1 21 0,-22-22 15,21 22-15,-21-21 0,0 0 16,0 0-16,-21 21 16,-1-21-16,1 21 15,0 0-15,0 0 0,-21 0 0,20 21 16,1 0-16,0-21 0,0 21 0,0 22 15,0-22-15,21 0 0,0 21 16,0-21-16,0 22 0,0-22 0,0 0 16,0 21-16,0-20 0,0-1 0,21 0 15,0 0-15,0-21 0,0 0 16,0 21-16,1-21 0,-1 0 0,0 0 16,0-21-16,0 0 0,0 21 15,-21-21-15,0-22 0,22 22 0,-1 0 16</inkml:trace>
  <inkml:trace contextRef="#ctx0" brushRef="#br0" timeOffset="170997.73">29866 4128 0,'21'-43'16,"-42"86"-16,42-107 0,-21 22 0,0 21 0,0-1 0,21 1 16,-21 42 15,0 1-31,-21 20 0,21 0 0,-21 1 15,21-1-15,-21 21 0,0-20 16,0 20-16,21-20 0,-22-1 0,1 0 16,0 1-16,0-1 0,0 0 0,0 1 15,21-22-15,0 21 0,-22-21 16,22 0-16,0 1 0,0-1 0,0 0 16,0-42 15,0 0-31,0-1 0,0 1 15</inkml:trace>
  <inkml:trace contextRef="#ctx0" brushRef="#br0" timeOffset="171835.28">29485 4466 0,'0'-21'0,"21"21"31,0 0-31,22 0 16,-1 0-16,0 0 0,1 0 0,20 0 15,1 0-15,20 0 0,-20 0 0,21-21 16,-1 21-16,1-21 0,0 0 16,-22 21-16,1-22 0,-1-20 0,-21 21 15,22 0-15,-43-22 0,21 1 16,-20 0-16,-1-1 0,0 1 16,-21 0-16,0-22 0,0 43 0,0-21 15,0 21-15,0-22 0,-21 43 16,0-21-16,-1 21 0,1 21 15,21 0-15,-21 1 0,0 20 0,0 0 16,0 1-16,21 20 0,-22-21 16,1 22-16,0-22 0,0 22 0,21-22 15,-21 22-15,21-22 0,-21 0 0,-1-21 16,22 22-16,0-1 0,0-21 16,-21 0-16,21 1 0,-21-1 15,21 0-15,0 0 16,0-42-1,0 0 1,21 21-16,0-21 0,1-1 0,-1 1 16,0 0-16,0 0 0,0-21 15,0 20-15,1 1 0,-1 0 0,0 21 16,0-21-16,0 21 16,0 0-16,-21 21 15,0 0-15,0 0 0,0 1 0,0-1 16,0 0-16,0 0 0,0 0 0,0 0 15,0 1-15,0-1 0,0 0 16,0 0-16,0 0 0,22-21 16,-1 21-16,0 1 0,0-22 0,0 0 15,22 0-15,-22 0 0,21 0 16,0 0-16,1 0 0,-1 0 0,0-22 16,1 22-16,-1-21 0,22 0 15,-43 0-15,21 0 0,0 0 0,-20-1 16,20-20-16,-21 21 0,0-21 0,0-1 15,-21 22-15,0-21 0,0 21 16,0-1-16,-21 22 16,-21 0-16,21 0 0,0 22 15,-22-1-15,22 21 0,-21-21 16,21 22-16,-1-1 0,22-21 0,0 21 16,0-20-16,0 20 0,0-21 0,22 21 15,-1-20-15,21-1 0,-21 0 16,22 0-16,20-21 0,-21 0 0,1 0 15,20 0-15,-20 0 0,20 0 16,-21 0-16,1 0 0,-1-21 0,0 0 16,-20 0-16,-1-1 0,0 1 0,0 0 15,-21 0-15,0 0 0,0 0 16,0-1-16,-21 1 0,0 21 16,-22 0-16,1-21 0,0 21 0</inkml:trace>
  <inkml:trace contextRef="#ctx0" brushRef="#br0" timeOffset="174205.87">18013 5863 0,'0'-21'0,"0"42"0,0-63 0,0 21 0,0 42 31,-21 0-16,-1 21-15,22 1 0,-21-22 16,21 21-16,0 1 0,0-1 0,-21 0 16,21 1-16,0-22 0,-21 21 0,21 0 15,0-20-15,0 20 0,0-21 0,0 0 16,0 0-16,0 1 0,0-1 0,0-42 31,0-1-15,0 1-16,0-21 0,21 21 0,0 0 15,-21-22-15,21 22 0,1-21 0,-22-1 16,21 1-16,0 0 0,-21-1 16,21 22-16,0-21 0,-21 21 15,21 0-15,1 21 0,-1 0 16,0 0-16,-21 42 0,21-21 16,0 0-16,-21 22 0,0-22 0,21 21 15,-21-21-15,22 22 0,-22-22 16,0 0-16,0 21 0,0-21 0,0 1 15,0-1-15,0 0 0,0 0 16,21-21 0,0-21-1,-21 0-15,21 21 0,0-21 0,0-1 16,-21 1-16,22 0 0,-1 0 0,0-21 16,0 20-16,0-20 0,0 21 15,1-21-15,-1 20 0,0 1 0,0 0 16,0 0-16,-21 0 0,21 21 15,1 0-15,-22 21 0,0 0 16,0 0-16,21 0 0,-21 1 0,21-1 16,-21 21-16,0-21 0,0 0 0,21 1 15,0 20-15,-21-21 0,0 0 16,21 0-16,-21 1 0,22-1 0,-1 0 16,-21 0-16,21 0 0,0 0 15,0-21-15,0 0 0,1 0 0,-1 0 16,0 0-16,0 0 0,0 0 0,22-21 15,-22 0-15,0 21 16,21-21-16,-21 0 0,22 0 0,-22-1 16,0 1-16,0 0 0,0 0 0,1 0 15,-22-22-15,0 22 0,0 0 0,0-21 16,0 21-16,0-1 0,0 1 16,-22 21-16,1 0 15,0 0-15,0 21 0,0 1 0,21-1 16,0 0-16,-21 21 0,21-21 0,-22 22 15,22-22-15,0 0 0,0 21 0,0-20 16,0 20-16,0-21 0,22 0 16,-1 0-16,0 1 0,0-22 15,0 21-15,0-21 0,22 0 0,-22 0 16,0 0-16,21 0 0,-20 0 0,20 0 16,0-21-16,1-1 0,-1 1 0,0 0 15,1 0-15,-1 0 0,0 0 16,1-1-16,-22-20 0,21 21 0,-21-21 15,22-1-15,-22 1 0,0 0 0,-21-1 16,0 1-16,0 0 0,21-1 0,-21 1 16,0 21-16,0-22 0,0 22 15,0 0-15,-21 21 0,0 0 16,0 21-16,21 0 0,-22 22 16,22-22-16,-21 21 0,21 1 15,-21-1-15,21 0 0,0 1 0,0-1 16,0 0-16,0 1 0,0-1 15,0 0-15,0 1 0,0-22 0,0 21 16,21-21-16,0 0 0,1 1 0,-1-1 16,0 0-16,0-21 0,21 0 15,1 0-15,-1 0 0,0 0 0,22-21 16,-22 0-16,1-1 0,-1 1 0,0 0 16,1 0-16,-1-21 0,0 20 0,-21-20 15,1 21-15,-1-21 0,0-1 16,0 1-16,-21 0 0,21-22 0,-21 22 15,0-1-15,0 1 0,0 0 16,0 21-16,0-1 0,0 1 0,-21 21 16,0 21-16,0 1 15,0 20-15,-1-21 0,1 21 0,0 1 16,0-1-16,21 0 0,-21 1 16,0-1-16,-1 0 0,1 1 0,21-1 15,0 0-15,0 1 0,0-22 16,0 21-16,0-21 0,0 1 0,0-1 0,0 0 15,21-21 1,1-21 0,-1 21-16,0-21 0,-21-1 15,21 1-15,0 0 0,0 0 16,-21 0-16,22 0 0,-1-1 0,-21 1 16,21 21-16,0 0 15,-21 21 1,0 1-16,0-1 15,0 0-15,0 0 0,0 0 0,0 0 16,21 1-16,0-1 0,1 0 0,-22 0 16,21 0-16,21-21 0,-21 0 0,0 21 15,22-21-15,-22 0 0,21 0 16,-21 0-16,22 0 0,-22-21 0,21 21 16,-21-21-16,1 21 0,-1-21 0,0 0 15,0 0-15,0-1 0,-21 1 16,0 0-16,21-21 0,1 21 0,-22-1 15,0 1-15,21 0 0,-21 0 16,0 0-16,0 0 0,0 42 31,0 0-31,0 0 0,0 0 16,0 0-16,-21 22 0,21-22 0,0 0 16,0 21-16,-22-20 0,22-1 15,0 0-15,0 0 0,0 0 16,0 0-16,22 1 0,-1-22 0,0 0 15,0 0-15,0 0 0,22 0 16,-22 0-16,0 0 0,21-22 0,-21 22 16,1-21-16,-1 0 0,0 0 15,0 0-15,0 0 0,-21-1 16,21-41-16,-21 42 0,22-22 0,-22 22 16,0 0-16,0-21 0,0 21 0,-22-1 15,1 1-15,0 21 0,0 0 0,0-21 16,0 21-16,-1 0 0,1 0 15,0 0-15,0 21 0,0 0 0,0-21 16,-1 22-16,1-1 0,0 0 16,21 0-16,0 0 0,0 0 0,0 1 15,0-1-15,21-21 16,0 21-16,1-21 0,-1 0 16,0 0-16,0 21 0</inkml:trace>
  <inkml:trace contextRef="#ctx0" brushRef="#br0" timeOffset="174758.89">22098 6160 0,'0'0'0,"0"-22"0,0 1 0,0 0 16,0 0-16,0 0 0,0 0 0,0-1 16,-21 22-16,0 0 0,-1 0 15,1 0-15,0 22 0,0-1 16,-21 0-16,20 0 0,1 0 0,0 0 15,0 1-15,0 20 0,0-21 16,-1 21-16,22-20 0,0 20 0,0-21 16,0 21-16,0-20 0,0-1 0,0 0 15,0 0-15,22 0 0,-1-21 0,0 0 16,0 0-16,0 0 0,0 0 16,1 0-16,-1 0 0,0 0 0,0-21 15,0 0-15,0 0 0,1 0 0,-1-1 16,0-20-16,0 21 0,0-21 0,-21-1 15,21 1-15,1 0 0,-22-1 16,21-20-16,0 20 0,-21-20 16,21-1-16,-21 22 0,21-21 0,-21 20 15,0 1-15,0 0 0,0 20 0,0 1 16,-21 42 0,0 1-16,21 20 0,-21 0 15,0 1-15,-1-1 0,22 21 0,-21 1 16,0-22-16,21 22 0,-21-1 0,21 1 15,0-22-15,0 22 0,0-22 0,0 0 16,0 1-16,0-1 0,0-21 16,0 21-16,0-20 0,21-1 0,0-21 15,0 21-15,1-21 0,-1 0 16,21 0-16,-21 0 0,0 0 0,1 0 16,20-21-16,-21 0 0,0 21 0,0-22 15,1 1-15,-1 0 0,0 0 16,0-21-16,-21 20 0,21 1 0,-21 0 15,21 0-15,-21 0 0,0 0 0</inkml:trace>
  <inkml:trace contextRef="#ctx0" brushRef="#br0" timeOffset="175089.69">19981 6033 0,'0'0'0,"21"-22"16,1 22-16,20-21 15,0 0-15,1 21 0,20-21 0,1 21 16,-1-21-16,22 21 0,-22-21 0,22 21 15,-22 0-15,22 0 0,-43-22 16,22 22-16,-43 0 0,21 0 16,-20 0-16,-1 0 0,-21-21 0,-21 21 62</inkml:trace>
  <inkml:trace contextRef="#ctx0" brushRef="#br1" timeOffset="187177.55">17272 7366 0,'0'0'0,"-21"21"0,0 0 0,-1-21 15,1 22-15,21-1 0,-21 0 16,42-21 15,0 0-31,1 0 16,20 0-16,-21 0 0,21-21 0,1 0 15,-1-1-15,0 1 0,-20 21 0,20-42 16,0 21-16,1 0 0,-22-1 0,0 1 16,0 0-16,0 0 0,-21 0 15,0 0-15,0-1 0,0 1 0,-21 0 16,-21-21-16,21 42 0,-1 0 16,-20 0-16,0 0 0,21 0 15,-22 0-15,1 21 0,0 0 0,20 0 16,-20 0-16,0 22 0,21-22 15,-22 21-15,22 1 0,0-1 0,0 0 16,0 1-16,-1-1 0,22-21 0,0 21 16,0-20-16,0 20 0,0-21 0,22 0 15,-1 0-15,0 1 0,0-22 16,0 21-16,22 0 0,-22-21 0,21 0 16,-21 21-16,22-21 0,-22 0 0,0 0 15,21 0-15,-21 0 0,1 0 0,-1 0 16,-21-21-16,0 0 15,0 0 1,-21 21-16,-1 0 0,-20 0 16,21 0-16,-21 0 0,-1 0 0,1 0 15,0 21-15,-1 0 0,22-21 0,-21 21 16,21 0-16,-22 0 0,22 1 0,0-1 16,0 0-16,21 0 0,0 21 15,0-20-15,0-1 0,0 0 0,0 0 16,0 0-16,0 0 0,0 1 0,21-1 15,0-21-15,0 21 0,22 0 16,-22-21-16,0 0 0,0 0 0,21 0 16,-20 0-16,20 0 0,-21 0 0,21 0 15,1 0-15</inkml:trace>
  <inkml:trace contextRef="#ctx0" brushRef="#br1" timeOffset="187802.18">18288 7641 0,'0'-21'0,"0"42"0,0-63 0,0 21 0,-21 0 15,-22 21-15,22-22 0,0 22 16,0 0-16,-21 0 0,20 0 0,-20 22 16,21-1-16,-21 0 0,20 0 0,1 0 15,0 0-15,-21 22 16,21-22-16,-1 21 0,22-21 0,-21 1 15,21 20-15,0-21 0,0 0 0,0 22 16,0-22-16,0 0 0,21 0 16,1-21-16,-1 0 0,0 0 0,21 0 15,-21 0-15,22-21 0,-1 0 0,0 0 16,-20 21-16,20-22 0,0 1 16,1-21-16,-22 21 0,21 0 0,-21-1 15,0 1-15,-21 0 0,0 0 0,0 0 16,22 0-16,-22-1 0,0 1 15,0 0-15,-22 21 32,22 21-32,-21 0 0,21 1 15,0-1-15,0 21 0,0-21 0,0 22 16,-21-1-16,21 21 0,0-20 0,-21 20 16,21 1-16,0-1 0,0 1 0,-21-1 15,0 22-15,21-22 0,-22 1 0,22 21 16,-21-22-16,0 22 0,21-22 15,-21 22-15,0-22 0,0 1 0,21-1 16,-22-20-16,1 20 0,0-20 0,0-22 16,0 21-16,0-21 0,-1 0 15,22 1-15,-21-1 0,0-21 0,0 0 16,0 0-16,0 0 0,-1 0 0,1-21 16,0-1-16,0 1 0,0 0 0,0 0 15,-1-21-15,1-1 0,0 22 0,21-21 16,0-1-16,-21 1 0,21 0 0,0-1 15,0 1-15,0 0 0,0-1 16,21 22-16,-21-21 0,21 21 0,0 0 16,1-22-16,-1 22 0,21 0 0,-21-21 15,0 20-15,22 1 0</inkml:trace>
  <inkml:trace contextRef="#ctx0" brushRef="#br1" timeOffset="188001.55">18817 7789 0,'0'0'0,"0"-21"0,21 21 63,-21 21-63,0 1 15,0-1-15</inkml:trace>
  <inkml:trace contextRef="#ctx0" brushRef="#br1" timeOffset="188181.45">18796 8403 0,'0'0'0,"0"21"16,-21-21-16,21 22 15,21-22 32,-21-22-31</inkml:trace>
  <inkml:trace contextRef="#ctx0" brushRef="#br1" timeOffset="189001.98">22310 9186 0,'0'-21'0,"0"0"16,0 0 0,0 0-1,0 0 1,-22 21 15,22 21-15,0 21-16,0-21 0,-21 22 15,21-1-15,0 0 0,0 1 0,0-1 16,0 21-16,0-20 0,0 20 0,0-20 16,0 20-16,0-21 0,0 1 0,0-1 15,0-21-15,0 22 0,0-22 16,0 0-16,0 0 0,0 0 0,-21 0 16,21 1-16,0-44 31,0 1-31,0 0 15,0 0-15</inkml:trace>
  <inkml:trace contextRef="#ctx0" brushRef="#br1" timeOffset="189293.81">22161 9292 0,'0'0'0,"0"-21"0,0 0 0,0-21 15,0 20-15,0 1 0,0 0 0,0 0 16,0 0-16,22 0 0,-1-1 15,0 1-15,21 0 0,1 0 0,-1 0 16,0 21-16,1-21 0,-1 21 0,21 0 16,-20 0-16,-1 0 0,0 21 0,-20 0 15,20 0-15,-21 21 0,-21-20 16,0 20-16,0-21 0,0 21 16,-21 1-16,-21-22 0,20 21 0,-20-21 15,0 22-15,-1-22 0,1 0 0,21 0 16,-21 0-16,-1 1 0,22-22 0,0 21 15,0-21-15,42 0 32,0 0-32,0 0 0,22 0 0,-22-21 15</inkml:trace>
  <inkml:trace contextRef="#ctx0" brushRef="#br1" timeOffset="189725.57">23177 9292 0,'0'0'0,"22"0"16,20-21 0,-42 0-16,0 0 0,21 21 0,-21-21 0,21-1 15,-21 1-15,0 0 0,0 0 16,-21 21 0,0 0-16,0 0 0,0 0 0,-1 21 15,1 0-15,-21 0 0,21 1 16,0-1-16,-22 0 0,22 0 0,0 21 15,0-20-15,0-1 0,21 0 0,0 0 16,0 0-16,0 0 0,0 1 16,0-1-16,0 0 0,21 0 15,0 0-15,0 0 0,21-21 0,-20 22 16,-1-1-16,0 0 0,0 0 0,0 0 16,0 0-16,1 1 0,-22-1 0,0 0 15,0 0-15,0 0 0,0 0 16,-22 1-16,1-22 0,0 21 15,-21-21-15,-1 0 0,22 0 0,-21 21 16,0-21-16,-1 0 0,1 0 0,21 0 16,-22 0-16,22 0 0,0-21 0,0 21 15,21-21-15,0-1 16,21 22-16,0-21 16,22 21-16,-22-21 0,21 0 0,-21 21 15,22-21-15,-1 0 0,0-1 0</inkml:trace>
  <inkml:trace contextRef="#ctx0" brushRef="#br1" timeOffset="189992.42">23707 9165 0,'0'0'0,"0"-21"0,-22 21 15,1 0-15,21 21 16,0 0-16,0 1 15,0 20-15,0-21 0,0 0 0,0 22 16,21-1-16,1-21 0,-22 21 16,0 1-16,0-1 0,21-21 0,-21 22 15,21-22-15,-21 21 0,0-21 0,0 0 16,21 1-16,-21-1 0,21 0 0,-21 0 16,0 0-16,21-21 15,1 0 1,-22-21-16</inkml:trace>
  <inkml:trace contextRef="#ctx0" brushRef="#br1" timeOffset="190230.29">24193 9208 0,'0'0'16,"0"-22"-16,0 1 0,-21 21 15,0 0 1,0 21-16,0 1 0,0 20 15,-1-21-15,1 21 0,0 1 0,0-1 16,0-21-16,0 22 0,-1-1 0,-20 0 16,21 1-16,0-1 15,0-21-15,21 21 0,-22-20 0,22-1 16,-21 0-16,21 0 0,0 0 16,21-21-16,1 0 0,-1 0 15,0 0-15,21-21 0,-21 0 0,22 0 16</inkml:trace>
  <inkml:trace contextRef="#ctx0" brushRef="#br1" timeOffset="190917.4">24490 9186 0,'0'-21'0,"0"42"0,-21-42 16,-1 21-16,1 0 15,21 21-15,0 1 0,-21-1 16,0 0-16,21 0 0,0 21 0,-21-20 15,21 20-15,0-21 0,0 21 16,0-20-16,0 20 0,0-21 0,0 21 16,0-20-16,0-1 0,0 0 0,0 0 15,0 0-15,0 0 0,0 1 0,0-44 47,21 1-47,-21 0 0,0 0 16,0 0-16,0-22 0,0 22 0,21 0 15,-21-21-15,0 21 0,0-22 16,21 22-16,0-21 0,1 21 0,-1-22 16,0 1-16,-21 21 0,21 0 15,0-1-15,0 1 0,1 0 0,-1 0 16,0 21-16,0 0 0,0 0 0,0 0 16,1 21-16,-1 0 0,0 0 0,-21 1 15,21 20-15,-21-21 0,21 21 16,-21-20-16,0 20 0,0 0 0,0-21 15,0 22-15,0-22 0,0 21 0,0-21 16,0 1-16,0-1 0,0 0 0,0 0 16,-21-21-16,0 0 15,21-21 1,0 0 0,0 0-16,0-1 0,0-20 15,21 21-15,0 0 0,0-22 0,1 22 16,-1-21-16,0 0 0,0 20 0,21-20 15,-20 0-15,20 21 0,-21-22 16,0 22-16,22 0 0,-22 21 0,0 0 16,0 0-16,0 0 0,0 21 0,1 0 15,-1 0-15,0 22 0,-21-22 0,0 21 16,0 1-16,0-1 0,0 0 0,0-21 16,0 22-16,0-1 0,0 0 15,0-20-15,-21-1 0,0 21 0,-1-21 16,22 0-16,0 1 0,-21-22 15,0 21-15,21 0 0,0-42 32,21 0-17</inkml:trace>
  <inkml:trace contextRef="#ctx0" brushRef="#br1" timeOffset="191541.3">26501 8954 0,'0'-22'0,"0"44"0,0-65 16,0 1-16,0 21 0,0 0 0,0-1 15,-22 1-15,1 0 0,0 21 16,0 0-16,0 0 0,-22 0 15,22 0-15,-21 21 0,0-21 0,-1 21 16,22 1-16,-21-1 0,-1 21 0,22-21 16,0 0-16,0 1 0,21-1 15,-21 0-15,21 0 0,0 0 16,21 0-16,0 1 0,0-22 16,0 0-16,1 21 0,-1-21 0,21 21 15,-21-21-15,0 0 0,1 21 0,-1 0 16,-21 0-16,21 1 15,-21-1-15,0 0 0,0 0 16,0 0-16,-21 0 0,0 1 0,-1-1 16,1-21-16,-21 21 0,21 0 0,-22-21 15,22 0-15,-21 21 0,21-21 0,0 0 16,-1 0-16,1 0 16,0 0-16,42 0 31,0-21-31,1 21 0,-1 0 15,0 0-15,0 0 0,0 0 0,0 0 16,1 0-16,-1 0 0,0 0 16,0 21-16,0 0 0,-21 1 0,21-1 15,-21 0-15,0 0 0,0 21 0,0-20 16,0 20-16,-21 0 0,0-21 0,0 22 16,0-1-16,0-21 0,-1 0 0,1 22 15,21-22-15,0 0 0,0 0 16,0 0-16,0 1 15,21-22 1,1 0-16,-1 0 0,0 0 0,0 0 16,21 0-16,-20 0 0,-1-22 0,0 1 15</inkml:trace>
  <inkml:trace contextRef="#ctx0" brushRef="#br1" timeOffset="192329.84">25887 11853 0,'0'-21'0,"0"42"0,0-63 0,0 21 16,21 0-16,0 0 0,-21-1 0,42 22 15,-20-21-15,-1 0 0,0 21 16,0-21-16,21 21 0,-20 0 0,-1 0 16,0 0-16,0 0 0,0 0 0,0 0 15,-21 21-15,22 0 0,-22 0 0,0 1 16,0 20-16,-22-21 0,1 21 15,0-20-15,-21 20 0,21 0 16,-22-21-16,1 22 0,0-1 0,20-21 16,1 22-16,0-22 0,0 0 0,21 21 15,0-21-15,0 1 0,0-1 16,21-21-16,0 0 16,22 0-16,-22 0 0,21 0 0,-21 0 15,22 0-15,-1 0 0,-21 0 0,0 0 16,0 0-16,1 0 0,-1 0 0,-21 21 15,0 0-15,0 0 16,0 0-16,0 1 0,0-1 16,0 0-16,0 21 0,0-21 0,0 22 15,0-22-15,0 21 0,0 1 16,0-1-16,0 21 0,21-20 0,-21 20 16,0-20-16,0 20 0,0 1 15,0-22-15,0 21 0,0-20 0,-21-1 16,0 0-16,-1 1 0,1-1 0,0-21 15,-21 22-15,-1-22 0,1 0 0,21 0 16,-21 0-16,-1 0 0,1-21 0,0 0 16,-1 0-16,22 0 0,-21 0 0,21 0 15,-1 0-15,1-21 0,0 0 16,0 0-16,21-21 0,0-1 0,0 22 16,0-42-16</inkml:trace>
  <inkml:trace contextRef="#ctx0" brushRef="#br1" timeOffset="193060.94">22923 7938 0,'0'0'0,"0"-22"0,0 1 0,0 0 0,22 0 16,-22-43-1,0 43-15,0 0 16,0 42 0,0 0-16,-22 1 0,22-1 0,0 0 15,-21 0-15,0 21 0,21-20 16,-21 20-16,21-21 0,0 0 0,0 0 15,0 1-15,0-1 0,0 0 16,0 0-16</inkml:trace>
  <inkml:trace contextRef="#ctx0" brushRef="#br1" timeOffset="193409.77">22945 7387 0,'0'0'0,"-22"0"0,1 0 0,0 0 16,0 0-16,0 0 0,21 21 16,-21 1-16,21-1 15,0 0-15,0 0 16,21-21-16,0 0 0,0 0 15,0 0-15,0 0 0,1 0 16,-1 0-16,0 0 0,0-21 0,0 21 16,-21-21-16,21 0 0,-21-1 15,0 1-15,0 0 0,-21 21 16,0 0-16,0-21 0,0 21 16,0 0-16,-1 0 0,1 0 15,21 21-15,-21 0 16,21 0-16,0 1 0,0-1 0,0 0 15,0 0-15,0 0 0,0 0 16,0 1-16,0-1 0,21 0 0,0 0 16,1 0-16,-1 0 0</inkml:trace>
  <inkml:trace contextRef="#ctx0" brushRef="#br1" timeOffset="193853.51">23495 7832 0,'0'0'16,"-21"63"-16,0-42 16,21 1-16,-22-1 0,22 0 15,-21 0-15,21 21 0,0-20 16,0-1-16,0 0 0,0 0 0,0 0 16,0 0-16,-21-21 0,21 22 0,0-1 15,0-42 16,0-1-31,0 1 0,0 0 16,0 0-16,0 0 0,0-22 0,21 22 16,0-21-16,-21 21 0,22-22 0,-1 1 15,21 21-15,-21-21 0,0 20 16,22 1-16,-22 0 0,0 0 16,21 21-16,-20 0 0,20 0 0,-21 0 15,21 0-15,-20 21 0,-1 0 0,0 0 16,-21 22-16,0-1 0,21-21 0,-21 22 15,0-1-15,0 0 0,0 1 16,0-22-16,0 21 0,0-21 0,-21 22 16,21-22-16,0 0 0,0 0 0,0 0 15,0-42 17,21 0-17,0 0-15,0 0 0,1-1 16</inkml:trace>
  <inkml:trace contextRef="#ctx0" brushRef="#br1" timeOffset="194117.38">24257 7366 0,'21'-63'0,"-42"126"0,42-169 0,-21 64 16,21 0-16,-21 20 0,21 1 0,-21 0 16,0 42-1,0 0-15,0 22 0,0-1 16,0 22-16,0-1 0,0 1 15,-21-1-15,0 1 0,21-1 0,-21 1 0,21-1 16,0 1-16,-21-22 16,21 21-16,0-20 0,0 20 0,0-42 15,0 22-15,0-1 0,0-21 0,0 0 16,0 1-16,0-1 0,21-21 0,0 0 16,0 0-16,0 0 0,1 0 15,-1-21-15,-21-1 16,21 1-16,-21 0 0,21 0 0</inkml:trace>
  <inkml:trace contextRef="#ctx0" brushRef="#br1" timeOffset="194286.29">24193 7684 0,'-21'0'0,"42"0"0,-63 0 16,63 0 15,0 0-31,1 0 0,20 0 15,0 0-15,-21 0 0,22 0 0,-1-22 16,22 1-16,-22 21 0,0-21 16,22 21-16,-1-21 0</inkml:trace>
  <inkml:trace contextRef="#ctx0" brushRef="#br1" timeOffset="194853.96">25654 7959 0,'21'-21'16,"0"-1"0,-21 1-16,21 0 0,1 0 15,-1 0-15,0 0 0,0-1 0,0 1 16,-21-21-16,0 21 0,0 0 15,0-22-15,0 22 0,0-21 0,0 21 16,-21-1-16,21 1 0,-42 21 16,21 0-16,-1 0 0,-20 0 0,21 21 15,-21 1-15,-1-1 0,22 0 0,0 21 16,-21-21-16,20 22 0,1-1 0,0-21 16,0 22-16,21-1 0,0-21 15,0 21-15,0-20 0,0-1 0,0 0 16,0 0-16,0 0 0,21-21 15,0 0-15,22 0 0,-22 0 0,21 0 16,-21 0-16,22-21 0,-1 0 16,-21 0-16,21 0 0,1-1 15,-22 1-15,21 0 0,-21-21 0,1 21 16,-1-22-16,0 22 0,0-21 0,-21 21 16,0-22-16,0 22 0,0 42 31,-21 0-31,21 1 0,0-1 15,0 0-15,0 21 0,0-21 0,0 22 16,0-22-16,0 0 0,0 21 16,0-20-16,0-1 0,0 0 0,21 0 15,0 0-15,0-21 0,1 0 0,-1 21 16,0-21-16,0 0 0,0 0 0,0 0 16,1 0-16,20-21 15,-21 0-15,21 21 0,-20-21 0,20 0 16</inkml:trace>
  <inkml:trace contextRef="#ctx0" brushRef="#br1" timeOffset="195049.85">26606 7535 0,'-21'0'0,"42"0"0,-63 0 16,63 0 15,22 0-16,-22 0-15,0 0 16,21 0-16,-21 0 0,22 0 0,-22 0 16,0 0-16,0 0 0,0 0 15,1 0-15</inkml:trace>
  <inkml:trace contextRef="#ctx0" brushRef="#br1" timeOffset="195198.28">26522 7747 0,'0'0'0,"-21"21"0,-1 0 0,22 1 15,-21-22-15,21 21 16,21-21 0,1 0-1,-1 0-15,21 0 0,-21 0 0,0 0 16,22-21-16,-22 21 0,21-22 0,22 22 16</inkml:trace>
  <inkml:trace contextRef="#ctx0" brushRef="#br1" timeOffset="195481.12">27538 7281 0,'0'0'16,"-21"0"-16,-1 22 15,22-1-15,0 0 16,0 0-16,-21 0 0,21 22 0,-21-22 15,21 21-15,-21 0 0,21 1 16,0-22-16,-21 21 0,21-21 0,-21 22 16,21-22-16,-22 21 0,22-21 0,-21 1 15,21-1-15,0 0 0,0 0 0,0 0 16,0 0-16,21-21 31,1 0-31,-1-21 0,0 21 16</inkml:trace>
  <inkml:trace contextRef="#ctx0" brushRef="#br1" timeOffset="195870.41">27834 7366 0,'0'0'0,"0"-21"16,-21 21-1,0 21-15,0-21 16,-1 21-16,1 22 0,0-22 0,0 0 15,0 21-15,0-21 0,21 22 0,-22-1 16,22-21-16,-21 22 0,21-22 0,0 21 16,0-21-16,0 22 0,0-22 15,21 0-15,1 0 0,-1-21 16,0 21-16,21-21 0,-21 0 0,22 0 16,-1 0-16,0 0 0,1 0 0,-22-21 15,21 0-15,-21 0 0,1 0 16,-1-1-16,0 1 0,0-21 0,0 0 15,-21-1-15,0 22 0,0-21 0,0-1 16,0 1-16,0 0 0,0 21 0,0-1 16,-21 1-16,0 0 0,0 0 15,0 21-15,-1 0 0,1 0 0,0 0 16,0 21-16,0-21 0,0 21 0,-1 0 16,22 1-16,0-1 0,0 0 15,0 0-15,0 0 16,22-21-16,-1 0 15</inkml:trace>
  <inkml:trace contextRef="#ctx0" brushRef="#br1" timeOffset="196097.31">28702 7408 0,'0'0'15,"0"-21"-15,-21 21 16,21-21-16,0 0 0,0 42 47,0 0-47,0 0 16,0 1-16,0-1 15,0 0-15</inkml:trace>
  <inkml:trace contextRef="#ctx0" brushRef="#br1" timeOffset="196321.3">28723 7874 0,'0'0'0,"0"21"15,0 0-15,0 1 0,0-1 16,21 0-16,-21 0 15,0 21-15,0-20 0,0-1 0,0 21 16,0-21-16,0 22 0,-21-22 0,0 0 16,0 21-16,0-21 0,-22 1 0,22-1 15,0 0-15,-21-21 0,20 21 16,-20-21-16,21 0 0,-21 0 16</inkml:trace>
  <inkml:trace contextRef="#ctx0" brushRef="#br1" timeOffset="196975.17">29951 7641 0,'0'0'15,"-21"0"-15,-1 0 0,1 0 0,0 0 0,0 0 16,0 0-16,0 0 16,42-21 15,0 21-31,21 0 0,1 0 0,-1 0 16,21 0-16,1-21 0,-1 21 0,22 0 15,0 0-15,-22 0 16,22 0-16,0 0 0,-22 0 0,22 0 15,-1 0-15,1 0 0,-21 0 0,-1 0 16,-21 0-16,1 0 0,-1 0 16,-21 0-16,0 0 0,-42 0 15,0 0 1,0 0-16,-21 0 0,20 0 16,-20 0-16,0 0 0,-22-21 0,22 21 15,-22 0-15,22 0 0</inkml:trace>
  <inkml:trace contextRef="#ctx0" brushRef="#br1" timeOffset="197245.52">29993 7662 0,'0'0'0,"-21"0"0,-21 0 16,20 22-16,1-22 0,0 0 0,21 21 16,21-21-1,22 0 1,-22 0-16,21 0 0,22 0 0,-1 0 15,-21 0-15,22 0 0,-1 0 16,22 0-16,-21 0 0,-1 0 0,1 0 16,-1 0-16,-21 0 0,22-21 0,-22 21 15,1 0-15,-1 0 0,-21 0 16,0 0-16,0 0 0,1-22 16,-22 1-1,0 0-15,0 0 16,0 0-16</inkml:trace>
  <inkml:trace contextRef="#ctx0" brushRef="#br1" timeOffset="197653.29">30946 7197 0,'0'0'0,"-22"0"15,1 0-15,0 0 0,0 0 0,0 0 16,0 0-16,21 21 31,21-21-31,-21 21 0,21-21 0,21 21 16,-21-21-16,22 21 0,-22 1 0,21-22 15,1 21-15,-1-21 0,21 21 16,-20-21-16,-1 21 0,0-21 0,22 21 16,-22-21-16,1 21 0,-22-21 15,21 22-15,-21-22 0,0 21 0,-21 0 16,0 0-16,0 0 15,-21 0-15,-21 1 0,21 20 16,-22-21-16,1 0 0,0 0 16,-1 22-16,1-22 0,0 21 0,-1-21 15,1 22-15,0-22 0,-1 21 0,1-21 16,21 1-16,-21 20 0,20-21 16,1 0-16,0 0 0,0 1 0,0-1 15,0-21-15,21 21 0,-22-21 0,22 21 16,22-21 15,-1-21-31,0 0 0,21 0 0,-21-1 16</inkml:trace>
  <inkml:trace contextRef="#ctx0" brushRef="#br1" timeOffset="198317.96">32194 7218 0,'0'-21'0,"0"42"0,0-63 0,0 20 15,22 22-15,-22-21 0,0 0 0,0 0 16,-22 21 0,1 0-16,0 0 0,0 0 15,-21 0-15,20 0 0,-20 21 0,0 0 16,21 22-16,-22-22 0,1 21 15,0 0-15,-1 1 0,22-1 0,0 0 16,-21 1-16,20-1 0,22 0 16,0 1-16,0-22 0,0 21 0,0-21 15,0 1-15,0 20 0,22-21 0,-22 0 16,42 0-16,-21-21 0,0 22 16,22-22-16,-22 0 0,21 0 0,-21 0 15,22 0-15,-1 0 0,-21 0 0,21 0 16,-20 0-16,-1-22 0,0 1 15,0 0-15,-21 0 0,21 0 16,-21 0-16,0-1 0,0-20 0,0 21 16,-21 0-16,0 0 0,0-1 15,-22 22-15,22-21 0,0 21 0,0 0 16,0 0-16,0 0 16,21 21-1,21 1-15,0-1 16,0-21-16,0 21 0,0-21 15,1 21-15,-1 0 0,0 0 0,0 1 16,-21-1-16,0 21 0,0-21 0,0 22 16,0-1-16,0-21 0,0 43 15,0-22-15,-21 0 0,0 1 16,0-1-16,-1 21 0,22-20 0,-21-1 16,0 0-16,21 1 0,0-1 15,-21 0-15,21-20 0,-21 20 0,21-21 16,0 0-16,0 0 0,0 1 0,0-1 15,0-42 17,21-1-17,0 1-15,0 0 0,22 0 0,-22-21 16,21-1-16</inkml:trace>
  <inkml:trace contextRef="#ctx0" brushRef="#br1" timeOffset="198607.79">32639 7303 0,'0'-22'15,"0"44"-15,0-65 0,0 22 0,0 0 0,0 0 16,0 42 0,0 0-16,0 0 15,21 22-15,-21-1 0,0 0 16,21 1-16,0-1 0,-21 0 0,22 1 15,-22-22-15,0 21 0,0 0 16,0-20-16,21 20 0,-21-21 16,0 0-16,0 22 0,0-22 0,0 0 15,0 0-15,21-42 47,0 21-47,-21-21 0,21 0 16</inkml:trace>
  <inkml:trace contextRef="#ctx0" brushRef="#br1" timeOffset="198852.65">33274 7218 0,'0'0'0,"0"-21"16,0 0-16,0-1 0,-21 22 16,0 0-16,-1 22 0,1-1 15,0 21-15,0-21 0,0 22 16,-22-1-16,22 21 0,0-20 0,-21-1 15,21 22-15,-1-22 0,1 0 16,0 1-16,0-1 0,-21 21 16,42-41-16,-22 20 0,22-21 15,0 0-15,0 0 0,-21-21 0,21 22 16</inkml:trace>
  <inkml:trace contextRef="#ctx0" brushRef="#br0" timeOffset="-203115.23">0 16679 0,'0'-21'0,"0"0"15,0 0 1,0 0 15,0 0 63,0-1-79,0 1-15</inkml:trace>
  <inkml:trace contextRef="#ctx0" brushRef="#br0" timeOffset="-201562.72">1037 17103 0,'0'-21'0,"-21"21"47,0 0-31,0 0-16,-1 0 15,1 0-15,-21 0 0,21 0 0,0 0 16,-22 0-16,1 0 0,21 0 15,-22 0-15,1 0 0,21 21 0,-21-21 16,20 0-16,-20 0 0,21 0 16,0 0-16,0 0 0,-1 0 31,44 0 0,-1 0-15,21 0-16,-21 0 0,22 0 0,-1 0 15,0 0-15,22 0 0,-1 0 16,1-21-16,-1 21 0,1-22 0,20 22 16,-20-21-16,21 21 0,-22-21 15,22 21-15,-22-21 0,1 21 0,-1 0 16,1 0-16,-22-21 0,0 21 16,1 0-16,-22 0 0,0 0 0,21-21 15,-20 21-15,-1 0 16,-21-22-1,0 1 1,0 0-16,0 0 16,0 0-1,0 0-15,0-1 0,0 1 16,-21 0-16,-1 0 0,1 0 16,0 21-16,0-21 0,-21-1 0,20 1 15,-20 21-15,21-21 0,0 21 16,-22 0-16,22 0 0,0 0 0,0-21 15,0 21-15,0 0 0,42 21 47,21-21-31,-21 0 0,0 21-16,1-21 0,20 0 0,-21 0 15,21 0-15,-20 0 0,20 0 16,-21 0-16,21 21 0,-20-21 0,-1 0 15,21 0-15,-21 22 0,0-1 16,-21 0-16,0 0 16,0 0-16,0 0 0,0 22 15,-21-22-15,0 21 0,0 1 0,0-22 16,-22 21-16,22 0 0,0 1 16,0-1-16,-21-21 0,20 22 15,1-22-15,0 21 0,0-21 16,21 0-16,-21 1 0,21-1 0,-21 0 15,21 0-15,-22-21 0,22 21 16,0 0-16,22-42 31,-1 21-31,0-21 0,0-21 16</inkml:trace>
  <inkml:trace contextRef="#ctx0" brushRef="#br0" timeOffset="-200777.52">3027 16468 0,'21'0'31,"0"0"-15,0 0 0,0-21-16,-21-1 0,22 22 0,-1-21 15,0 0-15,-21 0 0,21 0 0,-21 0 16,21-1-16,-21 1 16,0 0-16,0 0 0,0 0 0,0 0 0,-21 21 15,0 0-15,0 0 16,-22 0-16,22 0 0,-21 0 0,21 0 15,-22 0-15,1 21 0,21 0 16,-21 0-16,20 0 0,1 0 0,0 1 16,0-1-16,21 21 0,-21-21 0,21 0 15,0 1-15,0-1 0,0 0 16,21 0-16,0 21 0,0-20 0,0-1 16,1 0-16,-1 21 0,21-21 15,-21 1-15,0-1 0,22 21 0,-22-21 16,0 0-16,0 1 15,0 20-15,1-21 0,-22 0 0,0 0 16,0 1-16,0-1 0,0 0 16,-22 0-16,1 0 0,-21 0 0,21 1 15,-22-1-15,1-21 0,0 21 0,-1-21 16,1 0-16,0 0 0,-1 0 16,1 0-16,0 0 0,21 0 0,-22-21 15,22 0-15,0-1 0,0 1 16,21 0-16,0-21 0,-21 21 0,21-1 15,0-20-15,0 21 0,0-21 16,42-22 0,-21 64-16,0-21 0,0 21 15,1 0-15,-1 0 0,0 0 16,0 0-16,-21 21 16,0 0-16,21-21 0,-21 21 15</inkml:trace>
  <inkml:trace contextRef="#ctx0" brushRef="#br0" timeOffset="-199963.99">3577 16595 0,'0'-43'16,"0"22"-16,0 0 15,0 0-15,0 0 16,0 0-16,-21 21 0,0 0 16,21-22-16,-21 22 0,-1 0 15,1 0-15,0 0 0,0 0 16,21 22-16,-21-1 0,0-21 0,-1 21 15,1 21-15,0-21 16,21 1-16,0 20 0,-21 0 0,21-21 16,-21 22-16,21-1 0,0-21 15,0 22-15,0-22 0,0 21 0,0-21 16,21 0-16,0 1 0,0-1 16,0-21-16,1 21 0,20-21 0,-21 0 15,21 0-15,-20 0 0,20 0 0,0 0 16,1 0-16,-22-21 0,21 0 15,-21-1-15,22 1 0,-22 0 0,21 0 16,-21 0-16,22-22 0,-22 1 16,0 21-16,0-21 0,0 20 0,-21-20 15,0 21-15,21 0 0,-21 0 16,0-1-16,0 1 0,0 0 16,-21 21-1,21 21-15,-21-21 16,21 21-16,-21 1 0,0-1 15,21 0-15,0 0 0,-21 21 0,-1-20 16,22-1-16,-21 21 0,21-21 16,0 22-16,0-22 0,0 0 0,0 0 15,0 0-15,0 0 0,21 1 16,1-22-16,-1 0 0,0 0 16,0 0-16,0 0 0,22 0 0,-22-22 15,0 1-15,0 0 16,0 0-16,22 0 0,-22 0 0,-21-1 15,21-20-15,-21 21 0,0-21 16,0 20-16,0 1 0,0-21 0,0 21 16,-21 0-16,21-1 0,-21 1 0,-1 0 15,1 21-15,0 0 0,0 0 0,0 0 16,0 0-16,-1 0 0,1 0 16,0 21-16,0 0 0,21 1 15,-21-1-15,21 0 0,0 0 16,0 0-16,0 0 0,21 1 15,0-22-15,0 0 0,0 21 0,1-21 16,20 0-16,-21 0 16,0 0-16,0 0 0</inkml:trace>
  <inkml:trace contextRef="#ctx0" brushRef="#br0" timeOffset="-199643.17">4445 16489 0,'21'-42'0,"-148"211"0,254-360 0,-148 255 0,42-149 16,-42 85 15,21 21-31,0 1 0,0-1 16,0 0-16,0 0 0,0 0 0,0 22 15,0-1-15,0 0 0,-21 1 16,21-1-16,0 21 0,0-20 16,-21 20-16,21-20 0,0 20 0,0 1 15,0-1-15,0-21 0,0 22 0,0-22 16,-22 22-16,22-22 0,0 22 15,0-22-15,0 0 0,-21 1 0,21-22 16,0 21-16,0-21 0,0 0 0,0 1 16,0-1-16,0-42 31,0-1-15,0 1-16,21 0 0,1-21 0,-22 21 15,0-22-15,21 1 0,0-22 16</inkml:trace>
  <inkml:trace contextRef="#ctx0" brushRef="#br0" timeOffset="-199347.12">4466 16701 0,'0'0'0,"0"-22"0,-21-20 16,21 21-16,0 0 16,0 0-16,0-1 0,0 1 15,21 21-15,0 0 0,0-21 16,1 21-16,-1 0 0,21 0 15,-21 0-15,0 0 0,22 0 0,-22 21 16,-21 0-16,0 1 0,21-22 16,-21 21-16,0 0 0,0 21 15,0-21-15,-21 1 0,0-1 0,0 0 16,-22 0-16,22-21 0,0 21 0,-21 0 16,20 1-16,1-22 0,0 21 15,0 0-15,0-21 0,21 21 16,21-21-1,0 0 1,0-21-16,0 0 0,1 21 0</inkml:trace>
  <inkml:trace contextRef="#ctx0" brushRef="#br0" timeOffset="-199007.32">4784 16743 0,'21'0'15,"0"0"-15,0 0 16,0 0-16,0-21 0,1 0 16,-1 21-16,0-22 0,21 1 15,-21 0-15,1 0 0,20 0 0,-21 0 16,0-1-16,-21 1 0,0 0 0,0 0 16,0 0-16,0 0 0,0-1 15,-21 22 1,0 0-16,0 0 0,0 22 15,-1-22-15,1 21 0,0 0 16,0 21-16,21-21 0,-21 1 0,21 20 16,-21-21-16,21 21 0,0 1 0,0-22 15,0 21-15,0-21 0,0 1 16,0-1-16,0 0 0,21 0 0,0 0 16,0-21-16,0 21 0,0-21 15,1 0-15,-1 0 0,0 0 16,0-21-16,21 21 0</inkml:trace>
  <inkml:trace contextRef="#ctx0" brushRef="#br0" timeOffset="-198019.38">6117 16468 0,'0'0'0,"0"-21"0,0-1 16,0 1-16,0 0 0,0 0 16,0 0-16,-21 21 15,0 0 1,0 21-16,-1 0 16,1 0-16,0 22 0,0-22 0,21 21 15,-21-21-15,0 22 0,-1-1 0,22 0 16,0 1-16,0-22 15,0 21-15,0-21 0,0 22 0,0-22 16,0 0-16,22 0 0,-1-21 0,0 0 16,21 21-16,-21-21 0,22 0 15,-22 0-15,21 0 0,-21-21 0,22 0 16,-22 0-16,21 0 0,-21-1 0,1 1 16,-1-21-16,-21 21 0,0-22 15,0 22-15,0-21 0,0 21 0,-21 0 16,-1-22-16,22 22 0,-21 21 15,0-21-15,0 0 0,0 21 0,21-21 32,21 21-17,0-22-15,21 22 16,-20 0-16,20-21 0,-21 0 0,21 21 16,1-21-16,-1 21 0,0-21 0,1 0 15,-1-1-15,0 22 0,-20-21 16,-1 21-16,0-21 0,-21 0 15,-21 21 17,0 21-32,-1 0 0,22 0 0,-21 1 15,21-1-15,-21 21 0,21 0 16,0 1-16,0-1 0,0 0 16,0 22-16,0-1 0,0-20 0,0 20 15,0 1-15,21 20 0,0-20 0,-21-1 16,22 1-16,-1-1 0,-21 1 15,21 21-15,0-22 0,-21 1 0,0-1 16,21 1-16,-21-1 0,0 1 0,0-1 16,0 1-16,0-22 0,0 0 15,0 1-15,0-22 0,0 21 0,0-21 16,0 0-16,-21-21 0,0 0 0,0 0 16,0 0-1,-1-21-15,1 0 0,0 0 0,0 0 0,-21-22 16,20 1-16,1-21 0,0-1 15,0 1-15,0-1 0,0 1 16,-1-22-16,1 21 0,21 1 0,0-22 16,0 22-16,0 20 0,0-20 0,0 21 15,21-22-15,1 22 0,-1-1 16,0 22-16,0-21 0,21 0 0,-20 20 16,20 1-16,0 0 0,1 0 15,-1 0-15,0 0 0,22-1 0,-22 22 0</inkml:trace>
  <inkml:trace contextRef="#ctx0" brushRef="#br0" timeOffset="-197451.76">7916 16447 0,'0'-22'16,"0"44"-16,-21-65 0,0 22 0,21 0 15,-21 21-15,0 0 16,-1 0-16,22 21 16,0 0-16,0 22 15,0-1-15,0-21 0,0 43 0,0-22 16,0 0-16,0 22 0,-21-22 15,21 22-15,-21-22 0,21 21 0,-21-20 16,21-1-16,-21 0 0,0 1 0,21-22 16,-22 21-16,1-21 0,21 1 15,-21-22-15,21 21 0,-21-21 16,21-21 0,0-1-16,0 1 0,0-21 15,0 0-15,0-1 0,0 1 16,21 0-16,0-1 0,-21 1 0,0 21 15,21-22-15,1 22 0,-22 0 0,21 21 16,0 0 0,0 21-16,-21 0 0,0 1 0,21-1 15,-21 21-15,21-21 0,-21 22 0,22-22 16,-1 0-16,-21 21 0,21-21 16,0 1-16,-21-1 0,21 0 15,0-21-15,1 21 0,-22 0 0,21-21 0,0 0 16,0 0-16,0 0 0,0 0 15,1 0-15,-1 0 16,0-21-16,0 21 0,-21-21 16,21 21-16,-21-21 0,21 0 0,1 21 15,-22-22-15</inkml:trace>
  <inkml:trace contextRef="#ctx0" brushRef="#br0" timeOffset="-197163.1">8361 16489 0,'0'0'16,"0"-21"-16,0 42 47,0 0-47,0 0 0,0 0 0,0 22 15,0-22-15,0 21 0,0-21 0,0 22 16,21-1-16,0 0 0,-21-20 15,21 20-15,0-21 0,1 21 0,-1-20 16,0-1-16,0 0 0,-21 0 0,21 0 16,0 0-16,-21-42 47,22 0-47</inkml:trace>
  <inkml:trace contextRef="#ctx0" brushRef="#br0" timeOffset="-196866.27">8953 16404 0,'0'-21'0,"0"42"0,0-63 16,-21 42-1,0 21-15,0 0 16,21 0-16,-21 1 0,0 20 15,-1-21-15,-20 21 0,21 1 0,0-1 0,0 0 16,-1 1-16,-20-1 0,21 0 16,0 1-16,0-1 0,-1-21 15,1 22-15,21-22 0,-21 21 0,0 0 16,21-20-16,0-1 0,-21-21 16,21 21-16,21-42 31,0 0-16,0-1-15,0 1 0</inkml:trace>
  <inkml:trace contextRef="#ctx0" brushRef="#br0" timeOffset="-194015.63">10160 16468 0,'0'0'0,"0"-21"0,0-1 15,-21 22 1,21 22 0,-21-1-16,21 21 0,-22-21 15,1 22-15,21-22 0,-21 21 16,0 0-16,0 22 0,21-22 0,-21 1 15,-1-22-15,1 21 0,0 0 16,21-20-16,0-1 0,-21 0 0,21 0 16,0 0-1,21-42 1,0 0-16,-21 0 0,21 0 16,1-1-16,-22 1 0,21-21 15,0 21-15,0-22 0,0 22 0,-21 0 16,21-21-16,1 21 0,-22-1 15,21 22-15,0 0 16,-21 22-16,21-22 0,-21 21 0,0 21 16,0-21-16,0 0 0,0 1 0,0 20 15,21-21-15,-21 0 16,0 22-16,0-22 0,21 0 0,1 0 16,-1 0-16,0-21 0,0 21 0,0-21 15,0 0-15,1 0 0,-1 0 16,21 0-16,-21 0 0,0-21 0,22 21 15,-22-21-15,0 0 0,0 0 0,22-22 16,-22 22-16,0-21 0,0 0 16,-21-1-16,21 1 0,-21 0 0,21-1 15,-21 1-15,22 0 0,-22 20 0,0-20 16,0 21-16,0 0 0,0 0 16,0 42-1,0 0 1,0 0-16,0 0 0,0 22 0,-22-1 15,1-21-15,21 21 0,0 1 16,0-1-16,0-21 0,0 22 0,0-22 16,0 21-16,0-21 0,0 0 0,0 1 15,21-1-15,1-21 0,-1 21 16,0-21-16,0 0 0,0 0 0,0 0 16,1 0-16,20 0 0,-21-21 0,0 21 15,0-21-15,22-1 0,-22 1 16,0-21-16,0 21 0,0-22 0,1 22 15,-22-21-15,21 0 0,-21 20 0,21 1 16,-21-21-16,0 21 16,0 0-16,0-1 0,0 44 31,0-1-31,-21 0 0,21 0 16,-21 0-16,21 0 0,0 1 0,0 20 15,0-21-15,0 0 0,0 22 0,0-22 16,0 0-16,0 0 0,0 0 0,21 0 15,0 1-15,0-1 16,0-21-16,0 0 0,22 0 0,-22 0 16,0 0-16,21 0 0,-20-21 15,20 21-15,-21-22 0,21 1 16,-20-21-16,20 21 0,-21-22 0,0 1 16,22 0-16,-22-1 0,21 1 0,-21-21 15,22 20-15,-22-20 0,0-1 0,0 22 16,0 0-16,0-22 0,1 22 15,-22 21-15,0-22 0,0 1 16,0 21-16,-22 42 16,22 0-1,0 0-15,-21 22 0,0-22 0,0 21 16,21 0-16,0 1 0,-21-1 0,21 0 16,-21 1-16,21-1 15,0 0-15,0 1 0,0-1 0,0 0 16,0 1-16,0-22 0,0 21 0,0 1 15,21-22-15,0 0 0,0 0 0,0 0 16,0 0-16,22 1 0,-22-22 16,0 0-16,21 0 0,-20 0 0,20 0 15,0 0-15,-21-22 0,22 1 0,-1 0 16,-21 0-16,22-21 0,-22-1 16,0 1-16,0-22 0,0 22 0,0-21 15,1 20-15,-1-20 0,-21-1 16,21 1-16,-21 20 0,21 1 0,-21 0 0,0 21 15,0-1-15,0 1 16,0 42-16,0 1 16,-21-1-16,0 0 0,0 21 0,21-21 15,-22 22-15,1-1 0,21 0 16,-21 1-16,21-1 0,-21 0 0,0 1 16,21-1-16,0 0 0,0 1 0,-21-22 15,21 21-15,-22 1 0,22-22 16,0 0-16,0 0 0,0 0 0,0 0 15,0 1-15,0-44 32,22 1-32,-1 0 15,0 0-15,-21 0 0,21-22 16,0 22-16,0 0 0,1 21 0,-22-21 16,21 0-16,0 21 0,0 0 15,0 21 1,-21 0-16,0 0 15,0 0-15,0 1 0,0-1 16,0 0-16,0 0 16,0 0-16,0 0 0,21-21 0,1 22 15,-1-22-15,0 0 0,0 0 16,0 0-16,0 0 0,1 0 16,-1 0-16,0 0 0,0-22 0,0 1 15,0 21-15,1-21 0,-22-21 16,21 21-16,0-1 0,0-20 15,-21 21-15,0-21 0,21 20 0,-21 1 16,0 0-16,0 0 0,0 42 31,0 0-15,-21 0-16,21 1 0,0-1 16,-21 0-16,21 0 0,0 0 0,0 0 15,0 1-15,0-1 0,0 0 16,21-21-16,0 21 0,0-21 15,1 0-15,-1 0 0,0 21 0,21-21 16,-21 0-16,1 0 0,-1 0 16,0-21-16,0 0 0,0 21 15,0-21-15,1 0 0,-22-1 0,21-20 16,0 21-16,0-21 0,-21 20 0,0 1 16,0 0-16,21 0 0,-21 0 0,0 42 31,-21-21-16,21 21-15,0 0 0,-21 0 0,0 1 16,21-1-16,-21 0 0,21 0 0,0 0 16,-22 0-16,22 1 0,0-1 15,-21-21-15,21 21 0,0 0 0,0 0 16,0-42 31,0 0-47,0 0 15,0 0-15,0-1 0,0 1 0,21-21 16,1 21-16,-1-22 0,-21 22 16,21 0-16,0-21 0,0 21 15,0-1-15,22 22 0,-22-21 0,21 0 16,-21 21-16,1 0 0,-1 0 16,21 0-16,-21 21 0,0 0 15,22 1-15,-22-1 0,-21 21 0,0-21 16,0 22-16,0-22 0,0 21 0,0-21 15,0 22-15,0-22 0,0 0 16,-21 21-16,0-21 0,-1 1 0,22-1 16,-21 0-16,0-21 0,21 21 0,-21-21 15,21-21 17,0 0-32,0 0 15,0-1-15,0-20 0,0 21 16</inkml:trace>
  <inkml:trace contextRef="#ctx0" brushRef="#br0" timeOffset="-193838.73">13504 16193 0,'-21'0'0,"42"0"0,-42-22 0,0 1 16,0 21-16,0 0 0,-1 0 15,1 0-15,0 0 31,0 0 1</inkml:trace>
  <inkml:trace contextRef="#ctx0" brushRef="#br0" timeOffset="-193587.52">11790 16425 0,'0'0'0,"-21"0"0,21 22 16,21-22 0,0 0-16,0 0 15,21 0-15,-20 0 0,41 0 0,-21 0 16,1-22-16,-1 22 0,22 0 0,-22 0 15,0 0-15,-21 0 0,1 0 16,-1 0-16,-21-21 0,0 0 16</inkml:trace>
  <inkml:trace contextRef="#ctx0" brushRef="#br0" timeOffset="-193383.64">11684 16193 0,'-21'-22'16,"0"22"-16,-1 0 15</inkml:trace>
  <inkml:trace contextRef="#ctx0" brushRef="#br0" timeOffset="-192877.34">9694 17251 0,'0'-21'0,"0"-22"16,0 22-1,-21 21 1,21 21-16,-21 1 0,0-1 0,0 21 15,21 0-15,0 1 0,-22-1 16,22 0-16,-21 1 0,21 20 16,-21-20-16,21-1 0,0 21 0,-21-20 15,21-22-15,-21 21 0,21-21 16,0 22-16,0-22 0,0 0 0,0 0 16,0 0-16,-21-21 15,-1 0 1,22-21-16,-21 0 0</inkml:trace>
  <inkml:trace contextRef="#ctx0" brushRef="#br0" timeOffset="-192291.68">9292 17611 0,'21'0'31,"0"0"-31,1 0 0,-1 0 16,0 0-16,0 0 0,21 0 15,1 0-15,-1 0 0,0-21 0,22-1 16,-1 22-16,1-21 0,-22 0 16,22 0-16,-1 0 0,-20 0 0,-1-22 15,-21 22-15,21 0 0,-20 0 0,-22 0 16,0-1-16,0-20 0,0 21 16,0 0-16,-22 0 0,1 21 15,0 0-15,0 0 0,0 0 0,0 21 16,-1 0-16,1 0 15,0 0-15,21 0 0,-21 22 0,21-1 16,-21 0-16,0 1 0,21 20 0,0-20 16,0-1-16,-22 0 0,22 1 15,0-1-15,-21 0 0,21 1 0,0-22 16,0 0-16,0 0 0,0 0 16,0 0-16,0 1 15,0-44 16,0 1-31,0 0 0,0 0 0,21 0 0,1-22 16,-22 22-16,21-21 0,0 0 16,21 20-16,-21-20 0,1 21 15,-1 0-15,21 0 0,-21 21 0,0 0 16,22 0-16,-22 0 0,0 0 16,0 21-16,-21 0 0,21 0 0,-21 0 15,22 22-15,-22-22 0,0 0 0,0 21 16,0-21-16,0 1 0,0 20 15,-22-21-15,22 0 0,-21-21 0,21 21 16,0 1 0,0-44-1,21 22 1,-21-21-16,22 0 0,-1 0 16,-21 0-16,21 0 0</inkml:trace>
  <inkml:trace contextRef="#ctx0" brushRef="#br0" timeOffset="-191955.36">10477 17717 0,'0'-22'15,"22"22"-15,-1 0 0,0-21 16,0 21-16,0-21 0,0 0 16,1 21-16,-1-21 0,0 0 0,0-1 15,0 1-15,-21 0 0,21 0 0,-21 0 16,0 0-16,0-1 15,0 1-15,-21 0 16,0 21-16,0 0 0,0 21 16,-22 0-16,22 22 0,0-22 15,0 21-15,0 1 0,0-1 0,21 0 16,0 1-16,-22-22 0,22 21 16,0 0-16,0-20 0,0 20 0,0-21 15,0 0-15,0 0 0,22 1 0,-1-22 16,21 21-16,-21-21 15,0 0-15,22 0 0,-22 0 0,21 0 0,-21 0 16,22-21-16,-1 21 0,-21-22 0,22 1 16,-22-21-16,21 21 15</inkml:trace>
  <inkml:trace contextRef="#ctx0" brushRef="#br0" timeOffset="-191115.76">11684 17505 0,'0'0'0,"21"-21"0,0 0 16,-21-1-16,21 22 0,-21-21 16,22 21-1,-22 21-15,0 1 0,0-1 16,0 0-16,0 21 0,0-21 15,0 22-15,0-1 0,0-21 16,0 22-16,0-22 0,0 21 0,0-21 16,0 22-16,0-22 0,0 0 0,0 0 15,-22 0-15,1-21 32,21-21-1,0 0-31,0 0 0,0 0 15,0-22-15,21 22 0,1 0 16,-1-21-16,0 20 0,0-20 0,0 21 16,0 0-16,22 0 0,-22-1 15,0 22-15,21 0 0,-20 0 0,-1 0 16,0 22-16,0-1 0,0 0 0,0 0 16,-21 21-16,0-20 0,0-1 15,0 21-15,0-21 0,0 0 0,0 1 16,0-1-16,0 0 0,-21 0 15,21 0-15,-21-21 0,0 0 16,0 0 0,21-21-1,0 0-15,0 0 16,0 0-16,21-22 0,0 22 0,0-21 16,0 21-16,1-22 0,-1 1 15,21 21-15,-21 0 0,22-1 16,-1 1-16,-21 0 0,0 21 0,22 0 15,-22 0-15,0 21 0,0 0 0,0 1 16,-21 20-16,0-21 0,0 21 0,0 1 16,0-22-16,0 21 0,0-21 15,-21 22-15,0-22 0,0 0 0,21 0 16,-21 0-16,21 1 0,-22-1 16,22 0-1,22-21 1,-1-21-16,-21 0 15,21-1-15,0 1 0,0 0 0</inkml:trace>
  <inkml:trace contextRef="#ctx0" brushRef="#br0" timeOffset="-190758.75">12636 17717 0,'22'0'31,"-1"0"-15,0-22-1,0 1-15,0 0 16,0 21-16,1-21 0,-1 21 16,-21-21-16,21 0 0,-21-1 0,0 1 15,0 0-15,0 0 0,0 0 16,-21 21 0,0 0-16,-1 0 0,1 21 15,0 0-15,0 0 0,0 0 0,21 22 16,0-22-16,-21 21 0,21 1 15,-22-1-15,22 0 0,0-21 0,0 22 16,0-22-16,0 21 0,0-21 16,0 1-16,0-1 0,22 0 15,-1 0-15,0 0 0,21-21 0,-21 0 16,22 0-16,-22 0 0,21 0 16,1 0-16,-1-21 0,0 21 0,1-21 15,-22 0-15,21 0 0,-21-1 16,22-20-16</inkml:trace>
  <inkml:trace contextRef="#ctx0" brushRef="#br0" timeOffset="-190509.89">13398 17336 0,'0'0'0,"22"-43"0,-22 22 0,0 0 0,0 0 16,0 0-16,0 42 31,-22 0-31,22 0 0,0 21 0,-21 1 16,0-22-16,21 42 0,-21-20 0,0-1 15,21 0-15,-21 1 0,-1 20 16,22-42-16,-21 22 0,21-1 0,-21 0 16,21-20-16,-21-1 0,21 21 15,0-21-15,0 0 0,0 1 16,0-1-16,21-21 16,0 0-16,0 0 0,1 0 15,-1 0-15,-21-21 0,21 21 0,0-22 16,0 1-16</inkml:trace>
  <inkml:trace contextRef="#ctx0" brushRef="#br0" timeOffset="-190043.16">13610 17314 0,'21'-21'16,"-42"42"-16,42-63 0,0 21 0,-21 0 0,0 42 16,0 0-1,0 0-15,0 0 0,0 22 16,0-1-16,-21 0 0,0 1 0,21-1 15,-21 0-15,0 1 0,21-1 16,0 0-16,0 1 0,-21-1 0,21 0 16,0-20-16,-22 20 0,22-21 0,0 0 15,0 0-15,0 1 16,0-1-16,0-42 47,0-1-47,22 1 0,-1 0 15,0-21-15,-21 21 0,21-1 16,0-20-16,0 21 0,1 0 0,-1 0 16,-21-1-16,21 22 0,0 0 15,0-21-15,0 21 0,1 0 16,-1 21-16,-21 1 0,0-1 0,21 0 16,-21 0-16,0 0 0,0 0 15,0 1-15,0 20 0,0-21 16,0 0-16,-21 0 0,21 1 0,-21-22 15,21 21-15,0 0 0,-22-21 16,22 21-16,22-42 47,-22 0-47,21 0 0,0-1 16,0 1-16</inkml:trace>
  <inkml:trace contextRef="#ctx0" brushRef="#br0" timeOffset="-189643.92">14245 17632 0,'0'0'0,"0"-42"15,0 20 1,-21 22-16,0 0 0,0 0 16,-1 0-16,1 22 0,21-1 15,-21 0-15,0 0 0,0 21 0,21-20 16,0-1-16,-21 21 0,21-21 15,0 22-15,0-22 0,0 0 0,0 0 16,0 0-16,0 0 0,21 1 16,0-22-16,0 0 0,0 0 15,22 0-15,-22 0 0,0 0 0,21 0 16,-21-22-16,1 1 16,20 0-16,-21 0 0,-21 0 0,0 0 15,0-1-15,0 1 0,0-21 0,0 21 16,0 0-16,0-1 0,0-20 15,-21 21-15,0 21 0,0-21 0,-1 21 16,1 0-16,0 0 0,0 0 16,0 21-1,21 0-15,0 0 16,0 0-16,0 1 0,0-1 16,0 0-16,21 0 0,0-21 15,0 21-15,0-21 16</inkml:trace>
  <inkml:trace contextRef="#ctx0" brushRef="#br0" timeOffset="-189075.24">14880 17674 0,'0'0'0,"0"-21"0,0 0 16,0 0-16,0 0 0,0-1 15,0 1-15,-21 21 16,0 0-16,0 0 0,-1 0 15,1 0-15,0 0 0,0 0 0,21 21 16,-21 1-16,0-22 16,21 21-16,0 0 0,-22 0 0,22 21 15,0-20-15,-21-1 0,21 0 0,0 0 16,0 0-16,0 0 0,0 1 16,0-1-16,21 0 0,1-21 15,-22 21-15,21-21 0,0 0 16,0 0-16,0 0 15,0-21-15,-21 0 16,22 0-16,-1-1 0,0-20 16,-21 21-16,21-21 0,0-1 0,-21 1 15,21 0-15,1-22 0,-1 22 0,-21-22 16,21 1-16,0 20 0,0-20 16,-21 21-16,0-1 0,0 1 15,0 21-15,0-22 0,0 22 0,-21 21 31,0 0-31,0 21 0,21 1 16,-21 20-16,-1-21 0,22 21 0,0 1 16,-21-1-16,0-21 0,21 43 0,0-22 15,0 0-15,0 1 0,0-1 16,0 0-16,0 1 0,0-1 0,0-21 16,0 22-16,0-22 0,0 21 0,0-21 15,0 0-15,21 1 16,0-22-16,1 21 0,20-21 15,-21 0-15,0 0 0,22 0 0,-22 0 16,0 0-16,21 0 0,-21-21 16,1 21-16,20-22 0,-42 1 0,21 0 15,0 0-15</inkml:trace>
  <inkml:trace contextRef="#ctx0" brushRef="#br0" timeOffset="-188687.96">13166 17526 0,'0'0'0,"21"0"31,0 0-15,0 0-16,21 0 0,-20 0 0,20 0 16,0 0-16,1 0 0,-22 0 15,21 0-15,0 0 0,-20 0 0,20 0 16,-21 0-16,0 0 0,0 0 15,1 0-15,-22-21 16,0 0 15</inkml:trace>
  <inkml:trace contextRef="#ctx0" brushRef="#br0" timeOffset="-182742.97">10139 8678 0,'-21'0'0,"-1"0"15,1 0 1,0 0-16,0 0 47,21-21 31,21 21-62,0 0-16,0 0 0,1 0 15,20 0-15,-21 0 16,0 0-16,22 0 0,-22-21 0,21 21 15,0 0-15,1 0 0,-1 0 0,22 0 16,-22 0-16,43 0 0,-22 0 0,22-21 16,-1 21-16,1 0 0,0 0 15,21 0-15,-22 0 0,22 0 0,-21-21 16,-1 21-16,-20 0 0,21 0 0,-22 0 16,1 0-16,-1 0 0,-21 0 0,1 0 15,-1 0-15,0 0 0,1 0 0,-22 0 16,0 0-16,0-21 0,0 21 15,1-22 1,-1 22-16,-21-21 31,0 42 1,-21 1-17,21-1-15,-22-21 0,22 21 0,0 0 16,-21 0-16,21 0 0,0 1 0,0-1 15,-21 0-15,21 21 0,-21-21 16,21 22-16,0-22 0,0 21 0,-21 1 16,21-1-16,-21 0 0,21 1 0,0-1 15,0 0-15,0 1 0,0 20 0,0-21 16,0 1-16,0 20 16,0 1-16,-22-22 0,22 22 0,0-1 15,0 1-15,-21-22 0,21 21 0,0 1 16,0-1-16,-21 1 0,21-1 0,-21 1 15,21-1-15,-21 1 0,21 21 0,0-22 16,-21 22-16,-1-1 0,1 1 0,0 0 16,0-1-16,0 1 0,0 0 15,-1 21-15,-20-22 0,21 22 16,21 0-16,-21-21 0,0 20 0,-1 1 0,1-21 16,0 21-16,0 0 0,0-22 15,0 22-15,-1-21 0,1 21 0,21-22 16,-21 1-16,0 0 0,0-1 0,21 1 15,0 0-15,-21-1 0,21-20 0,-22 20 16,22-20-16,0-1 0,-21 1 16,21-1-16,0 1 0,0-1 0,0-20 15,0 20-15,0-20 0,0-1 0,0 0 16,0 1-16,0-1 0,0-21 0,0 21 16,0-20-16,0-1 0,0 0 15,0 0 1,-21-21 15,21-21-15,-21 21-16,21-21 15,-21 21-15,0 0 16,21-21-16,-22 21 0,1 0 0,0 0 16,0 0-16,21-22 15,-21 22-15,0 0 0,-1 0 0,1 0 16,0 0-16,0 0 15,0 0-15,0 22 0,-1-22 16,1 0-16,-21 0 0,21 21 0,-22-21 16,1 0-16,0 21 0,-1-21 15,1 0-15,-21 21 0,-1 0 0,1-21 16,-1 0-16,-21 21 0,22-21 16,-22 0-16,1 0 0,20 22 0,1-22 15,-1 0-15,1 0 0,-1 0 0,22 0 16,-1 0-16,1 0 0,21 0 0,-21 0 15,20 0-15,1 0 0,0 0 16,42 0 15,0 0-15,1-22-16,-1 1 0,0 21 0,0-21 16,21 21-16,-20-21 15,-1 0-15,0 0 0,0-1 0,0 1 16,0 0-16,22 0 0,-22-21 0,0 20 15,0-20-15,0 21 0,1-21 0,-22 20 16,21 1-16,0 0 0,0 0 16,0 0-16,-21 0 0,21 21 15,-21 21 1,0 21 0,0-21-16,0 0 0,-21 1 0,0 20 15,21-21-15,-21 21 0,0-20 16,21 20-16,-21-21 0,-1 21 0,1-20 0,0 20 15,0-21-15,0 0 16,0 0-16,-1 1 0,1-1 0,0 0 16,-21 0-16,21-21 0,-1 21 0,1-21 15,0 0-15,0 0 0,0 0 0,0 0 16,-1 0-16,1 0 16,21-21-16,21 42 31,1 0-16,-1 1-15,21-1 0,-21 0 0,22 0 16,-1 21-16,0-20 0,22-1 16,-22 21-16,22-21 0,-1 22 0,-21-22 15,22 21-15,-22-21 0,1 0 16,-1 1-16,-21-1 0,21-21 0,-20 21 16,-1-21-16,0 0 15,-21-21-15,0 0 16,0-22-16,0 22 15,0-21-15,0-1 0</inkml:trace>
  <inkml:trace contextRef="#ctx0" brushRef="#br0" timeOffset="-181515.32">10245 8721 0,'-22'0'15,"22"-21"1,0-1 15,0 1-31,22 0 16,-1 0-16,0 21 0,-21-21 15,21 0-15,0-1 0,0 1 0,1 0 16,20 0-16,-21 0 0,21 0 0,-20 21 16,20-22-16,0 1 0,1 0 0,-22 21 15,21-21-15,0 21 0,-20 0 16,-1 0-16,0-21 0,0 21 0,0 0 15,-42 0 1,0 0-16,0 0 16,0 0-16,-1 0 0,1 21 0,0-21 15,0 21-15,-21-21 0,20 21 16,1 0-16,0-21 0,-21 22 16,21-1-16,-1-21 0,1 21 0,0-21 15,-21 21-15,21-21 0,-1 21 0,1-21 16,0 0-16,0 21 0,0-21 15,0 0 1,-1 0 0,22 22-1,0-1-15,0 0 16,22-21-16,-22 21 0,21 0 0,0 0 16,0 1-16,0 20 0,0-21 0,1 21 15,-1-20-15,0 20 0,21 0 16,-21-21-16,1 22 0,20-22 15,-21 21-15,0-21 0,0 1 0,22-1 16,-22 21-16,0-21 0,0 0 0,0 1 16,1-1-16,-22 0 15,21-21 1,0-21 0,-21 0-1,0-1-15,0 1 0,21 0 16</inkml:trace>
  <inkml:trace contextRef="#ctx0" brushRef="#br0" timeOffset="-166551.62">16468 15198 0,'-22'0'0,"44"0"0,-44-21 0,1 21 0,0-22 15,-21 22-15,21 0 0,-1 0 16,1 0-16,-21 0 0,0 0 0,20 0 15,-20 0-15,21 0 0,0 0 16,0 0-16,-1 0 0,44 0 31,-1 0-31,21 0 0,0-21 0,1 21 16,20 0-16,22 0 0,-22 0 0,1 0 16,21-21-16,-22 21 0,1 0 15,20-21-15,-20 21 0,-1 0 0,1-21 16,-22 21-16,22-21 0,-22 21 0,0 0 15,1 0-15,-1-22 0,-21 22 0,0 0 16,0 0-16,-21-21 16,-21 0-1,-21 21-15,21 0 0,-22 0 16,1-21-16,0 21 0,-1 0 0,22 0 16,-21-21-16,0 21 0,20 0 15,-20 0-15,21 0 0,21-21 16,-21 21-16,0 0 15,21-22 1,21 22-16,0 0 0,21 0 16,-21 0-16,22 0 0,-1 0 15,-21 0-15,22 0 0,-1 0 16,-21 0-16,0 0 0,0 22 0,1-22 0,-22 21 16,0 0-16,0 0 15,0 0-15,-22 0 0,1 22 0,0-22 16,-21 0-16,21 0 0,-22 22 15,22-22-15,-21 0 0,21 21 0,-1-21 16,-20 1-16,21-1 0,0 21 0,-22-21 16,22 0-16,0 1 15,21-1-15,0 0 0,21-21 16,0 0-16</inkml:trace>
  <inkml:trace contextRef="#ctx0" brushRef="#br0" timeOffset="-165911.48">18436 15092 0,'21'0'32,"0"0"-32,1-21 0,-1 21 15,0-21-15,0-1 0,21 22 0,-20-21 16,20 0-16,-21 0 0,21 21 15,-20-21-15,-1 0 0,0-1 0,-21 1 16,0 0-16,0 0 0,-21 0 16,-22 21-16,22 0 0,-21 0 0,0 0 15,-1 0-15,-20 0 0,20 21 16,1-21-16,-21 21 0,20 0 0,22 0 16,-21 1-16,21-1 0,-1 0 15,22 21-15,0-21 0,0 1 0,0 20 16,22-21-16,-1 21 0,21 1 15,-21-22-15,22 21 0,-22-21 0,21 22 16,0-1-16,1-21 0,-22 22 0,21-22 16,-21 21-16,22 0 0,-43-20 15,0 20-15,0-21 0,0 0 0,0 22 16,-21-22-16,-22 0 0,1 0 0,0 0 16,-22 0-16,1 1 0,-1-22 0,22 0 15,-22 21-15,22-21 0,0 0 16,-1 0-16,1 0 0,0 0 15,20-21-15,1-1 0,0 1 0,21 0 16,-21 0-16,21 0 0,0 0 0,0-22 0,0 22 16,0-21-16,0 21 15,21-1-15,0 1 0,0 0 0,1 0 16,-1 21-16,21-21 0,-21 21 0,22 0 16,-1 0-16,0-21 0,1 21 0</inkml:trace>
  <inkml:trace contextRef="#ctx0" brushRef="#br0" timeOffset="-165027.47">19008 15367 0,'0'0'15,"0"-21"-15,0 0 0,0 0 0,0-1 16,-22 22 15,1 0-31,0 22 16,21-1-16,0 0 0,-21 0 0,0 21 15,0-20-15,21 20 0,-22 0 0,22-21 16,0 22-16,-21-22 0,21 21 16,0-21-16,0 1 0,0 20 0,0-21 15,21 0-15,1-21 0,-1 0 16,21 0-16,-21 0 0,22 0 0,-22 0 16,21 0-16,0 0 15,1-21-15,-1 0 0,0 0 0,1 0 16,-1-1-16,-21 1 0,22 0 0,-22-21 15,0 21-15,-21-1 0,0 1 0,0 0 16,0 0-16,-21 42 31,21 0-31,-21 0 0,21 1 16,-22-1-16,22 0 0,-21 0 0,0 0 16,21 0-16,0 1 0,0-1 15,0 0-15,0 0 0,21 0 16,0-21-16,1 0 0,-1 0 0,21 0 15,-21 0-15,22 0 0,-22 0 0,21 0 16,-21-21-16,22 0 16,-22 0-16,0 0 0,0-1 0,0 1 15,-21 0-15,21-21 0,-21 21 0,0-22 16,0 22-16,-21-21 0,0 21 0,0-1 16,0 1-16,0 21 0,-22 0 15,1 0-15,21 0 0,-22 0 0,22 0 16,-21 21-16,21 1 0,0-22 0,-1 21 15,22 0-15,0 0 0,0 0 16,0 0-16,43 1 0,-22-1 0,21 0 16,1-21-16,-1 0 0,0 0 0,1 0 15,-1 0-15,0 0 0,22 0 0,-22-21 16,22 21-16,-22-21 16,21-1-16,1 1 0,-22 0 0,1 0 15,-1 0-15,0 0 0,-21-1 0,1-20 16,-22 21-16,0 0 0,0-22 15,0 22-15,0 0 0,0 0 0,0 0 16,-22 21 0,1 0-16,0 21 0,0 21 0,21-21 15,-21 22-15,0-1 0,-1 22 16,1-22-16,21 21 0,0-20 16,-21 20-16,21 1 0,-21-1 0,21 22 15,-21-22-15,21 1 0,0 21 0,0-22 16,0 1-16,-21-1 0,21 1 15,-22-1-15,22-21 0,0 1 0,0-1 16,0 0-16,-21 1 0,21-22 0,0 0 16,0-42-1,21 0 1,-21 0-16,22-22 0,-22 22 0,21-21 16,0-1-16,0 1 0,-21 0 0,21-22 15,-21 22-15</inkml:trace>
  <inkml:trace contextRef="#ctx0" brushRef="#br0" timeOffset="-164779.95">20129 15769 0,'-42'-169'16,"84"508"-16,-42-509 0,-42-41 0,42 168 16,0 1-16,0 21 0,0-22 0,0 22 15,0 0-15,0 0 0,21 0 16,0 21-16,1 0 0,-1 0 16,21 0-16,0 0 0,-20 21 0,20-21 15,-21 21-15,0 0 0,0-21 0,-21 21 16,0 1-16,0-1 0,0 0 15,0 0-15,-21-21 0,0 21 0,-21 0 16,21-21-16,-1 22 0,-20-1 0,21-21 16,0 0-16,0 21 0,-1-21 15,1 0-15,42 0 16,1 0 0,-1 0-16,0-21 0,0 21 0,0 0 15,22 0-15</inkml:trace>
  <inkml:trace contextRef="#ctx0" brushRef="#br0" timeOffset="-164481.12">20553 15558 0,'0'0'16,"21"0"-16,0 0 0,-21-22 0,21 22 15,0-21-15,1 21 0,-1-21 16,0 21-16,0-21 0,0 0 0,-21 0 16,21-1-16,-21 1 0,0 0 15,0 0-15,0 0 0,0 0 16,0-1-16,0 1 0,-21 21 15,0 0-15,0 0 16,0 0-16,0 21 0,-1 1 16,22-1-16,-21 21 0,0-21 0,21 0 15,0 22-15,0-22 0,-21 21 16,21-21-16,0 22 0,0-22 0,0 0 16,0 21-16,0-20 0,0-1 0,0 0 15,21-21-15,0 21 0,0 0 0,1-21 16,-1 0-16,0 0 0,21 0 15,-21 0-15,22 0 0,-1 0 0,0 0 16</inkml:trace>
  <inkml:trace contextRef="#ctx0" brushRef="#br0" timeOffset="-163687.06">22098 15452 0,'0'0'0,"0"-21"0,0-22 15,-42-20-15,42 42 16,0-1-16,-22 1 0,1 0 16,0 21-16,0 0 0,0 0 15,0 0-15,21 21 0,-22 0 16,1 1-16,0 20 0,21-21 16,-21 21-16,21 1 0,-21-22 0,21 21 15,0-21-15,0 22 0,0-22 0,0 0 16,0 0-16,0 0 0,21 1 15,0-1-15,0-21 0,0 0 0,1 21 16,-1-21-16,0 0 0,0 0 0,0 0 16,22 0-16,-22-21 0,0 21 0,-21-21 15,21-1-15,-21 1 0,21-21 0,-21 21 16,0 0-16,0-22 0,0 1 16,0 0-16,0-1 0,-21 1 15,0 0-15,21 20 0,0-20 0,-21 21 16,21 0-16,-21 0 0,21-1 15,21 22 17,0 0-32,0 0 0,21 0 0,-20 0 15,20 0-15,-21 0 0,21 0 16,1 0-16,-1 0 0,0 0 0,1 0 16,-22 0-16,21 0 0,-21 0 0,1 0 15,-1 0-15,0 22 0,-21-1 16,0 0-16,0 0 0,0 0 0,0 22 15,0-22-15,0 21 0,0-21 0,0 22 16,-21-1-16,0 0 0,21-21 16,-22 22-16,22-1 0,-21 22 0,21-22 15,0 0-15,-21 1 0,21 20 16,0-21-16,-21 22 0,21-22 0,0 22 16,0-1-16,0-20 0,0 20 0,0-21 15,0 22-15,0-22 0,0 1 0,0-1 16,0 21-16,0-20 0,0-1 0,0 0 15,0-20-15,-21 20 0,21-21 16,-21 21-16,-1-20 0,22-1 0,-21-21 16,0 21-16,0-21 0,0 0 0,0 0 15,21-21-15,-22 0 0,22-1 16,0 1-16,-21-21 0,21 0 0,0-1 16,-21 1-16,21-22 15,0 22-15,0-21 0,0-1 0,0 22 16,21-22-16,0 22 0,1-22 0,-1 22 15,0 0-15,0-22 0,0 22 0,0 21 16,1-22-16,-1 1 0,0 21 0,21-21 16,-42 20-16,21-20 0,1 21 15,-1 0-15,0-22 0,0 22 0,-21-21 16</inkml:trace>
  <inkml:trace contextRef="#ctx0" brushRef="#br0" timeOffset="-162792.95">24363 15134 0,'0'0'0,"21"-21"15,21 21-15,-21-21 0,1 0 0,-1 21 16,0-21-16,-21-1 0,21 22 16,-21-21-16,21 0 0,-21 0 15,0 0-15,0 0 0,-21 21 16,0 0-16,0 0 15,0 0-15,-1 0 0,1 0 16,-21 21-16,21 0 0,-22 0 0,22 21 16,-21-20-16,0 41 0,20-21 15,-20 22-15,0-22 0,-1 22 0,22-1 0,-21-20 16,21-1-16,0 21 16,-1-20-16,22-22 0,0 21 0,0 1 15,0-22-15,22 0 0,-1 0 0,0 0 16,0-21-16,21 21 0,-20-21 0,20 0 15,-21 0-15,21 0 0,1 0 16,-1-21-16,-21 21 0,22-21 0,-22 0 16,0 0-16,0 0 0,0-1 0,-21 1 15,0 0-15,0 0 0,0 0 16,0 0-16,-21-1 0,0 1 0,0 0 16,0 0-16,-1 21 0,22-21 15,-21 21-15,42 0 31,1 0-15,-1 0-16,0 21 0,21 0 0,-21 0 16,1 0-16,-1 22 0,0-22 0,0 21 15,-21-21-15,0 22 0,0-1 16,0 0-16,0 1 0,0-1 0,0 22 16,0-22-16,0 0 0,0 22 0,0-22 15,0 0-15,-21 1 0,21-1 0,-21 0 16,21 1-16,-21-1 0,21-21 15,0 22-15,0-22 0,0 0 0,0 0 16,0 0-16,21-21 31,0-21-31,-21 0 16,21 0-16,0 0 0,0-22 0,22 1 16,-22 21-16</inkml:trace>
  <inkml:trace contextRef="#ctx0" brushRef="#br0" timeOffset="-162514.1">25040 15431 0,'0'0'0,"0"-43"0,21 1 0,-21 0 15,0 20-15,0-20 0,0 21 0,0 0 16,0 0-16,21 21 16,1 21-1,-22 0-15,0 21 16,21-21-16,0 22 0,-21-1 0,0 0 15,21 1-15,-21-22 0,21 21 0,-21 1 16,0-22-16,0 21 0,0-21 16,0 0-16,0 1 0,0-1 0,0 0 15,0 0-15,0 0 0,0 0 16,21-42 15,-21 0-31,22 21 0,-1-21 0,-21-21 16</inkml:trace>
  <inkml:trace contextRef="#ctx0" brushRef="#br0" timeOffset="-162255.2">25696 15113 0,'0'-21'0,"0"42"0,0-63 0,0 21 16,-21 21-1,0 0-15,0 21 16,0 0-16,-1 21 0,1 1 15,0-1-15,0 0 0,0 1 0,-22-1 16,22 21-16,0-20 0,-21-1 0,21 0 16,-22-20-16,22 20 0,0 0 0,0-21 15,0 1-15,-1 20 0,1-21 16,21 0-16,0 0 16,-21 1-16</inkml:trace>
  <inkml:trace contextRef="#ctx0" brushRef="#br0" timeOffset="-160919.59">17653 16595 0,'0'0'16,"0"-21"-16,0-1 0,21 1 0,-21 0 16,0 0-16,0 0 0,0 0 15,0-1-15,0 1 0,-21 0 0,0 0 16,-22 0-16,22 21 0,-21 0 15,0 0-15,-1 0 0,-20 0 0,20 0 16,-20 0-16,-1 21 0,22 0 0,-21 0 16,20 22-16,1-22 0,0 42 15,-1-20-15,1 20 0,21 1 0,-22-1 16,43 1-16,-21-1 0,21 22 0,0-22 16,0 1-16,0-22 0,0 22 15,0-1-15,21-21 0,-21 1 0,43-1 16,-22 0-16,0-20 0,21 20 15,1-21-15,-1 0 0,0-21 16,1 0-16,-1 0 0,0 0 0,1 0 16,-1 0-16,22-21 0,-22 0 15,0 0-15,1-22 0,-1 22 0,0-21 16,1 21-16,-1-22 0,-21 1 0,0 0 16,0-1-16,1 1 0,-22 0 15,21-1-15,-21 1 0,0 0 0,0-1 16,0 1-16,0 21 0,0-21 0,0-1 15,0 22-15,0 0 0,0 0 16,0 0-16,0-1 0,-21 1 0,21 0 16,-22 21 390</inkml:trace>
  <inkml:trace contextRef="#ctx0" brushRef="#br0" timeOffset="-160086.97">16912 16616 0,'0'0'0,"21"0"15,0 0-15,1 0 16,20 0-16,-21 0 0,21 0 0,-20 0 15,20 0-15,0 0 0,1 0 16,-1-21-16,21 21 0,-20 0 0,-1 0 16,0 0-16,1-21 0,-1 21 0,-21 0 15,22 0-15,-22 0 0,0 0 16,-42 0 46,0 0-62,-1 0 16,1 0-16,21 21 0,-21-21 0,0 21 16,0-21-16</inkml:trace>
  <inkml:trace contextRef="#ctx0" brushRef="#br0" timeOffset="-159764.15">16933 17018 0,'0'0'0,"-21"0"15,21 21-15,-21-21 0,0 0 16,42 0 0,0 0-1,21-21-15,-20 21 0,20-21 0,0 21 16,22-21-16,-22 21 0,22 0 0,-1-21 15,1-1-15,-22 22 0,21-21 16,-20 21-16,-1 0 0,0 0 0,1-21 16,-22 21-16,0 0 0,-42 0 31,0 0-15,0 21-16,-1 0 0,1-21 0,0 22 15,-21-22-15,21 21 0,-1-21 16,-20 21-16</inkml:trace>
  <inkml:trace contextRef="#ctx0" brushRef="#br0" timeOffset="-159571.27">16976 17272 0,'0'0'0,"0"21"16,21-21-1,0 0 1,21 0-16,-21 0 0,1 0 15,20 0-15,0 0 0,1-21 0,-22 21 16,21 0-16,0-21 0,1 0 0,-1 21 16,0-21-16,1-1 0,-1 22 15,0-21-15,-20 21 0</inkml:trace>
  <inkml:trace contextRef="#ctx0" brushRef="#br0" timeOffset="-158919.71">18373 16785 0,'0'0'0,"0"-21"0,0 0 0,0 0 0,0 0 16,0-1-16,-22 44 31,22-1-31,0 0 0,0 21 0,0 1 15,-21-1-15,21 0 0,0 1 16,0 20-16,0-21 0,0 1 0,0-1 16,-21-21-16,21 22 0,0-22 0,-21 21 15,21-21-15,0 0 0,0 1 16,0-1 0,0-42-1,21-1 1,0 1-16,-21 0 0,21 0 0,1-21 15,-22 20-15,21-20 0,0 21 0,-21 0 16,0-22-16,21 22 0,-21 0 16,21 21-1,-21 21-15,0 0 0,21 1 16,-21-1-16,22 0 0,-22 21 16,0-21-16,0 1 0,21-1 15,0 21-15,0-21 0,0 0 16,-21 1-16,21-22 0,1 0 15,-1 0-15,0 0 0,0 0 0,21 0 16,-20 0-16,-1 0 0,0-22 16,0 1-16,-21 0 0,21 0 15,0-21-15,-21 20 0,0-20 0,22 0 16,-22-1-16,0 1 0,0 0 0,0-1 16,0 1-16,0 21 0,0 0 15,0 0-15,0-1 0,0 44 16,0-1-1,-22 0-15,22 0 16,0 21-16,0-20 0,0-1 0,0 0 16,0 0-16,0 0 0,0 0 0,0 1 15,0-1-15,22-21 16,-1 0-16,0 0 16</inkml:trace>
  <inkml:trace contextRef="#ctx0" brushRef="#br0" timeOffset="-158702.89">19092 16933 0,'0'22'15,"0"-1"1,0 0-16,0 0 0,0 21 16,0-20-16,0-1 0,0 21 0,0-21 15,0 0-15,-21 1 0,21-1 16,0 0-16,0 0 0,0 0 0,0 0 15,0-42 17,0 0-32,0 0 15</inkml:trace>
  <inkml:trace contextRef="#ctx0" brushRef="#br0" timeOffset="-158395.08">19135 16701 0,'0'0'0,"0"-22"15,-22 22-15,1 22 16,21-1 0,0 0-16,0 0 0,0 0 15,21-21 1,1 0-16,-1 0 16,0 0-16,0 0 0,-21-21 0,21 0 15,-21 0-15,0 0 0,0-1 16,0 1-16,0 0 0,-21 0 15,0 0-15,21 0 0,-21 21 16,0 0-16,-1 0 0,1 0 16,0 0-16,21 21 15,0 0-15,0 0 0,0 0 0,0 0 16,0 22-16,0-22 0,0 0 0,0 0 16,21 0-16,0 1 0,1-1 15,-1-21-15,0 0 0,0 21 0</inkml:trace>
  <inkml:trace contextRef="#ctx0" brushRef="#br0" timeOffset="-158119.23">19791 16595 0,'0'-21'0,"0"42"0,0-64 0,0 22 0,-21 21 16,-1 0-16,1 0 15,0 21-15,21 1 0,0-1 16,-21 0-16,21 21 0,-21 1 0,21-1 15,0 21-15,0-20 0,0 20 16,-21-20-16,21-1 0,0 21 0,-22-20 16,22-1-16,0 0 0,0-20 0,0 20 15,0-21-15,0 21 0,0-20 16,0-1-16,0 0 0,0 0 16,0-42-1,0 0-15,0 0 16,22-1-16,-1 1 0,0-21 15,-21 0-15,21-1 0</inkml:trace>
  <inkml:trace contextRef="#ctx0" brushRef="#br0" timeOffset="-157147.79">19897 16616 0,'0'-21'0,"-43"148"0,86-233 0,-43 106 31,0 21-31,0 0 0,0 22 0,0-1 16,0-21-16,0 21 0,0 22 0,0-22 15,0 1-15,-22-1 0,22 0 16,-21-21-16,21 22 0,-21-1 16,21-21-16,0 0 0,0 1 0,0-1 15,0 0-15,0 0 0,0 0 16,21-21 0,0-21-16,1 21 15,-22-21-15,0 0 0,21 0 16,0-1-16,-21 1 0,21 0 15,0 0-15,0 0 0,1 21 16,-1 0-16,-21 21 31,21-21-31,-21 21 0,0 0 16,0 0-16,21 1 16,-21-1-16,0 0 0,21-21 0,-21 21 15,21-21-15,1 0 0,-1 21 0,0-21 16,0 0-16,0 0 0,0 0 15,1 0-15,20 0 0,-21 0 0,0 0 16,0-21-16,1 0 0,-1 21 0,0-21 16,0 0-16,-21-1 15,0 1-15,0 0 0,21 0 0,-21 0 0,0 0 16,0-1-16,0 44 31,0-1-31,0 0 16,0 0-16,0 0 0,0 0 15,0 1-15,0-1 0,0 0 16,0 0-16,0 0 16,21-21-16,1 0 0,-1 0 0,21 0 15,-21 0-15,22 0 0,-22 0 16,21 0-16,-21 0 0,22 0 0,-22-21 16,0 0-16,0 0 0,-21 0 15,0-1-15,0 1 0,0 0 16,0 0-16,0 0 0,0 42 31,0 0-15,0 0-16,0 0 0,0 1 15,-21-1-15,21 0 0,-21-21 16,21 21-16,0 0 16,-21-21-1,21-21 1,0 0-1,0 0-15,0 0 0,0-1 16,0 1-16,21-21 0,-21 21 16,21-22-16,0 22 0,0-21 15,0 21-15,-21 0 0,22-1 0,-1 1 16,0 0-16,0 21 0,0 0 16,-21 21-16,0 0 15,21 1-15,-21-1 0,0 0 0,0 21 16,0-21-16,0 22 0,0-22 15,0 21-15,0-21 0,0 1 0,-21-1 16,21 0-16,-21 0 0,21 0 0,0 0 16,0 1-16,-21-22 15,21-22 17,0 1-32,0 0 15,0 0-15,0 0 0</inkml:trace>
  <inkml:trace contextRef="#ctx0" brushRef="#br0" timeOffset="-156981.89">20955 16574 0,'0'0'0,"-42"-22"16,20 22 0,1 0-1,21 22 1,0-1 15</inkml:trace>
  <inkml:trace contextRef="#ctx0" brushRef="#br0" timeOffset="-156771.02">19664 16933 0,'0'0'0,"-21"0"0,-22 0 0,22 22 0,-21-22 16,84 0 0,-21 0-1,22-22-15,-22 22 0,42-21 16,-20 21-16,-1-21 0,21 21 0,1-21 16,-22 0-16,22 21 0,-22-21 15,22-1-15,-22 22 0,21-21 0</inkml:trace>
  <inkml:trace contextRef="#ctx0" brushRef="#br0" timeOffset="-156363.24">22056 16679 0,'0'0'0,"0"-21"0,-22 0 0,22 0 16,0 0-16,0 0 0,0-1 0,0 1 15,-21 0-15,0 21 16,21 21-1,0 22-15,0-22 0,0 21 16,0 22-16,-21-22 16,21 21-16,0 1 0,0-22 0,0 22 15,0-1-15,0-20 0,0 20 0,0-21 16,0 1-16,0-1 0,0-21 16,0 22-16,0-22 0,0 0 0,0 0 15,0 0-15,0 0 0,0 1 0,-21-22 16,0 0-16,-1 0 15,1 0-15,0-22 0,-21 1 0</inkml:trace>
  <inkml:trace contextRef="#ctx0" brushRef="#br0" timeOffset="-155626.65">21505 17209 0,'-21'-22'32,"85"65"-32,-107-64 0,22-22 0,42 43 15,22-21-15,-22 21 16,21 0-16,0 0 0,1-21 0,20 0 15,1 21-15,-1-21 0,1-1 16,20 1-16,-20 0 0,21 0 0,-1-21 16,1 20-16,-22-20 0,1 0 0,-1-1 15,-20 1-15,-1 0 16,-21-1-16,0 1 0,-21 0 0,0 21 16,0-1-16,0-20 0,-21 42 0,-21-21 15,21 21-15,0 0 0,-22 0 0,1 0 16,21 21-16,0 0 0,-22 0 15,22 22-15,0-1 0,0 0 0,0 1 16,-1-1-16,22 22 0,0-22 16,0 0-16,0 1 0,-21-1 0,21 0 15,0 1-15,0-1 0,0 0 0,0-21 16,0 22-16,0-22 0,0 0 16,0 0-16,0 0 0,0 1 15,0-44 16,0 1-31,0 0 0,21 0 16,1 0-16,-1 0 0,0-1 16,0 1-16,0 0 0,0 0 15,1 21-15,-1 0 0,0-21 0,0 21 16,0 0-16,-21 21 16,0 0-16,0 0 15,21 0-15,-21 1 0,22-1 0,-22 0 16,21 0-16,0 0 0,0-21 15,-21 21-15,42-21 0,-20 0 16,-1 0-16,21 0 0,0 0 0,-20 0 16,20 0-16,0 0 0,1 0 15,-22-21-15,21 0 0,-21 0 0,22 0 16,-22 0-16,-21-1 0,0 1 16,21-21-16,-21 21 0,0-22 0,0 22 15,0 0-15,0 0 0,-21 0 16,21 0-16,-21 21 0,-1 0 0,1 0 15,0 0-15,0 21 0,21 0 0,-21 0 16,0 0-16,21 22 0,-22-22 16,22 0-16,0 21 0,0-21 0,0 1 15,0-1-15,0 0 0,22 0 16,-1 0-16,0 0 0,0 1 0,21-1 16,-20-21-16,-1 0 15,0 0-15,0 0 0,21 0 0,-20 0 16,20 0-16,0-21 0,1-1 15</inkml:trace>
  <inkml:trace contextRef="#ctx0" brushRef="#br0" timeOffset="-155091.95">24257 16870 0,'0'-42'0,"0"84"0,0-106 0,0 43 15,0 0-15,0 0 16,-21 21-16,0 0 0,-1 0 0,1 0 15,-21 0-15,21 21 0,0 0 16,-22 0-16,22 1 0,0-1 16,0 21-16,0 0 0,-1-20 0,1 20 15,21 0-15,0 1 0,0-1 0,0 0 16,0-21-16,0 22 0,21-22 16,1 21-16,-1-21 0,0 1 0,0-1 15,0 0-15,0 0 0,22 0 0,-22-21 16,0 0-16,0 0 0,0 0 15,1 0-15,-1 0 0,0-21 0,0 21 16,0-21-16,0-21 0,1 20 0,-1-20 16,0 0-16,0-1 0,21-62 15,-42 41-15,22 1 16,-1-1-16,0-21 0,-21 22 0,0-1 16,0 1-16,0 21 0,0-1 15,0 1-15,0 0 0,0 20 0,0 1 16,-21 42-1,21 1-15,-21-1 0,-1 21 16,22-21-16,-21 43 0,21-22 0,0 22 16,0-22-16,-21 21 0,21 1 0,0-22 15,0 22-15,-21-22 0,21 22 16,0-22-16,0 0 0,0-21 0,0 22 16,0-22-16,0 21 0,0-21 0,0 1 15,0-1-15,0 0 16,21-21-16,0 0 0,0 0 15,1 0-15,20 0 0,-21-21 16,0 0-16,22 21 0,-22-22 16,21 1-16</inkml:trace>
  <inkml:trace contextRef="#ctx0" brushRef="#br0" timeOffset="-154103.52">24998 17060 0,'21'-21'0,"0"0"15,-169 148-15,296-275 0,-190 211 0,84-147 0,-42 63 0,0-1 0,0 1 16,0 0-16,0 0 0,-21 0 15,0 21-15,0 0 0,-1 0 16,-20 0-16,21 0 0,0 0 16,-22 0-16,22 21 0,0 0 15,0 0-15,-21 22 0,20-22 0,22 0 16,-21 21-16,21-21 0,0 22 0,0-22 16,0 21-16,0-21 0,0 1 15,0-1-15,21 0 0,1 0 0,-1 0 16,0-21-16,0 0 0,0 0 0,0 0 15,1 0-15,-1 0 0,0 0 16,0 0-16,0-21 0,0 0 0,-21 0 16,22 0-16,-1-22 0,0 22 0,-21-21 15,0-1-15,21 22 0,-21-21 16,0 21-16,0-22 0,0 22 16,0 42-1,0 1-15,0-1 16,0 0-16,0 0 0,-21 0 0,21 22 15,0-22-15,0 0 0,0 0 0,0 0 16,0 0-16,0 1 0,21-1 16,-21 0-16,42-21 0,-20 21 0,-1-21 15,21 0-15,-21 0 0,22 0 16,-22 0-16,21 0 0,-21 0 0,22 0 16,-1 0-16,-21-21 0,21 0 0,-20 0 15,20-1-15,-21-20 0,0 21 16,0-21-16,1-1 0,-22 1 15,0 0-15,0-1 0,0 22 0,0 0 16,0 0-16,0 0 0,0 42 31,0 0-31,0 0 0,0 0 0,0 22 16,0-22-16,21 21 0,0-21 0,0 22 16,0-22-16,-21 21 0,0-21 15,21 0-15,-21 22 0,0-22 0,0 0 16,0 0-16,-21-21 15,0 21-15,0-21 0,0 0 16,0 0-16,-1 0 16,1-21-16,0 21 15,21-21-15,21 21 47,0 0-47,1 0 0,-1 0 16,0-21-16,0 21 0,0 0 15,22 0-15,-22-21 0,0 21 0,0-21 16,21 21-16,-20-22 0,20 1 16,-21 21-16,21-21 0,1 0 15,-22-21-15,21 20 0,-21-20 0,22 0 0,-22-1 16,0 1-16,-21 0 16,0-22-16,0 43 0,0-21 0,0 21 15,0-1-15,0 1 0,-21 21 16,0 21-16,21 1 0,-21-1 15,-1 21-15,1-21 0,21 22 0,-21-22 16,21 21-16,0 0 0,0-20 0,0-1 16,0 21-16,0-21 0,0 0 15,0 1-15,0-1 0,21 0 0,0 0 16,-21 0-16,0 0 31,-21-21 0,0-21-31,0 0 0,0 0 16,-22 21-16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6:35:40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974 0,'21'0'78,"-21"-21"-63,0-1-15,21 22 0,-21-21 16,21 21-16,0-21 0,-21 0 16,0 0-16,0 0 0,22-1 15,-1 1-15,-21 0 0,0 0 0,0 0 16,0 0-16,0-1 0,0 1 15,0 0-15,0 0 0,0 0 16,0 0-16,0 42 63,0 0-63,-21 0 0,21 0 15,0 22-15,-22-1 0,22 0 0,0 1 16,-21 20-16,0 1 15,21-1-15,-21 1 0,0-1 0,0 1 16,21-1-16,-22-21 0,1 22 16,0-22-16,21 22 0,-21-22 0,0 0 15,21 22-15,-21-22 0,-1 1 0,22-1 16,0-21-16,-21 21 0,0-20 16,21-1-16,-21 0 0,21 0 15,-21-21 1,21-21-16,-21 0 0,21 0 15,0-1-15,0-20 0,-22 0 16,22-1-16,0 1 0,-21 0 0,21-1 16,0-20-16,0 21 15,0-1-15,0 1 0,0 0 0,0 20 16,0-20-16,0 21 0,21 0 16,1 21-16,-1 0 0,0 0 15,0 21-15,0 0 0,0 0 0,1 0 16,-1 1-16,0 20 0,0 0 15,0-21-15,0 22 0,-21-1 0,22-21 16,-1 22-16,0-22 0,0 0 16,0 21-16,0-21 0,1 1 15,-1-22-15,0 21 0,0-21 0,0 0 16,0 0-16,1 0 16,-1 0-16,0 0 15,0 0-15,0-21 0,0-1 16,1 1-16,-1-21 0,0 21 0,21 0 15,-21-22-15</inkml:trace>
  <inkml:trace contextRef="#ctx0" brushRef="#br0" timeOffset="323.81">3133 974 0,'0'-21'0,"0"42"0,-22-85 0,22 43 0,0-21 0,-21 21 15,0-1 1,21 1-16,0 42 16,0 1-16,0 20 15,21-21-15,-21 21 0,21 22 0,1-22 16,-1 1-16,-21 20 0,21-21 0,0 22 16,-21-22-16,0 1 0,21-1 15,0 0-15,-21 1 0,0-1 0,0 0 16,22-21-16,-22 22 0,0-22 15,21 0-15,-21 0 0,0 0 0,21-21 32,0-21-17,-21-21-15,21 21 0,0-22 16,-21 22-16,22-21 0,-1 0 16</inkml:trace>
  <inkml:trace contextRef="#ctx0" brushRef="#br0" timeOffset="595.65">3683 910 0,'0'0'0,"21"-21"0,0-21 16,0 21-16,1-1 0,-22 1 16,0 0-16,21 0 0,-21 42 31,-21 21-15,-1-20-16,1 41 0,0-21 0,0 1 15,0 20-15,0 1 16,-22-22-16,22 22 0,-21-22 0,21 21 15,-1-20-15,-20-1 0,21-21 0,0 22 16,0-22-16,-1 21 0,1-21 16,0 0-16,0 1 0,21-1 15,0 0-15,0-42 32,21 21-32,0-21 15,0-1-15</inkml:trace>
  <inkml:trace contextRef="#ctx0" brushRef="#br0" timeOffset="2776.35">21717 931 0,'0'-21'31,"0"0"-15,21 21-16,-21-21 15,0 0 1,0 0-16,0-1 15,0 1 1,0 0 0,-21 21-16,-21 0 0,20 0 15,-20 0-15,21 0 0,-21 0 0,-22 21 16,22 0-16,-1 1 0,-20-1 16,21 21-16,-1 22 0,1-22 0,0 21 15,-1 1-15,1-1 0,21 1 16,0-1-16,-1 1 0,1-1 0,0-20 15,21 20-15,-21-20 0,21-1 0,0 0 16,0 1-16,0-1 0,21-21 16,0 0-16,0 0 0,22 1 0,-22-1 15,0-21-15,21 0 0,1 0 16,-22 0-16,21 0 0,1-21 0,-1-1 16,0 22-16,-21-21 0,22-21 15,-22 21-15,0 0 0,0-22 16,-21 22-16,0-21 0,0 21 0,0-22 15,0 22-15,-21-21 0,0 21 0,0-1 16,0 1-16,-22 0 0,22 21 16,0 0-16,-21 0 0,20 0 0,1 0 15,0 0-15,0 0 0,21 21 32,21 0-32,0-21 15,22 22-15,-22-22 0,21 21 16,-21 0-16,22 0 0,-22 0 15,21 0-15,-21 22 0,0-22 0,1 21 16,-1 1-16,-21-1 0,0 0 16,0 1-16,0-1 0,0 0 0,-21 22 15,-1-22-15,1-21 0,0 22 0,0-1 16,0 0-16,0-21 0,21 22 16,-22-22-16,22 0 0,-21 0 0,21 0 15,0 1-15,21-44 31,1 1-31,-1 0 16,0 0-16,21-21 0,-21-1 16</inkml:trace>
  <inkml:trace contextRef="#ctx0" brushRef="#br0" timeOffset="3064.19">22183 995 0,'0'0'0,"0"-21"0,0 0 0,0 42 32,0 0-32,0 21 0,0 1 0,0-1 15,0 0-15,0 22 0,0-22 0,21 0 16,-21 22-16,21-22 16,-21 22-16,0-22 0,0 0 0,0 1 15,0 20-15,0-42 0,0 22 0,0-1 16,0-21-16,0 0 0,0 1 15,0-1-15,0 0 0,21-42 32,0 0-17,0-22-15,1 22 0,-1-42 0,21 20 16,-21 1-16</inkml:trace>
  <inkml:trace contextRef="#ctx0" brushRef="#br0" timeOffset="3292.5">22839 953 0,'0'0'0,"21"-22"15,0 1-15,0-21 16,-42 84 0,0-21-16,0 22 15,-22-1-15,22 0 0,-21 22 0,0-22 16,-1 22-16,22-1 0,-21-20 0,-1 20 16,1-21-16,0 1 0,-1 20 15,22-20-15,-21-1 0,0 0 0,20-21 16,1 22-16,0-22 0,0 21 0,0-21 15,21 1-15,-21-1 16,21 0-16,-22-21 0,1 0 31</inkml:trace>
  <inkml:trace contextRef="#ctx0" brushRef="#br0" timeOffset="8418.82">5292 1016 0,'21'-21'31,"0"21"-31,-21-21 0,21 21 16,0-21-16,0-1 0,1 22 16,-1-21-16,0 0 0,0 0 15,-21 0-15,0 0 16,0-1-16,0 1 0,-21 21 16,0-21-16,0 21 0,-1 0 15,1 0-15,0 0 0,0 0 16,0 0-16,0 21 0,-1-21 0,-20 43 15,21-22-15,0 21 0,0 0 16,-1 1-16,1-1 0,0 0 16,0 22-16,0-22 0,21 22 0,0-22 15,0 22-15,0-22 0,0 0 16,0 1-16,0 20 0,21-21 0,0 1 16,0-22-16,0 21 0,1 1 0,20-22 15,-21 0-15,21 0 0,1 0 16,-1 0-16,-21-21 0,22 0 0,-1 0 15,0 0-15,1 0 0,-1 0 0,0-21 16,1 21-16,-22-21 0,21-21 16,0 21-16,1-1 0,-22-20 0,0 21 15,21-21-15,-20-1 0,-22 22 0,0-21 16,21-1-16,-21 22 16,0-21-16,0 21 0,0-22 0,-21 22 15,-1 0-15,1 0 0,0 21 0,0 0 16,0 0-16,-22 0 0,22 0 15,-21 0-15,21 0 0,-22 42 0,22-21 16,-21 1-16,21 20 0,0-21 0,-1 21 16,1 1-16,0-1 0,0 0 15,21 1-15,-21-1 0,21 0 0,0 1 16,0-22-16,0 21 0,0-21 16,21 1-16,0-1 0,0-21 0,0 0 15,1 0-15,20 0 0,-21 0 0,0 0 16,22 0-16,-22-21 0,21-1 15,-21 1-15,22 0 0,-22 0 16,0-21-16,0 20 0,0-20 0,0 0 16,1 21-16,-22-22 0,21 1 15,-21 0-15,0 20 0,0-20 0,0 21 16,0 0-16,0 0 0,0-1 0,0 44 31,-21-22-31,21 42 16,0-21-16,-22 0 0,22 22 0,0-1 15,0-21-15,0 21 0,0 1 16,0-22-16,0 21 0,0-21 0,0 22 16,0-22-16,22 0 0,-1 0 15,0-21-15,0 0 0,0 21 16,0-21-16,22 0 0,-22 0 0,21-21 16,-21 21-16,1-21 0,20 0 0,-21-21 15,21 20-15,1-20 0,-22 21 16,21-21-16,-21 20 0,1-20 0,-22 0 15,0 21-15,21-22 0,-21 22 0,0-21 16,0 21-16,0-1 0,0 1 16,-21 21-1,21 21-15,0 1 16,0-1-16,0 0 0,-22 21 16,22-21-16,0 22 0,-21-22 15,21 21-15,0 1 0,0-22 0,0 21 16,0-21-16,0 0 0,-21 1 15,21-1-15,0 0 0,0 0 0,0-42 47,0 0-47,0 0 0,0-1 0,0 1 16,0 0-16,0-21 0,0-1 0,21 22 16,-21-21-16,21 0 0,1-1 15,-22 22-15,21-21 0,0 21 0,0-1 16,0 1-16,0 0 0,1 21 15,-1 0-15,0 0 16,0 0-16,0 21 0,-21 0 0,21 1 16,-21-1-16,22 21 0,-22-21 0,0 0 15,0 22-15,21-22 0,-21 21 16,21-21-16,-21 22 0,21-22 0,0 0 16,0 0-16,1 0 0,-1 1 0,0-22 15,0 0-15,21 0 0,-20 0 16,-1 0-16,21 0 0,-21 0 0,22-22 15,-22 1-15,21 0 0,-21 0 0,0 0 16,1-22-16,-1 22 16,0-21-16,-21 21 0,21-22 0,-21 1 15,0 21-15,0-21 0,0 20 0,0-20 16,0 21-16,0 0 16,-21 21-1,21 21-15,0 0 0,-21 0 16,21 0-16,0 22 0,0-22 15,0 21-15,0-21 0,-21 22 0,21-22 16,0 21-16,0-21 0,0 22 0,0-22 16,-22 0-16,22 0 0,0 0 15,0 1-15,0-1 0,0-42 32,0-1-17,22 1-15,-1 0 0,-21-21 16,0 21-16,21-22 0,0 22 0,-21-21 15,21-1-15,0 22 0,-21-21 16,22 21-16,-22 0 0,21-22 0,0 43 16,-21-21-16,21 21 15,0 0-15,-21 21 16,0 22-16,21-22 0,-21 0 16,0 0-16,0 21 0,22-20 0,-22-1 15,0 21-15,0-21 0,0 0 16,21 1-16,-21-1 0,21 0 0,0 0 15,-21 0-15,21 0 0,0-21 16,1 0-16,-1 0 0,21 0 16,-21 0-16,0 0 0,22 0 0,-22-21 15,21 0-15,-21 0 0,1 0 0,20 0 16,-21-1-16,0 1 0,0-21 16,1 21-16,-1-22 0,0 22 0,0-21 15,-21 21-15,21-22 0,-21 22 0,0 0 16,0 0-16,21 21 0,-21-21 15,0 42 1,0 0 0,0 0-16,0 0 0,0 1 15,0 20-15,0-21 0,0 21 0,0-20 16,0 20-16,-21 0 0,21-21 0,0 22 16,0-22-16,0 0 0,0 21 15,0-20-15,21-22 0,1 21 0,-22 0 16,21-21-16,0 0 0,0 0 0,0 0 15,0 0-15,22 0 0,-22-21 16,0 0-16,0-1 0,22 1 0,-22 0 16,0 0-16,0-21 0,0 20 0,0-20 15,-21 21-15,22-21 0,-22-1 16,0 22-16,0-21 0,0-1 16,0 1-16,0 0 0,0 21 0,-22-22 15,1 22-15,0-21 0,21 21 0,-21 21 16,0 0-16,-22 0 0,22 0 15,0 0-15,0 0 0,0 21 0,-22 0 16,22 21-16,0-21 0,0 22 16,0-22-16,0 21 0,21 1 15,0-22-15,0 21 0,0-21 0,0 22 0,0-22 16,0 0-16,21 21 0,0-21 0,0 1 16,0-22-16,0 21 0,1-21 15,20 0-15,-21 0 0,21 0 16,1 0-16,-22-21 0,21-1 0,1 22 0,-1-21 15,0 0-15,1-21 16,-1 21-16,0-1 0,1-20 0,41-43 16,-41 43-16,-1 0 0,-21-22 15,0 22-15,0-22 0,1 22 16,-1-21-16,-21 20 0,21 1 0,-21 0 16,0 20-16,0 1 0,0 0 15,0 0-15,-21 42 16,0 0-16,-1 0 0,22 22 15,-21-1-15,0 0 0,0 22 16,0-22-16,21 22 0,-21-1 16,-1-20-16,22-1 0,-21 21 0,21 22 15,0-43-15,0 1 0,0-22 16,0 21-16,0-21 0,0 1 16,21-1-16,1 0 0,-22 0 0,21-21 15,0 0-15,0 0 0,0 0 0,0 0 16,1 0-16,-1 0 0,0 0 15,0-21-15,0 0 0,0 0 0,1-1 16,-1 1-16,0 0 0,-21 0 16,0 0-16,0-22 0,0 22 0,0-21 0</inkml:trace>
  <inkml:trace contextRef="#ctx0" brushRef="#br0" timeOffset="8583.71">8636 1143 0,'0'0'0,"-21"0"0,0 0 0,-1 0 0,22 21 15,43-21 1,-22 0-16,0 0 16,21 0-16,1 0 0,-1 0 0,0 0 15,22 0-15,-22 0 0,22-21 16,-1 21-16,-20-21 0,20 21 0,-21-21 16,22 0-16,-22-1 0</inkml:trace>
  <inkml:trace contextRef="#ctx0" brushRef="#br0" timeOffset="9500.65">10329 741 0,'0'0'0,"0"-21"15,-21-22-15,0 43 0,0 0 16,21 22-1,0-1 1,0 0-16,0 21 0,0 1 0,0 20 16,0-21-16,0 22 15,0-22-15,0 22 0,0-1 0,0-20 16,0 20-16,0-21 0,0 22 0,0-22 16,0 1-16,0-1 0,-21-21 15,21 21-15,0-20 0,-22 20 0,22-21 16,0 0-16,-21-21 15,0 0 1,21-21-16,0 0 0,0-21 16,0 20-16,0 1 0,0 0 15,0-21-15,0 21 0,21-22 0,0 22 16,1-21-16,-22 21 16,21-1-16,0 1 0,0 0 0,0 21 15,22 0-15,-22 0 0,0 0 0,0 0 16,0 0-16,0 0 0,1 21 15,-1 0-15,0 1 0,-21-1 0,0 0 16,0 21-16,0-21 0,0 1 0,0-1 16,0 0-16,0 0 0,0 0 0,-21 0 15,0 1-15,-1-1 0,1 0 16,0-21-16,0 0 0,0 0 16,0 0-16,-1 0 0,1 0 0,0 0 15,0 0-15,0 0 16,0 0-16,21-21 0,21 21 62,0 21-62,0-21 0,0 21 16,0-21-16,1 0 0,20 21 0,-21-21 16,21 0-16,1 0 0,-1 0 15,0 0-15,1 0 0,20 0 0,-20 0 16,-1 0-16,21-21 0,1 21 0,-22-21 15,22 0-15,-22 21 16,0-21-16,1-1 0,-1-20 0,0 21 16,1 0-16,-22-22 0,0 22 0,0-21 15,-21 21-15,0-22 0,0 22 0,0 0 16,0-21-16,0 21 16,-21 21-16,0 0 0,0 0 0,-22 21 15,22-21-15,-21 42 0,21-21 0,-22 22 16,22-22-16,0 21 0,0 0 15,0 1-15,0-1 0,21 0 0,0-20 16,0 20-16,0 0 0,21-21 0,0 1 16,0-1-16,0 0 0,22-21 15,-1 21-15,0-21 0,1 0 0,-1 0 16,0 0-16,1 0 0,-1-21 16,0 0-16,1 21 0,-1-21 0,-21-1 15,21 1-15,-20 0 0,-1 0 16,0-21-16,0 20 0,-21 1 0,0 0 15,0 0-15</inkml:trace>
  <inkml:trace contextRef="#ctx0" brushRef="#br0" timeOffset="10483.25">1122 2815 0,'0'0'16,"21"-21"-16,-21 0 0,21 0 0,-21 0 15,21-1-15,-21 1 0,0 0 0,0 0 16,0 0-16,-21 0 0,0-1 16,0 1-16,0 21 0,-1 0 15,1 0-15,-21 0 0,21 0 16,0 21-16,-22 22 0,22-22 0,-21 21 15,21 1-15,-22-1 0,22 21 16,-21 1-16,21-22 0,-1 22 0,1 20 16,0-20-16,0-1 0,21-20 15,0 20-15,0-20 0,0-1 0,21 0 16,0 1-16,0-22 0,1 0 16,20-21-16,-21 0 0,21 0 0,1 0 15,-1-21-15,22 0 0,-22-1 16,21 1-16,1-21 0,-1 0 0,1-22 15,-1 22-15,1-1 0,-1-20 16,-20 21-16,20-22 0,-20 1 16,-22-1-16,21 1 0,-21-1 15,-21 22-15,0-22 0,0 22 0,0-22 16,0 43-16,0-21 0,0 21 16,0 0-16,-21 42 15,0 21-15,21-21 16,-21 22-16,21 20 0,0-21 0,0 22 15,0-22-15,0 22 0,0-1 16,0-20-16,-21 20 0,21-21 0,0 22 16,0-22-16,0 1 0,0-1 0,0-21 15,0 21-15,0-20 0,21-1 16,-21 0-16,21 0 0,0-21 16,0 0-16,0 0 0,1 0 15,20 0-15,-21-21 0,0 0 0,22 21 16,-22-21-16</inkml:trace>
  <inkml:trace contextRef="#ctx0" brushRef="#br0" timeOffset="11948.22">2392 3027 0,'0'0'0,"21"-21"0,0 0 16,-21-1-16,0 1 0,0 0 0,0 0 16,0 0-16,0 0 0,-21-1 15,0 1-15,0 21 0,-1 0 16,1 0-16,0 0 0,-21 0 15,21 0-15,-22 21 0,22 1 16,0-1-16,0 0 0,-22 21 0,22-21 16,0 22-16,0-1 0,21 0 15,-21 1-15,21-1 0,-21 0 0,21 1 16,0-22-16,0 21 0,0-21 0,0 1 16,0-1-16,21 0 0,0-21 15,0 0-15,0 0 0,0 0 0,22 0 16,-22-21-16,21 0 0,-21-1 15,22 1-15,-22 0 0,21-21 0,-21 21 16,22-22-16,-22 22 0,0-21 16,-21-1-16,0 22 0,21-21 15,-21 0-15,0-1 0,0 22 0,0 0 16,0 0-16,0 0 0,0-1 16,0 44-1,-21-22-15,21 21 0,0 21 16,0-21-16,-21 22 0,21-1 15,-21-21-15,21 21 0,0 1 0,0-1 16,0 0-16,0 1 0,0-1 16,0 0-16,0-20 0,0-1 0,0 0 15,21 0-15,0-21 0,21 0 16,-20 0-16,20 0 0,0 0 16,-21 0-16,22 0 0,-1-21 0,0 0 15,1 0-15,-1-22 0,-21 22 16,22-21-16,-1 21 0,-21-22 0,21 1 15,-20 0-15,20-1 0,-21 1 0,0-22 16,0 22-16,-21 21 0,0-21 16,22 20-16,-22 1 0,0 0 0,-22 21 15,1 21 1,21 0-16,-21 1 16,21-1-16,-21 21 0,21-21 0,0 22 15,0-22-15,0 0 0,0 21 16,21-21-16,0 22 0,0-22 15,1 0-15,-22 21 0,21-20 0,0-1 16,0 0-16,-21 0 0,0 0 16,21 0-16,-21 1 0,-21-22 15,0 0 1,0 0-16,0 0 0,-1 0 16,1 0-16,0 0 0,0-22 0,0 1 15,-22 21-15,22-21 0,0 0 0,0 0 16,0 0-16,0 21 15,21-22-15,-22 22 0,22 22 32,0-1-32,0 0 0,0 0 15,22 0-15,-22 0 0,21-21 0,-21 22 16,21-1-16,0 0 0,0 0 16,0-21-16,1 0 0,-1 0 0,0 0 15,21 0-15,-21 0 0,22 0 0,-22-21 16,21 21-16,1-21 0,-1 0 15,0-22-15,1 22 0,-1 0 0,-21-21 16,21-1-16,1 1 0,-22 0 16,21 20-16,-21-20 0,1 0 0,-1-1 15,-21 1-15,0 0 0,0 21 16,0-1-16,0 1 0,-21 21 16,-1 0-16,1 0 15,0 21-15,0 1 0,0-1 0,0 21 16,21-21-16,0 22 0,0-22 15,0 21-15,0 0 0,0-20 0,0 20 16,0 0-16,21-21 0,0 1 0,-21 20 16,0-21-16,21 0 0,0 0 15,-21 1-15,0-1 0,-21-21 47,0 0-47,0-21 0,0-1 16,-1 22-16,1 0 0,0 0 15,0 0-15,0 0 0,21 22 32,0-1-17,21 0-15,0-21 0,0 0 0,0 21 16,1-21-16,20 0 0,-21 0 0,0 0 16,22 0-16,-1 0 0,-21 0 15,21-21-15,-20 0 0,20 0 0,0-1 16,-21 1-16,22 0 0,-22 0 15,21 0-15,-21 0 0,1-22 0,-1 22 16,0 0-16,-21-21 0,0 20 16,0 1-16,0 0 0,0 0 0,0 42 31,-21 0-15,0 0-16,21 1 0,-22-1 0,22 21 15,0-21-15,0 22 0,0-22 0,0 21 16,0-21-16,0 0 0,0 1 15,0-1-15,0 0 0,0 0 16,22-21 15,-1-21-31,-21 0 0,0 0 0,21-1 16,0 1-16,-21-21 0,21 21 16</inkml:trace>
  <inkml:trace contextRef="#ctx0" brushRef="#br0" timeOffset="12104.13">4149 2921 0,'0'0'15,"0"-42"-15,0 21 0,0-1 0,-22 1 16,22 0-16,-21 21 0,0 0 31,42 0 16</inkml:trace>
  <inkml:trace contextRef="#ctx0" brushRef="#br0" timeOffset="13038.11">4445 3154 0,'0'0'0,"-21"21"16,-64 0-1,106-21 1,0 0-16,1-21 16,20 21-16,-21-21 0,21 0 0,1 0 15,-1 21-15,0-22 0,22-20 0,-22 21 16,1 0-16,20-22 0,-21 1 15,1 21-15,-22-21 0,21-22 0,-21 22 16,1-1-16,-1-20 0,-21 21 0,0-22 16,0 22-16,0-1 0,0 1 15,0 21-15,-21 0 0,-1 0 0,1-1 16,0 1-16,0 21 0,0 0 16,0 0-16,-1 21 0,1 22 15,0-22-15,0 21 0,-21 22 0,20-1 16,22 1-16,-21-1 0,0 1 0,0-1 15,21 1-15,-21-1 0,21 22 16,0-22-16,0 1 0,0 21 0,0-22 16,0 22-16,0-22 0,0 1 0,0 20 15,0-20-15,0-1 0,0 1 0,0-1 16,0 1-16,0-1 0,0 1 16,0-1-16,0-20 0,0-1 0,0 0 15,0 1-15,0-1 0,21-21 0,-21 0 16,21-21-16,0 0 0,0 0 15,1 0-15,-1 0 0,21 0 16,-21-21-16,22 0 0,-22-21 0,21 21 16,-21-22-16,22 1 0,-22 0 0,0-1 15,0-20-15,0 20 0,-21 1 0,0-21 16,0 20-16,0-20 0,0-1 16,-21 22-16,-21 0 0,21-1 0,-22 1 15,-20 21-15,20-22 0,1 43 0,0-21 16,-22 21-16,22 0 0,21 0 15,-22 0-15,22 0 0,0 0 16,0 21-16,42-21 16,21 0-16,-20 0 15,20 0-15,0-21 0,1 21 16,-1-21-16,0 0 0,1 0 0,-1 0 16,0-1-16,1 1 0,-1 0 0,-21 0 15,21-21-15,-20 20 0,-1 1 16,0-21-16,0 21 0,-21 0 0,0-1 15,0 44 17,0-1-17,0 0-15,0 0 0,0 0 0,0 22 0,0-22 16,0 0-16,0 0 0,0 0 16,0 0-16,0 1 0,0-1 15,0 0-15,0-42 47,0 0-47,0-1 16,0 1-16,0-21 0</inkml:trace>
  <inkml:trace contextRef="#ctx0" brushRef="#br0" timeOffset="13176.03">5249 2985 0,'0'-22'15,"0"44"-15,-21-44 16,21 1-16,0 42 47</inkml:trace>
  <inkml:trace contextRef="#ctx0" brushRef="#br0" timeOffset="13524.83">5503 3260 0,'0'0'0,"0"21"16,21-21-1,1 0-15,-1-21 16,0 21-16,0-21 16,0-1-16,22 1 0,-22 0 0,0 21 15,21-21-15,-21 0 0,1 0 0,-1-1 16,-21 1-16,0 0 0,0 0 0,0 0 15,0 0-15,0-1 16,-21 22-16,-1 0 16,-20 0-16,21 22 0,0-1 0,0 0 15,-22-21-15,22 42 0,0-21 16,0 1-16,0 20 0,21-21 16,0 21-16,0-20 0,0-1 0,0 21 15,0-21-15,0 0 0,0 1 0,21-1 16,0 0-16,0-21 0,0 0 15,22 0-15,-22 0 0,21 0 0,0 0 16,1 0-16,20-21 0,-20 21 0</inkml:trace>
  <inkml:trace contextRef="#ctx0" brushRef="#br0" timeOffset="14015.55">6498 3175 0,'0'0'0,"0"-21"0,0-43 16,0 43-16,0 0 0,0 0 0,-21 0 15,0 0-15,0 21 0,21-22 16,-22 22-16,1 0 0,0 0 0,0 0 16,0 0-16,0 0 0,-1 22 0,1-1 15,0 0-15,-21 0 0,21 21 16,-1-20-16,1 20 0,0 0 0,0 1 16,0-1-16,0-21 0,21 21 0,0 1 15,0-22-15,0 0 0,0 0 16,0 0-16,21 1 0,0-22 0,0 0 15,0 0-15,22 0 0,-22 0 16,21 0-16,-21 0 0,22-22 0,-22 1 16,21 0-16,0-21 0,-20 21 15,20-1-15,-21-20 0,21 0 0,-20-1 16,-1 1-16,0 0 0,0-1 0,0 1 16,0-21-16,1 20 0,-22-20 15,21 20-15,-21-20 0,0 21 0,0-22 16,0 22-16,0 21 0,0-1 0,0 1 15,0 0-15,0 42 16,-21 0-16,-1 22 16,1-1-16,21 0 0,-21 22 0,21-22 15,-21 1-15,21 20 0,0 1 16,0-22-16,0 21 0,0-20 16,0-1-16,21 0 0,0 1 0,-21-1 15,21-21-15,22 0 0,-22 1 0,0-1 16,0 0-16,22-21 0,-22 0 15,0 0-15,0 0 0,21 0 0,-20-21 16,-1 21-16</inkml:trace>
  <inkml:trace contextRef="#ctx0" brushRef="#br0" timeOffset="15267.72">8424 2921 0,'0'0'0,"21"-21"0,1 0 0,-1 0 16,0-1-16,0 1 0,0 0 15,0-21-15,1 21 0,-1-1 16,-21-20-16,0 21 0,0 0 0,0 0 15,0-1-15,-21 22 0,-22 0 16,22 0-16,-21 0 0,-1 0 0,22 0 16,-21 22-16,0-1 0,-1 0 0,1 21 15,21-21-15,0 22 0,-1-1 16,22 0-16,0-20 0,0 20 0,0 0 16,0-21-16,0 22 0,22-22 0,-1 21 15,21-21-15,-21 22 0,0-22 16,22 21-16,-22-21 0,0 22 0,0-22 15,0 0-15,1 0 0,-22 0 0,0 1 16,0-1-16,0 0 16,0 0-16,-22-21 0,1 21 0,0-21 15,0 0-15,0 0 0,-22 0 0,22 0 16,0 0-16,0-21 0,0 21 0,-22-21 16,22 0-16,0 0 0,21-1 15,-21-20-15,0 21 0,21 0 0,-21-22 16,21 22-16,0 0 0,0 0 0,0 0 15,0 0-15,0 42 16,21 0 0,-21 0-16,21 0 0,0 22 0,0-22 15,0 21-15,-21-21 0,22 22 16,-1-22-16,0 0 0,0 21 16,0-21-16,0-21 0,1 22 0,-1-1 15,21-21-15,-21 0 0,22 0 0,-22 0 16,21 0-16,0-21 0,1-1 15,-1 1-15,0 0 0,22-21 0,-22 21 16,1-22-16,-1 1 0,0 0 0,-21-1 16,22 1-16,-22-22 0,21 22 15,-21 0-15,1-22 0,-1 22 0,-21-22 16,21 22-16,-21 0 0,21-1 0,-21 1 16,0 21-16,0 0 0,0 0 15,0 42 1,0 0-16,0 21 0,0 1 0,-21-1 15,21 0-15,0 1 16,-21-1-16,0 21 0,21-20 0,0-1 16,-22 22-16,22-22 0,-21 21 0,21-20 15,0-1-15,0-21 0,0 22 0,0-22 16,0 21-16,0-21 0,21-21 16,-21 21-16,22 1 0,-1-22 0,0 0 15,0 0-15,0 0 0,0-22 16,1 22-16,-22-21 15,0 0-15,0 0 0,0 0 16,0 0-16,0-1 0</inkml:trace>
  <inkml:trace contextRef="#ctx0" brushRef="#br0" timeOffset="15427.63">8996 3027 0,'0'0'0,"-21"0"0,42 0 46,0 0-46,0 0 0,0 0 16,22 0-16,-22 0 0,21-21 0,-21 21 16,0 0-16,1 0 0,20 0 0,-21 0 15,0 0-15</inkml:trace>
  <inkml:trace contextRef="#ctx0" brushRef="#br0" timeOffset="16892.33">9800 3154 0,'0'0'0,"21"21"0,0-21 16,1 0-16,-1 0 15,0-21-15,0 0 16,0 0-16,-21-1 0,21 1 16,-21 0-16,0 0 0,0 0 15,0 0-15,0-1 0,0 1 16,0-21-16,0 21 0,-21 0 0,0-1 15,0 22-15,0-21 0,0 21 0,-1 0 16,1 0-16,0 0 0,0 21 16,-21 1-16,20-1 0,1 0 0,0 0 15,0 21-15,0-20 0,0 20 0,-1 0 16,22-21-16,0 22 0,-21-1 16,21-21-16,0 22 0,0-22 0,0 0 15,0 0-15,21 0 0,1 0 0,-1 1 16,0-22-16,0 0 15,0 0-15,22 0 0,-22-22 0,0 1 16,0 0-16,0 0 0,0 0 16,1-22-16,-1 22 0,-21 0 0,0-21 15,21 21-15,-21-1 0,0-20 16,21 21-16,-21 0 0,0 0 0,0-1 16,0 1-16,0 0 0,0 42 31,0 0-31,0 1 0,0-1 15,0 0-15,0 21 0,0-21 0,0 1 16,0 20-16,0 0 0,0-21 0,0 22 16,0-22-16,0 0 0,0 21 15,21-20-15,-21-1 0,21 0 0,1-21 16,-1 21-16,21-21 0,-21 0 16,0 0-16,22 0 0,-22 0 0,21 0 15,-21-21-15,22 0 0,-22 0 16,21-1-16,-21 1 0,1-21 0,-1 0 15,21 20-15,-21-20 0,0 0 0,1-1 16,-22-20-16,21 21 0,0-1 16,0-20-16,0-1 0,-21 1 15,21 20-15,1-20 0,-22 21 0,21-1 0,-21 1 16,0 0-16,0 20 0,0 1 16,0 0-16,0 0 0,0 42 15,-21 0-15,-1 0 0,1 1 16,21 20-16,-21 0 0,0 22 15,0-22-15,21 22 0,-21-1 16,-1-21-16,1 22 0,21-22 0,0 22 16,-21-1-16,21-20 0,0 20 0,0-21 15,0 1-15,0-1 0,0 0 16,21-20-16,0 20 0,-21-21 0,22-21 16,20 21-16,-21-21 0,0 21 0,22-21 15,-22 0-15,0 0 0,21-21 0,-21 0 16,22 21-16,-22-21 0,0 0 15,0 0-15,22-22 0,-22 22 0,0-21 16,-21 21-16,21-22 0,-21 22 0,21-21 16,-21 21-16,0-1 0,0 1 15,0 0-15,0 42 32,0 0-32,0 22 15,0-22-15,0 0 0,0 0 16,0 22-16,0-22 0,21 0 0,-21 0 15,22 0-15,-1 0 0,0-21 16,0 22-16,0-22 0,22 0 16,-22 0-16,0 0 0,0-22 15,0 1-15,22 0 0,-22 0 0,0 0 16,0 0-16,0-1 0,22-20 16,-22 21-16,0-21 0,0 20 0,0-20 15,0 0-15,1-1 0,-1 22 16,0-21-16,-21 21 0,21 0 0,0-1 15,0 1-15,1 21 16,-1 0-16,-21 21 16,0 1-16,0-1 0,0 0 15,0 0-15,0 0 16,21-21 15,0 0-31,-21-21 16,0 0-1,0 0-15,0 0 16,0-1-16,0 1 16,0 0-16,-21 21 15,0 0-15,0 0 16,-1 0-16,1 21 16,0 0-16,0 1 0,21 20 0,-21-21 15,0 0-15,21 22 0,-22-1 0,22-21 16,0 21-16,0 1 0,0-1 15,0-21-15,0 22 0,0-22 0,0 0 16,22 0-16,-1 0 0,0 0 16,0 1-16,0-22 0,22 0 0,-22 0 15,21 0-15,0 0 0,1 0 0,-22 0 16,21-22-16,1 22 0,-22-21 16,0 0-16,21 21 0,-21-21 0,1 0 15,-1-22-15,0 22 0,0 0 0,0 0 16,-21 0-16,0-22 0,21 22 0,-21 0 15,0-21-15,0 21 0,0-1 16,0-20-16</inkml:trace>
  <inkml:trace contextRef="#ctx0" brushRef="#br0" timeOffset="17111.73">11769 2371 0,'0'0'0,"-22"0"0,22-21 0,-21 21 16,0 0-16</inkml:trace>
  <inkml:trace contextRef="#ctx0" brushRef="#br0" timeOffset="17331.61">10520 2815 0,'0'0'0,"0"21"0,21-21 31,0 0-31,0 0 0,22 0 0,-1 0 16,0 0-16,1 0 0,-1 0 15,21 0-15,-20 0 0,20 0 0,-20 0 16,-1-21-16,0 21 0,-21-21 0,1 21 16,-1 0-16</inkml:trace>
  <inkml:trace contextRef="#ctx0" brushRef="#br0" timeOffset="19309.98">2752 4741 0,'0'0'16,"42"-21"-16,0 0 0,1 0 15,-43 0-15,0 0 0,21 21 16,-21-22-16,0 1 0,0 0 15,0 0-15,-21 0 0,21 0 0,-22-1 16,-20 1-16,21 0 0,0 21 0,-22-21 16,1 21-16,0 0 0,-1 0 15,1 0-15,-21 0 0,20 21 0,-20 0 16,-1 0-16,22 22 16,-22-1-16,22 0 0,0 1 0,-1 20 15,22-20-15,0 20 0,0 1 16,0-22-16,21 21 0,0-20 0,0-1 15,0 0-15,0 1 0,0-22 16,21 0-16,0 0 0,21-21 0,-20 0 16,20 0-16,0 0 0,1 0 0,20 0 15,-21-21-15,22 0 0,-22-21 16,1 20-16,20-20 0,-21 21 0,1-21 16,-1-1-16,-21 1 0,22 0 15,-22-1-15,0 1 0,-21 0 0,0 20 16,0-20-16,0 21 0,0 0 15,0 0-15,0-1 0,-21 44 32,0 20-32,21-21 15,0 21-15,0 1 0,0-1 0,0 0 16,0 22-16,0-22 0,0 1 16,21-1-16,0-21 0,0 21 0,0-20 15,0-1-15,1 0 0,-1 0 0,21 0 16,-21-21-16,22 0 0,-22 0 15,21 0-15,0 0 0,-20-21 0,20 0 16,0 0-16,-21 0 0,22-1 0,-22 1 16,0-21-16,0 21 15,0-22-15,1 1 0,-22 0 0,21-1 16,-21 1-16,0 21 0,0 0 16,0-22-16,0 22 0,0 42 31,0 1-31,0-1 0,0 21 15,0 0-15,0-20 0,-21 20 0,21 0 16,-22 1-16,22-1 0,-21-21 0,21 21 16,0-20-16,0-1 0,0 0 15,0 0-15,0 0 16,0-42 0,0 0-1,21 0-15,-21 0 0,22-1 16,-1-20-16,-21 21 0,0-21 15,21-1-15,0 22 0,0-21 0,-21-1 16,21 22-16,1 0 0,-1 0 0,0 21 16,0 0-16,0 21 15,0 21-15,1-20 16,-22-1-16,21 21 0,0-21 16,0 22-16,0-22 0,0 0 0,1 21 15,-1-21-15,0 1 0,0-1 0,0 0 16,0-21-16,1 21 0,-1-21 15,0 0-15,0 0 0,0 0 16,0 0-16,1 0 0,-1 0 0,0-21 16,-21 0-16,0 0 0,21 21 15,0-22-15,-21-20 0,21 21 0,-21-21 16,0 20-16,22-20 0,-1 0 0,0-1 16,0 1-16,0 0 0,0 21 15,1-1-15,-1-20 0,0 42 0,0-21 16,0 21-16,0 0 0,1 0 0,-1 0 15,0 0-15,0 21 0,0-21 16,-21 21-16,0 0 0,0 1 16,21-1-16,-21 0 0,0 0 0,0 0 15,22 0-15,-22 1 0,0-1 16,0 0-16,0 0 16,21-21-16,0 0 15,-21-21 1,0 0-16,0 0 0,0-1 15,0 1-15,0-21 0,0 21 0,0 0 16,0-1-16,0-20 0,0 21 16,0 0-16,-21 0 0,0-1 0,-1 1 15,1 21-15,0 0 0,0 0 0,0 0 16,0 0-16,-22 0 16,22 21-16,0 1 0,-21-1 0,20 21 15,1 0-15,0 1 0,0-1 0,0 22 16,0-22-16,21 0 0,0 1 15,0-1-15,0 0 0,0 1 0,0-22 16,0 0-16,21 0 0,0 0 0,0 0 16,0-21-16,22 0 0,-1 0 15,-21 0-15,21 0 0,1 0 0,-22 0 16,21-21-16,1 0 0,-1-21 16,0 21-16,-21-1 0,22-20 0,-22 0 15,21-1-15,-21-20 0,1-1 0,-1 22 16,0-21-16,0-1 0,0 1 15,0 20-15,-21-20 0,0-1 16,0 1-16,22-1 0,-22 22 0,0-22 16,0 22-16,0 21 0,0-21 0,0 20 15,0 44 1,-22-1-16,1 21 0,0 0 16,21 22-16,-21-22 0,21 22 15,-21-1-15,21 1 0,0-1 0,0 1 16,0-1-16,0 1 0,0-1 0,21-20 15,0 20-15,0-21 0,22 1 16,-22-22-16,21 21 0,0-21 0,1 1 16,-1-1-16,-21-21 0,22 0 15,-22 0-15,21 0 0,-21 0 0,22-21 16</inkml:trace>
  <inkml:trace contextRef="#ctx0" brushRef="#br0" timeOffset="20680.62">6075 4636 0,'0'0'0,"0"-22"0,0 1 0,0-21 15,0 21-15,0 0 0,0-1 16,0 44 0,0-1-16,0 0 15,-21 0-15,21 21 0,-22 1 0,1-1 16,21 0-16,0 1 0,-21-1 0,0 0 16,0 1-16,0-1 0,21 0 15,0-20-15,-22 20 0,22-21 0,-21 0 16,21 0-16,21-42 31,1 0-31,-1 0 16,0 0-16,0-22 0,0 1 15,0 0-15,1-1 0,-1 1 16,21 0-16,-21-1 0,0 1 0,22 0 16,-22-1-16,0 22 0,0 0 0,0 0 15,1 0-15,-1 21 0,0 0 16,0 0-16,-21 21 0,0 0 15,0 21-15,0-20 0,0-1 0,0 21 16,0 0-16,0 1 0,0-1 16,0 0-16,0 1 0,0-22 0,0 21 15,0-21-15,21 1 0,-21 20 0,21-42 16,-21 21-16,22 0 0,-1-21 0,0 0 16,21 0-16,-21 0 0,1 0 15,20-21-15,-21 0 0,21 0 16,-20 0-16,20-1 0,-21 1 0,0-21 15,22 21-15,-22-22 0,0 22 16,0-21-16,0 0 0,-21 20 0,21-20 16,-21 21-16,22 0 0,-22 0 0,0 42 47,-22 0-47,1 21 0,0-21 0,21 22 15,0-1-15,-21-21 0,0 22 0,21-1 16,0-21-16,0 0 0,0 22 15,0-22-15,0 0 0,0 0 16,21 0-16,0-21 0,0 0 16,0 0-16,1 0 0,-1 0 0,0 0 15,0 0-15,-21-21 0,21 0 16,0 21-16,-21-21 0,22 0 0,-22-1 16,0 1-16,0 0 0,0-21 0,0 21 15,0-1-15,-22 1 0,1-21 16,0 21-16,0 0 0,21-1 0,-21 1 15,0 21-15,21-21 0,-22 21 16,22-21-16,0 0 0,22 21 16,20 0-1,-21-21-15,0 21 0,22 0 0,41 0 16,-41 0-16,-22 0 16,21 0-16,-21 0 0,0 0 0,1 21 15,20 0-15,-21 0 0,-21 0 16,21 22-16,-21-22 0,21 0 0,-21 21 15,0-21-15,0 1 0,0-1 0,0 21 16,0-21-16,0 0 0,0 1 16,0-1-16,0 0 0,0 0 15,-21-21-15,21-21 47,0 0-47,0 0 0,0-1 0,21 1 16,-21 0-16,22-21 0,-1-1 0,0 1 15,0 0-15,0 21 0,0-22 16,1 1-16,20 21 0,-21 0 0,21-1 16,-20 1-16,20 21 0,-21 0 0,21 0 15,1 0-15,-22 21 0,0 1 0,0 20 16,0-21-16,-21 21 0,0-20 16,0 20-16,0 0 0,0 1 0,0-22 15,0 21-15,-21-21 0,21 22 0,-21-22 16,21 0-16,-21 0 0,21 0 15,0 0-15,-21 1 0,42-44 32,0 1-17,0 0-15,0 0 0,1 0 0</inkml:trace>
  <inkml:trace contextRef="#ctx0" brushRef="#br0" timeOffset="21531.44">8699 4911 0,'0'0'0,"-21"0"0,42 0 31,-21-21-31,22-1 15,-1 1-15,0 0 0,0 0 0,0 0 16,0 0-16,1-22 0,20 1 16,-21 21-16,0-22 0,0 1 0,1 0 15,-1 21-15,-21-22 0,0 22 16,0-21-16,0 21 0,0-1 16,-21 22-16,-1 0 15,-20 22-15,21-22 0,-21 21 16,20 0-16,1 21 0,0-21 0,0 1 15,21 20-15,0-21 0,0 21 0,0-20 16,0 20-16,21-21 0,21 21 0,-20-20 16,-1 20-16,0-21 0,0 0 15,0 22-15,0-22 0,1 0 0,-1 0 16,-21 0-16,0 0 0,0 1 16,-21-22-1,-1 0 1,1 0-16,0 0 0,0-22 0,0 22 15,21-21-15,-21 0 0,-1 21 16,1 0-16,21-21 0,-21 21 16,21 21-1,0 0 1,0 0-16,0 1 0,21-22 16,0 21-16,1-21 0,-1 0 15,0 0-15,21 0 0,-21 0 0,22 0 16,-1 0-16,-21 0 0,22-21 0,-22 21 15,21-22-15,-21 1 0,22 0 0,-22 0 16,0 0-16,0 0 16,21-22-16,-20 1 0,-1 21 0,-21-22 15,21 1-15,0 0 0,0-1 0,0 1 16,1 0-16,-1-1 0,-21 1 0,21-21 16,0 20-16,-21 1 0,0 21 15,0-22-15,0 22 0,0 42 31,0 22-31,-21-22 0,0 21 16,0 1-16,21 20 0,-22-21 0,1 1 16,21 20-16,-21-20 0,21 20 0,-21-21 15,21 1-15,0-1 0,0 0 0,0 1 16,0-22-16,0 21 16,0-21-16,0 1 0,21-1 0,0 0 15,0-21-15,1 0 16,-1 0-16,0 0 0,21 0 0,-21-21 15,1 0-15,-1-1 0,0 22 0,0-21 16,0 0-16,-21-21 0,0 21 16,0-1-16</inkml:trace>
  <inkml:trace contextRef="#ctx0" brushRef="#br0" timeOffset="21711.42">9398 4551 0,'0'0'0,"-21"0"16,21 21 15,21-21-31,0 0 16,0 0-16,22 0 0,-22 0 15,0 0-15,21 0 0,-21-21 0,1 21 16,20-21-16,-21 0 0,0-1 16,22 1-16,-22 0 0,0 0 0</inkml:trace>
  <inkml:trace contextRef="#ctx0" brushRef="#br0" timeOffset="23233.19">10393 4868 0,'0'0'0,"-21"0"16,21-21-16,0 0 16,0 0-16,21 0 0,0 0 15,0 21-15,0-22 0,-21-20 16,21 21-16,1 0 0,-22 0 16,21-22-16,-21 22 0,0 0 0,0 0 15,0-22-15,0 22 0,0 0 0,0 0 16,-21 0-16,-1 21 15,1 0-15,0 0 0,0 0 0,0 21 16,-22 0-16,22 0 0,0 0 0,-21 22 16,21-22-16,-22 21 0,22 1 0,0-1 15,-21 0-15,20 1 0,1-1 16,0 0-16,0 1 0,21-1 0,0-21 16,0 21-16,0-20 0,0-1 0,21-21 15,0 21-15,0-21 0,1 0 16,20 0-16,-21 0 0,21 0 15,-20-21-15,-1 0 0,21-1 0,-21 1 16,22 0-16,-22 0 0,0-21 0,0 20 16,0-20-16,0 21 0,1-21 0,-1-1 15,-21 1-15,0 21 0,0-22 16,21 1-16,-21 21 0,21 0 0,-21 0 16,0-1-16,0 1 0,0 42 31,0 1-31,0-1 0,0 0 15,0 21-15,-21-21 0,21 22 0,0-1 16,-21 0-16,21-20 0,0 20 0,0 0 16,0 1-16,0-22 15,0 21-15,21-21 0,0 0 0,0 1 16,0-1-16,1 0 0,-1-21 0,21 0 16,-21 0-16,22 0 0,-1 0 0,-21-21 15,21 0-15,1-1 0,-22 1 16,21 0-16,-21-21 0,22 21 15,-22-22-15,21 1 0,-21-22 0,1 22 0,-1 0 16,21-22-16,-21 1 0,-21 20 16,21-20-16,1-1 0,-1 22 0,-21 0 15,0-1-15,0 1 0,0 21 0,0 0 16,0 0-16,-21 42 31,21 0-31,-22 21 0,1-21 0,0 22 16,0-1-16,0 0 0,21 1 0,-21 20 15,-1-20-15,1-1 0,21 0 0,0 1 16,0 20-16,-21-21 0,21 1 16,0-1-16,0 0 0,0 1 0,0-1 15,21-21-15,0 0 0,1 22 0,-1-43 16,0 21-16,0 0 0,0-21 0,0 0 16,1 0-16,-1 0 0,0 0 15,0-21-15,21 0 0,-20 0 16,-1-1-16,0-20 0,0 21 0,-21 0 15,21-22-15,0 1 0,1 21 0,-22-21 16,0 20-16,0 1 0,21 0 0,-21 0 16,0 0-16,0 42 15,0 0 1,0 0-16,0 0 0,0 1 0,0 20 16,0 0-16,0-21 0,0 22 0,0-22 15,0 0-15,0 21 0,0-20 16,21-1-16,-21 0 0,21-21 0,0 21 15,0-21-15,22 0 0,-22 0 0,0 0 16,0 0-16,0 0 0,22-21 16,-22 21-16,0-21 0,0 0 15,0-22-15,1 22 0,-1-21 0,0 21 16,0-22-16,0 1 0,0 0 0,22-1 16,-22 1-16,0 0 0,21-1 0,-20 22 15,-1-21-15,0 21 0,21-1 16,-21 22-16,1 0 0,-1-21 0,0 21 15,0 0-15,-21 21 0,21-21 16,-21 22-16,0-1 0,0 0 0,0 0 16,0 0-16,0 0 15,0 1 1,21-44 15,-21 1-31,0 0 16,22 21-16,-22-21 0,0 0 15,0 0-15,0-1 0,0 1 16,0 0-16,0 0 0,-22 21 16,1 0-16,0 0 0,0 0 15,0 0-15,0 21 0,-1-21 0,1 21 16,0 22-16,-21-22 0,21 21 0,-22-21 16,22 22-16,0-1 0,-21 0 15,20 1-15,1-1 0,21-21 0,0 21 16,0 1-16,0-22 0,0 21 15,0-21-15,0 1 0,21-1 0,1 0 16,-1 0-16,0-21 0,0 0 0,0 0 16,0 0-16,1 0 0,20 0 0,-21-21 15,0 0-15,0 21 0,1-21 16,-1-1-16,0 1 0,0 0 16,0-21-16,-21 21 0,21-1 0,-21-20 15,22 21-15,-22-21 0,21 20 0,-21-20 16,0 21-16</inkml:trace>
  <inkml:trace contextRef="#ctx0" brushRef="#br0" timeOffset="23532.02">12213 3895 0,'0'0'0,"-21"0"0,0 0 0,0 0 16,-1 21-16,1-21 0,0 0 0,0 0 15,21 21 1,21-42 15,-21 0-15,-21 21 0,0 0-1,0 21 16,21 0-15,-22-21-16,22 21 0,-21-21 16,0 21-16</inkml:trace>
  <inkml:trace contextRef="#ctx0" brushRef="#br0" timeOffset="23775.88">11007 4424 0,'0'0'0,"-43"21"0,22-21 0,0 21 16,21 0-1,21-21-15,0 0 16,22 0-16,-22 0 0,0 0 0,21 0 16,1 0-16,-22 0 0,21 0 0,-21 0 15,22 0-15,-22 0 0,0 0 16,0 0-16,0 0 15,-21-21 1</inkml:trace>
  <inkml:trace contextRef="#ctx0" brushRef="#br0" timeOffset="25728.02">16065 741 0,'0'0'0,"0"-21"0,0 0 0,0-1 16,0 1-16,0 0 15,-21 21 1,0 0 0,21 21-1,-21 0-15,21 1 16,0-1-16,0 0 0,0 0 0,0 0 15,0 22-15,0-22 0,0 21 0,0 0 16,0 1-16,0-1 0,0 0 16,0 1-16,0-1 0,0 0 0,0 1 15,0-1-15,0 0 0,0 1 0,0-1 16,0 22-16,0-22 0,0 0 0,0 22 16,0-22-16,0 22 0,0-22 15,0 21-15,0-20 0,0 20 0,0-20 16,0 20-16,0-21 0,0 22 0,0-22 15,0 22-15,0-22 16,0 22-16,0-1 0,0 1 0,0-1 16,0 1-16,0-1 0,21-21 0,-21 22 15,0-1-15,0 1 0,0-22 0,0 22 16,0-1-16,0 1 0,0-1 16,-21 1-16,21-1 0,0-20 0,-21 20 15,0 1-15,21-1 0,-22 1 0,22-1 16,-21 1-16,21-1 0,-21 1 0,0-1 15,21 1-15,0-1 0,0 1 16,-21-1-16,21 22 0,0-22 16,0 1-16,0-1 0,0 1 0,0-1 0,0 1 15,0-1-15,0 1 0,0-1 16,0 1-16,0 20 0,0-20 16,0-1-16,0 1 0,0-1 0,0 1 15,0-1-15,0 1 0,0-1 0,0 1 16,-21-1-16,21 22 0,0-21 0,0-1 15,0 1-15,0-22 0,0 21 16,0 1-16,0-1 0,0 1 0,0 21 16,0-22-16,0 1 0,0 20 0,0-20 15,0 20-15,0-20 0,-22-1 16,22 1-16,0 21 0,-21-22 0,21 1 0,0 20 16,0-20-16,0 20 0,0-20 15,0 21-15,-21-22 0,21 1 16,0 20-16,0-20 0,-21 20 0,21-20 15,0 21-15,0-22 0,0 22 0,-21-1 16,21-20-16,0 21 0,-21-22 0,21 22 16,-22-22-16,22 22 0,0-22 0,0 22 15,-21 0-15,21-1 0,-21-20 0,21 21 16,0-1-16,0 1 0,0-22 16,-21 22-16,21 0 0,0-1 0,-21 1 15,21 0-15,0-1 0,0 1 0,0-21 16,0 20-16,0 1 0,-21 0 0,21-1 15,0 1-15,-22 21 0,22-22 16,0-20-16,0 21 0,0-1 0,0 1 16,-21 0-16,21-1 0,0 1 0,-21 0 15,21-1-15,0 1 0,0-22 16,0 22-16,0 0 0,-21-1 0,21 1 16,0 0-16,-21-22 0,21 22 0,0 0 15,0-1-15,0 1 0,-21-22 0,21 22 16,-22-21-16,22 20 0,-21 1 0,21 0 15,0-22-15,0 22 16,0-1-16,-21-20 0,21 21 0,0-22 0,0 22 16,0-22-16,0 22 0,0-22 15,-21 22-15,21-21 0,0 20 0,0-20 16,0 20-16,0-20 0,0-1 0,0 22 16,-21-21-16,21 20 0,0-20 15,-21 20-15,21-20 0,0 21 0,0-22 16,0 1-16,0 20 0,-22-20 0,22-1 15,0 1-15,-21 20 0,21-20 0,0-1 16,0 1-16,-21-1 0,21 22 16,-21-21-16,21-1 0,0 1 0,0-22 15,0 21-15,-21 1 0,21-1 16,0 1-16,0-22 0,-21 22 0,21-1 16,0 1-16,-22-22 0,22 22 15,0-1-15,0-21 0,0 1 0,0 20 16,-21-20-16,21-1 0,0 0 0,-21 22 15,21-22-15,0 0 0,0 1 0,0-1 16,0 0-16,0 1 0,0-1 16,0 0-16,0 1 0,0-1 0,0 0 15,0-20-15,0 20 0,0 0 0,0-21 16,0 1-16,0 20 0,0-21 16,0 0-16,0 22 0,0-22 0,0 0 15,0 0-15,0 0 0,0 22 16,0-22-16,0 0 0,0 21 0,21-21 15,-21 1-15,0-1 0,0 21 16,21-21-16,-21 0 0,0 1 0,0-1 16,0 0-16,0 0 0,22-21 15,-22-21 32,0 0-47,0 0 0</inkml:trace>
  <inkml:trace contextRef="#ctx0" brushRef="#br0" timeOffset="37476.74">24659 1778 0,'0'-21'47,"0"0"-31,21 21-1,-21-21-15,21-1 16,1 22-16,-22-21 15,21 0-15,-21 0 0,21 21 16,-21-21-16,0 0 0,0-1 0,0 1 16,0 0-16,0 0 15,0 0-15,0 0 0,-21-1 16,0 22-16,21-21 0,-22 0 0,1 21 16,0 0-16,0 0 0,0-21 15,0 21-15,-1 0 0,1 0 0,0 0 16,-21 0-16,21 21 0,-1-21 15,-20 21-15,21 0 0,0 22 0,0-22 16,-22 21-16,22 1 0,0-1 16,0 0-16,0 1 0,-1-1 15,1 0-15,0 1 0,21-22 0,0 21 16,-21 0-16,21-20 0,0 20 0,0-21 16,0 0-16,0 0 0,0 1 15,0-1-15,0 0 0,0 0 16,21-21 46,-21 21 16,0 0-62,21-21 0,-21 22-16,21-1 0,-21 0 15,22 0-15,-1-21 16,-21 21-16,21-21 0,0 21 16,0-21-16,0 0 0,1 22 0,20-22 15,0 0-15,1 0 0,-1 0 16,0 0-16,22 0 0,-1 0 15,-20 0-15,20-22 0,1 22 0,-1-21 16,1 0-16,-1 0 0,-21 0 0,1 0 16,-1-1-16,0 1 0,-20 0 15,-1 0-15,0-21 0,-21 20 0,21 1 16,-21 0-16,0 0 0,0 0 16,0 0-16,-21-1 0,0 22 0,-22 0 15,22 0-15,-21 0 0,21 0 0,-22 22 16,1-1-16,0 0 0,-1 0 15,1 21-15,0-20 0,21-1 16,-22 21-16,22-21 0,0 22 0,0-22 0,21 0 16,0 0-16,0 0 15,0 0-15,0 1 0,0-1 0,21-21 16,0 0-16,0 0 0,0 0 0,22 0 16,-22 0-16,21 0 0,-21 0 15,22-21-15,-1-1 0,0 1 0,-20 0 16,20 0-16,-21 0 0,0 0 0,0-1 15,1 1-15,-1 0 0,-21 0 16,21 0-16,-21 0 0,0-1 0,0 44 31,0-1-15,-21 0-16,21 0 0,-21 0 16,21 0-16,0 1 0,0-1 15,0 0-15,0 0 0,0 0 16,0 0-16,21-21 0,0 22 15,0-22-15,0 0 0,0 0 0,1 0 16,-1 0-16,21 0 0,0-22 16,-20 1-16,20 0 0,0 0 0,22 0 15,-22 0-15,-21-1 0,22 1 0,-1-21 16,-21 21-16,0-22 0,0 22 16,1 0-16,-1 0 0,-21 0 0,0 0 15,0-1-15,0 44 16,0-1-1,0 0-15,0 0 0,-21 0 16,-1 0-16,22 22 0,-21-22 0,21 0 16,-21 21-16,0-20 0,21-1 15,0 0-15,-21 21 0,0-21 0,21 1 16,-22-1-16,22 0 16,0 0-16,0-42 31,0 0-31,0 0 15,0-1-15,0 1 0,22-21 0,-1 21 16,0-22-16,0 1 0,0 0 16,0-1-16,1 1 0,20 0 15,-21-1-15,21 1 0,1 21 0,-22 0 16,21 0-16,-21 21 0,22 0 0,-22 0 16,21 21-16,-21 0 0,1 0 15,-1 0-15,0 22 0,0-1 0,0 0 16,0-21-16,1 22 0,-22-1 0,0-21 15,0 22-15,0-22 0,0 21 16,0-21-16,0 0 0,0 1 0,0-1 16,0 0-16,-22-21 15,22-21 17,22 21-32,-1-21 0,0-1 15,0-20-15,21 21 0</inkml:trace>
  <inkml:trace contextRef="#ctx0" brushRef="#br0" timeOffset="38363.74">27813 1524 0,'0'0'15,"0"-21"-15,-42-43 16,20 64-1,1 0 1,21 22-16,0-1 0,-21 21 0,21 0 16,-21 1-16,21-1 0,-21 22 15,21-1-15,0 1 0,0-1 0,-21 1 16,-1-22-16,22 21 0,-21-20 16,21-1-16,0 0 0,-21 1 0,0-1 15,21-21-15,0 0 0,0 1 0,0-1 16,-21 0-16,21-42 31,0 0-31,0-1 16,21 1-16,-21 0 0,21-21 15,0 21-15,0-22 0,1 1 0,-1 21 16,0-22-16,21 22 0,-21 0 16,22-21-16,-22 21 0,21 21 0,-21-22 15,22 22-15,-22 0 0,0 0 0,0 0 16,0 22-16,1-1 0,-1 0 15,0 0-15,0 0 0,-21 22 0,0-22 16,0 21-16,0-21 0,0 22 16,0-1-16,0-21 0,-21 0 0,0 22 15,0-22-15,-1 0 0,1 0 0,0-21 16,-21 21-16,21-21 16,-1 0-16,1 0 0,0 0 0,0 0 15,0 0-15,21-21 0,-21 0 16,-1 0-16,22 0 15,-21-1-15,21 1 0,0 0 16,21 21 15,1 21-31,-1-21 16,0 0-16,0 21 0,0-21 0,22 22 16,-22-22-16,21 0 15,0 0-15,-20 0 0,20 0 0,21 0 0,-20 0 16,-1 0-16,0-22 0,1 22 15,20-21-15,-20 0 0,20 0 16,-21 0-16,1 0 0,20-22 0,-20 22 16,-1-21-16,0-1 0,1 1 15,-1 0-15,-21 21 0,0-22 0,0 1 16,-21 21-16,0 0 0,-21 21 16,0 0-16,0 21 15,-21 0-15,-1 0 0,22 21 0,-21 1 16,21-1-16,-1 0 0,1 1 15,0-1-15,21 0 0,0 1 0,0-1 16,0-21-16,21 22 0,0-22 0,22 0 16,-1 21-16,0-21 0,22-21 15,-1 22-15,1-1 0,21-21 16,-22 0-16,1 0 0,-1 0 0,1 0 16,-22 0-16,0-21 0,-21-1 15,1 1-15,-1 0 0,-21 0 0,0 0 16,0 0-16,-43-1 0</inkml:trace>
  <inkml:trace contextRef="#ctx0" brushRef="#br0" timeOffset="41955.53">18267 3112 0,'0'0'0,"0"-22"0,21 1 0,0 0 16,-21 0-16,0 0 15,21 0-15,0-1 0,-21 1 0,0-21 16,0 21-16,0 0 16,0-1-16,-21 1 0,0 21 15,0 0-15,0 0 0,-22 0 0,22 0 16,0 0-16,-21 21 0,21 1 16,-22 20-16,1 0 0,21 1 15,0-1-15,-1 0 0,-20 22 0,42-1 16,-21 1-16,21-1 0,-21-20 0,21 20 15,0-21-15,0 1 0,0-1 0,0 0 16,21-20-16,0 20 0,0-21 16,22 0-16,-22-21 0,21 0 0,0 0 15,-20 0-15,41 0 0,-21 0 0,1 0 16,20-21-16,1 0 0,-1 0 16,1 0-16,-22-22 0,22 1 0,-1 0 15,1-1-15,-22 1 0,0 0 0,1-22 16,-22 22-16,21-22 15,-21 1-15,-21-1 0,21 22 0,-21-22 16,0 1-16,0 21 0,0-1 0,0 1 16,0 21-16,0 0 0,0-1 15,0 44-15,-21-1 16,0 21-16,21-21 0,-21 43 0,0-22 16,0 0-16,-1 22 0,1-1 15,0 1-15,0-1 0,0 1 0,21-22 16,0 22-16,0-22 0,0 0 0,0 1 15,0-1-15,0-21 0,21 0 16,0 1-16,0-1 0,22-21 0,-22 0 16,21 0-16,0 0 0,22 0 0,-22-21 15,22-1-15,-1 1 0,-20 0 16,20 0-16,1 0 0,-22-22 16,0 1-16,1 21 0,-22-21 0,0-1 15,0 1-15,-21 21 0,21-22 0,-21 22 16,0-21-16,0 21 0,-21 21 15,0 0-15,0 0 0,0 0 16,-22 0-16,22 21 0,-21 21 0,21-21 16,-22 22-16,22-22 15,0 21-15,-21 1 0,20-1 0,1 0 16,0-21-16,0 22 0,21-22 0,-21 21 16,21-21-16,0 1 0,21-1 15,0-21-15,0 0 0,0 0 16,1 0-16,20 0 0,-21 0 0,21-21 15,-20-1-15,20 22 0,-21-21 0,21-21 16,-20 21-16,-1 0 0,0-22 16,-21 1-16,0 21 0,21-22 15,-21 1-15,0 0 0,0 21 0,0-22 0,0 22 16,-21 21 0,21 42-1,0-20-15,-21-1 0,0 21 0,21 0 16,-22 1-16,22-22 15,0 21-15,0 1 0,0-22 0,0 21 16,0-21-16,0 0 0,0 1 0,22-1 16,-1 0-16,0-21 0,0 0 15,0 0-15,22 0 0,-22 0 0,21 0 16,0 0-16,1-21 0,-1 21 0,0-21 16,-20-1-16,20-20 0,0 21 0,-21 0 15,22-22-15,-22 1 0,0 0 16,0-1-16,0 1 0,-21 0 0,22-1 15,-22 22-15,0-21 0,0 21 0,-22 21 16,1 0 0,0 0-16,0 21 0,0 0 15,21 0-15,-21 22 0,21-1 0,0-21 16,0 21-16,0 1 0,0-22 16,0 21-16,21-21 0,-21 22 0,21-22 15,0 0-15,0 21 0,0-20 0,1-1 16,-22 0-16,21-21 0,0 21 0,-21 0 15,-21-21 1,0 0 0,-1 0-16,1 0 0,0-21 0,0 21 15,0-21-15,0 0 0,-1 21 0,1 0 16,0-21-16,0 21 16,0 0-16,21 21 31,0 0-31,21-21 15,0 0-15,0 21 0,0-21 0,1 0 16,-1 0-16,21 0 0,-21 0 0,22 0 16,-1 0-16,0-21 0,1 21 0,-1-21 15,0 0-15,22 21 0,-22-22 16,22-20-16,-22 21 0,0 0 0,1-22 16,-1 22-16,0-21 0,-21 0 15,1-1-15,-1 1 0,-21 21 16,0-22-16,0 22 0,0 0 0,-21 21 15,-1 0-15,1 0 0,0 0 16,0 0-16,-21 21 0,20 22 0,1-22 16,21 21-16,0 0 0,0-20 15,0 20-15,0 0 0,0 1 0,0-22 16,0 21-16,21-21 0,1 22 0,-22-22 16,21 0-16,0 0 0,0 0 15,0 0-15,-21 1 0,0-1 16,-21-21-1,0 0-15,0 0 0,0 0 16,-1-21-16,1-1 16,-21 22-16,21-21 0,0 21 0,21-21 15,-22 21-15,44 0 32,-1 0-32,0 0 0,21 0 15,-21 21-15,22-21 0,-22 0 0,21 0 16,1 0-16,-1 0 0,-21 0 0,21 0 15,1 0-15,-1 0 0,0 0 16,-20-21-16,20 0 0,-21 21 0,21-21 16,-20 0-16,-1 21 0,0-22 0,0 1 15,-21 0-15,0 0 0,21-21 0,-21 20 16,0 1-16,0 0 16,0 0-16,0 0 0,0 0 0,-21 42 31,21 0-31,0 0 15,-21 0-15,21 0 0,-21 1 0,21 20 16,0-21-16,0 0 0,0 0 0,0 22 16,0-22-16,21 0 0,0 0 0,0-21 15,22 21-15,-22 1 0,21-22 16,0 0-16,1 0 0,-1 0 0,0 0 16,1 0-16,-1 0 0,0-22 0,1 1 15,-1 0-15,0 0 0,1 0 16,-22-22-16,0 22 0,21-21 15,-20 0-15,-1-1 0,-21 1 0,0 0 16,21-1-16,-21-20 0,0 20 0,0 1 16,0 21-16,0-21 0,0 20 15,0 1-15,-21 42 16,21 1 0,-21-1-16,21 21 0,0 0 15,-22 1-15,1 20 0,0-20 0,21 20 16,-21 1-16,0-1 0,21-21 0,-21 22 15,-1-1-15,1 1 0,0-1 0,21 22 16,-21-21-16,0 20 16,21-20-16,-21-1 0,21 22 0,-22-22 0,1 1 15,21 21-15,0-22 0,0 1 16,0-1-16,0-21 0,-21 22 0,21-22 16,0 22-16,0-43 0,0 21 0,0-21 15,0 1-15,21-1 0,0-21 16,1 0-16,-1 0 0,0 0 0,0-21 15,0 21-15,0-43 0,22 22 0,-22-21 16,0-1-16,0 1 0,22-64 16,-22 64-16,-21-22 0,0 1 0,0-1 15,0 1-15,0-22 0,0 22 16,0-1-16,-43 1 0,22-1 0,0 22 16,0 0-16,0-1 0,0 22 15,-22 0-15,22 0 0,21 0 0,-21 21 16,21-22-16,0 1 0,21 0 15,0 21 1,0-21-16,22 0 0,-22 21 16,21-21-16,1 21 0,-1-22 0,-21 1 15,21 0-15,1 0 0,-22 0 16,21 0-16,-21-1 0,1 1 0,-1 0 16,0 0-16,21-43 0,-21 43 15,1 0-15,-22-21 16,0 21-16,0-1 0,0 1 15,0 42 1,0 1 0,0-1-16,0 0 0,0 21 15,0-21-15,-22 1 0,22 20 0,0-21 16,0 0-16,0 0 0,0 22 0,0-22 16,0 0-16,0 0 0,22-21 15,-1 0-15,0 0 0,0 0 16,0 0-16,22 0 0,-22 0 0,21 0 15,-21-21-15,22 21 0,-1-21 0,-21 0 16,21 21-16,-20-21 16,20-1-16,-21 1 0,0 0 0,0 0 15,1 21-15,-1-21 0,-21 0 0,0-1 16,21 1-16,-21 0 0,0 0 0,0 0 16,0 0-16,-21 21 15,0 21 1,21 0-16,-22 0 0,1 0 0,0 0 15,21 22-15,0-22 0,-21 0 16,21 21-16,0-20 0,0 20 0,0-21 16,0 0-16,21 0 0,0 1 0,0-1 15,1-21-15,20 21 0,0 0 16,-21-21-16,22 0 0,-1 0 16,22 0-16,-22 0 0,0 0 0,1-21 15,20 0-15,-21 21 0,1-21 0,-1-1 16,0 1-16,-20 0 0,20 0 15,-21-21-15,21-1 0,-20 22 16,-1-21-16,-21 21 0,0-1 16,0 1-16,-21 21 15,-1 0-15,1 0 0,0 0 16,0 21-16,-21 1 0,20-1 0,1 0 16,-21 0-16,0 43 0,20-43 15,1 0-15,0 42 0,21-41 16,0-1-1,0 0-15,0 0 0,21-21 0,0 0 16,1 0-16,-1 0 0,0 0 0,0 0 16,21 0-16,-20-21 0,-1 21 0,21-21 15,-21 0-15,0-1 0,1 1 16,20-21-16,-21 21 0,-21-22 0,21 1 16,0 0-16,1-22 0,-1 1 0,0-1 15,-21 1-15,21-1 16,0 22-16,0-22 0,-21 22 0,0 0 15,22-1-15,-22 22 0,0 0 0,-22 63 32,1-20-32,0 20 0,0 0 15,0 22-15,-22-22 0,22 22 16,0-1-16,0 22 0,21-22 16,0-20-16,-21 20 0,21 1 0,0-22 15,0 0-15,0 1 0,0-1 0,21-21 16,0 0-16,0 22 0,22-22 15,-1 0-15,-21-21 0,21 0 16,-20 0-16,-1 0 0,21-21 0,-21 0 16,0-1-16,22 22 0,-22-42 15,0 21-15,0 0 0,0-22 0,-21-20 16,0 21-16,0-1 0,0 1 16,-21 0-16</inkml:trace>
  <inkml:trace contextRef="#ctx0" brushRef="#br0" timeOffset="42124.44">23072 3069 0,'0'0'0,"-43"0"0,-20 0 15,42 0 1,-1-21 46</inkml:trace>
  <inkml:trace contextRef="#ctx0" brushRef="#br0" timeOffset="42287.34">21696 3090 0,'0'0'0,"-43"0"0,22 0 16,-21 22-16,21-22 0</inkml:trace>
  <inkml:trace contextRef="#ctx0" brushRef="#br0" timeOffset="42743.67">25654 3090 0,'0'0'0,"0"-21"0,0 0 0,0 42 31,0 22-31,0-1 16,-21 0-16,21 1 0,-21-1 0,21 21 16,0-20-16,-22-1 0,1 0 0,21 1 15,-21-1-15,21 0 0,-21-20 16,21-1-16,0 0 0,0 0 16,0-42-1,0 0 1,0 0-16,0-22 0</inkml:trace>
  <inkml:trace contextRef="#ctx0" brushRef="#br0" timeOffset="43043.5">25633 2921 0,'0'0'0,"0"-21"0,0 0 0,-21 0 0,-1-1 16,1 22-16,0 0 0,21 22 15,0-1 1,0 0-16,0 0 15,21-21-15,0 0 0,1 0 0,20 0 16,-21 0-16,0 0 0,22 0 16,-22 0-16,0 0 0,0 0 0,-21-21 15,0 0-15,0 0 16,0-1-16,-21 1 16,0 21-16,0-21 0,-1 21 0,1 0 15,0 0-15,-21 0 0,21 0 0,-1 0 16,1 21-16,0 0 0,0 1 15,0-1-15,21 0 0,0 21 0,0-21 16,0 1-16,0-1 0,21 21 0,0-21 16,21 0-16,-20 1 0,20-1 15</inkml:trace>
  <inkml:trace contextRef="#ctx0" brushRef="#br0" timeOffset="43460.26">26204 3217 0,'0'0'0,"0"22"0,0-1 0,0 0 16,0 0-16,0 0 0,-21 0 0,21 1 16,-21 20-16,21-21 0,-21 0 15,21 22-15,0-22 0,0 0 0,0 0 16,-21 0-16,21 0 0,-22 1 16,22-1-16,0-42 31,0-1-31,0 1 15,0-21-15,0 21 0,22-22 0,-1 1 16,0 0-16,0-1 16,0 1-16,0-21 0,1 20 0,-1 1 15,0 0-15,0-1 0,0 22 0,0 0 16,1 0-16,-1 21 0,0 0 16,0 0-16,-21 21 0,0 21 0,0-21 15,21 22-15,-21 20 0,0-20 0,0-1 16,0 21-16,0-20 0,0 20 15,0-20-15,0-1 0,0-21 0,-21 21 16,21-20-16,0 20 0,0-21 0,0 0 16,0 0-16,21-42 31,0 0-31,1 0 16,20 0-16,-21 0 0,21-22 0</inkml:trace>
  <inkml:trace contextRef="#ctx0" brushRef="#br0" timeOffset="43688.13">27114 2858 0,'0'-22'0,"0"44"0,22-65 16,-22 22-16,0 0 0,-22 42 31,1 0-31,0 0 0,0 22 0,0-1 16,0-21-16,-1 43 0,22-22 15,-21 22-15,0-22 0,0 21 0,0 1 16,0-22-16,21 22 0,-22-22 15,22 0-15,-21 1 0,21-1 0,-21 0 16,21-20-16,0-1 0,0 0 16,21-21-1,0 0-15,1 0 0,-1 0 0,0-21 16,21 0-16</inkml:trace>
  <inkml:trace contextRef="#ctx0" brushRef="#br0" timeOffset="44040.37">27390 3323 0,'0'-21'16,"-22"21"15,22 21-31,0 0 0,-21 1 0,0-1 16,0 21-16,21-21 0,-21 22 16,21-22-16,0 21 0,-21-21 0,21 22 15,0-22-15,0 0 0,0 0 0,0 0 16,0 0-16,0 1 0,21-22 15,0 21-15,0-21 0,0 0 16,0 0-16,22 0 0,-22-21 0,0-1 16,21 22-16,-20-21 0,-1 0 0,0-21 15,0 21-15,0-22 0,-21 22 16,0-21-16,0 21 0,0-22 16,0 22-16,0 0 0,-21 0 15,0 21-15,0 0 0,0 0 16,-1 0-16,1 21 15,21 0-15,0 0 0,0 0 16,-21-21-16,0 0 16</inkml:trace>
  <inkml:trace contextRef="#ctx0" brushRef="#br0" timeOffset="44255.25">26987 3154 0,'0'0'0,"0"-21"0,-21 0 0,21-1 16,0 1-16,21 0 16,22 21-16,-22-21 0,21 21 0,1 0 15,20 0-15,-21-21 0,22 21 0,-22 0 16,22 0-16,-1 0 0,-20 0 16,20 0-16,-21 0 0,1 0 0,-1 0 15,-21 0-15,0 0 0,1 0 0,-44 0 31,-20 0-31,0 0 0</inkml:trace>
  <inkml:trace contextRef="#ctx0" brushRef="#br0" timeOffset="44996.12">18119 4826 0,'0'0'0,"0"-21"0,0 0 0,0 0 16,0-1-16,21 1 15,0 0-15,0 0 0,0 0 16,0 0-16,22-1 0,-22-20 0,0 21 16,21-21-16,-42 20 0,22-20 0,-22 0 15,0 21-15,0-22 0,-22 22 16,1 0-16,0 0 0,-21 21 0,-1 0 16,1 0-16,-21 0 0,20 21 0,-20 0 15,20 0-15,1 0 0,0 22 0,-1-1 16,1-21-16,21 22 0,0-1 15,21 0-15,0 1 0,0-1 0,21 0 16,0 1-16,0-1 0,22 0 0,-1 1 16,21 20-16,-20-21 15,-1 1-15,22 20 0,-22-20 0,21-1 16,-20 0-16,-1 1 0,-21-1 0,22 0 16,-43 1-16,0-22 0,0 21 0,-22-21 15,1 0-15,-21 1 0,-22-1 16,1 0-16,21-21 0,-43 0 0,21 0 15,1 0-15,-1 0 0,1 0 0,-1-21 16,22 0-16,-21-1 0,20 1 0,1 0 16,21-21-16,0 21 0,-1-22 15,22 1-15,0 0 0,0-1 0,0-20 16,22-1-16,-1 1 0,0-1 16,21 1-16,1 20 0,-1-20 0,0 21 15,22-1-15,-22 1 0,22 0 16,-1 20-16,22 1 0,-22 0 0,22 0 15</inkml:trace>
  <inkml:trace contextRef="#ctx0" brushRef="#br0" timeOffset="45188">18690 4572 0,'21'21'15,"-42"-42"-15,42 63 0,-21 1 0,0-1 0,0 0 16,0 1-16,0-1 0,-21 0 0,21 22 16,-21-22-16,21 1 0,-21-1 15,21 0-15,0 1 0,0-1 0,0 0 16,0-21-16,0 22 0,0-22 15,0 0-15,0 0 0,0 0 0,0 1 16,-21-44 15,21 1-31,-22 0 16,1 0-16</inkml:trace>
  <inkml:trace contextRef="#ctx0" brushRef="#br0" timeOffset="45340.01">18309 5144 0,'21'0'16,"0"0"0,1 0-16,20-22 0,-21 22 15,21 0-15,1 0 0,-1-21 0,0 21 16,1-21-16,20 21 0,-20-21 16,-1 21-16,0 0 0,1-21 0,-22 21 15</inkml:trace>
  <inkml:trace contextRef="#ctx0" brushRef="#br0" timeOffset="45872.71">19304 5249 0,'0'0'0,"42"0"16,-21 0 0,1 0-16,-22-21 0,21 21 15,0-21-15,0 0 0,0 0 0,-21 0 16,0-1-16,21 1 0,-21 0 0,0 0 15,0-21-15,0 20 0,0 1 16,-21 0-16,0-21 0,0 42 0,0-21 16,-22 21-16,22 0 0,-21 0 0,21 0 15,-22 21-15,22 0 0,-21 21 0,0-21 16,20 22-16,1-1 0,-21 0 16,21 1-16,0-1 0,21 0 15,0-20-15,-22 20 0,22 0 0,0-21 16,0 1-16,0-1 0,0 0 0,22-21 0,-1 0 15,0 0-15,0 0 0,21 0 16,-20 0-16,20 0 0,0-21 16,-21 21-16,22-21 0,-1-22 0,-21 22 15,22 0-15,-22-21 0,21 20 0,-21-20 16,0 0-16,-21-1 0,22 1 0,-22-21 16,21 20-16,-21 22 0,0-21 15,0 21-15,0-1 0,0 44 16,0 20-1,0-21-15,0 21 0,0 1 16,0-22-16,0 21 0,0 1 0,0-1 16,0 0-16,0-21 0,0 1 15,0 20-15,0-21 0,0 0 0,0 0 16,21-21-16,0 22 0,0-22 16,0 0-16,1 0 0,-1 0 0,0 0 15,0 0-15,21-22 0,-20 1 0,-1 0 16,21 0-16,-21 0 0,0-22 0,1 22 15</inkml:trace>
  <inkml:trace contextRef="#ctx0" brushRef="#br0" timeOffset="46633.27">20002 4826 0,'22'-63'0,"-22"-1"15,-85 509-15,170-932 0,-107 656 0,44-381 0,-1 170 0,-21 21 16,0 0-16,0 0 0,0-1 0,0 44 16,0-1-16,0 0 15,0 0-15,-21 21 0,21 1 16,0-1-16,0 0 0,-22 22 0,1-1 15,21-20-15,-21 20 0,21 1 16,-21-22-16,21 22 0,-21-22 0,21 0 16,0 1-16,0-22 0,0 21 0,0-21 15,0 0-15,0 1 0,21-22 16,0 0-16,0 0 16,0 0-16,1 0 0,-1-22 0,0 1 15,0 0-15,0 0 0,0 0 16,1-22-16,-22 22 0,21 0 0,0 0 15,-21 0-15,0 0 0,0-1 0,21 22 16,-21 22 0,0-1-16,0 0 15,0 0-15,0 0 0,0 0 0,0 1 16,0-1-16,0 0 0,0 0 16,0 0-16,0 0 0,21-21 15,-21 22-15,21-22 0,1 0 0,-1 0 16,0 0-16,0 0 0,0 0 0,0-22 15,22 1-15,-22 0 0,0 0 0,21 0 16,-20 0-16,20-1 16,-21-20-16,21 0 0,-20 21 0,20-22 15,-21 1-15,0 21 0,0-22 0,1 22 16,-22 0-16,21 21 16,-21 21-1,0 0 1,0 1-16,0-44 47,21 22-47,-21-21 15,0 0-15,0 0 16,0 0-16,-21 21 31,0 0-31,-1 0 0,22 21 0,-21 0 16,0 0-16,0 0 0,0 22 0,0-22 15,21 21-15,-22-21 0,22 22 16,0-22-16,0 21 0,0-21 0,0 1 16,0-1-16,0 0 0,0 0 0,22 0 15,-1 0-15,0-21 0,0 0 0,21 22 16,-20-22-16,20 0 0,-21 0 16,21 0-16,-20 0 0,20-22 0,-21 1 15,21 21-15,-20-21 0,-1 0 16,0 0-16,0 0 0,-21-22 0,0 22 15,0-21-15,0-1 0,0 1 0</inkml:trace>
  <inkml:trace contextRef="#ctx0" brushRef="#br0" timeOffset="46803.17">20849 4509 0,'-63'0'15,"41"0"-15,1 0 16,0 0-16,21 21 15,-42-21 32</inkml:trace>
  <inkml:trace contextRef="#ctx0" brushRef="#br0" timeOffset="46968.08">19939 4741 0,'0'0'0,"-42"22"0,20-22 0,1 21 0,0-21 16,21 21-16,21 0 16,22-21-16,-22 0 15,21 0-15,0 0 0,1 0 0,20 0 16,1 0-16,20 0 0,1-21 0,0 21 16,-1-21-16,22 0 0,0-1 15,-21 22-15</inkml:trace>
  <inkml:trace contextRef="#ctx0" brushRef="#br0" timeOffset="47519.52">23199 4636 0,'0'0'0,"0"-22"16,0 1-16,0 0 0,-22 21 15,1-21-15,-21 21 0,0-21 16,-1 21-16,-20 0 0,20 0 0,-20 0 16,-1 0-16,1 21 0,21-21 0,-22 21 15,22 0-15,-22 22 0,22-22 16,21 0-16,-22 21 0,22-21 0,0 22 16,21-22-16,0 0 0,0 21 0,0-20 15,21-1-15,0-21 0,22 21 16,-22 0-16,21-21 0,1 0 0,-1 0 15,0 0-15,1 0 0,-1 0 0,-21 0 16,21 0-16,-20 0 0,-22-21 16,0 0-16,-22 0 15,1 21 1,0 0-16,-21 0 0,-1 0 0,1 0 16,21 0-16,-21 0 0,20 21 0,1 0 15,0-21-15,21 21 0,0 0 16,0 0-16,0 1 0,21-22 15,0 21-15,1 0 0,-1 0 0,0 0 16,21 0-16,-21 1 0,1 20 16,-1-21-16,0 21 0,0 1 0,-21-1 15,0 0-15,0 22 0,0-22 16,0 22-16,-21-1 0,0-20 0,0 20 0,-22-21 16,22 22-16,0-22 0,-21 1 15,20-1-15,1 0 0,0-21 16,0 1-16,21 20 0,0-21 15,21-21 1,0 0-16,0 0 0</inkml:trace>
  <inkml:trace contextRef="#ctx0" brushRef="#br0" timeOffset="47911.36">24765 4466 0,'0'0'0,"-21"-21"0,0-21 0,-1 21 15,1-22-15,0 22 0,21 0 16,0 0-16,-21 21 0,0 21 16,21 0-16,-21 0 0,21 22 15,0 20-15,0-21 0,-22 22 16,22-1-16,-21 22 0,0-21 0,21 20 16,0-20-16,-21-1 0,21 1 0,-21-22 15,0 22-15,21-22 0,0 0 0,0-21 16,-22 22-16,22-22 0,0 0 15,0 0-15,-21-21 0,0-21 32,0 0-32,0 0 0</inkml:trace>
  <inkml:trace contextRef="#ctx0" brushRef="#br0" timeOffset="48292.14">24193 4868 0,'0'-63'0,"0"126"0,-21-295 15,21 105 1,0 84-16,0 1 0,21-22 15,1 43-15,-1-21 0,21 21 0,0 0 16,1-1-16,20 22 0,-20 0 0,41 22 16,-20-1-16,20 21 0,-20 0 15,-1 1-15,1-1 0,-1 0 0,1 22 16,-22-22-16,1 22 0,-22-1 0,0 1 16,0-22-16,-21 22 0,0 20 15,0-41-15,0-1 0,-21-21 16,21 0-16,0 0 0,-21-21 15,0 0-15,21-42 16,0 21-16,0 0 0,0-22 16,0 1-16,0-21 0,0 20 15,21-20-15,0-1 0,0 1 0,-21-1 16,21-20-16,0-1 0,1 21 0,-1-20 16,0 20-16,0 1 0,0-1 15,-21 22-15,21 21 0,1 0 0,-22-1 16,21 22-16,-21 22 0,21 20 15,-21-21-15,21 21 0,-21 1 0,0 20 16,0-20-16,0-1 0,0 0 16,0 22-16,0-22 0,0 0 15</inkml:trace>
  <inkml:trace contextRef="#ctx0" brushRef="#br0" timeOffset="48872.8">25485 4826 0,'0'0'0,"0"21"0,0 0 0,0 1 0,0-1 16,21-21-16,-21 21 0,0 0 0,0 0 15,0 0-15,0 1 16,21-22 0,0 0-1,-21-22 1,21 22-16,-21-21 0,21 0 0,-21 0 16,0 0-16,0-22 15,0 22-15,0-21 0,0 21 0,0-22 16,0 22-16,0 0 0,-21 0 0,21 0 15,0 0-15,0-1 0,0 1 16,0 0-16,21 0 0,1 21 16,-1 0-16,0 0 0,0 0 0,21 0 15,-20 0-15,20 0 0,-21 21 0,21 0 16,-20 0-16,-1 22 0,0-22 16,0 21-16,0-21 0,0 22 0,-21-1 15,0 0-15,0 1 0,0-22 0,0 21 16,0-21-16,0 1 0,0-1 0,0 0 15,-21 0-15,21 0 16,-21-21-16,0 0 16,0-21-16,21 0 15,0 0-15,0 0 0,0-22 16,0 22-16,0-21 0,21-22 16,21 22-16,-21 0 0,22-1 0,-22-20 15,21 20-15,1 22 0,-1-21 0,-21 21 16,21 21-16,-20 0 0,-1 0 15,0 0-15,0 21 0,0 0 0,0 0 16,-21 22-16,0-1 0,0 0 0,0 22 16,0-22-16,0 0 0,0 1 0,0-1 15,0 0-15,0 1 16,0-1-16,0-21 0,-21 0 0,21 1 16,0-1-16,0 0 0,0-42 31,21 21-31,22-21 0,-22-1 15</inkml:trace>
  <inkml:trace contextRef="#ctx0" brushRef="#br0" timeOffset="49295.56">27813 4318 0,'0'0'0,"0"-21"16,21-21-16,-21 20 15,0 1-15,0 0 0,0 0 0,0 0 16,-21 21-16,-21 0 0,20 0 16,-20 0-16,21 0 0,-21 21 15,-22 0-15,22 0 0,-1 0 0,1 22 16,0-1-16,-1-21 0,22 22 16,-21-22-16,21 21 0,21-21 0,0 22 15,0-22-15,0 0 0,21 0 0,0 21 16,21-20-16,-20-1 0,20 21 15,0-21-15,1 22 0,-1-22 16,0 21-16,1 0 0,-1 1 0,-21-1 16,21 0-16,-20 1 0,-1-1 0,-21 0 15,0-20-15,0-1 0,-21 21 0,-22-21 16,22-21-16,-21 21 0,-22 1 16,22-22-16,0 0 0,-22 0 0,22 0 15,-1 0-15,-20 0 0,21 0 0,20-22 16,-20 1-16,21 21 0,21-21 0,0 0 15,0 0-15,0 0 0,0-22 16,42 22-16,-21 0 0,1-21 16,20-1-16,0 1 0,1-22 0,20 22 0,-21 0 15</inkml:trace>
  <inkml:trace contextRef="#ctx0" brushRef="#br0" timeOffset="49533.94">28321 4128 0,'0'0'0,"21"-43"0,21 1 15,-42 21-15,0 42 16,-21 0-16,0 21 0,0 1 16,0-1-16,0 22 0,-22-22 15,22 21-15,0 1 0,-21-1 0,20 1 16,1-1-16,0 1 0,0-1 16,0 1-16,21-1 0,0-20 0,0-1 15,0 0-15,0 1 0,0-22 16,0 21-16,0-21 0,0 1 15,21-22-15,0-22 16,-21 1 0,0 0-16</inkml:trace>
  <inkml:trace contextRef="#ctx0" brushRef="#br0" timeOffset="49683.85">27898 4720 0,'0'0'0,"-22"-21"0,1 0 15,21 0-15,0 0 0,0-1 16,21 22-16,1 0 15,-1-21-15,21 21 0,0 0 16,1-21-16,-1 0 0,0 21 16,22 0-16,-22 0 0,22 0 0,-1 0 15,-20 0-15,20 0 0,-21 0 0,1 0 16</inkml:trace>
  <inkml:trace contextRef="#ctx0" brushRef="#br0" timeOffset="50987.61">29125 4805 0,'0'-21'16,"0"-43"-16,0 43 15,0 0-15,0 0 0,0-22 16,0 22-16,-21 0 0,0 0 0,0 21 16,21-21-16,-21 21 0,-1 0 15,-20 0-15,21 0 0,-21 21 0,20-21 16,-20 21-16,0 21 0,21-20 0,-22 20 15,1 0-15,0 1 0,20-1 16,1 0-16,0 1 0,0-1 0,21 0 16,-21-21-16,21 22 0,0-22 0,0 0 15,0 0-15,0 0 0,21 1 0,0-22 16,0 0-16,0 0 0,1 0 16,-1 0-16,21-22 0,-21 22 0,0-21 15,22 0-15,-22-21 0,0 21 16,21-22-16,-20 1 0,-1 0 15,0-1-15,0 1 0,0 0 0,0-1 16,1 1-16,-1 0 0,0 20 0,-21 1 16,0 0-16,0 42 15,-21 0 1,0 22-16,21-22 0,-22 21 0,22-21 16,-21 22-16,21-1 0,0 0 0,0 1 15,0-22-15,0 21 16,0-21-16,0 22 0,21-22 0,1 0 15,-1 0-15,0-21 0,0 0 0,0 21 16,0-21-16,1 0 0,20 0 16,-21-21-16,0 0 0,0 21 0,22-42 15,-22 21-15,0-1 0,21-20 0,-20 0 16,-1-1-16,0-20 0,0 21 16,0-22-16,22 1 0,-22-1 0,0-21 15,0 22-15,0-1 0,0 1 0,1 21 16,-22-1-16,0 1 0,0 21 15,0 0-15,0-1 0,-22 44 16,1-1-16,0 0 0,0 21 16,0 1-16,0-1 15,21 0-15,-22 1 0,1-1 0,0 0 16,21 1-16,0 20 0,0-21 0,0 1 16,0 20-16,0-20 0,0-1 15,0 21-15,0-20 0,0-1 0,0-21 16,0 22-16,21-22 0,0 0 0,1 0 15,-1 0-15,0-21 16,0 0-16,0 0 0,0 0 0,1-21 16,20 0-16,-21 0 0,0 0 0,0-22 15,1 1-15,-1 21 0,-21-22 0,21 1 16,0 21-16,-21 0 16,0 0-16,0 63 31,0-21-31,-21 0 15,21 0-15,0 22 0,0-22 0,0 0 16,0 0-16,0 22 0,0-22 0,0 0 16,21 0-16,0 0 15,0-21-15,1 0 0,20 0 0,-21 0 16,0 0-16,22 0 0,-22 0 0,21 0 16,-21-21-16,22 0 0,-22-21 0,21-1 15,-21 1-15,22 0 0,-22-1 16,21 1-16,-21 0 0,22 20 15,-22-20-15,0 21 0,0 0 0,0 0 16,0-1-16,1 22 16,-22 22 31,21-22-16,-21-22-16,21 1-15,-21 0 16,0 0-16,0 0 16,-21 21 15,0 0-31,21 21 0,-22-21 16,1 21-16,0 21 0,-21-20 0,21-1 15,-1 21-15,22-21 0,-21 22 0,21-1 16,-21-21-16,21 21 0,0 1 15,0-22-15,0 0 0,0 21 0,0-20 16,21-1-16,0-21 0,1 21 0,-1-21 16,0 21-16,0-21 0,0 0 15,22 0-15,-22 0 0,21-21 0,-21 0 16,0 21-16,1-21 0,20-22 16,-21 22-16,0 0 0,22-21 0,-22-1 15,0 1-15,0 0 0,0-1 16,0-20-16,1 20 0</inkml:trace>
  <inkml:trace contextRef="#ctx0" brushRef="#br0" timeOffset="51275.44">30924 3958 0,'0'0'0,"-21"0"0,-21 0 16,21-21-1,0 21-15,-1 0 0,1 0 16,0 0-16,0 0 15,21-21 79,-21 21-94,0 0 0,-1 0 16,22 21-16,0 0 15,-21-21-15,21 21 0,-21-21 16,0 22-16,0-22 0,21 21 16</inkml:trace>
  <inkml:trace contextRef="#ctx0" brushRef="#br0" timeOffset="51523.3">29612 4382 0,'0'0'15,"-21"21"-15,-21-21 0,20 21 0,22 0 32,22-21-32,-1 0 0,0 0 0,21 0 15,1 21-15,20-21 0,-21 0 16,1 0-16,20 0 0,-20 0 16,-1 0-16,0 0 0,1 0 0,-22 0 15,0 0-15,0 0 0,0 0 16,-42 0-1,0 0 1,-21 0-16,-1 0 0</inkml:trace>
  <inkml:trace contextRef="#ctx0" brushRef="#br0" timeOffset="65855.78">1609 8678 0,'21'0'16,"0"0"30,-21-21-30,21 0-16,0 21 16,-21-21-16,21 21 0,-21-21 15,0 0-15,22-1 16,-22 1-16,0 0 16,0 0-16,0 0 15,0 0-15,0-1 16,0 1-1,-22 42 48,22 1-63,0-1 0,0 0 16,-21 0-16,21 21 0,0-20 15,0 20-15,-21-21 0,21 21 0,0 1 16,0-1-16,0 22 0,-21-22 15,21 0-15,-21 22 0,21-22 0,-21 0 16,21 1-16,0 20 0,0-20 16,-22-1-16,22 0 0,-21 1 0,21-1 15,0 0-15,-21 1 0,21-22 16,-21 21-16,0-21 0,21 22 0,0-22 16,-21 0-16,-1 21 0,1-21 15,0 1-15,21-1 16,-21-21-16,0 0 0,21 21 15,-21-21-15,-1 0 0,1 0 0,0-21 16,0 21-16,21-21 16,-21-1-16,0 1 0,-1-21 0,22 21 15,-21-22-15,21 22 0,-21-21 16,21 0-16,-21-1 0,21 22 0,0-21 16,0-1-16,0 1 0,0 21 15,0-21-15,21 20 0,0-20 0,-21 21 16,21 0-16,1 0 15,-1-1-15,0 1 0,0 0 0,0 21 0,0 0 16,1 0-16,-1 0 16,0 21-16,0 0 0,-21 1 15,21-1-15,0 0 0,-21 21 16,22-21-16,-22 22 0,0-1 0,21-21 16,0 22-16,-21-22 0,21 21 15,-21-21-15,21 22 0,-21-22 0,21 21 16,1-21-16,-22 0 0,21 1 15,0-1-15,-21 0 0,21-21 16,0 0-16,-21 21 0,21-21 16,1 0-16,-1 0 15,0 0 1,0-21-16,-21 0 16,21 0-16,-21-1 0,21 1 15,-21 0-15,22 0 0,-22 0 16</inkml:trace>
  <inkml:trace contextRef="#ctx0" brushRef="#br0" timeOffset="66308.35">2180 8721 0,'0'0'0,"0"-43"16,0 22-1,0 42 17,0 1-17,0-1-15,0 0 0,0 0 16,21 21-16,-21-20 0,21 20 15,-21 0-15,22 1 0,-22-1 0,21 0 16,-21 1-16,21-1 0,-21 0 16,0 1-16,21-22 0,-21 21 0,21 0 15,-21-20-15,0-1 0,0 21 16,0-21-16,21 0 0,-21 1 0,22-1 16,-22 0-16,0 0 15,0 0-15,21-21 0,0 0 47,-21-21-31,21 0-16,-21 0 0,0 0 15,0-1-15,0 1 0,21 0 0,-21 0 16</inkml:trace>
  <inkml:trace contextRef="#ctx0" brushRef="#br0" timeOffset="67122.98">2900 8678 0,'0'0'0,"21"0"15,-21-21-15,0 0 16,0 0-16,0 0 15,21 21-15,-21 21 32,-21-21-17,0 21-15,21 0 0,-21 22 16,-1-1-16,22-21 0,-21 43 16,0-22-16,0 0 0,0 22 0,0-22 15,-1 0-15,-20 22 0,21-22 0,0 1 16,-22-1-16,22 0 0,0 1 15,0-22-15,0 21 0,0-21 16,-1 0-16,22 1 0,-21-1 0,21 0 16,0 0-16,0 0 15,-21-21-15,21 21 16,-21-21 156,21-21 78,0 0-250,0 0 0</inkml:trace>
  <inkml:trace contextRef="#ctx0" brushRef="#br0" timeOffset="69355.99">3746 9313 0,'-21'0'16,"21"22"31,0-1-47,0 0 15,21-21-15,-21 21 16,22-21-16,-1 21 0,0-21 16,-21 21-16,21-21 15,0 0 1,0-21-1,-21 0-15,22 0 16,-22 0-16,0 0 0,0-22 16,21 22-16,0-21 0,-21-1 0,21 1 15,0 0-15,-21-1 0,21 1 16,1 0-16,-1-1 0,0 1 16,21 0-16,-21 21 0,1-1 0,20 1 15,-21 0-15,0 21 0,22 0 16,-22 0-16,0 21 0,21 0 0,-21 1 15,1 20-15,-1-21 0,-21 21 0,21-20 16,-21 20-16,0-21 0,21 21 16,-21-20-16,0-1 0,0 0 0,0 0 15,0 0-15,0 0 0,0 1 16,0-44 15,0 1-15,0 0-16,0 0 0,0-21 15,0 20-15,0 1 0,0-21 0,0 21 16,-21-22-16,0 22 0,21 0 16,-21-21-16,-1 21 0,1-1 0,21 1 15,-21 21-15,0 0 0,0 0 16,0 0-16,-1 0 0,1 0 0,0 21 16,0 1-16,0-1 0,0 0 0,-1 21 15,1-21-15,0 22 0,0-1 16,0 0-16,0 22 0,21-22 0,-22 1 15,22-22-15,-21 21 0,21 0 16,0-20-16,0 20 0,0-21 16,0 0-16,0 0 0,0 1 0,21-1 15,1-21-15,-1 0 0,0 0 16,0 0-16,0 0 0,0 0 0,1 0 16,-1-21-16,21-1 0,-21 1 0,0 0 15,22 0-15,-22 0 0,0-22 16,0 22-16,0-21 0,1 0 0,-1-1 15,0 1-15,-21 21 0,0-22 0,21 1 16,-21 21-16,0 0 0,0 0 16,0-1-16,21 1 0,-21 42 47,0 1-47,0-1 0,0 21 0,0-21 15,0 22-15,0-22 0,0 21 16,0-21-16,0 22 0,0-22 0,21 21 15,-21-21-15,22 0 0,-22 1 0,0-1 16,0 0-16,21 0 0,0 0 16,0 0-16,0-21 0,0 0 15,1 0-15,-1 0 0,0 0 16,0 0-16,21 0 0,-20-21 0,-1 0 16,21 0-16,-21 0 0,22 0 0,-22-1 15,0-20-15,21 21 0,-21-21 16,1-1-16,-1 1 0,0 21 15,0-22-15,-21 22 0,21-21 0,-21 21 16,0 0-16,-21 21 16,0 0-16,0 0 15,21 21-15,-21 0 0,21 0 0,-22 0 16,22 0-16,0 1 0,0 20 16,0-21-16,0 0 0,0 22 0,22-22 15,-22 0-15,21 0 0,0 0 0,0 0 16,-21 1-16,0-1 0,0 0 15,21-21-15,-21 21 0,0 0 16,0 0-16,-21-21 16,0 0-16,0 0 15,0 0-15,-1 0 0,22-21 32,0 0-32,0 0 0,0 0 15,22 21-15,-1-21 0,0 21 16</inkml:trace>
  <inkml:trace contextRef="#ctx0" brushRef="#br0" timeOffset="71028.89">5884 9377 0,'0'0'0,"21"0"16,-21-21-16,22 0 15,-1 21-15,0-22 0,0 1 16,0-21-16,0 21 0,1-22 0,20 1 16,-21 0-16,21-22 0,1 22 0,-22-22 15,21 1-15,1-1 0,-1 1 16,-21-1-16,21 1 0,-20 21 0,-22-1 16,0 1-16,0 0 0,0 20 15,0 1-15,0 0 0,-22 21 0,1 0 16,0 0-16,0 21 0,-21-21 0,20 21 15,1 22-15,0-22 0,0 21 16,0 1-16,21-1 0,-21 0 16,21 1-16,0-1 0,0 0 0,0 22 15,21-22-15,0 0 0,0 1 0,-21-1 16,21 0-16,0 1 0,1-1 16,-22-21-16,0 22 0,21-22 0,-21 0 15,0 0-15,0 0 0,0 0 0,0 1 16,-21-22-1,-1 0-15,1 0 0,0 0 16,0 0-16,0-22 0,21 1 0,-21 0 16,-1 21-16,1-21 0,21 0 15,0 0-15,0-1 0,-21 22 16,21-21-16,0 42 16,0 1-1,0-1-15,0 0 0,21-21 16,-21 21-16,21 0 0,-21 0 0,22 1 15,-1-1-15,0 0 0,0 0 16,0-21-16,0 0 0,22 0 16,-22 0-16,0 0 0,21 0 0,1 0 15,-1 0-15,0-21 0,1 0 0,-1 0 16,0-1-16,1 1 0,-1 0 16,0 0-16,1-21 0,-22 20 0,21-20 15,-21 0-15,1-1 0,-1 1 16,0 21-16,0-21 0,-21 20 0,0-20 15,0 21-15,0 42 32,-21 0-32,21 0 0,-21 22 15,0-22-15,-1 21 0,22-21 16,0 22-16,0-22 0,-21 21 0,21-21 16,0 1-16,0 20 0,0-21 0,0 0 15,21 0-15,1 1 16,-1-22-16,0 0 0,0 0 15,0 0-15,0 0 0,1 0 0,-1 0 16,0 0-16,21-22 0,-21 1 0,1 0 16,-1 0-16,0 0 0,-21 0 15,0-1-15,0 1 0,0-21 0,0 21 16,0-22-16,0 22 0,0 0 0,-21-21 16,0 21-16,-1-1 0,1 22 15,-21-21-15,21 21 0,0 0 0,-1 0 16,1 0-16,0 0 0,42 0 31,22 0-31,-22 0 16,0 0-16,21 0 0,-21 0 0,22 0 15,-22 0-15,21 0 0,-21 0 16,22 0-16,-22 0 0,0-21 0,21 21 16,-20 0-16,-1 0 0,0 0 0,0 21 15,-21 0 1,21 1-16,-21-1 0,0 0 15,0 21-15,0-21 0,0 1 0,-21-1 16,21 0-16,-21 0 0,21 0 0,-21 22 16,21-22-16,0 0 0,0 0 15,0 0-15,0 0 16,21-21-16,0 0 16,0 0-16,0 0 0,1 0 15,-1 0-15,21 0 0,-21 0 0,0-21 16,1 21-16,-1-21 0,0 0 0,0 0 15,-21 0-15,0-1 0,0-20 0,0 21 16,0 0-16,0-22 0,0 22 16,-21 0-16,0 0 0,0-21 0,-1 42 15,1-22-15,0 1 0,0 21 0,0 0 16,0-21-16,21 0 31,21 21-31,21 0 0,-21-21 16,22 21-16,-1 0 15,-21 0-15,21 0 0,1 0 0,-22 0 16,21 0-16,-21 0 0,22 0 0,-22 21 16,0-21-16,21 21 0,-20 0 15,-1 0-15,-21 1 0,21-1 0,0 0 16,-21 0-16,21 0 0,-21 0 0,0 1 16,0-1-16,0 0 0,0 0 0,0 0 15,0 0-15,0 1 0,0-1 16,0 0-16,0 0 0,0 0 15,0 0-15,-21-21 47,21-21-47,0 0 16,0 0-16,0 0 0,0 0 0,0-22 16,0 1-16,0 21 0,21-22 15,0 1-15,1 0 0,-1-1 0,0 1 16,0 21-16,0 0 0,0 0 0,22-1 15,-22 1-15,0 21 0,0 0 16,22 0-16,-22 0 0,0 0 0,21 21 16,-21 1-16,1-1 0,-1 0 0,0 21 15,-21-21-15,0 1 0,21 20 0,-21-21 16,0 21-16,0-20 0,0-1 16,0 0-16,0 0 0,0 0 15,-21 0-15,21 1 0,0-1 0,-21 0 16,21-42 15</inkml:trace>
  <inkml:trace contextRef="#ctx0" brushRef="#br0" timeOffset="72843.38">9779 8848 0,'0'0'0,"-21"0"0,0 0 16,-1 0-16,1 0 0,0-21 15,0-1-15,0 22 0,21-21 16,0 0-16,0 0 0,0 0 16,0 0-16,0-1 0,0 1 15,21 0-15,0 0 0,21 0 0,-20 0 16,-1-1-16,21 22 0,0-21 16,-20 21-16,20 0 0,0 0 0,-21 0 15,1 0-15,-1 21 0,0 1 16,0-1-16,-21 21 0,0-21 0,0 22 15,0-1-15,0-21 0,0 21 0,0 1 16,0-1-16,-21 0 0,0 1 16,21-22-16,0 21 0,0-21 0,0 22 15,0-22-15,0 0 0,0 0 16,21-21-16,0 0 0,0 0 16,22 0-16,-22-21 0,21 0 15,0 0-15,1 0 0,-22-1 16,21-20-16,1 21 0,-22-21 0,21-1 15,-21 1-15,0 0 0,1-1 0,-1 1 16,-21 21-16,0-22 0,21 22 16,-21-21-16,0 21 0,21 0 0,-21-1 15,0 1-15,0 42 32,0 1-32,0-1 0,0 21 15,0-21-15,0 22 0,0-1 0,0 21 16,0-20-16,0 20 0,0 1 0,0-1 15,21 1-15,0-1 0,-21 1 0,22-1 16,-1 1-16,0 20 0,0-20 16,-21 21-16,21-1 0,0-20 15,1 20-15,-22-20 0,0 21 0,0-22 16,0 1-16,0-1 0,0 1 0,-22-1 16,1-21-16,0 22 0,-21-22 0,-1 1 15,22-1-15,-21-21 0,0 0 0,-1 0 16,1-21-16,0 0 0,-22 0 15,22 0-15,-1-21 0,1 0 0,0-21 16,-22-1-16,22 1 0,21 0 0,-22-22 16,22 1-16,0-1 0,0 1 15,21-1-15,0-20 0,0 20 0,0-21 0,21 22 16,0-1-16,22 1 0,-1-1 16,0 1-16,1 21 0,20-22 15,-21 22-15,22-1 0,21-20 0,-22 21 16,22-22-16,-1 22 0,1-22 0,0 22 15,-1-22-15,1 22 0,-21-21 16,-22 20-16,21 1 0,-20 21 0,-22-22 16,0 22-16,0 0 0,-21 0 0,0 0 15,-21 21 17,0 21-32,0-21 0,0 21 0,21 21 15,-22-20-15,1-1 0,21 21 0,0-21 16,-21 22-16,21-1 0,-21-21 0,21 21 15,0-20-15,0-1 0,0 0 16,0 0-16,0 0 0,0 0 16,0 1-16,21-22 0,0 0 15,0 0-15,22 0 0,-22 0 0,0 0 16,21-22-16,-20 22 0,20-21 0,-21 0 16,21-21-16,-20 21 0,-1-1 15,0-20-15,0 21 0,0-21 16,-21-1-16,21 22 0,-21-21 0,0-1 15,0 22-15,0 0 0,0 0 0,0 0 0,-21 0 16,0-1-16,0 22 0,0 0 16,-22 0-16,22 0 0,0 0 15,-21 22-15,21-1 0,-22 0 0,22 0 16,0 0-16,-21 22 0,20-1 0,1 0 16,21 1-16,0-1 0,-21-21 15,21 21-15,0 1 0,0-22 0,0 21 16,21-21-16,0 1 0,22-1 0,-22 0 15,0-21-15,21 0 0,1 21 0,-22-21 16,21 0-16,1 0 0,-1 0 16,0-21-16,1 0 0,-1 0 0,-21-1 15,21 1-15,1 0 0,20-42 16,-42 20-16,22 1 0,-22 0 16,0-1-16,21 1 0,-20 0 0,-1 20 15,0-20-15,0 21 0,-21 0 16,0 0-16,21 21 0,-21 21 31,0 0-31,-21 0 0,0 0 0,21 22 16,0-22-16,-21 21 0,21 0 15,-21-20-15,21 20 0,0 0 0,0-21 16,0 1-16,0-1 0,0 0 0,21 0 16,0 0-16,0 0 0,0-21 15,0 0-15,1 0 0,-1 0 0,0 0 16,0-21-16,21 0 0,-20 21 15,20-21-15,-21 0 0,21 0 0,-20-22 16,20 22-16,-21-21 0,0 21 0,0-22 16,1 1-16,-1 0 0,0 20 0,-21-20 15,0 21-15,21-21 0,-21 20 16,-21 44 0,21 20-1,-21-21-15,0 21 0,21 1 0,0-1 16,0 0-16,0-20 0,0 20 0,0 0 15,0 1-15,0-22 0,0 0 16,21 0-16,0 0 0,0 0 16,21-21-16,1 0 0,-1 0 0,0 0 15,22 0-15,-1 0 0,1 0 0,-1-21 16,1 21-16,-22-21 0,1 0 0,-1 0 16,-21 0-16,0-1 0,-21 1 15,0 0-15</inkml:trace>
  <inkml:trace contextRef="#ctx0" brushRef="#br0" timeOffset="73884.78">1884 10351 0,'0'0'0,"0"-22"0,0-41 16,0 42-1,0 0 1,0 42-16,0 0 16,0 0-16,0 21 0,0 22 15,-21-1-15,-1 1 0,1-1 0,21 1 16,-21-1-16,0 1 0,0 21 15,-22-22-15,22 1 0,-21-1 0,0 1 16,20-1-16,-20-21 0,0 1 16,-1-1-16,22 0 0,-21 1 0,21-22 15,0-21-15,21 21 0,-22-21 16,1 0-16,21-21 0,0 0 16,0 0-16,0-22 0,0 1 15,0 0-15,0-1 0,0-20 16,0 20-16,0-20 0,21-1 0,-21 22 15,22-21-15,-1 20 0,-21 22 16,0-21-16,21 21 0,0 21 0,0 0 16,0 21-16,-21 0 15,22 0-15,-1 21 0,0-20 0,0 20 16,0 0-16,-21 1 0,21-1 16,1 0-16,-1-21 0,0 22 0,0-1 15,0-21-15,0 22 0,1-22 16,-1 0-16,21-21 0,-21 0 0,0 0 15,22 0-15,-22 0 0,21-21 16,1 0-16,-22-1 0,21 1 16,0-21-16,1 0 0,-1 20 0,0-20 15,1-21-15,-22 20 0,0-20 0,0 20 16,-21-20-16,0-1 0,0 1 16,0-1-16,-42 1 0,21-1 0,0 1 15,-22-1-15,22 22 0,-21 21 16,-1-21-16,22 20 0,-21 22 0,0 0 15,20 0-15,-20 0 0,21 22 16,0-1-16,0 21 0,-1 0 0,22 1 16,0 20-16,0 1 0,0-1 15,0-20-15,0 20 0,0-21 16,22 22-16,-1-22 0,0-21 0,0 22 16,0-22-16,22 21 0,-22-21 15,21-21-15,0 22 0,1-22 0,-22 0 16,21 0-16,1 0 0,-1 0 15,0 0-15,1-22 0,-22 1 0</inkml:trace>
  <inkml:trace contextRef="#ctx0" brushRef="#br0" timeOffset="74231.67">2625 10901 0,'0'0'0,"0"42"16,21-21-1,0-21 1,0 0-16,0 0 15,0 0-15,1 0 16,-1 0-16,0-21 0,0 0 0,0 0 16,0 21-16,1-21 0,-22 0 0,21-1 15,-21 1-15,0 0 16,0 0-16,0 0 0,-21 21 0,-1 0 16,1 0-16,0 0 0,0 0 15,-21 0-15,20 21 0,1 0 16,0 0-16,0 0 0,0 1 0,0 20 0,-1-21 15,22 21-15,-21-20 16,21-1-16,0 21 0,0-21 0,0 22 16,0-22-16,0 0 0,21 0 15,1 0-15,-1 0 0,0 1 0,0-22 16,21 0-16,-20 0 0,20 0 0,-21 0 16,21 0-16,1-22 0,-1 1 15,0 21-15,1-21 0,-1 0 0,0 0 16</inkml:trace>
  <inkml:trace contextRef="#ctx0" brushRef="#br0" timeOffset="75587.28">3556 10837 0,'0'0'0,"0"-21"0,21 0 15,-21 0-15,0 0 0,-21 21 16,0 0-16,0 0 16,-1 0-16,1 0 0,0 21 15,0 0-15,-21 0 0,20 0 16,1 1-16,0 20 0,0-21 0,21 21 15,-21-20-15,0 20 0,21-21 0,-22 21 16,22-20-16,0 20 0,0-21 16,0 0-16,0 0 0,22 1 0,-1-1 15,0-21-15,0 0 0,0 0 0,0 0 16,22 0-16,-22 0 0,21 0 16,1-21-16,-1-1 0,0 1 0,-21 0 15,22-21-15,-1 21 0,0-22 16,-20 22-16,20-21 0,-21-22 15,21 22-15,-20 0 0,-1-22 0,0 1 16,0-1-16,0 1 0,0-1 0,1 1 16,-1-1-16,-21 1 0,21 20 15,-21 1-15,0 21 0,0 0 0,21-1 16,-21 1-16,0 42 16,0 1-1,-21-1-15,21 21 0,0 0 0,-21 1 16,0 20-16,21-20 0,-22 20 15,22 1-15,0-1 0,-21-21 16,21 22-16,0-22 0,-21 22 0,21-22 16,0 0-16,0 22 0,0-22 0,0-21 15,0 22-15,21-1 0,0-21 16,1 0-16,20 1 0,-21-1 0,0-21 16,22 0-16,-1 0 0,0 0 0,1 0 15,-1-21-15,0-1 0,1 1 16,-1 0-16,0 0 0,1-21 0,-1 20 15,0-20-15,-21 21 0,1-21 0,-1 20 16,0-20-16,-21 0 16,0 21-16,0-22 0,0 22 0,0 0 15,0 0-15,-21 21 0,0 0 0,-1 0 16,1 0-16,0 0 0,-21 0 16,21 21-16,-1 0 0,-20 0 0,21 22 15,0-22-15,0 21 0,-1 0 0,1-20 16,0 20-16,21 0 0,0 1 0,0-22 15,0 21-15,0-21 0,0 0 16,0 1-16,0-1 0,21-21 16,0 0-16,1 0 0,-1 0 0,0 0 15,0 0-15,0-21 0,0 21 16,22-43-16,-22 22 0,0 0 16,0 0-16,0-22 0,1 1 0,-1 21 15,0-21-15,-21-1 0,21 22 16,-21-21-16,21 21 0,-21-1 0,21 1 15,-21 42 17,0 1-32,0-1 0,0 0 15,-21 21-15,21-21 0,0 1 0,0-1 16,0 0-16,0 0 0,0 21 16,0-20-16,0-1 0,0 0 15,0 0-15,21-21 0,1 0 16,-1 0-16,0 0 0,0 0 15,0 0-15,0-21 0,1 0 0,-1 0 16,0-1-16,0 1 0,0 0 16,0 0-16,1-21 0,-1 20 15,0-20-15,0 21 0,-21 0 0,0-22 16,0 22-16,0 0 0,21 0 0,-21 0 16,0 42 15,0 0-31,21 0 15,-21 0-15,0 1 0,0-1 16,0 0-16,0 0 0,0 0 16,0 0-16,0 1 0,0-1 0,0 0 15,0 0-15,0 0 0,0 0 0,0 1 16,0-1-16,0 0 16,22-21-16,-1 21 0,0-21 15,0 0-15,0 0 0,0 0 16,22 0-16,-22 0 0,0-21 0,0 0 15,22 0-15,-22 21 0,0-22 0,21 1 16,-21 0-16,1 0 0,-1 0 16,21 0-16,-21-1 0,0-20 0,1 21 15,-22 0-15,0 0 0,21-1 0,-21 1 16,0 0-16,-21 21 16,-1 0-1,1 21-15,0 0 0,0 1 16,0-1-16,21 21 0,0-21 0,-21 0 15,21 1-15,0-1 0,0 0 0,0 0 16,0 0-16,0 0 0,21 1 16,0-1-16,0-21 0,0 0 15,22 0-15,-22 0 0,0 0 0,21 0 16,-21 0-16,1-21 0,-1 21 0,0-22 16,0 1-16,0 0 0</inkml:trace>
  <inkml:trace contextRef="#ctx0" brushRef="#br0" timeOffset="76400.82">7218 10668 0,'0'-21'16,"0"0"-16,21 0 15,-21-1-15,21 1 0,0 0 16,0-21-16,-21 21 0,0-1 0,22 1 16,-22-21-16,0 21 0,0 0 0,0-1 15,-22 22-15,1 0 16,0 0-16,0 22 0,-21-1 16,20 0-16,-20 21 0,21 1 15,0-1-15,-22 0 0,22 1 0,0-1 16,0 0-16,0 1 0,21-1 15,0-21-15,0 21 0,0-20 0,0-1 16,0 0-16,0 0 0,21 0 0,0-21 16,0 0-16,22 0 0,-22 0 15,21 0-15,-21 0 0,22 0 0,-1 0 16,-21 0-16,0-21 0,22 21 0,-22 0 16,-21-21-16,-21 21 15,-1 0 1,-20 21-16,0 0 0,21-21 0,-22 21 15,1 1-15,21-1 0,-22 0 16,22 0-16,0 0 0,0 0 0,21 1 16,0-1-16,0 0 0,0 0 15,21-21-15,0 0 16,0 0-16,1 0 0,-1 0 0,21 0 16,-21 0-16,22 0 0,-1-21 15,-21 21-15,21 0 0,-20 0 0,20 0 16,-21 0-16,0 0 0,0 0 0,-21 21 15,0 0-15,0 22 0,0-22 16,0 21-16,-21 0 0,21-20 16,-21 20-16,0 0 0,0 1 0,21-1 15,-21 0-15,21 1 0,-22-1 16,1 0-16,21-21 0,0 1 0,0 20 16,0-21-16,0 0 15,21-21 1,1-21-1,-1 0-15,21 0 0,-21-22 0,0 22 16,22-21-16,-1 0 0</inkml:trace>
  <inkml:trace contextRef="#ctx0" brushRef="#br0" timeOffset="76630.2">8340 10583 0,'0'0'0,"21"-21"0,0-21 16,-21 21-16,0 42 15,0 0-15,0 0 16,-21 0-16,21 1 0,-21 20 0,-1 0 16,22-21-16,0 22 0,-21-1 15,0-21-15,21 22 0,0-22 0,0 0 16,-21 0-16,21 0 0,0 0 0,0 1 16,0-1-16,0-42 31,0-1-16,21 1-15,-21 0 0</inkml:trace>
  <inkml:trace contextRef="#ctx0" brushRef="#br0" timeOffset="76923.6">8424 10224 0,'0'0'0,"0"-22"0,0 1 0,-21 21 15,0 0-15,0 0 16,21 21-16,0 1 0,0-1 15,0 0 1,21-21-16,0 0 16,0 0-16,0 0 15,-21-21-15,0 0 0,0-1 16,0 1-16,0 0 16,-21 21-1,0 0-15,0 0 0,0 0 16,0 21-16,21 0 0,0 1 15,0-1-15,0 0 0,0 0 0,0 0 16,0 22-16,0-22 0,0 21 0,21-21 16,0 0-16,0 1 0,0-1 15,0 0-15</inkml:trace>
  <inkml:trace contextRef="#ctx0" brushRef="#br0" timeOffset="77850.59">9017 10647 0,'0'0'0,"0"42"16,-21-21 0,0 1-16,21-1 0,-22 0 0,1 0 15,0 0-15,0 0 0,21 1 0,-21-1 16,0 21-16,-1-21 0,22 0 16,0 1-16,0-1 0,-21 0 15,21-42 32,0 0-47,0-1 0,0 1 16,0 0-16,0 0 0,21-21 0,1-1 15,-1 1-15,0 0 0,21-1 0,-21 1 16,22 0-16,-22-1 0,0 22 0,21-21 16,-20 42-16,-1-21 0,0 21 15,0 0-15,0 0 0,0 0 0,-21 21 16,0 21-16,0-21 0,22 0 0,-22 22 15,0-22-15,0 21 0,0 1 16,0-22-16,0 21 0,0-21 16,0 0-16,0 1 0,0-1 0,0 0 0,0 0 15,0 0-15,21-21 0,0 0 16,0 0-16,21 0 0,-20 0 16,-1 0-16,0 0 0,0 0 15,21-21-15,-20 21 0,-1-21 0,21 0 16,-21 0-16,0-1 0,1-20 0,20 21 15,-21-21-15,0 20 0,0-20 0,-21 21 16,22-21-16,-22 20 0,21 1 16,-21 0-16,0 42 15,-21 0 1,-1 1-16,22-1 0,-21 0 16,21 0-16,0 21 0,-21-20 15,21-1-15,-21 21 0,21-21 0,0 0 16,0 1-16,0 20 0,0-21 0,0 0 15,21 0-15,0-21 0,0 0 16,1 22-16,20-22 0,-21 0 16,21 0-16,-20 0 0,20 0 0,0-22 15,-21 22-15,22-21 0,-22 0 0,21 0 16,-21 0-16,22 0 0,-22-22 0,0 1 16,0 0-16,0-1 0,1 1 15,-1-22-15,0 1 0,-21-1 0,21 22 16,0-21-16,-21-1 0,0 22 15,21-22-15,1 22 0,-22 0 0,0 20 16,21 1-16,-21 0 0,0 0 16,0 42-1,-21 0-15,21 22 0,-22-22 16,1 21-16,0 0 0,21 22 0,-21-22 16,0 22-16,21-1 0,0-20 15,-21 20-15,21-21 0,-22 22 0,22-22 16,0 1-16,0-22 0,0 21 0,0 0 15,0-20-15,0-1 0,0 0 0,0 0 16,0 0-16,22-21 16,-1 0-16,0 0 0,0 0 15,0 0-15,22 0 0,-22-21 16,0 21-16,0-21 0,0 0 0,0 0 16,-21-1-16,22 1 0,-22 0 0,0-21 15,21 21-15,-21-22 0</inkml:trace>
  <inkml:trace contextRef="#ctx0" brushRef="#br0" timeOffset="78047.48">10181 10456 0,'0'0'0,"-21"0"16,42 0 0,0 0-16,0 0 15,1 0-15,-1 0 0,0 0 0,21 0 16,-21-21-16,22 21 0,-22-21 0,21 21 15,-21-21-15,22 21 0,-22 0 0,-21-21 16,21 21-16,-21-21 0,0-1 16,0 1-16,-21 21 15,0 0-15</inkml:trace>
  <inkml:trace contextRef="#ctx0" brushRef="#br0" timeOffset="78219.38">9673 10266 0,'0'0'0,"-42"0"0,21 0 0,-1 0 16,-20 0-16,21 0 0,21 21 16,-21-21-16,21 21 15,21-21 17,0 0-32,0 0 0,0 0 15,1 0-15</inkml:trace>
  <inkml:trace contextRef="#ctx0" brushRef="#br0" timeOffset="79303.78">10922 10753 0,'0'-21'31,"21"-1"-15,0 1-16,0 0 0,1 0 16,-22 0-16,21 0 0,0-1 15,-21 1-15,0-21 0,0 21 0,0-22 16,0 22-16,0 0 0,0-21 0,0 21 15,-21-1-15,0 22 0,-22 0 16,22 0-16,0 0 0,-21 0 16,20 22-16,-20-1 0,21 0 0,-21 21 15,20 1-15,1-22 0,-21 21 0,21 0 16,0 1-16,-1-1 0,22-21 0,0 22 16,-21-22-16,21 21 0,0-21 15,0 0-15,0 1 0,0-1 16,21-21-16,-21 21 0,43-21 0,-22 0 15,0 0-15,21 0 0,-20 0 0,-1 0 16,21-21-16,-21 21 0,22-21 16,-22-1-16,21 1 0,-21 0 0,0 0 15,1-21-15,-1 20 0,0-20 0,0 21 16,-21-21-16,21-1 0,-21 1 0,0 21 16,0-22-16,0 22 0,0 0 15,0 0-15,0 0 0,0 42 31,-21 0-31,0 21 0,21-20 0,-21 20 16,0 0-16,21-21 0,0 22 16,0-1-16,0 0 0,0-20 15,0 20-15,0-21 0,0 21 0,0-20 16,21-1-16,0 0 0,-21 0 0,21-21 16,0 21-16,0-21 0,22 0 0,-22 0 15,0 0-15,0 0 0,22 0 16,-22 0-16,21-21 0,-21 0 0,22 0 15,-22 0-15,0-1 0,21 1 16,-21-21-16,1 0 0,-1-1 0,0 1 16,0-22-16,0 1 0,0 21 0,1-22 15,-1 1-15,0-1 0,-21 22 16,0-1-16,21 1 0,-21 0 0,0 21 0,0-1 16,0 1-16,0 0 0,0 42 31,-21 0-31,0 1 0,0-1 0,21 21 15,-22 0-15,22 1 0,-21 20 0,0-20 16,21-1-16,0 21 0,0-20 0,0-1 16,0 22-16,0-43 0,0 21 15,0 0-15,0-20 0,0-1 0,21 0 16,-21 0-16,21 0 0,1 0 0,-1-21 16,0 0-16,0 0 0,21 0 0,-20 0 15,-1 0-15,21-21 0,-21 0 16,0 0-16,1 0 0,20 0 15,-21-1-15,0 1 0,0-21 0,-21 21 16,0-22-16,22 22 0,-22 0 0,0 0 16,0 0-16,0 42 15,-22 0 1,1-21-16,21 21 0,-21 0 0,21 1 16,-21 20-16,21-21 0,0 0 15,-21 0-15,21 1 0,0-1 0,0 0 16,21-21 31,-21-21-47,0 0 0,0-1 15,21 1-15,-21 0 0</inkml:trace>
  <inkml:trace contextRef="#ctx0" brushRef="#br0" timeOffset="79479.67">12065 10287 0,'-21'-21'15,"0"21"-15,-1 0 16,1 0 0,0 0-1,21 21 1,21-21 0,0 0-16,1 21 15,-1-21-15,0 0 0,0 0 16</inkml:trace>
  <inkml:trace contextRef="#ctx0" brushRef="#br0" timeOffset="80049.62">12446 10435 0,'0'-21'47,"0"0"-31,21 21-16,0 0 0,0 0 15,1 0-15,-1 0 0,0 0 16,-21 21 0,21 0-16,-21 0 0,0 1 0,0-1 15,0 0-15,0 0 0,-21 0 16,0 22-16,0-22 0,-1 0 0,1 0 16,-21 0-16,21-21 0,-22 21 0,22 1 15,-21-1-15,0-21 0,20 21 0,1-21 16,-21 21-16,21-21 0,42 0 47,0 0-47,21 0 0,-20 0 15,-1 0-15,21 0 0,-21 0 16,0 0-16,22 0 0,-22 0 0,0 0 16,0 21-16,0 0 0,1 1 15,-1-1-15,-21 0 0,0 0 16,21 0-16,-21 0 0,21 1 0,-21-1 15,0 21-15,0-21 0,0 22 0,0-22 16,0 21-16,-21-21 0,0 22 0,0-22 16,-1 21-16,-20-21 0,21 0 0,-21 1 15,-1-1-15,22 0 0,-21 0 0,-1-21 16,1 21-16,0-21 0,-1 0 16,1 0-16,0 0 0,21 0 0,-22 0 15,22 0-15,0 0 0,0 0 16,0 0-16,21-21 0,-22 0 0,22 0 15,0 0-15,0-1 0,0 1 16,22 0-16,-1 0 0,21-21 0,-21 20 16,22 1-16,-1-21 0,0 21 15,1-22-15</inkml:trace>
  <inkml:trace contextRef="#ctx0" brushRef="#br0" timeOffset="80431.59">12954 10689 0,'0'-21'0,"0"0"15,0 0-15,21 0 16,0 21-16,0-22 0,1 1 16,20 21-16,-21-21 0,0 0 15,22 0-15,-22 0 0,0-1 0,0 1 16,0 0-16,-21 0 0,0 0 0,0 0 15,0-1-15,-21 22 0,0 0 16,0 0-16,-22 0 0,22 0 0,-21 0 16,0 22-16,-1 20 0,1-21 15,0 21-15,20-20 0,1 20 16,-21 0-16,21 1 0,21-1 0,0-21 16,0 21-16,0-20 0,0-1 0,0 21 15,0-21-15,21 0 0,21-21 0,-21 22 16,22-22-16,-1 0 0,0 0 15,22 0-15,-22 0 0,22 0 0,-22 0 16,0 0-16,1 0 0,-1 0 0,0-22 16,-20 22-16,-1-21 0,0 21 0,0-21 15,-21 0-15,0 0 0,0 0 16</inkml:trace>
  <inkml:trace contextRef="#ctx0" brushRef="#br0" timeOffset="81753.07">1249 12213 0,'0'-21'0,"0"0"16,0 42-1,0 21 1,0-20-16,0 20 0,0 0 0,0 1 15,0-1-15,0 0 0,0 22 16,0-22-16,-21 0 0,21 1 0,0-1 16,0 0-16,-22 1 0,22-22 15,0 21-15,0-21 0,0 1 16,0-1-16,0-42 31,22-1-31,-1 1 0,-21 0 0,21-21 16,0 21-16,0-22 0,0 1 15,1 0-15,-1 20 0,0-20 16,0 21-16,0 0 0,0 0 0,1-1 16,-1 1-16,0 21 0,0 0 15,0 0-15,-21 21 0,21-21 0,1 22 16,-1-1-16,-21 0 0,0 21 16,0-21-16,21 1 0,-21 20 0,0-21 15,21 21-15,-21-20 0,21-1 16,-21 0-16,0 0 0,0 0 0,21 0 15,1-21-15,-1 0 16,0 0-16,0 0 16,0 0-16,-21-21 0,21 0 0,1 0 15,-1 0-15,0 0 0,0-22 16,0 22-16,-21-21 0,21-1 0,-21 22 16,22-21-16,-22 0 0,21-1 0,-21 1 15,0 21-15,0-22 0,0 22 16,21 0-16,-21 0 0,0 0 0,0 42 31,21 0-31,-21 0 0,0 0 16,0 1-16,0 20 0,0-21 15,0 21-15,0-20 0,0 20 0,21 0 16,-21-21-16,0 22 0,0-1 16,0-21-16,0 22 0,21-22 15,1 21-15,-1-21 0,-21 0 0,21-21 16,0 22-16,0-22 0,0 0 15,1 0-15,20 0 0,-21 0 0,21-22 16,-20 1-16,20 0 0,0 0 0,1-21 16,-22 20-16,21-20 0,-21 0 15,22-1-15,-22 22 0,0-21 0,0 0 16,-21-1-16,21 1 0,-21 0 16,0 20-16,0-20 0,0 21 0,0 0 15,-21 0-15,0 21 0,0 0 0,0 0 16,-1 0-16,1 21 15,0 0-15,0 0 0,0 0 0,0 0 16,21 22-16,0-1 0,0-21 0,0 22 16,0-1-16,0-21 0,0 21 15,21-20-15,0-1 0,-21 0 0,21 0 16,0 0-16,0 0 0,1-21 16,20 0-16,-21 22 0,21-22 0,1 0 15,-1 0-15,0 0 0,1-22 0,-1 1 16,22 0-16,-22 0 0,21 0 15,1 0-15</inkml:trace>
  <inkml:trace contextRef="#ctx0" brushRef="#br0" timeOffset="82867">4466 12065 0,'0'0'0,"0"-21"0,0 0 15,0 0-15,0-1 0,-21 1 0,0 0 16,0 0-16,-1 21 0,1 0 0,0-21 16,-21 21-16,21 0 0,-1 0 15,1 21-15,0 0 0,0 0 0,0 22 16,0-22-16,-1 21 0,1 0 16,0 22-16,0-22 0,21 1 0,-21-1 15,21 0-15,0 1 0,0-1 16,0 0-16,0 1 0,0-22 0,21 0 15,0 21-15,0-21 0,0 1 16,1-1-16,20 0 0,0-21 0,1 21 16,-1-21-16,0 0 0,22 0 0,-1 0 15,-20 0-15,20-21 0,1 0 16,-22 0-16,21-1 0,-20 1 0,-1 0 16,0 0-16,-20 0 0,20 0 0,-21-22 15,-21 22-15,21-21 0,-21-1 0,0 22 16,0 0-16,0 0 15,0 0-15,0 0 0,-21-1 0,0 22 16,0 0-16,0 0 0,-22 0 16,22 22-16,0-1 0,0 0 15,-22 0-15,22 21 0,0-20 0,0 20 16,21-21-16,-21 21 0,21-20 0,-21-1 16,21 21-16,0-21 0,0 0 0,0 1 15,0-1-15,21 0 16,0-21-16,0 0 0,0 0 0,0 0 15,22 0-15,-22 0 0,0-21 0,0 21 16,0-21-16,1-1 16,-1 1-16,0 0 0,0 0 0,-21 0 15,21-22-15,-21 22 0,21 0 0,-21-21 16,0 21-16,0-1 0,0 1 0,0 0 16,0 42-1,0 0 1,0 1-16,0-1 0,0 0 0,0 21 15,0-21-15,-21 1 0,21-1 16,0 0-16,0 0 0,0 0 0,0 0 16,21 1-16,-21-1 0,22-21 15,-1 0-15,0 0 0,0 0 0,0 0 16,22 0-16,-22 0 0,0 0 16,0-21-16,0-1 0,0 1 0,1 0 15,-1 0-15,0 0 0,0 0 16,-21-1-16,21-20 0,0 21 15,-21-21-15,0 20 0,0 1 0,0 0 16,0 0-16,22 0 0,-22 42 31,0 0-31,0 0 0,0 0 16,-22 1-16,22-1 0,0 0 0,0 0 16,-21 0-16,21 0 0,-21 22 0,21-22 15,0 0-15,0 0 0,-21-21 16,21 21-16,-21 1 0,21-1 15,-21-21-15,-1 0 47,22-21-47,0-1 0,0 1 16,0 0-16,0 0 0,22-21 0,-1 20 16,0-20-16,21 21 0,-21-21 0,22-1 15,-1 1-15,0 21 0,1 0 16,-1-22-16,0 43 0,1 0 15,-22 0-15,21 0 0,-21 0 0,1 21 0,-1-21 16,0 43-16,0-22 0,-21 0 16,0 0-16,0 22 0,0-22 15,0 0-15,0 0 0,0 21 0,0-20 16,0-1-16,0 0 0,0 0 0,0 0 16,-21 0-16,0 1 15</inkml:trace>
  <inkml:trace contextRef="#ctx0" brushRef="#br0" timeOffset="84099.63">7535 12383 0,'-21'21'16,"42"-42"-16,-63 42 0,21-21 15,21-21 17,21-1-17,0 22-15,0-21 0,0 0 0,1 0 16,-1 0-16,0 0 0,0-22 16,21 22-16,-20-21 0,-1-1 0,0 1 15,21 0-15,-21-1 0,1 1 0,-1 0 16,0-1-16,-21 1 0,0 21 0,21-21 15,-21 20-15,0 1 16,0 42 0,-21 1-16,21-1 0,-21 21 15,0 0-15,21 1 0,-22 20 0,22-20 16,-21 20-16,21-21 0,0 22 16,0-22-16,0 22 0,0-22 0,0-21 15,0 22-15,0-22 0,0 0 0,0 0 16,21 0-16,1 0 0,-1-21 15,0 0-15,0 0 0,21 0 0,-20 0 16,20 0-16,-21-21 0,21 0 0,1 0 16,-22 0-16,21 0 0,1-22 0,-22 22 15,0-21-15,0-1 0,0 1 16,0 0-16,1-22 0,-1 22 16,-21-22-16,0 22 0,0-21 0,0 20 15,0 1-15,0 0 0,0-1 0,0 1 16,0 21-16,0 0 0,0 42 31,0 0-31,0 21 0,0-21 0,-21 22 16,21 20-16,0-20 0,0 20 15,0-21-15,0 22 0,0-22 0,0 22 16,0 105 0,0-127-16,0-20 0,21-1 0,0 0 15,0 0-15,0 0 0,22-21 16,-22 0-16,0 0 0,21 0 0,1 0 15,-1 0-15,0 0 0,1-21 16,-22 0-16,21 0 0,0 0 0,1-22 16,-22 1-16,21 0 0,-21-1 15,1 1-15,-1-22 0,0 1 0,0 21 16,0-22-16,0 1 0,-21-22 0,22 43 16,-22-22-16,21 1 0,-21-1 0,0 22 15,0-1-15,0 22 0,0-21 16,0 21-16,-21 42 15,21 0-15,-22 21 16,1 1-16,0-1 0,0 0 16,21 22-16,0-22 0,-21 22 0,21-1 15,-21-20-15,21 20 0,0 1 16,0-22-16,0 21 0,0-20 0,0-1 16,21 0-16,0 1 0,-21-1 15,21-21-15,0 0 0,0 1 0,22-1 16,-22-21-16,0 0 0,0 0 0,22 0 15,-22 0-15,21 0 0,-21 0 0,22-21 16,-22-1-16,0 1 0,0 0 16,0-21-16,0 21 0,1-22 0,-1 1 15,0 0-15,-21-1 0,0 22 16,0-21-16,21 21 0,-21-22 0,0 22 16,0 42-1,0 0-15,-21 1 16,21-1-16,0 21 0,0-21 0,-21 0 15,21 22-15,0-22 0,0 0 16,-21 21-16,21-20 0,0-1 0,0 0 16,0 0-16,0 0 15,0-42 17,0 0-32,21 21 0,-21-21 0,0 0 15,0-22-15,21 22 0</inkml:trace>
  <inkml:trace contextRef="#ctx0" brushRef="#br0" timeOffset="84255.54">9588 11705 0,'0'0'0,"0"-21"0,0 0 0,0 0 15,-21 21-15,0 0 16,0 0-16,0 0 16,21 21-1,0 0-15,0 0 16,0 0-1</inkml:trace>
  <inkml:trace contextRef="#ctx0" brushRef="#br0" timeOffset="84436.44">8890 11917 0,'0'0'15,"-42"0"-15,20 0 0,1 21 0,0-21 16,0 0-16,42 0 15,0 0-15,22 0 16,-22 0-16,21 0 0,22 0 16,-22-21-16,21 0 0,-20 21 0,20-21 15,-20-1-15,20 22 0,1-21 0,-22 0 16</inkml:trace>
  <inkml:trace contextRef="#ctx0" brushRef="#br0" timeOffset="84875.7">10181 11430 0,'0'0'0,"0"-21"16,-21 42 15,0 0-31,0 0 0,-1 22 0,1-1 16,0-21-16,0 22 0,21-1 16,-21 0-16,0 22 0,-1-22 0,1 0 15,0 22-15,21-22 0,-21 22 0,21-22 16,-21 0-16,21 1 0,0-22 15,0 21-15,0-21 0,0 22 16,21-22-16,0 0 0,0-21 0,0 21 16,22-21-16,-22 0 0,21 0 0,1 0 15,-22 0-15,21-21 0,0 0 0,-20 0 16,20 0-16,-21-1 0,0 1 16,0-21-16,1 21 0,-1-22 0,-21 22 15,0-21-15,21 21 0,-21 0 0,0-1 16,0 1-16,0 42 31,0 1-31,-21-1 0,21 0 0,-21 0 16,21 0-16,-22 22 0,22-22 15,-21 0-15,21 0 0,0 0 0,0 0 16,0 1-16,0-1 16,0-42 15,0-1-31,0 1 0,21 0 15</inkml:trace>
  <inkml:trace contextRef="#ctx0" brushRef="#br0" timeOffset="85039.61">10435 11769 0,'0'0'0,"0"-21"16,-21 21-1,0 0 1,42 0 31,0 0-47</inkml:trace>
  <inkml:trace contextRef="#ctx0" brushRef="#br0" timeOffset="85668.5">10731 11959 0,'0'-21'0,"0"0"15,0 0-15,0 0 16,22 21-16,-22-22 0,21 22 16,0 0-16,0 0 0,0 0 0,0 0 15,1 22 1,-22-1-16,0 0 0,0 0 16,0 0-16,0 0 0,-22 1 0,1-1 15,0 21-15,0-21 0,-21 0 0,20 1 16,-20-1-16,21 0 0,-21 0 15,20 0-15,1-21 0,0 21 0,42-21 47,0 0-47,1 0 0,20-21 16,-21 21-16,21 0 0,-20 0 0,-1 0 16,21 0-16,-21 0 0,0 21 15,1 1-15,-1-22 0,0 21 0,0 0 16,0 0-16,0 21 0,1-20 0,-1-1 15,-21 0-15,21 21 0,-21-21 16,21 1-16,-21-1 0,0 21 0,0-21 16,0 0-16,-21 22 0,0-22 0,0 0 15,-1 0-15,-20 0 0,21 1 0,-21-22 16,-1 21-16,1 0 0,0-21 16,20 0-16,-20 0 0,0 0 0,21 0 15,-1 0-15,1 0 0,0 0 16,0 0-16,21-21 0,-21 0 0,21-1 15,0 1-15,0 0 0,21-21 0,0 21 16,0-1-16,0 1 16,22-21-16,-1 21 0,0 0 0,1-22 15</inkml:trace>
  <inkml:trace contextRef="#ctx0" brushRef="#br0" timeOffset="85975.32">11493 11980 0,'0'0'0,"0"-21"16,0 0-16,0 0 16,0 0-16,22 21 0,-22-21 0,21-1 15,-21 1-15,0 0 0,-21 21 47,-1 21-47,1 0 0,0 22 0,-21-22 16,21 21-16,-1 1 0,-20-1 0,21 0 15,21-21-15,0 22 0,0-1 16,0-21-16,0 0 0,0 1 0,21-1 16,21 0-16,-20-21 0,20 0 0,-21 0 15,21 0-15,1 0 0,-1 0 0,0 0 16,22 0-16,-22-21 0,1 0 16,-1-1-16,0 22 0,1-21 0,-22 0 15,-21 0-15,0 0 0</inkml:trace>
  <inkml:trace contextRef="#ctx0" brushRef="#br0" timeOffset="88648.28">2117 13250 0,'0'0'16,"-22"0"-16,22 22 0,-21-22 0,0 0 0,0 0 15,21-22 17,0 1-17,21 0-15,0 0 0,0 0 16,22 0-16,-22-22 0,0 22 0,0 0 16,0-21-16,-21 20 0,0 1 0,0 0 15,0 42 1,0 0-1,0 1-15,0 20 0,0 0 0,0 1 16,0-1-16,0 21 0,0-20 16,0 20-16,0 1 0,0-1 0,0 1 15,0-22-15,0 22 0,0-22 0,-21 21 16,21-20-16,-21-1 0,21-21 16,-21 22-16,21-22 0,0 0 0,-21 0 15,0 0-15,-1-21 16,1 0-16,0 0 0,0 0 15,-21 0-15,20-21 0,1 0 16,-21 0-16,21 0 0,-22-22 16,22 22-16,0-21 0,-21 21 0,21-22 15,-1 22-15,22-21 0,-21 21 16,21 42 0,0 0-1,0 0-15,21 21 0,-21-20 0,22 20 16,-1-21-16,0 21 0,-21-20 15,21-1-15,0 0 0,22 0 0,-22 0 16,0-21-16,21 0 0,-21 0 16,22 0-16,-1 0 0,0 0 15,1 0-15,20 0 0,-20-21 0,20 0 16,-21 0-16,1 0 0,-1-1 16,0-20-16,1 21 0,-1-21 0,-21 20 15,0 1-15,1-21 0,-1 21 0,-21 0 16,21-22-16,-21 22 15,0 42 1,-21 0 0,0 1-16,21-1 0,0 0 0,-22 0 15,1 21-15,21-20 0,-21-1 0,21 0 16,0 0-16,-21 0 16,21 0-16,0 1 0,-21-1 0,21 0 15,0-42 16,0 0-31,21-1 16,0 1-16,0 0 0,0-21 16,1 21-16,-1-22 0,0 22 0,-21 0 15,21-21-15,0 20 0,0 22 0,-21-21 16,22 21 0,-1 21-16,-21 1 0,0-1 15,21 0-15,-21 0 0,0 0 0,0 0 16,21 1-16,-21-1 15,21 21-15,-21-21 0,0 0 0,21 1 16,1-22-16,-22 21 0,21 0 0,0-21 16,0 0-16,0 0 15,22 0-15,-22 0 0,21 0 0,-21-21 16,22 21-16,-1-21 0,0-1 16,1 1-16,-1 0 0,-21 0 0,21 0 15,-20-22-15,20 22 0,-42-21 0,21 21 16,-21 0-16,0-22 0,0 22 15,0 0-15,0 0 0,0 0 0,-21 21 32,0 21-17,21 0-15,0 0 0,0 0 0,0 22 16,0-22-16,0 21 0,0-21 0,0 0 16,-21 22-16,21-22 0,0 0 15,0 0-15,0 0 0,0 1 0,0-1 16,21-42 15,-21-1-31,21 22 16,-21-21-16,21 0 0,0-21 0,-21 21 15,21-1-15,1-20 0,-22 21 16,21 0-16,0-22 0,0 22 0,-21 0 16,21 21-16,0 0 0,1 0 15,-1 0 1,-21 21-16,0 0 0,0 1 15,0-1-15,0 0 0,0 0 0,21 0 16,-21 0-16,0 1 0,21-1 16,-21 0-16,21 0 0,0-21 15,1 21-15,-1-21 0,0 0 16,0 0-16,0 0 16,0-21-16,1 21 0,-1-21 0,0 0 15,0 0-15,0-1 0,0 1 16,1 0-16,-1 0 0,-21-21 0,21 20 15,-21 1-15,21 0 0,-21 0 16,0 0-16,21 0 0,0 21 16,-21-22-16,0 44 31,0-1-31,0 0 0,0 0 0,0 0 16,0 0-16,0 1 0,0 20 0,0-21 15,0 0-15,22 0 0,-1 1 16,-21-1-16,21-21 0,0 21 0,0 0 15,0-21-15,22 0 0,-22 0 0,21 0 16,-21 0-16,22 0 0,-1 0 16,0 0-16,-20-21 0,20 0 0,0 0 15,1-1-15,-1 1 0,-21 0 16,21 0-16,-20-21 0,-1 20 0,0 1 16,0-21-16,-21 21 0,0-22 15,0 22-15,0 0 0,0 0 0,-21 21 16,0 0-1,0 0-15,-1 0 0,1 21 16,0 0-16,21 0 0,-21 1 0,21 20 16,-21-21-16,21 0 0,0 22 0,0-22 15,0 0-15,0 0 0,0 0 0,0 0 16,21 1-16,0-1 16,0 0-16,0-21 0,1 21 0,20-21 0,-21 0 15,21 0-15,-20 0 0,20 0 16,0 0-16,-21 0 0,22 0 15,-1 0-15,-21-21 0,22 0 0,-1 0 16,0-1-16,1 22 0,-22-42 0,21 21 16,-21 0-16,22 0 0,-22-22 0,0 22 15,0-21-15,0 21 0,-21-1 16,0-20-16,0 21 0,0 0 0,0 0 16,0-1-16,-21 22 15,0 0-15,0 0 0,0 0 16,-1 22-16,1-22 0,0 21 0,0 0 15,0 0-15,0 0 0,21 22 0,-22-22 16,22 0-16,-21 21 0,21-21 16,0 22-16,0-22 0,0 0 0,0 0 15,0 0-15,0 1 0,0-1 16,0 0-16,21-21 0,1 0 16,-1 0-16,0 0 0,0 0 15,21 0-15,-20-21 0,-1 0 0,0-1 16,0 1-16,0 0 0,22-21 15,-22-1-15,0 1 0,0 0 16,0-1-16,22-41 0,-22 20 16,0 1-16,0 20 0,21-62 15,-20 41-15,-1 22 0,-21 21 16,0-22-16,0 22 0,-21 21 16,-1 21-1,1 0-15,0 22 0,21-22 16,-21 21-16,0 1 0,0-22 0,21 21 15,0 0-15,-22 1 0,22-1 0,0 0 16,0 1-16,0-22 0,0 21 16,0-21-16,0 22 0,0-22 0,22 0 15,-22 0-15,21 0 0,0-21 0,0 0 16,0 0-16,0 0 0,1 0 16,20 0-16,-21 0 0,21 0 15,1-21-15,-22 0 0,0 0 0,21 0 0,-20 0 16,-1-1-16,0 1 0,0 0 15,0 0-15,0 0 0,-21 0 0,0 42 47,0 0-47,0 0 0,0 0 0,0 0 16,0 1-16,0-1 0,0 0 0,0 0 16,-21 0-16,21 0 0,0 1 15,0-1-15,0 0 16,21-42 15,-21 0-31,22-1 0</inkml:trace>
  <inkml:trace contextRef="#ctx0" brushRef="#br0" timeOffset="88799.22">6202 13187 0,'0'0'15,"-21"-21"-15,-1 0 0,1 21 0,0 0 16,0 0-16,0 0 15,0 0 1</inkml:trace>
  <inkml:trace contextRef="#ctx0" brushRef="#br0" timeOffset="90620.17">6921 13526 0,'0'0'15,"22"-22"-15,-1 1 0,-21 0 16,0 0-16,0 0 0,0 0 0,0-1 16,0 1-16,0 0 0,-21 0 0,-1 0 15,1 21-15,0 0 0,0 0 0,0 0 16,-22 0-16,22 0 0,-21 21 0,21 0 16,0 0-16,-22 0 0,22 1 15,0 20-15,0-21 0,0 21 0,-1-20 16,22 20-16,0-21 0,0 21 15,0-20-15,0-1 0,0 0 0,0 0 16,22 0-16,-1-21 0,0 0 16,0 0-16,0 0 0,0 0 0,1 0 15,-1 0-15,0-21 0,0 0 0,21 21 16,-20-21-16,-1 0 0,0-22 0,0 22 16,-21 0-16,21 0 0,0-22 15,-21 22-15,0 0 0,0 0 0,22 0 16,-22 0-16,0-1 0,0 44 31,0-1-31,0 0 16,0 0-16,0 0 0,0 0 15,0 1-15,0 20 0,0-21 0,0 0 16,0 22-16,0-22 0,0 0 0,0 0 16,21 0-16,-21 0 0,21 1 15,0-22-15,0 21 0,0-21 0,1 0 16,20 0-16,-21 0 0,0 0 0,22 0 15,-22-21-15,21-1 0,-21 1 16,0 0-16,1 0 0,20 0 0,-21-22 16,0 22-16,0-21 0,1 0 0,-1-1 15,0 1-15,0 0 0,0-1 16,0-20-16,1 20 0,-1 1 0,-21-21 16,0 20-16,21 1 0,-21 0 15,0 20-15,0 1 0,0 0 0,-21 21 16,0 0-1,-1 21-15,1 0 0,0 1 0,0 20 16,0 0-16,0 1 0,21-22 16,-22 21-16,1 0 0,21 1 0,-21-1 15,21 0-15,0 1 0,0-1 0,0-21 16,0 22-16,0-22 0,0 21 0,0-21 16,21 0-16,0 1 0,1-1 15,-1-21-15,0 0 0,0 0 0,0 0 16,22 0-16,-22 0 0,0 0 0,21 0 15,-21-21-15,1-1 0,20 1 16,-21 0-16,0 0 0,0 0 16,1 0-16,-1-1 0,0 1 0,0 0 15,0 0-15,-21 0 0,0 0 0,0-1 16,0 44 15,-21-1-31,0 0 0,21 0 16,-21 0-16,21 0 0,0 1 0,0-1 15,0 0-15,-21 0 0,21 0 0,0 0 16,0 1-16,0-1 0,0 0 16,21-21-16,0 0 0,21 0 15,-21 0-15,1 0 16,20 0-16,-21 0 0,21 0 0,-20-21 16,20 0-16,-21-1 0,21 1 0,-20 0 15,-1 0-15,0-21 0,21 20 16,-21-20-16,1 0 0,-1-1 0,0 1 15,-21-21-15,21 20 0,0-20 0,0-1 16,-21 22-16,0-22 0,0 22 0,22 0 16,-22-1-16,0 22 0,0 0 15,0 0-15,-22 21 16,1 21-16,21 0 0,-21 0 0,0 22 16,0-22-16,0 21 0,21 1 15,0-1-15,-22 0 0,1 1 16,21-1-16,-21 0 0,21 1 0,0-22 15,0 21-15,0 0 0,-21-20 0,21 20 16,0-21-16,0 21 0,0-20 16,0-1-16,0 0 0,0 0 0,21 0 15,0-21-15,0 0 16,1 0-16,-1 0 0,0 0 0,0 0 16,0 0-16,0-21 0,-21 0 15,22 0-15,-1 21 0,0-21 16,0-1-16,0 1 0,-21 0 0,21 0 15,-21 0-15,22 21 0,-22-21 0,0 42 47,0 0-47,0 0 16,0 0-16,0 0 0,0 1 16,0-1-16,0 0 0,21 0 15,0-21-15,0 0 0,-21 21 16,21-21-16,0 0 0,1 0 0,-1 0 15,0 0-15,21 0 0,-21 0 0,1 0 16,-1-21-16,0 0 0,0 0 16,0 0-16,0-1 0,1 1 0,-1 0 15,0-21-15,-21 21 0,21-1 16,0-20-16,0 21 0,-21 0 0,0 0 16,22 21-16,-44 0 31,22 21-31,-21 0 0,0 0 15,21 0-15,-21 0 0,21 22 0,-21-22 16,21 21-16,-21-21 0,21 22 0,-22-22 16,22 21-16,0 1 0,0-22 15,-21 21-15,21 0 0,0 1 0,0-22 16,0 21-16,0 1 0,0-1 16,0-21-16,0 21 0,0-20 0,0 20 15,-21-21-15,21 21 0,0-20 0,0 20 16,0-21-16,0 21 0,0-20 0,0-1 15,-21 0-15,21 0 0,-21 0 16,21 0-16,-21-21 0,21 22 0,-22-22 16,1 0-16,0 0 15,0 0-15,0 0 0,21-22 16,0 1 0,0 0-16,0 0 15,0 0-15,0 0 0,0-1 16,0 1-16,0 0 0,0-21 15</inkml:trace>
  <inkml:trace contextRef="#ctx0" brushRef="#br0" timeOffset="90843.57">8276 13145 0,'0'0'0,"-21"0"0,0 0 0,0 0 16</inkml:trace>
  <inkml:trace contextRef="#ctx0" brushRef="#br0" timeOffset="92411.64">10202 13441 0,'0'0'0,"0"-21"15,0 0-15,0-1 0,0 1 16,0 0-16,0 0 0,0 0 16,0 0-16,0-1 0,0 44 46,0-1-46,0 21 0,0-21 16,0 0-16,0 22 0,-21-22 0,21 21 16,-21-21-16,21 22 15,0-22-15,0 0 0,-21 0 0,21 0 16,-21 1-16,21-1 0,0-42 31,21-1-15,0 1-16,-21 0 0,21-21 15,0 21-15,0-1 0,1-20 0,-1 0 16,0 21-16,0-22 0,0 22 16,0 0-16,1 0 0,-22 0 0,21 21 15,0 0 1,-21 21-16,0 0 0,0 0 16,0 0-16,0 0 0,0 22 15,0-22-15,0 21 0,0-21 16,0 1-16,0 20 0,0-21 0,0 0 15,0 0-15,21 1 0,0-22 0,0 21 16,1-21-16,20 0 0,-21 0 16,21 0-16,-20 0 0,20 0 0,0 0 15,1-21-15,-22 21 0,21-22 0,0 1 16,-20 0-16,-1 0 0,21-21 0,-21 20 16,0-20-16,-21 21 0,22-21 15,-22 20-15,0 1 0,21 0 0,-21 0 16,0 0-16,0 0 0,-21 21 15,-1 0-15,1 0 16,0 21-16,0 0 0,21 0 0,-21 0 16,0 0-16,21 22 0,-22-22 15,22 0-15,0 0 0,0 0 0,0 1 16,0-1-16,0 0 0,22 0 16,-1-21-16,0 0 15,0 0-15,0 0 0,0 0 0,1 0 16,-1-21-16,0 0 0,0 0 15,0 21-15,0-22 0,22 1 0,-22 0 16,0 0-16,21 0 0,-20 0 16,20-1-16,-21 1 0,0 21 15,22 0-15,-22 0 0,0 0 0,0 0 16,0 21-16,-21 1 16,0-1-16,0 0 0,0 21 0,0-21 15,0 1-15,-21-1 0,21 21 16,-21-21-16,0 0 0,0 1 0,-1-1 15,22 0-15,-21 0 0,0-21 16,21-21 15,21 0-31,0 0 0,-21-1 16,22 1-16,-1 0 0,0 0 0,0-21 16,0 20-16,0-20 0,-21 21 15,22 0-15,-1-22 0,0 22 16,0 0-16,-21 0 0,0 42 31,0 0-31,0 0 16,0 1-16,0 20 0,-21-21 15,21 0-15,-21 22 0,21-22 0,-21 0 16,21 21-16,0-21 0,0 1 0,0-1 16,0 0-16,0 0 0,21 0 15,0-21-15,0 0 16,0 0-16,0 0 0,1 0 0,20 0 15,-21-21-15,0 0 0,22 0 16,-22 0-16,21-1 0,-21 1 0,0-21 16,22 21-16,-22-22 0,0 1 0,0 0 15,0-1-15,1 1 16,-1-21-16,0 20 0,0 1 0,0-22 0,0 22 16,1-21-16,-22 20 0,21-20 0,-21 20 15,21 22-15,-21 0 0,0 0 0,0 0 16,0 42-1,-21 0-15,0 0 0,-1 22 0,-20-1 16,21 21-16,0-20 0,-22 20 0,22-20 16,0 20-16,0-21 0,21 1 15,0 20-15,0-20 0,0-1 16,0 0-16,0 1 0,0-1 0,0 0 16,0-21-16,21 1 0,0-1 0,0 0 15,-21 0-15,22-21 0,-1 0 0,21 0 16,-21 0-16,0 0 0,22 0 15,-22 0-15,0-21 0,0 0 0,0 0 16,1-1-16,-1 1 0,0 0 16,-21 0-16,0-21 0,0 20 0</inkml:trace>
  <inkml:trace contextRef="#ctx0" brushRef="#br0" timeOffset="92587.54">11874 13250 0,'-21'22'0,"42"-44"0,-63 44 0,21-22 15,21 21 1,21-21 0,0 0-16,0 0 0,1 0 0,20 0 15,0 0-15,1 0 0,-1 0 0,0 0 16,1-21-16,-1 21 0,-21-22 16,21 22-16,1-21 0,-22 21 0</inkml:trace>
  <inkml:trace contextRef="#ctx0" brushRef="#br0" timeOffset="93855.68">12869 13589 0,'-21'21'0,"21"22"15,21-43 1,0-22-16,1 22 15,-22-21-15,42 0 0,-21 0 0,0 0 16,0 0-16,1-22 0,-1 22 16,0-21-16,0-1 0,0 1 15,22 0-15,-22-1 0,0-20 0,0-1 16,0 22-16,-21-21 0,21-1 0,-21 1 16,22-1-16,-22 22 0,0-1 15,0 1-15,0 0 0,0 21 0,0-1 16,-22 22-16,1 0 15,0 22-15,0-1 0,0 0 0,0 21 16,-1 1-16,1-1 0,0 0 16,0 22-16,21-1 0,-21-20 0,0 20 15,-1-21-15,1 22 0,0-1 0,0-20 16,21-1-16,0 0 0,0 22 16,0-22-16,0 1 0,0-22 15,0 21-15,0 0 0,21-20 0,0-1 16,0 0-16,1-21 0,-1 21 0,0-21 15,21 0-15,1 0 0,-22 0 0,21 0 16,0-21-16,-20 0 0,20 0 16,0-1-16,-21 1 0,22 0 0,-22-21 15,0 21-15,0-22 0,0 22 0,1-21 16,-1 21-16,-21-1 0,21 1 0,-21 0 16,0 0-16,-21 42 31,21 0-31,-21 0 0,21 1 15,-22-1-15,22 0 0,0 0 16,0 0-16,0 0 0,0 1 0,0-1 16,0 0-16,22 0 0,-1-21 15,0 0-15,0 21 0,0-21 0,0 0 16,1 0-16,20 0 0,-21-21 0,0 21 16,0-21-16,1 0 0,-1 0 0,0-1 15,0 1-15,0 0 0,-21 0 16,21-21-16,-21 20 0,22 1 0,-22 0 15,0 0-15,21 0 0,-21 0 0,-21 21 32,-1 21-17,22 0-15,-21 0 0,0 0 16,21 0-16,-21 1 0,21-1 0,-21 0 16,21 0-16,0 0 0,0 0 0,-21-21 15,21 22-15,-22-1 16,22-42 15,0-1-31,0 1 0,22 0 16,-1 0-16,0 0 0,-21 0 15,21-1-15,0-20 0,0 21 16,1 0-16,-1 0 0,0 21 0,0-22 16,-21 1-16,21 21 0,0 0 15,-21 21-15,0 1 16,0-1-16,0 0 15,0 0-15,0 0 0,0 0 0,0 1 16,0-1-16,0 0 0,22 0 0,-1 0 16,-21 0-16,21 1 0,0-1 0,0 0 15,22-21-15,-22 21 0,0-21 16,21 21-16,-21-21 0,22 0 0,-22 0 16,21 0-16,-21 0 0,1-21 0,20 0 15,-21 21-15,0-21 0,0 0 16,1-1-16,-1 1 0,0 0 0,-21-21 15,21 21-15,0-22 0,-21 22 16,0-21-16,0-1 0,0 22 0,21-21 16,-21 21-16,0 0 0,0-1 0,-21 22 15,0 0 1,21 22-16,-21-1 0,0 0 16,0 0-16,-1 21 0,22-20 0,-21 20 15,0-21-15,21 21 0,0-20 0,0 20 16,0-21-16,0 21 0,0-20 0,0-1 15,0 0-15,0 0 0,0 0 0,21-21 16,0 0-16,1 21 0,-1-21 16,0 0-16,0 0 0,0 0 0,0 0 15,1-21-15,-1 0 0,0 0 16,0 0-16,-21 0 0,21-1 0,0 1 16,-21 0-16,0 0 0,22 0 0,-22-22 15,0 22-15,0 0 0,0-21 16</inkml:trace>
  <inkml:trace contextRef="#ctx0" brushRef="#br0" timeOffset="94094.06">14139 12785 0,'-21'0'15,"42"0"-15,-63 0 0,21 0 0,0-21 0,-1 21 16,1 0-16,0 0 0,0 0 63,0 0-63,0 0 15</inkml:trace>
  <inkml:trace contextRef="#ctx0" brushRef="#br0" timeOffset="94695.7">5186 14965 0,'0'-64'16,"21"43"-16,-21 0 0,21 21 16,-21-21-16,0 42 31,0 0-31,0 0 0,0 1 16,0-1-16,0 21 0,0-21 0,0 22 15,0-1-15,-21-21 0,21 21 16,0 1-16,0-22 0,-21 0 0,21 0 15,0 22-15,-21-43 0,21 21 16,0 0-16,0-42 31,0 0-31,0-1 0,0 1 16,21 0-16,0-21 0</inkml:trace>
  <inkml:trace contextRef="#ctx0" brushRef="#br0" timeOffset="94967.55">5334 14605 0,'0'-21'0,"0"42"0,-21-63 0,21 21 16,0-1-16,-21 22 0,-1 0 0,44 0 62,-22-21-62,21 21 16,-21-21-16,-21 21 31,-1 0-31,22 21 0,-21 0 16,0 1-16,21-1 0,-21 0 0,21 0 15,0 0-15,0 0 0,0 1 0,0-1 16,0 0-16,0 0 16,21 0-16,0 0 0,0-21 0,22 0 15</inkml:trace>
  <inkml:trace contextRef="#ctx0" brushRef="#br0" timeOffset="95660.66">5905 14859 0,'0'0'0,"0"21"16,0 0-16,0 22 16,0-22-16,-21 0 0,21 0 15,-21 0-15,21 22 0,-21-22 0,21 0 0,0 21 16,0-20-16,-21 20 0,21-21 0,-21 0 15,21 0-15,-22 1 16,22-1-16,0 0 0,-21-21 0,0 21 16,21-42-1,0 0 1,0 0-16,0-1 0,21-20 0,0 21 16,1-21-16,-1 20 0,0-20 0,0 0 15,21-1-15,-20 1 0,-1 21 0,21-21 16,-21-1-16,0 22 0,1 0 15,-1 0-15,0 21 0,0 0 16,0 0-16,-21 21 0,0 0 16,0 0-16,0 0 0,0 22 0,21-1 15,-21-21-15,0 22 0,0-1 16,0 0-16,0 1 0,0-22 0,22 21 16,-1-21-16,-21 22 0,21-22 0,0 0 15,0-21-15,-21 21 0,21-21 16,1 0-16,-1 0 0,0 0 0,21 0 15,-21-21-15,1 21 0,20-21 0,-21 0 16,21-1-16,-20-20 0,20 21 16,-21-21-16,0-1 0,0 1 0,1 0 15,-1-1-15,0-20 0,0 20 0,0-20 16,0 21-16,1-22 0,-22 22 16,0-22-16,21 22 0,-21 0 15,0-1-15,0 22 0,0 0 0,0 0 16,-21 21-16,21 21 15,-22 0-15,1 21 0,0 1 16,21-1-16,-21 0 0,0 1 0,0 20 16,21-20-16,0-1 0,0 0 0,-22 22 15,22-22-15,0 0 0,0 1 16,0-1-16,0-21 0,22 22 0,-22-22 16,21 0-16,0 0 0,0 0 0,0-21 15,0 0-15,1 0 16,-1 0-16,0 0 0,0 0 0,0 0 15,0 0-15,-21-21 0,0 0 16,22 0-16,-22 0 0,0-1 0,0-20 16,0 21-16,0 0 0</inkml:trace>
  <inkml:trace contextRef="#ctx0" brushRef="#br0" timeOffset="95847.69">6562 14817 0,'0'0'0,"-43"0"0,1 21 15,42 0 1,21-21 0,21 0-16,-20 0 0,20 0 0,0 0 15,1 0-15,-1 0 0,0 0 16,1 0-16,20 0 0,-21 0 16,22 0-16,-1-21 0,1 21 0,-1-21 15,1 21-15,-1-21 0</inkml:trace>
  <inkml:trace contextRef="#ctx0" brushRef="#br0" timeOffset="96469.33">8699 15113 0,'0'0'0,"22"-21"15,-1 21-15,0-21 0,-21 0 0,21-1 16,0 22-16,0-21 0,1 0 16,-1 0-16,0-21 0,-21 20 0,0 1 15,0-21-15,0 0 0,0 20 0,0-20 16,0 0-16,0-1 0,-21 22 16,0-21-16,-22 21 0,22 0 0,-21 21 15,21 0-15,-22 0 0,22 0 0,-21 21 16,-1 0-16,22 21 0,-21 1 15,0-1-15,20 0 0,1 1 0,-21-1 16,21 0-16,0 1 0,21-1 16,0 0-16,0-21 0,0 22 0,0-22 15,0 21-15,0-21 0,21 1 16,0-22-16,0 21 0,0-21 0,22 0 16,-22 0-16,0 0 0,21-21 0,-21 21 15,1-22-15,20 1 0,-21 0 0,0 0 16,0 0-16,1-22 0,-1 22 15,0 0-15,-21-21 0,0-1 0,21 22 16,-21-21-16,0 0 0,0-1 16,0 22-16,0 0 0,0 0 0,0 0 15,0 42 1,0 0-16,-21 0 16,21 21-16,0-20 0,0 20 0,0-21 15,0 21-15,0 1 0,0-22 16,0 21-16,0-21 0,21 22 0,0-22 15,0 0-15,1 21 0,-1-20 0,21-1 16,-21-21-16,22 21 0,-22-21 0,0 0 16,21 0-16,-21 0 0,1 0 15,-1 0-15,0 0 0,0-21 0,0 21 16,0-21-16,1-1 0,-22 1 0,21 0 16,0 0-16,0-21 0,-21 20 15,21 1-15</inkml:trace>
  <inkml:trace contextRef="#ctx0" brushRef="#br0" timeOffset="96707.19">9800 14753 0,'-21'0'15,"42"0"16,0 0-15,0-21-16,1 21 0,-1 0 16,0 0-16,0 0 0,0 0 0,0 0 15,1 0-15,-1 0 16</inkml:trace>
  <inkml:trace contextRef="#ctx0" brushRef="#br0" timeOffset="96878.09">9779 14901 0,'0'0'0,"-21"0"0,21 22 0,0-1 16,-21-21-16,21 21 0,0 0 15,21-21 1,0 0 0,0 0-16,0 0 0,0 0 15,1 0-15,-1 0 0,0-21 16,0 0-16,0 21 0,0-21 15,1 21-15</inkml:trace>
  <inkml:trace contextRef="#ctx0" brushRef="#br0" timeOffset="97163.93">10604 14415 0,'0'0'15,"0"-22"-15,-21 22 16,0 0 0,21 22-16,0-1 0,0 21 0,0-21 15,-21 22-15,21-1 0,-21 0 16,21 1-16,0-1 0,0 0 0,0 1 16,0-22-16,-21 21 0,21 0 0,-43 64 15,43-63 1,0-22-16,0 0 0,0 0 15,21-21 17,-21-21-32,22 21 0</inkml:trace>
  <inkml:trace contextRef="#ctx0" brushRef="#br0" timeOffset="97539.72">11197 14542 0,'21'-22'0,"-42"44"0,42-65 15,-21 22-15,-21 21 16,0 0-16,0 0 0,0 0 16,-1 21-16,1 0 0,0 1 0,-21 20 15,21-21-15,21 21 0,-22-20 16,1 20-16,21-21 0,0 0 0,0 22 16,0-22-16,0 0 0,0 0 15,0 0-15,0 0 0,21 1 0,1-1 16,-1 0-16,0-21 0,0 0 15,0 0-15,22 0 0,-22 0 0,0 0 16,0-21-16,0 21 0,0-21 16,1-1-16,-1 1 0,0-21 0,0 21 15,0-22-15,0 1 0,1 0 16,-1-1-16,-21-20 0,0 21 0,0-1 0,0 22 16,0-21-16,0 21 0,-21-1 15,-1 22-15,-20 0 16,21 0-16,0 22 0,0-1 15,-1-21-15,1 21 0,21 0 0,0 0 16,0 0-16,21-21 16</inkml:trace>
  <inkml:trace contextRef="#ctx0" brushRef="#br0" timeOffset="97731.61">11769 14415 0,'0'0'0,"0"-22"0,-22 22 47,22 22-47,-21-1 16,21 0-16,-21-21 0,21 21 16,0 0-16,0 0 0,-21 1 15,0-1-15,0 0 0,21 0 16</inkml:trace>
  <inkml:trace contextRef="#ctx0" brushRef="#br0" timeOffset="97899.51">11642 14965 0,'0'0'16,"0"21"-16,0 0 0,0 0 0,0 1 16,0-1-16,0 0 0,0 0 15,0 0-15,0 0 0,-22 1 16,22-1-16,-21 0 0,0 0 0,0 0 15,0 0-15,0 1 0,-22-1 0,22 0 16,-21 0-16,-1 0 0,-20 0 0</inkml:trace>
  <inkml:trace contextRef="#ctx0" brushRef="#br0" timeOffset="98577.15">7281 16235 0,'21'0'16,"1"0"-16,-1 0 0,0 0 16,0 0-16,0 0 0,0-21 15,22 21-15,-22-21 0,0-1 0,0 22 16,0-21-16,1 0 0,-1 0 15,-21 0-15,0 0 0,0-1 16,-21 22-16,-1 0 16,1 0-16,-21 0 0,21 0 0,-22 0 15,1 22-15,0-1 0,-1 0 16,22 0-16,-21 0 0,21 0 0,0 1 16,-1-1-16,22 0 0,0 0 0,0 0 15,0 0-15,0 1 0,0-1 16,22 0-16,-1 0 0,0 0 0,0 0 15,21 1-15,-20-1 0,-1 0 0,21 0 16,-21 21-16,22-20 0,-22 20 16,-21-21-16,0 0 0,0 22 0,0-22 15,0 0-15,0 0 0,-21 0 0,-1 0 16,-20-21-16,21 22 16,-21-22-16,-1 0 0,1 0 0,0 0 15,-1 0-15,1-22 0,0 1 0,-1 21 16,22-42-16,-21 21 0,21 0 15,-1-1-15,22-20 0,0 21 0,0-21 16,0 20-16,0 1 0,0 0 0,22 0 16,-1 0-16,0 0 0,0-1 15,21 1-15,-20 0 0,-1 21 0,0-21 16,21 21-16,-21-21 0,1 21 0,20 0 16</inkml:trace>
  <inkml:trace contextRef="#ctx0" brushRef="#br0" timeOffset="98961.37">8001 16214 0,'-21'0'16,"0"0"0,21 21-16,-22-21 0,1 21 0,-21 21 15,21-20-15,0-1 0,21 21 0,-22-21 16,1 22-16,21-22 0,-21 21 15,21-21-15,0 0 0,0 22 0,0-22 16,21 0-16,0 0 0,1 0 0,20-21 16,-21 0-16,21 22 0,1-22 15,-1 0-15,0 0 0,1-22 16,-1 22-16,0-21 0,1 0 0,-22 0 16,0 0-16,0 0 0,0-22 0,-21 22 15,0 0-15,0-21 0,0-1 16,0 22-16,0-21 0,-21 21 0,0-1 15,0 1-15,0 0 0,0 21 0,-1 0 16,1 0-16,0 0 0,0 0 16,0 0-16,0 21 0,-1 0 15,22 1-15,0-1 16,43-21-16,-22 21 16,0-21-16</inkml:trace>
  <inkml:trace contextRef="#ctx0" brushRef="#br0" timeOffset="99203.3">8763 16087 0,'0'0'0,"0"-43"16,0 65 0,0-1-16,0 21 0,-21-21 15,21 22-15,0-1 0,0 0 16,-21 1-16,21-1 0,-22 0 15,22 1-15,0-1 0,-21 0 0,21 1 16,-21-1-16,21 0 0,0-21 0,0 22 16,0-22-16,0 0 0,0 0 15,0 0-15,0 1 0,0-44 32,0 1-32</inkml:trace>
  <inkml:trace contextRef="#ctx0" brushRef="#br0" timeOffset="99477.15">8678 16193 0,'0'0'0,"0"-22"0,21-20 0,-21 21 15,22 0-15,-22 0 0,21-1 16,0 1-16,0 0 0,0 21 0,22 0 16,-22 0-16,0 0 0,21 0 0,-21 0 15,22 0-15,-22 21 0,0 0 16,0 1-16,-21-1 0,0 0 0,0 0 15,0 0-15,0 22 0,-21-22 0,0 0 16,-21 0-16,20 0 0,-20 22 16,0-22-16,-1 0 0,1 0 0,0 0 15,-1-21-15,22 21 0,-21 1 0,21-22 16,0 0-16,42 0 31,21 0-31,-21-22 0</inkml:trace>
  <inkml:trace contextRef="#ctx0" brushRef="#br0" timeOffset="99793.96">10033 15917 0,'0'-21'15,"0"42"-15,0-63 0,0 21 0,0 0 16,0 0-16,-21-1 0,21 1 15,-21 21-15,-1 0 0,1 0 16,0 21-16,0 1 0,0-1 0,-22 21 16,22 0-16,-21 1 0,21-1 15,0 22-15,-22-1 0,22-21 0,0 22 16,0-22-16,0 22 0,-1-22 0,22 0 16,0 1-16,0-1 0,0 0 15,0-20-15,0 20 0,0-21 0,0 21 16,22-20-16,-1-1 0,0 0 0,0-21 15,0 21-15,0-21 0,1 0 0,-1 0 16,0 0-16,0 0 0,21 0 16,-20 0-16,20-21 0,-21 21 15</inkml:trace>
  <inkml:trace contextRef="#ctx0" brushRef="#br0" timeOffset="100248.7">10520 16298 0,'0'0'15,"0"-21"-15,0-21 0,0 21 0,-21 0 16,-1-22-16,1 22 0,0 0 0,0 0 16,0 21-16,0 0 0,-1 0 0,-20 0 15,21 0-15,0 0 0,-22 21 0,22 0 16,-21 0-16,21 0 0,0 1 16,-22 20-16,43-21 0,0 21 15,-21-20-15,21-1 0,0 0 0,0 0 16,21 0-16,-21 0 0,21 1 0,22-22 15,-22 0-15,0 21 0,21-21 0,-20 0 16,-1 0-16,21 0 0,-21 0 16,0-21-16,1-1 0,-1 22 0,0-21 15,0-21-15,0 21 0,0-22 0,1 22 16,-1-21-16,0 0 0,-21-1 16,21 22-16,-21-21 0,21 21 0,-21-1 15,0 44 1,-21-1-1,0 0-15,21 21 0,-21-21 16,21 22-16,0-22 0,0 21 0,0-21 16,0 1-16,0 20 0,0-21 0,0 0 15,0 22-15,21-22 0,0 0 16,-21 0-16,21 0 0,0 0 0,1 1 16,-1-22-16,0 0 15,0 0-15,0 0 16,0 0-16</inkml:trace>
  <inkml:trace contextRef="#ctx0" brushRef="#br0" timeOffset="100583.5">11049 15748 0,'0'0'0,"0"-21"15,21 21 1,0 0-16,0 0 0,1 0 0,-1 21 16,0 0-16,21 0 0,1 22 0,-1-1 15,0 0-15,22 1 16,-22-1-16,0 22 0,1-22 0,-22 21 0,0-20 16,-21-1-16,0 22 0,0-22 0,0 0 15,0 1-15,-21-22 0,-21 21 16,20 0-16,1-20 0,-21 20 15,21-21-15,-22 0 0,1 0 0,0 1 16,21-1-16,-22 0 0,22 0 0,0-21 16,0 0-16,0 0 0,-1 0 15,22-21 1,0 0-16,0 0 0,22 21 16,-1-43-16,0 22 0</inkml:trace>
  <inkml:trace contextRef="#ctx0" brushRef="#br0" timeOffset="100799.38">12044 15960 0,'0'-43'16,"0"22"-16,0 0 47,0 42-16,0 0-31,0 1 16,0-1-16,-21 21 0,-1-21 0,22 0 15,-21 22-15</inkml:trace>
  <inkml:trace contextRef="#ctx0" brushRef="#br0" timeOffset="101019.77">11959 16552 0,'0'22'16,"21"-1"0,-21 0 15,0 0-31,-21 0 0,0-21 16,21 21-16,-21 1 0,0-1 15,-22 0-15,22 0 0,0-21 0,-21 21 16,20 0-16,1 1 0,-21-1 15,21-21-15,0 21 0,-22-21 0,22 0 16,-21 21-16,21-21 0</inkml:trace>
  <inkml:trace contextRef="#ctx0" brushRef="#br0" timeOffset="102999.74">17505 7938 0,'0'0'0,"0"-22"0,21 22 16,0-21-16,0 0 16,0 0-16,1 21 0,-1-21 15,0 0-15,0-1 0,-21 1 0,21 21 16,0-21-16,-21 0 0,22 0 0,-22 0 15,0-1-15,0 1 0,-22 21 32,1 0-32,0 0 0,0 0 0,0 21 15,-22 1-15,1-1 0,0 21 0,21 0 16,-22 1-16,1 20 0,0-20 0,-1 20 16,1 1-16,21-1 0,-22 1 0,22-1 15,0-21-15,0 22 0,21-22 16,0 1-16,0-1 0,0-21 15,0 0-15,21 22 0,21-22 0,-20 0 16,20-21-16,-21 21 0,21-21 0,22 0 16,-22 0-16,1 0 0,-1 0 0,21-21 15,-20 21-15,-1-21 0,-21 0 16,22 21-16,-22-22 0,0 1 0,0 0 16,-21 0-16,0 0 0,0 0 15,-21-1-15,0 1 0,0 0 0,-1 0 16,-20 0-16,21 0 0,0 21 15,-22-22-15,22 1 0,0 21 0,0 0 16,0 0-16,0 0 0,21-21 16,21 21-1,0 0-15,0 0 16,0 0-16,22 0 0,-22 21 0,0 0 16,0 1-16,0-1 0,0 0 15,-21 21-15,0-21 0,0 22 0,0-1 16,0-21-16,0 22 0,0-1 0,0 0 15,0 1-15,-21-1 0,0 0 0,0 1 16,21-1-16,-21-21 0,0 21 0,21 1 16,0-22-16,-22 21 0,1-21 15,21 1-15,-21-1 0,21 0 0,0 0 16,0 0-16,21-21 31,0-21-31,1 0 0,20 0 16,-21 0-16,0-1 0,22-20 0,-22 0 15</inkml:trace>
  <inkml:trace contextRef="#ctx0" brushRef="#br0" timeOffset="103251.6">18373 7938 0,'0'0'0,"21"-22"0,-21-20 15,0 63 1,0 0-16,0 1 15,0-1-15,0 21 0,21 0 16,-21 1-16,21 20 0,0-20 16,-21-1-16,0 0 0,0 1 0,0 20 15,0-42-15,0 22 0,0-1 0,0-21 16,0 21-16,0-20 0,0-1 0,0 0 16,0 0-16,21-42 31,1 0-16,-1 0-15</inkml:trace>
  <inkml:trace contextRef="#ctx0" brushRef="#br0" timeOffset="103467.47">18859 7980 0,'22'-42'0,"-44"84"0,65-127 0,-43 64 16,0 0-16,0 0 0,-21 42 15,-1 0 1,1 0-16,0 22 0,0-1 0,0 0 15,0 1-15,-1-1 0,1 21 16,-21-20-16,21 20 0,0-20 0,-22-1 16,22 0-16,-21 1 0,21-1 0,-1-21 15,1 0-15,21 22 0,-21-22 0,21 0 16,0 0-16,21-21 31,0 0-31</inkml:trace>
  <inkml:trace contextRef="#ctx0" brushRef="#br0" timeOffset="104326.98">20637 8382 0,'22'-21'0,"41"-64"16,-42 64-16,-21 0 0,21-21 0,-21-1 16,22 1-16,-22 21 0,0-22 15,0 1-15,0 0 0,0 21 0,-22-22 16,1 22-16,0 0 0,-21 21 0,-1 0 16,1 0-16,21 0 0,-21 0 0,-1 21 15,1 0-15,0 22 0,-1-1 16,1 0-16,0 1 0,20 20 0,-20-21 15,21 1-15,-21 20 0,42-20 0,-22 41 16,22-63-16,0 22 16,0-22-16,0 21 0,0-21 0,22 1 15,-1-22-15,0 21 0,21-21 16,-21 0-16,22 0 0,-1 0 0,0 0 16,1-21-16,-1 21 0,0-22 0,-20 1 15,20 0-15,-21-21 0,21 21 0,-20-1 16,-1-20-16,0 0 0,-21-1 0,21 1 15,-21 0-15,21-1 0,-21-20 16,21 21-16,-21-1 0,0 22 0,0 0 16,0 0-16,0 0 0,0 42 15,0 21 1,0-21-16,-21 22 16,21-1-16,-21 0 0,0 1 0,21-1 15,-21 0-15,0 1 0,21-1 0,-22-21 16,22 21-16,0-20 0,0 20 0,0-21 15,0 0-15,0 0 0,22 1 0,-1-22 16,21 0-16,-21 0 0,0 0 16,1 0-16,20 0 0,0 0 0,-21-22 15,22 22-15,-1-21 0,0 0 0,1-21 16,-1 21-16,0-1 0,1-20 0,20 0 16,-20-1-16,20 1 0,-21-21 15,1 20-15,-1 1 0,0-22 0,-20 22 16,-1 21-16,-21-21 0,0 20 15,0-20-15,-21 42 0,-1-21 0,-20 21 16,21 0-16,-21 0 0,-1 0 0,1 0 16,0 21-16,20-21 0,1 21 15,21 22-15,0-22 0,0 21 0,21 0 16,1 1-16,20-1 0,0 0 0,1 1 16,-1-1-16,0 0 0,1-20 0,-22 20 15,21 0-15,-21-21 0,0 1 16,-21-1-16,0 0 0,0 0 0,0 0 15,-21-21-15,0 0 0,-21 0 0,21 0 16,-22 0-16,1 0 0,21 0 0,-22 0 16,22 0-16,0-21 0,0 0 15,21 0-15,0 0 0,0-1 0,0 1 16,0 0-16,21 0 0,0 0 16</inkml:trace>
  <inkml:trace contextRef="#ctx0" brushRef="#br0" timeOffset="106360.01">22606 8403 0,'0'21'0,"0"-42"0,-21 64 0,21-65 47,21 1-47,0 0 0,0 0 15,22 0-15,-22-22 0,21 22 0,0-21 16,1 0-16,-1-22 0,0 22 0,22-22 16,-22 1-16,22-1 0,-22 1 0,0-1 15,1 1-15,-1-1 0,-21 22 16,0-22-16,-21 22 0,0 0 0,0-1 15,-21 22-15,0 0 0,-21 0 16,-1 21-16,1 0 0,0 21 0,-22 0 16,22 22-16,0-22 0,-1 42 0,22-20 15,-21 20-15,21 1 0,21-1 16,0 1-16,0 20 0,0-20 0,0-1 16,21 1-16,0-1 0,0 1 15,0-1-15,0-20 0,1-1 0,-1 0 16,-21-21-16,0 22 0,0-22 0,0 0 15,0 0-15,-21-21 16,-22 0-16,22 0 0,0-21 16,-21 0-16,20 0 0,1 0 15,-21-1-15,21 1 0,0-21 16,-1 21-16,1-22 0,0 22 0,21 0 0,-21 0 16,21 0-16,0 0 0,0 42 31,0 0-31,0 21 0,0-21 0,0 1 15,21 20-15,0-21 0,0 0 0,1 22 16,-22-22-16,21 0 0,21 0 0,-21 0 16,0 0-16,1-21 0,20 0 0,-21 0 15,21 0-15,1 0 0,-22 0 16,21 0-16,1 0 0,-1-21 0,21 21 16,-20-21-16,-1 0 0,0 0 0,22 0 15,-22-1-15,1-20 0,-1 21 16,0-21-16,1 20 0,-22-20 0,0 0 15,0-1-15,0 22 0,0-21 0,-21 21 16,0 0-16,-21 42 31,0 21-31,0-21 16,0 22-16,0-22 0,-1 21 0,1 0 16,0-20-16,0 20 0,21-21 0,-21 21 15,21-20-15,0-1 0,0 0 0,0 0 16,21 0-16,0-21 0,0 0 0,0 21 15,1-21-15,20 0 0,-21 0 16,21 0-16,-20 0 0,20-21 0,0 21 16,-21-21-16,22 21 0,-22-21 0,0 0 15,0 0-15,-21-1 0,0 1 16,0-21-16,0 21 0,0 0 0,-21-22 16,0 22-16,0 0 0,0 0 15,-22 0-15,1 21 0,21-22 0,-22 22 16,22 0-16,-21 0 0,21 0 0,0 0 15,-1 0-15,22 22 32,22-22-17,-1 21-15,0-21 0,0 0 16,0 0-16,0 0 0,1 0 16,-1 0-16,0 0 31,-21-21-31,21-1 31,0 22-15,0-21-16,1 21 0,-1 0 15,0-21-15,0 21 0,0-21 0,0 21 16,1 0-16,-1-21 0,0 21 0,0 0 16,0 0-16,0-21 15,1 21-15,-1 0 16,0 0-16,0 0 0,-21-22 15,21 22-15,0 0 16,1 0-16,-22-21 16,21 21-16,-21 21 31,0 1-15,0-1-16,-21 0 0,21 0 15,0 0-15,-22 0 0,1 1 0,21-1 16,-21 0-16,21 0 0,0 21 0,0-20 15,0-1-15,-21-21 0,21 21 0,0 0 16,0 0-16,0 0 16,0 1-1,21-22 1,0 0-16,0 0 0,1 0 16,-1-22-16,0 22 0,0-21 15,0 0-15,0 0 0,1 21 16,-22-21-16,0 0 0,0-22 0,0 22 15,0 0-15,0 0 0,0-22 16,0 22-16,-22 0 0,1 0 0,0 0 0,0 0 16,0 21-16,0-22 0,-1 22 15,1 0-15,0 0 0,21-21 16,21 0 0,22 21-16,-22 0 0,21 0 15,0 0-15,1 0 16,-1 0-16,0 0 0,22 0 0,-22 0 15,-21 0-15,22 0 0,-1 21 0,0 0 16,1 1-16,-22-1 0,21 0 16,-21 0-16,-21 0 0,0 22 0,0-22 15,0 0-15,0 21 0,0-21 0,0 1 16,0-1-16,0 0 0,0 0 0,0 0 16,0 0-16,-21 1 0,21-1 15,-21-21-15,21 21 16,0-42 15,0 0-31,0-1 16,0 1-16,21 0 0,0 0 15,1-21-15,20 20 0,-21-20 0,0 0 16,22-1-16,-22 1 0,21 0 0,-21 21 16,0-22-16,22 22 0,-22 0 15,21 21-15,-21 0 0,1 0 16,-1 21-16,-21 0 0,21 0 0,-21 22 15,21-22-15,-21 0 0,0 21 16,0-20-16,0 20 0,0-21 0,0 0 0,0 22 16,0-22-16,0 0 0,-21 0 15,0 0-15,0 0 16,21 1-16,21-44 47,0 22-47</inkml:trace>
  <inkml:trace contextRef="#ctx0" brushRef="#br0" timeOffset="107027.55">25950 8192 0,'0'0'16,"0"-22"-16,0 1 0,0 0 0,0-21 15,0 21-15,0-1 16,0 1-16,0-21 0,21 21 0,1 0 15,-1-1-15,-21 1 0,21 0 0,0 0 16,21 0-16,-20 21 0,-1 0 0,21 0 16,-21 0-16,0 0 0,22 0 0,-22 0 15,0 0-15,-21 21 0,0 21 16,21-21-16,-21 1 0,0 20 0,0 0 16,0 1-16,-21-1 0,21-21 0,-21 21 15,0 1-15,0-22 0,21 21 16,0-21-16,0 1 0,0-1 0,0 0 15,0 0-15,0 0 0,21-21 16,0 0-16,0 0 16,0 0-16,0 0 0,1 0 0,20-21 15,-21 21-15,0-21 0,22 0 16,-22 21-16,0-43 0,21 22 0,-21 0 16,1 0-16,-1-21 0,0-1 0,0 22 15,0-21-15,0 21 0,-21-1 0,0 1 16,22 0-16,-22 0 0,0 42 31,0 0-31,-22 22 0,1-22 16,0 21-16,21 0 0,-21 1 0,0-1 15,0 0-15,21 1 16,0 20-16,-22-20 0,22 20 0,0-21 16,0 22-16,0-22 0,0 22 0,0-1 15,0 1-15,0-1 0,0 1 0,0-1 16,0-20-16,0 20 0,-21-21 0,0 22 15,0-22-15,-21 1 0,20-1 16,-20 0-16,0-21 0,-1 22 0,1-22 16,-21 21-16,20-21 0,1-21 0,0 22 15,-22-22-15,43 0 0,-21 0 0,-1 0 16,1-22-16,21 1 0,0 0 16,-1 0-16,1-21 0,21 20 0,0-20 15,0 21-15,0-21 0,21 20 0,1-20 16,-1 0-16,21-1 0,-21 22 15,22-21-15,-1 0 0,0 20 0,1-20 16,-22 0-16,21 21 0,0-22 0,1 1 16</inkml:trace>
  <inkml:trace contextRef="#ctx0" brushRef="#br0" timeOffset="107837.1">27241 8128 0,'0'0'0,"22"-42"0,-1 21 0,-21-22 15,0 22-15,0 0 0,-21 21 16,-1 0-16,1 0 0,0 0 16,0 21-16,-21 0 0,20 0 15,1 1-15,0 20 0,-21-21 0,21 21 16,-1 1-16,1-1 0,0-21 0,21 22 16,0-22-16,0 21 0,0-21 0,0 0 15,0 1-15,21-1 0,0 0 16,1-21-16,20 0 0,-21 21 0,0-21 15,22 0-15,-22 0 0,21 0 0,22-21 16,-43 0-16,21 21 16,-21-21-16,0-1 0,1-20 0,-22 21 15,0-21-15,21 20 0,-21-20 0,0 0 16,0-1-16,0 1 0,0 0 16,0-1-16,-21 22 0,-1 0 0,1 0 15,0 21-15,0 0 0,0 0 16,-22 0-16,22 21 0,-21 0 0,21 0 15,-22 22-15,22-22 0,0 21 0,0 1 16,0-1-16,21 0 0,0 1 0,0-1 16,0-21-16,0 21 0,21-20 15,0-1-15,0 0 0,0 0 0,22 0 16,-22 0-16,21-21 0,-21 0 16,22 0-16,-1 0 0,-21 0 0,22 0 15,-22 0-15,21-21 0,-21 0 16,22 0-16,-22 0 0,0 0 0,0-1 15,0-20-15,22 21 0,-22-21 0,0-1 16,0 1-16,-21 21 0,21-22 0,-21 22 16,0 0-16,21 0 0,-42 42 31,0 21-31,0-20 0,0-1 0,0 0 16,21 21-16,0-21 0,-22 22 0,22-22 15,0 0-15,0 21 0,0-20 16,0-1-16,0 0 0,22 0 15,-1 0-15,0-21 0,0 0 16,0 0-16,22 0 0,-22 0 0,21 0 16,-21 0-16,22-21 0,-22 0 15,21 0-15,-21 0 0,22-1 0,-22 1 16,21-21-16,-21 21 0,22-22 0,-22 1 16,0 0-16,21 21 0,-21-22 0,1 22 15,-22 0-15,0 0 0,0 42 16,0 0-1,-22 0-15,1 22 0,21-22 0,-21 21 16,0-21-16,0 22 0,21-22 0,0 21 16,0-21-16,0 0 15,0 1-15,0-1 0,0 0 0,0 0 16,21-21-16,0 21 0,0-21 0,0 0 16,1 0-16</inkml:trace>
  <inkml:trace contextRef="#ctx0" brushRef="#br0" timeOffset="108575.68">29379 8255 0,'0'0'0,"21"0"15,43 0-15,-43 0 16,0-21-16,0 21 0,1-21 16,-22 0-16,21-1 0,-21 1 0,21 0 15,-21 0-15,0 0 0,0 0 0,0-1 16,0 1-16,-21 0 0,0 0 0,-1 0 16,1 21-16,-21 0 0,0 0 15,-1 0-15,1 21 0,0 0 0,-1 0 16,1 22-16,-22-1 0,43-21 0,-21 21 15,0 1-15,20-1 0,1-21 16,0 22-16,21-1 0,0-21 0,0 0 16,0 0-16,21 1 0,0-1 0,22-21 15,-22 0-15,21 0 0,1 0 16,-1 0-16,0 0 0,1 0 16,-1 0-16,0-21 0,1-1 0,-1 1 15,0-21-15,1 21 0,20-22 0,-21 1 16,1 0-16,-1-22 0,0 1 0,1-1 15,-1 1-15,0-1 0,1 1 16,-22-1-16,21 1 0,-21-22 0,1 22 16,-1 20-16,-21-20 0,21 42 0,-21-22 15,-21 43 1,0 0-16,-1 43 0,1-22 0,-21 21 16,21 22-16,0-22 0,-22 21 0,1 1 15,21-1-15,0 1 16,-22-1-16,22 22 0,21-43 0,-21 22 15,21-1-15,-21-20 0,21-1 0,0 0 16,0-20-16,0 20 0,0-21 0,21 0 16,0 0-16,0-21 15,0 22-15,1-22 0,-1 0 0,21 0 16,-21 0-16,0-22 0,22 1 0,-22 0 16</inkml:trace>
  <inkml:trace contextRef="#ctx0" brushRef="#br0" timeOffset="108915.48">30162 8192 0,'0'-22'0,"-21"22"16,0 0-16,0 0 16,21-21-1,21 21 1,0-21-16,0 21 0,1 0 0,-1 0 16,21-21-16,-21 21 0,0 0 15,22-21-15,-22 21 0,-21-21 16,21-1-16,-21 1 0,-21 21 31,0 0-31,-22 0 0,22 0 0,-21 21 16,21 1-16,-22-1 0,1 0 0,21 21 15,-21-21-15,20 1 16,1 20-16,0-21 0,0 0 0,21 22 16,-21-22-16,21 0 0,0 0 0,21 0 15,0 0-15,0-21 0,22 0 16,-22 22-16,21-22 0,0 0 15,1 0-15,-1 0 0,22 0 0,-22 0 16,0 0-16,1-22 0,-1 22 0,0-21 16,-21 0-16,22 0 0</inkml:trace>
  <inkml:trace contextRef="#ctx0" brushRef="#br0" timeOffset="109348.24">30713 8234 0,'21'-21'0,"-21"-106"16,-21 275-1,42-317-15,-42 169 16,0 0-16,-1 0 0,1 21 0,0 0 15,0 0-15,0 0 0,0 0 0,-1 22 16,1-22-16,21 21 0,0-21 16,-21 22-16,21-22 0,0 0 0,0 0 15,0 0-15,0 1 0,0-1 0,21 0 16,0-21-16,1 0 0,-1 21 16,0-21-16,0 0 0,21 0 0,1 0 15,-22 0-15,21 0 0,1-21 0,-22 0 16,21 0-16,-21-1 0,22 1 15,-22-21-15,0 0 0,21-1 0,-21 1 16,1 0-16,20-22 0,-21 1 16,0-1-16,22 1 0,-22-1 0,0 1 15,0 20-15,0-20 0,0 20 16,-21 1-16,0 21 0,0 0 0,-21 21 16,0 21-1,0 0-15,0 21 0,-22 1 0,22-1 16,-21 0-16,0 22 0,20-1 0,-20-20 15,21 20-15,0-20 0,0 20 16,21-21-16,0 1 0,0 20 16,0-42-16,0 22 0,0-1 0,0-21 15,21 0-15,0 1 0,0-1 0,21 0 16,1-21-16,-1 21 0,0-21 16,1 0-16,-1 0 0,0 0 0,1 0 15,-1 0-15,-21 0 0</inkml:trace>
  <inkml:trace contextRef="#ctx0" brushRef="#br0" timeOffset="110159.77">31686 8234 0,'0'-42'0,"0"20"0,0-20 16,0 21-16,0-21 0,0 20 15,-21 22-15,0 0 0,-21 0 16,21 0-16,-22 22 0,22-1 16,-21 0-16,21 21 0,-22-21 15,22 22-15,-21-22 0,21 21 0,-1 1 16,1-22-16,0 21 0,21-21 0,0 0 15,0 1-15,0-1 0,0 0 16,21 0-16,-21 0 0,21-21 0,1 0 16,-1 0-16,21 0 0,-21 0 0,0 0 15,1 0-15,-1 0 0,0 0 16,0-21-16,0 0 0,0 0 0,1 0 16,-1-22-16,-21 22 0,21-21 0,0 21 15,0-22-15,-21 22 0,21 0 16,-21 0-16,0 42 31,0 0-31,0 0 16,0 0-16,-21 1 0,21 20 0,-21-21 15,21 0-15,0 0 0,0 1 0,0-1 16,0 0-16,0 0 0,0 0 16,21-21-16,0 0 0,1 0 15,-1 0-15,0 0 0,0 0 0,0 0 16,22 0-16,-22 0 0,0 0 15,0-21-15,0 21 0,0-21 0,1 0 16,-1 0-16,0-1 0,0-20 0,0 21 16,0 0-16,1 0 15,-1-1-15,-21 1 0,0 42 32,0 1-32,0-1 15,-21 0-15,21 0 0,-22 0 0,22 0 16,-21 1-16,21-1 0,0 0 15,0 0-15,0 0 0,0 0 0,21 1 16,1-22-16,-1 21 0,21 0 0,-21-21 16,22 0-16,-1 0 0,0 0 15,1 0-15,-22 0 0,21 0 0,0 0 16,-20-21-16,20 21 0,-21-21 0,0-1 16,22 1-16,-22 0 15,0-21-15,0 21 0,0-22 0,0 22 16,1-21-16,-22 21 0,0-1 15,0 1-15,0 0 0,-22 21 16,1 0-16,0 0 0,0 21 0,0 0 16,-22 1-16,22 20 0,0-21 15,0 21-15,0-20 0,21-1 0,0 21 16,0-21-16,0 0 0,0 1 16,0-1-16,42 0 0,-21 0 0,22 0 15,-1-21-15,0 21 0,1-21 0,20 0 16,1 22-16,-22-22 0,0 0 15,1 0-15,-1 0 0,-21 0 16,0-22-16,0 1 0,-21 0 16,0 0-16,0 0 0</inkml:trace>
  <inkml:trace contextRef="#ctx0" brushRef="#br0" timeOffset="111284.38">15769 10075 0,'0'0'0,"21"-21"0,0 21 16,1-21-16,-1 21 0,0-21 0,-21 0 15,21 21-15,-21-21 0,21-1 0,-21 1 16,0 0-16,0 0 0,0 0 16,0 0-16,-21 21 15,0-22-15,-21 22 0,20 0 16,-20 0-16,21 22 0,-21-1 0,20 0 16,-20 0-16,0 21 0,21-20 0,-22 20 15,22-21-15,-21 21 0,21-20 0,-1 20 16,1-21-16,21 21 0,0-20 0,0-1 15,0 0-15,0 0 0,21-21 16,22 21-16,-22-21 0,21 0 0,-21 0 16,22 0-16,-1 0 0,0 0 0,1 0 15,-1 0-15,-21 0 0,22 0 0,-22 0 16,0-21-16,0 21 0,-63 0 31,21 0-31,-1 0 0,-20 0 16,0 21-16,-1 0 0,1 1 0,0-22 15,21 21-15,-22 0 0,1 0 0,21 0 16,0 0-16,-1 1 0,1-1 0,21 0 16,0 0-16,0 0 0,21-21 15,22 0-15,-22 0 16,0 0-16,21 0 0,1 0 0,-22 0 16,21 0-16,1 0 0,-22-21 0,21 21 15,-21-21-15,22 21 0,-22 0 16,0 0-16,0-21 0,0 21 0,-21 21 15,-21 0 1,0 0-16,21 22 16,-21-22-16,0 21 0,-1-21 0,1 22 15,21-1-15,-21 0 0,0 1 0,21-1 16,-21 0-16,21 1 0,0-1 0,-21 0 16,21 1-16,-22-22 0,22 21 0,0-21 15,0 0-15,0 1 0,0-1 0,22-21 31,-1 0-31,0 0 0,0 0 0,0-21 16,0-1-16,1 1 0,20 0 16,-21-21-16,21 21 0</inkml:trace>
  <inkml:trace contextRef="#ctx0" brushRef="#br0" timeOffset="111511.25">17166 10181 0,'0'-21'0,"0"42"0,-21-42 16,0 42-16,0 0 16,-22-21-16,22 43 0,0-22 0,0 0 15,0 21-15,-1-20 0,1 20 0,0-21 16,0 21-16,21-20 16,0 20-16,0-21 0,0 0 0,-21 0 15,21 1-15,0-1 0,21-21 16,0-21-1,-21-1-15,21 1 0,0 0 16</inkml:trace>
  <inkml:trace contextRef="#ctx0" brushRef="#br0" timeOffset="111803.08">17103 9970 0,'0'0'0,"-22"0"0,-20 0 16,21 0-16,0 0 0,0 0 15,21 21-15,0 0 0,0 0 16,21-21 0,0 0-16,0 0 0,0 0 15,0 0-15,1 0 0,-1 0 0,0-21 16,-21 0-16,21 21 0,-21-21 16,0-1-16,0 1 0,-21 21 15,0 0-15,0 0 0,-1 0 16,1 0-16,-21 0 0,21 0 0,0 0 15,-1 21-15,1-21 0,21 22 0,0-1 16,0 21-16,0-21 0,0 0 0,0 1 16,0-1-16,21 0 0,1 0 15,-1 0-15,21 0 0,-21 1 0</inkml:trace>
  <inkml:trace contextRef="#ctx0" brushRef="#br0" timeOffset="112668.1">17632 10245 0,'0'21'16,"-21"-21"-16,-1 21 15,22 0-15,-21-21 0,0 21 0,21 1 16,-21-1-16,0 0 0,0 21 0,21-21 16,0 1-16,-22-1 0,22 0 15,-21 0-15,21 0 0,-21-21 16,21 21-16,0-42 31,0 0-31,21 0 16,0 21-16,1-21 0,-1 0 0,21-22 15,-21 22-15,0 0 0,22 0 0,-22-22 16,0 22-16,21 0 0,-20 0 0,-1 21 16,0-21-16,0 21 0,0 0 15,-21 21 1,0 0-16,0 0 0,0 0 0,0 1 15,0-1-15,0 21 0,0-21 16,0 0-16,0 1 0,0-1 0,0 0 16,0 0-16,0 0 0,0 0 0,21-21 15,1 0-15,-1 22 0,0-22 0,0 0 16,21 0-16,-20 0 0,20 0 16,-21-22-16,21 22 0,-20-21 0,20 0 15,-21 21-15,21-21 0,-20 0 0,-1 0 16,0-1-16,0-20 0,0 21 0,0 0 15,-21 0-15,0-22 0,0 22 0,0 0 16,0 0-16,-21 42 31,21 0-31,-21 0 16,0 0-16,0 22 0,21-22 0,0 21 16,-21-21-16,21 1 0,-22 20 0,22-21 15,0 0-15,0 0 0,0 1 0,0-1 16,22-21-16,-1 21 0,0-21 0,0 0 15,21 0-15,-20 0 0,20 0 16,0 0-16,1-21 0,-1 21 0,0-21 16,1-1-16,-1 1 0,-21 0 0,21-21 15,-20 21-15,20-22 0,-21 1 0,0 21 16,0-22-16,1 1 0,-1-21 16,0 20-16,0 1 0,0 0 0,-21-22 15,0 22-15,21-22 0,-21 22 16,22 0-16,-22 20 0,0-20 0,0 21 15,-22 42 1,22 21-16,-21-20 0,0 20 16,0 0-16,21 1 0,-21 20 0,0-21 15,-1 1-15,22-1 0,-21 22 0,21-22 16,-21 0-16,21 1 0,0-1 16,0 0-16,0 1 0,0-22 0,0 21 15,0-21-15,0 0 0,0 1 0,21-22 16,0 0-16,1 0 15,-1 0-15,0 0 0,0 0 16,0-22-16,0 22 0,-21-21 0,22 0 16,-22 0-16,0 0 0,0 0 15</inkml:trace>
  <inkml:trace contextRef="#ctx0" brushRef="#br0" timeOffset="112843">18838 10202 0,'21'0'15,"1"0"1,-1 0-16,0 0 0,0-21 0,0 21 16,22 0-16,-1 0 0,-21 0 15,21-21-15,1 21 0,-1-21 0,-21 21 16,22 0-16,-22 0 0,0-21 16,0 21-16,-21-21 0</inkml:trace>
  <inkml:trace contextRef="#ctx0" brushRef="#br0" timeOffset="112999.4">18415 10054 0,'0'0'16,"-42"0"-16,20 21 0,1-21 0,42 0 31,1 0-15,-1 0-16,0 0 0,21 0 0,-21 0 15,22 0-15</inkml:trace>
  <inkml:trace contextRef="#ctx0" brushRef="#br0" timeOffset="113571.07">19791 10435 0,'0'0'0,"0"-21"16,0 0-16,21 21 0,-21-21 0,21 0 15,-21-1-15,0 1 0,0 0 0,0 0 16,0 0-16,0 0 0,0-1 16,0 1-16,0 0 0,0 0 15,-42 21 1,21 0-16,-1 0 0,1 0 0,0 0 15,-21 21-15,21 0 0,-22 22 0,22-22 16,-21 0-16,21 21 0,-22 1 16,22-22-16,0 21 0,0-21 15,0 22-15,21-22 0,0 21 0,0-21 16,0 0-16,0 1 0,21-22 16,0 0-16,0 0 0,21 0 0,-20 0 15,-1 0-15,21-22 0,-21 1 0,22 0 16,-22 0-16,21 0 0,-21 0 15,22-1-15,-22-20 0,0 21 0,0-21 16,0 20-16,0-20 0,1 21 0,-1-21 16,-21 20-16,0 1 0,21 0 15,-21 0-15,0 0 0,0 42 16,0 0 0,0 0-16,-21 0 15,21 1-15,0-1 0,0 21 0,-21-21 16,21 22-16,0-22 0,0 21 0,0-21 15,0 22-15,0-22 0,0 0 0,0 0 16,0 0-16,0 0 0,21-21 0,0 22 16,0-22-16,21 0 0,-20 0 15,-1 0-15,0-22 0,0 22 16,0-21-16,0 0 0,22 0 0</inkml:trace>
  <inkml:trace contextRef="#ctx0" brushRef="#br0" timeOffset="113831.92">20553 9927 0,'0'0'0,"0"-21"16,0-21-16,0 21 0,0-1 16,0 1-16,-21 21 15,-1 21-15,1 1 0,0 20 16,21-21-16,-21 21 0,0 1 0,0-1 16,-1 0-16,22 1 0,-21-1 0,0 0 15,21 1-15,-21-1 0,21 0 16,0 1-16,0-1 0,0 0 0,-21-20 15,21 20-15,0-21 0,0 0 0,0 0 16,0 1-16,21-22 31,0 0-31,0-22 0,0 1 16,-21 0-16,22 0 0,-1 0 0,0 0 16,0-1-16</inkml:trace>
  <inkml:trace contextRef="#ctx0" brushRef="#br0" timeOffset="113974.84">20574 10287 0,'-21'21'15,"42"-42"-15,-42 21 0,21 21 16,-21 0-16,-1-21 0,22 22 16,-21-1-16,21 0 0,-21 0 15,21 0-15,0 0 16</inkml:trace>
  <inkml:trace contextRef="#ctx0" brushRef="#br0" timeOffset="114168.73">20722 10033 0,'0'-21'0,"-21"0"16,21 0-16,0-1 0,21 1 15,0 21 1,0 0-16,1 0 0,-1 0 0,0 0 16,0 0-16,0 0 0,0 0 0,1 0 15</inkml:trace>
  <inkml:trace contextRef="#ctx0" brushRef="#br0" timeOffset="114675.95">20913 10202 0,'0'0'0,"-22"0"0,1 0 16,42 0 15,1 22-15,-1-22-16,0 0 0,-21 21 0,21 0 16,0 0-16,-21 0 0,0 0 15,0 1-15,0-1 16,-21 0-16,0 0 0,0 0 0,-22 0 15,22 1-15,-21-1 0,0 0 0,20 0 16,-20-21-16,0 21 0,21 0 0,-1 1 16,1-22-16,0 21 0,21 0 31,21-21-31,0 0 16,1 21-16,20-21 0,-21 0 15,0 21-15,0-21 0,22 21 0,-22 1 16,0-22-16,21 21 0,-20 0 0,-1 0 15,0 0-15,0 22 0,0-22 0,0 0 16,1 21-16,-22-21 0,0 22 0,0-22 16,0 21-16,0-21 0,-43 22 15,22-22-15,0 21 0,-21-21 0,-1 1 16,1 20-16,-22-21 0,22 0 16,-21-21-16,20 21 0,-20 1 0,20-1 0,1-21 15,0 0-15,-1 21 0,22-21 16,-21 0-16,21 0 0,0 0 0,21-21 15,0 0-15,0-1 16,0 1-16,0 0 0,42 0 16,-21 0-16,21-22 0,1 22 0,-1-21 15,22 0-15,-22-1 0</inkml:trace>
  <inkml:trace contextRef="#ctx0" brushRef="#br0" timeOffset="114971.78">21336 10689 0,'0'0'0,"21"0"15,43-42 1,-43 42-16,0-21 0,0 0 0,0 21 0,0-22 16,1 1-16,-1 0 0,0-21 15,0 21-15,0-22 0,0 22 16,-21-21-16,0-1 0,22 1 0,-22 21 16,0-21-16,0 20 0,0 1 0,-22 0 15,1 21-15,0 0 0,-21 0 0,21 0 16,-1 0-16,1 21 0,-21 0 15,21 22-15,0-22 0,-1 21 0,22 1 16,0-22-16,0 21 0,0 0 0,0 1 16,0-1-16,0-21 0,0 22 0,22-22 15,-1 0-15,0 0 0,-21 0 0,42-21 16,1 0-16,-22 0 16,0-21-16,0 21 15,0-21-15,0 0 0</inkml:trace>
  <inkml:trace contextRef="#ctx0" brushRef="#br0" timeOffset="115832.28">23262 10139 0,'-21'0'16,"0"0"0,0-21-16,-1 21 0,22-21 15,0-1-15,0 1 16,0 0-16,0 0 0,0 0 0,0 0 16,22-1-16,-1 22 0,0 0 15,0 0-15,21 0 0,-20 0 0,20 0 16,-21 22-16,21-1 0,-20 0 0,-1 21 15,0-21-15,-21 22 0,0-1 16,0-21-16,0 22 0,0-1 0,0 0 16,-21-21-16,0 22 0,-1-1 0,22-21 15,-21 0-15,21 1 0,-21-1 0,21 0 16,21-21 0,0-21-16,22 0 15,-22 21-15,21-22 0,1-20 16,-1 21-16,-21 0 0,21-22 0,1 22 15,-1 0-15,-21-21 0,22-1 0,-22 22 16,0-21-16,0 21 0,0-22 16,0 22-16,-21 0 0,0 0 0,22 0 15,-22 0-15,21 21 0,-21 21 16,0 0-16,0 0 16,0 0-16,0 22 0,0-1 0,-21 0 15,-1 1-15,22 20 16,0 1-16,-21-1 0,0 1 0,0 20 15,21-20-15,0 20 0,-21-20 0,0 21 0,21-1 16,-22-20-16,22 20 0,-21 1 16,0 0-16,21-1 0,-21-20 0,0 21 15,0-22-15,-1 1 0,1-1 0,0-21 16,-21 1-16,21-1 0,-22 0 16,1-20-16,21-1 0,-22 0 0,1-21 15,0 0-15,-1 0 0,1 0 0,-21-21 16,20 0-16,1-1 0,21-20 0,-22 21 15,1-21-15,21-1 0,0-20 0,0 20 16,21-20-16,0 21 0,0-22 16,0 1-16,0-1 0,42 1 0,-21-1 15,21 1-15,1-1 0,-1 1 16,22-1-16,-1 22 0,22-22 0,-22 1 16,22-1-16,0 22 0</inkml:trace>
  <inkml:trace contextRef="#ctx0" brushRef="#br0" timeOffset="116583.37">24553 10012 0,'0'0'0,"0"-21"16,-21 21-1,0 0-15,-21 21 0,20-21 16,1 21-16,-21 0 0,21 0 16,0 1-16,-1 20 0,1-21 0,0 0 15,0 22-15,0-22 0,0 21 16,21 0-16,0-20 0,0 20 0,0-21 15,0 0-15,0 0 0,0 1 0,21-1 16,0-21-16,0 0 0,0 0 0,0 0 16,1 0-16,20 0 0,0 0 0,-21 0 15,22-21-15,-22-1 0,21 1 16,1-21-16,-22 21 0,0 0 0,0-22 16,0 22-16,-21-21 0,0 21 0,0-22 15,0 1-15,0 0 0,0 20 0,0 1 16,0 0-16,-21 0 0,0 0 15,0 21-15,-22 0 0,22 0 16,0 21-16,-21-21 0,21 21 0,-1 21 16,-20-20-16,21 20 0,0-21 0,0 21 15,21-20-15,-22 20 0,22-21 0,0 21 16,0-20-16,0-1 0,0 0 16,0 0-16,22 0 0,-1 0 0,0-21 15,0 0-15,21 0 0,1 0 0,-22 0 16,21 0-16,1 0 0,-1-21 0,0 0 15,1 0-15,-22 0 0,21 0 0,0-22 16,-20 22-16,-1 0 0,21-21 16,-42 20-16,21-20 0,0 21 15,1 0-15,-22 0 0,0-1 0,0 44 32,0-1-17,-22 0-15,22 0 0,-21 21 16,21-20-16,0-1 0,0 0 0,0 0 15,0 0-15,21 0 0,1-21 16,-1 0-16,0 0 0,0 0 0,0 0 16,0 0-16,1-21 0,-1 21 0,21-21 15,-21 0-15,0 0 0,1 0 16,-1-1-16,-21 1 0,21 0 16,0 0-16,-21-21 0,0 20 0,0 1 15,21 0-15,-21 0 0,0 42 31,-21 0-31,21 0 0,0 22 16,0-22-16,-21 21 0,21 1 0,0-1 16,0 0-16,0-21 0,0 22 0,0-1 15,0-21-15,21 0 0,0 1 0,0-1 16,22-21-16,-22 0 0,21 0 0,1 0 16,-1-21-16,0-1 0</inkml:trace>
  <inkml:trace contextRef="#ctx0" brushRef="#br0" timeOffset="118751.69">27220 9821 0,'21'-21'0,"22"-21"0,-22 21 0,21-22 15,-21 1-15,-21-64 16,0 64-16,0 21 0,0-22 16,-21 22-16,0 0 0,-21 0 0,-1 21 15,1 0-15,0 0 0,-22 0 0,22 21 16,-22 21-16,1 1 0,21-1 16,-22 22-16,22-1 0,-1 22 15,1-22-15,0 22 0,21-22 0,-1 1 16,1 21-16,0-22 0,21 1 0,0-1 15,0-21-15,0 22 0,21-22 0,0 1 16,1-1-16,20-21 0,0 0 16,1 0-16,-1 1 0,21-22 0,1 0 15,-22 0-15,22 0 0,-1-22 0,-20 1 16,-1 0-16,0 0 0,1 0 0,-1 0 16,-21-22-16,0 22 0,0-21 15,1-1-15,-22 22 0,0-21 0,0 0 16,0 20-16,0-20 0,-22 21 15,1 0-15,0 21 0,0 0 0,-21 0 16,20 0-16,-20 0 0,21 0 0,-21 21 16,-1 0-16,22 0 0,-21 0 15,21 22-15,-22-22 0,22 21 0,0 1 16,21-22-16,0 21 0,0-21 0,0 0 16,0 1-16,0-1 0,0 0 0,42 0 15,-21-21-15,22 0 0,-22 0 0,21 0 16,1 0-16,-1-21 0,21 0 15,-20 0-15,-1-1 0,0 1 0,-20 0 16,20 0-16,-21 0 0,0-22 0,0 22 16,1 0-16,-22 0 0,0 0 15,0 0-15,0-1 0,0 1 0,-22 21 16,1 0 0,21 21-16,-21 1 0,0-1 15,21 21-15,0-21 0,0 0 0,0 1 16,0-1-16,0 0 0,0 0 0,21 0 15,-21 0-15,21-21 0,22 0 16,-22 22-16,0-22 0,21 0 0,1 0 16,-1 0-16,0-22 0,1 22 0,-1-21 15,-21 0-15,21 0 0,1 0 0,-22 0 16,21-1-16,-21 1 0,1-21 16,-1 21-16,0 0 0,0-1 0,-21 1 15,0 0-15,0 42 31,-21 0-31,0 1 16,0-1-16,21 21 0,-22-21 16,1 0-16,0 22 0,0-22 0,21 0 15,0 0-15,-21 0 0,21 1 0,-21-22 16,21 21-16,21-42 31,0-1-31,-21 1 16,21 0-16,0 0 0,0 0 15,1-22-15,-1 22 0,0 0 0,21 0 16,-21 0-16,1 0 0,-1-1 0,-21 1 16,21 21-16,0 0 0,-21 21 15,0 1 1,0-1-16,0 0 0,0 0 0,0 0 16,0 0-16,0 1 0,0-1 0,0 0 15,21 0-15,0 0 0,1 0 0,-22 1 16,21-22-16,0 0 0,0 21 0,0-21 15,0 0-15,1 0 0,-1 0 16,0-21-16,0 21 0,0-22 0,0 1 16,22 0-16,-22 0 0,0 0 15,0 0-15,0-1 0,1 1 0,-1-21 16,0 21-16,0 0 0,0-1 16,-21 1-16,0 0 0,-21 21 31,0 0-31,0 21 0,0 0 15,21 1-15,-22-1 0,1 0 0,0 0 16,0 0-16,21 0 0,0 1 16,-21-1-16,0 0 0,-1 0 0,22 0 15,0 0-15,-21 1 0,21-44 47,21 1-31,-21 0-16,22 0 0,-1 0 0,0 0 15,0-1-15,0 1 0,0 0 0,1 21 16,-1-21-16,0 0 0,0 21 16,0 0-16,-21 21 15,0 0 1,0 0-16,0 0 0,0 1 0,0-1 16,0 0-16,0 0 0,0 0 0,21 0 15,1 1-15,-1-22 16,21 21-16,-21-21 15,22 0-15,-1 0 0,-21 0 0,21 0 16,1 0-16,-22 0 0,21-21 0,-21 21 16,22-22-16,-22 1 0,0 0 0,0 0 15,0 0-15,1 0 0,-22-1 0,0 1 16,21 21-16,-21-21 0,0 0 16,-21 42-1,21 0 1,-22 0-16,22 1 0,-21 20 0,21-21 15,-21 0-15,21 0 0,0 1 16,0-1-16,0 0 0,0 0 0,0 0 16,0 0-16,21-21 0,0 0 15,1 0-15,-1 0 0,0 0 0,0 0 16,21 0-16,-20 0 0,20 0 0,-21-21 16,0 0-16,0 21 0,1-21 15,-1 0-15,0 0 0,-21-22 0,0 22 16,0 0-16,0-21 0,0 20 0,0-20 15,0 0-15,0 21 0,-21-22 0,0 22 16,-1 21-16,-20-21 0,21 21 0,-21 0 16,20 0-16,-20 0 0,0 0 15,21 21-15,-1 0 0,1 0 0,0 1 16,21-1-16,-21 0 0,21 0 16,0 0-16,21 22 0,0-22 0,0-21 15,1 21-15,20 0 0,0-21 16,-21 0-16,22 0 0,-1 0 0,0 0 15,1 0-15,-1 0 0,22-21 0,-22 0 16,0 0-16,1-1 0,-22 1 0,21 0 16,0-21-16,-20-1 0,-1 1 0,21 0 15,-21-1-15,22-20 0,-22 21 16,42-85-16,-42 84 0,1 1 16,-1 0-16,-21 20 0,0-20 15,-21 42 1,-22 42-16,22-20 0,0 20 15,0 0-15,-22 1 0,22-1 16,0 0-16,0 22 0,21-22 0,-21 22 16,21-22-16,0 0 0,0 1 15,0 20-15,0-21 0,0 1 0,0-22 16,21 21-16,0-21 0,0 22 0,0-22 16,22-21-16,-22 21 0,0-21 0,21 0 15,-20 0-15,-1 0 0,0 0 16,-21-21-16,0 0 0,21 0 0,-21-1 15,0 1-15</inkml:trace>
  <inkml:trace contextRef="#ctx0" brushRef="#br0" timeOffset="118931.59">29845 9970 0,'0'0'0,"0"-22"15,0 1-15,21 21 16,0-21-16,22 21 0,-1-21 0,21 21 15,1 0-15,-1 0 0,22-21 16,-21 21-16,20-21 0,-20 21 0,20-22 16,1 22-16,-21-21 0,-1 21 0,-21-21 15,1 21-15,-22 0 0</inkml:trace>
  <inkml:trace contextRef="#ctx0" brushRef="#br0" timeOffset="120175.39">16976 11726 0,'0'0'0,"0"-21"16,21-21-16,-21 21 0,21-22 0,-21 22 16,0-21-16,0 21 0,0 0 15,0-1-15,0 1 0,0 0 0,-21 21 32,0 21-32,-1 0 0,1 22 0,21-1 15,-21 0-15,0 1 0,21 20 0,-21 22 16,21-22-16,0 22 0,-21-21 15,21 20-15,-22-20 0,22 20 0,0-20 16,0-22-16,0 22 0,0-22 0,0 0 16,22-20-16,-1-1 0,0 0 0,0 0 15,0-21-15,22 0 0,-22 0 0,21 0 16,-21-21-16,22 0 0,-1 0 0,0-22 16,-21 22-16,22-21 0,-1-1 15,-21-20-15,22 21 0,-1-22 0,-21-21 16,21 22-16,-20-1 0,20-20 15,-21 20-15,21-20 0,-20 20 0,-1 1 16,0 20-16,-21-20 0,0 42 0,21-22 16,-21 22-16,-21 63 15,0-20-15,21 20 16,-21 0-16,-1 1 0,-20-1 0,21 21 16,0 1-16,0-1 0,-1 1 0,1-1 15,21 1-15,0-1 0,-21 1 16,21-22-16,0 22 0,0-22 0,21 0 15,0-20-15,1 20 0,-1-21 0,21 0 16,-21-21-16,22 0 0,-1 0 0,0 0 16,1 0-16,-1 0 0,0-21 15,1 0-15,-1 0 0,0 0 0,1-22 16,-1 22-16,-21-42 0,21 20 0,-20 1 16,20-22-16,-21 1 0,0-22 15,0 22-15,1-1 0,-1 1 0,0-22 16,-21 22-16,21-1 0,-21 1 0,21-1 15,-21 43-15,0-21 0,0 20 0,0 44 16,-21-1-16,0 0 16,0 21-16,0 1 0,21 20 15,-22-21-15,1 22 0,0-1 0,0 1 16,0-1-16,21 1 0,0-1 0,-21 1 16,21-22-16,0 22 0,0-22 15,0 0-15,0-20 0,0 20 0,21-21 16,0 0-16,0 0 0,0-21 0,22 0 15,-22 0-15,0 0 0,21 0 16,1 0-16,-22-21 0,21 0 0,-21 0 16,22 0-16,-22 0 0,0-22 0,0 22 15,21-21-15,-42 21 0,22-22 0,-22 22 16,21 0-16,-21 0 0,0 0 0,-21 42 31,-1 0-31,22 21 16,-21-21-16,0 1 0,0 20 15,21-21-15,-21 0 0,21 0 0,-21 1 0,21-1 16,0 0-16,21-21 31,0 0-31,-21-21 0</inkml:trace>
  <inkml:trace contextRef="#ctx0" brushRef="#br0" timeOffset="120371.28">18690 11705 0,'0'-21'16,"0"42"-16,0-63 0,0 21 0,0 0 16,-42 21 77</inkml:trace>
  <inkml:trace contextRef="#ctx0" brushRef="#br0" timeOffset="120535.19">17886 11875 0,'0'0'0,"-21"0"0,21 21 0,-22-21 15,44 0 1,-1 0-1,21 0-15,0 0 0,1-21 0,-1-1 16,22 22-16,-22-21 0,21 21 0,1-21 16,-22 0-16,22 21 0</inkml:trace>
  <inkml:trace contextRef="#ctx0" brushRef="#br0" timeOffset="120951.71">19135 11472 0,'0'22'31,"0"-1"-31,0 0 0,0 0 16,-22 21-16,22-20 0,-21 20 0,0 0 15,21 1-15,0-1 0,0 0 0,-21 1 16,21-1-16,-21 21 0,21-20 0,-21-1 16,21 0-16,0 1 0,0-1 0,0 0 15,-22 1-15,22-22 0,0 0 16,0 0-16,0 0 0,22-21 15,-1 0-15,0 0 0,0 0 0,0 0 16,0 0-16,22 0 0,-22-21 0,21 0 16,1 0-16,-22-21 0,21 20 0,-21 1 15,22-21-15,-22 21 0,0-22 16,0 22-16,0 0 0,-21 0 16,0 0-16,0 42 15,0 0 1,0 0-16,-21 22 0,0-22 0,21 0 15,-21 0-15,21 0 0,0 0 0,-21 1 16,-1-1-16,22 0 0,-21 0 0,21 0 16,21-42 15,1 0-15</inkml:trace>
  <inkml:trace contextRef="#ctx0" brushRef="#br0" timeOffset="121103.62">19558 11875 0,'0'0'0,"0"-22"0,0 1 0,0 0 16,-21 21-16,0-21 0,-1 21 15,1 0-15,42 0 32,1 21-17,-1-21-15,0 21 0</inkml:trace>
  <inkml:trace contextRef="#ctx0" brushRef="#br0" timeOffset="121577.35">19875 12129 0,'22'-22'16,"-22"1"-16,21 21 15,0 0-15,-21-21 0,21 21 0,0 0 16,-21 21-1,0 0-15,0 1 0,0-1 16,0 0-16,-21 0 0,0 0 16,-21 22-16,20-22 0,-20 0 0,-21 0 15,20 21-15,1-20 0,-22-1 16,22 0-16,0 0 0,-1 0 0,22 0 16,0-21-16,0 22 0,42-22 15,0 0-15,0 0 16,22 0-16,-1 0 0,0 0 15,1 0-15,-1 0 0,22 0 0,-22 0 16,0 21-16,-21-21 0,22 21 0,-1-21 16,-21 21-16,0 0 0,1 0 0,-1 1 15,0 20-15,-21-21 0,0 21 0,0-20 16,0 20-16,0 0 0,-21-21 0,-22 22 16,22-1-16,0 0 0,-21-20 15,-1 20-15,1 0 0,-21-21 16,20 1-16,-20 20 0,20-21 0,-20 0 15,21-21-15,-1 21 0,-20 1 0,42-22 16,-22 0-16,22 0 0,0 0 0,0 0 16,21-22-16,0 1 0,0 0 0,0 0 15,21-21-15,21 20 0,-21-20 0,43 0 16,-22-22-16,22 22 0,-22 0 0,22-22 16</inkml:trace>
  <inkml:trace contextRef="#ctx0" brushRef="#br0" timeOffset="121860.19">20299 12425 0,'21'0'0,"-21"-21"16,21 21-16,-21-21 0,21 21 15,0-22-15,1 22 0,-1-21 0,0 0 16,0 21-16,21-21 0,-20 0 0,20 0 16,-21-1-16,0 1 0,0 0 0,1 0 15,-22 0-15,21 0 0,-21-1 16,-21 22-16,-1 0 15,1 0-15,0 22 0,-21-1 16,21-21-16,-22 21 0,22 21 0,0-21 16,-21 1-16,20-1 0,1 21 15,21-21-15,0 0 0,0 1 0,0-1 16,0 0-16,0 0 0,0 0 0,43-21 16,-22 21-16,0-21 0,21 0 15,-21 0-15,22 0 0,-1 0 16,0-21-16</inkml:trace>
  <inkml:trace contextRef="#ctx0" brushRef="#br0" timeOffset="122275.46">21209 12129 0,'0'-22'15,"0"44"-15,0-86 0,0 22 16,-21 42-16,0 0 0,-1 0 16,1 0-16,0 0 0,0 21 15,0 0-15,0 0 0,-22 0 16,22 22-16,0-22 0,0 0 0,21 21 15,-21-20-15,21-1 0,-22 21 0,22-21 16,0 0-16,0 1 0,0-1 0,0 0 16,22 0-16,-1-21 0,0 0 15,0 0-15,0 0 0,0 0 0,1 0 16,20-21-16,-21 0 0,0 0 16,0-1-16,1 1 0,-1-21 0,0 21 15,21-22-15,-21 1 0,1 0 16,-1-22-16,0 22 0,0-22 0,0 1 15,0-1-15,-21 1 0,22-1 0,-1 1 0,0-1 16,-21 1-16,0 21 0,0-1 16,0 1-16,0 21 0,-21 21 15,0 21-15,-1 0 16,1 21-16,-21 1 0,21-1 0,0 22 16,-1-1-16,22 1 0,-21-1 0,21 1 15,0-1-15,0 1 0,0-22 0,0 21 16,0-20-16,21-1 0,-21 0 0,22-20 15,-1-1-15,0 0 0,0 0 16,0-21-16,0 0 0</inkml:trace>
  <inkml:trace contextRef="#ctx0" brushRef="#br0" timeOffset="124362.25">24765 11769 0,'-21'-21'0,"0"21"0,-22 0 15,43-22-15,-21 22 16,21-21-1,0 0-15,21 21 0,0-21 16,1 0-16,-1 0 0,21-1 0,-21-20 16,22 0-16,-1 21 0,-21-43 15,21 22-15,1-1 0,-22-20 0,0-1 16,0 22-16,0-21 0,1 20 0,-22-20 16,0 20-16,0 1 0,0 0 0,0 21 15,0-1-15,-22 22 0,1 22 16,0-1-16,0 21 0,0 0 15,-22 43-15,22-21 0,0 20 16,21 22-16,-21-21 0,0-1 0,21 22 0,-21-21 16,21 0-16,0 20 0,-22-41 15,22 21-15,-21-22 0,0 1 0,0-1 16,0-21-16,0 1 0,-1-1 16,1 0-16,-21-20 0,21-1 0,-22 0 15,22-21-15,-21 0 0,0 0 0,20 0 16,-20-21-16,0 0 0,21-1 0,-22 1 15,22-21-15,-21 0 0,21-1 16,-1-20-16,-20-1 0,21 1 0,0-1 16,0 22-16,-22-22 0,22 22 15,0 0-15,0-1 0,0 22 0,-1 0 16,1 21-16,21 21 16,0 0-16,0 22 0,21-1 0,1 0 15,-1 22-15,0-1 0,0-20 16,21 20-16,1 1 0,-1-22 0,43 64 15,-43-64-15,0-21 0,1 22 16,20-22-16,1 0 0,-1-21 16,1 0-16,-1 0 0,1 0 0,-1 0 15,22-21-15,-22 0 0,-20 0 0,20-1 16,-20 1-16,-1-21 0,0 0 16,-21-1-16,1 1 0,-1 0 0,0-1 15,0-20-15,-21 20 0,0 22 16,0-21-16,0 21 0,0 0 0,0-1 0,0 44 15,-21-1-15,21 0 16,-21 21-16,0 1 0,-1-1 16,22 0-16,-21-21 0,0 22 15,21-1-15,0-21 0,0 22 0,-21-22 16,21 0-16,0 0 0,0 0 0,0 0 16,21-21-1,0-21-15,-21 0 16,21 0-16,1 0 0,-1 0 15,-21-22-15,21 22 0,0-21 0,-21 21 16,21-22-16,0 1 0,-21 21 16,0 0-16,22-1 0,-1 22 15,-21 22 1,0-1-16,0 0 16,0 21-16,0-21 0,0 1 0,0-1 15,0 0-15,0 21 0,0-21 0,0 1 16,0-1-16,21 0 0,-21 0 15,21-21-15,21 0 0,-20 0 16,-1 0-16,21 0 0,-21 0 0,22 0 16,-22 0-16,21 0 0,-21-21 0,0 0 15,22 0-15,-22-1 0,0 1 0,0 0 16,0-21-16,1 21 0,-22-22 16,0 22-16,21-21 0,-21 21 15,21-1-15,-21 1 0,0 0 0,0 42 31,0 0-31,0 1 0,0-1 0,0 21 16,0-21-16,0 0 0,0 22 0,0-22 16,0 0-16,0 21 0,0-20 15,21-1-15,0 0 0,0-21 16,1 0-16,-1 0 0,0 0 16,0 0-16,0 0 0,0 0 0,22-21 15,-22 0-15,0-1 0,0 22 0,-21-21 16,21 0-16,1-21 15,-1 21-15,-21-1 0,0-20 0,0 21 16,0-21-16,0 20 0,0 1 0,0 42 31,-21 1-31,21-1 16,0 21-16,-22-21 0,1 0 16,21 22-16,-21-22 0,21 21 0,0-21 15,-21 1-15,21-1 0,0 0 0,-21 0 16,21 0-16,21-21 31,0-21-15,-21 0-16,21 0 0,0 0 15,-21-1-15,22-20 0,-1 21 0,0-21 16,-21 20-16,21-20 0,0 21 0,-21 0 16,21 0-16,1 21 0,-22 21 31,0 0-31,0 0 0,0 0 0,0 0 15,0 1-15,0 20 0,0-21 0,0 0 16,21 0-16,-21 1 0,0-1 0,21-21 16,0 21-16,0-21 0,22 21 0,-22-21 15,0 0-15,21 0 0,-21 0 16,1 0-16,-1-21 0,0 0 0,0 0 16,0-1-16,0 1 0,1 0 15,-1 0-15,0 0 0,-21 0 0,21-22 16,0 22-16,-21 0 0,0-21 0,21 42 15,-21-22-15,22 1 0,-22 42 32,0 1-32,0-1 0,0 0 0,0 0 15,0 0-15,0 0 0,0 1 0,0-1 16,0 0-16,0 0 0,0 0 0,0 0 16,21 1-16,0-22 0,-21 21 15,21-21-15,0 0 0,0 0 0,22 0 16,-1 0-16,-21 0 0,22 0 0,-1 0 15,0 0-15,1 0 0,-22-21 0,21 21 16,-21-22-16,0 1 0,1 0 16,-1 0-16,-21-21 0,0 20 15,0 1-15,0-21 0,0 21 0,0-22 16,0 22-16,0 0 0,-21 0 16,-1 21-16,1 0 0,0 0 15,0 21-15,0 0 0,21 0 0,-21 1 16,21-1-16,-22 0 0,22 21 15,0-21-15,0 1 0,0 20 0,0-21 16,0 0-16,0 0 0,0 1 16,22-1-16,-1 0 0,0-21 0,0 21 15,0-21-15,0 0 0,1 0 0,20 0 16,0 0-16,1 0 0,-1 0 16,0-21-16,1 21 0,-1-21 0,0 0 15,1-1-15,-1 1 0,0 0 0,-21-21 16,22 21-16</inkml:trace>
  <inkml:trace contextRef="#ctx0" brushRef="#br0" timeOffset="124948.91">28003 12002 0,'43'-64'0,"-1"-126"32,-127 444-32,149-508 0,-85 254 15,0 0-15,-1 0 0,1 0 0,0 21 16,-21 0-16,21 0 0,-1 21 16,1-20-16,-21 20 0,21 0 15,0-21-15,-1 22 0,22-1 0,0-21 16,0 22-16,0-22 0,0 0 0,0 0 15,0 0-15,0 0 0,22 1 0,-1-22 16,0 0-16,0 0 0,0 0 0,0 0 16,22 0-16,-22 0 0,0-22 15,21 1-15,-20 0 0,-1-21 0,0 21 16,0-22-16,0 1 0,0 0 0,1-1 16,-1-20-16,-21 20 0,21-20 0,-21 21 15,21-22-15,-21 1 0,0-1 16,21 1-16,-21-1 0,21 22 15,-21-1-15,0 1 0,0 21 0,0 0 16,-21 42 0,0 21-16,0 1 0,0-1 15,0 0-15,-1 22 0,22-22 0,0 22 16,-21-22-16,21 21 0,0-20 0,0-1 16,0 22-16,0-22 0,21 0 0,1 1 15,-1-22-15,0 21 0,0-21 16,0 0-16,0-21 0,1 22 0,20-22 15,-21 0-15,0 0 0,22 0 0,-22-22 16,0 22-16,21-21 0,-21 0 0,1 0 16,-1-21-16,0 20 0,0 1 15,0-21-15,0 21 0,1 0 16,-22-1-16,0 44 31,0-1-31,0 0 0,0 21 16,0-21-16,0 1 0,0-1 15,0 0-15,-22 0 0,22 0 0,0 0 16,0 1-16,22-22 47,-22-22-47</inkml:trace>
  <inkml:trace contextRef="#ctx0" brushRef="#br0" timeOffset="125107.82">28744 11769 0,'0'-43'0,"0"86"16,0-107-16,0 43 0,-21 21 0,0 0 16,0 0-1,21 21 1,0 0 0,0 1-16,21-22 0,0 0 15,0 21-15,0-21 0,1 21 0,-1-21 16</inkml:trace>
  <inkml:trace contextRef="#ctx0" brushRef="#br0" timeOffset="126816.09">29189 12002 0,'0'0'0,"21"0"0,0 0 0,-21-22 16,21 1-16,-21 0 16,21 21-16,-21-21 0,0 0 15,0 0-15,0-1 0,0 1 0,0 0 16,0 0-16,-21 21 15,0 0-15,0 0 16,0 0-16,0 21 0,-1 21 16,1-20-16,0 20 0,0 0 15,0-21-15,0 22 0,21-1 0,0 0 16,0-20-16,0 20 0,0-21 0,0 0 16,0 0-16,0 1 0,21-22 15,0 21-15,0-21 0,0 0 16,0 0-16,1 0 0,-1-21 0,0 21 15,0-22-15,0 1 0,0 0 0,1 0 16,-22 0-16,21-22 0,0 22 16,-21-21-16,21 0 0,0-1 0,-21 22 15,0-21-15,0 21 0,21 21 16,-21-22-16,0 44 16,0-1-16,0 0 15,0 0-15,-21 21 0,21-20 16,0 20-16,0-21 0,0 21 0,0-20 15,0 20-15,0-21 0,0 0 16,0 22-16,0-22 0,21 0 0,1-21 16,-1 21-16,0 0 0,21-21 0,-21 0 15,1 0-15,-1 0 0,0 0 0,21 0 16,-21-21-16,1 0 0,-1 21 16,0-21-16,0 0 0,0-1 0,0-20 15,-21 21-15,22-21 0,-1-1 0,-21 1 16,21 0-16,-21-22 0,21 22 15,0-22-15,-21 22 0,0 0 0,0-1 16,0 1-16,21 0 0,-21 20 16,0 1-16,-21 42 15,21 1-15,0-1 16,-21 0-16,0 21 0,21-21 16,-21 22-16,21-1 0,0 0 0,-21-20 15,-1 41-15,22-21 0,-21 1 0,21-1 16,0 0-16,-21 1 0,21-22 0,-21 21 15,21 1-15,0-22 0,0 0 16,0 0-16,0 0 0,0 0 0,21-21 16,0 0-16,0 0 15,1 0-15,-1 0 16,0 0-16,21-21 0,-21 0 16,1 21-16,-1-21 0,0 0 0,-21 0 15,21 21-15,0-22 0,-21 1 0,21 21 16,-21-21-16,0 42 47,-21-21-47,21 21 0,-21 1 15,21-1-15,0 0 0,0 0 32,21-21-17,0 0-15,1 0 0,-1 0 0,0 0 16,0 0-16,0 0 0,0 0 0,22 0 15,-22 0-15,0 0 0,0 0 16,0 0-16,1 0 16,-22-21-16,0 0 0,21 0 15,0 21-15,-21-22 0,21 1 0,-21 0 16,0-21-16,0 21 0,21-22 16,0 1-16,-21 21 0,22-43 0,-22 22 15,21 0-15,0-1 0,-21-20 0,21 20 16,0-20-16,-21 21 15,0-22-15,0 22 0,0-1 0,0 22 16,0 0-16,0 0 0,-21 21 16,0 21-16,0 0 15,0 22-15,-1-22 0,1 21 16,0 0-16,0 1 0,0-1 16,0 0-16,-1 22 0,1-22 0,0 22 15,0-22-15,21 0 0,0 22 16,0-22-16,0 1 0,0-1 0,0 0 0,0 1 15,0-22-15,0 0 0,0 21 0,0-21 16,21 1-16,0-22 0,0 21 0,1-21 16,-1 0-16,21 0 15,-21 0-15,0 0 0,1 0 0,20 0 16,-21 0-16,0-21 0,0-1 0,1 22 16,-1-21-16,0 0 0,0 0 15,0 0-15,0 0 0,1-1 0,-22 1 16,0 0-16,21 21 0,0 0 15,-21 21 1,0 0-16,0 1 16,0-1-16,0 0 0,21 0 15,0-21-15,0 21 16,1-21-16,-1 0 0,0 0 0,0 21 16,0-21-16,0 0 15,22 0-15,-22 0 0,0 0 0,0 0 16,0 0-16,1-21 0,-1 21 0,0-21 15,0 0-15,-21 0 0,21 0 16,-21-1-16,21 1 0,1 0 0,-22-21 16,21 21-16,-21-22 0,21 22 0,-21 0 15,0 0-15,0 42 32,-21-21-32,0 42 0,-1-21 0,1 1 15,0 20-15,0 0 0,0-21 0,0 22 16,-1-1-16,1-21 15,-21 64-15,42-64 0,0 21 16,-21 1-16,21-1 0,-21 0 0,21 1 16,0-1-16,0 22 0,-22-22 0,22 0 15,-21 1-15,21-1 0,-21 0 16,21 1-16,0-1 0,0-21 0,-21 21 16,21-20-16,-21-1 0,21 0 0,0 0 15,0 0-15,0 0 16,-21-21-16,21-21 31,0 0-31,0 0 16,0 0-16,0 0 0,0-1 15,0 1-15,21 0 0,-21 0 16,21-21-16,0 20 0</inkml:trace>
  <inkml:trace contextRef="#ctx0" brushRef="#br0" timeOffset="127063.95">30734 11980 0,'-21'-21'0,"42"42"15,-85-63-15,43 21 0,0 21 0,0 0 0,21-21 16,21 0 15,0 21-31,22 0 0,-22 0 0,0 0 16,21 0-16,-21 0 0,22 0 0,-22 0 15,0 0-15,0 0 0,0 0 16,1-22-16,-22 1 0,0 0 16,0 0-1,-22 21-15,1 0 0,0-21 16,0 0-16</inkml:trace>
  <inkml:trace contextRef="#ctx0" brushRef="#br0" timeOffset="127224.86">30353 11769 0,'0'0'0,"-42"0"0,20 21 16,1-21-16,0 0 0,0 0 16,0 0-16,21 21 0,-21-21 15,-1 0-15,1 0 47,0 0-47</inkml:trace>
  <inkml:trace contextRef="#ctx0" brushRef="#br0" timeOffset="128791.46">21950 13081 0,'0'0'0,"0"-21"0,0 0 0,0 0 16,0-1-16,0-20 0,0 21 15,0 0-15,0 0 16,0 42 0,0 0-16,-21 0 0,-1 0 0,22 22 15,-21-1-15,0 0 0,21 1 0,-21-1 16,0 0-16,0 1 0,-1-1 16,22-21-16,-21 21 0,0 1 0,0-22 15,21 0-15,-21 0 0,21 0 0,0 1 16,21-22-1,0-22-15,0 1 16,0 0-16,22 0 0,-22 0 16,0 0-16,0-22 0,22 22 15,-22-21-15,0-1 0,21 22 0,-21-21 16,1 0-16,-1-1 0,0 22 0,0 0 16,0 0-16,0 0 0,-21 42 15,0 0 1,0 0-16,0 0 0,0 0 0,0 1 15,0 20-15,0-21 0,0 0 0,0 22 16,0-22-16,0 0 0,0 0 0,0 0 16,22 0-16,-1 1 0,0-1 15,0-21-15,0 21 0,0-21 0,22 0 16,-1 0-16,0 0 0,1 0 0,-1 0 16,0-21-16,1 21 0,-1-21 15,0 21-15,1-22 0,-22 1 16,21 0-16,-21 0 0,1 0 0,-1-22 15,-21 22-15,0 0 0,0-21 0,0 21 16,0-22-16,0 22 0,0 0 0,-21 0 16,-1 21-16,1 0 0,0 0 0,0 21 15,0 0-15,0 0 16,-1 0-16,1 22 0,0-22 0,21 21 16,0-21-16,0 22 0,0-22 15,0 21-15,0-21 0,0 1 0,0-1 0,21 0 16,0-21-16,1 0 15,-1 0-15,0 0 0,21 0 16,-21 0-16,1 0 0,-1 0 0,0-21 16,21 0-16,-21 21 0,1-22 0,-1 1 15,0 0-15,0 0 0,0 0 0,0 0 16,1-1-16,-1 1 16,0 0-16,0 0 0,0 21 0,0 0 15,-21 21-15,0 0 16,0 0-16,0 22 0,0-22 15,0 0-15,0 0 0,-21 0 16,0 1-16,21-1 0,-21 0 0,21 0 16,0 0-16,0 0 0,-21-21 0,21 22 15,0-44 17,21 22-32,0-21 0,-21 0 15,21 0-15,0 21 0,1-21 0,-1 0 16,0-22-16,0 22 0,0 0 0,0-21 15,1 20-15,-1-20 0,0 21 0,0-21 16,-21 20-16,0-20 0,0 21 16,0 0-16,0 42 15,0 0 1,0 0-16,-21 0 0,0 1 0,21 20 0,-21 0 16,21-21-16,0 22 0,-22-1 15,22-21-15,0 22 0,0-1 16,0-21-16,0 21 0,0-20 0,0-1 15,22 0-15,-1 0 0,0-21 0,0 0 16,21 0-16,-20 0 0,20 0 0,-21 0 16,21 0-16,-20-21 0,20 0 0,0 0 15,1-1-15,-22 1 0,21 0 16,-21-21-16,0-1 0,22 22 16,-22-21-16,0 0 0,21-22 0,-20 22 0,-1-22 15,21 1-15,-21 20 0,0-20 16,1 21-16,-1-1 0,-21 1 15,0 21-15,0 0 0,0 42 16,-21 0-16,-1 21 16,22-21-16,-21 22 0,0 20 0,0-20 15,0-1-15,0 21 0,-1-20 0,1-1 16,21 0-16,0 1 0,0-1 16,0 0-16,0 1 0,0-22 0,0 0 15,0 21-15,0-20 0,21-1 16,1 0-16,-1-21 0,0 0 0,0 0 15,0 0-15,0 0 0,22 0 0,-22-21 16,-21 0-16,21 21 0,0-22 16,-21 1-16,0 0 0,0 0 15</inkml:trace>
  <inkml:trace contextRef="#ctx0" brushRef="#br0" timeOffset="128959.36">23791 13250 0,'0'0'0,"-21"0"0,0 0 15,42 0 17,0 0-32,0 0 15,1 0-15,20 0 0,0 0 0,1-21 16,-22 0-16,21 21 0,0-21 0,1 21 16,-22-21-16,21 21 0</inkml:trace>
  <inkml:trace contextRef="#ctx0" brushRef="#br0" timeOffset="130173.53">25082 13631 0,'22'0'0,"-44"0"0,65 0 0,-22 0 16,0-21-16,0 0 0,0 0 15,1 0-15,-22 0 0,21-1 16,0-20-16,0 0 0,0 21 0,0-22 16,1 1-16,-1 0 0,0-22 0,0 22 15,0-22-15,-21 1 0,21 20 16,-21-20-16,22-1 0,-22 22 0,0 0 16,0-1-16,0 22 0,0 0 15,-22 21-15,1 0 0,0 21 0,0 0 16,0 1-16,0 20 0,-1 0 15,1 22-15,0-22 0,21 22 0,-21-22 16,0 21-16,21-20 0,0 20 0,0-20 16,0 20-16,0-21 0,0 1 15,0-1-15,0 0 0,0-20 16,0 20-16,21-21 0,0 0 0,0-21 16,0 21-16,1-21 0,-1 0 0,21 0 15,-21 0-15,0 0 0,22-21 0,-22 21 16,21-21-16,-21 0 0,1 0 0,20 0 15,-21-22-15,0 22 0,0 0 16,1-21-16,-1 20 0,0 1 0,0 0 16,-21 0-16,0 0 0,0 0 0,0 42 31,-21 0-31,21 0 0,-21 0 16,0 22-16,21-22 15,0 0-15,0 0 0,0 0 0,0 0 16,0 1-16,0-1 0,21 0 0,0 0 15,0-21-15,0 0 0,0 0 0,22 0 16,-22 0-16,21 0 0,-21 0 0,22 0 16,-22 0-16,0-21 0,21 0 15,-20 0-15,-1-1 0,0 1 0,0 0 16,-21 0-16,21 0 0,0-22 0,1 22 16,-22 0-16,0 0 0,0 0 0,21 0 15,-21 42 1,-21-21-1,-1 21-15,22 0 0,-21 0 16,0 22-16,21-22 0,-21 0 0,21 0 16,-21 0-16,0 0 0,21 1 0,0-1 15,0 0-15,-22 0 0,44-42 47,-1 0-31,0 0-16,0-1 0,0 1 0,0 0 15,1 0-15,-1 0 0,0 0 16,0-22-16,21 22 0,-20 0 0,-1 0 16,0 0-16,0 21 0,0 0 0,0 0 31,-21 21-31,0 0 0,0 0 16,0 0-16,0 0 0,0 1 15,0-1-15,0 0 0,0 0 16,0 0-16,0 0 0,22 1 0,-1-1 15,0-21-15,0 21 0,21-21 0,-20 0 16,20 0-16,-21 0 0,0 0 0,22 0 16,-22 0-16,0 0 0,0-21 0,0 21 15,0-21-15,1-1 0,-1 1 16,0 0-16,0 0 0,-21 0 0,0 0 16,21-22-16,0 22 0,-21-21 0,0 21 15,0-1-15,0-20 0,0 21 16,-21 42-1,0 0 1,21 0-16,-21 1 0,0 20 0,0-21 16,-1 0-16,22 22 0,-21-22 0,21 0 15,0 0-15,0 21 0,0-20 0,0-1 16,21 0-16,1-21 0,-1 0 16,0 0-16,0 0 0,0 0 15,0 0-15,22 0 0,-1 0 0,-21 0 16,22 0-16,-22-21 0,0 0 0,0-1 15,0 1-15,0 0 0,1 21 16,-22-21-16,0 0 0,0-22 0,0 22 16,0 0-16,0 0 0,0 0 15,0-22-15</inkml:trace>
  <inkml:trace contextRef="#ctx0" brushRef="#br0" timeOffset="130346.95">26458 12848 0,'-21'0'0,"42"0"0,-63 0 16,21 0-16,0 0 0,-1 21 16,1-21-16,0 0 0,0 22 0,21-1 15,-21-21-15,21 21 16,-21 0 0,-1-21-16,1 21 0,0-21 15,0 21-15,-21 1 0</inkml:trace>
  <inkml:trace contextRef="#ctx0" brushRef="#br0" timeOffset="130767.22">21251 14859 0,'0'-21'16,"0"42"-16,0-63 0,0 21 15,0-1-15,0 1 0,21 21 0,-21 21 16,22 1 0,-22-1-16,21 0 0,-21 21 0,0 1 15,0-1-15,0-21 0,0 21 16,-21 1-16,-1-1 0,1 0 0,21-20 16,-21 20-16,0-21 0,0 0 0,0 0 15,21-42 16,21 21-31,0-21 0,0 0 0,0-21 16,22 20-16</inkml:trace>
  <inkml:trace contextRef="#ctx0" brushRef="#br0" timeOffset="131080.04">21632 14372 0,'0'0'0,"-63"0"16,20 21-16,22 1 15,0-1-15,0 0 0,0 21 0,21-21 16,0 1-16,0-1 0,0 0 16,21 0-16,0-21 15,0 0-15,22 0 0,-22-21 0,21 21 16,-21-21-16,0 0 0,1-1 16,-1 1-16,-21 0 0,0-21 15,0 21-15,0-22 0,0 22 0,-21-21 16,-1 21-16,1 21 0,0-22 0,-21 22 15,21 0-15,-1 0 0,-20 0 16,21 22-16,0-22 0,0 42 0,21-21 16,-22 21-16,22-20 0,0 20 0,0 0 15,0 1-15,0-22 0,0 21 0,0-21 16,22 22-16,-1-22 0,21 0 16,0 0-16</inkml:trace>
  <inkml:trace contextRef="#ctx0" brushRef="#br0" timeOffset="131719.67">22098 14774 0,'0'22'31,"0"-1"-31,0 0 0,-21 0 0,21 21 16,-21-20-16,21-1 0,-22 21 16,1-21-16,21 22 0,0-22 0,0 0 15,-21 21-15,21-21 0,-21-21 0,21 22 16,-21-1-16,21-42 31,0-1-31,21 1 0,0 0 16,0 0-16,-21 0 0,21-22 15,1 22-15,-1-21 0,0 0 0,0 20 16,0-20-16,0 0 0,22 21 16,-22-22-16,0 22 0,0 0 0,0 21 15,1 21 1,-22 0-16,0 0 0,0 22 0,0-22 15,0 0-15,0 21 0,0 1 16,0-22-16,0 21 0,0-21 0,0 22 16,21-22-16,0 0 0,0 0 0,0 0 15,0 1-15,22-1 0,-22-21 0,21 0 16,1 0-16,-1 0 0,-21 0 16,21 0-16,1-21 0,-1-1 15,0 1-15,1 0 0,-22-21 0,21 21 16,-21-22-16,22 22 0,-22-21 0,0-1 15,0-20-15,0 21 0,1-22 16,-1 22-16,-21-22 0,21 1 0,0-1 16,-21 22-16,0 0 0,0-1 0,0 22 15,0 0-15,0 42 16,0 0-16,0 0 0,-21 22 16,0-1-16,0 0 0,-1 22 0,1-22 15,0 22-15,21-22 0,0 0 0,0 22 16,0-22-16,0 1 0,0-1 0,0-21 15,0 21-15,21-20 16,-21 20-16,21-21 0,1-21 0,-1 21 16,0-21-16,0 0 0,0 0 0,0 0 15,1 0-15,-1 0 0,-21-21 0,21 0 16,0 21-16,0-21 0,0 0 16,1-22-16,-22 22 0,0 0 0,0 0 15,0-22-15</inkml:trace>
  <inkml:trace contextRef="#ctx0" brushRef="#br0" timeOffset="131911.56">22796 14626 0,'22'0'32,"20"0"-32,-21 0 0,0 0 15,22 0-15,-22 0 0,21 0 0,0 0 16,22 0-16,-22-21 0,1 21 15,20-21-15,-21 21 0,22 0 0,-22-21 16,1 21-16,-1 0 0,0 0 0,1-21 16,-1 21-16,0 0 0</inkml:trace>
  <inkml:trace contextRef="#ctx0" brushRef="#br0" timeOffset="132454.76">24850 14880 0,'21'-21'0,"0"0"0,21-21 16,-42 20-16,21 1 16,-21 0-16,22 0 0,-22-21 0,0 20 15,0 1-15,0-21 0,0 21 16,0-22-16,-22 22 0,1 0 0,0 0 0,0 0 15,0 0-15,-22 21 0,22 0 16,-21 0-16,21 21 0,-22 0 16,22 21-16,-21-21 0,21 22 0,0-1 15,-22 0-15,22 22 0,0-22 0,0 1 16,21-1-16,-21 0 0,21-21 16,0 22-16,0-22 0,0 21 0,0-21 15,21 1-15,0-22 0,0 21 0,0-21 16,0 0-16,1 0 0,-1 0 0,0-21 15,0 21-15,0-22 0,0 1 16,22 0-16,-22 0 0,0-21 16,0 20-16,22-20 0,-22 21 0,0-21 15,0-1-15,0 1 0,0 21 0,1-22 16,-22 22-16,0 0 0,21 0 16,-21 42-1,0 0-15,0 0 0,0 1 16,0-1-16,0 21 0,0-21 0,0 0 15,0 22-15,0-22 0,0 0 0,21 0 16,0 0-16,-21 1 0,21-22 16,0 21-16,1-21 0,-1 0 0,0 0 15,0 0-15,0 0 0,22 0 0,-22 0 16,0-21-16,0-1 0,0 22 0,0-21 16,1 0-16</inkml:trace>
  <inkml:trace contextRef="#ctx0" brushRef="#br0" timeOffset="132659.64">25781 14520 0,'0'0'0,"21"-21"16,0 21-16,0-21 0,1 21 16,-1 0-16,0 0 0,0 0 15,0 0-15,0 0 0,-21-21 0,22 21 16,-1 0-16,0 0 15,-21 21 1,-21-21 0,0 0-16,-1 21 0</inkml:trace>
  <inkml:trace contextRef="#ctx0" brushRef="#br0" timeOffset="132815.54">25696 14732 0,'0'0'0,"0"21"16,21-21 15,1 0-15,-1 0-16,0 0 0,0 0 0,0 0 15,0 0-15,1 0 16,-1 0-16,0 0 0</inkml:trace>
  <inkml:trace contextRef="#ctx0" brushRef="#br0" timeOffset="133089.4">26649 14436 0,'0'0'0,"21"-21"15,-21-1-15,0 44 32,0-1-32,0 0 0,0 0 0,0 0 15,0 22-15,0-22 16,-21 21-16,21 0 0,-21-20 0,21 20 15,-22-21-15,1 21 0,0-20 0,21 20 16,-21-21-16,0 0 0,0 0 0,21 22 16,-22-22-16,22 0 0,-21-21 15,42 0 17,1 0-32,-1-21 0</inkml:trace>
  <inkml:trace contextRef="#ctx0" brushRef="#br0" timeOffset="133445.2">27072 14499 0,'0'0'0,"0"-21"15,-21 21 1,0 21 0,0 0-16,-1 1 0,-20-1 0,21 0 15,0 0-15,21 0 0,-21 22 16,-1-22-16,22 0 0,-21 21 0,21-21 15,0 1-15,0-1 0,0 0 0,0 0 16,21 0-16,1-21 0,-1 0 16,0 0-16,21 0 0,-21 0 15,1 0-15,-1 0 0,0 0 0,0-21 16,0 0-16,0 0 0,1 0 16,-1-22-16,0 22 0,0-21 0,-21 21 15,0-22-15,21 1 0,-21 21 0,0 0 16,0-1-16,0 1 0,0 0 15,0 0-15,-21 21 0,0 0 16,0 0-16,0 21 16,21 0-1,0 0 1</inkml:trace>
  <inkml:trace contextRef="#ctx0" brushRef="#br0" timeOffset="133678.06">27665 14542 0,'21'0'16,"0"0"0,0 0-1,0 0 1,-21 21-1,0 0-15,0 0 16,-21 0 0,0 0-16,0-21 0,21 22 0,-42-1 15,42 0-15,-43 0 0</inkml:trace>
  <inkml:trace contextRef="#ctx0" brushRef="#br0" timeOffset="133863.95">27538 15092 0,'0'0'15,"21"21"-15,-21 0 0,0 0 0,0 1 16,0-1-16,0 0 0,0 0 16,-21 0-16,21 0 0,-21 1 15,-22-1-15,22 0 0,0 0 0,-21 0 16,-1 0-16,22 1 0,-21-1 0,-1 0 16,1 0-16,0 0 0,-1-21 15,1 21-15,0 1 0,-1-22 0,1 0 16,0 21-16,-1-21 0</inkml:trace>
  <inkml:trace contextRef="#ctx0" brushRef="#br0" timeOffset="144915.91">23093 16785 0,'0'0'0,"-21"21"0,-1 1 0,1-22 16,0 21-16,0-21 0,0 0 15,42 0 1,0-21 0,0-1-16,0 1 0,22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5:41:44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762 0,'0'0'0,"-22"0"0,1 0 0,0 0 0,0 0 16,0 0-16,0 0 16,-1 0-16,1 0 0,0 0 0,0 0 15,0 0-15,0 0 16,21 21-16,0 0 47,21-21-47,0 0 15,0 0-15,21 0 0,1 0 0,-1 0 16,0 0-16,22 0 0,-1-21 16,1 21-16,-1-21 0,1 21 0,-1 0 15,1-21-15,21 0 0,-22 21 0,1 0 16,-1-21-16,1 21 0,-1 0 15,-21 0-15,1 0 0,-1-22 0,0 22 16,-20 0-16,-1 0 0,0 0 16,0 0-1,-42 0 17,0 0-32,0 22 0,-1-22 15,1 21-15,-21-21 0,21 21 16,-22-21-16,22 21 0</inkml:trace>
  <inkml:trace contextRef="#ctx0" brushRef="#br0" timeOffset="357.79">2138 931 0,'0'-21'16,"0"0"-1,-21 21 1,21 21 0,0 0-16,0 1 15,0-1-15,0 0 0,0 21 0,0 1 16,0-1-16,0 0 0,0 1 16,0-1-16,0 0 0,0 1 0,0 20 15,0-21-15,0 1 0,0-1 0,0 0 16,0 1-16,0-1 0,0 0 15,0-20-15,0 20 0,0-21 0,0 0 16,0 0-16,0 1 16,0-44 31,21 1-47,0 21 0,-21-42 0,21 21 15</inkml:trace>
  <inkml:trace contextRef="#ctx0" brushRef="#br0" timeOffset="1036.4">2667 1291 0,'0'21'15,"0"1"1,0-1-16,0 0 15,-21 0-15,21 0 0,-21 0 0,21 22 16,0-22-16,0 21 0,0-21 16,0 22-16,0-22 0,0 0 0,0 21 15,0-20-15,0-1 0,0 0 0,21-21 16,0 21-16,0-21 0,0 0 16,0 0-16,22 0 0,-22 0 0,21-21 15,-21 0-15,1 0 0,20 21 16,-21-22-16,0-20 0,0 21 15,1 0-15,-1 0 0,-21-1 0,0 1 16,21 0-16,-21-21 0,21 21 16,-21-1-16,0 1 0,21 0 0,-21 0 15,0 0-15,0 0 0,0-1 16,0 44 15,0-1-15,0 0-16,0 21 0,0-21 15,0 1-15,0 20 0,0 0 0,0 1 16,0-1-16,0 0 16,0 22-16,0-22 0,0 22 0,0-1 15,0 1-15,0-22 0,0 21 0,21 1 16,-21-1-16,22 1 0,-22-1 16,0 1-16,0-1 0,21 1 0,-21-1 15,0-20-15,0 20 0,0-20 0,0-1 16,0 0-16,0 1 0,0-22 15,0 0-15,-21 0 0,-1 0 0,1 0 16,0 1-16,0-1 0,0-21 0,0 0 16,-22 0-16,1 0 0,21 0 15,-22 0-15,1-21 0,0-1 0,-1 22 16,-20-21-16,21-21 0,20 21 16,-20 0-16,0-1 0,21-20 15,-22 21-15,22 0 0,21-22 0,0 22 16,0 0-16,0-21 0,0 21 0,0-1 15,0-20-15,21 0 0,0 21 16,22-22-16,-22 1 0,21 21 0</inkml:trace>
  <inkml:trace contextRef="#ctx0" brushRef="#br0" timeOffset="1406.2">3619 1228 0,'-21'21'32,"21"0"-32,0 21 0,0-20 0,0 20 15,0 0-15,0 22 0,0-1 0,0 1 16,21-1-16,-21 1 0,0 20 15,0-20-15,22-1 0,-22 22 0,21-21 16,-21-1-16,0 1 0,0-1 0,21 1 16,-21-22-16,0 21 0,0-20 15,0-1-15,0 0 0,0 1 16,0-22-16,0 21 0,0-21 0,0 1 16,0-1-16,0 0 15,0-42 1,0 0-16,21-1 15,-21 1-15,0-21 0,0 0 0,0 20 16,0-41-16</inkml:trace>
  <inkml:trace contextRef="#ctx0" brushRef="#br0" timeOffset="1716.02">3704 1609 0,'-21'-43'0,"42"86"0,-42-128 0,21 43 16,0 21-16,0-22 0,0 1 15,0 21-15,0 0 0,0-22 0,21 22 16,-21 0-16,21 0 0,22 0 16,-22 21-16,0 0 0,21 0 0,1 0 15,-22 0-15,21 0 0,0 21 0,-20 0 16,-1 21-16,21-21 0,-42 22 16,0-22-16,0 21 0,0 1 0,0-1 15,0-21-15,0 21 0,-21 1 0,-21-22 16,20 0-16,1 21 15,0-20-15,0-1 0,0-21 0,0 21 16,-1-21-16,1 0 0,21-21 47,21 0-47,1-1 0,-1 22 16,-21-21-16</inkml:trace>
  <inkml:trace contextRef="#ctx0" brushRef="#br0" timeOffset="2439.64">4318 1545 0,'42'0'16,"-21"0"-16,1-21 0,-1 0 15,0 0-15,0 0 16,0-1-16,0 1 0,1 0 0,-1 0 15,0 0-15,0 0 0,0-1 0,-21 1 16,21 21-16,-21-21 0,0 0 16,0 0-16,0 0 0,-21 21 31,0 0-31,0 0 16,0 0-16,0 21 0,-1 0 15,1 0-15,21 0 0,-21 0 0,0 22 16,0-22-16,21 0 0,0 21 15,0-20-15,-21-1 0,21 21 0,0-21 16,0 0-16,0 1 0,0 20 0,0-21 16,0 0-16,0 0 15,0 1-15,21-1 0,0-21 16,0 0-16,0 0 0,0 0 16,1 0-16,-1 0 0,0 0 15,0 0-15,0 0 0,0 0 0,1-21 16,-1-1-16,21 1 0,-21 0 15,22 0-15,-1 0 0,-21 0 0,21-22 16,1 22-16,-22-21 0,21 21 16,-21-22-16,1 22 0,-1 0 0,0-21 15,0 20-15,-21 1 0,21 0 0,-21 0 16,0 0-16,0 0 0,-21 21 31,0 0-31,21 21 0,-21-21 16,0 21-16,21 21 0,-22-21 15,22 1-15,0-1 0,0 0 16,0 21-16,0-21 0,0 1 0,0-1 16,0 0-16,0 0 0,0 0 15,0 0-15,22 1 0,-1-1 0,0 0 16,0-21-16,0 21 0,-21 0 0,21-21 16,1 0-16,-22 21 0,0 1 15,0-1 1,-22-21-16,22 21 0,-21-21 15,0 0-15,0 0 0,0 0 16,0 0-16,-1 0 0,1 0 16,0 0-16,0 0 0,-21 0 0,20 0 15,-20 0-15,21 0 0</inkml:trace>
  <inkml:trace contextRef="#ctx0" brushRef="#br0" timeOffset="2923.36">2476 2159 0,'0'0'0,"-42"0"16,21 0-16,-21 0 0,20 0 0,1 21 15,0-21-15,0 0 0,0 0 16,42 0 0,21 0-16,1 0 15,-1 0-15,21 0 0,1-21 16,-1 0-16,22 21 0,0-21 0,21 21 16,-22-21-16,22 21 0,21-22 0,0 1 15,0 21-15,21-21 0,-21 0 16,21 21-16,1-21 0,-1 0 0,0 21 15,0-22-15,0 22 0,-21 0 0,0 0 16,-21-21-16,0 21 16,-21 0-16,-1 0 0,-20 0 0,-1 0 15,1 0-15,-22 0 0,-21 0 0,22 0 16,-22 0-16,0 0 16,0 0-1,-21-21 48,21 21-63</inkml:trace>
  <inkml:trace contextRef="#ctx0" brushRef="#br0" timeOffset="4747.97">13060 1355 0,'0'21'0,"21"-21"0,0 0 15,0 0-15,0 0 16,1 0-1,-1 0-15,0-21 0,0 21 0,0 0 16,0-21-16,1 21 0,-1-22 0,0 1 16,-21 0-1,21 21-15,-21-21 0,0 0 0,0 0 16,0-1-16,0 1 16,-21 21-1,0 0-15,0 0 0,-1 0 0,-20 0 16,21 0-16,-21 21 0,-1 1 0,22-1 15,-21 0-15,-1 0 0,1 0 16,0 0-16,21 1 0,-22-1 0,22 0 16,0 0-16,0 0 0,0 0 0,21 1 15,-22-1-15,22 0 16,0 0-16,0 0 0,0 0 16,22-21-16,-1 22 0,0-22 15,0 21-15,0-21 0,22 21 16,-22-21-16,0 21 0,21-21 0,-21 21 15,1 0-15,20-21 0,-21 22 0,0-1 16,22 0-16,-22-21 0,0 21 0,0 0 16,0 0-16,0 1 0,-21-1 15,0 0-15,0 0 0,0 0 0,0 0 16,0 1-16,-21-1 0,0 0 0,-21 0 16,-1 0-16,1 0 0,0-21 15,-1 22-15,1-1 0,-21-21 0,20 0 16,1 0-16,0 0 0,20 0 0,-20 0 15,21 0-15,-21 0 0,20 0 16,1-21-16,0 21 0,0-22 16,0 22-16,21-21 0,0 0 0,-21 21 15,21-21-15,0 0 16,0 0 0,21 21-1,0 0-15,0-22 0,0 22 16,22 0-16</inkml:trace>
  <inkml:trace contextRef="#ctx0" brushRef="#br0" timeOffset="5039.53">13547 1651 0,'0'21'31,"0"0"-31,0 1 0,0 20 16,0-21-16,0 0 0,0 22 0,0-22 15,0 0-15,0 21 16,0-21-16,0 1 0,0-1 0,-22 0 16,22 0-16,0 0 0,0 0 15,0 1-15,0-44 47,0 1-47,0 0 0,0 0 0,0 0 16</inkml:trace>
  <inkml:trace contextRef="#ctx0" brushRef="#br0" timeOffset="5359.59">13631 1376 0,'-21'0'15,"0"0"-15,21 21 16,-21-21-16,21 21 16,21-21-1,0 0-15,0 0 16,0 0 0,1-21-16,-22 0 0,0 0 15,0 0-15,0-1 16,-22 22-1,1 0-15,0 0 0,0 0 16,0 0-16,0 0 16,21 22-16,0-1 15,0 0-15,0 0 0,0 0 16,0 0-16,21 1 0,0-22 16,0 0-16,0 0 0,0 0 15</inkml:trace>
  <inkml:trace contextRef="#ctx0" brushRef="#br0" timeOffset="6240.25">13949 1545 0,'0'0'0,"0"21"31,21-21-15,0 0-1,0 0-15,22 0 0,-22 0 16,0 0-16,21 0 0,-21 0 0,1-21 16,20 21-16,-21-21 0,0 21 0,0-21 15,1 21-15,-22-21 0,21 0 16,-21-1 0,-21 22-1,-1 0 1,1 22-16,0-1 0,0 0 15,21 0-15,-21 21 0,0-20 16,-1 20-16,1 0 0,0 1 0,0-1 16,0 0-16,0 1 0,-1-1 0,1 0 15,0-21-15,0 22 0,0-22 16,0 0-16,21 0 0,0 0 0,-22 1 16,22-1-16,-21-21 0,42-21 46,1-1-46,-22 1 0,21 0 0,0 0 16,0 0-16,-21-22 0,21 22 16,0 0-16,1 0 0,-1 0 15,0 0-15,0 21 16,0 0-16,0 0 16,-21 21-16,0 21 15,0-21 1,0 0-16,0 1 0,0-1 0,22 0 15,-1 0-15,-21 0 0,21-21 16,0 21-16,0-21 0,0 22 0,1-22 16,-1 0-16,0 0 0,21 0 15,-21 0-15,22 0 0,-1-22 0,-21 22 16,22-21-16,-1 0 0,-21 21 16,21-21-16,-20 0 0,-1 0 0,0-22 15,0 22-15,0 0 0,0-21 16,-21 20-16,0-20 0,22 0 0,-22-1 15,0 22-15,21-21 0,-21 0 0,0 20 16,0 1-16,0-21 0,0 21 0,0 0 16,-21 21-1,-1 0-15,1 0 0,0 21 16,21 0-16,-21 0 0,0 21 16,21 1-16,0-22 0,0 21 15,-21 1-15,21-1 0,0 0 0,0 1 16,0-22-16,0 21 0,0-21 15,0 22-15,0-22 0,0 0 0,21 0 16,0 0-16,0-21 0,0 21 16,0-21-16,1 0 0,20 0 0,-21 0 15,21 0-15,-20 0 0,20 0 0,-21 0 16,0 0-16,22 0 0,-22 0 0,0-21 16,-21 0-16,21 0 15,-21 0-15,0 0 0</inkml:trace>
  <inkml:trace contextRef="#ctx0" brushRef="#br0" timeOffset="6736.98">12213 2434 0,'0'0'16,"-21"0"-16,0 0 0,42 0 31,0 0-15,0 0-16,22 0 0,-1-21 0,0 21 15,22-21-15,-1 21 0,1 0 16,20-21-16,22 21 0,0 0 0,21-21 16,-21 21-16,21-22 0,0 22 0,0 0 15,21-21-15,-21 21 0,0-21 0,0 21 16,0 0-16,-21-21 0,0 21 16,-22 0-16,1 0 0,0 0 0,-1-21 15,-20 21-15,-22 0 0,22 0 0,-22 0 16,-21 0-16,22 0 0,-22 0 0,0 0 31,0 0-31</inkml:trace>
  <inkml:trace contextRef="#ctx0" brushRef="#br0" timeOffset="7476.96">21061 868 0,'0'0'0,"21"0"16,-21-21-16,21 0 0,-21-1 0,0 1 15,0 0-15,0 0 0,0 42 47,0 0-47,0 22 0,0-1 16,0 21-16,0 1 0,0-1 0,-21 1 16,21-1-16,0 1 0,-21-1 15,21 1-15,-21-1 0,21 1 0,0-22 16,0 22-16,-22-22 0,22 0 0,0 1 15,0-1-15,-21-21 0,21 22 16,0-22-16,0 0 0,0 0 16,0 0-16,0-42 31,0 0-31,0 0 0,0 0 16,0-1-16,0 1 0,0-21 15</inkml:trace>
  <inkml:trace contextRef="#ctx0" brushRef="#br0" timeOffset="7947.69">20913 1185 0,'0'-42'0,"0"84"0,-22-105 0,22 21 15,0 20-15,0-20 0,0 21 0,0 0 16,0-22-16,0 22 0,22 0 0,-22-21 16,21 21-16,0-1 0,0 22 15,21-21-15,-20 0 0,20 21 16,-21 0-16,21 0 0,1 0 0,20 21 0,-20 0 15,-1 22-15,0-22 16,1 21-16,-1 22 0,-21-22 0,0 0 16,-21 22-16,0-22 0,0 1 0,0-1 15,-21 0-15,-21 1 0,21-1 16,-22 0-16,1-21 0,0 1 0,-1 20 16,1-21-16,0-21 0,20 21 0,-20 0 15,21-21-15,0 0 0,0 0 16,-1 0-16,1 0 0,0 0 0,21-21 15,0 0-15,0 0 16,21 21 15,0 21-31,-21 0 0,43 0 16,-22 22-16,0-22 0,0 0 16,0 0-16,1 22 0,-1-22 0,0 0 15,0 0-15,0 0 0,0 0 0,1 1 16,-1-1-16,0 0 0,21 0 0,-21-21 15,1 21-15,-1-21 0,0 0 16,0 0-16,0 0 0,0 0 0,1 0 16,-1 0-16,0 0 0,0 0 0,0-21 15,0 21-15,1-21 16,-1 0-16</inkml:trace>
  <inkml:trace contextRef="#ctx0" brushRef="#br0" timeOffset="8892.31">22204 1439 0,'0'0'0,"-21"-63"15,-1 63-15,1-21 0,0 0 0,0 21 16,0 0-16,-22 0 0,22 0 0,0 0 16,0 0-16,0 0 0,-22 0 15,22 21-15,0 0 0,0 21 16,0-21-16,0 1 0,-1 20 0,1-21 15,0 21-15,21 1 0,0-22 16,0 21-16,0-21 0,0 1 0,0 20 16,0-21-16,0 0 0,21 0 15,0 1-15,1-22 0,-1 0 16,21 0-16,-21 0 0,0 0 0,1 0 16,20-22-16,-21 1 0,0 0 0,22 0 15,-22 0-15,0 0 0,0-1 0,0-20 16,0 21-16,-21-21 0,22-1 15,-22 22-15,21-21 0,-21 21 0,21-1 16,-21 1-16,0 0 0,0 42 31,0 0-15,0 1-16,0-1 0,-21 21 0,21-21 16,0 22-16,0-22 0,0 21 15,0-21-15,0 22 0,0-22 0,0 0 16,0 0-16,0 0 0,21 0 0,-21 1 15,21-22-15,0 21 0,0-21 16,1 0-16,-1 0 0,21 0 0,-21 0 16,0 0-16,22 0 0,-22-21 0,0-1 15,21 1-15,-20 21 0,-1-21 16,0-21-16,0 21 0,-21-1 16,21-20-16,-21 21 0,21 0 0,-21-22 15,0 22-15,0-21 0,0 21 0,0 0 16,0-1-16,0 1 15,0 42 17,0 1-32,0-1 0,0 0 15,0 0-15,0 21 0,0-20 0,0-1 16,0 21-16,0-21 0,-21 0 0,21 1 16,0-1-16,0 0 0,0 0 15,-21 0-15,21 0 0,0 1 16,-21-22-1,0 0 1,21-22-16,0 1 16,0 0-16,0 0 0,0 0 15,0-22-15,0 22 0,0-21 0,21 21 16,0-22-16,0 22 0,0 0 16,1-21-16,20 21 0,-21-1 0,0 1 15,22 0-15,-22 21 0,21 0 0,-21 0 16,0 0-16,1 0 0,20 0 15,-21 0-15,0 21 0,0 0 0,-21 1 16,22-1-16,-22 0 0,21 21 16,-21-21-16,0 1 0,0 20 0,0-21 15,0 21-15,0-20 0,0-1 16,0 0-16,0 0 0,0 0 0,-21 0 16,-1 1-16,1-1 15,42-21 16,1-21-31,-1-1 0</inkml:trace>
  <inkml:trace contextRef="#ctx0" brushRef="#br0" timeOffset="9667.86">23855 1524 0,'0'0'0,"0"-21"0,0 0 0,0 0 16,0-1-16,0 1 0,-21 21 16,-1-21-16,1 21 0,0-21 15,0 21-15,0 0 0,0 0 16,-1 0-16,1 21 0,-21-21 0,21 21 16,0 0-16,-22 1 0,22-1 15,0 0-15,0 21 0,0-21 0,-1 1 16,1 20-16,21-21 0,-21 0 15,21 0-15,0 1 0,0-1 0,0 0 16,0 0-16,21-21 0,0 0 16,1 21-16,-1-21 0,0 0 0,0 0 15,0 0-15,0 0 0,1-21 0,-1 21 16,0-21-16,0 0 0,0 0 16,0-1-16,1 1 0,-1 0 0,0 0 15,0 0-15,-21 0 0,0-1 0,21 1 16,-21 0-16,21 21 0,-21-21 15,0 42 17,0 0-17,0 0-15,0 22 0,0-22 16,0 21-16,0 1 0,-21-1 0,0 0 16,0 1-16,21-1 0,0 0 0,-21 1 15,0-1-15,21 0 0,-22 1 0,22-1 16,0 21-16,0-20 0,0-1 15,0 22-15,0-22 0,0 21 0,0-20 16,0 20-16,0 1 0,0-22 0,0 0 16,-21 22-16,21-22 0,-21 1 0,0-1 15,21 0-15,-21 1 0,21-22 16,-21 21-16,-1-21 0,1 0 0,21 1 16,-21-1-16,0 0 0,0 0 15,0-21-15,-1 0 0,1 0 0,0 0 16,0 0-16,0-21 0,0 0 15,-1 0-15,22-1 0,-21 1 16,21-21-16,0 0 0,0-1 0,0 1 16,0-22-16,0 22 0,21-21 0,1-22 15,-1 21-15,0 1 0,0-1 0,0 1 16,0-1-16,1 1 0,-1-1 16,0 22-16,0-21 0,0 20 15,0 1-15,1 0 0,-1-1 0,0 1 16,21 21-16,-21-22 0,1 22 0,20 0 15,-21 0-15,0 0 0,22 21 16,-22-21-16,21 21 0,-21 0 0,0-22 16,1 22-16</inkml:trace>
  <inkml:trace contextRef="#ctx0" brushRef="#br0" timeOffset="10083.98">24193 1693 0,'22'0'31,"-1"0"-15,0-21-16,0 0 0,0 0 16,0 0-16,1 21 0,-1-21 15,0-1-15,0 1 0,0 21 0,0-21 16,-21 0-16,22 0 0,-22 0 0,0-1 15,0 1 1,-22 21 0,1 0-16,0 0 0,0 21 15,0 1-15,0-1 0,-22 0 0,22 21 16,0-21-16,0 22 0,0-1 0,-1-21 16,1 22-16,21-1 0,0 0 15,0-21-15,0 22 0,0-22 0,0 0 16,0 0-16,0 0 0,0 1 15,21-1-15,1 0 0,-1-21 0,21 0 16,-21 21-16,0-21 0,1 0 0,20 0 16,-21 0-16,0 0 0,22 0 15,-22-21-15,0 21 0,-21-21 0,21 0 16,0 21-16,-21-22 0</inkml:trace>
  <inkml:trace contextRef="#ctx0" brushRef="#br0" timeOffset="10691.8">21315 2223 0,'0'0'16,"0"-22"-16,21 22 47,21 0-47,-21 0 15,22 0-15,-1 0 0,0 0 16,22 0-16,-1 0 0,22 0 16,0 0-16,-1 0 0,22 0 0,0 0 15,0 0-15,42 0 0,-21 0 0,21 22 16,0-22-16,1 0 0,-1 0 0,-21 0 15,21 21-15,-21-21 0,0 0 16,-21 0-16,0 0 0,-22 0 0,1 0 16,-22 0-16,1 0 0,-1 0 0,-20 0 15,-22 0-15,21 0 0,-21 0 0,1 0 16,-1 0 0,-21 21 46,-21-21-46,-1 0-1,1 0-15,0 0 0,0 0 0</inkml:trace>
  <inkml:trace contextRef="#ctx0" brushRef="#br0" timeOffset="31740.22">974 3747 0,'0'0'0,"0"-22"0,0 1 16,-22 0-16,22 0 15,0 0-15,0 0 0,0-1 0,0 1 16,0 42 15,0 1-15,0-1-16,0 0 0,0 21 0,0 1 16,0-22-16,0 42 0,0-20 15,-21-1-15,21 21 0,0-20 0,0 20 16,-21-20-16,0 20 15,21-21-15,-21 1 0,21-1 0,0-21 16,0 22-16,0-22 0,-21 0 16,21 0-16,0 0 0,0-42 47,0 0-47,0 0 15,21 0-15,-21-1 0,21 1 0</inkml:trace>
  <inkml:trace contextRef="#ctx0" brushRef="#br0" timeOffset="32064.23">1185 4043 0,'0'21'0,"0"0"15,0 0-15,0 1 16,0-1-16,21-21 31,1 0-31,-1-21 16,0-1-16,-21 1 15,21 21-15,-21-21 0,0 0 16,0 0 0,0 0-16,-21 21 15,0 0-15,0 0 16,-1 0-16,1 0 15,21 21-15,-21 0 0,21 0 16,21-21 15,0 0-31,1-21 0</inkml:trace>
  <inkml:trace contextRef="#ctx0" brushRef="#br0" timeOffset="32587.93">2561 3344 0,'0'0'0,"0"-21"0,0 0 0,0 0 16,0 0-16,0 0 0,0-1 15,0 1-15,0 0 16,0 42 0,0 22-1,0-22-15,0 21 16,0 0-16,0 22 0,0-22 0,0 22 16,0-22-16,-21 22 15,21-22-15,-21 21 0,0-20 0,-1-1 16,1 0-16,0 1 0,21-22 15,-21 21-15,21-21 0,-21 22 0,21-22 16,-21 0-16,21 0 0,0-42 31,0 0-15,0 0-16,0 0 0,0-1 16</inkml:trace>
  <inkml:trace contextRef="#ctx0" brushRef="#br0" timeOffset="33144.61">2307 3535 0,'0'0'0,"-42"-64"15,42 43-15,-21 0 0,21-21 0,0 21 16,0-1-16,0-20 0,21 21 16,0 0-16,0-22 0,21 22 0,-20 0 15,20 21-15,0-21 0,-21 21 16,43 0-16,-22 0 0,1 0 0,-1 21 15,0 0-15,-21 0 16,22 22-16,-22-1 0,0-21 0,-21 22 0,0-1 16,0 0-16,0 22 0,-21-22 15,0 0-15,-22-20 0,22 20 16,-21 0-16,0-21 0,-1 1 0,22-1 16,0 0-16,0 0 0,0-21 15,-1 0-15,22-21 16,0 0-16,22 21 15,-1-21-15,21-1 0,-21 22 16,22-21-16,-22 0 0,21 21 0,0 0 16,-20 0-16,20 0 0,0 0 15,-21 0-15,1 0 0,20 21 0,-21 0 16,0 1-16,0-1 0,-21 0 16,0 0-16,0 0 0,0 0 15,0 22-15,0-22 0,-21 21 0,0-21 16,-21 22-16,21-22 0,-22 0 15,1 21-15,21-20 0,-22-1 0,1-21 16,0 21-16,21-21 0,-22 0 0,22 0 16,0 0-16,-21 0 0,20 0 15,1 0-15,0 0 0,0-21 0,21 0 16,-21 21-16,21-22 16,0 1-16,0 0 15,21 0-15,0 21 16,21-21-16,-20 21 0,20-21 15,-21 21-15,21-22 0,1 1 0</inkml:trace>
  <inkml:trace contextRef="#ctx0" brushRef="#br0" timeOffset="33774.54">3260 3662 0,'0'0'0,"0"-21"16,0 42-1,0 0-15,0 0 16,0 0-16,0 1 16,0 20-16,0-21 0,0 0 15,-22 0-15,22 1 0,0-1 0,0 0 16,0 0-16,0 0 16,22-21-16,-1 0 0,0 0 0,21 0 15,-21 0-15,22-21 0,-22 21 0,21-21 16,1 0-16,-1 0 0,0 21 15,-21-22-15,22 1 0,-22 0 0,0 0 16,0 0-16,0 0 0,-21-1 0,0 1 16,22 0-16,-22 0 0,0 0 15,0 0-15,21 21 0,-21-22 0,0 44 47,0-1-47,0 0 0,0 0 16,-21 0-16,21 22 0,-22-1 15,1 0-15,21 1 0,0-1 0,-21 21 16,21 1-16,-21-1 0,21 1 0,0-1 16,0 1-16,0 21 0,0-22 15,0 1-15,0 20 0,0 1 0,0-22 16,0 22-16,0-21 0,0-1 0,-21 22 16,21-43-16,-21 22 0,-1-1 15,1-21-15,21 1 0,-21-22 16,-21 21-16,21-21 0,-1 1 0,1-1 15,-21-21-15,0 0 0,20 0 0,-20 0 16,0 0-16,-1 0 0,1-21 16,0-1-16,-22-20 0,22 21 0,0-21 15,-1-1-15,1 1 0,0 0 16,20-1-16,1 1 0,0 0 0,0-1 16,21 1-16,0 0 0,0-22 0,0 22 15,21-1-15,0 1 0,0-21 16,1 20-16,20-20 0,-21 20 0,21-20 15,1-1-15,-1 1 0,0-1 0</inkml:trace>
  <inkml:trace contextRef="#ctx0" brushRef="#br0" timeOffset="34071.11">4106 3090 0,'0'0'0,"0"-42"16,0 21-16,0 42 31,0 0-15,0 22-16,-21-1 0,21 0 0,0 22 0,-21-1 16,21 1-16,0-1 0,-21 1 15,21-1-15,-21-20 0,-1 20 16,22-21-16,-21 1 0,21-1 0,0 0 15,0 1-15,0-22 0,0 0 0,0 0 16,0 0-16,21-21 16,1 0-16,-1 0 0,0-21 15,0 0-15,0 0 0,-21 0 0,21 0 16</inkml:trace>
  <inkml:trace contextRef="#ctx0" brushRef="#br0" timeOffset="34443.89">4212 3725 0,'21'0'47,"0"0"-47,-21-21 0,22 21 0,20-21 16,-21 21-16,0-21 0,0 21 0,1-21 16,20 0-16,-21 21 0,0-22 15,0 1-15,1 21 0,-22-21 0,0 0 16,0 0-16,0 0 15,-22 21 1,1 0-16,0 0 0,0 0 0,-21 21 16,20 0-16,1 0 0,0 0 15,-21 22-15,21-22 0,-1 21 16,22 0-16,0-20 0,-21 20 0,21-21 16,0 21-16,0-20 0,0-1 15,0 0-15,21 0 0,-21 0 0,43-21 16,-22 0-16,0 0 0,21 0 0,1 0 15,-1 0-15,0-21 0,1 0 16,-1 21-16,0-21 0,1 0 0,-22-1 16,21 1-16,-21 0 0,22 0 0,-22 0 15,0-22-15,-21 22 0,0 0 0</inkml:trace>
  <inkml:trace contextRef="#ctx0" brushRef="#br0" timeOffset="34679.76">4170 3239 0,'0'0'0,"-21"-22"0,-1 22 0,22-21 15,22 21 1,-1-21-16,0 21 0,21-21 0,-21 21 16,22 0-16,-1-21 0,0 0 15,1 21-15,20 0 0,-20-22 0,-1 22 16,0 0-16,1-21 0,-1 21 0,0 0 15,1 0-15,-22 0 16,0 0-16,21 0 0,-21 0 0,1 0 16,-1 0-16,-21 21 0,0 1 15</inkml:trace>
  <inkml:trace contextRef="#ctx0" brushRef="#br0" timeOffset="35711.69">952 6265 0,'-21'0'0,"21"-21"16,0 0-1,0 0-15,0 0 16,0 0-16,0-1 16,21 22-16,1-21 0,-1 0 15,0 21-15,0 0 0,0-21 16,0 21-16,22 0 0,-22 0 0,0 0 15,21 21-15,-20 0 0,-1 0 16,0 22-16,0-1 0,-21 0 0,0 22 16,0-1-16,-21 1 0,-21-1 15,20 1-15,-20-1 0,0 1 0,-22-1 16,22-20-16,0-1 0,-1 0 16,1 1-16,0-22 0,-1 0 15,22 0-15,0 0 0,-21-21 16,20 0-16,1 0 0,0 0 0,21-21 15,-21 0-15,21 0 16,0 0-16,0-22 0,0 22 16,0-21-16,0 21 0,0 0 0,0-1 15,21 1-15,0 0 0,0 21 16,1 0-16,-1 0 0,0 0 16,0 0-16,0 0 0,0 21 15,1 0-15,-1 1 0,0-1 0,0 0 16,0 0-16,-21 21 15,21-20-15,1-1 0,-1 0 0,-21 0 16,21 0-16,0 0 16,-21 1-16,0-44 31,0 1-15</inkml:trace>
  <inkml:trace contextRef="#ctx0" brushRef="#br0" timeOffset="35886.18">1291 6795 0,'0'0'0,"-21"0"31,21-22 0,21 22-31,21 0 0,-20-21 0,20 21 16,-21-21-16,21 21 0,1-21 15</inkml:trace>
  <inkml:trace contextRef="#ctx0" brushRef="#br0" timeOffset="36363.94">2413 6414 0,'0'0'0,"42"-22"16,1 1-16,-1 0 0,0 0 0,-21 0 15,1-22-15,41 1 16,-63 21-16,0 0 0,0 0 0,0-1 16,-21 22-16,0-21 15,-22 21-15,1 0 0,0 0 0,-1 21 16,-20 1-16,-1-1 0,22 0 16,-21 0-16,20 0 0,1 22 0,0-22 15,-1 21-15,22-21 0,0 22 16,21-22-16,0 21 0,0-21 15,0 22-15,0-22 0,21 0 0,21 21 16,-20-21-16,20 1 0,0 20 16,22-21-16,-22 0 0,0 0 0,-20 22 15,20-22-15,-21 0 0,0 0 16,0 22-16,-21-22 0,0 0 0,0 0 16,0 0-16,-42 0 0,21 1 15,-21-1-15,-1 0 0,-20 0 0,20-21 16,1 0-16,-21 0 0,20 0 15,1 0-15,0 0 0,-1-21 0,1 0 16,21 0-16,0-1 0,-1 1 0,1-21 16,21 21-16,0 0 15,0-1-15,0-20 0,0 21 0,21 0 16,1-22-16,20 22 0,-21 0 16,21 0-16,1 0 0,20 0 0,-20-22 15,20 22-15,1 0 0</inkml:trace>
  <inkml:trace contextRef="#ctx0" brushRef="#br0" timeOffset="37188.04">2984 5969 0,'0'-21'0,"0"42"0,0-63 0,0 21 0,0-1 16,0 1-16,0 42 31,0 1-31,0 20 0,0-21 15,0 21-15,0 22 0,0-22 0,0 22 16,-21-1-16,0 1 0,21 20 16,-21 1-16,0-21 0,21-1 0,-21 1 15,21-1-15,0 1 0,0-22 16,0 0-16,-22 1 0,22-22 0,0 0 16,0 0-16,0 0 0,0-42 46,0 0-46,0-21 0,22 20 0,-22 1 16,0-21-16,21 0 0,0 20 16,0-20-16,0 0 0,-21 21 0,21-22 15,1 22-15,-1 0 0,0 21 16,0 0-16,0 0 0,0 0 16,-21 21-16,0 0 0,22 0 0,-22 22 15,0-22-15,0 21 0,0-21 16,0 22-16,0-1 0,0-21 0,0 22 15,0-22-15,0 0 0,0 21 16,0-21-16,21-21 0,-21 22 0,0-1 16,21-21-16,0 0 0,0 0 15,0 0-15,22 0 16,-22-21-16,0-1 0,21 1 0,-20 0 16,20 0-16,-21 0 0,21-22 0,-20 22 15,20 0-15,-21-21 0,43-43 16,-64 43-16,0 21 15,21-1-15,-21 1 16,0 42 0,-21 1-16,-1-1 15,1 0-15,21 0 0,-21 21 16,0-20-16,21-1 0,-21 21 0,21-21 16,0 0-16,0 1 0,0-1 15,0 0-15,0 0 0,21 0 16,0-21-16,0 0 0,0 0 15,22 0-15,-22 0 0,21 0 0,-21-21 16,22 0-16,-22 0 0,0 21 16,21-21-16,-20-1 0,-22 1 0,21-21 15,-21 21-15,0 0 0,0-22 0,0 22 16,0-21-16,0-1 0,-21 22 16,-1 0-16,1 0 0,0 0 0,0 0 15,0 21-15,0 0 0,-1 0 16,1 0-16,0 21 0,0 0 15,0-21-15,0 21 0,21 0 0,0 0 16,0 1-16,0-1 0,0 0 16,0 0-16,21-21 0,0 0 15,0 0-15,0 0 0</inkml:trace>
  <inkml:trace contextRef="#ctx0" brushRef="#br0" timeOffset="37625.86">4000 6752 0,'22'0'0,"-44"0"0,44-21 16,-1 0-16,0 0 0,-21 0 0,21-1 16,0 1-16,-21 0 0,21-21 15,-21 21-15,22-22 0,-22 22 0,0 0 16,21 0-16,-21 0 0,0-1 16,0 1-16,0 42 31,0 1-31,0-1 15,0 21-15,21-21 0,0 0 0,0 1 16,0-1-16,-21 21 0,22-21 16,-1 22-16,-21-22 0,0 21 0,21-21 15,-21 22-15,0-22 0,21 0 0,-21 21 16,21-21-16,-21 1 0,0-1 16,21 0-16,-21 0 0,0 0 15,0 0-15,0 1 16,0-44 15,0 1-31,0 0 0,0 0 0,0 0 16,0 0-16,22-22 0,-22 22 15,21-21-15,0-22 0,-21 22 0,21 0 16,0-22-16,0 22 0,1-22 0,-1 22 16,21 0-16,-21 20 0,0-20 15,1 21-15,-1 0 0,0 0 16,0-1-16,0 1 0</inkml:trace>
  <inkml:trace contextRef="#ctx0" brushRef="#br0" timeOffset="37936.19">5143 5757 0,'0'0'0,"0"-21"0,0 0 0,0-21 15,-21 42 1,0 0-16,0 21 15,21 0-15,0 21 0,-21 1 0,21-1 16,-21 0-16,21 1 0,-22 20 16,22-20-16,0 20 0,0 1 15,0-1-15,-21 1 0,21-1 0,-21 1 16,21-1-16,0 1 0,0-22 16,0 0-16,0 1 0,0-1 0,0 0 15,0-21-15,0 1 0,0-1 0,0 0 16,0 0-16,21-21 0,0 0 15,1 0-15,-1 0 0,0 0 16,0-21-16,0 0 0,0 21 0,1-21 16,-1-1-16,0-20 0,0 21 15,-21 0-15</inkml:trace>
  <inkml:trace contextRef="#ctx0" brushRef="#br0" timeOffset="38140.08">4889 6392 0,'0'0'0,"-42"0"0,21-21 0,-21 21 15,20-21-15,22 0 16,22 21-16,20-21 0,0 0 0,1 21 16,-1-22-16,21 22 0,-20-21 15,20 21-15,1-21 0,-22 21 0,22 0 16,-22-21-16,0 21 0,1 0 0,-1-21 16,-21 21-16,0 0 0,0 0 15,-42 0 16</inkml:trace>
  <inkml:trace contextRef="#ctx0" brushRef="#br0" timeOffset="39117.86">889 8361 0,'-21'0'16,"0"-21"0,21 0-1,0-1 1,0 1-16,21 0 16,0 21-16,0 0 15,0 0-15,0 0 0,1 0 16,-1 0-16,0 0 0,21 21 15,-42 0-15,21 1 0,-21-1 0,0 21 16,0-21-16,0 22 0,0-22 0,-21 21 16,0-21-16,0 22 15,0-22-15,0 0 0,-1 0 0,-20 0 16,21 0-16,0 1 0,0-22 16,-1 0-16,22-22 15,0 1 1,0 0-16,22 0 0,-1 21 15,0-21-15,0 0 0,21 21 16,-20 0-16,20 0 0,0 0 16,-21 0-16,22 0 0,-1 0 0,-21 21 15,22 0-15,-22 0 0,0 0 16,-21 0-16,0 22 0,0-22 16,0 21-16,-21-21 0,-22 22 15,22-22-15,-21 21 0,0-21 16,-1 1-16,22-1 0,-21 0 0,-1-21 15,22 0-15,-21 0 0,21 0 0,0 0 16,-22 0-16,22 0 0,0-21 16,0 0-16,0 21 0,-1-22 15,44 22 32,-1-21-47,0 21 0,0 0 0,21 0 0</inkml:trace>
  <inkml:trace contextRef="#ctx0" brushRef="#br0" timeOffset="39304.75">1693 8657 0,'0'0'0,"21"-21"15,-21 0 1,22 21 15,-1 0-15,0 0-16</inkml:trace>
  <inkml:trace contextRef="#ctx0" brushRef="#br0" timeOffset="39672.54">2540 8890 0,'0'-21'0,"0"0"16,0 0-16,0-1 16,0-20-16,0 21 0,21 0 0,-21-22 15,21 22-15,0 0 0,1-21 16,-1 21-16,0-22 0,-21 22 15,21 0-15,-21 0 0,21 0 0,-21 42 32,0 0-17,0 0-15,0 21 0,0-20 16,-21 20-16,21-21 0,-21 21 0,21 1 16,0-22-16,0 21 0,0-21 0,0 1 15,0-1-15,0 0 16,21-21-1,0 0-15,0 0 16,1 0-16,-1-21 0,0 0 16,-21-1-16,0 1 0</inkml:trace>
  <inkml:trace contextRef="#ctx0" brushRef="#br0" timeOffset="39988.36">2773 8276 0,'0'0'0,"-21"-42"16,-1 21-16,-62-64 15,63 85-15,-1 0 0,1 21 16,21 0 0,0 1-16,0-1 15,21-21 1,1 0-16,-1 0 0,21 0 16,-21 0-16,0-21 0,1 21 15,-22-22-15,21 1 0,-21 0 0,0 0 16,0 0-16,0 0 15,0-1-15,0 1 0,-21 21 0,-1 0 16,1 0-16,0 0 0,0 0 16,0 21-16,0 1 0,-1-1 0,1 0 15,0 0-15,21 21 0,0-20 16,0 20-16,0-21 0,0 21 16,0-20-16,21-1 0,0 0 0,1 0 15,-1 0-15,21 0 0</inkml:trace>
  <inkml:trace contextRef="#ctx0" brushRef="#br0" timeOffset="40676.37">3196 8403 0,'0'21'16,"0"1"-16,0-1 16,0 0-16,0 0 0,0 0 0,0 0 15,0 22-15,0-22 0,0 21 0,0-21 16,0 22-16,0-1 15,0-21-15,0 0 0,0 1 0,0-1 16,0 0-16,0-42 31,0 0-15,0-22-16,0 22 0,21 0 16,0-21-16,1 20 0,-22-20 0,21 21 15,0-21-15,0 20 0,0 1 0,0 0 16,1 0-16,-1 21 0,0 0 15,0 0-15,0 0 0,0 0 16,-21 21-16,0 0 16,22 0-16,-22 1 0,0-1 0,21 0 15,-21 0-15,0 21 0,0-20 0,21-1 16,-21 21-16,21-21 0,0 0 16,-21 1-16,21-1 0,1-21 0,-22 21 15,21-21-15,21 0 0,-21 0 0,0 0 16,1 0-16,20 0 0,-21-21 15,0 0-15,22-1 0,-22 1 0,0 0 16,0 0-16,21-21 0,-20 20 0,-1-20 16,0 0-16,0-1 0,-21 1 15,21-21-15,0-1 0,-21 1 0,0-1 16,0 1-16,0-1 0,0 1 0,0-1 16,0 22-16,0-1 15,0 1-15,0 21 0,0 0 0,0 0 16,-21 42-1,0 0-15,21 21 16,0 1-16,0-1 0,-21 0 0,21 22 16,0-1-16,-21 1 0,21-1 15,0 1-15,0-22 0,0 22 0,0-22 16,0 21-16,0-20 0,0-1 0,0-21 16,0 22-16,0-1 0,0-21 15,0 0-15,0 0 0,0 1 16,21-22-16,0 0 0,0 0 15,0 0 1,1-22-16,-22 1 0,0 0 16,0 0-16,21 0 0,-21 0 0</inkml:trace>
  <inkml:trace contextRef="#ctx0" brushRef="#br0" timeOffset="40887.26">3958 8424 0,'-21'0'0,"42"0"0,-42-21 0,21 0 15,21 0-15,0 0 16,22 21-16,-22-21 0,21-1 16,0 1-16,1 21 0,-1-21 0,22 0 15,-22 0-15,0 21 0,1-21 16,-1 21-16,0-22 0,1 22 0,-22-21 16,0 21-16,0 0 0,-42 0 31,0 21-31,0 1 15,-22-22-15</inkml:trace>
  <inkml:trace contextRef="#ctx0" brushRef="#br0" timeOffset="41892.56">1333 9843 0,'-21'0'16,"21"21"-16,0 0 0,-21 0 15,0 0-15,0 0 0,0 1 0,21 20 16,-22-21-16,-20 21 0,21-20 15,0 20-15,-22-21 0,22 21 0,-21-20 16,21-1-16,0 0 0,-43 42 16,43-63-1,42 0 1,0 0 0,0-21-16,22 21 0,-1 0 15,0 0-15,1-21 0,-1 21 16,22 0-16,-22-21 0,0 0 15,22 21-15,-22-21 0,22 21 0,-22-22 16,0 22-16,-21-21 0,22 0 16,-22 21-16,0-21 0,-21 0 0,0 0 15,0-1-15,0 1 16,0 0-16,0 0 0,-21 21 0,0-21 16,0 21-1,-1 0-15,22 21 16,0 0-16,0 0 0,0 22 15,0-22-15,-21 21 0,21 0 0,0 1 16,0-1-16,0 0 16,0 1-16,0-1 0,0 0 0,0-20 15,0 20-15,-21-21 0,21 0 16,0 0-16,0 1 0,0-1 16,0-42 15,21-1-31,-21-20 15,21 21-15,1 0 0</inkml:trace>
  <inkml:trace contextRef="#ctx0" brushRef="#br0" timeOffset="42176.4">2095 10181 0,'22'0'0,"-1"0"16,0 0-16,0 0 15,0 0-15,0 0 0,1 0 16,-22-21-16,21 21 16,-21-21-16,0 0 0,0 0 15,-21 21 1,-1 0-16,1 0 0,0 0 16,0 0-16,0 0 15,21 21-15,-21 0 16,21 0-16,0 0 15,0 0-15,0 1 16,21-22-16,0 21 16,0-21-16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5:44:14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3196 10329 0,'0'22'16,"0"-1"-16,-21-21 0,21 21 0,-21 0 16,21-42 46,21 0-62,0 0 0,0-1 0,0 1 16,1 0-16,-1 0 0,0-21 15,0 20-15,0 1 0,0-21 16,22 0-16,-22-1 0,0-20 0,21 20 16,-20-20-16,-1 21 0,0-22 0,0 1 15,-21-1-15,0 22 0,21-1 16,-21 1-16,0 0 0,0 21 15,0-1-15,0 1 0,0 0 16,-21 21 0,21 21-16,-21-21 15,0 21-15,21 22 0,-21-22 0,-1 21 16,22 1-16,-21-1 0,0 21 16,0-20-16,21 20 0,-21 1 0,0-22 15,21 22-15,0-22 0,-22 21 16,1-20-16,21-1 0,0 0 0,0 1 15,0-22-15,0 21 0,0-21 0,0 1 16,0-1-16,21 0 16,1-21-16,-1 0 0,0 0 0,0 0 15,21 0-15,-20-21 0,20 0 0,0-1 16,1 1-16,-22 0 0,21 0 16,0 0-16,1-22 0,-1 22 0,-21 0 15,22-21-15,-22 21 0,0-22 16,0 22-16,0-21 0,0 21 0,1-22 15,-22 22-15,0 0 0,21 0 0,0 0 16,-21 42 0,0 0-1,0 0-15,0 21 0,0-20 16,0-1-16,0 21 16,0-21-16,-21 22 0,21-22 0,0 21 15,0-21-15,0 22 0,0-22 0,0 0 16,0 0-16,0 0 0,0 0 15,21-21-15,0 0 0,0 0 16,0 0-16,1 0 0,20-21 0,-21 0 16,0 0-16,22 0 0,-22 0 15,21-1-15,-21 1 0,0 0 0,-21 0 16,0-21-16,0 20 0,0 1 16,0 0-16,0-21 0,-21 21 15,0-1-15,-21 22 0,21-21 0,-22 21 16,22 0-16,-21 0 0,21 0 0,-1 0 15,-20 0-15,21 0 16,21 21-16,21-21 31,0 0-31,22 0 0,-1-21 0,0 21 16,1-21-16,20 0 0,-21 21 0,1-21 16,-1 21-16,22-21 0,-22 21 15,0 0-15,1 0 0,-1 0 16,0 0-16,-21 0 0,22 0 0,-22 0 15,0 21-15,0 0 0,-21 0 16,0 0-16,0 0 0,0 1 0,0 20 16,0-21-16,0 0 0,0 22 0,0-22 15,0 0-15,-21 21 0,21-21 16,0 1-16,0-1 0,-21 0 0,21 0 16,-21 0-16,21 0 0,0 1 0,0-44 46,0 1-46,0 0 0,0 0 16,0-21-16,0 20 16,0-20-16,21 0 0,0 21 0,0-22 15,0 1-15,1 0 0,-1 20 0,0-20 16,21 21-16,-21 0 0,1 0 16,-1-1-16,0 22 0,0 0 0,0 0 15,0 22-15,1-1 0,-1 0 0,0 21 16,0-21-16,-21 22 0,0-22 15,21 21-15,-21-21 0,0 22 0,0-22 16,0 21-16,0-21 0,0 22 0,0-22 16,0 0-16,0 0 0,0 0 15,0 1-15,-21-1 0,21 0 16,0-42 0,21 0-16,-21-1 15,43-20-15,-22 21 16</inkml:trace>
  <inkml:trace contextRef="#ctx0" brushRef="#br0" timeOffset="780.54">6075 9991 0,'0'0'0,"21"0"0,0-21 16,0-1-16,-21 1 0,0 0 15,0 0-15,0 0 0,0 0 16,0-1-16,0 1 0,0 0 0,0 0 15,-21 21-15,0-21 0,0 0 16,0 21-16,-1 0 0,1 0 16,-21 0-16,21 0 0,-22 21 0,1 0 15,0 0-15,-1 0 0,1 0 16,21 22-16,-21-22 0,-1 21 16,22 1-16,0-1 0,-21-21 0,20 21 0,22-20 15,0 20-15,0-21 0,0 0 16,0 0-16,0 1 0,0-1 0,22-21 15,-1 21-15,0-21 0,21 0 0,-21 0 16,22 0-16,-1 0 0,0-21 16,1 21-16,-1-21 0,0-1 0,-20 1 15,20 0-15,-21 0 0,0 0 0,0 0 16,-21-1-16,0 1 0,22 0 16,-22-21-16,0 21 0,21 21 15,-21-22-15,0 1 0,0 0 16,0 42-1,0 22 1,0-22-16,0 0 0,0 21 16,0-21-16,0 22 0,0-1 0,0 0 15,0 22-15,0-22 0,0 22 16,0-1-16,0 1 0,0-1 0,0 22 16,0-22-16,0 1 0,0-1 15,0 1-15,0 21 0,0-22 0,0 1 16,0-1-16,-21 22 0,21-22 0,0 1 15,0-1-15,0 1 0,0-1 0,0 1 16,0-22-16,0 22 0,0-1 0,0-21 16,0 1-16,0 20 0,0-20 15,0-1-15,-22-21 0,22 21 0,0-20 16,-21-1-16,0 0 0,0 0 0,0-21 16,0 0-16,-1 0 0,1 0 15,-21-21-15,21 0 0,-22 0 0,22-22 16,-21 1-16,0 0 0,-1-1 15,1-20-15,0-1 0,20-20 16,-20-1-16,21 0 0,-21-21 0,20 22 16,22-22-16,0 0 0,0 0 0,0 22 15,0-22-15,0 0 0,22 21 0,-1 1 16,21-1-16,-21 0 0,22 22 16,-1 20-16,0-20 0,1 21 0,-1 20 15,0 1-15,1 0 0,-1 0 16,-21 0-16,21 21 0,1-21 0,-1 21 15,-21-22-15,22 22 0,-22 0 0</inkml:trace>
  <inkml:trace contextRef="#ctx0" brushRef="#br0" timeOffset="1536">995 11832 0,'0'0'15,"-43"0"-15,65-21 47,-1 21-47,21-21 0,0 21 16,1 0-16,-1-21 0,0 21 0,-20 0 15,20-21-15,0 21 0,1 0 16,-1 0-16,-21-22 0,0 22 0,0 0 16,1 0-16,-44 0 31,1 0-31,0 0 0,0 0 15,-21 0-15,20 0 0,1 0 16,-21 0-16</inkml:trace>
  <inkml:trace contextRef="#ctx0" brushRef="#br0" timeOffset="1995.7">1037 11748 0,'0'0'0,"-21"21"0,0-21 16,0 21-16,-1-21 0,1 21 16,0 0-16,0 0 0,0 1 0,0-1 15,21 0-15,-22 0 0,1 0 16,0 0-16,21 1 0,-21-1 15,0 0-15,0 0 0,21 0 0,-22 0 16,1-21-16,21 22 16,-21-22-1,21-22 17,21 1-32,0 0 15,1 0-15,-1 21 16,0-21-16,0 21 0,0 0 0,0-21 15,22 21-15,-22 0 0,0 0 16,21 0-16,-20 0 0,20 0 0,0 21 16,1 0-16,-22 0 0,21 0 15,-21 0-15,0 1 0,1 20 16,-1-21-16,-21 0 0,0 22 0,0-22 16,0 21-16,-21-21 0,-1 0 15,1 1-15,-21-1 0,0 0 0,20 0 16,-20 0-16,0-21 0,21 21 15,-22-21-15,22 0 0,0 0 0,-21 0 16,20 0-16,1 0 0,0 0 16,0 0-16,0 0 15,21-21-15,0 0 16,0 0 0,21 0-16,0 21 15,0-21-15,22 21 0</inkml:trace>
  <inkml:trace contextRef="#ctx0" brushRef="#br0" timeOffset="2183.59">1714 12256 0,'0'0'0,"22"0"78,-1 0-78,0 0 0,0 0 0,21 0 16,-20-22-16,-1 22 0</inkml:trace>
  <inkml:trace contextRef="#ctx0" brushRef="#br0" timeOffset="4668.43">2646 12510 0,'21'0'0,"0"0"0,0 0 15,0-22-15,1 1 0,-1 21 0,21-21 16,0 0-16,1 0 0,-1-22 15,0 22-15,1-21 0,20 0 0,-20-1 16,20 1-16,1 0 0,-1-1 16,-21 1-16,22-22 0,-22 22 0,1 0 15,-22-1-15,0 1 0,-21 0 16,0-1-16,0 22 0,0-21 16,0 0-16,-21 20 0,-22 1 0,22 0 15,0 0-15,-21 21 0,21 0 0,-22 0 16,22 0-16,-21 21 0,21 0 15,-1 22-15,-20-22 0,21 21 0,0 22 16,21-1-16,-21 22 0,-1-22 16,1 22-16,0 0 0,0 20 0,0-20 15,0 21-15,-1-21 0,22 20 0,-21-20 16,0 21-16,21-21 0,-21-1 16,21 1-16,0-22 0,0 1 0,0-1 15,0 1-15,0-1 0,0 1 0,21-22 16,-21 1-16,21-1 0,-21-21 15,0 21-15,21-20 0,1-1 16,-1-21-16,0 0 0,0 0 16,0-21-16,0-1 15,1-20-15,-1 0 0,0-1 0,0 1 16,21 0-16,-20-22 0,-22 1 0,21-1 16,-21 1-16,0-1 0,0 1 15,0-1-15,-21 1 0,-1-1 0,1 1 16,-21 20-16,21-20 0,-22 21 15,1 20-15,0-20 0,21 21 0,-22 0 16,22 21-16,-21-21 0,21 21 16,-1 0-16,1 0 0,21-22 31,21 22-31,22-21 0,-22 21 16,21-21-16,-21 21 0,22-21 15,-1 0-15,0-22 0,22 22 0,-22 0 16,22-21-16,-22-1 0,22 1 0,-1-21 15,-21 20-15,22-20 0,-1-1 16,-20 22-16,-1 0 0,0-22 0,1 22 16,-22-1-16,0 1 0,-21 21 15,0 0-15,0 0 0,0-1 0,0 1 16,-21 21-16,0 0 16,0 0-16,-1 0 0,1 0 15,21 21-15,-21 1 0,0 20 16,21-21-16,-21 43 0,21-22 0,0 21 15,-21-20-15,21 20 0,-22 1 16,22-1-16,0 1 0,0-1 0,0 1 16,0-22-16,0 0 0,0 1 0,0-1 15,22-21-15,-1 22 0,0-43 16,0 21-16,0 0 0,22-21 0,-22 0 16,21 0-16,-21 0 0,22-21 0,-22 0 15,21-1-15,-21 1 16,22 0-16,-22 0 0,0-21 0,0 20 0,0-20 15,0 21-15,1-21 0,-22 20 16,0-20-16,21 21 0,-21 0 16,0 0-16,0 42 31,0 0-31,0 21 16,0-21-16,0 1 0,0-1 0,0 0 15,0 0-15,0 21 0,0-20 16,0-1-16,21 0 0,0-21 15,-21 21-15,21-21 0,0 0 0,1 0 16,-1 0-16,0 0 0,0 0 0,0-21 16,22 21-16,-22-21 0,0 0 15,21-1-15,-21 1 0,1 0 16,-1-21-16,0 21 0,-21-22 0,0 22 16,0-21-16,0 21 0,0-22 0,0 1 15,0 21-15,0 0 0,-21-22 16,0 43-16,-22-21 0,22 0 0,0 21 15,-21 0-15,20 0 0,-20 21 0,0 0 16,21 0-16,-22 1 0,22-1 16,0 21-16,0-21 0,21 22 15,0-22-15,0 21 0,0 0 0,0-20 0,0 20 16,0-21-16,21 0 0,0 0 16,0 1-16,22-1 0,-22 0 15,21-21-15,-21 0 0,22 0 0,-1 0 0,0 0 16,22 0-16,20-21 15,-20 21-15,-22-21 0,22-1 16,-22 1-16,0 0 0,1-21 0,-1 21 16,0-1-16,1-20 0,-22 21 15,0 0-15,-21-22 0,0 22 0,0 0 16,0-21-16,-21 42 0,0-21 16,0 21-16,-1 0 0,1 0 0,0 0 15,0 0-15,-21 21 0,20 0 16,22 0-16,-21 0 0,0 0 15,21 1-15,0-1 0,0 21 0,0-21 16,0 0-16,0 1 0,0-1 16,0 0-16,0 0 0,21-21 15,0 0-15,1 0 0,-1 0 16,0 0-16,0-21 0,0 0 16,0 21-16,-21-43 0,22 22 15,-1 0-15,-21 0 0,21 0 0,-21-22 16,0 22-16,0 0 0,0 0 0,21 0 15,-21 0 1,0 42 0,0 0-16,0 21 15,0-21-15,0 1 0,0-1 0,0 0 16,0 21-16,0-21 0,0 1 16,0-1-16,0 0 0,21 0 0,-21 0 15,21 0-15,1 1 0,-1-22 0,0 0 16,0 0-16,21 0 0,1 0 15,-22 0-15,21 0 0,1-22 0,-1 22 16,0-21-16,1 0 0,-1-21 0,0 21 16,1-22-16,-1 1 0,-21 0 15,21-1-15,-20 1 0,20-22 16,-21 22-16,0-64 0,-21 64 16,0-22-16,0 22 0,0 0 0,0-1 15,0 22-15,0 0 0,0 0 0,-21 21 16,0 21-1,0 0-15,0 0 0,21 22 0,-22-22 16,1 21-16,21 1 0,0 20 0,0-21 16,-21 22-16,21-22 0,0 22 15,0-22-15,0 0 0,0 1 0,0-1 16,0-21-16,0 22 0,0-22 0,21 0 16,0 0-16,1 0 0,-1-21 15,0 0-15,0 0 0,0 0 0,0 0 16,1 0-16,20-21 0,-21 0 15,0 0-15,22 0 0,-22-1 0,0-20 16,0 21-16,0-21 0,-21 20 0</inkml:trace>
  <inkml:trace contextRef="#ctx0" brushRef="#br0" timeOffset="4872.32">5609 11875 0,'0'0'16,"-21"0"-16,63-22 15,-21 22-15,22 0 16,-1-21-16,0 21 0,1-21 16,-1 21-16,22-21 0,-22 21 0,0-21 15,1 0-15,-1 21 0,0-22 16,-21 22-16,22 0 0,-22-21 0,0 21 16,-21-21-16,-21 42 15</inkml:trace>
  <inkml:trace contextRef="#ctx0" brushRef="#br0" timeOffset="5668.71">1228 13526 0,'0'0'0,"0"-22"0,0 1 16,0 0-16,-22 21 31,1 0-31,0 0 0,0 21 15,0 0-15,-22 22 0,22-22 0,0 21 16,0 1-16,21 20 0,-21-21 16,21 22-16,-21-22 0,21 22 0,0-22 15,0 22-15,0-22 0,0 0 16,0 1-16,0-1 0,21-21 16,0 0-16,0 0 0,0 1 0,0-1 15,22-21-15,-1 0 0,-21 0 16,22 0-16,-1-21 0,-21 21 15,21-22-15,-20 1 0,-1 0 0,0 0 16,-21 0-16,0 0 0,0-1 0,0 1 16,-42 0-16,20 21 0,1-21 15,-21 21-15,21 0 0,-22 0 16,22 0-16,-21 0 0,21 21 0,0-21 16,-1 21-16,22 0 0,0 1 15,0-1-15,0 0 0,0 0 16,0 0-16,22-21 15,-1 0-15,0 0 16,0 0-16,21 0 0,-20 0 0</inkml:trace>
  <inkml:trace contextRef="#ctx0" brushRef="#br0" timeOffset="5839.62">1799 14012 0,'0'0'0,"0"-21"16,-21 21 15,42 0 0,0 0-15,0 0-16,1 0 0,20 0 0</inkml:trace>
  <inkml:trace contextRef="#ctx0" brushRef="#br0" timeOffset="7736.04">3048 14097 0,'21'0'16,"0"-21"-1,-21 0-15,0 0 0,0-1 16,0 1-16,0 0 15,0 0-15,0 0 16,0 0-16,-21-1 16,0 1-16,21 0 15,-21 21 1,0-21-16,-1 21 0,1 0 16,0 0-16,0 0 15,-21 0-15,20 21 0,1 0 0,-21 0 16,21 1-16,-22-1 0,22 21 0,-21-21 15,21 22-15,-22-22 16,22 21-16,0-21 0,0 22 0,21-22 16,-21 21-16,21-21 0,0 22 0,0-22 15,0 0-15,0 0 0,0 0 16,21 0-16,0 1 0,0-1 0,0-21 16,22 0-16,-22 0 0,0 0 15,21 0-15,-20 0 0,20-21 0,-21-1 16,21 1-16,-20 0 0,20 0 0,-21-21 15,21 20-15,-20-20 0,-1 0 16,21-1-16,-21 1 0,22-64 16,-22 43-16,0-1 0,0 1 15,-21-1-15,0 1 0,0-1 16,0 22-16,0 0 0,0-1 0,0 22 16,0-21-16,0 21 15,-21 21-15,0 0 0,0 0 0,-1 21 16,1 0-16,21 21 0,0 1 15,-21-1-15,21 0 0,-21 22 16,21-1-16,0 1 0,0-22 0,0 22 16,0-1-16,0-21 0,0 22 0,0-22 15,21 1-15,0-22 0,-21 21 16,21-21-16,1 22 0,20-22 0,-21-21 16,21 21-16,-20-21 0,20 0 15,0 0-15,1 0 0,-1-21 16,0 21-16,1-21 0,-22-1 0,21 1 15,0 0-15,-20 0 0,-1-21 0,0 20 16,0 1-16,-21 0 0,0 0 16,0 0-16,0 0 0,-21 21 31,0 0-31,0 0 0,21 21 0,0 0 16,-22 0-16,1 0 0,21 0 0,0 1 15,0 20-15,0-21 0,0 0 16,0 0-16,0 22 0,21-22 0,1 0 15,-1 0-15,0-21 0,0 21 0,0 1 16,22-22-16,-22 0 0,21 0 16,-21 0-16,22 0 0,-22-22 15,0 1-15,21 0 0,-21 0 0,1 0 16,-1-22-16,0 22 0,0 0 0,-21-21 16,0 21-16,0-22 0,0 1 15,0 21-15,0-22 0,-21 22 0,0-21 16,0 21-16,-1 0 0,1 21 0,0 0 15,-21 0-15,21 0 0,-1 0 16,1 0-16,-21 21 0,21 0 16,0 21-16,21-21 0,-22 1 0,22 20 15,0-21-15,0 21 0,0-20 0,0 20 16,0-21-16,22 0 0,-1 0 16,0 1-16,0-1 0,21-21 0,-20 0 15,20 0-15,-21 0 0,21 0 16,-20 0-16,20 0 0,-21-21 0,0-1 15,22 1-15,-22 0 0,0 0 0,0 0 16,0 0-16,-21-1 0,21-20 0,1 21 16,-22 0-16,0 0 0,0-1 15,21 1-15,-21 42 32,0 1-32,0-1 0,0 0 15,0 0-15,0 0 0,-21 22 16,21-22-16,0 21 0,0-21 0,0 0 15,0 22-15,0-22 0,0 0 16,21-21-16,0 21 0,0-21 0,0 21 16,22-21-16,-22 0 0,0 0 0,0-21 15,21 0-15,-20 0 0,-1 21 16,0-21-16,21-22 0,-21 22 0,-21 0 16,22 0-16,-22-21 0,21 20 0,-21 1 15,0-21-15,0 21 0,0 0 0,0-1 16,0 44 15,-21-1-31,21 0 16,0 0-16,0 21 0,0-20 0,0-1 15,0 0-15,0 21 0,0-21 16,0 1-16,0 20 0,0-21 0,21 0 16,0-21-16,0 21 0,21-21 0,-20 0 15,20 0-15,-21 0 0,21 0 16,-20 0-16,20-21 0,-21 0 0,21 0 15,-20 0-15,-1 0 0,0-22 0,0 22 16,0-21-16,0-1 0,1 1 16,-22 0-16,0-22 0,21 22 15,-21-22-15,0 22 0,0-21 0,0 20 16,0 22-16,0-21 0,0 21 0,0-1 16,0 1-16,0 42 15,0 22 1,0-22-16,-21 21 0,21 1 0,-22-1 15,22 0-15,0 1 0,0 20 0,-21-21 16,21 1-16,-21-1 0,21 0 16,-21 1-16,21-1 0,0 0 0,0 1 15,0-1-15,0-21 0,0 0 16,0 1-16,0-1 0,0 0 0,0-42 31,21 0-15,0-1-16,-21 1 0,21-21 0,1 21 15,-1 0-15,0-22 0,0 22 0,21-21 16,-20 21-16,20-1 0,-21 1 16,21 21-16,1-21 0,-22 21 15,21 0-15,-21 0 0,22 0 0,-22 0 0,0 0 16,0 21-16,0 0 0,-21 1 16,0-1-16,0 0 0,0 21 15,0-21-15,-21 1 0,-21-1 0,21 21 16,-22-21-16,1 22 0,0-22 15,21 0-15,-22 0 0,1 0 0,-43 22 16,64-43-16,-21 0 16,21 21-16,-1-21 0,1 0 15,21-21-15,0-1 16,0 1-16,0 0 0,21 0 16,-21 0-16,22-22 0,-1 22 15</inkml:trace>
  <inkml:trace contextRef="#ctx0" brushRef="#br0" timeOffset="8028.87">5927 13483 0,'0'0'0,"0"-21"0,21 0 0,-21 0 16,0 0-16,0-1 0,0 44 31,0-1-31,0 0 0,0 0 15,0 21-15,0 1 0,0-1 0,0 22 16,-21-22-16,21 0 0,-22 22 0,1-22 16,21 22-16,-21-22 0,0 0 15,0 1-15,0-22 0,21 21 0,0-21 16,-22 22-16,22-22 0,0 0 16,0 0-16,22-21 15,-1-21 1,0 0-16,0 0 15,0-1-15,0 1 0,1 0 0</inkml:trace>
  <inkml:trace contextRef="#ctx0" brushRef="#br0" timeOffset="8388.66">6096 13885 0,'0'22'31,"0"-1"-15,21-21-16,0 0 15,0 0-15,1 0 0,-1 0 16,0 0-16,0-21 0,0 21 0,0-22 16,22 1-16,-22 21 0,0-21 15,-21 0-15,21 21 0,-21-21 0,0 0 16,0-1-16,0 1 16,-21 21-16,0 0 15,0 0-15,0 0 0,-1 0 0,-20 21 16,21 1-16,0-1 0,0 0 0,-1 0 15,1 21-15,21-20 0,-21 20 16,21-21-16,-21 0 0,21 22 0,0-22 16,0 0-16,0 0 0,0 0 15,0 0-15,0 1 0,21-22 16,0 0-16,0 0 0,1 0 16,-1 0-16,0 0 0,0 0 0,0 0 15,22 0-15,-22-22 0,0 22 0,0-21 16,0 0-16,0 21 0,1-21 0</inkml:trace>
  <inkml:trace contextRef="#ctx0" brushRef="#br0" timeOffset="9095.26">1630 15325 0,'0'0'0,"-21"0"16,-1 0-16,22 21 15,0 0 1,0 0-16,22-21 16,-1 0-16,0 0 0,0 0 15,0 0-15,22 0 0,-22 0 0,21 0 16,0-21-16,1 21 0,-1-21 15,-21 0-15,22 0 0,-22-1 0,21 1 16,-21 0-16,0 0 0,-21 0 16,0 0-16,0-1 0,-21 22 31,0 22-31,21-1 0,-21 21 0,0-21 16,21 22-16,-21 20 0,21-21 15,0 1-15,-22 20 0,1-20 16,0-1-16,21 21 0,-21-20 0,21-1 15,0 0-15,-21 1 0,21-1 16,-21 0-16,21-20 0,0 20 0,0-21 16,0 0-16,0 0 0,0-42 31,0 0-31,0 0 16</inkml:trace>
  <inkml:trace contextRef="#ctx0" brushRef="#br0" timeOffset="9272.16">1630 15790 0,'21'0'31,"0"0"-31,0 0 16,0 0-16,1 0 0,-1 0 0,0 0 16,21 0-16,-21 0 0,1-21 15,20 21-15,-21 0 0,0-21 0,0 21 16,22-21-16,-22 0 0,0 21 15,0-21-15</inkml:trace>
  <inkml:trace contextRef="#ctx0" brushRef="#br0" timeOffset="9445.06">2476 15621 0,'0'0'0,"22"0"62,-1 0-62,0 0 16,0 0-16,0 0 0,0 0 15,1-21-15</inkml:trace>
  <inkml:trace contextRef="#ctx0" brushRef="#br0" timeOffset="9778.87">3683 15367 0,'0'-21'15,"0"-21"1,-21 42-16,0-22 0,-1 1 0,1 21 0,0 0 16,0-21-16,0 21 0,0 0 0,-1 0 15,1 0-15,0 21 0,0 0 16,0 1-16,0-1 0,-1 21 15,1-21-15,0 22 0,0-1 0,21 21 0,-21-20 16,21-1-16,0 0 16,0 1-16,0 20 0,0-20 0,0-1 15,0 0-15,21-21 0,0 22 0,0-22 16,0 21-16,22-21 0,-22-21 16,21 22-16,1-1 0,-1-21 0,0 0 15,1 0-15,-22 0 0,21-21 16,0-1-16,1 1 0,-22 0 0,21 0 15,-21-21-15,22 20 0</inkml:trace>
  <inkml:trace contextRef="#ctx0" brushRef="#br0" timeOffset="10235.6">4170 15304 0,'0'-43'0,"0"86"0,0-128 16,0 64-16,-21-22 0,21 22 0,-22 0 15,22 0-15,-21 21 16,0 0-16,21 21 0,0 0 15,0 0-15,-21 22 0,21-1 16,0 0-16,0 1 0,0-1 0,0 0 16,0 22-16,0-22 0,0 1 0,0-1 15,0 0-15,0 1 0,0-1 16,0 0-16,-21 1 0,21-1 0,0-21 16,0 0-16,0 0 0,0 1 15,-21-1-15,21-42 31,0-1-31,0 1 0,0-21 16,21 21-16,0-22 0,0 1 16,0 21-16,0-21 0,1-1 0,-1 1 15,0 21-15,21 0 0,-21-22 0,1 43 16,-1-21-16,21 21 0,-21 0 16,0 0-16,1 21 0,-1 0 15,-21 1-15,21-1 0,-21 21 0,0-21 16,0 0-16,0 22 0,0-22 15,0 21-15,0-21 0,0 22 16,0-22-16,0 0 0,0 0 0,0 0 16,0 1-16,0-1 0,0 0 0,21-21 31,0-21-15,0 0-16,1 21 0,-1-22 0,21 1 15</inkml:trace>
  <inkml:trace contextRef="#ctx0" brushRef="#br0" timeOffset="10528.47">5038 15642 0,'0'0'0,"0"-21"0,21 0 15,-21 0-15,0 0 0,0-1 0,0 1 16,0 0-16,0 0 0,-21 0 0,-1 21 16,1-21-16,0 21 15,-21 0-15,21 0 0,-1 0 0,1 21 16,-21 0-16,21 0 0,0 21 0,-1-20 15,1 20-15,0 0 0,21-21 0,0 22 16,-21-1-16,21 0 0,0-20 16,0 20-16,0-21 0,0 21 0,0-20 15,0-1-15,0 21 0,0-21 16,0 0-16,21-21 0,0 0 16,0 0-16,1 0 15,-1 0-15,0 0 0,0-21 0,0 0 16,0 0-16,1 0 0,-1 0 15,21-22-15,-21 22 0,0 0 0</inkml:trace>
  <inkml:trace contextRef="#ctx0" brushRef="#br0" timeOffset="10893.46">5122 15621 0,'0'0'0,"0"-21"0,0 0 16,0 0-16,0-1 0,0 1 0,0 0 16,0 0-16,0 0 0,0 0 15,21 21 1,1 0-16,-1 21 0,-21 0 15,21 0-15,0 0 0,-21 0 16,0 1-16,21-1 0,-21 0 0,0 0 16,21 21-16,-21-20 0,0-1 15,0 0-15,0 0 0,0 21 0,0-20 16,22-1-16,-1 0 0,-21 0 16,0 0-16,0 0 15,0 1 1,0-44 46,0 1-30,0 0-17,0 0 1</inkml:trace>
  <inkml:trace contextRef="#ctx0" brushRef="#br0" timeOffset="11493.66">5122 15685 0,'-21'-22'16,"42"44"-16,-42-65 0,21 22 16,0 0-16,0 0 15,0 0-15,0-1 16,0 1-16,0 0 0,0 0 16,0 0-16,0 0 0,0-1 15,0 1-15,-21 21 16,0 0-16,0 0 15,-1 0-15,1 0 0,0 21 0,0 1 0,0-1 16,0 21-16,-1-21 16,-20 22-16,21-1 0,0 0 0,0 1 15,-1-1-15,1 0 0,21 1 0,0-1 16,0 0-16,0 1 0,0-1 16,0-21-16,0 0 0,21 0 0,1 1 15,-1-1-15,21-21 0,-21 0 0,0 0 16,1 0-16,20 0 0,-21 0 0,0-21 15,0-1-15,1 1 0,20 0 16,-21-21-16,0 21 0,0-22 0,-21 22 16,22-21-16,-1-1 0,-21 1 15,0 21-15,21-21 0,-21 20 0,21 1 16,-21 0-16,0 0 16,0 42-1,0 0-15,0 0 16,-21 1-16,21-1 0,0 21 0,0-21 15,-21 22-15,21-22 0,0 21 0,0-21 16,0 0-16,0 22 0,0-22 16,0 0-16,21 0 0,0 0 0,0-21 15,0 22-15,1-22 0,-1 0 16,0-22-16,0 22 0,0-21 16,0 0-16,22 0 15,-22 0-15,0-22 0</inkml:trace>
  <inkml:trace contextRef="#ctx0" brushRef="#br0" timeOffset="11845.97">5609 15452 0,'0'-21'15,"0"42"-15,21-42 0,0 21 0,1-22 16,-1 22-16,0 0 0,0 0 16,0 22-16,0-22 0,22 21 0,-22 0 15,0 0-15,0 21 0,0-20 16,-21-1-16,22 21 0,-22-21 0,21 22 15,-21-22-15,0 21 0,0-21 0,0 22 16,0-22-16,0 21 0,-21-21 16,21 0-16,-22 1 0,22-1 15,0 0-15,-21 0 0,0-21 16,21-21 0,0 0-16,0 0 0,0-1 15,21-20-15,0 21 0,1-21 16,-1-1-16,0 1 0,21-22 0,-21 22 15,22-21-15,-1 20 0,-21-20 16,22 20-16,-1 1 0,21 0 0,-20 21 16,-1-1-16,0 1 0,-20 21 15,-1 0-15,0 0 0,0 0 0,-21 21 16,0 1-16,0-1 0,-21 0 16</inkml:trace>
  <inkml:trace contextRef="#ctx0" brushRef="#br0" timeOffset="12595.44">1206 17103 0,'0'0'16,"-21"-43"-16,0 43 15,0 0-15,21-21 0,-21 0 16,0 21-16,-1 0 0,22-21 0,-21 0 16,0 21-16,21-21 0,0-1 15,-21 1-15,21 0 0,0 0 16,0 0-16,0 0 0,0-22 0,0 22 15,21-21-15,0 21 0,22-1 16,-22 1-16,21 0 0,-21 21 0,22 0 16,-1 0-16,-21 0 15,0 21-15,0 22 0,-21-1 0,0 0 16,0 1-16,0 20 0,-42-21 16,21 22-16,-21-1 0,-1 1 0,1-1 15,0-20-15,-1 20 0,1-20 16,21-1-16,0 21 0,21-41 0,0 20 15,0-21-15,0 0 0,0 0 16,21 1-16,0-22 0,0 0 16,21 0-16,1 0 0,-1-22 0,-21 1 15,22 0-15,-1 0 0,-21 0 16,21 0-16,-20-22 0,-1 22 0,-21 0 16,0 0-16,0 0 15,0-1-15,-43 1 0,22 0 0,0 21 16,0 0-16,-21-21 0,-1 21 15,22 0-15,-21 0 0,21 0 0,-1 0 16,1 0-16,0 0 0,21 21 16,21-21-1,0 0-15,22 0 16,-22 0-16,21-21 0,1 21 16</inkml:trace>
  <inkml:trace contextRef="#ctx0" brushRef="#br0" timeOffset="12724.37">1693 17166 0,'21'-21'0,"-42"42"0,64-42 0,-22 0 63,0 0-47,0 21-16</inkml:trace>
  <inkml:trace contextRef="#ctx0" brushRef="#br0" timeOffset="13344.96">2773 16489 0,'0'-21'16,"0"42"-16,21-42 0,0 42 16,-21 0-16,0 21 15,0 1-15,21-1 16,-21 22-16,0-1 0,0 1 0,0-1 15,0 1-15,0-1 0,0 1 16,0-1-16,0-21 0,0 1 0,0-1 16,0 0-16,0 1 0,-21-22 15,21 0-15,0 0 0,-21-21 0,21-21 32,0 0-32,0 0 15,0 0-15,0-22 0,0 22 0,21-21 16,0-1-16,0 1 0,22 0 15,-22-1-15,21 22 0,1-21 16,-1 21-16,-21 0 0,21-1 16,1 22-16,-1 0 0,0 0 0,-20 22 15,20-22-15,-21 21 0,0 21 0,0-21 16,-21 0-16,0 22 0,0-22 16,0 0-16,-21 21 0,0-20 0,0-1 15,-21 0-15,20 0 0,-20 0 16,0 0-16,21 1 0,-22-22 0,22 21 15,0-21-15,0 0 0,0 0 16,-1 0-16,44-21 31,-1 21-31,0-22 0,0 1 16,21 0-16,-20 0 0,20 0 16</inkml:trace>
  <inkml:trace contextRef="#ctx0" brushRef="#br0" timeOffset="13972.12">3768 16891 0,'-22'21'16,"1"0"-1,0 1-15,0-1 0,0 0 16,0 21-16,-1-21 0,1 1 16,0 20-16,21-21 0,0 21 0,0-20 15,0-1-15,0 21 0,0-21 16,0 0-16,21 1 0,0-1 15,1-21-15,20 0 0,-21 0 16,0 0-16,22 0 0,-22 0 0,21 0 16,0-21-16,-20 21 0,20-22 0,-21 1 15,21 0-15,-20-21 0,-1 21 16,0-1-16,0 1 0,-21 0 0,21-21 16,-21 21-16,0-1 15,0 1-15,0 0 16,0 0-16,21 21 31,1 0-31,-1 0 0,0 0 16,0 21-16,0 0 15,0 0-15,1 1 0,-1-1 0,-21 0 16,0 0-16,0 21 0,0-20 0,0-1 16,0 21-16,0-21 0,0 0 15,0 22-15,0-22 0,0 0 0,0 0 16,0 0-16,0 1 0,0-1 0,21 0 15,0-21 1,0 0-16,0 0 0,1-21 0,20 21 16,-21-21-16,0-1 15,22 1-15,-22 0 0,0-21 0,0 21 16,0-22-16,-21 22 0,21-21 0,-21-1 16,0 22-16,0-21 0,-21 21 15,0 0-15,0-22 0,0 43 0,0-21 16,-22 21-16,22-21 0,0 21 0,-21 0 15,20 0-15,1 0 0,0 21 16,0 0-16,0-21 0,21 21 0,0 1 16,0-1-16,0 0 15,21 0-15,0-21 0,0 0 0,0 0 16,22 0-16,-22 0 0,21 0 0,1 0 16</inkml:trace>
  <inkml:trace contextRef="#ctx0" brushRef="#br0" timeOffset="14236.23">5059 16722 0,'21'-43'16,"-42"86"-16,42-107 0,-21 22 0,0 21 0,0 0 15,0-1-15,0 1 0,-21 21 16,0 21-16,21 1 16,0-1-16,-22 21 0,22 0 0,-21 1 15,0-1-15,21 22 0,0-22 0,0 21 16,-21-20-16,0 20 15,21-20-15,-21 20 0,21-21 0,0 1 16,0-1-16,0-21 0,0 22 0,0-22 16,0 21-16,0-21 0,0 0 15,21-21 1,0 0 0,0-21-16,-21 0 0,21 0 0,0 0 15</inkml:trace>
  <inkml:trace contextRef="#ctx0" brushRef="#br0" timeOffset="14616.52">5143 17187 0,'0'22'15,"0"-1"-15,22 0 16,-1-21 0,0 0-16,21 0 0,-21 0 0,22 0 15,-22 0-15,21-21 0,1 21 16,-22-21-16,21 21 0,-21-22 0,0 1 15,1 0-15,-1 0 0,0 0 0,-21 0 16,21-1-16,-21-20 0,0 21 16,0 0-16,0 0 0,-21-1 15,0 22-15,0 0 0,-1 0 0,1 0 16,0 0-16,-21 22 0,21-1 16,-1 0-16,-20 0 0,21 0 15,0 22-15,0-22 0,-1 21 0,22-21 16,0 22-16,-21-22 0,21 21 15,0-21-15,0 22 0,0-22 0,0 42 16,0-42-16,0 1 16,0-1-16,21 0 0,1-21 0,-1 21 15,0-21-15,0 0 0,0 0 0,0 0 16,22 0-16,-22 0 0,21-21 16,-21 0-16,22 0 0,-1 21 0,-21-22 15,22 1-15</inkml:trace>
  <inkml:trace contextRef="#ctx0" brushRef="#br0" timeOffset="15495.58">6032 17103 0,'0'-21'0,"0"42"0,0-64 0,0 22 15,0 0-15,0 0 0,-21 0 16,21 0-16,-21 21 0,0 0 0,0 0 16,0 0-16,-1 0 0,-20 0 15,21 0-15,0 21 0,0 0 16,-1 0-16,1 0 0,0 0 0,0 22 15,0-22-15,0 21 0,21-21 0,-22 22 16,22-22-16,0 0 0,0 0 16,0 22-16,0-22 0,22-21 0,-1 21 15,0 0-15,0-21 0,0 0 0,0 0 16,1 0-16,-1 0 0,21 0 16,-21 0-16,0-21 0,1 0 15,-1 21-15,0-21 0,0-1 0,0 1 16,0 0-16,-21-21 0,0 21 0,22-1 15,-22 1-15,21 0 0,-21 0 16,0 0-16,0 0 0,-21 42 31,-1 0-15,22 0-16,-21 0 0,21 0 16,0 1-16,0-1 0,0 0 0,0 0 15,0 0-15,0 0 16,21 1-16,1-22 0,-22 21 0,21 0 15,0-21-15,0 0 0,0 0 0,0 0 16,1 0-16,-1 0 0,0 0 16,0 0-16,0 0 0,0-21 0,1 0 15,-1 21-15,-21-22 0,21 1 0,0 0 16,0 0-16,-21 0 0,0 0 16,21-22-16,-21 22 0,22 0 0,-22 0 15,0 0-15,0 42 31,0 0-15,0 0-16,0 0 0,0 0 16,0 1-16,0-1 0,0 0 0,0 0 15,0 0-15,0 0 0,0 1 16,0-1-16,0 0 0,-22 0 0,22 0 16,-21-21-16,21 21 15,-21-21 1,0-21-1,21 0-15,0 0 0,0 0 16,0 0-16,0-22 0,0 22 16,0-21-16,21 21 0,0-22 15,0 22-15,1 0 0,20-21 0,-21 20 16,21 1-16,-20 0 0,20 0 0,0 21 16,1 0-16,-1 0 0,0 0 15,1 0-15,-22 21 0,21 0 0,-21 0 16,0 1-16,-21-1 0,0 0 0,0 0 15,0 0-15,0 22 0,0-22 0,0 0 16,-21 21-16,0-21 0,21 1 16,-21 20-16,0-21 0,0 0 15,-1 0-15,22 1 0,0-1 0,-21 0 0,21 0 16,0-42 15,21 0-31,1 21 0</inkml:trace>
  <inkml:trace contextRef="#ctx0" brushRef="#br0" timeOffset="19216.18">9525 3366 0,'-21'0'15,"21"21"1,0-42 31,0-1-47,0 1 0,21 0 16,-21 0-16,21 0 0,0 0 15,-21-1-15,21 1 0,-21-21 16,0 21-16,0 0 0,0-1 0,0 1 15,0 0-15,0 0 0,0 0 16,0 0-16,0 42 31,0 0-31,0 0 16,0 0-16,0 22 0,-21-22 16,21 21-16,0 0 0,-21 22 0,21-22 15,0 1-15,0-1 0,0 0 0,0 1 16,0-1-16,0 0 0,0 1 15,0-22-15,0 21 0,0-21 0,0 0 16,0 1-16,0-1 0,0 0 0,0 0 16,-21-21 31,0 0-32,0-21-15,-1 21 0,1 0 16,0 0-16,0 0 0,-21 0 15,20-21-15,1 21 0,0 0 0,0 0 16,0 0-16,0 0 0,42 0 47,0 0-47,0 0 0,21 0 0,-20 0 16,20 0-16,-21 0 0,21 0 0,1 0 15,-22 0-15,21 0 0,1 0 16,-22 0-16,0 0 0,21 0 0,-21 0 15,1 0-15,-1 0 47,0-21-47,0 21 16,0-22-16,0 22 0,1-21 0</inkml:trace>
  <inkml:trace contextRef="#ctx0" brushRef="#br0" timeOffset="19784.54">10837 2942 0,'0'0'0,"-21"-21"0,0-21 0,21 21 16,-21 21-16,0-22 0,21 1 15,-22 21-15,1 0 16,21 21-1,0 1-15,-21-1 0,21 21 16,0 0-16,0 1 0,0-1 16,0 22-16,0-22 0,0 21 0,0 1 0,0-22 15,0 22-15,0-22 0,0 0 0,0 1 16,0-1-16,0 0 0,0-20 16,0-1-16,0 0 0,0 0 15,0-42 16,0 0-31,0 0 16,0-1-16,0 1 0,0-21 0,21 21 16,0-22-16,-21 22 0,22-21 0,-1 0 15,0 20-15,0-20 0,0 21 16,0 0-16,1 0 0,20-1 0,-21 1 16,21 21-16,-20 0 0,20 0 0,-21 0 15,21 0-15,-20 21 0,20 1 0,-21 20 16,0-21-16,0 21 15,1 1-15,-22-1 0,0-21 0,0 22 16,0-1-16,-22 0 0,1-21 0,0 1 16,0 20-16,-21-21 0,20 0 0,-20 0 15,21 1-15,0-22 0,0 21 16,-1-21-16,1 0 0,0 0 0,0 0 16,21-21 15,0-1-31,0 1 15,21 0-15,0 21 0,0-21 0,1 0 16</inkml:trace>
  <inkml:trace contextRef="#ctx0" brushRef="#br0" timeOffset="20436.16">11599 3281 0,'0'-21'0,"0"42"0,0-63 0,0 20 16,-21 22 15,21 22-31,-21-1 0,21 0 0,0 0 16,-21 0-16,21 0 0,0 22 0,0-22 15,0 21-15,0-21 0,0 22 16,0-22-16,0 0 0,0 0 0,0 0 16,0 1-16,21-1 15,0-21-15,0 0 0,0 0 0,1 0 16,-1 0-16,0 0 0,21 0 15,-21-21-15,1-1 0,-1 22 0,0-21 16,0 0-16,0 0 0,0 0 0,1 0 16,-22-22-16,21 22 0,-21 0 0,21 0 15,-21 0-15,0-1 0,0 1 16,0 0-16,0 42 31,0 0-31,0 1 0,0-1 16,0 0-16,0 21 0,0 1 15,0-22-15,0 21 0,0 0 16,-21 1-16,21-1 0,-21 0 0,21 1 16,0-1-16,0 22 0,0-1 0,0-21 15,-22 22-15,22 21 0,0-22 16,0 1-16,0-1 0,0 1 0,0-1 16,0 1-16,0-1 0,0 1 0,22-22 15,-22 0-15,0 1 0,0-1 0,0 0 16,0 1-16,0-22 0,0 0 0,0 0 15,-22-21-15,1 0 0,0 0 16,0 0-16,-21-21 0,20 0 16,1 0-16,0-22 0,0 22 15,-21-21-15,20-1 0,1 1 16,0 0-16,0-1 0,0-41 16,0 41-16,21 1 0,-22 0 0,22-1 15,0 22-15,0-21 0,0 0 0,0 20 16,22-20-16,-1 21 0,0-21 15,0-1-15,0 22 0,0-21 0,1-1 16,-1 22-16,21-21 0,-21 0 0,22 20 16,-1-20-16,0 0 0,1 21 0</inkml:trace>
  <inkml:trace contextRef="#ctx0" brushRef="#br0" timeOffset="20716">12467 3069 0,'0'0'15,"0"-42"-15,0 0 0,0 20 0,0-20 0,0 21 16,0 0-16,0 42 16,0 0-1,0 0-15,-21 0 0,21 22 0,0-22 16,0 42-16,0-20 0,-21-1 0,21 22 16,0-22-16,0 21 0,0 1 15,0-22-15,0 1 0,0-1 16,0 0-16,0 1 0,0-1 0,0-21 0,0 21 15,0-20-15,0-1 0,0 0 0,0 0 16,21-21 0,0 0-16,0 0 15,0-21-15,1 0 0,-22 0 16,21-1-16,0 1 0,0 0 0</inkml:trace>
  <inkml:trace contextRef="#ctx0" brushRef="#br0" timeOffset="21132.43">12700 3493 0,'21'0'0,"0"21"32,0-21-17,1 0-15,-1 0 0,0 0 16,0 0-16,0 0 0,0-21 16,1 21-16,-1-22 0,0 22 0,21-21 15,-21 0-15,1 0 0,-1 0 16,0 0-16,0-1 0,0 1 0,0 0 15,-21 0-15,0 0 0,0 0 0,0-1 16,0 1-16,-21 21 16,0 0-16,0 0 0,-21 0 15,20 21-15,1 1 0,-21-1 0,21 0 16,0 0-16,-1 21 0,1 1 16,0-1-16,21 0 0,-21 1 0,21-22 15,0 21-15,0 1 0,0-22 16,0 21-16,21-21 0,0 0 0,0 1 15,1-1-15,-1-21 0,0 21 0,21-21 16,-21 0-16,22 0 0,-22 0 0,21 0 16,-21 0-16,22 0 0,-22-21 15,0 21-15,21-21 0,-20-1 0,-1 22 16,-21-21-16,21 0 0,-21 0 0,21 0 16,-21 0-16,0-1 0,0-20 0,0 21 15,0 0-15,0-22 0,0 22 16,-21-21-16</inkml:trace>
  <inkml:trace contextRef="#ctx0" brushRef="#br0" timeOffset="21420.44">12340 2963 0,'0'0'0,"-21"0"0,0 0 0,42 0 31,0 0-31,21-21 15,-20 21-15,20 0 0,0-21 0,1 21 16,-1 0-16,0-21 0,1 0 0,20 21 16,-21 0-16,1-21 0,-1 21 0,0 0 15,1-22-15,-22 22 16,21 0-16,-21 0 0,1 0 0,-1 0 16,0 0-16,-42 22 46,0-22-46,-1 21 16,1-21-16,0 21 0,0 0 0</inkml:trace>
  <inkml:trace contextRef="#ctx0" brushRef="#br0" timeOffset="23561.73">9313 5588 0,'0'21'16,"0"-42"46,0 0-46,0 0-16,0 0 0,0-1 16,0 1-1,0 0-15,0 0 0,0 0 16,0 42 125,0 0-126,0 0 1,0 0-1,-21-21-15,21 22 16,0-1-16,-21-21 0,21 21 16,0-42 31,0 0-32,0-1-15,0 1 0,0 0 16,21 21-16,0-21 0,-21 0 0,21 21 15,1-21-15,-22-1 16,21 22-16,0-21 0,0 21 0,0 0 16,0 0-16,1 0 0,-1 0 15,0 21-15,0 1 0,0-1 16,0 0-16,1 21 0,-22 1 0,21 20 16,-21-21-16,0 22 0,0-1 0,0-20 15,0 20-15,-21-20 0,-1 20 0,-20-21 16,21 1-16,-21-1 0,20-21 15,-20 22-15,21-22 0,-21 0 0,20 0 16,-20 0-16,21 0 0,0-21 16,0 0-16,-1 0 0,1 0 0,0 0 15,0 0-15,0-21 0,21 0 16,0 0-16,0 0 0,0-22 16,0 22-16,0-21 0,0 21 0,0-22 15,0 1-15,21 0 0,-21-1 0,21 1 16,0 21-16,-21-21 0,21 20 0,1 1 15,-1 0-15,0 21 16,0 0-16,0 21 0,0 0 0,1 1 16,-1-1-16,0 21 0,0 0 15,0-20-15,0 20 0,1-21 0,20 21 16,-21 1-16,0-22 0,0 0 16,1 0-16,-1 0 0,-21 1 0,21-1 15,0 0-15,0-21 0,0 21 0,1-21 0,-1 0 16,0 0-16,0 0 15,0 0-15,0 0 0,1 0 16,20-21-16,0 0 0,-21 0 0,22-1 16,-1 1-16,0 0 0,1 0 0</inkml:trace>
  <inkml:trace contextRef="#ctx0" brushRef="#br0" timeOffset="24113.28">10795 5334 0,'0'0'0,"0"-21"0,0 0 16,0 0-16,0-1 0,0 1 16,0 0-16,0 0 0,-21 42 31,21 0-15,0 22-16,-21-22 0,21 21 0,0 0 15,-22 22-15,22-22 0,0 22 0,-21-1 16,0 1-16,21-1 0,-21-20 0,0 20 15,0 1-15,21-22 0,-22 0 16,22 1-16,-21-22 0,21 21 0,0-21 16,0 0-16,-21-21 0,21 22 15,0-1-15,0-42 32,0-1-32,0 1 0,0 0 15,21 0-15,-21 0 0,21 0 0,1-22 16,-1 22-16,0-21 0,0-1 0,0 1 15,0 21-15,1-21 0,20-1 0,-21 22 16,0 0-16,22 0 0,-22 0 16,0 21-16,21 0 0,-21 0 0,1 21 15,-1 0-15,0 0 0,0 0 0,0 22 16,-21-22-16,0 21 0,0-21 0,0 22 16,0-22-16,0 21 15,0-21-15,-21 0 0,0 1 0,0-1 16,0 0-16,-22 0 0,22 0 0,-21 0 15,-1 1-15,1-22 0,21 21 16,0-21-16,0 0 0,-1 0 0,1 0 16,0 0-16,0 0 15,21-21 1,0-1-16,21 22 0,21-21 16,-20 21-16,-1-21 0,0 21 0,21-21 15</inkml:trace>
  <inkml:trace contextRef="#ctx0" brushRef="#br0" timeOffset="24794.9">11493 5715 0,'0'-21'0,"0"42"0,22-42 0,-22 0 0,0 0 16,0 42 15,0 0-31,0 0 0,0 0 15,-22 0-15,22 1 0,0 20 0,0-21 16,0 0-16,-21 22 0,21-22 0,0 0 16,0 0-16,0 0 0,0 0 15,0 1-15,0-1 0,21-21 16,1 21-16,-1-21 0,0 0 16,0 0-16,0 0 0,0 0 0,1-21 15,20 0-15,-21 21 0,0-22 0,0 1 16,22 0-16,-22 0 0,0 0 15,0-22-15,-21 22 0,21 0 0,-21-21 16,22 21-16,-22-1 0,0-20 0,21 21 16,-21 0-16,0 0 0,0-1 0,0 1 15,0 42 17,0 1-32,0 20 0,0-21 15,0 21-15,0-20 0,0 20 16,-21 0-16,21 1 0,-22-1 15,22 0-15,-21 1 0,21 20 0,0-21 16,0 1-16,0-1 0,0 0 0,0 22 16,0-22-16,-21 22 0,21-22 0,0 22 15,0-22-15,0 21 0,0-20 0,-21-1 16,21 22-16,-21-22 0,0 0 0,21 1 16,-22-1-16,1 0 0,21 1 0,-21-22 15,0 21-15,0-21 0,0 0 16,-1 1-16,1-1 0,0 0 0,-21-21 15,-1 0-15,22 0 16,0 0-16,-21 0 0,21-21 16,-1 0-16,1-1 0,-21 1 0,21 0 15,-22 0-15,22 0 0,-21 0 0,21-1 16,-22 1-16,22 0 0,0 0 0,0 0 16,0 0-16,0-1 0,21 1 0,-22 0 15,22 0-15,0 0 0,0 0 16,22-1-16,-1 1 0,21-21 15,-21 21-15,22-22 0,-1 1 16,0 0-16,1-1 0,-1 1 0</inkml:trace>
  <inkml:trace contextRef="#ctx0" brushRef="#br0" timeOffset="25119.71">12446 5249 0,'0'0'16,"0"-42"-16,0 21 0,0 0 0,0 0 15,0 63 17,0-21-32,0 21 0,0 1 0,0-1 15,-21 0-15,21 22 0,-21-22 16,-1 22-16,22-1 0,-21 1 15,21-22-15,-21 22 0,21-22 0,-21 21 16,0-41-16,21 20 0,0 0 0,0-21 16,0 1-16,0-1 0,0 0 0,0 0 15,21-21 17,0-21-32,0 0 0,0 0 15,1-1-15,-22 1 0</inkml:trace>
  <inkml:trace contextRef="#ctx0" brushRef="#br0" timeOffset="25567.45">12636 5779 0,'22'0'32,"-1"0"-17,0 0-15,0 0 0,0 0 16,22-22-16,-22 22 0,0-21 0,21 21 15,-21-21-15,22 21 0,-1-21 0,-21 0 16,22 0-16,-22 21 0,0-22 16,21 1-16,-42 0 0,21 0 15,1 0-15,-22 0 0,0-1 0,0 1 16,0 0 0,-22 21-16,1 0 0,0 0 15,0 0-15,0 0 0,0 21 0,-22 0 16,22 1-16,0-1 0,-21 0 0,20 21 15,1-21-15,0 22 0,0-1 0,0 0 16,0 1-16,21-22 0,0 21 0,0 1 16,0-22-16,0 21 0,0-21 15,0 22-15,0-22 0,0 0 16,21 0-16,0-21 0,0 21 0,0 0 16,0-21-16,1 0 0,-1 0 0,21 0 15,-21 0-15,22 0 0,-22 0 0,0 0 16,21-21-16,-21 21 0,22-21 0,-22 21 15,0-21-15,0 0 0,0 21 16,1-21-16,-1-1 0,-21 1 0,0 0 16,21 0-16,-21 0 0,21 0 0,-21-1 15,0 1-15</inkml:trace>
  <inkml:trace contextRef="#ctx0" brushRef="#br0" timeOffset="26052.17">12319 5271 0,'0'0'16,"-21"0"-16,0 0 0,21-22 15,21 22 1,0-21-16,0 21 0,21 0 0,1-21 16,20 0-16,-20 21 0,20-21 0,1 21 15,20-21-15,-20 21 0,-1-22 16,1 22-16,20-21 0,-20 21 16,-22-21-16,22 21 0,-22 0 0,0-21 15,-20 21-15,20 0 0,-21 0 0,0-21 16,0 21-16,1 0 15,-22 21 79,-22-21-78,1 0-1,21 21 1,-21-21-16,0 21 16,0-21-16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5:45:13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9567 7684 0,'0'-22'16,"21"1"-16,-21 0 0,22 0 15,-22 0 1,0 0 0,21 21-16,-21-22 15,21 22 1,-21-21 0,0 0-16,0 0 15,0 0 1,0 0-1,0-1 1,0 44 47,-21-22 15,21 21-78,-21-21 15,21 21-15,0 0 0,0 21 0,0-20 16,0-1-16,0 21 0,0 0 0,0 1 16,0-1-16,-22 0 0,22 1 0,-21 20 15,21-20-15,-21-1 0,21 0 16,0 1-16,-21-1 0,21 0 0,-21-21 15,21 22-15,-21-22 0,21 0 0,0 0 16,0-42 31,0 0-47,0 0 16,0 0-16,21-1 0,0 22 15,0-21-15,0 0 0,0 21 16,1-21-16,-1 21 0,21-21 0,-21 21 15,0-21-15,22 21 0,-22-22 0,0 22 16,21-21-16,-20 21 0,-1-21 0,0 21 16,0-21-16,0 0 0,0 0 15,1-1-15,-22 1 16,0 0-16,0 0 0,0 0 0,0 0 0,0-1 16,0 1-16,-22 0 0,1 21 0,21-21 15,0 0-15,-21 21 16,21 21-1,0 21 1,0-21-16,0 1 0,0 20 16,0 0-16,0 1 0,0-1 0,0 0 15,0 1-15,-21-1 0,21 0 16,0 1-16,0-1 0,0-21 0,0 21 16,0-20-16,-21-1 0,21 0 0,0 0 15,0 0-15,0 0 0,0 1 16,21-22 15,-21-22-31,21 1 16,0 0-16,0-21 0,1 21 0</inkml:trace>
  <inkml:trace contextRef="#ctx0" brushRef="#br0" timeOffset="521.69">11007 7281 0,'0'0'0,"0"-21"0,-22 21 15,1 0 1,0 21-16,21 1 0,-21-1 16,21 21-16,0 0 0,0 1 0,0 20 15,0-20-15,0 20 0,0-21 0,0 22 16,0-22-16,0 22 0,0-22 0,0 22 15,-21-22-15,21 0 0,0 1 16,-21-22-16,21 21 0,0-21 0,0 0 16,0 1-16,0-1 0,-22-21 0,1 0 15,0 0 1,21-21 0,-21-1-16,21 1 0,0 0 15,0-21-15,0 21 0,0-22 0,21 22 16,-21-21-16,42 21 0,-20-22 0,-1 22 15,21 0-15,0 0 0,1 0 0,-1-1 16,0 22-16,1 0 0,-1 0 0,-21 0 16,22 0-16,-22 22 0,0-1 0,0 0 15,0 0-15,-21 0 0,0 22 16,0-22-16,0 21 0,-21 0 0,0-20 16,0 20-16,-22-21 0,22 21 0,-21-20 15,0-1-15,20 0 0,-20 0 0,0 0 16,21-21-16,-1 21 0,1-21 15,0 22-15,0-22 0,0 0 0,21-22 32,21 1-32,0 21 15,0-21-15,0 0 0,22 0 0,-22 0 16</inkml:trace>
  <inkml:trace contextRef="#ctx0" brushRef="#br0" timeOffset="1124.67">11726 7747 0,'0'0'0,"0"-21"0,-21 42 47,21 0-47,-21 0 0,21 1 0,0-1 15,-21 21-15,21-21 0,-21 22 16,21-22-16,0 21 0,0-21 0,0 0 15,0 1-15,0-1 0,0 0 0,0 0 16,21-21-16,0 0 0,0 0 0,0 0 16,0 0-16,1 0 0,20 0 0,-21 0 15,21-21-15,-20 0 0,20 0 0,-21-22 16,0 22-16,22 0 0,-22-21 16,0 20-16,0 1 0,0-21 0,-21 21 15,0-22-15,21 22 0,-21 0 0,22 0 16,-22 0-16,0 0 15,0 42 1,0 0-16,0 0 16,0 0-16,0 0 0,0 22 0,0-1 15,0 0-15,0 1 0,-22-1 16,22 22-16,0-22 0,0 21 0,0 1 16,0-1-16,0-20 0,0 20 0,0 64 15,0-84-15,0-1 0,0 21 16,0-20-16,0-1 0,0 0 15,0 1-15,0-22 0,0 21 0,0-21 0,0 1 16,-21-1-16,0 0 0,0 0 16,0 0-16,0-21 0,-1 0 0,-20 0 15,21 0-15,0 0 0,0 0 16,-22-21-16,22 21 0,0-21 0,21 0 16,-21-22-16,21 22 0,-21-21 0,21 0 15,0 20-15,0-20 0,0 0 0,0 21 16,0-22-16,21 22 0,0-21 15,0 21-15,0-1 0,0-20 0,1 21 16,-1 0-16,0-22 0,21 22 0,-21-21 0,1 21 16,20-22-16,0 1 0</inkml:trace>
  <inkml:trace contextRef="#ctx0" brushRef="#br0" timeOffset="1406.51">12806 7112 0,'0'-21'0,"0"42"0,0-63 0,-21 21 16,21-1-16,-22 44 15,22-1-15,0 21 16,-21 0-16,21 1 0,0 20 16,0 1-16,-21-1 0,0 22 15,21-22-15,0 1 0,-21-1 0,0 1 0,21-1 16,-22 1-16,22-22 0,0 1 15,0-1-15,0 0 0,0-21 0,-21 22 16,21-22-16,0 0 0,0 0 16,21-21-1,1-21-15,-1 0 16,0 0-16,0 0 0</inkml:trace>
  <inkml:trace contextRef="#ctx0" brushRef="#br0" timeOffset="1801.81">12912 7832 0,'21'21'16,"0"-21"-1,0 0-15,0 0 16,0 0-16,1 0 0,-1 0 0,0 0 16,0 0-16,0-21 0,0 21 0,22-21 15,-22-1-15,0 22 0,0-21 0,0 0 16,1 21-16,-1-21 0,0 0 0,-21 0 15,0-1-15,0 1 0,0 0 16,-21 21 0,-22 0-1,22 0-15,0 0 0,0 21 0,0-21 16,0 21-16,-22 22 0,43-22 16,-21 0-16,0 0 0,0 22 0,21-22 15,0 0-15,0 21 0,0-21 0,0 1 16,0-1-16,0 0 0,0 0 0,0 0 15,21 0-15,0 1 0,0-22 16,0 21-16,1-21 0,-1 0 0,0 0 16,21 0-16,-21 0 0,1 0 0,-1 0 15,0 0-15,0 0 0,0 0 16,0-21-16,1 21 0,-1-22 0,-21 1 16,21 0-16,-21 0 0,21 0 0</inkml:trace>
  <inkml:trace contextRef="#ctx0" brushRef="#br0" timeOffset="2119.62">12615 7303 0,'0'0'16,"0"-22"-1,21 22-15,22-21 0,-1 21 16,-21 0-16,43-21 0,-22 0 0,0 21 16,22 0-16,-22-21 0,1 21 15,20 0-15,-21-21 0,1 21 0,-1 0 16,0 0-16,1 0 0,-22 0 0,21-22 16,-21 22-16,1 0 0,-1 0 0,0 0 15</inkml:trace>
  <inkml:trace contextRef="#ctx0" brushRef="#br0" timeOffset="3068.47">10308 9673 0,'0'0'0,"-21"0"16,0 0-16,0 0 0,-1 0 0,1 0 16,0 0-16,0 0 0,-21 0 15,20 0-15,1-21 0,-21 0 0,21 0 16,0 21-16,-1-21 0,1-1 0,0-20 15,21 21-15,0 0 0,0 0 0,0-1 16,21-20-16,0 21 0,1 0 16,20 0-16,0-1 0,-21 1 0,22 21 15,-1 0-15,0 0 0,1 0 0,-1 0 16,-21 0-16,0 21 0,1 1 0,-22 20 16,0-21-16,0 43 0,0-22 15,-22 21-15,1 1 0,-21-1 0,0 1 16,-1-1-16,1-20 0,0 20 15,20-20-15,-20 20 0,21-21 0,0-20 16,0 20-16,21-21 0,0 0 0,0 0 16,0 1-16,21-22 15,0 21-15,0-21 0,0 0 0,0 0 16,22 0-16,-22-21 0,21 21 0,1-22 16,-22 1-16,0 0 0,21 0 0,-21 0 15,1 0-15,-22-1 0,0 1 0,0-21 16,0 21-16,0 0 0,0-1 15,-22 1-15,-20 0 0,21 0 16,-21 21-16,20 0 0,-20-21 0,21 21 16,-21 0-16,-1 0 0,22 0 0,0 21 15,0-21-15,0 21 0,21 0 16,0 0-16,0 1 0,0-1 16,21 0-16,0 0 0,0-21 0,0 0 15,22 0-15,-1 0 0,-21 0 0,43 0 16</inkml:trace>
  <inkml:trace contextRef="#ctx0" brushRef="#br0" timeOffset="3596.05">11493 9292 0,'0'0'0,"0"-21"0,0 0 16,-21 21-1,0 21 1,21 0-16,0 0 0,0 22 0,0-1 16,0 0-16,0 1 0,-21-1 15,21 0-15,0 22 0,0-22 0,0 1 16,-21-1-16,21-21 0,0 21 0,0-20 16,0-1-16,0 0 0,0 0 15,0 0-15,-21-21 0,-1 0 16,22-21 15,0 0-31,0 0 0,0 0 0,0-1 16,0 1-16,22 0 0,-1-21 0,0 21 15,0-1-15,0 1 0,0 0 16,1 0-16,20 0 0,-21 21 0,0 0 0,0 0 16,22 0-16,-22 0 0,0 0 15,0 21-15,0 0 0,1 0 0,-1 0 16,-21 1-16,0 20 0,0-21 0,0 0 15,0 22-15,-21-22 0,-1 21 16,1-21-16,0 0 0,-21 1 0,21-1 16,-22 0-16,22 0 0,-21 0 0,21 0 15,-22-21-15,22 0 0,-21 22 16,21-22-16,-1 0 0,1 0 16,21-22-1,0 1-15,21 21 0,1-21 16,-1 21-16,0-21 0,0 0 0,21 21 15,-20-21-15,-1-1 0,21 1 0</inkml:trace>
  <inkml:trace contextRef="#ctx0" brushRef="#br0" timeOffset="4191.7">12107 9567 0,'0'0'0,"0"-21"0,0 42 47,0 1-47,0-1 16,0 0-16,0 0 0,0 21 0,0-20 15,0-1-15,0 0 0,0 0 0,0 0 16,0 0-16,0 1 0,0-1 16,21-21-16,1 21 0,-1-21 0,0 0 15,0 0-15,0 0 0,0 0 16,1 0-16,-1 0 0,0-21 15,0 0-15,0-1 0,0 1 0,1 0 16,-1 0-16,0-43 0,-21 43 16,21 0-16,-21-21 0,0 21 0,21-1 15,-21 1-15,0 0 0,0 42 47,0 22-47,0-22 0,0 21 16,0-21-16,0 22 0,0-1 0,0 0 15,0 1-15,0 20 0,0-21 0,0 1 16,21 20-16,1-20 0,-22 20 16,0-21-16,0 1 0,21 20 0,-21-20 15,0 20-15,0-21 0,0 1 0,0-1 16,0 0-16,0 1 0,0-22 0,-21 21 16,21-21-16,-22 1 0,1-1 0,0 0 15,-21 0-15,21 0 0,-1-21 0,-20 0 16,21 0-16,-21 0 0,20 0 0,-20 0 15,21-21-15,-21 21 0,20-21 16,1 0-16,0 0 0,0-1 0,0-20 16,0 21-16,21 0 0,0 0 15,0-1-15,0 1 0,0 0 0,0 0 0,0 0 16,0 0-16,0-1 0,21 1 16,0 0-16,0 0 0,0 0 0,22 0 15,-22-1-15,0 1 0,21 0 0,-21-21 16</inkml:trace>
  <inkml:trace contextRef="#ctx0" brushRef="#br0" timeOffset="4499.52">13187 9250 0,'0'-21'0,"0"42"0,0-85 0,0 43 0,0 0 16,0 0-16,0 42 31,0 0-31,0 0 0,0 1 0,0 20 16,0 0-16,0 1 0,0-1 15,0 0-15,0 1 0,-21-1 0,21 21 16,0-20-16,0-22 0,-22 21 0,22 1 16,-21-22-16,21 0 0,0 21 0,0-21 15,0 1-15,0-1 0,21-42 47,1 21-47,-1-22 0,0 1 16,0 0-16</inkml:trace>
  <inkml:trace contextRef="#ctx0" brushRef="#br0" timeOffset="4871.31">13441 9652 0,'0'0'0,"21"0"0,0 0 0,0 0 15,0 0-15,1-21 16,-1 0-16,0 21 0,0-21 0,0 21 16,0-22-16,1 1 15,-1 0-15,0 0 0,0 21 0,0-21 16,0 0-16,1-1 0,-22 1 16,0 0-16,-22 21 15,1 0-15,0 0 16,0 21-16,-21 0 0,20 1 0,1-1 15,-21 0-15,21 0 0,0 21 0,-1-20 16,1 20-16,0 0 0,21-21 16,0 22-16,0-22 0,0 0 0,0 21 15,0-20-15,0-1 0,0 0 0,21 0 16,0-21-16,1 21 0,-1-21 0,0 0 16,0 0-16,0 0 0,22 0 15,-22 0-15,0 0 0,21 0 0,-21 0 16,1 0-16,-1-21 0,0 21 0,0-21 15,0 21-15,0-21 0,-21 0 0,0-1 16,0 1-16,0 0 16,0 0-16,0 0 0</inkml:trace>
  <inkml:trace contextRef="#ctx0" brushRef="#br0" timeOffset="5208.12">12721 9271 0,'-21'0'0,"42"0"0,-63 0 0,42-21 16,42 0-1,-21 0-15,22 21 16,20-22-16,-21 1 0,22 21 0,21-21 15,-22 0-15,1 21 0,-1-21 0,1 0 16,-1 21-16,1-22 0,-1 1 0,-21 21 16,1-21-16,-1 21 0,0 0 0,1-21 15,-22 21-15,0 0 16,-21-21-16,21 21 16,-42 0-1,0 0-15,0 0 16,0 0-16,-1 21 0,1-21 0,0 21 15</inkml:trace>
  <inkml:trace contextRef="#ctx0" brushRef="#br0" timeOffset="7203.81">10245 11176 0,'0'0'0,"0"-21"0,0 0 0,0 0 16,0-1-16,0 1 0,0 0 15,0 0-15,0 42 47,0 0-47,0 22 0,0-22 0,0 21 16,0 0-16,0 1 0,0 20 0,0-20 16,0-1-16,-22 0 0,1 1 15,0-1-15,0-21 0,21 21 16,-21-20-16,0 20 0,-1-21 0,1 0 15,21 0-15,0-42 47,21 0-47,1 21 0,-1-21 0,21 21 16,-21 0-16,0-21 0,22 21 0,-22 0 16,0-21-16,21 21 0,-20-22 0,20 22 15,-21 0-15,21 0 0,-20-21 16,20 21-16,-21 0 0,0-21 0,22 21 15,-22-21-15,0 21 0,0-21 0,-21 0 16,21-1-16,0 1 16,-21 0-16,0 0 0,0 0 15,0-22-15,0 22 0,0 0 0,-21 0 16,21 0-16,-21 0 0,0-1 0,21 1 16,-21 21-1,21 21-15,-21 1 0,21-1 16,0 21-16,0-21 0,0 22 0,0-1 15,0 0-15,-22 22 0,22-22 0,0 0 16,0 1-16,-21-1 0,21-21 0,0 22 16,0-1-16,0-21 0,0 21 15,0-20-15,0-1 0,0 0 0,0 0 16,0 0-16,21-21 31,1 0-31,-1-21 0,0 0 16,21 0-16,-21 0 0,22-22 0</inkml:trace>
  <inkml:trace contextRef="#ctx0" brushRef="#br0" timeOffset="7728.22">11493 11007 0,'0'0'0,"0"-21"0,0 42 31,0 0-15,0 21-16,0-21 0,0 22 0,0-1 15,-21 0-15,21 22 0,0-22 0,0 22 16,0-22-16,-21 0 0,21 1 0,-21-1 16,21 0-16,0 1 0,0-22 15,-21 0-15,21 0 0,0 0 0,0 1 16,-21-1-16,21-42 31,0-1-15,0 1-16,0-21 0,21 21 15,0-22-15,0 22 0,0-21 0,0 21 16,1-22-16,-1 1 0,0 21 0,0 0 16,21 0-16,-20-1 0,20 22 15,-21 0-15,21 0 0,1 0 0,-22 22 0,21-1 16,-21 0-16,22 21 0,-22-21 15,0 1-15,0 20 0,-21-21 16,0 21-16,0-20 0,0-1 0,0 21 16,-42-21-16,21 0 0,-22 1 0,22-1 15,-21 0-15,0 0 0,-1 0 0,1-21 16,21 21-16,-22-21 0,22 0 0,-21 0 16,21 0-16,0 0 0,21-21 31,0 0-31,0 0 15,21 0-15,0 21 0,0-21 0,21-1 16,-20 1-16</inkml:trace>
  <inkml:trace contextRef="#ctx0" brushRef="#br0" timeOffset="8315.79">12361 11367 0,'0'-22'0,"0"1"15,-21 21 1,21 21-16,0 1 0,-21-1 16,0 0-16,21 0 0,0 0 0,-21 0 15,21 22-15,0-22 0,0 0 0,0 0 16,0 0-16,0 1 0,21-1 16,0 0-16,0 0 0,0 0 0,0-21 15,1 0-15,-1 0 0,21 0 0,-21 0 16,0 0-16,22 0 0,-22 0 0,21 0 15,-21-21-15,1 0 0,20 0 0,-21 0 16,0-1-16,0-20 16,1 21-16,-22 0 0,0-22 0,21 22 15,-21-21-15,0 21 0,0 0 0,0-1 16,0 1-16,0 42 16,0 1-16,0-1 15,0 21-15,0-21 16,0 22-16,0-22 0,0 21 0,-21 0 15,21 1-15,-22-1 0,22 0 0,0 22 16,0-22-16,0 22 0,0-22 0,0 22 16,0-1-16,0-21 0,0 22 0,0-22 15,0 22-15,0-22 0,0 0 16,0 1-16,0-1 0,0 0 16,-21 1-16,21-22 0,-21 0 0,0 21 15,0-20-15,0-1 0,-1 0 0,1 0 16,-21-21-16,21 21 0,-22-21 0,22 0 15,-21 0-15,21 0 0,-22 0 0,1 0 16,21 0-16,-21-21 0,20 0 0,1 0 16,0-22-16,0 22 0,0 0 15,21-21-15,0 21 0,0-22 0,0 22 16,0-21-16,0 21 0,21-1 16,0-20-16,-21 21 0,21 0 0,0 0 15,1-22-15,-1 22 0,0 0 0,21-21 0</inkml:trace>
  <inkml:trace contextRef="#ctx0" brushRef="#br0" timeOffset="8640.6">13314 10880 0,'0'0'0,"0"-21"0,21-1 15,-21 1-15,0 0 0,0 42 32,-21 0-32,21 1 0,-21 20 0,21-21 15,-22 21-15,22 1 0,0-1 16,0 0-16,0 22 0,0-22 0,-21 1 16,21 20-16,0-21 0,0 22 0,-21-22 15,21 1-15,0-1 0,0-21 0,0 21 16,0-20-16,0-1 0,0 21 0,0-21 15,0 0-15,21-21 32,0 0-32,-21-21 0,22 0 15,-1 0-15,0 0 0</inkml:trace>
  <inkml:trace contextRef="#ctx0" brushRef="#br0" timeOffset="9060.36">13652 11451 0,'22'0'47,"-1"0"-47,0 0 16,0-21-16,0 21 0,0-21 0,1 21 16,-1-21-16,0 0 0,0 21 15,0-22-15,0 1 0,1 0 0,-22 0 16,21 0-16,-21 0 0,0-1 15,-21 22 1,-1 0 0,1 0-16,0 0 0,0 0 0,0 22 15,0-1-15,-22 0 0,22 0 0,0 21 16,0-20-16,0-1 0,-1 21 0,22-21 16,0 22-16,0-1 0,0-21 15,0 0-15,0 22 0,0-22 0,0 0 16,22 0-16,-22 0 0,21 0 0,0-21 15,0 22-15,0-22 0,22 0 16,-22 0-16,0 0 0,0 0 0,21 0 16,-20 0-16,-1 0 0,0 0 0,0-22 15,0 1-15,22 21 0,-43-21 0,42 0 16,-42 0-16,21 21 0,0-21 16,0-1-16,1 1 0,-1 0 0,0 0 15,0 0-15,-21 0 0</inkml:trace>
  <inkml:trace contextRef="#ctx0" brushRef="#br0" timeOffset="9415.67">13144 10986 0,'0'0'0,"-21"0"0,0-22 15,0 22 1,21-21-16,21 21 16,0 0-16,0-21 0,22 21 15,-1 0-15,0 0 0,1-21 0,-1 21 16,22-21-16,-1 21 0,-21 0 0,22-21 16,-22 21-16,1-22 15,-1 1-15,0 21 0,1-21 0,-1 21 16,0 0-16,-21-21 0,22 21 0,-22 0 15,0 0-15,0 0 0,0-21 0,1 21 16,-44 0 47,22 21-63</inkml:trace>
  <inkml:trace contextRef="#ctx0" brushRef="#br0" timeOffset="11556.33">10647 13018 0,'0'21'16,"0"0"156,-21-21-32,-1 0-124,22-21-16,0 0 16,-21-1-16,21 1 15,0 0-15,0 0 16,0 0-16,0 0 16,0-1-16,21 1 0,-21 0 15,22 0-15,-1 0 0,0 0 0,0-1 16,21 1-16,-20 0 0,-1 0 15,21 0-15,-21 0 0,22-1 0,-1 22 16,-21 0-16,0 0 0,22 0 0,-22 0 16,0 0-16,-21 22 0,0-1 0,0 0 15,0 21-15,0 1 0,-21-1 16,0 0-16,-22 22 0,22-22 0,-21 22 16,-22-1-16,22-21 0,0 22 15,-1-22-15,1 1 0,21-1 0,0 0 16,-1 1-16,22-22 0,0 21 15,0-21-15,0 0 0,0 1 0,22-1 16,-1 0-16,21-21 0,0 0 0,1 0 16,-1 0-16,0 0 0,1-21 0,-1 0 15,0 21-15,-20-22 0,20 1 16,0 0-16,-21 0 0,1-21 0,-22 20 16,0 1-16,0-21 0,0 21 0,-22 0 15,1-22-15,-21 22 0,21-21 0,-22 21 16,1-1-16,0 1 0,-1 21 15,1 0-15,0 0 0,-1 0 16,22 0-16,0 21 0,-21-21 0,21 22 16,21-1-16,0 0 0,-22 0 0,22 0 15,0 0-15,0 1 0,0-1 16,0 0-16,22 0 0,-1-21 0,0 21 16,0-21-16,21 0 0,1 0 0,-22 0 15,21 0-15</inkml:trace>
  <inkml:trace contextRef="#ctx0" brushRef="#br0" timeOffset="12073.38">11811 12764 0,'0'0'0,"0"-22"0,0 1 0,0 0 16,-21 21-1,21 21 1,0 0-16,0 1 0,0-1 15,0 21-15,0 0 0,0 1 0,0-1 16,0 0-16,0 22 0,0-22 16,0 1-16,0-1 0,0 0 0,0-21 15,0 22-15,0-22 0,-21 21 0,21-21 16,-22 1-16,22-1 0,-21 0 0,21 0 16,-21-21-1,0 0 1,21-21-16,0 0 15,0 0-15,21-22 0,0 22 16,0 0-16,1 0 0,20-22 0,0 22 16,1 0-16,-1-21 0,0 21 15,1-1-15,-1 22 0,0-21 0,-21 21 16,22 0-16,-1 0 0,-21 0 0,22 21 16,-22 1-16,0-1 0,0 0 0,0 21 15,-21-21-15,0 1 0,0-1 0,0 21 16,0-21-16,0 0 15,-21 1-15,0 20 0,-21-21 0,20 0 0,-20 0 16,0 1-16,-1-22 0,1 21 16,-21 0-16,20-21 0,22 0 0,-21 0 15,21 21-15,-1-21 0,1 0 0,0 0 16,21-21 0,0 0-16,21 0 0,0-1 15,22 1-15,-22 0 0,21 21 0,1-21 16,-1 0-16</inkml:trace>
  <inkml:trace contextRef="#ctx0" brushRef="#br0" timeOffset="12670.23">12721 13123 0,'0'0'0,"21"0"0,-21-21 0,21 21 0,-42 0 31,0 21-15,0 1-16,21-1 0,0 0 0,-21 0 15,21 0-15,0 0 0,0 1 16,0 20-16,0-21 0,0 0 0,0 0 16,21 1-16,0-1 0,0-21 15,0 0-15,22 21 0,-22-21 0,21 0 16,-21 0-16,22 0 0,-22 0 0,0 0 16,21-21-16,-20 0 15,-1 21-15,0-22 0,0 1 0,0 0 16,0 0-16,-21 0 0,0 0 0,0-1 15,0 1-15,0 0 0,22 0 0,-22 0 16,0 0-16,0 42 31,0 0-31,0 0 16,0 0-16,-22 0 0,22 22 0,0-22 16,0 21-16,0-21 0,0 22 0,0-1 15,-21 0-15,21 1 0,0-1 0,0 22 16,0-22-16,0 0 0,-21 1 15,21 20-15,0-21 0,0 1 16,0-1-16,-21 0 0,0 22 0,0-22 16,21 1-16,-22-1 0,1-21 0,21 21 15,-21 1-15,0-22 0,0 21 0,0-21 16,21 1-16,-22-1 0,1-21 0,0 21 16,0-21-16,0 0 0,-22 0 15,22 0-15,0 0 0,0 0 0,0-21 16,0 0-16,-1-1 0,22 1 0,-21 0 15,0-21-15,21 21 0,-21-1 0,21 1 16,0 0-16,0-21 0,0 21 16,0-1-16,0 1 0,0 0 0,0 0 0,0 0 15,0-22-15,21 22 0,0 0 16,0-21-16,-21 21 0,22-22 16,20 22-16,-21-21 0</inkml:trace>
  <inkml:trace contextRef="#ctx0" brushRef="#br0" timeOffset="12947.64">13885 12679 0,'0'0'0,"0"-21"15,-21 21-15,0 0 0,21 21 16,0 0-16,-21 21 0,0 1 15,21-1-15,-22 0 0,22 1 0,0 20 16,0-20-16,-21 20 0,21-21 0,0 1 16,-21-1-16,21 0 0,0-20 0,0 20 15,0-21-15,0 0 0,0 0 0,0 1 16,0-1-16,21-21 31,0 0-31,-21-21 0,22 21 0,-1-22 16,0 1-16</inkml:trace>
  <inkml:trace contextRef="#ctx0" brushRef="#br0" timeOffset="13339.41">14118 13081 0,'0'21'31,"21"-21"-15,0 0-16,1 0 0,-1 0 0,0 0 15,0 0-15,0 0 0,22 0 16,-22 0-16,0-21 0,0 0 0,0 21 0,0-21 16,1 0-16,-1 21 15,-21-22-15,0 1 0,0 0 0,0 0 0,0 0 16,0 0-16,0-1 16,-21 22-16,-1 0 0,1 0 15,0 22-15,-21-22 0,21 21 0,-22 0 16,1 21-16,21-21 0,-22 22 15,22-1-15,-21-21 0,21 22 0,0-1 16,-1-21-16,22 21 0,0-20 0,0 20 16,0-21-16,0 0 0,0 0 0,22 1 15,-1-1-15,0 0 0,0-21 0,0 0 16,22 0-16,-22 0 0,21 0 0,-21 0 16,0 0-16,22 0 0,-22 0 15,0-21-15,0 21 0,0-21 16,1-1-16,-1 1 0,-21 0 0,21-21 15,-21 21-15</inkml:trace>
  <inkml:trace contextRef="#ctx0" brushRef="#br0" timeOffset="13565.28">13631 12764 0,'0'0'16,"-21"-22"-16,0 22 0,21-21 15,21 21 1,21 0-16,-20-21 0,-1 21 16,21 0-16,0 0 0,1 0 0,-1 0 15,0-21-15,1 21 0,-1 0 0,22 0 16,-22-21-16,0 21 0,-21 0 0,22 0 16,-22 0-16,21 0 0,-21-21 15,1 21-15</inkml:trace>
  <inkml:trace contextRef="#ctx0" brushRef="#br0" timeOffset="14231.65">11091 14774 0,'0'0'0,"0"-21"0,0 0 15,0 0 1,-21 42 0,21 0-1,0 22-15,-21-22 0,21 0 16,-21 21-16,21-21 0,0 22 16,0-22-16,0 21 0,0-21 15,0 1-15,0-1 0,21 0 0,0 0 16,-21 0-16,21 0 0,0 1 0,1-22 15,-1 21-15,0-21 0,21 0 0,-21 0 16,1 21-16</inkml:trace>
  <inkml:trace contextRef="#ctx0" brushRef="#br0" timeOffset="15239.39">11980 14923 0,'0'-22'16,"21"22"-16,-21-21 15,0 42 16,0 1-31,-21-1 0,0 0 16,21 21-16,-21-21 0,21 22 16,-21 20-16,0-20 0,21-1 0,-22 0 15,1 22-15,0-22 0,0 0 0,21 1 16,-21-1-16,0-21 0,21 22 0,-22-22 16,22 0-16,0 0 0,0 0 15,0 0-15,0 1 0,0-44 47,0 1-47,0-21 16,22 21-16,-1 0 0,0-22 15,0 1-15,0 0 0,-21-22 0,43 22 16,-22-22-16,0 1 0,0 20 0,0-20 16,0 21-16,1-1 0,-1 22 15,0-21-15,0 21 0,-21-1 0,21 22 16,-21 22-1,21-1-15,-21 0 0,0 21 0,22 1 16,-22-1-16,0 0 0,0 22 16,0-22-16,0 0 0,0 1 15,0 20-15,21-20 0,-21-22 0,0 21 0,0 0 16,0-20-16,0-1 0,21 21 16,-21-21-16,0 0 15,0 1-15,0-1 0,0 0 16,0-42 15,-21 0-31,0 21 0,-1-22 16</inkml:trace>
  <inkml:trace contextRef="#ctx0" brushRef="#br0" timeOffset="15419.28">11874 15452 0,'0'0'0,"-21"-21"0,21-1 31,21 22-31,1-21 16,-1 21-16,0 0 0,0 0 0,21-21 16,-20 21-16,20 0 0,-21-21 0,21 21 15,-20 0-15,20 0 0,-21-21 16,0 21-16,22 0 0,-22-21 0,21 21 16,-21-22-16,0 22 0</inkml:trace>
  <inkml:trace contextRef="#ctx0" brushRef="#br0" timeOffset="15670.14">12912 14859 0,'0'0'0,"0"21"46,0 0-46,-22 1 0,22-1 0,-21 0 16,21 0-16,-21 0 0,21 22 0,0-22 16,0 0-16,0 0 0,0 0 15,-21 0-15,21 1 16,0-1-16,0 0 0,-21-21 0,21 21 16,0 0-16</inkml:trace>
  <inkml:trace contextRef="#ctx0" brushRef="#br0" timeOffset="16254.96">11282 16510 0,'0'0'0,"-21"-21"0,-1 0 16,1 21-1,0 0-15,0 21 32,21 0-32,-21 21 0,21-20 15,0 20-15,0 21 0,-21-20 0,21-1 16,0 22-16,0-22 0,0 21 0,0-20 16,0-1-16,0 0 0,0 1 15,0-22-15,-22 21 0,22-21 0,0 1 16,0-1-16,0 0 0,0 0 15,22-21-15,-1 0 16,0 0-16,0 0 0,-21-21 16,0 0-16</inkml:trace>
  <inkml:trace contextRef="#ctx0" brushRef="#br0" timeOffset="16440.29">11049 17039 0,'0'0'16,"-21"-42"-16,21 21 15,21 0 1,0 21-16,0 0 16,-21-22-16,21 22 0,1 0 15,20-21-15,-21 0 0,0 21 0,22-21 16,-1 21-16,-21-21 0,21 21 0,1-21 16,-1 21-16,0-22 0,1 22 15,-1 0-15,0 0 0,1 0 16</inkml:trace>
  <inkml:trace contextRef="#ctx0" brushRef="#br0" timeOffset="17192.87">11832 16828 0,'21'0'31,"0"0"-15,1 0-16,-1 0 15,-21 21-15,21 0 0,0 0 0,0 0 16,-21 0-16,21 1 0,1 20 15,-22-21-15,0 21 0,0-20 0,0-1 16,0 21-16,0-21 0,0 0 0,0 1 16,0-1-16,0 0 0,-22 0 15,22 0 1,-21-21-16,21-21 16,0 0-1,0 0-15,0 0 0,0-1 0,0 1 16,0-21-16,21 0 0,-21 20 0,22-20 15,-1 0-15,0-1 0,0 1 16,0 0-16,0 21 0,1-22 0,20 22 16,-21 0-16,0 0 0,0 21 0,1 0 15,-1 0-15,0 0 0,0 0 16,0 21-16,-21 0 0,21 0 16,-21 0-16,0 1 0,0-1 0,0 21 15,0-21-15,0 0 0,0 22 16,0-22-16,0 21 0,0-21 15,0 1-15,0 20 0,0-21 0,0 0 16,0 0-16,0 1 0,0-1 0,22 0 16,-1 0-16,0-21 15,0 0-15,0 0 0,0 0 16,1 0-16,-1 0 0,0 0 0,0 0 16,0-21-16,0 21 0,22-21 15,-22 0-15,0-22 0,0 22 16,0-21-16,-21 21 0,0-22 0,22 1 0,-22 21 15,0-22-15,21 1 0,-21 21 16,0 0-16,0 0 0,0-1 16,0 1-16,0 42 31,-21 1-31,21-1 16,0 21-16,0-21 0,-22 22 0,22-22 15,0 21-15,0-21 0,0 22 0,0-22 16,0 0-16,0 21 0,0-21 15,0 1-15,22-1 0,-1 0 16,-21 0-16,21-21 0,0 0 16,0 0-16,0 0 15,1 0-15,-1 0 0,21-21 0,-21 0 16,0 21-16,1-21 0,20-1 16,-21 1-16,0 0 0,0 0 15,1 0-15,-22 0 0,0-1 0,21 22 16</inkml:trace>
  <inkml:trace contextRef="#ctx0" brushRef="#br0" timeOffset="17536.66">13229 16933 0,'0'22'32,"21"-22"-32,0 0 15,1 0-15,-1 0 0,0 0 16,0 0-16,0-22 15,0 22-15,22-21 0,-22 0 16,0 0-16,0 0 0,-21 0 16,21-1-16,-21 1 0,0 0 0,0 0 15,0 0-15,-21 21 16,0 0-16,0 0 0,0 0 0,-22 0 16,22 0-16,0 21 0,0 0 0,0 21 15,0-20-15,-1 20 0,22-21 16,-21 21-16,21 1 0,0-22 0,0 21 15,0-21-15,0 22 0,0-22 0,0 0 16,21 0-16,1 0 0,-1 1 16,0-1-16,0-21 0,0 0 15,0 0-15,1 0 0,20 0 0,-21 0 16,21 0-16,1 0 0,-1-21 0,0 21 16</inkml:trace>
  <inkml:trace contextRef="#ctx0" brushRef="#br0" timeOffset="18179.9">14499 16828 0,'0'0'0,"0"-22"0,-21 22 16,0 0-16,0 0 0,-1 22 15,1-1-15,0 0 0,0 0 16,0 0-16,0 22 0,-1-22 0,1 21 15,0-21-15,21 0 0,0 22 0,0-22 16,0 0-16,0 0 0,0 0 16,0 1-16,0-1 0,21-21 0,22 21 15,-22-21-15,0 0 0,0 0 0,0 0 16,0 0-16,22 0 0,-22 0 0,0-21 16,0 21-16,0-21 0,-21-1 15,0 1-15,0 0 16,0-21-16,0 21 0,0-22 0,0 22 15,-21-21-15,0-1 0,0 22 16,0-21-16,0 21 0,-1 0 0,1-1 16,0 1-16,21 0 0,0 0 15,42 21 1,-20 0-16,-1 0 0,0 0 16,21 0-16,-21 0 0,22 0 0,-22 0 15,21 0-15,-21 21 0,1-21 0,-1 21 16,0 0-16,0 1 0,-21-1 15,0 0-15,0 21 0,0-21 0,0 1 16,21 20-16,-21-21 0,0 0 16,0 0-16,0 22 0,21-22 0,-21 0 15,0 0-15,0 0 16,0 1-16,0-1 16,-21-21-1,21-21 1,0-1-16,0 1 0,0 0 0,0 0 15,0-21-15,21 20 0,-21-20 0,22 0 16,-1-1-16,0 1 0,0 0 0,-21 21 16,21-22-16,0 1 0,1 21 15,-1 0-15,0-1 0,-21 1 16,21 21-16,0 0 0,-21-21 0,21 21 16,1 0-16,-1 0 15</inkml:trace>
  <inkml:trace contextRef="#ctx0" brushRef="#br0" timeOffset="19287.57">15473 16743 0,'42'0'16,"-21"0"-16,0 21 15,1-21-15,20 0 0,-21 0 0,21 0 16,1 0-16,-1 0 0,0 0 0,22 0 16,-22-21-16,22 21 0,-22-21 15,22 0-15,-1-1 0,1 1 0,-22 0 16,21 0-16,-20-21 0,-22 20 15,21-20-15,-21 21 0,-21-21 0,0 20 0,0-20 16,0 0-16,-21 21 16,0-22-16,0 22 0,0 0 0,-22 0 15,1 21-15,21 0 0,-21 0 0,-1 0 16,22 0-16,-21 21 0,21 0 0,-22 0 16,22 22-16,0-22 0,0 21 15,0 22-15,-1-22 0,1 21 0,21 1 16,0-1-16,-21 1 0,21 21 0,-21-22 15,21 1-15,0-1 0,0 22 16,-21-22-16,21 1 0,0-1 0,-21 1 16,21-22-16,0 22 0,0-1 0,0-21 15,0 1-15,0 20 0,0-42 16,0 22-16,0-22 0,21 0 16,-21 0-16,21 0 0,0-21 0,0 0 15,0 0-15,1 0 0,-1 0 0,0-21 16,21 0-16,-21 0 0,1 0 15,20-22-15,-21 22 0,-21-21 0,0 0 16,0-1-16,0 1 0,0 0 0,0-22 16,0 22-16,-42-1 0,21-20 15,-1 21-15,-20-1 0,0 22 0,21-21 16,-22 21-16,1-1 0,21 1 0,0 0 16,-1 0-16,1 21 0,42 0 46,1 0-46,20 0 0,-21 0 0,21 0 16,22 0-16,-22-21 0,22 21 16,-1 0-16,-20-21 0,20 21 0,1 0 15,-1-22-15,-21 22 0,22-21 0,-22 21 16,1-21-16,-1 21 0,-21-21 0,21 0 16,-20 0-16,-1 21 15,0-22-15,0 1 0,-21 0 0,0 0 0,0 0 16,0 0-16,-21 21 15,0 0 1,0 0-16,-1 0 0,1 0 0,0 21 0,0 0 16,0 0-16,0 21 0,-1-20 15,22-1-15,-21 21 0,0-21 0,21 0 16,-21 22-16,21-22 0,0 0 16,0 0-16,0 0 0,0 1 15,21-22-15,0 0 0,0 0 16,1 0-16,-1 0 0,0 0 15,-21-22-15,21 1 0,0 0 0,0 0 16,1 0-16,-1 0 0,-21-1 0,0-20 16,21 21-16,0-21 0,-21 20 15,0 1-15,0 0 0,0 42 32,0 22-32,0-22 15,0 0-15,-21 0 0,21 21 16,0-20-16,0-1 0,0 21 0,0-21 15,0 0-15,0 1 0,0-1 0,0 0 16,21 0-16,0-21 16,0 0-16,1 0 15,-1 0-15,0 0 0,-21-21 16,21 0-16,0 21 0,0-21 0</inkml:trace>
  <inkml:trace contextRef="#ctx0" brushRef="#br0" timeOffset="19523.43">17251 16468 0,'21'-64'0,"-42"128"0,63-191 16,-42 84-16,21 1 0,-21 0 16,21-1-16,-21 22 0,0 42 15,-21 22 1,0-1-16,-21 0 0,21 1 0,-1-1 16,1 22-16,0-1 0,0-21 15,-21 22-15,20-1 0,1 1 0,21-22 16,-21 22-16,0-22 0,0 0 15,21 1-15,0-1 0,0-21 0,0 22 16,0-22-16,0 0 0,0 0 16,21-21-1,0 0-15,0 0 16,22-21-16</inkml:trace>
  <inkml:trace contextRef="#ctx0" brushRef="#br0" timeOffset="19953.63">17611 16806 0,'0'0'16,"0"-21"-16,21 0 0,0 0 16,-21 0-16,21 0 0,-21-1 15,21 1-15,-21 0 16,-21 21 15,-21 0-31,21 21 16,-1 0-16,-20 1 0,21-1 0,-21 0 15,20 0-15,1 0 0,0 0 0,21 1 16,0-1-16,0 0 0,0 0 16,0 0-16,21 0 0,0-21 15,1 0-15,20 22 0,-21-22 0,0 0 16,0 0-16,22 21 0,-22-21 0,0 0 16,0 21-16,0-21 0,1 21 15,-1-21-15,0 21 0,-21 0 16,0 1-1,-21-1-15,0-21 16,-1 21-16,1-21 0,0 0 16,-21 0-16,21 0 0,-22 0 0,22 0 15,0 0-15,0 0 0,0 0 0,-1 0 16,22-21 15,22 21-31,-1-21 16,-21-1-16,21 22 0</inkml:trace>
  <inkml:trace contextRef="#ctx0" brushRef="#br0" timeOffset="20352.68">17949 16870 0,'21'-21'16,"1"0"-16,-1-1 15,0 22-15,0-21 16,0 0-16,0 21 0,-21-21 16,22 0-16,-1 0 0,-21-1 15,0 1-15,0 0 16,0 0-16,0 0 0,0 0 16,-21 21-1,-1 0-15,1 21 16,0 0-16,0 0 15,21 21-15,0-20 0,-21 20 16,0-21-16,21 21 0,-22 1 0,22-22 16,0 21-16,0-21 0,0 22 0,0-22 15,22 0-15,-1 0 0,0 0 16,0 1-16,0-1 0,22-21 0,-22 0 16,21 21-16,0-21 0,-20 0 0,20 0 15,-21 0-15,0-21 0,0 0 0,1 21 16,-22-22-16,21 1 15,-21 0-15,21 0 0,-21 0 0,21 21 16,-21-21-16</inkml:trace>
  <inkml:trace contextRef="#ctx0" brushRef="#br0" timeOffset="126276.57">17526 3260 0,'0'21'46,"0"0"-14,-21-21 108,0 0-124,-1 0 0,1 0 15,0 0-31,0 0 15,0 0 1,0 0-16,-1 0 0,1 0 16,0 0-16,0 0 0,0 0 15,0 0-15,-1 0 0,1 0 16,0 0-16,0 0 0,0 0 16,0 0-16,-1 0 15,1 0-15,0 0 16,0 0-16,0 21 15,0-21 1,42 0 31,0 0-47,0 0 0,0-21 0,0 21 16,1 0-16,-1 0 0,0 0 0,0 0 15,21 0-15,1-21 0,-1 21 0,0 0 16,1 0-16,-1 0 0,0-21 15,1 21-15,-1 0 0,0 0 0,-20 0 16,20 0-16,-21 0 0,0-21 16,0 21-16,-42 0 31,0 0-15,0 0-16,-21 0 0,-1 0 15,1 21-15,0-21 0,-22 0 0,22 0 16,-1 21-16,1-21 0,0 0 0,-1 0 15,22 21-15,-21-21 0,21 0 0,0 0 16,42 0 15,0 0-31,0 0 16,0 0-16,22 0 16,-22 0-16,21 0 0,-21 0 0,0 0 15,1 0-15,-1 0 0,0 0 0,-21-21 16,21 21-16,-21-21 31,21 0-15,0 21-1,-21-22-15,22 22 0,-1-21 0,0 21 16,0-21-16</inkml:trace>
  <inkml:trace contextRef="#ctx0" brushRef="#br0" timeOffset="126690.33">18076 2858 0,'0'0'0,"0"-22"16,0 1-16,0 0 15,0 0-15,-21 21 32,0 21-17,21 0 1,0 0-16,0 22 0,0-22 0,0 21 16,-21-21-16,21 22 0,-21-1 15,21 0-15,-22 1 0,22-1 0,0 0 16,0 1-16,-21-22 0,21 21 0,0-21 15,0 22-15,0-22 0,0 0 16,0 0-16,0 0 0,0 1 16,0-44 31,0 1-47,0 0 0,0 0 15,0-21-15,0 20 0</inkml:trace>
  <inkml:trace contextRef="#ctx0" brushRef="#br0" timeOffset="127378.82">18605 2942 0,'-21'0'16,"21"-21"-16,-21 21 0,21-21 16,0 0-16,0 0 15,0-1 1,0 1-16,0 0 0,21 0 16,0 21-16,-21-21 0,22 0 15,-1 21-15,0 0 16,-21-22-16,21 22 0,0 0 15,0 0-15,-21 22 16,22-1-16,-22 0 0,21 0 16,-21 0-16,0 22 0,0-22 15,0 0-15,0 21 0,0-21 0,0 22 16,0-22-16,0 0 0,-21 21 0,-1 1 16,22-22-16,-21 21 0,0-21 15,0 22-15,0-22 0,0 0 0,-1 21 16,1-20-16,0-1 0,-21 0 0,21 0 15,-1-21-15,1 21 0,0 0 16,0-21-16,0 0 0,0 0 0,-1 0 16,1 0-16,0 0 0,0 0 15,0 0-15,21-21 0,-21 0 0,21 0 16,-22 0-16,22 0 0,0-1 16,-21 1-16,21 0 0,0 0 0,-21-21 15,21 20-15,0 1 0,0 0 0,0 0 16,21 0-16,0 21 15,1 0-15,-1 0 0,0 0 16,0 0-16,0 0 0,0 0 0,1 21 16,-1 0-16,0 0 0,0 0 0,0 1 15,0-1-15,1 0 0,-1 0 16,-21 0-16,21 0 0,0 1 0,-21-1 16,0 0-16,21 0 0,0-21 15,-21 21 1,22-21 15,-1 0-15,-21-21-16,21 0 0,-21 0 15</inkml:trace>
  <inkml:trace contextRef="#ctx0" brushRef="#br0" timeOffset="127993.5">19177 3133 0,'0'0'0,"-64"-21"16,43-1 0,0 22-16,21-21 0,-21 21 0,21-21 15,-21 0-15,0 0 0,21 0 16,0-1-16,0 1 15,0 0-15,0 0 0,0 0 0,0 0 16,0-1-16,0 1 0,21 0 16,0 0-16,0 0 0,0 21 15,0 0-15,1-21 0,-1 21 0,0 0 16,0 0-16,0 0 0,0 0 0,1 21 16,-1 0-16,-21 0 15,0 0-15,0 0 0,0 1 0,0-1 16,0 0-16,-21 21 0,-1-21 0,1 22 15,-21-22-15,21 21 0,0-21 16,-22 22-16,22-22 0,-21 21 0,21-21 16,-22 1-16,22 20 0,0-21 0,0 0 15,0 0-15,21 1 0,0-1 16,0 0-16,0 0 0,0 0 16,21-21-16,21 0 15,-21 0-15,0 0 0,1 0 16,20 0-16,-21-21 0,0 21 15,22-21-15,-22 21 0,0-21 0,0 0 16,0 21-16,-21-22 0,0 1 0,0 0 16,0 0-16,0 0 0,0 0 15,0-22-15,-21 22 0,0 21 0,0-21 16,0 0-16,-1 21 0,-20 0 0,21 0 16,0 0-16,0 0 0,-1 0 15,1 0-15,0 0 0,0 0 16,21 21-16,-21-21 0,21 21 0,0 0 15,21-21 1,0 0 0</inkml:trace>
  <inkml:trace contextRef="#ctx0" brushRef="#br0" timeOffset="128462.74">20468 2540 0,'0'0'15,"-21"-63"1,21 41-16,0 1 0,0 0 0,0 0 16,0 0-16,-21 21 15,21 21 1,0 0-16,-21 0 0,21 22 15,0-1-15,0 0 0,0 1 16,-22 20-16,22-21 0,-21 22 0,21-22 16,0 22-16,-21-22 0,21 0 15,-21 1-15,21-1 0,-21 0 0,21-20 16,0 20-16,0-21 0,0 0 0,0 0 16,0 1-16,0-1 0,21-42 46,0-1-46</inkml:trace>
  <inkml:trace contextRef="#ctx0" brushRef="#br0" timeOffset="128854.52">20764 2921 0,'0'0'0,"0"21"31,0 0-31,-21 1 0,0-22 16,0 21-16,21 0 0,0 0 0,-21 21 16,21-20-16,-21-1 0,21 0 0,0 0 15,0 0-15,0 0 0,0 1 16,0-1-16,0 0 0,0 0 16,21-21-16,0 0 0,0 0 15,0 0-15,0 0 0,22 0 16,-22 0-16,0 0 0,0-21 0,0 0 15,1 21-15,-1-21 0,0-1 0,0 1 16,-21 0-16,0 0 0,0 0 0,0-22 16,0 22-16,0 0 0,0 0 15,-21 0-15,21 0 0,-21 21 0,0-22 16,-1 22-16,1 0 0,0 0 0,0 0 16,0 0-16,0 0 0,-1 0 15,1 0-15,21-21 31</inkml:trace>
  <inkml:trace contextRef="#ctx0" brushRef="#br0" timeOffset="129127.36">20341 2731 0,'0'0'16,"21"0"0,22 0-1,-22 0-15,21-22 0,-21 22 0,22-21 16,-1 21-16,0 0 0,1 0 0,-1-21 16,0 21-16,-21 0 0,22 0 15,-22 0-15,0 0 0,0 0 0,-21-21 16,21 21-16,1 0 47</inkml:trace>
  <inkml:trace contextRef="#ctx0" brushRef="#br0" timeOffset="129591.73">22077 2836 0,'0'-21'0,"0"0"16,0 0-16,0 0 15,0 0-15,0-1 16,0 44 15,0-1-31,0 0 16,0 21-16,0-21 0,-21 22 0,21-22 15,-22 21-15,1 1 0,21-22 0,-21 21 16,21 0-16,0 1 16,-21-22-16,21 21 0,-21-21 0,21 1 15,0 20-15,0-21 0,0 0 0,0 0 16,21-42 31,0 0-47,0 0 15,0 0-15,-21 0 0</inkml:trace>
  <inkml:trace contextRef="#ctx0" brushRef="#br0" timeOffset="130247.35">22648 2815 0,'0'0'0,"-42"-21"16,21 0-16,21 0 0,0 0 16,0-1-1,0 1 1,0 0-16,21 21 0,0 0 16,0-21-16,0 21 0,1 0 15,-1 0-15,0 0 0,0 0 16,0 0-16,0 0 0,-21 21 15,22-21-15,-22 21 16,21 0-16,-21 22 0,0-22 0,0 0 16,0 21-16,0-20 0,0 20 0,0-21 15,0 21-15,-21-20 0,-1 20 0,1-21 16,0 21-16,0-20 0,21 20 16,-21-21-16,0 0 0,-1 0 0,-20 22 15,21-22-15,0 0 0,0 0 16,-22-21-16,22 21 0,0-21 15,0 0-15,0 0 0,-1 0 0,1 0 16,-21 0-16,21 0 0,0-21 16,-1 0-16,22 0 0,-21 0 15,21 0-15,0-1 0,0-20 16,0 21-16,0 0 0,0 0 0,0-1 16,0 1-16,0 0 0,0 0 15,21 21-15,-21-21 0,22 21 16,-1 0-16,0 0 0,0 0 15,0 21-15,0 0 0,1 0 0,-1-21 16,0 21-16,-21 1 0,21-1 16,0 0-16,-21 0 0,21 0 15,-21 0-15,22 1 0,-1-1 0,-21 0 0,0 0 16,0 0-16,21-21 0,-21 21 0,21-21 16,-21 22-16,21-22 15,-21 21-15,21-21 16,1 0-1,-1 0-15,0 0 16,0 0-16,-21-21 0,21 21 0,0-22 16,1 1-16,-1 0 0</inkml:trace>
  <inkml:trace contextRef="#ctx0" brushRef="#br0" timeOffset="130793.04">23453 2794 0,'-22'0'0,"44"0"0,-65-21 15,22 21-15,42 0 47,0 21-47,1-21 0,-1 0 16,0 0-16,0 0 0,0 0 15,22 0-15,-22 0 0,0 0 0,0 0 16,0 0-16,22 0 0,-1-21 16,-21 21-16,0-21 0,0 21 15,1-21-15,-1 21 0,0-22 16,-21 1-16,0 0 16,0 42 15,-21-21-31,0 21 15,21 1-15,-22-1 0,1 0 16,21 21-16,-21-21 0,0 1 0,0 20 16,21 0-16,-21-21 0,-1 22 15,22-22-15,0 21 0,-21-21 0,0 22 16,21-1-16,-21-21 0,21 22 16,0-22-16,0 0 0,-21 21 0,21-21 15,0 1-15,-21-1 0,21 0 16,0 0-16,0 0 15,0-42 48,0 0-63,0 0 16</inkml:trace>
  <inkml:trace contextRef="#ctx0" brushRef="#br0" timeOffset="131084.39">23410 3175 0,'0'0'0,"-21"0"16,21-21-16,21 21 31,0-21-31,1 21 0,-1 0 0,0 0 15,21 0-15,-21 0 0,1 0 0,-1 0 16,21 0-16,-21-21 16,0 21-16,1 0 0,-1 0 0,0 0 15,0 0-15,0 0 0,0 0 0,1 0 16,-1 0 0</inkml:trace>
  <inkml:trace contextRef="#ctx0" brushRef="#br0" timeOffset="145763">16044 5249 0,'-21'0'125,"0"0"-109,21 22-16,-21-22 0,0 0 15,-1 0-15,1 0 0,0 0 16,0 21-16,0-21 0,0 0 16,-1 0-16,1 0 15,42 0 32,1 0-47,-1 0 16,21 0-16,0 0 0,-20 0 0,20 0 15,0 0-15,1 0 0,20 0 16,-21 0-16,1 0 0,-1 0 0,0 0 16,-20 0-16,20 0 0,0 0 0,-21 0 15,1 0-15,-44 0 31,1 0-31,0 0 16,0 0-16,0 0 0,-22 0 0,22 21 16,0-21-16,-21 0 0,21 0 15,-1 0-15,1 0 0,0 0 16,0 0-16,-21 0 0,20 0 16,1 0-16,0 0 31,21 21-31,21-21 62,0 0-62,1-21 0</inkml:trace>
  <inkml:trace contextRef="#ctx0" brushRef="#br0" timeOffset="146507.57">17060 4974 0,'0'-21'15,"-21"0"-15,21 0 0,0 0 16,-21-1-16,21 1 0,0 0 16,0 0-16,0 0 0,0 0 15,0-1-15,21 22 16,0-21-16,0 21 0,1 0 0,-1 0 15,0 0-15,0 0 0,0 0 0,0 0 16,1 0-16,-1 21 0,0 1 16,0-1-16,0 0 0,-21 21 0,0 1 15,0-1-15,0-21 0,0 21 0,-21 1 16,0-1-16,0 0 0,-22-20 16,22-1-16,0 0 0,0 0 15,0 0-15,0 0 0,-1-21 0,1 0 16,21-21 15,0 0-31,0 0 16,21 0-16,1 21 0,-22-21 15,21 21-15,0 0 0,0 0 0,0 0 16,22 0-16,-22 0 0,0 0 0,0 0 16,0 21-16,0 0 0,1 0 15,-1 0-15,0 0 0,0 1 0,-21-1 16,0 21-16,0-21 0,0 0 15,0 1-15,0 20 0,-21-21 0,0 0 16,0 0-16,-22 22 0,1-22 16,0 0-16,-1 0 0,22-21 0,-21 21 15,-1-21-15,1 0 0,-21 0 16,41 0-16,1 0 0,0 0 16,0-21-16,0 0 15,21 0-15,0 0 0,0 0 16,0-1-16,0 1 15,21 21 1,0-21-16,0 0 0,0 21 16,1-21-16,20 0 0,-21 21 15,21-22-15</inkml:trace>
  <inkml:trace contextRef="#ctx0" brushRef="#br0" timeOffset="147015.28">17822 5144 0,'0'0'0,"0"-64"16,0 43-16,-21 0 0,21 0 15,0-1-15,0 1 0,0 0 16,0 0-16,21 0 0,0 0 0,1-1 16,-1 1-16,0 0 15,21 21-15,-21 0 0,1 0 0,-1 0 16,0 21-16,0 0 0,0 1 0,0-1 15,1 21-15,-1-21 0,-21 22 16,0-1-16,0 0 0,0 1 0,0 20 16,-21-21-16,21 1 0,-43-1 0,22 0 15,-21 1-15,21-1 0,-22-21 0,22 22 16,-21-22-16,21 0 0,-1 0 16,1 0-16,0 0 0,0-21 15,0 0-15,21-21 16,0 0-16,0 0 15,0 0-15,0 0 0,0-1 16,0 1-16,0 0 0,0 0 16,0 0-16,21 0 0,0 21 15,0 0-15,0 0 16,1 0-16,-1 21 0,0 0 16,0 0-16,-21 0 0,21 0 15,0 1-15,1-1 0,-1 0 0,0 21 16,0-21-16,0-21 0,0 22 0,1-1 15,-1 0-15,0-21 0,0 21 16,0-21-16,0 0 16,1 0-16,-1-21 15,0 0-15,-21 0 0</inkml:trace>
  <inkml:trace contextRef="#ctx0" brushRef="#br0" timeOffset="147439.04">18648 5017 0,'0'0'0,"-21"0"0,-1-22 16,1 22-16,0 0 0,21-21 15,-21 21-15,42 0 16,0 0-16,0 0 16,1-21-16,20 21 0,-21 0 15,21 0-15,-20-21 0,20 21 16,-21 0-16,21-21 0,-20 21 0,20-21 15,-21 21-15,0-22 0,0 1 0,1 21 16,-22-21-16,0 0 0,0 0 16,0 0-1,-22 21 1,22 21-16,-21-21 0,0 21 0,0 21 16,0-21-16,21 22 0,-21-1 15,-1 0-15,22 1 0,-21-1 16,21 0-16,-21 1 0,0-1 0,21 0 15,0 1-15,0-1 0,-21-21 0,21 22 16,0-22-16,0 0 0,-21 21 0,21-21 16,0 1-16,0-1 15,0 0-15,0-42 47,-22 0-47,1-1 0</inkml:trace>
  <inkml:trace contextRef="#ctx0" brushRef="#br0" timeOffset="147610.94">18394 5334 0,'0'0'15,"0"-21"-15,21 21 16,21 0-16,-21-21 0,22 21 16,-1 0-16,0 0 0,1-21 0,-22 21 15,21 0-15,1 0 0,-1-22 16,-21 22-16,21 0 0,-20 0 0,-1-21 15,21 21-15,-21 0 0,0 0 0,1-21 16,-1 21-16,0-21 0</inkml:trace>
  <inkml:trace contextRef="#ctx0" brushRef="#br0" timeOffset="148069.67">19833 4847 0,'0'0'0,"0"-21"0,0-21 15,0 21 1,-21 21-16,0 0 0,0 21 16,-1 0-16,1 0 0,0 0 0,-21 22 15,21-22-15,-22 21 0,22 0 16,-21 22-16,21-22 0,-22 1 15,22-1-15,0 0 0,21 1 0,0-1 16,0 0-16,0-21 0,0 22 0,0-22 16,0 0-16,21 0 0,0 0 15,22-21-15,-22 0 0,21 0 0,-21 0 0,22 0 16,-22 0-16,21 0 0,-21 0 16,0 0-16,1-21 0,-1 0 0,0 0 15,0 21-15,-21-21 0,0 0 0,0-1 16,0 1-16,0 0 0,-21 0 0,0 0 15,0 0-15,-22 21 0,22-22 16,0 22-16,-21 0 0,-1 0 16,22-21-16,-21 21 0,-1 0 0,22 0 15,-21 0-15,21 0 0,0 21 0,-1-21 16,22 22-16,22-22 16,20 0-1,-21 0-15,21 0 0,1 0 0,-1 0 16</inkml:trace>
  <inkml:trace contextRef="#ctx0" brushRef="#br0" timeOffset="148543.49">20214 5059 0,'-21'0'0,"42"0"0,-63-21 15,21 0-15,-1-1 0,22 1 0,0 0 16,0 0-16,0-21 0,0 20 15,0 1-15,0-21 0,22 21 0,-1 0 16,0-1-16,0 1 0,21 21 0,1-21 16,-22 21-16,21 0 0,1 0 0,-1 0 15,0 0-15,1 0 0,-22 21 16,0 0-16,0 1 0,-21-1 0,0 0 16,0 21-16,0 1 0,-21-1 0,0 0 15,-22 1-15,1-1 0,0 0 16,-1 1-16,1-1 0,0 0 0,-1 1 15,1-22-15,21 21 0,0-21 16,0 0-16,21 1 0,0-1 16,0 0-16,0 0 0,21-21 0,0 0 0,21 0 15,-21 0-15,22 0 0,-1 0 0,0 0 16,1 0-16,-1 0 0,0-21 16,-20 0-16,20 21 0,0-21 0,-21-1 15,1 1-15,-1 0 0,0 0 0,-21-21 16,0 20-16,-21 1 15,0 0-15,-1 0 0,-20 0 16,21 21-16,0 0 0,-22-21 0,22 21 16,-21 0-16,21 0 0,0 0 15,-22 0-15,22 0 0,0 0 16,0 0-16,0 0 16</inkml:trace>
  <inkml:trace contextRef="#ctx0" brushRef="#br0" timeOffset="148944.76">21315 4487 0,'0'0'0,"0"-21"0,0 0 16,0 0-16,0 0 0,0-22 15,0 22-15,21 21 0,-21-21 0,0 0 0,0 42 32,0 0-32,0 0 0,0 22 0,0-1 15,0 0-15,0 1 0,-21 20 0,0 1 16,-1-1-16,22 1 0,-21-1 15,0 22-15,0-43 0,21 22 16,-21-1-16,0-20 0,21-1 0,0-21 16,0 21-16,0-20 0,0-1 0,0 0 15,0 0-15,21-21 32,0 0-32,0 0 0,0-21 15,0 0-15,1 0 0,20-1 0,-21-20 16</inkml:trace>
  <inkml:trace contextRef="#ctx0" brushRef="#br0" timeOffset="149294.57">21653 4847 0,'0'0'0,"22"-21"0,-1 0 15,-21 0-15,0 42 16,0 0 0,-21 0-16,-1 22 0,1-22 0,0 21 15,21 0-15,0-20 0,-21 20 0,21 0 16,0-21-16,0 22 0,0-22 0,0 21 15,0-21-15,0 1 0,21-1 16,0 0-16,0-21 0,1 0 0,-1 21 16,0-21-16,21 0 0,-21 0 0,1 0 15,20-21-15,-21 0 0,0 0 16,0-1-16,1 1 0,-1 0 16,-21-21-16,0 21 0,0-22 0,0 1 15,0 21-15,0-22 0,0 1 0,0 21 16,0-21-16,-21 20 0,-1 1 0,1 21 15,0 0-15,0 0 0,0 0 16,0 0-16,-1 0 0,1 0 0,0 0 16,0 21-16,21 1 0,-21-22 15,0 21-15</inkml:trace>
  <inkml:trace contextRef="#ctx0" brushRef="#br0" timeOffset="149519.44">21272 4614 0,'-21'-21'0,"42"42"0,-42-63 15,21 21 1,21 21-16,1 0 0,-1-21 16,21 21-16,0 0 0,1 0 0,-1-21 15,0 21-15,1 0 0,-1 0 0,-21-22 16,22 22-16,-22 0 0,21 0 0,-21 0 15,-21-21-15,21 21 0,1 0 16,-22-21 0,21 21-1,0 0-15,0 0 16</inkml:trace>
  <inkml:trace contextRef="#ctx0" brushRef="#br0" timeOffset="150143.07">23008 4657 0,'0'0'0,"-21"0"0,0 0 16,0-21-16,21-1 15,0 1-15,0 0 16,0 0-16,0 0 15,21 21-15,0-21 0,0 21 0,0 0 16,0 0-16,1 0 0,-1-22 0,0 22 16,0 0-16,0 0 15,0 22-15,1-1 0,-22 0 16,0 0-16,0 21 0,0-20 0,0 20 16,0-21-16,0 21 0,0-20 15,-22 20-15,1-21 0,0 0 16,0 22-16,0-22 0,0 0 0,-1-21 15,1 21-15,0-21 0,0 0 0,0 0 16,21-21 0,0 0-1,0 0-15,21-1 16,0 1-16,21 21 0,-20-21 16,-1 21-16,0-21 0,0 21 0,0 0 15,0 0-15,1 0 0,-1 0 0,21 21 16,-21 0-16,0 0 0,1 1 0,-1-1 15,-21 0-15,0 0 0,21 21 16,-21-20-16,0-1 0,0 21 16,0-21-16,0 22 0,0-22 0,-21 0 0,0 0 15,-1 0-15,-20 0 0,21 1 16,-21-22-16,20 21 0,-20-21 16,21 0-16,-21 0 0,20 0 0,-20 0 15,21 0-15,0 0 0,0 0 0,-1 0 16,1 0-16,0 0 0,0-21 0,0-1 15,21 1 1,0 0-16,0 0 16,21 0-16,0 0 15,0 21-15,0-22 0,22 22 16</inkml:trace>
  <inkml:trace contextRef="#ctx0" brushRef="#br0" timeOffset="150788.71">23897 4699 0,'0'-42'15,"0"21"-15,0-1 16,0 1-16,0 0 15,0 0-15,0 0 16,21 0-16,0 21 16,1 0-16,-22-22 15,21 22-15,0 0 0,0 0 16,0 0-16,0 0 0,1 0 16,-1 0-16,-21 22 15,21-1-15,-21 0 0,0 0 16,0 21-16,0-20 0,0 20 0,-21 0 15,0 1-15,-1-1 0,1 0 16,0 1-16,-21-1 0,21 0 0,-22 1 16,22-22-16,-21 21 0,-1-21 15,22 0-15,-21 1 0,21-1 0,0 0 16,-1-21-16,1 0 0,0 21 0,0-21 16,21-21-1,0 0-15,0 0 16,0-1-16,21 22 0,0-42 0,0 21 15,1 0-15,-1 0 0,0-1 16,0 1-16,0 21 16,0 0-16,1 21 15,-22 1-15,21-1 0,0 0 16,0 0-16,-21 0 0,21 0 16,0 1-16,-21-1 0,22 0 0,-1 0 15,-21 0-15,21 0 0,0-21 16,0 22-16,0-22 0,1 0 15,-1 0-15,0 0 0,0 0 16,0 0 0,0-22-1,1 1-15,-22 0 0,21 0 16,0 0-16,0 0 0,-21-1 16</inkml:trace>
  <inkml:trace contextRef="#ctx0" brushRef="#br0" timeOffset="151221.46">24469 4678 0,'0'0'0,"-43"-21"16,43 0 0,21 21-1,1 0-15,-1 0 0,0 0 16,0 0-16,0 0 0,22-22 15,-22 22-15,0 0 0,0 0 0,21-21 16,-20 21-16,-1 0 0,0-21 0,0 21 16,0-21-16,0 21 15,-21-21-15,-21 21 32,0 21-17,21 0-15,-21 0 0,0 0 0,21 1 16,-21 20-16,-1-21 0,1 21 15,21 1-15,-21-1 0,0-21 0,0 22 16,0-1-16,-1 0 0,1 1 0,21-22 16,-21 21-16,0-21 0,0 0 0,21 1 15,0-1-15,-21 0 0,21 0 16,0 0-16,0 0 16,0-42 30,0 0-46,0 0 0</inkml:trace>
  <inkml:trace contextRef="#ctx0" brushRef="#br0" timeOffset="151411.35">24299 5017 0,'0'-22'16,"0"1"15,21 21-31,1 0 0,-1 0 15,0 0-15,0-21 0,0 21 0,22 0 16,-22 0-16,0 0 0,0 0 16,0 0-16,0 0 0,1-21 0,-1 21 15,0 0-15,0 0 0,0 0 16,-21-21-16,21 21 0,1 0 16</inkml:trace>
  <inkml:trace contextRef="#ctx0" brushRef="#br0" timeOffset="151847.1">25273 4614 0,'0'0'0,"0"-42"16,-21 42-1,0 0 1,-1 0-16,1 21 0,21 0 15,-21 1-15,0-1 0,0 21 16,0-21-16,-1 22 0,1-22 0,0 21 16,0-21-16,0 22 0,0-1 0,-1-21 15,22 21-15,0-20 0,0-1 0,0 0 16,0 0-16,0 0 16,0 0-16,22 1 0,-1-22 15,0 21-15,0-21 0,0 0 0,0 0 16,22 0-16,-22 0 0,0-21 15,0 21-15,0-22 0,-21 1 16,0 0-16,0 0 0,0 0 16,0 0-16,-21 21 15,0 0-15,0 0 0,0 0 0,0 0 16,-1 0-16,1 0 0,0 0 16,0 0-16,0 0 0,42 0 31,0 21-31,0-21 0,0 0 15,1 0-15,-1 0 0,21 0 16</inkml:trace>
  <inkml:trace contextRef="#ctx0" brushRef="#br0" timeOffset="152275.85">25442 4890 0,'0'0'0,"-21"-43"16,0 22-16,21 0 0,0 0 15,0 0-15,0-1 0,0 1 0,0 0 16,0 0-16,21 0 0,0 21 0,0-21 16,1-1-16,20 22 0,-21 0 15,0 0-15,22 0 0,-22 0 0,0 0 16,0 0-16,-21 22 0,0-1 16,0 0-16,0 0 0,0 21 15,0-20-15,0-1 0,-21 21 0,-21-21 16,20 22-16,1-1 0,-21-21 0,21 21 15,0-20-15,-22-1 0,22 21 16,0-21-16,0 0 0,21 1 0,0-1 16,0 0-16,0 0 0,0 0 15,21-21-15,0 0 16,0 0 0,0 0-16,1 0 0,-1 0 0,0 0 15,0-21-15,-21 0 0,0 0 16,21 0-16,-21-1 0,0 1 15,-21 0-15,0 21 16,0 0-16,0 0 16,-1 0-16,1 0 0,0 0 15,0 0-15,0 21 0,0-21 16</inkml:trace>
  <inkml:trace contextRef="#ctx0" brushRef="#br0" timeOffset="160927.04">16150 7408 0,'-21'0'94,"0"0"-79,0 0-15,-1 0 0,1 0 16,0 0-16,0 0 0,0 0 0,0 0 16,-1 0-16,1 0 0,0 0 0,0 22 15,0-22-15,0 0 0,-1 0 16,44 0 31,-1 0-47,0 0 0,0 0 0,0 0 15,22 0-15,-1 0 0,0-22 16,-21 22-16,22 0 0,-1 0 16,0-21-16,1 21 0,-1 0 0,-21 0 15,22 0-15,-22-21 0,0 21 0,0 0 16,-42 0 15,0 0-31,0 0 0,-22 0 16,1 21-16,0-21 0,-1 0 0,1 0 15,21 21-15,-22-21 0,1 0 0,21 0 16,-21 0-16,20 0 0,1 0 0,0 0 16,0 0-16,0 0 15,42 0 32,0 0-47,0 0 0,0 0 16,1 0-16,-1 0 15,0 0 1,-21-21 0,0 0-16</inkml:trace>
  <inkml:trace contextRef="#ctx0" brushRef="#br0" timeOffset="173738.09">17441 7006 0,'0'21'0,"21"-21"31,1-21-15,-1 0-1,-21 0-15,21 21 16,0 0-16,-21-21 0,21 0 16,0-1-16,-21 1 15,22 0-15,-1 0 0,-21 0 16,0 0-16,0-1 15,0 1-15,0 0 0,-21 0 16,-1 21-16,1 0 0,0-21 0,0 21 16,0 0-16,-22 0 0,22 0 0,-21 21 15,21-21-15,-22 21 0,22 0 16,-21 0-16,21 1 0,-22-1 0,22 0 16,0 0-16,-21 21 0,21-20 0,21-1 15,-22 0-15,22 0 0,0 0 0,0 0 16,0 1-16,0-1 15,22-21 1,-1 0-16,0 0 0,0 0 0,21 0 16,-20 0-16,20 0 0,-21-21 0,21-1 15,-20 22-15,20-21 0,0 0 0,-21 0 16,22 0-16,-22 0 0,21-1 0,-21 22 16,1-21-16,-1 0 0,-21 0 15,21 0-15,0 21 16,-21 21 15,0 0-31,0 0 0,0 22 16,-21-22-16,21 21 0,-21-21 15,21 22-15,0-1 0,0 0 16,-21 1-16,21-1 0,-22 0 0,1 1 16,21-1-16,0 0 0,-21-21 0,21 22 15,-21-22-15,0 21 0,21-21 0,0 1 16,0-1-16,-21-21 0,-1 21 0,22 0 15,-21-21-15,0 0 16,0 0-16,0 0 0,0 0 0,-1 0 16,1 0-16,0 0 0,0-21 0,0 21 15,-22-21-15,22 21 0,0-21 16,0-1-16,0 1 0,0 21 0,-1-21 0,1 0 16,0 0-16,0 0 15,21-1-15,0 1 16,0 0-16,42 0 15,-21 21-15,1-21 16,-1 21-16,0-21 0,0-1 0</inkml:trace>
  <inkml:trace contextRef="#ctx0" brushRef="#br0" timeOffset="174350.8">18203 6964 0,'-21'0'16,"21"-21"-16,0 0 15,-21 21-15,21-22 0,0 1 16,0 0-16,0 0 0,0 0 15,0 0-15,21 21 0,0-22 0,0 1 16,1 0-16,-1 21 16,0-21-16,21 0 0,-21 21 0,22 0 0,-22-21 15,0 21-15,21 0 0,-20 0 16,-1 0-16,0 0 0,0 21 0,0 0 16,0 0-16,-21 0 0,22 0 15,-22 22-15,0-1 0,0-21 0,-22 22 16,1-1-16,0 21 0,-21-20 0,-1-1 15,22 0-15,-21 1 0,0-1 0,-1-21 16,22 22-16,-21-22 0,21 0 0,-1 0 16,1-21-16,0 21 0,0-21 0,0 0 15,0 0-15,21-21 16,0 0 0,0 0-16,0 0 0,0-1 15,0 1-15,0 0 0,21 0 0,0 0 16,0 0-16,0 21 0,0 0 15,1 0-15,-1 0 16,0 21-16,0 0 0,0 0 0,0 0 16,1 0-16,-1 1 0,0-1 0,0 0 15,-21 0-15,21 0 0,0 0 0,1 1 16,-22-1-16,0 0 0,21-21 0,0 21 16,-21 0-16,21 0 15,0-21 1,0 0-1,1-21-15,-22 0 0,21 0 0,-21 0 16,21 0-16</inkml:trace>
  <inkml:trace contextRef="#ctx0" brushRef="#br0" timeOffset="174863.51">19156 6879 0,'-21'0'32,"-1"0"-32,22-21 0,-21 21 0,21-21 15,0 0 1,0 0-16,0-1 16,0 1-16,21 0 0,1 0 15,-1 21-15,0-21 0,0 21 16,0 0-16,0 0 0,1 0 0,-1 21 15,0 0-15,0 0 0,0 0 16,0 1-16,1 20 0,-22-21 0,0 21 16,0-20-16,0 20 0,0 0 0,-43 1 15,22-1-15,0 0 0,-21-21 16,20 22-16,-20-1 0,21-21 0,-21 22 16,-1-22-16,1 21 15,0-42-15,20 21 0,1-21 16,21-21-1,0 0 1,21 21-16,1 0 16,-1 0-16,0-21 0,0 21 15,0 0-15,0 0 0,1 0 0,-1 21 16,0-21-16,0 0 0,0 21 0,0-21 16,-21 21-16,22-21 0,-1 0 0,0 21 15,0-21-15,0 0 16,0 0-16,1 0 15,-1-21 1,0 0-16,0 21 16</inkml:trace>
  <inkml:trace contextRef="#ctx0" brushRef="#br0" timeOffset="175356.74">19770 6816 0,'0'-21'0,"0"42"0,0-64 15,0 22 1,21 21-16,0-21 16,0 0-16,0 21 15,0 0-15,1 0 0,-1 0 0,0 0 16,0 21-16,0 0 0,0 0 16,-21 1-16,0-1 0,0 0 0,0 0 15,0 0-15,0 0 0,0 1 16,0-1-16,-21 0 0,0 0 0,0 0 15,0 0-15,0-21 0,-1 22 0,1-22 16,0 0-16,21 21 0,0-42 31,21-1-15,0 1-16,1 21 0,-1 0 16,0-21-16,0 21 0,0 0 15,0 0-15,1 0 0,-1 21 16,-21 0-16,21 1 0,-21-1 15,21 0-15,-21 0 0,0 21 0,0-20 16,0-1-16,0 21 0,0-21 16,0 0-16,-21 22 0,0-22 0,0 0 15,21 0-15,-22 0 0,1 1 0,0-1 16,0-21-16,0 21 0,0-21 16,-1 0-16,1 0 0,0 0 0,0 0 15,21-21 1,0 0-1,0-1-15,0-20 0,21 21 0,0-21 16,0 20-16,1-20 0</inkml:trace>
  <inkml:trace contextRef="#ctx0" brushRef="#br0" timeOffset="175762.92">20553 6816 0,'21'0'15,"0"0"1,0 0-16,0 0 16,1 0-16,-1 0 0,0 0 15,0-21-15,21 21 0,1 0 0,-1-22 16,-21 22-16,22-21 0,-1 21 0,-21-21 16,0 21-16,0-21 0,1 0 0,-1 21 15,-21-21-15,0-1 16,0 1-16,-21 21 15,-1 0 1,1 21-16,0 1 0,0-1 0,0 0 16,21 0-16,-21 21 0,-1-20 0,22 20 15,0 0-15,-21 1 0,0-1 16,21-21-16,-21 21 0,21 1 16,0-1-16,0-21 0,0 22 0,0-22 15,0 0-15,-21 0 0,21 0 0,0 0 16,0 1-16,0-1 0,-21-42 47,21-1-47,-22 1 15,22 0-15,-21 0 0</inkml:trace>
  <inkml:trace contextRef="#ctx0" brushRef="#br0" timeOffset="175938.82">20553 7091 0,'0'0'0,"-21"-21"15,42 21 1,0 0-16,0 0 16,0 0-16,0-21 0,1 21 0,20 0 15,-21 0-15,0 0 0,22-22 0,-22 22 16,0 0-16,0 0 0,0-21 0,0 21 16,1 0-16,-1-21 0,-21 0 0,21 21 15,0-21-15,0 0 0,0 21 0</inkml:trace>
  <inkml:trace contextRef="#ctx0" brushRef="#br0" timeOffset="176319.6">21294 6795 0,'0'-22'0,"0"1"0,21 0 15,-21 0-15,21 21 0,0-21 16,0 0-16,0 21 15,1 0-15,-22-22 0,21 22 0,0 0 16,0 0-16,0 22 16,0-1-16,-21 0 0,0 21 15,0-21-15,0 1 0,0 20 16,0 0-16,0-21 0,-21 22 16,0-1-16,0-21 0,0 22 0,0-22 15,-22 21-15,22-21 0,0 0 0,0 1 16,0-1-16,-1 0 0,22 0 0,-21-21 15,21 21-15,21-21 32,1-21-17,-1 21-15,0 0 0,0-21 0,0 21 16,0-21-16,1 21 0,-1 0 0,0-21 16,0-1-16,0 22 0,0-21 0,1 21 15,-22-21-15,21 0 0,0 21 0,0-21 16</inkml:trace>
  <inkml:trace contextRef="#ctx0" brushRef="#br0" timeOffset="176834.14">21865 6773 0,'0'-21'15,"0"42"-15,0-63 0,21 21 0,-21 0 0,21 0 16,1-1-16,-1 22 15,-21-21-15,21 21 0,0 0 16,0 21 0,-21 1-16,0-1 15,0 0-15,0 21 0,0-21 0,-21 1 16,0-1-16,0 0 0,0 0 0,-1 0 16,1 0-16,0 1 0,0-1 15,0-21-15,21 21 0,-21-21 16,21-21 15,21 21-31,0 0 0,0 0 16,-21-21-16,21 21 0,0 0 15,1 0-15,-1 0 0,0 21 16,0-21-16,-21 21 0,21 0 16,-21 0-16,21 0 0,-21 1 15,0-1-15,0 0 0,0 0 0,0 0 16,0 0-16,0 1 0,-21-1 15,0-21-15,0 21 0,0 0 0,0-21 16,-1 21-16,1-21 0,-21 0 0,21 0 16,0 0-16,-1 0 0,1 0 0,0 0 15,0 0-15,0 0 0,0 0 16,21-21-16,0 0 16,0 0-1,0 0-15,21 21 16,-21-22-16,21 1 0,0 21 0</inkml:trace>
  <inkml:trace contextRef="#ctx0" brushRef="#br0" timeOffset="177666.69">22818 6562 0,'0'0'0,"0"-43"0,21 1 16,-21 0-16,0-1 0,21 22 0,-21-21 0,0 21 15,0 0-15,0-1 0,0 1 0,0 42 32,-21 1-32,0 20 15,-1 0-15,22 1 0,-21 20 0,21-21 16,0 22-16,-21-1 0,0 1 0,21-22 16,-21 22-16,21-22 0,0 0 0,0 1 15,-21-1-15,21-21 0,-22 22 16,22-22-16,-21 0 0,21 0 0,0 0 15,0 0-15,0 1 16,-21-22-16,21-22 16,21 22-1,-21-21-15,21 0 0,1 21 0,-1-21 16,21 0-16,-21 0 16,0-1-16,1-20 0</inkml:trace>
  <inkml:trace contextRef="#ctx0" brushRef="#br0" timeOffset="178006.69">23050 6816 0,'0'-21'15,"0"42"-15,22-42 0,-22 42 32,0 0-32,-22 0 15,22 0-15,0 0 0,-21 1 0,21-1 16,-21 0-16,21 0 0,0 0 0,0 0 16,0 1-16,0-1 0,0 0 0,21 0 15,0-21-15,1 0 16,-1 0-16,0 0 0,0 0 15,0 0-15,0 0 0,22 0 0,-22-21 16,0 0-16,0 21 0,0-21 0,-21-1 16,22 1-16,-22 0 0,21-21 0,-21 21 15,0-1-15,0 1 0,0 0 0,0 0 16,-21 0-16,-1 0 0,1 21 16,0 0-16,0 0 0,0 0 0,0 0 15,-22 0-15,22 0 0,0 21 0,0-21 16,0 21-16,-1-21 0,1 0 0,21 21 15,-21-21-15,42 0 32,0-21-17</inkml:trace>
  <inkml:trace contextRef="#ctx0" brushRef="#br0" timeOffset="178275.54">22754 6604 0,'0'-21'31,"21"21"-31,22 0 0,-22-21 16,21 21-16,0 0 0,1-21 16,-1 21-16,0 0 0,1-22 0,-1 22 15,0-21-15,-20 21 0,20 0 0,-21 0 16,0 0-16,0-21 0,-42 21 62</inkml:trace>
  <inkml:trace contextRef="#ctx0" brushRef="#br0" timeOffset="178707.29">23707 6879 0,'21'0'110,"0"0"-110,0 0 15</inkml:trace>
  <inkml:trace contextRef="#ctx0" brushRef="#br0" timeOffset="178879.19">24024 6900 0,'21'0'47,"0"0"-16,1 0-15,-1 0-16,-21-21 0,21 21 0,0 0 15</inkml:trace>
  <inkml:trace contextRef="#ctx0" brushRef="#br0" timeOffset="179055.09">24405 6900 0,'21'0'47,"0"0"-31,1 0-16,-1 0 16,0 0-16,0 0 0,0 0 15,0 0-15</inkml:trace>
  <inkml:trace contextRef="#ctx0" brushRef="#br0" timeOffset="179226.5">24871 6943 0,'21'0'16,"0"0"0,0 0 15,0 0-16,1 0-15,-1 0 16,0 0-16</inkml:trace>
  <inkml:trace contextRef="#ctx0" brushRef="#br0" timeOffset="179361.42">25167 6985 0,'21'0'16,"-21"21"31,-21-21-16</inkml:trace>
  <inkml:trace contextRef="#ctx0" brushRef="#br0" timeOffset="186151.8">16256 9165 0,'21'0'16,"-42"0"62,0 0-62,0 0-16,-1 0 0,1 0 15,0 0-15,0 21 16,0-21-16,42 0 31,0 0-31,21 0 16,-20 0-16,-1 0 0,21 0 0,0 0 15,-20 0-15,-1 0 0,21 0 16,-21 0-16,0 0 0,1 0 0,-1 0 16,0 0-16,0-21 15,0 21-15,-21-21 0,21 0 16</inkml:trace>
  <inkml:trace contextRef="#ctx0" brushRef="#br0" timeOffset="186943.34">17568 9038 0,'0'-21'32,"0"0"-17,21 0 1,-21 0-16,22-1 16,-1 22-16,-21-21 0,21 0 0,-21 0 15,0 0-15,0 0 0,0-1 0,0 1 16,0 0-16,0 0 0,0 0 0,0 0 15,0-1-15,-21 22 0,0 0 0,-1-21 16,1 21-16,0 0 0,0 0 16,-21 21-16,20-21 15,1 22-15,0-1 0,0 0 0,-21 0 16,20 21-16,1-20 0,0-1 0,0 21 16,0-21-16,21 0 0,0 1 0,0-1 15,0 0-15,0 0 0,0 0 16,21-21-16,0 0 0,0 0 0,0 0 15,22 0-15,-22 0 0,21 0 16,-21 0-16,22 0 0,-22 0 0,21-21 0,-21 0 16,22 21-16,-22-21 0,0 0 15,0-1-15,0 1 0,1 21 0,-1-21 16,-21 0-16,0 0 0,0 0 16,0-1-16,0 44 46,0-1-46,0 21 0,0-21 16,0 0-16,0 22 0,0-1 0,-21-21 16,21 22-16,0-1 0,-22 0 0,22 1 15,0-22-15,-21 21 0,21 0 0,0 1 16,0-1-16,0-21 0,0 22 0,0-1 16,0-21-16,0 0 0,0 22 0,0-22 15,0 0-15,0 0 0,0 0 16,0 0-16,-21-21 15,0 22-15,0-22 16,-22 0-16,22 0 0,-21 0 0,0 0 16,-1 0-16,1-22 0,0 22 0,-1-21 15,1 0-15,0 0 0,-1 21 0,1-21 16,21 0-16,0-1 0,-1 1 0,22 0 16,0 0-16,0 0 15,43 0-15,-22-1 0,21 1 0,1 0 16</inkml:trace>
  <inkml:trace contextRef="#ctx0" brushRef="#br0" timeOffset="189288.06">18161 9038 0,'0'0'0,"0"21"0,-21-21 16,0 0 0,21-21 46,0 0-46,0 0-16,0 0 15,21 21-15,-21-21 0,21 21 16,-21-22-16,21 1 0,0 21 16,0-21-16,1 21 0,-1 0 15,0-21-15,0 21 0,0 0 16,0 0-16,1 0 0,-22 21 16,21 0-16,-21 0 0,0 1 0,21-1 15,-21 0-15,0 21 0,0 1 0,0-22 16,0 21-16,0 0 0,0 1 15,-21-22-15,0 21 0,-1 1 0,1-22 16,0 21-16,0-21 0,-21 0 16,20 1-16,1-1 0,0 0 0,0 0 0,0 0 15,0-21-15,21 21 0,21-42 63,0 21-63,0 0 0,0 0 0,0-21 15,1 21-15,20 0 0,-21 0 0,21 0 16,-20-21-16,20 21 0,-21 0 0,0-21 16,22 21-16,-22 0 0,0 0 0,21-21 15,-21 21-15,1 0 0,-1 0 0,-21-22 16,21 22-16,0-21 0,0 21 0,0-21 16</inkml:trace>
  <inkml:trace contextRef="#ctx0" brushRef="#br0" timeOffset="190099.13">19410 8954 0,'-21'0'15,"-1"-22"-15,22 1 16,0 0-16,0 0 16,0 0-16,22 21 0,-1-21 15,0 21-15,0-22 16,21 22-16,-20 0 0,-1-21 0,21 21 15,-21 0-15,0 0 0,1 0 0,-1 0 16,0 0-16,-21 21 0,0 1 16,0-1-16,0 0 0,0 0 0,0 21 15,0-20-15,-42-1 0,20 21 16,1-21-16,-21 0 0,0 1 0,20-1 16,-20 0-16,21 0 0,-21-21 0,20 21 15,1-21-15,0 21 0,0-21 16,21-21 31,21 21-32,-21-21-15,21 21 0,0 0 0,1 0 16,-1 0-16,0 0 0,0 0 16,0 0-16,0 0 0,1 0 15,-1 0-15,0 0 0,0 21 16,0-21-16,0 21 0,1-21 0,-22 22 15,0-1-15,21-21 0,-21 21 0,0 0 16,0 0-16,0 0 16,0 1-16,21-22 62,0 0-62,0 0 0,0 0 0,1-22 16,-1 1-16,21 21 0,-21-21 0,0 0 15,1 21-15,-22-21 0,21 0 0</inkml:trace>
  <inkml:trace contextRef="#ctx0" brushRef="#br0" timeOffset="191002.38">20341 8827 0,'-21'0'0,"42"0"0,-63-22 15,42 1 1,0 0 0,21 21-1,0 0-15,0-21 0,0 21 0,1-21 16,-1 21-16,21 0 0,-21 0 15,0-21-15,22 21 0,-22 0 16,0 0-16,0 0 0,0 0 0,1 0 16,-1 0-16,-21 21 15,0 0-15,0 21 0,0 1 16,0-1-16,0 0 0,-21 1 16,-1-1-16,22 0 0,0 1 0,-21-1 15,0 0-15,21-21 0,-21 1 0,21 20 16,0-21-16,0 0 0,0 0 15,0 1 1,0-44 0</inkml:trace>
  <inkml:trace contextRef="#ctx0" brushRef="#br0" timeOffset="191161.29">20320 9165 0,'0'0'0,"-21"0"0,21-21 15,0 0 1,21 21 0,21 0-16,-21-21 0,22 21 0,-1 0 15,22 0-15,-22-21 0,0 21 16,1-22-16,-1 1 0,0 21 0</inkml:trace>
  <inkml:trace contextRef="#ctx0" brushRef="#br0" timeOffset="191623.03">21188 8763 0,'0'-21'0,"0"42"0,0-63 15,0 21 1,21 21 0,0 0-16,0 0 0,0 0 15,1 0-15,-1 0 0,0 0 0,0 0 16,-21 21-16,0 0 0,0 0 15,0 0-15,0 0 16,0 1-16,-21-1 0,0 0 16,0-21-16,-22 21 0,22 0 0,0 0 15,-21 1-15,20-22 0,1 21 0,0-21 16,0 0-16,21 21 16,21-21-1,0 0-15,0 0 0,1 0 16,-1 0-16,0 0 0,0 21 0,0-21 15,0 0-15,1 21 0,-1 0 16,0-21-16,-21 22 0,21-1 0,-21 0 0,0 0 16,0 0-16,0 0 0,0 1 0,0-1 15,-21 0-15,0 0 16,0 0-16,-1-21 0,-20 21 0,21 1 16,0-22-16,0 0 0,-1 21 0,1-21 15,0 0-15,0 0 0,0 0 0,0 0 16,21-21 15,0-1-31,21 22 0,0-21 16,0 0-16,0 0 0</inkml:trace>
  <inkml:trace contextRef="#ctx0" brushRef="#br0" timeOffset="191975.83">21844 8869 0,'0'0'15,"-21"0"-15,0-21 0,-1 21 0,1-21 0,21-1 16,0 1 0,43 21-16,-22 0 15,21 0-15,0 0 0,1-21 16,-1 21-16,0 0 0,-20 0 0,20-21 0,0 21 15,-21 0-15,1 0 0,20 0 0,-21 0 16,-21-21 0,21 21-16,-42 0 47,0 0-47,0 0 15,0 0 1,21 21-16,-22-21 0,1 0 15,0 0-15,0 0 0,0 0 0,0 21 0,-1-21 16</inkml:trace>
  <inkml:trace contextRef="#ctx0" brushRef="#br0" timeOffset="192430.99">21802 8848 0,'0'0'0,"-22"0"15,22 21-15,-21-21 0,21 21 16,-21 0-1,21 0-15,-21 1 0,21-1 16,0 0-16,0 0 0,0 0 16,0 0-16,-21 1 0,21-1 0,-21 0 15,21 0-15,0 0 0,0 0 16,21-21 31,0-21-47,0 21 0,0-21 0,0 0 15,1 21-15,-1-21 0,0 21 0,21-21 16,-21 21-16,22 0 0,-22 0 0,0 0 16,21 0-16,-20 0 0,-1 0 15,21 0-15,-21 0 0,0 21 0,1 0 16,-22 0-16,0 0 0,21 0 0,-21 1 16,0-1-16,0 0 0,0 0 15,0 0-15,0 0 0,-21 1 0,-1-22 16,1 21-16,0 0 0,0-21 15,0 0-15,0 21 0,-1-21 16,-20 0-16,21 0 0,0 0 0,-22 0 16,22 0-16,0 0 0,0 0 0,0 0 15,21-21 1,21 0 0,0 0-16,21 21 0,-20-22 15,-1 1-15</inkml:trace>
  <inkml:trace contextRef="#ctx0" brushRef="#br0" timeOffset="192839.79">22881 8805 0,'0'0'0,"0"-42"0,21 21 16,-21 0-16,21 0 0,-21-1 0,0 1 15,-21 21 1,0 21-1,0 1-15,0-1 0,-22 21 0,22-21 16,-21 22-16,21-1 0,0 0 0,-22 1 16,22-1-16,21 0 0,0 1 0,0-1 15,0 0-15,0-21 0,0 22 0,0-22 16,21 0-16,0 0 16,1 0-16,-1-21 0,0 22 0,0-22 0,21 0 15,-20 0-15,-1 0 0,0 0 16,0 0-16,0 0 0,0-22 0,1 1 15,-1 0-15,-21 0 16,0 0-16,0 0 16,-21 21-16,-1 0 15,1 0-15,0 0 0,-21 0 0,21 0 16,-1 0-16,-20 0 0,21 0 0,0 0 16,0 0-16,21 21 15,21-21 1,0 0-16,0 0 0,21 0 15,-20 0-15,20 0 0</inkml:trace>
  <inkml:trace contextRef="#ctx0" brushRef="#br0" timeOffset="193322.77">23664 9059 0,'0'0'0,"-21"-21"0,21 0 16,-21 0-16,0 0 0,0 0 0,21-1 15,0 1-15,0 0 0,0 0 16,0 0-16,0-22 0,0 22 16,0 0-16,21 0 0,0 0 0,0 0 15,0-1-15,22 1 0,-22 21 0,21 0 16,0-21-16,-20 21 0,20 0 0,-21 0 16,21 0-16,-20 0 0,-1 0 15,0 21-15,-21 0 0,0 1 16,0 20-16,0-21 0,-21 0 0,0 22 15,-1-22-15,1 21 0,-21-21 0,0 22 16,-1-22-16,1 21 0,0-21 16,-1 0-16,1 1 0,21-1 0,0 21 15,-1-42-15,1 21 0,21 0 16,0 1-16,0-1 0,0 0 16,21-21-16,22 0 0,-22 0 15,0 0-15,0 0 0,22 0 0,-22 0 16,0 0-16,0 0 0,0 0 0,0-21 15,-21 0-15,0-1 0,0 1 16,0 0-16,0 0 0,0 0 0,-21 0 16,0-1-16,0 22 0,0-21 15,0 0-15,-1 21 0,-20 0 0,21 0 16,0 0-16,0 0 16,42 21-1,0-21-15,21 0 0,-21 0 16,22 0-16</inkml:trace>
  <inkml:trace contextRef="#ctx0" brushRef="#br0" timeOffset="193999.47">24405 8700 0,'0'0'0,"0"-22"0,-21 22 16,21-21-16,21 21 31,0 0-15,0-21-16,1 21 0,-1 0 16,0 0-16,21-21 0,-21 21 0,1 0 15,-1 0-15,0 0 0,0-21 16,0 21-16,0 0 0,1 0 0,-1 0 15,0 0-15,0 0 0,-42 0 47,0 0-47,0 0 0,-22 0 0,22 0 16,0 0-16,-21 0 0,20 0 16,1 0-16,0 0 0,0 21 0,-21-21 15,20 0-15,1 0 0,0 0 0,0 0 16,0 0-16,0 21 0,-1-21 15,1 0-15,0 0 0,0 21 0,0-21 16,0 21-16,-1-21 16,22 22-16,0-1 0,0 0 15,0 0-15,22 0 16,-1-21-16,0 21 0,0-21 0,21 0 16,-20 22-16,-1-22 0,21 0 0,-21 21 15,22-21-15,-22 0 0,0 21 16,21-21-16,-21 21 15,1-21-15,-22 21 0,0 0 16,0 1-16,0-1 0,0 0 16,-22 0-16,1 0 0,0 0 15,0-21-15,0 22 0,0-1 16,-22-21-16,22 21 0,0-21 0,0 0 16,-22 21-16,22-21 0,0 0 0,-21 0 15,21 0-15,-1 0 0,1 0 0,0 0 31,42 0-15,0 0-16,1 0 0,-1 0 16,0-21-16,21 21 0</inkml:trace>
  <inkml:trace contextRef="#ctx0" brushRef="#br0" timeOffset="194381.25">25040 8636 0,'0'-21'0,"0"42"0,21-63 0,-21 21 16,-21 21 15,0 0-31,0 0 0,0 0 0,-1 21 16,-20 0-16,21 0 0,0 21 15,-22-20-15,22 20 0,0-21 0,0 21 16,0 1-16,0-1 0,21-21 15,0 22-15,0-22 0,0 0 0,0 21 16,0-21-16,21 1 0,0-22 0,0 21 16,0 0-16,22-21 0,-22 0 0,0 0 15,0 0-15,0 0 0,0 0 16,1 0-16,-1 0 0,-21-21 0,0 0 16,0-1-16,0 1 15,-21 21 1,-1-21-16,1 21 0,0 0 15,0 0-15,0 0 0,21 21 32,21-21-32,0 0 0,0 0 15</inkml:trace>
  <inkml:trace contextRef="#ctx0" brushRef="#br0" timeOffset="194575.14">25358 9208 0,'0'0'0,"-43"0"15,64 0 32,1 0-47,-1 0 0,0 0 16,21 0-16</inkml:trace>
  <inkml:trace contextRef="#ctx0" brushRef="#br0" timeOffset="194747.04">25760 9250 0,'-21'0'15</inkml:trace>
  <inkml:trace contextRef="#ctx0" brushRef="#br0" timeOffset="194962.92">26014 9292 0,'-21'0'16,"-1"0"-16</inkml:trace>
  <inkml:trace contextRef="#ctx0" brushRef="#br0" timeOffset="202559.73">17547 10647 0,'0'-21'15,"-21"21"17,21-21-32,0-1 46,0 1-30,21 21-16,0-21 16,0 0-16,1 21 15,-1-21-15,0 21 0,0 0 16,0-21-16,0 21 0,1 0 16,-1 0-16,0 0 0,0 0 0,0 0 15,0 0-15,1 0 0,-1 0 16,0 21-16,-21 0 0,0 0 15,0 0-15,0 0 0,0 1 16,0-1-16,0 0 0,0 0 0,0 0 16,-21 0-16,0 22 0,-1-22 0,1 0 15,-21 0-15,21-21 0,0 21 16,-1 1-16,1-22 0,0 21 0,0-21 0,0 0 16,0 0-16,-1 21 15,1-21 1,21-21-1,0 0 1,21-1 0,1 22-16,-1-21 15,0 21-15,0 0 0,0 0 0,22 0 16,-22 0-16,0 0 0,0 0 0,21 0 16,-20 0-16,-1 0 0,0 0 0,0 0 15,0 0-15,0 21 0,1 1 16,-1-1-16,0 0 15,-21 0-15,0 0 0,0 0 16,0 1-16,0-1 0,0 0 16,-21 0-16,0 0 0,-1-21 0,1 21 15,0 1-15,0-1 0,0 0 0,-22 0 16,22-21-16,0 21 0,0 0 16,0-21-16,-22 0 0,22 0 0,0 0 15,0 0-15,-21 0 0,20 0 0,1 0 16,0 0-16,0 0 0,0 0 0,0 0 15,-1 0-15,1 0 0,0 0 16,0 0 0,21-21-16,0 0 31,21 0-15,0 0-16,0 21 0,1-21 15,-1 21-15,0-22 0</inkml:trace>
  <inkml:trace contextRef="#ctx0" brushRef="#br0" timeOffset="203410.24">18521 10795 0,'0'-21'0,"0"0"31,-21 21-15,21-21-16,0-1 16,0 1-1,0 0-15,0 0 16,21 0-1,0 0-15,0 21 0,0-22 16,0 22-16,1-21 16,-1 21-16,0 0 0,0 0 0,0-21 15,0 21-15,1 0 0,-1 0 0,0 0 16,0 0-16,0 0 0,0 0 0,-21 21 16,0 0-16,22 1 15,-22-1-15,0 0 0,0 0 0,0 0 16,-22 0-16,22 22 0,-21-22 0,0 21 15,0-21-15,-21 22 0,20-22 16,1 21-16,-21-21 0,21 22 0,-22-22 0,1 21 16,21-21-16,-21 22 0,-1-22 15,22 21-15,-21-21 0,21 1 16,-1-1-16,-20 0 0,21 0 0,0 0 16,0 0-16,-1-21 0,22 22 0,-21-22 15,0 0 1,21-22-1,21 22 1,0-21-16,-21 0 0,22 0 0,-1 0 16,0 0-16,0-1 0,0 1 0,0 0 15,1 0-15,-1 0 0,0 21 16,0-21-16,0-1 0,0 22 0,1 0 16,-1 0-1,0 0-15,-21 22 0,0-1 0,0 0 16,21 0-16,-21 0 0,21 0 15,-21 1-15,0-1 0,0 0 0,21 0 16,1 0-16,-1-21 0,0 21 16,0-21-16,0 0 15,0 0-15,1 0 0,-1 0 16,-21-21-16,21 0 0,-21 0 16,21 21-16,-21-21 0,21 0 15,-21-1-15,21 22 0,-21-21 0,0 0 0,0 0 16,0 0-16</inkml:trace>
  <inkml:trace contextRef="#ctx0" brushRef="#br0" timeOffset="204282.84">19325 10922 0,'0'0'0,"-21"0"0,0 0 15,0 0 1,-1 21 0,22 0-16,0 1 15,22-22 17,-1 0-32,0 0 15,0 0 1,-21-22-1,0 1 1,0 0-16,-21 21 16,0 0-16,0 0 15,-1 0-15,1 0 0,21 21 16,0 0 0,-21-21-16,21 22 0,0-1 15,21-21-15,-21 21 16,21-21-16,1 0 0,-1 0 15,0 0-15,0 0 0,0 0 16,0-21-16,1 21 0,-22-21 16,0-1-16,0 1 15,0 0-15,0 0 16,-22 21 0,1 0-1,0 0-15,0 0 0,21 21 16,-21 0-16,21 0 15,-21-21-15,21 22 16,0-1 0,21-21 15,0 0-31,-21-21 16,0-1-1,0 1 1,-21 21 31,0 0-47,21 21 15,0 1 17</inkml:trace>
  <inkml:trace contextRef="#ctx0" brushRef="#br0" timeOffset="212183.24">19981 10541 0,'0'0'0,"-42"0"15,42-21 110</inkml:trace>
  <inkml:trace contextRef="#ctx0" brushRef="#br0" timeOffset="212483.2">20045 10499 0,'0'0'0,"0"-21"0,0-1 16,0 1-16,0 42 46,0 1-30,0-1-16,0 21 0,0 0 0,0-20 16,0 20-16,0 0 0,0 1 15,0-1-15,0-21 0,0 21 0,0-20 16,21 20-16,-21-21 0,0 0 0,0 0 16,0 1-16,0-1 0,0 0 15,0 0-15,21-21 31,0-21-15,-21 0-16</inkml:trace>
  <inkml:trace contextRef="#ctx0" brushRef="#br0" timeOffset="212867">20616 10689 0,'0'0'0,"0"-21"0,0 0 16,0 0-16,0 0 0,0-1 16,0 1-16,0 0 0,21 21 15,1-21-15,-1 21 0,-21-21 0,42 21 16,-21 0-16,0 0 0,1 0 0,20 0 16,-21 0-16,0 21 0,0 0 0,1 0 15,-22 0-15,0 1 16,0 20-16,0-21 0,0 0 0,0 22 15,-22-22-15,1 21 0,0-21 0,-21 0 16,21 22-16,-22-22 0,1 0 0,21 0 16,-22 0-16,22-21 0,0 22 0,0-22 15,21 21 1,21-21 0,0 0-16,0 0 0,1 0 15,-1 0-15,0 0 0,0 0 16,21 0-16,-20 0 0,-1-21 0,0 21 15,21 0-15,-21-22 0,1 22 0,-22-21 0,21 21 16,0-21-16,0 0 16</inkml:trace>
  <inkml:trace contextRef="#ctx0" brushRef="#br0" timeOffset="213361.71">21484 10562 0,'0'0'0,"-21"-21"0,0 21 16,21-21-16,0 0 16,0 0-16,21 21 15,0 0-15,0 0 16,0 0-16,1 0 0,-1 0 16,0 0-16,0 0 0,-21 21 15,0 0-15,0 0 0,0 0 16,0 0-16,-21 1 0,0-1 0,0 0 15,-1 0-15,1 0 0,0 0 16,-21-21-16,21 22 0,-1-1 0,1-21 16,21 21-1,21-21 1,1 0-16,-1 0 16,0 0-16,0 0 0,0 0 15,0 21-15,1 0 0,-1-21 0,-21 21 16,21-21-16,0 22 0,-21-1 15,0 0-15,0 0 0,0 0 16,0 0-16,0 1 16,-21-22-16,0 0 0,0 21 15,-1-21-15,-20 0 0,21 0 0,0 0 16,0 0-16,-22 0 0,22 0 0,0 0 16,0 0-16,0 0 0,-1 0 15,44 0 16,-1-21-15,0-1-16,21 22 0</inkml:trace>
  <inkml:trace contextRef="#ctx0" brushRef="#br0" timeOffset="213827.44">22077 10562 0,'21'-21'0,"-42"42"0,42-21 32,-21 21-17,0 1-15,0 20 0,-21-21 0,0 0 16,-1 0-16,22 22 0,-21-22 16,0 0-16,21 0 0,0 22 0,-21-22 15,0 0-15,21 0 0,0 0 16,21-21 15,0 0-31,0 0 0,0 0 0,1 0 16,-1 0-16,0-21 15,0 0-15,0 21 0,-21-21 16,21 21-16,1 0 0,-22-21 0,0 42 62,0 0-62,0 0 0,0 0 16,0 0-16,-22 1 0,1-1 16,21 0-16,0 0 0,0 0 15,0 0-15,0 1 16,0-1 0</inkml:trace>
  <inkml:trace contextRef="#ctx0" brushRef="#br0" timeOffset="214495.07">22627 10626 0,'0'0'15,"0"-21"-15,21-1 16,0 22 0,-21-21-16,22 21 0,-1 0 15,0 0-15,0 0 0,0 0 0,0 0 16,1 0-16,-1 0 0,0 0 0,-21-21 16,21 21-16,0 0 15,-42 0 32,0-21-47,0 21 0,0 0 16,-1 0-16,1 0 0,0 0 15,0 0-15,0 21 0,0 0 0,-1-21 16,1 21-16,0 1 16,0-1-16,21 0 15,-21-21-15,21 21 0,-21-21 0,21 21 16,0 0-1,21-21 1,0 0-16,0 0 16,0 0-16,0 0 0,1 0 15,-1 0-15,0 0 16,0 22-16,0-22 16,0 21-16,-21 0 0,22-21 0,-1 21 15,-21 0-15,21-21 0,0 21 16,-21 1-16,0-1 0,0 0 15,0 0-15,0 0 16,0 0 0,-21-21-16,0 0 0,0 22 0,-1-22 15,1 0-15,0 21 0,0-21 0,0 0 16,0 0-16,-1 0 0,1 0 16,0 0-16,0 0 0,0 0 15,0 0-15,-1 0 16,1 0-1,42-21 17</inkml:trace>
  <inkml:trace contextRef="#ctx0" brushRef="#br0" timeOffset="-214425.99">23643 10456 0,'0'0'0,"0"-21"0,0 0 0,0 0 16,0 0-16,-21 21 15,0 0 1,0 0-16,-1 0 16,1 21-16,0 0 0,0 0 0,0 22 15,0-22-15,-1 21 0,1 0 0,0 1 16,0-1-16,0 0 0,0-20 16,-1 20-16,1 0 0,21-21 15,0 22-15,0-22 0,0 0 0,0 0 16,0 0-16,0 1 0,0-1 0,21 0 15,1-21-15,-1 0 0,0 0 16,0 0-16,0 0 0,0 0 0,1 0 16,-1 0-16,0 0 0,0 0 15,0 0-15,0-21 0,1 0 0,-1 21 16,-21-22-16,21 1 0,-21 0 0,0 0 16,0 0-16,0 0 15,-21 21 1,0 0-1,-1 0-15,1 0 0,0 0 16,0 0-16,0 21 0,0 0 16,-1-21-16,1 21 0,0 0 15,0-21 1,21 21-16,-21-21 16,21 22-16,-21-22 31</inkml:trace>
  <inkml:trace contextRef="#ctx0" brushRef="#br0" timeOffset="-211033.14">17420 12065 0,'0'0'16,"0"-21"-1,-21 0 1,0 21 0,21-21-1,-21 21-15,21-22 16,21 1 0,0 21-16,0 0 15,0 0-15,0 0 0,1 0 16,-1 0-16,0 0 0,0 0 0,0 0 15,0 21-15,1 1 0,-1-22 0,0 21 16,-21 0-16,0 0 0,0 0 0,0 22 16,0-22-16,0 0 0,0 0 0,-21 0 15,21 0-15,-43 1 0,22-1 16,0 0-16,-21-21 0,21 21 16,-22-21-16,22 0 0,0 21 0,-21-21 15,20 0-15,1 0 0,0 0 16,21-21-16,0 0 15,0 0 1,21 21-16,0-21 0,1 21 0,-1 0 16,21 0-16,-21 0 0,22 0 0,-22 0 15,21 0-15,-21 0 0,22 0 0,-22 21 16,21-21-16,0 21 0,-20 0 0,-1 0 16,0 0-16,0 1 0,0-1 15,0 0-15,-21 0 0,0 0 0,0 0 16,0 22-16,-21-22 0,-21 21 15,21-42-15,-22 21 0,22 1 16,-21-22-16,0 21 0,-1-21 0,1 0 16,21 0-16,-22 0 0,22 0 0,-21 0 15,21 0-15,0 0 0,-1 0 16,22-21-16,0-1 16,22 22-1,-1-21-15,0 0 16,0 21-16,0-21 0,0 21 0,1-21 15,-1 21-15</inkml:trace>
  <inkml:trace contextRef="#ctx0" brushRef="#br0" timeOffset="-210488.24">18415 12171 0,'0'-21'0,"0"42"0,0-63 16,0 20-16,0 1 16,0 0-16,0 0 0,0 0 15,0 0-15,21 21 16,0-22-16,0 22 0,1 0 0,-1 0 16,0 0-16,0 0 0,0 0 15,0 22-15,1-1 0,-1 0 0,0 0 16,0 21-16,-21-20 0,0 20 15,0-21-15,0 21 0,0 1 0,0-1 16,0-21-16,0 22 0,-21-1 0,0-21 16,0 21-16,-22-20 0,22-1 0,-21 0 15,21 0-15,-1 0 0,1-21 0,-21 21 16,21-21-16,0 0 0,-1 0 16,1 0-16,0-21 15,21 0-15,0 0 16,0 0-16,0 0 0,0-1 15,0 1-15,21 0 0,0 21 16,1-21-16,-1 21 16,0 0-16,0 21 15,0-21-15,0 21 0,1 0 0,20 1 16,-21-1-16,0 0 0,0 0 0,22-21 16,-22 21-16,0 0 0,0 1 0,0-22 15,1 21-15,-1 0 0,0-21 0,0 0 16,0 0-1,0 0 1,1 0-16,-22-21 16,0 0-16,21 21 0,0-22 15,0 1-15</inkml:trace>
  <inkml:trace contextRef="#ctx0" brushRef="#br0" timeOffset="-210117.45">19431 12340 0,'0'-21'16,"21"21"62,0 0-63,0 0 1,-21-21 0,0 0-1,-21 21 1,0 0-16,0 0 16,0 0-16,0 0 15,21 21-15,0 0 16,-22-21-16,22 21 0,0 0 15,22-21 1,-1 0 0,0 0-16,21-21 0,-21 21 0,1-21 15</inkml:trace>
  <inkml:trace contextRef="#ctx0" brushRef="#br0" timeOffset="-204197.41">20659 12171 0,'0'21'0,"-22"-21"0,1 0 31,0 0-31,21 21 16,-21-21-16,42 0 140,0 0-124,0 0-16,1 0 0,-1 0 16,0 0-16,-21-21 15,21 21-15,0 0 16,0-21-16,1 21 0,-1 0 16,-21-21-16,21 21 0</inkml:trace>
  <inkml:trace contextRef="#ctx0" brushRef="#br0" timeOffset="-204001.52">21145 12192 0,'0'0'0,"22"0"0,-22 21 16,21-21 0,0 0-1,0 0 1,0 0-16,0 0 0,1 0 15,-1 0-15,0 0 0,0 0 16,0 0-16,0 0 0,22 0 16,-22-21-16</inkml:trace>
  <inkml:trace contextRef="#ctx0" brushRef="#br0" timeOffset="-203829.62">21844 12192 0,'0'0'0,"21"21"0,0-21 16,0 0-1,1 0-15,-1 0 32,0 0-17,0 0-15,0 0 16,0-21-16,1 21 0,-1 0 0,0 0 16,0 0-16</inkml:trace>
  <inkml:trace contextRef="#ctx0" brushRef="#br0" timeOffset="-203653.97">22521 12213 0,'21'0'15,"1"0"17,-1 0-17,0 0 1,0 0-1,0 0-15,-21-21 0,21 21 0</inkml:trace>
  <inkml:trace contextRef="#ctx0" brushRef="#br0" timeOffset="-203473.07">23135 12192 0,'21'0'63,"0"0"-63,1 0 15,-1 0-15,0 0 16</inkml:trace>
  <inkml:trace contextRef="#ctx0" brushRef="#br0" timeOffset="-203281.18">23622 12171 0,'21'0'63,"0"-21"-48,0 21 1,1 0-16,-1-21 0,0 21 15,21 0-15</inkml:trace>
  <inkml:trace contextRef="#ctx0" brushRef="#br0" timeOffset="-203057.31">24363 12086 0,'21'0'16,"-21"-21"-1,21 21-15,0 0 32,-21-21-32,21 21 31,1 0-31,-1-21 16,0 21-16,0 0 15,0 0-15,0 0 0,1 0 0</inkml:trace>
  <inkml:trace contextRef="#ctx0" brushRef="#br0" timeOffset="-202910.4">24913 12023 0,'21'0'16,"-42"0"-16,63 0 15,-42-21 48</inkml:trace>
  <inkml:trace contextRef="#ctx0" brushRef="#br0" timeOffset="-202729.5">25231 12023 0,'0'0'0,"0"21"0,0-42 78,21 21-63,0 0-15</inkml:trace>
  <inkml:trace contextRef="#ctx0" brushRef="#br0" timeOffset="-202541.61">25463 12086 0,'-21'0'0,"21"-21"94</inkml:trace>
  <inkml:trace contextRef="#ctx0" brushRef="#br0" timeOffset="-120419.2">19283 12256 0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5:45:41.6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3175 1249 0,'0'0'0,"0"-21"0,0 0 15,0-1-15,0 1 16,0 0-16,0 0 15,0 0-15,21 21 0,-21-21 16,0-1-16,0 44 63,0-1-63,0 0 0,0 0 0,0 21 15,0-20-15,0 20 0,0 0 0,0 1 16,-21-1-16,21 21 0,0-20 15,0 20-15,-21-20 0,21 20 0,0 1 16,0-22-16,-21 0 0,21 22 0,0-22 16,0 0-16,0-20 0,0 20 15,0-21-15,0 0 0,0 0 0,0 1 16,0-1-16,0-42 62,0-1-46,0 1-16,21 0 0,0 0 0,0 0 16,0-22-16</inkml:trace>
  <inkml:trace contextRef="#ctx0" brushRef="#br0" timeOffset="679.66">3958 953 0,'0'-22'15,"-21"22"-15,21 22 16,0-1-1,0 21-15,0-21 0,0 22 16,0-22-16,0 21 0,21 0 16,-21 1-16,0 20 0,0-20 0,0-1 15,0 0-15,0 1 0,0-1 0,0 21 16,0-20-16,0-1 0,0 0 16,0 1-16,0-22 0,0 21 0,0-21 15,0 1-15,0-1 0,0 0 0,0 0 16,0-42 15,0 0-31,0 0 16,0-1-16,0 1 0,0 0 15,0 0-15,0-21 0,0 20 16,0 1-16,0 0 0,0 0 0,0-21 16,0 20-16,21 1 0,0 0 0,-21 0 15,22 0-15,-1 0 0,0-1 16,0 22-16,21-21 0,-20 0 0,-1 21 15,21 0-15,-21 0 0,0 0 0,22 0 16,-22 0-16,21 21 0,-21 0 16,22 1-16,-22-1 0,0 0 0,0 0 15,0 21-15,1-20 0,-22 20 0,0-21 16,0 21-16,0-20 0,0 20 0,-22-21 16,1 21-16,0-20 15,0-1-15,-21 21 0,20-21 0,-20 0 16,21-21-16,-21 22 0,20-22 0,-20 0 15,21 21-15,0-21 0,0 0 0,-1 0 16,1 0-16,0 0 0,0 0 16,21-21-1,0-1 1,0 1 0,21 21-16,-21-21 0,21 21 0</inkml:trace>
  <inkml:trace contextRef="#ctx0" brushRef="#br0" timeOffset="1425.18">5016 1397 0,'-21'21'15,"0"0"-15,21 1 16,0-1-16,-21 0 16,21 0-16,0 21 0,-21-20 0,21-1 15,0 21-15,0-21 0,0 0 16,0 22-16,0-22 0,0 0 0,0 0 16,21 0-16,0 1 0,0-22 15,0 0-15,1 21 0,-1-21 0,21 0 16,-21 0-16,22 0 0,-22-21 0,21-1 15,-21 22-15,22-21 0,-22 0 0,0 0 16,0 0-16,0 0 0,0-1 16,1 1-16,-1-21 0,0 21 0,-21 0 15,0-1-15,0 1 0,0 0 0,0 0 16,0 0-16,0 0 0,0-1 16,0 44 30,0-1-46,0 0 0,0 0 0,0 21 16,0 1-16,0-1 0,0 0 16,0 1-16,0 20 0,0-20 0,0 20 15,21 1-15,0-1 0,-21 1 0,21-1 16,-21 1-16,22-1 0,-22 22 0,21-22 16,-21 1-16,0-1 0,0 1 0,0-1 15,0 1-15,0-1 0,0 1 16,0-1-16,-21-20 0,-1 20 15,1-21-15,0 1 0,0-1 0,0 0 0,0 1 16,-1-22-16,1 0 0,-21 0 16,21 0-16,0 1 0,-22-22 0,1 0 15,0 0-15,-1 0 0,1 0 16,-22 0-16,1 0 0,-1 0 0,1-22 16,-85-20-16,84 0 0,1-1 15,20 22-15,-20-21 0,21-22 0,20 22 16,-20 0-16,21-22 0,0 1 0,21 20 15,0-20-15,0 21 0,0-22 16,0 22-16,42-1 0,-21 1 0,0-21 16,22 41-16,-22-20 0,21 0 0,1-1 15,-1 22-15,-21-21 0,21 21 0,1 0 16,-22-1-16,21-20 16,1 21-16,-1-21 0</inkml:trace>
  <inkml:trace contextRef="#ctx0" brushRef="#br0" timeOffset="1811.99">6075 889 0,'0'0'0,"-21"0"0,21-21 16,-22 0-16,22 0 16,-21 21-16,0 0 15,21 21-15,0 0 16,0 0-16,0 0 0,0 22 0,0-1 16,0 21-16,0-20 0,0 20 15,0 1-15,0-22 0,0 22 0,0-1 16,0 1-16,0-22 0,0 0 15,0 22-15,0-22 0,0 0 0,0-20 16,0 20-16,0-21 0,0 0 0,0 0 16,0 1-16,21-44 31,-21 1-31,21 0 16,1 0-16,-22 0 0,21 0 0,-21-22 15</inkml:trace>
  <inkml:trace contextRef="#ctx0" brushRef="#br0" timeOffset="2248.25">6223 1566 0,'0'0'0,"0"22"31,21-22-31,0 0 0,0 0 16,1 0-16,-1 0 15,0-22-15,0 22 0,0-21 0,0 21 16,1-21-16,-1 0 0,0 21 0,0-21 16,0 0-16,0-1 0,-21 1 15,0 0-15,22 0 0,-22 0 16,0 0-16,0-1 0,0 1 16,-22 21-1,1 0-15,0 0 0,0 0 16,0 21-16,21 1 0,-21-1 15,-1 0-15,1 0 0,21 21 0,-21-20 16,21 20-16,-21 0 0,0-21 0,21 22 16,0-1-16,0 0 0,0-20 0,0-1 15,0 21-15,0-21 0,0 0 16,0 1-16,21-1 0,0-21 0,0 21 16,0-21-16,1 0 0,20 0 0,-21 0 15,0 0-15,22 0 0,-22 0 0,0 0 16,0 0-16,21 0 0,-20-21 15,-1 0-15,0-1 0,0 1 16,0 0-16,-21 0 0,0-21 16,0 20-16</inkml:trace>
  <inkml:trace contextRef="#ctx0" brushRef="#br0" timeOffset="2584.06">5800 1080 0,'0'0'16,"0"-22"-1,21 22-15,0 0 0,0-21 16,0 21-16,22 0 0,-1-21 0,-21 0 15,21 21-15,1-21 0,-1 21 0,0 0 16,1-21-16,-1-1 0,0 22 16,-20 0-16,20 0 0,-21 0 0,0 0 15,0 0-15,1 0 0,-1 0 16,-21 22 15,0-1-31,0 0 16</inkml:trace>
  <inkml:trace contextRef="#ctx0" brushRef="#br0" timeOffset="3183.68">7895 1503 0,'0'0'0,"-21"21"0,0-21 16,0 0-16,-1 0 0,1 0 0,0 0 15,42 0 17,22 0-32,-22 0 0,21 0 15,0 0-15,1 0 0,-1 0 0,0 0 16,22 0-16,-22 0 0,22-21 16,-22 21-16,22 0 0,-1 0 15,-21 0-15,22 0 0,-22 0 0,1-21 16,-1 21-16,0 0 0,1 0 0,-22 0 15,21 0-15,-21 0 0,0 0 16,-42 0 15,0 0-31,0 0 0,-21 0 16,20 0-16,1 0 0,-21 0 16,21 0-16,-22 0 0,1 21 0,21-21 15</inkml:trace>
  <inkml:trace contextRef="#ctx0" brushRef="#br0" timeOffset="3564.84">7705 1757 0,'0'0'0,"21"0"46,0 0-46,0 0 16,0 0-16,0-21 0,1 21 0,20 0 16,-21 0-16,21 0 0,1-21 0,-1 21 15,0 0-15,1 0 0,-1 0 16,0-22-16,1 22 0,-1 0 16,0 0-16,1 0 0,-1 0 0,0-21 15,1 21-15,-1 0 0,-21 0 0,22 0 16,-22 0-16,21 0 0,-21-21 0,0 21 15,1 0 1,-44 0 15,22-21 1,0 0-17,0 0-15</inkml:trace>
  <inkml:trace contextRef="#ctx0" brushRef="#br0" timeOffset="4104.53">8805 1228 0,'0'0'0,"0"-21"0,0-1 16,0 1-16,0 0 15,0 42 17,0 0-17,0 1-15,0-1 0,21 0 16,1 0-16,-1 0 16,0 0-16,21 1 0,-21-22 0,1 21 15,20-21-15,-21 0 0,21 21 0,1-21 16,-22 0-16,21 0 0,-21 21 0,22-21 15,-22 0-15,0 0 0,21 0 16,-20 0-16,-1 0 0,0 0 16,0 0-16,-21 21 31,0 0-31,-21 1 16,0-1-16,0-21 15,-1 21-15,1 0 0,0 0 0,-21 0 16,21 1-16,-22-1 0,22 21 0,-21-21 15,21 22-15,-1-22 0,-20 0 0,21 21 16,0-21-16,0 1 0,-1 20 16,1-21-16,0 0 0,21 0 15,-21 1-15,21-1 0,-21-21 16,21 21-16,0-42 62,0 0-62,0-1 0</inkml:trace>
  <inkml:trace contextRef="#ctx0" brushRef="#br0" timeOffset="5319.92">11007 1609 0,'0'0'0,"-22"0"0,1 0 0,21 21 0,-21-21 16,0 0-16,0 0 0,21 21 15,-21-21-15,-1 0 16,1 0-16,0 0 0,0 0 15,0 0-15,0 0 0,-1 0 0,1-21 16,0 21-16,0-21 0,0 0 0,0 21 16,21-22-16,-22 1 15,22 0-15,0 0 0,0 0 0,0 0 0,0-1 16,0 1-16,22-21 0,-1 21 16,0 0-16,0-22 0,21 22 15,1 0-15,-1 0 0,0 0 0,1-1 16,-1 22-16,0 0 0,-20 0 0,20 0 15,0 0-15,-21 0 0,1 0 16,-1 22-16,-21-1 0,0 0 0,0 0 16,0 0-16,0 22 0,-21-22 0,-1 21 15,1-21-15,-21 22 0,0-1 0,-1 0 16,1 1-16,0-1 0,-1 21 16,22-20-16,-21-1 0,21 0 0,-22 1 15,22-1-15,0 0 0,21-20 16,0-1-16,0 21 0,0-21 0,0 0 15,21 1-15,0-1 16,0-21-16,1 0 0,20 0 0,-21 0 16,21 0-16,1 0 0,-22-21 0,21-1 15,1 22-15,-1-21 0,0 0 0,1 0 16,-22 0-16,21 0 0,-21-1 16,0 1-16,1-21 0,-22 21 0,0 0 15,0-1-15,0 1 0,0 0 0,-22 0 16,1 0-16,-21 0 0,21 21 15,-22 0-15,1 0 0,0 0 16,-1 0-16,1 21 0,0-21 0,21 21 16,-22 0-16,1 0 0,21 0 0,0-21 15,-1 22-15,1-1 0,21 0 0,0 0 16,0 0-16,21-21 16,1 0-16,-1 0 0,21 0 15,-21 0-15,22 0 0,-1 0 0</inkml:trace>
  <inkml:trace contextRef="#ctx0" brushRef="#br0" timeOffset="6083.74">12234 1143 0,'0'-21'0,"0"42"0,0-63 0,0-1 0,0 22 16,0 0-16,0 0 0,0 42 47,0 0-47,0 22 0,0-22 0,0 21 16,0 22-16,0-22 0,0 0 0,0 22 15,0-22-15,0 22 0,0-1 16,0-21-16,0 22 0,0-22 15,0 22-15,0-22 0,0 0 0,0 1 16,0-22-16,0 21 0,0-21 0,0 1 16,0-1-16,0 0 15,0-42 17,0 0-32,-21-1 0,21 1 15,0-21-15,0 21 0,0 0 16,0-1-16,0-20 0,0 21 0,0-21 15,21 20-15,0-20 0,1 21 0,20 0 16,-21 0-16,0-1 0,22 1 0,-1 0 16,-21 0-16,21 21 0,-20 0 15,20 0-15,-21 0 0,21 0 16,-20 21-16,20 0 0,-21 0 0,21 1 16,-20-1-16,-1 21 0,-21-21 0,0 22 15,0-22-15,0 21 0,0-21 16,0 22-16,0-22 0,-21 0 0,-1 0 15,-20 0-15,21 0 0,0 1 0,-22-1 16,1 0-16,21-21 0,-21 21 0,-1-21 16,1 0-16,21 0 0,-22 0 15,22 0-15,-21 0 0,21 0 0,0 0 16,-1 0-16,22-21 31,0 0-31,22 21 0,-1-21 16,0-1-16,21 22 0,-21-21 0</inkml:trace>
  <inkml:trace contextRef="#ctx0" brushRef="#br0" timeOffset="6376.57">13229 1503 0,'0'0'0,"0"-21"0,0 0 16,-21 21 15,21 21-31,0 0 0,-21 0 16,21 0-16,0 22 0,0-22 0,-21 21 15,21-21-15,0 22 0,0-22 0,-22 21 16,22-21-16,-21 22 0,21-22 16,0 0-16,0 0 0,0 0 0,-21 0 15,21 1-15,0-1 0,0 0 16,0-42 15,0 0-31,0-1 0,21 1 16,-21 0-16</inkml:trace>
  <inkml:trace contextRef="#ctx0" brushRef="#br0" timeOffset="6758.35">13187 1207 0,'-21'-22'0,"42"44"0,-64-44 15,22 1-15,0 21 16,0 0-16,0 0 0,0 0 0,-1 0 16,22 21-16,-21 1 0,21-1 15,-21 0-15,21 0 0,0 0 16,21-21-16,0 21 16,1-21-16,-1 0 0,0 0 0,0 0 15,0 0-15,0 0 0,1 0 16,-1 0-16,0-21 0,0 21 15,0-21-15,0 0 0,-21 0 0,22 21 16,-22-21-16,0-1 0,0 1 0,0 0 16,0 0-16,0 0 0,-22 0 15,1 21-15,0 0 16,0 0-16,0 0 0,0 0 0,-1 21 16,1 0-16,0-21 15,0 21-15,21 0 0,0 0 0,-21 1 16,21-1-16,0 0 0,0 0 15,0 0-15,0 0 0,21-21 16,0 22-16,0-22 16,0 0-16,22 0 0,-22 0 0</inkml:trace>
  <inkml:trace contextRef="#ctx0" brushRef="#br0" timeOffset="7077.17">13758 1058 0,'0'0'0,"0"-21"0,0 0 16,-21 21-1,21 21 1,0 0 0,-21 1-16,21 20 0,0 0 0,0-21 15,-21 43-15,21-22 0,0 1 0,0-1 16,0 21-16,0-20 0,0 20 15,0-20-15,-21-1 0,21 0 0,0 1 16,0-1-16,0 0 0,0-21 0,-22 22 16,22-22-16,0 0 0,0 0 0,0 0 15,0 1-15,0-44 32,22 22-17,-1-21-15,-21 0 0,21 0 16,0 0-16</inkml:trace>
  <inkml:trace contextRef="#ctx0" brushRef="#br0" timeOffset="7557.66">14287 1482 0,'22'0'0,"-44"0"0,44-21 0,-22-1 15,0 1 1,-22 21 15,1 0-31,0 21 16,0-21-16,0 22 0,0-1 15,-1-21-15,1 21 0,21 0 16,-21 0-16,21 0 0,-21 1 0,21-1 16,0 0-16,0 0 0,0 0 15,21-21-15,0 21 0,0-21 16,1 0-16,-1 22 15,0-22-15,0 0 0,0 0 0,0 21 16,1-21-16,-1 21 0,0 0 16,-21 0-16,21-21 0,-21 21 15,21 1 1,-21-1-16,0 0 16,-21 0-16,0-21 0,0 0 15,0 21-15,-1-21 0,1 0 0,0 21 16,-21-21-16,21 0 0,-1 0 0,1 0 15,0 0-15,0 0 0,0 0 16,0 0-16,-1 0 0,1 0 16,21-21 15,0 0-15,0 0-16,0 0 0</inkml:trace>
  <inkml:trace contextRef="#ctx0" brushRef="#br0" timeOffset="7900.46">13822 1270 0,'0'0'0,"-21"0"0,-1-21 15,22 0 1,22 21-16,-1 0 0,0-21 15,0 21-15,21 0 16,1-22-16,-1 22 0,0-21 0,1 21 16,20 0-16,-20-21 0,-1 21 0,0 0 15,1-21-15,-1 21 0,-21 0 16,0-21-16,22 21 0,-22 0 0,0 0 16,-21 21 46,0 0-31,-21-21-31,0 21 16</inkml:trace>
  <inkml:trace contextRef="#ctx0" brushRef="#br0" timeOffset="13245.11">7959 3450 0,'0'0'0,"-22"0"16,1 0-16,0 0 16,0 0-1,21-21 1,0 0 0,0 0 15,0 0-31,0-1 15,0 1-15,21 21 16,0-21-16,0 0 16,1 21-16,-22-21 0,21 0 0,0 21 15,0-22-15,0 22 0,0-21 0,1 21 16,-1 0-16,0 0 0,0 0 16,0 0-16,0 0 0,1 0 15,-1 21-15,-21 1 0,21-1 16,-21 0-16,21 21 0,-21-21 15,0 1-15,21 20 0,-21 0 16,0-21-16,21 22 0,-21-22 0,0 21 16,0-21-16,0 1 0,0 20 0,0-21 15,0 0-15,0 0 0,0 1 16,0-1-16,0 0 0,0 0 16,0 0-16,0 0 0,0 1 15,0-44 48,0 1-63,0 0 15,0 0-15,0 0 0,0-22 16,0 22-16,0 0 0,22 0 0,-22 0 16,0-22-16,21 22 0,-21 0 15,21-21-15,-21 21 0,0-1 16,21-20-16,0 21 0,0 0 0,-21 0 15,22-1-15,-1 1 0,0 0 0,0 0 16,0 21-16,0-21 0,1 21 16,-1 0-16,0-21 0,21 21 0,-21 0 15,1 0-15,-1 0 0,0 21 0,0-21 16,0 21-16,0 21 0,1-21 16,-1 1-16,0 20 0,-21-21 15,0 21-15,0-20 0,0 20 0,0-21 16,0 21-16,0-20 0,0-1 0,0 0 15,0 0-15,0 21 0,0-20 16,0-1-16,0 0 0,-21-21 16,21 21-16,-21 0 0,-1-21 15,22 21-15,0 1 16,0-44 31,0 1-32,0 0-15,0 0 16,0 0-16,22 21 0,-1-21 16</inkml:trace>
  <inkml:trace contextRef="#ctx0" brushRef="#br0" timeOffset="13759.81">9610 3450 0,'-22'0'32,"44"0"30,-1 0-62,0 0 16,0 0-16,0 0 0,0 0 15,22 0-15,-22 0 0,0 0 16,21 0-16,-20 0 0,-1 0 0,21-21 16,-21 21-16,0 0 0,1 0 0,-1 0 15,0 0-15,0 0 0,0 0 16,0 0 0,-42 0 46,0 0-62,0 0 0,0 21 16,0-21-16,-1 0 15</inkml:trace>
  <inkml:trace contextRef="#ctx0" brushRef="#br0" timeOffset="14123.6">9610 3641 0,'0'0'15,"-22"0"-15,22 21 16,22-21 15,-1 0-31,0 0 0,0 0 0,0 0 16,0 0-16,1 0 0,-1 0 15,0 0-15,0 0 0,0 0 16,0 0-16,1 0 0,-1 0 0,0-21 16,0 21-16,0 0 0,0 0 15,1 0 1,-1 0-16,-21-21 94</inkml:trace>
  <inkml:trace contextRef="#ctx0" brushRef="#br0" timeOffset="14996.25">11155 3577 0,'-21'0'0,"-1"0"16,1 0 0,0 0-16,0 0 0,0 0 15,0 0-15,-1 0 0,1 0 16,21-21-16,-21 21 0,0-21 16,0 21-16,0-21 15,-1 0-15,1-1 0,0 22 16,21-21-16,-21 0 0,0 0 0,21 0 15,0 0-15,-21-1 0,21 1 0,0 0 16,0 0-16,0 0 0,0 0 16,0-1-16,0 1 0,21 0 0,0 21 15,0-21-15,0 0 0,0 21 0,22-21 16,-22-1-16,21 22 0,-21 0 16,22 0-16,-22-21 0,21 21 0,-21 0 15,22 0-15,-22 0 0,0 0 16,0 0-16,0 21 0,-21 1 15,0-1-15,0 0 16,0 0-16,0 0 0,-21 0 0,0 1 16,0 20-16,0-21 0,-22 0 0,22 22 15,-21-22-15,0 21 0,20 0 0,-20-20 16,0 20-16,21-21 0,-22 21 16,22-20-16,0-1 0,0 0 0,21 21 15,0-21-15,-21 1 0,21-1 0,0 0 16,-22 0-16,22 0 0,0 0 15,0 1-15,0-1 16,0 0-16,22-21 0,-22 21 16,21-21-16,0 0 0,0 21 15,0-21-15,0 0 0,22 0 0,-22 0 16,0 0-16,0 0 0,22 0 0,-22 0 16,21-21-16,-21 0 0,22 21 15,-22-21-15,21 21 0,-21-21 0,0-1 16,1 22-16,-1-21 0,0 0 0,-21 0 15,0 0-15,0 0 0,0-1 0,0 1 16,-21 0-16,0 0 0,-1 0 16,-20 21-16,21-21 0,-21 21 0,-1 0 15,22 0-15,-21 0 0,-1 0 0,1 0 16,21 21-16,-21-21 0,20 21 16,1-21-16,-21 21 0,21-21 15,0 21-15,-1-21 0,1 21 16,21 1-1</inkml:trace>
  <inkml:trace contextRef="#ctx0" brushRef="#br0" timeOffset="17764.09">2244 5863 0,'-22'21'62,"1"-21"-62,0 0 16,0 0-16,0 0 0,0 22 0,-22-22 15,22 0-15,0 0 0,0 0 16,0 21-16,-1-21 0,1 0 0,0 0 16,0 0-16,0 0 0,0 0 15,-1 0-15,44 0 47,-1 0-47,0 0 0,0 0 16,0 0-16,0 0 15,1 0-15,20 0 0,-21 0 0,21 0 16,1 0-16,-1-21 0,0 21 16,1 0-16,-1 0 0,0-22 0,1 22 15,-1 0-15,-21 0 0,22 0 0,-22 0 16,0 0-16,0 0 16,-42 0 15,21-21 16,0 0-32</inkml:trace>
  <inkml:trace contextRef="#ctx0" brushRef="#br0" timeOffset="18612.61">3344 5588 0,'0'0'0,"0"-21"15,-21 21 1,0 0-16,21-21 0,-21 21 15,0 0-15,21-21 0,-22 21 16,22-22-16,0 1 0,0 0 16,0 0-16,0 0 15,0 0-15,22-1 16,-1 22-16,0-21 0,0 0 0,21 21 16,-20-21-16,-1 21 0,0 0 15,0 0-15,21 0 0,-20 0 0,-1 0 16,0 0-16,0 0 0,0 0 0,0 0 15,1 21-15,-1 0 16,0 0-16,0 1 0,-21-1 0,0 0 16,21 0-16,-21 0 0,21 22 0,-21-22 15,0 21-15,0-21 0,0 22 16,0-1-16,0-21 0,0 21 0,0-20 16,0 20-16,-21 0 0,0-21 0,0 22 15,21-22-15,-21 21 0,0-21 16,-1 22-16,1-22 0,0 0 0,0 21 15,0-20-15,0-1 0,-1 0 16,1 0-16,0 0 0,0 0 16,0 1-16,0-1 0,-1-21 0,-20 21 15,21 0-15,0-21 0,0 21 0,-1-21 16,1 0-16,-21 0 0,21 0 16,0 0-16,-1 0 0,1 0 0,0 0 15,-21-21-15,21 21 0,-1-21 0,22 0 16,-21 0-16,0-1 0,21 1 15,-21 0-15,21 0 0,0 0 0,0 0 16,0-1-16,0 1 0,0 0 0,0 0 16,0 0-16,0 0 0,21-1 15,0 1-15,-21 0 0,21 21 16,1-21-16,-1 0 0,0 21 16,0 0-16,0 0 0,0 0 0,1 0 15,-1 0-15,0 21 0,0 0 16,0 0-16,0 0 0,1 1 15,-1-1-15,0 21 0,-21-21 0,21 0 16,0 22-16,0-22 0,1 0 0,-22 0 16,21 0-16,0 1 0,21-22 15,-21 21-15,1 0 0,-1-21 0,0 0 16,21 0-16,-21 0 0,1 0 0,-1 0 16,21 0-16,-21 0 0,0 0 15,1-21-15,-1 21 16,0-21-16,-21-1 0,21 1 15,0 21-15,-21-21 0,21 0 0,-21 0 16,0 0-16</inkml:trace>
  <inkml:trace contextRef="#ctx0" brushRef="#br0" timeOffset="19742.49">3979 4509 0,'0'-22'16,"0"1"31,0 42-32,0 1 1,0-1-16,0 0 16,0 0-16,0 21 0,0-20 0,0 20 15,0-21-15,0 21 0,0 1 0,0-22 16,0 21-16,0-21 0,0 22 15,-21-22-15,21 0 0,0 0 0,0 0 16,0 1-16,0-1 0,0 0 16,-21-21-1,21-21 17,0 0-17,0-1-15,0 1 0,0 0 16,0 0-16,0 0 0,0-22 0,0 22 15,0 0-15,0-21 0,0 21 16,0-1-16,0-20 0,0 21 0,21-21 16,0 20-16,0 1 0,-21 0 0,22 0 15,-1 0-15,0 0 0,0-1 16,0 1-16,0 21 0,1 0 0,-1 0 16,0 0-16,0 0 0,0 0 0,0 0 15,1 21-15,-1 1 0,0-1 16,0 0-16,-21 0 0,0 21 15,21-20-15,-21 20 0,0-21 0,0 21 16,0-20-16,0 20 0,0-21 16,-21 21-16,21-20 0,0-1 0,0 0 15,-21 0-15,21 0 0,-21 0 16,21-42 31,21 21-47,0-21 15,0 0-15,0 0 0,1 0 16,-1-1-16,0 1 0</inkml:trace>
  <inkml:trace contextRef="#ctx0" brushRef="#br0" timeOffset="20039.32">4741 4699 0,'21'0'63,"1"0"-63,-1 0 16,0 0-16,0 0 0,0 0 0,0-21 15,1 21-15,-1 0 0,0 0 16,0 0-16,0 0 15,0 0 17,1-21-17,-22 0 1</inkml:trace>
  <inkml:trace contextRef="#ctx0" brushRef="#br0" timeOffset="20380.12">5292 4339 0,'0'0'0,"0"-21"16,0 0-16,0 42 46,0 0-46,0 22 0,0-22 16,0 0-16,0 21 0,0-21 0,0 22 16,0-1-16,-22-21 15,22 22-15,0-1 0,0-21 0,0 21 16,-21-20-16,21-1 0,0 21 0,0-21 16,-21 0-16,21 1 15,0-1-15,0 0 16,0-42 31</inkml:trace>
  <inkml:trace contextRef="#ctx0" brushRef="#br0" timeOffset="21148.59">7281 5376 0,'21'-21'0,"1"-21"16,-1 21-16,-21 0 16,0-1-16,21 1 0,-21 0 0,21 0 0,-21 0 15,0 0-15,0-1 16,0 1-16,0 0 0,0 0 16,0 42 15,0 0-31,0 0 0,0 1 15,0-1-15,0 21 0,0 0 0,0 1 16,0-1-16,0 0 0,-21 1 0,0 20 16,21-20-16,-21 20 0,-1-21 0,22 1 15,-21 20-15,0-20 0,21-1 16,0 0-16,-21 1 0,0-1 0,21-21 16,0 21-16,0-20 0,0-1 0,0 0 15,0 0-15,-21 0 16,21 0-16,21-21 31,0-21-15,0 21-16,-21-21 0,21 0 15,-21 0-15,21 0 0</inkml:trace>
  <inkml:trace contextRef="#ctx0" brushRef="#br0" timeOffset="21630.23">7747 5652 0,'0'0'0,"21"-22"16,0 1-16,-21 0 0,21 21 0,-21-21 15,0 0-15,22 21 0,-22-21 16,0 42 15,0 0-31,0 0 0,0 0 16,0 0-16,0 22 0,-22-22 15,1 21-15,21-21 0,-21 22 0,0-22 16,21 21-16,0 1 0,-21-22 0,21 0 16,-21 0-16,21 21 0,0-20 0,0-1 15,0 0-15,21-21 16,0 0-16,0 0 16,0 0-16,0 0 0,22 0 0,-22 0 15,0 0-15,21-21 0,-20 0 0,-1-1 16,21 22-16,-21-21 0,0-21 15,1 21-15,-22 0 0,0-1 0,21-20 16,-21 21-16,0-21 0,0-1 0,0 22 16,0-21-16,-21 21 0,-1-1 0,1-20 15,0 42-15,0-21 0,0 0 16,0 21-16,-1 0 0,1 0 16,0 0-16,0 0 0,0 0 0,0 21 15,-1 0 1,22 0-1,-21-21-15,21-21 32</inkml:trace>
  <inkml:trace contextRef="#ctx0" brushRef="#br0" timeOffset="21923.07">7387 5355 0,'21'0'47,"0"0"-47,1 0 0,20-21 0,-21 21 16,21 0-16,1 0 0,-1-21 0,0 21 15,1 0-15,-1 0 0,0 0 16,1-21-16,-22 21 0,21 0 0,-21 0 15,1 0-15,-22-21 0,21 21 16,0 0-16,0 0 31,0 0-15,-21-22 0</inkml:trace>
  <inkml:trace contextRef="#ctx0" brushRef="#br0" timeOffset="22939.48">10541 5249 0,'21'22'15,"-42"-22"32,21-22-31,0 1-1,0 0-15,0 0 16,0 0-16,21 0 0,-21-1 0,21 22 16,0-21-16,-21 0 0,22 0 15,-1 21-15,-21-21 0,21 21 0,0-21 16,0 21-16,0 0 0,1 0 15,-1 0-15,0 0 0,0 21 16,-21 0-16,21 0 0,0-21 0,-21 42 16,22-20-16,-22-1 0,21 0 15,-21 21-15,21-21 0,-21 1 0,0 20 16,0-21-16,0 21 0,0 1 0,0-22 16,0 21-16,0 1 0,0-1 15,-21 0-15,0-21 0,-1 22 16,22-1-16,-21 0 0,0-20 0,0 20 15,0-21-15,0 21 0,-22-20 0,22 20 16,0-21-16,0 0 0,0 0 0,-1 1 16,1-22-16,0 21 0,0 0 0,0-21 15,0 0-15,-1 0 0,1 0 16,0 0-16,0 0 0,0 0 0,0 0 16,-1 0-16,1-21 0,0 0 0,21-1 15,0 1-15,-21 0 0,21 0 0,0-21 16,0 20-16,0 1 0,0-21 0,0 21 15,0 0-15,21-22 16,-21 22-16,21 0 0,0 0 0,-21 0 16,22-1-16,-1 1 0,0 21 0,0-21 15,0 21-15,0 0 0,1 0 16,-1 0-16,0 21 0,0-21 16,0 21-16,0 1 0,1-1 0,-1 21 15,0-21-15,0 0 0,0 1 0,0 20 16,1-21-16,-1 0 0,0 0 0,0 1 15,0-1-15,0-21 0,1 21 16,20-21-16,-21 0 0,0 0 0,22 0 16,-22 0-16,0 0 0,0 0 0,0 0 15,22 0-15,-22 0 0,0-21 16,-21 0-16,21 21 0,0-22 0,0 1 16,-21 0-16,0 0 0,0 0 15,22 0-15,-22-1 0</inkml:trace>
  <inkml:trace contextRef="#ctx0" brushRef="#br0" timeOffset="24380.48">11345 4551 0,'0'0'0,"-21"0"47,21 21-32,0 0-15,0 0 16,0 1-16,-21-1 0,21 0 15,0 0-15,-21 0 0,21 0 0,0 1 16,-21-1-16,21 0 0,0 0 0,0 0 16,0 0-16,0 1 15,0-1-15,-22-21 0,22-21 63,0-1-48,0 1-15,0 0 0,0 0 16,0 0-16,0 0 0,0-1 16,0 1-16,22 0 0,-22 0 0,21 0 15,-21 0-15,21-1 0,0 1 16,0 0-16,0 0 0,1 21 16,-1-21-16,0 21 15,0-21-15,0 21 0,0 0 16,1 0-16,-1 21 0,-21 0 15,21-21-15,-21 21 0,21 0 0,-21 0 16,0 1-16,0-1 16,0 0-16,0 0 0,0 0 0,0 0 15,0 1-15,0-1 0,0 0 0,0 0 16,0 0-16,0 0 16,0-42 46,0 0-46,0 0-16</inkml:trace>
  <inkml:trace contextRef="#ctx0" brushRef="#br0" timeOffset="24703.81">11811 4678 0,'21'0'78,"0"0"-78,0 0 15,1 0-15,-1 0 16,0 0 0,-21-21-16,21 21 31,0 0-31,0-21 31,1-1-15</inkml:trace>
  <inkml:trace contextRef="#ctx0" brushRef="#br0" timeOffset="25048.09">12255 4403 0,'0'0'0,"0"-21"15,0 42 17,0 0-32,0 0 15,0 0-15,0 0 16,0 22-16,0-22 0,0 0 16,0 0-16,0 0 0,0 22 0,0-22 15,0 0-15,0 0 0,0 22 0,0-22 16,0 0-16,0 0 0,0 0 15,0 0-15,0 1 0,-21-22 16,21 21-16,0-42 63</inkml:trace>
  <inkml:trace contextRef="#ctx0" brushRef="#br0" timeOffset="25975.58">12615 5588 0,'0'0'0,"-21"0"16,0 0-16,0 0 16,0 0-16,-1 0 0,1 0 15,0 0 1,0 0-16,0 0 0,21 21 16,42-21 30,-21 0-46,0 0 0,1 0 16,-1 0-16,21 0 0,-21-21 0,22 21 16,-22 0-16,21 0 0,-21 0 0,0-21 15,1 21-15,-1 0 0,0 0 16,0 0-16,-42 0 16,-21 0-1,20 0-15,1 0 0,-21 0 16,21 0-16,-22 0 0,1 0 0,21 0 15,0 0-15,0 0 0,-1 21 0,1-21 16,0 0-16,21 21 47,21-21-47,0 0 16,1 0-16,-1 0 15,0 0-15,0 0 16,0 0-16,0 0 15,1 0-15,-1-21 0</inkml:trace>
  <inkml:trace contextRef="#ctx0" brushRef="#br0" timeOffset="26756.14">13652 5461 0,'22'-21'0,"-22"0"31,0 0-15,0-1-16,0 1 0,21 0 16,-21 0-16,0 0 15,0 0-15,0-1 0,21 1 16,-21 0-16,0 0 0,0 0 15,0 0-15,0-1 0,0 1 16,0 0 0,0 42 15,0 0-31,0 1 0,0-1 0,0 0 16,0 21-16,0-21 0,0 22 0,0-22 15,0 21-15,0 1 0,0-22 16,0 21-16,0 0 0,0 1 0,0-22 15,0 21-15,0 1 0,0-1 0,0-21 16,0 21-16,0-20 0,0-1 0,-21 21 16,21-21-16,0 0 0,0 1 15,0-1-15,0 0 0,0 0 16,0 0 0,-21-21 30,-1 0-46,1 0 0,0 0 0,-21 0 16,21 0-16,-1 0 0,-20 0 0,21 0 16,-21 0-16,-1 0 0,22 0 15,0 0-15,0 0 0,0 0 0,-1 0 16,1 0-16,42 0 47,22 0-47,-22 0 0,0 0 15,21 0-15,-20 0 0,20 0 16,0 0-16,-21 0 0,22 0 0,-22 0 16,0 0-16,0 0 0,0 0 0,1 0 15,-1 0-15,0 0 0,0 0 0,0 0 16,-21-21-16,21 21 31,-42 0 32,0 0-63</inkml:trace>
  <inkml:trace contextRef="#ctx0" brushRef="#br0" timeOffset="33645.28">1566 9250 0,'0'0'0,"-21"0"0,0 21 0,0 0 16,-22-21-16,22 0 0,0 21 16,0-21-16,-21 0 0,20 0 0,1 22 15,-21-22-15,0 0 0,20 0 16,-20 0-16,21 0 0,-21 0 16,20 21-16,1-21 0,64-21 46,-22 21-46,21 0 0,0 0 16,1-22-16,-1 22 0,0 0 0,1 0 16,-1 0-16,-21 0 0,22 0 15,-22 0-15,0 0 0,21 0 0,-21 0 16,1 0-16,-44 0 62,22-21-30</inkml:trace>
  <inkml:trace contextRef="#ctx0" brushRef="#br0" timeOffset="34383.43">2434 9165 0,'0'-21'16,"-21"0"-16,0 0 15,21 0 1,0-1-16,0 1 0,0 0 15,0 0-15,0 0 0,0 0 0,21-1 16,0 1-16,0 0 16,0 21-16,1-21 0,-1 21 15,0 0-15,0 0 0,0 0 0,0 0 16,1 0-16,-1 0 0,0 0 16,0 21-16,0 0 0,0 0 0,1 1 15,-22-1-15,0 21 0,21-21 16,-21 22-16,21-22 0,-21 21 0,0-21 15,0 22-15,0-22 0,0 21 0,0 0 16,0-20-16,-21 20 0,0-21 16,-1 21-16,22 1 0,-21-1 0,-21 0 15,21-20-15,0 20 0,-1 0 0,-20-21 16,21 22-16,-21-1 0,20-21 16,-20 0-16,21 22 0,-21-22 0,20 0 15,-20 0-15,21 0 0,0 1 16,-22-22-16,22 21 0,0-21 15,0 0-15,0 0 0,0 0 0,-1 0 16,1 0-16,0-21 0,0-1 16,21 1-16,0 0 0,-21 0 0,21 0 15,0-22-15,-21 22 0,21 0 0,0-21 16,0 21-16,0-22 0,0 22 16,0 0-16,0 0 0,0 0 0,21-1 15,-21 1-15,21 21 0,0 0 16,0 0-16,0 0 0,1 0 15,-1 0-15,0 0 0,0 21 0,0 22 16,22-22-16,-22 0 16,21 0-16,-21 22 0,0-22 0,1 0 15,20 21-15,-21-21 0,0 1 0,0-1 16,1 0-16,-1 0 0,0 0 16,0-21-16,0 21 0,22-21 0,-22 0 15,0 0-15,0 0 0,21 0 0,-20 0 16,-1 0-16,0 0 0,0 0 15,0-21-15,0 0 0,1 21 0,-1-21 16,-21 0-16,21 0 0,-21-1 16,21 1-16,-21 0 0,0 0 0</inkml:trace>
  <inkml:trace contextRef="#ctx0" brushRef="#br0" timeOffset="40904.19">2921 8107 0,'-21'-42'16,"0"20"-16,-1 1 15,22 0-15,0 0 16,-21 0-16,0 21 31,21 21 1,0 0-32,0 0 0,21 0 15,0 1-15,1-1 0,-1 0 16,0 0-16,0-21 15,0 0-15,0 21 0,1-21 0,20 0 16,-21 0-16,0 0 0,22 0 16,-1 0-16,-21-21 0,21 21 0,1-21 15,-22 0-15,21 21 0,-21-21 16,1-1-16,-1 1 0,0 21 0,0-21 16,0 0-16,-21 0 0,21 21 0,-21-21 15,0-1-15,-21 22 31,0 22-31,0-1 16,0 0-16,0 0 0,21 0 16,-22 22-16,1-1 0,0 0 15,0 1-15,0-1 0,21 0 0,-21 1 16,-1-1-16,22 0 0,0-21 16,0 22-16,-21-22 0,21 21 0,-21-21 15,21 1-15,0-1 0,0 0 0,0 0 16,0 0-1,0-42 17,-21 0-17,21 0-15,-21 21 0,0-21 16</inkml:trace>
  <inkml:trace contextRef="#ctx0" brushRef="#br0" timeOffset="41144.06">2900 8488 0,'0'-21'0,"21"21"16,0 0-16,0-21 0,0 21 15,1 0-15,-1 0 0,0-22 16,0 22-16,0 0 0,22 0 0,-22 0 16,0 0-16,0 0 0,0 0 0,0-21 15,1 21-15,-1 0 0,0 0 16,0 0-1,0 0 1,0 0 0,1 0-16,-1-21 15,0 21-15</inkml:trace>
  <inkml:trace contextRef="#ctx0" brushRef="#br0" timeOffset="41811.93">6604 8509 0,'21'-21'0,"-42"42"0,42-63 0,-21 21 15,0-1-15,0 1 0,0 0 0,0 0 16,0 0-16,0 0 15,0 42 17,0 0-32,0 21 15,0-21-15,0 22 0,0 20 0,0-20 16,-21 20-16,0 1 0,0-1 0,-1 1 16,1 20-16,0-20 0,0-1 15,0 1-15,0-1 0,-1-20 0,1-1 16,21 21-16,0-20 0,-21-22 0,21 21 15,0-21-15,0 22 0,0-22 16,-21 0-16,21 0 0,0 0 16,21-21 15,0-21-31,0 0 0,1 0 16,-22 0-16,21 0 0,21-1 15,-21 1-15</inkml:trace>
  <inkml:trace contextRef="#ctx0" brushRef="#br0" timeOffset="42235.69">7112 8869 0,'0'0'0,"0"21"31,-21 0-15,0 22-16,-1-22 0,22 0 0,0 21 15,-21-21-15,21 22 0,-21-1 16,21-21-16,-21 22 0,21-22 0,0 21 16,0-21-16,0 22 0,0-22 15,0 0-15,0 0 0,0 0 0,0 0 16,21 1-16,0-22 0,0 0 0,1 0 0,-1 0 16,0 0-16,0 0 0,21 0 15,-20 0-15,-1-22 0,0 22 16,21-21-16,-21 0 0,1 0 0,-1 0 15,0 0-15,0-22 0,-21 22 0,0 0 16,0-21-16,0 20 0,0-20 0,0 0 16,0 21-16,0-22 0,0 22 15,-21 0-15,0 0 0,0 0 0,-1 21 16,1-22-16,0 22 0,0 0 0,0 0 16,0 0-16,-1 0 0,1 0 15,0 22 1,0-22-16,0 0 31</inkml:trace>
  <inkml:trace contextRef="#ctx0" brushRef="#br0" timeOffset="42484.54">6625 8784 0,'0'-21'15,"21"0"1,0 21-16,1 0 16,20-21-16,0 21 0,1 0 0,-22-21 15,21 21-15,0 0 0,1 0 16,-1-22-16,0 22 0,1 0 0,-22 0 16,0 0-16,0 0 0,0 0 15,1 0-15,-22-21 0,21 21 16</inkml:trace>
  <inkml:trace contextRef="#ctx0" brushRef="#br0" timeOffset="43354.09">9546 8594 0,'-21'0'15,"21"-21"-15,0-1 16,-21 22-16,21-21 0,0 0 16,-21 0-16,21 0 15,0 0-15,0-1 0,0 1 16,0 0-16,21 21 0,0-21 15,0 0-15,0 21 16,0 0-16,1-21 0,-1 21 0,0 0 16,21 0-16,-21 0 0,1 0 15,-1 0-15,0 0 0,0 21 0,0 0 0,0-21 16,1 21-16,-22 0 0,0 22 16,0-22-16,0 0 0,0 21 15,0-21-15,0 22 0,0-1 0,0 0 16,0 1-16,0-1 0,0 0 0,0 1 15,-22-1-15,1 0 0,21 1 0,-21-22 16,0 21-16,0 1 0,21-1 0,-21-21 16,-1 21-16,1-20 0,0-1 15,-21 0-15,21 21 0,-1-21 16,1 1-16,0-22 0,-21 21 0,21 0 0,-1 0 16,1-21-16,0 21 0,0-21 0,0 0 15,0 0-15,-1 0 0,1 0 16,0 0-1,21-21-15,0 0 0,-21 0 16,21-22-16,-21 22 0,21 0 0,0-21 16,0-1-16,0 1 0,0 21 0,0-21 15,0 20-15,0-20 0,0 21 0,0 0 16,0 0-16,21 21 16,0 21-1,0 0-15,0 0 0,-21 0 16,22 0-16,-1 1 0,-21-1 0,21 21 15,0-21-15,21 22 0,-20-22 16,-1 0-16,0 0 0,0 0 16,0 0-16,22-21 0,-22 22 15,0-22-15,0 0 0,0 0 0,0 0 16,1 0-16,-1 0 0,0 0 0,0 0 16,0 0-16,0 0 0,1 0 15,-22-22-15,21 1 0,0 0 16,-21 0-16,21 21 0,-21-42 15,21 20-15,-21 1 0,0-21 0</inkml:trace>
  <inkml:trace contextRef="#ctx0" brushRef="#br0" timeOffset="43935.18">10118 7557 0,'0'0'0,"-22"0"15,22 21 16,0 0-31,22-21 16,-22 21-16,21-21 0,0 21 0,0-21 16,0 21-16,22-21 0,-22 22 0,0-22 15,21 0-15,-21 0 0,1 0 16,20 0-16,-21 0 0,21 0 0,-20 0 16,20 0-16,-21 0 0,0-22 0,0 22 15,1-21-15,-1 21 0,0-21 0,0 0 16,-21 0-16,0 0 0,0-1 15,0 1-15,0 0 16,-21 21 15,0 21-31,0 0 0,-1 1 0,22-1 16,-21 0-16,0 21 0,21-21 16,-21 22-16,0-1 0,0-21 0,-1 22 15,22 20-15,-21-21 0,0 1 0,0-1 16,21 0-16,0 1 0,0-1 0,-21-21 15,21 22-15,0-22 0,0 0 0,0 0 16,0 0-16,0 0 16,0-42 31,0 0-47,0 0 15</inkml:trace>
  <inkml:trace contextRef="#ctx0" brushRef="#br0" timeOffset="44212.53">10245 8043 0,'0'-21'16,"21"21"-1,0 0-15,21-21 16,-21 21-16,22-21 0,-22 21 0,21 0 15,-21 0-15,22 0 0,-22-21 0,21 21 16,-21 0-16,1 0 0,-1 0 16,0 0-16,0 0 0,-21 21 47,0 0-32,-21 0-15,21 0 16,0 1-16</inkml:trace>
  <inkml:trace contextRef="#ctx0" brushRef="#br0" timeOffset="44664.79">11007 8975 0,'-22'0'0,"44"0"0,-22 0 47,21 0-47,0 0 0,21 0 0,-21 0 16,22 0-16,-1 0 0,0 0 0,1 0 16,-22 0-16,21 0 0,1 0 0,-22 0 15,0 0-15,0 0 0,21-21 16,-20 21-16,-1 0 0,0 0 15,-21-22 17,0 1-17,21 21 1,0-21-16</inkml:trace>
  <inkml:trace contextRef="#ctx0" brushRef="#br0" timeOffset="45139.52">12319 8361 0,'0'0'0,"0"-21"15,0 0-15,0-1 0,0 1 16,0 0-16,0 0 16,0 42 31,0 0-47,0 0 0,0 1 15,-21-1-15,21 21 0,0-21 16,-21 22-16,-1-1 0,22 0 0,-21 1 15,21 20-15,0-21 0,-21 1 0,21 20 16,-21-20-16,0-1 0,21 21 0,0-20 16,0-1-16,-21-21 0,21 22 0,-22-1 15,22-21-15,0 0 0,-21 0 0,21 1 16,0-1-16,0 0 0,0 0 16,0 0-16,21-21 46,1 0-46,-1 0 16,0-21-16,-21 0 16,0 0-16,0 0 15</inkml:trace>
  <inkml:trace contextRef="#ctx0" brushRef="#br0" timeOffset="47935.39">1863 12319 0,'-22'0'16,"1"0"-1,0 0-15,0 0 0,0 0 16,0 0-16,-1 21 0,1-21 16,-21 0-16,21 0 0,0 21 15,-1-21-15,1 0 16,42 0 0,1 0-1,-1 0-15,21 0 0,0 0 0,-20 0 16,20 0-16,0 0 0,1 0 15,-1-21-15,0 21 0,-21 0 0,22 0 16,-22 0-16,0 0 0,0 0 16,-21-21 31</inkml:trace>
  <inkml:trace contextRef="#ctx0" brushRef="#br0" timeOffset="48304.18">2603 11917 0,'0'0'0,"0"-21"0,0 42 32,0 0-17,0 21-15,0-20 0,0 20 16,0 0-16,0 1 0,0-1 0,0 0 16,0 1-16,0-1 0,0 21 0,0-20 15,0-1-15,0 0 0,0 1 16,0-22-16,-21 21 0,21-21 0,0 22 15,0-22-15,0 0 0,0 0 16,0-42 31,21 0-47,1 0 16,-22 0-16,21-1 0,0 1 0</inkml:trace>
  <inkml:trace contextRef="#ctx0" brushRef="#br0" timeOffset="49092.25">3302 12150 0,'-21'0'16,"0"0"0,21-21-16,-22 21 0,22-22 31,-21 22-31,21-21 16,0 0-1,0 0-15,0 0 16,0 0-16,0-1 15,0 1 1,21 0-16,1 21 0,-1-21 0,0 21 16,0-21-16,0 21 0,0 0 0,1-21 15,-1 21-15,0-22 0,0 22 16,0 0-16,0 0 0,1 0 0,-1 0 16,0 22-16,0-1 0,0 0 0,-21 0 15,0 0-15,21 22 0,-21-22 16,0 21-16,0-21 0,0 22 0,0-1 15,0 0-15,0 1 0,0-22 0,-21 21 16,21 0-16,-21 1 0,0-22 16,0 21-16,0 1 0,-22-22 15,22 21-15,0-21 0,-21 0 0,20 1 16,1 20-16,-21-21 0,21-21 0,0 21 16,-1 0-16,1-21 0,0 0 15,0 0-15,0 0 16,0 0-16,21-21 0,0 0 0,-22 0 15,22 0-15,-21 0 16,21-1-16,0-20 0,0 21 0,0 0 16,0 0-16,0-22 0,0 22 0,0 0 15,0 0-15,21 0 16,1 21-16,-1 0 16,0 0-16,0 0 0,0 0 0,0 0 15,22 21-15,-22 0 0,0 0 0,21 0 16,-20 0-16,-1 1 0,0-1 15,0 0-15,0 0 0,0 0 0,-21 0 16,0 1-16,22-1 0,-22 0 0,21-21 16,-21 21-16,21 0 0,-21 0 15,0-42 32,0 0-31,0 0-16,21 0 15</inkml:trace>
  <inkml:trace contextRef="#ctx0" brushRef="#br0" timeOffset="50376.29">4191 12319 0,'21'0'0,"-21"21"0,0 0 47,-21-21-31,0 0-16,0 0 15,-1 0-15,1 0 16,0 0-16,0 0 0,21-21 16,-21 0-16,0 0 0,-1 0 15,22 0-15,0-1 0,0-20 16,0 21-16,0 0 0,0 0 15,0-22-15,0 22 0,0 0 0,22 0 16,-1-22-16,0 22 0,0 21 0,0-21 16,22 0-16,-22 21 0,0 0 15,0 0-15,0 0 0,0 0 0,22 0 16,-22 0-16,0 21 0,0 0 0,-21 0 16,21 1-16,-21-1 0,0 0 15,0 21-15,0 1 0,0-22 16,-21 21-16,0 0 0,0 1 0,-21-22 15,20 21-15,-20 1 0,0-1 0,21 0 16,-22-21-16,22 22 0,0-22 16,0 21-16,0-21 0,21 1 0,0-1 15,0 0-15,0 0 0,0 0 0,0 0 16,21-21-16,0 22 16,0-22-16,21 0 0,-20 0 0,-1 0 15,0 0-15,21 0 0,-21-22 0,1 1 16,-1 21-16,21-21 0,-21 0 0,0 0 15,1 0-15,-1-1 0,-21 1 16,0 0-16,0 0 0,0 0 16,0 0-16,0-22 0,0 22 0,-21 0 15,-1 0-15,-20 0 0,21 21 0,0 0 16,-22-22-16,22 22 0,0 0 16,-21 0-16,21 0 0,-1 22 0,1-22 15,0 21-15,0-21 0,0 21 0,21 0 16,0 0-16,0 0 15,21-21 17</inkml:trace>
  <inkml:trace contextRef="#ctx0" brushRef="#br0" timeOffset="51035.91">6667 11451 0,'0'0'0,"0"-21"0,0 0 0,0 0 0,0 0 16,0-1-1,0 44 1,0 20-1,0-21-15,0 0 0,0 22 0,0-1 16,0 21-16,0-20 0,0 20 0,0-20 16,0 20-16,0 1 0,0-1 15,-21 1-15,21-22 0,-21 21 0,21 1 16,0-22-16,-21 1 0,21-1 0,0 0 16,0 1-16,0-22 0,0 0 15,0 0-15,0 0 0,0 0 0,0 1 16,0-1-1,0-42 17,0-1-32,0 1 0,21 21 15,-21-21-15,21 0 0,0 0 0,1 0 16,-1-22-16</inkml:trace>
  <inkml:trace contextRef="#ctx0" brushRef="#br0" timeOffset="51491.9">7218 11917 0,'0'0'0,"0"-21"0,0 0 0,0-1 15,0 44 17,-21-1-32,-1 0 15,22 0-15,-21 0 0,21 0 0,0 22 16,0-22-16,-21 21 0,21-21 0,-21 22 15,21-22-15,0 21 0,0-21 16,0 22-16,0-22 0,0 0 0,0 0 16,0 0-16,0 1 0,21-22 15,0 21-15,0-21 0,1 0 0,-1 0 16,0 0-16,21 0 0,-21 0 16,1 0-16,-1-21 0,0-1 15,21 1-15,-21 0 0,1 0 0,-1 0 16,0-22-16,0 22 0,0-21 0,-21 0 15,21-1-15,-21 1 0,0 0 0,0 20 16,0-20-16,-21 0 0,0 21 16,0-1-16,0 1 0,0 0 0,-1 0 15,-20 21-15,21 0 0,0 0 16,0 0-16,-1 0 0,1 0 0,0 0 16,0 0-16,0 21 0,21 0 0,-21 0 15,-1 1 1,22-1-1,-21-21-15,0 0 16</inkml:trace>
  <inkml:trace contextRef="#ctx0" brushRef="#br0" timeOffset="51819.84">6519 11769 0,'0'0'0,"-21"0"0,42-21 31,0 21-31,22 0 16,-22-22-16,21 22 0,1 0 0,20-21 16,-21 21-16,22 0 0,-22-21 15,1 21-15,20-21 0,-21 21 0,1 0 16,-1 0-16,-21 0 0,22 0 0,-22-21 15,0 21-15,0 0 16,0 0 15,-21-21 1,21 21-32,1-22 15</inkml:trace>
  <inkml:trace contextRef="#ctx0" brushRef="#br0" timeOffset="56743.41">9927 11345 0,'0'0'0,"0"-42"16,-21 42 15,0 0-15,21 21-16,0 0 0,0 22 0,0-22 15,0 21-15,0 1 0,0-1 0,-21 0 16,21 22-16,-22-22 0,1 0 16,21 1-16,0 20 0,-21-20 0,0-1 15,21 0-15,-21 1 0,21-1 0,0 0 16,0-21-16,-21 22 0,21-22 0,0 0 16,0 0-16,0 0 15,0-42 16,21 0-31,0 0 16,-21-21-16,42 20 0,-21 1 16</inkml:trace>
  <inkml:trace contextRef="#ctx0" brushRef="#br0" timeOffset="57360.05">10477 11578 0,'0'0'0,"-21"0"0,21-21 15,-21 0-15,21 0 0,0 0 16,0-1-16,0 1 16,21 0-16,0 21 0,-21-21 0,22 0 15,-1 0-15,21-1 0,-21 22 0,0 0 16,1-21-16,20 21 0,-21 0 0,0 0 15,0 0-15,1 21 0,-1 1 0,0-1 16,0 21-16,0-21 0,-21 22 16,0-22-16,0 21 0,0 0 0,0 1 15,0 20-15,0-20 0,-21-1 0,21 0 16,-21 1-16,0 20 0,-22-21 16,22 1-16,-21-1 0,21-21 0,-22 22 0,22-1 15,-21-21-15,0 0 16,20 0-16,-20 1 0,0-1 0,21 0 15,-22 0-15,22-21 0,-21 0 0,21 0 16,-1 0-16,1 0 0,0 0 0,0 0 16,21-21-16,0 0 0,0-22 15,0 22-15,0-21 0,0 21 16,0-22-16,21 1 0,0 0 0,0 21 16,1-22-16,-1 22 0,0 0 0,0 0 15,0 0-15,0 21 0,1 0 0,-1 0 16,0 0-16,0 21 0,0 0 0,0 0 15,1 0-15,-1 0 0,-21 1 16,21 20-16,0-21 0,0 21 0,0-20 16,-21 20-16,22-21 0,-1 0 15,0 22-15,0-22 0,-21 0 0,21 0 16,0-21-16,1 21 0,-22 0 0,21-21 16,0 0-16,-21 22 0,21-22 15,0 0-15,0 0 0,1 0 16,-1 0-16,0 0 0,0-22 15,0 1-15,0 21 0,1-21 0,-1 0 16,0 0-16</inkml:trace>
  <inkml:trace contextRef="#ctx0" brushRef="#br0" timeOffset="57867.76">11620 11472 0,'-21'0'16,"21"22"0,0-1-1,21-21-15,1 0 16,-1 21-16,0-21 0,21 0 0,-21 0 16,22 0-16,-1 0 0,0 0 0,1 0 15,-1 0-15,-21 0 0,22-21 16,-22 21-16,21-21 0,-21-1 0,0 22 15,1-21-15,-22 0 0,21 0 16,-21 0-16,0 0 0,0-1 16,0 1-16,-21 0 15,-1 21-15,1 0 16,0 0-16,0 0 16,21 21-16,-21 0 0,0 1 0,-1-1 15,22 21-15,-21-21 0,0 22 0,0-1 16,0 0-16,0 1 0,21-1 0,-22 0 15,1 22-15,-21-22 0,21 0 0,21 22 16,-21-22-16,-1 1 0,1-1 0,0 21 16,0-41-16,21 20 0,-21 0 15,21-21-15,0 22 0,0-22 16,0 0-16,0 0 0,0 0 0,0 1 16,0-44 30,0 1-46,0 0 0,0 0 0,0 0 16,0 0-16</inkml:trace>
  <inkml:trace contextRef="#ctx0" brushRef="#br0" timeOffset="58188.62">11409 11959 0,'21'-21'32,"0"21"-32,0 0 0,0 0 15,22-21-15,-22 21 0,21 0 0,1 0 16,-1-21-16,0 21 0,-21 0 0,22 0 16,-1 0-16,-21 0 0,22 0 15,-22 0-15,21 0 0,-21 0 0,22 0 16,-22 0-16,0 0 15,-42 21 64,0-21-79,-1 21 15</inkml:trace>
  <inkml:trace contextRef="#ctx0" brushRef="#br1" timeOffset="68620.58">1376 4424 0,'0'0'0,"0"-21"0,0-64 15,0 43-15,0 21 16,0-1-16,0 1 0,0 0 16,-21 21 15,21 21-31,0 0 16,0 1-16,-22 20 0,22 0 0,-21 22 15,21-1-15,0 1 0,0 20 16,-21 1-16,21 21 0,-21 0 0,21-22 15,-21 22-15,0 0 0,21 0 16,0-21-16,0 20 0,-22 1 0,22-21 16,-21 21-16,21-22 0,0 1 15,0-21-15,0 20 0,-21 1 16,21-22-16,-21 1 0,21-1 0,0 1 16,0-22-16,-21 1 0,21-22 0,0 21 15,0-21-15,0 0 0,-21-21 16,21-21-1,0-21 1,-22 21-16,22-22 0,0-20 0,0 21 16</inkml:trace>
  <inkml:trace contextRef="#ctx0" brushRef="#br1" timeOffset="70040.78">1185 4318 0,'0'0'0,"0"-21"47,21 21-32,1-21-15,-1 21 0,0 0 0,0 0 16,0 0-16,0 0 0,1 0 16,20-21-16,-21 21 0,21 0 15,1 0-15,-1 0 0,-21 0 0,22 0 16,-1 0-16,0 0 0,1 0 15,-1 0-15,0 0 0,1 0 0,-1 0 16,21 0-16,-20 0 0,20 0 16,1 0-16,-1 0 0,1 0 0,20 0 15,-20 0-15,21 0 0,-22 0 16,22 0-16,-22 0 0,22 0 0,-22 0 16,1 0-16,21 0 0,-22 0 15,22-22-15,-1 22 0,-20 0 0,21 0 16,-1-21-16,1 21 0,0-21 15,-1 21-15,1 0 0,-22-21 16,22 21-16,21 0 0,-21-21 0,20 21 16,22 0-16,-21-21 0,21-1 0,0 22 15,-21-21-15,21 21 0,0-21 16,0 21-16,0-21 0,0 21 0,0-21 16,0 21-16,-21 0 0,21-21 0,0 21 15,-21 0-15,21 0 0,-21 0 16,21-22-16,-22 22 0,1 0 0,0 0 15,0 0-15,0 0 0,0 0 16,-1-21-16,1 21 0,0 0 16,0 0-16,0 0 0,0 0 0,-1-21 15,1 21-15,0 0 0,0 0 0,0-21 16,0 21-16,-22 0 0,22 0 0,0 0 16,0 0-16,-22 0 0,22-21 15,-21 21-15,0 0 0,-1 0 0,22 0 16,-21 0-16,-1 0 0,22 0 0,0 0 15,-21 0-15,21-21 0,-22 21 16,22 0-16,-21 0 0,21 0 0,-22 0 16,22 0-16,-21-22 0,21 22 0,-22 0 15,1 0-15,21 0 0,-22 0 0,1 0 16,0 0-16,-1-21 16,1 21-16,0 0 0,-1 0 0,1 0 15,21 0-15,-21 0 0,20 0 0,-20-21 16,0 21-16,21 0 0,-22 0 15,1 0-15,0 0 0,20-21 0,-20 21 16,0 0-16,21 0 0,-22 0 0,1 0 16,21-21-16,-22 21 0,-20 0 0,21 0 15,-22 0-15,1 0 0,-1 0 16,-21 0-16,22 0 0,-22 0 0,22-21 16,-22 21-16,0 0 0,1 0 0,20 0 15,-20 0-15,-1 0 0,21 0 16,-20 0-16,-1 0 0,22 0 15,-22 0-15,-21 0 0,21 0 0,1 0 16,-22 0-16,0 0 0,0 0 0,0 0 16,1 0-1,-1 0-15,0 0 16,0 0 0,-21 21-16,21-21 0,0 21 15,-21 0 1,22 0-16,-22 0 15,0 1-15,0-1 0,21 0 0,-21 0 16,0 0-16,0 22 0,0-22 16,0 21-16,0-21 0,0 22 15,0-1-15,0 0 0,0 1 0,0-1 16,0 0-16,-21 1 0,21 20 0,0-21 16,0 1-16,0-1 0,0 22 15,0-22-15,0 21 0,0 1 0,0-1 16,0 1-16,-22-1 0,22 1 0,0-1 15,-21 1-15,21-1 0,0 1 0,0-1 16,-21 1-16,21-1 0,-21 1 16,21-1-16,-21-20 0,21 20 15,0 1-15,0-1 0,-21 1 0,-1-22 0,22 22 16,-21-22-16,21 21 0,0-20 0,-21-1 16,21 0-16,-21 22 0,21-22 15,0 1-15,0-1 0,0 0 16,0 1-16,0-22 0,-21 21 0,21-21 15,0 0-15,-21 1 0,21-1 0,0 0 16,-22-21 0,1 0-16,0 0 0,0 0 15,0-21-15,0 0 16,-1 21-16,1-22 0,-21 1 0</inkml:trace>
  <inkml:trace contextRef="#ctx0" brushRef="#br1" timeOffset="71755.32">910 6879 0,'-21'0'31,"42"0"32,0 0-63,0 0 0,22 0 15,-1 0-15,22 0 0,-1 0 16,1 0-16,-1 0 0,22 0 0,-1 0 15,-20 0-15,21 0 0,-1-21 16,1 21-16,0 0 0,20 0 16,1 0-16,0 0 0,0-21 15,0 21-15,0 0 0,-1 0 0,1 0 16,0 0-16,21 0 0,-21 0 0,21 0 16,-21 0-16,21 0 0,0-21 15,0 21-15,-21 0 0,21 0 0,-22 0 16,22 0-16,0 0 0,0 0 15,0 0-15,-21 0 0,21 0 0,-21 0 16,0 0-16,0 0 0,-22-21 0,22 21 16,0 0-16,0 0 0,0 0 15,0 0-15,-22 0 0,22 0 0,-21 0 16,-1 0-16,1 0 0,0 0 16,-1 0-16,1 0 0,0 0 0,21 0 15,-22 0-15,1 0 0,0 0 16,-22 0-16,22 0 0,-22 0 0,22 0 15,-22 0-15,1 0 0,-1 0 0,1 0 16,-1 0-16,1 0 0,-1 0 16,22 0-16,-21 0 0,-1 0 0,1 0 15,20 0-15,-20 0 0,-1 0 0,1 0 16,20 0-16,-20 0 0,-1 0 16,1 0-16,-1 0 0,22 0 0,-21 0 15,20 0-15,-20 0 0,20 0 0,-20 0 16,21 0-16,-22 0 0,1 0 15,-1 21-15,1-21 0,-1 0 16,1 0-16,-22 0 0,21 0 0,1 0 16,-1 0-16,-20 0 0,41 0 0,-20 0 15,-1 0-15,1 0 0,-1 0 0,22 0 16,-21 0-16,-1 0 0,1 0 16,-1 0-16,22 0 0,-43 0 0,22 0 15,-1 0-15,1 0 0,-1 0 0,1 0 16,20 0-16,-20 0 0,-1 21 0,1-21 15,-1 0-15,1 0 0,20 0 16,-20 0-16,-1 0 0,1 21 16,-1-21-16,1 0 0,-22 0 0,22 0 15,-1 0-15,1 0 0,-22 0 0,22 0 16,-1 0-16,-21 0 0,22 0 16,-1 0-16,-20 0 0,20 0 0,-20 0 15,-1 0-15,0 0 0,22 0 0,-22 0 16,0 0-16,1 0 0,-1 0 0,0 0 15,-20 0-15,20 0 0,0 0 16,1 0-16,-1 0 0,-21 0 0,21 0 16,1 0-16,-1 0 0,0 0 0,-20 0 15,20 0-15,0 0 0,1 0 16,-1 0-16,0 0 0,1 0 16,-1 0-16,0 0 0,1 0 0,-1 0 15,-21 0-15,21-21 0,1 21 0,-1 0 16,-21 0-16,0 0 0,22 0 0,-22 0 15,0 0-15,0-21 0,0 21 16,1 0-16,-1 0 0,0 0 0,0 0 16,0 0-16,0 0 0,1 0 0,-1 0 15,0 0-15,0 0 0,0 0 0,0 0 16,1 0-16,-1 0 0,0 0 16,0 0-16,0 0 0,22 0 0,-22 0 15,0 0-15,0 0 16,0 0-16,0 0 0,1 0 0,-1 0 15,0 0-15,0 0 0,0 0 16,0 0-16,1 0 16,-1 0-16,0 0 15,0 0-15,0 0 16,0 0 0,-42 0 62,0 0-78</inkml:trace>
  <inkml:trace contextRef="#ctx0" brushRef="#br1" timeOffset="74420.39">17611 2858 0,'0'0'0,"-22"0"15,1 0 1,0 0-16,21-22 0,-21 1 15,0 0-15,21 0 16,0 0-16,-21 0 16,21-1-16,0 1 0,0 0 15,0 0-15,0 0 0,21 0 16,0-1-16,0 22 0,0 0 16,0 0-16,1 0 0,-1 0 15,0 0-15,0 22 0,0-1 16,0 0-16,22 21 0,-22-21 15,0 22-15,0-1 0,0 0 0,-21 22 16,0-22-16,0 1 0,0 20 16,0-21-16,0 22 0,-21-22 0,0 22 15,-21-22-15,21 0 0,-22 1 0,1-1 16,0 0-16,-1-20 0,1 20 16,0-21-16,-1 0 0,1 0 0,0-21 15,-1 0-15,22 22 0,-21-22 0,21 0 16,-1 0-16,1-22 0,0 22 15,21-21-15,0 0 0,0 0 0,0-21 16,0 20-16,0-20 0,0 21 0,0-21 16,21-1-16,-21 22 0,21-21 15,1 21-15,-1-1 0,0 22 16,21 0-16,-21 0 0,1 0 0,-1 0 16,0 22-16,21-1 0,-21 0 0,1 0 15,-1 21-15,21-20 0,-21 20 16,0-21-16,-21 0 0,22 22 0,-1-22 15,0 0-15,-21 0 0,21 0 0,-21 0 16,21-21-16,-21 22 0,21-22 16,1 0-16,-22 21 0,21-21 15,0 0-15,0 0 0,-21-21 16,21-1-16,0 1 16,-21 0-16</inkml:trace>
  <inkml:trace contextRef="#ctx0" brushRef="#br1" timeOffset="74936.09">18182 2773 0,'0'-21'0,"0"42"0,-21-21 16,0 21 0,21 21-16,0-20 0,0 20 15,0-21-15,-21 21 0,21 1 0,0-1 16,0 0-16,0 1 0,0-1 15,0 0-15,-22 1 0,22-1 16,0 0-16,0 1 0,0-22 0,0 21 16,0-21-16,0 1 0,0 20 0,-21-21 15,21 0-15,-21-21 16,21 21-16,0-42 31,0 0-31,0 0 16,0 0-16,0-22 0,0 22 0,21 0 15,-21-21-15,21 21 0,1-22 0,-22 22 16,21 0-16,0 0 0,21 0 16,-21-1-16,22 1 0,-22 21 15,21 0-15,1 0 0,-1 0 0,-21 0 16,21 0-16,-20 0 0,20 21 16,-21 22-16,0-22 0,0 0 0,-21 0 15,0 22-15,0-22 0,0 0 0,0 21 16,-21-21-16,0 1 0,-21-1 0,21 0 15,-22 0-15,22 0 0,-21 0 16,21-21-16,-1 22 0,1-22 0,-21 0 16,21 0-16,0 0 0,-1 0 15,22-22 17,22 1-32,-1 21 0,0-21 0,0 0 15,0 0-15</inkml:trace>
  <inkml:trace contextRef="#ctx0" brushRef="#br1" timeOffset="75591.71">18838 3133 0,'0'0'16,"21"0"-16,-21-21 0,22 21 0,-22-22 16,0 44 15,0-1-16,0 21-15,0-21 0,0 0 0,0 1 16,0 20-16,0-21 0,0 0 0,0 22 16,0-22-16,0 0 0,0 0 15,0 0-15,0 0 0,21 1 0,0-1 16,0 0-16,0-21 0,0 0 0,1 0 16,-1 0-16,21 0 0,-21 0 15,22 0-15,-1-21 0,-21 0 0,21-1 16,1 22-16,-22-21 0,0 0 0,0 0 15,0 0-15,1 0 0,-22-1 16,0 1-16,0 0 0,0 0 0,0 0 16,0 0-16,0-1 0,0 1 15,0 42 17,0 1-32,-22 20 0,22-21 15,0 21-15,0-20 0,-21 20 16,0 0-16,21 1 0,-21-1 0,21 0 15,0 22-15,-21-22 0,21 22 0,-21-22 16,21 21-16,0 1 0,0-1 0,0 22 16,0-21-16,0-1 15,0 1-15,0-1 0,0 1 0,0-1 16,0-21-16,0 22 0,0-22 0,0 1 0,0 20 16,0-42-16,0 0 15,0 1-15,-22-22 0,1 0 16,0 0-16,0 0 0,0 0 0,0 0 15,-22 0-15,22-22 0,0 1 0,0 0 16,-22 0-16,22 0 0,0-22 0,0 22 16,0-21-16,0 0 0,-1-1 0,1 22 15,0-21-15,21-1 0,0 1 16,0 0-16,0 21 0,0-22 0,0 22 16,0-21-16,0 21 0,0-22 15,0 22-15,0-21 0,0 21 0,21-22 0,0 1 16,1 21-16,-1-22 15,0 1-15</inkml:trace>
  <inkml:trace contextRef="#ctx0" brushRef="#br1" timeOffset="75898.53">19727 2625 0,'0'0'15,"0"-21"-15,0 42 32,0 0-32,0 0 0,-21 21 0,21 1 0,-21-1 15,21 0-15,0 22 0,0-22 16,0 22-16,0-22 0,0 0 16,0 22-16,0-22 0,-21 1 0,21-1 15,0 0-15,0-21 0,-21 22 16,21-22-16,0 0 0,0 0 0,0 0 15,0 1-15,0-44 32,0 1-32,0 0 15,21 0-15,0 0 0</inkml:trace>
  <inkml:trace contextRef="#ctx0" brushRef="#br1" timeOffset="76298.82">19812 3217 0,'21'0'16,"0"0"-16,0 0 16,1 0-16,-1 0 15,0 0-15,0 0 0,0 0 16,0 0-16,1 0 0,-1-21 16,0 21-16,0-21 0,0 21 0,0-21 15,1 0-15,-1 21 16,-21-21-16,0-1 0,0 1 15,0 0 1,-21 21-16,-1 0 0,1 0 16,0 0-16,0 0 0,0 21 15,-22 0-15,22 1 0,0-1 0,0 0 16,0 21-16,-22-21 0,43 22 0,-21-22 16,21 21-16,-21-21 0,21 1 15,0-1-15,0 21 0,0-21 0,21 0 16,0 1-16,1-22 0,-1 0 15,0 0-15,0 0 0,0 0 0,0 0 16,22 0-16,-22 0 16,0 0-16,21-22 0,-20 22 0,-1-21 15,0 0-15,21 21 0,-21-21 0,-21 0 16,22 0-16,-1-1 0,-21 1 16,21 0-16</inkml:trace>
  <inkml:trace contextRef="#ctx0" brushRef="#br1" timeOffset="76603.91">19537 2794 0,'0'0'0,"-21"0"0,21-21 16,21 21-1,0 0-15,21 0 0,1 0 16,-22-21-16,21 21 0,22 0 0,-22 0 16,0-21-16,1 21 0,-1 0 0,0 0 15,-21 0-15,22 0 0,-22 0 16,0 0-16,0-22 0,0 22 0,1 0 78</inkml:trace>
  <inkml:trace contextRef="#ctx0" brushRef="#br1" timeOffset="77075.63">21040 3090 0,'0'0'0,"-22"0"16,44 0-1,-1 0-15,0 0 0,0 0 16,21 0-16,-20-21 0,20 21 0,0 0 16,22-21-16,-22 21 0,22 0 15,-22 0-15,21 0 0,-20-21 16,20 21-16,-20 0 0,-1 0 0,0 0 15,-21-21-15,22 21 0,-22 0 0,0 0 16,0 0-16,-21-21 16,-21 21 15,0 0-31,0 0 0,0 0 16,-1 0-16,1 0 0,0 0 15,0 0-15,0 21 0,0-21 16,-1 0-16</inkml:trace>
  <inkml:trace contextRef="#ctx0" brushRef="#br1" timeOffset="77339.48">21082 3154 0,'0'0'0,"0"21"16,21-21-1,0 0 1,0 0-16,1 0 0,-1 0 0,21 0 15,-21 0-15,22-21 0,-1 21 0,0 0 16,22 0-16,-43 0 16,21 0-16,-21 0 0,22 0 15,-22 0-15,0-21 0,21 21 0,-20 0 16,-1 0-16,0 0 0,0 0 0,0 0 16,0 0-16,-21-21 31,0-1-16</inkml:trace>
  <inkml:trace contextRef="#ctx0" brushRef="#br1" timeOffset="77799.22">21907 2646 0,'0'0'0,"-21"-21"15,21 42 1,0 0 0,0 0-16,0 0 0,21-21 0,-21 22 15,22-1-15,-1 0 0,0-21 16,0 21-16,21 0 0,-20-21 0,-1 21 16,21-21-16,-21 0 0,22 0 15,-22 0-15,21 22 0,0-22 16,-20 0-16,20 0 0,-21 0 0,0 0 15,0 0-15,1 0 0,-44 21 32,1-21-32,0 21 15,0 0-15,-21 0 0,20 0 0,-20 1 16,21-1-16,-21 21 0,-1-21 0,22 22 16,-21-1-16,-1 0 0,1 1 15,0-1-15,21-21 0,-22 21 0,22 1 16,-21-22-16,21 21 0,-1-21 0,1 1 15,21-1-15,0 0 0,-21 0 16,21 0-16,-21 0 16,42-42 15,0 0-15</inkml:trace>
  <inkml:trace contextRef="#ctx0" brushRef="#br1" timeOffset="80530.92">23495 2836 0,'-21'0'0,"0"-21"16,21 0-16,0 0 16,0 0-16,0 0 0,-22-1 15,22 1-15,-21 21 16,0 21 15,0 22-31,21-22 0,-21 21 16,21-21-16,0 22 0,-21-1 0,21 0 15,-22 1-15,22-1 0,-21 0 0,21 1 16,-21-1-16,21 0 0,0 1 16,0-1-16,-21 0 0,21 1 15,-21-22-15,21 0 0,0 21 0,0-20 16,0-1-16,0 0 15,0-42 17,0 0-32,21-1 0,-21 1 15,21 0-15,0 0 0,0 0 16</inkml:trace>
  <inkml:trace contextRef="#ctx0" brushRef="#br1" timeOffset="80972.13">23834 2858 0,'0'0'0,"0"-22"15,-22 22 17,1 0-32,0 22 15,0-1-15,0 0 0,0 0 0,21 0 16,-22 22-16,1-22 0,21 21 15,0-21-15,-21 22 0,21-1 16,-21-21-16,21 21 0,0 1 0,0-22 16,0 0-16,0 21 0,21-20 15,0-1-15,0 0 0,1 0 0,-1 0 16,0-21-16,0 0 0,21 0 0,-20 0 16,-1 0-16,21 0 0,-21 0 0,0 0 15,1 0-15,-1-21 0,0 0 16,0 21-16,-21-21 0,0 0 0,0-1 15,0 1-15,0 0 0,0 0 16,-21 0-16,0 0 0,0-1 16,-1 1-16,1 21 0,0 0 0,-21 0 0,21 0 15,-1 0-15,1 0 0,-21 21 0,21 1 16,0-22-16,21 21 16,-22 0-16,1 0 0,21 0 15,0 0-15,21-21 16,1 0-16,-1 0 15,0 0-15,21 0 0</inkml:trace>
  <inkml:trace contextRef="#ctx0" brushRef="#br1" timeOffset="81513.56">24320 2646 0,'0'0'0,"0"-42"15,0 63 1,0 0 0,0 0-16,0 0 0,0 22 15,0-1-15,0-21 0,-21 21 0,21 1 16,0-1-16,0 0 0,-21-20 0,21 20 16,0 0-16,0 1 0,0-1 15,0 0-15,-21-21 0,21 22 0,0-22 16,-21 21-16,21-21 0,0 1 0,0-1 15,0-42 32,0-1-47,0 1 0,0 0 16,0 0-16,0-21 0,0 20 16,21 1-16,0 0 0,0 0 0,0-21 15,1 42-15,-1-22 0,0 1 0,21 21 16,-21 0-16,1 0 0,-1 0 15,0 0-15,0 0 0,0 0 0,0 21 16,1 1-16,-22-1 0,0 0 0,0 21 16,0-21-16,0 1 0,0-1 15,0 21-15,0-21 0,-22 0 16,1 1-16,0-1 0,0 0 0,0-21 16,0 21-16,-1 0 0,1-21 0,-21 0 15,42 21-15,-21-21 0,0 0 16,-1 0-16,1 0 0,21-21 31,0 0-15,0 0-16,21 0 0,1 21 15</inkml:trace>
  <inkml:trace contextRef="#ctx0" brushRef="#br1" timeOffset="81780.42">24786 3006 0,'0'21'31,"0"0"-31,0 0 16,0 0-16,0 1 0,0 20 0,0-21 16,0 21-16,-21-20 0,21 20 0,-21-21 15,21 0-15,0 22 0,-21-22 16,21 0-16,0 0 0,0 0 0,0 0 15,-22 1-15,22-44 47,0 1-47,22 0 16,-22 0-16</inkml:trace>
  <inkml:trace contextRef="#ctx0" brushRef="#br1" timeOffset="82108.74">24786 2794 0,'0'0'0,"-21"0"0,0 0 16,0 0-16,-1 0 15,22 21-15,0 0 0,0 1 16,0-1 0,22-21-16,-1 0 15,0 0-15,0 0 0,0 0 0,0 0 16,1 0-16,-22-21 15,21 21-15,-21-22 0,0 1 0,0 0 16,0 0-16,0 0 0,0 0 16,-21-1-16,-1 1 0,22 0 15,-21 21-15,0 0 0,0 0 0,0 0 16,0 0-16,-1 0 0,22 21 16,-21 0-16,0 1 15,21-1-15,0 0 0,0 0 16,0 0-16,0 0 15,21-21-15,0 0 16,1 0-16</inkml:trace>
  <inkml:trace contextRef="#ctx0" brushRef="#br1" timeOffset="82414.57">25125 2519 0,'0'0'0,"0"21"47,0 0-47,0 0 0,0 22 0,0-22 15,0 21-15,0-21 0,0 22 16,-21-1-16,21 0 0,-22-20 16,22 20-16,0 0 0,0 1 0,-21-1 15,21-21-15,0 21 0,0 1 0,0-1 16,0-21-16,0 22 0,0-22 15,0 21-15,0-21 0,0 0 0,0 1 16,0-1-16,0 0 0,0 0 16,21-21 15,-21-21-31,0 0 0</inkml:trace>
  <inkml:trace contextRef="#ctx0" brushRef="#br1" timeOffset="82804.36">25400 3027 0,'0'0'0,"0"-21"15,-21 21 17,0 0-32,-1 0 0,1 21 15,0-21-15,21 21 16,0 0-16,-21-21 0,21 21 15,-21 1-15,21-1 0,0 0 0,0 0 16,0 0-16,0 0 0,0 1 16,0-1-16,21-21 0,0 21 15,-21 0-15,21 0 0,0 0 16,-21 1 0,0-1-16,0 0 15,0 0-15,-21-21 16,0 21-16,0-21 0,0 21 15,0-21-15,-1 0 0,1 22 16,0-22-16,0 0 16,21-22 15,0 1-15,0 0-16,0 0 0,0 0 0</inkml:trace>
  <inkml:trace contextRef="#ctx0" brushRef="#br1" timeOffset="83123.64">25040 2688 0,'-21'-21'0,"21"0"15,21 0 1,0 21-16,0-21 0,1 21 15,-1-22-15,0 1 0,21 21 0,-21-21 16,1 21-16,20 0 0,-21-21 16,0 21-16,0 0 0,1 0 0,-22-21 15,21 21-15,0 0 16,-21 21 46,-21 0-46,0 0 0,-1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5:50:33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 953 0,'0'-22'109,"21"22"-93,-21-21-16,0 0 15,21 21 1,-21-21-16,0 0 15,0 0-15,0-1 16,0 1-16,0 0 16,-21 0-1,0 21-15,0 0 16,-1 0-16,1 0 16,0 0-16,0 0 15,0 0-15,0 0 0,-1 0 16,1 0-16,0 21 0,-21 0 0,21 0 15,-1 1-15,1-1 0,0 0 0,0 0 16,0 0-16,0 22 0,-1-22 16,1 21-16,0-21 0,21 22 0,0-22 15,-21 21-15,21 0 0,-21-20 16,21 20-16,0-21 0,0 21 0,0-20 16,0 20-16,0 0 0,0-21 15,0 1-15,0 20 0,0-21 0,21 21 16,0-20-16,-21-1 0,21 21 15,0-21-15,-21 0 0,22 1 16,-1-22-16,0 21 0,0 0 0,0-21 16,0 0-16,1 21 0,-1-21 15,0 0-15,0 0 0,21 0 0,-20 0 16,-1 0-16,0 0 0,21 0 0,-21-21 16,1 21-16,-1-21 0,0 21 15,0-21-15,0-1 0,0 22 0,1-21 16,-1 0-16,0 0 0,0 0 15</inkml:trace>
  <inkml:trace contextRef="#ctx0" brushRef="#br0" timeOffset="451.53">3111 635 0,'0'0'16,"-21"0"-16,21-21 0,-21 21 31,0 0-16,21 21 1,0 0-16,0 0 0,0 22 0,0-22 16,0 21-16,-21 1 0,21-1 0,0 21 15,-21-20-15,21 20 0,0 1 16,0-22-16,-22 22 0,22-22 0,-21 21 16,21-20-16,0-1 0,-21 0 15,21 1-15,0-22 0,-21 21 0,21-21 16,0 22-16,0-22 0,0 0 0,0 0 15,0 0-15,0 1 16,0-44 31,0 1-47,21 0 0,-21 0 0,21 0 16</inkml:trace>
  <inkml:trace contextRef="#ctx0" brushRef="#br0" timeOffset="1144.35">3789 1376 0,'0'0'0,"21"0"0,-21-21 0,21 21 15,-21-21-15,21 21 0,-21-22 0,0 1 16,21 21-16,-21-21 0,22 0 0,-22 0 16,0 0-16,0-1 0,0 1 15,0 0-15,0 0 0,0 0 16,-22 0-16,1-1 0,0 22 16,0-21-16,0 21 0,-22 0 15,22 0-15,0 0 0,0 0 0,-21 21 16,20 1-16,-20-1 15,21 0-15,-21 21 0,20-21 0,-20 22 16,21-22-16,-21 21 0,20 1 0,1-1 16,0-21-16,0 21 0,0-20 15,21 20-15,0-21 0,0 21 0,0-20 16,0-1-16,0 0 0,0 0 0,21 0 16,0-21-16,0 21 0,0-21 15,1 0-15,-1 0 0,21 0 0,-21 0 16,0 0-16,22-21 0,-22 0 15,21 21-15,-21-21 0,22 0 0,-22 0 16,0-1-16,0 1 0,0 0 16,1 0-16,-1-21 0,0 20 0,0-20 15,0 21-15,0-21 0,-21 20 16,0 1-16,22-21 0,-22 21 0,21 0 16,-21-1-16,0 1 0,0 0 15,0 42 1,0 0-1,0 1-15,0-1 0,0 0 16,-21 21-16,-1-21 0,22 1 0,-21 20 16,21-21-16,0 21 0,0-20 15,-21 20-15,21-21 0,0 0 0,-21 0 16,21 1-16,0-1 0,0 0 16,0 0-16,0 0 0,0 0 15,21-21-15,0 0 16,0 0-16,1 0 15,-1-21-15,0 0 0,-21 0 16,21 0-16</inkml:trace>
  <inkml:trace contextRef="#ctx0" brushRef="#br0" timeOffset="1723.03">4635 1185 0,'0'0'0,"22"0"0,-1-21 16,-21 0-16,21 0 15,-21 0-15,0 0 0,0-1 16,0 1-16,-21 21 16,0 0-16,-1 0 0,1 0 15,0 0-15,0 0 0,0 0 0,-22 21 16,22 1-16,-21-22 0,21 21 15,-22 0-15,22 21 0,0-21 16,0 1-16,0-1 0,0 0 0,-1 0 0,22 0 16,0 0-16,0 1 15,0-1-15,0 0 16,22-21-16,-1 0 16,0 0-16,21 21 0,-21-21 0,1 0 15,-1 0-15,21 21 0,-21-21 16,0 21-16,1-21 0,-1 0 0,0 22 15,0-22-15,0 0 0,0 21 0,1-21 16,-22 21-16,21 0 16,-21 0-16,0 0 15,0 1-15,-21-22 16,-1 21-16,1 0 0,0-21 0,0 0 16,-21 0-16,20 21 0,1-21 15,0 0-15,0 0 0,-21 0 0,20 0 16,1 0-16,0 0 0,-21 0 0,21 0 15,-1 0-15,1 0 0,21-21 16,-21 21-16,0 0 0,0-21 16,42 0 15,0 21-31,0 0 16,0-22-16,1 22 0,-1 0 15,0-21-15</inkml:trace>
  <inkml:trace contextRef="#ctx0" brushRef="#br0" timeOffset="2327.19">5461 1228 0,'0'-21'0,"0"42"0,21-42 0,0-1 0,-21 1 15,21 0 1,-21 0-16,22 21 0,-22-21 0,0 0 16,0-1-16,-22 1 15,1 21-15,0 0 16,0 0-16,0 0 0,0 0 0,-1 0 16,1 0-16,0 21 0,0-21 0,0 22 15,-22-1-15,22 0 0,0 0 16,0 0-16,0 0 0,21 1 0,-21-1 15,-1 0-15,22 0 0,-21 0 0,21 0 16,0 1-16,0-1 16,0 0-1,21-21-15,1 0 16,-1 21-16,0-21 0,0 0 0,0 0 16,0 0-16,1 0 0,-1 0 15,0 0-15,21 0 0,-21 21 0,1-21 16,-1 0-16,0 0 0,0 0 0,0 0 15,0 21-15,1-21 0,-22 22 16,21-1-16,-21 0 16,0 0-16,0 0 15,0 0-15,-21-21 0,-1 22 0,1-1 16,0-21-16,0 21 0,0 0 16,0-21-16,-22 21 0,22-21 0,0 0 15,-21 21-15,20-21 0,1 0 16,-21 0-16,21 0 0,0 22 0,-1-22 15,1 0-15,0 0 32,21-22-1</inkml:trace>
  <inkml:trace contextRef="#ctx0" brushRef="#br0" timeOffset="2989.13">2222 2074 0,'0'0'0,"-21"22"15,42-22 17,1 0-17,-1 0-15,0 0 0,0 0 16,21 0-16,1 0 0,-1 0 0,0 0 15,22 0-15,-22-22 0,22 22 0,20 0 16,-20 0-16,-1 0 0,22 0 16,0-21-16,-1 21 0,22 0 0,0 0 15,0 0-15,0 0 0,21-21 0,0 21 16,-21 0-16,21 0 0,0 0 16,-22 0-16,22 0 0,0 0 0,-21 0 15,0 0-15,0 0 0,0 0 0,0 0 16,-1 0-16,-20 21 0,0-21 15,21 0-15,-43 0 0,22 0 16,-1 0-16,-20 0 0,-22 0 0,22 0 16,-22 0-16,0 0 0,-20 0 0,-1 0 15,0 21-15,-42-21 32,0 0-32,-1 0 0,-20 0 0,21 0 15,-21 0-15,-1 0 0,22 0 0,-21 0 16,-1 0-16</inkml:trace>
  <inkml:trace contextRef="#ctx0" brushRef="#br0" timeOffset="3724.3">2349 2223 0,'0'0'0,"-21"0"16,42 0 15,1 0-31,-1 0 16,21 0-16,0 0 0,1 0 0,-1 0 15,0 0-15,22 0 0,-1 0 0,1 0 16,-1 0-16,22 0 0,0 0 15,-1-22-15,22 1 0,-21 21 0,21 0 16,21-21-16,-21 21 0,21 0 16,-22 0-16,22-21 0,-21 21 0,21 0 15,0 0-15,0 0 0,-21 0 16,21 0-16,-21 0 0,0 0 0,0 0 16,-1 0-16,-20 0 0,21 0 0,-21 0 15,-1 0-15,-20 0 0,20 0 0,-20-21 16,-1 21-16,-20 0 0,-1 0 15,0 0-15,1 0 0,-1 0 0,-21 0 16,0 0-16,1 0 0,-1 0 0,-21-21 16,-21 21 31</inkml:trace>
  <inkml:trace contextRef="#ctx0" brushRef="#br0" timeOffset="7363.71">2328 3006 0,'-21'0'0,"42"0"0,-42-21 0,21-1 16,-21 1-16,0 0 0,0 0 15,21 0-15,0 0 0,-22 21 16,22 21 0,0 0-16,0 0 15,0 21-15,0-20 16,0 41-16,0-21 0,0 22 0,0-22 15,-21 22-15,21-1 0,0 1 16,0-1-16,-21-20 0,0 20 0,0-21 16,21 1-16,0-1 0,0 0 0,-21-20 15,21-1-15,0 0 0,0 0 16,0 0-16,21-21 16,-21-21-1,21 0-15,0 0 0,-21 0 0,21-1 16,0-20-16</inkml:trace>
  <inkml:trace contextRef="#ctx0" brushRef="#br0" timeOffset="7928.9">1947 3090 0,'-21'-21'0,"42"42"0,-63-63 0,21 42 0,0-21 15,21 0-15,0 0 0,0-1 0,0 1 16,0-21-16,21 21 0,0 0 15,0 21-15,21-22 0,-20 1 0,20 21 16,21 0-16,-20 0 0,20 0 16,22 0-16,-22 21 0,1 1 15,-1 20-15,-20-21 0,-1 21 16,-21-20-16,0 20 0,-21 0 0,0 1 16,0-1-16,-21 0 0,0 1 0,-21-22 15,-1 21-15,1 0 0,0-20 16,-1-1-16,1 0 0,0 0 0,21 0 15,-22-21-15,22 0 0,0 0 16,21-21-16,0 0 16,0 0-16,0 0 0,21-1 15,0 1-15,22 0 0,-22 21 0,21 0 16,0 0-16,1 0 0,20 0 0,-20 0 16,20 21-16,-21 0 15,1 1-15,-1-1 0,0 0 0,-20 21 16,-1-21-16,0 22 0,-21-1 15,0-21-15,-21 22 0,-22-1 0,1 0 16,0-21-16,-22 22 0,1-1 0,-22-21 16,22 0-16,-1 1 0,-21-1 15,22 0-15,-1-21 0,22 0 0,0 0 16,-22 0-16,43-21 0,-21 0 16,21-1-16,-1 1 0,1-21 0,21 0 15,-21-1-15,21 1 0,0 0 0,0-1 16,0 1-16,0 0 0,21-1 15,0 22-15,1 0 0,-1 0 16,21 0-16,-21 21 0,0 0 16,22 0-16,-22 0 0,21 21 0,-21 0 15,1 0-15,20-21 0</inkml:trace>
  <inkml:trace contextRef="#ctx0" brushRef="#br0" timeOffset="8808.4">3111 2921 0,'0'0'0,"0"-21"0,-21 21 16,0 0-1,21 21-15,-21 21 0,21-20 0,-21 20 16,21 0-16,-21 1 0,21-1 15,0 21-15,0 1 0,-22-22 0,1 22 16,21-1-16,-21-20 0,21 20 16,0-21-16,0 1 0,0-22 0,0 21 15,0-21-15,0 1 0,0-1 0,21 0 16,0-21-16,1 0 16,-1 0-16,0 0 0,0 0 0,0-21 15,0 0-15,1-1 0,-1 1 16,0 0-16,0 0 0,0-21 15,0 20-15,1 1 0,-22-21 0,0 21 16,21 0-16,-21-1 0,21 22 16,-21 22-1,0-1 1,0 0-16,0 0 0,0 0 16,0 22-16,0-22 0,0 0 0,0 0 15,0 0-15,0 0 0,21 1 0,-21-1 16,21-21-16,0 21 0,1-21 15,-1 0-15,0 0 0,0 0 0,21 0 16,-20 0-16,-1-21 0,0 21 16,21-21-16,-21-1 0,1 1 15,-1 0-15,0 0 0,0 0 0,0 0 16,0-22-16,-21 22 0,0 0 0,22-21 16,-22 20-16,21 1 0,-21 0 15,0 42 16,0 0-31,-21 1 16,21-1-16,0 0 0,0 21 16,0-21-16,0 1 0,0-1 0,0 0 0,0 0 15,0 0-15,0 0 0,0 1 16,21-22-16,0 21 0,0-21 16,0 0-16,0 0 0,22 0 0,-22 0 15,21 0-15,-21 0 0,1 0 0,20-21 16,-21-1-16,21 22 0,-20-21 15,-1 0-15,21-21 0,-21 21 0,0-1 16,1-20-16,-1 21 0,-21-21 0,21 20 16,-21-20-16,0 21 0,0-21 15,0 20-15,-21 1 0,0 21 0,-1 0 16,1 0-16,0 0 0,0 21 0,0 1 16,-22 20-16,22-21 15,21 21-15,-21-20 0,21 20 0,-21 0 0,21 1 16,0-22-16,0 21 0,0-21 15,0 0-15,0 1 0,21-1 16,0 0-16,0-21 0,22 0 0,-1 0 16,0 0-16,1 0 0,20 0 0,-20-21 15,20 0-15,1-1 0,-1 1 0</inkml:trace>
  <inkml:trace contextRef="#ctx0" brushRef="#br0" timeOffset="9267.14">5588 3048 0,'0'0'0,"0"-21"0,21-21 0,0-1 15,-21 1-15,21-43 16,1 43-16,-22-22 0,0 22 0,0 0 0,0-22 16,0 22-16,-22 21 0,-20-43 15,21 43-15,0 21 0,0 0 16,-1 0-16,-20 42 0,21-20 16,-21 20-16,20 21 0,-20 1 0,21-1 15,-21 1-15,20 21 0,1-1 16,-21 22-16,21-21 0,0 21 0,-1-1 15,1 1-15,0-21 0,0 21 0,0 0 16,0-1-16,-1 1 0,1-21 16,21 21-16,-21-22 0,21 1 0,-21 0 15,21-1-15,0-20 0,0-1 0,0 1 16,0-1-16,0-20 0,-21-1 0,21 0 16,0-20-16,0-1 0,0-64 31,0 22-31,0-21 15,0 0-15,0-1 0,0 1 0,0-22 16,0 1-16</inkml:trace>
  <inkml:trace contextRef="#ctx0" brushRef="#br0" timeOffset="9544.5">4911 3620 0,'0'-43'0,"0"86"0,0-128 0,0 64 0,0-22 15,0 22-15,0-21 0,0 21 16,21 0-16,0-22 0,21 22 0,22-21 15,-22 42-15,0-21 16,1 21-16,-1 0 0,0 0 0,-20 21 16,20-21-16,-21 21 0,0 21 15,0-21-15,-21 1 0,0 20 0,0-21 16,-21 21-16,0 1 0,-21-22 0,21 0 16,-22 21-16,1-20 0,21-1 15,-22 0-15,22 0 0,0-21 0,0 21 16,0-21-16,42 0 31,0 0-31,0 0 0,0 0 0,1-21 16,-1 21-16,0 0 0,0 0 15</inkml:trace>
  <inkml:trace contextRef="#ctx0" brushRef="#br0" timeOffset="10123.16">5419 3725 0,'0'0'0,"21"0"15,0 0 1,0-21-16,-21 0 0,21 0 16,22 0-16,-22 0 0,0-22 0,21 1 15,-21 21-15,22-22 0,-22 1 0,21-21 16,-21 20-16,1 22 0,-1-21 16,0 21-16,-21-1 0,0 1 15,0 0-15,-21 21 0,0 0 0,-1 0 16,1 21-16,-21 0 15,21 1-15,-22-1 0,22 0 0,0 21 16,0-21-16,0 1 0,21-1 0,0 0 16,0 0-16,0 0 0,21 0 15,0 1-15,0-22 0,0 21 16,1 0-16,-1-21 0,0 21 0,0 0 16,0-21-16,-21 21 0,0 1 0,21-22 15,-21 21-15,0 0 16,0 0-16,0 0 15,22-21 1,-1 0-16,0 0 0,0-21 16,0 0-16,0 21 15,22-21-15,-22 0 0,0-1 0,0 1 16,22-21-16,-22 21 0,0 0 0,0-22 16,0 22-16,0 0 0,-21-21 15,0 20-15,22 22 0,-22-21 0,21 21 16,-21 21-1,0 1-15,0-1 0,0 0 16,0 0-16,0 21 0,0-20 0,0-1 16,0 21-16,0-21 0,0 0 15,0 1-15,0-1 0,0 0 0,0 0 16,21-21 15,-21-21-31,21 0 16,-21 0-16,21-1 0</inkml:trace>
  <inkml:trace contextRef="#ctx0" brushRef="#br0" timeOffset="10459.96">6350 3048 0,'-21'0'0,"42"0"0,-63 0 0,20 0 16,1 0-16,0 0 0,0 0 15,0 21-15,0 0 0,-1 1 16,22-1-16,0 0 15,0 0-15,0 0 0,22-21 16,-1 0-16,0 0 0,0 0 16,0 0-16,0 0 0,1 0 15,-1-21-15,0 0 0,0 0 0,0 0 16,0-1-16,-21 1 0,0 0 16,0 0-16,0 0 0,-21 0 15,0-1-15,0 1 0,0 21 0,0 0 16,-1 0-16,1 0 0,0 0 0,-21 0 15,21 21-15,-1 1 0,1-1 16,0 0-16,21 0 0,0 0 16,0 22-16,0-22 0,0 0 0,0 0 15,0 0-15,21 0 0,0 1 0,1-22 16,-1 0-16,0 0 0,21 0 16,1 0-16,-22 0 0</inkml:trace>
  <inkml:trace contextRef="#ctx0" brushRef="#br0" timeOffset="11163.53">6837 3069 0,'0'0'0,"0"21"31,-21-21-31,-1 22 16,1 20-16,0-21 0,21 0 0,0 22 16,-21-1-16,21-21 0,-21 21 0,21 1 15,0-22-15,-21 21 0,21 1 0,0-22 16,0 21-16,0-21 0,0 0 15,0 1-15,0-1 0,-22-21 16,22 21-16,0-42 31,0 0-31,0-1 0,22 1 0,-1 0 16,-21-21-16,21 21 0,0-22 0,-21 22 16,21-21-16,0-1 0,1 22 15,-22 0-15,21-21 0,0 21 16,0 21-1,0 0-15,-21 21 0,0 0 16,0 0-16,0 0 0,0 22 16,0-22-16,0 21 0,0-21 0,21 22 15,-21-22-15,0 0 0,22 21 0,-22-21 16,21 1-16,0-1 0,0-21 0,0 21 16,0-21-16,1 0 0,-1 0 15,21 0-15,-21 0 0,22 0 0,-1 0 16,-21-21-16,21 0 0,1-1 0,-1 1 15,-21 0-15,22-21 0,-1 21 0,0-22 16,-21-20-16,22 20 16,-1-20-16,-21-1 0,22 1 0,-22-1 15,0 1-15,0-1 0,0 1 0,-21-1 16,0 1-16,21-1 0,-21 1 16,0 21-16,0-1 0,0 1 0,0 21 15,0 0-15,-21 21 16,0 21-16,0 0 0,21 0 15,-21 21-15,0 1 0,-1 20 0,22-20 16,0 20-16,-21 1 0,21-1 0,-21-21 16,21 22-16,0-1 0,0 1 15,0-1-15,0 1 0,0-22 0,0 1 16,0 20-16,0-21 0,0 1 16,0-22-16,0 0 0,0 21 0,0-20 15,21-22-15,0 21 0,1-21 16,-1 0-16,0 0 0,0 0 15,0-21-15,0-1 0,1 22 16,-1-42-16,0 21 0,-21 0 0,0-22 16,0 1-16,0 21 0</inkml:trace>
  <inkml:trace contextRef="#ctx0" brushRef="#br0" timeOffset="11347.7">7493 3048 0,'-21'0'0,"42"0"0,-63 0 0,20 0 0,44 0 31,-1-21-31,21 21 0,-21 0 16,22-21-16,-1 21 0,0 0 15,1-21-15,-1 21 0,0 0 0,1 0 16,-1-22-16,-21 22 0,21-21 0,-20 21 16,-1 0-16,0-21 0,0 21 0</inkml:trace>
  <inkml:trace contextRef="#ctx0" brushRef="#br0" timeOffset="12111.26">10583 2223 0,'21'-22'15,"-42"44"-15,64-65 0,-22 22 0,0 0 0,-21 0 16,21 21-16,-21-21 0,21-1 0,-42 44 31,-21-1-15,21 0-16,-22 42 0,22 1 16,-21-1-16,-22 22 0,1 21 0,20-21 15,-41 20-15,20 1 0,-20 0 0,20 21 16,-21-21-16,1 0 0,-1 0 15,22-1-15,-1-20 0,1 21 0,-1-21 16,22-1-16,-1-20 0,1-1 0,0 1 16,21-1-16,-1 1 0,1-22 0,0 0 15,21 1-15,-21-22 0,21 0 16,0 0-16,0 0 0,0 1 16,0-44-1,21 1-15,0-21 0,0 21 16,1-22-16</inkml:trace>
  <inkml:trace contextRef="#ctx0" brushRef="#br0" timeOffset="12598.98">11155 2667 0,'0'0'0,"0"-42"0,0 21 16,0-1-16,0 1 0,0 0 15,-21 21-15,-1 21 0,1 0 16,0 1-16,-21 20 0,21 21 0,-1-20 16,-20 20-16,21 1 0,0-1 15,-22 1-15,22-1 0,0 22 0,-21-22 16,21 1-16,-1-1 0,1 1 0,0-1 15,21-20-15,-21-1 0,21 0 0,0-20 16,0-1-16,0 0 0,0 0 16,21-21-16,0 0 0,0 0 0,1 0 15,20 0-15,-21-21 0,43 0 16,-22 0-16,-21-22 0,0 22 16,0 0-16,1-21 0,-22 20 15,21-20-15,-21 21 0</inkml:trace>
  <inkml:trace contextRef="#ctx0" brushRef="#br0" timeOffset="12755.41">10626 3196 0,'0'0'0,"-22"0"0,1 0 0,0 0 15,21 21-15,21-21 16,0 0-16,22 0 16,-22 0-16,21 0 0,1 0 0,-1 0 15,0 0-15,1-21 0,-1 21 16,0-21-16,1 0 0,-1 21 15,0-21-15,-21 21 0</inkml:trace>
  <inkml:trace contextRef="#ctx0" brushRef="#br0" timeOffset="13660.89">11218 3281 0,'-21'21'0,"42"-42"0,-42 63 0,21-21 0,0 1 15,0-1-15,21-21 16,0 0-16,1 0 15,-1-21-15,0-1 16,21 22-16,1-21 0,-22 0 0,21-21 0,0 21 16,-20-1-16,-1 1 0,21 0 15,-21 0-15,-21 0 0,0 0 0,0-1 16,0 1-16,0 0 16,-21 21-16,0 0 0,0 0 0,-22 0 15,22 0-15,-21 21 0,21 0 0,-22 1 16,22-1-16,0 0 0,0 21 0,0 1 15,0-22-15,21 21 0,0 0 16,0 1-16,0-22 0,0 21 0,0-21 16,0 1-16,0-1 0,21 0 0,0-21 15,0 21-15,21-21 0,-20 0 16,-1 0-16,21 0 0,0 0 0,-20-21 16,20 21-16,0-21 0,1 0 15,-1-1-15,0 1 0,1-21 0,-1 21 16,-21 0-16,21-1 0,-20 1 0,-1-21 15,0 21-15,0 21 0,-21-21 16,0-1-16,0 44 16,0-1-1,-21 0-15,21 0 0,0 0 0,-21 22 16,0-22-16,21 0 0,0 0 16,-22 0-16,1 0 0,21 1 15,-21-1-15,21 0 0,0 0 16,0-42 15,0 0-31,21 0 0,0-1 0,1 1 16,-22 0-16,21 0 0,0-21 0,0 20 15,0 1-15,0-21 0,1 21 0,-22 0 16,21-1-16,0 22 0,0 0 16,0 0-1,0 22-15,-21-1 0,0 0 16,0 0-16,0 0 0,22 0 0,-22 1 15,0-1-15,21 0 16,-21 0-16,0 0 0,0 0 16,21-21-16,0 0 15,0 0-15,0 0 0,1 0 16,-1-21-16,0 0 16,0 0-16,0 0 0,-21 0 0,21-1 15,1 1-15,-1 0 0,-21 0 0,0 0 16,21 0-16,-21-1 0,21 22 15,-21 22 1,0-1-16,0 0 16,0 0-16,0 0 0,-21 0 0,21 1 15,-21-1-15,21 21 0,0-21 16,0 0-16,0 1 16,0-1-16,0 0 0,21-21 15,0 0-15,0 0 0,0 0 16,1 0-16,20 0 0,-21 0 0,21 0 15,-20-21-15,20 0 0,0-1 16,1 1-16,-1 0 0,0-21 0,1-1 16,-1 1-16</inkml:trace>
  <inkml:trace contextRef="#ctx0" brushRef="#br0" timeOffset="13979.71">13420 2434 0,'0'0'0,"0"-63"0,0 20 0,0 1 16,0 21-16,0 0 0,-22 0 0,1-1 15,0 22-15,0 0 0,-21 0 16,20 22-16,-20 20 0,21-21 0,-21 21 16,20 22-16,-20-1 0,21 1 0,-21 21 15,20-1-15,-20 1 0,21 0 0,-21-1 16,20 1-16,-20 21 0,0-22 16,21 22-16,-22-21 0,22 0 0,0-1 15,0 1-15,-22 0 0,43-1 16,-21 1-16,0-22 0,21 22 0,-21-21 0,21 20 15,-21-20-15,21-1 0,0-20 0,0 20 16,0-21-16,-21 1 16,21-22-16,0 21 0,0-21 0,0 1 15,0-44 1,21 1-16,-21 0 16,21-21-16,-21 21 0,21-22 0,-21-20 15,21 20-15,-21-20 0,0-1 0</inkml:trace>
  <inkml:trace contextRef="#ctx0" brushRef="#br0" timeOffset="14227.56">12679 3535 0,'0'-64'0,"0"128"0,21-170 0,0 64 0,-21-1 0,0 1 15,21 21-15,0 0 0,1 0 16,-1-1-16,21 22 0,-21 0 16,0 0-16,1 0 0,-1 0 0,0 0 15,21 0-15,-21 22 0,1-1 0,-22 0 16,0 0-16,21 0 0,-21 0 0,0 1 15,0-1-15,-21 0 0,21 0 16,-22 0-16,-20-21 0,21 21 0,0 1 16,0-22-16,-1 21 0,1-21 0,0 0 15,21 21-15,21-42 32,0 21-17,1 0-15</inkml:trace>
  <inkml:trace contextRef="#ctx0" brushRef="#br0" timeOffset="14587.35">13123 3493 0,'64'0'15,"-43"0"-15,0 0 0,0 0 0,0-22 0,1 1 16,-1 21-16,21-21 0,-21 0 0,22 0 16,-22-22-16,21 22 0,0-21 15,-20 0-15,20-1 0,-21 1 16,0 0-16,0-1 0,22-20 0,-43 20 0,21-20 15,0-1-15,-21 1 0,21 21 0,-21-22 16,0 1-16,0-1 16,0 22-16,0 21 0,0-22 0,0 22 15,-21 0-15,0 21 0,0 0 0,21 21 16,-21 0-16,-1 22 0,-20-22 0,21 42 16,0-20-16,0 20 0,-1 1 15,1-1-15,0 1 0,0-1 0,21 1 16,0-1-16,0-21 0,0 22 0,0-1 15,0-20-15,0 20 0,0-20 16,0-1-16,21-21 0,0 21 0,0-20 16,1-1-16,-1 0 0,0-21 0,0 21 15,21-21-15,-20 0 0,-1 0 16,21 0-16,-21 0 0,22-21 0,-22 21 16,21-21-16,0 0 0</inkml:trace>
  <inkml:trace contextRef="#ctx0" brushRef="#br0" timeOffset="15507.82">14309 3154 0,'0'0'16,"21"-21"-16,-21 0 0,21-1 0,-21 1 0,-21 21 31,0 0-31,-1 0 0,1 0 0,0 0 16,0 21-16,0 1 0,0 20 0,-22-21 16,22 0-16,0 22 0,0-22 15,0 21-15,21-21 0,-22 0 0,22 22 16,0-22-16,-21 0 0,21 0 15,0 0-15,0 1 0,21-22 16,1 0-16,-1 0 16,0 0-16,-21-22 0,42 1 15,-21 0-15,1 0 0,-1 0 0,0 0 16,0-22-16,0 22 0,0-21 0,1 21 16,-1-1-16,-21-20 0,21 21 0,-21 0 15,21 0-15,-21 42 31,0 0-15,0 0-16,0 0 0,0 0 0,0 22 0,0-22 16,0 21-16,0-21 0,0 22 15,0-22-15,0 0 0,0 0 16,0 22-16,0-22 0,21 0 16,0 0-16,22-21 0,-22 0 0,0 0 15,21 0-15,1 0 0,-22 0 0,21 0 16,1 0-16,-1-21 0,-21 0 0,21 0 15,1-1-15,-1 1 0,-21-21 16,22 0-16,-22-1 0,21 1 0,-21-22 16,22 22-16,-22-21 0,21-1 15,-21 1-15,0-1 0,22 1 0,-22-1 16,0 1-16,0-1 0,0 1 16,1 20-16,-1 1 0,0 0 0,-21 20 15,0 1-15,0 0 0,-21 21 16,0 21-16,-1 0 15,1 22-15,0-1 0,-21 0 0,21 22 16,-22-22-16,22 22 0,0-1 0,-21-20 16,20 20-16,1 1 0,0-22 0,0 21 15,0 1-15,0-22 0,21 1 0,0 20 16,0-21-16,0 1 0,0-1 16,0-21-16,0 22 0,0-22 15,0 0-15,21 0 0,0 0 0,0-21 16,0 21-16,22-21 0,-22 0 0,0 0 15,21 0-15,1 0 0,-1 0 16,0-21-16,1 0 0,-22 0 0,21 0 16,0 0-16,1-1 0,-22-20 0,0 21 15,21-21-15,-20 20 0,-1-20 0,-21 0 16,21-1-16,-21 22 0,0-21 0,0 21 16,0 0-16,-21 21 15,0 0 1,-1 21-16,1 0 0,0 21 0,0-21 15,0 22-15,21-22 0,0 21 16,0-21-16,0 22 0,0-22 0,0 0 16,0 21-16,0-20 0,0-1 15,0 0-15,21 0 0,0-21 16,0 0-16,0 0 0,1 0 0,-1 0 16,21 0-16,-21 0 0,0 0 0,22 0 15,-22-21-15,0 21 0,21-21 16,-20 0-16,-1-1 0,0 1 0,0 0 15,0-21-15,-21 21 0</inkml:trace>
  <inkml:trace contextRef="#ctx0" brushRef="#br0" timeOffset="15807.65">14732 2815 0,'0'0'16,"-21"21"-16,63-21 16,-21 0-1,22 0-15,20 0 0,-21 0 0,22-21 16,-1 21-16,22 0 0,-21 0 0,-1-21 16,1 21-16,-1 0 0,1 0 15,-22 0-15,0 0 0,1 0 16,-1-21-16,-21 21 0,21 0 0,-20 0 15,-1 0-15,-21-21 32,0 0-32,0-1 15</inkml:trace>
  <inkml:trace contextRef="#ctx0" brushRef="#br0" timeOffset="17840.91">17653 3535 0,'21'21'0,"-21"0"15,21-21-15,-21 21 0,21-21 16,1 0-16,-1 0 15,0 0 1,-21-21-16,21 21 16,-21-21-16,0 0 0,0 0 0,21 0 15,0-1-15,-21-20 0,22 0 0,-1-1 16,-21 1-16,21 0 0,0-22 16,-21 22-16,21-22 0,0 1 0,1-1 15,20 22-15,-21-21 0,21-1 0,-20 22 16,20-1-16,0 22 0,1 0 15,-22 0-15,21 21 0,-21 0 0,0 0 16,1 21-16,-22 0 0,0 0 16,21 22-16,-21-22 0,0 0 15,0 21-15,0-20 0,0-1 0,0 21 16,0-21-16,0 0 0,0 1 16,0-44 15,0 1-31,0 0 0,0 0 15,0 0-15,0 0 16,0-22-16,0 22 0,0 0 0,0 0 16,0-22-16,-21 22 0,21 0 0,0 0 15,-22 0-15,22 0 0,-21 21 16,0 0-16,0 21 16,0 0-16,0 0 0,-1 0 15,22 22-15,-21-1 0,0-21 0,0 21 16,0 1-16,21 20 0,-21-20 15,-1-1-15,1 0 0,21 1 0,0-1 16,-21 0-16,21 1 0,0-1 16,0-21-16,0 21 0,0-20 0,21-1 15,0 0-15,1 0 0,-1-21 0,21 21 16,-21-21-16,22 0 0,-1 0 0,0 0 16,1 0-16,-1 0 0,0-21 15,1 0-15,-1 0 0,0 0 0,1-1 16,-1 1-16,-21-21 0,0 21 0,0 0 15,1-22-15,-22 22 0,0-21 16,0 21-16,0-22 0,0 22 16,0 0-16,-22 0 0,1 21 15,0 0-15,21 21 16,-21 0-16,21 0 16,0 0-16,0 1 0,0-1 0,0 0 15,0 21-15,21-21 0,-21 1 0,0 20 16,21-21-16,-21 0 0,21 0 15,-21 1-15,0-1 0,0 0 0,0 0 16,0 0-16,22 0 0,-1 1 16,0-22-16,0 0 15,0 0-15,0 0 16,1 0-16,-1 0 0,0-22 0,0 22 16,21-21-16,-20 0 0,20 21 0,-21-21 15,21 0-15,-20 0 0,20-1 16,-21-20-16,0 21 0,0 0 0,1-22 15,-1 22-15,-21 0 0,0-21 0,0 21 16,0-1-16,0-20 0,0 21 16,0 0-16,-21 21 15,-1 0-15,1 21 0,0 0 16,21 0-16,-21 22 0,0-22 0,21 21 16,-21-21-16,21 22 15,0-22-15,0 21 0,0-21 0,0 0 16,0 22-16,0-22 0,21 0 0,0-21 15,0 21-15,0 0 0,0-21 16,22 0-16,-1 22 0,-21-22 0,22 0 16,-1 0-16,0 0 0,1 0 0,20 0 15,-21 0-15,1-22 0,-1 22 0,0-21 16,1 0-16,-1 21 0,-21-21 16,22 0-16,-22 0 0,21-1 0</inkml:trace>
  <inkml:trace contextRef="#ctx0" brushRef="#br0" timeOffset="18736.39">20066 3196 0,'0'0'0,"0"-42"0,0 21 15,0-22-15,0 22 0,0 0 0,0 0 16,0 0-16,0 0 0,-21 21 16,0 0-16,-1 0 0,1 0 15,0 21-15,0 0 0,0 0 16,0 0-16,-1 22 0,1-22 0,0 21 16,0-21-16,0 22 0,0-22 0,21 21 15,0-21-15,0 0 0,0 1 16,0-1-16,0 0 0,0 0 0,0 0 15,21-21-15,0 0 0,0 0 16,0 0-16,0 0 0,1 0 0,-1-21 16,0 21-16,0-21 0,-21 0 15,21 0-15,0-1 0,1 1 16,-22-21-16,0 21 0,21-22 0,-21 22 16,21-21-16,-21 21 0,0 0 0,0-1 15,0 1-15,0 0 0,0 42 16,0 0-1,0 1-15,0-1 0,0 0 0,0 21 16,0-21-16,0 22 0,0-1 16,0-21-16,0 22 0,0-22 0,0 0 15,0 21-15,0-21 0,0 1 0,21-22 16,0 21-16,0 0 0,1-21 0,20 0 16,-21 0-16,21 0 0,-20 0 15,20 0-15,-21-21 0,21 0 16,1 21-16,-1-22 0,-21 1 0,22-21 15,-1 21-15,-21-22 0,21 22 0,-20-21 16,20 0-16,-21-22 0,0 22 16,0-22-16,1 22 0,-1-22 0,0 1 15,0-22-15,0 22 0,0-1 0,-21 1 16,0 20-16,0-20 0,0 42 16,0-22-16,0 22 0,-21 42 15,21 22-15,-21-1 16,0 0-16,0 1 0,21 20 0,-21 1 15,-1-22-15,1 22 0,21-1 16,-21 1-16,21-1 0,-21-21 16,21 22-16,0-22 0,0 22 0,0-22 15,0 0-15,0-20 0,0 20 16,0-21-16,21 0 0,0 0 0,0 1 16,1-1-16,-1-21 0,0 0 0,0 0 15,21 0-15,-20 0 0,-1 0 0,21-21 16,-21 21-16,22-22 0,-1 1 15,0 0-15,-21-21 0,22 21 0,-1-22 16,-21 22-16,22-21 0,-22-1 16,-21 22-16,21-21 0,-21 21 0,0 0 0,0-1 15,0 1-15,0 0 0,-21 21 16,0 0-16,-1 0 0,1 21 16,0-21-16,21 21 0,-21 1 0,21-1 15,-21 21-15,21-21 0,0 0 0,0 22 16,0-22-16,0 0 0,0 0 15,0 0-15,0 1 0,0-1 0,21 0 16,0-21-16,0 0 0,0 0 16,1 0-16,-1 0 0,0 0 0,0 0 15,0 0-15,0 0 0,1-21 16,-1 21-16,0-21 0,0-1 0,0 1 16,-21 0-16,21 0 0,-21 0 0,0-22 15,0 22-15,0 0 0,0-21 0,-21 21 16</inkml:trace>
  <inkml:trace contextRef="#ctx0" brushRef="#br0" timeOffset="18930.8">20764 2921 0,'-21'0'16,"42"0"-16,-63 21 0,63-21 31,0 0-31,1 0 0,-1 0 0,21 0 16,-21-21-16,22 21 0,-1 0 0,-21 0 15,21-21-15,-20 21 0,20 0 0,-21 0 16,0 0-16,0 0 0,1-21 16,-22 0-1</inkml:trace>
  <inkml:trace contextRef="#ctx0" brushRef="#br0" timeOffset="19755.49">22331 3112 0,'0'0'0,"21"0"0,0-22 0,0 1 16,0 21-16,1-21 0,-22 0 16,0 0-16,0 0 0,0-1 15,-22 1-15,1 21 0,-21 0 16,21 0-16,0 0 0,-22 0 16,22 0-16,-21 0 0,21 21 0,-22 1 15,22-1-15,0 0 0,-21 0 0,20 21 16,1-20-16,0 20 0,21-21 15,0 21-15,-21 1 0,21-22 0,0 0 16,0 21-16,0-20 0,0-1 0,0 0 16,21-21-16,0 21 0,0-21 0,1 0 15,-1 0-15,0 0 0,0 0 16,21-21-16,-20 0 0,20 0 16,-21 21-16,0-43 0,22 22 0,-22 0 15,21 0-15,-21 0 0,0-22 0,1 22 16,-1 0-16,-21 0 0,21 0 15,-21-1-15,21 1 0,-21 0 0,0 42 32,0 0-17,0 1-15,0-1 0,0 0 16,-21 21-16,21-21 0,0 1 0,0-1 16,0 0-16,0 0 0,21 0 0,0 0 15,0 1-15,1-22 0,-1 0 16,0 0-16,0 0 15,0 0-15,0 0 0</inkml:trace>
  <inkml:trace contextRef="#ctx0" brushRef="#br0" timeOffset="20239.21">23495 2794 0,'0'0'0,"0"-21"0,0 0 0,0 0 16,0-1-16,-21 22 0,0 0 15,-1 0-15,1 0 0,0 0 0,0 22 16,0-1-16,0 0 0,-22 21 16,22-21-16,0 22 0,-21-1 0,20 0 15,1 1-15,-21-22 0,21 21 0,0 1 16,-1-1-16,22 0 0,0-21 15,0 22-15,0-22 0,0 21 0,0-21 16,22 1-16,-1-1 0,21-21 0,-21 0 16,22 0-16,-1 0 0,0 0 15,1 0-15,-1-21 0,-21-1 0,21 1 16,1 0-16,-1 0 0,-21 0 16,0 0-16,22-22 0,-22 22 0,-21-21 15,0-1-15,21 22 0,-21-21 0,0 0 16,0-1-16,0 22 0,-21-21 15,0 21-15,0-22 0,-22 22 0,22 0 16,0 21-16,-21 0 0,20 0 0,-20 0 16,0 0-16,21 0 0,-22 21 15,22 0-15,0-21 0,0 21 0,0 1 16,21-1-16,0 0 0,0 0 16,42 0-1,-21-21-15,21 0 0,-20 0 0,20 0 0,21 0 16,-20 0-16</inkml:trace>
  <inkml:trace contextRef="#ctx0" brushRef="#br0" timeOffset="21170.68">24236 2265 0,'0'0'0,"0"-42"0,0 20 0,0-20 15,0 21-15,0 0 0,-21 0 0,-1 21 16,1 0-16,0 21 15,0 0-15,0 0 0,21 0 16,-21 22-16,-1-1 0,1 0 0,0 22 16,0-1-16,21 1 0,-21-1 15,0 22-15,-1-22 0,1 1 0,0-1 16,21 1-16,-21-1 0,0 1 0,0-22 16,-1 22-16,1-22 0,21 22 15,0-22-15,-21-21 0,0 21 0,21-20 16,-21-1-16,21 0 0,0 0 0,0 0 15,-21-21 1,21-21 0,0 0-16,0 0 0,0 0 15,0-1-15,0-20 0,0 21 0,21 0 16,0-22-16,0 22 0,0 0 16,0 0-16,1-21 0,-1 42 0,0-22 15,0 1-15,21 21 0,-20 0 0,-1 0 16,0 0-16,0 0 0,0 0 0,0 0 15,1 0-15,-1 21 0,-21 1 16,0-1-16,21 0 0,-21 21 0,0-21 16,0 1-16,0-1 0,0 0 0,-21 0 15,0 0-15,-1 0 0,-20-21 0,21 22 16,0-1-16,-22-21 0,22 0 16,-21 0-16,21 0 0,-22 0 15,22 0-15,0 0 0,0 0 0,0 0 16,42 0 15,21 0-15,-21 0-16,1 0 0,-1 0 0,21 0 15,-21 0-15,22 0 0,-22 0 16,21-21-16,-21-1 0,22 22 0,-22-21 16,21 0-16,-21 0 0,22 0 0,-22 0 15,0-1-15,0-20 0,0 21 0,0 0 16,1 0-16,-22-1 0,21 1 15,-21 0-15,21 21 16,-21-21-16,-21 42 31,21 0-15,-21 22-16,21-22 0,0 21 0,0 0 16,-22 1-16,1 20 0,21-20 0,-21 20 15,21 1-15,-21-22 0,21 21 0,0 1 16,0-1-16,-21 1 0,21-1 15,-21 1-15,21-1 0,-22 1 0,22-1 16,0-20-16,-21 20 0,0-20 0,21 20 16,-21-21-16,21-20 0,0 20 0,-21-21 15,0 21-15,21-20 0,-22-22 16,1 21-16,0 0 0,0-21 16,0 0-16,0 0 0,-1 0 0,1 0 15,0 0-15,0 0 0,0 0 0,21-21 16,-21 21-16,21-21 0,-22-1 0,22 1 15,0 0-15,0 0 0,0 0 0,0 0 16,22-22-16,-1 1 0,0 0 0,0-1 16,0 1-16,0-22 0</inkml:trace>
  <inkml:trace contextRef="#ctx0" brushRef="#br0" timeOffset="21391.55">24384 2646 0,'-21'0'0,"0"0"16,-1 0-16,22 21 0,0 0 16,0 0-1,0 1 1,22-22-16,-1 0 15,-21 21-15,21-21 0,0 21 16</inkml:trace>
  <inkml:trace contextRef="#ctx0" brushRef="#br0" timeOffset="21739.35">24596 3027 0,'0'0'0,"21"0"0,0 0 16,0 0-16,0 0 15,0-21-15,1 21 16,-22-21-16,-22 21 31,1 0-31,0 0 0,0 0 16,0 0-16,0 21 0,-1-21 0,1 21 15,-21 0-15,21 0 0,0 0 0,21 1 16,-22-1-16,22 0 0,-21 0 16,21 21-16,0-20 0,0-1 0,0 0 15,0 0-15,0 0 0,21 0 16,1-21-16,-1 0 0,0 0 0,0 0 16,0 0-16,22 0 0,-22 0 15,0 0-15,0-21 0,21 0 0,-20 21 16,-1-21-16</inkml:trace>
  <inkml:trace contextRef="#ctx0" brushRef="#br0" timeOffset="22237.06">24913 3154 0,'0'-21'15,"0"42"-15,0-63 16,0 63 15,-21 0-31,21 0 0,-21 0 16,0-21-16,21 43 0,0-22 15,0 0-15,0 0 0,0 0 16,0 0-16,0 1 0,0-1 16,21-21-16,-21 21 15,21-21-15,0 0 0,0 0 16,0 0-16,1 0 0,-1 0 0,0-21 16,21 0-16,-21 21 0,1-22 0,-1 1 15,0-21-15,0 21 0,0 0 0,22-22 16,-22 1-16,0 0 0,0 20 15,0-20-15,0-21 0,1 20 0,-22 1 16,21 0-16,0-22 0,-21 22 0,21-1 16,-21 22-16,0-21 15,0 21-15,0 0 0,-21 42 16,0-21-16,0 21 16,21 21-16,-22-21 15,1 22-15,0-1 0,21 0 0,-21 1 16,0-1-16,0 0 0,21 1 0,0-1 15,-22 0-15,1 22 0,21-22 0,0 1 16,0-1-16,0 0 0,0 1 16,0-22-16,0 21 0,0-21 0,0 0 15,0 1-15,0-1 0,0 0 0,21-21 16,1 0 0,-1 0-16,0 0 15,-21-21-15,21 0 0,-21-1 0,21 1 16,-21 0-16</inkml:trace>
  <inkml:trace contextRef="#ctx0" brushRef="#br0" timeOffset="22458.94">25231 3006 0,'-22'0'16,"44"0"-16,-65 0 0,64 0 31,1 0-31,-1 0 0,0 0 16,0 0-16,0 0 0,22 0 0,-22 0 15,0 0-15,0 0 0,0 0 16,0 0-16,1 0 16,-1 0-16,-42 0 31,-1 0-31,1 0 16</inkml:trace>
  <inkml:trace contextRef="#ctx0" brushRef="#br0" timeOffset="50865.42">2117 5779 0,'0'0'0,"0"-22"0,0 1 0,0 0 16,0 0-16,0 0 0,-22 0 0,22-1 15,0 1-15,0-21 0,0 21 16,0 0-16,0-1 0,0 1 0,-21 0 16,21 0-16,-21 21 15,21 21 1,0 21-16,0 1 16,0-1-16,0 0 0,0 22 0,0-1 0,0 1 15,-21 21-15,0-22 0,21 1 16,-21 20-16,-1-20 0,1 20 15,0-20-15,0 21 0,0-22 16,0 1-16,21-1 0,-22 1 0,1-22 16,0 0-16,21 1 0,0-1 0,0-21 15,-21 0-15,21 0 0,0 1 16,-21-22-16,0 0 16,-1-22-1,22 1-15,-21 0 0,21-21 16,0 21-16</inkml:trace>
  <inkml:trace contextRef="#ctx0" brushRef="#br0" timeOffset="51466.08">1397 5884 0,'-21'-42'15,"42"84"-15,-63-105 0,20 21 0,22-1 16,0 22-16,0-21 0,0-1 0,0 1 15,0 0-15,0 21 0,22-22 16,-1 22-16,0-21 0,21 21 0,1-1 16,-1 22-16,0 0 0,1 0 15,20 0-15,-21 0 0,22 22 0,-1-1 16,1 21-16,-1 22 0,-20-1 16,20 1-16,1-1 0,-22 22 15,-21-1-15,22-20 0,-22 21 0,-21-22 16,0 22-16,0-22 0,0 1 15,0-1-15,0 1 0,-21-1 0,-1-20 16,1-1-16,0 0 0,0 1 16,0-22-16,21 0 0,-21 0 0,-1-21 15,1 0-15,21-21 16,0 0-16,0-22 16,0 1-16,0-21 0,21 20 0,1-41 15,-1 20-15,0 1 0,21-22 16,-21 0-16,22 1 0,-1-22 15,0 21-15,1 0 0,-1 1 16,22-1-16,-22 22 0,21 20 0,-20 1 16,-1 0-16,0 20 0,1 22 0,-1 0 15,-21 0-15,22 22 0,-22-1 16,0 21-16,0 0 0,0 22 0,0 21 16,-21-1-16,0 1 0,0 0 15,0-1-15,0 1 0,-21 0 0,0-1 16,0 1-16,0-22 0,0 22 15,21-21-15,-22-1 0,1 1 16,0-1-16,0-21 0,21 1 0,0-1 0,0-21 16,0 22-16,0-22 0,0 0 15,0-42 1,21 0 0,-21-1-16,21 1 0,-21-21 0</inkml:trace>
  <inkml:trace contextRef="#ctx0" brushRef="#br0" timeOffset="52914.76">3069 6604 0,'0'21'16,"21"-21"-16,0 0 16,1 0-1,-1 0-15,0 0 0,0 0 16,0-21-16,0 0 0,1 0 0,-1 0 15,0-1-15,0 1 0,0 0 0,0 0 16,-21-21-16,0 20 0,0 1 16,0 0-16,0 0 0,0 0 0,-21 21 15,0 0-15,0 0 0,0 0 16,0 0-16,-1 21 0,1 21 16,-21-21-16,21 1 0,0 20 15,-1 0-15,1 1 0,0-22 0,21 21 16,0 0-16,0-20 0,0-1 15,0 0-15,0 0 0,0 0 0,21 0 16,22-21-16,-22 0 0,21 0 0,-21 0 16,22 0-16,-1-21 0,0 0 15,22 0-15,-22 21 0,0-42 0,1 20 16,-1 1-16,0 0 0,1-21 16,-22 21-16,0-22 0,0 22 0,0-21 15,-21 21-15,0-1 0,22 1 0,-22 0 16,0 0-16,0 42 31,-22 0-31,22 0 16,0 1-16,-21 20 0,21-21 0,0 0 15,0 22-15,0-22 0,0 0 16,0 21-16,0-21 0,0 1 0,0-1 16,0 0-16,0 0 0,0 0 15,0-42 16,0 0-31,0 0 0,0 0 0,0-22 16,21 22-16,-21-21 0,22 21 16,-22-22-16,0 22 0,21-21 0,0 21 15,0-1-15,-21 1 0,21 0 16,0 21-16,1 0 16,-1 0-16,0 0 0,0 0 15,-21 21-15,21 0 0,-21 22 0,0-22 16,0 0-16,0 0 0,21 0 15,-21 1-15,0 20 0,22-21 0,-22 0 16,0 0-16,0 1 0,21-22 31,0 0-15,0-22-16,0 1 0,0-21 16,-21 21-16,22 0 0,-22-1 15,0-20-15,21 21 0,-21-21 16,21 20-16,-21 1 0,0 0 0,0 0 15,21 21-15,-21-21 0,0 42 32,0 0-32,0 0 0,0 0 0,0 1 15,0 20-15,0-21 0,0 21 0,0-20 16,0 20-16,0-21 0,0 0 16,0 22-16,0-22 0,0 0 0,21 0 15,0-21-15,1 21 0,-1-21 0,0 0 16,21 0-16,-21 0 0,22 0 15,-1 0-15,0 0 0,1 0 16,-1-21-16,0 0 0,1-21 0,-1 20 16,0-20-16,1 0 0,-1-1 0,-21-20 15,22-1-15,-22 22 0,0-21 16,0-1-16,0 1 0,0-22 0,-21 21 16,0-20-16,22-1 0,-22 0 0,0 22 15,0-1-15,0 1 0,-22-1 16,1 22-16,-21 0 0,21 21 0,0-1 15,-1 22-15,-20 0 0,21 0 0,-21 0 16,20 22-16,1 20 0,-21 0 16,21 22-16,0-1 0,-1 1 15,22-1-15,0 22 0,0-22 0,0 22 16,0-21-16,0 20 0,0-20 16,0-1-16,0 1 0,0-1 0,0-20 15,0 20-15,0-21 0,0 1 0,22-1 16,-22 0-16,0-20 0,21-1 15,-21 0-15,0 0 0,0 0 16,0-42 0,0 0-16,0 0 15,0 0-15,0-22 0,0 22 16,21 0-16,0-21 0,0 20 0,0-20 16,1 21-16,-1 0 0,0-22 0,21 22 15,-21 0-15,22 21 16,-1-21-16,-21 21 0,22 0 0,-22 0 15,0 0-15,21 21 0,-21-21 0,1 21 16,-1 0-16,-21 1 0,0-1 0,0 0 16,0 0-16,0 0 0,0 22 15,0-22-15,-21 0 0,-1 0 0,1 0 16,0 0-16,-21 1 0,21-22 0,-1 21 16,-20 0-16,21-21 0,-21 21 15,20-21-15,1 0 0,0 21 0,0-21 16,42 0-1,0-21 1,0 21-16,1-21 16,20 0-16,-21 0 0,21-1 0</inkml:trace>
  <inkml:trace contextRef="#ctx0" brushRef="#br0" timeOffset="53557.4">5355 6456 0,'0'0'0,"21"0"0,0-21 15,1 21-15,-22-21 0,21 21 0,0-22 16,-21 1-16,21 21 0,0-21 0,0 0 16,1 0-16,-22 0 0,21-1 15,-21 1-15,21 0 16,-21 0 0,-21 21-16,0 0 0,-1 0 15,1 21-15,0 0 0,0 0 16,-21 1-16,20-1 0,22 21 0,-21-21 15,0 22-15,21-22 0,-21 0 0,21 21 16,0-21-16,0 1 0,0-1 16,0 0-16,0 0 0,0 0 0,21 0 15,0-21-15,0 0 0,1 0 16,-1 0-16,0 0 0,21 0 0,-21 0 16,1 0-16,20 0 0,-21-21 15,0 21-15,0-21 0,1 0 16,-1 0-16,0 0 0,-21-1 0,21-20 15,0 21-15,0 0 0,1-22 0,-1 22 16,-21 0-16,21 0 0,0 0 16,0 0-16,0 21 0,1-22 0,-1 22 15,0 0-15,0 0 0,0 0 0,0 0 16,1 0-16,-1 22 0,-21-1 16,0 0-16,21 0 0,-21 0 15,21 22-15,-21-22 0,0 21 0,0-21 16,0 0-16,0 22 0,21-1 15,-21-21-15,0 0 0,0 1 16,0-1-16,0-42 31,0-1-15,0 1-16,0 0 0,0-21 0,0 21 16,0-22-16,21 1 0,-21 21 15,22-22-15,-1 1 0,-21 21 0,21-21 16,0 20-16,0 1 0,0 0 0,-21 0 15,22 21-15,-1-21 0,0 21 0,0-21 16,0 21-16,0 0 16,1 0-16,-1 0 0,-21 21 15,21 0-15</inkml:trace>
  <inkml:trace contextRef="#ctx0" brushRef="#br0" timeOffset="53972.16">6900 6371 0,'0'0'16,"21"0"-16,-21-21 0,22 0 0,-1 21 0,0-21 15,-21 0-15,0-1 0,21 1 0,-21 0 16,0 0-16,0 0 16,0 0-16,-21 21 15,0 0-15,0 0 0,-22 0 16,22 21-16,0 0 0,-21 0 15,20 0-15,1 0 0,0 1 16,0-1-16,21 21 0,0-21 0,0 0 16,0 1-16,0-1 0,0 0 0,0 0 15,21 0-15,0 0 0,0-21 0,1 22 16,-1-22-16,0 21 0,0-21 16,0 21-16,0 0 0,1 0 15,-22 0-15,0 1 16,0-1-16,-22-21 0,1 0 15,0 21-15,0-21 0,-21 0 16,20 0-16,1 21 0,0-21 16,0 0-16,0 0 0,0 0 0,-1 0 15,1 0-15,0 0 16,0 0-16,21-21 16,0 0-16,0 0 0,0-1 15,0 1-15</inkml:trace>
  <inkml:trace contextRef="#ctx0" brushRef="#br0" timeOffset="54739.3">2392 7451 0,'-43'-21'16,"86"42"-16,-107-42 0,22 21 0,21 0 0,-22 0 15,22 0-15,-21 0 0,21 0 16,0 0-16,-1 0 0,44 21 31,20-21-15,21 0-16,22 0 0,21 0 0,0 0 15,21 0-15,0 0 0,21 0 16,21 0-16,1 0 0,20-21 16,1-1-16,-1 22 0,22-21 0,-1 21 15,1 0-15,-21-21 0,20 21 16,-20 0-16,-1-21 0,-20 21 0,-1-21 15,-42 21-15,0 0 0,-21 0 0,0 0 16,-43 0-16,1 0 0,-22 0 0,0 0 16,-21 0-16,1 0 0,-1-21 15,-42 21 17,-1 0-32,1 0 15,0 0-15,0 21 0,-21 0 0,-1 0 16,22 0-16</inkml:trace>
  <inkml:trace contextRef="#ctx0" brushRef="#br0" timeOffset="55223.47">2963 8975 0,'0'0'0,"0"-21"15,0-1-15,0 44 32,-21-1-32,21 21 0,0-21 15,-21 22-15,21-1 0,0 21 0,0-20 16,-21-1-16,21 22 0,-21-22 15,21 0-15,-22 22 0,22-22 0,0 0 16,0-20-16,0 20 0,0-21 0,0 0 16,0 0-16,0 1 0,0-1 15,22-21 1,-1-21-16,0-1 0,0 1 16,0 0-16,0 0 0,1 0 15,-1-22-15</inkml:trace>
  <inkml:trace contextRef="#ctx0" brushRef="#br0" timeOffset="55467.34">3323 9335 0,'0'0'0,"0"21"15,0 0-15,0 0 16,21-21 0,0 0-1,-21-21 16,0 0-31,-21 21 16,0 0-16,0 0 16,42 0 31,0 0-32</inkml:trace>
  <inkml:trace contextRef="#ctx0" brushRef="#br0" timeOffset="56039.89">4572 8657 0,'0'-42'0,"-21"-85"16,21 106-1,0 0-15,21-1 0,0 22 0,21 0 16,1 0-16,-1 22 0,0-1 15,22 21-15,-1-21 0,1 43 0,-1-1 16,-20 1-16,20-1 0,-20 22 0,-1-22 16,0 22-16,-21-21 0,1-1 15,-1 1-15,-21-1 0,0 1 0,0-22 16,0 21-16,-21-20 0,21-1 0,-22-21 16,1 0-16,0 1 0,21-1 15,-21-21-15,0 0 0,0 0 0,21-21 16,0-1-16,-22 1 0,22-21 15,0 0-15,0-1 0,0 1 16,0-22-16,0 1 0,22-22 16,-1 1-16,0-22 0,0 21 0,0 0 15,22-20-15,-22 20 0,21 0 0,0 1 16,-20-1-16,20 21 0,0 22 16,1-21-16,-22 41 0,21 1 0,-21 0 15,22 21-15,-22 0 0,0 0 0,0 0 16,0 21-16,-21 0 0,21 22 15,1-22-15,-22 21 0,21 1 0,-21-1 16,0 0-16,0 1 0,0-1 0,0 0 16,0 43-16</inkml:trace>
  <inkml:trace contextRef="#ctx0" brushRef="#br0" timeOffset="57405.4">6075 9250 0,'0'0'0,"21"0"0,0 0 16,0 0-16,-21-21 0,21 0 0,1-1 16,-1 1-16,-21 0 0,21 0 15,-21-21-15,21 20 0,-21-20 0,0 0 16,0-1-16,0 22 0,0-21 16,-21 0-16,0 20 0,0 1 0,-1 0 0,1 21 15,-21 0-15,21 0 0,-22 21 16,1 0-16,0 22 0,-1-22 15,22 21-15,-21 22 0,0-22 0,20 0 16,1 1-16,0-1 0,0 0 16,21 1-16,0-1 0,0-21 0,0 0 15,0 1-15,0-1 0,21 0 0,0 0 16,0-21-16,22 0 0,-22 0 0,21 0 16,-21 0-16,22-21 0,-1 0 15,0 21-15,-20-21 0,20-1 0,0-20 16,-21 21-16,1 0 0,-1-22 0,0 1 15,0 0-15,-21-1 0,21 22 16,-21-21-16,0 0 0,0-1 16,0 22-16,0 0 0,0 0 0,0 0 15,0 42 1,-21 0-16,21 0 16,-21 21-16,21-20 0,0 20 0,0 0 15,-21 1-15,21-1 0,0 0 0,0-21 16,0 22-16,0-22 0,0 21 0,0-21 15,0 1-15,21-1 0,0 0 16,0-21-16,0 0 0,22 0 16,-22 0-16,21 0 0,1 0 0,-1 0 15,0-21-15,1 0 0,-1-1 16,0 1-16,1-21 0,-22 21 16,21-22-16,-21 22 0,22-21 0,-43 0 15,21-1-15,-21 22 0,0-21 0,0 21 16,0-1-16,0 1 0,-21 0 15,-1 0-15,1 21 0,-21 0 0,21 0 16,0 0-16,-1 0 0,1 0 0,0 21 16,0 0-16,21 0 0,0 1 0,0-1 15,0 21-15,0-21 0,21 0 16,0 22-16,0-22 0,22 21 0,-22-21 16,0 22-16,0-22 0,0 0 15,1 21-15,20-20 0,-21-1 0,0 0 16,0 0-16,1 0 0,-1 0 15,0 1-15,0-22 0,0 0 0,0 21 16,22-21-16,-22 0 0,0 0 0,21 0 16,-20 0-16,20-21 0,-21-1 0,21 22 15,-20-21-15,20 0 0,-21 0 16,0-21-16,0 20 0,22-20 0,-22 21 16,-21-21-16,21-1 0,-21 1 0,0 0 15,0-1-15,0 22 0,0-21 16,0 21-16,0-1 0,-21 1 0,0 21 15,0 0-15,-22 0 0,22 0 16,0 21-16,0 1 0,-22 20 16,22-21-16,0 21 0,0 1 0,0-1 15,0-21-15,-1 22 0,1-1 16,21-21-16,0 21 0,0-20 0,0-1 16,0 0-16,0 0 0,0 0 0,0 0 15,21-21-15,1 0 0,-1 0 0,0 0 16,0 0-16,0 0 0,22 0 15,-22-21-15,0 0 0,21 0 0,-21 0 16,1 0-16,-1-1 0,0 1 0,0 0 16,-21-21-16,0 21 0,21-22 0,-21 22 15,0 0-15,0 0 0,0 0 16,0-1-16,0 1 0,0 42 31,-21 1-31,21-1 0,0 0 16,0 21-16,-21-21 0,21 1 15,0-1-15,0 21 0,0-21 0,0 0 16,0 1-16,0-1 0,0 0 16,21 0-16,0-21 0,0 0 0,1 0 15,-1 0-15,0 0 0,21 0 0,-21 0 16,22 0-16,-22-21 0,0 0 16,21 0-16,-20 21 0,20-22 0,-21-20 15,0 21-15,0 0 0,1 0 16,-1-22-16,0 22 0,-21 0 0,0 0 15,21 0-15,-21-1 0,0 44 32,0-1-32,0 0 0,0 0 15,-21 0-15,0 0 0,21 1 0,0 20 16,0-21-16,-21 0 0,21 0 16,-22 1-16,22-1 0,0 0 0,0 0 15,22-21 1,-1 0-16,0 0 0,0 0 0,0 0 15,0-21-15,1 0 0,-1 0 16,0-1-16,0 1 0,-21 0 0</inkml:trace>
  <inkml:trace contextRef="#ctx0" brushRef="#br0" timeOffset="57756.28">8064 8763 0,'-21'0'0,"42"0"0,-63 0 0,21 21 16,0 0-16,21 1 0,-21-1 15,21 0-15,0 0 0,0 0 16,0 0-16,21-21 0,0 22 16,0-22-16,0 0 0,22 0 0,-22 0 15,0 0-15,0-22 0,0 1 16,0 21-16,1-21 0,-22 0 16,0 0-16,0 0 0,0-1 0,0 1 15,0 0-15,-22-21 0,1 21 0,-21 21 16,21-22-16,-22 22 0,22 0 15,-21 0-15,0 0 0,20 0 0,-20 0 16,21 22-16,0-1 0,0 0 0,21 21 16,0-21-16,0 1 0,0-1 0,0 0 15,21 0-15,0-21 0,0 21 16,21-21-16,1 0 0,-1 0 0,0 0 16,1 0-16,-1 0 0,0 0 0,1-21 15,-1 0-15,0 0 0,1 0 0,-1-1 16,0-20-16,1 21 15,-22-21-15,21-1 0</inkml:trace>
  <inkml:trace contextRef="#ctx0" brushRef="#br0" timeOffset="58251">8784 7916 0,'0'0'0,"0"-63"0,0-1 16,-21-84 0,0 148-16,0 0 0,-1 0 0,1 21 15,0 22-15,0-22 0,-21 21 16,20 22-16,1-1 0,0 1 15,0 20-15,21-20 0,0 21 0,-21-1 0,21 1 16,0 0-16,0-1 0,-21 1 16,21-22-16,0 22 0,0-21 15,0 20-15,0-20 0,0-22 0,0 22 16,21-22-16,-21 0 0,21 1 0,-21-1 16,0-21-16,0 0 0,0 0 0,0 1 15,0-1-15,0-42 31,0-1-31,0-20 16,0 21-16,21 0 0,0-22 0,-21 1 16,21 0-16,1-1 0,-1 1 0,21 0 15,-21-1-15,22 22 16,-22-21-16,21 21 0,0 0 0,1-1 16,-1 22-16,-21 0 0,22 0 0,-1 22 15,-21-1-15,21 0 0,-20 0 0,-1 21 16,0-20-16,-21 20 0,0 0 15,0 1-15,0-22 0,0 21 0,-21-21 16,-22 22-16,22-22 0,-21 0 0,21 21 16,-22-21-16,-20-21 0,21 22 0,-1-1 15,1-21-15,21 0 0,-22 21 0,22-21 16,-21 0-16,21 0 16,21-21-1,0 0-15,21-1 0,0-20 16,21 21-16,1-21 0,-22 20 0,21-20 15</inkml:trace>
  <inkml:trace contextRef="#ctx0" brushRef="#br0" timeOffset="58519.84">9652 7916 0,'0'0'0,"21"-42"0,-21 0 0,0 21 15,0-1-15,0 1 0,0 42 16,0 1-16,0 20 15,0 0-15,-21 22 0,0-1 16,0 22-16,-1 0 0,1-1 16,0-20-16,0 20 0,0 1 0,-22 84 15,43-84-15,-21-21 0,0 63 16,21-85-16,-21 21 0,21-20 16,0-22-16,0 21 0,0-21 0,0 1 15,0-1-15,0 0 0,0-42 31,21 0-31,0-1 0,0 1 16,-21 0-16</inkml:trace>
  <inkml:trace contextRef="#ctx0" brushRef="#br0" timeOffset="59094.79">9631 8996 0,'0'21'15,"21"-21"1,0 0-16,0 0 0,0 0 15,1 0-15,-1 0 0,0 0 0,0 0 16,21-21-16,-20 0 0,20 21 16,-21-21-16,21-1 0,-20-20 15,20 21-15,-21 0 0,0-22 0,0 22 0,1-21 16,-1 21-16,-21 0 0,0-1 0,0 1 16,0 0-16,-21 21 15,-1 0-15,-20 0 16,21 21-16,-21 0 0,20 1 0,-20 20 15,21-21-15,-21 21 0,20 1 0,-20-1 16,21 0-16,0 1 0,21-1 0,0-21 16,0 22-16,0-22 0,0 0 0,0 0 15,0 0-15,0 0 0,21 1 16,0-22-16,21 0 0,-20 21 0,20-21 16,0 0-16,1 0 0,-1 0 0,0 0 15,22-21-15,-22-1 0,0 1 0,22 0 16,-22 0-16,22 0 0,-22 0 0,0-22 15,1 1-15,20-43 16,-42 64-16,1-21 0,-1-1 16,-21 22-16,0 0 0,0 0 0,0 0 15,0 0-15,-21 21 0,-1 0 0,1 0 16,0 0-16,21 21 0,-21 0 0,0 0 16,21 0-16,0 0 0,0 22 15,0-22-15,0 0 0,0 21 0,0-20 16,0 20-16,0-21 0,0 0 0,0 0 15,0 22-15,0-22 0,0 0 0,0 0 16,0 0-16,0 1 0,-21-22 16,-1 21-16,1-21 15,0 0-15,0 0 0,0 21 16,0-21-16,-1 0 0,-20 0 16,21 0-16,0 0 0,-22 0 0,1 0 15,21 0-15</inkml:trace>
  <inkml:trace contextRef="#ctx0" brushRef="#br0" timeOffset="59915.32">2857 10732 0,'0'21'15,"-21"-21"1,0 0-16,21-21 16,0-1-16,0 1 15,0 0-15,0 0 0,21 21 0,0-21 16,1 0-16,-1-1 0,0 1 16,21 21-16,-21 0 0,1 0 15,20 0-15,-21 21 0,21 1 0,-20 20 16,20-21-16,-21 21 0,0 22 15,-21-22-15,0 1 0,0 20 0,0 1 16,-21-1-16,0 1 0,0-22 0,0 21 16,-22-20-16,22 20 0,-21-20 15,-1-1-15,1-21 0,0 21 0,-1-20 16,22-1-16,-21-21 0,0 0 0,20 0 16,-20 0-16,21 0 0,0 0 15,0-21-15,-1-1 0,22-20 0,0 0 16,-21-1-16,21 1 0,0 0 15,0-1-15,0 1 0,21 0 16,1-1-16,-1 22 0,0 0 0,0 21 16,21 0-16,-20 0 0,-1 0 0,21 21 15,-21 0-15,0 1 0,22 20 16,-22 0-16,0-21 0,-21 22 0,21-1 16,0 0-16,-21-20 0,22 20 0,-22-21 15,0 0-15,21 22 0,0-22 16,-21 0-16,0 0 0,21-21 15,0 0-15,0 0 0,1 0 16,-1-21 0,0 0-16,0 0 0</inkml:trace>
  <inkml:trace contextRef="#ctx0" brushRef="#br0" timeOffset="60044.24">3598 11176 0,'0'0'0,"21"0"0,-21-21 0,0 0 16,0 0-1,0-1 1,22 1 0,-1 21-16,0-21 15</inkml:trace>
  <inkml:trace contextRef="#ctx0" brushRef="#br0" timeOffset="60475">5101 10329 0,'0'0'0,"0"-42"0,0-64 15,0 85 1,0 0-16,-21 0 0,21 42 16,0 21-16,-21 1 0,21 20 15,0 1-15,-21 20 0,21-20 16,0 42-16,0-22 0,-22-20 0,22 20 15,-21 1-15,0 0 0,21-22 0,-21 1 16,21-1-16,0-20 0,0 20 16,0-42-16,0 22 0,0-22 15,0 21-15,0-21 0,0-42 32,0 0-32,-21 0 0,21 0 15,-21-22-15,-1 1 0</inkml:trace>
  <inkml:trace contextRef="#ctx0" brushRef="#br0" timeOffset="60942.98">4699 10774 0,'-21'-64'16,"42"128"-16,-42-212 0,21 84 0,0-20 16,0 20-16,0 1 0,0-1 0,21 22 15,0-1-15,0 1 0,22 21 16,-22-21-16,21 42 0,0 0 0,1 0 16,-1 0-16,22 21 0,-22 0 15,0 0-15,22 43 0,-1-22 0,1 21 16,-22 1-16,0 21 0,22-22 15,-43 1-15,21-1 0,-20 22 0,-22-43 16,0 22-16,0-1 0,0-21 0,0 1 16,0-1-16,0 0 0,0-20 0,-22-1 15,1 0-15,0 0 0,0-21 16,0 0-16,21-21 0,-21 0 16,21 0-16,0-1 0,0-20 0,0 0 15,0-22-15,21 22 0,0-22 16,0 1-16,0-22 0,0 22 15,1-22-15,20 22 0,-21-1 0,0 1 16,22 20-16,-22 1 0,21 21 0,0 21 16,-20 0-16,20 0 0,0 0 15,-21 42-15,22-21 0,-1 43 0,-21-22 16,0 22-16,1-1 0,-1 1 0,-21-1 16,0 1-16,0-1 0,0 1 15,0-1-15,0 1 0,0-22 0,-21 21 16,-1-20-16,1 20 0,0-20 0,0-1 15,0-21-15,0 0 0,21 22 16,0-22-16,21-42 16,0-1-1,0 1-15,-21 0 0,21-21 16,0-1-16,1 1 0</inkml:trace>
  <inkml:trace contextRef="#ctx0" brushRef="#br0" timeOffset="61282.78">6286 11028 0,'0'0'0,"0"21"0,22 0 16,-1-21 0,0 0-16,0 0 0,0 0 15,0 0-15,22-21 0,-22 21 16,21-21-16,-21 0 0,22 0 16,-1-1-16,0 1 0,-20 0 0,20 0 15,-21-21-15,0 20 0,-21-20 0,0 21 16,0-21-16,0 20 0,-21 1 0,0 0 15,-21 0-15,20 21 0,-20 0 16,0 0-16,-1 21 0,1 0 0,0 22 16,-1-22-16,22 21 0,-21 0 0,21-20 15,0 20-15,21 0 0,0 1 0,0-1 16,0 0-16,0-21 0,0 22 16,0-22-16,0 21 0,42-21 0,-21 1 15,0-1-15,22-21 0,-1 21 16,-21-21-16,21 0 0,22 0 0,-22 0 15,1 0-15,-1-21 0,21 0 16,-20-1-16,-1 1 0,22-21 0,-22 21 16</inkml:trace>
  <inkml:trace contextRef="#ctx0" brushRef="#br0" timeOffset="61536.63">7366 10160 0,'0'-63'0,"0"126"0,0-169 0,0 85 16,0 0-16,-21 0 0,0 21 15,-1 0-15,1 21 0,21 0 0,-21 21 16,0 22-16,21-22 0,-21 43 16,21-22-16,-21 22 0,21 0 15,-22-1-15,1 1 0,21-21 0,-21 20 16,21-20-16,-21-1 0,0 1 0,21-22 16,-21 22-16,21-22 0,0-21 0,0 21 15,0-20-15,0-1 0,0 0 16,21-21-1,-21-21-15,21 0 0,0-1 0,21 1 16,-20-21-16,-1 0 0,0-1 0,21 1 16,-21-22-16</inkml:trace>
  <inkml:trace contextRef="#ctx0" brushRef="#br0" timeOffset="62275.39">7599 10266 0,'0'-64'0,"0"128"0,0-170 0,0 64 15,0-1-15,0 22 0,0 0 0,0 63 16,0-20-1,0 20-15,0 0 0,0 22 0,0-1 16,0 1-16,0-1 0,0 22 0,-21-22 16,-1 22-16,1-21 0,0-1 0,0 1 15,0-1-15,0-21 0,-1 1 16,1 20-16,21-20 0,0-22 0,-21 21 16,21-21-16,0 0 0,0-42 31,0 0-31,21 0 15,0 0-15,1-22 0,-1 22 0,0-21 16,21 0-16,-21-1 0,22 22 0,-22-21 16,0 21-16,21-1 0,-20 1 0,-1 21 15,0 0-15,0 0 0,0 21 16,-21 1-16,21-1 0,-21 0 16,0 0-16,0 21 0,0-20 0,0-1 15,0 21-15,0-21 0,0 0 0,0 22 16,0-22-16,0 0 0,0 0 15,0 0-15,22-21 0,-1 22 0,0-22 16,0 0-16,0 0 16,0 0-16,1 0 0,-1-22 0,0 1 15,21 0-15,-21 0 0,1 0 0,20 0 16,-21-1-16,0-20 0,0 21 0,1 0 16,-1 0-16,-21-1 0,21 1 15,-21 0-15,21 0 0,-21 42 31,-21 0-31,0 0 0,0 1 0,21-1 16,-22 0-16,22 0 0,-21 0 0,21 22 16,0-22-16,0 0 0,0 0 15,0 21-15,0-20 0,21-1 16,1 0-16,-1-21 0,21 0 16,-21 21-16,22-21 0,-22 0 0,21 0 15,0 0-15,-20-21 0,20 0 0,-21 21 16,21-21-16,-20-1 0,-1 1 15,0-21-15,-21 21 0,0 0 0,0-22 16,0 22-16,0-21 0,-21 21 0,0-1 16,-22-20-16,22 21 0,0 0 0,-21 21 15,20-21-15,-20 21 0,21 0 16,-21 0-16,20 0 0,1 0 0,0 0 16,21 21-16,-21 0 0,21 0 15,0 0-15,0 0 0,0 1 0,0-1 16,0 0-16,21 0 15,0 0-15,22-21 0,-22 0 0,21 21 16,0-21-16,1 0 0</inkml:trace>
  <inkml:trace contextRef="#ctx0" brushRef="#br0" timeOffset="63015.48">9144 10922 0,'0'0'0,"21"-21"0,-21-21 15,0 20-15,0 1 16,0 0-16,0 0 0,-21 0 0,0 0 0,0 21 15,-1 0-15,1 0 0,0 0 16,0 0-16,0 21 0,0 0 0,-22 0 0,22 0 16,0 0-16,0 22 0,0-22 15,-1 21-15,1 1 0,0-22 16,21 21-16,0 0 0,0-20 0,0 20 16,0-21-16,0 21 0,0-20 0,0-1 15,0 0-15,0 0 0,21 0 0,0-21 16,1 0-16,-1 0 0,21 0 0,-21 0 15,0-21-15,1 0 0,20 0 16,-21-22-16,0 22 0,0-21 0,22 0 16,-22-1-16,0-20 0,0-1 15,0 1-15,1-1 0,-1-20 0,0-1 16,0 0-16,0 1 0,0-1 0,1 0 16,-1 1-16,-21 20 0,21 1 15,-21 20-15,0 1 0,21 0 0,-21 20 16,0 1-16,0 42 15,-21 1-15,0 20 0,0-21 0,-1 21 16,1 22-16,0-22 0,21 22 16,-21 20-16,21-20 0,-21-1 0,21 22 15,0-21-15,0 20 0,0-20 0,0-1 16,0-20-16,0 20 0,0 1 0,0-22 16,21 0-16,0 1 0,-21-1 15,21 0-15,0-21 0,-21 1 16,22-1-16,-1 0 0,0-21 15,0 0-15,21 0 0,-20 0 0,-1-21 16,21 0-16,-21-1 0,22-20 0,-22 21 16,21-21-16,0-1 0,-20 1 15,20 21-15,-21-22 0,0 1 0,22 0 16,-43 21-16,0-22 0,21 22 0,-21 0 16,-21 21-1,-1 0-15,1 0 0,21 21 0,-21 0 16,21 0-16,0 1 15,0-1-15,0 0 0,0 0 0,21 21 16,0-20-16,1-1 0,-22 0 16,21 0-16,-21 0 0,21 0 0,-21 22 15,0-22-15,0 0 0,0 0 0,0 0 16,-21 1-16,0-22 0,-1 21 0,22 0 16,-21-21-16,0 0 0,0 0 15,0 0-15,0 0 0,-1 0 16,1-21-16,0 0 0,0 21 0,21-22 15,-21-20-15,0 21 0,-22 0 0,22-22 16</inkml:trace>
  <inkml:trace contextRef="#ctx0" brushRef="#br0" timeOffset="63283.16">6816 10414 0,'-43'-21'0,"86"42"0,-128-42 0,43 21 16,20 0-16,22-21 0,43 21 15,-1-21-15,0 21 16,1-22-16,20 22 0,1-21 0,-1 21 16,1-21-16,-1 21 0,1-21 15,-22 21-15,22 0 0,-22-21 0,21 21 0,-41 0 16,20 0-16,-21-21 15,-21 42 1,-21-21-16,0 21 0,-22 0 16,22 21-16</inkml:trace>
  <inkml:trace contextRef="#ctx0" brushRef="#br0" timeOffset="64019.68">2498 12785 0,'-43'-21'0,"86"42"0,-128-64 15,43 43-15,-1-21 0,22 0 16,-21 21-16,21-21 0,-1 0 0,1 0 15,21-1-15,0 1 0,21 0 16,1 0-16,20 21 0,-21 0 16,21-21-16,22 21 0,-22 0 15,1 0-15,-1 21 0,21 0 0,-20 0 16,-1 0-16,-21 1 0,0 20 0,1 0 16,-22 1-16,0-1 0,0 0 15,-22 1-15,1-1 0,-21 0 16,21 1-16,-22-1 0,22-21 0,-21 0 15,0 0-15,20 1 0,1-1 16,-21-21-16,21 0 0,0 0 0,-1 0 16,22-21-1,0-1-15,0 1 16,22 0-16,20 0 0,-21 21 0,21 0 16,1 0-16,-1 0 0,22 0 15,-22 0-15,0 21 0,22-21 0,-22 21 16,0 0-16,-20 1 0,20 20 0,-21-21 15,-21 0-15,0 0 0,0 22 16,0-22-16,-21 0 0,-21 21 16,20-20-16,-41-1 0,21 0 0,-22 0 15,1 0-15,-1 0 0,1 1 16,-1-22-16,22 0 0,-22 0 0,22 0 16,21 0-16,-22 0 0,22 0 15,0 0-15,0 0 0,0-22 0,21 1 16,0 0-16,0 0 15,21 0-15,0 21 0,0-21 16,22-1-16</inkml:trace>
  <inkml:trace contextRef="#ctx0" brushRef="#br0" timeOffset="64180.59">3006 13208 0,'0'0'0,"21"-21"0,0 21 0,0 0 16,-21-21-16,21 21 0,-21-21 15,21 21 1,1-22 0,-1 22-1,0 0-15,0-21 0</inkml:trace>
  <inkml:trace contextRef="#ctx0" brushRef="#br0" timeOffset="66545.73">5143 12298 0,'0'0'0,"0"-42"16,22-22-16,-1 22 0,0-106 15,-21 105-15,0 1 16,0 21-16,0-22 0,0 22 0,0 0 16,-21 21-16,0 0 0,-1 0 15,-20 42-15,0-20 0,-1 20 16,1 0-16,0 22 0,-22-1 0,22 22 15,-22 0-15,22-1 0,0 1 0,21 21 16,-22-22-16,22 22 0,21 0 16,0-21-16,0-1 0,0 1 0,21-21 15,0-1-15,22-21 0,-22 1 0,21-1 16,1-21-16,-1 0 16,-21 1-16,21-22 0,22 0 0,-22 0 15,1 0-15,-1-22 0,0 1 0,1 0 16,-1 0-16,0 0 0,1-22 0,-1 1 15,0 0-15,1-1 0,-22 1 16,0 0-16,0-1 0,-21 1 0,0 0 16,0 21-16,21-1 0,-21 1 0,0 42 31,0 22-31,0-22 0,-21 21 16,21 1-16,0-1 0,0 0 0,-21 1 15,21-22-15,0 21 0,0-21 16,0 22-16,0-22 0,0 0 15,0 0-15,21 0 0,0-21 0,0 0 16,1 0-16,-1 0 0,21 0 0,-21 0 16,22 0-16,-22-21 0,0 0 0,21 0 15,-21 0-15,1-1 0,20 1 16,-42-21-16,0 21 0,0-22 0,0 1 16,0 21-16,0-21 0,-21-1 0,0 1 15,-22 21-15,1-22 0,21 22 16,-22 0-16,1 0 0,0 21 15,-1 0-15,22 0 0,0 0 0,0 0 0,42 0 32,0 0-32,22 0 15,-1 0-15,0 0 0,1 0 0,-1 0 16,0 0-16,1 0 0,20 0 0,-21 0 16,-20 21-16,20-21 0,0 21 15,-21 22-15,1-22 0,20 0 0,-21 21 16,0-21-16,-21 22 0,0-22 0,21 21 15,-21-21-15,0 1 0,0-1 0,0 21 16,0-21-16,0 0 16,0 1-16,-21-22 0,21 21 15,-21-21 1,21-21-16,0-1 16,0 1-16,0 0 15,0 0-15,0-21 0,0 20 0,21-20 16,0 0-16,-21-1 0,22 1 0,-1 0 15,0-1-15,0 22 0,0 0 16,0-21-16,22 42 0,-22 0 0,0 0 16,0 0-16,22 0 0,-22 21 0,0 0 15,0 21-15,0-20 0,-21 20 0,0 0 16,0-21-16,0 22 0,0-1 16,0-21-16,0 22 0,0-22 0,0 21 15,0-21-15,0 0 0,0 1 0,0-1 16,0 0-16,21-21 15,1 0-15,-1 0 0,0 0 16,0 0-16,0 0 0,0-21 0,22 0 16,-22-1-16,21 1 0,-21 0 0,22 0 15,-1-21-15,-21 20 0,0-20 0,22 0 16,-22 21-16,0-22 0,0 22 16,0 0-16,-21 0 0,0 0 15,0-1-15,-21 22 0,0 0 16,0 0-16,0 22 0,21-1 0,-21 0 15,-1 0-15,22 0 0,0 0 16,0 1-16,0-1 0,0 0 0,0 0 16,22 0-16,-1 0 0,-21 22 15,21-22-15,0-21 0,-21 21 0,0 0 16,21 0-16,-21 1 16,-21-22-1,0 0 1,0 0-16,0-22 0,-1 1 15,1 21-15,0-21 0,0 0 16,0 21-16,21-21 0,-21 21 16,21 21-1,0 0-15,0 0 16,0 0-16,21 1 0,0-1 16,0-21-16,0 21 0,0 0 15,1 0-15,-1-21 0,21 0 0,-21 21 16,22-21-16,-22 0 0,21 0 0,0 0 15,1 0-15,-1 0 0,0-21 0,1 0 16,-22 0-16,21 0 0,1 0 16,-1-1-16,0-20 0,1 21 15,-22-21-15,21-22 0,0 22 0,-20-22 16,20 1-16,-21-22 0,0 22 0,22-22 16,-22 0-16,0 1 0,0-1 15,0 0-15,0 1 0,1-1 0,-22 0 16,0 22-16,0 20 0,0 1 0,0 0 15,0 21-15,-22 21 16,1 0-16,0 21 0,0 21 16,0 0-16,0 1 0,-1-1 0,1 22 15,0-1-15,0 1 0,0-1 0,21 1 16,0-1-16,-21 22 0,21-22 16,-22 1-16,22 20 0,0-20 0,0-1 15,0 1-15,0-22 0,0 22 0,0-22 16,0 0-16,22 1 0,-1-1 15,0-21-15,0 0 0,0 1 16,22-1-16,-1-21 0,-21 0 0,21 0 16,1 0-16,-1 0 0,-21-21 0,22 21 15,-1-22-15,0 1 0,-21-21 0,1 21 16,-1-22-16,0 22 0,0-21 16,-21 0-16,0-1 0,0 1 0,0 21 15,0-22-15,0 22 0,-21 0 0,0 0 16,0 21-16,-1 0 0,1 0 0,-21 0 15,21 0-15,21 21 0,0 0 16,0 0-16,0 1 0,0-1 0,0 0 16,0 0-16,0 21 0,21-20 0,0-1 15,0 21-15,-21-21 0,21 0 0,1 1 16,-1-1-16,-21 21 16,0-21-16,21 0 0,0-21 0,-21 22 15,21-1-15,-21 0 0,21-21 16,1 0-16,-1 0 0,0 0 15,0 0-15,0 0 0,0-21 16,1 21-16,-1-21 0,0-1 0,21 1 16,-21 0-16,1-21 0,-1 21 0,0-1 15,0-20-15,0 21 0,0 0 16,1-43-16,-22 43 16,0 0-16,0 42 31,0 0-31,-22 0 15,22 1-15,-21 20 0,21-21 0,0 0 16,0 0-16,0 1 0,0-1 16,0 0-16,0 0 0,0 0 0,0 0 15,0 1-15,21-1 16,1-21-16,-1 0 0,0 0 0,0 0 16,0 0-16,0 0 0,1-21 15,-1-1-15,0 1 0,0 0 16,0 0-16,0 0 0,1-22 0,-1 22 15,21-42-15,-42 20 0,21 22 16,0 0-16,-21 0 0,0 0 16,0 42-1,0 0-15,0 0 16,0 0-16,0 22 0,-21-22 0,21 0 16,-21 0-16,21 0 0,0 1 15,0-1-15,0 0 0,0 0 16,0 0-16,0 0 15,21-21-15,0 0 0,1 0 16,-1 0-16,0-21 0,0 21 16,0-21-16,22 0 0</inkml:trace>
  <inkml:trace contextRef="#ctx0" brushRef="#br0" timeOffset="66813.58">9461 12912 0,'0'0'0,"0"-21"15,22-1-15,-22 1 0,0 0 0,0 0 16,-22 21-1,1 0-15,0 21 16,0-21-16,21 21 0,-21 0 0,0 22 16,-1-22-16,1 0 0,21 21 0,-21-20 15,21-1-15,-21 21 0,21-21 16,-21 0-16,21 22 0,0-22 16,0 0-16,0 0 0,0 0 0,21 1 15,0-1-15,0-21 0,0 0 16,1 21-16,-1-21 0,0 0 15,0 0-15,0 0 0,0 0 0,1 0 16,-1 0-16,0-21 0,0 21 0,0-21 16,0-1-16,-21 1 0,22 0 0,-1 0 15,0 0-15,-21-22 0,21 1 0,0 0 16</inkml:trace>
  <inkml:trace contextRef="#ctx0" brushRef="#br0" timeOffset="67719.11">10160 12065 0,'0'0'0,"0"-42"0,0-22 16,0 22-16,0 0 0,0-1 0,0 22 16,0 0-16,0 0 0,0 0 0,-21 21 15,0 0-15,-1 0 16,1 21-16,0 0 0,21 21 0,0 1 16,-21 20-16,21 1 0,0-1 0,-21 1 15,21 20-15,0-20 0,0 20 0,0-20 16,-21 21-16,21-22 0,0 22 15,0-22-15,0 1 0,0-1 0,0 1 16,0-22-16,0 22 0,-22-22 0,22 0 16,0-21-16,0 22 0,0-22 0,0 0 15,0 0-15,0 0 0,22-21 32,-1 0-32,21 0 15,-21-21-15,0 0 0,1 0 0,20-21 16,-21 20-16,21 1 0,-20-21 0,20 21 15,-21 0-15,0-22 0,0 22 16,-21 0-16,22 0 0,-22 0 0,21-1 16,-21 44-1,-21-1 1,21 0-16,-22 0 0,22 0 0,-21 0 16,21 1-16,0-1 0,0 0 15,0 0-15,0 0 0,0 0 16,0 1-16,0-1 0,21 0 0,1-21 15,-1 21-15,0-21 0,0 0 16,0 0-16,0 0 0,1 0 16,-1 0-16,0-21 0,0 21 15,0-21-15,0 0 0,1-1 0,-1 1 16,-21-21-16,0 21 0,21-22 0,-21 1 16,0 21-16,0-21 0,0-1 0,0 22 15,0-21-15,-21 42 0,0-21 0,-1 21 16,1 0-16,-21 0 15,21 21-15,0 0 0,-1 0 0,1 0 16,0 22-16,0-22 0,21 0 16,0 21-16,0-21 0,0 1 0,0-1 15,0 0-15,0 0 16,21 0-16,0-21 0,0 0 16,1 0-16,-1 0 0,0 0 0,0 0 15,0 0-15,22-21 0,-22 0 0,0 0 16,0 21-16,21-21 0,-20-1 0,-1 1 15,0-21-15,0 21 0,21 0 16,-20-1-16,-1 1 0,0 21 16,-21-21-16,42 0 0,-42 42 15,0 0 1,0 0-16,0 22 0,0-22 16,0 0-16,0 0 0,0 0 0,0 22 15,0-22-15,0 0 0,0 0 16,0 0-16,0 1 0,21-22 15,1 21-15,-1-21 0,0 0 16,0 0-16,0 0 0,0 0 0,1 0 16,-1 0-16,21 0 0,-21 0 0,22 0 15,-22-21-15,0 21 0,0-22 16,0 1-16,0 0 0,1 0 0,-22 0 16,0 0-16,0-1 0,0-20 0,0 21 15</inkml:trace>
  <inkml:trace contextRef="#ctx0" brushRef="#br0" timeOffset="67935.99">10435 12404 0,'0'0'0,"0"-21"0,21-1 31,0 22-31,1 0 0,20 0 16,0-21-16,-21 21 0,22 0 0,-1 0 15,0-21-15,1 21 0,-1 0 16,0 0-16,1 0 0,-22-21 0,21 21 16,-42-21-16,0 0 15,-42 21 1</inkml:trace>
  <inkml:trace contextRef="#ctx0" brushRef="#br0" timeOffset="68238.81">7556 12425 0,'-63'21'0,"126"-42"0,-190 42 0,85-21 0,21 0 15,0 0-15,0 0 0,42 0 16,21 0-16,0-21 15,1 21-15,20 0 0,1-21 16,-1 21-16,22 0 0,-22-21 0,22 21 16,0-22-16,-22 22 0,1 0 0,-1 0 15,1 0-15,-22 0 0,0 0 0,-20 0 16,20 0-16,-21 0 0,0 0 16,0 0-16,-21-21 15,22 0 1</inkml:trace>
  <inkml:trace contextRef="#ctx0" brushRef="#br0" timeOffset="69842.89">12467 8340 0,'0'-21'0,"0"42"0,-21-42 0,21-1 15,-21 22 1,21 22 0,0-1-1,0 0-15,0 21 0,0-21 0,-21 22 16,21-22-16,0 21 0,-22-21 0,22 22 16,0-22-16,0 0 0,0 21 15,0-20-15,0-1 0,0 0 0,0 0 16,0 0-16,0-42 47,0 0-47,0 0 15,0 0-15,0-1 0,0 1 0,22 0 16,-22 0-16,0-21 0,21 20 0,-21-20 16,0 0-16,0 21 0,0-22 0,0 1 15,0 21-15,21 0 0,-21-22 0,0 22 16,0 0-16,0 42 31,0 0-15,0 0-16,0 1 0,0 20 15,0-21-15,0 21 0,0-20 0,0 20 16,0-21-16,0 21 0,0-20 16,0-1-16,0 21 0,0-21 0,-21 22 15,21-22-15,0 0 0,0 21 0,0-21 16,0 1-16,0-1 0,0 0 15,0 0-15,0-42 79,21 21-79,0-21 0,21 0 15,1-1-15,-1 1 0,0 0 16,22-21-16,-1 21 0,22-22 0,0 22 15,-1-21-15,22-1 0,0 1 0,-21-21 16,21 20-16,21-20 0,-22-1 0,1 1 16,21 20-16,-21-20 0,21 21 0,-21-1 15,-21-20-15,-1 42 0,1-22 16,-22 22-16,-20 0 0,-1 0 0,0 0 16,-20 21-16,-1 0 0,0-22 15,0 22-15,-21 22 78,0-1-62,-21 0-16,21 0 16,-21-21-16,0 21 0,-1 0 0,1 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5:52:08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995 0,'0'0'0,"-21"-21"0,-21 21 0,21-21 15,-1-1-15,1 1 0,0 21 0,0-21 16,21 0-16,0 0 0,-21 0 16,21-1-16,0 1 0,0 0 15,0 0-15,21 0 16,0 21-16,0-21 0,0 21 15,1 0-15,20 0 0,-21 0 16,21 21-16,1 21 0,-1-21 0,0 22 16,22 20-16,-22-21 0,1 22 15,-1-1-15,0 1 0,-21-1 0,22 1 16,-22-1-16,0 1 0,0-1 16,0 22-16,1-21 0,-1-1 0,-21 1 15,21-1-15,-21 1 0,0-22 0,0 21 16,0-20-16,0-22 0,0 21 15,0-21-15,0 1 0,0-44 32,0 1-32,0-21 15,0 0-15,0-1 0,21 1 0,-21-22 16,21 1-16,-21-1 0,21 1 16,1-22-16,-22 22 0,21-22 0,0 0 15,0 1-15,0 20 0,0-20 16,1-1-16,-1 21 0,0 1 0,0-1 15,0 22-15,0 0 0,1 21 16,-22-1-16,0 1 0,21 0 0,0 21 31,-21 21-15,21-21-16,0 21 0,-21 22 0,21-22 16,1 21-16,-22 1 15,0-1-15,21 0 0,-21 1 0,0 20 16</inkml:trace>
  <inkml:trace contextRef="#ctx0" brushRef="#br0" timeOffset="1512.66">2752 1863 0,'0'0'15,"63"-21"-15,-42-1 16,0 1-16,-21-21 0,22 21 15,-1-22-15,0 22 0,0-21 0,-21 21 16,0-22-16,0 1 0,0 21 16,0-21-16,0-1 0,0 22 0,0-21 15,-21 21-15,0-1 0,0 1 0,-22 21 16,22 0-16,-21 0 0,21 0 16,-22 0-16,1 0 0,0 21 0,20 22 15,-20-22-15,0 21 0,21 1 16,-22-1-16,22 0 0,-21 1 0,21 20 15,-1-21-15,1 1 0,21 20 16,-21-42-16,21 22 0,0-1 0,0-21 16,0 0-16,64 22 15,-43-43-15,0 0 0,21 0 16,-21 0-16,22 0 0,-1-21 0,-21-1 16,22 1-16,-1 0 0,-21-21 0,21 21 15,-20-22-15,20 22 0,-21-21 16,0-1-16,0 1 0,1 0 0,-22-1 15,0 1-15,21 0 0,-21 21 16,21-22-16,-21 22 0,0 0 0,0 0 16,0 0-16,0 42 31,0 0-31,0 0 16,0 0-16,0 22 0,0-22 0,0 21 15,0 0-15,0 1 0,0-1 16,0 0-16,0 1 0,0-22 0,0 21 15,0 1-15,0-22 0,0 21 0,21-21 16,0 0-16,0 1 16,1-22-16,-1 0 0,0 0 0,0 0 15,21 0-15,-20-22 0,20 1 16,-21 0-16,21 0 0,1-21 0,-1 20 16,0-20-16,-20 0 0,20-1 15,-21 1-15,21 0 0,-42 21 0,0-22 16,22 1-16,-22 21 0,0 0 15,0-1-15,-22 1 0,1 21 0,0 0 16,0 0-16,-21 0 0,20 0 16,1 0-16,0 0 0,0 21 0,0 1 15,21-1-15,0 0 16,0 0-16,21 0 0,-21 0 16,21 1-16,21-1 0,-20 0 0,-1 0 15,0 0-15,-21 0 0,21 22 16,-21-22-16,0 0 0,0 21 0,0-20 15,0-1-15,0 21 0,0-21 0,0 0 16,0 1-16,0-1 0,0 0 16,21 0-16,0-21 15,1 21-15,20-21 0,-21 0 0,21 0 16,1 0-16,-1-21 0,0 0 0,1 21 16,-1-21-16,0 0 0,1-1 15,-22 1-15,21-21 0,1 21 0,-1 0 16,-21-22-16,21 1 0,-20 21 0,-1-22 15,0 1-15,0 21 0,-21-21 16,0 20-16,0-20 0,0 21 0,0 0 16,0 0-16,0-1 0,-21 1 0,0 21 15,0 0-15,-1 0 16,-20 0-16,21 21 0,0 1 0,-22-1 16,22 0-16,0 21 0,-21-21 15,21 22-15,-22-1 0,22 0 16,0 1-16,0-1 0,0 0 0,-1-20 15,22 20-15,0-21 0,0 0 0,0 22 16,0-22-16,22 0 16,-1-21-16,0 0 0,0 0 0,0 0 15,0 0-15,1-21 0,20 21 0,-21-21 16,0-1-16,22 1 0,-22-21 16,0 21-16,0-22 0,0 22 15,0-21-15,-21 21 0,0-22 0,22 22 0,-22-21 16,21 21-16,-21 0 0,0-1 15,0 1-15,0 42 32,0 1-32,0-1 15,0 0-15,0 0 0,-21 21 0,21-20 16,0-1-16,0 21 0,0-21 0,0 0 16,0 1-16,0-1 0,0 0 15,0 0-15,21 0 0,-21 0 0,21-21 16,0 0-16,21 0 0,-20 0 0,20 0 15,-21 0-15,21 0 0,1 0 16,-22-21-16,21 21 0,1-21 16,-22 0-16,21 0 0,-21 0 0,0-22 15,1 22-15,-1 0 0,0-21 16,0 20-16,-21-20 0,0 21 0,0 0 16,21 0-16,-21-1 0,0 44 31,-21-22-31,0 21 0,21 0 15,-21 21-15,0-21 0,21 1 0,0 20 16,-22-21-16,1 0 0,21 22 0,-21-22 16,21 0-16,0 0 0,0 0 15,0 0-15,0 1 0,21-22 32,0 0-17,1 0-15,-22-22 0,21 1 0,0 0 16,-21 0-16,21 0 0,0-22 0</inkml:trace>
  <inkml:trace contextRef="#ctx0" brushRef="#br0" timeOffset="1859.46">4784 1291 0,'0'0'0,"-22"0"0,1 0 0,0 0 16,0 0-16,0 0 0,0 0 15,-1 21-15,1 1 16,21-1-16,0 0 0,0 0 15,21 0 1,1-21-16,-1 0 0,0 0 16,21 0-16,-21 0 0,1 0 0,-1-21 15,21 21-15,-21-21 0,0 0 0,1 0 16,-22-1-16,0 1 0,0 0 16,0 0-16,0 0 0,0 0 0,0-1 15,0 1-15,-22 0 0,-20 0 16,21 21-16,0 0 0,-22 0 0,22 0 15,-21 0-15,21 21 0,0 0 0,-22 0 16,22 1-16,0-1 16,0 21-16,0-21 0,21 0 0,0 1 15,0-1-15,0 0 0,21 0 16,21-21-16,-21 0 0,22 0 16,-1 0-16,0 0 0,1 0 0,-1-21 15</inkml:trace>
  <inkml:trace contextRef="#ctx0" brushRef="#br0" timeOffset="2424.38">5440 826 0,'0'0'0,"0"-43"0,-21 22 16,-1 0-16,22 0 0,-21 0 16,21-1-16,-21 22 15,0 0-15,21 43 16,0-22-16,-21 0 0,21 21 15,0 1-15,-21-1 0,21 22 16,0-22-16,0 21 0,0 1 0,-22-1 16,22-20-16,-21 20 0,21-20 0,-21 20 15,21-21-15,0 22 0,0-22 16,-21 1-16,21-1 0,0 0 0,0 1 16,-21-22-16,21 21 0,0-21 15,0 0-15,0 1 0,0-1 0,0 0 16,-21-21-1,21-21 1,0 0-16,0-1 0,0 1 0,0-21 16,0 21-16,0 0 0,21-22 15,0 1-15,0 21 0,0-22 0,0 22 16,1 0-16,-1 0 0,21 0 0,-21 0 16,0-1-16,22 22 0,-22 0 15,21 0-15,-21 0 0,22 0 0,-22 0 16,0 22-16,0-1 0,0 0 0,1 0 15,-22 0-15,0 0 0,0 22 0,0-22 16,0 21-16,-22-21 16,1 22-16,0-22 0,-21 21 0,21-21 15,-22 1-15,1-1 0,0 0 0,20 0 16,-20 0-16,0 0 0,21-21 0,-22 22 16,22-22-16,-21 21 0,21-21 15,-1 0-15,1 0 0,0 0 16,21-21-1,21-1 1,0 1-16,1 0 0,20-21 0,-21 21 16</inkml:trace>
  <inkml:trace contextRef="#ctx0" brushRef="#br0" timeOffset="2744.2">6054 741 0,'0'-21'0,"0"42"0,0-63 16,0 20-16,0 44 15,0-1 1,0 21-16,0 0 0,0 1 16,0-1-16,0 22 0,-22-1 0,1 1 15,0-1-15,21 1 0,-21-1 0,0-21 16,0 22-16,-1-1 0,1 1 15,0-22-15,21 22 0,-21-22 16,0 0-16,0 1 0,21-1 0,0-21 16,-22 0-16,22 1 0,0-1 0,0 0 15,0 0-15,22-21 32,-22-21-32,21 0 0,0 0 0,0-22 15,0 22-15,0-21 0</inkml:trace>
  <inkml:trace contextRef="#ctx0" brushRef="#br0" timeOffset="3143.78">6096 1651 0,'0'0'16,"0"21"-16,21-21 31,0 0-31,0 0 0,1 0 0,-1-21 15,0 0-15,0 21 0,21-21 0,-20 0 16,20-1-16,-21 1 0,0 0 16,0-21-16,22 21 0,-43-1 0,21 1 15,0 0-15,-21 0 0,0 0 16,-21 21 0,0 0-1,0 0-15,-22 0 0,22 0 0,0 21 16,0 0-16,-22 0 0,22 0 0,0 22 15,0-22-15,0 21 0,21-21 16,-21 22-16,-1-22 0,22 21 0,0-21 16,0 22-16,0-22 0,0 0 0,0 0 15,0 0-15,0 1 0,22-1 16,-1-21-16,0 21 0,0-21 0,21 0 16,1 0-16,-22 0 0,21 0 15,-21 0-15,22 0 0,-22 0 0,0-21 0,21 0 16,-20 21-16,-1-22 0,0 1 0,0 21 15</inkml:trace>
  <inkml:trace contextRef="#ctx0" brushRef="#br0" timeOffset="3791.92">1630 2265 0,'0'0'0,"-21"0"0,-1 0 15,65 0 16,-22 21-31,21-21 16,1 0-16,20 0 0,1 0 16,-1 0-16,22 0 0,21 0 0,-1 0 15,22 0-15,0 0 0,22 0 0,-1 0 16,0-21-16,21 21 0,22 0 16,-1 0-16,1 0 0,-1 0 0,1 0 15,20 0-15,1 0 0,-21-21 0,20 21 16,-20 0-16,-1 0 0,1 0 15,-1 0-15,-20 0 0,-1 0 16,0 0-16,1 0 0,-22 0 0,21 0 16,-42 0-16,0 0 0,0 0 0,-21 0 15,-21 0-15,-1 21 0,-20-21 0,-22 0 16,0 0-16,-20 0 0,-44 0 31,1 0-31,0 0 16,0 0-16,0 0 0,0 0 0,-1 0 15,-20 0-15,0 0 0,21-21 0,-43 21 16,22 0-16</inkml:trace>
  <inkml:trace contextRef="#ctx0" brushRef="#br0" timeOffset="4348.06">1757 2413 0,'0'0'0,"-43"0"0,22 0 0,0 0 16,0 21-16,42-21 47,0 0-47,22 0 0,-1 0 0,0 0 16,22 0-16,-1 0 0,22 0 0,0 0 15,20 0-15,22 0 0,0 0 16,0 0-16,0 0 0,22 0 15,20 0-15,0 0 0,1 0 0,-1 0 16,21 0-16,-20 0 0,20 0 16,1 0-16,-1 0 0,1 0 0,-1 0 15,-20 0-15,20 0 0,-42 0 0,22 0 16,-43 0-16,21 0 0,-21 0 16,-21 0-16,-1 0 0,1 0 0,-21 0 15,0 0-15,-22 0 0,1 0 0,-1 0 16,-21 0-16,-20 0 0,20 0 0,-21 0 15,0 0 1,-42 0 15,0 0-15,0-21-16,0 21 0,-1 0 0,-20 0 16</inkml:trace>
  <inkml:trace contextRef="#ctx0" brushRef="#br0" timeOffset="5108.14">952 3260 0,'0'-21'15,"-21"21"32,21 21-47,0 0 16,0 0-16,0 0 15,21-21 32,-21-21-31,0 0-16,0 0 16,0 0-16,0-1 15,-21 44 16,0-22-15,21 42-16,-21-21 0,21 0 16,0 0-16,0 22 0,-21-22 0,21 21 15,0-21-15,0 1 0,0-1 16,0 0-16,0 0 0,21-21 16,0 0-16,0 0 15</inkml:trace>
  <inkml:trace contextRef="#ctx0" brushRef="#br0" timeOffset="5459.55">1333 3344 0,'0'0'0,"0"22"16,22-22 31,-22-22-47,21 1 15,0 0-15,-21 0 16,-21 21 0,0 0-1,-1 0-15,1 0 0,0 0 16,0 21-16,0 0 0,0 0 0,-1 1 15,1-1-15,0 21 0,21-21 16,0 0-16,0 1 0,-21 20 0,21-21 16,0 0-16,0 0 15,21-21-15,21 0 16,-20 0-16,20 0 0</inkml:trace>
  <inkml:trace contextRef="#ctx0" brushRef="#br0" timeOffset="6439.54">1968 3175 0,'0'-21'0,"22"-21"16,-22 20-16,0 1 15,0 0-15,21 21 0,-21-21 16,21 21 0,-21 21-1,21 0-15,0 22 16,0-1-16,1 21 0,-1-20 15,0 20-15,0 1 0,0-1 0,0 1 16,1-1-16,-1 1 0,0-22 16,0 22-16,0-22 0,0 21 0,-21-20 15,0-1-15,0 0 0,22 1 0,-22-1 16,0-21-16,0 0 0,21 1 16,-21-1-16,0 0 0,0-42 31,21 0-31,-21-1 0,21 1 0,0-21 15,-21 0-15,21-1 0,1 1 16,-1-22-16,0 1 0,0-1 0,0 1 16,0-22-16,1 1 0,20-1 15,-21 0-15,0 22 0,22-22 0,-22 22 16,21-1-16,-21 1 0,0 20 16,1 1-16,-1 21 0,0 0 0,-21-1 15,0 1-15,21 21 16,-21 21-16,21 1 0,-21-1 15,0 0-15,0 0 0,0 21 0,0-20 16,0 20-16,0 0 0,0 1 16,0-1-16,0 0 0,0 1 0,0-1 15</inkml:trace>
  <inkml:trace contextRef="#ctx0" brushRef="#br0" timeOffset="8948.51">3238 3874 0,'0'0'0,"22"0"0,-1 0 0,0 0 16,-21-22-16,21 1 0,-21 0 0,21 0 15,0 0-15,-21 0 0,22-1 0,-22 1 16,0-21-16,0 21 0,0-22 16,0 22-16,0-21 0,0 21 0,-22-22 15,22 22-15,-21 0 0,-21 0 16,21 0-16,0 21 0,-1 0 15,1 0-15,0 21 0,-21 0 0,21 21 16,-1-20-16,1 20 0,21 0 0,-21 1 16,21-1-16,-21 0 0,21 1 15,-21-1-15,21 0 0,0-21 0,0 22 16,0-22-16,0 0 0,0 0 0,21 0 16,0-21-16,0 0 0,0 0 15,1 0-15,20 0 0,-21 0 16,0-21-16,0 0 0,1 0 15,20 0-15,-21-22 0,0 22 0,0 0 16,1-21-16,-1 21 0,0-22 16,-21 1-16,0 21 0,0-22 15,0 1-15,21 0 0,-21 21 0,0-22 16,0 22-16,0 0 0,0 0 0,0 42 31,0 21-31,0-21 16,0 1-16,0 20 0,0 0 0,0-21 15,0 22-15,0-1 0,0 0 16,0-20-16,0 20 0,0-21 0,0 0 16,0 22-16,0-22 0,21 0 15,0 0-15,1-21 0,-1 0 16,0 0-16,21 0 0,-21 0 16,22-21-16,-22 0 0,21 21 0,-21-21 15,22-1-15,-22 1 0,21-21 16,-21 21-16,1 0 0,-1-22 0,0 1 15,-21 21-15,0-64 0,0 64 16,0-21-16,0 20 0,-21 1 16,0 0-16,21 0 0,-22 21 0,1 0 15,0 0-15,0 0 0,0 0 0,21 21 16,0 21 0,0-20-16,0-1 0,0 0 0,0 21 15,21-21-15,0 22 0,0-22 16,0 0-16,1 21 0,-22-20 0,21-1 15,0 0-15,0 0 0,0 21 16,0-20-16,-21-1 0,22 0 0,-1 0 16,0 0-16,0 0 0,0 1 0,0-22 15,1 21-15,-1-21 0,21 0 16,0 0-16,-20 0 0,20 0 0,0 0 16,-21 0-16,22 0 0,-1 0 0,0-21 15,1-1-15,-22 1 0,21 0 16,1 0-16,-22 0 0,0 0 0,21-22 15,-21 22-15,1 0 0,-22-21 0,0-1 16,0 22-16,0-21 0,0-1 0,0 22 16,0-21-16,0 21 15,0 0-15,-22-1 0,1 1 0,0 21 16,0 0-16,0 0 0,0 0 0,-22 0 16,22 21-16,0 1 0,-21-1 0,20 21 15,-20-21-15,21 22 0,-21-22 16,20 21-16,1 0 0,0-20 0,0 20 15,0 0-15,21-21 0,0 1 0,0 20 16,0-21-16,0 0 0,21 0 16,0 1-16,0-22 0,0 0 15,22 0-15,-22 0 0,21 0 0,1-22 16,-22 1-16,21 0 0,-21 0 16,22 21-16,-22-42 0,21 20 15,-21 1-15,0 0 0,-21-21 0,22 21 16,-22-1-16,21-20 0,-21 21 0,0-21 15,0 20-15,0 1 0,0 0 16,0 0-16,0 0 0,0 42 31,0 0-31,0 21 0,0-20 16,0-1-16,0 0 0,0 21 0,0-21 16,0 22-16,0-22 0,0 0 0,0 21 15,0-20-15,0-1 0,0 0 0,0 0 16,0 0-16,21-21 15,-21 21-15,21-21 0,0 0 0,22 0 16,-22 0-16,0 0 0,0 0 0,21 0 16,-20-21-16,-1 0 0,0 21 0,21-21 15,-21 0-15,1 0 0,-1-22 16,-21 22-16,21 0 0,0 0 0,-21-22 16,0 22-16,0 0 0,0 0 0,0 0 15,0 0-15,0-1 0,0 44 31,0-1-31,0 0 16,0 0-16,-21 0 0,21 0 16,0 1-16,-21 20 0,21-21 0,0 0 15,0 0-15,0 1 0,0-1 16,0 0-16,0 0 0,0 0 0,21 0 16,0-21-16,0 0 0,0 0 0,1 0 15,20 0-15,-21 0 0,21 0 0,-20 0 16,20-21-16,0 0 0,1 21 15,-22-21-15,21-21 0,0 20 0,-20 1 16,-1-21-16,21 21 0,-21-22 0,0 1 16,1 0-16,-22-1 0,21-20 15,-21 21-15,21-1 0,-21 1 0,0-22 16,0 43-16,0-21 0,0 21 16,0 0-16,0-1 0,0 44 15,-21 20 1,21-21-16,-21 21 0,21 1 0,-22-1 15,22 0-15,0 1 0,-21-1 0,21 0 16,-21 1-16,21-1 0,-21 0 0,21 1 16,0-22-16,0 21 0,0-21 15,0 1-15,0-1 0,0 0 0,0 0 16,0-42 15,21 0-31,0 0 16,-21-1-16,21 1 0,1-21 15,-1 21-15,0 0 0,0-1 0,0 1 16,0 0-16,1 0 0,-1 0 0,21 21 16,-21 0-16,0 0 0,1 0 15,-1 0-15,0 0 0,0 0 0,0 21 16,0 0-16,1 0 0,-22 0 16,21 1-16,-21-1 0,0 0 0,0 0 15,0 0-15,0 0 0,0 1 16,0-1-16,-21-21 0,21 21 15,-22 0-15,1 0 0,0-21 0,0 0 0,0 21 16,0-21-16,-1 0 0,1 0 16,0 0-16,0 0 15,0-21-15,0 0 0,21 0 16,-22 21-16,22-21 0,0 42 47,0 0-47,22-21 15,-22 21-15,21-21 0,0 0 0,0 21 16,0-21-16,22 0 0,-22 0 16,0 0-16,21 0 0,-21 0 15,22 0-15,-22-21 0,21 0 0,-21 21 16,22-21-16,-1 0 0,-21 0 16,0-1-16,22 1 0,-22 0 0,0-21 15,21 21-15,-20-22 0,-1 22 0,0-21 16,0-22-16,0 22 0,0-64 15,1 64-15,-22-22 16,21 22-16,-21 0 0,0-1 0,0 1 0,0 21 16,0 0-16,0-1 0,0 1 15,-21 21 1,-1 21-16,22 22 0,-21-22 16,0 21-16,21-21 0,0 22 15,-21-1-15,0 0 0,21 1 0,-21 20 16,21-20-16,-22-1 0,22 0 15,0-21-15,0 22 0,0-1 0,0-21 16,0 22-16,0-22 0,0 0 0,0 0 16,0 0-16,0 0 0,22 1 15,-22-1-15,21-21 0,21 0 0,-21 0 16,22 0-16,-22 0 0,21 0 0,0 0 16,22-21-16,-22 21 0,-21-22 15,22 1-15,-22 0 0,0 0 0,0 0 16,0 0-16,1-1 0,-1 1 15,-21-21-15,21 21 0,-21-22 16,0 22-16,0 0 0,-21 21 16,0 0-16,-1 21 15,1 0-15,0 1 16,21-1-16,0 0 0,-21 0 0,0 0 16,21 22-16,0-22 0,0 0 0,0 0 15,0 0-15,21 0 0,0 1 16,0-22-16,0 0 0,22 0 15,-22 0-15,21 0 0,1 0 0,-1 0 16,0 0-16,1 0 0,-1 0 0,-21-22 16,0 22-16,0-21 0,1 21 15,-22-21-15,21 0 0,-21 0 0</inkml:trace>
  <inkml:trace contextRef="#ctx0" brushRef="#br0" timeOffset="9163.39">5270 3239 0,'-42'0'0,"84"0"0,-126 0 0,63 0 16,-1 0-16,1 0 0,42-22 31,1 22-16,-1 0 1</inkml:trace>
  <inkml:trace contextRef="#ctx0" brushRef="#br0" timeOffset="9628.12">8848 3175 0,'0'0'0,"21"0"0,0 0 15,-21 21 1,0 0-16,0 22 0,0-1 15,0-21-15,-21 22 0,21-1 0,-21 0 16,-1 1-16,22-22 0,-21 21 16,21-21-16,0 22 0,-21-22 0,21 0 15,0 0-15,0 0 0,0 0 16,21-21 0,0 0-16,22-21 15,-22 0-15,0 0 0,0 0 0,22 0 16</inkml:trace>
  <inkml:trace contextRef="#ctx0" brushRef="#br0" timeOffset="9969.44">9250 3344 0,'21'-42'0,"-42"84"0,63-105 0,-21 42 15,-21-22-15,0 22 0,21 21 0,-21-21 16,0 0-16,-21 21 16,0 21-1,0 0-15,0 0 0,-22 1 0,22-1 16,0 0-16,-21 0 0,21 0 15,-1 22-15,22-22 0,0 0 16,0 0-16,0 0 0,22 0 16,-1-21-16,21 22 0,-21-22 15,22 21-15,-22 0 0,21-21 0,0 21 16,-20 0-16,-1 0 0,0 1 16,0-1-16,0 0 0,-21 0 0,0 0 15,0 0-15,0 1 0,-21-1 16,0-21-16,0 21 0,0-21 0,-1 0 15,1 0-15,0 0 0,0 0 16,0 0-16,0 0 0,-1 0 0,1-21 16,21 0-16,-21-1 0,21 1 15,-21 0-15,21 0 0,0 0 16,0 0-16,-21-22 0,0 1 0,-1 21 16</inkml:trace>
  <inkml:trace contextRef="#ctx0" brushRef="#br0" timeOffset="10128.35">8932 2900 0,'-21'-21'0,"0"21"15,0 0 1,42 0 0,0 0-1,0 0-15,0 0 0,22 0 16,-1 21-16</inkml:trace>
  <inkml:trace contextRef="#ctx0" brushRef="#br0" timeOffset="10641.1">11324 3598 0,'0'0'0,"0"-21"16,0 0-16,0 0 0,0-21 0,0 20 15,0-20-15,0 0 0,0 21 16,0-22-16,0 1 0,-21 0 0,0-1 16,0 1-16,-22 21 0,22 0 0,-21-1 15,21 22-15,-22 0 0,1 0 0,21 0 16,-22 22-16,1 20 0,21-21 15,-21 21-15,-1 22 0,22-22 0,-21 1 16,21 20-16,-1-21 0,1 1 0,0-1 16,21 0-16,0 1 0,0-22 0,0 21 15,0-21-15,21 1 0,0-22 16,1 21-16,20-21 0,-21 0 16,21 0-16,-20 0 0,20 0 0,0-21 15,1-1-15,-22 1 0,21 0 0,0 0 16,1 0-16,-22-22 0,21 22 0,-21-21 15,1 21-15,-22 0 0,0-22 16,21 22-16,-21 0 0,0 0 16,0 42-1,0 0-15,0 0 0,0 0 0,-21 22 16,21-22-16,0 21 0,0-21 16,0 22-16,0-22 0,21 0 0,0 0 15,0 0-15,0 1 0,0-22 16,22 0-16,-22 0 0,21 0 0,1 0 15</inkml:trace>
  <inkml:trace contextRef="#ctx0" brushRef="#br0" timeOffset="12557.46">12742 3069 0,'0'0'16,"0"-21"-16,0 0 0,0 0 0,0 0 0,0 42 15,0 0 1,0 0-16,0 21 0,0 1 16,0-1-16,0 0 0,0 1 0,0-1 15,0 22-15,0-22 0,-21-21 0,21 21 16,-21 1-16,21-22 0,-21 0 16,21 0-16,0 0 0,0 1 15,0-44 1,0 1-16,0 0 15,0 0-15,0 0 0,0 0 16,21-22-16,-21 1 0,21 21 0,0-22 16,-21 1-16,21 0 0,-21 21 0,22-22 15,-22 22-15,21 21 0,0 21 32,-21 22-32,21-22 0,-21 21 15,0-21-15,0 22 0,21-1 0,-21 0 16,21-21-16,-21 22 0,0-22 0,22 0 15,-1 0-15,0 0 0,0-21 16,0 0-16,0 0 0,22 0 0,-22 0 16,0 0-16,21 0 0,-20 0 0,20-21 15,0 0-15,-21 0 0,22 0 0,-1-22 16,-21 22-16,22-21 0,-22 21 16,21-22-16,0 1 0,-20 0 0,-1 21 15,21-22-15,-21 22 0,0 0 0,1 0 16,-1 0-16,21 21 0,-21 0 15,0 0-15,-21 21 0,0 0 16,0 0-16,0 0 0,0 0 0,0 22 16,0-22-16,0 0 0,0 0 15,0 0-15,0 1 0,0-1 0,0 0 16,22-21 0,-1 0-1,0-21-15,-21 0 16,0-1-16,0 1 0,0 0 0,0 0 15,0 0-15,-21-22 0,0 22 16,-1 0-16,1 0 0,0 21 0,0-21 16,0 21-16,0 0 0,-1 0 0,-20 0 15,21 0-15,0 21 0,0 0 0,-22 0 16,22 0-16,0 22 16,0-22-16,0 21 0,-1 1 0,1-1 15,0 0-15,21-21 0,0 22 0,0-22 16,0 21-16,0-21 0,0 1 0,21-1 15,0-21-15,1 21 0,20-21 16,-21 0-16,21 0 0,-20 0 0,20 0 16,-21-21-16,21 0 0,1 21 0,-22-22 15,21 1-15,-21 0 0,1 0 16,-1-21-16,0 20 0,0-20 0,-21 21 16,0-21-16,0 20 0,0-20 0,0 21 15,0 0-15,0 0 0,0-1 16,-21 44-1,21-1-15,-21 0 16,21 21-16,0-21 0,-21 22 0,21-1 16,-22 0-16,22-20 0,0 20 0,0-21 15,0 21-15,0-20 0,0-1 0,22 0 16,-1 0-16,0-21 0,0 0 16,0 21-16,22-21 0,-22 0 0,21 0 15,-21 0-15,22-21 0,-1 0 0,-21 21 16,21-21-16,-20 0 0,20-1 0,-21 1 15,0-21-15,0 21 0,1 0 16,-22-22-16,0 22 0,0 0 16,0 0-16,21 0 0,-21-1 0,0 44 31,0-1-31,0 0 16,0 0-16,-21 21 0,21-20 15,-22-1-15,22 0 0,0 0 0,0 0 16,0 0-16,-21 1 0,21-1 0,0 0 15,21-42 17,1 0-17,-22-1-15,21 1 0,0 0 0,0 0 16,-21 0-16,21 0 0,0-22 16,-21 22-16,22-21 0,-1 21 0,-21-1 15,0 1-15,21 21 0,0 0 16,0 0-1,-21 21-15,0 1 0,0 20 16,0-21-16,0 0 0,0 0 0,0 22 16,0-22-16,21 0 0,-21 0 15,22 0-15,-22 1 0,21-1 0,0 0 16,0-21-16,0 0 16,0 0-16,1 0 0,-1 0 0,21 0 0,-21 0 15,0 0-15,1-21 0,20 0 16,-21-1-16,0 1 0,0 0 15,1 0-15,20 0 0,-42-22 0,21 22 16,0-21-16,0 21 0,-21-22 0,0 22 16,0 0-16,0 0 0,22 0 0,-22 0 15,0 42 1,0 0 0,0 0-16,-22 21 0,22-20 0,-21-1 15,21 21-15,0-21 0,0 22 0,0-22 16,0 0-16,0 21 0,0-21 15,0 1-15,0-1 0,0 0 0,21 0 16,1 0-16,-1-21 0,21 21 0,0-21 16,1 0-16,-1 0 0,0 0 15,1 0-15,-1 0 0,0 0 0,22-21 16,-22 0-16,1 0 0,-22 0 16,21 0-16,0-1 0,-20 1 0,-1 0 15,0-21-15,-21 21 0,0-1 0,0-20 16,0 21-16,0 0 0,0 0 0,0-1 15,-21 22-15,0 0 0,-1 0 16,1 0-16,0 0 0,0 0 0,0 0 16,0 22-16,-1-1 0,1 0 15,0 21-15,21-21 0,-21 1 0,21-1 16,0 0-16,0 0 0,0 0 0,21 0 16,0 1-16,0-1 0,22 0 15,-22-21-15,0 21 0,21-21 0,1 0 16,-1 21-16,0-21 0,1 0 0,-1 0 15,0 0-15,64 0 0,-63-21 16,-1 21-16,-21-21 0,21 0 16,1 0-16,-22-1 0</inkml:trace>
  <inkml:trace contextRef="#ctx0" brushRef="#br0" timeOffset="12964.23">16362 3471 0,'-21'43'0,"42"-86"0,0 1 0,-21 21 16,0-21-16,0 20 0,0 1 16,0 0-16,0 0 0,0 0 0,-21 21 15,0 0-15,-1 0 0,1 0 16,0 0-16,-21 0 0,21 21 0,-22 0 15,22 0-15,-21 0 0,21 22 0,-43 20 16,43-42-16,0 22 0,21-22 16,0 21-16,0-21 0,0 1 15,0-1-15,0 0 0,0 0 0,21 0 16,0-21-16,0 0 0,22 0 0,-22 0 16,21 0-16,-21 0 0,22 0 0,-1-21 15,0 0-15,-21 0 0,22 0 16,-1-22-16,-21 22 0,22-21 0,-22-1 15,0 1-15,0-21 0,0-1 0,0 1 16,1-1-16,-1 1 0,-21-22 16,21 21-16,-21-20 0,0-1 0,0 22 15,0-1-15,0 1 0,0-1 16,0 43-16,-21-21 0,0 20 0,-1 22 16,-20 0-16,21 43 0,0-22 0,-22 42 15,22-20-15,0 20 0,0 1 16,0-1-16,0 22 0,21-22 0,0 22 15,0-21-15,0 20 0,21-20 0,0-1 16,0 1-16,0-1 0,22-20 0,-22-1 16,21 0-16,-21-21 0,0 1 15,1-1-15,-1 0 0,0-21 0,0 0 16,0 0-16,0 0 0</inkml:trace>
  <inkml:trace contextRef="#ctx0" brushRef="#br0" timeOffset="14977.15">17145 3133 0,'0'-21'0,"0"42"0,0-64 0,0 22 15,21 0-15,-21 0 0,42-21 0,-20 20 16,-1 1-16,21 0 0,-21 0 0,22 0 15,-22 0-15,0 21 0,21 0 16,-21 0-16,1 0 0,-1 21 0,0 0 16,0 21-16,0-21 0,0 22 15,-21-1-15,22 0 0,-22 1 0,0-1 16,0 22-16,0-22 0,0 0 16,0-21-16,0 22 0,0-22 0,0 0 15,0 0-15,0 0 0,-22 1 0,1-22 16,21-22-1,0 1 1,0-21-16,0 21 0,0-22 0,21 22 16,1-21-16,-1-22 0,0 22 0,0 0 15,0-1-15,0 1 0,1 0 16,-1 21-16,0-22 0,0 22 0,0 21 16,0 0-16,1 0 0,-22 21 15,21 0-15,-21 1 0,21-1 16,-21 21-16,0-21 0,0 22 15,0-1-15,0 0 0,0 1 0,0-22 16,0 21-16,21 0 0,-21-20 0,0 20 16,0-21-16,0 0 0,21 0 0,-21 1 15,21-22 1,1 0-16,-1-22 16,0 1-16,0 0 0,0 0 0,0-21 15,22 20-15,-22-20 0,0 0 16,21-1-16,-20 1 0,-1 0 15,0-1-15,0 1 0,0 21 0,0-21 16,1 20-16,-22 1 0,0 42 31,0 22-31,0-22 16,0 0-16,0 21 0,0 1 0,0-22 16,0 21-16,0 1 0,-22-1 0,22-21 15,0 21-15,0-20 0,0 20 16,0-21-16,22 0 0,-1 0 0,0 1 15,21-1-15,-21-21 0,1 0 0,20 0 16,0 0-16,-21 0 0,22 0 16,-1 0-16,-21 0 0,22-21 15,-22-1-15,21 1 0,0 0 0,-20 0 16,-1-21-16,0 20 0,0-20 0,0 0 16,-21 21-16,21-22 0,-21 1 15,0 0-15,0 20 0,0 1 0,0 0 16,0 0-16,-21 21 0,0 0 15,0 0-15,21 21 0,-21 0 16,0 0-16,21 1 0,-22 20 16,22-21-16,0 0 0,0 22 0,0-1 15,0-21-15,0 0 0,0 22 0,0-22 16,22 0-16,-1 0 0,0-21 0,0 21 16,0-21-16,0 21 15,1-21-15,20 0 0,-21 0 0,21 0 16,1-21-16,-1 0 0,0 21 0,-20-21 15,20 0-15,-21 0 0,0-1 0,0-20 16,1 21-16,-22 0 0,21-22 16,-21 22-16,0 0 0,0 0 0,0 0 15,-21 21 1,-1 21-16,22 0 0,-21 0 16,21 0-16,-21 22 0,21-22 15,-21 0-15,21 21 0,-21-20 16,21-1-16,0 0 0,0 0 0,-21 21 15,21-20-15,0-1 0,0-42 47,21-1-47,-21 1 0,21 0 16,0 0-16,0 0 0,0-22 0,1 22 16,-22-21-16,21 21 0,0-22 15,0 22-15,0-21 0,-21 21 0,21 21 16,-21-21-16,22 21 0,-1 0 15,-21 21-15,0 0 16,0 0-16,21 21 0,-21-20 16,0-1-16,0 21 0,0-21 0,0 22 15,0-22-15,21 0 0,0 21 0,0-21 16,-21 1-16,22-1 0,-1 0 0,-21 0 16,21-21-16,0 0 0,-21 21 15,21-21-15,0 0 0,1 0 16,-1-21-16,0 0 0,0 21 0,0-21 15,0 0-15,1-22 0,-1 22 0,0-21 16,0 21-16,-21-22 16,21 1-16,0 21 0,-21-22 0,22 1 0,-22 21 15,0 0-15,21 0 0,-21-1 16,21 22-16,-21 22 31,0-1-31,0 21 0,0-21 0,0 0 16,0 22-16,0-22 0,0 21 0,0-21 15,0 22-15,0-22 0,0 0 0,0 21 16,0-20-16,0-1 0,0 0 16,21 0-16,0 0 0,0 0 0,1-21 15,-1 0-15,21 0 0,-21 0 0,0 0 16,22 0-16,-1 0 0,-21 0 0,22-21 16,-1 0-16,-21 0 0,21 0 0,-20 0 15,-1-1-15,0-20 16,0 0-16,0 21 0,0-22 0,1 1 15,-22 0-15,0 20 0,0-20 0,0 21 16,0 0-16,-22 42 31,1-21-31,0 21 0,0 21 0,21-20 16,-21-1-16,0 21 0,21-21 0,-22 22 16,22-22-16,0 0 0,0 21 0,0-21 15,0 1-15,0-1 0,22 0 16,-1 0-16,0 0 0,0-21 0,0 21 15,22-21-15,-22 0 0,0 0 0,21 0 16,-21 0-16,1 0 0,20-21 16,-21 21-16,0-21 0,0 0 0,-21 0 15,22-22-15,-22 22 0,21 0 16,-21-21-16,0-1 0,0 22 0,0-21 16,-21 21-16,-1-22 0,1 22 0,0 0 15,0 21-15,-21 0 0,20 0 0,-20 0 16,21 0-16,-21 0 0,20 0 15,1 21-15,-21 0 0,21-21 0,21 22 16,0-1-16,0 0 0,0 0 0,0 0 16,21 0-16,0 1 0,0-22 15,22 21-15,-22-21 0,21 21 16,-21-21-16,22 0 0,-1 0 16,-21 0-16,21 0 0</inkml:trace>
  <inkml:trace contextRef="#ctx0" brushRef="#br0" timeOffset="15333.95">21018 3366 0,'0'-22'0,"0"44"0,0-65 0,22 22 0,-22 0 15,21 0-15,0-22 0,-21 22 16,0 0-16,21 0 0,0 0 0,-21 0 16,21 21-16,1-22 0,-1 22 15,0 0-15,0 0 0,0 0 0,0 22 16,1-1-16,-1 0 16,-21 0-16,0 21 0,21-20 0,0 20 15,-21-21-15,0 21 0,0-20 0,0 20 16,0-21-16,0 21 0,0-20 15,0-1-15,0 0 0,0 0 0,0 0 16,0 0 0,0-42-1,0 0-15,0 0 16,21 0-16,0 0 0,1-1 0,-1-20 16,0 0-16,0 21 0,0-22 15,0 1-15,1 0 0,-1-1 0,0 22 16,0-21-16,0 21 0,0-1 15,1 1-15,-1 21 0,0 0 0,0 0 16,-21 21 0,21-21-1,-21 22-15,0-1 0,21-21 0,-21 21 16,0 0-16</inkml:trace>
  <inkml:trace contextRef="#ctx0" brushRef="#br0" timeOffset="15925.12">21886 3217 0,'21'0'16,"-21"22"15,-21-22-31,21 21 0,-21 0 16,0 0-16,21 0 15,-21-21-15,21 21 0,0 1 0,0-1 16,0 0-16,0 0 0,0 0 16,0 0-16,21 1 15,0-22-15,0 0 0,0 0 16,22 0-16,-22 0 0,0 0 0,0 0 15,0 0-15,1-22 0,-1 1 0,0 21 16,0-21-16,0 0 0,0 0 0,1-22 16,-22 22-16,21 0 0,-21-21 15,21 21-15,-21-1 0,0 1 0,21 0 16,-21 0-16,21 0 0,-21 0 16,0 42-1,0 0-15,0 21 16,-21-21-16,0 22 15,0-22-15,21 21 0,-21 1 0,-1 20 16,1-21-16,0 1 0,0 20 0,0 1 16,21-1-16,-21 1 0,21 20 0,0-20 15,0 21-15,0-1 0,0 1 0,0 0 16,-22-1-16,22-20 0,-21 20 16,21 1-16,-21 0 0,21-1 0,-21-20 15,0 21-15,21-22 0,-21 1 0,-1-1 16,1 1-16,0-22 0,-21 0 0,21 1 15,-1-22-15,1 0 0,-21-21 0,21 0 16,0 0-16,-22 0 0,22-21 16,0 0-16,0-22 0,0 1 0,21-22 15,-22 1-15,22-1 0,0-20 0,0 20 16,22-42-16,-1 22 0,21-22 16,0 0-16,1 0 0,20 0 0,1-21 15,20 22-15,-20-1 0,-1 0 0,22 21 16,-21 1-16,20 20 0,-20 1 0,-1 20 15,-20 1-15,-1 0 0,0 20 16,-21 1-16,1 21 0,-1 0 0</inkml:trace>
  <inkml:trace contextRef="#ctx0" brushRef="#br0" timeOffset="17368.29">1122 4636 0,'0'-22'31,"-21"22"-31,21-21 16,0 0-16,0 0 0,0 0 15,0 0-15,0-1 0,0-20 16,0 21-16,0 0 0,0 0 15,0-1-15,-22 22 16,22 43 0,0-1-16,-21 0 0,21 22 15,0-1-15,0 1 0,0 21 0,0 20 16,-21-20-16,0 0 0,0-1 16,0 22-16,-1-21 0,1-22 0,-21 22 15,21-21-15,-22-1 0,22 1 16,0-22-16,0-21 0,0 0 0,0 0 15,21 1-15,-22-22 16,22-22-16,-21 1 0,0 0 0,21 0 16,0-21-16,0-1 15,0 1-15,0 0 0,0-22 0,0 1 16,0 20-16,0-20 0,0-1 16,0 1-16,0-1 0,0 22 0,21 0 15,-21 20-15,21 1 0,1 21 0,-1 0 16,0 21-16,0 22 0,-21-22 15,21 21-15,0 1 0,1-1 0,-1 21 16,0-20-16,0-1 0,-21 0 16,21 1-16,0-1 0,-21 0 0,22 1 15,-1-22-15,0 0 16,0 21-16,0-42 0,0 22 0,1-22 16,20 0-16,-21 0 0,21 0 15,-20-22-15,20 22 0,0-21 0,-21 0 16,22-21-16,-1 21 0,-21-22 15,0 22-15,22-21 0,-22 21 0,-21-22 16,0 22-16,21-21 0,-21 21 16,0-1-16,0 1 0,0 0 0,0 42 31,0 0-15,0 1-16,0-1 0,0 21 0,0-21 15,0 22-15,0-22 16,0 0-16,0 21 0,0-21 0,0 1 15,0 20-15,21-21 16,-21 0-16,21-21 0,1 0 0,-1 0 16,0 0-16,0 0 0,0-21 15,22 21-15,-22-21 0,0 0 0,0 0 16,0-1-16,0-20 0,1 21 0,-1-21 16,-21 20-16,21-20 0,-21 21 15,0-21-15,0 20 0,0-20 0,-21 21 16,0 0-16,-1 0 0,1 21 15,0 0-15,-21 0 0,21 0 0,-1 21 16,-20 0-16,21 0 0,0 0 16,0 0-16,-1 1 0,22-1 15,0 0-15,0 0 0,0 0 0,0 0 16,0 1-16,22-1 16,-1-21-16,0 0 0,0 0 0,21 0 15,-20 0-15,20-21 0</inkml:trace>
  <inkml:trace contextRef="#ctx0" brushRef="#br0" timeOffset="19227.4">2392 5017 0,'0'0'0,"21"-22"0,-21-20 16,-21 42 0,0 0-16,-1 21 15,1 0-15,-21 1 0,21-1 16,0 21-16,-22 0 0,22-20 0,0 20 15,0 0-15,21 1 0,0-1 0,0 0 16,0-21-16,0 22 0,0-1 16,0-21-16,21 0 0,0 1 0,0 20 15,0-42-15,22 21 0,-1-21 16,22 0-16,-22 0 0,21 0 0,1 0 16,-1 0-16,1 0 0,-1-21 0,-20 0 15,20 0-15,-20-1 0,20 1 16,-21 0-16,1 0 0,-22 0 15,21-22-15,-21 22 0,1-21 0,-22 0 16,0 20-16,0-20 0,0 0 16,0 21-16,0-22 0,-22 22 0,22 0 15,-21 0-15,0 21 0,0 0 0,0 0 16,0 0-16,-1 0 0,1 21 16,0 21-16,0-21 0,21 22 0,-21-22 15,0 21-15,-1 1 0,1-1 0,21 0 16,0-21-16,-21 22 0,21-22 15,0 21-15,0-21 0,0 1 0,0-1 16,0 0-16,21-21 0,0 0 0,1 0 16,-1 0-16,0 0 15,0-21-15,21 0 0,-20 21 0,-1-22 16,0 1-16,21 0 0,-21-21 0,1 21 16,-1-1-16,0-20 0,0 21 15,-21-21-15,0 20 0,0-20 0,0 21 16,0 0-16,0 0 0,0-1 0,0 1 15,-21 42 1,21 1-16,0-1 16,0 0-16,-21 0 0,21 21 0,0-20 15,-21 20-15,21-21 0,0 21 16,0-20-16,0-1 0,0 21 0,0-21 16,0 0-16,0 1 0,21-1 15,0 0-15,0-21 0,0 0 16,0 0-16,1 0 0,20 0 0,-21 0 15,21 0-15,-20 0 0,20-21 0,0 0 16,1-1-16,-1-20 0,0 21 16,1-21-16,-1-1 0,0 1 0,-21 0 15,22-22-15,-22 1 0,21-1 16,-21 1-16,1-1 0,-22 1 0,21-1 16,-21 1-16,21 20 0,-21-20 15,0 42-15,0-22 0,0 22 0,0 0 0,0 0 16,-21 21-1,0 21-15,-1 21 0,1-21 16,0 22-16,21-1 0,0 0 0,-21 22 16,21-1-16,-21 1 0,0-1 0,21 1 15,0-1-15,0-20 0,-22 20 16,22-20-16,-21-1 0,21 21 0,0-41 16,0 20-16,0 0 0,0-21 0,0 1 15,0 20-15,21-42 0,1 21 16,-1-21-16,0 0 0,0 0 0,0 0 15,22 0-15,-22-21 0,21 21 0,-21-21 16,22 0-16,-1-22 0,-21 22 16,0 0-16,22-21 0,-22 20 15,0-20-15,0 21 0,0-21 0,0 20 16,1 1-16,-1 0 0,-21 0 0,0 0 16,0 42 15,0 0-31,0 0 0,0 0 0,0 1 15,0-1-15,-21 0 0,21 21 0,0-21 16,-22 1-16,22-1 0,0 0 16,0 0-16,0 0 0,0 0 0,0 1 15,0-1-15,22-21 0,-1 0 16,0 0-16,0 0 0,0 0 16,22 0-16,-22 0 0,21-21 15,-21 21-15,22-22 0,-22 1 0,21 0 16,-21-21-16,22 21 0,-22-1 0,0 1 15,0 0-15,0-21 0,0 21 16,1-1-16,-22 1 0,0 0 16,-22 21-1,22 21-15,-21 0 0,0 1 16,0-1-16,21 0 0,-21 0 16,21 0-16,-21 0 0,21 1 0,-22-1 15,22 0-15,0 0 0,0 0 16,0 0-16,22-21 0,-1 0 15,0 0-15,0 0 16,21 0-16,-20 0 0,-1 0 16,0 0-16,0-21 0,0 0 0,0 21 15,1-21-15,-1 0 0,-21 0 0,0-1 16,0 1-16,0 0 0,0 0 16,0 0-16,0 0 0,0-1 0,0 1 15,-21 0-15,-1 0 0,1 21 0,0 0 16,0 0-16,0 0 0,0 0 15,-1 0 1,44 0 0,-1-21-1,0 21-15,21 0 0,-21-21 0,22 21 16,-22 0-16,21 0 0,-21 0 16,1 0-16,20 0 0,-21 0 0,0 0 15,0 0-15,1 0 0,-1 21 0,-21 0 16,21 0-16,-21 0 0,0 0 15,0 1-15,0-1 0,0 0 16,0 0-16,0 21 0,0-20 0,0-1 16,0 0-16,0 0 0,0 0 0,0 0 15,0 1-15,0-1 0,0 0 16,0 0-16,0-42 47,0 0-47,21 0 0,-21-1 0,21 1 15,0 0-15,-21-21 0,22 21 16,-1-22-16,0 1 0,21 0 0,-21-1 16,1 22-16,-1-21 0,0 21 15,21 21-15,-21 0 0,22 0 0,-22 0 16,-21 21-16,21 0 16,-21 0-16,0 0 0,0 22 0,0-22 15,0 0-15,0 21 0,0-21 16,-21 22-16,0-22 0,21 21 0,-21-21 15,21 1-15,-22-1 0,22 0 0,-21 0 16,21 0-16,0 0 16,0-42 15,0 0-31,0 0 0,0 0 16,0 0-16,0-22 0</inkml:trace>
  <inkml:trace contextRef="#ctx0" brushRef="#br0" timeOffset="19420.29">5186 4699 0,'0'0'0,"-21"0"15,-43-21-15,43 21 16,0 0-16,0 0 0,-1 0 16,1 0-16,0 0 15,0 21 1,0 0-1,0-21-15,-1 0 16,1 0-16,0 21 0</inkml:trace>
  <inkml:trace contextRef="#ctx0" brushRef="#br0" timeOffset="19641.16">3725 5059 0,'0'0'0,"-21"21"0,0-21 15,0 21-15,42-21 16,0 0 0,21 0-16,1 0 0,-1-21 0,0 21 15,1-21-15,20 0 0,-20 21 0,20-21 16,-21 21-16,22-22 0,-22 22 0,1 0 16,-1-21-16,0 21 0,1 0 15,-22 0-15,0 0 0,-21-21 16</inkml:trace>
  <inkml:trace contextRef="#ctx0" brushRef="#br0" timeOffset="21233.68">7239 4868 0,'0'0'16,"0"-21"-16,21 0 0,-21 0 0,0 0 0,0 0 15,0-1-15,0 44 32,0-1-32,0 0 0,0 0 0,0 21 15,0 1-15,-21-1 0,21 0 0,-21 1 16,21 20-16,-21-20 0,21-1 16,-22-21-16,1 21 0,21-20 0,0 20 15,0-21-15,0 0 0,-21-21 0,21 21 16,0-42 15,21 0-31,-21 0 0,21 0 16,1 0-16,-1-1 0,-21-20 0,21 21 15,0-21-15,0 20 0,0-20 0,1 21 16,-22 0-16,21 0 0,0 21 16,0 0-1,-21 21-15,0 0 0,21 0 16,-21 0-16,0 22 0,0-22 0,0 0 15,0 21-15,0-21 0,21 22 0,-21-22 16,22 0-16,-22 0 16,21 0-16,0-21 0,-21 22 0,21-22 15,0 21-15,0-21 0,1 0 0,-1 0 16,0 0-16,21 0 0,-21-21 0,22-1 16,-22 1-16,21 0 0,-21 0 15,22 0-15,-22 0 0,21-22 0,-21 1 16,1 21-16,-1-22 0,-21 1 15,0 0-15,21-1 0,-21 1 0,0 0 0,0 21 16,0-22-16,0 22 0,0 0 16,0 0-16,0 42 31,0 0-31,0 0 0,0 22 16,0-22-16,0 21 0,-21-21 15,21 22-15,0-1 0,0 0 0,0-21 16,0 22-16,0-1 0,0-21 0,0 0 15,0 22-15,0-22 0,0 0 0,0 0 16,21-21-16,0 21 0,0-21 16,0 0-16,1 0 0,-1 0 0,21 0 15,-21 0-15,22 0 0,-22-21 0,21 0 16,-21 21-16,22-21 0,-22 0 0,21 0 16,-21-22-16,0 22 0,22 0 15,-22-21-15,-21 20 0,21-20 0,-21 0 16,0 21-16,0-1 0,0-20 15,0 21-15,0 0 0,-21 21 16,0 0-16,0 21 16,21 0-16,-22 0 0,1 0 15,21 22-15,0-22 0,0 21 0,-21-21 16,21 1-16,0 20 0,0-21 0,0 0 16,0 0-16,0 1 0,0-1 0,0 0 15,21-21-15,0 21 0,1-21 16,-1 0-16,0 0 0,21 0 0,1 0 15,-22 0-15,21 0 0,0-21 0,1 21 16,-1-21-16,0 0 0,1-1 0,-1 1 16,0 0-16,-20 0 15,20 0-15,-21 0 0,0-22 0,0 22 16,-21 0-16,0-21 0,0 20 0,0 1 16,0 0-16,0 0 0,-21 21 15,0 0-15,0 0 16,21 21-1,0 0-15,0 0 0,0 1 16,0-1-16,0 0 0,0 0 0,0 0 16,0 0-16,0 1 0,21 20 0,-21-21 15,0 0-15,0 0 0,21 1 16,-21-1-16,0 0 0,0 0 0,21 0 16,1-21-16,-22 21 0,21-21 15,0 0-15,0 0 0,0 0 0,0 0 16,22 0-16,-22 0 0,0 0 0,21-21 15,-20 21-15,20-21 0,-21 0 16,21 0-16,-20 0 0,20-1 0,-21 1 16,0-21-16,43-22 0,-64 22 15,0 21-15,21-21 0,-21 20 0,0-20 16,0 21-16,0 0 0,0 0 16,-21 21-16,0 0 0,-1 0 15,1 0-15,0 21 0,21 0 0,-21 0 16,0 21-16,0-20 0,21-1 0,0 21 0,0-21 15,0 22-15,0-22 0,0 0 16,0 21-16,0-21 0,21 1 16,0-1-16,0-21 0,0 21 0,0 0 15,1-21-15,20 0 0,-21 0 0,0 0 16,0 0-16,22 0 0,-22 0 0,0 0 16,0 0-16,0-21 0,22 0 0</inkml:trace>
  <inkml:trace contextRef="#ctx0" brushRef="#br0" timeOffset="22240.1">11028 4657 0,'-21'-21'0,"42"42"0,-42-64 0,21 1 0,0 21 15,0 0-15,0 0 0,0-1 16,0 44-1,0-1-15,0 21 16,0-21-16,0 22 0,0-1 0,0 21 16,0-20-16,0-1 0,0 22 0,0-22 15,0 0-15,0 1 0,0-1 0,0 0 16,0-21-16,0 1 0,0-1 16,0 0-16,0 0 0,0-42 31,0 0-31,21 0 0,0-1 15,0 1-15,0 0 0,-21-21 0,21 21 16,1-22-16,-1 1 0,-21 21 16,0-22-16,0 22 0,21 0 0,-21 0 15,21 21-15,-21 21 16,0 0-16,0 0 16,0 1-16,0-1 0,21 21 15,-21-21-15,0 0 0,21 22 0,-21-22 16,0 0-16,0 0 0,22 0 0,-1 1 15,-21-1-15,21-21 0,0 21 0,0-21 16,0 0-16,22 0 16,-22 0-16,0 0 0,0-21 15,22 21-15,-22-21 0,0-1 0,21 1 16,-21-21-16,1 21 0,-1-22 0,0 22 16,0-21-16,0 0 0,-21-1 0,0 1 15,0 0-15,0 20 0,0-20 16,0 21-16,0-21 0,0 20 0,0 1 15,0 42 1,0 1-16,0-1 16,-21 0-16,21 21 0,0-21 0,-21 22 15,21-1-15,0 0 0,0 1 16,0-1-16,0 0 0,0 1 16,0-22-16,0 21 0,21-21 0,0 1 15,0-1-15,1 0 0,20-21 0,-21 0 16,21 0-16,-20 0 0,20 0 0,0 0 15,1 0-15,-1-21 0,0 0 16,-21-1-16,22 1 0,-1 0 0,0 0 16,-20-21-16,20 20 0,-21-20 0,0 0 15,0-1-15,-21 1 0,0 0 0,0-1 16,0 22-16,0-21 0,0 21 16,0 0-16,-21 21 15,0 0-15,0 0 0,0 21 0,21 0 16,-21 0-16,21 21 0,-22-20 15,22 20-15,0 0 0,0-21 0,0 22 16,0-22-16,0 21 0,0-21 16,22 1-16,-1 20 0,0-21 0,0 0 15,0 0-15,0-21 0,22 22 0,-22-22 16,21 0-16,1 0 0,-1 0 0,-21 0 16,21 0-16,22 0 0,-22 0 0,1-22 15,-1 1-15</inkml:trace>
  <inkml:trace contextRef="#ctx0" brushRef="#br0" timeOffset="23335.47">13949 4593 0,'0'0'0,"21"-21"0,0 0 16,-21 0-16,0 0 0,0-1 0,0 1 15,0 0-15,0 0 16,-21 21-16,0 0 0,0 0 0,-1 0 15,1 21-15,0-21 0,-21 21 0,21 22 16,-1-22-16,1 21 0,0-21 0,0 22 16,0-1-16,0 21 0,-1-20 0,22-1 15,0 0-15,-21 1 0,21-1 16,0 0-16,0 1 0,0-1 0,0-21 16,21 0-16,1 1 0,-1-1 15,21 0-15,-21 0 0,22-21 0,20 0 16,-21 0-16,22 0 0,-22 0 0,22 0 15,-1 0-15,1 0 0,-22-21 16,22 0-16,-1 0 0,-21-1 0,1 1 16,-1 0-16,-21-21 0,22-1 0,-22 22 15,0-21-15,0 0 0,-21-1 16,0 1-16,0 0 0,0 20 0,0 1 0,0 0 16,-21 0-16,0 0 15,0 21-15,-22 0 0,22 0 0,-21 0 16,21 21-16,-22 0 0,1 0 0,21 0 15,-22 22-15,22-22 0,-21 21 0,21 1 16,0-1-16,-1 0 0,22-21 0,0 22 16,0-1-16,0-21 0,0 0 15,0 1-15,0-1 0,22 0 0,-1 0 16,0-21-16,0 0 0,0 0 0,0 0 16,22 0-16,-22 0 0,0 0 0,21-21 15,-20 21-15,-1-21 0,0 0 0,0-22 16,0 22-16,0 0 0,1-21 15,-1 20-15,-21-20 0,0 0 0,21 21 16,-21-1-16,0 1 0,21 0 0,-21 0 16,0 42-1,0 0 1,-21 0-16,21 1 0,-21-1 16,21 0-16,0 0 0,0 21 0,0-20 15,0-1-15,0 0 0,0 0 0,0 0 16,0 0-16,21 1 0,0-22 0,0 21 15,0-21-15,1 0 0,20 21 16,-21-21-16,21 0 0,1 0 0,-1 0 0,-21 0 16,22 0-16,-1-21 0,-21 0 15,0 21-15,22-22 0,-22 1 16,0-21-16,-21 21 0,21 0 0,-21-22 16,21 22-16,-21 0 0,0-21 0,0 20 15,0 1-15,0 0 0,0 0 0,-21 42 31,21 0-31,-21 0 16,0 1-16,21-1 0,0 21 0,0-21 16,0 0-16,-21 1 0,21 20 0,0-21 15,0 0-15,0 0 0,-22 1 0,22-1 16,0 0-16,0 0 0,0 0 31,0-42-15,0 0-1,0 0-15,0 0 0,0-1 0,0 1 16,22-21-16,-1 21 0,0-22 0,0 22 16,0-21-16,22 0 0,-22-1 0,21 22 15,0 0-15,-20 0 0,20 0 16,0-1-16,1 22 0,-22 0 0,21 0 16,-21 0-16,0 22 0,1-1 0,-22 0 15,0 0-15,0 21 0,0-20 0,0 20 16,0-21-16,0 21 0,0-20 0,0 20 15,0-21-15,-22 0 0,1 0 16,21 1-16,-21-1 0,21 0 16,0 0-16,0 0 0,0 0 15,21-21-15,0 0 16,1 0-16</inkml:trace>
  <inkml:trace contextRef="#ctx0" brushRef="#br0" timeOffset="24699.2">16679 5101 0,'0'0'16,"0"-21"0,0 0-1,21 0-15,1 0 0,-1-22 0,0 22 16,21-21-16,-21-1 0,1 1 0,20 0 16,-21-1-16,21 1 0,-20 0 0,20-22 15,-21 22-15,0 0 0,-21-1 16,0 22-16,0 0 0,0 0 0,0 0 15,-21 21-15,0 0 16,0 21-16,-22 0 0,22 0 16,0 21-16,0 1 0,0-1 15,21 0-15,0 1 0,0-1 0,0 22 16,0-22-16,0 0 0,0 1 0,0-1 16,0 0-16,0 1 0,21-22 0,-21 21 15,0-21-15,0 0 0,0 1 16,-21-22-1,0 0-15,-1-22 16,1 22-16,0-21 0,21 0 16,-21-21-16,0 21 0,0-1 15,21 1-15,-22-21 0,22 21 0,-21 0 16,21-1-16,0 44 31,0-1-31,0 21 0,0-21 16,21 0-16,1 1 0,-22 20 15,21-21-15,0 0 0,0 0 0,0 1 16,0-1-16,1 0 0,20-21 0,-21 0 16,21 0-16,-20 0 0,20 0 0,0 0 15,1 0-15,-1 0 0,-21-21 16,21 0-16,1-1 0,-1-20 0,0 21 16,-20-21-16,20 20 0,-21-20 15,21-21-15,-20 20 0,-1 1 0,0-22 0,0 1 16,-21-1-16,21 22 15,0-43-15,-21 22 0,22-1 0,-22 1 16,0-1-16,21 22 0,-21-21 0,21 20 16,-21 22-16,0 0 0,0 0 0,0 42 15,0 21 1,0-21-16,0 43 0,0-22 0,-21 1 16,21 20-16,0 1 0,-21-22 0,-1 21 15,1 1-15,21-1 0,-21 1 0,21-22 16,-21 22-16,21-22 0,0 22 15,0-22-15,0 0 0,0-21 0,0 22 16,0-22-16,21 0 0,0-21 0,0 21 16,1-21-16,-1 0 0,0 0 15,21 0-15,-21-21 0,1 21 16,20-21-16,-21 0 0,0-22 0,0 22 16,22 0-16,-22-21 0,-21 21 15,21-22-15,0 22 0,-21-21 0,21 21 0,-21-1 16,0 1-16,0 0 0,0 42 31,0 0-31,0 1 16,-21-1-16,21 21 0,-21-21 0,21 0 15,0 22-15,0-22 0,0 21 0,0-21 16,0 1-16,0-1 16,0 0-16,21 0 0,0 0 0,1-21 15,-1 0-15,0 0 0,0 0 0,0 0 16,0 0-16,22 0 0,-22 0 0,0 0 15,0-21-15,22 0 0,-22 0 0,0 0 16,-21-22-16,0 22 0,0-21 16,0-1-16,0 1 0,0 0 0,0-1 15,-21 22-15,0-21 0,-1 21 0,-20 0 16,21-1-16,0 22 0,0 0 0,-22 0 16,22 0-16,0 0 0,0 22 15,0-1-15,-1 0 0,22 0 16,0 0-16,0 0 0,0 1 0,0-1 15,0 0-15,0 0 0,0 0 0,22 0 16,-22 1-16,21-22 0,21 0 16,-21 0-16,0 0 0,1 0 15,20 0-15,-21 0 0,21 0 0</inkml:trace>
  <inkml:trace contextRef="#ctx0" brushRef="#br0" timeOffset="25072.9">18563 4763 0,'0'0'0,"21"0"0,-21-22 15,21 22-15,-21-21 0,0 0 0,22 21 16,-1-21-16,0 21 0,0-21 16,0 21-16,0 0 15,1 0-15,-1 0 0,0 21 0,0 0 16,-21 0-16,21 0 0,0 1 16,1-1-16,-1 0 0,-21 21 0,0-21 15,0 22-15,21-22 0,-21 21 0,0-21 16,0 1-16,0 20 0,0-21 0,0 0 15,0 0-15,0 1 0,-21-22 16,21-22 15,0 1-31,0 0 0,0 0 0,0 0 16,0 0-16,0-22 0,21 22 0,0-21 16,0-1-16,0 1 0,1 0 15,-1 21-15,0-22 0,0 22 16,21-21-16,-20 21 0,-1-1 0,0 22 15,0-21-15,0 21 0,0-21 0,1 21 16,-1 0-16,0 0 0,0 0 16,0 0-16,-21 21 0,0 0 15,0 1-15</inkml:trace>
  <inkml:trace contextRef="#ctx0" brushRef="#br0" timeOffset="25427.69">19346 5017 0,'0'0'0,"0"21"15,21-21-15,1 0 16,-1 0-16,0 0 0,0 0 0,0 0 16,0-21-16,1-1 0,20 1 0,-21 21 15,21-21-15,-20-21 0,-1 21 0,0-1 16,0 1-16,0-21 0,0 21 0,-21 0 16,22-22-16,-22 22 0,0 0 15,0-21-15,0 20 0,0 1 16,-22 21-16,1 0 0,0 0 0,0 0 15,0 21-15,0-21 0,-22 43 16,22-22-16,0 0 0,0 21 0,0 1 0,-1-1 16,22 0-16,0-20 15,-21 20-15,21 0 0,0-21 0,0 22 16,0-22-16,21 21 0,1-21 0,-1 1 16,0-22-16,21 21 0,1-21 0,-22 0 15,42 0-15,-20 0 0,-1 0 0,0 0 16,1 0-16,-1-21 0,-21-1 15,21 22-15,-20-21 0,-1 0 0,0 0 16,0-21-16,0 20 0,-21 1 0,0-21 16,0 21-16</inkml:trace>
  <inkml:trace contextRef="#ctx0" brushRef="#br0" timeOffset="25693.82">17716 4339 0,'-21'0'0,"42"0"0,-21 0 32,43 0-32,-22 0 0,21 0 15,1 0-15,20-21 0,1 21 0,-22-21 16,43 21-16,-22-21 0,1 21 15,-1 0-15,1-21 0,-22 21 16,0 0-16,-21 0 0,22 0 0,-22 0 16,0 0-16,-21-22 0</inkml:trace>
  <inkml:trace contextRef="#ctx0" brushRef="#br0" timeOffset="27016.43">22034 5080 0,'22'-21'16,"-1"21"-1,0-21-15,-21 0 0,21-1 0,0-20 16,0 21-16,1 0 0,20-22 16,-21 1-16,0 0 0,0-1 0,1 1 15,-1 0-15,0-1 0,0 1 16,0-21-16,0 20 0,-21-20 0,0-1 0,0 22 15,0-22-15,0 22 16,0 0-16,0 21 0,0-1 0,-21 1 16,0 0-16,0 21 0,0 21 15,0 0-15,-1 1 0,1-1 0,21 21 16,-21 22-16,21-22 0,-21 0 16,0 22-16,21-1 0,-21-20 0,21 20 15,0 1-15,0-22 0,0 21 0,0-20 16,0 20-16,0-20 0,0-1 15,21 0-15,0-21 0,0 1 0,0 20 16,0-42-16,22 21 0,-22-21 0,21 0 16,1 0-16,-1 0 0,0 0 15,1-21-15,-1 0 0,0 0 0,1-1 16,-1 1-16,0-21 0,-21 0 0,22-1 16,-22 1-16,21 0 0,-21-22 15,1 22-15,-1-22 0,0 1 16,0 20-16,-21-20 0,0-1 0,0 22 0,0 0 15,0 21-15,0-22 0,0 86 32,-21-22-32,0 21 0,0 0 15,-1 1-15,22-1 0,-21 0 0,0 1 16,0-1-16,21 22 0,-21-22 0,0 0 16,-1 1-16,22-1 15,0 0-15,-21-21 0,21 22 0,-21-22 16,21 0-16,0 0 0,0 0 0,0 1 15,0-44 1,21 1 0,0 0-16,1 0 0,-1 0 15,0 0-15,0-22 0,0 22 0,0 0 16,1-21-16,-1 20 0,0 1 0,0 0 16,0 21-16,-21-21 0,21 21 15,-21 21 1,0 0-16,0 0 15,0 1-15,0-1 0,0 0 16,0 0-16,0 0 0,0 0 0,22 1 16,-22-1-16,21 0 0,0 0 0,-21 0 15,21 0-15,0 1 0,22-22 16,-22 21-16,21-21 0,-21 0 0,22 0 16,-1 0-16,-21 0 0,21 0 0,1 0 15,-22 0-15,21-21 0,1 21 0,-22-22 16,0 1-16,21 0 0,-21 0 0,1-21 15,-1 20-15,0-20 16,-21 0-16,0 21 0,21-22 0,-21 22 0,0 0 16,0 0-16,0 0 0,0-1 15,-21 22-15,0 0 0,0 0 16,-22 22-16,22-1 0,0-21 0,0 42 16,0-21-16,-1 0 0,1 1 15,0 20-15,21-21 0,0 21 0,0-20 16,0-1-16,0 21 0,0-21 0,0 0 15,0 1-15,21-1 0,0 0 16,1-21-16,-1 0 0,21 0 0,0 0 16,-20 0-16,20 0 0,0 0 15,1 0-15,-1 0 0,0-21 16,-21 21-16,22-21 0,-22 21 0,0-22 16,0 1-16,0 0 0,1 0 0,-22 0 15,0 0-15,0-1 0,0 1 16,0 0-16,-22 0 0,-20-21 15</inkml:trace>
  <inkml:trace contextRef="#ctx0" brushRef="#br0" timeOffset="27235.3">22183 4445 0,'0'0'15,"-64"0"-15,22 21 0,-1-21 16,22 0-16,0 0 0,42 0 31,0 0-31,22 0 0,-1 0 0,0 0 16,1 0-16,20 0 0,-20 0 0,20-21 15,1 21-15,-22 0 0,21 0 16,-41 0-16,20 0 0,-63 21 16,-22-21-16,1 21 15</inkml:trace>
  <inkml:trace contextRef="#ctx0" brushRef="#br0" timeOffset="28136.05">2053 6519 0,'0'0'0,"-21"-63"16,0 42-16,21-22 0,0 22 15,0 0-15,0 0 0,0 0 16,0 0-16,0-1 0,21 22 16,0 0-16,0 0 0,0 0 15,1 22-15,20 20 0,0 0 16,-21 1-16,22 20 0,-1 1 0,0-1 15,-20 1-15,-1-22 0,0 21 16,0 1-16,-21-22 0,21 22 0,-21-22 16,0 0-16,0-20 0,0 20 0,0-21 15,0 0-15,0-42 32,21-21-32,-21 21 15,22-22-15,-1 22 0,0-21 16,0-22-16,0 22 0,0-22 0,1 1 15,-1-1-15,0 1 0,0-1 16,0 1-16,0-1 0,1 1 0,-1-1 16,-21 22-16,21 0 0,0-1 0,0 22 15,0 0-15,-21 0 0,22 21 16,-1 21-16,0 0 16,-21 22-16,0-22 15,21 21-15,-21-21 0,0 22 0,21 20 16,-21-21-16,0 1 0</inkml:trace>
  <inkml:trace contextRef="#ctx0" brushRef="#br0" timeOffset="29496.02">3133 7049 0,'21'0'0,"-42"0"0,63 0 16,-21 0-16,-21-22 15,21 22-15,0-21 0,-21 0 0,22 0 16,-1-21-16,0 20 0,0-20 0,-21 21 15,0-21-15,21-1 0,-21 1 16,0 0-16,0 20 0,0-20 0,0 0 16,0 21-16,-21-1 0,0 1 15,0 21-15,0 0 0,-1 0 16,1 0-16,0 21 0,0 22 0,0-22 16,-22 21-16,22 1 0,0-1 0,0 0 15,0 1-15,0-1 0,-1-21 16,1 21-16,21 1 0,0-22 0,0 0 15,0 0-15,0 0 0,0 1 0,21-22 16,1 0 0,-1 0-16,0 0 0,0-22 0,0 1 15,0 0-15,1 0 0,20 0 16,-21 0-16,0-22 0,0 22 16,1-21-16,-1 21 0,0-22 0,0 22 15,0-42-15,-21 20 0,0 22 16,0 0-16,0 42 31,0 0-31,0 0 0,0 1 16,0-1-16,-21 21 0,21-21 0,0 22 15,0-1-15,0-21 0,0 21 0,0-20 16,0 20-16,0-21 0,0 0 16,0 0-16,21 1 0,0-22 15,1 0-15,20 0 0,-21 0 0,0 0 16,22 0-16,-22-22 0,21 1 15,0 0-15,-20 0 0,20 0 16,0-22-16,-21 22 0,22-21 0,-1 0 16,-21-1-16,0 1 0,1 0 0,-1-22 15,0 1-15,-21 20 0,21-20 16,-21 20-16,0-20 0,0 21 0,0-1 16,0 22-16,0 0 0,0 0 0,0 0 15,-21 21 1,0 0-16,21 21 0,-21 0 0,21 0 15,-22 21-15,22 1 0,-21 20 16,21-20-16,-21 20 0,0 1 16,21-22-16,0 21 0,-21-20 0,21 20 0,-21-20 15,21-1-15,0 0 0,0-21 16,0 22-16,0-22 0,0 0 16,21 0-16,0 0 0,0 1 0,0-22 15,0 0-15,1 0 0,-1 0 16,0-22-16,0 1 0,0 0 0,22 0 15,-22 0-15,0 0 0,0-1 16,0 1-16,-21-21 0,21 21 0,1 0 16,-22-22-16,0 22 0,0 0 0,21 0 15,-21 0-15,0 42 32,0 0-32,0 0 15,0 21-15,0-20 0,0-1 0,0 0 16,0 21-16,21-21 0,-21 1 15,0-1-15,0 0 0,0 0 0,21 0 16,0 0-16,0 1 0,1-22 0,-1 0 16,0 0-16,0 0 0,0 0 15,0 0-15,1 0 0,-1 0 0,21-22 16,-21 22-16,0-21 0,22 0 0,-22 0 16,0-21-16,0 20 0,0 1 15,1 0-15,-22-21 0,0 21 0,21-1 16,-21 1-16,0 0 0,0 0 15,0 0-15,0 42 32,0 0-32,0 0 15,0 0-15,0 1 0,0-1 0,0 0 16,0 21-16,0-21 0,0 1 0,0-1 16,21 0-16,-21 0 0,21 0 0,0 0 15,0 1-15,1-1 0,20-21 16,-21 0-16,21 21 0,-20-21 0,20 0 15,0 0-15,1 0 0,-22 0 0,21-21 16,0 0-16,1-1 0,-22 1 0,21 0 16,1 0-16,-22 0 15,0-22-15,21 22 0,-21-21 0,-21 0 16,0 20-16,0-20 0,0 0 0,0 21 16,0-1-16,0 1 0,-21 21 15,0 0-15,0 0 0,0 0 16,-22 21-16,22 1 0,0 20 0,0-21 15,0 0-15,0 22 0,21-22 16,0 21-16,0-21 0,0 0 0,0 22 0,0-22 16,0 0-16,21 0 0,0-21 15,0 21-15,21 1 0,-20-22 0,20 0 16,0 21-16,1-21 0,-1 0 0,21 0 16,-20 0-16,-1 0 0,0 0 15,1-21-15,-22 21 0,21-22 0</inkml:trace>
  <inkml:trace contextRef="#ctx0" brushRef="#br0" timeOffset="30550.08">7324 6816 0,'0'0'0,"21"0"15,0 0 1,-21-21-16,21-1 0,0 1 0,22 0 15,-22 0-15,0 0 0,0 0 0,0-22 16,0 1-16,1 21 0,-22-22 0,0 1 16,0 0-16,0 21 15,-22-22-15,1 22 0,0-21 0,-21 21 16,21-1-16,-22 1 0,22 21 0,-21 0 16,21 0-16,-22 0 0,22 0 0,-21 21 15,21 22-15,-22-22 0,22 21 16,0 1-16,0-1 0,0 0 0,-1 1 15,1 20-15,21-21 0,0 1 0,0-1 16,0-21-16,0 22 0,0-22 0,21 21 16,1-21-16,-1 0 0,0-21 15,0 22-15,0-22 0,22 0 0,-22 0 16,0 0-16,21-22 0,-21 22 0,22-21 16,-1 0-16,-21 0 0,22-21 15,-1 20-15,-21 1 0,0-21 16,22 0-16,-22 20 0,0-20 0,-21 0 15,0-1-15,21 22 0,-21-21 0,0 21 16,0 0-16,0 42 31,-21 0-31,21 21 0,-21-21 0,21 22 16,0-22-16,0 21 0,0-21 0,0 22 16,0-22-16,0 0 0,21 0 15,0 0-15,0 1 0,0-22 0,1 21 16,-1-21-16,21 0 0,-21 0 0,22 0 15,-1 0-15,-21 0 0,21-21 16,1-1-16,-22 1 0,21 21 0,-21-21 16,1 0-16,-1-21 0,0 20 15,-21 1-15,0-21 0,0 21 0,0-43 16,0 43-16,0 0 0,0 0 16,-21 42-1,21 0-15,-21 0 16,21 0-16,0 1 0,0-1 0,0 21 15,0-21-15,-22 22 0,22-22 16,-21 0-16,21 21 0,-21-21 0,21 1 16,0-1-16,0 0 15,0-42 17,21 0-32,0-1 0,1 1 0,-1 0 15,0-21-15,42-22 0,-41 43 16,-1-21-16,0 21 0,0-1 15,21-20-15,-20 42 0,-1-21 0,0 21 16,0 0-16,0 21 0,-21 0 16,0 0-16,21 22 0,-21-22 15,0 0-15,0 0 0,0 22 16,0-22-16,0 0 0,0 0 16,0 0-16,0 0 0,0 1 0,0-1 15,0 0-15,0 0 0,22-21 16,-1 0-1,0 0-15,0 0 0,0 0 16,0 0-16,22 0 0,-1 0 0,-21-21 16</inkml:trace>
  <inkml:trace contextRef="#ctx0" brushRef="#br0" timeOffset="31032.8">9271 6604 0,'0'0'0,"0"-42"0,0 21 16,0-1-16,0 1 0,0 0 15,0 0-15,0 0 0,-21 0 16,-22 21-16,22 0 0,0 0 16,-21 0-16,21 0 0,-22 21 0,22 0 15,-21 0-15,-1 0 0,22 22 0,0-22 16,0 21-16,-21 0 0,42 1 16,0-22-16,-22 21 0,22-21 0,0 22 15,0-22-15,0 0 0,0 21 0,22-20 16,-22-1-16,21-21 0,0 0 15,21 0-15,-21 0 0,22 0 16,-22 0-16,21 0 0,-21-21 0,22-1 16,-1 1-16,-21 0 0,22-21 15,-22 21-15,21-22 0,-21 1 0,22 0 16,-22-22-16,0 22 0,0-22 0,0 1 16,0-1-16,-21 22 0,0-22 0,0 22 15,0-21-15,0 20 0,0 22 16,0 0-16,0 0 0,0 0 0,-21 21 15,0 21-15,0-21 0,0 42 16,21-21-16,-21 22 0,-1-1 0,22 0 16,0 1-16,0 20 0,0-21 15,0 22-15,0-1 0,0-20 0,0 20 16,0-20-16,0-1 0,0 0 0,0 1 16,22-22-16,-1 21 0,0-21 15,0 0-15,0 1 0,0-1 0,1-21 16,-1 0-16,21 0 0,-21 0 0,22 0 15,-1 0-15,-21 0 0,21-21 0,1-1 16</inkml:trace>
  <inkml:trace contextRef="#ctx0" brushRef="#br0" timeOffset="32356.19">10541 6795 0,'0'0'0,"0"21"0,0 0 0,21-21 16,0 21-16,0-21 16,1 21-16,-1-21 0,0 0 15,0 0-15,0 0 0,0-21 16,1 21-16,-1-21 0,21 0 0,-21 0 16,0-22-16,22 22 0,-22-21 0,0 21 15,21-22-15,-20-20 0,-1 20 0,0 1 16,-21 0-16,0-22 0,21 22 15,-21 0-15,0-1 0,0 1 16,0 0-16,0 20 0,0 1 0,0 0 0,-21 21 16,0 0-1,0 21 1,-1 22-16,1-22 0,0 21 0,0-21 16,21 22-16,-21 20 0,21-21 0,-21 1 15,21-1-15,0 22 0,0-22 0,0 0 16,0 1-16,0-22 0,0 21 0,21-21 15,0 22-15,0-22 0,0 0 0,0 0 16,1-21-16,-1 21 0,0-21 16,21 0-16,-21 0 0,22 0 0,-22 0 15,21 0-15,-21-21 0,22 21 16,-22-21-16,21 0 0,-21-22 0,1 22 0,-1-21 16,21 0-16,-42-1 0,21 1 15,0 0-15,-21-22 0,22 22 0,-22-1 16,21-20-16,-21 42 0,0-22 15,0 22-15,0 0 0,0 0 0,0 0 16,-21 42 0,-1 0-16,1-21 0,21 42 0,0-20 15,-21-1-15,21 21 0,-21 0 0,21 1 16,-21-1-16,21 0 0,-21 1 16,21-1-16,0 0 0,0-20 0,-22 20 15,22-21-15,-21 21 0,21-20 16,-21-1-16,21 0 0,0 0 0,0 0 15,0-42 17,0 0-32,21 0 0,0 0 15,1-1-15,-1 1 0,21-21 0,-21 0 16,0-1-16,22 22 0,-22-21 0,0-1 16,21 1-16,-20 21 0,-1-21 0,0 20 15,0 1-15,0 21 16,-21 21-16,0 1 0,0-1 15,0 0-15,0 21 0,0-21 16,0 1-16,0 20 0,0-21 16,0 0-16,0 22 0,0-22 0,0 0 15,0 0-15,0 0 0,0 0 0,21-21 16,1 22-16,-1-1 0,0-21 16,21 0-16,-21 0 0,1 0 0,-1 0 15,0 0-15,0 0 0,0-21 16,0 21-16,1-22 0,-1 1 0,0 0 15,0 0-15,-21-21 0,21 20 0,0-20 16,-21 0-16,0 21 0,0-22 0,22 22 16,-22-21-16,0 21 0,0-1 0,21 22 15,-21-21-15,0 42 32,-21 1-32,-1-1 0,22 0 15,0 0-15,0 21 0,-21-20 0,21 20 16,-21-21-16,21 0 0,0 22 0,0-22 15,0 0-15,0 0 0,0 0 0,0 0 16,0 1-16,21-1 0,0 0 16,1-21-16,-1 0 0,0 0 15,21 0-15,-21 0 0,1 0 0,20 0 16,-21 0-16,0-21 0,0 21 0,22-21 16,-22-1-16,0 1 0,0 0 0,22-21 15,-22 21-15,0-22 0,0 1 16,-21 0-16,21 20 0,-21-20 0,21 0 15,-21-1-15,0 22 0,0 0 0,0 0 16,0 0-16,0 0 0,-21 21 16,0 0-16,0 0 0,0 21 15,0 0-15,21 0 0,-22 21 0,22-20 16,0-1-16,0 21 0,0-21 0,0 22 16,0-22-16,0 21 0,0-21 0,0 0 15,0 1-15,0-1 0,0 0 0,0 0 16,0 0-16,0 0 0,0 1 15,0-1 1,-21-21 0,0 0-16,21-21 15,0-1-15,0 1 16,0 0-16,0 0 0,0 0 0,0 0 16,0-1-16,0-20 0,0 21 0</inkml:trace>
  <inkml:trace contextRef="#ctx0" brushRef="#br0" timeOffset="32524.09">12488 6011 0,'-42'0'15,"21"0"-15,0 0 16,-1 0-16,1 0 0,0 0 16,0 0-16,0 0 15,0 0 1,-1 0-16,1 0 15,0 0-15</inkml:trace>
  <inkml:trace contextRef="#ctx0" brushRef="#br0" timeOffset="32719.98">10647 6350 0,'0'0'0,"-21"21"16,-22-21-16,22 0 0,42 0 31,22 0-31,-22 0 0,21 0 16,0 0-16,1-21 0,-1 21 0,0 0 15,22-21-15,-22 21 0,1 0 0,-1-21 16,0 0-16,1 21 0,-1-22 0,-21 22 16</inkml:trace>
  <inkml:trace contextRef="#ctx0" brushRef="#br0" timeOffset="33349.64">13949 6265 0,'0'-21'15,"0"0"-15,0 0 16,0 0-16,0 0 0,0-1 16,21 22-16,0-21 0,0 21 0,0 0 15,1 0-15,-1 0 0,0 0 16,0 0-16,21 0 0,-20 21 0,-1 22 16,0-22-16,0 21 0,21 1 15,-42-1-15,22 0 0,-22 22 0,21-22 16,-21 22-16,0-22 0,0 21 0,0-20 15,0-1-15,0 0 0,0-20 16,0 20-16,0-21 0,0 0 16,21-21-1,-21-21-15,21 0 16,0 0-16,0-22 0,1 22 0,-1-21 16,0 0-16,0-1 0,0-20 0,0 20 15,22-20-15,-22 21 0,0-22 0,0 22 16,0-22-16,1 22 0,-1 0 0,0-1 15,0 1-15,-21 0 16,21-1-16,0 22 0,-21 0 0,22 21 16,-1 0-16,0 21 0,-21 0 15,0 0-15,0 22 16,21-22-16,-21 0 0,0 21 0,0 1 16,0-22-16</inkml:trace>
  <inkml:trace contextRef="#ctx0" brushRef="#br0" timeOffset="34681.83">15028 6710 0,'0'0'0,"21"0"0,1 0 16,-1 0-16,0 0 0,0-21 15,0 0-15,0-1 0,-21 1 16,22 0-16,-22 0 0,21-21 0,-21-1 0,0 22 16,0-21-16,0-1 0,0 1 15,0 21-15,-21 0 0,-1 0 16,1-1-16,21 1 0,-21 21 0,0 0 15,-21 0-15,20 0 0,1 21 0,0 1 16,-21-1-16,21 21 0,-1-21 0,1 22 16,-21-1-16,21 0 0,21 1 0,-21-22 15,21 21-15,-22 0 0,22-20 16,0-1-16,0 0 0,0 0 0,0 0 16,22-21-16,-1 0 15,21 0-15,-21 0 0,0 0 0,22 0 16,-22-21-16,21 0 0,1 0 15,-22 0-15,21-22 0,0 22 0,-20-21 16,20 21-16,-21-22 0,0 1 16,0 0-16,1 20 0,-1-20 0,-21 0 15,0 21-15,0-1 0,0 1 0,21 0 16,-21 0-16,0 42 16,0 0-16,-21 0 15,21 1-15,0 20 0,-21-21 16,21 21-16,-22-20 0,22 20 0,-21 0 15,21 1-15,0-22 0,0 21 0,0-21 16,0 0-16,0 1 0,0-1 16,21 0-16,1-21 0,-1 0 0,0 0 15,0 0-15,0 0 0,22 0 0,-22 0 16,0 0-16,21-21 0,-21 0 16,1-1-16,20 1 0,-21 0 0,0-21 15,0 21-15,1-22 0,-1 1 0,0 0 16,0-1-16,0-20 0,0 20 15,-21 1-15,22-21 0,-1 20 0,-21 1 0,0 0 16,21-1-16,-21 1 0,21 21 16,-21-22-16,0 22 0,0 42 15,0 1 1,-21-1-16,21 0 0,-21 21 16,0 1-16,21-1 0,0 0 0,0 1 15,-22-1-15,22 0 0,0 1 16,0 20-16,0-21 0,0 1 0,0-1 15,0 0-15,0-20 0,0 20 0,0-21 16,22 0-16,-22 0 0,21 1 0,0-1 16,0-21-16,0 0 0,22 0 0,-22 0 15,0 0-15,21 0 0,-21 0 0,1-21 16,20-1-16,-21 1 0,21 0 16,-20 0-16,-1-21 0,0 20 0,0-20 15,0 0-15,0 21 0,-21-22 0,0 1 16,22 21-16,-22 0 0,0-1 15,0 1-15,0 0 0,0 42 32,0 0-32,-22 1 0,22-1 15,0 0-15,-21 21 0,21-21 0,-21 22 16,21-22-16,0 21 0,0-21 0,0 1 16,0 20-16,0-21 0,0 0 0,0 0 15,21 1-15,0-22 0,-21 21 0,22-21 16,-1 0-16,0 0 0,21 0 0,-21 0 15,22 0-15,-22-21 0,21 21 0,-21-22 16,22 1-16,-22 0 0,21 0 16,-21 0-16,1 0 0,-1-22 15,0 22-15,0 0 0,0 0 0,0 0 16,-21-1-16,22 1 0,-22 42 31,0 1-31,0-1 16,0 0-16,0 0 0,0 0 15,0 0-15,0 1 0,0-1 16,0 0-16,0 0 0,21 0 16,0 0-16,0-21 0,0 0 0,0 0 15,22 0-15,-22 0 0,21 0 0,1 0 16,-1 0-16,-21-21 0,21 21 0,1-21 16,-22 0-16,21 0 0,1 0 15,-22-22-15,0 22 0,0-21 16,0-1-16,0 1 0,-21 21 0,22-21 15,-22-1-15,0 22 0,0-21 0,0 21 16,-22 21-16,1 0 0,0 0 0,0 0 16,-21 0-16,20 0 0,1 21 0,0 0 15,0 21-15,0-21 0,0 22 0,21-1 16,0 0-16,0-20 0,0 20 16,0-21-16,0 21 0,0-20 0,0-1 15,21 0-15,0 0 0,0 0 16,0-21-16,22 21 0,-22-21 0,0 0 15,0 0-15,21 0 0,-20 0 0,-1 0 16,0 0-16,0 0 0,0-21 0,0 0 16,1 21-16,-1-21 0</inkml:trace>
  <inkml:trace contextRef="#ctx0" brushRef="#br0" timeOffset="36176.53">18436 6244 0,'21'-21'16,"-42"42"-16,63-63 0,-20 21 0,-1 21 0,-21-21 15,21-1-15,0 22 0,-21-21 16,21 21-16,-21 21 16,0 1-1,0-1-15,0 0 0,0 0 0,0 0 16,-21 43-16,0-22 0,0 0 15,21 1-15,-21-22 0,-1 21 0,22-21 16,0 1-16,0 20 0,-21-21 0,21 0 16,21-42 15,-21 0-31,22 0 16,-1 0-16,0-1 0,0-20 0,0 21 15,0-21-15,1 20 0,-1 1 16,0-21-16,0 21 0,0 0 15,0 21-15,-21 21 16,0 0-16,0 0 16,0 0-16,0 0 0,0 1 0,0 20 15,0-21-15,0 21 0,0-20 0,0-1 16,0 0-16,22 0 0,-22 0 0,21 0 16,0 1-16,0-22 0,0 21 15,0-21-15,22 0 0,-22 0 16,0 0-16,0-21 0,0 21 0,22-22 15,-22 22-15,0-21 0,0 0 0,0-21 16,1 21-16,-1-1 0,0-20 16,0 21-16,0-21 0,-21-1 0,0 22 15,21-21-15,-21 21 0,0-1 0,0 1 16,22 0-16,-22 0 0,0 42 31,-22 0-31,1-21 0,0 21 16,21 22-16,-21-22 0,21 0 0,-21 21 15,21-20-15,0-1 0,0 21 0,0-21 16,0 0-16,0 22 0,0-22 16,0 0-16,0 0 0,0 0 0,21-21 15,0 0-15,0 0 0,0 0 16,1 0-16,20 0 0,-21 0 16,21 0-16,-20-21 0,20 0 0,-21 21 15,21-21-15,-20 0 0,-1 0 0,21-22 16,-21 22-16,0-21 0,-21 21 0,22-22 15,-1 1-15,-21 21 0,0 0 16,0-1-16,-21 22 31,21 22-31,-22-1 0,1 0 16,21 0-16,-21 21 0,21-20 0,0 20 16,0 0-16,0-21 0,0 22 0,0-22 15,0 21-15,0-21 0,21 1 16,0-1-16,1 0 0,-1-21 15,0 21-15,21-21 0,-21 0 0,22 0 16,-1 0-16,-21 0 0,22 0 0,-22-21 16,21 21-16,-21-21 0,0 0 0,22-1 15,-22-20-15,0 21 0,0-21 0,0-1 16,1 1-16,-1 0 0,0-1 0,0 1 16,0 0-16,-21-22 0,0 22 15,0-1-15,0 1 0,0 21 0,0-21 16,0 20-16,0 1 0,-21 21 15,0 21-15,21 1 16,-21-1-16,0 21 0,-1-21 16,1 22-16,21-22 0,0 21 0,-21 0 15,21 1-15,-21-1 0,21 0 16,0 1-16,0-1 0,0 0 0,0-20 16,0 20-16,0 0 0,21-21 0,0 1 15,0-1-15,1 0 0,-1 0 0,0 0 16,0-21-16,0 0 0,22 0 0,-22 0 15,21 0-15,-21 0 0,22-21 16,-22 21-16,21-21 0,0-21 0,-20 20 16,20-20-16,-21 21 0,21-21 15,-20-22-15,-1 22 0,21-1 0,-21-20 16,0 21-16,1-22 0,-1 22 0,-21-22 16,0 1-16,21 20 0,-21 1 0,0 21 15,0-21-15,0 20 0,-21 22 16,0 22-1,-1-1-15,1 21 0,0 0 0,0 1 16,0-1-16,21 0 0,-21 1 0,-1 20 16,22-20-16,-21 20 0,21-21 0,0 22 15,0-22-15,0 1 0,0-1 0,21 0 16,1-21-16,-1 1 0,0-1 0,0 0 16,21 0-16,-20-21 0,-1 0 15,21 0-15,-21 0 0,22 0 16,-22 0-16,21-21 0,-21 0 0,0 0 15,22-1-15,-43 1 0,21 0 0,0-21 16,-21 21-16,0-1 0,0-20 0,0 21 16,-21-21-16</inkml:trace>
  <inkml:trace contextRef="#ctx0" brushRef="#br0" timeOffset="36351.43">19685 5948 0,'-42'0'0,"84"0"0,-106 21 0,43-21 16,21 21 15,21-21-15,1 0-16,-1 0 16,0 0-16,0 0 0</inkml:trace>
  <inkml:trace contextRef="#ctx0" brushRef="#br0" timeOffset="37541.74">23135 6562 0,'0'0'0,"0"-21"32,0-1-32,21 1 0,0 21 15,-21-21-15,22 0 0,-22-21 0,21 20 16,-21 1-16,0 0 0,0-21 15,0 21-15,0-1 0,0 1 0,-21 0 16,-1 0-16,1 21 0,0 0 0,-21 0 16,-1 0-16,22 0 0,-21 0 15,0 21-15,-1 0 0,1 22 0,21-22 16,-22 21-16,22-21 0,-21 22 0,21-22 16,0 21-16,-1 0 0,22-20 0,0-1 15,0 0-15,0 0 0,0 0 0,22 0 16,-1-21-16,0 0 0,21 0 15,1 0-15,-22 0 0,21 0 0,0-21 16,1 0-16,-1 21 0,0-21 0,1 0 16,-22 0-16,0-1 0,0 1 15,0 0-15,1 0 0,-22-21 0,21 20 16,-21 1-16,0 0 16,0 42-1,-21 0-15,21 1 16,-22 20-16,22 0 0,-21 1 0,21-1 15,0 0-15,0 22 0,0-22 0,0 22 16,0-1-16,0 1 0,0-1 16,0 22-16,0-22 0,0 22 0,0 0 15,0-22-15,0 22 0,0-1 0,0-20 16,0 21-16,0-22 0,-21 1 16,0-1-16,0 1 0,0-1 0,-1-21 15,-20 1-15,21-1 0,-21 0 0,-1-20 16,1-1-16,21-21 0,-22 0 0,1 0 15,0 0-15,21-21 0,-22-1 0,22-20 16,0 21-16,-21-21 0,42-22 0,-22 22 16,22-22-16,0 22 0,0-22 0,0-20 15,22 20-15,-1 1 0,0-22 16,21 22-16,1-22 0,-1 21 0,21-20 16,-20 20-16,20 1 0,1-1 0,-1 1 15,-20-1-15,20 1 0,1-1 16,-1 22-16,1-22 0,-1 1 0,1-1 15,-1 22-15,-21 0 0,1-1 16,-1 1-16,-21 0 0,0 21 0,-21-1 16,0 1-16,0 0 0,-21 21 15,0 0-15,-21 0 0,21 21 16,-22-21-16,22 21 0,0 1 0,-21 20 16,20-21-16,1 21 0,0-20 0,21 20 15,-21-21-15,21 0 0,0 22 16,0-22-16,0 0 0,21 0 0,0-21 15,0 21-15,1 0 0,20-21 0,-21 0 16,0 0-16,22 0 0,-1 0 0,-21 0 16,21-21-16,1 0 0,-1 0 15,0 0-15,-20 0 0,20-22 16,0 22-16,-21-21 0,22-1 0,-22 1 16,0 0-16,0-22 0,0 22 15,1 0-15,-1-22 0,-21 22 0,21-1 0,-21 1 16,0 21-16,0-21 0,0 20 0,-21 22 31,0 22-31,-1-1 0,22 0 0,-21 21 16,0-21-16,0 22 0,0-1 0,21 0 15,-21 1-15,-1-1 0,22 0 16,-21 1-16,21 20 0,-21-42 0,21 22 16,0-1-16,0-21 0,0 22 15,0-22-15,0 0 0,0 0 0,21-21 16,0 0-16,1 21 0,-1-21 0,0 0 15,0 0-15,0 0 0,-21-21 0,21 21 16,-21-21-16,22 0 0</inkml:trace>
  <inkml:trace contextRef="#ctx0" brushRef="#br0" timeOffset="37724.15">23897 6308 0,'0'0'15,"0"-21"-15,0-1 0,0 1 16,21 21-16,0 0 0,1-21 15,-1 0-15,21 21 0,-21 0 16,22-21-16,-22 21 0,21 0 16,0-21-16,-20 21 0,20 0 0,-21 0 15,0-22-15,0 22 0,1 0 0,-44 0 16,-20 0 0,0 22-16</inkml:trace>
  <inkml:trace contextRef="#ctx0" brushRef="#br0" timeOffset="40207.62">1863 8065 0,'0'0'0,"0"-22"0,0 1 15,0 0-15,0 0 0,0 0 0,0 0 16,0-1-16,0 1 0,0 0 16,-22 21-16,1-21 0,0 21 0,0-21 15,-21 21-15,20 0 0,-20 0 16,0 21-16,21 21 0,-22-21 0,1 22 15,0-1-15,20 0 0,-20 22 16,21-1-16,21-20 0,0 20 0,0 1 16,0-22-16,0 22 0,0-22 0,21 0 15,0-21-15,0 22 16,22-22-16,-1 0 0,0-21 0,22 0 0,-22 0 16,22 0-16,-1 0 0,1-21 15,-1 0-15,1 0 0,-1-1 16,1-20-16,-1 0 0,1-1 0,-1 1 15,-20-21-15,-1-1 0,0 22 0,1-22 16,-22 1-16,0-1 0,-21 1 16,0-1-16,0 1 0,0 20 0,0 1 15,-21 0-15,0-1 0,-1 22 16,1 0-16,0 21 0,0 0 16,21 21-16,0 0 0,0 1 0,0 20 15,-21 0-15,21 22 0,0-1 16,0 1-16,-21-1 0,21 1 0,0-1 15,0 1-15,0-1 0,0-20 16,-22 20-16,22-21 0,-21 1 16,21-1-16,0-21 0,0 0 0,0 1 15,0-1-15,21-42 32,1-22-32,-22 22 0,21-21 15,0 21-15,0-22 0,21 1 0,-20 21 16,-1-22-16,0 1 0,0 21 15,0 0-15,0 21 0,1 0 0,-1 0 16,0 0-16,-21 21 16,0 0-16,21 0 0,-21 0 0,0 1 15,21 20-15,-21-21 0,0 21 16,21-20-16,-21-1 0,22 21 0,-1-21 16,0 0-16,0 1 0,21-22 0,-20 21 15,20-21-15,0 21 0,1-21 16,-1 0-16,0 0 0,1 0 0,-1-21 15,0 21-15,1-21 0,-1-1 0,0 1 16,-21 21-16,22-21 0,-22 0 0,0 0 16,0-22-16,-21 22 0,0 0 15,0-21-15,0 21 0,0-22 0,0 22 16,0 0-16,-21 0 0,0 0 0,-21 21 16,20 0-16,1 0 15,-21 0-15,21 21 0,-22-21 0,22 21 16,0 0-16,-21 0 0,21 22 0,-1-22 15,1 21-15,21-21 0,0 0 0,-21 22 16,21-22-16,0 0 0,0 0 16,0 0-16,0 1 0,21-1 15,0-21-15,22 0 16,-22 0-16,0-21 0,0-1 16,0 22-16,1-21 0,20 0 0,-21 0 15,0 0-15,0 0 0,1-1 16,-22 1-16,0 0 0,21-21 0,-21 21 15,0-1-15,0 1 16,-21 21 0,21 21-16,-22 1 15,22-1-15,0 0 0,0 0 0,0 0 16,0 0-16,0 1 0,0-1 16,0 0-16,0 0 0,22 0 0,-1 0 15,0-21-15,0 22 0,0-22 0,0 0 16,22 0-16,-1 0 0,-21 0 0,22 0 15,-1 0-15,-21 0 0,21-22 16,-20 22-16,20-21 0,-21 0 0,0 0 16,0 0-16,1 0 0,-1-1 15,-21 1-15,0 0 0,0 0 0,0 0 16,0 0-16,0-1 0,0 1 16,0 42-1,0 1 1,-21 20-16,21-21 0,-22 0 15,22 0-15,0 1 0,-21-1 16,21 0-16,0 0 0,0 0 0,0 0 16,0 1-16,21-22 31,-21-22-31,22 22 16,-22-21-16,21 0 0,0 0 15,0 0-15,0 0 0,-21-1 0,21 1 16,1 0-16,-1 0 0,0 0 15,0 0-15,0 21 16,-21 21 0,21-21-16,-21 21 0,0 0 15,0 0-15,0 0 0,0 1 0,0-1 16,0 0-16,0 0 0,22 0 16,-22 0-16,21 1 0,0-22 15,0 21-15,0-21 0,0 0 0,22 0 0,-22 0 16,21 0-16,1 0 0,-22 0 15,21-21-15,0 21 0,22-22 0,-22 1 16,-21 0-16,22 0 0,-1 0 16,-21 0-16,22-22 0,-22 22 0,0-21 15,0 21-15,-21-22 0,0 1 0,0 21 16,0 0-16,0-1 0,0 1 0,0 0 16,-21 21-16,0 0 0,-22 0 15,22 0-15,0 21 0,-21 0 0,21 1 16,-22-1-16,22 0 0,-21 42 15,21-41-15,-1-1 0,22 0 16,-21 0-16,21 0 0,0 0 0,0 1 16,0-1-16,0 0 15,21-21-15,1 0 0,-1 0 16,0 0-16,0 0 0,0 0 16,0-21-16,1 0 0,-1 21 0,0-22 15,0 22-15,0-21 0,0 21 16,-21 21 15,0 1-15,0-1-16,0 21 0,-21-21 0,0 0 15,0 22-15,0-1 0,0 0 16,21 22-16,-22-22 0,22 22 16,-21-1-16,21 1 0,0-1 0,0 1 15,0-1-15,21 1 0,-21 20 0,0-20 16,22-1-16,-22 22 0,0-21 0,0-1 15,0 1-15,-22-1 0,1 1 0,0-22 16,0 0-16,-21 1 0,20-1 16,-20-21-16,0 0 0,21 0 0,-22-21 15,22 0-15,0 0 0,-21-21 0,20 0 16,22 0-16,0-21 0,-21-1 0,21-20 16,0 20-16,0-20 0,0-22 0,21 22 15,1-22-15,-1 0 0,0 1 16,0 20-16,0-20 0,22-1 15,-22 0-15,0 1 0,21 20 0,-21 1 16,22-1-16,-22 1 0,21 20 0,-21-20 16,22 20-16,-1 1 0,-21 0 0,22-1 15,-22 1-15,0 0 0,21-1 0,-21 22 16,1 0-16</inkml:trace>
  <inkml:trace contextRef="#ctx0" brushRef="#br0" timeOffset="40556.94">5101 8213 0,'0'0'0,"-21"21"0,42-21 31,0 0-31,0 0 16,-21-21-16,22 21 0,-1-21 0,0-1 16,-21 1-16,21 0 0,0 0 0,0-21 15,-21 20-15,0 1 0,0 0 16,0 0-16,0 0 0,0 0 15,-21 21-15,0 0 0,0 0 16,0 21-16,0 0 0,-1 0 16,1 0-16,0 0 0,21 22 15,-21-1-15,21-21 0,-21 22 0,21-1 16,0-21-16,0 21 0,0-20 0,0-1 16,0 0-16,21 0 0,0 0 15,21-21-15,-20 0 0,-1 0 0,21 0 16,0 0-16,-20 0 0,20 0 0,0 0 15,1 0-15,-1-21 0,0 0 16,1 21-16,-22-21 0,21 0 0,0-1 16,-20 1-16,-1 0 0</inkml:trace>
  <inkml:trace contextRef="#ctx0" brushRef="#br0" timeOffset="40939.73">5736 8170 0,'0'-84'16,"0"168"-16,0-189 0,0 62 0,0 22 16,-21 0-16,0 21 15,0 0-15,-1 21 0,1 0 16,0 0-16,0 22 0,0-22 0,0 0 15,-1 21-15,1-20 0,21 20 16,0-21-16,-21 21 0,21-20 16,0-1-16,0 0 0,0 0 0,0 0 15,0 0-15,21-21 0,0 0 16,1 0-16,-1 0 0,0 0 0,0 0 16,0 0-16,0-21 0,1 0 0,20 0 15,-21 0-15,0 0 0,0-22 16,1 1-16,-1 0 0,0-1 0,0 1 15,0-22-15,-21 1 0,21 21 0,-21-22 16,0 1-16,0 20 0,0 1 16,0 0-16,0-1 0,0 22 0,-21 21 31,0 21-31,0 0 0,21 22 0,0-22 16,-21 21-16,0 22 0,21-22 0,0 22 15,0-22-15,0 21 0,0-20 0,0 20 16,0-20-16,0-1 0,0 0 15,0 1-15,0-22 0,21 0 0,-21 0 16,21 0-16,0 0 0,0-21 0,0 0 16,1 0-16,-1 0 0,0 0 15</inkml:trace>
  <inkml:trace contextRef="#ctx0" brushRef="#br0" timeOffset="41640.16">7387 8043 0,'0'0'0,"21"-21"0,-21-21 16,21 21-16,1 0 0,-1-1 0,0 1 15,0 0-15,0 0 0,22 0 16,-22 0-16,21-1 0,0 22 0,1 0 16,-1 0-16,0 0 0,1 0 0,-22 22 15,21-1-15,-21 0 0,1 21 0,-1-21 16,-21 22-16,0-1 0,0 0 15,0 1-15,0-1 0,0 0 0,-21 1 16,-1-22-16,1 21 0,0-21 0,0 1 16,21-1-16,-21 0 0,21-42 31,0 0-31,0-1 16,0 1-16,0 0 0,21-21 0,0 21 15,0-22-15,22-20 0,-22 20 0,21 1 16,-21 0-16,22-1 0,-22 22 0,21-21 15,0 21-15,-20 0 0,20 21 16,-21 0-16,0 0 0,0 21 0,1 0 16,-1 0-16,-21 21 0,0-20 0,0 20 15,0 0-15,0 1 0,0-22 0,0 21 16,-21 0-16,-1-20 0,22-1 0,0 0 16,-21 0-16,0 0 0,21 0 15,-21-21 1,0 0-16,0 0 15</inkml:trace>
  <inkml:trace contextRef="#ctx0" brushRef="#br0" timeOffset="41860.03">7620 7472 0,'0'0'0,"-21"0"0,0 0 16,21 21-16,-22 0 0,22 0 16,0 1-16,0-1 0,0 0 15,0 0-15,0 0 0,0 0 0,22-21 16,-1 22-16,0-22 0,0 0 16,0 21-16,0-21 0,1 0 0,20 0 15</inkml:trace>
  <inkml:trace contextRef="#ctx0" brushRef="#br0" timeOffset="42048.92">8636 7557 0,'0'0'16,"0"21"15,0 0-31,-21-21 0,21 21 15,0 0-15,0 0 0,0 1 16,21-22-16,0 21 0,0-21 16</inkml:trace>
  <inkml:trace contextRef="#ctx0" brushRef="#br0" timeOffset="42484.89">9969 8065 0,'0'0'0,"0"-22"0,-21 1 0,0 0 16,21-21-16,0 21 0,0-1 15,0 1-15,0 0 0,21 0 0,0 0 16,1 0-16,-1 21 0,0 0 0,0 0 16,21 0-16,-20 0 0,-1 0 15,0 21-15,0 21 0,0-21 0,0 22 16,1-1-16,-22 0 0,0 1 16,0-1-16,0 0 0,0 1 0,0-1 15,0 0-15,-22 1 0,22-22 0,-21 21 16,0-21-16,21 0 0,0 1 0,-21-1 15,21 0-15,-21-21 0,0 0 16,21-21 0,0 0-16,21-1 15,0-20-15,0 21 0,0-21 16,0 20-16,1-20 0,20-21 0,-21 20 16,0 1-16,22-22 0,-22 22 0,0 0 15</inkml:trace>
  <inkml:trace contextRef="#ctx0" brushRef="#br0" timeOffset="43267.44">10520 7832 0,'-21'21'0,"42"-42"0,-21 42 31,0 0-31,0 0 0,-21 0 16,21 22-16,-22-22 0,22 21 0,-21-21 15,21 22-15,-21-1 0,21-21 0,-21 22 16,21-22-16,0 21 0,0-21 0,0 22 16,0-22-16,0 0 0,0 0 0,0 0 15,0 0-15,21-21 16,0 0-16,0 0 0,1 0 15,-1-21-15,0 0 0,0 0 16,21 0-16,-20 0 0,-1-22 16,0 22-16,0-21 0,0 21 0,0-22 0,1 1 15,-1 21-15,-21-22 0,0 1 0,0 21 16,0 0-16,0 0 0,0-1 0,0 1 16,0 0-16,-21 21 15,-1 0-15,1 0 0,21 21 16,-21 0-16,0 1 0,21-1 0,0 21 15,0-21-15,-21 0 0,21 22 16,0-22-16,-21 0 0,21 0 0,0 0 0,0 1 16,0-1-16,0 0 0,0 0 0,0 0 15,21-21 1,0 0 0,0 0-16,0 0 15,0 0-15,1 0 16,-1 0-1,0 0-15,-21-21 16,21 0-16,-21 0 16,0 0-16,21-1 15,-21 1-15,21 0 16,-21 0-16,0 0 0,0 0 16,0-1-16,0 44 46,0-1-46,-21 0 16,21 0-16,-21 0 0,21 22 0,0-22 16,0 0-16,0 0 0,0 0 15,0 0-15,0 1 0,0-1 16,0 0-16,21-21 16,0 0-16,1-21 15,-22 0-15,21 21 0,0-22 16,-21 1-16,21 0 0,-21 0 0,21 0 15,-21-22-15,0 22 0,0 0 0,0-21 16,0 21-16,0-22 0,-21 22 16,0 0-16,0-21 0,-22 42 0,22-22 15,0 1-15,0 21 0,0 0 0,0 0 16,-1 0-16,1 21 0,0 1 0,0-22 16,0 21-16,21 0 0,0 0 0,-21 0 15,21 0-15,0 1 0,0-1 0,0 0 16,0 0-16,0 0 0,21-21 0,0 21 15</inkml:trace>
  <inkml:trace contextRef="#ctx0" brushRef="#br0" timeOffset="44240.61">12763 8043 0,'0'-21'15,"0"42"-15,0-63 0,-21 21 0,21 0 16,0 0-16,0-1 0,0 1 0,0-21 16,0 21-16,-21 0 0,0 21 31,21 21-31,-21 0 0,0 0 0,21 21 16,-22 1-16,22-1 0,0-21 0,-21 22 15,0-1-15,21 0 0,0 1 16,0-22-16,-21 21 0,21-21 15,0 0-15,0 1 0,0-1 0,0 0 16,21-21-16,0 0 16,0 0-16,1 0 0,-1 0 0,0-21 15,0 0-15,21-1 0,-20 1 0,-1 0 16,0 0-16,0-21 0,-21 20 16,0 1-16,0-21 0,0 0 0,0-1 15,-21 22-15,0-21 0,0-1 0,-1 22 16,1 0-16,0 0 0,0 0 0,0 0 15,21-1-15,-21 22 0,63 0 32,-21 0-32,21-21 15,-20 21-15,41 0 0,-21-21 16,22 0-16,-1 21 0,1-21 0,-1 0 16,1-1-16,-1 1 0,-20-21 0,20 21 15,1 0-15,-22-22 0,0 22 0,-20-21 16,-1 21-16,0-22 0,-21 22 0,0 0 15,0 0-15,0-22 0,0 22 16,-21 0-16,0 21 0,-1 0 0,-20 0 16,21 0-16,-21 0 0,20 21 0,-20 0 15,21 22-15,-21-1 0,20 22 16,1-22-16,0 21 0,0 1 0,0-1 16,0 22-16,21 0 0,-22-1 15,22 1-15,0 0 0,0-1 0,0 1 16,0-21-16,0 20 0,0 22 0,0-21 15,22-1-15,-1 1 0,-21 21 0,0-21 16,21-1-16,-21 1 0,0 0 0,0-1 16,0 1-16,0-22 0,-21 22 0,0-21 15,-22-22-15,22 0 0,-21 1 0,21-1 16,-1-42-16,-20 0 0,21 0 0,-21 0 16,20-21-16,1 0 0,-21-22 15,21 1-15,0-22 0,-1 1 0,1-1 16,0 1-16,0-22 0,21 1 0,0-1 15,0-21-15,0 21 0,0 1 16,21-1-16,0 0 0,0 22 0,1-22 16,-1 22-16,21 20 0,0-20 0,1 21 15,-1-1-15,0 1 0,22 21 0,-22-22 16,22 22-16,-1-21 0,1 21 0,-1 0 16,1-1-16,20 1 0,-20 0 0,-1 0 15,1 0-15</inkml:trace>
  <inkml:trace contextRef="#ctx0" brushRef="#br0" timeOffset="45790.02">14393 8128 0,'0'21'0,"0"-42"0,0 63 16,0-63-1,0 0 1,0 0-16,21 0 0,-21-22 15,22 22-15,-1-21 0,0 21 0,0-22 16,0 1-16,0 0 0,1-1 0,-1 1 16,-21-21-16,21 20 0,0-20 15,-21 20-15,0-20 0,21 21 0,-21-22 16,0 22-16,0 21 0,0-1 16,0 1-16,0 0 0,0 42 15,0 0-15,-21 1 0,21 20 16,-21 0-16,0 1 0,0 20 0,-1-21 15,1 22-15,0-22 0,21 22 0,-21-22 16,21 22-16,-21-22 0,21 0 0,0 1 16,0-1-16,0 0 0,0-21 15,21 1-15,0 20 0,0-42 0,0 21 16,1 0-16,-1-21 0,21 0 0,-21 0 16,0 0-16,22-21 0,-22 0 0,21 0 15,1 0-15,-22-1 0,0 1 16,21 0-16,-21-21 0,1 21 0,-1-22 15,0 22-15,-21 0 0,0-21 0,0 20 16,0 1-16,-21 42 31,21 1-31,0-1 16,-21 0-16,21 0 0,-22 0 0,22 22 16,0-22-16,0 0 0,0 0 0,0 0 15,0 0-15,22 1 0,-1-1 0,0-21 16,0 21-16,0-21 0,22 0 0,-22 0 15,21 0-15,-21 0 0,22 0 0,-22-21 16,21 21-16,-21-21 0,0-1 16,22 1-16,-43 0 0,21 0 15,0 0-15,-21 0 0,21-1 0,-21 1 16,0 0-16,0 0 0,0 42 31,0 0-31,-21 0 16,21 1-16,-21-1 0,21 0 0,-21 0 15,21 0-15,0 0 0,0 1 0,0-1 16,-21 0-16,21 0 0,21-21 47,-21-21-47,21 0 0,0 21 16,-21-21-16,21-1 0,0 1 0,1 0 15,-22-21-15,21 21 0,0-1 0,0 1 16,0 0-16,-21 0 0,21 0 15,1 21-15,-22 21 16,0 0-16,0 0 16,0 0-16,0 1 0,0-1 15,0 0-15,0 0 0,0 0 0,0 0 16,0 1-16,0-1 0,0 0 0,21-21 16,-21 21-16,21-21 0,0 0 15,0 0-15,0 0 0,1 0 0,20 0 16,-21-21-16,0 0 0,0 0 15,1 21-15,-1-22 0,0 1 0,0-21 16,0 21-16,0 0 0,1-1 0,-1-20 16,-21 21-16,21 0 0,-21 0 15,21 21-15,-21-22 0,0 44 32,0-1-32,0 0 15,0 0-15,0 0 0,-21 0 0,21 1 16,0-1-16,0 0 0,0 0 0,0 0 15,0 0-15,21 1 0,0-1 0,-21 0 16,43 0-16,-22-21 0,0 21 16,21-21-16,1 0 0,-1 0 0,0 0 15,1 0-15,-22 0 0,21 0 16,0 0-16,-20-21 0,20 0 0,-21 0 16,0 0-16,0-1 0,1 1 0,-1-21 15,0 21-15,-21-22 0,0 22 0,21 0 16,-21-21-16,0 21 0,0-1 0,0 1 15,-21 21-15,0 0 16,0 0-16,-1 0 0,1 21 0,21 1 16,-21-1-16,0 0 0,21 0 0,-21 0 15,21 22-15,0-22 0,0 0 0,0 21 16,0-21-16,0 1 16,0-1-16,0 0 0,21 0 0,0 0 15,0 0-15,0-21 0,22 0 16,-22 0-16,0 0 0,0 0 0,22 0 15,-22 0-15,21-21 0,-21 21 0,0-21 16,22 0-16,-22 0 0,21 0 0,-21-22 16,22 22-16,-22-21 0,21 21 0,-21-22 15,22 1-15,-22 21 0,0-22 0,0 22 16,-21 0-16,0 0 0,0 0 16,0 0-16,-21 21 0,0 0 15,0 0-15,0 0 0,-1 21 0,1 0 16,21 0-16,0 0 0,-21 0 15,21 1-15,0-1 0,0 0 0,0 0 16,0 0-16,0 22 0,0-22 0,0 0 16,0 0-16,0 0 0,0 0 0,0 1 15,0-1-15,0 0 0,-21-21 16,0 0 0,0 0-1,21-21-15,-22 0 16,22-1-16,0 1 0,0 0 15,-21 0-15,0 0 0,0 0 0,0-1 16,0 1-16</inkml:trace>
  <inkml:trace contextRef="#ctx0" brushRef="#br0" timeOffset="45976.31">15684 7430 0,'0'0'16,"-42"0"-16,0 0 0,-1 0 15,22 0-15,-21-22 0,21 22 0,0 0 0,-1 0 16,1 0 31,0 0-31,-21 0-16,21 0 0</inkml:trace>
  <inkml:trace contextRef="#ctx0" brushRef="#br0" timeOffset="46143.8">14309 7641 0,'0'0'0,"-43"0"0,22 21 16,-21 1-16,63-22 15,0 0-15,21 0 16,-20 0-16,20 0 0,21 0 16,-20-22-16,-1 22 0,22-21 0,-1 21 15,1-21-15,-1 0 0,1 21 0,-1-21 16,-21 0-16,22 21 0,-1-22 15,-20 1-15</inkml:trace>
  <inkml:trace contextRef="#ctx0" brushRef="#br0" timeOffset="48540.74">18648 8107 0,'0'0'16,"0"-42"-1,21 20-15,0 22 0,0-21 0,0 0 0,22 0 16,-22 0-16,0 0 0,-21-1 16,0 1-16,0-21 0,0 21 15,0 0-15,0-22 0,0 22 0,-21-21 16,0 21-16,0-22 0,-1 22 0,-20 0 15,21 0-15,-21 0 0,20-1 0,-20 22 16,0 0-16,21 0 0,-22 22 0,22 20 16,-21-21-16,21 21 0,-1 1 0,1-1 15,21 0-15,-21 22 0,0-22 16,21 22-16,0-22 0,0 22 0,0-22 16,0-21-16,0 21 0,0-20 0,0 20 15,21-42-15,0 21 0,0-21 0,1 0 16,-1 0-16,21 0 0,-21 0 15,22-21-15,-22 21 0,21-42 0,-21 20 16,22 1-16,-1-21 0,-21 0 0,21-1 16,-20 1-16,20 0 0,-21-1 15,21 1-15,-20 0 0,-1-22 0,0 22 16,0-22-16,0 1 0,0 20 0,-21-20 16,0-1-16,22 22 0,-22 0 0,0-1 15,0 1-15,0 21 0,0 42 31,0 21-31,-22 1 0,1-1 0,21 22 16,0-22-16,-21 21 0,0 1 0,21-1 16,-21 1-16,21-1 0,0-20 15,-21 20-15,21 1 0,0-22 0,0 0 16,0 1-16,0-1 0,0-21 0,0 0 16,21 1-16,-21-1 0,21 0 15,0-21-15,0 0 0,0 0 0,1 0 16,-1 0-16,21-21 0,-21 0 0,0-1 15,1 1-15,20 0 0,-21-21 0,0 21 16,0-22-16,1 1 0,-1 21 0,0-22 16,-21 1-16,0 0 0,21 21 15,-21-22-15,0 22 0,0 0 0,0 42 32,0 0-32,0 0 15,0 1-15,0 20 0,0-21 0,-21 21 16,21-20-16,0 20 0,-21 0 0,21-21 15,0 1-15,0-1 0,0 0 0,0 0 16,0 0-16,0 0 0,21-21 0,0 0 16,0 0-16,0 0 0,1 0 0,-1 0 15,21 0-15,-21-21 0,0 21 0,22-21 16,-22 0-16,0 0 0,21-22 16,-20 22-16,-1 0 0,0-21 15,0-1-15,0 22 0,-21-21 0,21 21 16,-21-22-16,0 22 0,0 0 0,0 0 15,0 0-15,0 42 32,0 0-32,0 0 0,0 0 15,0 1-15,-21 20 0,21-21 0,-21 21 16,21-20-16,-21 20 0,21-21 0,0 21 16,0-20-16,0-1 0,0 0 0,0 0 15,0 0-15,21 0 0,0 1 0,0-22 16,1 0-16,-1 0 0,0 0 15,0 0-15,0 0 0,0-22 0,22 22 16,-22-21-16,0 0 0,21 0 16,-20-21-16,-1 20 0,21 1 15,-21-21-15,0 0 0,1 20 0,-22-20 16,0 21-16,0-21 0,0 20 0,0 1 16,0 0-16,-22 21 0,1 0 15,0 0-15,0 0 0,0 0 0,0 0 16,21 21-16,0 0 0,0 1 15,0-1-15,0 0 16,21 0-16,-21 0 0,21 0 0,0 1 16,0-1-16,-21 0 0,21 21 0,-21-21 15,22 1-15,-22-1 0,0 0 16,0 0-16,0 0 0,0 0 16,0 1-16,21-1 15,0-21-15,0 0 0,0 0 16,0 0-16,1 0 0,20-21 0,0-1 15,-21 22-15,22-21 0,-1 0 16,0 0-16,-20 21 0,20-21 0,-21 0 16,0-1-16,0 1 0,1 0 0,-1 0 15,-21 0-15,0 0 0,21-1 0,-21 1 16,-21 21 15,0 21-31,-1 1 16,22-1-16,0 0 0,-21 0 15,21 0-15,-21 0 0,21 1 0,0-1 16,0 0-16,0 0 0,0 0 0,21 0 16,0-21-16,1 22 0,-1-1 0,0-21 15,0 0-15,21 0 0,-20 0 0,20 0 16,0 0-16,1 0 0,-1 0 0,0 0 16,1-21-16,-1-1 0,0 1 15,-21 21-15,22-21 0,-22-21 0,0 21 16,0-1-16,0 1 0,1-21 15,-22 0-15,0 20 0,0 1 0,0 0 16,-22 42 0,1 0-1,21 1-15,0-1 0,-21 0 0,21 0 16,-21 0-16,0 0 0,21 1 0,0-1 16,-21 0-16,21 0 15,0 0-15,0-42 31,21 21-15,-21-21-16,21 0 0,0 0 0,-21-1 16,21 1-16,0 0 0,1 0 0,-1 0 15,-21 0-15,21-1 0,0 1 0,-21 0 16,21 21 0,-21 21-1,0 0-15,0 1 16,0-1-16,0 0 0,0 0 15,0 0-15,0 0 0,0 1 0,0-1 16,0 0-16,0 0 0,21 0 0,1-21 16,20 21-16,-21-21 0,21 0 0,-20 0 15,20 0-15,0 0 0,1 0 16,-1 0-16,0 0 0,1 0 0,-1-21 16,0 0-16,1 0 0,-1 0 15,-21 0-15,21-22 0,-20 22 0,-1-21 16,0-1-16,21-41 0,-21 41 15,-21 1-15,0-21 0,0 41 16,0 1-16,0 0 0,-21 0 16,0 21-16,0 0 0,0 0 0,0 0 15,-22 21-15,22 0 0,-21 0 0,21 1 16,-1 20-16,-20-21 0,42 0 0,-21 0 16,21 22-16,-21-1 0,21-21 15,0 0-15,0 1 0,21-22 0,0 21 16,0-21-16,0 0 15,1 0-15,-1 0 0,0 0 16,0 0-16,0 0 0,-21-21 0,21 21 16,-21-22-1,0 44 1,0-1-16,0 0 0,0 0 16,-21 21-16,21-20 0,-21 20 0,0 21 15,0-20-15,0-1 0,-1 22 16,1-22-16,-21 85 0,21-85 15,0 22-15,-22-1 0,22 1 16,-21 63-16,21-64 0,-1-20 16,1 20-16,21 1 0,-21-22 0,21 0 15,-21 22-15,21-22 0,0 0 0,-21-20 16,0 20-16,21-21 0,0 0 0,-22 0 16,22 1-16,-21-1 0,21-42 31,21-1-31,-21 1 15,22 0-15,-1 0 0,0-21 0,-21-1 16,21 1-16,0 0 0</inkml:trace>
  <inkml:trace contextRef="#ctx0" brushRef="#br0" timeOffset="48740.08">21124 7430 0,'-21'0'0,"42"0"0,-63 0 16,21 0-16,0 0 0,-1 0 16,1 0-16,0 0 0,0 0 31,0 0-15,0 0-16,-1 0 15,-20 0-15</inkml:trace>
  <inkml:trace contextRef="#ctx0" brushRef="#br0" timeOffset="51888.18">14753 9525 0,'0'0'0,"-21"0"0,0 21 15,42-42 17,0 0-32,0 21 0,0-21 15,1 0-15,-1-1 0,21 1 0,-21 0 16,0-21-16,1 21 0,-1-1 15,0 1-15,0-21 0,-21 21 16,21 0-16,-21-22 0,0 22 0,0 0 16,-21 21-1,0 21-15,0 0 0,0 0 16,-1 1-16,1 20 0,0 0 0,0 1 16,0-1-16,21 0 0,-21 1 0,21-1 15,0 0-15,0 1 0,0-22 0,0 21 16,0-21-16,0 0 0,21 1 15,0-1-15,0-21 0,0 0 16,22 0-16,-22 0 0,0 0 0,21-21 16,-21 21-16,1-22 0,20 1 0,-21 0 15,21-21-15,-20 21 0,20-22 16,-21 22-16,21-21 0,-20 21 0,20-1 16,-21-20-16,21 21 0,-20 0 0,-1 21 15,21-21-15,-21 21 0,0 0 16,1 21-16,-22 0 15,0 0-15,0 0 0,0 0 0,0 1 16,0 20-16,0-21 0,0 21 16,0-20-16,-22-1 0,22 21 0,-21-21 0,0 22 15,21-22-15,-21 0 0,0 0 16,21 0-16,-21 0 0,-1-21 16,22-21-1,0 0 1,22 0-16,-1 0 0,0-22 15,0 22-15,0-21 0,22 21 0,-22-22 16,0 1-16,0 0 0,0-1 16,0 1-16,1 21 0,-1-21 0,0 20 15,0 1-15,-21 0 0,0 0 0,0 42 32,-21 0-32,0 0 15,21 1-15,-21 20 0,-1-21 0,22 21 16,0-20-16,-21 20 0,21 0 15,-21-21-15,21 22 0,0-22 16,0 21-16,0-21 0,0 1 0,21-1 16,0 0-16,1 0 0,20-21 15,-21 0-15,0 0 0,22 0 0,-1 0 16,-21 0-16,21-21 0,1 0 0,-1 21 16,0-21-16,-20-22 0,20 22 0,-21 0 15,21 0-15,-20-22 0,-1 22 0,-21-63 16,0 62-16,0-20 0,0 21 15,0 0-15,0 0 0,0-1 16,0 1-16,-21 21 16,-1 0-16,1 21 0,0 1 0,0-22 15,0 21-15,0 21 0,21-21 0,-22 0 16,22 22-16,-21-1 0,21-21 0,0 22 16,0-22-16,0 21 0,0-21 0,0 0 15,21 1-15,1-1 0,-1 0 0,0 0 16,0-21-16,0 0 0,22 0 0,-22 0 15,21 0-15,-21 0 0,22 0 16,-1-21-16,0 21 0,-21-21 0,22 0 16,-22-1-16,21 1 0,-21 0 15,1-21-15,20 21 0,-21-22 0,0 22 0,0-21 16,1 21-16,-1-1 0,0-20 16,0 21-16,-21 0 0,21 21 15,-21 21 1,0 0-16,0 0 15,0 0-15,0 1 16,0-1-16,21-42 47,-21-1-31,0 1-16,0 0 15,0 0-15,0 0 0,0 0 16,0-1-1,-21 22-15,0 0 16,0 0-16,0 22 0,0-22 16,21 21-16,-22 0 0,1 0 0,0 0 15,21 0-15,-21 1 0,21 20 16,-21-21-16,21 0 0,-21 22 0,21-22 16,0 0-16,0 0 0,0 21 0,0-20 15,0-1-15,0 0 0,21 0 0,0-21 16,0 21-16,0 0 0,0-21 0,22 0 15,-22 0-15,21 0 0,-21 0 0,22 0 16,-1 0-16,0 0 0,-20-21 16,20 0-16,-21 0 0,0 21 0,22-21 0,-22-22 15,0 22-15,0 0 0,0 0 16,-21-21-16,21 20 0,1-20 16,-22 21-16,21 0 0,-21 0 0,0-1 15,0 44 1,0-1-1,-21 0-15,-1 0 0,22 0 0,-21 0 16,21 1-16,0 20 0,0-21 0,0 0 16,0 0-16,0 1 0,0-1 15,0 0-15,0 0 0,21-21 16,1 0-16,-1 0 0,0 0 16,0 0-16,0 0 0,0 0 15,1-21-15,20 21 0,-21-21 0,0 0 16,0-1-16,1 1 0,-1 0 0,-21 0 15,21-21-15,0 20 0,0 1 0,0-21 16,-21 21-16,22 0 0,-22-1 0,21 1 16,-21 0-16,0 42 31,0 0-31,0 1 0,0-1 16,0 21-16,-21-21 0,21 0 0,-22 1 15,22 20-15,0-21 0,0 0 16,0 0-16,0 1 0,0-1 15,22 0-15,-1 0 0,0-21 16,0 0-16,0 0 0,0 0 16,1 0-16,20 0 0,-21 0 0,0-21 15,0 0-15,1 0 0,-1-1 0,0 1 16,0 0-16,21-21 0,-20-1 16,-22 22-16,21-21 0,0 0 0,0-22 0,0 22 15,0-22-15,-21 22 0,43-64 16,-43 64-16,21-1 0,-21 1 15,0 21-15,0 0 0,0 0 0,0 42 32,-21 0-32,21 21 0,-21-21 15,-1 22-15,22-1 0,-21-21 0,21 22 16,-21-1-16,0 0 0,21 1 0,-21-1 16,21 0-16,-21 1 0,21-1 0,0 0 15,0 1-15,0-22 0,0 21 0,0-21 16,0 0-16,0 1 0,0-1 0,0 0 15,21-21-15,0 0 16,0 0-16,0 0 0,22 0 16,-22-21-16,0 0 0,0 21 0,21-22 15,-20 1-15,20-21 0,-21 21 16,0-22-16,22 22 0,-22 0 0,21-21 16,-42 21-16,0-1 0,21 1 15,-21 42 16,-21-21-31,21 22 0,0-1 0,-21 0 16,21 0-16,-21 0 0,21 22 16,-21-22-16,21 0 0,0 0 0,0 0 15,0 0-15,0 1 0,0-1 16,0 0-16,42-21 0,-21 0 0,0 0 16,0 0-16,22 0 0,-22 0 0,0 0 15,21 0-15,-20 0 0,-1-21 0,0 21 16,0-21-16,21-1 0,-20 1 15,-1-21-15,0 21 0,0 0 0,0-22 16,0 22-16,1-21 0,-1 21 0,0-1 16,-21 1-16,21 21 15,-21-21-15,0 42 16,-21 0 0,0 1-16,0-1 0,21 0 0,-22 21 15,1-21-15,21 1 0,0-1 0,0 0 16,0 0-16,0 0 0,0 0 0,0 1 15,0-1-15,0 0 0,0 0 16,21-21 0,1 0-16,-1 0 15,0 0-15,-21-21 16,21 0-16,-21 0 0,0-22 16,0 22-16,0 0 0,0 0 0,0 0 15,0-1-15,0-20 0,0 21 0,-21 0 16,0 0-16,0 21 0,-1 0 15,1-22-15,0 22 0,21-21 16,-21 21-16,21-21 16,21 21-1,0 0-15,0-21 16,22 21-16,-22-21 0,21 21 0,-21 0 16,22-21-16,-22 21 0,21 0 0,-21 0 15,22 0-15,-22 0 0,0 0 0,0 0 16,0 0-16,1 0 0,-1 0 0,0 21 15,0-21-15,0 21 0,-21 0 0,0 0 16,21 0-16,-21 1 0,0-1 0,0 0 16,0 21-16,0-21 0,0 1 0,0-1 15,-21 0-15,21 0 0,-21 0 0,21 0 16,-21 1-16,0-1 16,21-42 15,0-1-31,0 1 15,21 0-15,0 0 16,0 0-16,0 0 0,43-43 16,-43 43-16,21 0 0,-20-22 0,20 22 15,0-21-15,1 21 0,-22-22 16,63 1-16,-62 42 0,20 0 16,-21 0-16,0 0 0,-21 21 15,0 0-15,0 1 0,0-1 0,0 0 16,-21 21-16,21-21 0,-21 22 0,0-1 15,0-21-15,-1 22 0,1-22 0,0 21 16,0-21-16,21 0 0,-21 1 16,0-1-16,21 0 0,0 0 0,-22 0 15,22-42 17,0 0-32,0 0 15,22 21-15,-22-21 0,0-1 0,0 1 16,0-21-16,0 21 0,0 0 0</inkml:trace>
  <inkml:trace contextRef="#ctx0" brushRef="#br0" timeOffset="52092.07">19198 8932 0,'-21'0'0,"42"0"0,-84 0 0,63-21 16,-22 21-16,1 0 0,0 0 15,0 21 48</inkml:trace>
  <inkml:trace contextRef="#ctx0" brushRef="#br0" timeOffset="52271.96">18076 9144 0,'0'0'0,"-21"0"15,0 0-15,42 0 16,0 0 0,22 0-16,-22 0 0,21 0 0,0 0 15,1 0-15,-1 0 0,22 0 0,-22-21 16,21 21-16,1 0 0,-1-21 0,1 21 15,-1 0-15</inkml:trace>
  <inkml:trace contextRef="#ctx0" brushRef="#br0" timeOffset="52648.13">20405 8932 0,'0'22'47,"-22"-1"-47,22 0 0,-21-21 0,21 21 15,0 0-15,-21 0 0,21 1 0,-21-1 16,0 0-16,21 0 0,0 0 16,-21-21-1</inkml:trace>
  <inkml:trace contextRef="#ctx0" brushRef="#br0" timeOffset="52824.03">20510 8996 0,'-21'21'15,"21"0"1,-21-21-16,21 21 0,-21 1 15,0-1-15,21 0 0,0 0 16,0 0-16,-21-21 0,21 21 16,-22-21-16,22 22 15,0-1-15,-21-21 0</inkml:trace>
  <inkml:trace contextRef="#ctx0" brushRef="#br0" timeOffset="56415.91">7281 11621 0,'0'0'0,"0"21"0,0 0 16,0 0-16,21 0 15,-21 0-15,22-21 47,-1 0-47,-21-21 16,0 0-16,21 21 0,-21-21 15,21 0-15,-21 0 16,0-1-16,0 1 0,0 0 16,0 0-16,0 0 0,-21-22 0,0 22 15,21 0-15,-21-21 0,-1 21 0,1-1 16,0 1-16,21 0 0,-21 21 15,0 0-15,0 0 0,-1 0 0,1 0 16,0 0-16,0 0 0,-21 21 0,20 22 16,1-22-16,-21 0 0,21 21 15,0 1-15,-22-1 0,22 0 16,0 1-16,0-22 0,0 21 0,-1 0 16,1 1-16,0-1 0,21 0 15,-21 1-15,21-1 0,0-21 0,0 22 16,0-1-16,0-21 0,0 21 0,0-20 15,0-1-15,21 0 0,0 0 16,0 0-16,1 0 0,-1-21 0,0 0 16,0 0-16,0 0 0,0 0 0,22 0 15,-22 0-15,0-21 0,21 0 0,-20 0 16,20 0-16,-21 0 0,21-1 16,-20-20-16,20 21 0,-21-21 0,0-1 15,0 1-15,1 21 0,-1-22 16,0 1-16,0 0 0,-21-22 15,21 22-15,0 0 0,-21-1 0,22 1 16,-22 0-16,0 20 0,0 1 0,0-21 16,0 21-16,0 0 15,0 42 1,0 0 0,0 0-16,0 0 0,0 0 15,-22 22-15,22-22 0,-21 21 0,21-21 16,-21 22-16,21-1 0,0-21 0,0 22 15,0-1-15,-21 0 0,21-21 0,0 22 16,0-1-16,0-21 0,0 0 16,21 22-16,-21-22 0,21-21 15,0 21-15,1 0 0,20-21 0,-21 0 16,0 0-16,0 0 0,1 0 0,-1 0 16,0 0-16,0 0 0,0 0 15,0 0-15,1-21 0,-22 0 0,21 21 16,-21-21-16,21 0 0,0-1 15,0 1-15,-21 0 0,21 0 16,1 0-16,-1 0 0</inkml:trace>
  <inkml:trace contextRef="#ctx0" brushRef="#br0" timeOffset="56835.67">8742 11557 0,'-21'0'0,"42"0"0,-64 0 0,22 0 15,0 0-15,42 0 47,0 0-47,1 0 0,-1 0 0,21 0 16,-21 0-16,22-21 0,-22 21 15,0 0-15,21 0 0,-21 0 0,1 0 16,-1 0-16,0 0 0,0 0 0,0 0 16,0 0-16,1 0 15,-1 0-15,0 0 16,-21 21 31,-21-21-47,0 0 0,-1 0 15,1 21-15,0-21 16</inkml:trace>
  <inkml:trace contextRef="#ctx0" brushRef="#br0" timeOffset="57123.51">8721 11790 0,'0'0'0,"-22"0"0,1 0 16,21 21-16,21-21 31,1 0-15,-1 0-16,0 0 0,21 0 0,-21 0 15,1 0-15,-1 0 0,21 0 0,-21 0 16,0 0-16,1 0 0,-1 0 16,0 0-16,0 0 0,0 0 15,-21-21 17,0 0-17</inkml:trace>
  <inkml:trace contextRef="#ctx0" brushRef="#br0" timeOffset="57571.25">9906 11345 0,'0'-21'15,"0"42"-15,0-63 0,0 21 16,0 0-16,0 0 0,0-1 0,0 1 16,0 0-16,0 0 0,0 0 15,0 42 16,0 0-31,-21 21 16,21-20-16,0 20 0,-21-21 0,21 21 16,0 1-16,0-1 0,0 0 15,-22 1-15,22-1 0,-21 0 0,21 1 16,0-22-16,0 21 0,0 1 16,0-22-16,0 0 0,0 21 0,-21-21 15,21 1-15,0-1 0,0 0 16,0 0-16,0 0 0,21-21 31,0-21-15,1 0-16,-1 0 15,0 0-15,0-1 0</inkml:trace>
  <inkml:trace contextRef="#ctx0" brushRef="#br0" timeOffset="58159.91">10499 11240 0,'0'0'16,"0"-22"-16,0 1 15,-22 21 1,22 21-1,-21-21-15,0 22 0,0-1 16,21 0-16,-21 0 0,0 0 0,21 22 16,-22-22-16,22 0 0,-21 21 15,21-21-15,0 22 0,0-22 16,0 0-16,0 21 0,0-20 0,0-1 16,0 0-16,0 0 0,0 0 0,0 0 15,0 1-15,0-1 0,21-21 0,1 21 16,-1-21-16,0 21 15,0-21-15,0 0 0,0 0 0,1 0 16,-1 0-16,0 0 0,0 0 0,0 0 16,0 0-16,1-21 0,-1 21 0,0-21 15,0 21-15,0-21 0,0 21 16,1-22-16,-22 1 0,21 0 0,0 0 16,0 0-16,-21-22 0,21 22 15,-21-21-15,21 0 0,-21-1 0,0 1 16,0 0-16,0-1 0,0 1 0,0 21 15,0-22-15,0 1 0,0 21 16,-21 0-16,0 0 0,0 21 0,-21 0 16,20 0-16,-20 0 0,21 0 0,-21 0 15,-1 0-15,22 0 0,-21 21 16,21-21-16,-1 21 0,1-21 0,0 21 16,21 0-16,-21 0 15,21 1-15,0-1 16,21-21-1,0 0-15,0 0 0,1 21 16,-1-21-16</inkml:trace>
  <inkml:trace contextRef="#ctx0" brushRef="#br0" timeOffset="58600.11">11747 11303 0,'0'0'0,"-21"0"0,0 0 16,0 0-16,0 0 15,21 21 1,-21-21-16,21 21 16,21-21 31,-21-21-47,0 0 0,21 0 15,-21 0 1,0 42 31,0 0-32,0 0-15,0 0 16,0 1-16,0-1 0,0 0 16</inkml:trace>
  <inkml:trace contextRef="#ctx0" brushRef="#br0" timeOffset="59204.27">11684 11705 0,'-21'0'0,"42"0"0,-63 21 16,20-21-1,22 22-15,-21-22 16,21 21-1,0-42 32,0-1-31,21 1 0,-21 0-16,22 21 0,-1 0 31,0 0-16,-21 21-15,0 0 16,0 1 0,-21-22 31,0 0-47,-1 0 15,22-22 1,0 1-1,0 0 1,22 21-16,-1 0 16,0 0-16,0 0 15,-21 21 1,0 0-16,0 1 16,0-1-16,0 0 0,0 0 0,0 0 15,-21 0-15,21 1 0,-21-1 16,0 0-16,-22 0 0,22 0 15,0 0-15,-21 1 0,20-1 0,-20 0 16,21-21-16,-21 21 0,20-21 0,-20 21 16,21-21-16,0 0 0,0 0 0,-1 0 15,22-21 1</inkml:trace>
  <inkml:trace contextRef="#ctx0" brushRef="#br0" timeOffset="59695.32">11620 11303 0,'-21'0'16,"0"0"0,21 21-16,-21-21 0,21 21 15,0 1 1,21-22-1,0 0 1,0 0-16,1 0 0,-1 0 16,-21-22-16,21 22 0,-21-21 15,0 0-15,0 0 16,0 0-16,-21 21 16,0 0-1,-1 0-15,1 0 16,21 21-16,0 0 15,0 0-15,0 0 16,0 1 0,21-22-1</inkml:trace>
  <inkml:trace contextRef="#ctx0" brushRef="#br0" timeOffset="73859.95">7514 12637 0,'-21'0'0,"42"0"0,-63 0 0,21 0 15,-1 0-15,1 0 16,0 0-16,0 0 16,0 0-16,0-22 15,-1 22 1,1 0-16,0 0 0,0 0 31,0 0-31,21-21 47,21 0 0,0 21-47,0 0 15,0 0-15,1 0 16,-1 0-16,0 0 0,0 0 0,0 0 16,0 0-16,1 0 0,-1 0 15,0 0-15,21 0 0,-21 0 16,22 0-16,-22 0 0,21 0 0,1 21 16,-1-21-16,0 0 0,1 0 0,-1 0 15,0 0-15,1 0 0,-1 0 0,0 0 16,1 0-16,20 0 0,-21 0 15,1 21-15,20-21 0,-20 0 0,20 0 16,-21 0-16,22 0 0,-22 0 0,22 22 16,-1-22-16,-20 21 0,20-21 0,-21 0 15,22 0-15,-22 0 16,1 21-16,20-21 0,-21 0 0,1 0 0,-1 0 16,22 21-16,-22-21 0,0 0 15,1 0-15,-1 0 0,0 0 0,22 21 16,-22-21-16,0 0 0,1 0 15,20 0-15,-20 0 0,-1 0 0,21 21 16,-20-21-16,20 0 0,-20 0 0,20 0 16,-21 0-16,1 0 0,-1 22 0,22-22 15,-22 0-15,0 0 0,1 0 16,-1 0-16,0 0 0,1 0 0,-1 0 16,0 0-16,1 0 0,-1 0 0,0 0 15,1 0-15,-1 0 0,0 21 16,1-21-16,-1 0 0,0 0 15,1 0-15,-1 0 0,-21 0 0,21 0 16,1 0-16,-1 0 0,0 0 0,-20 0 16,20 0-16,0 0 0,1 0 0,-1 0 15,0 0-15,-21 0 0,22 0 16,-1 0-16,-21 0 0,0 0 0,22 0 16,-22 0-16,0 0 0,0 0 0,0 0 15,1 0-15,-1 0 0,0 0 0,0 0 16,0 0-16,0 0 0,1 0 15,-1 0-15,0 0 0,0 0 16,0 0-16,0 0 16,-21-21-16,0-1 31,0 1-15,-21 21-1,0 0-15,0 0 0,21-21 0,-21 21 16,0 0-16,-1 0 0,1-21 15,0 21-15,0 0 16,0 0-16,21-21 0,-21 21 0,-1 0 16,1 0-16,0 0 0,0-21 15,0 21-15,42 0 78,0 0-78,0 0 16,0 21-16,1-21 0,-1 0 16,0 0-16,0 0 0,0 0 15,0 0-15,1 0 0,-1 0 0,21 0 16,-21 0-16,0 0 0,1 0 0,-1 0 16,0 0-16,0 0 0,0 0 15,0 0-15,-21 21 63,-21 0-63,0-21 15,0 21-15,0 0 0,0 1 16,-1-1-16,1 0 0,0 0 0,-21 0 16,21 0-16,-1 1 0,-20 20 0,21-21 15,0 0-15,-22 22 0,22-22 0,0 0 16,0 0-16,0 0 0,0 0 15,-1 1-15,22-1 0,0 0 0,-21 0 16,0 0-16,0-21 16,21 21-1,0-42 1,21 0-16,0 0 16,0 0-16,64-22 0</inkml:trace>
  <inkml:trace contextRef="#ctx0" brushRef="#br0" timeOffset="74523.59">13716 12065 0,'0'-21'0,"0"0"16,0 0-16,0-1 15,0 1 1,0 42 31,0 1-47,0-1 0,0 0 0,0 0 15,21 21-15,0 1 0,0-22 16,1 21-16,-22 1 0,42-1 0,-21 0 16,0 1-16,0-1 0,1-21 15,20 21-15,-21 1 0,21-1 0,-20 0 16,-1-20-16,21 20 0,-21-21 0,0 21 15,1-20-15,-1 20 0,0-21 0,-21 0 16,0 0-16,21-21 0,-21 22 16,0-1-16,21-21 15,0 0 17,-21-21-32,0-1 15,0 1-15,22 21 16,-22-21-16,0 0 0,0 0 0,0 0 15,0-1-15,0 1 0</inkml:trace>
  <inkml:trace contextRef="#ctx0" brushRef="#br0" timeOffset="74960.34">14520 12044 0,'0'0'0,"0"-21"0,0 0 16,0-1-1,-21 22 1,0 0-16,0 22 0,0-1 15,-22 0-15,22 0 0,-21 21 16,-1-20-16,1 20 0,0 0 16,-22 1-16,22 20 0,-22-21 0,1 1 0,21-1 15,-22 0-15,1 1 0,-1-1 16,1 0-16,-1-20 0,22 20 0,-22 0 16,22-21-16,0 1 0,20-1 15,-20 0-15,21 0 0,0 0 0,0-21 16,21 21-16,-22-21 0,44 0 62</inkml:trace>
  <inkml:trace contextRef="#ctx0" brushRef="#br0" timeOffset="81520">12171 14351 0,'0'0'0,"21"0"32,0 0-17,0 0 1,-21-21 15,-21 21 32,0 0-63,0 0 15,0 0-15,-1 0 16,1 0-16,0 0 0,0 0 0,0 0 16,0 0-16,-1 0 0,-20 0 0,21 0 15,0 0-15,0 0 0,-22 0 0,22 0 16,-21 0-16,21 0 0,-1 0 15,1 0-15,0 0 0,-21 0 0,21 0 16,-1 0-16,1 0 0,0 0 0,0 0 16,0 0-16,0 0 0,-1 0 0,1 0 15,0 0-15,0 0 0,-21 0 16,20 0-16,1 0 0,-21 0 16,21 0-16,0 0 0,-22 0 0,22 0 15,-21 0-15,21 0 0,-22 0 0,1 0 16,0 0-16,20 0 0,-20 0 0,21 0 15,-21 0-15,-1 0 0,22 0 16,-21 0-16,21 0 0,-22 0 0,22 0 16,-21 0-16,21 0 0,-22 0 0,22 0 15,-21 0-15,21 0 0,-22 0 0,22-21 16,-21 21-16,-1 0 0,22 0 0,0 0 16,-21-21-16,21 21 0,-22 0 15,22 0-15,-21 0 0,21 0 0,-1 0 16,1 0-16,-21 0 0,21 0 0,0 0 15,-1 0-15,1 0 0,0 0 16,0 0-16,0 0 0,0 0 16,-1 0-16,1 0 0,0 0 15,0 0-15,0 0 0,0 0 16,-1 0-16,1 0 0,0 0 16,0 0-16,0 0 0,0 0 0,-1 0 15,1 21-15,0-21 0,-21 0 16,21 0-16,-1 0 0,1 0 0,0 21 15,0 0-15,0-21 16,0 0-16,-1 0 0,-20 21 0,21-21 0,0 0 16,0 0-16,-1 0 0,1 0 15,0 21-15,0-21 0,0 0 16,0 0-16,-1 0 0,1 0 0,0 0 16,0 0-16,0 0 0,0 0 0,-1 0 15,1 0-15,0 0 0,0 0 0,0 0 16,0 0-16,-1 0 0,-20 0 15,21 0-15,0 22 0,0-22 0,-1 0 16,-20 0-16,21 0 0,0 0 0,-22 0 16,22 21-16,0-21 0,0 0 0,0 0 15,0 0-15,-1 0 0,1 0 16,0 0-16,0 0 0,0 0 16,0 0-16,-1 0 0,1 0 0,0 0 0,0 21 15,0-21-15,-22 0 0,22 0 16,0 0-16,0 0 0,0 0 15,0 0-15,-1 0 0,1 0 0,0 0 16,0 0-16,0 0 0,0-21 16,-1 21-16,1 0 0,-21 0 0,21 0 15,0-21-15,-22 21 0,22 0 16,0 0-16,-21 0 0,20-22 0,1 22 16,0 0-16,0 0 0,0 0 0,0-21 15,-1 21-15,1 0 0,0 0 16,0 0-16,0-21 15,0 21-15,-1 0 16,1 0 0,0 0-16,0 0 31,0 0-31,0 0 31,21-21-15,-22 21-16,22-21 31,0 0-15,22-1-1,-1 22 1,0-21-16,0 0 0,0 21 16,0 0-16,-21-21 0,22 21 0,20-21 15,-21 21-15,0 0 0,0-21 0,1-1 16,20 22-16,-21-21 0,0 21 15,0-21-15,1 21 0,-1-21 0,0 21 16,0-21-16,0 0 0,0 21 0,1-22 16,-1 1-16,0 21 0,0-21 15,0 0-15,0 21 0,1 0 0,-1-21 16,0 21 0,-21-21-16,21 21 0,-21 21 62,0 0-46,-21 0-16,0-21 15,0 21-15,-1 0 16,1-21-16,0 22 0,0-22 0,0 21 16,0-21-16,21 21 0,-22 0 15,1-21-15,-21 21 0,21 0 0,0-21 16,-1 22-16,1-1 0,0-21 15,0 21-15,0-21 0,0 21 0,21 0 16,-22-21-16,1 21 0,0-21 16,0 22-16,21-1 0,-21-21 0,0 21 15,-1-21-15,22 21 16,0 0 46,0 0-46,0 1 0,0-1-1,0 0-15,22 0 16,-1 0-16,0 0 0,-21 1 0,21-1 16,0 0-16,0 0 0,1 0 15,-1 0-15,0 1 0,0-1 0,0 0 16,0 0-16,1 0 0,-1 0 0,0 1 15,0-1-15,0-21 0,-21 21 0,0 0 16,21-21-16,-21 21 0,22-21 16,-22 21-16,21-21 62,0-21-46,0 0-1</inkml:trace>
  <inkml:trace contextRef="#ctx0" brushRef="#br0" timeOffset="86651.52">10372 10647 0,'0'21'47,"-22"-21"-31,22 21 15,0 0-15,0 1-1,0-1 1,0 0 0,-21-21-16,21 21 15,0 0 32,0-42 156,0 0-187,0 0-1,0 0 1,21 21-16,-21-22 0,0 1 16,0 0-16,0 0 15,22 21-15,-22-21 0,0 0 16,0-1 0,0 1-16,0 0 0,0 0 15,0 0-15,0 0 0,0-1 16,0 1-16,0 0 0,0 0 15,0 0-15,0 0 0,0-1 16,0 1-16,0 0 0,0 0 16,0 0-16,0 0 15,0-1 1,0 1-16,0 0 16,0 0-16,0 0 0,0 0 15,0-1-15,0 1 0,0 0 16,0 0-1,0 0-15,0 0 16,-22-1-16,1 1 0,0 0 16,21 0-16,0 0 15,-21 21-15,0-21 0,21-1 16,-21 22-16,-1-21 0,22 0 0,-21 21 16,21-21-16,-21 21 0,21-21 0,-21 21 15,21-21-15,-21-1 16,0 22-16,21-21 15,-22 21-15,1 0 0,21-21 16,-21 21-16,21-21 16,-21 21-16,0 0 0,21-21 0,-21 21 0,-1-21 15,1 21-15,0-22 16,0 22-16,0 0 16,0-21-16,-1 21 0,1 0 0,0 0 15,0 0-15,0-21 0,0 21 16,-1 0-16,1 0 15,0 0-15,0 0 0,0 0 16,0 0-16,-1 0 0,1 0 16,0 0-16,0 0 15,0 0-15,0 0 0,-1 0 16,22-21-16,-21 21 0,0 0 16,0 0-16,0 0 15,0 0-15,-1 0 16,1 0-16,0 0 0,0 0 15,0 0-15,0 0 0,-1 0 16,1 0-16,0 0 16,0 0-16,0 0 0,0 0 15,-1 0-15,1 0 0,0 0 16,0 0-16,0 0 16,0 0-16,-1 0 0,1 0 15,0 0-15,0 0 0,0 0 16,0 0-16,-1 0 15,1 0-15,0 0 0,0 0 16,0 0-16,-22 0 0,22 0 0,0 0 16,0 0-16,0 0 0,0 0 15,-1 0-15,1 0 0,0 0 0,0 0 16,0 0-16,0 21 0,-1-21 16,1 0-1,0 21-15,0-21 16,0 0-1,21 21-15,-21-21 0,-1 0 16,1 22-16,0-22 0,0 0 16,0 21-1,0-21-15,-1 0 0,1 21 16,0-21-16,0 21 16,-21-21-16,20 21 0,1-21 0,-21 21 15,21-21-15,0 0 0,-1 22 16,1-22-16,0 0 15,21 21-15,-21-21 0,21 21 16,-21-21-16,0 21 16,-1-21-1,22 21-15,-21 0 16,0-21 0,0 22-1,0-22 1,21 21-1,0 0 1,-21-21-16,-1 21 16,1 0-1,21 0-15,-21-21 16,0 22-16,21-1 16,-21-21-1,21 21-15,-21-21 0,-1 21 16,1-21-16,0 21 15,21 0-15,-21-21 0,0 22 16,0-1-16,21 0 16,-22-21-1,22 21-15,0 0 16,0 0-16,0 1 16,0-1-16,0 0 15,0 0-15,0 0 16,0 0-1,0 1-15,0-1 16,0 0-16,0 0 16,0 0-16,0 0 0,0 1 15,0-1 1,0 0-16,0 0 16,0 0-16,0 0 15,-21 1-15,21-1 0,0 0 16,-21 0-16,21 0 15,-21-21-15,21 21 0,0 1 0,-21-22 16,21 21-16,0 0 0,0 0 16,0 0-1,0 0-15,0 1 16,0-1-16,0 0 16,0 0-16,0 0 15,0 0 1,0 1-1,0-44 110,0 1-125</inkml:trace>
  <inkml:trace contextRef="#ctx0" brushRef="#br0" timeOffset="87535.53">7197 10668 0,'0'0'0,"0"-21"16,-22 21-16,22-21 15,0 0-15,0-1 16,0 1-16,0 0 15,0 42 64,0 0-79,0 1 0,0-1 0,0 0 15,0 0-15,0 0 0,22 0 16,-22 1-16,21-1 0,-21 0 0,0 0 15,0 0-15,21 22 0,0-22 16,-21 0-16,0 0 0,0 0 16,0 0-16,21 1 0,-21-1 15,21-21-15,-21 21 16,22-21 93,-22-21-93,21 21 0,-21-21-16,21 21 0,-21-22 15,21 1 1,0 0-16,0 21 0,-21-21 15,22 0-15,-1 0 0,0 21 16,0-22-16,-21 1 16,21 0-16,0 21 0,1-21 0,-1 0 0,0 0 15,0 21-15,0-22 0,0 22 16,1 0-16,-1 0 16,0 0 30</inkml:trace>
  <inkml:trace contextRef="#ctx0" brushRef="#br0" timeOffset="103255.13">13293 14139 0,'0'0'0,"0"-21"47,0 0-32,0 42 32,0 0-47,0 1 16,0-1-16,0 0 15,0 0-15,0 0 0,0 0 0,0 1 16,0-1-16,0 0 16,0 0-16,0 0 0,0 0 15,0 1-15,0-44 47,0 1-47,0 0 0,0 0 16,0 0-16,0 0 0,0-1 15,0 1-15,0-21 0,0 21 0,0 0 16,0-1-16,0 1 0,0 0 16,0 0-1,0 42 1,0 0 0,21-21-16,-21 21 0,0 1 15,0-1-15,0 0 0,0 0 0,21 0 16,-21 0-16,0 1 0,0-1 0,0 0 15,0 0-15,0 0 0,0 0 16,0 1-16,0-1 0,0 0 0,0 0 16,0 0-16,0 0 0,0 1 15,0-1-15,0 0 16,21-21 0,0 0-16,0 0 15,22-21-15,-22 21 0,0-21 16,21-1-16,1 1 0,-1 0 0,0-21 15,1 21-15,20-22 0,1 1 0,-1 0 16,1 20-16,-1-20 0,22 0 16,-22 21-16,1-1 0,-22 1 15,22 0-15,-22 0 0,-21 21 0,22 0 0,-22-21 16,0 21-16,0 0 31,-21-21 0,21 21-31,0 0 32,1 0-1</inkml:trace>
  <inkml:trace contextRef="#ctx0" brushRef="#br0" timeOffset="110899.17">19135 11726 0,'21'0'31,"0"0"-15,0 0-16,0 0 15,0 0-15,1 0 16,-1 0 0,-42 0 77,-1 0-77,1 0-16,0-21 16,0 21-1,0 0-15,21-21 0,-21 21 16,21-21-16,-22 21 0,1 0 16,21-21-16,-21 21 0,0-21 15,0-1 1,0 22-1,21-21-15,-22 21 0,1 0 32,21-21-32,-21 21 0,0 0 15,0 0-15,0 0 16,-1 0-16,1 0 0,0 0 16,0 0-16,0 0 15,0 0-15,-1 0 16,1 0-16,0 0 15,0 0-15,0 0 16,0 0-16,-1 0 16,1 0-16,0 0 0,0 0 15,0 0-15,0 21 0,-1-21 16,1 0-16,0 0 0,0 0 16,0 21-16,0-21 0,-1 0 15,1 0-15,0 0 0,0 22 16,0-22-16,0 0 0,-1 0 15,1 21-15,0-21 0,0 0 16,0 0-16,21 21 0,-21-21 16,-1 0-16,1 0 0,0 0 15,0 0-15,0 21 0,0-21 16,-1 0 0,1 0-16,21 21 0,-21-21 15,0 0-15,0 0 16,0 0-16,21 21 0,-22-21 15,1 0-15,0 0 16,0 0 0,0 22-16,0-22 15,-1 0-15,1 21 16,0-21-16,0 0 0,0 21 16,0 0-16,-1 0 15,1 0-15,21 1 16,-21-22-16,21 21 15,0 0-15,0 0 0,0 0 0,0 0 16,0 1-16,0-1 0,0 0 0,0 0 16,0 0-16,0 0 0,0 1 15,0-1-15,0 0 0,0 0 16,0 0-16,0 0 16,0 1-1,-21-22 16,0 0-31,0 0 0,-1 0 16,1 0-16,0 21 16,0-21-16,0 0 0,0 21 15,-1-21-15,1 21 0,-21-21 0,21 21 16,-22 0-16,22 1 0,-21-1 16,0 0-16,-1 0 0,22 21 0,-21-20 15,21 20-15,-1-21 0,1 21 16,0-20-16,21 20 0,0 0 0,-21-21 15,21 22-15,0-22 0,0 21 0,0-21 16,0 1-16,0-1 0,0 21 0,0-21 16,0 0-16,0 1 0,21-1 15,-21 0-15,0 0 0,21 0 0,0 0 16,1 1-16,-22-1 0,21 0 0,0 0 16,0 0-16,-21 0 0,21 1 15,0-1-15,1-21 0,-1 21 0,0-21 16,0 0-16,0 0 15,0 0 1,1 0 15,-1 0-31,0 0 16,-21 21-16,21-21 16,0 0-16,0 21 0,1 0 15,-1 1-15,0-22 16,-21 21-16,21 0 0,0 0 15,0 0-15,-21 0 0,22 1 0,-1-1 16,0 0-16,0 0 0,0 0 16,0-21-16,1 0 0,-1 21 15,0-21-15,0 0 0,0 0 0,0 0 16,22 0-16,-22 0 0,0-21 0,0 21 16,0 0-16,1-21 0,-1 21 0,0-21 15,0 21-15,0-21 0,0 0 16,1 21-16,-1 0 0,0 0 15,0-22-15,0 22 0,0 0 0,1 0 16,-1 0-16,0 0 0,0 0 0,0 0 16,0 0-16,1 0 15,-1 22-15,-21-1 0,21-21 16,0 21-16,0 0 0,0-21 16,1 21-16,-1 0 0,0-21 0,0 22 15,0-22-15,0 21 0,1-21 0,-1 0 16,21 21-16,-21-21 0,0 0 15,22 0-15,-22 21 0,21-21 0,-21 0 16,1 0-16,-1 0 0,21 0 0,-21 0 16,0 0-16,1 0 0,-22-21 0,21 21 15,0 0-15,0-21 0,0 0 16,0-1-16,1 22 0,-22-21 16,21 21-16,0-21 0,-21 0 15,21 21-15,0-21 0,0 0 0,1-1 16,-1 22-16,-21-21 0,21 21 15,0 0-15,-21-21 16,21 21-16,0 0 16,1 0-16,-1 0 15,0 0-15,0 0 16,-21 21-16,21-21 0,0 0 0,1 21 16,-1-21-16,0 0 0,0 0 15,0 0-15,0 0 0,1 0 16,-1 0-16,0 0 0,0 0 15,0 0-15,0 0 0,1 0 0,-1 0 16,0 0-16,0 0 0,0-21 0,0 21 16,1 0-16,-1 0 0,0 0 15,-21-21-15,21 21 0,0 0 0,0-21 16,1 21-16,-1 0 0,0-21 16,0 0-16,0 21 0,-21-22 15,21 22-15,1-21 0,-1 21 0,-21-21 16,21 21-16,0-21 0,0 0 15,-21 0-15,21 21 0,-21-22 16,0 1-16,22 21 0,-1-21 16,-21 0-16,21 0 15,0 21-15,0-21 16,0 21 0,1 0-1,-22-22 1,21 22-16,0 0 15,0 0-15,-21-21 0,21 0 16,0 21-16,-21-21 0,22 21 16,-22-21-16,21 0 0,0 21 0,-21-22 15,0 1-15,0 0 0,21 0 0,-21 0 16,21 0-16,-21-1 0,0-20 16,0 21-16,0 0 0,0 0 0,21-22 15,-21 22-15,0 0 0,0 0 16,0 0-16,0-1 0,0 1 0,0 0 15,0 0-15,0 0 0,0 0 16,-21-1-16,21 1 0,0 0 16,-21 21-1,21-21-15,-21 0 16,21 0 0,-21 21-16,21-22 15,-21 1-15,21 0 16,0 0-1,0 0-15,-22 0 16,22-1-16,-21 1 0,21 0 0,0 0 16,0 0-16,-21 0 0,0-1 0,0-20 15,0 21-15,21-21 0,-22 20 16,1 1-16,21-21 0,-21 21 0,0 0 16,21-1-16,-21 1 0,0 0 0,21 0 15,0 0-15,-22 21 0,1-21 16,21-1 15,0 1-15,0 0-1,0 0 1,0 0-16,0 0 16,0-1-16,-21 22 0,21-21 0,-21 0 15,21 0-15,-21 0 0,21 0 16,0-1-16,-21 1 0,-1 0 0,1 0 15,21 0-15,0-22 0,-21 22 0,21 0 16,-21 0-16,0 0 0,21 0 0,0-1 16,-21 22-16,-1-21 0,22 0 15,-21 21-15,0 0 0,0-21 0,0 21 16,0 0-16,-1 0 0,-20 0 16,21 0-16,0 0 15,0 0-15,-1-21 0,1 21 0,0 0 16,0 0-16,0 0 0,0 0 15,-1 0-15,1 0 16,0 0-16,0 0 16,0 0-16,0 0 0,-1 0 15,1 21 1,0-21-16,0 0 16,0 21-1,0-21-15,-1 0 16,1 0-1,0 0-15,21 21 0,-21-21 16,0 0-16,0 21 16,21 1-1,0-1 1,0 0-16,0 0 16,0 0-16,0 0 0,0 1 0,0-1 15,0 0-15,0 0 0,0 0 16,0 0-16,0 1 0,0-1 15,0 0-15,0 0 16,0 0 15,-22 0 1,1 1-32,0-1 15,0-21 1,21 21-16,-21-21 15,0 21-15</inkml:trace>
  <inkml:trace contextRef="#ctx0" brushRef="#br0" timeOffset="113579.41">20362 12298 0,'-21'0'16,"0"0"-1,0 0 1,0 0 0,21-21 15,21 21-31,0 0 16,0 0-16,21 0 0,-20-21 15,20 21-15,0 0 0,1 0 0,-1 0 16,0 0-16,1 0 0,-1-22 0,0 22 15,22 0-15,-22 0 0,0 0 16,1 0-16,-1-21 0,0 21 0,1 0 16,-1 0-16,0 0 0,-20 0 0,20-21 15,-21 21-15,0 0 0,0 0 0,1 0 16,-1 0-16,0 0 16,0 0-1,-42 0 48,0 0-63,0 0 0,-1 0 15,1 0-15,0 0 16</inkml:trace>
  <inkml:trace contextRef="#ctx0" brushRef="#br0" timeOffset="113995.17">20426 12404 0,'21'0'31,"0"0"-31,0 0 16,22 0-16,-22 0 0,21 0 16,-21 0-16,22 0 0,-1 0 0,0 0 15,1 0-15,-1 0 0,0-21 16,1 21-16,-1 0 0,0 0 0,1 0 16,-1 0-16,0 0 0,-21 0 0,22 0 15,-22 0-15,21 0 0,-21 0 0,1-22 16,-1 22-16,0 0 15,0 0 1,-21-21 31,0 0-16</inkml:trace>
  <inkml:trace contextRef="#ctx0" brushRef="#br0" timeOffset="114575.35">21421 11832 0,'0'0'0,"-22"0"0,1 0 15,21 21 32,0 1-31,0-1-16,21-21 16,1 21-16,-22 0 0,21 0 0,0-21 15,0 21-15,0 22 0,0-22 16,1-21-16,20 21 0,-21-21 15,0 21-15,0-21 0,22 0 0,-22 0 16,0 21-16,21-21 0,-20 0 16,-1 0-16,21 0 0,-21 0 0,0 0 15,1 0-15,-1 0 16,-21 22 0,-21-1-1,-1 0 1,1-21-16,0 21 0,-21 0 15,21 0-15,-1 1 0,1-1 0,-21 0 16,21 0-16,-22 21 0,1-20 16,21-1-16,-21 0 0,20 0 0,-20 0 15,21 0-15,-21 1 0,20-1 16,22 0-16,-21-21 0,21 21 0,-21-21 16,21 21-16,-21 0 0,21 1 31,-21-1-16,0-21 1,-1 0 15</inkml:trace>
  <inkml:trace contextRef="#ctx0" brushRef="#br0" timeOffset="123393.01">22669 12002 0,'22'0'15,"-22"-22"-15,0 1 0,21 21 16,0-21-16,0 0 15,-21 0-15,21 21 0,-21-21 16,21 21-16,-21-22 0,0 1 16,0 0-16,-21 21 15,0 0-15,0 0 16,-21 0-16,20 0 16,1 0-16,0 0 0,0 0 0,-21 21 15,20 0-15,-20 1 0,21-1 0,-21 0 16,20 21-16,-20-21 0,21 22 15,0-22-15,0 0 0,-1 21 0,1-20 16,0-1-16,21 21 0,0-21 0,0 0 16,0 1-16,0-1 0,21 0 15,0-21-15,22 0 16,-22 0-16,0 0 0,0 0 0,22 0 16,-22 0-16,21 0 0,-21 0 0,22-21 15,-22 0-15,0-1 0,0 1 0,0 0 16,0 0-16,1 0 15,-1-22-15,0 1 0,0 0 0,0-1 16,0 1-16,1 0 0,-22-1 0,0 1 16,21 21-16,-21-21 0,21-1 0,-21 1 15,0 21-15,0 0 0,0-1 16,0 1-16,0 0 0,-21 42 31,0 0-31,-1 1 0,1-1 16,0 0-16,21 21 0,0 1 0,-21-22 15,21 21-15,0 0 0,-21-20 0,21 20 16,0 0-16,0 1 0,0-22 0,0 21 16,0-21-16,0 22 15,0-22-15,0 0 0,0 0 0,21 0 16,-21 0-16,21-21 0,-21 22 0,21-22 16,0 0-16,1 0 15,-1 0-15,0 0 16,0 0-16,0 0 0,0-22 0,1 1 15</inkml:trace>
  <inkml:trace contextRef="#ctx0" brushRef="#br0" timeOffset="124448.03">23072 12086 0,'21'0'16,"0"0"-1,0-21-15,0 21 0,0 0 16,-21-21-16,22 21 0,-1-21 16,0 21-16,0-21 0,-21-1 0,21 1 15,-21 0-15,0 0 0,21 21 16,-21-21-16,0 0 16,-21 21-1,0 0-15,0 21 0,0 0 16,0 0-16,-1 0 0,22 0 15,0 22-15,-21-22 0,0 0 16,21 0-16,0 0 0,0 1 16,0-1-16,0 0 0,0 0 0,0 0 15,21 0-15,0-21 0,1 22 16,-1-22-16,0 0 0,0 0 16,0 0-16,0 0 0,1 0 15,20 0-15,-21 0 0,0 0 0,0-22 16,1 22-16,-1-21 0,-21 0 0,21 21 15,0-21-15,0-21 16,-21 20-16,0 1 0,21 0 0,-21 0 16,0 0-16,22 21 0,-22-21 0,0 42 47,0 0-32,0 0-15,0 0 0,0 0 16,-22 1-16,22-1 0,-21 0 0,21 0 15,0 0-15,0 0 16,0 1-16,-21-22 0,21 21 16,-21-21-16,0 0 47,21-21-47,0-1 15,0 1-15,0 0 16,0 0-16,0 0 0,21 0 0,0-1 15,-21-20-15,21 21 0,0 0 0,1 0 16,-1-1-16,21 1 0,-21 21 16,0-21-16,1 21 0,-1 0 0,0 0 15,0 0-15,0 0 0,0 0 0,1 0 16,-1 0-16,-21 21 0,0 0 0,0 1 16,21-1-16,-21 0 0,0 0 15,0 0-15,0 0 0,0 1 0,0-1 16,0 0-16,0 0 15,0 0-15,-21-21 0,21 21 0,-21-21 16,21 22 0,-22-22-16,22-22 31,0 1-15,0 0-16,0 0 0,0 0 15,0 0-15,22-1 0,-1 1 0,-21 0 16,21 0-16,0-21 0,0 42 0,0-22 15,1 1-15,-1 0 0,0 21 16,0 0-16,0 0 0,0 0 0,1 0 16,-1 0-16,-21 21 15,21 0-15,-21 1 0,0-1 16,0 0-16,0 0 0,0 0 16,0 0-16,0 1 0,0-1 15,0 0-15,-21 0 0,21 0 16,-21-21-1,-1 0 1,22-21 15,22 21-31</inkml:trace>
  <inkml:trace contextRef="#ctx0" brushRef="#br0" timeOffset="124915.27">24447 11917 0,'0'-21'15,"-21"21"1,0 21 0,0-21-16,0 21 0,21 0 15,0 0-15,-21 1 0,-1-1 0,22 0 16,-21 0-16,21 0 0,0 0 0,0 1 15,0-1 1,0 0-16,0 0 0,0 0 16,0 0-16,21-21 15,1 0-15,-1 0 0,0 0 16,0 0-16,0 0 16,0 0-16,1 0 0,-1 0 0,0-21 15,0 21-15,-21-21 0,21 0 0,0 0 16,-21 0-16,0-1 0,0-20 0,22 21 15,-22-21-15,0 20 0,0 1 16,0-21-16,0 21 0,0 0 16,-22-1-16,1 22 15,0 0-15,0 0 0,0 0 0,0 0 16,-1 0-16,1 22 0,0-1 16,0 0-16,0 0 0,0-21 15,21 21-15,0 0 0,-22 1 0,1-22 16,21 21-16,-21 0 0,21 0 15,-21-21-15,21 21 16,-21-21-16</inkml:trace>
  <inkml:trace contextRef="#ctx0" brushRef="#br0" timeOffset="142839.68">16573 15558 0,'22'0'31,"-1"0"-16,-21-22 1,0 1-16,0 0 16,0 0-1,0 0 1,-21 21-16,-1-21 16,1 21-16,0 0 0,0 0 0,0 0 15,0 0-15,-1 21 0,1-21 16,0 21-16,0-21 0,0 21 0,0 0 15,-1 0-15,1 1 0,0-1 0,21 0 16,-21 21-16,21-21 0,-21 1 0,21-1 16,0 0-16,0 0 0,0 0 15,0 0-15,0 1 0,0-1 16,21-21-16,0 21 0,0-21 16,0 0-1,1 0-15,-1 0 0,0 0 16,0-21-16,0 21 0,0-21 0,1-1 15,-1 22-15,21-21 0,-21 0 0,0 0 16,1-21-16,-1 20 0,0 1 16,0-21-16,0 21 0,0-22 0,1 1 15,-22 0-15,0-1 0,21 1 0,-21 0 16,21-1-16,-21 1 0,0 0 16,0-1-16,0 1 0,0 0 0,0 21 15,21-1-15,-21 1 0,0 0 0,0 0 16,0 0-16,0 42 31,0 0-31,-21 0 0,21 22 16,0-22-16,0 21 0,-21 0 0,21 1 15,-21-1-15,21 0 0,-22 1 16,22-1-16,0 0 0,0 1 0,0-1 16,0 0-16,0-20 0,0 20 0,0-21 15,0 0-15,0 0 0,0 1 16,0-1-16,0 0 0,22-21 15,-1 21-15,0-21 0,0 0 16,0 0-16,0 0 0,1-21 16,-1 0-16,0 0 15,0-1-15,0 1 16,0 0-16,-21 0 0,22 0 0</inkml:trace>
  <inkml:trace contextRef="#ctx0" brushRef="#br0" timeOffset="144003.03">16997 15515 0,'0'21'0,"0"1"15,0-1 1,21-21 15,0 0-31,0 0 16,0 0-16,1-21 0,-1-1 15,0 22-15,-21-21 0,0 0 16,21 0-16,-21 0 16,0 0-16,0-1 0,-21 22 15,0 0 1,0 0-16,-1 0 16,1 0-16,0 22 0,0-1 15,21 0-15,-21 0 0,21 0 0,-21 0 16,21 1-16,-22-1 15,22 0-15,0 0 0,0 0 0,0 0 0,0 1 16,0-1-16,22 0 16,-1-21-16,0 0 15,0 0-15,0 21 0,0-21 0,1 0 16,-1 0-16,0 0 0,21 0 0,-21 0 16,1 0-16,20-21 0,-21 21 0,0-21 15,22 0-15,-22 21 0,0-22 16,0 1-16,0 0 0,0 0 0,1 0 15,-22 0-15,21 21 0,-21-22 0,0 1 16,0 0 0,0 42-1,0 0 1,0 1-16,0-1 16,0 0-16,0 0 15,0 0-15,0 0 0,0 1 16,0-1-16,0 0 0,0 0 15,0 0-15,-21-21 16,21 21-16,-22-21 63,22-21-63,0 0 15,0 0-15,0 0 16,0 0-16,0-1 0,0 1 15,0 0-15,0 0 0,22 0 16,-22 0-16,21 21 0,-21-22 0,21 1 16,0 0-16,0 21 0,0-21 15,1 21-15,-1 0 16,0 0-16,0 0 0,0 0 16,0 21-16,1-21 0,-22 21 15,0 0-15,21 1 0,0-22 0,-21 21 16,0 0-16,21 0 0,-21 0 15,0 0-15,0 1 16,0-1-16,0 0 0,0 0 16,0 0-16,-21-21 47,21-21-32,0 0 1,0 0-16,0 0 15,0-1-15,0 1 0,0 0 0,0 0 16,21 21-16,-21-21 0,21 0 0,0-1 16,1 1-1,-1 21-15,0 0 0,0 0 16,0 0-16,0 0 0,1 0 16,-1 0-16,-21 21 0,0 1 15,0-1-15,0 0 16,0 0-16,0 0 0,0 0 15,0 1-15,0-1 0,0 0 0,0 0 16,0 0-16,-21-21 16,21 21-16,-22-21 15,22-21 32,0 0-31,22 21-16</inkml:trace>
  <inkml:trace contextRef="#ctx0" brushRef="#br0" timeOffset="144523.24">18330 15431 0,'0'0'0,"-21"0"31,0 21-15,0 0-16,0-21 16,21 21-16,-22 0 0,1 0 15,21 1-15,-21-1 0,21 0 0,-21 0 16,21 0-16,-21 0 0,21 1 15,0-1-15,0 0 16,0 0-16,0 0 0,21 0 16,0-21-1,0 0-15,0 0 0,1 0 0,-1 0 16,0 0-16,0 0 16,0 0-16,0 0 0,1-21 0,-22 0 15,21 21-15,0-21 0,-21 0 16,0 0-16,0-1 0,0 1 15,0-21-15,0 21 0,0 0 16,0-1-16,0 1 0,0 0 0,0 0 16,-21 21-16,0 0 15,-1 0-15,1 0 0,0 0 16,0 0-16,0 0 0,0 0 16,-1 21-16,22 0 15,-21-21-15,21 21 16,21-21-1,1 0-15</inkml:trace>
  <inkml:trace contextRef="#ctx0" brushRef="#br0" timeOffset="145275.81">19050 15092 0,'0'0'0,"0"-21"16,21 21-1,0 0-15,0-21 0,1-1 16,-1 22-16,0-21 0,0 0 16,-21 0-16,21 0 0,-21 0 15,0-1-15,0 1 16,0 0-16,-21 21 15,0 0-15,0 0 0,0 0 0,-1 0 16,-20 0-16,21 0 0,-21 0 0,20 21 16,-20 0-16,21 1 0,-21-1 15,20 0-15,-20 0 0,21 0 0,0 22 16,21-22-16,-21 0 0,21 0 16,-22 0-16,22 22 0,0-22 0,0 0 15,0 0-15,0 0 0,0 0 16,22 1-16,-1-22 0,-21 21 0,21 0 15,0 0-15,0 0 0,0 0 0,1-21 16,-1 22-16,21-1 0,-21-21 16,0 21-16,-21 0 0,22 0 0,-1-21 15,0 21-15,0 1 0,-21-1 16,0 0-16,0 0 0,0 0 16,-21-21-1,0 21-15,0 1 0,-1-22 16,1 0-16,-21 0 0,21 0 15,-22 0-15,1 0 0,0 0 0,-1 0 16,22 0-16,-21 0 0,21 0 16,-22 0-16,22 0 0,-21 0 0,21-22 15,0 22-15,-1 0 0,1-21 0,0 21 16,0 0-16,0 0 16,21-21-16,21 21 31,0 0-31,0 0 0,22 0 0,-22 0 15,21 0-15,0 0 0</inkml:trace>
  <inkml:trace contextRef="#ctx0" brushRef="#br0" timeOffset="146464.16">19473 15473 0,'0'0'0,"0"-21"15,0 0-15,0-22 16,0 22-16,-21 0 0,21 0 0,-21 0 16,0 21-16,0-22 0,-1 22 0,1 0 15,-21 0-15,21 0 0,0 0 16,-1 0-16,1 0 0,0 22 15,0-1-15,-21-21 0,20 21 0,1 21 16,21-21-16,-21 1 0,0-1 0,21 0 16,-21 21-16,21 1 0,0-22 15,0 0-15,0 0 0,0 0 16,0 0-16,21-21 0,0 0 16,0 22-16,0-22 0,1 0 15,20 0-15,-21 0 0,0 0 16,0-22-16,1 22 0,-1-21 15,0 0-15,0 0 0,0 0 0,-21 0 16,21-1-16,1 1 0,-22 0 0,0 0 16,0 0-16,0 0 0,21-1 15,-21 1-15,-21 42 32,21 1-32,0-1 0,0 0 0,-22-21 15,22 42-15,0-21 16,0 1-16,0-1 0,0 0 0,0 0 15,0 0-15,22-21 0,-22 21 0,21-21 16,0 0-16,0 22 0,0-22 16,0 0-16,1 0 0,-1 0 0,0 0 15,0 0-15,0 0 0,0-22 16,1 22-16,-1-21 0,-21 0 0,21 0 16,0 0-16,-21 0 15,0-1-15,21 1 0,-21 0 0,0 0 16,0 0-16,-21 42 31,0 0-31,21 0 16,0 0-16,-21 1 0,21-1 0,-21-21 15,21 21-15,0 0 0,0 0 16,0 0-16,0 1 16,-22-22-16,22-22 62,0 1-62,0 0 16,0 0-16,0 0 0,0 0 0,22-1 15,-22 1-15,21 0 0,0 21 0,0-21 16,-21 0-16,21 21 0,0-21 16,1-1-16,-1 22 0,0 0 0,0 0 15,0 0-15,0 0 0,-21 22 16,0-1-16,22 0 15,-22 0-15,0 0 16,0 0-16,0 1 0,0-1 16,0 0-16,-22 0 0,22 0 15,-21-21 1,21 21-16,0-42 31,0 0-15,21 21-16,-21-21 0,22 0 15,-1 0-15,0-1 0,0 1 0,-21 0 16,42 0-16,-20 0 0,-1 0 0,0 21 16,0-22-16,0 22 15,0 0-15,-21 22 16,0-1-16,0 0 16,0 0-16,0 0 0,0 0 0,0 1 15,0-1-15,0 0 16,0 0-16,0 0 0,0 0 0,0 1 15,0-1-15,0 0 16,0 0 0,22-21-1,-1 0 1,0-21-16,0 21 0</inkml:trace>
  <inkml:trace contextRef="#ctx0" brushRef="#br0" timeOffset="146851.07">20383 15494 0,'0'-42'16,"0"21"-1,0 42 17,-21-21-17,21 21-15,-21 0 0,21 0 16,0 0-16,0 22 0,0-22 15,-21 0-15,21 0 0,-21 0 0,21 22 16,-21-22-16,21 0 0,0 21 0,0-20 16,0-1-16,0 21 0,0-21 15,0 22-15,-22-22 0,22 0 0,0 21 16,0-21-16,0 1 0,0-1 0,0 0 16,0 0-16,0 0 0,0 0 0,-21 1 15,21-1-15,0 0 0,0 0 16,-21-21-16,21 21 15,-21-21-15,0 0 16,21-21 0,0 0-1,0 0 1,0 0-16,0-1 0,21 1 0,-21 0 16,21 0-16,0 0 0</inkml:trace>
  <inkml:trace contextRef="#ctx0" brushRef="#br0" timeOffset="147175.9">20320 15706 0,'0'0'16,"0"-21"-16,0-1 0,0 1 0,0 0 0,0-21 15,0 21-15,21-1 0,-21 1 16,21 21-16,-21-21 0,21 0 0,1 21 16,-22-21-16,21 21 0,0 0 15,0 0-15,0 0 16,0 0-16,1 0 15,-22 21-15,21 0 0,-21 0 16,0 0-16,0 1 0,0-1 0,0 0 16,0 0-16,-21-21 0,-1 21 15,1 0-15,0 1 0,0-22 16,0 0-16,0 0 0,-1 21 0,1-21 16,0 0-16,0 21 15,0-21 1,21-21 15,21 21-31,0-21 16,0-1-16</inkml:trace>
  <inkml:trace contextRef="#ctx0" brushRef="#br0" timeOffset="147519.7">20828 15134 0,'0'-21'0,"0"42"0,0-84 0,0 42 16,0-1-16,0 1 0,0 0 16,0 0-16,0 0 15,-21 21 1,21 21-16,-21 0 16,21 0-16,0 22 15,0-22-15,-22 21 0,22 0 0,-21 1 16,0-1-16,21 0 0,0 1 0,0-1 15,-21 0-15,21-20 0,-21 20 16,21-21-16,0 21 0,0-20 0,0-1 16,-21 0-16,21 0 0,-22 0 15,22 0 1,22-21 15,-22-21-31,21 0 16,0 21-16,0-21 0,0 0 15,0 0-15</inkml:trace>
  <inkml:trace contextRef="#ctx0" brushRef="#br0" timeOffset="147962.96">20891 15494 0,'0'21'15,"22"-21"1,-1 0-16,0 0 15,0 0-15,0 0 16,0 0-16,1 0 0,-1 0 16,-21-21-16,0 0 0,21 21 0,0-21 15,-21 0-15,0-1 16,0 1-16,0 0 0,0 0 16,0 0-16,0 0 15,-21 21-15,0 0 16,0 0-16,-1 21 0,1-21 15,0 21-15,0 0 0,0 0 0,0 0 16,-1 1-16,1-1 0,0 0 0,0 0 16,21 0-16,-21 0 15,21 1-15,0-1 0,0 0 0,0 0 16,0 0-16,21 0 0,0-21 16,0 0-16,0 22 0,1-22 15,-1 0-15,0 0 0,0 0 16,0 0-16,0 0 0,1 0 0,-1 0 15,0 0-15,0 0 16,0-22-16,0 22 16,-21-21-1</inkml:trace>
  <inkml:trace contextRef="#ctx0" brushRef="#br0" timeOffset="150739.47">16362 16129 0,'-21'0'62,"-1"21"-31,1-21-31,0 0 16,0 0-16,0 0 16,21 21-16,-21-21 0,-1 0 15,1 0 1,42 0 78,1 0-94,-1 0 0,0-21 15,0 21-15,0 0 0,0 0 16,1 0-16,-1 0 0,0 0 0,21 0 15,-21 0-15,1 0 0,-1 0 16,0 0-16,21 0 0,-21 0 0,1 0 16,-1 0-16,0 0 0,0 0 0,0 0 15,0 0-15,-21 21 16,-21-21 15,0 0-15,0 0-16,0 0 0,0 0 0,-1 0 15,1 0-15,-21 0 0,21 0 16,-22 0-16,22 0 0,-21 0 16,21 0-16,-22 0 0,1 0 0,21 0 15,-21 0-15,20 0 0,1 0 0,0 0 16,0 22-16,0-22 0,0 0 16,42 0 30,0 0-30,0 0-16,0 0 0,0 0 0,1 0 16,-1 0-16,0 0 0,21 0 0,-21 0 15,22 0-15,-22 0 16,21 0-16,-21 0 0,22 0 0,-22 0 16,0 0-16,21 0 0,-20 0 15,-1 0-15,-42 0 31,-1 0-31,1 0 16,0 0-16,0 0 0,0 0 16,0 0-16,-1 0 0,1 21 0,-21-21 15,21 0-15,0 0 0,-1 0 0,1 0 16,0 0-16,0 21 0,0-21 0,0 0 16,-1 0-1,44 0 48,-1 0-63,0 0 15,21 0-15,-21 0 0,1 0 16,-1 0-16,21-21 0,-21 21 0,0 0 16,22 0-16,-22 0 0,0 0 0,0 0 15,0-21-15,1 21 16,-44 0 15,1 0-31,0 0 0,-21 0 16,21 0-16,-1 0 0,-20 0 15,21 0-15,-21 0 0,20 0 0,1 0 16,-21 21-16,21-21 0,0 0 0,-1 0 16,1 0-16,0 0 0,0 0 15,63 0 32,-21 0-47,1 0 0,20 0 16,-21 0-16,21 0 0,-20 0 15,20 0-15,-21 0 0,21 0 16,-20 0-16,-1 0 0,0 0 0,0 0 16,-42 0 15,0 0-16,-22 0-15,22 0 0,0 0 0,0 0 16,0 0-16,0 0 0,-1 0 0,1 0 16,0 0-1,42 0 48,0 0-63,1 0 0,-1 0 15,0 0-15,0 0 16,0 0-16,0 0 16,-42 0 62,0 0-63,21-21 64,0-1-64</inkml:trace>
  <inkml:trace contextRef="#ctx0" brushRef="#br0" timeOffset="153051.51">18817 16150 0,'0'-21'16,"-21"21"46,0 0-46,0 0-16,-1 0 0,1 0 15,0 0-15,0 0 0,0 0 16,0 0-16,-1 0 16,1 0-16,0 0 15,42 0 48,0 0-63,1 0 0,20 0 0,-21 0 15,0 0-15,0 0 0,22 0 0,-22 0 16,0 0-16,0 0 0,0 0 0,1-21 16,-1 21-16,0 0 0,0 0 15,-21-21 1,-21 21 0,0 0-16,0 0 15,-1 0-15,-20 0 0,21 0 16,0 0-16,-22 0 0,22 0 0,0 0 15,-21 0-15,21 0 0,-1 0 16,1 0-16,0 0 16,42 0 15,0 0-31,1 0 0,-1 0 16,0 0-16,0 0 0,21 0 0,-20 0 15,-1 0-15,0 0 0,0 0 16,0 0-16,0 0 0,1 0 0,-1 0 15,-21-21 1,-21 21-16,-1 0 16,-20 0-16,21 0 0,-21 0 15,20 0-15,-20 0 0,21 0 16,0 0-16,0 0 0,-1 0 0,1 0 16,42 0 15,1 0-31,-1 0 0,0 0 0,0 0 15,21 0-15,-20 0 0,-1 0 0,0 0 16,0 0-16,0 0 0,0 0 16,-42 0 15,0 0-15,0 0-16,0 0 15,21 21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5:55:36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16150 16298 0,'-21'0'15,"42"0"-15,-63 0 0,21 0 0,-1 0 16,1-21-16,0 21 0,0 0 16,0 0-16,21-21 0,-21 21 15,-1 0 1,44 0-1,-1 0 1,0 0-16,21 0 0,-21 0 16,22 0-16,-1 0 0,-21 0 0,22 0 15,-1 0-15,-21 0 0,21 0 16,1 0-16,-22 0 0,0 0 0,0 0 16,0 0-16,1 0 0,-1 0 15,0 0 1,-21-21 15,0 0-31,21 0 16</inkml:trace>
  <inkml:trace contextRef="#ctx0" brushRef="#br0" timeOffset="2963.98">16319 15050 0,'0'-22'63,"0"1"-32,-21 21-31,21-21 31,0 42 63,21 0-94,1 1 16,-22-1-1,21-21-15,0 0 0,-21 21 16,21-21-16,-21 21 0,21-21 16,0 21-16,1-21 15,-1 21-15,0-21 16,0 0-16,-21 22 16,21-22-16,0 0 0,-21 21 15,22-21-15,-1 0 16,0 0-16,0 0 15,0 0-15,0 0 16,1 0 0,-1 0-16,0 0 15,0 0 1,0 0 15,0 0-31,1 0 16,-1 0-1,0 0 1,0 0 0,0 0-1,0 0-15,1 0 16,-1 0 0,0 0-16,0 0 15,0 0 1,0 0-16,1 0 15,-1 0-15,-21-21 16,21 21-16,0 0 16,0 0-16,0 0 31,1-22-31,-1 22 31,0 0-31,-21-21 16,21 21-16,0 0 0,0 0 15,1 0-15,-22-21 0,21 21 16,0 0-16,0 0 16,-21-21-16,21 21 15,0 0 1,1 0-16,-1-21 16,0 21-16,0 0 15,0-21-15,0 21 16,1 0-16,-22-22 15,21 22-15,0 0 16,-21-21-16,21 21 0,0 0 16,-21-21-16,21 21 15,1 0-15,-1-21 16,0 21-16,0-21 16,0 21-1,-21-21 1,21 21-16,1 0 15,-22-22-15,21 22 16,-21-21-16,21 21 0,-21-21 16,21 21-16,-21-21 15,21 21-15,-21-21 16,21 21-16,-21-21 16,22 21-16,-22-22 0,21 22 15,-21-21-15,21 21 16,0-21-16,0 21 15,-21-21-15,0 0 0,21 21 16,1-21-16,-22-1 16,21 1-16,0 21 0,-21-21 15,21 21-15,-21-21 0,21 21 16,-21-21-16,21 21 0,-21-21 0,0-1 16,22 22-16,-1-21 0,0 0 15,-21 0-15,21 21 16,0-21-16,-21 0 0,21 21 0,-21-22 15,22 1-15,-1 21 0,-21-21 16,21 21-16,-21-21 0,21 21 16,-21-21-16,21 21 0,0-21 15,-21-1 1,22 22-16,-1 0 16,-21-21-16,21 21 0,-21-21 15,21 21-15,0 0 0,-21-21 16,21 21-16,-21-21 0,22 21 15,-1-21-15,0-1 32,0 22-32,-21-21 15,21 21-15,0 0 16,-21-21 0,22 21-16,-1 0 15,0 0 1,0-21-16,0 21 15,0 0 1,1 0-16,-1 0 16,0 0-16,0 0 15,0 0 1,0 0 0,-21 21-16,22-21 15,-22 21-15,21 0 16,0-21-1,-21 22-15,21-1 16,0-21-16,-21 21 16,21 0-16,1-21 15,-22 21-15,0 0 16,21 1-16,0-22 0,-21 21 16,0 0-16,21-21 0,-21 21 15,21 0-15,-21 0 16,21 1-16,-21-1 0,22 0 15,-22 0-15,0 0 16,21 0-16,-21 1 0,21-22 16,-21 21-16,0 0 15,0 0-15,21 0 0,0 0 16,-21 1-16,0-1 16,21 0-16,1 0 15,-22 0-15,21 0 16,0 1-16,0-22 0,-21 21 0,21-21 15,-21 21-15,21 0 0,1-21 0,-22 21 16,21-21-16,0 21 0,0 1 16,0-1-16,0 0 0,1-21 15,-1 21-15,-21 0 0,21-21 0,0 21 16,0 1-16,0-1 0,1-21 16,-1 21-16,0 0 0,0-21 15,0 21-15,0-21 16,1 0-16,-1 0 0,0 0 15</inkml:trace>
  <inkml:trace contextRef="#ctx0" brushRef="#br0" timeOffset="31215.71">19029 11684 0,'0'21'15,"21"-21"48,0 0-47,-21-21-1,0 0 1,0 0-16,0 0 0,0-1 15,0 1 1,0 0 0,-21 0-16,0 21 0,0 0 15,21-21-15,-22 21 0,1 0 16,0-21-16,0 21 16,0 0-16,0 0 0,-1 0 15,1 0-15,0 0 0,0 0 16,0 0-16,0 0 0,-1 0 0,1 0 15,0 21-15,0-21 0,0 0 0,21 21 16,-21-21-16,-1 21 0,1-21 16,0 0-16,21 21 0,-21-21 15,0 21-15,0 1 0,-1-22 16,22 21-16,-21 0 16,21 0-1,0 0 1,0 0-16,-21-21 78,21-21-78,-21 21 0,21-21 0,-21 21 16,0-21-16,-1 0 0,1 0 15,0 21-15,0 0 0,0 0 16,0-22-16,-1 22 0,-20 0 15,21 0-15,0 0 0,0 0 0,-22 0 16,22 0-16,0 22 0,0-1 16,0-21-16,-1 21 0,1 0 0,0 0 15,0-21-15,21 21 0,-21 1 0,0-1 0,-1 0 16,1 0-16,21 0 16,-21 0-16,0 1 0,21-1 0,-21 0 15,0-21-15,21 21 0,-22 0 0,22 0 16,-21-21-1,0 0 32,21-21-47,0 0 16,-21 0-16,0 21 16,0 0-16,-1 0 15,1 0-15,0 0 16,0 0-16,0 21 0,0 0 15,-1-21-15,22 21 0,-21 1 0,0-1 16,0 21-16,0-21 0,0 0 0,-1 1 16,1 20-16,0-21 0,0 0 15,0 0-15,21 22 0,0-22 0,-21-21 16,21 21-16,0 0 0,0 0 0,0 1 16,0-1-1,-22-21 32,1 0-31,0 0-16,0 0 0,0 21 15,0-21-15,-1 0 0,1 21 16,0-21-16,21 21 0,-21-21 16,0 21-16,0 1 0,-1-22 0,1 21 15,21 0-15,-21 21 0,0-21 0,21 1 16,-21 20-16,21-21 0,0 21 0,0-20 15,0 20-15,0 0 0,0-21 0,0 22 16,0-1-16,0-21 16,0 22-16,0-22 0,0 0 0,0 0 15,0 0-15,21 0 0,-21 1 0,21-1 16,0 0-16,-21 0 0,21-21 16,1 0-16,-22 21 0,21-21 0,0 0 15,0 0-15,0 0 16,0 0-16,1 0 0,-1 0 15,0 0-15,0-21 16,0 21-16,0 0 16,1 0-16,-22 21 15,0 0-15,21-21 16,-21 22-16,21-1 16,-21 0-16,0 0 0,21 0 15,0 0-15,-21 1 16,0-1-16,21-21 15,1 0-15,-22 21 0,21-21 0,0 0 16,0 0-16,0 0 16,0 0-16,1 0 0,-1 0 15,21 0-15,-21 0 0,0 0 0,1-21 16,-1 21-16,0 0 0,0-21 0,0-1 16,0 22-16,1-21 0,-1 21 15,-21-21-15,21 21 31,0 0 1,-21 21-32,0 0 15,21 1-15,0-1 0,1 0 16,-1 0-16,0 0 16,0 0-16,0 1 0,0-22 15,1 21-15,-1-21 0,0 0 0,0 0 16,0 0-16,22 0 0,-22 0 0,21 0 15,-21 0-15,22 0 0,-1-21 0,-21-1 16,21 22-16,-20-21 0,-1 0 0,21 21 16,-21-21-16,0 0 0,-21 0 0,22 21 15,-1-22-15,0 1 0,-21 0 16,21 21-16,0-21 16,0 21 15,1 0-31,-22 21 15,0 0-15,21-21 0,-21 21 16,21 1-16,0-1 0,-21 0 16,21 0-16,0 0 0,1-21 15,-22 21-15,21 1 0,0-22 16,0 0-16,0 21 0,0-21 0,1 0 16,-1 0-16,0 0 0,0 0 0,21 0 15,-20 0-15,-1 0 0,0 0 16,0 0-16,0-21 0,0 21 0,1-22 15,-1 1-15,0 21 0,0-21 0,0 0 16,0 21-16,1-21 0,-22 0 16,21-1-16,0 22 0,0-21 0,-21 0 0,21 21 15,0 0-15,-21-21 16,22 21-16,-1 0 16,0 21-1,-21 0-15,21-21 0,0 0 16,-21 21-16,21-21 0,1 0 0,-22 22 15,21-22-15,0 0 0,0 21 0,0-21 16,22 0-16,-22 0 0,0 0 16,0 0-16,21 0 0,-20 0 0,-1 0 15,21 0-15,-21 0 0,0 0 16,-21-21-16,22 21 0,-1-22 0,0 1 16,0 0-16,0 0 0,-21 0 15,21 0-15,-21-1 0,22 1 16,-22-21-16,21 42 0,-21-21 0,0 0 15,0-1-15,21 22 0,-21-21 0,21 21 16,0 0 0,0 0-1,1 0 1,-1 0-16,0 0 16,0 0-16,0 0 0,0 0 15,1 0-15,-1 0 0,0 0 16,0-21-16,-21 0 0,21 0 15,0 0-15,-21-1 0,0 1 16,0 0-16,0 0 0,0 0 0,22 0 16,-22-22-16,0 22 0,0-21 15,0 21-15,0-22 0,0 22 0,0 0 16,0-21-16,-22 20 0,22 1 16,-21-21-16,21 21 0,-21 0 0,0-1 15,0 1-15,0 0 0,-22-21 0,22 42 16,0-21-16,0-1 0,0 22 15,21-21-15,-22 21 16,1 0-16,21-21 31,0 0 1,0 0-32,21 0 15,-21-1-15,0 1 16,22 0-16,-22 0 0,0 0 0,0 0 15,0-1-15,0 1 0,0 0 0,0-21 16,0 21-16,0-1 0,0 1 16,0-21-16,0 21 0,-22 0 0,22-1 15,0 1-15,-21 21 0,21-21 0,-21 21 32,0 0-17,21-21 48,0 0-63,21 0 15,0-1-15,-21 1 16,0 0-16,0 0 16,0 0-16,0-22 0,0 22 0,0 0 15,-21-21-15,0 21 0,0-1 0,21 1 16,-21 0-16,-1 0 0,1 0 15,0 21-15,0 0 0,0-21 0,-22 21 16,22 0-16,0 0 0,0 0 0,0 0 16,-22 0-16,22 21 0,0-21 0,0 0 15,0 21-15,0-21 0,-1 0 16,1 0-16,21 21 0,-21-21 0,42 0 62,0 0-46,-21-21-16,0 0 0,0 0 16,0-1-16,0 1 15,0 0-15,0 0 16,0 0-16,-21 0 0,0 21 16,0 0-16,0 0 0,0 0 15,-1 0-15,1 0 0,-21 0 0,21 0 16,0 0-16,-22 0 0,22 21 0,-21 0 15,21 0-15,-22 0 0,22 0 16,-21 1-16,21-1 0,-1 0 0,1 0 16,21 0-16,0 0 0,0 1 15,0-1-15,0 0 0,0 0 16,0 0-16,0 0 16,0 1-1,0-1 1,0 0-1</inkml:trace>
  <inkml:trace contextRef="#ctx0" brushRef="#br0" timeOffset="41264.01">18182 12594 0,'0'-21'31,"0"0"-15,0 0 15,0 0-15,0-1-16,0 1 15,0 0-15,0 0 16,0 0-16,0 0 16,0-1-16,0 1 0,0 0 15,0 0-15,0 0 16,0 0-16,0 42 47,0 0-47,-21 0 15,21 0-15,-21 22 0,21-22 16,0 21-16,0 0 0,-21 1 16,21-22-16,-22 21 0,22 1 0,0-1 15,0 0-15,0-21 0,0 22 0,-21-22 16,21 21-16,0-21 0,-21 1 0,21-1 16,0 0-16,0 0 15,0-42 32,0 0-47,21 21 16,0-21-16,-21-1 0,22 22 0,-1-21 15</inkml:trace>
  <inkml:trace contextRef="#ctx0" brushRef="#br0" timeOffset="41812.21">18775 12425 0,'-21'-21'16,"-1"21"-1,1 0-15,0 0 16,0 0-16,0 0 0,21 21 0,-21-21 15,-1 21-15,1 0 0,21 0 16,-21 1-16,0-1 0,0 0 0,21 0 16,-21 21-16,-1-20 0,1-1 0,21 21 15,0-21-15,0 0 0,-21 1 0,21-1 16,0 0-16,0 0 0,0 0 0,0 0 16,0 1-16,21-22 0,-21 21 15,21-21-15,1 0 0,-1 21 16,0-21-16,0 0 0,0 0 0,0 0 0,1 0 15,-1 0-15,0 0 0,0-21 16,0 0-16,0 21 0,1-22 0,-1 1 16,0 0-16,0 0 0,0 0 0,-21 0 15,0-22-15,21 22 0,-21 0 16,0-21-16,0 20 0,0-20 0,0 21 16,0 0-16,0 0 0,-21-1 0,0 1 15,0 0-15,0 21 0,0 0 0,-1-21 16,1 21-16,0 0 0,0 0 0,0 0 15,0 0-15,-1 0 0,1 21 16,0 0-16,0-21 0,0 21 16,0 1-16,21-1 0,-22 0 0,22 0 15,0 0-15,0 0 0,0 1 16,0-1-16,0 0 0,22-21 16,-1 0-16,0 21 0,0-21 15,0 0-15</inkml:trace>
  <inkml:trace contextRef="#ctx0" brushRef="#br0" timeOffset="42321.22">19473 12404 0,'0'0'0,"0"-21"0,-21-1 15,0 22-15,0 0 16,0 0-16,-1 0 16,1 22-16,0-22 0,21 21 15,-21 0-15,0 0 0,0 0 0,21 0 16,-22 1-16,1-1 0,21 21 0,0-21 16,-21 0-16,21 22 0,-21-22 0,21 0 15,-21 0-15,21 22 0,0-22 0,0 0 16,0 0-16,0 0 0,0 0 15,21 1-15,0-22 16,0 0-16,-21 21 0,21-21 0,1 0 16,-1 0-16,0 0 0,21 0 0,-21 0 15,1-21-15,20 21 0,-21-22 0,0 1 16,22 21-16,-22-21 0,0 0 16,0-21-16,0 20 0,0 1 0,1-21 15,-1 21-15,-21-22 0,0 1 0,0 21 16,0-21-16,0 20 0,-21-20 0,-1 21 15,1 0-15,0 0 0,-21 21 16,21-22-16,-22 22 0,1 0 0,21 0 16,-22 0-16,22 22 0,-21-1 0,21 0 15,0 0-15,-1 21 0,1-20 16,0 20-16,21 0 0,0 1 0,0-1 16,0 0-16,0 1 0,0-22 0,0 21 15,0 0-15,0-20 0,0 20 0</inkml:trace>
  <inkml:trace contextRef="#ctx0" brushRef="#br0" timeOffset="51379.97">22056 14139 0,'0'0'0,"21"0"0,-21-21 16,0 0-16,0 0 0,0 0 15,0 0-15,0-1 0,0 1 16,0 0-16,-21 0 15,-1 0-15,1 21 0,0-21 0,0 21 16,0 0-16,-22 0 0,22 0 0,-21 0 16,21 0-16,-22 0 0,1 21 0,21 0 15,-21 0-15,20 0 0,-20 0 16,21 1-16,0-1 0,0 0 0,-1 21 16,22-21-16,-21 1 0,21-1 0,0 0 15,0 0-15,0 0 0,0 0 0,21 1 16,1-22-16,-1 21 0,0-21 0,0 0 15,21 0-15,-20 0 16,20 0-16,-21 0 0,21 0 0,-20-21 16,20 21-16,-21-22 0,21 1 0,-20 0 15,20 0-15,-21-21 0,0 20 0,0-20 16,1 21-16,-1-21 0,-21-1 16,0 1-16,0 0 0,0-1 0,0 1 15,0 0-15,0-1 0,0 1 0,0 0 16,0 20-16,0 1 0,0 0 0,-21 21 15,-1 0 1,22 21-16,-21 0 16,21 22-16,-21-22 0,21 21 15,0 1-15,0-1 0,0 0 0,-21 1 0,21-1 16,0-21-16,0 21 16,0 1-16,0-22 0,0 21 0,0-21 15,0 1-15,0-1 0,0 0 0,0 0 16,0 0-16,0 0 0,21-21 0,-21 22 15,21-22-15,0 0 16,1 0-16,-1-22 0,0 22 16,0-21-16,0 0 0</inkml:trace>
  <inkml:trace contextRef="#ctx0" brushRef="#br0" timeOffset="52355.41">22267 14097 0,'21'0'31,"1"-21"-15,-22 0-16,21 21 0,0 0 0,0-21 15,0 21-15,22-22 0,-22 22 0,0-21 16,0 21-16,-21-21 0,21 0 16,-21 0-16,0 0 15,-21 21-15,0 0 16,0 0-16,0 0 0,-1 0 0,1 0 15,0 21-15,0-21 0,-21 42 16,20-21-16,22 0 0,-21 1 16,21-1-16,0 21 0,0-21 15,0 0-15,0 1 0,0-1 0,43 0 16,-22 0-16,0-21 0,0 0 16,0 21-16,0-21 0,22 0 15,-22 0-15,21 0 0,1 0 0,-1 0 16,-21-21-16,21 21 0,1-21 0,-22 0 15,21 0-15,-21-1 0,1 1 0,-1 0 16,0 0-16,-21 0 0,21 0 16,-21-1-16,0 1 0,0 0 15,0 0-15,0 42 32,-21 0-32,21 0 15,0 1-15,0-1 0,-21 0 0,21 0 16,-21 0-16,21 0 0,0 1 0,0-1 15,0 0-15,0 0 0,-22 0 0,22 0 16,0 1-16,-21-1 16,21-42 15,0-1-31,0 1 16,0 0-16,0 0 15,0 0-15,0 0 0,0-22 16,0 22-16,21 0 0,1 0 0,-1 0 15,-21-1-15,21 1 0,0 0 0,0 21 16,0 0-16,1 0 0,-1 0 16,0 0-16,-21 21 15,21 0-15,-21 1 0,21-1 16,-21 0-16,0 0 0,0 0 0,0 0 16,0 1-16,0-1 0,0 0 15,0 0-15,0 0 16,0-42 31,0 0-47,0 0 15,21 0-15,-21-1 16,22 1-16,-1-21 0,-21 21 0,21 0 16,0-1-16,-21 1 0,21 0 0,0 0 15,1 0-15,-1 21 0,0 0 16,0 0-16,0 0 0,0 21 15,-21 0-15,22 0 0,-1 0 16,-21 1-16,0-1 0,0 0 0,0 0 16,0 0-16,0 0 0,0 1 15,0-1-15,0 0 16,0 0-16,0 0 0,-21-21 16,21-21 15,21 0-16,0 21-15,0-21 0</inkml:trace>
  <inkml:trace contextRef="#ctx0" brushRef="#br0" timeOffset="52760.69">23749 13907 0,'0'-22'15,"-21"22"-15,0 0 16,-1 0-16,1 22 15,0-1-15,0 0 0,0 0 16,21 0-16,0 0 0,-21 1 0,-1 20 16,22-21-16,-21 0 0,21 0 15,0 1-15,0-1 0,0 0 0,0 0 16,0 0-16,0 0 0,0 1 0,21-1 16,1-21-16,-1 21 0,0-21 0,21 0 15,-21 0-15,1 0 0,20 0 16,-21 0-16,21 0 0,-20-21 0,-1 21 15,0-21-15,0-1 0,0 1 0,-21 0 16,21 0-16,-21-21 0,0 20 16,0 1-16,0-21 0,0 21 0,0-22 15,-21 22-15,0 0 0,0 0 16,0 0-16,0 21 0,-1 0 0,1 0 16,0 0-16,0 0 0,0 0 0,0 0 15,-1 0-15,1 0 0,21 21 0,0 0 16,-21-21-16,21 21 0,0 0 15,21-21-15,-21 22 16,21-22-16,22 0 0,-22 0 0,0 0 16,21 0-16,-20 0 0,-1 0 0</inkml:trace>
  <inkml:trace contextRef="#ctx0" brushRef="#br0" timeOffset="53102.5">24426 13885 0,'-21'0'0,"42"0"62,0 0-62,1 0 0,-1 0 16,0 0-16,0 0 16,0 0-16,0 0 0,1 0 15,-1 0 1,0 0-16,-21 22 62,-21-22-62,0 21 0</inkml:trace>
  <inkml:trace contextRef="#ctx0" brushRef="#br0" timeOffset="53288.41">24363 14076 0,'0'0'0,"0"21"0,21-21 31,0 0-15,0 0-16,0 0 0,1 0 16,-1 0-16,0 0 0,-21-21 15,21 21-15,0 0 0,0 0 0,-21-21 16,22 21-16,-1 0 0</inkml:trace>
  <inkml:trace contextRef="#ctx0" brushRef="#br0" timeOffset="53692.18">25209 13695 0,'0'0'0,"0"-21"0,0 0 16,0 42 31,0 0-47,0 0 15,-21 0-15,21 22 0,0-22 16,0 0-16,0 21 0,0-21 0,-21 1 15,21-1-15,0 0 0,0 0 0,0 0 16,-21 0-16,21 1 0,-21-1 16,21 0-16,0 0 15,-21-21-15,42-21 47</inkml:trace>
  <inkml:trace contextRef="#ctx0" brushRef="#br0" timeOffset="54117.02">25400 13758 0,'0'22'46,"-21"-22"-46,21 21 0,0 0 0,-21 0 16,-1 0-16,22 0 0,0 1 0,-21-1 16,0 0-16,21 0 0,-21 0 15,21 0-15,0 1 0,0-1 16,0 0-16,0 0 16,21-21-16,0 0 15,0 0-15,1 0 16,-1 0-16,0 0 0,0 0 15,0-21-15,0 0 16,1 0-16,-22-1 0,0 1 0,21 0 16,-21 0-16,21 0 0,-21 0 0,0-1 15,0 1-15,0 0 0,0 0 16,0 0-16,0 0 0,-21 21 16,0 0-16,-1 0 15,1 0-15,21 21 16,-21-21-16,21 21 15,0 0 1</inkml:trace>
  <inkml:trace contextRef="#ctx0" brushRef="#br0" timeOffset="54568.28">25802 13780 0,'0'-22'16,"-21"44"15,0-22-31,21 21 0,-21 0 0,-1-21 16,22 21-16,-21 0 0,21 0 15,-21 1-15,21-1 0,-21 0 16,21 0-16,0 0 0,0 0 15,0 1-15,21-22 16,0 21 0,0-21-16,1 0 15,-1 0-15,0 0 0,0-21 16,0 21-16,0-22 0,1 1 0,-1 0 16,0 0-16,-21 0 0,0 0 15,0-22-15,0 22 0,0 0 0,0 0 16,0 0-16,0-1 15,0 1-15,-21 21 0,0 0 16,-1 0-16,1 0 0,0 0 0,0 0 16,0 0-16,0 21 0,-1 1 15,22-1-15,0 0 16,0 0-16,0 0 16,22 0-1</inkml:trace>
  <inkml:trace contextRef="#ctx0" brushRef="#br0" timeOffset="54852.11">26310 13801 0,'0'-21'16,"-21"21"0,21-22-16,0 44 62,0-1-46,0 0-1,0 0-15</inkml:trace>
  <inkml:trace contextRef="#ctx0" brushRef="#br0" timeOffset="55095.97">26331 14076 0,'0'42'15,"0"-21"1,0 1 0,0-1-16,0 0 15,-21 0-15,0-21 0,21 21 16,-21 0-16,0 1 0,-1-22 0,1 21 16,-21 0-16,21 0 0,0 0 0,-22-21 15,22 21-15,0 1 0,0-22 0,-22 21 16,22 0-16,0-21 0,0 21 15,0-21-15</inkml:trace>
  <inkml:trace contextRef="#ctx0" brushRef="#br0" timeOffset="58852.18">3090 13780 0,'0'-22'16,"0"1"0,0 0-16,21 0 0,-21 0 15,0 0-15,0-1 0,0 1 16,0 0-16,0 0 15,0 0-15,-21 0 0,0-1 16,0 22-16,0-21 0,-22 21 0,1 0 16,0 0-16,-1 0 0,1 0 0,-21 0 15,20 0-15,-20 0 0,-1 21 16,1 1-16,-1-1 0,1 0 0,-1 21 16,22 1-16,-22-22 0,22 21 15,0 0-15,21 1 0,-1-1 0,1 0 16,0-20-16,21 20 0,0 0 15,0-21-15,0 22 0,0-22 0,21 21 16,-21-21-16,21 1 0,1-1 16,-1-21-16,0 21 0,21 0 15,-21-21-15,1 0 0,-1 0 16,0 21-16,0-21 0,0 0 0,0 0 16,-42 0 15,0 0-31,0 0 15,0 0-15,0 0 0,21 21 16,0 1-16,-22 20 0,1-21 0,21 21 16,0-20-16,0 20 0,0 0 15,0 1-15,0-1 0,0 21 16,0-20-16,0-1 0,0 0 16,0 1-16,0-22 0,0 21 0,0 1 15,21-22-15,1 0 0,-1 0 16,0 0-16,21-21 0,-21 0 0,1 0 15,-1 0-15,21 0 0,-21 0 16,22 0-16,-1-21 0,0 21 0,-21-21 16,22 0-16,-22 0 0,21-1 0,-21 1 15,1 21-15,-1-21 0,0 21 16,0 0-16,0 0 0,0 0 16,1 21-16,-1-21 15,-21 21-15,21 1 0,-21-1 16,21 0-16,0 0 0,0 0 0,1 0 15,-1 1-15,-21-1 0,21 0 16,0 0-16,0 0 0,0 0 0,22-21 16,-22 0-16,0 0 0,0 0 15,0 0-15,1 0 0,-1 0 0,21-21 16,-21 21-16,22-21 0,-22 0 0,21-21 16,-21 20-16,22 1 0,-22-21 15,0 21-15,21-22 0,-21 22 0,1-21 16,-22 21-16,21 0 0,0-1 15,-21 1-15,21 0 0,0 21 16,0 0-16,1 0 16,-1 21-16,0 0 15,0 1-15,0-1 16,-21 0-16,21-21 0,1 21 0,20 0 16,-21-21-16,0 21 0,0-21 15,22 0-15,-22 0 0,21 0 0,1 0 16,-22 0-16,21 0 0,0 0 0,1 0 15,-1-21-15,0 0 0,1 0 16,-1 0-16,22 0 0,-22-1 0,0 1 16,-21-21-16,22 21 0,-22-22 15,0 1-15,0 0 0,-21 21 16,0-22-16,0 1 0,0 0 0,-21-1 16,0 22-16,0-21 0,0 21 0,-22-1 15,22 22-15,0-21 0,0 21 16,0 0-16,21-21 15,21 21 17,0 0-32,0 0 0,0-21 0,0 0 15,1 21-15,-1-21 0,0 21 0,21-22 16,-21 1-16,1 0 0,-1 0 16,0 0-16,0 0 0,-21-22 0,0 22 15,0-21-15,0-1 0,0 1 16,0 21-16,0-21 0,-21-1 15,0 1-15,0 0 0,-22-1 0,1 22 16,0 0-16,-1 0 0,1 0 16,0-1-16,-22 22 0,22 0 0,-1 0 15,-20 0-15,21 22 0,-1-1 0,1-21 16,21 21-16,-22 0 0,22 0 16,0 0-16,-21 1 0,42-1 15,-21-21-15,21 21 16,0-42-1,21 0 1,0 21-16,-21-22 16,21 1-16,0 0 0,-21 0 0,0 0 15,0 0-15,0-1 0,0 1 16,0 0-16,0 0 0,0 0 0,0 0 16,-21-1-16,0 1 0,0 0 0,-22-21 15,22 21-15,-21-1 0,0 22 16,-1-21-16,1 0 0,0 21 0,-1 0 15,1 0-15,0 0 0,-22 0 16,22 0-16,-1 21 0,-20-21 0,21 21 16,-1 1-16,22-1 0,-21 0 15,21 0-15,-1 0 0,1 0 16,0 1-16,0-1 0,21 0 0,-21 0 16,21 21-16,0-20 15,0-1-15,0 0 0,0 0 0,0 0 16,21-21-16,0 0 15,-21 21-15,0 1 0</inkml:trace>
  <inkml:trace contextRef="#ctx0" brushRef="#br0" timeOffset="59503.8">3704 14288 0,'0'0'0,"21"-22"16,-21 1-1,0 0-15,0 0 0,0 0 16,0 0-16,0-1 0,0 1 0,0 0 15,0 0-15,0 0 0,-21 0 16,0 21-16,0-22 0,0 1 0,-1 0 16,1 21-16,-21 0 15,21 0-15,0 0 0,-22 0 0,22 0 16,-21 0-16,21 21 0,-22 0 0,22-21 16,0 22-16,0-1 0,0 21 15,-1-21-15,1 0 0,0 1 0,21 20 16,0-21-16,0 0 0,0 22 15,0-22-15,0 0 0,0 0 0,0 0 16,21 0-16,0-21 0,1 0 16,-1 0-16,0 0 0,0 0 15,0 0-15,22-21 0,-22 21 0,21-21 16,-21 0-16,22 0 0,-22-22 16,0 22-16,0 0 0,0 0 0,0 0 15,1-22-15,-1 22 0,-21 0 0,0 0 16,0 0-16,21-22 0,0 22 15,-21 0-15,21 21 32,-21 21-17,0 0-15,0 1 0,0-1 0,21 0 16,-21 0-16,0 0 0,0 0 16,22 1-16,-1-22 0,0 21 15,-21 0-15,21 0 0,0-21 0,0 21 16,1-21-16,-1 0 15,0 0-15,0 0 0,0 0 0,0 0 16,1 0-16,-1 0 0,0-21 16,0 0-16</inkml:trace>
  <inkml:trace contextRef="#ctx0" brushRef="#br0" timeOffset="60606.68">6286 13780 0,'0'-22'16,"0"1"-16,0 0 16,0 0-16,0 0 0,0 0 15,0-1-15,-21 1 0,0 0 0,0-21 16,21 21-16,-21-1 0,0 1 16,21 0-16,-22 21 0,1-21 0,0 21 15,0 0-15,0 0 0,0 0 16,-1 0-16,1 0 0,-21 0 15,21 21-15,0 0 0,-1 0 0,-20 1 16,0 62-16,21-41 0,-1-1 16,1 0-16,0 1 0,21-1 15,-21 0-15,21-21 0,0 22 16,0-1-16,0-21 0,0 0 0,21 1 16,0-1-16,0 0 0,1 0 15,-1-21-15,21 0 0,-21 21 0,0-21 16,1 0-16,20 0 0,-21 0 0,0 0 15,22 0-15,-22-21 0,0 0 16,0 0-16,0 0 0,0-1 0,1 1 16,-1 0-16,0-21 0,-21-1 15,0 22-15,0-21 0,0 0 0,0-1 16,0 1-16,0 0 0,0 20 0,0-20 16,0 21-16,0 0 0,0 0 15,0 42 16,0 21-31,0-21 0,0 22 0,0-22 16,0 21-16,0 0 0,0 1 0,0-22 16,0 21-16,21 1 0,0-22 15,0 0-15,1 21 0,-1-21 0,0 1 16,0-22-16,0 21 0,0-21 16,22 0-16,-22 0 0,21 0 0,-21 0 15,22 0-15,-1 0 0,-21 0 0,0-21 16,22-1-16,-22 1 0,0 0 15,0-21-15,-21 21 0,0-1 0,0 1 16</inkml:trace>
  <inkml:trace contextRef="#ctx0" brushRef="#br0" timeOffset="61318.09">2921 13970 0,'0'0'15,"0"-21"-15,-21 21 16,21-21-16,-21 21 0,-1 0 16,22 21 15,0 0-31,0 0 0,0 0 16,0 22-16,0-1 0,0-21 15,0 22-15,0-1 0,0 0 0,0 1 16,0-1-16,0 0 0,0 1 0,0-1 15,0-21-15,0 21 0,0-20 16,0-1-16,0 0 0,0 0 16,22-21-16,-1 0 15,0 0 1,-21-21-16,21 0 16,0 0-16,-21-1 0,21 1 15,1 0-15,-1 0 0</inkml:trace>
  <inkml:trace contextRef="#ctx0" brushRef="#br0" timeOffset="62396.03">3725 13991 0,'0'-21'0,"0"0"16,-21 21 0,0 0-16,0 0 0,0 0 15,-1 0-15,1 0 16,0 0-16,0 21 0,21 0 0,-21 0 16,0 1-16,-1-1 0,1 0 0,0 0 15,21 21-15,0-20 0,-21 20 16,21-21-16,0 21 0,0-20 0,0 20 15,0-21-15,0 21 0,0-20 16,21-1-16,-21 21 0,21-21 16,0-21-16,1 21 0,-1 1 0,0-22 15,0 0-15,0 0 0,0 0 16,22 0-16,-22 0 0,0 0 0,21 0 16,-20-22-16,20 1 0,-21 0 15,0 0-15,0 0 0,22-22 0,-22 22 16,-21 0-16,21-21 0,-21 21 0,0-22 15,0 22-15,0-21 0,0 21 16,0-1-16,-21-20 0,21 21 0,-21 0 16,0 0-16,-1-1 0,1 1 15,-21 21-15,21-21 0,0 21 16,-1 0-16,1 0 0,-21 0 0,21 0 16,0 0-16,-1 0 0,1 0 15,0 21-15,0 0 0,-21 1 0,20-1 16,1 0-16,0 21 0,0-21 0,21 1 15,0 20-15,-21 0 0,21-21 16,0 22-16,0-22 0,0 0 0,0 0 16,21 0-16,0 1 0,0-1 15,0-21-15,1 0 0,-1 0 0,21 0 16,-21 0-16,22 0 0,-22 0 16,21 0-16,-21-21 0,0 21 15,22-22-15,-22 1 0,0 0 0,0 0 16,0 0-16,1 0 0,-22-1 15,0 1-15,0 0 0,0-21 0,0 21 16,0-1-16,0 1 0,0-21 0,-22 21 16,1 0-16,0-1 0,0 1 15,-21 21-15,20-21 0,1 21 0,0 0 16,-21 0-16,21 0 0,-1 0 16,1 0-16,0 21 0,-21 0 0,21 1 15,-1-1-15,1 0 0,21 0 16,-21 0-16,21 0 0,-21 22 15,21-22-15,0 21 0,0-21 0,0 22 16,0-22-16,0 21 0,21-21 0,0 1 16,0-1-16,1-21 0,-1 21 15,0-21-15,21 21 0,-21-21 0,22 0 16,-22 0-16,21 0 0,-21-21 16,22 0-16,-22 21 0,21-21 0,-21-1 15,1-20-15,-1 21 0,0 0 16,0 0-16,0-22 0,-21 22 0,0 0 15,0-21-15,0 20 0,0 1 0,-21 0 16,0-21-16,0 21 0,0-1 16,-22 1-16,22 0 0,-21 21 15,21-21-15,-22 21 0,22 0 0,-21 0 16,21 0-16,-22 21 0,22-21 16,0 21-16,0 0 0,0 1 0,-1-1 15,22 0-15,-21 0 0,21 0 16,0 0-16,0 1 0,0-1 0,0 0 15,0 0-15,0 0 0,0 0 0,0 1 16,0-1-16,21-21 16,1 21-16,-1-21 0,0 0 15,0 0-15</inkml:trace>
  <inkml:trace contextRef="#ctx0" brushRef="#br0" timeOffset="71288.53">4043 13504 0,'21'-21'16,"0"0"-1,-21 0-15,0 0 16,21 21-16,-21-21 0,21-1 15,-21 1-15,22 0 16,-1 0-16,-21 0 16,0 42 31,0 0-32,-21 0-15,-1 0 0,22 1 0,-42 20 16,21 0-16,0 22 0,-22-22 15,1 22-15,0-1 0,-22 1 16,1-1-16,-1 1 0,-20-1 0,20 1 16,-21-1-16,22 1 0,-1-1 15,1 1-15,-1-1 0,1-21 16,21 22-16,-1-22 0,1 22 0,0-22 16,-1 0-16,22 1 0,-21-1 0,21-21 15,-1 0-15,1 22 0,0-22 16,0 0-16,0 0 0,21 0 15,-21-21-15,-1 0 0,1 0 16,21-21 0,0 0-1,0 0-15,0 0 16,0-22-16,21 22 0,1-21 0</inkml:trace>
  <inkml:trace contextRef="#ctx0" brushRef="#br0" timeOffset="71975.64">4127 13208 0,'-21'0'31,"0"21"-15,0-21-16,0 21 0,0 1 15,-22-1-15,22 0 0,-21 0 0,21 0 16,-22 0-16,1 22 0,21-22 16,-22 0-16,22 0 0,-21 0 0,21 1 15,21-1-15,-21-21 0,21 21 16,21-42-1,0 0 1,0-1-16,21 22 0,-20-21 0,20-21 16,-21 21-16,21 0 0,1-1 15,-22-20-15,21 21 0,1 0 16,-22-22-16,21 22 0,-21-21 0,22 21 16,-22-22-16,21 22 0,-21 0 15,0 21-15,1-21 0,-1 21 0,0 0 16,-21 21-16,21 0 15,0 0-15,-21 1 0,0-1 0,21 21 16,1-21-16,-22 22 0,0-1 0,0 0 16,21 1-16,-21-22 0,0 21 15,21 0-15,-21 1 0,0-22 0,0 21 16,0-21-16,0 1 0,0-1 16,0 0-16,0 0 0,0 0 15,0 0-15,0 1 0</inkml:trace>
  <inkml:trace contextRef="#ctx0" brushRef="#br0" timeOffset="72560.32">4974 14711 0,'21'-21'47,"0"21"-32,1 0-15,-1 0 0,0-21 0,0-1 16,0 22-16,0 0 0,22 0 16,-22-21-16,0 21 0,0 0 15,0-21-15,-21 0 32,-21 21-32,0 0 15</inkml:trace>
  <inkml:trace contextRef="#ctx0" brushRef="#br0" timeOffset="72981.07">4953 14605 0,'0'0'0,"-21"21"0,0 0 16,-1 1-16,1-1 15,21 0-15,-21-21 0,0 21 0,0 0 16,21 0-16,-21 1 0,-1-22 0,1 21 16,0 0-1,0-21-15,21-21 47,21 21-47,0 0 0,0-21 0,1 21 16,20 0-16,-21 0 0,0 0 15,22-22-15,-22 22 0,21 0 16,0 0-16,-20 0 0,20 0 16,0 0-16,1 0 0,-22 0 0,21 22 15,-21-22-15,0 21 0,1 0 16,-22 0-16,0 0 0,0 0 15,0 1-15,-22-22 0,1 21 0,0 0 16,-21 0-16,21 0 0,-22-21 0,1 21 16,0-21-16,-1 0 0,1 22 15,0-22-15,20 0 0,-20 0 0,0 0 16,21 0-16,-1 0 0,1 0 0,0 0 16,0 0-16,21-22 31,21 22-31,0-21 15,0 0-15,22 0 0,-22 0 16</inkml:trace>
  <inkml:trace contextRef="#ctx0" brushRef="#br0" timeOffset="73283.89">5376 14266 0,'0'0'0,"0"-21"0,-21 21 15,0 0-15,0 21 16,0 1-16,-1-1 0,1 21 16,0 0-16,-21 1 0,21-1 15,-1 0-15,-20 22 0,0-1 0,-1-20 16,22 20-16,-42-20 0,20 20 0,1 1 16,0-22-16,-22 21 0,22 1 15,-22-22-15,22 22 0,0-22 0,-1 0 16,22 1-16,0-1 0,-21-21 15,42 0-15,0 1 0,-21-1 0,21 0 16,0 0-16,21-42 31,0 0-31,0 0 16,0-1-16</inkml:trace>
  <inkml:trace contextRef="#ctx0" brushRef="#br0" timeOffset="73763.62">6117 14944 0,'21'0'0,"-42"0"0,42-21 0,-21-1 0,0 1 15,-21 21 17,0 21-32,0-21 0,0 22 15,-1-1-15,1 0 0,0 0 0,0 21 16,0-20-16,0 20 0,-1-21 0,1 21 16,21 1-16,-21-1 0,21-21 15,0 22-15,0-22 0,0 21 16,0-21-16,21-21 0,0 21 0,1 1 0,-1-22 15,0 0-15,21 0 0,-21 0 16,1 0-16,20 0 0,-21-22 16,0 1-16,0 21 0,1-21 0,-1 0 15,0 0-15,-21 0 0,0-1 0,0 1 16,0 0-16,-21 0 16,0 21-16,-1 0 15,-20 0-15,21 0 0,0 0 0,-22 0 16,22 21-16,-21 0 0,21-21 0,0 21 15,-1-21-15,1 22 0,0-22 16,21 21-16,21-42 16,0 21-1</inkml:trace>
  <inkml:trace contextRef="#ctx0" brushRef="#br0" timeOffset="74092.95">6498 14690 0,'0'0'16,"0"-21"-16,0-22 15,-21 43-15,0 0 16,0 21-16,-1 1 0,1-1 16,0 0-16,0 0 0,0 21 15,0 1-15,-1-22 0,-20 21 16,21 22-16,-21-22 0,-1 22 0,1-1 15,0 1-15,-1-1 0,1 1 0,0-1 16,-1 1-16,1-1 0,0-21 16,20 22-16,-20-22 0,21 1 15,0-22-15,21 21 0,0-21 0,0 0 0,0 1 16,-21-1-16,21 0 16,0-42-1,21 0-15,0-1 16,-21 1-16,21-21 0,0 21 15,22-22-15</inkml:trace>
  <inkml:trace contextRef="#ctx0" brushRef="#br0" timeOffset="74466.73">6921 15219 0,'22'0'31,"-1"0"-31,0 0 0,0 0 16,0 0-16,0 0 0,1 0 16,20 0-16,-21 0 0,0-21 0,0 21 15,1 0-15,-1 0 0,-21-21 16,21 21-16,-21-22 31,-21 22-15,0 0-16,-1 0 0,1 0 15</inkml:trace>
  <inkml:trace contextRef="#ctx0" brushRef="#br0" timeOffset="75049.39">6858 15304 0,'0'0'0,"-21"0"16,21 21-16,-21-21 16,-1 0-1,22-21 1,0-1 0,0 1-16,0 0 0,22 21 15,-1 0-15,0-21 0,0 21 0,0 0 16,0-21-16,1 21 0,-1-21 0,0 21 15,0 0-15,21 0 0,-20 0 16,-1 0-16,0 0 0,0 0 0,-21 21 16,21 0-16,0 0 0,1-21 0,-22 21 15,0 22-15,0-22 0,0 0 16,0 0-16,0 21 0,0-20 16,-22-1-16,1 21 0,0-21 0,-21 0 15,21 22-15,-22-22 0,22 0 0,-21 0 16,21 0-16,-1 1 0,1-22 0,0 21 15,0-21-15,0 21 0,0-21 16,21-21 0,0 0-16,0-1 15,0 1-15,21 21 16,0 0-16,0 0 0,0 0 0,0 0 16,1 0-16,-1 0 15,0 0-15,0 0 0,0 0 16,0 0-16,1 0 0,-1 0 0,0 0 15,0 0-15,21 0 0,-20 0 16,-1 0-16,0 0 16,0 0-16,-21-21 31,0 0-31,0 0 0,0 0 16</inkml:trace>
  <inkml:trace contextRef="#ctx0" brushRef="#br0" timeOffset="75327.7">7345 15071 0,'0'-21'0,"0"42"0,0-64 16,0 22-16,0 0 0,0 0 16,-21 42-1,-1 0 1,1 22-16,0-22 0,21 21 0,-42 0 15,21 1-15,-1-1 0,1 0 16,0 1-16,-21 20 0,-1-20 0,22-1 16,-21 0-16,0 1 0,20-1 0,-20-21 15,21 21-15,0-20 0,0-1 16,-1 21-16,1-42 0,21 21 0,-21 0 16,42-42 15,0 0-31</inkml:trace>
  <inkml:trace contextRef="#ctx0" brushRef="#br0" timeOffset="75960.28">8170 15452 0,'0'-21'0,"0"-1"16,0 1-16,0 0 15,0 0-15,0 0 0,21 21 16,-21-21-16,0-1 0,22 1 15,-1 0-15,-21 0 0,0 0 0,21 21 16,-21 21 15,0 0-31,0 0 16,0 22-16,0-22 0,0 21 16,0-21-16,0 0 0,0 22 0,0-22 15,0 21-15,0-21 0,0 1 0,0-1 16,0 0-16,0 0 0,0 0 0,0 0 15,0 1-15,0-1 0,-21-21 16,21 21-16,0 0 0,-21-21 0,-1 21 16,1-21-16,0 0 0,0 0 0,-21 21 15,20-21-15,1 0 0,0 0 16,-21 0-16,21 0 0,-1 0 0,1 0 16,0 0-16,0 0 0,0 0 15,42 0 16,0 0-15,0 0-16,0 0 0,22 0 16,-22 0-16,0 0 0,21 0 0,-20 0 15,20 0-15,-21 0 0,21 0 0,-20 0 16,-1 0-16,0 0 0,0 0 0,0 0 16</inkml:trace>
  <inkml:trace contextRef="#ctx0" brushRef="#br0" timeOffset="82027.5">1926 10626 0,'0'21'16,"21"-21"15,0 0-31,1-21 15,-22 0-15,0-1 0,21 22 16,0-21-16,-21 0 0,21 0 16,-21 0-16,0 0 0,0-1 0,0 1 15,-21 0-15,0 0 16,0 0-16,-1 21 0,1 0 0,0 0 16,-21 0-16,21 21 0,-22 0 15,22 0-15,-21 0 0,-1 1 0,22 20 16,0 0-16,-21 1 0,21-1 15,-1 0-15,22 1 0,0-1 0,0-21 16,0 21-16,0 1 0,0-22 16,0 0-16,0 0 0,22 0 0,-22 1 15,21-22-15,0 0 0,0 0 16,0 0-16,22 0 0,-22 0 16,0 0-16,0-22 0,21 22 0,-20-21 15,-1-21-15,0 21 0,21 0 16,-21-22-16,1 22 0,-1-21 0,0 21 15,-21-22-15,21 1 0,-21 0 16,21-1-16,-21 22 0,0-21 0,0 21 16,0-1-16,0 1 0,0 0 0,0 42 31,0 0-31,0 1 0,0-1 0,-21 21 16,21 0-16,0 1 0,0-22 15,0 21-15,0 1 0,0-22 16,0 21-16,0-21 0,0 22 0,21-22 15,0 21-15,1-21 16,-22 0-16,21-21 0,0 22 0,0-22 16,0 0-16,22 0 15,-22 0-15,0 0 0,0-22 0,21 1 16</inkml:trace>
  <inkml:trace contextRef="#ctx0" brushRef="#br0" timeOffset="82323.33">2984 10562 0,'-21'0'15,"42"0"16,1 0-15,-1 0-16,0 0 0,0 0 16,0 0-16,0 0 0,1 0 0,-1 0 15,0-21-15,0 21 16,0 0-16</inkml:trace>
  <inkml:trace contextRef="#ctx0" brushRef="#br0" timeOffset="82499.49">2984 10732 0,'0'21'16,"0"0"0,22-21-1,-1 0-15,0 0 16,0 0-16,0 0 0,0 0 15,1 0-15,-1-21 0,0 21 16,0-21-16,0-1 0,0 22 16,1-21-16</inkml:trace>
  <inkml:trace contextRef="#ctx0" brushRef="#br0" timeOffset="82867.28">3937 10329 0,'-21'0'0,"42"0"0,-63 0 15,20 0 1,1 0-16,21 22 15,-21-1-15,21 0 0,0 0 16,0 0-16,0 22 0,0-22 0,0 21 16,0-21-16,-21 22 0,21-1 0,0-21 15,-21 0-15,21 22 0,-21-22 16,21 0-16,-22 0 0,22 0 16,-21 0-16,21 1 0,-21-1 0,21 0 15,21-21 16,-21-21-15,21 21-16,1-21 0</inkml:trace>
  <inkml:trace contextRef="#ctx0" brushRef="#br0" timeOffset="83311.98">4254 10478 0,'0'-22'15,"0"1"-15,0 0 16,0 42 15,0 0-31,-21 1 0,21-1 0,-21 0 16,0 0-16,21 0 0,-21 22 16,21-22-16,0 0 0,-21 21 0,21-21 15,-22 1-15,22-1 0,0 0 16,0 0-16,0 0 0,0 0 15,22-21-15,-1 0 16,0 0-16,0 0 0,0 0 0,0 0 16,1 0-16,-1-21 15,0 21-15,21-21 0,-21 0 0,1 0 16,-22 0-16,21-1 0,0 1 0,-21 0 16,21-21-16,-21 21 0,0-22 15,0 22-15,0-21 0,0 21 0,-21-1 16,0 1-16,0 0 0,-1 0 0,22 0 15,-21 21-15,0 0 0,0 0 16,0 0-16,0 0 0,21 21 16,-22-21-16,22 21 0,0 0 15,0 0-15,0 1 0,0-1 16,0 0-16,22-21 16,-1 0-16,0 0 0,0 0 15</inkml:trace>
  <inkml:trace contextRef="#ctx0" brushRef="#br0" timeOffset="83549.84">4974 10456 0,'0'-21'0,"-21"21"31,21 21 16,0 1-31,0-1-16,0 0 16</inkml:trace>
  <inkml:trace contextRef="#ctx0" brushRef="#br0" timeOffset="83765.71">4932 10816 0,'0'21'16,"0"1"-1,0-1 1,0 0-1,0 0-15,-21 0 16,-1 0-16,1-21 0,-21 22 16,21-1-16,-22 0 0,1 0 15,0 0-15</inkml:trace>
  <inkml:trace contextRef="#ctx0" brushRef="#br0" timeOffset="84459.83">1926 11409 0,'0'-21'0,"0"42"0,0-63 16,0 20-16,0 1 0,0 0 15,0 0-15,0 42 31,0 0-31,0 0 16,0 22-16,0-22 0,0 21 16,0-21-16,0 22 0,0-1 0,-21-21 15,21 22-15,0-22 0,0 0 0,0 21 16,0-21-16,0 1 0,0-1 16,-21-21-16,21 21 0,-21 0 15,-1-21 1,22-21-1,0 0-15,0 0 16,0-1-16,0 1 0,0 0 16,22 0-16,-1 0 15,0 0-15,0-1 0,21 22 0,-20 0 16,-1-21-16,0 21 0,0 0 0,0 0 16,22 0-16,-22 0 0,0 0 15,0 21-15,-21 1 0,0-1 16,0 0-16,0 0 15,0 0-15,0 0 0,-21 1 0,-21-22 16,20 21-16,1 0 0,-21-21 16,21 21-16,-22 0 0,22-21 0,0 21 15,0-21-15,0 0 0,0 22 16,-1-22-16,44 0 31,-1-22-31,0 1 16,0 21-16,0-21 0</inkml:trace>
  <inkml:trace contextRef="#ctx0" brushRef="#br0" timeOffset="84680.71">2879 11494 0,'0'21'15,"21"-21"-15,0 0 16,0 0 0,0 0-16,0 0 0,1 0 0,-1 0 15,0 0-15,0 0 16,-21-21-16</inkml:trace>
  <inkml:trace contextRef="#ctx0" brushRef="#br0" timeOffset="84825.71">2815 11642 0,'0'21'15,"21"-21"17,0 0-32,1 0 0,-1-21 15,0 21-15,21-21 0,-21-1 0,1 22 16</inkml:trace>
  <inkml:trace contextRef="#ctx0" brushRef="#br0" timeOffset="85400.39">3746 11388 0,'0'-21'16,"0"-1"-16,0 1 0,0 0 16,22 21-1,-1 0-15,0 0 0,0 0 16,0 0-16,0 0 0,1 21 0,-1-21 16,-21 21-16,21 1 0,-21-1 15,21 0-15,-21 21 0,0-21 0,0 1 16,0-1-16,0 21 0,0-21 0,-21 0 15,0 1-15,0 20 0,-1-21 16,-20 0-16,21 0 0,-21 1 16,20-1-16,-20 0 0,21-21 0,-21 21 15,20 0-15,1-21 0,-21 0 0,21 0 16,0 0-16,-1 0 0,1 0 16,0-21-16,21 0 15,0 0-15,0 0 0,0-1 16,0 1-16,21 0 0,0 0 15,1 21-15,-22-21 0,21 0 0,0 21 16,0 0-16,0 0 0,0 0 16,1 0-16,-1 0 0,0 0 15,0 21 1,0 0-16,-21 0 0,21 0 16,1 0-16,-22 1 0,21-1 15,-21 0-15,21 0 16,0 0-16,-21 0 15,21-21-15,0 0 16,1 0 0,-1-21-1,0 21-15,0-21 0,-21 0 0</inkml:trace>
  <inkml:trace contextRef="#ctx0" brushRef="#br0" timeOffset="85803.15">4339 11451 0,'0'0'16,"0"21"-1,-21 1-15,0-1 16,0 0-16,21 0 16,0 0-16,-22 0 0,1 1 0,21-1 15,-21 0-15,21 0 0,0 0 16,-21 0-16,21 1 0,0-1 15,-21-21-15,21 21 0,0 0 16,21-21 0,0 0-16,0 0 0,0 0 15,22 0-15,-22 0 0,0-21 16,0 21-16,0-21 0,1 0 0,-1-1 16,0 1-16,0 21 0,0-21 0,-21 0 15,0 0-15,0 0 0,0-22 0,0 22 16,0 0-16,0 0 0,0 0 15,-21-1-15,0 1 0,0 21 16,0 0-16,-1 0 0,1 0 16,0 0-16,0 0 15,21 21-15,-21-21 0,0 22 16,-1-22-16,1 0 16</inkml:trace>
  <inkml:trace contextRef="#ctx0" brushRef="#br0" timeOffset="89855.63">1524 12383 0,'0'-22'0,"0"44"0,0-65 16,0 22-16,0 0 16,0 0-16,-21 21 15,0-21-15,-1 21 0,1 0 16,0 0-16,0 0 0,0 0 0,0 0 16,-1 0-16,1 0 0,-21 21 15,21 0-15,0-21 0,-22 42 0,22-21 16,0 1-16,0-1 0,0 21 15,-1-21-15,22 22 0,0-22 0,0 0 16,0 21-16,0-21 0,0 1 16,0-1-16,0 21 0,0-21 15,22 0-15,-1-21 0,21 22 0,-21-1 16,0-21-16,22 0 0,-22 21 16,21-21-16,-21 0 0,22 0 15,-22 0-15,21 0 0,1 0 0,-22 0 16,21-21-16,0 0 0,-20 21 15,20-22-15,0 1 0,-21 0 0,22 0 16</inkml:trace>
  <inkml:trace contextRef="#ctx0" brushRef="#br0" timeOffset="90151.98">2413 12446 0,'-42'0'15,"63"0"32,0 0-47,0 0 0,0 0 16,0 0-16,1-21 0,-1 21 0,0 0 15,0 0-15,0 0 16,0 0 0</inkml:trace>
  <inkml:trace contextRef="#ctx0" brushRef="#br0" timeOffset="90327.88">2349 12615 0,'0'0'0,"0"22"16,22-22 15,-1 0-15,0 0-16,0 0 0,0 0 0,0 0 16,1-22-16,-1 22 0,0 0 15,0-21-15,0 21 0,0-21 16</inkml:trace>
  <inkml:trace contextRef="#ctx0" brushRef="#br0" timeOffset="90641.71">3196 12319 0,'0'-21'0,"0"42"0,-21-42 0,0 21 16,0 21-1,21 0-15,0 0 16,0 1-16,0 20 16,0-21-16,0 0 0,0 0 15,0 1-15,0-1 0,0 0 0,0 0 0,0 0 16,0 0-16,0 1 0,0-1 15,0 0-15,0 0 16,21-42 15</inkml:trace>
  <inkml:trace contextRef="#ctx0" brushRef="#br0" timeOffset="91047.47">3514 12340 0,'0'0'0,"0"-21"16,0 42-1,0 0 1,0 1-16,-22-1 0,1 0 16,21 0-16,-21 0 0,21 0 15,0 1-15,0-1 0,0 0 0,-21 0 16,21 0-16,0 0 0,0 1 0,0-1 15,0 0-15,21-21 16,0 0-16,0 0 0,1 0 0,20 0 16,-21 0-16,0 0 0,22 0 15,-22-21-15,0 21 0,0-21 0,0-1 16,0 22-16,1-21 0,-22 0 0,21 0 16,-21 0-16,0 0 0,0-1 15,0 1-15,0 0 0,0 0 16,-21 0-16,-1 0 0,1-1 0,0 1 15,0 21-15,0-21 16,0 21-16,-1 0 0,1 0 16,0 21-16,21 0 0,0 1 15,0-1 1,21-21-16,0 21 16,1-21-16</inkml:trace>
  <inkml:trace contextRef="#ctx0" brushRef="#br0" timeOffset="91336.31">4297 12234 0,'0'22'31,"0"-1"-16,0 0-15,-21 0 0,21 0 0,0 0 16,0 1-16,-22 20 0,22-21 0,0 0 16,0 0-16,0 1 0,0-1 15,0 0-15,0 0 0,0 0 0,0 0 16,0 1-16,0-1 16,-21-21 15,21-21-31</inkml:trace>
  <inkml:trace contextRef="#ctx0" brushRef="#br0" timeOffset="91529.2">4085 12510 0,'0'-22'15,"21"22"1,0 0-1,1-21-15,-1 21 16,0 0-16,0 0 0,-21-21 16,21 21-16,0 0 0,1-21 15,-1 21-15,-21-21 0,21 21 0,0-21 16</inkml:trace>
  <inkml:trace contextRef="#ctx0" brushRef="#br0" timeOffset="92099.38">4784 12234 0,'0'0'0,"0"-21"0,0 0 15,0 0-15,21 0 16,-21 0-16,21-1 15,0 22-15,0 0 0,0 0 16,1 0-16,-1 0 16,-21 22-16,21-1 0,-21 21 15,0-21-15,21 0 0,-21 22 0,0-22 16,0 21-16,0 1 0,0-22 16,0 0-16,-21 21 0,0-21 15,0 1-15,-1-1 0,1 0 0,0 0 16,0 0-16,0 0 0,0-21 0,-1 22 15,-20-22-15,21 0 0,0 0 16,0 0-16,-1 0 0,1 0 0,0 0 16,0 0-16,0-22 15,21 1-15,0 0 16,0 0-16,0 0 0,0 0 16,0-1-16,0 1 0,21 0 0,0 0 15,0 21-15,0-21 16,1 21-16,-1 0 15,0 0-15,0 21 0,0 0 16,0 0-16,1 0 0,-1 1 16,-21-1-16,21 0 15,0 0-15,0 0 16,0-21-16,-21 21 16,22-21-16,-1 0 15,0 0 1,0 0-16,0-21 15</inkml:trace>
  <inkml:trace contextRef="#ctx0" brushRef="#br0" timeOffset="92544.41">5355 12234 0,'0'0'15,"0"-42"1,0 63 15,0 0-31,-21 1 16,0 20-16,21-21 0,0 0 0,-21 0 16,21 1-16,-22-1 0,22 0 15,0 0-15,0 0 0,0 0 16,0 1-16,0-1 0,0 0 15,22-21-15,-1 0 0,0 21 16,0-21-16,0 0 0,0 0 0,1 0 16,-1 0-16,0 0 0,0-21 15,0 0-15,0 0 0,1 21 0,-1-22 16,0 1-16,0 0 0,0-21 0,-21 21 16,0-1-16,0-20 15,0 21-15,0 0 0,0 0 0,0-1 0,-21 1 16,0 21-16,0-21 15,0 21-15,-1 0 0,1 0 16,0 0-16,0 0 0,0 0 0,0 21 16,-1-21-16,1 21 0,0-21 15,21 22-15,-21-22 0,21 21 32</inkml:trace>
  <inkml:trace contextRef="#ctx0" brushRef="#br0" timeOffset="93331.98">6604 12658 0,'0'0'0,"0"-21"15,0-1 1,0 1 15,21 21-31,0 0 16,0 0-16,1 0 16,-1 0-16,0 0 0,0 21 15,-21 1-15,0-1 16,0 0-16,0 0 15,0 0-15,0 0 0,0 1 16,-21-22-16,0 21 0,0 0 0,-1-21 16,1 21-16,21 0 0,-21-21 0,0 0 15,0 21-15,0-21 16,21-21 15,21 21-15,0-21-16,0 21 15,0 0-15,0 0 0,1 0 0,-1 0 16,0 0-16,0 0 0,0 0 16,0 0-1,-21 21-15,0 0 0,0 1 16,22-1-16,-22 0 0,0 0 16,0 0-16,0 0 15,-22-21-15,1 22 16,0-22-16,0 0 0,21 21 0,-21-21 15,0 0-15,-1 0 0,1 0 16,0 0-16,0 0 16,0 0-16,21-21 47,0-1-32,21 22-15,0-21 0,0 21 16,0 0-16,1-21 0</inkml:trace>
  <inkml:trace contextRef="#ctx0" brushRef="#br0" timeOffset="94598.77">7218 12679 0,'0'0'0,"21"0"0,-21-21 31,-21 21-15,0 0-16,21 21 0,-22 0 16,1 0-16,21 0 15,0 1-15,0-1 0,-21 0 0,21 0 16,-21 0-16,21 0 0,-21-21 0,21 22 16,0-1-16,0 0 0,0 0 15,0 0-15,0 0 0,0 1 16,0-1-16,21-21 15,0 0-15,0 0 0,0 0 16,1 0-16,-1 0 0,0 0 16,0 0-16,0 0 0,0 0 15,1-21-15,-22-1 16,21 1-16,0 0 0,-21 0 16,21 0-16,-21 0 0,0-1 0,0 1 15,0 0-15,0-21 0,0 21 0,0-1 16,0 1-16,0 0 0,0 0 15,-21 21-15,0 0 16,0 0-16,-1 0 0,1 0 16,0 0-16,0 0 0,0 21 15,0 0-15,-1 0 0,1 1 0,-21-1 16,21 0-16,0 0 0,-1 0 16,22 0-16,-21 1 0,21-1 0,0 0 15,-21 0-15,21 0 0,0 0 0,0 1 16,0-1-16,21 0 15,0-21-15,1 21 0,-1-21 16,0 21-16,0-21 0,0 0 0,0 0 16,1 0-16,-1 0 0,0 0 15,0 0-15,0 0 0,0 0 0,1-21 16,-1 21-16,0-21 0,-21 0 16,21 0-16,-21-1 15,21 1-15,-21 0 0,0 0 0,0 0 16,0-22-16,0 22 0,0 0 15,0 0-15,-21 0 0,0 0 0,21-1 16,-21 1-16,0 21 0,-1-21 16,1 21-16,0 0 15,0 0-15,0 0 0,0 21 0,-1-21 16,22 21-16,-21 1 0,0-1 0,0 0 16,0 0-16,0 0 15,-1 0-15,22 1 0,0-1 0,-21 0 16,21 0-16,0 0 0,0 0 0,0 1 15,0-1-15,0 0 0,0 0 16,21 0-16,1-21 0,-1 21 16,0-21-16,0 0 15,0 0-15,0 0 0,1 0 0,-1 0 16,0 0-16,0 0 0,0 0 16,0-21-16,1 0 0,-1 21 0,0-21 15,0 0-15,-21 0 0,21-1 0,0 1 16,-21 0-16,0 0 0,0-21 15,0 20-15,0 1 0,0-21 0,0 21 16,0 0-16,0-1 0,0 1 0,0 0 16,0 0-16,-21 21 15,0 0-15,0 0 0,0 0 16,0 0-16,-1 0 0,1 0 0,0 0 16,0 21-16,0 0 0,0 0 15,-1 1-15,1-1 0,0 0 16,0 0-16,21 0 0,0 22 0,-21-22 15,21 0-15,0 0 0,0 0 0,0 0 16,0 1-16,0-1 0,21 0 16,0 0-1,0-21-15,0 0 0,1 0 16,-1 0-16,0 0 0,0 0 16,-21-21-16,21 21 0,0-21 15,1 0-15,-22-1 0,21 1 16,-21 0-16,0 0 0,0-21 0,0 20 15,0 1-15,0 0 0,0 0 16,-21 21 0,-1 0-16,1 0 15,0 0-15,21 21 0,-21 0 0,0 0 16,0-21-16,21 22 0,0-1 16,-22 0-16,22 0 0,0 0 15,0 0-15</inkml:trace>
  <inkml:trace contextRef="#ctx0" brushRef="#br0" timeOffset="138814.35">10626 15769 0,'-22'0'0,"-20"-21"16,21 0-1,0 21-15,0 0 16,21-21 0,-22 21-16,44 0 47,-1 0-47,0 0 0,21 0 15,1 0-15,-1 0 0,21 0 0,1 0 16,-1 0-16,22 0 0,-21 0 15,20 0-15,22-21 0,-21 21 16,-1 0-16,1 0 0,0-22 0,-22 22 16,22 0-16,0-21 0,-22 0 15,1 21-15,-22 0 0,21-21 0,-20 21 16,-22 0-16,21-21 0,-21 21 0,1 0 16,-1-21-16,0-1 15,-21 1-15,0 0 16,0 0-16,0 0 15,0 0-15,0-1 16,-21 1-16,0 21 0,-1-21 16,1 21-16,0 0 0,0 0 15,-21-21-15,-1 21 0,1 0 16,0 0-16,-22 0 0,-42 0 16,43 0-16,-22 0 0,22 0 15,-1 0-15,-21 0 0,1 0 0,-1 21 16,0-21-16,22 0 0,-22 21 0,22-21 15,-22 0-15,43 21 0,-22-21 16,22 0-16,0 0 0,20 22 16,1-22-16,0 0 0,0 0 0,0 0 15,0 0 1,21 21-16,0 0 16,0 0-1,0 0-15,0 0 0,0 1 16,0-1-16,0 21 15,0-21-15,0 0 0,0 22 0,0-22 16,0 42-16,0-20 0,0-1 0,0 22 16,0-1-16,0-21 0,0 22 0,0-1 15,0 1-15,0-1 16,0-20-16,21-1 0,-21 22 0,21-22 0,-21 0 16,0 1-16,0-1 0,0 0 0,0 1 15,21-22-15,-21 21 16,0 0-16,21-20 0,-21 20 0,0-21 15,0 0-15,0 22 0,0-22 0,0 0 16,0 0-16,0 0 0,0 0 16,0 1-16,0-1 0,0 0 15,21-21 48,22 0-48,-22 0-15,0 0 0,21 0 16,1 0-16,20 0 0,-20-21 16,20 21-16,1-21 0,-1 21 0,22 0 15,-22-22-15,1 22 0,20 0 16,-20-21-16,-1 0 0,1 21 0,-1 0 16,1 0-16,-1 0 0,-20 0 0,-1 0 15,0 0-15,1 0 0,-22 0 0,21-21 16,-21 21-16,1 0 15,-1-21-15,-21 0 16,0-1 0,0 1-16,0 0 15,0 0-15,0 0 16,0 0-16,0-1 0,0 1 16,0 0-16,0-21 0,0 21 0,0-22 15,0 22-15</inkml:trace>
  <inkml:trace contextRef="#ctx0" brushRef="#br0" timeOffset="139171.66">12192 15727 0,'0'0'0,"0"-42"0,0-1 16,0 1-16,0 0 0,0 20 16,0-20-16,0 21 0,0 0 0,0 0 15,0-1 1,0 44-1,21-1-15,-21 0 0,0 21 16,0 1-16,0-1 0,0 0 0,21 22 16,-21 20-16,0 1 0,0 0 0,0-1 15,0 1-15,0 0 0,0-22 16,0 22-16,-21-22 0,0 1 0,21-1 16,0 1-16,-21-1 0,21-20 0,-21-1 15,21 0-15,0-20 0,0 20 0,0-21 16,0 0-16,0 0 0,0 1 15,0-1-15,-22-42 63,22-1-63,0 1 0,-21 0 16</inkml:trace>
  <inkml:trace contextRef="#ctx0" brushRef="#br0" timeOffset="140641.99">9610 16447 0,'0'0'0,"0"21"31,0-42 16,0-1-31,0 1-16,0 0 0,42 0 16,-21 0-16,0 21 0,22-21 15,-1-1-15,0 1 0,1 0 0,20 0 16,1 21-16,-1-21 15,1 0-15,-1-1 0,1 22 0,-1-21 16,-21 21-16,22 0 0,-22 0 0,22 0 16,-22 0-16,-21 0 0,0 0 15,1 0-15,-1 0 0,0 0 16,-42 0 46,0 0-46,-1 0-16,1 0 16,0 0-16,0 0 15</inkml:trace>
  <inkml:trace contextRef="#ctx0" brushRef="#br0" timeOffset="141095.29">9483 16595 0,'0'-21'16,"21"21"-16,-21-22 0,21 1 15,0 21-15,0-21 0,22 0 16,-22 0-16,21 21 0,0-21 0,22-1 16,-1 1-16,1 0 0,-1 0 15,22 0-15,-21 0 0,20-1 16,-20 1-16,20 0 0,-20 0 0,-1 21 15,1-21-15,-22 21 0,1-21 16,-1 21-16,-21 0 0,0 0 0,0 0 16,-42 0 46,21-22-46,-21 22-16,21-21 15,-21 21-15</inkml:trace>
  <inkml:trace contextRef="#ctx0" brushRef="#br0" timeOffset="141515.69">10372 15896 0,'0'21'0,"21"1"16,0-22-16,-21 21 16,21-21-16,0 21 0,0-21 0,1 0 15,20 21-15,-21-21 0,21 21 16,-20-21-16,20 0 0,0 0 0,1 0 15,-22 0-15,21 0 0,-21 0 16,0 0-16,1 0 0,-22 21 0,0 1 16,0-1-16,-22-21 15,1 21-15,0 0 0,0 0 16,0 0-16,0 1 0,-22-1 0,22 0 16,-21 21-16,21-21 0,-1 22 0,-20-22 15,21 0-15,0 0 0,0 22 16,-1-22-16,1 0 0,0 0 15,21 0-15,-21 0 0,21 1 16</inkml:trace>
  <inkml:trace contextRef="#ctx0" brushRef="#br0" timeOffset="144725.32">12679 15431 0,'0'-22'0,"0"44"0,0-65 0,0 22 16,0 42 15,0 0-31,0 1 0,0 20 0,0-21 16,0 21-16,0-20 0,0 20 15,0-21-15,0 21 0,0-20 16,0 20-16,0-21 0,0 0 0,0 0 15,0 1-15,0-1 0,0-42 47,0-1-31,0 1-16,21 0 0,-21 0 0,21 0 16,-21 0-16,0-1 0,0 1 0,0 0 15,21 21-15,-21-21 0,21 21 31,-21 21-31,22 0 16,-22 0-16,21 1 0,-21-1 0,0 0 16,0 0-16,21 0 0,0 0 15,-21 1-15,21-1 0,0 0 0,1 0 16,-1-21-16,0 21 0,0-21 0,0 0 16,0 0-16,1 0 0,20 0 15,-21 0-15,0-21 0,0 0 0,-21 0 16,22-22-16,-22 1 0,0 21 15,0-21-15,0-1 0,0 22 16,0-21-16,-22-22 0,1 22 16,0 0-16,0 20 0,0-20 0,0 21 15,-1 0-15,1 0 0,0 21 16,0 0-16,0 0 0,0 21 16,-1 0-16,22 0 0,-21 0 15,21 0-15,0 1 0,0-1 16,0 0-16,0 0 0,21-21 0,1 21 15,-1-21-15,0 21 0</inkml:trace>
  <inkml:trace contextRef="#ctx0" brushRef="#br0" timeOffset="145155.57">13462 15536 0,'0'-21'16,"-21"21"-1,0 0-15,-1 0 16,1 21-16,0-21 16,0 22-16,21-1 0,-21 0 0,0 0 15,-1 0-15,22 0 0,0 22 16,0-22-16,0 0 0,0 0 16,0 0-16,0 1 15,22-22-15,-1-22 16,-21 1-1,21 0-15,-21 0 0,21 0 16,-21 0-16,0-1 0,0 1 0,0 0 16,0 0-16,0-21 0,0 20 15,0 1-15,21 42 16,-21 1 0,0-1-16,0 0 15,0 21-15,21-21 0,-21 1 0,0-1 16,0 0-16,0 0 0,0 0 0,22 0 15,-22 1-15,21-1 0,0 0 16,0-21 0,0 0-16,-21-21 15,21 0 1</inkml:trace>
  <inkml:trace contextRef="#ctx0" brushRef="#br0" timeOffset="145388.45">13652 15219 0,'0'0'0,"0"-42"0,0-1 0,0 22 16,0 0-16,0 42 16,0 0-16,-21 0 15,21 22-15,-21-1 16,21 0-16,0 1 0,0-1 0,0 0 16,-21 1-16,21-1 0,0 0 0,0-20 15,0 20-15,0-21 0,0 0 16,0 22-16,0-22 0,0 0 15,0 0-15,0 0 0,0-42 32,21 21-17</inkml:trace>
  <inkml:trace contextRef="#ctx0" brushRef="#br0" timeOffset="145959.18">13695 15663 0,'21'0'0,"-21"-21"15,21 21-15,0 0 16,-21-21 0,21 21-16,-21-21 0,22 21 0,-22-21 15,21 21-15,-21-21 0,0-1 16,-21 22 15,-1 22-31,22-1 16,-21 0-16,21 0 0,0 0 15,0 0-15,0 1 0,-21-1 0,21 0 16,0 0-16,0 0 0,0 0 16,21-21-1,0 0 1,1 0-16,-1 0 16,0-21-16,0 0 0,0 0 15,0 0-15,1 0 0,-1-1 16,0 1-16,0 0 0,0 0 0,0 21 15,1-21-15,-1 21 0,0 0 16,0 0 0,0 21-16,0 0 0,-21 0 0,0 0 15,22 1-15,-22-1 0,0 0 16,0 0-16,0 0 16,0 0-16,0 1 0,0-1 15,0-42 32,0-1-47,0 1 0,21 0 0,-21 0 16,0 0-16,21 0 0,0-1 0,0 1 15,-21-21-15,21 21 0,1 0 16,-22-1-16,0 1 0,21 0 16,0 0-16,0 21 15</inkml:trace>
  <inkml:trace contextRef="#ctx0" brushRef="#br0" timeOffset="146204.54">13335 15536 0,'0'-21'0,"0"42"0,21-63 16,0 42-16,0-21 0,22 21 16,-1-21-16,0 21 0,1-21 0,-1 21 15,0 0-15,22-22 0,-22 1 16,22 21-16,-22 0 0,0 0 0,1-21 16,-22 21-16,21 0 0</inkml:trace>
  <inkml:trace contextRef="#ctx0" brushRef="#br0" timeOffset="146604.01">13314 16383 0,'0'0'0,"-21"0"0,21 21 16,0-42 15,0 0-31,0 0 16,0 0-16,0-1 0,21 22 15,-21 22 1,0-1-1,0 0-15,0 0 0,0 0 0,0 0 16,0 22-16,0-22 0,0 21 0,0-21 16,0 1-16,0 20 0,0-21 15,-21 0-15,21 22 0,0-22 0,-22-21 16,22 21-16,-21 0 0,0-21 16,0 21-16,0-21 15,0 0-15,-1 0 0,22-21 16,-21 21-16,0-21 0,0 0 15,21 0-15,-21-22 0,0 22 0,21 0 0</inkml:trace>
  <inkml:trace contextRef="#ctx0" brushRef="#br0" timeOffset="146783.92">13081 16150 0,'0'0'0,"0"-21"0,0 0 15,0 0-15,21 21 0,0 0 47,0 0-31,1 21-16,-22 0 0,21-21 15,0 0-15,0 21 0,0-21 16,0 21-16</inkml:trace>
  <inkml:trace contextRef="#ctx0" brushRef="#br0" timeOffset="147811.47">13483 16193 0,'0'21'31,"0"0"-31,0 0 16,0 0-16,0 0 15,0 1-15,0-1 0,0 0 0,0 0 16,0 0-16,0 0 16,21-21-16,0 0 15,1 0-15,-1 0 16,0 0-16,0-21 15,0 0-15,-21 0 16,0 0-16,21 0 0,-21-1 16,0 1-16,0 0 0,22 0 0,-22 0 15,0 42 17,0 0-32,0 0 15,0 0-15,0 1 0,0-1 16,0 0-16,0 0 0,0 0 15,0 0-15,0 1 16,21-22-16,0 0 16,0 0-16,0 0 15,0 0-15,-21-22 16,22 1-16,-22 0 0,0 0 16,21 0-16,-21 0 0,0-1 15,0 1-15,0 0 16,0 42 15,0 0-31,0 1 0,0-1 16,0 0-1,21-21 1,0 0 0,0 0-16,0-21 15,1 21 1,-22-21-16,21 21 0,-21-22 15,0 1-15,21 21 0,-21-21 0,0 0 16,21 21 0,-42 0 62,0 0-63,0 21 1,21 0-16,0 0 16,-22-21-16,22 22 0,0-1 0,0 0 15,0 0-15,0 0 0,0 0 16,0 1 0,22-22-16,-1 0 15,0 0-15,0 0 0,0 0 0,0 0 16,1 0-16,-1 0 0,0 0 15,21 0-15,-21 0 0,1 0 16,-1-22-16,0 22 0,-21-21 0,21 0 0,0 21 16,0-21-16,-21 0 0,0 0 15,22-1-15,-22 1 16,0 42 15,0 1-31,0-1 16,0 0-16,0 0 0,0 0 15,0 0-15,21-21 16,0 0-16,0 22 16,0-22-16,0 0 0,1 0 15,-1 0-15,0 0 16,0-22-16,0 1 0,0 21 16,-21-21-16,0 0 0,0 0 15</inkml:trace>
  <inkml:trace contextRef="#ctx0" brushRef="#br0" timeOffset="147999.35">14245 16066 0,'0'-22'0,"0"44"0,-21-44 0,21 1 31,-21 21 0,21 21-31,0 1 0,-21-22 16,21 21-16,0 0 0,-22 0 16,22 0-16</inkml:trace>
  <inkml:trace contextRef="#ctx0" brushRef="#br0" timeOffset="148319.18">13610 16891 0,'-21'0'16,"21"21"15,0 0-31,0 1 16,0-1-16,0 0 0,-21 0 0,21 0 15,0 0-15,0 1 0,0-1 0,0 0 16,0 0-16,0 0 0,0 0 16,0 1-16,0-1 0,0 0 15,0-42 32,0 0-47,0-1 0</inkml:trace>
  <inkml:trace contextRef="#ctx0" brushRef="#br0" timeOffset="148583.03">13525 16976 0,'0'-21'16,"0"42"-16,0-64 0,0 22 0,0 0 0,0 0 15,0 0 1,22 21-16,-1 0 0,-21-21 0,21 21 16,0-22-16,0 22 0,0 0 0,1 0 15,-1 0-15,0 0 0,0 0 16,0 0-16,0 0 0,1 22 15,-22-1-15,0 0 0,0 0 16,0 0-16,0 0 0,-22 1 16,22-1-16,-21-21 0,-21 21 15,21 0-15,0-21 0,-1 0 0,22 21 16,-21-21-16,0 0 16</inkml:trace>
  <inkml:trace contextRef="#ctx0" brushRef="#br0" timeOffset="148879.85">13737 17060 0,'0'0'0,"21"0"15,0 0-15,1 0 16,-1 0-16,0-21 0,-21 0 16,21 21-16,-21-21 0,21 21 15,-21-21-15,0 0 0,21 21 0,-21-22 16,0 1-16,0 0 0,-21 21 31,21 21-15,-21 0-16,0 1 0,21-1 15,-21 0-15,21 0 0,0 0 16,0 0-16,0 1 0,0-1 0,0 0 16,0 0-16,0 0 15,21 0-15,0-21 16,0 0-16,0 0 15,1 0-15,-1 0 0,0-21 16,0 0-16,0 21 0,-21-21 0,21 0 16,1 0-16</inkml:trace>
  <inkml:trace contextRef="#ctx0" brushRef="#br0" timeOffset="149101.73">14182 16764 0,'0'0'0,"21"-63"15,-21 41-15,0 44 31,-21-22-15,21 21-16,0 0 0,0 0 0,0 0 16,-22 0-16,22 22 0,0-22 0,0 0 15,0 0-15,0 0 0,0 1 0,0-1 16,0 0-16,0 0 0,0 0 16,0 0-16,0 1 15,0-1 1</inkml:trace>
  <inkml:trace contextRef="#ctx0" brushRef="#br0" timeOffset="149275.63">14097 16955 0,'0'-22'15,"0"1"1,21 21-1,0 0-15,0 0 0,1 0 16,-1 0-16,-21-21 0,21 21 16,0 0-16,0 0 15,0 0-15</inkml:trace>
  <inkml:trace contextRef="#ctx0" brushRef="#br0" timeOffset="149639.42">14414 16828 0,'0'0'0,"0"-22"16,22 22 0,-1 0 15,-21 22-31,21-22 0,-21 21 16,21 0-16,-21 0 0,0 0 15,0 0-15,0 1 16,0-1-16,0 0 0,0 0 15,0 0-15,0 0 16,0-42 31,0 0-47,0 0 16,0 0-16,0 0 0,21-1 15,-21 1-15,21 0 0,-21 0 16,22 21-16,-22-21 0,21 21 15,0-21-15,0 21 16,0 0 0,0 0-1,1 0-15</inkml:trace>
  <inkml:trace contextRef="#ctx0" brushRef="#br0" timeOffset="149963.21">14859 16828 0,'0'21'0,"0"0"15,0 0-15,0 0 16,-21 0-16,21 1 16,-21-22-16,21 21 0,-22-21 0,22 21 15,0 0-15,0 0 16,22-21 0,-1 0-1,0 0-15,0 0 0,0 0 16,0-21-1,-21 0-15,22 0 0,-22 0 16,0-1-16,0 1 0,0 0 0,0 0 16,0 0-16,0 0 15,-22 21-15,1 0 16,0 0-16,0 21 0,0-21 16,21 21-16,-21 0 0,-1-21 15,1 21-15,0 0 0,21 1 0,-21-1 16,0-21-16,0 21 0</inkml:trace>
  <inkml:trace contextRef="#ctx0" brushRef="#br0" timeOffset="150507.89">13758 17611 0,'0'-43'16,"0"22"-16,-21 21 15,21-21-15,-21 21 0,0-21 16,0 21-16,-1 0 15,1 0-15,21 21 16,-21-21-16,21 21 0,-21 0 0,0-21 16,21 22-16,0-1 0,0 0 0,0 0 15,0 0-15,0 0 16,0 1-16,21-22 31,0 0-31,0-22 16,0 22-16,1-21 0,-22 0 0,21 0 15,0 0-15,0 0 0,-21-1 0,21 1 16,-21 0-16,21 0 0,1 0 16,-22 42 15,0 0-31,0 0 16,0 0-16,0 1 0,0-1 15,0 0-15,0 0 0,0 0 0,0 0 16,21-21-1,0 0-15,0 0 16,0 0-16,0 0 0,1 0 16,-1-21-16,0 21 0</inkml:trace>
  <inkml:trace contextRef="#ctx0" brushRef="#br0" timeOffset="150795.73">14287 17357 0,'0'-21'0,"0"-1"15,-21 22 1,0 0-16,0 0 16,21 22-1,-21-22-15,0 21 0,21 0 0,0 0 16,-22 0-16,22 0 0,0 1 16,-21-1-16,21 0 0,0 0 0,0 0 15,0 0-15,0 1 0,0-1 16,0 0-16,0 0 0,21 0 15,1-21-15,-1 0 16,0 0 0,0 0-16,0 0 0,0 0 15,1 0-15,-1 0 0,-21-21 16,0 0-16,21 21 0,-21-21 16</inkml:trace>
  <inkml:trace contextRef="#ctx0" brushRef="#br0" timeOffset="151176.51">14393 17547 0,'0'-21'16,"-21"63"-16,42-63 0,0-21 0,-21 63 47,-21-21-47,21 21 0,0 0 15,0 1-15,0-1 16,21 0 0,1-21-16,-1 0 0,0 0 15,0 0-15,0 0 16,0 0-16,-21-21 0,22 21 15,-1-21-15,0-1 0,-21 1 16,0 0-16,21 21 0,-21-21 0,21 0 16,-21 0-16,0-1 15,0 1 95,21 21-110,-21-21 0,0 0 15,0 0-15,0 0 16,22-1-16,-22-20 0,21 21 16,-21-21-16,0-1 0</inkml:trace>
  <inkml:trace contextRef="#ctx0" brushRef="#br0" timeOffset="152283.44">13737 15600 0,'0'0'0,"21"0"15,-21-21 1,0 0-16,21 21 0,1-22 0,-22 1 16,21 21-16,0-21 0,0-21 0,-21 21 15,21-1-15,0-20 0,-21 0 0,22-1 16,-22 1-16,0 0 0,0-1 16,0 1-16,-22 0 0,1-22 0,0 22 15,-21 0-15,21-1 0,-1-20 0,-20 20 16,0 1-16,-1-21 0,1 20 15,0 1-15,-22 0 0,22 20 0,-22-20 16,-20 21-16,20 0 0,-20 0 16,-1-1-16,0 22 0,1 0 0,20 0 15,-21 0-15,22 0 0,-22 22 16,22 20-16,-1 0 0,1 1 0,-1-1 16,22 21-16,-22 1 0,22-1 15,21 1-15,-21-1 0,20 22 0,22-21 16,0 20-16,0-20 0,0-1 0,0 1 15,0-1-15,22 1 0,-22-22 16,21 0-16,-21 1 0,21-22 0,-21 0 16,0 0-16,21 0 0,-21 1 0,21-22 15</inkml:trace>
  <inkml:trace contextRef="#ctx0" brushRef="#br0" timeOffset="152528.44">11959 15346 0,'0'0'0,"0"21"0,0 21 16,0-20-16,0-1 0,0 21 0,0-21 15,21 0-15,-21 22 16,21-22-16,1 0 0,-22 0 0,21 0 15,0 1-15,-21-1 0,21-21 0,0 21 16,0-21-16,1 0 0,-1 0 0,21 0 16,-21-21-16,43 0 0,-22-1 15,22-20-15,-1 0 0,1-1 0,-1-20 16</inkml:trace>
  <inkml:trace contextRef="#ctx0" brushRef="#br0" timeOffset="153029.15">11578 16489 0,'21'0'15,"0"0"-15,1 0 0,-1 0 16,0 0-16,21 0 0,1 0 15,-1 0-15,0-21 0,1 21 0,20 0 16,-21 0-16,22 0 0,-22-21 16,1 21-16,-1 0 0,-21 0 0,21 0 15</inkml:trace>
  <inkml:trace contextRef="#ctx0" brushRef="#br0" timeOffset="153173.07">11663 16743 0,'0'0'0,"-21"0"0,21 21 16,0 0-16,0 0 16,21-21-1,21 0-15,-21 0 0,0 0 16,22-21-16,-1 0 0,-21 0 16,22 21-16</inkml:trace>
  <inkml:trace contextRef="#ctx0" brushRef="#br0" timeOffset="153390.95">11303 16256 0,'0'0'0,"-21"0"0,21-21 0,0 0 16,0 0-1,21-1-15,0 22 0,0-21 16,0 21-16,22-21 0,-22 21 0,21-21 15,1 21-15,20-21 0,-21 21 16,22-21-16,-22 21 0,1 0 0,-22-22 16,21 1-16</inkml:trace>
  <inkml:trace contextRef="#ctx0" brushRef="#br0" timeOffset="153551.85">11324 16023 0,'0'0'0,"21"-21"16,0 21-16,22 0 0,-22-21 16,0 21-16,21 0 0,-20 0 0,20 0 15,-21 0-15,21 0 0,1 21 16,-1 0-16,-21 0 0,22 1 0,-22-1 16,-21 0-16,0 21 0</inkml:trace>
  <inkml:trace contextRef="#ctx0" brushRef="#br0" timeOffset="153673.78">11282 16552 0,'0'0'0,"21"0"15,21 0-15,1 0 16,-1 0-16,0-21 0,22 0 0,20 21 16,1-42-16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5:58:34.0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1355 953 0,'0'-22'15,"-22"22"-15,22-21 0,-21 21 16,21-21-16,0 0 16,0 0-16,0 0 0,0-1 15,0 1-15,0 0 16,0 0-16,0 42 31,0 21-15,0-20-16,0 20 0,0 21 15,-21-20-15,21 20 0,-21-20 0,0 20 16,21 1-16,-21-22 0,21 21 16,-22-20-16,22-1 0,-21 22 0,21-22 15,-21-21-15,21 21 16,0 1-16,0-22 0,0 0 0,0 0 15,0 0-15,0-42 32,0 0-32,21 0 0,0 0 15,-21 0-15,22-1 0,-1 1 0,0 0 16</inkml:trace>
  <inkml:trace contextRef="#ctx0" brushRef="#br0" timeOffset="283.98">1672 1270 0,'0'42'16,"0"-20"-16,0-1 0,0 0 15,21-21 1,0 0 0,1 0-16,-1 0 0,-21-21 15,21 0-15,-21-1 16,0 1-16,-21 21 15,0 0-15,-1 0 16,1 0-16,0 0 0,0 0 16,0 21-16,0 1 0,-1-1 15,22 0 1,22-21 0,-1 0-16,0 0 0,0 0 0,21-21 15,-20 21-15</inkml:trace>
  <inkml:trace contextRef="#ctx0" brushRef="#br0" timeOffset="828.6">2603 762 0,'0'0'0,"-21"-21"0,21 0 15,0-22-15,0 22 0,0 0 0,0 0 16,0 0-16,21 21 16,1 0-16,-1 0 0,0 21 15,0 0-15,21 0 0,-20 0 0,20 22 16,-21-1-16,21 22 0,-20-1 15,-1-21-15,0 22 0,0-1 0,0 1 16,-21-1-16,21 1 0,-21-1 16,0-20-16,0-1 0,0 22 15,0-22-15,0 0 0,0-21 0,0 22 16,0-22-16,-21 0 0,21 0 0,-21-21 16,21-21-1,0 0-15,0-21 16,0 20-16,0-20 0,21-21 15,0-1-15,1 1 0,-1-1 0,0-21 16,0 1-16,0-1 0,0 0 0,22 1 16,-22-1-16,0 22 0,21-1 15,-42 1-15,22 20 0,-1 22 0,0-21 16,-21 21-16,0-1 16,21 22-16,0 0 15,-21 22-15,0-1 16,21 0-16,1 0 0,-22 0 15,21 0-15,0 1 0,-21-1 0,21 0 16</inkml:trace>
  <inkml:trace contextRef="#ctx0" brushRef="#br0" timeOffset="2455.79">3831 1482 0,'0'0'0,"-21"0"16,0 0-16,0-21 31,21-1-31,0 1 15,0 0-15,0 0 0,0 0 16,21 0-16,-21-1 0,0 1 0,0 0 16,21 0-16,-21-21 0,0 20 15,0 1-15,0-21 0,0 21 16,0 0-16,0-1 0,-21 1 0,0 21 16,-1 0-16,1 0 0,0 0 15,0 0-15,-21 0 0,-1 21 0,22 1 16,-21-1-16,21 0 0,-22 21 0,22 1 15,-21-1-15,21 0 0,-1 1 16,-20-1-16,42 0 0,-21 1 0,21-1 16,-21 0-16,21-21 0,0 22 15,0-22-15,0 0 0,21 0 0,0 0 16,0-21-16,0 0 0,1 0 0,-1 0 16,21 0-16,-21 0 0,22-21 15,-1 0-15,-21 0 0,21-21 16,-20 20-16,20 1 0,-21-21 0,0 21 15,0-22-15,1 1 0,-1 21 16,0-21-16,0-1 0,0 1 0,-21 0 16,0-1-16,0 22 0,21 0 0,-21-21 15,0 20-15,0 44 32,0-1-32,0 0 0,0 0 0,0 21 15,-21-20-15,0 20 0,21 0 16,0-21-16,-21 22 0,21-1 0,-21 0 15,21-20-15,-21 20 0,21-21 16,0 21-16,0-20 0,0 20 16,0-21-16,0 0 0,21-21 0,0 21 15,0-21-15,0 0 0,0 0 0,1 0 16,-1 0-16,21 0 0,-21-21 16,22 0-16,-22 0 0,21 0 0,0 0 15,-20-22-15,20 22 0,-21-21 0,0-1 16,22 22-16,-22-21 0,0 0 15,-21 20-15,0-20 0,0 21 16,0 0-16,0 0 0,0-1 0,-21 1 16,0 21-16,-1 0 0,1 0 0,0 0 15,0 0-15,0 21 0,0-21 16,21 22-16,0-1 0,0 0 16,0 0-16,21 0 15,0-21-15,21 21 0,-21-21 0,1 22 16,20-22-16,-21 21 0,0 0 15,0-21-15,1 21 0,-1 0 0,-21 0 16,21 1-16,-21-1 0,0 21 16,0-21-16,0 0 0,0 1 15,-21-1-15,21 0 0,0 0 0,0 0 16,0 0-16,21-21 16,0 0-16,0 0 0,0 0 15,1 0-15,20 0 0,0-21 16,-21 21-16,22-21 0,-1 0 0,0 0 15,1 0-15,-22-1 0,21-20 0,1 21 16,-22 0-16,21-22 0,-21 22 16,0-21-16,1 21 0,-22-22 0,0 22 15,0-21-15,0 21 0,0 0 0,0-1 16,0 1-16,-22 0 0,1 21 16,0 0-16,21-21 0,-21 21 0,-21 0 15,20 0-15,1 21 0,0 0 0,0 0 16,-21 1-16,20-1 15,1 0-15,-21 21 0,21 1 0,0-22 16,-1 21-16,1-21 0,21 22 0,0-22 16,0 21-16,0-21 0,0 0 15,0 22-15,0-22 0,21 0 16,22-21-16,-22 0 0,0 0 0,21 0 16,-20 0-16,-1-21 0,21 21 15,-21-21-15,0 0 0,22-1 0,-22 1 16,0-21-16,-21 21 0,21 0 0,-21-1 15,21-20-15,-21 21 0,0-21 16,0 20-16,0 1 0,0 0 16,0 0-16,22 21 0,-22-21 15,0 42 1,0 0-16,0 0 0,0 0 16,0 1-16,0-1 0,0 0 0,-22 21 15,22-21-15,0 1 0,0 20 0,0-21 16,0 0-16,0 0 0,0 22 15,22-43-15,-1 21 0,0 0 0,0-21 16,0 0-16,0 0 0,1 0 0,-1 0 16,21 0-16,-21 0 0,0-21 15,22 0-15,-22 21 0,0-21 0,0-1 16,0-20-16,1 21 0,-1 0 16,0 0-16,0-22 0,0 22 0,-21 0 15,0-21-15,21 20 0,1 1 16,-22 0-16,0 0 0,0 42 31,0 0-31,0 0 16,0 1-16,0-1 0,0 0 0,-22 0 15,22 0-15,0 0 0,-21 1 0,21-1 16,0 0-16,0 0 0,0 0 0,0 0 16,0 1-16,0-1 15,0-42 16,0-1-31,21 1 0,-21 0 16</inkml:trace>
  <inkml:trace contextRef="#ctx0" brushRef="#br0" timeOffset="2784.6">5609 974 0,'-21'0'0,"-43"0"16,43 0-16,0 21 15,0 0-15,21 0 16,0 0-16,0 1 16,21-1-16,0-21 15,0 0-15,1 0 0,-1 0 16,0 0-16,0-21 0,0-1 0,0 22 16,-21-21-16,0 0 0,0 0 0,0 0 15,0 0-15,0-1 0,0 1 16,0 0-16,0 0 0,-21 0 0,0 0 15,0 21-15,0 0 0,0 0 0,-1 0 16,1 0-16,0 21 0,0 0 16,0 0-16,0 0 0,21 0 0,-22 1 15,22-1-15,0 0 0,0 0 16,22 0-16,-1-21 16,0 21-16,0-21 0,0 0 0,0 0 15,22 0-15</inkml:trace>
  <inkml:trace contextRef="#ctx0" brushRef="#br0" timeOffset="3336.28">6117 466 0,'0'0'0,"0"-21"0,0-1 0,-21 1 16,0 21-16,0 0 15,-1 0-15,1 0 16,21 21-16,-21 1 0,21 20 15,0-21-15,0 21 0,0 1 16,0 20-16,0-20 0,0 20 0,-21 1 16,21-1-16,0 1 0,-21-1 0,21 1 15,0-1-15,0 1 0,-21-22 16,21 0-16,0 22 0,-22-22 0,22-21 16,0 22-16,0-22 0,0 0 0,0 21 15,0-21-15,0 1 16,-21-22-16,21-22 15,0 1-15,0 0 16,0 0-16,0 0 0,0 0 16,0-1-16,21-20 0,1 21 15,-1 0-15,0 0 0,0-22 0,0 22 16,0 0-16,22 0 0,-22 21 0,0-21 16,0 21-16,0 0 0,1 0 15,-1 0-15,-21 21 0,21-21 0,0 21 16,-21 0-16,21 0 0,-21 0 0,0 22 15,0-22-15,0 0 0,0 0 16,0 22-16,0-22 0,-21 0 0,21 0 16,-21 0-16,0 0 0,0 1 0,-1-1 15,-20-21-15,21 21 0,0-21 0,-22 0 16,22 21-16,-21-21 0,21 0 16,0 0-16,-1 0 0,1 0 15,21-21 1,21 21-1,1-21-15,-1 0 0,0-1 16,21 1-16,-21 0 0</inkml:trace>
  <inkml:trace contextRef="#ctx0" brushRef="#br0" timeOffset="3656.1">6710 508 0,'0'-21'15,"0"42"-15,0-63 0,0 21 16,-21 21-16,-1 21 16,22 0-16,-21 0 15,21 0-15,-21 22 0,21-1 0,0 0 16,0 22-16,0-1 0,-21 1 0,21-1 16,0 1-16,-21-1 0,21 1 15,0-1-15,-21 1 0,21-1 0,0-20 16,0-1-16,0 0 0,0 1 0,0-1 15,-22 0-15,22-21 0,0 1 16,0 20-16,0-21 0,0 0 16,0-42 15,22 21-31,-22-21 16,21-21-16,0 20 0,0 1 0,-21 0 15</inkml:trace>
  <inkml:trace contextRef="#ctx0" brushRef="#br0" timeOffset="3999.92">6837 1418 0,'0'21'0,"21"-21"16,0 0 0,0 0-16,0 0 0,22 0 15,-22 0-15,0 0 0,0 0 16,22-21-16,-22 0 0,21 21 0,-21-21 15,0 0-15,1 0 0,-1-1 0,-21 1 16,0 0-16,0 0 0,0 0 16,0 0-16,0-1 0,-21 22 15,-1 0-15,1 0 0,0 0 0,0 22 16,0-1-16,-22-21 0,22 21 16,-21 21-16,21-21 0,-22 22 0,22-22 15,0 21-15,0 1 0,21-22 16,0 21-16,0-21 0,0 22 0,0-22 0,0 0 15,0 21-15,42-42 16,-21 21-16,1 1 0,20-22 0,0 0 16,-21 0-16,22 0 0,-22 0 0,21 0 15,-21-22-15,1 1 0,-1 0 0,0 0 16</inkml:trace>
  <inkml:trace contextRef="#ctx0" brushRef="#br0" timeOffset="5716.48">8488 677 0,'0'-21'0,"0"0"15,0 0 1,0 0 0,0 0-16,0-1 0,0 1 15,0 0-15,0 0 16,-21 21 15,21 21-31,0 0 16,-22 0-16,22 22 0,-21-1 0,21 22 15,0-22-15,0 21 0,-21 1 0,21 21 16,-21-22-16,21 1 0,-21-1 16,21 1-16,0-1 0,-21-21 15,21 22-15,-22-22 0,22 1 0,0-22 16,0 21-16,0-21 0,0 0 0,0 1 16,0-1-16,0 0 15,0-42 1,0 0-16,0-1 15,0-20-15,0 21 16,0 0-16,0-22 0,0 22 0</inkml:trace>
  <inkml:trace contextRef="#ctx0" brushRef="#br0" timeOffset="6089.26">8234 656 0,'0'-21'15,"0"42"-15,0-63 0,-21 42 0,21-21 0,0 0 16,0-1-16,0 1 0,21 21 16,0-21-16,0 0 0,0 21 15,0 0-15,1-21 0,20 21 0,-21 0 16,21 0-16,1 0 0,20 21 16,-20 0-16,20 21 0,-21-20 0,22 41 15,-22-21-15,1 22 0,-1-1 0,0 1 16,-21-1-16,1 1 0,-22-1 15,0 1-15,0-22 0,-22 22 16,1-22-16,0 0 0,-21 1 0,-1-1 16,1 0-16,0-20 0,-1-1 0,1 21 15,0-21-15,-1 0 0,22-21 16,0 22-16,0-22 0,0 0 0,0 21 16,-1-21-16,44 0 31,-1-21-31,0-1 15,0 22-15,0-21 0,0 0 16,22 0-16,-22 0 0</inkml:trace>
  <inkml:trace contextRef="#ctx0" brushRef="#br0" timeOffset="6428.56">9292 1291 0,'21'0'16,"0"0"-16,1 0 0,-1-21 16,-21 0-16,21 21 0,0-21 15,0 0-15,0-1 0,1 1 0,-1 21 16,0-21-16,-21 0 0,21 0 16,-21 0-16,0-1 0,0 1 15,-21 21 1,0 0-16,0 0 0,-1 21 0,-20 1 15,21-1-15,0 0 0,0 21 16,-22-21-16,22 22 0,0-22 0,21 21 16,-21-21-16,21 1 0,0 20 0,0-21 15,0 0-15,0 0 0,0 1 0,21-1 16,0 0-16,0-21 16,0 0-16,1 0 0,20 0 0,-21 0 15,21 0-15,-20-21 0,20 0 0,-21 21 16,21-22-16</inkml:trace>
  <inkml:trace contextRef="#ctx0" brushRef="#br0" timeOffset="6924.27">10075 1058 0,'0'-21'0,"0"42"0,0-63 0,-21 42 16,-21 0-16,21 0 15,-1 0-15,1 0 0,-21 21 0,21 0 16,0 1-16,-22-1 0,22 0 0,0 21 15,0-21-15,0 22 0,21-22 16,0 21-16,0-21 0,0 22 0,0-22 16,0 21-16,0-21 0,21 1 15,-21-1-15,21 0 0,0 0 0,21 0 16,-20-21-16,-1 0 0,21 0 16,0 0-16,1 0 0,-1 0 0,0 0 15,1-21-15,-1 0 0,0 0 0,1 0 16,-1-1-16,0-20 0,1 0 0,-22-1 15,21 1-15,-21 0 0,22-22 16,-22 1-16,0-1 0,-21-20 0,21 20 16,-21 1-16,21-1 0,-21 1 15,0-1-15,0 22 0,0-1 0,0 1 16,0 21-16,0 0 0,0 0 0,-21 42 31,0 21-31,21-21 0,-21 22 16,0 20-16,21 1 0,-21-1 0,21 1 15,-22-1-15,1 22 0,0-22 0,21 1 16,0-1-16,0-20 0,-21 20 16,21-21-16,0 1 0,0-1 0,0-21 15,0 22-15,0-22 0,0 0 0,0 0 16,21-21-16,0 0 0,-21 21 0,21-21 16,22 0-16,-22 0 0,0 0 15,21-21-15,1 0 0,-22 21 0,21-21 16</inkml:trace>
  <inkml:trace contextRef="#ctx0" brushRef="#br0" timeOffset="9327.19">11070 1291 0,'0'0'0,"21"-21"0,0 0 0,-21 0 16,0 0-16,0-1 0,0 1 16,0-21-16,0 21 0,0 0 15,0-1-15,0 1 0,-21 21 16,0 0-16,0 0 0,0 0 15,0 21-15,-1 1 0,1-1 16,0 0-16,-21 21 0,21-21 0,-1 22 16,1-1-16,-21-21 0,21 22 0,0-22 15,-1 21-15,22-21 0,0 22 16,0-22-16,0 0 0,0 0 16,0 0-16,0 0 0,22-21 15,-1 0-15,0 0 0,0 0 0,0 0 16,22-21-16,-22 0 0,21 21 0,-21-21 15,0 0-15,22 0 0,-22-1 16,0-20-16,0 21 0,-21 0 0,21-22 16,-21 22-16,22-21 0,-22 21 0,0 0 15,0-1-15,0 1 0,0 0 16,0 42 15,0 0-31,0 1 0,-22-1 16,22 0-16,-21 0 0,21 0 15,0 22-15,-21-22 0,21 0 0,0 0 16,0 0-16,0 0 0,0 1 0,0-1 16,0 0-16,0 0 0,21 0 0,0-21 15,1 21-15,-1-21 16,0 0-16,21 0 0,-21 0 0,1 0 16,20-21-16,-21 0 0,21 0 0,1 0 15,-22 0-15,21-1 0,-21-20 16,1 21-16,-1-21 0,0 20 15,0-20-15,-21 21 0,0-21 0,0 20 16,0 1-16,0 0 0,-21 21 16,0 0-16,0 0 15,-1 0-15,22 21 0,-21 0 16,21 1-16,-21 41 16,21-42-16,0 0 0,0 1 15,0-1-15,0 0 0,0 0 0,0 0 16,0 0-16,0 1 0,21-1 0,-21 21 15,0-21-15,0 0 0,0 1 16,0-1-16,21 0 16,1-21-16,-22 21 0,21-21 15,0 0-15,0 0 0,0 0 0,0 0 16,1 0-16,-1 0 0,0 0 0,21-21 16,-21 0-16,1 21 0,20-21 15,-21-1-15,21 1 0,-20 0 0,-1 0 16,21 0-16,-21 0 0,0-1 0,1 1 15,-1-21-15,0 21 0,0 0 0,0-1 16,-21-20-16,0 21 0,0 0 16,0 0-16,0-1 0,-21 1 15,0 21-15,0 0 0,0 0 16,-1 0-16,1 21 0,-21 1 16,21-1-16,0 0 0,-1 0 15,-20 0-15,21 0 0,0 22 0,0-22 16,21 0-16,0 21 0,-22-20 0,22-1 15,0 0-15,0 0 0,0 0 16,0 0-16,22 1 0,-1-22 16,0 0-16,0 0 0,0 0 0,0 0 15,1 0-15,-1 0 0,0-22 0,21 1 16,-42 0-16,21 0 0,1 0 16,-1 0-16,0-1 0,-21 1 0,0 0 15,21 0-15,-21-21 0,0 20 0,21 22 16,-21-21-16,0 0 0,-21 42 47,21 0-47,-21 1 0,21-1 0,0 0 15,0 0-15,0 21 0,-21-20 0,21-1 16,0 0-16,0 0 0,0 0 16,0 0-16,0 1 0,21-22 0,-21 21 15,21 0-15,0-21 0,22 0 0,-22 0 16,0 0-16,0 0 0,0 0 0,22-21 15,-22 0-15,0-1 0,0 22 16,0-21-16,0-21 0,1 21 0,-22 0 16,21-22-16,0 1 0,0 0 15,-21-1-15,21-20 0,0-1 0,1 1 16,-1-1-16,0 1 0,0-1 16,-21 22-16,21-22 0,0 22 0,-21 21 15,22 0-15,-22 0 0,0-1 0,0 44 31,0-1-31,-22 0 0,1 21 0,0 1 16,0-1-16,0 21 0,0-20 0,-1 20 16,1-20-16,21 20 0,-21 1 15,0-22-15,21 21 0,-21-20 16,21-1-16,0 0 0,0 1 0,0-1 16,0 0-16,0-20 0,0 20 0,21-21 15,0 0-15,0 0 0,0 1 16,1-1-16,-1-21 0,0 0 0,0 0 15,0 0-15,0 0 0,1 0 0,-1-21 16,0-1-16,0 1 0,21 0 0,-20-21 16,-22 21-16,21-1 0,0-20 15,0 0-15,0 21 0,0-1 0,-21-20 16,0 21-16,22 0 0,-22 0 0,21 21 16,-21-22-16,0 44 15,0-1 1,0 0-16,-21 0 15,21 0-15,0 0 0,0 1 0,-22-1 16,22 0-16,0 21 0,0-21 0,0 1 16,0-1-16,0 0 0,0 0 15,22-21-15,-1 0 0,0 0 16,0 0-16,0 0 0,0 0 0,1 0 16,-1 0-16,0-21 0,21 0 0,-21 0 15,1 21-15,-1-22 0,0 1 0,0-21 16,0 21-16,0 0 0,1-1 15,-22 1-15,21 0 0,-21 0 0,21 0 16,-21 42 15,0 0-15,-21 0-16,21 0 0,0 1 0,0-1 16,-21 0-16,21 0 0,0 0 15,0 0-15,0 1 0,21-1 16,0-21-1,0 0-15,0 0 0,0 0 0,1 0 16,-1 0-16,0-21 0,0-1 0,0 1 16,-21 0-16,21 0 0,-21 0 15,0 0-15,0-1 0,0 1 16,0-21-16,0 21 0,-21 0 16,0-1-16,0 22 0,0 0 15,0 0-15,-1 0 0,1 0 16,0 0-16,42 0 31,0 0-31,1 0 16,-1 0-16,0 0 0,0 0 0,21-21 15,-20 21-15,-1-21 0,0 21 16,0 0-16,0 0 0,0 0 0,22 0 16,-22 0-16,0 0 0,0 21 15,-21 0 1,0 1-16,0-1 0,0 0 0,0 0 15,0 0-15,0 0 16,0 1-16,0-1 0,0 0 0,0 0 16,0 0-16,0 0 0,0 1 0,0-1 15,0 0-15,0 0 16,0 0-16,-21-21 0,0 0 31,21-21-15,0 0-16,0 0 15,0 0-15,0-1 0,0 1 16,21-21-16,0 21 0,-21 0 16,21-22-16,1 22 0,20 0 0,-21-21 15,0 20-15,0 1 0,1 0 16,20 0-16,-21 0 0,0 21 16,22 0-16,-22 0 0,0 0 0,0 0 0,0 0 15,0 21-15,-21 0 0,22 0 0,-22 22 16,0-22-16,0 0 0,0 0 15,0 21-15,0-20 0,0-1 0,0 21 16,-22-21-16,22 0 0,0 1 0,-21-1 16,0 0-16,21 0 0,-21 0 0,21 0 15,-21-21 1,0 0 0,21-21-1,0 0 1,0 0-16,0 0 0,0 0 0,0-1 15,0 1-15,0 0 0,0-21 0</inkml:trace>
  <inkml:trace contextRef="#ctx0" brushRef="#br0" timeOffset="9513.06">13843 974 0,'-21'0'0,"42"0"0,-63-21 0,20 21 16,1 0-16,0 0 0,0-22 15,0 22 1,0 0 31</inkml:trace>
  <inkml:trace contextRef="#ctx0" brushRef="#br0" timeOffset="9724.94">12721 974 0,'0'0'0,"-21"0"0,0 0 15,42 0 17,0 0-32,0 0 0,0 0 0,22 0 15,-22 0-15,21 0 0,1 0 0,-1 0 16,-21 0-16,21 0 0,-20 0 15,20 0-15,-21 0 0,-42 0 32</inkml:trace>
  <inkml:trace contextRef="#ctx0" brushRef="#br0" timeOffset="10503.54">3154 2011 0,'-21'0'16,"42"0"-16,-64 0 0,22 0 0,0 0 0,0 0 16,0 0-16,0 0 15,-1 0-15,44 0 47,-1 0-47,21 0 0,22 0 0,-1 0 16,1 0-16,41 0 0,1 0 0,0 0 15,21 0-15,0 0 0,21 0 16,0 0-16,22 0 0,-22-21 0,21 21 16,1 0-16,-22 0 0,21 0 0,-21 0 15,22-21-15,-43 21 0,21 0 16,-42 0-16,-1-22 0,1 22 0,-21 0 16,0 0-16,-22 0 0,1 0 0,-22 0 15,0 0-15,-21 0 0,1 0 16,-22-21-16,0 0 62</inkml:trace>
  <inkml:trace contextRef="#ctx0" brushRef="#br0" timeOffset="11335.51">8699 1736 0,'0'0'0,"-42"0"0,21 0 0,0 21 16,-22-21-16,22 0 0,0 0 15,0 0-15,0 21 0,0-21 16,-1 0-16,1 21 16,21 0 15,21-21-31,1 0 0,-1 0 16,0 22-16,21-22 0,1 0 0,-1 0 15,21 0-15,-20 0 0,20 0 0,22 0 16,-22 0-16,22 0 0,0 0 15,-1 0-15,1-22 0,21 22 0,0 0 16,0 0-16,21-21 0,-22 21 0,22 0 16,0 0-16,22-21 15,-22 21-15,21 0 0,21 0 0,0-21 16,1 21-16,-1 0 0,0 0 0,1 0 16,20 0-16,1 0 0,-22 0 15,22 0-15,-22 0 0,-21 0 0,21 0 16,-20 0-16,-22 0 0,-22 0 0,1 0 15,-21 0-15,0 0 0,-22-21 0,1 0 16,-1 21-16,-21 0 0,-20-22 16,20 22-16,-21 0 0,0 0 0,0 0 15,-21-21-15</inkml:trace>
  <inkml:trace contextRef="#ctx0" brushRef="#br0" timeOffset="11464.44">13737 1757 0,'-21'21'15,"0"0"1,0-21-1,-1 0 1,1 0-16,0 0 0</inkml:trace>
  <inkml:trace contextRef="#ctx0" brushRef="#br0" timeOffset="13007.77">487 2752 0,'0'0'0,"-21"0"15,21 21-15,0 0 16,21-21 15,0 0-31,0 0 16,0-21-16,0 0 0,22 21 0,-22-21 15,21-1-15,-21 1 0,22 0 16,-22 0-16,21-21 0,-21 20 0,1 1 16,-22 0-16,0 0 0,0 0 0,0 0 15,0-1-15,-22 22 16,-20-21-16,21 21 0,-21 0 15,-1 0-15,-20 21 0,20 1 0,1-22 16,-21 21-16,20 0 0,-20 0 16,20 0-16,1 22 0,0-22 0,21 0 15,-1 21-15,1-21 0,21 1 16,0-1-16,0 21 0,21-21 16,1 0-16,-1 1 0,21-1 0,0 0 15,1 21-15,-1-21 0,0 1 16,1-1-16,-1 0 0,0 0 0,-20 0 15,-1 0-15,0 22 0,-21-22 16,0 0-16,0 0 0,0 0 0,0 1 16,-21-1-16,0-21 0,-22 21 15,22-21-15,-21 0 0,-1 0 0,1 0 16,0 0-16,-22 0 0,22-21 16,21 0-16,-22 21 0,1-22 0,0 1 15,21 0-15,-1 0 16,-20 21-16,21-21 0,21 0 0,0-1 15,0 1-15,0 0 16,21 21 15,0 0-31,0 0 0,22 0 0,-22 0 16,21 0-16,-21 0 0</inkml:trace>
  <inkml:trace contextRef="#ctx0" brushRef="#br0" timeOffset="13674.89">910 2963 0,'0'22'31,"0"-1"-31,0 0 0,0 0 16,-21-21-16,21 21 0,0 0 15,0 1-15,0-1 0,0 0 0,0 0 16,0 0-16,21 0 16,0-21-16,0 0 0,1 0 15,-1 0-15,0 0 0,0 0 16,0-21-16,0 21 0,22-21 0,-22 0 16,0 0-16,0 0 15,0 21-15,-21-22 0,22 1 0,-22 0 16,21 0-16,-21 0 0,21 21 0,-21-21 15,0-1-15,0 44 47,0-1-47,0 0 0,0 0 0,0 21 16,0 1-16,0-1 0,0 22 16,0-22-16,0 21 0,0 1 0,0-1 15,0 1-15,0-1 0,0 1 16,0 21-16,0-22 0,0 22 0,0-22 15,0 22-15,0 0 0,21-1 16,-21-20-16,0 20 0,0-20 16,0-1-16,0 1 0,0-22 0,0 22 15,-21-22-15,0-21 0,0 22 16,-1-22-16,-20 0 0,0 0 0,-1 0 16,1 0-16,0-21 0,-22 0 15,1 0-15,-1-21 0,1 0 0,-1 0 16,1-21-16,-1 20 0,22-20 15,-22 0-15,22-22 0,-21 22 0,41-22 16,-20 1-16,21-1 0,-21 1 16,42-1-16,0 22 0,0-21 15,0 20-15,0-20 0,21 20 0,0 1 16,21 0-16,1 21 0,20-22 16,-21 1-16,22 0 0,-1 20 0,1-20 15,-1 0-15,22-1 0,-21 1 16</inkml:trace>
  <inkml:trace contextRef="#ctx0" brushRef="#br0" timeOffset="14403.73">1714 2985 0,'0'0'0,"-21"0"16,0 0-16,0 0 15,21 21-15,-21 0 0,21 0 16,0 0-16,-21 22 0,21-22 0,0 0 16,-22 21-16,22-21 0,0 1 15,0-1-15,0 0 0,0 0 0,0 0 16,0 0-16,0-42 31,0 0-15,0 0-16,22 0 15,-22 0-15,0-1 0,0 1 0,0-21 16,21 21-16,-21 0 0,0-22 16,0 22-16,21 0 0,0 0 0,-21 0 15,21 21 1,0 0-16,1 21 16,-22 0-16,0 0 0,0 0 0,21 0 15,-21 1-15,0 20 0,21-21 16,-21 0-16,0 0 0,0 22 0,21-22 15,0 0-15,-21 0 16,21-21-16,1 0 16,-1 0-16,0 0 0,0 0 0,-21-21 15,21 0-15,0 0 0,1 0 16,-1-1-16,-21-20 0,21 21 0,0-21 16,0-1-16,-21 1 0,21 0 15,1-1-15,-1-20 0,-21-1 0,21 1 16,-21-1-16,21 22 0,0-22 15,-21 22-15,0 0 0,0-1 0,21 22 16,-21 0-16,0 0 0,0 42 16,0 0-1,-21 0-15,21 22 0,0-1 0,-21 0 16,0 22-16,21-22 16,0 22-16,-21-1 0,0-20 0,21 20 15,0-21-15,0 22 0,0-22 16,0 1-16,0-1 0,0 0 0,0 1 15,0-1-15,0-21 0,21 0 0,0 0 16,0 1-16,0-22 16,0 0-16,1 0 0,-1 0 0,0 0 15,0-22-15,0 1 0,0 21 16,1-21-16,-22-21 0,0 21 0,21-1 16,-21 1-16,0 0 0,0 0 0</inkml:trace>
  <inkml:trace contextRef="#ctx0" brushRef="#br0" timeOffset="14580.14">2117 2963 0,'0'0'16,"-22"0"-16,44 0 47,-1 0-47,0 0 0,0 0 15,21 0-15,-20-21 0,-1 21 16,21 0-16,-21 0 0,0-21 0,22 0 15,-22 21-15,0 0 0,0-21 0,0 21 16</inkml:trace>
  <inkml:trace contextRef="#ctx0" brushRef="#br0" timeOffset="15608.07">2984 2963 0,'0'0'0,"0"-21"0,22 0 16,-22 0-16,0 0 0,0 0 16,0-1-16,0 1 15,0 0-15,-22 21 16,1 0-16,0 0 0,0 0 15,0 0-15,0 21 0,-1 0 16,1 1-16,0-1 0,0 0 16,0 0-16,0 21 0,-1-20 0,22 20 15,-21 0-15,21-21 0,-21 22 0,21-22 16,0 21-16,0-21 0,0 1 16,0-1-16,0 0 0,21-21 0,0 0 15,-21 21-15,22-21 0,-1 0 16,0 0-16,0 0 0,21-21 15,-20 21-15,-1-21 0,0 0 0,-21-1 16,21 1-16,0 0 0,0 0 16,-21 0-16,0 0 0,0-1 0,0-20 15,0 21-15,0 0 0,0-22 0,0 22 16,0 0-16,0 0 0,0 0 16,22 21-1,-22 21-15,0 0 16,21 0-16,-21 22 0,0-22 15,0 0-15,0 0 0,0 21 0,21-20 16,-21 20-16,21-21 0,-21 0 0,0 22 16,21-22-16,-21 0 15,21-21-15,1 21 0,-22 0 0,21-21 16,0 0-16,0 0 16,-21-21-1,0 0-15,21 0 0,-21 0 0,21-1 16,-21 1-16,0-21 0,22 21 0,-1 0 15,-21-22-15,21 1 0,0 21 16,0-22-16,0 22 0,22 0 0,-22 0 16,21 0-16,1 0 0,-22-1 0,21 22 15,-21 0-15,22 0 0,-1 0 16,-21 22-16,0-1 0,0 0 16,-21 0-16,0 0 0,0 0 0,0 22 15,0-22-15,0 21 0,0-21 16,0 22-16,-21-22 0,0 0 0,21 21 15,-21-20-15,0-1 0,21 0 0,-21-21 16,21 21-16,-22-21 16,1 0-16,21-21 15,0 0 1,0 0-16,21-1 0,1 1 16,-1 0-16,0-21 0,0 21 15,-21-22-15,21 22 0,0-21 0,1 21 16,-1-22-16,-21 22 0,21-21 0,-21 21 15,21 21-15,-21-22 0,0 1 16,0 42 0,-21 1-16,21-1 0,-21 21 15,0-21-15,-1 0 0,22 22 16,-21-22-16,21 21 0,-21 1 0,21-22 16,0 21-16,0-21 0,0 0 0,0 1 15,0 20-15,21-42 0,0 21 16,1 0-16,-1-21 0,0 0 0,0 0 15,21 0-15,-20 0 0,20 0 0,-21 0 16,21-21-16,-20 0 0,20 21 16,-21-21-16,0 0 0,-21-1 15</inkml:trace>
  <inkml:trace contextRef="#ctx0" brushRef="#br0" timeOffset="16216.26">0 3662 0,'0'0'0,"63"0"78,1 0-78,21 0 0,20 0 16,1 0-16,0 0 0,21 0 0,0 0 15,21 0-15,0 0 0,22 0 0,-22 0 16,21-21-16,1 21 0,-22-21 15,21 21-15,0 0 0,-20 0 0,-1 0 16,-21-22-16,0 22 0,-21 0 16,-1 0-16,-20 0 0,0-21 15,-22 21-15,1 0 0,-1 0 0,-20 0 16,-1 0-16,0 0 0,-21-21 0,1 21 16,-1 0-16,-42 0 31,-1 0-16,1 0-15,0 0 0,-21 0 16,21 0-16,-22 0 0,1 0 0</inkml:trace>
  <inkml:trace contextRef="#ctx0" brushRef="#br0" timeOffset="16644.27">148 3747 0,'0'0'0,"-21"0"0,0 0 16,0 0-16,-1 21 0,44-21 31,-1 0-31,21 0 0,22 0 15,-1 0-15,1 0 0,20 0 16,22 0-16,0 0 0,0 0 16,0 0-16,42 0 0,-21 0 0,21-21 15,21 21-15,-21 0 0,170-22 16,-170 22-16,21-21 0,-20 21 16,-1 0-16,-21 0 0,-21-21 0,-1 21 15,-20-21-15,0 21 0,-22 0 0,1 0 16,-1-21-16,-20 21 0,-1 0 15,-21 0-15,21 0 0,-20 0 0,-1-21 16,0 21-16,0 0 16,0 0-1,-21-22-15,21 22 16,1 0-16</inkml:trace>
  <inkml:trace contextRef="#ctx0" brushRef="#br0" timeOffset="23296.11">6731 2625 0,'0'-21'16,"0"-1"-1,21 22-15,-21-21 0,0 0 16,0 0-16,0 0 15,21 21-15,-21-21 0,0-1 16,0 1-16,0 0 0,0 0 16,0 0-16,0 0 31,-21 21-31,0 0 16,21 21-1,0 0-15,-21 0 0,21 0 0,-21 22 16,21-1-16,0 0 0,-22 1 0,1 20 15,0-21-15,0 22 0,0-1 16,0-20-16,-1 20 0,-20-20 0,21-1 16,0 21-16,0-20 0,-1-1 0,1-21 15,0 22-15,21-22 0,-21 0 16,21 0-16,0 0 0,0-42 31,0 0-15,0 0-16,0 0 0,0-22 15,0 22-15,0-21 0,0 21 0,0-22 16,21 1-16,-21 21 0,21-22 0,0 22 16,-21-21-16,0 21 0,22 0 15,-1-1-15,0 44 16,0-22-16,-21 21 16,21 21-16,0-21 0,-21 0 15,0 22-15,22-22 0,-1 21 0,-21 1 16,21-1-16,-21-21 0,21 21 15,0-20-15,-21 20 0,21-21 0,1 0 16,-1 0-16,0-21 0,0 22 16,21-22-16,-20 0 0,-1 0 0,21 0 15,0 0-15,-20-22 0,20 22 16,-21-21-16,21 0 0,1 0 0,-22 0 16,21-22-16,-21 22 0,1-21 15,20 21-15,-21-22 0,-21 1 0,21 0 0,0-1 16,-21 1-16,0 0 0,0-22 15,0 22-15,0-22 0,0 1 0,0 21 16,0-22-16,0 22 0,-42-1 0,21 1 16,0 0-16,0-1 0,-22 22 0,1 0 15,21 0-15,-22 0 16,1 21-16,0 0 0,-1 0 0,1 0 16,0 21-16,-1 0 0,22 0 0,-21 0 15,0 22-15,20 20 0,1-20 16,0-1-16,21 21 0,0 1 0,0-22 15,0 1-15,0 20 0,0-21 0,21-20 16,0 20-16,1 0 0,20-21 16,-21 1-16,21-1 0,-20 0 0,20-21 15,-21 21-15,21-21 0,-20 0 0,20 0 16,-21 0-16,21 0 0,-20 0 16,-1 0-16,21 0 0,-21 0 0,0 0 15,1-21-15,20 21 0,-21 0 16</inkml:trace>
  <inkml:trace contextRef="#ctx0" brushRef="#br0" timeOffset="24156.19">7789 2963 0,'21'-21'0,"-42"42"0,64-42 0,-22 0 15,-21 0-15,0 0 16,0 0-16,0-1 0,0 1 15,0 0-15,-21 21 16,21-21-16,-22 21 0,1 0 16,0 0-16,0 0 0,0 0 15,0 0-15,-1 0 0,1 21 0,-21 0 16,21 0-16,0 1 0,-1 20 16,1-21-16,0 21 0,0-20 0,0 20 15,0-21-15,-1 21 0,22-20 0,0 20 16,-21-21-16,21 0 0,0 22 15,0-22-15,0 0 0,0 0 16,21-21-16,1 0 0,-1 0 0,0 0 16,0 0-16,0-21 0,0 0 15,22 21-15,-22-21 0,0-1 16,0 1-16,22-21 0,-22 21 0,-21 0 16,21-1-16,0-20 0,0 21 0,-21 0 15,0-22-15,21 22 0,-21-21 16,22 21-16,-22-22 0,0 22 0,0 0 15,21 0-15,-21 42 32,0 0-32,0 0 15,0 1-15,0-1 0,0 21 0,-21-21 16,21 0-16,0 22 0,0-22 16,0 0-16,0 21 0,0-20 15,0-1-15,0 0 0,0 0 0,0 0 16,21 0-16,0-21 0,0 0 15,0 0-15,0 0 0,22 0 16,-22-21-16,0 21 0,0-21 16,0 0-16,1 0 0,-1 0 0,0-22 15,0 22-15,0 0 0,0-21 0,1-1 16,-22 1-16,0 0 0,21-1 0,-21 1 16,21 0-16,-21-22 0,21 22 15,-21-1-15,0 1 0,0 0 16,0-1-16,21 1 0,-21 21 0,0 0 0,0 0 15,0 42 17,-21 0-32,21 0 0,-21 21 15,21 1-15,-21-1 0,21 0 0,0 22 16,0-22-16,-21 1 0,21-1 16,-22 21-16,22-20 0,0-1 0,0 0 15,0-20-15,0 20 0,0 0 0,0-21 16,0 1-16,0 20 0,0-21 0,22 0 15,-1 0-15,0 1 16,0-22-16,0 0 0,0 0 0,1 0 16,-1 0-16,0 0 0,0 0 0,0 0 15,0-22-15,1 22 0,-1-21 16,0 0-16,-21 0 0,0 0 16,21 0-16,-21-1 0,0-20 0,21 21 15</inkml:trace>
  <inkml:trace contextRef="#ctx0" brushRef="#br0" timeOffset="24348.08">8213 2773 0,'0'0'15,"-64"0"1,85 0 15,0 0-31,22 0 16,-22 0-16,0 0 0,21-21 0,-20 21 15,20 0-15,-21 0 0,0-21 0,0 21 16,1 0-16,-1 0 0,-21-22 0,21 22 16</inkml:trace>
  <inkml:trace contextRef="#ctx0" brushRef="#br0" timeOffset="25808.86">9059 3048 0,'21'0'0,"-42"0"0,64 0 0,-43-21 16,21 21-16,0-21 0,-21 0 0,0-1 15,0 1-15,0 0 0,0 0 16,0 0-16,0 0 15,0-1-15,0 1 0,-21 0 0,0 21 16,-1-21-16,1 21 0,0 0 0,0 0 16,0 0-16,0 0 0,-22 0 15,22 21-15,-21 0 0,21 0 16,-22 1-16,22-1 0,0 0 0,0 21 16,0-21-16,-1 22 0,1-22 0,0 21 15,0-21-15,21 22 0,0-22 0,0 0 16,0 0-16,0 0 0,0 1 15,0-1-15,0 0 0,21-21 0,0 0 16,0 0-16,22 0 0,-22 0 16,0 0-16,0 0 0,0-21 0,22 0 15,-22-1-15,0 1 0,0 0 16,0 0-16,1 0 0,-1 0 16,-21-22-16,0 22 0,21 0 0,-21-21 15,0 20-15,21 1 0,-21 0 0,0 0 16,0 0-16,0 0 0,0-1 15,0 44 17,0-1-32,0 0 0,0 0 15,0 0-15,0 22 0,0-22 16,0 0-16,0 0 0,0 21 0,0-20 16,0-1-16,0 0 0,0 0 0,0 0 15,21-21-15,0 21 0,1-21 16,-1 0-16,0 0 15,0 0-15,0 0 0,0 0 16,1 0-16,-1-21 0,0 0 0,0 0 16,0 0-16,0 0 0,1-1 0,-1 1 15,0 0-15,0-21 0,0-1 16,0 1-16,-21 0 0,22-1 0,-1-20 16,0 21-16,0-22 0,0 1 0,0-1 15,-21 22-15,0-22 0,22 22 16,-22 0-16,0 20 0,0-20 0,0 21 15,0 0-15,0 0 0,0-1 0,-22 22 32,1 22-32,21-1 15,-21 0-15,0 21 0,21 1 0,-21-1 16,0 0-16,21 22 0,-22-22 0,1 22 16,21-1-16,0-21 0,0 1 0,-21 20 15,21-20-15,0-1 0,0-21 16,0 21-16,0 1 0,0-22 0,0 0 15,0 0-15,0 0 0,21 1 0,0-1 16,1-21-16,-1 0 0,0 0 0,0 0 16,0 0-16,0 0 0,22 0 15,-22 0-15,0-21 0,0-1 16,22 22-16,-22-21 0,0 0 0,-21 0 16,21 0-16,0 0 0,-21-1 0,21 1 15,-21 0-15,0 0 16,-21 42 15,21 0-31,-21 0 0,21 1 16,-21-1-16,21 0 0,0 0 0,0 0 15,0 0-15,0 1 16,0-1-16,21-21 16,0 0-16,0 0 0,1 0 0,-1 0 15,21 0-15,-21 0 0,22 0 0,-22-21 16,21-1-16,-21 22 15,0-21-15,22 0 0,-22 0 0,0 0 16,0 0-16,-21-1 0,21 1 0,-21 0 16,22 0-16,-22 0 0,21 0 0,-21-1 15,0 44 17,-21-1-17,-1 0-15,1 21 0,21-21 16,0 1-16,-21 20 0,21-21 0,-21 21 15,0 1-15,21-1 0,-21 0 16,-1 1-16,1-1 0,21 22 16,-21-22-16,0 21 0,21-20 0,-21 20 15,0 43-15,21-64 0,-22 1 16,22-1-16,-21 0 0,21 1 0,0-1 16,0 0-16,-21-20 0,0 20 15,0-21-15,0 0 0,-1 0 0,1 1 16,-21-1-16,21 0 0,-22-21 15,22 0-15,-21 0 0,0 0 0,-1 0 0,22 0 16,-21-21-16,-1 21 0,22-21 0,-21-1 16,21 1-16,-22 21 0,22-21 0,0 0 15,0 0-15,0 0 0,0 21 16,21-22-16,0 1 16,0 0-16,0 0 0,0 0 15,21 0-15,0-1 0,0 1 16,0 0-16,0-21 0,22 21 0</inkml:trace>
  <inkml:trace contextRef="#ctx0" brushRef="#br0" timeOffset="26180.65">10626 2773 0,'0'0'0,"21"-21"16,-21 42 0,0 21-16,0-21 15,0 1-15,0 20 0,-21 0 0,21 1 16,-22-1-16,1 0 0,21 1 16,-21 20-16,21 1 0,-21-22 0,0 21 15,0 1-15,-1-1 0,1 1 0,0-22 16,0 22-16,0-22 0,0 22 0,-1-22 15,22 21-15,-21-20 0,21-1 16,-21 0-16,21 1 0,0-1 16,0-21-16,0 0 0,0 1 0,0-1 15,0 0-15,0 0 0,21-21 16,-21-21 0,0 0-16,21 0 0,1-1 0,-22 1 15,21 0-15,-21 0 0,0-21 0,21 20 16,0-20-16,-21 0 0</inkml:trace>
  <inkml:trace contextRef="#ctx0" brushRef="#br0" timeOffset="26496.28">10541 3069 0,'0'0'0,"0"-42"0,0 21 0,0 0 0,0-1 15,21 1-15,-21 0 0,21 0 16,0 0-16,1 21 15,-1-21-15,0 21 0,0 0 16,0 0-16,22 0 0,-22 0 0,0 0 16,0 0-16,0 21 0,-21 0 15,0 0-15,0 0 0,0 0 16,0 1-16,0 20 0,0-21 0,-21 0 16,0 0-16,21 1 0,-21-1 0,0 0 15,-1 0-15,1-21 0,0 21 0,0 0 16,0-21-16,0 22 0,-1-22 31,44 0 0,-1-22-31,0 1 0,0 21 0</inkml:trace>
  <inkml:trace contextRef="#ctx0" brushRef="#br0" timeOffset="26880.06">11049 3069 0,'0'0'0,"21"0"0,-21-21 16,21 21-16,0 0 0,1-21 15,-1 21-15,0-21 16,0 0-16,0 21 0,0-22 16,1 22-16,-1-21 0,0 0 0,-21 0 15,21 0-15,0 0 0,-21-1 0,21 22 16,-21-21-16,0 0 0,0 0 15,-21 21 1,0 0-16,0 0 0,0 0 16,0 21-16,-1-21 0,-20 21 0,21 0 15,0 22-15,0-22 0,-1 0 0,1 21 16,0-20-16,0-1 0,21 21 16,-21-21-16,21 0 0,0 1 0,0 20 15,0-21-15,21-21 0,0 21 16,0 0-16,22-21 0,-22 0 0,21 0 15,-21 0-15,22 0 0,-22 0 0,21 0 16,-21 0-16,0-21 0,22 21 0,-22-21 16,0 21-16,-21-21 0,21 0 15,0 0-15,-21-1 0,0 1 16,0 0-16</inkml:trace>
  <inkml:trace contextRef="#ctx0" brushRef="#br0" timeOffset="27195.88">9102 2561 0,'0'0'16,"21"0"-1,0 0-15,0 0 0,21 0 16,22 0-16,-22-21 0,22 21 16,-1-21-16,22 21 0,-22-21 0,22 21 15,-21 0-15,20-21 0,-20 21 16,-1-22-16,-20 22 0,-1 0 0,-21 0 16,0 0-16,0 0 0,-42 0 31,0 0-31,0 0 15</inkml:trace>
  <inkml:trace contextRef="#ctx0" brushRef="#br0" timeOffset="27896.57">13377 2138 0,'0'0'0,"21"-21"0,1 21 16,-1 0-16,0 0 16,0 21-1,0 0-15,0 0 0,-21 22 16,22-1-16,-1 21 0,0-20 0,-21 20 16,21 1-16,0-1 0,-21 1 0,21-1 15,-21-20-15,0 20 0,0-21 16,0 1-16,0-1 0,22 0 0,-22 1 15,0-22-15,0 0 0,0 0 16,0 0-16,0-42 31,0 0-31,21 0 0,-21-21 16,21 20-16,-21-20 0,21 0 16,0-1-16,0-20 0,-21-1 0,22 1 15,-1-22-15,21 22 0,-21-1 16,0 1-16,22-1 0,-22 1 0,21 20 15,-21-20-15,1 42 0,20-22 0,-21 22 16,0 0-16,0 0 0,1 21 16,-1 0-1,-21 21-15,0 0 0,21 0 0,-21 1 16,0 20-16,0-21 0,0 21 0,0 1 16,0-1-16</inkml:trace>
  <inkml:trace contextRef="#ctx0" brushRef="#br0" timeOffset="29312.69">14436 2879 0,'0'0'0,"21"0"0,0 0 16,-21-21-16,21-1 16,-21 1-16,21 0 0,-21 0 0,0 0 15,0 0-15,0-22 0,0 22 0,0 0 16,0-21-16,0 20 0,-21 1 0,0 0 15,0 21-15,21-21 0,-21 21 16,-1 0-16,1 0 0,0 21 0,0-21 16,0 21-16,-22 0 0,22 22 15,0-22-15,0 21 0,0-21 0,0 22 16,21-22-16,-22 21 0,22-21 16,-21 22-16,21-22 0,0 0 0,0 0 15,0 0-15,21 1 0,1-22 16,-1 0-16,0 0 0,0 0 0,0 0 15,0 0-15,1 0 0,-1 0 16,21-22-16,-21 1 0,0 0 0,22 0 16,-22 0-16,0 0 0,0-1 0,0 1 15,1 0-15,-1-21 0,-21 21 0,0-22 16,21 22-16,-21 0 0,0 0 16,21 0-16,-21-1 0,0 1 15,0 42 16,0 22-31,0-22 16,-21 0-16,21 21 0,-21-20 0,21 20 16,0-21-16,0 21 0,0-20 0,0-1 15,-21 0-15,21 0 0,0 0 0,0 0 16,0 1-16,21-1 16,0-21-16,0 0 0,0 0 15,0 0-15,1 0 0,-1-21 0,21 21 16,-21-22-16,22 1 0,-22 0 0,21 0 15,-21 0-15,0 0 0,1-1 16,-1-20-16,0 21 0,-21-21 16,21 20-16,-21-20 0,0 21 0,0-21 15,0 20-15,-21 1 0,0 21 0,0-21 16,-1 21-16,1 0 0,0 0 0,0 0 16,0 0-16,0 21 0,-1-21 15,22 21-15,0 1 0,0-1 16,0 0-16,0 0 0,22 0 0,-1 0 15,0 1-15,0-1 0,0 0 0,0 0 16,1 0-16,-1 0 0,0 1 16,-21-1-16,0 0 0,21 0 15,-21 0-15,0 0 0,0 1 0,0-1 16,0 0-16,0 0 0,0 0 16,21-21-16,-21 21 0,21-21 15,1 0-15,-1 0 0,0 0 16,0 0-16,21 0 0,1 0 0,-22 0 15,21 0-15,22-21 0,-22 0 0,0 0 16,1 21-16,-1-21 0,0-22 0,-20 22 16,20 0-16,-21 0 0,0-21 15,0-1-15,1 22 0,-22-21 0,21-1 16,-21 22-16,0-21 0,0 21 16,0 0-16,-21-1 0,-1 1 0,1 0 15,0 21-15,0 0 0,0 0 0,0 0 16,-1 21-16,1-21 0,0 21 15,-21 1-15,21 20 0,-1-21 0,1 21 16,-21-20-16,21 20 0,0 0 0,-1-21 16,22 22-16,0-22 0,0 0 0,0 0 15,0 0-15,0 1 0,0-1 16,0 0-16,22-21 0,-1 0 0,0 0 16,0 0-16,0 0 0,22 0 0,-22 0 15,0 0-15,0-21 0,21 21 0,-20-21 16,-1-1-16,0 1 0,0 0 15,-21 0-15,21-21 0,0 20 16,-21 1-16,0-21 0,0 21 0,22-22 16,-22 22-16,0 0 0,21 0 0,-21 0 15,0 42 1,0 0 0,0 0-16,0 0 0,0 1 0,0 20 15,0-21-15,0 0 0,0 0 0,0 22 16,0-22-16,0 0 0,21 0 15,0 0-15,0-21 0,0 22 16,1-22-16,20 0 16,-21 0-16,0 0 0,0 0 0,22 0 0,-22-22 15,0 22-15,0-21 0,0 21 16,1-21-16,-1 0 0,0 0 16,0 0-16,0-1 0,-21-20 0,0 21 15,21 0-15,-21 0 0,22-1 0,-22 1 16,0 42-1,0 1 1,0-1-16,-22 0 0,1 0 16,21 0-16,0 0 0,0 1 0,0-1 15,-21 0-15,21 0 0,0 0 16,0 0-16,21-21 31,0 0-31,1 0 16,-1-21-16,-21 0 0,21 0 15</inkml:trace>
  <inkml:trace contextRef="#ctx0" brushRef="#br0" timeOffset="29635.93">16341 2455 0,'0'-42'16,"0"84"-16,-22-105 0,1 42 0,0 0 0,0 21 16,0 0-16,0 0 0,-1 0 15,1 21-15,21 0 0,-21-21 16,21 21-16,0 0 0,0 0 15,0 1-15,0-1 0,21-21 16,0 0-16,1 0 16,-1 0-16,0 0 0,0 0 15,-21-21-15,21 21 0,-21-22 16,0 1-16,0 0 0,0 0 0,0 0 16,-21 0-16,0-1 15,21 1-15,-21 21 0,0 0 0,-1 0 16,1 0-16,0 0 0,0 0 0,0 0 15,21 21-15,-21 1 0,21-1 16,0 0-16,0 0 16,0 0-16,21 0 15,0-21-15,0 0 0,0 0 0,22 0 16,-22 0-16,21 0 0,-21-21 0</inkml:trace>
  <inkml:trace contextRef="#ctx0" brushRef="#br0" timeOffset="30152.75">16700 2074 0,'0'0'16,"0"-42"-16,0 0 0,0-1 0,0 1 16,0 0-16,0-1 0,0 22 0,0 0 15,0 0-15,0 0 0,-21 42 16,21 0 0,-21 0-16,0 22 0,21-22 0,-21 21 15,0 22-15,21-22 0,-22 21 0,22-20 16,-21 20-16,21-20 0,-21 20 0,21 1 15,0-1-15,0 1 0,0-1 16,0-21-16,-21 22 0,21-22 0,-21 1 16,21-1-16,0 0 0,0-21 0,-21 22 15,21-22-15,-22 0 0,22 0 0,-21 0 16,0-21 0,21-21-1,0 0-15,0 0 0,0-21 16,0 20-16,21 1 0,0 0 15,1-21-15,-1 21 0,0-1 16,0 1-16,0 0 0,22 0 0,-22 21 16,0-21-16,0 21 0,0 0 0,0 0 15,22 0-15,-43 21 0,21-21 0,0 21 16,0 0-16,-21 0 0,0 22 16,0-22-16,0 0 0,0 0 0,0 22 15,0-22-15,-21 0 0,-42 21 16,41-21-16,1 1 0,-21-1 0,0-21 15,20 21-15,-20-21 0,21 0 16,-21 21-16,20-21 0,1 0 16,0 0-16,21-21 15,0 0 1,21 0-16,0 21 0,1-43 0,-1 22 16,21 0-16,-21-21 0,22 20 0</inkml:trace>
  <inkml:trace contextRef="#ctx0" brushRef="#br0" timeOffset="30451.94">17145 1715 0,'0'0'15,"0"-43"-15,0 1 0,0 21 0,0 0 16,0-1-16,0 44 16,0-1-1,0 21-15,-21-21 0,0 43 16,-1-22-16,22 22 0,-21-1 0,21 1 15,0-1-15,-21 1 0,21 20 0,-21-20 16,21 20-16,-21-20 0,21 21 0,0-22 16,0 1-16,-21-1 0,21 1 15,-22-22-15,22 0 0,0 1 0,0-1 16,0-21-16,0 0 0,0 0 0,0 1 16,0-1-16,22-21 31,-1-21-16,0-1-15,-21 1 0,21 0 0,0-21 16</inkml:trace>
  <inkml:trace contextRef="#ctx0" brushRef="#br0" timeOffset="30791.75">17145 2667 0,'-21'0'16,"21"21"-16,0 0 15,0 1 1,21-22-16,0 0 0,0 0 15,0 0-15,22 0 0,-22 0 0,21 0 16,1-22-16,-22 22 16,21-21-16,-21 0 0,0 21 0,1-21 15,-1 0-15,0 0 0,-21-1 0,0 1 16,0 0-16,0-21 0,0 21 0,0-1 16,0 1-16,-21 21 15,0 0-15,-1 0 0,1 0 0,-21 21 16,21-21-16,-22 43 0,22-22 0,-21 0 15,21 21-15,0 1 0,-1-22 0,1 21 16,21 1-16,0-22 0,0 0 16,0 21-16,0-21 0,0 1 0,0-1 15,0 0-15,21-21 0,1 21 0,-1-21 16,21 0-16,-21 0 0,22 0 16,-1 0-16,0 0 0,1-21 15,-22 21-15,21-21 0,0 0 0</inkml:trace>
  <inkml:trace contextRef="#ctx0" brushRef="#br0" timeOffset="31200.15">17886 2498 0,'0'-21'0,"0"42"0,0-64 0,0 22 15,-21 42 1,-1 1-16,1-1 16,21 0-16,-21 21 0,0-21 15,21 22-15,-21-22 0,21 21 0,-21-21 16,21 22-16,0-22 0,-22 21 0,22-21 15,-21 1-15,21-1 0,0 0 16,0 0-16,-21-21 0,21-21 47,0 0-47,21 0 0,0-1 16,-21-20-16,22 21 0,-1-21 0,0-1 15,0 22-15,0-21 0,0-1 16,1 22-16,20-21 0,-21 21 0,0 0 15,0 21-15,1 0 0,-1 0 16,0 21-16,-21 0 16,0 0-16,0 21 0,0-20 15,0-1-15,0 21 0,0-21 0,0 22 16,0-22-16,0 0 0,0 21 0,0-21 16,-21 1-16,21-1 0,-21-21 15,21 21-15,0 0 0,21-21 31</inkml:trace>
  <inkml:trace contextRef="#ctx0" brushRef="#br0" timeOffset="32312.44">18690 2709 0,'0'-21'0,"0"42"0,0-63 15,0 21-15,0 0 16,0 0-16,0-22 0,0 22 0,0 0 16,0-21-16,0 20 0,-21 1 0,21 0 15,-21 0-15,0 21 0,-1 0 0,1 0 16,0 0-16,0 0 0,0 0 16,-22 21-16,22 0 0,0 0 0,-21 22 15,21-22-15,-22 21 0,22-21 0,0 22 16,-21-1-16,20-21 0,1 22 0,21-1 15,0-21-15,-21 0 16,21 22-16,0-22 0,0 0 0,21 0 16,0 0-16,1-21 0,-1 0 15,0 0-15,0 0 0,21 0 0,-20 0 16,-1 0-16,21-21 0,-21 0 16,0 0-16,1 0 0,-1-1 0,0 1 15,0 0-15,0 0 0,-21-21 0,0 20 16,0 1-16,0-21 0,0 21 15,0 0-15,0 42 32,-21 0-32,21 21 0,0-21 15,0 1-15,-21 20 0,21-21 16,0 0-16,0 0 0,0 1 16,0-1-16,0 0 0,0 0 0,21 0 15,0-21-15,0 0 0,1 0 0,-1 0 16,21 0-16,-21 0 0,0 0 0,1 0 15,-1 0-15,21-21 0,-42 0 16,21 0-16,0 21 0,1-21 0,-22-1 16,0-20-16,21 21 0,-21 0 0,21-22 15,-21 22-15,0-21 0,0 21 16,0 0-16,0-1 0,0 44 31,0-1-31,-21 21 16,0-21-16,-1 0 0,22 22 15,0-22-15,-21 0 0,0 21 0,21-20 16,0-1-16,0 0 0,-21 0 16,42-42 15,0 0-15,0 0-16,-21-1 0,22 1 15,-1-21-15,0 21 0,-21 0 0,21-22 16,0 22-16,0-21 15,-21 21-15,22-1 0,-1 1 0,0 21 16,0 0-16,0 0 16,-21 21-16,0 1 0,21-1 0,-21 0 15,22 21-15,-22-21 0,0 1 16,0 20-16,0-21 0,0 21 0,0-20 16,0-1-16,0 0 0,0 0 0,-22 0 15,22 0-15,-21-21 16,21-21-1,0 0 1,0 0-16,0 0 0,0 0 16,21-1-16,1 1 0,-1-21 15,0 21-15,0-22 0,21 1 16,1 21-16,-22-21 0,21 20 0,1-20 16,-1 21-16,0 21 0,1 0 0,-22 0 15,63 21-15,-62-21 0,-1 42 16,0-20-16,-21-1 0,0 21 15,0-21-15,0 22 0,0-1 0,0-21 16,-21 21-16,0-20 0,-1 20 0,22-21 16,-21 0-16,0 0 0,21 1 15,0-1-15,-21-21 0,21-21 47,21 21-47,-21-22 0,21 1 16,0 0-16,-21 0 0,22 0 15</inkml:trace>
  <inkml:trace contextRef="#ctx0" brushRef="#br0" timeOffset="32680.35">19791 2731 0,'21'0'16,"0"0"-16,0 0 0,0 0 15,1 0-15,-1 0 0,0 0 16,0 0-16,0 0 0,22 0 15,-22 0-15,0-22 0,21 22 16,-21-21-16,1 0 0,-1 21 0,0-21 16,0 0-16,0 0 0,0-1 0,-21 1 15,0 0-15,22 0 0,-22 0 0,0 0 16,0-1-16,-22 22 16,1-21-16,0 21 0,0 0 0,0 0 15,-22 21-15,22 1 0,-21-1 0,21 0 16,-22 21-16,22-21 0,-21 22 0,21-1 15,0 0-15,-22 1 0,22-22 16,21 21-16,0 1 0,-21-22 16,21 21-16,0-21 0,0 0 0,0 1 15,21-1-15,0 0 0,0 0 0,1-21 16,-1 0-16,21 0 0,-21 0 16,0 0-16,22 0 0,-22 0 0,0 0 15,0-21-15,0 0 0,1 21 0,-1-21 16,0-1-16,0 1 0</inkml:trace>
  <inkml:trace contextRef="#ctx0" brushRef="#br0" timeOffset="33006.16">21230 2540 0,'0'0'0,"-21"0"0,21-21 0,0 0 16,0 0-1,0 42 48,0 0-63,0 0 15,0 0-15,0 0 0,-21 1 16,0-1-16</inkml:trace>
  <inkml:trace contextRef="#ctx0" brushRef="#br0" timeOffset="33206.05">21103 2921 0,'0'0'0,"0"21"0,0 0 0,0 1 0,0-1 15,0 0-15,0 0 16,0 0-16,0 0 0,-21 1 16,0-1-16,21 0 0,-21 0 0,-1 0 15,1 0-15,-21 1 0,21-1 16,-22-21-16,1 21 0,-21 0 0,20-21 15,1 0-15,0 21 0,-1-21 0,1 0 16</inkml:trace>
  <inkml:trace contextRef="#ctx0" brushRef="#br1" timeOffset="40768.24">2519 4466 0,'0'0'16,"0"-21"-16,0 0 0,0 0 0,0 0 16,-21 21-1,-1 0-15,1 0 0,0 0 16,0 21-16,0 0 16,21 0-16,-21 0 0,21 0 15,0 1-15,0-1 16,0 0-1,21-21-15,0 0 0,0 0 16,21 0-16,1 0 0,-22 0 0,21-21 16,1 21-16,-1-21 0,0-1 0,-21 1 15,22 0-15,-22 0 0,21 0 16,-21 0-16,1-1 0,-1-20 0,-21 21 16,0 0-16,0-22 0,0 22 15,0-21-15,0 21 0,-21 0 0,-1-1 16,1 22-16,0 0 0,-21 0 15,21 0-15,-22 0 0,1 0 16,0 22-16,-1 20 0,1-21 0,-22 21 16,22 1-16,21-1 0,-21 0 15,-1 1-15,22-22 0,0 21 0,0 1 16,21-22-16,0 21 0,0-21 16,21 0-16,0 1 0,21-1 0,-20-21 15,20 21-15,0-21 0,1 0 0,-1 0 16,0 0-16,1 0 0,-1 0 15,0 0-15,-21 0 0,1-21 0,-1 21 16,0 0-16,-21-21 16,-21 21-1,0 0-15,-22 0 0,1 0 16,0 21-16,-1 0 0,1 0 16,-22 0-16,22 22 0,0-22 0,-1 21 15,1 0-15,21 1 0,0-1 16,0 0-16,-1 1 0,1-22 0,21 21 15,0 1-15,0-22 0,0 0 16,0 0-16,21 0 0,1 0 0,-1 1 16,21-22-16,0 0 0,1 0 15,-1 0-15,0 0 0,22 0 0,-22-22 16,22 22-16,-22-21 0,22 0 16,-22 0-16</inkml:trace>
  <inkml:trace contextRef="#ctx0" brushRef="#br1" timeOffset="41424.4">3514 4784 0,'0'0'0,"42"-21"0,-21-1 0,21 1 16,-20 0-16,-22 0 0,0 0 0,0 0 15,0-1-15,0 1 0,0 0 0,-22 0 16,1 21-16,0 0 16,0 0-16,-21 0 0,20 0 0,-20 0 15,21 21-15,-21-21 0,-1 42 16,1-20-16,21-1 0,-22 21 0,22 0 15,-21 1-15,21-1 0,0 0 16,-1 1-16,22-22 0,-21 21 16,21-21-16,0 1 0,0-1 0,21 0 15,1-21-15,20 0 0,-21 0 16,21 0-16,1 0 0,-1 0 0,0-21 16,1 0-16,-1-1 0,0 1 0,1-21 15,-1 21-15,-21 0 16,22-1-16,-22-20 0,-21 21 0,21 0 0,-21-22 15,0 22-15,21 0 0,-21 0 16,0 0-16,0 0 0,0-1 16,0 44 15,0-1-31,0 0 0,-21 21 16,21-21-16,-21 22 0,21-1 0,0 22 15,-21-22-15,-1 21 0,1 1 0,0-1 16,21-20-16,-21 20 0,0 1 15,21-1-15,-21 1 0,21-1 0,0 1 16,0-1-16,0 1 0,0-1 0,-22 1 16,22-22-16,-21 22 0,0-22 15,0 0-15,21 1 0,-21-1 0,-22 0 16,22-21-16,0 1 0,0-1 0,-21 0 16,20 0-16,1-21 15,-21 0-15,21 0 0,-22 0 0,22 0 16,-21-21-16,0 0 0,-1 0 0,1-1 15,0 1-15,-1 0 0,22-21 16,-21-1-16,21 22 0,-22-21 0,22 0 16,0-1-16,21 22 0,0-21 15,0 21-15,0-1 0,0-20 0,0 21 16,0 0-16,21 0 0,0-1 0,22 1 16,-22 0-16,0 0 0,21 0 15,-21 0-15,22-1 0,-1 1 0</inkml:trace>
  <inkml:trace contextRef="#ctx0" brushRef="#br1" timeOffset="45020.05">8276 4784 0,'0'0'0,"21"0"16,-21-21-1,0-1-15,0 1 0,0 0 16,0 42 31,-21 0-47,21 1 0,0-1 0,0 21 16,-21-21-16,0 22 0,21-22 15,-21 21-15,21-21 0,0 22 0,-22-22 16,22 0-16,-21 0 0,21 0 0,0 0 15,-21-21-15,21 22 0,0-44 47,0 1-31,0 0-16,0 0 0,0 0 0,21 0 16</inkml:trace>
  <inkml:trace contextRef="#ctx0" brushRef="#br1" timeOffset="45437.81">8318 4318 0,'-21'0'15,"0"0"1,21 21-16,-21 0 15,21 1-15,0-1 0,0 0 16,0 0-16,0 0 16,0 0-16,21-21 15,0 0-15,0 0 16,1 0-16,-1 0 0,0-21 16,-21 0-1,0 0-15,0 0 16,0 0-16,0-1 0,0 1 15,-21 21-15,0 0 16,21-21-16,-22 21 0,1 0 16,21 21-16,-21-21 0,21 21 15,0 1-15,0-1 0,-21 0 16,21 0-16,-21-21 0,21 21 0,0 0 16,-21 1-16,21-1 0,0 0 15,21 0 1,0-21-16,0 0 0,0 0 15</inkml:trace>
  <inkml:trace contextRef="#ctx0" brushRef="#br1" timeOffset="45976.53">8911 4614 0,'0'-21'0,"0"42"47,0 1-47,0-1 15,0 0-15,0 0 0,0 0 0,0 0 16,0 1-16,0-1 0,0 0 0,0 0 16,-21 21-16,0-20 0,21-1 15,-21 0-15,21 0 0,-22 0 0,1 0 16,21 1-16,-21-22 0,21 21 0,-21-21 15,21-21 17,0-1-32,0 1 15,0 0-15,0 0 0,21-21 0,0 20 16,0-20-16,1 21 16,-1-21-16,0 20 0,0-20 0,21 21 0,-20 0 15,20 0-15,0-1 0,-21 22 16,22 0-16,-22 0 0,21 0 0,-21 0 15,1 0-15,-1 22 0,0-22 16,0 21-16,-21 21 0,21-21 0,-21 0 16,0 22-16,0-22 0,0 0 0,0 21 15,0-20-15,-21-1 0,21 0 0,-21 0 16,0 0-16,21 0 0,0 1 16,0-1-16,-21-21 0,21-21 62,0-1-62,21 1 16,0 0-16,0 0 0</inkml:trace>
  <inkml:trace contextRef="#ctx0" brushRef="#br1" timeOffset="46308.34">9737 4339 0,'0'0'15,"0"-42"-15,0 21 0,21 0 0,-21-1 0,21 1 16,-21 0-16,0 42 31,0 0-15,0 1-16,0-1 0,0 21 0,0 0 16,-21 1-16,0-1 0,-1 0 0,1 1 15,0-1-15,0 22 0,-21-22 16,20 0-16,1 1 0,21-1 0,-21 0 15,21 1-15,0-22 0,0 0 0,0 0 16,0 0-16,0 0 0,0 1 16,21-22-16,0 0 0,1 0 15,-1 0-15,0 0 0,0 0 16,0-22-16,0 22 0,-21-21 0,22 21 16,-1-21-16,0 0 15,-21 0-15,21 0 0,0-1 0,-21 1 16,0 0-16,0 0 0,0 0 0</inkml:trace>
  <inkml:trace contextRef="#ctx0" brushRef="#br1" timeOffset="46544.2">9546 4572 0,'0'0'0,"-21"0"0,0 0 0,0 0 16,42 0-1,0 0 1,0 0-16,21-21 0,-20 21 0,20-21 15,0 21-15,1 0 0,-1 0 16,-21-21-16,21 21 0,-20 0 16,20 0-16,-42-22 0,21 22 0,0 0 15,-21-21 32</inkml:trace>
  <inkml:trace contextRef="#ctx0" brushRef="#br1" timeOffset="47699.6">14436 4466 0,'0'21'0,"21"-21"47,0 0-32,0-21-15,0 0 16,0 0-16,-21 0 16,0 0-16,0-1 15,0 1-15,0 0 16,0 0-16,0 0 0,0 0 16,0-1-16,-21 1 0,21 0 0,-21 21 0,0-21 15,21 0-15,-21 21 16,0 0-16,-1 0 0,1 0 15,0 0-15,0 0 0,0 0 0,0 21 16,-22 0-16,22 21 0,-21-20 0,21 20 16,-22 0-16,1 1 0,21-22 15,-22 21-15,22 0 0,0 1 0,0-1 16,0-21-16,0 22 0,21-1 0,0-21 16,0 21-16,0-20 0,0-1 15,0 0-15,0 0 0,21 0 0,0-21 16,0 0-16,0 0 0,22 0 15,-1 0-15,-21 0 0,21-21 0,1 21 16,-1-21-16,0 0 0,-20 0 0,20-22 16,0 22-16,-21 0 0,22 0 15,-22-22-15,0 22 0,0-21 0,0 21 16,-21-22-16,0 1 0,22 21 0,-22-21 16,0 20-16,21 1 0,-21 0 0,0 0 15,0 0-15,0 42 31,0 21-31,-21-21 0,-1 22 0,22-22 16,-21 21-16,21 1 0,-21-1 16,21-21-16,0 21 0,0-20 15,0 20-15,0-21 0,0 0 0,21 22 16,0-43-16,1 21 0,-1 0 0,0 0 16,0-21-16,0 0 0,22 0 0,-22 0 15,21 0-15,-21 0 0,0-21 16,22 0-16,-22 21 0,21-21 0,-21-1 15,22 1-15,-22 0 0,21 0 0</inkml:trace>
  <inkml:trace contextRef="#ctx0" brushRef="#br1" timeOffset="48124.87">16235 4297 0,'0'0'0,"-21"0"0,-1 0 0,1 21 15,0-21-15,0 0 0,21 21 16,21-21 31,0 0-47,-21-21 15,0 0 1,-21 21 0,0 0-1,0 0-15,0 0 16,-1 0-1,22 21-15,0 0 16,0 0-16,0 1 16,0-1-1,0 0 1</inkml:trace>
  <inkml:trace contextRef="#ctx0" brushRef="#br1" timeOffset="48479.67">16087 4699 0,'0'0'0,"-22"0"16,22-21 31,0 0-32,0 0 1,22 21 15,-22 21-31,21 0 0,-21 0 16,0 0-16,0 0 0,0 1 16,0-1-16,0 21 0,0-21 15,0 0-15,-21 1 0,-1 20 0,1-21 16,-21 0-16,21 0 0,-22 22 15,22-22-15,-21 0 0,21 0 16,0 0-16,-1 1 0,1-1 0,0-21 16,21 21-16</inkml:trace>
  <inkml:trace contextRef="#ctx0" brushRef="#br1" timeOffset="49037.35">16108 4297 0,'0'-21'16,"-21"21"15,-1 0-16,1 0 1,0 21-16,21 0 16,0 0-16,0 0 15,0 1-15,21-22 16,0 0-16,1 0 16,-1 0-16,0 0 15,0 0-15,-21-22 16,0 1-16,0 0 0,0 0 15,0 0 1,0 0-16,-21 21 16,21 21-1,-21-21-15,21 21 16,-21 0-16,21 0 0,-22 0 16,22 1-16,-21-1 0,21 0 0,0 0 15,0 0-15</inkml:trace>
  <inkml:trace contextRef="#ctx0" brushRef="#br1" timeOffset="49783.28">16065 4741 0,'0'-21'31,"0"42"31,0 1-46,0-1 0,0-42 46,0-1-46,0 1-16,0 0 0,0 0 15,0 0 1,-21 21-16,0 0 0,0 0 16,0 0-1,0 0-15,21 21 16,-22-21-16,22 21 0,-21 0 0,21 0 15,0 1-15,0-1 16,0 0-16,0 0 16,21-21-16,1 0 15,-1 0-15,0 0 0,0 0 16,0 0-16,-21-21 0,0 0 16,21 21-16,-21-21 0,0-1 15,0 1-15,0 0 16,-21 21 15,0 21-15,21 0-1,-21-21-15,21 22 0,0-1 16,0 0-16</inkml:trace>
  <inkml:trace contextRef="#ctx0" brushRef="#br0" timeOffset="60340.09">804 6837 0,'0'0'0,"-21"0"47,0-21-47,21 0 16,0-1-16,0 1 15,0 0-15,0 0 0,0 0 16,0 0-1,0-1-15,21 22 0,0-21 0,0 21 16,1 0-16,-1 0 16,0 0-16,0 0 0,0 21 15,0 1-15,1 20 16,-1-21-16,-21 21 0,21-20 0,0 20 16,-21 0-16,0 1 0,0-1 15,0 21-15,0-20 0,0-1 0,0 22 16,-21-22-16,0 21 0,0-20 15,-1 20-15,1-20 0,0-1 0,-21 0 16,21 1-16,-1-22 16,-20 21-16,21-21 0,0 0 0,-22 1 15,22-22-15,0 0 0,0 0 16,0 0-16,-22 0 0,22 0 0,0-22 16,0 1-16,0 0 0,21-21 15,0 21-15,0-22 0,0 22 0,0 0 16,0-21-16,0 20 0,0 1 15,0 0-15,21 0 0,0 21 16,0 0-16,0 0 0,1 0 16,-1 21-16,0 0 0,-21 22 15,21-22-15,0 0 0,-21 0 16,21 21-16,1-20 0,-22-1 0,21 0 16,0 0-16,0 0 0,-21 0 15,21-21-15,0 22 0,1-22 16,-1 0-16,-21 21 0,21-21 0,0 0 15,0 0-15,0 0 0,1-21 16,-1 21-16,21-22 0</inkml:trace>
  <inkml:trace contextRef="#ctx0" brushRef="#br0" timeOffset="60531.98">1545 7260 0,'0'-21'16,"0"42"-16,0-63 0,0 21 0,-21 21 15,0 0-15,0 0 32,-1 0-17,44 0 17,-1 0-32,21-21 15</inkml:trace>
  <inkml:trace contextRef="#ctx0" brushRef="#br0" timeOffset="61153.63">3154 6773 0,'0'0'0,"-21"-21"0,-1 0 16,1 0-16,21-21 0,-21 20 16,21 1-16,0 0 0,0 0 0,-21 0 15,21 0-15,0-1 0,0 1 16,0 0-16,0 0 0,21 21 31,0 0-31,0 21 0,1 21 0,-1-20 16,0 41-16,21-21 0,-21 22 0,22-22 15,-22 22-15,21-1 0,-21 1 16,1-1-16,20 22 0,-42-22 0,21 1 16,0-1-16,-21 1 0,0-1 0,0-20 15,0 20-15,0-42 0,0 22 16,0-22-16,0 0 0,0 0 15,21-21 1,1-21-16,-22 0 0,21 0 16,-21-22-16,21 1 0,0 0 0,-21-22 15,21 1-15,0-1 0,1 1 0,-22-1 16,21-20-16,0 20 0,0-21 16,-21 1-16,21-1 0,0 22 0,1-1 15,-1 1-15,0-43 0,0 63 16,-21 1-16,0 21 0,0 0 15,21 21-15,0 0 16,-21 21 0,0 0-1,0 0-15,0 0 0,0 1 0,0 20 16,0-21-16,0 0 0,0 22 16,0-22-16,0 21 0,0-21 0</inkml:trace>
  <inkml:trace contextRef="#ctx0" brushRef="#br0" timeOffset="62592.34">4360 7154 0,'0'0'0,"21"0"0,1 0 16,-1 0-16,-21-21 0,21 0 15,-21 0-15,21 21 0,-21-21 16,0 0-16,0-1 0,0-20 0,0 21 15,0 0-15,0-22 0,0 22 0,-21 0 16,0 0-16,0 0 0,-1 0 16,1-1-16,0 22 0,0 0 0,0 0 15,0 22-15,-1-1 0,1 0 16,-21 21-16,21-21 0,0 22 0,-1-1 16,1 0-16,0 1 0,21-1 0,0-21 15,0 22-15,0-1 0,0-21 0,0 0 16,0 22-16,0-22 15,21 0-15,0-21 16,1 0-16,-1 0 0,0 0 0,0-21 16,0 0-16,22-1 0,-22 1 0,0 0 15,0 0-15,0-21 0,0 20 16,-21-20-16,22 21 0,-22-21 0,21 20 16,-21-20-16,0 21 0,0-21 0,0 20 15,0 1-15,0 0 0,0 42 31,0 0-31,0 1 16,0-1-16,0 21 0,0-21 16,-21 0-16,21 22 0,0-1 15,0-21-15,0 22 0,0-22 0,0 21 16,21-21-16,-21 0 0,21 22 0,0-43 16,0 21-16,0 0 0,1-21 15,-1 0-15,21 0 0,-21 0 0,22 0 16,-22 0-16,21-21 0,0 0 0,-20 0 15,-1-1-15,21 1 0,-21-21 16,0 21-16,1-22 0,-1 22 0,0-21 16,0 0-16,-21 20 0,21-20 0,-21 21 15,0-21-15,0 20 0,0 1 0,-21 21 16,0 0-16,0 0 16,0 0-16,-1 0 0,1 0 15,0 0-15,0 21 0,0 1 0,21-1 16,0 0-16,0 0 15,0 0-15,21 0 0,0 1 0,0-1 16,0 0-16,-21 0 0,22 0 0,-1 0 16,0 1-16,-21-1 0,21 0 0,-21 0 15,0 0-15,21 0 0,-21 1 16,0-1-16,0 0 0,21 0 16,1 0-16,-1-21 0,0 0 15,0 0-15,0 0 16,0 0-16,1 0 0,20 0 0,-21 0 15,0 0-15,22 0 0,-22-21 16,0 0-16,21 21 0,-21-21 0,22 0 16,-22-1-16,0 1 0,0-21 0,0 21 15,1 0-15,-1-22 0,0 22 16,-21 0-16,0-21 0,0 20 0,21 1 16,-21 0-16,0 0 0,0 0 0,0 0 15,-21 21-15,0 0 0,0 0 16,-1 0-16,1 0 0,0 0 15,0 21-15,0 0 0,0 0 0,-22 21 16,22-20-16,0-1 0,0 21 16,21-21-16,-21 22 0,21-22 15,0 21-15,0-21 0,0 0 0,0 1 16,0-1-16,0 0 0,0 0 16,21-21-16,0 0 0,0 0 0,0 0 15,0 0-15,1 0 0,-1-21 16,0 0-16,0 0 0,0-1 0,0 1 15,1 0-15,-1 0 0,-21-21 0,21 20 16,0-20-16,0 21 0,-21 0 0,0 0 16,21-1-16,-21 1 0,22 21 15,-22 21 1,0 1 0,0-1-16,-22 21 15,22-21-15,0 0 0,0 1 16,0-1-16,0 0 0,0 0 0,0 0 15,0 0-15,22 1 0,-1-1 0,0-21 16,21 0-16,-21 0 0,22 0 0,-22 0 16,21 0-16,-21 0 0,1 0 15,20 0-15,-21-21 0,0-1 0,0 22 16,1-21-16,-1 0 0,0-21 0,0 21 16,0-1-16,-21 1 0,0 0 15,21 0-15,-21 0 0,0 0 0,0-1 16,0 44 15,-21-1-31,21 0 0,0 0 16,0 21-16,-21-20 0,21-1 0,-21 0 15,21 21-15,0-21 0,0 1 16,0-1-16,0 0 0,0 0 16,21-21-1,-21-21 1,21 21-16,-21-21 0,0 0 15,21-1-15,-21 1 0,22 0 0,-22 0 16,0-21-16,0 20 0,21-20 0</inkml:trace>
  <inkml:trace contextRef="#ctx0" brushRef="#br0" timeOffset="62885.69">6223 6858 0,'0'-42'0,"0"84"0,0-105 0,-21 41 0,21 1 16,-21 21-16,-1 0 0,1 0 15,0 0-15,21 21 16,0 1-16,0-1 15,0 0-15,0 0 0,21-21 16,0 0-16,1 0 0,-1 0 16,0 0-16,0 0 0,0 0 15,-21-21-15,21 0 16,-21 0-16,0-1 0,0 1 16,0 0-16,0 0 0,0 0 0,0 0 0,0-1 15,-21 22-15,0-21 16,0 21-16,0 0 0,0 0 15,-1 0-15,1 0 0,0 21 0,0 1 16,21-1-16,0 0 0,0 0 16,0 0-16,0 0 0,21-21 15,0 22-15,0-22 0,1 0 0,-1 0 16,0 0-16,21 0 0</inkml:trace>
  <inkml:trace contextRef="#ctx0" brushRef="#br0" timeOffset="63396.39">6837 6371 0,'0'0'0,"0"-42"0,0 0 0,0 20 16,0-20-16,0 21 0,0 0 0,0 0 15,0-1-15,-21 1 0,-1 21 16,1 0-16,21 21 16,0 1-16,0 20 0,-21-21 0,0 21 15,21 22-15,-21-22 0,21 22 16,-21-1-16,-1 1 0,22-1 0,-21 1 15,0-1-15,0 1 0,21-22 16,-21 22-16,0-22 0,21 0 0,-22 1 0,22-1 16,-21 0-16,0-21 0,21 1 15,0-1-15,0 0 0,0-42 32,0 0-17,0-1-15,21 1 0,-21 0 0,21 0 16,1 0-16,-1-22 0,0 22 15,21 0-15,-21 0 0,1 0 0,20 0 16,21-22-16,-20 43 0,-22 0 16,21 0-16,-21 0 0,22 0 15,-22 0-15,0 0 0,0 21 0,0 1 16,-21-1-16,0 0 0,0 0 0,0 21 16,0-20-16,0-1 0,0 0 15,-42 21-15,21-21 0,0 1 0,0-1 16,-22 21-16,22-42 0,-21 21 0,21 0 15,-22 1-15,22-22 0,-21 21 16,21-21-16,-1 0 0,1 0 0,0 0 16,0 0-16,21-21 15,21-1 1,0 1-16,0 0 16,22-21-16</inkml:trace>
  <inkml:trace contextRef="#ctx0" brushRef="#br0" timeOffset="63680.23">7451 6202 0,'0'-42'0,"0"84"0,0-106 0,0 43 0,0 0 16,0 0-16,0 0 0,0 42 16,0 0-1,0 0-15,0 22 0,0-1 0,0 0 16,0 22-16,-22-1 0,1 1 0,21 20 15,-21-20-15,0 21 0,0-22 0,0 1 16,-1-1-16,-20 1 16,21-22-16,0 0 0,0 1 0,-1-1 15,22 0-15,0-21 0,-21 1 0,21-1 16,-21 0-16,21 0 0,21-21 16,0-21-1,1 21-15,-1-21 0,0 0 16,0-1-16,0 1 0</inkml:trace>
  <inkml:trace contextRef="#ctx0" brushRef="#br0" timeOffset="64012.58">7472 6879 0,'0'0'15,"0"21"1,0 1-16,0-1 16,0 0-16,0 0 15,21-21-15,0 0 16,0 0-16,0 0 15,1 0-15,20 0 0,-21 0 0,0-21 16,0 21-16,1-21 0,20 0 0,-21-1 16,0 1-16,0 0 0,1 0 0,-22-21 15,21 20-15,-21 1 0,0 0 16,0 0-16,0 0 0,-21 21 16,-1 0-16,1 21 0,0 0 15,0 0-15,-21 22 0,20-22 16,-20 21-16,21 0 0,-21-20 0,20 20 0,1 0 15,21-21-15,0 1 16,0 20-16,0-21 0,0 0 0,0 0 16,0 1-16,21-22 0,1 0 0,-1 0 15,0 0-15,0 0 0,0 0 0,22-22 16,-22 22-16,0-21 0,0 0 0</inkml:trace>
  <inkml:trace contextRef="#ctx0" brushRef="#br0" timeOffset="65720.3">9906 6371 0,'-21'0'0,"42"0"0,-63-21 16,20 21-16,1 0 0,0 0 16,0 21-16,0 0 15,21 1-15,21-22 16,0 0-16,21 0 0,1 0 15,-1 0-15,0 0 16,22-22-16,-22 1 0,22 0 0,-1 0 16,-20 0-16,20 0 0,1-22 0,-22 22 15,0 0-15,1-21 0,-22 20 16,0-20-16,0 0 0,-21-1 0,0 22 16,0-21-16,0 0 0,-21 20 0,0-20 15,0 21-15,-1 21 0,1 0 0,0 0 16,-21 0-16,21 21 0,-1 0 15,1 22-15,21-1 0,-21 21 0,0-20 16,0 20-16,21 22 0,-21-22 16,-1 22-16,22 0 0,0-1 0,-21-20 15,0 21-15,21-22 0,0 1 0,0-1 16,0 1-16,0-22 0,-21 21 16,21-20-16,-21-1 0,0-21 0,21 22 15,-22-22-15,1 0 0,0-21 0,0 21 16,0-21-16,-22 0 0,22 0 15,-21 0-15,0-21 0,20 0 0,-20 0 16,0-1-16,21-20 0,-22 21 0,1-21 16,0 20-16,-1-20 0,22 21 15,-21-21-15,21 20 0,-1 1 0,1 21 16,21 21 0,0 22-16,0-22 0,0 21 15,21-21-15,1 22 0,-1-1 0,0 0 16,21-20-16,-21 20 0,22-21 0,-1 21 15,-21-20-15,22-1 0,20-21 16,-21 0-16,1 0 0,-1 0 0,22 0 16,-22 0-16,21 0 0,-20-21 15,20-1-15,-20 1 0,-1-21 0,0 21 16,-21-22-16,22 22 0,-22-21 0,0 21 16,0-22-16,-21 1 0,21 0 0,-21 21 15,22-22-15,-22 22 0,21 21 0,-21-21 16,0 42-1,0 0-15,0 0 16,0 22-16,0-22 0,0 0 16,0 21-16,0-20 0,-21 20 0,21-21 15,0 0-15,-22 22 0,22-22 0,0 0 16,-21-21-16,21 21 0,0-42 47,21 0-47,-21 0 0,22-1 0,-1-20 15,-21 21-15,21 0 0,0 0 16,0-22-16,-21 22 0,21 0 0,1 0 0,-1 21 16,0-21-16,0 21 15,0 0-15,-21 21 16,0 0-16,0 0 0,0 0 16,0 0-16,0 1 0,0 20 0,0-21 15,0 0-15,0 0 0,0 1 0,21-1 16,-21 0-16,22 0 0,-1 0 0,0-21 15,0 21-15,0-21 16,0 0-16,1 0 0,20 0 0,-21-21 16,0 0-16,22 21 0,-22-21 15,0 0-15,21-22 0,-21 22 0,1 0 0,20 0 16,-21-21-16,0 20 0,0-20 16,-21 21-16,22 0 0,-1 0 15,-21-1-15,0 1 0,21 21 0,0 0 16,-21 21-1,0 1-15,0-1 16,0 0-16,0 21 0,0-21 0,0 1 16,0-1-16,0 0 0,0 0 15,0 21-15,0-20 0,0-1 16,0 0-16,21-21 0,0 0 0,1 21 16,-1-21-16,21 0 0,-21 0 0,0 0 15,22-21-15,-22 21 0,0-21 0,21 0 16,-20-1-16,-1-20 15,21 21-15,-21-21 0,22 20 0,-22-20 16,0-21-16,21 20 0,-21-20 0,1-1 16,-1 1-16,0-1 0,0-20 15,0 20-15,-21 1 0,0-1 0,0 1 0,0-1 16,0 22-16,0-1 0,0 1 16,0 0-16,0 21 0,-21 21 15,0 21-15,0 0 16,0 21-16,21 1 0,-22-1 15,1 21-15,0 1 0,0-1 0,21 22 16,-21-21-16,21 20 0,-21-20 16,21 20-16,0-20 0,0-1 0,0-20 15,0 20-15,0-20 0,21-1 0,0 0 16,0 1-16,21-22 0,-20 0 16,-1 0-16,21 0 0,-21-21 0,64 0 15,-64 0-15,21 0 0,-20-21 16,20 0-16,-21 0 0,0 0 0,0-1 15,1 1-15,-1 0 0,-21-21 16,0 21-16,0-22 0,21 22 0,-21-21 0</inkml:trace>
  <inkml:trace contextRef="#ctx0" brushRef="#br0" timeOffset="65904.21">11917 6625 0,'0'0'0,"-21"-21"0,21 0 16,0 0-1,21 21-15,21-21 0,-21 21 16,22-22-16,-22 1 0,21 21 0,0-21 16,1 0-16,-1 21 0,0-21 15,-20 21-15,20 0 0,0-21 0,-21 21 16,1 0-16,-1 0 0,-21-22 0,-21 1 16</inkml:trace>
  <inkml:trace contextRef="#ctx0" brushRef="#br0" timeOffset="66068.11">11345 6371 0,'0'0'15,"-21"0"-15,0 0 0,0 0 0,0 0 16,21 21-16,0 1 16,21-22-1,0 0-15,0 0 0,0 21 0,0-21 16,1 0-16,-1 0 0,0 0 15,0 0-15</inkml:trace>
  <inkml:trace contextRef="#ctx0" brushRef="#br0" timeOffset="66624.84">12848 7027 0,'21'0'16,"0"0"-16,-21-21 15,0 0-15,0 0 0,22 0 16,-22 0-16,0-1 0,0 1 16,0 0-16,0-21 0,0 21 0,0-22 0,0 22 15,-22 0-15,22 0 0,-21 0 16,0 21-16,0 0 15,0 0-15,0 0 0,-1 21 0,1 21 16,-21-21-16,21 22 0,0-22 0,-1 21 16,1 0-16,0-20 0,21 20 15,-21 0-15,21 1 0,0-22 0,-21 0 0,21 21 16,0-21-16,0 1 0,0-1 16,21-21-16,0 0 0,0 0 15,0 0-15,1 0 0,-1 0 0,0-21 16,0 21-16,0-22 0,0 1 15,1 0-15,-1-21 0,0 21 0,0-1 0,0-20 16,-21 21-16,0-21 0,21-1 16,-21 22-16,22-21 0,-22 21 15,0-1-15,0 1 0,0 0 0,0 42 16,0 0 0,0 1-16,0-1 0,0 21 0,0-21 15,-22 22-15,22-1 0,-21 0 0,21 1 16,0-22-16,0 21 0,0-21 15,0 22-15,0-22 0,0 0 0,0 0 16,21 0-16,1-21 0,-1 0 16,0 0-16,0 0 0,0 0 0,0 0 0,1-21 15,-1 21-15,0-21 0,21 0 16</inkml:trace>
  <inkml:trace contextRef="#ctx0" brushRef="#br0" timeOffset="67088.57">13483 6117 0,'0'0'16,"21"-63"-16,-21-1 0,0 22 0,0 21 16,0 0-16,0-1 0,0 1 0,0 42 15,0 1-15,0-1 16,0 21-16,0 0 0,0 1 16,-21-1-16,0 22 0,21-1 15,-21 1-15,21-1 0,-21 1 0,-1 20 16,22-20-16,0-1 0,-21 22 0,21-43 15,-21 22-15,21-22 0,0 0 0,0 1 16,0-1-16,0 0 0,0-20 16,0-1-16,0 0 0,0 0 0,21-21 15,0 0-15,1 0 16,-1 0-16,0-21 0,0 0 0,0 0 16,0-1-16,1 1 0,-1 0 0,0-21 15,0 21-15,0-22 0,0 1 0,1 21 16,-22 0-16,0-22 15,21 43-15,-21-21 0,0 42 16,0 0 0,0 1-16,0 20 0,0-21 0,0 21 15,-21-20-15,21 20 0,-22-21 0,22 0 16,0 22-16,-21-22 0,21 0 16,0 0-16,0 0 0,0 0 0,0 1 15,0-44 16,0 1-31,21 0 0,-21 0 16,0 0-16,22-22 0</inkml:trace>
  <inkml:trace contextRef="#ctx0" brushRef="#br0" timeOffset="67239.49">13779 6562 0,'0'0'0,"0"-43"0,0 22 0,0 0 15,0 0-15,0 0 16,-21 21-1,42 0 17,-21 21-32,0 0 15,22 0-15</inkml:trace>
  <inkml:trace contextRef="#ctx0" brushRef="#br0" timeOffset="67768.05">14182 6731 0,'0'-21'16,"0"0"-16,0 0 16,0-1-1,21 22-15,0 0 16,0 0-16,0 22 0,0-1 0,1 0 16,-1 0-16,0 0 0,-21 0 0,0 22 15,0-22-15,0 0 0,0 21 0,0-20 16,-21-1-16,0 21 0,-1-21 15,-20 0-15,21 1 0,-21-1 16,-1-21-16,22 21 0,-21 0 0,21-21 16,-22 0-16,22 0 0,0 0 0,21-21 31,21 0-15,21 21-16,-20 0 0,-1 0 0,21 0 15,-21 0-15,22 0 0,-22 0 16,21 0-16,-21 21 0,0-21 0,1 21 15,20 0-15,-21 22 0,-21-22 0,21 21 16,-21 0-16,0 1 0,0-1 0,0 0 16,0 1-16,0-1 0,-21 22 0,0-22 15,0 0-15,-22 22 0,22-22 16,-21 22-16,21-22 0,-22 21 0,1-20 16,0-22-16,-1 21 0,1 1 0,0-22 15,-1 0-15,1 0 0,0-21 0,21 0 16,-22 0-16,1 0 0,0 0 0,-1 0 15,1 0-15,0-21 0,-1 0 16,1-22-16,0 22 0,20-21 0,-20 21 16,0-22-16,21 1 0,-1 21 0,1-21 15,21-1-15,0 1 0,0 0 0,21-1 16,1 1-16,-1 0 0,21-1 0,0 1 16</inkml:trace>
  <inkml:trace contextRef="#ctx0" brushRef="#br0" timeOffset="68275.88">14817 7027 0,'21'0'0,"0"-63"16,-21 42-16,0 0 0,0-1 15,21 1-15,-21 0 0,0 0 0,21-21 16,-21 20-16,0 1 0,0 0 0,0 0 15,0 0-15,-21 0 0,0-1 16,0 22-16,0 0 0,-1 0 16,1 0-16,0 22 0,-21-1 0,21 0 15,-22 21-15,22-21 0,-21 22 0,21-22 16,-1 21-16,1 1 0,0-22 0,21 21 16,0-21-16,0 0 0,0 1 0,0-1 15,0 0-15,0 0 0,21-21 16,0 0-16,1 0 0,-1 0 0,21 0 15,-21 0-15,0 0 0,1 0 16,20-21-16,-21 0 0,21 0 0,-20-1 0,20 1 16,-21 0-16,0 0 0,0-21 15,1-1-15,-1 22 0,0-21 0,-21-1 16,0 22-16,21 0 0,-21 0 16,0 0-16,0 0 0,0 42 15,-21 0-15,21 0 16,0 0-16,-21 22 0,21-22 0,-21 21 15,21-21-15,0 22 0,0-22 0,0 0 16,0 0-16,0 21 0,0-20 0,0-1 16,0 0-16,0 0 0,0 0 15,21-21-15,0 0 0,-21 21 16,21-21-16,0 0 0,0 0 16,1-21-16</inkml:trace>
  <inkml:trace contextRef="#ctx0" brushRef="#br0" timeOffset="69440.33">15452 6329 0,'0'0'0,"21"-64"0,-21 22 0,0-21 16,0 41-16,0-20 0,0 21 0,0 0 16,0 0-16,0 42 15,0 21-15,0-21 16,0 22-16,-21-1 0,21 21 0,-22 1 15,1-1-15,21 1 16,0-1-16,0 1 0,-21-1 0,21 22 16,0-43-16,0 22 0,0-22 0,0 22 15,0-22-15,0 0 0,0-20 0,0 20 16,21-21-16,0 0 0,1 0 0,-1-21 16,0 0-16,0 0 0,0 0 15,0 0-15,1-21 0,-1 0 16,0 0-16,0 0 0,21 0 0,-20-1 15,-1 1-15,-21-21 0,21 21 0,0-22 16,0 22-16,0-21 0,-21 21 16,0 0-16,0-1 0,0 1 0,0 42 31,-21 1-31,21 20 0,0-21 16,-21 0-16,21 22 0,-21-22 15,21 0-15,0 0 0,0 21 0,0-20 16,0-1-16,0 0 0,0 0 0,0 0 15,0 0-15,21-21 0,0 0 16,0 0-16,1 0 0,-1 0 0,0 0 16,0 0-16,0-21 0,0 21 0,1-21 15,-1 0-15,0 21 0,21-21 0,-21 0 16,1-22-16,-22 22 0,21 0 16,0 0-16,0 0 0,-21-22 15,21 43-15,-21-21 0,0 0 0,0 42 31,0 0-31,0 0 0,-21 1 0,21-1 16,0 0-16,-21 0 0,21 0 0,-21 0 16,21 1-16,0-1 0,0 0 15,0 0-15,0 0 16,21-21 0,0 0-16,0 0 15,0 0-15,-21-21 0,22 0 16,-22 0-16,0 0 15,0-1-15,0 1 0,0 0 16,0 0-16,-22-21 0,22 20 0,-21 1 16,0 0-16,0 21 0,21-21 0,0 0 15,-21 0-15,21-1 0,0 1 16,21 0 0,21 0-16,-21 21 0,1 0 15,20-21-15,0 21 0,1 0 0,-1 0 16,0 0-16,1 0 0,20 0 0,-21 0 15,1 0-15,-22 21 0,21 0 0,-21 0 16,1 0-16,-1 1 0,-21-1 0,21 21 16,-21-21-16,0 0 15,0 22-15,0-22 0,0 0 0,0 0 16,-21 22-16,0-22 0,21 0 0,-22 0 16,1 0-16,21 0 0,-21 1 0,0-1 15,0-21-15,21 21 16,-21-21-16,21-21 15,0 0 1,0-1-16,21 1 0,-21 0 16,21 0-16,0 0 0,0-22 0,0 22 15,22-21-15,-22 0 0,0-1 16,21 22-16,-20-21 0,-1-1 16,0 22-16,0 0 0,21 0 0,-20 0 15,-1 21-15,0 0 0,-21 21 16,0 0-16,0 0 0,0 0 0,0 1 15,0 20-15,0-21 0,0 21 0,0-20 16,0 20-16,0 0 0,0-21 0,0 22 16,0-22-16,0 0 0,0 0 15,0 0-15,-21 1 0,21-1 0,0 0 16,-21-21-16,-1 0 16,22-21-1,0 0-15,0-1 16,0 1-16,0 0 0,-21 0 0,21-21 15</inkml:trace>
  <inkml:trace contextRef="#ctx0" brushRef="#br0" timeOffset="69619.23">16700 6308 0,'0'0'0,"-21"-21"0,-42-43 16,42 64-16,21-21 15,-22 21-15,1-21 16,0 21 31,0 0-47,0 0 0,0 0 15,-22 0-15,22 0 0</inkml:trace>
  <inkml:trace contextRef="#ctx0" brushRef="#br0" timeOffset="69818.03">15452 6308 0,'0'0'0,"-43"21"15,1-21-15,-22 21 16,86 0 0,20-21-16,-21 0 0,21 0 0,22 0 15,-22 0-15,1 0 0,20 0 0,-21 0 16,1 0-16,-1 0 0,0 0 0,1 0 16,-22 0-16,0 0 0,0 0 15,-42 0 1,0 0-1,-21 0-15</inkml:trace>
  <inkml:trace contextRef="#ctx0" brushRef="#br0" timeOffset="70535.62">4551 7789 0,'0'0'16,"-43"0"-16,1 0 0,0 0 0,-22 0 16,22 0-16,0 0 0,-1 0 0,22 0 15,-21 0-15,-1 0 0,22 0 16,-21 0-16,21 0 0,0 0 15,21 22-15,21-22 16,0 0-16,21 21 16,22-21-16,20 0 0,1 0 0,42 0 15,-21 0-15,42 0 0,0 0 0,0 0 16,22 0-16,-1 0 0,22 0 0,-22 0 16,21 0-16,-20 0 0,-1 0 15,0 0-15,1 0 0,-43 0 0,21 0 16,-42 0-16,0 0 0,-22 0 15,1 0-15,-22 0 0,-20 0 0,-1 0 16,-21 0-16,0 0 0,1 0 0,-1 0 16,0 0-1,0 0 1,0 0-16,0-21 0,-21-1 16,22 22-16,-1-21 0,0 21 0,0-21 15,0 0-15</inkml:trace>
  <inkml:trace contextRef="#ctx0" brushRef="#br0" timeOffset="71229.71">11049 7493 0,'0'0'16,"-42"0"-16,-22 0 0,-105 21 15,126-21-15,1 0 0,0 0 0,21 21 16,-22-21-16,22 0 0,0 0 15,0 22-15,0-22 0,-1 0 16,1 21-16,42-21 16,22 21-1,-1-21-15,0 0 0,22 0 0,42 0 16,-22 0-16,43 0 0,0 0 0,22 0 16,-1-21-16,21 21 0,22 0 15,-22-21-15,21-1 0,22 22 0,21 0 16,0-21-16,0 21 0,-1-21 0,22 21 15,0 0-15,-21-21 0,0 0 0,0 21 16,0-21-16,-22 21 0,-20-22 16,-1 1-16,-20 21 0,-22 0 15,0 0-15,-21-21 0,-21 21 0,0 0 16,-22 0-16,-20 0 0,-1 0 0,-20 0 16,-22 0-16,0 0 0,0 0 0,0 0 15,-42 0 32,0 0-47,-21 0 0,21 0 0,-22 0 16,1 0-16,-22 0 0</inkml:trace>
  <inkml:trace contextRef="#ctx0" brushRef="#br0" timeOffset="73567.55">381 8911 0,'21'0'31,"0"0"-31,0-21 0,1 21 16,-1-21-16,0 0 0,21 21 16,-21-21-16,22-1 0,-22 1 15,21 0-15,1 0 0,-1 0 0,0 0 16,1-1-16,-22-20 0,21 21 0,-21-21 16,0 20-16,1 1 0,-22 0 15,0-21-15,0 21 0,-22-1 0,1 1 16,0 0-16,-21 21 0,-1 0 15,1 0-15,0 0 0,-22 0 0,1 21 16,-1 0-16,1 1 0,20 20 16,1-21-16,0 21 0,21-20 0,21 20 15,0 0-15,0 1 16,21-1-16,0 0 0,21 22 0,-21-22 16,22 0-16,-1 22 0,0-22 15,-20 22-15,20-22 0,-21 0 0,0 22 16,0-22-16,-21 1 0,0-1 15,0-21-15,0 21 0,-21-20 0,0 20 16,-21-21-16,-1-21 0,-20 21 16,21-21-16,-22 0 0,1 0 0,-1 0 15,1-21-15,20 21 0,1-21 16,-22-21-16,43 20 0,-21-20 0,42 0 16,0-1-16,0 1 0,0 0 15,0-22-15,0 22 0,0-22 16,0 22-16,0 0 0,0-1 0,21 22 15,0 0-15,22 0 0,-22 21 16,0 0-16,21 21 0,-21 0 0,22 0 16,-22 22-16,0-1 0,0 0 15,0 1-15,1-22 0,-1 21 16,-21 1-16,0-1 0,21 0 0,0 1 16,-21-22-16,21 21 0,0-21 0,1 0 15,-1 1-15,0-22 16,0 21-16,0-21 0,0 0 0,22 0 0,-22 0 15,21 0-15,1-21 16,-22-1-16,21 1 0,0 0 0,-20 0 16,20 0-16,-21-22 0,0 1 15,0 21-15,1-21 0,-1-1 0,-21 1 16,21 21-16,-21-22 0,0 22 16,0 0-16,0 0 0,0 0 0,0 42 15,0 0 1,0 0-16,0 0 0,0 1 15,0-1-15,0 21 0,0-21 0,0 22 16,0-22-16,0 0 0,0 0 16,0 21-16,21-20 0,0-1 15,0-21-15,1 0 16,-1 0-16,0 0 0,0 0 0,21 0 16,-20-21-16,20-1 0,-21 1 15,21 0-15,-20 0 0,20 0 0,-21 0 16,0-22-16,0 22 0,1-21 15,-22 21-15,0-22 0,0 22 0,0 0 16,0 0-16,0 42 31,0 0-31,0 21 0,0-20 16,0 20-16,0 0 0,0 1 16,0-1-16,0 0 0,0 22 0,0-22 15,0 22-15,0-1 16,0 1-16,0-1 0,0 22 0,0-22 15,0 22-15,0-22 0,-22 22 0,1 0 16,0-22-16,21 22 0,-21 0 16,-21-22-16,20 1 0,1-1 0,-21 1 15,21-22-15,-22 0 0,22 1 16,-21-22-16,21-21 0,-22 0 0,22 0 16,-21 0-16,21-21 0,-22-1 0,22 1 15,0-21-15,-21 0 16,21-1-16,-1-20 0,22-1 0,0 1 0,0-1 15,0 1-15,0-1 0,22-20 16,-1-1-16,0 0 0,21-21 16,1 22-16,-1-1 0,21 0 0,-20 1 15,20-1-15,1 22 0,-1-1 16,1 1-16,-1-1 0,1 22 16,-22-1-16,0 22 0,-20 0 0,20 0 15,-21 21-15,0 0 0,0 21 16,-21 0-16,0 22 15,0-22-15,0 21 0,0 0 0,0-20 16,0 20-16,0 0 0,0-21 16,0 22-16,0-22 0,0 0 15,0 0-15,0 0 0,22-42 32,-22 0-17,0 0-15,21 0 0,-21 0 0,21-22 16,-21 1-16,0 21 0,0-22 15,21 22-15,-21-21 0,21 21 0,-21 0 16,21 21-16,-21-22 0,22 22 16,-22 22-16,0-1 15,21 0-15,-21 0 0,0 0 16,0 0-16,0 22 0,0-22 16,0 21-16,21-21 0,-21 1 0,21 20 15,-21-21-15,21 0 0,-21 0 16,21-21-16,1 22 0,-22-1 0,21-21 15,0 0-15,0 0 0,21 0 0,-20 0 16,20-21-16,-21-1 0,21 1 16,-20 0-16,-1 0 0,21-21 0,-21 20 15,0-20-15,1-21 0,-1 20 16,0-20-16,-21-1 0,21 1 0,-21-1 16,21 1-16,-21 20 0,0-20 15,0-1-15,0 22 0,0 0 0,0 21 16,0-1-16,0 1 0,0 0 15,-21 21 1,21 21-16,-21 0 0,21 22 0,0-1 16,-21 0-16,0 1 0,21 20 0,-22-20 15,22 20-15,0 1 0,0-1 16,0-21-16,0 22 0,0-22 0,0 1 16,0-1-16,0 0 0,0 1 15,0-22-15,0 0 0,22 0 0,-1 0 16,0-21-16,0 0 0,0 0 15,0 0-15</inkml:trace>
  <inkml:trace contextRef="#ctx0" brushRef="#br0" timeOffset="74439.56">3069 9081 0,'0'0'0,"0"-22"0,0 1 0,-21-63 16,0 62-16,-22 1 15,22 21-15,0 0 16,0 0-16,0 0 0,0 21 16,-1 1-16,1-1 0,0 21 0,21-21 15,-21 22-15,0-1 0,0-21 16,21 21-16,0 1 0,0-22 16,0 21-16,0-21 0,0 1 0,0-1 15,0 0-15,0 0 0,21-21 16,0 0-16,0 0 0,0 0 0,0 0 15,1 0-15,-1 0 0,0-21 0,0 0 16,0 21-16,0-21 0,1-1 16,-1-20-16,-21 21 0,0 0 0,21 0 15,-21-22-15,0 22 0,0 0 0,0 0 16,0 0-16,0 42 31,0 0-31,0 0 0,0 21 16,0-20-16,0-1 0,0 0 15,0 21-15,0-21 0,0 1 0,0-1 16,21 0-16,-21 0 0,0 0 16,21-21-16,0 0 15,1 0-15,-1-21 16,0 21-16,0-21 16,-21 0-16,21 0 0,0-1 15,-21 1-15,22 0 0,-1-21 0,0 21 16,0-1-16,0-20 0,0 21 0,22 0 15,-22 0-15,21-1 0,-21 22 16,1 0-16,-1 0 0,0 22 0,0-22 16,-21 21-16,0 21 0,0-21 0,0 0 15,0 1-15,0 20 0,0-21 0,-21 21 16,21-20-16,-21-1 16,0 0-16,-1 0 0,22 0 0,0 0 15,-21 1-15,0-22 16,42 0-1,-21-22-15,21 22 16,1-21-16,-22 0 0,21 0 0,0 0 16,-21 0-16,21-1 0,-21-20 0,21 21 15,-21 0-15,0-22 0,21 22 16,-21 0-16,0 0 0,22 21 16,-22 21-1,0 0 1,0 0-16,0 1 0,0-1 0,-22 0 15,22 21-15,0-21 0,0 22 0,0-22 16,0 0-16,0 0 0,0 0 16,0 1-16,22-1 0,-1-21 0,0 0 15,0 21-15,0-21 0,0 0 0,22 0 16,-22 0-16,0 0 0,0-21 0,22 0 16,-22 21-16,0-22 0,0 1 15,-21 0-15,21 0 0,-21 0 0,21 0 16,-21-1-16,0-20 0,0 21 15,0-21-15</inkml:trace>
  <inkml:trace contextRef="#ctx0" brushRef="#br0" timeOffset="74727.41">2519 8763 0,'0'0'0,"-43"0"0,1-21 15,21 21-15,0 0 0,21-21 0,21 0 16,0 21-16,0-22 16,22 22-16,20 0 0,-21-21 15,22 21-15,-22 0 0,22-21 0,-1 21 16,1-21-16,-22 21 0,22 0 16,-22 0-16,0 0 0,1-21 0,-22 21 15,0 0-15,0 0 0,-42 21 31,0 0-31,0-21 16,-1 21-16,1 0 0,0 1 16,0-1-16,-21 0 0</inkml:trace>
  <inkml:trace contextRef="#ctx0" brushRef="#br0" timeOffset="75117.19">783 9821 0,'-42'0'0,"84"0"0,-127 22 16,43-22-16,21 0 0,0 0 0,21 21 15,42-21-15,0 0 16,1 0-16,20 0 0,1 0 15,20 0-15,22 0 0,0 0 16,21 0-16,-21-21 0,42 21 0,-21 0 16,0 0-16,21-22 0,-21 22 15,21-21-15,-21 21 0,0 0 0,-21 0 16,21-21-16,-21 21 0,-21 0 0,-1 0 16,1-21-16,-21 21 0,-22 0 15,0 0-15,1 0 0,-22 0 0,0 0 16,0-21-16,-42 21 31,0 0-31,-22 0 0,22 0 16,0 0-16,-21 0 0,-1 0 0,1 0 15,-21 0-15</inkml:trace>
  <inkml:trace contextRef="#ctx0" brushRef="#br0" timeOffset="75480.98">1079 9927 0,'0'0'0,"-105"21"0,41 1 0,-21-22 16,22 0-16,21 0 0,-1 0 0,22 21 15,0-21-15,42 0 16,0 21-16,22-21 16,20 0-16,1 0 0,20 0 0,1 0 15,21 0-15,21 0 16,0 0-16,0 0 0,21 0 0,0-21 15,0 21-15,0-21 0,1 21 0,-1-22 16,-21 22-16,0-21 0,-21 21 16,-22 0-16,1-21 0,0 21 0,-22-21 15,1 21-15,-22 0 0,0-21 0,-21 21 16,1 0-16,20 0 0,-21 0 16,0 0-16,-21-21 0,21 21 15,1 0 1,-22-22 31</inkml:trace>
  <inkml:trace contextRef="#ctx0" brushRef="#br0" timeOffset="75952.75">4805 9102 0,'0'-21'16,"0"-1"-1,0 1 1,0 0-16,0 0 0,0 0 16,21 0-1,0 21 1,0 0 0,-21 21-1,0 0-15,0 0 16,0 0-16,0 0 0,0 1 15,0-1-15,-21 0 0,21 0 0,-21 0 16</inkml:trace>
  <inkml:trace contextRef="#ctx0" brushRef="#br0" timeOffset="76141.16">4784 9419 0,'0'0'0,"0"21"16,0 1-16,21-22 15,0 0 1,0 0-1,-21-22 48,0 1-63,0 0 0</inkml:trace>
  <inkml:trace contextRef="#ctx0" brushRef="#br0" timeOffset="76952.63">4593 2836 0,'-21'22'32,"21"-1"-32,0 0 15,-21-21-15,21 21 16,21-21 15,0 0-31,-21-21 16,21 0-16,-21 0 15,0 42 32,0 0-47,0 0 16,0 0-16,0 0 15,0 1-15,0-1 16</inkml:trace>
  <inkml:trace contextRef="#ctx0" brushRef="#br0" timeOffset="77224.48">4635 3408 0,'0'0'16,"-21"0"-16,21 21 0,0 0 15,0 0 1,21-21 15,1-21-31,-22 0 0,21 0 16,-21 0-16,-21 21 31,-1 0-31,1 0 16,0 21-16,21 0 15,0 0-15,0 0 16,0 1-16,0-1 0,0 0 16</inkml:trace>
  <inkml:trace contextRef="#ctx0" brushRef="#br0" timeOffset="78139.75">6921 8678 0,'0'-21'15,"0"0"1,0 0-1,0 0-15,22 21 0,-1-21 0,0 21 16,0 0-16,0 0 0,0 21 16,1-21-16,-1 42 15,0-21-15,21 22 0,-21-1 0,1 21 16,-1-20-16,0 20 0,0 1 16,0-1-16,0 1 0,-21-22 0,0 22 0,0-22 15,0 21-15,0-20 0,0-1 16,0 0-16,0 1 0,0-1 15,0-21-15,0 0 0,0-42 32,0 0-32,0 0 0,0 0 0,0-22 15,0 22-15,0-21 0,22 0 0,-1-22 16,-21 1-16,21-1 0,0 1 0,0-1 16,22-21-16,-22 22 0,0-22 15,21 22-15,-21-1 0,1 1 0,20-1 16,-21 22-16,0 0 0,0-1 0,1 22 15,-1 0-15,-21 0 0,21 0 16,0 21 0,-21 21-16,21 0 0,-21 0 0,0 0 15,0 0-15,21 22 16,-21-22-16,22 21 0,-22 1 0,0-1 16</inkml:trace>
  <inkml:trace contextRef="#ctx0" brushRef="#br0" timeOffset="79563.66">8128 9313 0,'0'0'0,"63"-21"16,-41 0-16,-22 0 16,21 0-16,0 0 0,0-22 15,-21 22-15,0-21 0,0 21 0,0-22 16,0 1-16,0 21 0,0 0 0,0-22 15,0 22-15,-21 0 0,0 21 16,0 0-16,-1 0 0,1 0 0,0 21 16,0 0-16,0 0 0,0 1 0,-1 20 15,1 0-15,0 1 0,0-1 16,0 0-16,0 1 0,-1-22 0,22 21 16,0 0-16,0-20 0,0-1 0,0 0 15,0 0-15,0 0 0,22-21 0,-1 0 16,0 0-1,0 0-15,0 0 0,0 0 0,22-21 16,-22 21-16,0-21 0,0 0 0,0 0 16,1-22-16,-1 22 0,0 0 0,0-21 15,0 20-15,-21-20 0,21 21 16,-21-21-16,0 20 0,0-20 0,0 21 16,0 0-16,0 0 0,0 42 31,0 0-31,0 0 0,0 0 15,0 0-15,0 1 0,0 20 0,0 0 16,0-21-16,0 64 16,0-64-16,0 22 0,0-22 0,0 0 15,0 0-15,0 21 0,22-20 16,-1-22-16,-21 21 0,21-21 0,0 0 16,0 0-16,0 0 0,22 0 0,-22 0 15,0-21-15,21-1 0,1 1 16,-22 0-16,21 0 0,1 0 0,-22-22 15,21 22-15,-21-21 0,0 21 16,1-22-16,-1 1 0,0 0 0,-21 21 16,0-22-16,0 22 0,0 0 0,0 0 15,-21 0-15,0 21 0,-1 0 0,1 0 16,0 0-16,0 0 0,0 21 0,0-21 16,21 21-16,0 0 0,0 0 15,0 0-15,0 1 0,0-1 16,0 0-16,21 0 0,0 0 0,0 0 15,0 1-15,0-1 0,-21 0 16,22 0-16,-1 0 0,-21 0 0,21 1 16,-21-1-16,0 0 0,0 0 15,21 0-15,-21 0 0,0 1 16,21-1-16,0-21 0,1 21 16,-1 0-16,0-21 0,0 0 15,0 0-15,0 0 0,22 0 0,-22 0 16,0 0-16,0-21 0,0 0 0,22 0 15,-22-1-15,0 1 0,0 0 16,0 0-16,22 0 0,-22 0 16,0-22-16,0 1 0,0 21 0,-21-22 15,22 22-15,-22-21 0,21 21 0,-21-22 16,0 22-16,0 0 0,0 0 16,-21 21-16,-1 0 15,1 0-15,0 21 0,0-21 0,0 21 16,0 22-16,-1-22 0,22 0 0,-21 21 15,0-21-15,0 22 0,0-22 16,21 0-16,0 21 0,0-20 16,0-1-16,0 0 0,0 0 0,0 0 15,21-21-15,0 0 0,0 0 16,0 0-16,1 0 16,-1-21-16,-21 0 0,21 0 15,0 21-15,-21-21 0,0-1 0,21 1 16,-21-21-16,21 21 0,-21 0 0,22-22 15,-22 22-15,0 0 0,21-21 0,-21 20 16,21 1-16,-21 0 16,0 42-1,0 0-15,0 1 0,0-1 16,0 21-16,0-21 0,0 0 16,0 22-16,0-22 0,0 21 15,0-21-15,0 1 0,0-1 0,21 0 16,0 0-16,0 0 0,1-21 15,-22 21-15,21-21 0,0 0 0,0 0 16,21 0-16,-20 0 0,-1 0 16,0-21-16,0 0 0,0 0 0,0 21 15,1-21-15,-1 0 0,0-1 0,0 1 16,0-21-16,0 21 0,1 0 16,-22-22-16,21 22 0,0 0 0,0 0 15,-21 0-15,0-1 0,0 1 0,0 42 31,0 1-31,0-1 16,0 0-16,0 0 0,0 0 0,0 0 16,0 1-16,0-1 0,-21 0 15,21 0-15,0 0 0,-21 0 0,21 1 16,0-1-16,0 0 0,-21-21 16,21-21 15,0 0-31</inkml:trace>
  <inkml:trace contextRef="#ctx0" brushRef="#br0" timeOffset="79875.49">10054 8848 0,'0'-43'0,"0"86"0,0-107 16,0 43-16,0 0 0,0 0 16,-21 21-1,21 21-15,0 0 0,0 0 16,0 0-16,0 1 15,21-22 1,0 0-16,0 0 0,1 0 16,-1 0-16,0-22 0,0 1 15,-21 0-15,21 21 0,-21-21 0,0 0 16,0 0-16,0-1 16,0 1-16,0 0 0,0 0 15,-21 21-15,0 0 0,0 0 0,0 0 16,-1 0-16,1 0 0,0 21 15,0 0-15,0 0 16,21 22-16,0-22 0,0 0 0,0 0 16,0 0-16,0 1 0,0-1 0,21-21 15,0 0-15,0 0 0,22 0 0,-22 0 16</inkml:trace>
  <inkml:trace contextRef="#ctx0" brushRef="#br0" timeOffset="80409.22">10520 8594 0,'0'0'0,"0"-43"0,0 22 0,21-21 16,-21 21-16,0 0 0,0-22 16,0 22-16,0 0 0,0 0 15,0 42 1,0 0-16,0 21 16,0-20-16,0 20 0,-21-21 15,21 21-15,0 1 0,0 20 0,0-20 16,-21 20-16,21-21 0,-22 22 0,1-22 15,21 22-15,-21-22 0,21 0 0,0 22 16,-21-43-16,21 21 0,-21 1 0,21-22 16,0 0-16,0 0 15,0 0-15,0-42 32,0 0-32,0 0 15,0 0-15,0-22 0,21 22 16,0-21-16,0 21 0,-21-22 0,21 22 15,1-21-15,20 21 0,-21 0 0,0-22 16,22 22-16,-22 21 0,21-21 0,-21 21 16,22 0-16,-22 0 0,0 0 15,21 0-15,-21 21 0,1 0 0,-1 0 16,0 1-16,-21-1 0,0 0 0,0 42 16,0-20-16,0-22 15,0 0-15,-21 21 0,0-20 0,-1-1 16,-20 0-16,21 0 0,-21 0 15,-1 0-15,22 1 0,-21-22 0,-1 21 16,22-21-16,0 0 0,-21 0 0,21 0 16,-1 0-16,1 0 15,21-21 1,21-1 0,1 1-16,-1 0 0,0 0 15,0 0-15</inkml:trace>
  <inkml:trace contextRef="#ctx0" brushRef="#br0" timeOffset="80688.06">11388 8382 0,'0'-42'16,"0"84"-16,0-105 0,0 41 0,0 1 0,0 0 16,0 0-16,0 0 0,-22 21 31,22 21-31,0 21 0,0-21 15,0 22-15,0-1 0,-21 0 0,21 22 16,0-22-16,0 22 0,0-1 16,-21-20-16,0 20 0,0 1 0,21-22 15,-21 0-15,-1 1 0,22-1 16,-21 0-16,21-21 0,0 22 0,0-22 16,0 0-16,-21 0 0,21 0 15,0-42 1,21 0-1</inkml:trace>
  <inkml:trace contextRef="#ctx0" brushRef="#br0" timeOffset="81039.86">11366 8932 0,'0'22'31,"22"-22"-31,-1 0 16,0 0-16,0 0 0,0 0 15,22 0-15,-22 0 0,0-22 0,0 1 16,0 21-16,0-21 0,22 0 16,-22 0-16,0 0 0,-21-1 0,21 1 15,-21 0-15,21 0 0,-21 0 0,0 0 16,0-1-16,0 1 0,-21 21 16,0 0-16,0 0 0,0 0 15,0 21-15,-1 1 0,-20-1 0,21 21 16,0-21-16,0 22 15,-22-1-15,22 0 0,0 1 0,0-1 16,0 0-16,21-21 0,0 22 0,0-1 16,0-21-16,0 0 0,0 1 0,0-1 15,0 0-15,21 0 0,0-21 0,0 21 16,0-21-16,22 0 0,-22 0 0,21 0 16,0 0-16,1 0 0,-1 0 15,0 0-15,1 0 0</inkml:trace>
  <inkml:trace contextRef="#ctx0" brushRef="#br0" timeOffset="82844.34">12255 8805 0,'0'0'0,"0"-21"0,0 0 16,0 0-16,0 0 0,0 0 16,-21 42 15,21 0-31,-21 0 0,21 21 16,0-20-16,-21 20 0,0 0 0,0 1 15,21-22-15,-22 21 0,1 0 0,21-20 16,-21 20-16,21-21 0,-21 21 15,21-20-15,-21-1 0,21 0 0,0 0 16,0-42 15,21 0-31,-21 0 0,21-1 0,0 1 16,0 0-16,-21 0 0,22-21 16,-1 20-16,0-20 0,0 0 0,0 21 15,0-22-15,-21 22 0,22 0 0,-1 0 16,0 0-16,-21-1 0,21 22 15,0 0-15,-21 22 0,0-1 16,21 0-16,-21 0 0,22 21 16,-1-20-16,-21 20 0,0-21 0,0 21 15,21-20-15,-21 20 0,21-21 0,-21 21 16,0-20-16,21-1 0,0 0 0,-21 0 16,22 0-16,-1 0 15,0-21-15,0 0 16,-21-21-16,21 21 0,0-21 15,-21 0-15,22 0 0,-1 0 0,-21-1 16,21-20-16,-21 21 0,21-21 0,0-1 16,0 1-16,1 0 0,-1-1 15,0 1-15,21 0 0,-21 20 16,1-20-16,20 21 0,-21 0 0,0 0 16,22 21-16,-22 0 0,0 0 0,0 0 15,0 21-15,0 0 0,1 0 0,-1 0 16,-21 0-16,0 22 0,0-1 0,0-21 15,0 22-15,0-22 0,0 0 16,0 21-16,0-21 0,0 1 0,0-1 16,0 0-16,0 0 0,21-21 31,-21-21-31,0 0 16,0 0-16,0-1 15,0 1-15,0 0 0,0 0 16,0 0-16,0 0 0,0-1 0,0-20 15,0 21-15,-21 0 0,0 0 0,21-1 16,-22 1-16,1 0 0,0 21 0,0 0 16,0 0-16,-22 0 0,22 0 15,0 21-15,0 0 0,0 22 0,-22-22 16,22 21-16,0-21 0,0 22 16,0-1-16,0-21 0,-1 22 0,1-1 0,21-21 15,-21 21-15,21-20 0,0-1 16,0 0-16,0 0 0,21 0 15,0 0-15,22 1 0,-22-22 0,0 0 16,0 0-16,22 0 0,-22 0 16,21 0-16,-21-22 0,0 22 0,22-21 15,-22 0-15,0 0 0,0 0 0,0 0 16,1-1-16,-1 1 0,0-21 16,-21 21-16,0-22 0,21 22 0,-21-21 15,21 21-15,-21 0 0,0-1 0,0 1 16,0 0-16,0 42 15,-21 0 1,21 1 0,-21-1-16,21 0 0,0 0 0,0 21 0,0-20 15,0-1-15,0 21 0,0-21 16,0 0-16,0 1 0,0-1 0,21 0 16,0-21-16,22 21 0,-22-21 0,0 0 15,21 0-15,-21 0 0,1 0 16,20 0-16,-21 0 0,0 0 0,22-21 15,-22 21-15,0-21 0,0 0 0,0-1 16,-21 1-16,21-21 0,1 21 0,-22 0 16,0-22-16,0 22 0,0 0 0,21 0 15,-21 0-15,0-1 0,0 1 0,0 42 32,-21-21-17,21 22-15,-22-1 0,22 0 0,0 0 16,0 21-16,0-20 0,-21-1 0,21 0 15,-21 0-15,21 0 0,0 22 0,0-22 16,0 0-16,-21 0 0,21 0 16,0 0-1,0-42 17,0 0-32,0 0 0,0 0 0,21 21 15,0-21-15,-21-22 0,21 22 0,1 0 16,-22 0-16,21-22 0,0 22 15,0-21-15,-21 21 0,21 0 16,0-22-16,1 43 0,-1-21 0,0 0 16,0 21-16,0 0 15,-21 21-15,0 0 0,21-21 0,-21 21 16,0 22-16,0-22 0,22 0 0,-22 21 16,0-20-16,0-1 0,0 0 0,0 21 15,0-21-15,0 1 0,0-1 16,0 0-16,0 0 0,0-42 62,0 0-62,0 0 0,0-1 16,0 1-16,21 0 0,0-21 16,-21 21-16,21-1 0,0-20 0,0 21 15,1-21-15,-1 20 0,21 1 0,-21 0 16,0 0-16,1 21 0,-1 0 0,0 0 15,0 0-15,0 0 0,-21 21 16,0 0-16,21 0 0,-21 1 16,0 20-16,0-21 0,0 21 0,0-20 15,0 20-15,0-21 0,0 0 0,0 0 16,0 1-16,-21-1 0,21 0 0,0 0 16,0 0-16,0-42 46,0 0-30,0 0-16,21 0 0,1-1 16</inkml:trace>
  <inkml:trace contextRef="#ctx0" brushRef="#br0" timeOffset="83252.1">14605 9017 0,'21'0'31,"0"0"-15,0 0-16,1 0 0,-1 0 0,0-21 15,0 21-15,0-21 0,0 21 16,1-21-16,-1 21 0,0-22 0,-21 1 16,21 0-16,-21 0 15,0 0-15,0 0 0,0-1 0,0 1 16,0 0-16,-21 0 15,0 21-15,0 0 0,-1 0 16,1 21-16,0 0 0,0 0 16,0 22-16,0-22 0,-1 21 15,1-21-15,0 22 0,0-1 0,21-21 16,0 22-16,0-22 0,0 0 0,0 21 16,0-21-16,0 1 0,0-1 15,0 0-15,21-21 0,0 21 0,0 0 16,1-21-16,-1 0 0,0 0 15,0 0-15,0 0 0,0 0 0,1 0 16,-22-21-16,21 21 0,-21-21 16,21 21-16,-21-21 0,0 0 0,0-1 15,0 1-15,0 0 16</inkml:trace>
  <inkml:trace contextRef="#ctx0" brushRef="#br0" timeOffset="84044.18">16870 8700 0,'0'0'0,"-21"21"0,-1-21 0,1 21 16,42-21 15,1 0-31,-1 0 15,0 0-15,21-21 0,-21 21 16,22 0-16,-1 0 0,0-21 0,1 21 16,-1-22-16,0 22 0,-20 0 0,-1 0 15,0 0-15,-42 0 32,0 0-32,-1 0 0,1 0 15,0 0-15,0 22 0,0-22 0</inkml:trace>
  <inkml:trace contextRef="#ctx0" brushRef="#br0" timeOffset="84199.09">16954 8848 0,'0'0'0,"-21"21"16,21 0-16,0 0 15,21-21 17,1 0-32,20 0 15,-21 0-15,21 0 0,-20 0 0,20 0 16,0-21-16,1 21 0,-22-21 15,21 21-15,0-21 0</inkml:trace>
  <inkml:trace contextRef="#ctx0" brushRef="#br0" timeOffset="84664.82">18034 8424 0,'-21'-21'0,"42"42"0,-63-63 0,20 0 0,22 21 16,0-1-16,0 1 0,0 0 0,0 0 16,0 0-16,22 21 15,-1 0-15,0 21 16,0 0-16,21 0 0,-20 22 0,20-1 16,-21 0-16,21 1 0,-20 20 0,20-21 15,-21 22-15,0-22 0,0 22 0,1-1 16,-1-20-16,-21 20 0,0-21 15,21 1-15,-21-1 0,0-21 0,0 22 16,0-22-16,0 0 0,0 0 16,0-42-1,0 0 1,0 0-16,0-22 0,0 22 0,0-21 16,0-1-16,0 1 0,0-21 15,21 20-15,0 1 0,0-22 0,1 1 16,-1-1-16,0 1 0,0-1 0,0 1 15,0-1-15,1 1 0,-22 21 0,21-22 16,0 22-16,-21 21 0,0-22 16,0 22-16,21 21 0,0 0 15,0 21 1,-21 0-16,0 1 0,0 20 16,0-21-16,0 21 0,0 1 0,0-1 15,0 0-15</inkml:trace>
  <inkml:trace contextRef="#ctx0" brushRef="#br0" timeOffset="86337.61">18881 9081 0,'0'0'0,"0"21"0,-22-21 16,22-21 0,0-1-16,0 1 0,0 0 15,0 0-15,0 0 0,0-22 0,0 22 0,0-21 16,22 0-16,-1-1 0,0 1 15,21 21-15,-21-22 0,1 1 0,20 21 16,-21-21-16,21 20 0,1 1 16,-22 0-16,21 21 0,1 0 0,-22 0 15,0 0-15,21 21 0,-21 0 16,-21 1-16,22-1 0,-22 0 0,21 21 0,-21-21 16,0 22-16,0-22 0,0 21 0,0-21 15,0 22-15,0-22 0,0 0 16,0 0-16,0 0 15,0 1-15,0-44 32,0 1-32,0 0 0,0 0 15,0 0-15,0 0 0,0-22 16,0 22-16,0 0 0,0-21 0,0 20 16,0-20-16,-21 21 0,-1 0 0,1 0 15,21-1-15,-21 1 0,0 21 0,0 0 16,0 0-16,-1 0 0,-20 0 0,21 0 15,0 21-15,-22 1 0,22-1 16,0 0-16,-21 21 0,21-21 0,-1 22 16,1-1-16,0-21 0,0 22 15,0-1-15,21 0 0,0-21 0,0 22 0,0-22 16,0 21-16,0-21 0,0 1 16,21-1-16,0-21 0,0 21 0,0-21 15,1 0-15,-1 0 0,0 0 16,21 0-16,-21 0 0,1-21 0,-1 0 15,21-1-15,-21 1 0,0 0 0,1 0 16,-1-21-16,0 20 0,0-20 0,0 0 16,-21-1-16,0 1 0,0 0 0,21-1 15,-21 22-15,0 0 0,0-21 16,0 21-16,0-1 16,0 44-16,-21-1 15,0 0-15,0 21 0,21-21 16,0 22-16,-21-22 0,21 21 15,-21 1-15,21-1 0,0-21 16,0 21-16,0-20 0,0 20 0,21-21 16,0 0-16,0 0 0,0 1 0,0-22 15,22 0-15,-22 21 0,21-21 0,-21 0 16,22 0-16,-22 0 0,21-21 0,1-1 16,-22 1-16,21 0 0,0 0 15,-20-21-15,20-1 0,-21 22 16,0-42-16,0 20 0,1 1 0,-1-22 15,0 22-15,0-21 0,0-1 0,0 1 16,1-22-16,-1 21 0,-21 1 0,0-22 16,21 22-16,-21-1 0,0 22 15,0 0-15,0-1 0,0 1 0,0 21 16,-21 21-16,0 0 0,-1 0 16,1 0-16,0 21 0,0 0 0,0 21 15,0 1-15,-1-1 0,1 22 16,0-22-16,0 21 0,0 1 0,0-1 15,-1 1-15,1-1 0,21-20 16,-21 20-16,21 1 0,0-22 0,0 22 0,0-22 16,0 21-16,21-20 0,0-1 15,1 0-15,-1-20 0,0 20 16,0-21-16,21 0 0,-20-21 0,-1 21 16,0-21-16,21 0 0,-21 0 0,1 0 15,-1-21-15,0 21 0,0-21 0,0 0 16,22 0-16,-22 0 0,0-1 15,0-20-15,0 21 0,0-21 0,-21 20 0,22-20 16,-1 21-16,0 0 0,-21 0 16,0-1-16,0 1 0,21 0 0,-42 42 31,21 0-31,0 1 16,-21-1-16,0 21 0,21-21 0,-22 0 15,22 22-15,0-22 16,0 0-16,0 21 0,0-20 0,0-1 15,0 0-15,0 0 0,22 0 16,-1-21-16,0 0 0,0 0 16,0 0-16,0 0 0,1 0 0,-1-21 15,0 21-15,0-21 0,0 0 16,0 0-16,1-1 0,-1-20 0,0 21 16,0-21-16,0 20 0,0-20 15,1 21-15,-1 0 0,-21 0 0,21-1 16,-21 1-16,21 0 0,-21 42 31,0 0-15,0 1-16,0-1 0,0 0 0,0 0 15,0 21-15,0-20 0,0-1 0,0 0 16,0 21-16,0-21 0,0 1 0,21-1 16,0 0-16,1-21 15,-1 21-15,0-21 0,0 0 16,0 0-16,22 0 0,-22 0 0,21-21 15,-21 21-15,22-21 0,-22 0 0,0-1 16,21 1-16,-21 0 0,1 0 16,-1-21-16,0-1 0,-21 22 0,21-21 15,-21-1-15,21 22 0,-21-21 0,0 21 16,0 0-16,0-22 16,0 22-16,-21 21 0,0 0 15,0 0-15,0 21 0,-1 0 0,22 1 16,-21-1-16,0 0 0,21 0 0,-21 21 15,21-20-15,0-1 0,0 21 16,0-21-16,0 22 0,0-22 0,0 0 16,0 0-16,21 0 0,0 0 0,0 1 15,1-22-15,-1 21 0,0-21 16,0 0-16,0 0 0,0 0 16,1 0-16,-1-21 0,0-1 15,-21 1-15,21 21 16,-21-21-16,0 0 0,21 0 0,0 0 15,1-1-15,-22 1 0,21 0 0,0 0 16,21 0-16,-21 0 0</inkml:trace>
  <inkml:trace contextRef="#ctx0" brushRef="#br0" timeOffset="86575.48">22288 8467 0,'0'0'0,"0"-21"16,-21-1-16,21 1 16,-21 0-1,21 42 48,-21-21-63,21 21 0,0 1 15,-21-22-15,21 21 0,-21 0 0</inkml:trace>
  <inkml:trace contextRef="#ctx0" brushRef="#br0" timeOffset="86820.34">22183 8848 0,'0'21'63,"0"0"-63,0 0 15,0 0-15,0 1 0,0 20 0,0-21 16,-22 0-16,1 22 0,0-22 0,0 21 16,-21-21-16,-1 22 0,22-22 15,-42 0-15,20 0 0,1 0 0,0 0 16,-1 1-16,1-1 0,0 0 0,-1-21 15,22 0-15,0 0 0</inkml:trace>
  <inkml:trace contextRef="#ctx0" brushRef="#br0" timeOffset="87408.24">22098 8446 0,'0'21'62,"21"-21"-46,0 0-16,0 0 16,1 0-1,-22-21 1,0-1 0,-22 22-1,1 0 1,0 0-16,21 22 15,0-1-15,0 0 0,0 0 16,0 0 0,0 0-1,0-42 17</inkml:trace>
  <inkml:trace contextRef="#ctx0" brushRef="#br1" timeOffset="93915.55">2857 10181 0,'0'0'0,"0"21"0,-21 1 0,0-1 0,0-21 15,0 21-15,21 0 0,0 0 16,-21 0-16,21 1 15,0-1-15,21-21 16,0 0-16,21 0 0,-21 0 16,22 0-16,-22 0 0,21 0 15,1-21-15,-1-1 0,0 1 0,1 0 16,-1 0-16,0 0 0,-21 21 0,1-21 16,-1-1-16,0 1 0,-21 0 15,0 0-15,0 0 0,-21 21 16,0-21-16,-1 21 0,1 0 0,0 0 15,-21 0-15,21 0 0,-1 0 16,-20 21-16,21 0 0,0 0 0,-22 0 16,22 0-16,-21 22 0,21-1 15,0 0-15,-22-20 0,22 20 0,0 0 16,21 1-16,0-22 0,0 21 16,0-21-16,0 0 0,21 1 0,0-22 15,0 0-15,1 21 0,20-21 16,-21 0-16,21 0 0,-20 0 0,20-21 15,-21 21-15,0-22 0,22 1 0,-22 21 16,0-21-16,-21 0 0,0 0 16,-42 21-1,20 0-15,1 0 0,-21 21 16,0 0-16,20 0 16,-20 0-16,0 1 0,-1 20 0,1-21 15,21 21-15,-21 1 0,20-22 0,1 21 16,0 1-16,0-22 0,21 21 15,-21-21-15,21 0 0,0 22 0,0-22 16,0 0-16,21 0 0,0-21 0,0 21 16,0 1-16,1-22 0,20 0 15,-21 0-15,21 0 0,-20 0 0,20 0 16,0-22-16,1 22 0,-1-21 16,21 0-16,-20 21 0,20-21 0,-20 0 15,20 0-15</inkml:trace>
  <inkml:trace contextRef="#ctx0" brushRef="#br1" timeOffset="94499.74">3958 10668 0,'0'0'0,"21"-21"16,-21 0-16,0 0 0,0-1 15,0 1-15,0 0 0,-21 0 16,0 21-16,0 0 0,0 0 0,-1 0 16,-20 0-16,21 21 0,-21 0 15,20 0-15,-20 1 0,21 20 0,-21-21 16,20 21-16,-20 1 0,21-22 0,0 21 15,0-21-15,-1 22 0,22-22 16,0 0-16,0 0 0,0 0 0,22-21 16,-1 0-16,0 0 0,0 0 15,21 0-15,1-21 0,-22 0 16,21 21-16,1-21 0,-1-21 16,0 20-16,1 1 0,-22 0 0,21 0 15,-21 0-15,0 0 0,1-1 0,-22 1 16,0 0-16,21 0 0,-21 0 0,0 0 15,0 42 17,0 0-32,0 0 0,0 21 0,-21-20 15,21 20-15,-22 0 0,1 22 16,21-1-16,0 1 0,-21-1 0,21 22 16,-21 0-16,21-1 0,-21 1 15,21 21-15,0-22 0,0 1 0,-21 0 16,21-1-16,-22 1 0,22 0 0,-21-1 15,21-20-15,-21-1 0,0 1 16,0-1-16,0-20 0,-1-1 0,-20 0 16,21 1-16,-21-22 0,-1 21 0,22-21 15,-21-21-15,-1 0 0,1 0 0,0 0 16,21 0-16,-22-21 0,1 0 16,0 0-16,-1-21 0,22-1 0,-21 1 15,21-22-15,-1 22 0,1-21 0,0 20 16,21 1-16,0-22 0,0 22 15,0 0-15,0-1 0,0 22 0,21-21 16,0 21-16,1-22 0,20 22 16,-21-21-16,21 21 0,1-22 0,-1 22 15,0-21-15,1 21 0,-1-22 16</inkml:trace>
  <inkml:trace contextRef="#ctx0" brushRef="#br1" timeOffset="94739.61">4889 10583 0,'0'0'16,"0"-42"-16,0 21 31,0 42 0,0 0-31,0 0 16,0 1-1,0-1-15</inkml:trace>
  <inkml:trace contextRef="#ctx0" brushRef="#br1" timeOffset="94915.5">4932 11070 0,'0'21'16,"21"-42"62,0 0-78,-21 0 0</inkml:trace>
  <inkml:trace contextRef="#ctx0" brushRef="#br1" timeOffset="99016.13">11578 10351 0,'0'-22'32,"21"22"-32,-21-21 15,21 21-15,-21-21 16,0 0-16,0 0 0,0 0 16,22-1-16,-22 1 0,0 0 15,0 0-15,0 0 0,0 0 16,0-1-16,-22 1 0,1 0 15,21 0-15,-21 0 16,0 0-16,0 21 0,21-22 16,-21 22-16,-1 0 0,1 0 15,0 0-15,0 0 0,0 22 16,0-22-16,-1 21 0,1 0 0,0 0 16,0 0-16,0 0 0,-22 1 0,22 20 15,0-21-15,0 21 0,-21-20 16,20 20-16,1 0 0,0 1 0,0-1 15,0 0-15,21 1 0,0-22 0,0 21 16,0-21-16,0 22 0,0-22 0,0 0 16,0 0-16,0 0 0,21-21 0,0 0 15,0 21-15,0-21 0,1 0 16,-1 0-16,0 0 0,21-21 0,-21 0 16,1 0-16,20 0 0,-21 0 15,21-1-15,-20-20 0,20 21 0,-21-21 16,21-1-16,-20 1 0,-1 21 0,0-22 15,0 1-15,0 0 0,0 21 0,-21-22 16,22 22-16,-22 0 0,0 0 16,0 0-16,0-1 15,0 44 1,0-1-16,0 0 0,0 0 0,-22 21 16,22-20-16,-21 20 0,21 0 0,-21 1 15,21-22-15,0 21 16,0 0-16,0 1 0,0-22 0,0 0 0,0 21 15,21-20-15,0-1 0,1 0 16,-1-21-16,0 0 0,0 0 16,0 0-16,0 0 0,1 0 0,-1 0 15,0 0-15,0-21 0,0 21 0,0-21 16,1-1-16,-1 22 0,0-21 0,0 0 16</inkml:trace>
  <inkml:trace contextRef="#ctx0" brushRef="#br1" timeOffset="99464.27">13652 10075 0,'-21'0'0,"21"22"0,-21-22 0,0 0 16,42 0 15,0 0-15,0 0-16,1 0 0,-1 0 15,0 0-15,0 0 0,0 0 0,0 0 16,1 0-16,-1 0 0,0 0 16,0 0-1,0 0 1,-42 21 15,0-21-31,0 0 0,0 21 0</inkml:trace>
  <inkml:trace contextRef="#ctx0" brushRef="#br1" timeOffset="99741.12">13483 10414 0,'-21'21'15,"21"0"-15,21-21 32,0 0-32,0 0 0,1 0 15,-1 0-15,0 0 16,0 0-16,0 0 0,0 0 0,1 0 16,-1 0-16,0 0 0,0 0 15,0 0-15,0 0 16,1-21-1,-1 21-15,-21-21 32</inkml:trace>
  <inkml:trace contextRef="#ctx0" brushRef="#br1" timeOffset="100530.19">15875 9970 0,'0'0'0,"0"-22"0,0 1 16,0 0-16,0 0 16,0 0-16,0 0 15,21 21-15,-21 21 32,0 0-32,0 21 0,0-21 15,0 22-15,0-1 0,0 0 0,0 1 16,0-1-16,-21 0 0,21 22 15,-21-22-15,21 1 0,-21-1 0,21 0 16,0 1-16,0-22 0,0 21 16,-22-21-16,22 0 0,0 1 0,-21-1 15,21 0-15,0-42 32,21 0-32,1 21 0</inkml:trace>
  <inkml:trace contextRef="#ctx0" brushRef="#br1" timeOffset="101019.9">16531 10012 0,'0'0'0,"0"-21"0,0 0 15,0-1 1,-21 22-16,0 0 15,0 0-15,-1 0 0,1 22 16,0-1-16,0 0 0,0 0 0,0 0 16,-1 22-16,1-22 0,21 21 0,-21 0 15,0-20-15,0 20 0,0 0 16,-1 1-16,1-1 0,21-21 0,0 21 16,0-20-16,0 20 0,0-21 0,0 0 15,0 0-15,0 1 0,0-1 16,21-21-16,1 21 0,20-21 0,-21 0 15,0 0-15,22 0 0,-22 0 0,21 0 16,0 0-16,-20-21 0,20 0 0,-21 21 16,21-22-16,-20 1 0,20 0 15,-21-21-15,0 21 0,0-22 0,1 22 16,-22-21-16,0-1 0,21 22 0,-21-21 16,0 0-16,0 20 0,0-20 0,0 21 15,0 0-15,-21 0 0,21-1 0,-22 1 16,1 21-16,0 0 0,0 0 15,0 0-15,0 0 0,-1 0 0,-20 21 16,21 1-16,0-22 0,0 21 16,-1 0-16,1 0 0,0 0 0,21 0 15,0 1-15,0-1 0,0 0 16,21-21-16,0 0 16,1 0-16</inkml:trace>
  <inkml:trace contextRef="#ctx0" brushRef="#br1" timeOffset="101648.1">17420 10054 0,'-21'-21'0,"0"0"16,21 0-1,-21 21 1,-1 0-16,1 0 16,21 21-16,-21 0 0,0-21 15,0 21-15,21 0 16,-21 1-16,-1-1 0,1 21 0,21-21 15,-21 0-15,0 22 0,0-22 0,21 21 16,0-21-16,-21 1 0,21 20 0,0-21 16,0 0-16,0 0 0,0 1 0,0-1 15,0 0-15,0 0 0,21-21 0,0 21 16,0-21-16,0 0 0,0 0 16,1 0-16,20 0 0,-21 0 0,0 0 15,22 0-15,-22-21 0,21 0 0,-21 0 16,22 0-16,-22-1 0,0 1 15,0 0-15,21 0 0,-42-21 0,22 20 16,-1 1-16,-21-21 0,0 21 0,0-22 16,0 22-16,0-21 0,0 21 0,0-22 15,0 22-15,0 0 0,-21 0 16,-1 0-16,1 21 0,0 0 16,0 0-16,0 0 0,-22 0 0,22 0 15,0 0-15,0 21 0,0 0 0,-22-21 16,22 21-16,0-21 0,0 21 0,0 1 15,0-22-15,21 21 0,-22-21 0,22 21 16,-21-21-16,21 21 16,0 0-1,21-21-15,1 0 16,-1 0-16,0 0 0,0 0 0,0 0 16,0 0-16,1 0 0</inkml:trace>
  <inkml:trace contextRef="#ctx0" brushRef="#br1" timeOffset="101997.9">18288 10012 0,'0'-21'0,"-21"21"0,0-21 15,-1 21 17,22 21 46,0 0-63,0 0-15,0 0 0</inkml:trace>
  <inkml:trace contextRef="#ctx0" brushRef="#br1" timeOffset="102307.72">18161 10520 0,'0'21'16,"0"0"0,0 0-16,0 1 15,0-1-15,0 0 16,0 0-16,0 0 0,0 0 15,0 1-15,0-1 0,0 0 16,0 0-16,0 0 0,0 0 16,-21 1-16,0-1 0,-1 0 0,1 0 15,0 0-15,0 0 0,0 1 0,-22-1 16,22 0-16,0 0 0,-21 0 0,-1 0 16,22 1-16,0-1 0,-21 0 15,21-21-15,-22 21 0,22 0 0,0-21 0,0 0 16,0 0-16,-1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A3DA-A04A-47D9-96AA-ADB0F1D34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5418D-DF48-44DB-976F-60D49AEBA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EA2E1-9EBA-4645-B442-EB588DCB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3CF6-898D-4250-8A4C-0694063D9079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7A99-CA29-4E00-86C6-D7F01D1F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8113A-1530-4112-BC3D-1C8B31BD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AB8D-4C65-4804-B31A-CFE1F5532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90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171E-D67C-4273-A30F-46833BB3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475AF-50D7-4FDA-A9F1-8761790F7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A7D86-25B8-40CB-A7E4-05649012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3CF6-898D-4250-8A4C-0694063D9079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5C787-4CE2-4706-85E9-78D42C10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DB507-204F-49C6-AB08-3220E065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AB8D-4C65-4804-B31A-CFE1F5532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4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BB234-10F8-4143-A3F5-433DC4327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DDABF-7EB9-4BAB-B323-9635E6BCD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ED7C1-5B90-4294-B30A-A7FBCD96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3CF6-898D-4250-8A4C-0694063D9079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78CB7-D3C4-4E0C-A5D6-4769984B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53022-E4DF-4521-9869-CCB6DC9E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AB8D-4C65-4804-B31A-CFE1F5532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63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CF68-D38C-4778-9BCD-6DCF855B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E1A6-BC67-4A2B-9A7C-D1D13D170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56C7D-78FD-45D4-93DC-3D1A9690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3CF6-898D-4250-8A4C-0694063D9079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DAD41-FB2C-4347-B72D-1424B2F2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01EC9-9B08-4751-B0B0-2430B801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AB8D-4C65-4804-B31A-CFE1F5532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54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6781-5142-4CEF-9108-362E492D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13BCF-2612-4E43-9187-EF48B6423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4C972-FA7E-4208-82F3-135E1E83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3CF6-898D-4250-8A4C-0694063D9079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2EE66-2FD1-4ED4-B367-EB416B73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AC54C-71E2-47BB-A231-742ABAB7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AB8D-4C65-4804-B31A-CFE1F5532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92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ABE4-2359-4E03-B7D7-50E9F801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A5F00-196A-413B-88F8-B770F02A5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835EA-D7E6-4AAB-9C83-5CDC2F78D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31AC5-FD9D-448F-84ED-BDE5577F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3CF6-898D-4250-8A4C-0694063D9079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5F634-8A2E-4BFD-A40B-90616AC9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37967-8312-4342-B46A-DC184AD2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AB8D-4C65-4804-B31A-CFE1F5532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98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C38E-D45C-4AFF-A142-1A5F6B640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127AC-1FD2-4D10-8648-EA92F1A32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75327-F822-4D50-AA7B-79D0052C4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450E4-2DD5-45F8-8153-FFB6D671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DB75-A3E8-460A-8884-0EFED4C1B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9C52A-DD5E-4742-AFBA-8C47E813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3CF6-898D-4250-8A4C-0694063D9079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3AF0C-701F-435A-88C4-A24D5467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FFF18-D117-4F4A-8C19-AC2E4A8B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AB8D-4C65-4804-B31A-CFE1F5532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84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B4D4-3925-4555-8754-5FA3CC61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B6D7D-24AC-4976-87C6-CE8BC516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3CF6-898D-4250-8A4C-0694063D9079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93CDC-8D03-47E7-86F5-28EB3E39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8A708-1CB4-49C8-AD8F-52957232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AB8D-4C65-4804-B31A-CFE1F5532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92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FFABC5-4B46-493E-91D2-BD0B3D10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3CF6-898D-4250-8A4C-0694063D9079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B2EA2-A373-477D-A386-E911CF98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F4B67-AB59-413D-B75A-E354D8D3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AB8D-4C65-4804-B31A-CFE1F5532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78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4F9F-6E20-41F3-9FA8-88A58468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ACD6B-2926-4CE0-AA9D-02CB51D9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FA6EA-3568-41F9-9EE7-729D34F1B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A87C6-7333-423D-AFD6-9A72075AD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3CF6-898D-4250-8A4C-0694063D9079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7B846-3E04-4996-A8BD-AC938B5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3F423-C1C1-4EA4-A85F-8E30F01B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AB8D-4C65-4804-B31A-CFE1F5532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60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DDB54-135C-423F-A43D-FEA09698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F2415-F37E-4946-87C4-6856B7678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68364-186E-40AD-A9BE-5832C4159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3F06A-DBE8-4D52-A858-298102F3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3CF6-898D-4250-8A4C-0694063D9079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FC78C-FEF9-4889-84F7-A489A8EC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4EC5F-85CB-4CA1-934F-AB3E7CD7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AB8D-4C65-4804-B31A-CFE1F5532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15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7593F-CD90-4C93-A923-132EBA3E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05466-9949-40F4-8664-E40693A45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2B3F4-6ADD-453C-A793-B0C261415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B3CF6-898D-4250-8A4C-0694063D9079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416A3-0DF0-4B1C-81E3-1F9FD6E1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B75EF-5051-424A-9A23-761C38FBF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AB8D-4C65-4804-B31A-CFE1F5532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04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customXml" Target="../ink/ink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90F0-FE5F-4104-82E4-FA081F62D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6281C-D363-4B1A-BCDF-FAEAFF4A8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8F4BD5-CCD3-4170-9EA7-68DAEE36FF8E}"/>
                  </a:ext>
                </a:extLst>
              </p14:cNvPr>
              <p14:cNvContentPartPr/>
              <p14:nvPr/>
            </p14:nvContentPartPr>
            <p14:xfrm>
              <a:off x="563760" y="205920"/>
              <a:ext cx="5974560" cy="612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8F4BD5-CCD3-4170-9EA7-68DAEE36FF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196560"/>
                <a:ext cx="5993280" cy="61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8866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90F0-FE5F-4104-82E4-FA081F62D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6281C-D363-4B1A-BCDF-FAEAFF4A8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2A30CB-CCCC-44F6-84E9-6CC6F7CCAA72}"/>
                  </a:ext>
                </a:extLst>
              </p14:cNvPr>
              <p14:cNvContentPartPr/>
              <p14:nvPr/>
            </p14:nvContentPartPr>
            <p14:xfrm>
              <a:off x="541080" y="274320"/>
              <a:ext cx="8915760" cy="106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2A30CB-CCCC-44F6-84E9-6CC6F7CCAA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264960"/>
                <a:ext cx="8934480" cy="10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C255C2D-FB7F-4B8F-A4FB-DBFB8E562D8D}"/>
                  </a:ext>
                </a:extLst>
              </p14:cNvPr>
              <p14:cNvContentPartPr/>
              <p14:nvPr/>
            </p14:nvContentPartPr>
            <p14:xfrm>
              <a:off x="30600" y="0"/>
              <a:ext cx="9144360" cy="6347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C255C2D-FB7F-4B8F-A4FB-DBFB8E562D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40" y="-9360"/>
                <a:ext cx="9163080" cy="63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0536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90F0-FE5F-4104-82E4-FA081F62D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6281C-D363-4B1A-BCDF-FAEAFF4A8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8B4DCC-0364-4049-A6FE-23E54B621A5F}"/>
                  </a:ext>
                </a:extLst>
              </p14:cNvPr>
              <p14:cNvContentPartPr/>
              <p14:nvPr/>
            </p14:nvContentPartPr>
            <p14:xfrm>
              <a:off x="586800" y="68760"/>
              <a:ext cx="5227560" cy="278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8B4DCC-0364-4049-A6FE-23E54B621A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59400"/>
                <a:ext cx="5246280" cy="280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379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90F0-FE5F-4104-82E4-FA081F62D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6281C-D363-4B1A-BCDF-FAEAFF4A8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69683E-2283-41E9-8D49-6E36BE42568E}"/>
                  </a:ext>
                </a:extLst>
              </p14:cNvPr>
              <p14:cNvContentPartPr/>
              <p14:nvPr/>
            </p14:nvContentPartPr>
            <p14:xfrm>
              <a:off x="0" y="137160"/>
              <a:ext cx="11979000" cy="637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69683E-2283-41E9-8D49-6E36BE4256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7800"/>
                <a:ext cx="11997720" cy="63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792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F606-408D-4208-A0E2-E0E21FDD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0D291-A4C9-43CE-895E-5AB3D9E6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364A57-38D6-4F3A-8BEF-81BEF3252218}"/>
                  </a:ext>
                </a:extLst>
              </p14:cNvPr>
              <p14:cNvContentPartPr/>
              <p14:nvPr/>
            </p14:nvContentPartPr>
            <p14:xfrm>
              <a:off x="228600" y="205920"/>
              <a:ext cx="11681640" cy="619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364A57-38D6-4F3A-8BEF-81BEF32522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96560"/>
                <a:ext cx="11700360" cy="621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148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90F0-FE5F-4104-82E4-FA081F62D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6281C-D363-4B1A-BCDF-FAEAFF4A8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7BB95A-40E4-4D47-884F-CD0FD6489D0B}"/>
                  </a:ext>
                </a:extLst>
              </p14:cNvPr>
              <p14:cNvContentPartPr/>
              <p14:nvPr/>
            </p14:nvContentPartPr>
            <p14:xfrm>
              <a:off x="228600" y="243720"/>
              <a:ext cx="8610840" cy="358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7BB95A-40E4-4D47-884F-CD0FD6489D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234360"/>
                <a:ext cx="8629560" cy="360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69A491-CBD6-4003-A8C0-8FB1E5D212D0}"/>
                  </a:ext>
                </a:extLst>
              </p14:cNvPr>
              <p14:cNvContentPartPr/>
              <p14:nvPr/>
            </p14:nvContentPartPr>
            <p14:xfrm>
              <a:off x="236160" y="1013400"/>
              <a:ext cx="4595400" cy="5319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69A491-CBD6-4003-A8C0-8FB1E5D212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800" y="1004040"/>
                <a:ext cx="4614120" cy="533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64DD97B-44EE-4595-9CA3-C54D8F2EEAC9}"/>
                  </a:ext>
                </a:extLst>
              </p14:cNvPr>
              <p14:cNvContentPartPr/>
              <p14:nvPr/>
            </p14:nvContentPartPr>
            <p14:xfrm>
              <a:off x="3413880" y="853560"/>
              <a:ext cx="5951520" cy="5562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64DD97B-44EE-4595-9CA3-C54D8F2EEA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04520" y="844200"/>
                <a:ext cx="5970240" cy="558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270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90F0-FE5F-4104-82E4-FA081F62D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6281C-D363-4B1A-BCDF-FAEAFF4A8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2DDC79-48F0-452F-8708-5790FE89C993}"/>
                  </a:ext>
                </a:extLst>
              </p14:cNvPr>
              <p14:cNvContentPartPr/>
              <p14:nvPr/>
            </p14:nvContentPartPr>
            <p14:xfrm>
              <a:off x="320040" y="297360"/>
              <a:ext cx="8824320" cy="429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2DDC79-48F0-452F-8708-5790FE89C9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288000"/>
                <a:ext cx="8843040" cy="43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537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90F0-FE5F-4104-82E4-FA081F62D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6281C-D363-4B1A-BCDF-FAEAFF4A8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8D8492-D681-478D-BE34-0DC022853630}"/>
                  </a:ext>
                </a:extLst>
              </p14:cNvPr>
              <p14:cNvContentPartPr/>
              <p14:nvPr/>
            </p14:nvContentPartPr>
            <p14:xfrm>
              <a:off x="479880" y="221040"/>
              <a:ext cx="8702640" cy="464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8D8492-D681-478D-BE34-0DC0228536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20" y="211680"/>
                <a:ext cx="8721360" cy="46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46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90F0-FE5F-4104-82E4-FA081F62D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6281C-D363-4B1A-BCDF-FAEAFF4A8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5B6B8B-1AA8-4647-B7A0-DCCEB01B8F2F}"/>
                  </a:ext>
                </a:extLst>
              </p14:cNvPr>
              <p14:cNvContentPartPr/>
              <p14:nvPr/>
            </p14:nvContentPartPr>
            <p14:xfrm>
              <a:off x="236160" y="228600"/>
              <a:ext cx="8618760" cy="563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5B6B8B-1AA8-4647-B7A0-DCCEB01B8F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219240"/>
                <a:ext cx="8637480" cy="56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975F950-5C2C-4D77-BDAB-E0B9E08F08F4}"/>
                  </a:ext>
                </a:extLst>
              </p14:cNvPr>
              <p14:cNvContentPartPr/>
              <p14:nvPr/>
            </p14:nvContentPartPr>
            <p14:xfrm>
              <a:off x="388440" y="3718440"/>
              <a:ext cx="9091080" cy="2660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975F950-5C2C-4D77-BDAB-E0B9E08F08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080" y="3709080"/>
                <a:ext cx="9109800" cy="267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741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90F0-FE5F-4104-82E4-FA081F62D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6281C-D363-4B1A-BCDF-FAEAFF4A8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8F4BD5-DBBB-41BB-9401-8A16B8576223}"/>
                  </a:ext>
                </a:extLst>
              </p14:cNvPr>
              <p14:cNvContentPartPr/>
              <p14:nvPr/>
            </p14:nvContentPartPr>
            <p14:xfrm>
              <a:off x="0" y="144720"/>
              <a:ext cx="8024040" cy="439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8F4BD5-DBBB-41BB-9401-8A16B85762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5360"/>
                <a:ext cx="8042760" cy="44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9D1B05-0829-4715-ABDC-636A6116821D}"/>
                  </a:ext>
                </a:extLst>
              </p14:cNvPr>
              <p14:cNvContentPartPr/>
              <p14:nvPr/>
            </p14:nvContentPartPr>
            <p14:xfrm>
              <a:off x="122040" y="4008240"/>
              <a:ext cx="9609120" cy="2537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9D1B05-0829-4715-ABDC-636A611682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680" y="3998880"/>
                <a:ext cx="9627840" cy="255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064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90F0-FE5F-4104-82E4-FA081F62D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6281C-D363-4B1A-BCDF-FAEAFF4A8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5F64C6-E8E3-4DA1-AD3F-F3AEE563D711}"/>
                  </a:ext>
                </a:extLst>
              </p14:cNvPr>
              <p14:cNvContentPartPr/>
              <p14:nvPr/>
            </p14:nvContentPartPr>
            <p14:xfrm>
              <a:off x="335160" y="236160"/>
              <a:ext cx="9075960" cy="602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5F64C6-E8E3-4DA1-AD3F-F3AEE563D7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226800"/>
                <a:ext cx="9094680" cy="60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877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90F0-FE5F-4104-82E4-FA081F62D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6281C-D363-4B1A-BCDF-FAEAFF4A8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9155E9-583F-4150-8B8F-824F8AD6B607}"/>
                  </a:ext>
                </a:extLst>
              </p14:cNvPr>
              <p14:cNvContentPartPr/>
              <p14:nvPr/>
            </p14:nvContentPartPr>
            <p14:xfrm>
              <a:off x="358200" y="297360"/>
              <a:ext cx="8588160" cy="608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9155E9-583F-4150-8B8F-824F8AD6B6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288000"/>
                <a:ext cx="8606880" cy="609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47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90F0-FE5F-4104-82E4-FA081F62D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6281C-D363-4B1A-BCDF-FAEAFF4A8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AFD751-99C6-4EAE-9166-E7DA8ECCE329}"/>
                  </a:ext>
                </a:extLst>
              </p14:cNvPr>
              <p14:cNvContentPartPr/>
              <p14:nvPr/>
            </p14:nvContentPartPr>
            <p14:xfrm>
              <a:off x="617040" y="419040"/>
              <a:ext cx="8108280" cy="342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AFD751-99C6-4EAE-9166-E7DA8ECCE3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409680"/>
                <a:ext cx="8127000" cy="344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526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2020-11-19T15:38:25Z</dcterms:created>
  <dcterms:modified xsi:type="dcterms:W3CDTF">2020-11-19T16:41:34Z</dcterms:modified>
</cp:coreProperties>
</file>