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5:35:04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974 0,'0'-21'32</inkml:trace>
  <inkml:trace contextRef="#ctx0" brushRef="#br0" timeOffset="7539.55">2180 931 0,'0'-21'78,"0"0"-62,0 0-1,21 0 1,-21 0 0,0-1-16,21 1 15,-21 0-15,0 0 16,0 0-16,0 0 0,0-1 15,-21 1-15,0 0 16,0 0-16,0 21 0,0 0 16,-1-21-16,1 21 0,0 0 15,0 0-15,0 0 0,0 0 16,-1 0-16,1 0 0,0 21 16,-21 0-16,21 0 0,-1 0 0,1 1 15,-21 20-15,21-21 0,-22 21 16,22 1-16,0-1 0,-21 0 15,21 22-15,-1-22 0,1 1 16,0 20-16,0-21 0,0 1 0,21 20 16,0-20-16,0-1 0,0 0 15,0-21-15,0 22 0,0-1 0,0 0 16,21-20-16,-21 20 0,21-21 0,0 0 16,0 22-16,1-22 15,-1 0-15,0 0 0,0-21 0,0 0 16,0 0-16,1 0 15,-1 0-15,0 0 0,0 0 0,0 0 16,0-21-16,1 0 16,-1 21-16,0-21 0,-21-1 0,21 22 15,0-21-15,0 0 0,1 0 16,-1 0-16,-21 0 0,21 21 16,0-22-16</inkml:trace>
  <inkml:trace contextRef="#ctx0" brushRef="#br0" timeOffset="8055.18">2455 1270 0,'0'0'0,"0"-21"0,0 0 16,0 0-16,0-1 16,-21 22-1,0 0 1,0 0-16,0 22 15,21-1-15,0 0 0,-22 0 16,1 0-16,21 0 0,-21 1 0,21 20 16,0-21-16,-21 21 0,21-20 15,0-1-15,0 21 0,0-21 0,0 0 16,0 1-16,0-1 0,0 0 16,0 0-16,21 0 0,-21 0 0,21-21 15,0 0-15,1 22 0,-1-22 0,0 0 16,0 0-16,0 0 15,0 0-15,22-22 0,-22 1 0,21 21 16,-21-21-16,1 0 0,-1 0 16,0 0-16,0-1 0,0-20 0,0 21 15,-21 0-15,0-22 0,0 22 0,0-21 16,0 21-16,0-22 0,0 22 16,0-21-16,-21 21 0,0 0 0,0-1 15,21 1-15,-21 0 0,0 21 16,-1 0-16,1 0 0,0 0 0,0 0 15,0 0-15,0 0 0,-1 21 0,1 0 16,0 1-16,0-1 0,21 0 16,-21 0-16,21 0 0,-21 0 15,21 1-15,0-1 0,0 0 16,0 0-16,0 0 0,0 0 0,0 1 16,21-22-16,0 0 0,0 21 0,0-21 15,0 0-15</inkml:trace>
  <inkml:trace contextRef="#ctx0" brushRef="#br0" timeOffset="8608.87">3006 1312 0,'0'0'0,"21"0"16,-21-21 0,0 42 30,0 1-46,0-1 0,0 0 16,0 0-16,0 0 0,0 0 16,0 1-16,0-1 0,0 0 0,0 21 15,-21-21-15,21 1 0,0-1 0,0 0 16,0 0-16,0 0 0,0 0 16,0 1-16,0-1 0,0 0 15,0-42 16,0 0-15,0-1-16,0 1 0,0 0 16,0 0-16,0 0 0,0-22 0,0 22 15,0 0-15,0-21 0,21 21 0,0-1 16,0-20-16,21-21 16,-20 41-16,-1 1 0,0 0 15,21 21-15,-21 0 0,1 0 0,-1 0 16,0 0-16,0 0 0,0 0 15,0 21-15,-21 0 0,22 1 0,-1-1 16,-21 0-16,0 0 0,0 0 16,0 0-16,0 22 0,0-22 15,0 0-15,0 0 0,0 22 0,0-22 16,0 0-16,0 0 0,0 0 16,0 0-16,0 1 15,0-44 16,0 1-31,21 0 16,-21 0-16,21 21 0</inkml:trace>
  <inkml:trace contextRef="#ctx0" brushRef="#br0" timeOffset="12465.35">3873 1693 0,'0'0'0,"-21"0"15,0 0 1,0 0-16,21-21 15,0 0 1,-21 21-16,21-21 0,0 0 16,0 0-16,0-1 0,0 1 15,0 0-15,0 0 0,21 0 0,-21-22 16,21 22-16,0-21 0,0 21 0,1-22 16,-1 22-16,0 0 0,0 0 15,21 0-15,-20 0 0,-1-1 0,21 1 16,-21 21-16,0 0 0,1 0 15,-1 0-15,21 0 0,-21 0 0,0 21 16,1-21-16,-1 22 0,-21-1 0,21 0 16,0 0-16,0 0 0,-21 0 15,0 1-15,0-1 0,21 0 0,-21 0 16,0 0-16,0 0 16,0-42 30,0 0-30,0 0-16,0 0 0,0 0 16,0-1-16,-21 1 0,0 0 0,21 0 15,0 0-15,-21 0 0,0-1 16,0 1-16,-1 0 0,1 21 16,0 0-16,0-21 15,0 21-15,0 0 16,-1 21-16,1 0 0,0 0 15,0 1-15,0 20 0,0-21 0,-1 0 16,22 22-16,-21-1 0,0-21 16,21 21-16,-21-20 0,21-1 0,0 21 15,0-21-15,0 22 0,0-22 0,0 0 16,0 0-16,0 0 0,0 0 16,21 1-16,0-22 0,-21 21 0,21-21 15,1 0-15,-1 0 0,0 0 16,0 0-16,0 0 0,0-21 15,1-1-15,-1 1 0,21 0 16,-21 0-16,0 0 0,1 0 0,-1-22 16,0 22-16,0-21 0,0-1 15,0 1-15,1 0 0,-22-1 0,21-20 16,0 21-16,-21-22 0,0 22 16,21-22-16,-21 22 0,21 0 0,-21-22 15,0 22-15,0 21 0,0-22 0,0 1 16,0 21-16,0 0 0,0-1 15,0 1-15,0 0 0,0 0 16,0 42 0,0 0-16,0 0 15,0 1-15,-21 20 0,21-21 16,0 21-16,-21 22 0,21-22 0,0 22 16,0-22-16,0 22 0,0-22 15,0 21-15,-21-20 0,21-1 0,0 22 16,0-22-16,0 0 0,0-21 0,0 22 15,0-1-15,0-21 0,21 22 16,-21-22-16,21 0 0,0 0 0,0 0 16,-21 0-16,22-21 0,-1 22 0,0-22 15,0 0-15,0 0 0,0 0 16,1 0-16,20 0 0,-21-22 0,0 1 16,0 0-16,1 0 0,-1 0 15,0 0-15,0-1 0,0 1 16,0 0-16,1-21 0,-1 21 0,-21-1 15,0 1-15,21 0 0,-21 0 0,21 0 16,-21 0-16,0-1 0,0 1 16,0 0-16,0 42 47,0 0-47,0 1 0,0-1 0,-21 0 15,21 0-15,0 0 0,-21 0 0,21 1 16,0-1-16,0 0 15,0 0-15,0 0 0,0 0 0,0 1 16,0-1-16,21-21 0,0 21 0,0-21 16,0 0-16,1 0 0,-1 0 15,0 0-15,0 0 16,0-21-16,0 0 0,1-1 0,-1 1 16,0 0-16,0 0 0,0 0 0,0-22 15,1 1-15,-1 0 0,0-1 16,0-20-16,-21 21 0,21-22 0,0 1 15,-21-1-15,22 1 0,-22 20 0,0-20 16,0 20-16,0 22 16,0-21-16,0 21 0,0 0 0,0-1 15,-22 22-15,1 0 0,0 0 16,21 22-16,0-1 0,-21 0 16,0 21-16,21 1 0,-21-1 0,21 21 15,0-20-15,0 20 0,-22 1 0,22-22 16,0 0-16,0 22 0,0-22 15,0 1-15,0-1 0,0 0 0,0-21 16,0 22-16,0-22 0,22 21 0,-22-21 16,21 1-16,0-1 0,0 0 15,-21 0-15,21-21 0,0 21 0,1-21 16,-1 0-16,0 0 0,0 0 16,0 0-16,0 0 0,1 0 15,-1-21-15,0 21 0,0-21 0,0 0 16,0 0-16,1-1 0,-1 1 0,0 0 15,0 0-15,0-21 0,-21 20 16,21 1-16,-21 0 0,22-21 0,-22 21 16,21 21-16,-21-22 0,0 1 0,0 42 47,-21-21-47,21 22 0,-22-1 15,22 0-15,-21 0 0,21 0 0,-21 0 16,21 1-16,0-1 0,0 21 15,0-21-15,0 0 0,0 1 16,0-1-16,0 0 0,0 0 0,0 0 16,21 0-16,0-21 15,1 0-15,-1 0 0,0 0 16,0 0-16,0 0 0,22-21 0,-22 21 16,0-21-16,21 0 0,-21 0 0,1 0 15,-1-1-15,0 1 0,0 0 16,0 0-16,0 0 0,1 0 15,-1-43-15,0 43 0,-21 0 16,21 0-16,-21-1 16,0 44 15,0-1-31,-21-21 16,21 21-16,-21 0 0,21 0 0,0 0 15,0 1-15,0-1 0,0 0 0,0 0 16,0 0-16,0 0 0,0 1 0,0-1 15,0 0-15,21 0 16,0-21-16,0 0 0,0 0 0,1 0 16,-1 0-16,21 0 0,-21 0 15,0-21-15,1 21 0,-1-21 16,0 0-16,21-1 0,-21 1 0,1 21 16,-1-42-16,-21 21 0,21 0 15,0-1-15,-21-20 0,21 21 0,-21-21 16,0-1-16,0 22 0,0-21 15,0 21-15,0-1 0,0-20 0,-21 21 16,0 21-16,0-21 0,0 0 0,-1 21 16,1 0-16,-21 0 0,21 0 15,0 0-15,-1 21 0,-20 0 0,21 0 16,0 0-16,0 0 0,-1 22 0,22-22 16,-21 0-16,21 21 0,-21-20 15,21 20-15,0-21 0,0 0 0,0 22 16,0-22-16,0 0 0,0 21 0,21-21 15,0 1-15,1-22 0,-1 21 16,0 0-16,21-21 0,-21 0 16,22 0-16,-1 0 0,0 0 0,22 0 15,-22 0-15,1-21 0,-1 0 0,0-1 16,1 22-16,-22-21 0,21 0 16,-21 0-16,0-21 0,1 20 0,-1 1 15,0 0-15,0 0 0,0 0 0,-21 0 16,0-1-16,0 1 0,21 0 15,-21 0-15,0 42 32,0 0-17,0 0-15,0 1 0,-21-1 16,21 0-16,0 0 0,0 0 0,-21 0 16,21 1-16,-21-1 0,21 21 0,-21-21 15,21 0-15,0 1 0,0-1 16,0 0-16,0 0 0,0 0 0,0 0 15,0-42 32,0 0-47,0 0 0,21 0 0,0 0 16,-21-22-16,21 22 0,-21 0 0,21-21 16,1 20-16,-22-20 15,21 21-15,0 0 0,0-22 0,-21 22 16,21 0-16,0 0 0,-21 0 15,22 21-15,-1 0 0,0 0 16,0 0 0,-21 21-16,0 0 0,21 0 15,-21 0-15,21 22 0,-21-22 0,0 0 16,0 0-16,0 0 0,0 22 16,22-22-16,-22 0 0,21 0 0,0 0 15,-21 1-15,21-1 0,0 0 16,0 0-16,1 0 0,-1-21 15,0 0-15,0 0 16,0 0-16,0-21 16,1 0-16,-22 0 0,21 0 0,-21-1 15,21 1-15,0 0 0,0 0 16,0 0-16,1-22 0,-1 22 0,0-21 16,21 21-16,-21-22 0,43-20 15,-43 42-15,21-22 0,-20 22 16,-1 0-16,0 21 0,0 0 0,0 0 15,0 0-15,1 0 0,-1 0 0,0 0 16,-21 21-16,0 0 0,0 1 16,0-1-16,0 0 0,0 0 15,0 0-15,0 0 0,0 1 0,0-1 16,0 0-16,0 0 0,0 0 0,0 0 16,0 1-16,0-44 46,0 1-30,0 0-16,0 0 16,0 0-16,0 0 0,0-1 0,0 1 15,0 0-15,0-21 0,0 21 0,-21-1 16,0 1-16,-1 0 0,1 21 16,21-21-16,-21 21 0,0 0 15,0 0-15,0 0 0,-1 0 0,1 0 16,0 21-16,0-21 0,0 21 15,0 22-15,-22-22 0,22 0 16,0 0-16,0 21 0,0-20 0,-22 41 16,22-42-16,21 22 0,0-22 15,0 0-15,0 21 0,0-21 0,0 1 16,0-1-16,0 0 0,21-21 0,0 21 16,1 0-16,-1-21 0,0 0 0,0 0 15,0 0-15,0 0 0,1 0 16,-1 0-16,21-21 0,-21 21 0,0-21 15,1 0-15,-22 0 0,21-1 16,0 1-16,0 0 0,0 0 0,-21 0 16,21-22-16,1 22 0,-22-21 15,0 21-15,21 0 0,0-22 0,-21 22 16,0 0-16,21 0 0,-21 0 0,0-1 16,0 44 15,0-1-31,0 0 0,0 0 15,-21 0-15,21 0 0,0 1 0,-21 20 16,21-21-16,0 0 0,0 22 16,0-22-16,0 0 0,0 0 0,0 0 15,0 0-15,0 1 0,0-1 16,0 0-16,21 0 0,0-21 0,-21 21 16,21-21-16,0 0 15,1 0-15,-1 0 0,0 0 16,0-21-16,0 0 0,0 21 0,1-21 15,-1 0-15,-21-1 0,21-20 16,0 21-16,0-21 0,0 20 0,1-20 16,-22 0-16,21-1 0,0-20 15,0 21-15,-21-22 0,0 1 0,21 20 16,0-20-16,-21-1 0,0 22 0,0 0 16,0-1-16,0 1 0,0 0 0,0 20 15,0-20-15,0 21 0,0 0 16,0 0-16,-21 42 31,21 0-31,-21 0 0,0 21 16,21-20-16,0 20 0,-21 21 15,21-20-15,-21 20 0,21-20 0,-22 20 16,22 1-16,0-22 0,0 21 0,0-20 16,0 20-16,0-20 0,0-1 15,0 0-15,0-21 0,0 22 0,0-1 16,0-21-16,0 0 0,0 22 15,22-22-15,-22 0 0,21-21 0,0 21 0,0-21 16,0 0-16,0 0 16,1 0-16,20 0 0,-21 0 0,0 0 15,22 0-15,-22-21 0,21 21 0,0-21 16,-20 0-16,20 0 0,-21-1 16,21 1-16,-20 0 0,-1 0 0,0 0 15,0 21-15,0-21 0,0-1 16,-21 1-16,0 0 0,0 0 0,0 0 0,0 0 15,0-1-15</inkml:trace>
  <inkml:trace contextRef="#ctx0" brushRef="#br0" timeOffset="12831.14">6646 635 0,'0'0'16,"-21"0"0,21-21-16,-21 21 15,0 0 1,0 0 31,-1 0-47</inkml:trace>
  <inkml:trace contextRef="#ctx0" brushRef="#br0" timeOffset="13099.99">5376 953 0,'0'0'0,"-21"0"16,0 21-16,42-21 31,0 0-31,0-21 0,1 21 0,20 0 16,0-22-16,1 22 0,-1 0 16,0-21-16,-21 21 0,22 0 0,-1 0 15,-21-21-15,22 21 0,-22 0 0,-21-21 16,0 0-1,-21 21 1</inkml:trace>
  <inkml:trace contextRef="#ctx0" brushRef="#br0" timeOffset="13467.78">4847 783 0,'0'0'16,"-21"0"-16,21 21 0,0 1 0,-21-22 16,21 21-16,0 0 15,21-21 1,0 0-16,0 0 0,0 0 15,1-21-15,-22 0 16,21 21-16,-21-22 0,0 1 16,0 0 15,-21 21 16,21 21-47,-22-21 15</inkml:trace>
  <inkml:trace contextRef="#ctx0" brushRef="#br0" timeOffset="15312.11">10308 1207 0,'0'0'0,"0"21"16,21-21 31,0 0-47,1 0 0,-1-21 15,0 21-15,0-22 0,0 1 16,0 21-16,1-21 0,-1 0 0,0 21 16,0-21-16,-21 0 0,21-1 15,-21 1-15,0 0 16,0 0-16,0 0 0,0 0 16,-21-1-16,0 22 0,0 0 15,0 0-15,-1 0 0,1 0 0,-21 0 16,0 22-16,20-22 0,-20 21 0,21 0 15,-21 0-15,20-21 0,-20 21 16,21 0-16,0 1 0,21-1 0,0 0 16,0 0-16,0 21 0,0-20 0,0-1 15,0 0-15,0 0 0,21 0 16,0 0-16,0 1 0,0-1 0,1 0 16,-1 0-16,0 0 0,0 0 15,21 1-15,-20-1 0,-1 21 16,0-21-16,0 0 0,0 1 0,-21 20 15,0-21-15,0 0 0,0 0 0,0 22 16,0-22-16,0 0 0,-21 0 16,0 0-16,0 1 0,0-1 0,-22 0 15,22-21-15,-21 21 0,-1-21 0,1 0 16,21 0-16,-21 0 0,-1 0 0,22 0 16,-21-21-16,21 0 0,-1 0 15,1-1-15,0-20 0,0 21 16,21-21-16,0-1 0,-21 22 0,21-21 15,-21-1-15,21 22 0,0-21 0,0 21 16,0 0-16,0-1 0,0 1 16,0 0-16,21 21 31,0 0-31,-21 21 0,21 0 0,0 1 16,0 20-16,-21-21 0,22 21 0,-1 1 15,0-22-15,-21 21 0,21 1 16,0-1-16,-21-21 0,21 21 0,1-20 15,-22 20-15,21-21 0,0 0 0,0 0 16,0 1-16,0-22 0,1 0 16,-1 21-16,21-21 0,-21 0 15,22 0-15,-22-21 0,21 21 0,0-22 16,1 1-16,-1 0 0,0-21 0,1 21 16,-1-22-16,0 1 0,1 0 15,-1-1-15,-21 1 0,22-22 0,-22 22 16,0 0-16,0-22 0,-21 22 0,0 0 15,21-22-15,-21 22 0,0-1 16,0-20-16,0 42 0,0-22 0,0 22 16,0 0-16,0 0 0,0 0 0,-21 21 15,21 21 1,0 0-16,-21 21 0,21-20 16,-21 20-16,21 0 0,-21 22 0,21-22 15,0 22-15,0-22 0,0 21 16,-22-20-16,22 20 0,0-20 0,0-1 15,0 21-15,0-20 0,0-22 0,0 21 16,0 1-16,0-22 0,0 0 16,0 0-16,22-21 0,-1 0 0,-21 21 15,21-21-15,0 0 0,0 0 0,0 0 16,1-21-16,-1 0 0,0 0 0,-21 0 16,0-1-16,21-20 0,-21 21 15,0-21-15,0 20 0</inkml:trace>
  <inkml:trace contextRef="#ctx0" brushRef="#br0" timeOffset="15503.29">10774 1397 0,'0'0'0,"21"0"16,0 0-1,0 0-15,22 0 0,-22 0 16,0 0-16,21 0 0,-21 0 0,22 0 15,-1 0-15,-21-21 0,22 21 0,-22-21 16,21 21-16,-21 0 16,0-21-16,1 21 0,-1 0 0,0 0 15</inkml:trace>
  <inkml:trace contextRef="#ctx0" brushRef="#br0" timeOffset="16415.77">11578 1757 0,'0'0'16,"0"21"-16,21 0 15,0-21-15,1 0 0,-1 0 16,0-21-16,0 0 16,0 21-16,-21-21 0,21 0 0,1-1 15,-1 1-15,0 0 0,0-21 16,-21 21-16,0-1 0,0-20 0,0 21 15,0-21-15,0 20 0,0-20 0,0 21 16,-21 0-16,21 0 0,-21-1 16,0 1-16,-1 21 0,1 0 0,-21 0 15,21 0-15,0 0 0,-1 0 0,1 21 16,0 1-16,0-1 0,0 0 0,0 0 16,21 21-16,-22-20 0,1 20 15,21 0-15,-21 1 0,21-1 0,0-21 16,0 21-16,0 1 0,0-22 15,0 21-15,0-21 0,0 1 16,21-1-16,0 0 0,-21 0 0,22-21 16,-1 0-16,0 0 0,0 0 0,0 0 15,0 0-15,1-21 0,-1 0 16,0 21-16,0-21 0,-21-22 16,21 22-16,-21 0 0,21-21 0,1 20 15,-22-20-15,0 0 0,0-1 0,0 22 16,21-21-16,-21 0 0,0 20 15,0-20-15,0 21 0,0 0 0,0 0 16,0 42 15,0 0-31,0 0 0,-21 0 16,21 0-16,0 22 0,0-22 0,0 21 16,0 1-16,0-22 0,0 21 0,0-21 15,0 22-15,0-22 0,0 0 16,21 0-16,0 0 0,0 0 0,0-21 15,0 0-15,1 0 0,-1 0 16,0 0-16,21 0 0,-21 0 16,1-21-16,-1 0 0,0 0 0,0 0 15,0-22-15,0 22 0,1-21 16,-1 0-16,0-1 0,0 1 0,0 0 16,-21-22-16,21 22 0,-21-1 15,22-20-15,-22-1 0,0 22 0,0-21 16,0 20-16,21-20 0,-21 20 15,0 22-15,0-21 0,0 21 0,0 0 16,-21 63 0,21-21-1,0 21-15,-22 1 0,22 20 0,-21-20 16,21 20-16,0 1 0,0-1 0,-21-21 16,21 22-16,0-22 0,0 22 15,0-22-15,0 0 0,0 1 0,0-1 16,0-21-16,0 22 0,0-22 0,0 0 15,21 0-15,-21 0 16,21-21-16,1 0 0,-1 0 16,0 0-16,0 0 0,-21-21 15,21 0-15,0 0 0,1 0 0,-22-1 16,0-20-16,21 21 0,-21-21 0,0-1 16</inkml:trace>
  <inkml:trace contextRef="#ctx0" brushRef="#br0" timeOffset="16615.65">12128 1334 0,'0'0'0,"0"21"15,22-21 1,-1 0 0,0 0-16,0 0 0,0 0 15,0 0-15,22 0 0,-22 0 0,0 0 16,0 0-16,0 0 0,1 0 15,-1 0-15,0 0 0,-21-21 16,21 21-16,0-22 0</inkml:trace>
  <inkml:trace contextRef="#ctx0" brushRef="#br0" timeOffset="17771.99">12700 1651 0,'0'0'16,"-21"0"-16,21-21 31,21 0-16,0 21-15,0-21 0,0-1 0,1 22 16,-1-21-16,0 0 16,0 0-16,0 0 0,0 0 0,1-1 15,-22 1-15,0 0 0,0 0 16,0 0-16,-22 0 16,1 21-16,0 0 0,0 0 15,0 0-15,0 21 0,-1-21 0,1 21 16,0 0-16,0 21 0,0-20 0,21-1 15,-21 21-15,21-21 0,-22 22 16,22-22-16,0 21 0,0-21 0,0 22 16,0-22-16,0 0 0,0 0 0,0 0 15,22 0-15,20-21 16,-21 0-16,0 22 0,22-22 0,-22 0 16,21 0-16,0 0 0,1-22 0,-1 1 15,0 21-15,1-21 0,-22 0 0,21 0 16,1 0-16,-22-22 0,21 22 15,-21 0-15,0-21 0,1 20 0,-1-20 16,0 21-16,-21-21 0,0 20 0,0 1 16,0 0-16,0 0 0,0 0 15,0 42 17,-21 0-32,0 0 0,21 22 15,-22-22-15,22 0 0,0 21 16,0 1-16,-21-22 0,21 21 0,-21-21 15,21 22-15,-21-22 0,21 0 0,0 21 16,0-21-16,0 1 0,-21-22 16,21 21-16,0 0 0,0-42 31,0 0-15,21-1-16,-21 1 0,0 0 15,21-21-15,0 21 0,0-22 0,-21 1 16,22 21-16,-1-22 0,0 1 15,0 0-15,0 21 0,-21-22 16,21 22-16,1 0 0,-1 0 0,0 21 16,0-21-16,0 21 0,0 0 15,-21 21-15,22-21 0,-22 21 16,0 0-16,21 21 0,-21-20 16,21-1-16,-21 21 0,0-21 0,0 22 15,0-1-15,0-21 0,0 21 0,0-20 16,0-1-16,0 0 0,0 0 15,0 0-15,0 0 0,0-42 47,0 0-31,0 0-16,0 0 0,0 0 0,0-1 16,0-20-16,0 21 0,0-21 0,21 20 15,0-20-15,0 0 0,1 21 0,-1-22 16,0 22-16,0-21 0,0 21 15,22-1-15,-22 1 0,0 0 0,21 21 16,-21 0-16,1 0 0,-1 0 0,0 0 16,0 21-16,0 0 0,0 1 15,-21 20-15,22-21 0,-22 21 16,0-20-16,0 20 0,0-21 0,0 21 0,0-20 16,0 20-16,0-21 0,0 0 15,0 0-15,0 1 0,0-1 16,0 0-16,-22-21 15,22 21-15,-21-21 16,21-21 0,0 0-1,0 0-15,0-1 0,21 1 0,1 0 16</inkml:trace>
  <inkml:trace contextRef="#ctx0" brushRef="#br0" timeOffset="18683.72">14287 1503 0,'22'0'16,"-1"0"-1,0 0-15,0 0 16,0 0-16,0 0 0,1 0 16,-1 0-16,0 0 0,0-21 0,0 21 15,0-21-15,1 21 0,-1-22 16,0 22-16,0-21 0,0 21 0,-21-21 15,0 0-15,0 0 0,0 0 0,0-1 16,0 1-16,0 0 0,0 0 16,-21 21-16,0 0 15,0 0-15,-22 0 0,22 0 16,0 21-16,0 0 0,0 0 0,-22 1 16,22-1-16,0 21 0,0-21 15,0 22-15,21-1 0,0-21 0,0 21 16,0-20-16,0 20 0,0-21 0,0 0 15,0 22-15,21-22 0,0 0 0,0-21 16,0 21-16,1-21 0,20 0 16,-21 0-16,0 0 0,22 0 0,-22 0 15,21 0-15,-21 0 0,22 0 0,-22-21 16,21 0-16,-21 0 0,22 21 16,-22-43-16,0 22 0,21 0 0,-21 0 15,1-22-15,-1 22 0,0-21 16,0 21-16,-21-22 0,0 22 0,0-21 15,21 21-15,-21 0 0,0-1 16,0 1-16,0 0 0,-21 21 16,0 0-1,21 21-15,-21 0 16,21 22-16,-21-22 0,21 0 16,0 21-16,0-20 0,0-1 0,-22 21 15,22-21-15,0 22 0,0-22 0,-21 0 16,21 0-16,0 0 15,0 0-15,0 1 0,0-1 0,0 0 0,0 0 16,-21-21 0,21-21 15,-21 0-31,21 0 0,0-1 16,0 1-16,0 0 0,0 0 0,0-21 15,0 20-15,0-20 0,21 21 16,0-21-16,0 20 0,22-20 0,-22 21 15,0-21-15,21 20 0,1-20 0,-22 21 16,21 0-16,1 0 0,-22 21 16,21 0-16,-21 0 0,0 0 0,1 0 15,-1 0-15,0 21 0,-21 0 16,0 0-16,21 21 0,-21-20 0,21-1 16,-21 21-16,0 0 0,0-20 15,0 20-15,0-21 0,0 21 0,0-20 16,-21 20-16,0-21 0,21 0 0,0 22 15,-21-22-15,0-21 0,21 21 0,-22 0 16,22 0 0,0-42 15,0 0-31,0 0 16,0 0-16,0-1 0,22 1 15,-22 0-15,21-21 0</inkml:trace>
  <inkml:trace contextRef="#ctx0" brushRef="#br0" timeOffset="18991.54">15833 826 0,'0'0'0,"0"-43"0,0 22 16,0 0-16,0 0 0,0 42 31,0 0-15,0 0-16,-22 0 0,22 22 0,-21-1 15,0 0-15,21 22 16,0-22-16,0 22 0,-21-22 0,0 22 16,21-22-16,-21 21 0,21-20 0,0-1 15,0 0-15,-22 1 0,22-1 0,0-21 16,-21 22-16,21-22 0,0 0 16,0 0-16,0 0 0,0 0 0,0 1 15,0-1-15,0-42 31,21-1-15,-21 1-16,22 21 0,-1-21 0,0-21 16</inkml:trace>
  <inkml:trace contextRef="#ctx0" brushRef="#br0" timeOffset="19475.43">16235 1291 0,'0'0'0,"21"-21"0,-21 0 0,21 0 15,-21 0-15,21 21 16,-21-22-16,-21 22 16,0 0-16,0 0 15,0 0-15,-1 0 0,1 0 16,0 22-16,0-22 0,0 21 0,-22 0 16,22 21-16,0-21 0,0 1 15,0-1-15,21 0 0,0 0 16,-21 0-16,21 0 0,0 1 15,0-1-15,0 0 16,21-21-16,0 0 0,0 0 0,0 0 16,0 0-16,1 0 0,-1 0 15,0 0-15,0 0 0,0 0 0,0 0 16,1 0-16,-1 0 16,-21 21-16,21-21 0,-21 21 15,0 0-15,0 1 16,0-1-16,-21-21 0,0 21 15,-1-21-15,1 21 0,0 0 0,0-21 16,0 21-16,0-21 0,-1 22 16,1-22-16,0 0 0,0 21 15,0-21-15,0 0 16,-1 0 0,22-21 30,-21-1-46</inkml:trace>
  <inkml:trace contextRef="#ctx0" brushRef="#br0" timeOffset="19800.25">15515 1037 0,'0'0'0,"0"-21"16,0 0-16,21 21 15,0 0-15,1-21 0,-1 21 16,0 0-16,0 0 0,21-21 16,-20 21-16,-1 0 0,21-22 0,-21 22 0,22 0 15,-22 0-15,0 0 0,0 0 16,21 0-16,-20 0 0,-1 0 15,0-21-15,-42 21 79,0 0-79,-1 0 0,1 0 15</inkml:trace>
  <inkml:trace contextRef="#ctx0" brushRef="#br0" timeOffset="21151.15">1630 2201 0,'0'0'0,"-21"0"16,-1 0 0,1 0-1,21 22 17,21-1-17,1-21-15,-1 0 16,21 0-16,-21 21 0,22-21 0,-22 0 15,21 0-15,0 0 0,1 21 16,-1-21-16,22 0 0,-22 0 0,21 0 16,1 0-16,-1 0 0,1 21 0,21-21 15,-22 0-15,22 0 0,-1 0 16,1 0-16,0 0 0,-1 0 0,1 0 16,0 0-16,-1 0 0,1 21 0,21-21 15,0 0-15,0 0 0,-1 0 16,1 0-16,0 0 0,0 0 0,0 0 15,-22 0-15,43 0 0,-21 0 16,21 0-16,-21 0 0,21 0 16,0 0-16,0 0 0,-21 0 0,21 0 15,0 0-15,-21 0 0,21 0 0,0 0 16,0 0-16,0 0 0,-21 0 16,21 0-16,-22 0 0,22 0 0,0 0 15,0 0-15,-21 0 0,21 0 0,-21 0 16,0 0-16,-21 0 0,20 0 15,1 0-15,-21 0 0,21 0 0,-22 0 16,22 0-16,-21 0 0,0 0 16,-22 0-16,22 0 0,-22 0 0,1 0 15,-22 0-15,22 0 0,-22 0 16,0 0-16,-21 0 0,22 0 0,-22-21 16,0 21-16,0 0 0,0 0 15,1 0 1</inkml:trace>
  <inkml:trace contextRef="#ctx0" brushRef="#br0" timeOffset="22355.43">10160 2265 0,'-21'0'0,"42"0"15,-63 0-15,20 0 0,1 0 0,0 0 31,42 0 1,0 0-32,1 0 15,20 0-15,-21 0 0,21 0 16,1 0-16,-1 0 0,0 0 0,1 0 16,-1 0-16,0 0 0,22 21 0,-22-21 15,1 0-15,20 0 0,1 0 16,-1 0-16,1 0 0,-1 0 0,1 0 15,-1 0-15,22 0 0,-22 0 0,22 0 16,-22 0-16,1 0 0,-1 0 0,22 0 16,0 0-16,-22 0 0,22-21 15,0 21-15,20 0 0,-20 0 16,0-21-16,-1 21 0,1 0 0,0-21 16,21 21-16,-22 0 0,1-22 15,21 22-15,-22 0 0,22-21 0,0 0 16,0 21-16,0 0 0,-22-21 0,22 21 15,-21 0-15,0 0 0,20-21 16,-20 21-16,0 0 0,21 0 0,-22 0 16,1 0-16,21-21 0,-22 21 0,1 0 15,-21 0-15,20 0 0,1 0 16,0-22-16,-1 22 0,1 0 0,0-21 16,-1 21-16,1 0 0,0 0 15,-1 0-15,1 0 0,0 0 0,-22 0 16,1 0-16,-1 0 0,1 0 15,-22 0-15,21 0 0,-20-21 0,-1 21 16,0 0-16,1 0 0,-22-21 16,21 21-16,-21-21 0,22 21 0,-22 0 15,0-21-15,0 21 0,0 0 0,1 0 16,-1-22-16,0 22 0,0 0 16,0 0-1,0 0 1,1 0-1</inkml:trace>
  <inkml:trace contextRef="#ctx0" brushRef="#br0" timeOffset="38303.3">783 3133 0,'-21'0'62,"21"21"-46,0 0 15,21-21-15,0 0-16,0 0 31,-21-21-31,22 21 0,-22-21 15,21 21-15,-21-21 0,0-1 16,0 1-16,0 0 16,0 0-16,0 0 31,-21 21-31,-1 0 16,1 0-16,0 0 15,0 0-15,0 0 0,21 21 16,-21 0-16,-1-21 15,22 21-15,-21 0 0,21 1 16,0-1 0,0 0-1,21-21 1,1 0-16,-1 0 16,0 0-16,0 0 15,-21-21-15,21 21 0,0-21 16,-21-1-16,0 1 15,0 0-15,0 0 16,0 0 0,-21 21-1,0 21 17,21 0-32,-21-21 0,21 21 0,0 0 15,0 1-15,-21-22 16,21 21-16,0 0 15,21-21 17,0 0-32,0 0 15,-21-21-15,21 0 0,1-1 16,-22 1 0,0 0-16,0 0 0,0 0 15,0 0 1,-22 21-1,1 0 1,21 21-16,-21-21 0,21 21 16,0 0-16,0 0 0,-21-21 0,21 21 15,0 1-15,-21-1 0,21 0 16,0 0-16,0 0 0,0 0 16,0 1-1,21-22 16,0 0-31,-21-22 16,21 22-16,-21-21 0,21 0 16,-21 0-16,22 0 0,-22 0 15,0-1-15,0 1 0,0 0 16,0 0-16,0 0 16,-22 21-1,1 0-15,0 0 16,0 21-16,21 0 0,0 0 15,-21 0-15,21 1 0,-21-1 16,21 0-16,0 0 0,-22 0 0,22 0 16,0 1-16,0-1 0,0 0 15,0 0-15,0 0 0,22 0 32,-1-21-32,0 0 0,0 0 15,0-21-15,-21 0 16,21 21-16,-21-21 0,0 0 15,22 0-15,-22-1 0,0 1 16,0 0-16,0 0 0,0 0 16,0 0-16,0-1 0,-22 22 15,1 0-15,0 0 16,0 0-16,0 0 16,21 22-1,0-1-15,-21 0 0,21 0 0,0 0 16,-22 22-16,22-22 0,0 21 15,0-21-15,0 0 0,0 22 0,0-22 16,0 0-16,0 0 0,0 0 16,0 1-16,0-1 0,0 0 0,22-21 15,-1 0-15,0 0 0,0 0 16,0 0-16,0 0 16,1-21-16,-22 0 0,21 21 15</inkml:trace>
  <inkml:trace contextRef="#ctx0" brushRef="#br0" timeOffset="39367.24">1333 3090 0,'0'0'0,"22"0"63,-1 22-48,0-22 1,0 0 0,0 0-16,0 0 15,1 0-15,-22-22 16,21 22-1,-21-21-15,0 0 16,-21 21 15,-1 0-15,1 0-16,0 0 0,0 21 16,0 0-1,0 1-15,21-1 0,0 0 16,0 0-1,0 0-15,21-21 16,0 0 0,0 0-16,0 0 15,0 0-15,1-21 16,-1 0 0,-21 0-16,0 0 15,0-1 1,-21 22 15,-1 22-15,1-1-1,0 0-15,21 0 0,0 0 16,0 0-16,-21-21 16,21 22-16,0-1 0,0 0 15,21-21 16,0 0-31,0 0 16,-21-21-16,22 21 0,-22-21 16,21-1-16,-21 1 0,21 21 15,-21-21-15,0 0 16,0 0-16,0 0 0,0-1 16,-21 22 30,21 22-46,-21-22 0,21 21 16,-22 0-16,22 0 0,0 0 0,0 0 16,0 1-16,-21-1 0,21 0 15,0 0-15,0 0 0,0 0 0,0 1 16,0-1-16,0 0 0,0 0 16,0 0-16,0 0 15,21-21-15,1 0 31,-1 0 1</inkml:trace>
  <inkml:trace contextRef="#ctx0" brushRef="#br0" timeOffset="41568.06">3048 3704 0,'21'0'16,"0"0"-16,-21-21 0,21 21 16,-21-21-16,0 0 0,22 0 15,-1-1-15,-21 1 16,0 0-16,0 0 0,0 0 0,0 0 16,0-22-16,0 22 0,0 0 0,0 0 15,-21 0-15,-1-1 0,1 1 16,21 0-16,-21 0 0,0 0 0,0 21 15,0 0-15,-1-21 16,1 21-16,0 0 0,0 0 0,0 0 16,0 0-16,-1 21 0,1 0 0,0 0 15,21 0-15,-21 22 0,0-22 16,0 21-16,21 0 0,-22 1 0,22-1 16,-21 0-16,21 1 0,-21-1 15,21 0-15,0-20 0,0 20 0,0-21 16,0 21-16,0-20 0,0-1 0,0 0 15,21-21-15,0 21 0,1 0 16,-1-21-16,0 0 0,0 0 16,0 0-16,0 0 0,1 0 15,-1-21-15,0 21 16,0-21-16,0 0 0,0 0 16,1-1-16,-1-20 0,0 21 0,0 0 15,-21 0-15,21-22 0,0 22 16,-21-21-16,0 21 0,22-1 0,-22-20 15,21 21-15,-21 0 0,21 0 16,-21-1-16,0 1 0,0 0 0,0 0 16,0 42 15,0 0-15,0 22-16,0-22 15,0 0-15,0 0 0,0 21 0,0-20 16,0-1-16,0 0 0,0 21 0,0-21 15,0 1-15,0-1 0,0 0 16,0 0-16,0 0 0,0 0 0,0 1 16,0-1-16,21-21 15,-21 21-15,21-21 0,0 0 16,1 0-16,-1 0 0,0 0 16,0-21-16,0 0 15,0 21-15,1-22 0,-22 1 0,21 0 16,0 21-16,0-21 0,0 0 0,0 0 15,1-1-15,-1-20 0,0 21 16,0 0-16,0 0 0,0-22 16,1 22-16,-1 0 0,0 0 0,-21 0 15,21-1-15,-21 1 16,-21 21 0,0 0-16,0 0 0,-1 0 15,22 21-15,-21 1 0,0-1 16,0-21-16,21 21 0,0 0 0,-21-21 15,21 21-15,0 0 0,-21-21 16,21 22-16,0-1 16,21-21-16,0 0 15,0 0-15,0 0 16,0 0-16,1-21 0,-1-1 16,0 22-16,0-21 0,0 21 0,0-21 15,1 0-15,-1 21 0,0-21 16,0 21-16,-21-21 0,21 21 15,0 0-15,-21 21 47,0 0-47,0 0 0,0 0 16,0 0-16,0 1 16,0-1-16,0 0 0,-21 0 0,21 0 15,0 0-15,0 1 0,0-1 16,0 0-16,0 0 0,0 0 15,21 0-15,1 1 16,-1-22-16,0 0 0,0 21 16,0-21-16,0 0 0,1 0 15,-1 0-15,0 0 0,0-21 16,0 21-16,0-22 0,1 22 16,-1-21-16,0 0 0,0 0 0,0 21 15,0-21-15,1 0 0,-22-1 16,21 1-16,0 0 0,-21 0 15,21-21-15,-21 20 0,0 1 0,0 0 16,0 0-16,0 0 0,0 0 16,0-1-16,0 1 0,0 0 15,-21 21 1,21 21-16,-21-21 16,0 21-16,21 1 0,0-1 0,0 0 15,-22 0-15,22 21 0,0-20 0,0-1 16,-21 21-16,21-21 0,0 0 15,0 1-15,0-1 0,0 0 0,0 0 16,0 0-16,21 0 0,1 1 0,-1-1 16,0-21-1,0 0-15,0 0 0,0 0 16,1 0-16,-1 0 0,0 0 16,0 0-16,0 0 0,0 0 0,1-21 15,-1-1-15,0 1 0,0 0 16</inkml:trace>
  <inkml:trace contextRef="#ctx0" brushRef="#br0" timeOffset="43684.81">5905 3852 0,'0'0'0,"-21"0"0,21 22 0,-21-22 16,0 21-16,21-42 62,0-1-62,0 1 16,21 21-16,-21-21 0,21 0 0,-21 0 15,0 0-15,21-1 0,-21 1 16,22 0-16,-22-21 0,21 21 0,0-22 16,-21 1-16,0 0 0,21-1 0,0 1 15,-21 0-15,21-1 0,-21 1 16,0 21-16,0-22 0,0 22 0,0-21 15,0 21-15,0 0 0,0-1 16,0 44 15,0-1-31,0 0 16,-21 21-16,21 1 0,-21-1 0,21 0 16,0 1-16,0-1 0,0 21 15,-21-20-15,21-1 0,0 0 0,-21 1 16,21-1-16,0 0 0,0-20 0,0 20 15,0-21-15,0 0 0,21 22 0,-21-22 16,21-21-16,0 21 0,-21 0 16,21-21-16,1 0 0,-1 0 0,0 0 15,0 0-15,0 0 0,0 0 0,1 0 16,-1 0-16,0-21 0,21 0 16,-21 0-16,1-1 0,-1 1 15,0 0-15,21-21 0,-21 21 0,1-22 16,-1 22-16,-21-21 0,21-1 0,0 1 15,0 0-15,0-1 0,-21 1 16,22-21-16,-1 20 0,-21 1 0,0 21 16,21-22-16,-21 22 0,21-21 0,-21 21 15,0 0-15,0-1 16,0 44 0,0-1-1,0 0-15,-21 0 0,21 21 16,-21-20-16,0 20 0,21 0 0,0 1 15,-22-1-15,22 0 0,-21 1 16,21-22-16,0 21 0,0 0 0,0 1 16,0-22-16,0 0 0,0 21 15,0-20-15,0-1 0,0 0 0,0 0 16,21 0-16,1-21 0,-1 0 16,0 21-16,0-21 0,0 0 15,0 0-15,1 0 0,20-21 16,-21 21-16,0-21 0,0 0 15,1 0-15,-1 21 0,21-21 0,-21-1 16,0-20-16,22 21 0,-22 0 16,0 0-16,0-22 0,22 22 15,-43 0-15,21 0 0,-21 0 0,21-1 16,-21 1-16,-21 21 16,0 0-1,-1 0-15,1 0 0,21 21 0,-21 1 16,21 20-16,-21-21 0,21 0 0,0 0 15,0 22-15,0-22 0,0 0 16,0 0-16,21 0 0,0 22 0,0-22 16,1 0-16,-1 0 0,0-21 0,0 21 15,0 1-15,0-1 0,1-21 16,-44 0 15,1-21-15,0-1-16,0 22 0,-21-21 15,20 21-15,1-21 0,0 21 0,0-21 16,0 21-16,0 0 0,-1 0 16,22 21 15,0 0-31,0 0 16,0 1-16,22-1 15,-1-21-15,0 21 0,0-21 0,21 21 16,-20-21-16,-1 0 15,0 0-15,0 0 0,21 0 16,-20 0-16,-1 0 0,21 0 0,-21 0 16,0 0-16,22-21 0,-22 0 0,0 21 15,21-21-15,-20-1 0,-1 1 0,0 0 16,21 0-16,-21 0 0,1 0 16,-1-1-16,0-20 0,-21 21 0,21 0 15,-21 0-15,21-1 0,-21 1 0,0 0 16,0 0-16,-21 21 31,0 0-31,0 0 0,0 21 0,-1-21 16,22 21-16,-21 0 0,0 1 0,21-1 15,-21 0-15,21 0 0,0 0 16,0 0-16,0 1 0,0-1 16,0 0-16,0 0 0,0 0 0,0 0 15,21 1-15,0-1 0,0-21 16,1 0-16,-1 21 0,0-21 0,0 0 15,0 0-15,0 0 0,1 0 16,-1 0-16,0 0 0,0 0 0,21 0 16,-20 0-16,-1 0 0,0 0 0,0 0 15,0-21-15,22 21 0,-22-21 0,0 21 16,0-22-16,21 22 0,-20-21 16,-1 0-16,0 21 0,0-21 0,0 0 15,0 0-15,1 21 0,-1-22 16,-21 1-16,0 0 0,0 0 15,0 0-15,0 0 0,0-1 16,-21 1-16,-1 21 16,1 0-16,0 0 0,0 0 15,0 0-15,0 0 0,-1 0 16,-20 21-16,21 1 0,0-22 16,0 21-16,-1 0 0,22 0 0,-21 0 15,0 0-15,21 1 0,-21-1 0,21 0 16,0 0-16,0 0 15,0 0-15,0 1 0,21-22 0,0 21 16,0-21-16,-21 21 0,22-21 16,-1 0-16,0 0 0,0 0 0,0 0 15,22 0-15,-22 0 0,0-21 0,0 0 16,0-1-16,0 1 0,1 0 0,-1 0 16,-21 0-16,21-22 0,0 22 15,0-21-15,-21 0 0,21-22 0,-21 22 16,0-1-16,22-20 0,-1-1 0,-21 22 15,21-21-15,-21 20 0,21 1 16,-21 0-16,0 20 0,0-20 16,0 21-16,0 0 0,0 42 31,0 0-31,-21 0 0,0 22 16,0-1-16,21 0 0,-22 1 0,22 20 15,-21 1-15,0-22 0,21 21 0,0-20 16,0 20-16,0-20 0,0-1 0,0 0 15,0 1-15,0-22 0,0 21 16,0-21-16,21 0 0,0 1 0,1-1 16,-1-21-16,0 0 0,0 0 0,0 0 15,0 0-15,1 0 0,-1 0 0,21 0 16,-21-21-16,0-1 0,22 1 16,-22 21-16,0-21 0,0-21 15,0 21-15,1-1 0</inkml:trace>
  <inkml:trace contextRef="#ctx0" brushRef="#br0" timeOffset="44775.39">9567 3789 0,'21'-21'16,"1"21"-16,-1-21 0,0-1 15,0 1-15,0 0 16,-21 0-16,21 0 0,1-22 0,-1 22 16,-21-21-16,21 21 0,-21-22 0,21 1 15,0 0-15,-21-22 0,21 22 0,-21 0 16,22-1-16,-22 1 16,21 0-16,-21-1 0,21 22 0,-21 0 0,0 0 15,0 0-15,0-1 0,0 1 16,-21 21-1,0 0 1,-1 21-16,1 1 0,21 20 16,0-21-16,-21 21 0,21 1 0,-21-1 15,21 0-15,0 1 0,0-1 16,-21 22-16,21-22 0,0 0 0,-21 1 16,21 20-16,0-42 0,0 22 0,0-1 15,0-21-15,0 21 0,0-20 0,0-1 16,21 0-16,0-21 0,0 21 15,0-21-15,0 21 0,1-21 16,20 0-16,-21 0 0,0 0 0,22 0 16,-22-21-16,0 0 0,21 21 0,-21-21 15,22 0-15,-22-1 0,0 1 16,21 0-16,-20-21 0,-1 21 0,0-1 16,0-20-16,0 21 0,0-21 0,-21 20 15,22 1-15,-22-21 0,21 21 0,-21 0 16,0-1-16,0 44 31,0-1-31,0 0 16,0 0-16,-21 0 0,21 22 0,0-22 15,0 0-15,0 21 0,0-21 16,0 1-16,0-1 0,0 21 16,0-21-16,0 0 0,21 1 0,0-1 15,0 0-15,0-21 16,0 0-16,1 0 0,-1 0 0,0 0 15,0 0-15,0-21 0,0 0 16,1 21-16,-22-22 0,21 1 16,-21 0-16,21-21 0,-21 21 0,0-1 15,0-20-15,0 21 0,0-21 0,0 20 16,0 1-16,-21-21 0,0 21 0,-1 0 16,22-1-16,-21 22 0,0-21 15,0 21-15,0 0 16,0 0-16,-1 0 0,1 0 15,0 21-15,21 1 0,-21-22 16,21 21-16,-21-21 0,21 21 16,-21-21-16,21 21 15,-22-21-15,1 0 16,0 0-16</inkml:trace>
  <inkml:trace contextRef="#ctx0" brushRef="#br0" timeOffset="45031.24">9631 3281 0,'0'0'0,"-21"0"0,-1 0 15,1 0-15,21-21 0,21 0 16,1 21 0,-1 0-16,21-22 0,0 1 15,22 21-15,-22 0 0,22-21 0,-22 21 16,22 0-16,-22-21 0,21 21 0,-20 0 15,-22 0-15,0 0 0,0 0 0,0 0 16,-21-21-16,-21 21 31,0 0-31,0 0 16,0 0-16</inkml:trace>
  <inkml:trace contextRef="#ctx0" brushRef="#br0" timeOffset="46451.23">11980 3429 0,'21'-21'0,"-42"42"0,64-63 16,-43 21-16,21 21 0,0-22 15,-21 1-15,21 0 0,0 0 16,-21 0-16,0 0 0,21-1 0,1 1 16,-22 0-16,0 0 15,-22 0 1,1 21-16,0 0 0,0 0 16,0 0-16,0 0 0,-22 0 0,22 21 15,0-21-15,-21 21 0,20 0 0,1 22 16,0-22-16,0 21 0,21 0 15,0 1-15,-21-1 0,21 0 0,0 1 16,0-1-16,0-21 0,0 22 0,0-1 16,0-21-16,0 21 0,21-20 0,0-1 15,-21 0-15,21 0 0,0 0 16,1 0-16,-1-21 0,21 22 0,-21-22 16,0 0-16,22 0 0,-22 0 15,21 0-15,1 0 0,-22 0 0,21 0 16,-21-22-16,22 1 0,-22 21 15,21-21-15,-21 0 0,0 0 0,22 0 16,-22-1-16,0-20 0,0 21 0,0-21 16,1 20-16,-1-20 0,0 0 0,0-1 15,-21 1-15,0 0 0,21-1 16,-21 1-16,0 0 0,0-1 0,0 22 16,0-21-16,0 21 0,0 0 0,0-1 15,0 1-15,0 42 31,0 1-31,0-1 16,0 21-16,0 0 0,-21 1 16,21-1-16,-21 0 0,21 1 15,0-1-15,0 0 0,-21 1 0,21-22 16,-21 21-16,21-21 0,0 22 0,0-22 16,0 0-16,0 0 0,0 0 0,-22-21 15,22 22-15,0-44 47,0 1-47,0 0 16,0 0-16,22 0 0,-1 0 0,-21-1 15,21 1-15,0-21 0,-21 21 16,21 0-16,0-1 0,1 1 0,-1 0 16,0 21-16,0 0 15,-21 21 1,21-21-16,-21 21 0,0 1 0,0-1 15,0 0-15,0 0 0,0 0 0,0 0 16,0 1-16,21-1 0,-21 0 0,22 0 16,-22 0-16,21 0 0,-21 1 15,21-1-15,0-21 0,0 21 0,0-21 16,1 21-16,-1-21 16,0 0-16,0 0 0,21 0 0,-20 0 0,-1 0 15,0-21-15,0 21 16,21-21-16,-20 21 0,-1-21 0,0-1 15,0 1-15,0 0 0,0-21 0,-21 21 16,0-22-16,22 22 0,-22-21 0,21 21 16,-21-22-16,0 22 0,0 0 15,0 0-15,-21 21 32,-1 21-32,1 0 0,21 0 15,0 0-15,-21 1 0,21 20 16,0-21-16,0 0 0,0 0 15,0 1-15,0 20 0,0-21 0,0 0 0,0 0 16,0 1-16,0-1 16,0 0-16,21 0 15,-21 0-15,21-21 16,1 0-16,-1 0 16,0 0-16,0-21 15,0 21-15,0-21 0,-21 0 16,22 0-16</inkml:trace>
  <inkml:trace contextRef="#ctx0" brushRef="#br0" timeOffset="47347.24">13695 3429 0,'0'-21'0,"0"42"0,0-63 16,0 21-16,0-1 15,-21 22 1,-1 0-1,22 22-15,-21-1 16,0 0-16,21 0 0,0 21 16,-21-20-16,21-1 0,-21 21 0,21-21 15,-21 0-15,21 1 0,-22 20 0,22-21 16,0 0-16,0 0 0,0 1 16,0-1-16,0 0 0,0 0 15,0 0-15,0 0 0,22 1 16,-1-22-16,0 0 0,0 0 0,0 0 15,0 0-15,1 0 0,-1 0 16,0 0-16,21-22 0,-21 1 16,1 21-16,-1-21 0,0 0 0,-21 0 15,21 0-15,0-22 0,-21 22 0,21-21 16,-21 21-16,0-22 0,0 1 0,22 0 16,-22-22-16,0 22 0,21-1 15,-21 1-15,0 0 0,0 21 0,0-22 16,0 22-16,0 0 0,21 0 15,-21 42 17,0 0-32,0 21 0,0-20 15,0 20-15,0-21 0,0 21 0,-21 1 16,21-1-16,0-21 0,0 22 0,0-1 16,0-21-16,-21 21 0,21-20 15,0-1-15,-22 0 0,22 0 0,0 0 16,0 0-16,-21 1 15,21-44 1,0 1 0,21 21-16,-21-21 0,22 0 15,-1 0-15,-21 0 0,21-1 0,0-20 16,0 21-16,-21 0 0,21 0 16,1-1-16,-1 1 0,0 0 0,0 21 15,0-21-15,0 21 0,1 0 16,-1 0-16,0 0 0,0 0 15,-21 21 1,0 0 0,-21-21-16,21 21 0,-21-21 15,0 22-15,-1-22 0,-20 21 0,21-21 16,0 21-16,0-21 0,-1 0 16,1 21-16,0-21 0,0 0 0,0 21 15,21 0 1,0 1-16,0-1 0,0 0 15,21 0-15,-21 0 16,21-21-16,0 21 0,0-21 0,-21 22 16,22-1-16,-1-21 0,0 21 15,0 0-15,0-21 16,0 0 0,-21 21-16,22-21 0,-22-21 46,21 0-46,0 0 16</inkml:trace>
  <inkml:trace contextRef="#ctx0" brushRef="#br0" timeOffset="47747.39">15960 3090 0,'0'0'0,"0"-21"0,0 0 16,0-42-16,0 41 16,0 1-16,0 0 0,0 0 0,0 0 15,0 42 16,0 0-31,0 21 16,0-20-16,0 20 0,0 0 16,0 1-16,0 20 0,-22-21 0,22 22 15,-21-22-15,21 1 0,0 20 0,-21-21 16,21 1-16,-21-1 0,21-21 16,0 22-16,-21-22 0,21 0 15,-21 0-15,21 0 0,0 0 0,-22 1 16,22-1-16,0-42 31,-21-1-31,0 22 16,21-21-16</inkml:trace>
  <inkml:trace contextRef="#ctx0" brushRef="#br0" timeOffset="48591.34">15579 3493 0,'0'0'15,"0"-22"-15,0 1 0,21 0 31,0 21-31,21 0 16,-21 0-16,1-21 0,20 21 0,0-21 16,1 21-16,-1-21 0,21 21 0,-20-22 15,20 1-15,-20 0 0,20 21 16,-21-21-16,22 0 0,-22 0 0,1-1 16,-22-20-16,21 21 0,-21 0 0,0-22 15,-21 22-15,22-21 0,-22 0 16,0 20-16,0-20 0,0 21 0,0 0 15,0 0-15,0-1 0,0 1 0,0 0 16,-22 21 0,1 21-16,21 0 0,-21 1 15,21-1-15,-21 0 0,21 21 16,-21 1-16,21-1 0,-21 0 0,-1 1 16,22-1-16,0 0 0,0 1 15,-21 20-15,21-21 0,-21 1 0,21-1 16,0-21-16,-21 22 0,21-1 0,0-21 15,0 0-15,0 0 0,0 1 0,0-1 16,0 0-16,0 0 16,0-42 15,21 0-31,0 21 0,-21-21 16,21-1-16,1 1 0,-1 0 15,-21 0-15,21 0 0,0 0 16,0-1-16,0 22 0,-21-21 0,0 0 15,22 21-15,-1 0 0,-21 21 32,0 0-32,0 1 15,21-1-15,-21 0 0,21 0 16,-21 0-16,0 0 0,0 1 0,21-22 16,0 21-16,1 0 0,-1-21 15,0 21-15,0-21 0,0 0 0,0 0 16,1 0-16,-1 0 0,21 0 0,-21 0 15,0 0-15,1 0 0,-1 0 0,21-21 16,-21 0-16,0 21 16,1-21-16,-1-1 0,0 1 0,-21-21 15,21 21-15,0 0 0,-21-22 0,0 1 16,0 21-16,0-22 0,21 22 0,-21 0 16,0 0-16,0 0 0,0 0 15,-21 21-15,0 0 16,0 0-16,21 21 0,-21 0 0,0 0 15,-1 0-15,22 0 0,0 22 0,-21-22 16,21 0-16,0 21 0,0-20 16,0 20-16,0-21 0,0 0 0,21 0 15,-21 1-15,22-1 0,-1-21 16,0 21-16,0-21 0,0 0 0,0 0 16,1 0-16,-1 0 0,0 0 15,0 0-15,0 0 0,0 0 0,-21-21 16,0 0-16,22-1 0,-22 1 0,0 0 15,21 0-15,-21 0 0</inkml:trace>
  <inkml:trace contextRef="#ctx0" brushRef="#br0" timeOffset="52664.38">19050 2921 0,'0'0'15,"21"-21"-15,0 0 0,0 0 0,-21-1 16,22-20-16,-22 21 0,21 0 0,-21-22 0,0 22 16,0-21-16,0 21 0,0-22 15,0 22-15,0-21 0,0 21 16,-21 0-16,-1 21 0,1-22 0,0 22 16,0 0-16,0 0 0,0 0 15,-1 22-15,-20-1 0,21 21 0,-21-21 16,20 22-16,-20 20 0,21-21 0,-21 22 15,20-1-15,1 1 0,-21-1 16,21 1-16,0-1 0,-1 1 0,1-1 16,0 1-16,21-1 0,0-20 0,0-1 15,0 0-15,0 1 0,0-1 16,0-21-16,21 0 0,0 1 0,1-1 16,-1 0-16,21-21 0,-21 0 0,22 0 15,-22 0-15,21 0 0,0 0 16,1 0-16,-22-21 0,21 0 15,1-1-15,-1 1 0,0 0 0,1 0 16,-1-21-16,-21 20 0,21-20 0,-20 21 16,-1-21-16,0 20 0,0-20 15,-21 21-15,0 0 0,0 0 0,0-1 16,0 1-16,-21 21 16,0 0-1,0 21-15,21 1 0,0-1 16,-22 21-16,22-21 0,-21 0 0,21 1 15,0 20-15,0-21 0,0 0 16,0 0-16,0 22 0,0-22 16,0 0-16,21 0 0,1 0 15,-1-21-15,0 0 0,21 22 0,-21-22 16,22 0-16,-22 0 0,21 0 16,-21 0-16,22 0 0,-1-22 0,-21 1 15,22 21-15,-1-21 0,-21 0 16,21 0-16,-20 0 0,-1-22 0,0 22 0,0 0 15,-21-21-15,0 20 0,0-20 16,0 0-16,0-1 0,0 22 0,-21-21 16,0 0-16,-22 20 0,22 1 0,0 0 15,-21 0-15,21 21 16,-22 0-16,1 0 0,21 0 0,-22 0 16,22 0-16,-21 21 0,21 0 0,0 0 15,-1 22-15,1-1 0,0-21 16,21 22-16,0-1 0,0 0 0,0 1 15,0-22-15,0 21 0,0-21 0,21 0 16,0 1-16,1-1 0,-1 0 0,21-21 16,-21 21-16,22-21 0,-22 0 15,21 0-15,0 0 0,1 0 0,-22 0 16,21-21-16,1 0 0,-1 21 16,0-21-16,-21-1 0,22 1 15,-1-21-15,-21 21 0,22 0 0,-22-22 16,21 22-16,-21-21 0,0 21 0,1-1 15,-1 1-15,0 0 0,-21 0 0,0 0 16,0 42 0,0 0-1,0 0-15,0 0 0,0 1 0,0-1 16,-21 21-16,21-21 0,-21 0 0,21 22 16,0-22-16,-22 0 0,22 0 15,0 0-15,0 1 0,0-1 0,0 0 16,-21-21-16,21-21 47,0 0-47,0-1 15,21 1-15,-21 0 0,22 0 0,-22 0 16,21-22-16,0 22 0,-21 0 16,21-21-16,0 21 0,-21-1 0,21 1 15,-21 0-15,22 21 0,-1 0 16,0 0-16,0 21 15,0 0 1,-21 1-16,21-1 0,-21 21 0,22-21 16,-1 0-16,-21 1 0,21-1 0,0 0 15,0 0-15,-21 0 0,21 0 16,1-21-16,-1 22 0,0-22 16,0 0-16,0 0 15,0 0-15,1 0 0,-1-22 16,0 22-16,0-21 0,0 0 15,0 0-15,1 0 0,20 0 0,-21-1 16,0-20-16,0 21 0,22 0 0,-22-22 16,0 22-16,0-21 0,0 21 0,1 0 15,-1-1-15,0 1 16,0 21-16,0 21 31,-21 1-31,0-1 0,0 0 16,21 0-16,-21 0 0,0 0 15,22 1-15,-22-1 0,0 0 0,0 0 16,0 0-16,21-21 16,-21-21 15,0 0-15,0 0-16,0 0 0,0-1 15,0 1-15,0 0 0,0 0 16,-21 0-16,-1 0 0,1-1 15,0 22 1,0 0-16,0 0 0,0 0 16,-1 0-16,1 22 0,0-1 15,0 0-15,0 0 0,0 0 0,-1 0 16,22 1-16,-21-1 0,21 21 0,-21-21 16,21 22-16,-21-22 0,21 0 0,0 0 15,0 21-15,0-20 0,0-1 16,0 0-16,21 0 0,0 0 15,0-21-15,1 21 0,-1-21 16,0 0-16,0 0 0,21 0 16,-20 0-16,-1 0 0,0-21 15,21 21-15,-21-21 0,1 0 0,20 0 16,-21 0-16,0-1 0,0-20 0,1 21 16,-1-21-16,-21-1 0,21 1 15,0-22-15,-21 22 0,21 0 0,-21-1 16,0 1-16,0-21 0,21 20 0,-21 1 15,0-22-15,0 22 0,0 0 0,0 21 16,0-22-16,0 22 0,0 0 16,0 42-1,0 0 1,0 22-16,-21-1 16,0-21-16,21 21 0,-21 1 0,21 20 15,0-20-15,-21-1 0,21 0 0,-21 1 16,21-1-16,0 0 0,0 22 0,0-22 15,0-21-15,0 22 0,0-1 16,0-21-16,0 0 0,0 0 0,0 1 16,21-1-16,0 0 0,0-21 15,0 21-15,0-21 16,1 0-16,-1 0 0,0 0 0,0-21 16,0 21-16,0-21 0,1 0 0,-1-1 15,0 22-15,21-42 0,-21 21 0,1 0 16,-1 0-16,0-1 0,0 1 15,0-21-15,-21 21 0,21 0 16,-21 42 15,0 0-15,0 0-16,0 0 0,0 0 0,0 1 16,0 20-16,0-21 0,0 0 0,0 0 15,22 1-15,-22-1 0,21 0 16,0 0-16,0 0 0,0-21 15,0 0-15,1 0 0,-1 0 16,0 0-16,0 0 0,0 0 16,0-21-16,1 0 0,-1 0 15,-21 0-15,21-1 0,0-20 16,-21 0-16,21 21 0,-21-43 0,21 22 16,1-1-16,-22 1 0,21-21 0,0 20 15,-21-20-15,21 20 0,0-20 16,-21 21-16,0-22 0,21 22 0,-21-1 15,0 22-15,0 0 0,22 0 0,-22 0 16,0 42 0,0 0-16,-22 0 15,1 0-15,0 22 0,21-1 0,0 0 16,0 1-16,-21-1 0,21 0 16,-21 1-16,21-1 0,0 0 15,0 1-15,0-1 0,0 0 0,0 1 16,0-1-16,0 0 0,0-20 15,0-1-15,0 21 0,0-21 0,21-21 16,-21 21-16,21 1 0,0-22 16,0 0-16,1 0 15,-1 0-15,0 0 16,0-22-16,0 22 0,0-21 0,1 0 16,-1-21-16,0 21 0,0-1 0,0-20 15,0 21-15,1 0 0,-1-22 16,0 22-16,-21 0 0,21 21 15,-21 21 1,0 0 0,0 1-16,0-1 0,0 0 15,0 21-15,0-21 0,0 1 0,0-1 16,0 0-16,0 0 0,0 0 0,0 0 16,0 1-16,21-1 0,-21 0 15,21-21-15,1 0 16,-1 0-16,0 0 0,0 0 15,0 0-15,0 0 0,1 0 0,-1-21 16,0 0-16,0 21 0,0-22 16,0 1-16,1 0 0,-1 0 0,0-21 15,0 20-15,0 1 0,0-21 16,1 21-16,-1 0 0,-21-1 0,21 1 16,-21 0-1,0 42 1,0 0-16,0 1 0,0-1 15,-21 21-15,21-21 0,-21 22 0,21-22 16,0 0-16,0 0 0,0 21 16,0-20-16,0-1 0,0 0 0,0 0 15,0 0-15,21-21 16,0 21-16,0-21 16,0 0-16,0 0 15,1 0-15,-1-21 0,-21 0 16,21 21-16,-21-21 0,0 0 0,0 0 15,0-22-15,0 22 0,0 0 16,0-21-16,0-1 0,0 1 0,0 21 16,0-22-16,0 22 0,0 0 0,0 0 15,0 0-15,0 0 0,-21 21 0,0 0 16,21-22-16,-22 22 16,1 0-16,0 0 0,0 0 15,42 0 16,0 0-15,0 0-16,22 0 0,-22 0 16,0 0-16,0 0 0,22 0 0,-22 0 15,0-21-15,0 21 0,0 0 16,22 0-16,-22 0 0,0 0 16,0 0-16,0 21 15,-21 1-15,0-1 16,0 0-16,0 0 0,0 0 15,0 0-15,0 1 0,0-1 0,0 0 16,0 0-16,0 0 0,0 0 0,0 1 16,0-1-16,0 0 15,0 0-15,0 0 16,0-42 31,0 0-47,0 0 0,21 0 15,-21-1-15,22 1 0,-1 0 0,-21 0 16,21-21-16,0 20 0,0 1 0,0-21 16,1 21-16,-1 0 0,0-1 15,0 1-15,0 21 0,0-21 0,1 0 16,-1 21-16,0 0 0,0 0 16,-21 21-1,21 0-15,-21 0 0,0 1 16,0-1-16,0 0 0,0 0 0,0 21 15,0-20-15,0 20 0,0-21 0,0 0 16,0 0-16,0 1 0,0-1 16,21 0-16,-21 0 0,0 0 0,0 0 15,22-21-15,-1 0 0,-21 22 0,21-22 16,0 0-16,0 0 16,0 0-16,1 0 0,-1 0 0,0-22 15,0 1-15,0 21 0,0-21 16,1 0-16,-1 0 0,0 0 0,0-1 0,0-20 15,0 21-15,1-21 0,-22 20 16,21-20-16,-21 0 0,21 21 16,-21-1-16,0-20 0,0 21 0,0 0 15,0 0-15,0-1 16,-21 22 0,0 0-16,-1 22 0,1-1 15,21 0-15,-21-21 0,21 21 16,0 0-16,0 0 0,0 1 15,0-1-15,0 0 0,0 0 0,0 0 16,21 0-16,-21 1 0,21-1 16,1 0-16,-22 0 0,21 0 0,-21 0 15,21 1-15,-21-1 0,0 0 16,21 0-16,-21 0 0,0 0 16,0 1-16,0-1 15,-21-21 16,0 0-31,0 0 16,-1 0-16,1 0 16,0-21-16,0 21 15,0 0-15,0-22 0,-1 1 16,1 21-16,0-21 0,0 0 16,0 0-16</inkml:trace>
  <inkml:trace contextRef="#ctx0" brushRef="#br0" timeOffset="52947.99">23283 2604 0,'0'0'0,"-21"0"0,0 0 15,21-22 1,0 44 31,0-1-31,-21-21-1,0 21-15,-1-21 0,-20 0 16</inkml:trace>
  <inkml:trace contextRef="#ctx0" brushRef="#br0" timeOffset="53219.83">22119 2921 0,'0'0'16,"-21"0"-16,21 21 0,-21-21 0,42 0 31,0 0-31,0 0 16,0-21-16,1 21 0,20 0 0,-21-21 15,21 21-15,-20 0 0,20-21 16,0 21-16,1 0 0,-22-21 0,0-1 16,0 22-16,0 0 0,0 0 15,-21-21-15,0 0 16,-21 21-1,0-21-15,0 0 0,0 21 0</inkml:trace>
  <inkml:trace contextRef="#ctx0" brushRef="#br0" timeOffset="53395.73">22077 2709 0,'0'0'0,"-21"0"15,-1 0 1,1 0-16,0 0 47,21 22-47,-21-22 15,21 21 1</inkml:trace>
  <inkml:trace contextRef="#ctx0" brushRef="#br0" timeOffset="56427.24">847 4636 0,'0'0'0,"0"-22"0,0 1 16,0 0-16,0 0 0,0 0 15,-22 21-15,22-21 0,-21 21 16,0 0 0,21 21-16,0 0 15,0 0-15,0 0 0,0 0 16,0 22-16,0-1 0,0 22 0,0-22 16,0 21-16,-21 1 0,21-22 15,-21 22-15,21-1 0,0-20 0,-21-1 16,21 0-16,-22 1 15,22-22-15,-21 21 0,21-21 0,0 0 16,0 1-16,0-44 47,0 1-47,0 0 0,0 0 0,0 0 16,21 0-16,1-22 0,-22 22 15,21-21-15,0-1 0,0 22 0,0-21 16,-21 21-16,21-22 0,1 22 15,20 0-15,-21 0 0,0 0 0,0 21 16,1 0-16,-1 0 0,0 0 16,0 0-16,21 21 0,-20 0 15,-1 21-15,0-20 0,0-1 16,-21 21-16,0-21 0,0 22 0,0-22 16,0 0-16,0 21 0,-21-21 15,-21 1-15,20-1 0,1 0 0,0-21 16,0 21-16,-21-21 0,20 0 15,1 0-15,0 0 0,0 0 0,-21 0 16,20 0-16,1 0 0,0 0 16,21-21-16,-21 0 0,0 0 15,21-1-15,-21 22 0,21-21 16,0 42 15,21 1-15,0-1-16,-21 0 0,21-21 0,0 21 15,-21 0-15,21 0 0,1 1 16,-1-22-16,0 21 0,0-21 16,0 0-16,22 0 0,-22 0 15,0 0-15,21 0 0,-21 0 0,22-21 16,-22 21-16,21-22 0,1 22 16,-1-21-16,0 0 0,1 0 0,-1 0 15,0-22-15,1 22 0,-1 0 16,0-21-16,-21 21 0,1-22 0,-1 22 15,-21-21-15,0 21 16,0-1-16,0 1 0,0 0 0,0 0 16,0 0-16,-21 21 15,-1 0-15,1 0 0,0 0 0,-21 0 16,21 0-16,-1 21 0,1 0 16,-21 21-16,21-20 0,0-1 0,-1 21 15,22 0-15,-21-20 0,21 20 16,0-21-16,0 21 0,0-20 0,0-1 15,0 0-15,0 0 0,0 0 16,21 0-16,1-21 16,-1 0-16,0 0 15,0-21-15,0 0 0,0 21 16,1-21-16,-1 0 0,-21 0 16,21-1-16,0 1 0,0-21 0,0 21 15,1-22-15,-1 1 0,-21 21 16,0-21-16,21 20 0,-21-20 0,0 21 15,21 0-15,-21 42 32,0 0-32,0 0 15,0 22-15,0-22 0,0 0 0,0 21 16,0-21-16,0 22 0,0-22 0,0 0 16,21 21-16,-21-20 0,0-1 15,21 0-15,-21 0 0,22 0 16,-1-21-16,0 0 15,0 0-15,0 0 0,0 0 16,1 0-16,-1 0 0,0 0 16,0-21-16,21 0 0,-20 21 0,-1-21 15,21 0-15,-21-1 0,0 1 16,1 0-16,-1 0 0,0-21 0,-21 20 16,0 1-16,0 0 0,0 0 0,0 0 15,0 0-15,-21 21 31,21 21-31,0 0 16,0 0-16,0 0 0,0 0 16,0 1-16,0 20 0,0-21 15,0 0-15,0 0 0,0 1 0,21-1 16,-21 0-16,21 0 0,-21 0 0,0 0 16,0 1-16,0-1 0,0 0 15,-21-21 16,0-21-31,21 0 16,-21-1-16,-1 1 16,1 0-16,21 0 15,0 42 32,0 0-31,0 0-16,21 1 0,1-22 15,-1 0-15,-21 21 0,21-21 16,0 0-16,0 0 0,0 0 0,1 0 16,-1 0-16,21 0 0,-21 0 15,22 0-15,-1-21 0,0-1 0,-21 1 16,22 21-16,-1-21 0,0 0 16,1 0-16,-22 0 0,21-22 15,-21 22-15,1 0 0,-1 0 0,-21-22 16,0 22-16,0 0 0,0 0 0,0 0 15,0 0-15,-21 21 32,-1 0-32,1 21 15,0-21-15,0 21 0,21 0 0,-21 0 16,21 0-16,-21 22 0,21-22 16,0 0-16,0 0 0,0 0 0,0 22 15,0-22-15,0 0 0,21 0 0,0 0 16,-21 1-16,21-22 15,0 21-15,0-21 0,22 0 0,-22 21 16,21-21-16,1 0 0,-1 0 16,0 0-16,1 0 0,-1 0 0,0-21 15,1 21-15,-1-21 0,0-1 0,-21 22 16,22-21-16,-22 0 0,21 0 16,-21 0-16,-21-22 0,22 22 0,-22 0 15,0-21-15,0 21 0,0-22 0,0 22 16,0 0-16,0-21 0,0 20 15,0 1-15,-22 21 16,1 0-16,0 0 0,0 0 16,0 0-16,0 0 0,21 21 0,-22 1 15,1-1-15,0 0 0,0 21 0,21-21 16,0 1-16,-21 20 16,0-21-16,21 0 0,0 0 0,0 1 15,-22 20-15,22-21 0,0 0 16,0 0-16,0 1 15,22-22-15,-1 0 0,0 0 16,0 0-16,0 0 16,0-22-16,1 1 0,-1 21 0,0-21 15,0 0-15,0-21 0,0 20 16,1 1-16,-1-21 0,0 0 16,0-1-16,-21-20 0,21 20 0,0-20 15,-21 21-15,0-22 0,22 22 0,-22-22 16,21 22-16,-21 0 0,0-1 15,0 22-15,0-21 0,0 21 0,0-1 16,0 1 0,-21 21-16,-1 21 15,22 1-15,-21-1 0,21 0 0,0 21 16,0 1-16,0-1 0,0 0 16,0 22-16,0-22 0,0 22 0,0-1 15,0 1-15,0-22 0,0 21 16,0-20-16,0-1 0,21 0 15,1 1-15,-1-1 0,0-21 0,-21 0 16,21 1-16,0-1 0,0 0 16,1 0-16,-1-21 0,0 0 0,0 0 15,0 0-15,0 0 0,1 0 16,-1-21-16,0 21 0,0-21 16,-21 0-16,21-1 0,-21 1 0,21 0 15</inkml:trace>
  <inkml:trace contextRef="#ctx0" brushRef="#br0" timeOffset="57702.98">4995 5334 0,'21'0'16,"1"0"15,-22-21-31,0 0 0,0 0 16,21 21-16,0-22 15,-21 1-15,0 0 0,21-21 0,0 21 16,0-1-16,1-20 0,-1 21 0,-21-21 16,21 20-16,0 1 0,0 0 15,-21 0-15,0 0 0,21 0 0,-21-1 16,22 22-16,-22 22 31,0-1-31,0 0 0,0 0 16,0 0-16,0 0 0,0 1 15,0 20-15,0-21 0,0 21 0,0-20 16,0-1-16,0 0 0,0 21 0,0-21 16,0 1-16,0-1 15,21-21-15,-21 21 0,21-21 0,0 21 16,0-21-16,0 0 0,1 0 16,-1 0-16,0 0 0,0 0 15,0-21-15,0 21 0,1-21 0,20 0 16,-21 21-16,0-22 0,0 1 0,-21 0 15,0 0-15,22 0 0,-22-22 16,0 22-16,0 0 0,0 0 0,0 0 16,-22 0-16,1-1 0,21 1 0,-21 0 15,0 21-15,0 0 0,0-21 16,-1 21-16,1 0 0,0 0 0,0 0 16,0 0-16,21 21 15,21-21 16,0 0-31,0 0 0,0 0 0,22 0 16,-22 0-16,0 0 0,21 0 16,-20 0-16,20-21 0,-21 21 0,0-21 15,22 21-15,-22 0 0,0 0 0,0 0 16,0 0-16,22 0 0,-22 0 16,0 0-16,0 0 0,-21 21 15,21 0-15,-21 0 0,0 0 16,0 1-16,0-1 0,0 0 15,0 0-15,0 0 0,0 0 16,0 1-16,0-1 0,0 0 16,0 0-16,0 0 0,0 0 0,0 1 15,0-1-15,0 0 16,-21-21 15,0 0-15,21-21-16,0 0 15,0-1-15,0 1 0,0 0 0,0 0 16,0 0-16,0-22 0,0 22 0,21-21 16,0 21-16,-21-22 15,21 1-15,1 21 0,-1 0 0,0-22 16,0 22-16,0 0 0,0 0 0,22 21 16,-22 0-16,0 0 0,0 0 0,0 0 15,1 0-15,20 21 0,-21 0 16,0 0-16,0 1 0,1 20 0,-1-21 15,0 21-15,-21 1 0,21-22 0,-21 21 16,0-21-16,0 1 0,0 20 16,0-21-16,0 0 0,0 0 0,-21 1 15,0-1-15,21 0 0,-21-21 0,21 21 16,-22-21 0,1-21 15,21 0-31</inkml:trace>
  <inkml:trace contextRef="#ctx0" brushRef="#br0" timeOffset="61631.15">7599 4911 0,'0'0'0,"21"-21"15,0-1-15,-21 1 0,21 0 16,0 0-16,1 0 0,-22-22 0,21 22 16,0 0-16,0-21 0,0 21 0,-21-22 15,21 22-15,-21-21 0,22-1 16,-22 1-16,0 0 0,0 21 0,0-22 15,0 1-15,0 21 0,0-22 0,0 22 16,0 0-16,-22 21 16,1 0-16,21 21 15,0 0-15,-21 1 0,21 20 0,0 0 16,0 1-16,0-1 0,0 21 16,0 1-16,0-1 0,0 1 0,0-1 15,0 1-15,0-1 0,0 1 16,21-1-16,-21-20 0,0 20 0,0-20 15,0-1-15,0 0 0,0-21 16,0 22-16,0-22 0,0 0 16,0 0-16,0-42 31,0 0-31,0 0 0,0 0 16,0-1-16,21-20 0,-21 21 0,0-21 15,0-1-15,22 1 0,-1 0 0,-21-1 16,21 1-16,0 0 0,0 20 15,0-20-15,1 21 0,-1 0 16,0 21-16,21-21 0,-21 21 0,1 0 16,20 0-16,-21 0 0,0 0 0,0 21 15,1 0-15,-1 0 0,0 0 16,0 22-16,-21-22 0,21 21 0,-21-21 16,0 22-16,0-22 0,0 0 0,0 0 15,0 21-15,-21-20 0,0-1 16,0 0-16,0-21 0,-1 21 0,1-21 15,0 0-15,0 0 0,0 0 0,0 0 16,-1 0-16,1 0 0,0-21 16,21 0-16,-21 0 15,21-1-15,0 1 0,0 0 16,0 0-16,-21 21 0,21-21 0,0 0 16,0 42 15,0 0-31,0 0 15,0 0-15,21 0 0,0 1 0,0-1 16,-21 0-16,21 0 0,1-21 16,-22 21-16,21 0 0,0 1 0,0-22 15,-21 21-15,21-21 0,0 0 0,1 0 16,20 0-16,-21 0 0,0 0 0,0 0 16,22 0-16,-22 0 0,21-21 15,-21-1-15,22 1 0,-1 0 16,-21 0-16,22 0 0,-1 0 0,-21-22 15,0 22-15,0-21 0,1-1 0,-1 22 16,-21-21-16,21 0 0,-21 20 16,0 1-16,0 0 0,0 0 0,0 0 15,-21 21 1,21 21-16,-21 0 16,21 21-16,0-20 0,0 20 15,0-21-15,-22 21 0,22 1 0,0-22 16,0 21-16,0 1 0,0-22 0,0 21 15,0-21-15,0 0 0,0 1 0,0-1 16,22 0-16,-1 0 16,0-21-16,0 21 0,0-21 15,0 0-15,1 0 0,-1-21 16,0 21-16,0-21 0,0 0 0,0 0 16,1-1-16,-1 1 0,0-21 15,0 21-15,-21-22 0,0 1 16,21 21-16,-21-21 0,21-1 0,-21 22 0,22-21 15,-22 21-15,0-1 0,0 1 0,0 0 16,0 0-16,0 42 31,0 0-31,0 0 16,0 1-16,0-1 16,0 21-16,0-21 0,0 22 0,0-22 15,0 21-15,0-21 0,0 0 0,0 22 16,0-22-16,0 0 0,0 21 0,0-20 15,21-1-15,0 0 16,-21 0-16,21-21 0,0 21 16,0-21-16,1 0 0,-1 0 15,0-21-15,0 21 0,0-21 16,0 0-16,1 21 0,-1-21 0,21-1 16,-21-20-16,0 21 15,22 0-15,-22-22 0,0 22 0,21-21 16,-20 0-16,-1 20 0,0-20 0,0 21 15,0-21-15,-21 20 0,0 1 16,-21 42 0,21 1-1,0-1-15,-21 0 0,0 0 0,21 0 16,0 0-16,0 1 0,0-1 0,0 21 16,0-21-16,0 0 0,0 1 15,0-1-15,0 0 0,21 0 0,-21 0 16,21 0-16,0 1 15,-21-1-15,21 0 16,-42-21 15,21-21-31,-21 21 16,0-21-16,0-1 0,0 22 0,-1-21 16,22 0-16,-21 21 0,0-21 0,0 21 15,21-21-15,-21 21 16,0 0-1,21 21-15,0 0 16,0 0-16,0 0 0,0 1 16,0-1-1,21 0-15,0-21 0,0 21 16,0-21-16,0 21 0,1-21 0,20 0 16,-21 0-16,21 0 0,-20 0 0,20 0 15,-21 0-15,21 0 0,-20 0 16,20-21-16,-21 21 0,21-21 0,-20 0 15,20 21-15,-21-21 0,0-1 0,0-20 16,1 21-16,-1 0 0,0-22 16,0 22-16,0-21 0,0 21 0,-21-22 0,0 22 15,0 0-15,22-21 0,-22 21 16,0-1-16,0 44 31,0-1-31,0 0 0,0 0 0,-22 0 16,22 0-16,0 22 0,0-22 15,0 21-15,0-21 0,0 1 0,0-1 16,0 21-16,0-21 0,0 0 0,22 1 16,-22-1-16,21 0 0,-21 0 15,0 0 1,-21-42 15,-1 21-31,1-21 16,0 21-16,0 0 0,21-21 0,-21 21 15,0 0-15,-1-21 16,22 42 15,0 0-31,22 0 16,-1-21 0,-21 21-16,21-21 0,0 0 0,0 0 15,0 21-15,22-21 0,-22 0 0,0 0 16,0 0-16,0 0 0,22 0 0,-22 0 15,0-21-15,0 21 0,22-21 0,-22 21 16,0-21-16,0 0 0,21 0 16,-20-1-16,-1 1 0,0 0 15,0-21-15,0 21 0,0-1 0,1-20 16,-1 21-16,0 0 0,-21 0 16,0-1-16,0 1 0,0 0 0,0 42 46,0 0-46,0 1 0,-21-1 16,21 0-16,0 0 0,0 21 0,0-20 16,0-1-16,0 0 0,0 0 15,0 0-15,0 0 0,0 1 0,0-1 16,21 0-16,-21 0 0,21-21 0,0 21 16,0-21-16,1 0 0,-1 0 15,0 0-15,0 0 0,0 0 16,0 0-16,1-21 0,-1 21 15,0-21-15,0 0 0,0 0 0,-21-1 16,21 1-16,1 0 0,-22 0 0,0-21 16,0 20-16,21-20 0,-21 21 0,0 0 15,0 0-15,0-22 0,21 43 0,-21-21 16,0 0-16,0 42 31,0 0-31,0 0 0,0 1 0,0-1 16,0 0-16,0 0 0,0 0 0,0 0 15,0 1-15,0-1 16,0 0-16,0 0 0,0 0 0,0 0 16,0 1-16,0-1 0,0-42 62,0-1-62,0 1 0,0 0 16,21-21-16,0 21 0,-21-1 0,21-20 15,1 21-15,-22 0 0,21 0 0,0-1 16,0 1-16,0 0 0,0 0 16,1 21-16,-1 0 0,0 0 15,0 21 1,0 0-16,-21 0 0,0 1 16,0-1-16,0 0 0,0 0 0,21 0 15,-21 0-15,0 22 0,22-22 16,-22 0-16,0 0 0,0 0 15,21 1-15,0-22 0,0 21 0,0-21 16,0 0-16,1 0 16,-1 0-16,0 0 0,0 0 0,0 0 15,0 0-15,1-21 0,-1-1 16,0 22-16,0-21 0,0 0 0,0 0 16,1 0-16,20-22 0,-42 1 15,0 21-15,0-21 0,0 20 16,0 1-16,0 0 0,0 0 0,0 0 15,0 0-15,-21 42 32,0 0-32,21 0 0,-22 0 15,22 0-15,0 22 0,0-22 0,0 0 16,0 0-16,0 22 0,0-22 16,0 0-16,0 0 0,0 0 0,0 0 15,22 1-15,-1-1 16,0-21-16,0 0 0,0 0 0,0 0 15,1 0-15,-1 0 16,0 0-16,21 0 0,-21-21 0,1 21 16,-1-22-16,0 1 0,0 0 15,21 21-15,-20-21 0,-1-21 0,0 20 16,-21 1-16,21-42 0,0 42 16,-21-1-16,21 1 0,-21 0 0,0 0 15,0 0 1,0 42-1,-21 0-15,21 0 0,-21 0 0,21 1 16,0-1-16,0 0 0,0 0 0,0 21 16,0-20-16,0-1 0,0 0 0,0 0 15,0 0-15,21-21 16,-21 21-16,0 1 0,21-22 16,-21 21-16,22-21 15,-22-21 16,0-1-31,-22 22 0,1-21 16,0 21 0,21-21-16,-21 21 15,0 0 1,21 21 0,0 0 15,0 1-16,0-1 1,21-21 0,0 0-16,0 0 0,0 0 15,1 0-15,-1 0 16,0 0-16,0 0 0,0 0 16,0-21-16,1 21 0,-1-22 0,0 1 15,0 21-15,0-21 0,0 0 16,1 0-16,-22 0 0,21-1 15,0 1-15,0 0 0,-21 0 16,0 0-16,0 0 16,0 42 31,-21-21-32,21 21 1,-21-21-16,21 21 15,-21-21 126,-1 0-141,1 0 0,0 0 16,0 0-16,0 0 0,-22 0 15</inkml:trace>
  <inkml:trace contextRef="#ctx0" brushRef="#br0" timeOffset="62043.92">11007 4784 0,'0'-21'16,"0"-1"31,0 1-16,0 0 0,-22 21-15,1 0-1,0 0 1,21 21-16,0 0 31,0 1-31,21-22 16,0 0 0</inkml:trace>
  <inkml:trace contextRef="#ctx0" brushRef="#br0" timeOffset="65435.46">13843 5334 0,'0'21'0,"0"-42"125,0 0-110,0 0-15,0 0 16,0-1-16,21 1 0,0 0 0,-21-21 15,21 21-15,1-22 0,-1 1 16,0 0-16,0-1 0,0 1 0,0 0 16,1-1-16,-1 1 0,-21 0 0,21-1 15,-21 22-15,21 0 0,-21 0 16,0 0-16,0-1 0,-21 22 16,0 0-16,0 0 0,-1 0 15,1 0-15,-21 22 0,21-1 0,0 0 16,21 0-16,0 0 15,0 0-15,0 1 0,0-1 16,0 21-16,21-21 0,0 0 0,21 1 16,-21-1-16,1 0 0,20 0 0,-21 0 15,0 0-15,0 1 0,1-1 16,-1 0-16,0 0 0,-21 0 0,0 0 16,0 1-16,0-1 0,0 0 0,0 0 15,0 0-15,0 0 0,0 1 16,21-22 15,0 0-31,0 0 0,1 0 0,-1 0 16,21 0-16,-21-22 0,22 22 15,-22-21-15,21 0 0,0 0 0,1 0 16,-22 0-16,21-1 0,1 1 16,-1 0-16,-21-21 0,21 21 0,-20-22 15,-1 22-15,0-21 0,0-1 0,-21 22 16,0-21-16,0 21 0,0 0 0,0-1 15,0 1-15,0 0 0,-21 21 16,0 0-16,0 0 0,-1 0 16,1 0-16,0 0 0,0 0 0,0 21 15,21 22-15,-21-22 0,-1 0 0,22 21 16,-21 1-16,21-1 0,0-21 16,0 21-16,0 1 0,0-1 0,0-21 15,0 0-15,0 22 0,0-22 16,21 0-16,1 0 0,-22 0 0,21-21 15,0 0-15,21 22 0,-21-22 16,1 0-16,20 0 0,0 0 0,1 0 16,-1 0-16,0-22 0,1 1 0,20 0 15,-21 0-15,1 0 0,20 0 0,-20-1 16,-1 1-16,0 0 0,1-21 0,-22 21 16,0-22-16,21 22 0,-42-21 15,21-1-15,-21 22 0,0 0 0,0-21 16,0 21-16,0-1 0,0 1 15,0 0-15,-21 21 0,0 0 16,0 0-16,0 0 0,0 0 16,-1 0-16,1 21 0,0 0 0,0-21 15,0 43-15,0-22 0,-1 0 0,1 21 16,0 1-16,0-22 0,0 21 0,21-21 16,0 22-16,0-22 0,0 21 15,0-21-15,0 1 0,0-1 0,0 0 16,21-21-1,0 0-15,0 0 0,0 0 0,1 0 16,-1-21-16,0 0 0,21 21 16,-21-22-16,1 1 0,-1 0 15,0 0-15,0 0 0,-21 0 0,21-1 16,0 1-16,1 0 0,-1 0 0,-21 0 16,0 0-16,21 21 0,-21 21 31,0 21-16,0-21-15,21 0 0,-21 22 0,0-1 16,0 0-16,0 1 0,0 20 0,0-20 16,0 20-16,0-21 0,0 22 0,0 21 15,0-22-15,0 1 0,-21-1 16,0 22-16,0-22 0,-1 1 0,1 20 16,0-20-16,0-1 0,0 1 15,0-1-15,-1 1 0,1-1 0,0 1 16,0-22-16,21 1 0,0-1 0,0 0 15,0-21-15,0 1 0,21-44 32,0 1-32,-21 0 0,21-21 15,22-1-15,-22 1 0,0 0 16,0-22-16,0 22 0,22-22 0,-22 1 16,0-1-16,0 1 0,22-1 0,-22-20 15,0-1-15,0 0 0,21 1 16,-20-1-16,-1 0 0,0 1 0,0-1 0,0 0 15,-21 1-15,0-1 0,0 22 16,0-1-16,0 1 0,0 20 16,0 1-16,0 0 0,0 20 0,0 1 15,0 42 17,0 1-32,0-1 0,0 21 15,0-21-15,0 22 0,0-1 0,0-21 16,0 21-16,0 1 0,0-22 0,0 21 15,0-21-15,0 1 0,0-1 16,0 0-16,0 0 0,21 0 0,1-21 16,-1 0-16,0 0 0,0 0 15,0 0-15,0 0 0,1 0 16,-1-21-16,0 0 0,0 0 0,21 0 16,-20-1-16,-1 1 0,0 0 0,0-21 15,-21-1-15,21 1 0,-21 21 16,21-21-16,-21-1 0,0 22 0,0-21 15,0 21-15,0-1 0,0 1 16,0 42 0,0 1-1,0-1-15,-21 0 0,21 21 0,0-21 16,-21 22-16,21-22 0,0 0 0,0 21 16,0-20-16,0-1 0,0 0 0,0 0 15,0 0-15,0 0 16,21-21-16,0 0 15,1 0-15,-1 0 0,0 0 16,0-21-16,0 21 0,0-21 16,-21 0-16,22 0 0,-1 0 0,0-22 15,-21 22-15,0-21 0,21 21 16,-21-22-16,21 22 0,-21 0 0,0-21 16,0 20-16,0 44 31,0-1-31,0 0 15,0 0-15,0 0 0,0 0 16,0 1-16,0-1 0,0 0 0,0 0 16,0 0-16,-21 0 0,21 1 0,0-1 15,0-42 32,0-1-47</inkml:trace>
  <inkml:trace contextRef="#ctx0" brushRef="#br0" timeOffset="65603.77">16510 4593 0,'0'0'0,"-21"0"16,0 0-16,-1-21 0,1 21 16,42 0 30,1 0-46,-1 0 0,0 0 16,0 0-16</inkml:trace>
  <inkml:trace contextRef="#ctx0" brushRef="#br0" timeOffset="66027.03">16764 4763 0,'-21'0'0,"21"-22"15,0 1 1,21 21 0,0 0-1,0 0-15,0 0 0,1 21 16,-22 1-16,21 20 0,0-21 16,-21 0-16,0 22 0,21-22 0,-21 0 15,0 21-15,0-21 0,0 1 0,0-1 16,0 0-16,0 0 0,0 0 0,0 0 15,-21-21 1,0 0 0,21-21-16,0 0 15,0 0-15,0 0 0,0 0 16,0-22-16,21 22 0,0-21 0,0 21 16,0-22-16,1 1 0,-22 0 15,21 20-15,0-20 0,0 0 0,0 21 16,0-1-16,1 1 0,-22 0 15,0 0-15,21 21 0,0 0 16,-21 21 0,0 0-16,0 0 15,0 1-15,0-1 16,0 0-16,0 0 0</inkml:trace>
  <inkml:trace contextRef="#ctx0" brushRef="#br0" timeOffset="67975.32">17230 4890 0,'21'0'0,"0"0"16,0 0-16,0 0 0,0-22 0,-21 1 15,22 21-15,-1-21 0,0 0 16,0 0-16,0 21 0,-21-21 0,21-1 16,-21 1-16,22 21 0,-22-21 15,0 0-15,0 0 0,0 0 16,-22 21-1,1 0-15,0 0 16,0 21-16,0-21 0,0 21 16,-1 21-16,22-21 0,0 1 0,-21 20 15,21-21-15,-21 21 0,21-20 16,0 20-16,0-21 0,0 0 0,0 22 16,21-22-16,0 0 0,1-21 0,-22 21 15,21 0-15,0-21 0,21 0 0,-21 0 16,1 0-16,-1 0 0,0 0 0,21 0 15,-21 0-15,1-21 16,-1 0-16,0 21 0,21-21 0,-21 0 16,1-1-16,-1 1 0,-21 0 0,21-21 15,-21 21-15,21-1 0,-21-20 0,0 21 16,0 0-16,0 0 0,0-1 16,0 1-16,0 42 31,0 1-16,0-1-15,0 0 0,0 21 0,0-21 16,0 1-16,0-1 0,0 0 16,0 0-16,0 0 0,-21 0 15,21 1-15,0-1 0,-21 0 16,21 0-16,0-42 47,0 0-47,0 0 0,0-1 15,0 1-15,0 0 0,21 0 0,0 0 16,-21 0-16,21-22 0,0 22 0,1-21 16,-22 21-16,21-1 0,0 1 15,0 0-15,0 21 0,-21-21 16,21 21-16,-21 21 16,22-21-16,-22 21 0,21 0 15,-21 22-15,0-22 0,0 0 16,0 0-16,0 0 0,21 22 0,-21-22 15,0 0-15,0 0 0,0 0 0,0 1 16,0-1-16,0 0 0,0 0 16,0-42 31,21 0-47,-21 0 0,21-1 15,-21 1-15,21 0 0,1 0 0,-1 0 16,-21-22-16,21 22 0,0 0 15,0 0-15,0 0 0,1 0 16,-1-1-16,0 1 0,0 21 16,0 0-16,0 21 15,-21 1-15,0-1 16,0 0-16,0 0 0,0 0 16,0 0-16,0 22 0,0-22 0,0 0 15,0 0-15,0 0 0,0 1 0,0-1 16,0 0-16,0 0 0,22-21 0,-22 21 15,21 0 1,0-21-16,0 0 0,0 0 16,0 0-16,1 0 15,20 0-15,-21 0 0,0 0 0,22-21 16,-22 0-16,0 21 0,0-21 0,0 0 16,22 0-16,-22-1 0,-21 1 15,21-21-15,0 21 0,0-22 0,-21 22 16,21-21-16,-21 21 0,0 0 0,0-1 15,0 1-15,0 42 32,-21 1-32,21-1 15,-21 21-15,21-21 0,0 0 0,-21 1 16,21 20-16,0-21 0,0 0 0,0 0 16,0 1-16,0-1 0,21 0 15,0 0-15,0 0 16,1-21-16,-1 0 0,0 0 15,0 0-15,0 0 0,0 0 16,-21-21-16,22 21 0,-1-21 0,0 0 16,0 0-16,0-1 15,-21 1-15,21 0 0,-21 0 0,22 0 16,-22 0-16,0-1 0,0 1 16,21 21-16,-21 21 31,0 1-31,-21-22 0,21 21 15,0 0-15,0 0 0,-22 0 16,22 0-16,-21 1 0,21-1 0,-21 0 16,21 0-16,0 0 15,0-42 32,0 0-47,21 0 0,0 0 16,1-22-16,-1 22 0,0 0 15,0 0-15,0-22 0,0 22 16,1-21-16,-1 21 0,21 0 16,-21-1-16,0 1 0,1 21 0,-1 0 15,0 0-15,0 0 0,0 21 16,-21 1-16,0-1 0,0 0 16,21 0-16,-21 0 0,22 22 15,-22-22-15,0 0 0,0 0 0,0 0 16,21 0-16,-21 1 0,21-1 0,-21 0 15,0 0-15,21 0 0,0-21 16,0 0-16,1 0 16,-1 0-16,0 0 0,0 0 15,0 0-15,0 0 0,-21-21 0,22 21 16,-1-21-16,-21 0 0,21 0 0,0-1 16,-21 1-16,21-21 0,-21 21 15,21-22-15,1 1 0,-22 0 16,21-1-16,0 1 0,-21-21 0,21 20 15,0 1-15,0 0 0,-21-1 0,0 1 16,22 0-16,-22-1 0,21 22 0,-21 0 16,0 0-16,0 0 0,0 42 31,0 0-31,-21 0 0,-1 21 0,1-20 16,21 20-16,0 0 0,-21 1 0,21-1 15,-21 0-15,21 22 0,-21-22 16,21 0-16,0 1 0,0-1 15,0 0-15,0 1 0,0-1 0,0-21 0,0 0 16,0 1-16,0-1 0,0 0 16,0 0-16,0 0 0,21-21 15,0 0 1,0 0-16,0 0 16,1 0-16,-22-21 0,0 0 15,21 21-15,-21-21 0,21 21 0,-21-21 16,0-1-16,0 1 15,0 0-15,0 0 0,0 0 0,0 0 16</inkml:trace>
  <inkml:trace contextRef="#ctx0" brushRef="#br0" timeOffset="68255.14">19664 4657 0,'-21'0'0,"21"-21"15,21 21 1,0 0-16,0-22 0,0 22 16,22 0-16,-22 0 0,0-21 15,0 21-15,0-21 0,0 21 0,1 0 16,-1 0-16,0 0 0,0 0 16,-21-21-16,21 21 15,-42 0 48,0 0-48</inkml:trace>
  <inkml:trace contextRef="#ctx0" brushRef="#br0" timeOffset="70520.17">21907 4890 0,'0'0'0,"0"21"16,0 0-16,22-21 31,-1 0-31,0 0 16,0-21-16,-21 0 16,21 21-16,-21-22 0,21 1 0,-21 0 15,22 0-15,-1 0 0,-21 0 0,0-1 16,0 1-16,0-21 0,0 21 0,0 0 15,0-22-15,0 22 0,0 0 16,0 0-16,0 0 0,-21-1 0,-1 1 16,1 0-16,0 21 0,0 0 0,0 0 15,0 0-15,-1 0 0,-20 0 16,21 0-16,-21 21 0,20 0 16,-20 1-16,21-1 0,-21 0 0,20 21 15,-20-21-15,21 22 0,0-22 0,0 21 16,-1 1-16,1-1 0,21-21 0,0 21 15,0-20-15,0-1 0,0 21 16,21-21-16,1 0 0,-1-21 0,0 22 16,21-22-16,-21 0 0,1 0 0,20 0 15,-21 0-15,21 0 0,1 0 0,-22 0 16,21-22-16,1 1 16,-22 0-16,21 0 0,0 0 0,-20 0 15,20-1-15,-21-20 0,0 21 0,0-21 16,1 20-16,-1-20 0,-21 21 0,0-21 15,21 20-15,-21 1 0,0 0 16,0 0-16,0 0 0,0 42 31,0 0-31,0 0 16,0 0-16,0 1 0,0-1 16,0 0-16,0 21 0,0-21 0,0 22 15,0-22-15,0 0 0,0 21 0,21-20 16,0-1-16,-21 0 0,21 0 15,1 0-15,-1 0 0,0-21 16,21 0-16,-21 0 0,1 0 0,-1 0 16,0 0-16,21 0 0,-21 0 0,1-21 15,-1 21-15,0-21 0,0 0 0,0 0 16,0-22-16,1 22 0,-22-21 0,0 21 16,0-22-16,0 22 0,0-21 15,0 21-15,0 0 0,0-1 0,0 1 16,0 42 15,0 1-31,0-1 0,0 0 16,0 0-16,0 0 0,0 0 15,0 1-15,0 20 0,0-21 0,0 0 16,0 0-16,-22 1 0,22-1 0,-21 0 16,0-21-1,21-21 1,0 0-1,0-1-15,0 1 0,0 0 16,0 0-16,21 0 0,0 0 16,1-22-16,-22 22 0,21 0 0,0 0 15,-21 0-15,21 21 0,0-22 0,0 1 16,1 21 0,-1 21-1,-21 1-15,0-1 0,21 0 0,0 0 16,0 0-16,0 22 0,-21-22 0,43 0 15,-22 21-15,0-21 0,0 1 0,0 20 16,1-21-16,-1 0 0,0-21 16,0 21-16,0 1 0,0-22 0,1 0 15,-1 0-15,0 0 0,0 0 16,0 0-16,0 0 0,1-22 16,-22 1-16,21 0 0,0 0 0,-21 0 15,21-22-15,0 22 0,0-21 16,1 21-16,-1-22 0,0 22 0,0-21 15,0 21-15,0 0 0,1-22 16,-1 43-16,21-21 0,-21 0 0,0 21 16,1 0-16,-1 0 0,0 0 15,0 0-15,0 21 16,-21 0-16,0 0 0,0 1 0,21-1 16,-21 0-16,0 0 0,0 0 0,0 0 15,0 1-15,0-1 16,0 0-16,0-42 47,0 0-47,0-1 15,0 1-15,0 0 0,0 0 16,0 0-16,0 0 0,0-1 16,-21 1-16,0 0 0,0 0 15,0 21-15,0 0 16,-1 0-16,1 0 0,0 0 0,0 21 15,0 0-15,0 0 0,-1 1 0,-20-1 16,21 21-16,0-21 0,0 22 16,21-22-16,-22 21 0,22-21 0,0 22 15,0-22-15,0 0 0,0 21 0,0-21 16,0 1-16,0-1 0,22-21 16,-22 21-16,21-21 0,0 0 0,0 0 0,0 0 15,0 0-15,22 0 0,-22 0 16,0-21-16,21 0 0,-20 21 15,-1-22-15,21-20 0,-21 21 0,0-21 16,1 20-16,-1-20 0,0 0 16,0-1-16,0 1 0,0-21 0,1 20 0,-1-20 15,-21 20-15,21-20 0,-21-1 16,21 22-16,-21-21 0,21-1 0,-21 22 16,0-1-16,0 1 0,0 0 0,0 21 15,0-1-15,0 1 0,0 42 31,-21 1-31,21-1 0,-21 21 0,0 0 16,21 22-16,0-22 0,-21 22 0,21-1 16,0-20-16,-22 20 0,22-21 15,0 22-15,0-22 0,0 1 0,22-1 16,-1 0-16,0 1 0,21-22 0,-21 21 16,1-21-16,41 22 0,-21-22 15,-20-21-15,20 0 0,-21 0 16,21 0-16,1 0 0,-22 0 0,21 0 15,-21 0-15,22-21 0,-22-1 0,0 1 16,0 0-16,0 0 0,1 0 16,-22 0-16,0-1 0,0 1 15,0 0-15,-22 21 0,1-21 16</inkml:trace>
  <inkml:trace contextRef="#ctx0" brushRef="#br0" timeOffset="71491.62">931 6922 0,'0'0'0,"0"-22"0,0 1 16,0 0-1,0 42 1,0 0 0,0 1-16,-21-1 0,21 0 15,-21 21-15,21-21 0,0 22 0,0-1 16,0-21-16,0 22 0,-21-1 16,21-21-16,0 21 0,0-20 0,-21-1 15,21 0-15,0 0 0,0 0 16,0 0-16,0-42 31,0 0-31,0 0 0,0 0 16</inkml:trace>
  <inkml:trace contextRef="#ctx0" brushRef="#br0" timeOffset="71871.37">868 6689 0,'0'0'15,"0"-21"-15,-21 21 0,-1 0 16,1 0-16,21 21 16,-21-21-16,21 21 0,0 0 0,0 0 15,0 0-15,0 1 0,0-1 16,21 0-16,0-21 0,1 0 16,-1 0-16,0 0 0,0 0 15,0 0-15,0 0 0,1 0 16,-1-21-16,0 21 0,0-21 15,0-1-15,-21 1 0,0 0 16,0 0-16,0 0 0,-21 0 16,0-1-16,0 22 0,0-21 0,-1 21 15,1 0-15,-21 0 0,21 0 16,0 0-16,-1 0 0,1 0 0,21 21 16,-21 1-16,21-1 15,0 0-15,0 0 0,0 0 16,0 0-16,21-21 0,0 22 15,1-22-15,-1 21 0,0-21 0,0 0 16,0 0-16,0 21 16,1-21-16,-1 0 0</inkml:trace>
  <inkml:trace contextRef="#ctx0" brushRef="#br0" timeOffset="72504">1397 6922 0,'0'0'16,"21"0"-16,0 0 0,22 0 0,-22 0 0,0 0 15,0-22-15,21 1 0,-20 0 16,20 0-16,0 0 0,-21 0 16,22-1-16,-22 1 0,21-21 15,-21 21-15,1-22 0,-1 22 0,0-21 16,0 21-16,-21-22 0,0 22 0,0-21 16,0 21-16,0 0 0,0-1 15,0 1-15,0 0 0,-21 0 0,0 21 16,0 0-16,-1 0 15,1 0-15,21 21 0,-21 0 0,0 22 16,0-22-16,21 21 0,0 22 16,-21-22-16,-1 21 0,22 1 0,0-1 15,0 22-15,-21-21 0,21 20 16,-21 22-16,21-21 0,-21-1 16,21 22-16,0-21 0,0 21 15,0-22-15,-21 1 0,21 21 0,0-21 16,-21-1-16,21 22 0,0-21 0,-22-1 15,22-20-15,0-1 0,0 1 16,0-1-16,0-20 0,0 20 0,0-42 16,0 22-16,22-22 0,-1 0 15,-21 0-15,21-21 0,0 0 0,0 0 16,22 0-16,-22-21 0,0 0 0,21 0 16,-21-22-16,22 1 0,-1 21 15,-21-21-15,22-22 0,-1 22 0,-21-22 16,0 1-16,0-1 0,1 1 15,-22-1-15,0 1 0,0-22 16,0 22-16,-22-1 0,1 1 0,-21-1 16,21 1-16,-22-1 0,1 1 0,0 20 15,-1 1-15,1 21 0,0-22 16,21 22-16,-22 0 0,22 0 0,0 21 16,0-21-16,21 0 15,21 21 1,0 0-16,0-22 0,0 1 15,1 21-15,-1 0 0,21-21 0,-21 21 16,0-21-16,1 0 0,20 0 16,-21-1-16,0 1 0,0 0 15</inkml:trace>
  <inkml:trace contextRef="#ctx0" brushRef="#br0" timeOffset="72955.75">3789 6308 0,'0'-21'15,"0"42"-15,0-64 0,0 22 0,0 0 16,0 0-16,0 0 0,0 0 0,0-1 16,-21 22-1,-1 22-15,22-1 16,-21 0-16,21 21 0,-21 1 0,21-1 15,-21 0-15,21 22 0,0-1 16,0-20-16,0 20 0,0 1 16,-21-1-16,21 1 0,0-22 0,0 0 15,-21 22-15,21-43 0,0 21 16,0 1-16,0-22 0,0 21 0,0-21 16,0 0-16,0 1 0,-22-22 15,1 0-15,0 0 16,0 0-16,0-22 0</inkml:trace>
  <inkml:trace contextRef="#ctx0" brushRef="#br0" timeOffset="73731.7">3111 6879 0,'0'-21'16,"22"0"-16,-1 21 15,0 0-15,0-21 0,21 0 0,-20 21 16,20-22-16,0 1 0,1 21 15,20-21-15,-21 0 0,22 0 0,-1-22 16,1 22-16,-22 0 0,22-21 0,-1 21 16,1-22-16,-22 1 0,0 0 15,1-1-15,-1 22 0,-21-21 16,22-1-16,-22 22 0,-21 0 0,0 0 16,0 0-16,0 0 0,-21 21 31,-1 21-31,1 0 0,21 21 15,0-21-15,-21 22 0,0 20 16,21-20-16,-21-1 0,0 21 0,21-20 16,-22 20-16,1-20 0,21-1 0,-21 21 15,0-20-15,21-1 0,0-21 16,-21 22-16,21-22 0,0 0 0,-21 0 16,21 0-16,0 0 0,0-42 46,21 0-46,-21 0 16,21 0-16,-21 0 0,21-1 16,0 1-16,-21 0 0,21 0 0,1 0 15,-22 0-15,21 21 0,0-22 0,0 22 16,0 0-16,0 0 16,1 22-1,-22-1-15,21 0 0,-21 0 0,0 0 16,0 0-16,21 1 0,-21-1 0,21 0 15,-21 0-15,0 0 0,21 0 16,0 1-16,1-22 0,-1 21 0,-21 0 16,21-21-16,0 0 0,0 0 0,22 0 15,-22 0-15,0 0 16,21 0-16,-21 0 0,22-21 0,-22 0 16,21 21-16,-21-22 0,22 1 0,-22 0 15,21 0-15,-21-21 0,1 20 0,-22 1 16,0-21-16,0 21 0,0-22 15,0 1-15,0 21 0,0 0 0,0 0 16,-22 21-16,1 0 0,0 0 16,0 0-16,0 0 0,-22 21 15,22 0-15,0 0 0,21 21 0,-21-20 16,21-1-16,0 21 0,0-21 0,0 0 16,0 1-16,0-1 0,0 0 15,21 0-15,0-21 0,0 21 16,1-21-16,-1 0 0,0 0 0,21 0 15,-21 0-15,22 0 0,-22 0 0,0 0 16,21 0-16,-20-21 0</inkml:trace>
  <inkml:trace contextRef="#ctx0" brushRef="#br0" timeOffset="77202">6964 6392 0,'21'-21'16,"-42"42"-16,42-84 0,0 42 0,0 0 16,-21-1-16,0 1 0,21 0 0,-21 0 15,0 0-15,0 0 0,0-1 0,0 1 16,-21 21-16,0 0 15,0 0-15,0 0 0,0 0 16,-22 21-16,22 1 0,-21-1 0,21 0 16,-1 21-16,-20 1 0,21-1 0,0 21 15,0 1-15,-1-1 0,1 1 16,21-1-16,0 1 0,-21-22 0,21 22 16,0-22-16,0 22 0,0-22 15,0-21-15,0 21 0,21-20 0,0 20 16,1-21-16,-1 0 0,0-21 15,0 0-15,21 0 0,-20 0 0,20 0 16,0 0-16,1-21 0,-22 21 0,21-21 16,0 0-16,1 0 0,-1-22 0,-21 22 15,22 0-15,-1-21 0,-21-1 16,0 22-16,0-21 0,1-1 0,-1 22 16,-21 0-16,0 0 0,21 0 0,-21 0 15,-21 42 1,21 0-16,-21 0 15,-1 0-15,22 0 0,0 22 0,0-22 16,0 0-16,0 21 0,0-20 16,0-1-16,0 0 0,0 0 0,0 0 15,22 0-15,-1 1 16,0-22-16,0 21 0,0-21 0,0 0 16,1 0-16,-1 0 0,21 0 0,-21-21 15,0-1-15,1 22 0,-1-21 0,0 0 16,0 0-16,0 0 0,-21 0 15,0-1-15,0 1 0,0 0 0,0 0 16,0 0-16,-21 0 0,-21-22 16,21 22-16,-1 21 0,-20-21 0,21 0 15,0 21-15,0 0 0,-1 0 16,1 0-16,0 0 0,0 0 16,21-21-1,21 21 1,0 0-16,22 0 0,-22-22 0,21 1 15,-21 21-15,22 0 0,-1-21 0,0 21 16,-21 0-16,22 0 0,-1 0 0,0 0 16,1 0-16,-1 0 0,0 21 15,-20-21-15,20 21 0,-21 1 0,0-1 16,0 0-16,1 0 0,-22 0 16,0 0-16,0 1 0,0 20 0,0-21 15,0 0-15,0 0 0,0 1 16,0-1-16,0 0 0,0 0 0,-22 0 15,1 0-15,21-42 47,0 0-47,0 0 16,0-21-16,0 20 0,21 1 0,-21-21 16,22 0-16,-1 20 0,0-20 0,-21 0 15,21-1-15,0 22 0,0-21 0,-21 21 16,22 0-16,-1-1 15,0 22-15,0 0 16,0 0-16,-21 22 0,0-1 16,21 0-16,-21 21 0,0-21 0,22 22 15,-1-22-15,0 21 0,-21-21 16,21 22-16,0-22 0,-21 21 0,21-21 16,1 1-16,-22-1 0,21 0 0,0 0 15,0 0-15,-21 0 0,21-21 0,0 0 16,1 22-16,-1-22 0,0 0 15,0 0-15,0-22 16,0 1-16,1 0 0,-1 0 16,0-21-16,0 20 15,0 1-15,0-21 0,1 21 0,-1-22 16,0 1-16,0 21 0,0-21 0,0 20 16,1-20-16,-1 21 0,0 0 15,0 21-15,0 0 0,0 0 0,1 0 16,-1 0-16,0 0 0,0 21 15,-21 0-15,21 0 0,0 0 0,-21 22 16,0-22-16,22 0 0,-1 0 16,-21 0-16,0 1 0,0-1 0,0 0 15,21 0-15,-21 0 0,0 0 16,0-42 15,0 0-31,0 0 16,0 0-16,0 0 15,0-1-15,0 1 0,0 0 0,-21-21 16,21 21-16,-21-1 0,21 1 0,-22 0 16,1 0-16,0 0 0,0 21 15,0 0-15,0 0 16,-1 0-16,1 21 0,0 0 16,0 0-16,0 0 0,21 1 15,-21-1-15,-1 21 0,1-21 0,21 0 0,0 22 16,-21-22-16,21 21 0,-21-21 15,21 1-15,0-1 0,0 21 16,0-21-16,0 0 0,0 1 16,0-1-16,21 0 0,0-21 0,0 0 15,1 0-15,-1 0 0,0 0 16,0 0-16,0-21 0,0 21 16,1-21-16,-1-1 0,0 1 15,0 0-15,0 0 0,-21-21 16,21 20-16,-21-20 0,22 0 0,-22-1 0,0-20 15,0 21-15,0-22 0,0 22 16,0-22-16,0 1 0,0 20 0,0-20 16,0 21-16,0-1 0,0 1 15,0 21-15,0-22 0,0 22 0,0 0 16,0 0-16,0 42 31,-22 0-31,22 22 0,0-22 16,0 21-16,0 0 0,0 1 0,0-1 15,0 22-15,0-22 0,0 21 0,0-20 16,0 20-16,0-20 0,0-1 0,0 0 16,0 1-16,22-22 0,-22 21 15,0-21-15,0 0 0,21 1 0,0-1 16,0 0-16,-21 0 0,21-21 16,0 0-16,1 0 0,-1 0 0,0 0 15,0 0-15,0 0 0,0 0 16,1-21-16,-1 0 0,0 0 15,0 21-15,0-22 0,0 1 0,1 0 16,-1-21-16,-21 21 0,21-1 0,-21 1 16,21 0-16,-21 0 0,0 0 0,0 0 15,0 42 17,0 0-32,0 21 15,0-21-15,0 1 0,0-1 0,0 0 16,0 0-16,0 21 0,0-20 0,0-1 15,0 0-15,0 0 0,0 0 0,0 0 16,21 1-16,0-22 16,1 0-16,-1 0 15,0 0-15,0 0 0,0 0 16,0 0-16,1 0 0,-1-22 0,0 1 16,21 21-16,-21-21 0,1 0 0,-1-21 15,0 20-15,21-20 0,-21 21 0,1-21 16,-1-1-16,0-20 0,-21 20 15,21-20-15,0 21 0,0-22 0,1 1 16,-22 20-16,0 1 0,0 0 16,0-1-16,0 22 0,0-21 0,0 21 15,0-1-15,-22 44 32,22-1-32,-21 0 0,0 0 15,21 21-15,0 1 0,-21 20 0,21-20 16,-21 20-16,21-21 0,0 22 0,0-22 15,0 1-15,0-1 0,0 0 0,0 1 16,0-1-16,0 0 0,0-21 16,0 22-16,21-22 0,-21 0 0,21 0 15,0 0-15,0 1 0,1-22 16,-1 0-16,0 0 16,0 0-16,0 0 0,0-22 0,-21 1 15,22 21-15,-1-21 0,0 0 16,0 0-16,0 0 0,0-1 15,1-20-15,-1 21 0,0 0 0,0 0 16,-21-22-16,21 22 0,0 0 0,-21 0 16,0 0-16,22-1 15,-22 44 1,0-1-16,0 0 16,0 0-16,0 0 0,0 0 0,0 1 15,0-1-15,0 0 0,0 21 0,0-21 16,0 1-16,0-1 0,0 0 0,0 0 15,21-21-15,-21 21 0,21 0 0,0-21 16,-21 22-16,21-22 16,0 0-16,1 0 15,-1 0-15,0-22 0,0 1 16,0 21-16,0-21 0,1 0 0,-1 0 16,0 0-16,0-1 0,0 1 15,0 0-15,-21-21 0,43-1 0,-22 22 16,-21 0-16,0 0 0,0 0 15,21 21-15,-21 21 32,0 0-32,-21 0 0,21 0 15,-21 1-15,21-1 0,0 0 0,0 0 16,0 0-16,0 0 0,0 1 0,0-1 16,0 0-16,21 0 15,0-21-15,0 0 16,0 0-16,1 0 0,-1 0 15,0 0-15,0 0 0,0 0 16,0-21-16,1 0 0,-22 0 16,0-1-16,0 1 0,0 0 15,0-21-15,-22 21 0,1-1 0,0 1 16,0 0-16,0 0 16,21-21-16,-21 42 0,-1-22 0,1 1 0,0 21 15,0 0-15,42 0 63,0 0-63,0 0 15,1 0-15,-1 0 0,0 0 0,21-21 16,-21 21-16,22 0 0,-1 0 0,-21 0 16,22 0-16,-22 0 0,21 0 0,-21 0 15,22 0-15,-22 0 0,0 21 16,0-21-16,0 21 0,0 1 0,1-1 15,-22 0-15,0 0 16,0 0-16,0 0 0,0 1 0,0-1 16,0 0-16,0 0 0,0 0 0,0 0 15,0 1-15,0-1 0,0 0 16,0 0-16,0 0 31,-22-21-31,22-21 16,0 0-1,0 0-15,0 0 0,0-1 16,0 1-16,0 0 0,22-21 0,-1 21 16,0-22-16,0 1 0,-21 21 15,42-22-15,-20 1 0,-1 0 16,0-1-16,21 22 0,-21 0 0,22 0 16,20-21-16,-42 42 0,43 21 15,-43 0-15,0 0 0,22 43 16,-22-43-16,-21 21 15,0-21-15,21 22 0,-21-1 0,21-21 16,-21 21-16,0-20 0,0 20 0,0-21 16,0 0-16,0 0 0,0 1 0,0-1 15,0 0-15,0 0 0,-21-21 16,21 21-16,-21-21 0,0 0 31,-1-21-31,22 0 16,0 0-16</inkml:trace>
  <inkml:trace contextRef="#ctx0" brushRef="#br0" timeOffset="77419.88">11345 6223 0,'-21'0'0,"42"0"0,-63 0 0,21-21 0,0 21 0,-1-21 15,1 21-15,0 0 63,0 0-47,0 0-16,0 0 0</inkml:trace>
  <inkml:trace contextRef="#ctx0" brushRef="#br0" timeOffset="77620.77">10372 6456 0,'0'0'0,"0"21"0,21-21 32,21 0-32,-21 0 0,0 0 15,1-21-15,-1 0 0,21 21 0,-21 0 16,22-21-16,-22 21 0,0-22 0,21 22 15,-21 0-15,-21-21 0,0 0 16,0 0-16,-21 21 16,0 0-16</inkml:trace>
  <inkml:trace contextRef="#ctx0" brushRef="#br0" timeOffset="77794.67">9737 6265 0,'-22'22'0,"44"-44"0,-65 44 0,22-22 16,0 0 0,42 0 15,0 0-31</inkml:trace>
  <inkml:trace contextRef="#ctx0" brushRef="#br0" timeOffset="78307">13187 6435 0,'0'0'0,"21"-43"0,21 22 0,-42 0 15,21 0-15,1 0 0,-22 0 0,0 42 47,0 0-47,-22 0 16,22 21-16,-21-20 0,21 20 0,-21 0 15,21 1-15,0-1 0,0 0 0,-21 1 16,21-1-16,-21 0 0,21-21 0,-21 1 16,21 20-16,0-21 0,0 0 15,0 0-15,0 1 0,0-1 16,0-42 0,0-1-1,21 1-15</inkml:trace>
  <inkml:trace contextRef="#ctx0" brushRef="#br0" timeOffset="78727.24">13674 6435 0,'0'0'0,"21"-21"0,21-1 16,-21 22-16,-21-21 0,21 0 0,-21 0 31,-21 21-31,0 0 0,0 0 16,0 21-16,0 0 0,-22-21 15,22 21-15,-21 1 0,21-1 0,-1 0 16,1 0-16,0 0 0,0 0 16,21 1-16,-21-1 0,21 0 15,0 0-15,0 0 0,21-21 16,0 0-16,0 21 0,0-21 16,1 0-16,20 0 0,-21 22 0,0-1 15,22-21-15,-22 21 0,0-21 0,0 21 16,0-21-16,0 21 0,1-21 0,-22 21 15,21-21-15,-21 22 0,0-1 16,-21 0 0,-1-21-16,1 0 0,-21 0 0,21 21 15,0-21-15,-1 0 0,1 0 0,0 0 16,0 0-16,0 0 0,0 0 0,-1 0 16,1 0-1,21-21-15,-21 21 0,21-21 16,0 0-16,0-1 0,0 1 15,0 0-15,0 0 0,0 0 16,-21 0-16</inkml:trace>
  <inkml:trace contextRef="#ctx0" brushRef="#br0" timeOffset="78911.13">13229 6160 0,'0'0'0,"-21"0"0,21-22 0,-21 22 15,0 0-15,21-21 0,-22 21 16,1 0-16,0 0 16,42 0 15</inkml:trace>
  <inkml:trace contextRef="#ctx0" brushRef="#br0" timeOffset="80580.2">15727 6858 0,'0'0'0,"-21"42"16,21-20-16,21-22 47,0 0-47,0-22 0,0 1 0,0 0 15,22 0-15,-22-21 0,21 20 0,-21-20 16,22 0-16,-1-22 0,0 22 16,1-22-16,-1 1 0,0-1 15,1 1-15,-22-1 0,21 1 0,-21-1 16,1 1-16,-22-1 0,0 22 0,0-21 0,0 20 15,0 1-15,0 0 16,0 20-16,0 1 0,0 0 0,0 0 16,-22 21-16,1 0 0,21 21 15,-21 0-15,0 0 0,21 22 0,-21-1 16,21 0-16,0 1 0,-21-1 16,21 0-16,-22 22 0,22-22 0,0 22 15,-21-22-15,21 22 0,0-22 0,0 21 16,0 1-16,0-22 0,0 1 0,0-1 15,0 0-15,0 1 0,0-22 0,0 21 16,0-21-16,21 0 0,-21 1 16,22-1-16,-1-21 0,0 0 15,0 21-15,0-21 0,0 0 0,1 0 16,20 0-16,-21-21 0,21 0 0,-20 21 16,20-22-16,-21 1 0,21 0 0,-20-21 15,20 21-15,-21-22 0,0 1 0,0 21 16,1-22-16,-1 1 0,-21 0 15,0-1-15,0 1 0,0 21 0,0 0 16,-21 0-16,-1-1 0,1 22 0,0 0 16,0 0-16,0 0 0,0 0 0,-1 0 15,1 0-15,0 22 0,21-1 16,0 0-16,0 0 0,0 0 16,0 22-16,21-22 0,0 0 0,1 21 15,-1-21-15,0 22 0,0-22 16,0 0-16,0 0 0,1 0 0,-1 1 15,-21-1-15,21 0 0,0 0 0,-21 0 16,0 0-16,21-21 0,0 22 16,1-22-16,-22 21 0,21-21 15,0 0 1,0 0 0,0 0-16,0-21 0,1-1 15,-1 22-15,-21-21 0,21 0 0,0 0 16,0 21-16,0-21 0,1 0 15,-1-22-15,21 22 0,-21 0 16,0 0-16,1-22 0,-1 22 0,0 0 16,-21 0-16,21 0 0,-21 0 0,21-1 15,-21 1-15,0 42 32,0 1-32,-21-1 15,21 0-15,-21 0 0,21 0 0,-21 22 16,21-22-16,-21 0 0,21 21 0,0-21 15,0 1-15,0 20 0,0-21 0,0 0 16,0 0-16,0 1 0,21-1 16,0 0-16,0 0 0,0-21 15,0 0-15,1 0 0,20 0 16,-21 0-16,0 0 0,0 0 16,1-21-16,-1 21 0,0-21 0,0 0 15,0-1-15,0 1 0,1 0 0,-22 0 16,21 0-16,0-22 0,-21 22 15,21-21-15,-21 0 0,0 20 0,21-20 16,-21 21-16,21 0 0,-21 0 0,0-1 16,0 1-16,0 42 31,0 1-15,0-1-16,0 0 0,0 0 0,0 21 15,0-20-15,0-1 0,0 21 16,0-21-16,0 0 0,0 22 0,0-22 15,0 0-15,0 0 0,0 0 0,22 1 16,-1-1-16,-21 0 0,21 0 16,0-21-16,0 21 0,0-21 0,1 0 15,-1 0-15,0 0 0,0 0 0,0 0 16,0 0-16,1 0 0,-1 0 0,0-21 16,0 0-16,21 0 0,-20 0 0,-1-1 15,0 1-15,21 0 0,-21-21 0,1 21 16,-22-22-16,21 1 0,0 0 15,0-1-15,-21 1 0,0 21 16,0-22-16,0 22 0,0 0 0,0 0 16,0 0-16,0 0 0,-21 21 15,0 0 1,0 0-16,-1 21 0,1 0 0,21 0 16,-21 0-16,21 0 0,-21 22 15,21-22-15,0 21 0,0-21 0,0 22 16,0-22-16,0 0 0,0 21 0,0-20 15,0-1-15,21 0 0,0-21 0,0 21 16,-21 0-16,22-21 0,-1 0 0,0 0 16,0 0-16,0 0 15,0 0-15,1 0 0,-1 0 16,0-21-16,0 0 0,0 21 16,0-21-16,1 0 0,-1-1 0,-21 1 15,21 0-15,-21 0 0,0 0 0,0-22 16,0 22-16,0 0 0,0 0 0</inkml:trace>
  <inkml:trace contextRef="#ctx0" brushRef="#br0" timeOffset="80923.98">15960 6223 0,'0'0'0,"-43"0"0,22 0 15,42 0 1,0-21-16,1 21 16,20 0-16,0-21 0,22 0 15,-22 21-15,22-22 0,-1 22 0,-21-21 16,22 21-16,-1 0 0,-20 0 15,20-21-15,-20 21 0,-22 0 0,21 0 16,-21 0-16,0 0 0,-21-21 16,22 21-16,-1 0 31,-21-21-15</inkml:trace>
  <inkml:trace contextRef="#ctx0" brushRef="#br0" timeOffset="82587.53">19219 6054 0,'0'0'0,"0"-21"16,21-1-16,-21 1 0,22 0 15,-22 0-15,0 0 0,0 0 16,0-1-16,0 1 0,-22 21 31,1 21-31,0 1 16,21 20-16,0-21 0,-21 21 0,21 1 15,-21-1-15,21 22 0,-21-22 0,21 21 16,0-20-16,0-1 0,-22 22 0,22-22 16,-21 0-16,21 1 0,0-1 0,0 0 15,0-21-15,0 22 16,0-22-16,0 0 0,0 0 0,0 0 16,0-42 15,0 0-31,-21 0 0,21 0 15,-21 0-15</inkml:trace>
  <inkml:trace contextRef="#ctx0" brushRef="#br0" timeOffset="83819.47">18817 6392 0,'21'0'15,"0"0"-15,1 0 16,-1 0-16,21 0 0,-21 0 15,22 0-15,-1-21 0,21 21 16,-20-21-16,20 21 0,1-21 0,-1 21 16,22-21-16,-22 0 0,1-1 0,-22 1 15,22 21-15,-22-42 0,0 21 0,1 0 16,-1-1-16,-21-20 0,0 21 0,-21 0 16,0-22-16,0 22 0,0-21 15,0 21-15,0-22 0,0 22 0,0 0 16,0 0-16,-21 0 0,0 21 15,0 0-15,21 21 16,-21 0-16,21 0 16,0 22-16,0-1 0,0 0 0,0-21 15,0 22-15,0-1 0,0 0 0,0 1 16,0-1-16,0 0 0,0 1 0,0-1 16,-21 0-16,21-20 0,0 20 0,-22 0 15,22-21-15,0 1 0,0-1 16,0 0-16,0 0 0,0-42 47,0 0-47,22 21 0,-1-21 0,-21-1 15,21-20-15,0 21 0,-21 0 0,21-22 16,0 22-16,1 0 0,-1 0 16,-21 0-16,21 0 0,-21-1 0,21 22 15,0 0 1,0 0-16,-21 22 15,0-1-15,0 0 0,0 21 16,22-21-16,-22 1 0,21-1 0,-21 0 16,21 0-16,0 0 0,0 0 0,0 1 15,1-1-15,-1-21 0,0 21 16,0-21-16,0 0 0,22 0 0,-22 0 16,0 0-16,0 0 0,21 0 0,-20 0 15,-1-21-15,21 0 0,-21 21 16,0-22-16,1-20 0,20 21 0,-42 0 15,21-22-15,0 22 0,-21-21 0,21 21 16,-21-22-16,0 22 0,0 0 16,0 0-16,0 0 0,22 0 0,-44 42 31,1 0-31,21 0 16,-21 0-16,21 22 0,0-22 15,0 0-15,0 21 0,0-21 16,0 1-16,0-1 0,0 21 0,0-21 15,0 0-15,21 1 0,0-22 16,1 21-16,-1-21 0,0 0 0,0 21 16,21-21-16,-20 0 0,-1 0 0,0 0 15,21 0-15,-21-21 0,1 21 16,-1-21-16,0-1 0,0 1 0,0 0 16,0 0-16,1 0 0,-22 0 0,0-22 15,21 22-15,-21 0 0,0-21 0,0 20 16,0 1-16,0 0 0,0 0 15,0 42 17,0 0-32,0 0 0,0 1 0,0-1 15,-21 21-15,21-21 0,0 22 16,0-22-16,0 0 0,0 21 0,0-21 16,0 1-16,0-1 0,0 0 15,0 0-15,0 0 0,0-42 47,0 0-47,0 0 16,0 0-16,0-22 0,21 22 0,0-21 15,0-1-15,0 22 0,0-21 0,1 0 16,20-1-16,-21 1 0,0 21 0,22-22 16,-22 22-16,21 0 0,-21 21 15,0 0-15,22 0 0,-22 0 16,0 0-16,0 21 0,0 0 0,1 22 15,-1-22-15,-21 0 0,0 21 0,21 1 16,-21-22-16,0 21 0,0-21 0,0 22 16,0-22-16,0 0 0,0 0 0,0 0 15,-21 1-15,21-1 0,0 0 16,-21-21-16,-1 21 0,1 0 0,21 0 16,-21-21-16,0 0 0,0 22 15,-22-1-15,22-21 0,-21 21 16</inkml:trace>
  <inkml:trace contextRef="#ctx0" brushRef="#br0" timeOffset="84690.97">3344 8065 0,'0'0'16,"0"-22"-16,0 1 0,0-21 0,0 21 15,21 0-15,-21-1 0,0 1 16,0 42 0,0 1-16,0-1 0,0 21 15,-21 0-15,21 22 0,0-1 0,-21 1 16,21-1-16,0 1 0,0-1 15,-21 1-15,0-1 0,21 1 0,-21-1 16,21 1-16,-22-1 0,1-20 0,21-1 16,-21 0-16,21 1 0,0-22 15,-21 0-15,21 0 0,0 0 0,-21-21 16,0 0 15,-1-21-31,1 0 0,0 0 0,0 0 16</inkml:trace>
  <inkml:trace contextRef="#ctx0" brushRef="#br0" timeOffset="85495.21">2561 8678 0,'0'0'0,"-21"0"0,21-21 15,21 21 17,21 0-32,-20 0 0,20 0 0,0 0 15,1 0-15,-1 0 0,0 0 16,22-21-16,-22 0 0,22 21 0,-22-21 15,21 21-15,1-21 0,-1-1 0,1 1 16,-1 0-16,-20 0 0,20 0 16,1-22-16,-22 22 0,0-21 15,-20 0-15,20 20 0,-21-20 0,0 0 16,-21 21-16,0-22 0,0 22 0,0 0 16,0 0-16,0 0 0,-21 21 15,0 0-15,0 0 0,21 21 0,-21 0 16,-1 0-16,1 21 0,0 1 15,21-1-15,-21 0 0,21 1 0,-21 20 16,0-20-16,21-1 0,0 21 0,0-20 16,-22-1-16,22 0 0,-21 1 15,21-1-15,0 0 0,-21-20 16,21 20-16,0-21 0,0 0 0,0 0 16,0 1-16,0-44 31,0 1-31,0 0 15,0 0-15,21 0 0,0-22 0,1 22 16,-1-21-16,0 21 0,-21-22 16,21 22-16,0 0 0,0 0 0,1 21 15,-22-21-15,21 21 0,0 0 16,0 0 0,-21 21-16,0 0 0,0 0 0,21 0 15,-21 1-15,21-1 0,-21 0 16,0 0-16,22 0 0,-1 0 15,-21 1-15,21-1 0,0-21 0,0 21 16,0 0-16,1-21 0,-1 0 0,0 0 16,0 0-16,0 0 0,22 0 15,-22 0-15,0 0 0,21-21 0,-21 0 16,1 21-16,20-21 0,-21-22 0,0 22 16,0 0-16,1-21 0,-1 20 0,0-20 15,-21 0-15,21 21 0,-21-22 16,0 1-16,0 21 0,0 0 0,0-1 15,0 1-15,-21 21 16,0 21-16,0-21 0,-1 43 16,1-22-16,0 0 0,0 21 15,21-20-15,0 20 0,0 0 0,0-21 16,0 22-16,0-22 0,0 0 0,0 21 16,21-20-16,0-1 0,0-21 15,1 21-15,-1-21 0,0 0 0,0 0 16,0 0-16,0 0 0,1 0 0,-1 0 15,0 0-15,0-21 0,0 0 16,-21-1-16,0 1 0,21 0 0,-21-21 16,22 21-16</inkml:trace>
  <inkml:trace contextRef="#ctx0" brushRef="#br0" timeOffset="86259.81">6265 7980 0,'0'0'0,"0"-21"0,0 0 0,0-22 0,21 22 15,-21-21-15,0 21 0,0-22 0,22 22 16,-22 0-16,0 0 15,0 0-15,0-1 0,0 44 16,0-1 0,0 0-16,0 21 0,0 1 0,0-1 15,0 21-15,0-20 0,0 20 16,0 1-16,0-1 0,0 1 0,0-1 16,0-20-16,0 20 0,0-21 0,0 22 15,0-22-15,0 1 0,-22-1 0,1-21 16,21 21-16,-21-20 0,21-1 15,0 0-15,-21 0 0,0-21 16,0-21 0,21 0-16,-22 0 0,22-1 15,0 1-15,0-21 0,0 21 16,0-22-16,0 22 0,22-21 0,-1 0 16,0 20-16,0-20 0,21 21 0,-20 0 15,20 0-15,0-1 0,1 22 0,-22 0 16,21 0-16,0 0 0,1 0 15,-22 22-15,21-22 0,-21 21 0,1 0 16,-1 0-16,0 21 0,-21-20 0,0-1 16,0 0-16,0 0 0,-21 21 0,0-20 15,-1-1-15,1 0 0,-21 0 16,21 0-16,-22 0 0,1-21 0,0 22 16,21-22-16,-22 0 0,1 0 15,21 0-15,-22 0 0,22 0 0,0 0 16,0 0-16,0 0 15,21-22-15,0 1 16,0 0-16,21 0 0,0 21 16,0-21-16,0 0 0,22-1 0,-22 1 15,21 0-15</inkml:trace>
  <inkml:trace contextRef="#ctx0" brushRef="#br0" timeOffset="86523.66">7091 7853 0,'0'0'0,"0"-21"0,0 0 0,21-1 16,-21 1-16,-21 64 31,21-22-31,-21 21 0,21 0 16,0 1-16,0-1 0,0 22 0,0-22 16,0 21-16,0-20 0,0 20 0,-22-20 15,22-1-15,0 21 0,-21-20 16,21-22-16,-21 21 0,21 1 0,0-22 15,0 0-15,0 21 0,0-21 16,0 1-16,0-44 31,0 1-31,21 0 16,-21 0-16</inkml:trace>
  <inkml:trace contextRef="#ctx0" brushRef="#br0" timeOffset="86911.43">7345 8255 0,'0'0'15,"21"-21"-15,0 21 0,0-21 0,-21 42 32,0 0-17,0 0-15,-21 0 0,0 1 0,21-1 16,-21 0-16,21 21 0,0-21 0,0 1 16,0-1-16,0 0 0,0 0 15,0 0-15,0 0 0,0 1 16,0-1-16,0 0 0,21 0 0,0-21 15,0 21-15,0-21 0,1 0 16,-1 0-16,0 0 0,0-21 0,0 21 16,0-21-16,1 0 0,-1 0 15,0-1-15,-21 1 0,0 0 0,21-21 16,-21 21-16,0-22 0,0 1 0,0 21 16,0-22-16,0 22 0,-21-21 0,21 21 15,-21 0-15,0-1 0,-1 22 0,1 0 16,0 0-16,0 0 15,0 0-15,0 22 0,21-1 16,-22 0-16,22 0 16,0 0-16,0 0 0,0 1 15,22-22-15,-22 21 0,21-21 16,0 0-16,0 0 0,0 0 0,0 0 16</inkml:trace>
  <inkml:trace contextRef="#ctx0" brushRef="#br0" timeOffset="87735.96">8149 8192 0,'0'0'0,"21"-22"0,0 1 16,-21-21-16,0 21 15,0 0-15,-21 21 16,0 0 0,0 21-16,0 0 0,0 0 15,21 21-15,-22-20 0,1 20 0,21-21 16,0 21-16,0 1 0,-21-1 0,21 0 15,0 1-15,0-22 0,0 21 0,0 1 16,0-22-16,0 0 0,21 21 16,0-21-16,1 1 0,-1-22 0,0 21 15,21-21-15,-21 21 0,1-21 0,20 0 16,-21 0-16,21-21 0,-20 0 0,20 21 16,-21-22-16,21 1 0,-20 0 15,20 0-15,-21-21 0,0 20 0,22-20 16,-22 0-16,0-1 0,0-20 15,0 21-15,0-22 0,1 1 0,-1-1 16,-21 1-16,21-1 0,0 22 0,-21-1 16,21 22-16,-21-21 0,0 21 15,0 42 1,0 0-16,0 0 0,0 0 16,-21 22-16,21-1 0,-21 0 0,21 22 15,-21-22-15,0 1 0,21 20 0,0-21 16,-22 1-16,22-1 0,-21 0 15,0-20-15,21 20 0,0-21 0,0 0 16,-21 0-16,21 1 0,0-1 16,-21-21-16,21-21 31,0-1-31,0 1 16,21 21-16,0-21 0,0-21 15,0 21-15,1-1 0,-1 1 0,0 0 16,21 0-16,-21 0 0,1 0 0,20-1 15,0 1-15,-21 21 0,1 0 0,20-21 16,-21 21-16,0 0 0,0 0 0,-21 21 31,0 0-31,0 1 16,-21-22-16,-21 21 0,21-21 16,-22 0-16,22 21 0,-21-21 0,0 0 15,20 0-15,-20 0 0,21 0 0,0 0 16,-22 0-16,22 0 15,21 21-15,0 0 16,0 0-16,21 1 16,1-22-16,-1 21 0,0 0 15,21 0-15,-21 0 0,1 0 0,20-21 16,-21 22-16,0-1 0,0 0 16,1 0-16,-1-21 0,0 21 15,0-21-15,-21 21 0,21-21 16,0 0-1,-21-21 1,0 0-16,0 0 0</inkml:trace>
  <inkml:trace contextRef="#ctx0" brushRef="#br0" timeOffset="89515.46">10520 8192 0,'0'0'0,"0"-43"15,0 22 1,0 0-16,0 42 47,0 0-47,0 0 0,0 22 15,0-22-15,0 21 0,0 1 0,0-22 16,0 21-16,0 0 0,0-20 0,0 20 16,0 0-16,0-21 0,0 22 15,-21-22-15,21 0 0,0 0 0,0 0 16,0 1-16,0-44 31,0 1-31,0 0 0,21 0 16,0 0-16,0-22 0,0 22 0,-21 0 15,21-21-15,1-1 16,-1 22-16,0-21 0,0 0 0,0 20 16,-21 1-16,21 0 0,1 0 0,-1 0 15,0 21-15,0 0 16,-21 21-16,0 0 0,0 0 16,0 22-16,0-22 0,21 0 0,-21 21 15,0-21-15,0 1 0,21 20 0,-21-21 16,0 0-16,0 0 0,22 1 15,-1-1-15,0 0 0,-21 0 0,21 0 16,0-21-16,0 0 0,1 0 0,-1 0 16,0 0-16,0 0 0,21 0 0,-20 0 15,-1 0-15,0 0 0,21-21 16,-21 0-16,1 0 0,-1 21 0,0-21 16,0-1-16,0 1 0,0-21 0,1 21 15,-22 0-15,0-22 0,0 22 16,21-21-16,-21 21 0,0-1 0,21-20 15,-21 21-15,0 0 0,0 0 16,0 42 0,0 0-16,0 0 15,0 0-15,0 0 0,0 22 0,0-22 16,0 0-16,0 21 0,0-20 0,0 20 16,0-21-16,0 0 15,0 22-15,0-22 0,0 0 0,21 0 16,-21 0-16,21-21 0,0 21 0,1-21 15,-1 0-15,0 0 0,0 0 0,0 0 16,0 0-16,1 0 0,-1 0 0,0 0 16,0-21-16,0 0 0,0 21 0,1-21 15,-1 0-15,0-22 0,21 22 0,-21 0 16,1-21-16,-1 21 0,0-22 0,0 22 16,0-21-16,0 21 15,1-1-15,-1 1 0,-21 0 0,0 0 0,0 0 16,21 21-16,-21 21 31,0 0-31,0 0 0,0 0 0,-21 1 16,21-1-16,0 0 0,0 21 0,0-21 15,0 1-15,0-1 0,0 21 0,0-21 16,0 0-16,0 1 0,0-1 16,0 0-16,0 0 0,21 0 15,0-21-15,0 0 0,0 0 0,1 0 16,-1 0-16,0 0 0,0 0 0,0 0 15,0 0-15,1-21 0,-1 0 0,0 21 16,0-21-16,0 0 0,0-22 0,22 22 16,-22 0-16,0-21 0,0-1 15,0 1-15,1 0 0,-1-22 0,0 22 16,0-22-16,-21 22 0,21-22 16,-21 22-16,21 0 0,-21-1 0,0 1 15,0 21-15,0 0 0,0 0 0,0-1 16,-21 44-1,0-1 1,21 21-16,0-21 0,-21 22 0,21-1 16,-21 21-16,21-20 0,-21-1 15,21 0-15,0 1 0,0-1 0,0 0 16,0 1-16,0-1 0,0 0 0,0-20 16,0 20-16,21-21 0,0 0 0,-21 0 15,21 1-15,0-22 0,0 21 16,1-21-16,20 0 0,-21 0 15,0 0-15,0 0 0,1-21 0,20-1 16,-21 22-16,0-21 0,22 0 0,-22-21 16,0 21-16,21-22 0,-21 22 15,1-21-15,-1-1 0,0-20 16,0 21-16,0-22 0,0 1 0,-21 20 0,0-20 16,22 20-16,-22-20 0,0 21 0,0-1 15,0 1-15,0 21 0,0-22 0,0 22 16,-22 21-1,22 21-15,-21 1 16,21-1-16,0 21 0,0-21 16,-21 43-16,21-22 0,0 0 0,0 22 15,0-1-15,0-20 0,0 20 0,0-20 16,0-1-16,0 0 0,21 1 0,0-1 16,1 0-16,-1-21 0,0 22 0,0-22 15,0 0-15,0-21 0,1 21 16,-1 0-16,0-21 0,0 0 0,0 0 15,0 0-15,1 0 0,-1 0 0,0 0 16,0-21-16,0 0 0,0 0 0,1 0 16,-22 0-16,0-1 0,21 1 15,-21-21-15,0 21 0,0-22 0</inkml:trace>
  <inkml:trace contextRef="#ctx0" brushRef="#br0" timeOffset="89715.38">12128 7874 0,'0'0'16,"-21"0"-16,0 0 0,0 0 0,0 0 16,42 21 15,0-21-16</inkml:trace>
  <inkml:trace contextRef="#ctx0" brushRef="#br0" timeOffset="91075.6">15134 8551 0,'21'0'0,"0"0"16,1 0-16,-1-21 0,0 21 16,0-21-16,0 0 0,0 21 0,1-21 15,-1 0-15,0-1 0,0 1 0,0 0 16,0 0-16,-21-21 0,0 20 0,22-20 15,-22 21-15,0-21 0,0 20 0,0-20 16,0 21-16,0 0 0,-22 0 0,22-1 16,-21 22-16,0 0 0,-21 0 15,21 0-15,-1 0 0,-20 22 0,21-1 16,-21 0-16,20 0 0,1 0 16,-21 0-16,21 22 0,0-22 0,-1 0 15,22 21-15,0-20 0,0-1 0,-21 21 16,21-21-16,0 0 0,0 1 0,0-1 15,21 0-15,1-21 0,-1 0 16,0 0-16,0 0 0,21 0 16,-20 0-16,20 0 0,-21-21 0,21 0 15,-20-1-15,20 22 0,-21-21 0,0 0 16,0 0-16,1 0 0,-1 0 0,-21-1 16,21 1-16,-21 0 0,0 0 15,0 0-15,0 42 47,0 0-47,0 0 0,0 22 16,0-22-16,0 21 0,0 0 0,0 1 15,0-1-15,0 0 0,0 1 0,0-1 16,0 22-16,0-22 0,0 21 0,0 1 16,0-22-16,0 22 0,0-1 0,21-20 15,-21 20-15,0-21 0,0 22 0,0-22 16,0 1-16,0-1 0,0 0 0,0 1 15,0-1-15,0 0 0,0-21 0,-21 22 16,0-22-16,0 0 0,-1 0 16,1 0-16,0-21 0,-21 0 0,21 0 15,-22 0-15,22 0 0,-21 0 0,21-21 16,-22 0-16,22 0 0,-21 0 16,21-22-16,-22 22 0,22-21 0,0 21 15,0-22-15,21 1 0,0 0 0,0-1 16,0 1-16,0 0 0,21 21 0,-21-43 15,42 22-15,-21-1 0,22 1 0,-1 0 16,0-1-16,1 1 0,20 0 0,1-22 16,-22 22-16,22 0 0,-1-1 0,1-20 15,-1 20-15,-21 1 0,22-21 0,-1 20 16,-20 1-16,-1-22 0,0 22 16,1 0-16,-22 21 0,0-22 0,-21 22 15,0 0-15,0 0 0,-21 21 16,0 0-1,0 0-15,-1 21 0,1 0 0,0 0 16,0 0-16,0 1 0,21-1 0,-21 0 16,21 21-16,0-21 0,-22 1 0,22-1 15,0 0-15,0 0 0,0 0 16,0 0-16,22 1 0,-1-1 0,0-21 16,0 21-16,0-21 0,22 0 15,-22 0-15,0 0 0,21 0 0,-21 0 16,22-21-16,-1 0 0,-21-1 0,22 1 15,-1 0-15,0 0 0,1 0 16,-1-22-16,-21 22 0,21-21 0,-20 0 16,-1-1-16,0 1 0,0 0 0,-21-1 15,0 1-15,21 21 0,-21-22 16,0 1-16,21 21 0,-21 0 0,0 0 16,0-1-16,0 1 0,0 0 0,-21 42 31,21 0-31,-21 1 0,0-1 15,21 21-15,-21 0 0,21 1 0,0-1 16,0 0-16,-21 1 0,21-1 16,0 0-16,-22 1 0,22-1 0,0 0 15,0-20-15,0 20 0,0-21 16,0 0-16,0 0 0,0 1 0,0-1 16,22-21-1,-22-21 1,0-1-16</inkml:trace>
  <inkml:trace contextRef="#ctx0" brushRef="#br0" timeOffset="91251.5">16277 8107 0,'0'0'0,"0"-21"0,0 0 16,21 21-1,0-22-15,1 22 16,-1-21-16,0 21 0,0 0 0,21 0 15,-20-21-15,-1 21 0,21 0 0,0-21 16,-20 21-16,20 0 0,-21 0 0,21 0 16,-20 0-16,-1-21 0,0 21 0</inkml:trace>
  <inkml:trace contextRef="#ctx0" brushRef="#br0" timeOffset="94442.99">17949 8361 0,'0'21'16,"-21"-21"-16,21 21 15,21-21 16,0 0-31,1-21 16,-1 21-16,21-21 0,-21 0 0,0 21 16,22-21-16,-1-1 0,-21 1 15,22 0-15,-22 0 0,21-21 0,-21 20 16,0 1-16,1-21 0,-22 21 16,0-22-16,0 22 0,0 0 0,0 0 15,0 0-15,0 0 0,-22-1 0,1 22 16,0 0-16,-21 0 0,21 0 0,-1 0 15,1 22-15,-21-1 0,21 0 0,0 0 16,-1 0-16,1 22 0,21-22 16,0 21-16,-21 0 0,21 1 0,0-22 15,0 21-15,0-21 0,0 22 0,0-22 16,0 21-16,21-21 0,-21 1 0,21-22 16,1 21-16,-22 0 0,21-21 0,0 0 15,0 0-15,0 0 0,0 0 0,1 0 16,-1 0-16,0 0 0,0-21 15,0 0-15,0-1 0,1 1 0,-1 0 16,0 0-16,0 0 0,0-22 16,0 22-16,22-21 0,-22 0 0,0 20 15,0-20-15,22 0 0,-22 21 0,21-22 16,-21 22-16,0 0 0,22 0 0,-22 0 16,0 21-16,21 0 0,-20 0 0,-1 0 15,0 0-15,-21 21 0,21 0 16,-21 0-16,0 0 0,0 22 15,0-22-15,0 0 0,0 21 0,0-21 16,0 22-16,0-22 0,0 0 0,-21 0 16,0 0-16,21 1 0,-21-1 0,-1 0 15,1-21-15,21 21 16,0-42 15,0 0-31,0 0 0,21-1 0,-21 1 16,22 0-16,-1 0 0,0 0 15,0-22-15,0 22 0,0-21 0,1 0 16,-1 20-16,0-20 0,0 21 0,0-21 16,0 20-16,1 1 0,-22 0 0,0 0 15,21 21-15,-21-21 0,-21 21 32,21 21-32,-22 0 0,1 0 15,21 0-15,-21 1 16,0-1-16,21 21 0,-21 0 0,21-20 15,0 20-15,-21 0 0,21-21 0,0 22 16,0-22-16,0 0 0,0 21 0,0-20 16,21-1-16,-21 0 0,21-21 0,0 21 15,0-21-15,0 0 0,22 21 0,-22-21 16,21 0-16,-21 0 0,1 0 0,20 0 16,0 0-16,-21-21 0,22 21 15,-22-21-15,0 0 0,21 0 0,-20-1 16,-1 1-16,-21-21 0,21 21 0,-21-22 15,21 1-15,-21 0 0,21-1 0,-21 1 16,0 21-16,0-21 0,0 20 16,0 1-16,0 0 0,0 0 0,-21 21 15,0 0-15,0 0 0,0 21 16,-1 0-16,22 0 16,-21 1-16,21 20 0,0-21 0,0 21 15,0-20-15,0 20 0,0-21 0,0 21 16,0-20-16,0-1 0,0 21 0,21-21 15,1 0-15,-1 1 0,0-22 0,0 21 16,21-21-16,-20 0 0,-1 0 0,0 0 16,0 0-16,0 0 0,0 0 15,1 0-15,-1 0 0,0 0 16,0-21-16,0 21 0,0-22 0,1 1 16,-1 0-16,21 0 0,-21-21 0,0 20 15,1 1-15,-1-21 0,21 21 0,-21 0 16,0-22-16,-21 22 0,22 21 0,-22-21 15,21 0-15,0 21 0,-21 21 32,0 0-17,21 0-15,-21 0 16,0 1-16,0-1 16,0-42 30,21-1-46,-21 1 0,0 0 16,0 0-16,0 0 0,0 0 16,0-1-16,0 1 0,0 0 0,0 0 15,-21 21 1,0 0 0,21 21-16,-21-21 0,0 42 15,21-20-15,0-1 0,-22 0 16,22 21-16,-21-21 0,21 22 15,-21-22-15,21 21 0,0-21 0,0 22 0,0-22 16,0 0-16,0 21 0,0-20 16,0-1-16,21 0 0,0-21 0,1 21 15,-1 0-15,0-21 0,0 0 0,0 0 16,0 0-16,1 0 0,20 0 0,-21 0 16,0 0-16,0 0 0,1 0 15,-1-21-15,0 0 0,0 0 0,0 0 16,0-1-16,1 1 0,20-42 15,-21 20-15,0 22 0,-21-21 16,21 0-16,1 20 0,-22-20 0,0 21 0,21 0 16,-21 0-16,21 21 0,-21-22 15,0 44 1,0-1 0,0 0-16,0 21 0,0-21 15,0 1-15,0 20 0,0-21 0,0 21 16,-21-20-16,21-1 0,0 0 0,0 0 15,0 0-15,0 0 0,0 1 0,0-1 16,21-21-16,-21 21 0,21-21 16,0 0-16,0 0 0,1 0 15,-1 0-15,0 0 0,0 0 0,-21-21 16,21 21-16,0-21 0,1-1 0,-1 1 16,0 0-16,0 0 0,-21 0 15,21-22-15,0 22 0,1 0 0,-22-21 16,21 21-16,-21-22 0,21 22 15,-21 0-15,0 0 0,0 0 16,0 42 0,0 0-1,0 0-15,0 0 0,0 0 16,0 1-16,0 20 0,0-21 0,0 0 16,0 0-16,0 1 0,0-1 15,21 0-15,-21 0 0,21-21 0,0 21 16,1-21-16,-1 21 0,0-21 0,0 0 15,0 0-15,0 0 0,1 0 16,-1 0-16,0 0 0,0 0 0,0 0 16,0-21-16,1 0 0,-1 21 0,0-21 15,0 0-15,-21-22 0,0 22 0,0-21 16,21 0-16,0 20 0,-21-20 16,0 0-16,0-1 0,22 1 0,-22 0 15,21-1-15,-21-20 0,0 42 16,0 0-16,0-1 0,0 1 0,21 21 15,-21-21-15,-21 42 32,21 0-17,-21-21-15,-1 43 0,22-22 0,0 0 16,-21 21-16,0-20 0,21 20 0,-21 0 16,21-21-16,0 22 0,0-1 0,0 0 15,0-20-15,0 20 0,0-21 16,0 0-16,0 22 0,0-22 0,0 0 15,0 0-15,21 0 0,0 0 16,0 1-16,1-22 0,-1 0 16,0 0-16,0 0 0,0 0 0,0 0 15,1 0-15,-1 0 0,21-22 0,-21 22 16,0-21-16,1 0 16,20 21-16,-21-21 0,0 0 0,0 0 15,1-1-15,-1-20 0,-21 21 0,0-21 16,21 20-16,-21 1 0,0-21 0,0 21 15,0 0-15,0-1 0,-21 22 32,0 0-32,-1 22 15,1-1-15,21 0 0,-21 0 0,21 0 16,-21 22-16,21-22 0,-21 0 0,21 0 16,0 0-16,0 0 0,0 1 0,0-1 15,0 0-15,0 0 0,21 0 16,0-21-16,0 21 0,0 1 0,1-22 15,-1 0-15,0 21 0,0-21 16,0 0-16,0 0 0,1 0 0,-1 0 16,0 0-16,21 0 0,-21 0 0,22 0 15,-22-21-15,0-1 0,21 22 0,-20-21 16,-1 0-16,0 0 0,0 0 0,0 0 16,0-22-16,-21 22 0,0 0 15,0-21-15,0 20 0,0 1 0,0 0 16,0 0-16,0 0 0,0 0 15,-21 21-15,0 0 0,0 0 16,0 0-16,0 0 0,-1 0 16,1 21-16,21 0 0,-21 0 15,0 0-15,0 0 0,21 1 16,0-1-16,0 0 0,0 0 0,0 0 16,0 0-16,0 1 0,0-1 0,0 0 15,0 0-15,21 0 16,0-21-16,0 0 0,0 0 15,1 0-15,-1 0 16,0 0-16,0 0 0,-21-21 16,0 0-16,21 21 0,0-21 0,-21-22 15,0 22-15,0-21 0,22 0 16,-1-1-16,-21 1 0,21 0 0,0-1 0,-21-20 16,21 20-16,-21 1 0,21-21 15,-21 20-15,22 1 0,-1 0 16,-21-1-16,0 22 0,0 0 0,0 0 15,0 0-15,0-1 0,0 44 32,0-1-32,0 0 0,-21 0 15,21 21-15,0-20 0,0 20 0,0 0 16,0 1-16,0-1 0,0 0 0,0-21 16,0 22-16,0-1 0,0 0 0,0 1 15,0-1-15,0 0 0,0-20 16,0 20-16,0-21 0,21 0 0,-21 0 15,21 1-15,-21-1 0,0 0 16,21-21-16,0 21 0,0-21 16,1 0-16,-1 0 15,0 0-15,-21-21 0,21 0 0,0 21 16,-21-21-16,0-1 0,0 1 16,21 0-16,-21 0 0,0 0 0,0 0 15,0-22-15,0 22 0,0 0 0,0 0 16</inkml:trace>
  <inkml:trace contextRef="#ctx0" brushRef="#br0" timeOffset="94743.76">21188 7768 0,'-43'0'15,"86"0"-15,-128 0 0,43 0 0,-1 0 0,22 0 16,0 0-16,42 0 15,0 0 1,22 0-16,-22 0 0,21 0 0,-21 0 16,22 0-16,-1 0 0,-21 0 15,22 0-15,-1 0 0,-21 0 0,0 0 16,0 0-16,1 0 0,-1-21 0,-21 0 31,-21 21 0,-1 0-31,1 0 16,0 0-16,0 0 0,0 0 16,0 0-16</inkml:trace>
  <inkml:trace contextRef="#ctx0" brushRef="#br0" timeOffset="97135.59">1101 10372 0,'0'0'0,"0"21"0,-22 0 0,22 0 16,-21 0-16,21 1 0,-21-1 16,21 0-1,21-21 1,0 0-16,1 0 15,-1 0-15,0 0 16,0-21-16,0 0 0,22 21 16,-22-22-16,0 1 0,0-21 0,0 21 15,22 0-15,-22-1 0,-21 1 0,21 0 16,-21 0-16,0 0 0,0 0 16,0-1-16,0 1 0,0 0 0,0 0 15,-21 21-15,0-21 0,-1 21 16,1 0-16,0 0 0,0 0 0,0 0 15,-22 0-15,22 0 0,0 21 16,-21 0-16,21 0 0,-1 0 0,1 22 16,0-1-16,0-21 0,0 22 0,21-1 15,0 21-15,0-20 16,0-1-16,0-21 0,0 22 0,0-1 16,21-21-16,-21 0 0,21 0 15,0 1-15,22-1 0,-22-21 0,0 21 16,0-21-16,0 0 0,22 0 0,-22 0 15,0 0-15,0 0 0,21-21 16,-20 21-16,-1-21 0,0-1 0,21 1 16,-21-21-16,1 21 0,-1-22 15,0 1-15</inkml:trace>
  <inkml:trace contextRef="#ctx0" brushRef="#br0" timeOffset="97415.43">2011 9885 0,'0'0'0,"0"-21"0,21 0 0,-21-1 16,-21 22 15,0 22-31,-1-1 0,22 21 16,-21-21-16,21 22 0,-21-1 16,21-21-16,-21 21 0,21 1 0,0-1 15,0 0-15,-21 1 0,21-1 16,-21 0-16,21 22 0,-22-43 0,22 21 15,0 1-15,0-1 0,-21-21 0,21 0 16,0 22-16,-21-22 16,21 0-16,0 0 15,21-42 1,0 0-16,1 0 16,-1-22-16</inkml:trace>
  <inkml:trace contextRef="#ctx0" brushRef="#br0" timeOffset="97839.71">2371 10266 0,'21'0'0,"-42"0"0,42-21 0,-21 0 15,0-1-15,-21 22 32,-1 0-32,1 0 0,0 0 0,-21 22 15,21-1-15,-1 0 0,1 0 16,0 0-16,0-21 0,0 21 0,0 1 15,21-1-15,0 0 0,0 0 0,0 0 16,0 0-16,0 1 16,21-22-16,0 21 0,0-21 0,0 21 15,0-21-15,1 21 0,-1-21 0,0 21 16,0-21-16,0 21 0,0-21 16,-21 22-16,22-22 0,-22 21 15,21 0-15,-21 0 0,0 0 16,-21-21-1,-1 0-15,1 21 0,0-21 0,0 0 16,0 0-16,0 0 0,-22 0 0,22 0 16,-21 0-16,21 0 0,-1 0 15,1 0-15,0 0 0,0 0 0,0-21 16,21 0-16,-21 21 0,21-21 16,0 0-1,0 0 1,21 21-16,-21-22 0,21 1 15,0 21-15</inkml:trace>
  <inkml:trace contextRef="#ctx0" brushRef="#br0" timeOffset="98219.44">2625 10499 0,'0'0'0,"21"0"0,0 0 0,0 0 16,-21-21-16,21 21 0,0-22 15,1 22-15,-1-21 0,0 0 0,0 0 16,0 0-16,0 0 16,1-1-16,-1 22 0,0-21 0,0 0 15,-21 0-15,0 0 0,0 0 16,21 21-16,-21-22 0,0 1 0,-21 21 16,0 0-1,0 0-15,0 0 0,-1 0 16,-20 21-16,21 1 0,0-1 0,0 0 15,21 0-15,-22 0 0,1 22 16,21-22-16,-21 0 0,21 21 0,0-21 16,0 1-16,0-1 0,0 21 0,21-21 15,0 0-15,1-21 16,-1 0-16,0 22 0,21-22 0,-21 0 16,1 0-16,-1 0 0,0 0 0,0-22 15,0 22-15,-21-21 0,21 21 16,1-21-16,-22 0 0,21 0 15,-21 0-15,0-1 0</inkml:trace>
  <inkml:trace contextRef="#ctx0" brushRef="#br0" timeOffset="99206.99">4212 10266 0,'0'-21'16,"0"0"0,0-1-1,-21 22-15,21-21 0,-21 21 16,0 0 15,21 21-31,0 1 16,-22-1-16,22 0 0,0 0 0,0 21 15,0-20-15,0 20 0,0-21 0,-21 21 16,21-20-16,0-1 0,0 21 16,-21-21-16,21 0 0,0 1 0,0-1 15,0 0-15,0 0 16,0-42 15,0 0-31,0 0 16,0-1-16,0 1 0,0-21 15</inkml:trace>
  <inkml:trace contextRef="#ctx0" brushRef="#br0" timeOffset="99567.32">4297 9906 0,'-21'0'16,"-1"21"-16,22 0 15,-21 1-15,0-1 16,21 0-16,0 0 0,21-21 31,0 0-31,1 0 0,-1 0 16,0 0-16,0 0 0,0 0 16,0-21-16,-21 0 0,22 0 15,-22-1-15,0 1 16,0 0-16,-22 21 15,22-21-15,-21 21 0,0 0 0,0 0 16,0 0 0,0 0-16,-1 0 0,22 21 0,-21-21 15,21 21-15,0 0 0,-21-21 16,21 22-16,0-1 16,21-21-16,0 21 15,1-21-15,-1 0 0,0 0 0,21 0 16</inkml:trace>
  <inkml:trace contextRef="#ctx0" brushRef="#br0" timeOffset="99903.12">5080 9800 0,'0'0'0,"0"-21"0,0 42 31,0 0-15,0 1-16,-21-1 0,21 21 16,-21-21-16,21 0 0,0 22 15,0-22-15,-22 21 0,22 1 0,-21-22 16,21 21-16,0 0 0,0-20 0,-21 20 16,21 0-16,-21 1 0,21-22 0,-21 21 15,21 0-15,0-20 0,0-1 16,0 0-16,0 0 0,0 0 0,0 0 15,21-21 1,0 0 0,-21-21-16,21 0 0,-21 0 15,0 0-15,0 0 0,0-1 16,0-20-16,0 21 0</inkml:trace>
  <inkml:trace contextRef="#ctx0" brushRef="#br0" timeOffset="100123.01">4826 10266 0,'0'-21'16,"21"21"-1,0 0-15,0 0 0,1-21 16,-1 21-16,0-22 0,0 22 16,0 0-16,0 0 0,1-21 0,20 21 15,-21 0-15,0 0 0,0-21 0,1 0 16,-1 21-16,-21-21 15,21 21-15,-21-21 16</inkml:trace>
  <inkml:trace contextRef="#ctx0" brushRef="#br0" timeOffset="101923.32">6858 9779 0,'0'0'0,"0"21"47,0 0-47,0 1 0,0 20 0,-21-21 16,21 21-16,-21 1 0,21-1 15,0 0-15,0-20 0,-22 20 0,1 0 16,21 1-16,-21-1 0,21-21 0,0 21 16,0-20-16,-21 20 0,21-21 0,0 0 15,0 0-15,0-42 32,0 0-32,21 0 15,-21-21-15,21 20 0,0 1 16,1-21-16,-22 21 0,21-22 0,0 1 15,0 0-15,0 21 0,0-22 16,1 22-16,-1 0 0,0 0 0,0 0 16,-21-1-16,21 22 0,0 22 15,-21-1-15,0 0 0,0 0 16,22 0-16,-22 0 0,0 1 16,0 20-16,21-21 0,-21 0 0,0 22 15,0-22-15,0 0 0,21 0 0,-21 0 16,21 0-16,-21 1 0,21-1 0,0-21 15,1 0 1,-1 0-16,0 0 0,0 0 16,0 0-16,0-21 0,1 21 0,-1-22 15,0 1-15,21 0 0,-21 0 0,1 0 16,-1-22-16,0 22 0,0 0 0,-21-21 16,21 21-16,-21-22 0,21 22 15,-21 0-15,22 0 0,-22 0 0,0-1 16,0 1-16,0 0 15,0 42 17,0 0-32,0 1 0,0-1 0,0 0 15,0 0-15,0 0 0,0 0 0,0 22 16,0-22-16,0 0 0,0 0 16,0 0-16,0 1 0,0-1 15,0 0-15,0 0 0,0 0 0,0 0 16,21-21-16,0 22 0,0-22 15,0 0-15,0 0 0,1 0 0,-1 0 16,21-22-16,-21 22 0,0-21 0,1 0 16,20 21-16,-21-21 0,0 0 15,0 0-15,1-1 0,-1 1 0,-21 0 16,21 0-16,-21-21 0,21 20 0,-21 1 16,0 0-16,0-21 0,0 21 15,0-1-15,0 1 16,0 42 15,0 1-31,0-1 0,0 0 16,0 0-16,-21 21 0,21-20 0,0-1 15,0 0-15,0 0 0,0 0 16,0 0-16,0 1 0,0-1 0,0 0 16,0 0-16,0 0 0,0 0 0,21-21 15,0 22-15,0-22 0,1 0 0,-1 0 16,0 0-16,0 0 0,0 0 15,0 0-15,1-22 0,20 22 16,-21-21-16,0 0 0,0 0 0,1 0 16,-1 0-16,0-1 0,0 1 0,0 0 15,0-21-15,1 21 0,-1-22 0,-21 22 16,21-21-16,0-1 0,-21 1 16,21 0-16,-21-1 0,0 1 0,0 0 15,0-1-15,21 22 0,-21 0 0,0 0 16,0 0-16,0 0 0,-21 42 31,0 0-31,21 0 0,0 0 16,-21 22-16,0-1 0,21-21 0,0 21 15,0 1-15,-21-1 0,21 0 16,0 1-16,0-22 0,0 21 16,0 1-16,0-22 0,0 0 0,0 21 15,0-21-15,0 1 0,0-1 0,21 0 16,-21 0-16,21 0 0,0-21 0,-21 21 15,21-21-15,0 0 0,1 0 0,-1 0 16,0 0-16,0 0 0,0 0 16,0-21-16,22 0 0,-22 0 0,0 0 15,0 21-15,22-43 0,-22 22 16,0 0-16,0-21 0,0 21 0,0-22 16,1 1-16,-1 0 0,0-1 0,-21 1 15,21 0-15,0-22 0,-21 22 16,21-22-16,-21 22 0,0 21 0,0-22 15,0 22-15,0 0 0,0 0 0,0 0 16,0 42 0,-21 0-16,21 0 15,-21 0-15,0 22 0,0-1 0,21 0 16,-21 22-16,21-22 0,-22 1 16,22-1-16,0 0 0,0 1 0,0-1 0,0 0 15,0-21-15,0 22 0,0-22 16,0 21-16,0-21 0,0 1 0,22-1 15,-22 0-15,21-21 0,0 21 0,0-21 16,0 0-16,0 0 16,1 0-16,-1 0 0,0 0 15,-21-21-15,21 0 0,0 21 0,0-21 16,-21-1-16,0 1 0,22 0 0,-22-21 16,0 21-16,0-1 0</inkml:trace>
  <inkml:trace contextRef="#ctx0" brushRef="#br0" timeOffset="102275.86">8043 9716 0,'0'0'0,"-21"21"0,0-21 0,0 21 15,0-21-15,21 21 0,0 0 16,21-42 15,-21 0-15,21 21-16,-21-21 0,21 0 16,-21-1-16,0 1 15,-21 0 1,0 21-1,0 0-15,21 21 16,21 0 15,0-21-31,0 0 0,0 22 0,0-22 16,1 0-16</inkml:trace>
  <inkml:trace contextRef="#ctx0" brushRef="#br0" timeOffset="103771.29">10583 9821 0,'21'0'16,"-42"0"-16,42-21 0,-21 42 31,0 1-15,0-1-16,0 21 0,-21-21 15,21 0-15,0 22 0,-21-22 0,21 21 16,0-21-16,0 22 0,-21-22 0,21 0 15,-21 0-15,21 0 0,0 1 16,0-1-16,0 0 0,0 0 16,0-42 15,0 0-31,0 0 0,0-1 16,0-20-16,0 21 15,0 0-15,21-22 0,0 22 0,0-21 16,0 0-16,-21 20 0,22-20 0,-1 0 15,0 21-15,0-22 0,0 22 16,0 0-16,1 21 16,-1 0-16,0 0 15,-21 21-15,21 0 0,-21 0 0,21 1 16,-21 20-16,0-21 0,0 21 0,0-20 16,21 20-16,-21-21 0,22 21 0,-22-20 15,0-1-15,0 21 0,21-21 16,0 0-16,0 1 0,-21-1 15,21-21-15,0 0 0,1 0 0,-1 0 16,0 0-16,0 0 0,0 0 0,22 0 16,-22 0-16,21-21 0,-21-1 0,22 22 15,-22-21-15,21 0 0,-21 0 16,22 0-16,-22-22 0,0 22 16,0-21-16,0 21 0,0-22 0,1 22 15,-1-21-15,-21 21 0,0 0 0,0-1 16,0 1-16,0 0 0,0 42 31,0 0-31,0 1 16,0-1-16,-21 0 0,21 21 0,0-21 15,-22 22-15,22-22 0,0 0 0,0 21 16,0-20-16,0-1 0,0 0 0,0 0 16,0 0-16,0 0 0,0 1 0,22-1 15,-1-21-15,0 0 16,0 0-16,0 0 0,0 0 15,1 0-15,-1 0 0,0 0 16,0-21-16,0-1 0,0 22 0,1-21 16,-1 0-16,0 0 0,-21 0 0,21 0 15,-21-22-15,21 22 0,-21-21 0,0 21 16,0-22-16,0 22 0,0-21 0,0-1 16,0 22-16,-21-21 0,0 21 15,0-22-15,0 22 0,-1 0 16,1 21-16,0 0 0,0 0 0,0 0 15,0 0-15,-1 21 0,1 0 0,0 1 16,0-1-16,0 0 0,21 21 16,0 1-16,0-22 0,0 21 0,0-21 15,0 22-15,0-22 0,0 21 16,0-21-16,0 0 0,0 1 0,21-1 16,0 0-16,0-21 0,0 21 0,1-21 15,-1 0-15,0 0 0,21 0 0,-21 0 16,1 0-16,20 0 0,0 0 0,-21-21 15,22 21-15,-1-21 0,0 0 0,-20-1 16,20 1-16,0 0 16,1-21-16,-1 21 0,0-22 0,-21 1 15,22 0-15,-22-1 0,0-20 0,0 20 16,0 1-16,1 0 0,-22-1 0,0 1 16,0 21-16,0-21 0,0 20 0,0 1 15,0 0-15,-22 21 31,1 21-31,0 0 0,0 22 16,21-1-16,-21 0 0,21 1 0,0-1 16,-21 0-16,21 22 0,0-22 0,0 1 15,0-1-15,0 0 0,0 1 16,0-1-16,0-21 0,0 21 0,0-20 16,0-1-16,0 0 0,21 0 0,0 0 15,-21 0-15,21-21 0,-21 22 16,21-22-16,0 0 0,1 0 15,-1 0-15,0-22 16,-21 1-16,21 21 0,-21-21 0,0 0 16,21 0-16,0 0 0,-21-1 0,0-20 15,0 21-15,0 0 0,0-22 16</inkml:trace>
  <inkml:trace contextRef="#ctx0" brushRef="#br0" timeOffset="103983.17">12107 9716 0,'0'0'0,"-21"21"0,0-21 16,42 0-1,0 0 1,0 0-16,1 0 0,20 0 0,-21 0 16,21 0-16,1 0 0,-22-21 0,21 21 15,1-22-15,-22 22 0,21-21 16,-21 21-16,0 0 0,1-21 0,-1 21 15,0 0-15</inkml:trace>
  <inkml:trace contextRef="#ctx0" brushRef="#br0" timeOffset="105367.48">13991 10054 0,'0'0'16,"21"0"-16,0 0 0,1 0 0,-1 0 16,0 0-16,0 0 15,0 0-15,0 0 0,1-21 0,-1 21 16,0-21-16,0 0 0,0 21 0,0-21 15,1-1-15,-1 22 0,0-21 16,-21 0-16,0 0 0,21 0 0,-21 0 16,0-1-16,0 1 0,0 0 0,0 0 15,0 0-15,-21 0 0,0-1 16,0 1-16,-1 21 0,1 0 0,-21 0 16,21 0-16,0 0 0,-22 21 0,22 1 15,-21-1-15,21 0 0,-22 0 0,22 21 16,0-20-16,0 20 0,21-21 0,0 21 15,-21-20-15,21-1 0,0 21 0,0-21 16,0 0-16,0 1 0,0-1 0,21 0 16,0-21-16,0 0 15,0 0-15,0 0 0,1 0 16,20 0-16,-21 0 0,0-21 0,22 21 16,-22-21-16,0-1 0,21 1 0,-21 0 15,1 0-15,-1 0 0,0 0 0,0-1 16,-21 1-16,0 0 0,21 0 0,-21 0 15,21 0-15,-21-1 0,0 1 16,0 42 15,0 1-31,0 20 0,0-21 16,0 0-16,0 22 0,0-1 0,-21 0 16,21 1-16,0-1 0,-21 0 15,21 22-15,0-1 0,0 1 0,0-1 16,0 1-16,-21-1 0,21 1 0,0-1 15,-21 1-15,21-1 0,0 1 0,0-1 16,0 1-16,0-1 0,0 1 0,0-22 16,0 0-16,0 22 0,0-22 15,0-21-15,0 22 0,0-22 0,-21 21 16,-1-21-16,1 1 0,21-1 0,-21-21 16,0 0-16,-21 21 0,20-21 0,1 0 15,0 0-15,-21-21 0,21 0 0,-22-1 16,22 1-16,-21-21 0,21 21 0,-1-22 15,1 1-15,0 0 0,0-1 16,0 1-16,21 0 0,0-1 0,0 1 16,0-21-16,0 20 0,21 1 0,0 0 15,0-1-15,0 1 0,22 0 0,-1-1 16,0 1-16,1 0 0,-1-22 0,0 22 16,1-22-16,20 22 0,-20-22 0,20 22 15,-21-21-15,22-1 0,-22 22 16,1-22-16,-1 22 0,-21 0 0,0-1 15,0 22-15,1-21 0,-22 21 0,0-1 16,0 1-16,-22 21 16,1 0-16,0 21 15,0 1-15,0-1 16,0 0-16,21 21 0,-22-21 0,22 1 16,0 20-16,0-21 0,0 0 15,0 0-15,0 1 0,0-1 0,0 0 16,0 0-16,22-21 0,-1 21 0,0-21 15,0 0-15,0 0 0,0 0 0,1 0 16,-1 0-16,21 0 0,-21-21 0,22 21 16,-22-21-16,21 0 0,0 0 0,1-1 15,-1-20-15,-21 21 0,22-21 16,-1 20-16,-21-20 0,0 0 0,0-1 16,1 1-16,-22 0 0,0-1 0,0 1 15,0 0-15,0 21 0,0-22 16,0 22-16,0 0 0,0 0 0,0 0 15,0 42 1,0 0 0,0 21-16,-22-21 0,22 22 0,-21-1 15,21 0-15,0 1 0,-21-1 16,21 0-16,0 1 0,0-1 0,0 0 16,0 1-16,0-22 0,0 0 0,0 21 15,0-20-15,0-1 0,21 0 16,0-21-16,1 0 15,-1-21 1,-21 0-16,0-1 16</inkml:trace>
  <inkml:trace contextRef="#ctx0" brushRef="#br0" timeOffset="105540.38">14944 9821 0,'0'-21'31,"21"21"-31,0 0 0,0-21 16,0 0-16,0 21 0,1 0 15,-1-21-15,21 21 0,-21 0 0,0-21 0,22 21 16,-22-22-16,21 1 0,-21 21 16,1 0-16</inkml:trace>
  <inkml:trace contextRef="#ctx0" brushRef="#br0" timeOffset="108604.78">15917 10097 0,'0'0'15,"0"21"-15,21-21 32,-21-21-17,22 21-15,20-22 0,-21 1 0,0 0 16,0 0-16,22 0 0,-22 0 0,21-1 16,1 1-16,-22-21 0,21 21 0,-21-22 15,22 22-15,-22-21 0,0 0 0,-21 20 16,0-20-16,21 0 0,-21 21 15,0-22-15,0 22 0,0 0 0,0 0 16,-21 21-16,0 0 16,0 0-16,21 21 0,-22 0 15,1 0-15,0 0 0,0 1 0,21 20 16,-21 0-16,21-21 0,-21 22 0,21-1 16,0 0-16,0-20 0,0 20 0,0 0 15,0-21-15,21 1 0,0-1 16,-21 0-16,21 0 0,0 0 0,0-21 15,1 0-15,-1 0 0,0 0 16,0 0-16,0 0 0,0 0 0,1 0 16,-1-21-16,0 0 0,0 0 0,0 0 15,0-1-15,1 1 0,-1 0 0,21-21 16,-21 21-16,0-22 0,1 22 0,20-21 16,-21 21-16,0-22 0,0 22 15,1 0-15,-1 0 0,0 21 16,0 0-16,0 0 15,-21 21-15,0 0 16,0 21-16,0-20 0,0-1 0,0 21 16,0-21-16,0 0 0,-21 22 0,21-22 15,0 0-15,0 0 0,-21 0 0,21 1 16,-21-1-16,21 0 0,-21-21 16,21 21-16,0-42 31,0 0-31,0 0 15,21 21-15,0-22 0,0-20 16,0 21-16,-21 0 0,21-22 0,1 22 16,20-21-16,-21 0 0,0 20 0,0-20 15,1 21-15,-1-21 0,0 20 0,0 1 16,0 0-16,-21 42 31,-21-21-31,0 21 0,21 1 16,-21-1-16,0 0 0,21 21 0,0-21 15,-22 1-15,22 20 0,-21-21 0,21 21 16,0-20-16,0-1 0,0 0 0,0 0 16,0 0-16,0 0 0,0 1 0,21-1 15,1-21-15,-1 21 0,0-21 16,21 0-16,-21 0 0,22 0 16,-22 0-16,21 0 0,1 0 0,-22-21 15,21 0-15,0 21 0,-20-22 16,20 1-16,0 0 0,-21 0 0,1 0 15,20 0-15,-21-22 0,-21 22 0,21 0 16,-21-21-16,0 20 0,0-20 0,0 21 16,0 0-16,0 0 0,0-1 0,0 1 15,-21 21-15,0 0 0,0 0 16,0 21-16,-1 1 0,1-1 16,0 0-16,0 0 0,21 21 15,0-20-15,0-1 0,0 21 16,0-21-16,0 22 0,0-22 0,0 0 15,0 0-15,0 0 0,21 0 0,-21 1 16,21-1-16,0-21 0,1 0 0,-1 21 16,0-21-16,0 0 0,0 0 0,0 0 15,22 0-15,-22-21 0,0 21 0,-21-21 16,21-1-16,0 1 0,1 21 0,-1-21 16,0-21-16,0 21 0,0-1 0,0-20 15,-21 21-15,22 0 0,-1-22 16,0 22-16,-21 0 0,21 0 15,0 0-15,-21 0 0,21 21 0,1 0 16,-22 21 0,0 0-1,21 0-15,-21 0 0,0 0 16,0 1-16,0-44 47,21 1-32,-21 0-15,0 0 16,0 0-16,0 0 0,0-1 16,0 1-16,0 0 0,0 0 15,-21 21-15,0 0 16,-1 0-16,22 21 16,-21-21-16,0 21 0,21 0 0,-21 1 15,0 20-15,21-21 0,0 0 16,-21 22-16,-1-22 0,22 0 0,-21 21 15,21-21-15,0 22 0,0-22 0,0 0 16,0 0-16,0 22 0,21-22 0,1 0 16,-1-21-16,0 21 0,0 0 0,21-21 15,-20 0-15,20 0 0,-21 0 0,21 0 16,-20 0-16,-1 0 0,21 0 0,-21 0 16,0-21-16,1 21 0,-1-21 15,0 0-15,0 0 0,0-1 0,-21 1 16,21 0-16,-21 0 0,22-21 15,-22 20-15,0-20 0,0 21 0,0 0 16,0 0-16,21-1 0,-21 1 16,0 42-1,0 1-15,0-1 16,-21-21-16,21 21 0,0 21 0,-22-21 16,22 1-16,0-1 0,0 0 0,0 0 15,0 0-15,0 0 0,0 1 16,0-1-16,22 0 0,-1-21 15,0 21-15,0-21 0,0 0 16,0 0-16,1 0 0,-1 0 16,0 0-16,0 0 0,0-21 15,0 0-15,1 0 0,-1-1 16,0 1-16,-21 0 0,0 0 0,0-21 16,21 20-16,-21 1 0,0-21 0,0 21 15,21 0-15,-21-1 0,0 1 16,0 0-16,0 42 15,0 0 1,0 1-16,0-1 0,0 0 0,-21 0 16,21 21-16,0-20 0,0-1 15,0 21-15,0-21 0,0 0 0,0 1 16,0-1-16,0 0 0,0 0 0,21 0 16,0 0-16,1 1 0,-1-22 15,0 21-15,0-21 0,0 0 16,0 0-16,1 0 0,-1-21 15,0-1-15,0 22 0,0-21 16,0 0-16,-21 0 0,22 0 0,-1 0 16,0-22-16,-21 22 0,21-21 0,0 21 15,-21-22-15,0 1 0,21-22 0,1 22 16,-1 0-16,-21-1 0,0 1 0,0 0 16,21-1-16,-21 22 0,0-21 15,0 21-15,0 0 0,-21 21 31,21 21-31,-21-21 0,-1 21 0,1 21 16,21-21-16,0 22 0,-21-1 0,21 0 16,-21 1-16,21-1 0,0 0 0,0 1 15,0-1-15,0-21 0,0 22 0,0-1 16,0-21-16,21 0 0,0 22 16,-21-22-16,21 0 0,1-21 0,-22 21 0,21 0 15,0-21-15,0 0 0,0 0 0,0 0 16,1 0-16,-1 0 15,0 0-15,0 0 0,0-21 16,0 21-16,1-21 0,-1 0 0,21 0 0,-42-1 16,21 1-16,0 0 0,1 0 15,-22-21-15,0 20 0,0 1 0,0-21 16,0 21-16,0 0 0,0-1 0,0 1 16,-22 21-1,1 0-15,0 0 16,21 21-16,0 1 0,0-1 15,-21 0-15,21 0 0,0 0 0,0 22 16,0-22-16,0 0 0,0 0 0,0 0 16,0 0-16,21 1 15,-21-1-15,21 0 0,0-21 0,1 21 16,-1-21-16,21 0 0,-21 21 0,0-21 16,1 0-16,-1 0 0,21 0 0,-21 0 15,0 0-15,22 0 0,-22-21 0,0 21 16,21-21-16,-20 21 0,-1-21 15,21 0-15,-21-1 0,0 1 0,1 0 16,-1 0-16,-21 0 0,21 0 0,-21-1 16,0-20-16,21 21 0,-21 0 0,0 0 15,0-1-15,0 1 0,0 0 16,-21 21-16,0 0 0,0 0 16,-1 21-16,1-21 15,21 21-15,-21 1 0,0-1 0,0 0 16,0 0-16,21 0 0,-22 0 0,22 1 15,-21-1-15,21 0 0,0 0 16,0 0-16,0 0 0,0 1 16,0-1-1,21-21-15,1 0 16,-1 0-16,0 0 16,0 0-16,0-21 0,0-1 15,-21 1-15,22-21 0,-1 21 16,0 0-16,-21-22 0,0 22 0,21-21 15,0-1-15,-21 1 16,0-21-16,21 20 0,-21 1 0,22 0 16,-1-22-16,-21 22 0,0-1 0,21 1 15,-21 0-15,21 21 0,-21-22 0,0 22 16,0 42 0,-21 0-16,0 1 15,21 20-15,-21 0 0,21 1 16,-22-1-16,22 21 0,-21-20 0,21-1 15,0 22-15,0-22 0,0 0 16,0 1-16,0-1 0,0 0 0,0 1 0,0-22 16,0 21-16,0-21 0,21 0 0,1 1 15,-1-1-15,0 0 16,0-21-16,0 0 0,0 0 16,1 0-16,-1 0 0,0 0 0,0 0 15,0-21-15,22 0 0,-22 21 16,0-22-16,0 1 0,0 0 0,0 0 15,1 0-15,-22 0 0,21-1 16,-21 1-16,0-21 0</inkml:trace>
  <inkml:trace contextRef="#ctx0" brushRef="#br0" timeOffset="108847.64">18754 9567 0,'0'0'0,"21"0"16,0 0-16,0 0 0,0 0 16,22 0-16,-22 0 0,21-21 15,-21 21-15,22 0 0,-1 0 16,-21-21-16,21 21 0,1 0 0,-1-21 0,0 0 15,-20 21-15,20-21 0,-21 21 16</inkml:trace>
  <inkml:trace contextRef="#ctx0" brushRef="#br0" timeOffset="109371.95">21272 9165 0,'-21'0'31,"21"21"-31,0 1 16,-21-22-16,21 21 0,-21-21 0,21 21 16,0 0-16,0 0 15,-21 0-15,0-21 16,-1 0 15,22-21-15,0 0-1,22 0-15,-1 0 16,0 0-16,-21-1 0,0 1 16,21 21-1,-21 21 1,0 1-16,0-1 16,0 0-16,0 0 0,-21 0 0,21 0 15,0 1-15,-21-1 16,0 0-16,21 0 0,-22-21 0,1 21 15,0 0-15,0-21 16,0 0 0</inkml:trace>
  <inkml:trace contextRef="#ctx0" brushRef="#br0" timeOffset="109718.76">21484 9208 0,'21'0'47,"0"0"-16,1 0-16,-1 0 1,-42 0 31,21 21-47,-22 0 0,22 0 16,-21 0-16,0-21 15,21 21-15,-21-21 0,21 22 0,0-1 16,-21-21-16,0 21 0,-1 0 15,1-21-15,0 21 0</inkml:trace>
  <inkml:trace contextRef="#ctx0" brushRef="#br0" timeOffset="-180465.63">17822 995 0,'0'0'0,"21"-21"0,-21 0 0,0-1 0,0-20 16,22 21-16,-22-21 0,21 20 15,-21-20-15,0 21 0,0 0 0,0-22 16,0 22-16,0 0 0,21 0 0,-21 0 15,0 0-15,0-1 16,0 65 0,0-22-1,0 21-15,-21 22 0,0-1 16,-1 22-16,1-22 0,-21 22 0,0 0 16,-1-1-16,1 1 0,0 0 0,-1-1 15,22-20-15,-21-1 0,-1 1 16,22-22-16,0 22 0,0-22 0,0-21 15,0 22-15,21-22 0,0 0 0,0 0 16,-22-21-16,22 21 0,0-42 31,0 0-31,0 0 0,22 0 16,-1-22-16,0 1 0</inkml:trace>
  <inkml:trace contextRef="#ctx0" brushRef="#br0" timeOffset="-179783.81">18796 720 0,'21'-21'16,"-42"42"-16,42-64 0,-21 22 0,-21 21 31,0 43-31,0-22 16,-1 21-16,-20 22 0,21-1 0,-21 1 15,20-1-15,-20 1 0,0-1 16,-1 1-16,1-1 0,0 1 0,-1-1 16,1-21-16,0 1 0,21-1 0,-22 0 15,22-20-15,0-1 0,21 0 16,0 0-16,-21-21 0,21-21 31,0 0-31,21-22 16,0 22-16,0-21 0,0 21 0,1-22 15,-1 22-15,0-21 0,0 21 16,-21 0-16,21-1 0,0 1 16,1 21-16,-22 21 15,21 1-15,-21-1 0,0 0 0,21 0 16,-21 0-16,0 22 0,0-22 16,0 21-16,0-21 0,21 0 0,0 1 15,-21-1-15,21 0 0,1 0 0,-1 0 16,0 0-16,0-21 0,0 0 15,0 0-15,22 0 0,-22 0 0,21 0 16,-21-21-16,22 0 0,-22 0 0,21 0 16,1-22-16,-22 22 0,21-21 0,-21 0 15,0-1-15,1-20 16,-1-1-16,-21 1 0,0-1 0,0 1 16,0-22-16,0 22 0,-21-1 0,-1 1 15,1 20-15,-21 1 0,21 0 16,-22 20-16,1 1 0,0 21 0,-1 0 15,22 0-15,-21 0 0,21 21 0,-22 1 16,22 20-16,0 0 0,21 1 16,0-1-16,0 0 0,0 22 0,0-22 15,0 0-15,0 1 0,21-1 0,0 0 16,1 1-16,-1-22 0,0 21 16,0-21-16,0 1 0,0-1 15,22 0-15,-22 0 0,0-21 0,0 0 16,22 0-16,-22 0 0,0 0 15,21 0-15</inkml:trace>
  <inkml:trace contextRef="#ctx0" brushRef="#br0" timeOffset="-179437.01">19219 1418 0,'0'0'0,"21"21"15,1-21-15,-1 0 16,0 0-16,0 0 15,0 0-15,0-21 0,1 21 16,20-21-16,-21 21 0,0-21 0,22 0 16,-22 0-16,0-1 0,0 1 15,0 0-15,-21 0 0,0 0 0,0 0 16,0-1-16,-21 22 16,0 0-16,0 0 15,0 22-15,-1-1 0,-20-21 0,21 42 16,0-21-16,-22 0 0,22 1 0,0 20 15,0-21-15,21 0 0,0 0 0,-21 1 16,21-1-16,0 0 0,0 0 16,0 0-16,0 0 0,21 1 0,0-22 15,0 0-15,0 21 0,22-21 16,-22 0-16,21 0 0,1 0 16,-1 0-16,0-21 0,1-1 0,-1 22 15,0-21-15,1 0 0</inkml:trace>
  <inkml:trace contextRef="#ctx0" brushRef="#br0" timeOffset="-179009.24">20024 1228 0,'0'0'0,"0"-21"0,0-1 16,0 1-16,0 0 0,0 0 15,-22 21 1,1 0-16,21 21 0,-21-21 0,0 21 16,0 0-16,0 22 0,21-22 15,-22 0-15,22 21 0,-21-20 16,21-1-16,0 0 0,0 21 0,0-21 15,0 1-15,0-1 0,0 0 0,21-21 16,1 21-16,-22 0 0,21-21 16,0 0-16,0 0 0,0 0 0,0 0 15,22 0-15,-22 0 0,21 0 0,-21-21 16,22 0-16,-22 0 0,21 0 16,-21-22-16,1 22 0,-1-21 0,0 21 15,21-22-15,-42 22 0,21-21 0,1 21 16,-22-1-16,0 44 31,0-1-31,0 0 0,0 0 16,0 0-16,-22 0 0,22 22 15,-21-22-15,21 0 0,0 0 0,0 0 16,0 1-16,0-1 0,0 0 16,0 0-16,0 0 15,21-21 1,-21-21-1,22 0-15,-22 0 0,21 0 0,-21-22 16,21 22-16,-21-21 0</inkml:trace>
  <inkml:trace contextRef="#ctx0" brushRef="#br0" timeOffset="-178873.32">20510 1016 0,'0'0'0,"0"-21"0,-21 21 15,0 0-15,0-21 0,42 21 47,0 0-31,0 0-16,1 0 0</inkml:trace>
  <inkml:trace contextRef="#ctx0" brushRef="#br0" timeOffset="-178461.72">20997 1101 0,'0'0'0,"21"0"0,-21-21 31,0-1-31,-21 22 16,0 0-16,0 0 15,0 0-15,0 0 16,-22 22-16,22-1 0,0-21 0,0 21 16,0 0-16,-1 0 0,1 22 15,21-22-15,0 0 0,0 0 0,0 0 16,0 0-16,21 1 0,1-1 15,-1-21-15,0 21 0,0-21 16,21 21-16,-20-21 0,-1 21 16,0-21-16,0 21 0,0-21 0,0 22 15,1-1-15,-22 0 16,-22 0 0,1-21-16,0 0 15,0 0-15,-21 0 0,-1 0 0,22 0 16,-21 21-16,-1-21 0,22 0 15,-21 0-15,21 0 0,-22 0 0,22 0 16,0 0-16,42 0 47,22 0-47,-22-21 0,0 0 0,21 21 16</inkml:trace>
  <inkml:trace contextRef="#ctx0" brushRef="#br0" timeOffset="-177412.32">21484 1164 0,'0'0'0,"0"-21"0,0 0 0,0 0 15,0 42 17,-21 0-32,0 0 0,0 0 15,21 1-15,-22 20 0,1-21 16,21 0-16,-21 22 0,0-22 0,21 21 15,-21-21-15,21 0 0,0 1 16,0-1-16,0 0 0,0 0 0,0 0 16,0 0-16,21-21 15,0 0-15,0 0 16,0 0-16,1 0 0,-1-21 16,21 0-16,-21 21 0,22-21 0,-22 0 15,21 0-15,-21-1 0,22 1 0,-1 0 16,-21 0-16,21 0 0,-20 0 15,-1-1-15,0 1 0,0 21 16,0-21-16,0 21 0,-21-21 0,0 42 31,0 0-15,-21-21-16,21 21 0,0 1 0,-21-1 16,0 0-16,0 0 15,21 0-15,0 0 0,0 1 0,0-1 16,0 0-16,0 0 0,0 0 15,21-21-15,0 21 16,0-21-16,0 0 0,1 0 0,-1 0 16,0 0-16,0 0 0,0 0 0,0-21 15,22 0-15,-22 21 16,-21-21-16,21 0 0,-21 0 0,21-1 16,-21 1-16,0 0 0,0 0 0,0 0 15,0 0-15,0-1 0,0 1 16,-21 21-16,0-21 0,0 21 0,0 0 15,-1 0-15,1 0 0,21-21 47,21 21-31,1-21-16,20 21 16,-21 0-16,0-21 0,0 21 0,1-22 15,20 22-15,-21 0 0,0 0 16,0 0-16,1 0 0,-1 0 15,0 22-15,-21-1 16,0 0-16,0 0 0,0 0 16,0 0-16,0 1 0,0-1 15,0 0-15,0 0 0,0 0 0,0 0 16,0 1-16,0-1 0,0 0 0,-21-21 16,21 21-16,-21 0 0,21 0 15,-22-21 1,1 0-1,21-21 1,0 0-16,0 0 16,0 0-16,21 0 0,1-1 0,-1-20 15,0 21-15,0-21 0,21 20 0,-20-20 16,20 21-16,0-21 0,1 20 16,-1 1-16,-21 21 0,21 0 0,-20 0 15,20 0-15,-21 0 0,0 0 0,0 21 16,-21 1-16,0-1 0,0 0 15,0 21-15,0-21 0,0 22 0,0-22 16,0 21-16,0-21 0,0 1 0,0-1 16,0 21-16,0-21 0,0 0 15,0 1-15,0-1 0,22-21 16,-1 0-16,0 21 0,0-21 16,0 0-16,0 0 15,1-21-15,-1 21 0,0-21 0,0-1 16,21 1-16,-20 0 0,-1-21 0,-21 21 15</inkml:trace>
  <inkml:trace contextRef="#ctx0" brushRef="#br0" timeOffset="-177178.45">21696 826 0,'0'0'0,"-43"0"0,1 0 16,21 0-16,-21 0 0,20 0 0,1 0 16,0 0-16,0 0 15,21 21 32,21 0-47</inkml:trace>
  <inkml:trace contextRef="#ctx0" brushRef="#br0" timeOffset="-173049.37">18754 2032 0,'0'0'0,"-22"21"0,-62-21 16,63 0-1,-1 0-15,1 0 0,0 0 16,0 0-16,0 0 0,0 0 16,-1 0-16,1 0 0,0 0 15,0 0-15,0 0 0,0 0 16,-1 0-1,22-21-15,22 21 63,-1 0-63,0 0 0,21 0 0,-21 0 16,22 0-16,-1 0 0,0 0 0,22 0 15,-22 0-15,22 0 16,-1 0-16,1 0 0,-1 0 0,1 0 15,20 0-15,-20 0 0,21 0 0,-1 0 16,1-21-16,0 21 0,20 0 0,-20 0 16,-21 0-16,20 0 0,1-21 15,-22 21-15,1 0 0,21 0 0,-22 0 16,1 0-16,-1 0 0,1 0 16,-1 0-16,1-21 0,-1 21 0,-21 0 15,22 0-15,-22 0 0,1 0 0,-1 0 16,0 0-16,-21 0 0,22 0 15,-22 0-15,0 0 0,0 0 16,-42 0 47,0 0-48,0 0-15,0 0 0,-1 0 0,1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6:19:05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2582 0,'0'22'32,"0"-1"-17,0 0-15,0 0 16,0 0-16,0 0 15,21 1-15,-21-1 16,0 0 0,21-21 15</inkml:trace>
  <inkml:trace contextRef="#ctx0" brushRef="#br0" timeOffset="1820.09">1863 3006 0,'0'0'0,"21"-21"0,-21-1 0,0 1 15,0 0-15,0 0 0,0 0 16,0 0-16,0-1 16,0 44 15,0-1-31,0 0 0,0 0 16,0 0-16,0 22 0,0-22 15,0 21-15,0 0 0,0 22 0,0-22 16,-21 22-16,21-1 0,-22 1 0,22-1 15,-21 1-15,21-1 0,0-20 16,0 20-16,-21-21 0,21 1 0,0-1 16,0 0-16,0-20 0,0-1 15,0 0-15,0 0 0,21 0 0,0-21 16,1 0-16,-1 0 16,0 0-16,0-21 0,0 0 0,0 21 15,1-21-15,-1-22 0,21 22 0,-21-21 16,0 21-16,22-22 15,-22 1-15,21 0 0,-21-1 0,1-20 16,-1 21-16,21-1 0,-21 1 0,0 0 16,1 20-16,-22 1 0,21 0 15,-21 0-15,21 0 0,-21 42 32,0 21-32,0-21 0,0 1 15,0 20-15,0 0 0,0 1 0,0-1 16,0-21-16,0 21 0,0 1 15,0-1-15,0-21 0,0 22 0,0-22 16,0 0-16,0 0 0,0 0 16,21 0-16,0 1 0,0-22 15,22 0-15,-22 0 0,0 0 16,21 0-16,-20 0 0,20 0 16,0-22-16,1 1 0,-22 21 0,21-21 15,-21 0-15,22-21 0,-22 20 0,0 1 16,0-21-16,0 0 0,0-1 15,-21 1-15,22 0 0,-22-1 0,0 22 16,0-21-16,0-1 0,0 22 0,-22 0 16,1 0-16,21 0 0,-21 21 15,0 0-15,0 0 0,0 0 0,-1 0 16,1 21-16,21 0 16,0 0-1,0 0-15,0 1 0,0-1 0,0 0 16,21-21-16,1 21 0,-1-21 0,0 0 15,0 0-15,21 0 0,-20 0 16,-1 0-16,21 0 0,-21 0 0,22-21 16,-1 0-16,0 0 0,1-1 15,-1 1-15,0-21 0,1 21 0,-1-22 16,-21 22-16,21-21 0,-20 0 0,-1-1 16,0 22-16,-21-21 0,0-1 15,0 1-15,0 21 0,0-21 0,0 20 16,0 1-16,0 0 0,-21 21 15,0 0 1,-1 21-16,22 0 16,-21 1-16,21 20 0,0-21 0,0 21 15,0 1-15,0 20 0,-21-20 16,21 20-16,0-21 0,0 22 0,0-22 16,0 1-16,0 20 0,0-21 0,0 1 15,0-1-15,0 0 0,0 1 16,0-1-16,0 0 0,0 1 0,0-22 15,0 0-15,0 0 0,0 0 0,0 1 16,0-1-16,21-21 16,0 0-1,1-21 1,-1-1-16,-21 1 0,21 0 0,0 0 16,0-21-16,0 20 0,1-20 15,-1 21-15,0-21 0,0-1 0,0 22 16,0-21-16,1 21 0,-1-1 0,0 1 15,0 0-15,-21 0 0,21 21 16,0 0-16,1 0 0,-1 0 16,-21 21-16,21 0 0,0 0 15,-21 22-15,0-22 0,0 0 0,21 21 16,-21-20-16,21-1 0,-21 0 16,0 0-16,0 0 0,22 0 15,-22 1-15,21-1 0,0-21 0,-21 21 16,21-21-16,0 0 0,0 0 15,1 0-15,-1 0 0,0 0 16,0 0-16,-21-21 0,21 21 0,0-21 16,1-1-16,-1 1 0,0 0 0,-21 0 15,21 0-15,0-22 0,-21 22 16,0 0-16,21-21 0,-21 21 0,22-1 16,-22 1-16,0 0 0,0 0 0,0 42 31,0 0-31,0 22 15,0-22-15,0 0 0,0 0 16,0 21-16,0-20 0,0-1 0,0 0 16,0 0-16,0 0 0,0 0 15,0 1-15,0-1 0,0 0 16,0 0-16,21-21 0,0 0 16,0 0 15,-21-21-31,0 0 0,0 0 15,21-1-15,-21 1 0,0 0 0</inkml:trace>
  <inkml:trace contextRef="#ctx0" brushRef="#br0" timeOffset="2195.87">4551 3090 0,'0'0'0,"-43"0"0,22 0 0,0 0 16,0 0-16,0 0 0,0 22 0,-1-1 15,1 0-15,0 0 0,21 0 0,-21 0 16,21 1-16,0-1 16,0 0-16,0 0 0,21-21 0,0 0 15,-21 21-15,21-21 0,1 0 0,-1 0 16,0 0-16,0 0 0,0 0 16,0-21-16,1 0 0,-1 0 0,-21 0 15,0-1-15,0 1 0,0 0 16,0 0-16,0 0 0,0-22 0,0 22 15,-21 0-15,21 0 0,-22 0 16,1 0-16,0 21 0,0 0 0,0 0 16,0 0-16,-1 0 0,22 21 15,-21-21-15,21 21 16,-21 0-16,21 0 0,0 0 0,0 22 16,0-22-16,0 0 0,0 0 0,0 0 15,0 1-15,0-1 0,21 0 0,0-21 16,1 21-16,-1-21 0,21 0 15,-21 0-15,0 0 0,22 0 0</inkml:trace>
  <inkml:trace contextRef="#ctx0" brushRef="#br0" timeOffset="2572.17">5143 2731 0,'0'0'0,"0"-22"0,0 1 0,0 0 15,0 0-15,0 42 32,0 0-32,0 0 0,-21 22 0,21-22 15,-21 21-15,21-21 0,0 22 0,0-1 16,-21 0-16,21 22 16,-21-22-16,21 1 0,-21 20 0,21-21 15,0 22-15,-22-22 0,22 1 0,-21-1 16,21 0-16,0 22 0,0-43 0,0 21 15,0 1-15,-21-22 0,21 21 16,0-21-16,-21 0 0,21 1 0,0-1 16,0 0-16,0 0 0,0 0 15,0-42 17,21 0-17,0 0-15,-21 0 0,21-1 16,1 1-16,-1 0 0,-21 0 0,21-21 15,0 20-15,0 1 0,0 0 16</inkml:trace>
  <inkml:trace contextRef="#ctx0" brushRef="#br0" timeOffset="3455.05">5334 3514 0,'0'21'16,"21"-21"-1,0 0-15,0 0 16,1 0-16,-1-21 0,0 21 16,0 0-16,21-21 0,-20-1 0,20 22 15,-21-21-15,21 21 0,-20-21 16,-1 21-16,0-21 0,0 0 0,0 0 16,-21-1-16,0 1 0,0 0 15,0 0-15,0 0 0,0 0 0,-21-1 16,0 1-16,0 21 15,0 0-15,-1 0 0,1 0 16,0 0-16,-64 43 16,64-22-16,0 0 0,0 0 15,0 21-15,0-20 0,-1 20 16,22-21-16,-21 21 0,0 1 0,21-22 16,-21 0-16,21 21 0,0-20 0,0-1 15,0 0-15,0 0 0,0 0 0,0 0 16,21 1-16,0-22 0,0 21 15,1-21-15,-1 0 0,0 0 0,0 0 16,21 0-16,-20 0 0,20 0 0,-21 0 16,21 0-16,-20 0 0,20 0 0,0 0 15,-21-21-15,1 21 0,-1 0 0,0-22 16,0 22-16,0 0 0,0-21 16,-21 0-16,-21 21 46,0 0-46,0 21 16,-21-21-16,20 21 0,1-21 0,0 22 16,0-22-16,0 21 0,-22-21 0,22 0 15,0 21-15,0-21 0,0 0 0,0 0 16,-1 0-16,1 0 0,0 21 0,0-21 16,0 0-16,0 0 0,-1 0 15,1 0-15,21-21 0,0 0 16,-21 0-16,21-1 15,0 1-15,0 0 0,0 0 16,0 0-16,0 0 0,0-1 0,0-20 16,0 21-16,0-21 0,21 20 15,-21 1-15,0-21 0,21 21 0,1 0 16,-22-1-16,21 1 0,0 0 0,-21 0 16,21 0-16,0 21 0,-21-21 15,21 21-15,1 0 16</inkml:trace>
  <inkml:trace contextRef="#ctx0" brushRef="#br0" timeOffset="6759.53">8297 2879 0,'21'-21'0,"1"-1"16,-1 1-16,0 0 0,0 0 16,-21 0-16,21 0 0,-21-1 0,21 1 15,-21-21-15,0 21 0,0 0 0,0-1 16,0 1-16,0 0 0,-21 0 16,0 0-16,0 21 15,0 0-15,-22 0 0,22 0 0,0 0 16,-21 0-16,-1 21 0,22 21 15,-21-21-15,0 22 0,-1-1 0,1 0 16,0 1-16,-1 20 0,22 1 0,-21-1 16,-1 1-16,22-1 0,-21 22 15,21 0-15,-22-1 0,22-20 0,0 20 16,-21-20-16,21-1 0,-1 1 0,22-1 16,0-20-16,0 20 0,0-20 15,0-1-15,0-21 0,22 0 0,-1 0 16,0 1-16,21-22 0,1 0 15,-1 0-15,0-22 0,1 22 16,-1-21-16,21 0 0,-20-21 0,20 21 16,-20-1-16,20-20 0,1 21 0,-22-21 15,0-1-15,22 1 0,-22 21 0,-21-22 16,22-20-16,-22 21 0,0-1 16,0 1-16,0 0 0,-21 20 0,0-20 15,0 21-15,0 0 0,0 0 0,-21 42 31,0 21-31,21-21 16,-21 22-16,21-1 0,-21 0 0,21 1 16,0-1-16,-22 0 0,22 1 15,0-1-15,-21-21 0,21 21 16,0 1-16,0-22 0,0 0 0,0 21 16,0-20-16,21-22 0,1 21 0,-22 0 15,21-21-15,0 0 0,0 0 16,21 0-16,-20 0 0,-1 0 0,21 0 15,-21 0-15,22-21 0,-1 0 0,-21 21 16,21-22-16,-20 1 0,-1 0 0,0 0 16,0-21-16,0 20 0,-21 1 15,0-21-15,0 0 0,0 20 0,-21-20 16,0 0-16,0-1 0,0 1 0,-22 0 16,22 21-16,-21-1 0,-1 1 15,1 21-15,21 0 0,-21 0 16,-1 0-16,22 0 0,-21 21 0,21 1 15,-22-1-15,22 0 0,0 21 0,0-21 16,21 1-16,0-1 0,0 0 16,0 0-16,0 0 0,21-21 15,0 0-15,0 0 0,22 0 16,-22 0-16,21 0 0,0 0 16,1 0-16,-1-21 0,0 0 0,22 21 15,-22-21-15,22 0 0,-22-1 0,22 22 16,-22-21-16,21 0 0,-20 21 15,-1-21-15,0 21 0,1 0 0,-1 0 16,-21 0-16,0 0 0,1 0 16,-22 21-16,0 0 0,0 22 15,0-22-15,0 0 0,0 21 16,0-21-16,0 22 0,-22-22 0,22 0 16,-21 21-16,0-20 0,21-1 0,0 0 15,-21 0-15,0 0 0,21 0 0,0 1 16,0-44 31,0 1-47,0 0 0,0 0 15,21 0-15,0 0 0,-21-22 0,21 22 16,0-21-16,1-1 0,-1 1 16,0 21-16,0-21 0,0-1 0,0 1 15,1 21-15,20 0 0,-21-1 16,0 22-16,0 0 0,1 0 0,-1 22 15,0-1-15,0 0 0,0 0 16,-21 21-16,21 1 0,-21-1 0,22-21 16,-22 22-16,0-1 0,0-21 15,0 21-15,0-20 0,0-1 0,0 0 16,-22 0-16,22 0 0,-21 0 16,0-21-16,21-21 31,0 0-16,21 0-15,0 0 0,1-22 0,-1 22 16,0 0-16,0-21 0,21-1 0,-20 22 16,20-21-16,0 0 0,-21 20 15,22-20-15,-1 42 0,-21-21 0,0 21 16,1 0-16,-1 0 0,-21 21 0,0 21 16,21-20-16,-21-1 15,0 21-15,0-21 0,0 0 0,0 22 16,0-22-16,0 21 0,-21-21 15,21 1-15,0-1 0,0 0 0,-21 0 16,21 0-16,-22-21 0,22 21 0,0 1 16,22-44 15,-1 22-31,0-21 16</inkml:trace>
  <inkml:trace contextRef="#ctx0" brushRef="#br0" timeOffset="7124.44">10647 3048 0,'0'-63'0,"0"126"0,0-169 16,0 43-16,0 20 0,0 1 15,0 21-15,0-21 0,-21 42 16,21-22-16,-22 22 0,1 0 0,21 22 16,0-1-16,-21 21 0,21 0 0,-21 1 15,21-1-15,-21 22 0,21 20 0,0 1 16,0-22-16,0 43 0,0-21 15,0 0-15,0-1 0,0 22 0,0-21 16,-21 21-16,21-22 0,0 22 0,-22 0 16,22-21-16,0 20 0,0-20 0,0 0 15,0 21-15,0-22 0,-21 1 16,21 0-16,-21-1 0,0-20 0,0-1 16,21 1-16,-21-22 0,-1 0 15,1 1-15,0-22 0,0 0 0,0 0 16,21-42-1,0 0-15,0-21 16,0 20-16,0 1 0,0-21 0,21 0 16,0-1-16,0 1 0,0 0 15,1-22-15,-1 1 0,0-1 0,0 1 16,0-22-16</inkml:trace>
  <inkml:trace contextRef="#ctx0" brushRef="#br0" timeOffset="7425.27">10583 3768 0,'0'0'0,"0"-64"15,0 1-15,0-1 0,0 22 0,0-64 16,0 64-16,21-1 16,1 22-16,-1-21 0,-21 21 0,21 0 15,0-1-15,0 22 0,0 0 0,1 0 16,-1 0-16,21 22 0,-21-1 16,0 0-16,1 0 0,-1 21 0,-21 1 15,0-22-15,0 21 0,0 1 0,0-22 16,-43 21-16,22-21 0,0 22 0,0-22 15,-21 0-15,20 0 0,-20 0 16,21-21-16,-21 21 0,20 1 16,1-22-16,0 0 0,0 21 0,42-21 47,0 0-47,0-21 0,22-1 15,-22 22-15,21-21 0,1 0 0,-1 21 16,0-21-16,1 0 0</inkml:trace>
  <inkml:trace contextRef="#ctx0" brushRef="#br0" timeOffset="7832.03">11070 3577 0,'0'0'16,"42"-21"-16,1-21 0,-1 21 0,0-1 0,1-20 16,-22 21-16,0-21 0,0 20 0,-21 1 15,21 0-15,-21-21 0,0 21 16,-21 21-16,0 0 16,0 0-16,0 0 0,-22 21 0,22 0 15,-21 0-15,21 0 0,-22 22 16,22-1-16,-21-21 0,21 21 15,0 1-15,-1-22 0,1 21 0,0-21 16,21 1-16,0 20 0,0-21 0,0 0 16,0 0-16,21-21 15,0 0-15,1 0 0,20 0 16,-21 0-16,0 0 0,0-21 16,1 0-16,-1 21 0,0-21 0,0-21 15,21 20-15,-20 1 0,-22-21 0,21 21 16,0-22-16,0 22 0,-21 0 15,0 0-15,0 0 0,0 42 16,0 0 0,0 0-16,0 0 0,0 1 0,0-1 15,0 21-15,0-21 0,0 0 16,0 1-16,0-1 0,0 0 0,0 0 16,0 0-16,0 0 0,0 1 15,21-1-15,0-21 16,1 0-1,-1 0-15,0 0 0,0-21 16,0-1-16</inkml:trace>
  <inkml:trace contextRef="#ctx0" brushRef="#br0" timeOffset="8220.32">11599 3429 0,'0'0'0,"21"-42"0,-21 21 15,0-1-15,0 1 0,0-21 0,0 21 16,0 0-16,0-1 0,22 1 15,-1 21-15,0 0 16,0 0-16,0 0 0,0 21 0,1 1 16,-1-1-16,0 0 0,0 0 0,0 21 15,0-20-15,1 20 0,-22-21 0,0 21 16,21 1-16,-21-22 0,0 0 16,21 0-16,-21 0 0,0 1 0,0-1 15,0 0-15,-21-21 16,0 0-1,21-21 1,0 0-16,0-1 0,0 1 0,0 0 16,0 0-16,0-21 0,0-1 0,0 22 15,21-21-15,0-1 0,0 1 0,0 21 16,0-21-16,1 20 0,-1 1 16,0 0-16,0 0 0,0 21 0,0 0 15,1-21-15,-1 21 0,0 0 0,0 0 16,0 0-16,0 0 0,1 0 15,-22 21-15,21 0 0,-21 0 16,21-21-16,-21 21 16,0 1-16</inkml:trace>
  <inkml:trace contextRef="#ctx0" brushRef="#br0" timeOffset="8512.16">12340 3344 0,'21'0'16,"0"0"-16,1 0 0,-1 0 15,0 0-15,0-21 0,0 21 16,0-21-16,1 21 0,-1-21 0,0 0 16,0 0-16,0 21 0,-21-22 0,0 1 15,-21 21 1,-21 0 0,21 0-16,-1 0 0,1 21 0,-21 1 15,21 20-15,-22-21 0,22 0 0,0 22 16,0-22-16,21 21 0,0-21 15,0 22-15,0-22 0,0 0 0,0 0 16,0 0-16,0 0 0,21 1 0,0-22 16,0 0-16,22 0 0,-22 0 0,0 0 15,21 0-15,-20 0 0,-1 0 16,21-22-16,-21 1 0,0 0 0,22-21 16</inkml:trace>
  <inkml:trace contextRef="#ctx0" brushRef="#br0" timeOffset="9303.7">13822 3196 0,'0'0'0,"0"-42"16,0 21-16,0 0 0,0-1 16,21 1-16,0 0 0,0 0 0,22 0 15,-22 0-15,21-1 0,-21 1 0,22 0 16,-1 21-16,0 0 0,1-21 15,-22 21-15,21 0 0,-21 0 0,0 21 16,1 0-16,-22 0 0,0 1 0,0 20 16,0 0-16,0 1 0,-22-1 0,1 0 15,0 1-15,0-1 0,21-21 16,0 21-16,-21 1 0,21-22 16,0 0-16,0 0 0,0 0 0,21-21 15,0 0-15,0 0 16,0 0-16,1 0 0,-1-21 15,0 0-15,21 0 0,-21 0 0,22-22 16,-22 22-16,21-21 0,-21 21 0,1-22 16,-1 1-16,0 0 0,0-1 0,0 22 15,-21-21-15,0 21 0,21-22 16,-21 22-16,22 21 0,-22-21 0,0 42 31,0 0-31,-22 1 0,1 20 16,21 0-16,-21 1 0,0-1 15,0 21-15,0-20 0,-1 20 0,1 1 16,21-1-16,-21 1 0,0-1 0,21 1 16,-21-1-16,21 1 0,0 20 0,0-20 15,0 21-15,0-1 0,0 1 16,0-22-16,0 22 0,0-21 0,0-1 16,0 1-16,0-1 0,0 1 0,-21-22 15,-1 21-15,-20-20 0,21-22 0,-21 21 16,20-21-16,-20 1 0,-21-1 0,20-21 15,1 0-15,-22 0 0,22 0 16,-21 0-16,20-21 0,1-1 16,-22-20-16,22 21 0,0-21 0,-1 20 15,1-20-15,21 0 0,0-1 0,0 1 16,-1 0-16,22-1 0,0 1 0,0-21 16,0 20-16,22 1 0,-1-22 0,0 22 15,21-21-15,1 20 0,-1-20 16,21-1-16,1 22 0,-1-22 0</inkml:trace>
  <inkml:trace contextRef="#ctx0" brushRef="#br0" timeOffset="10464.04">15007 3006 0,'0'0'0,"0"-21"0,-21-1 15,0 22-15,0 0 0,-1 0 16,1 0-16,0 0 0,0 0 15,0 22-15,0-1 0,-1 21 16,22-21-16,-21 22 0,21-1 0,-21 0 16,21-21-16,-21 22 0,21-1 0,0 0 15,0 1-15,0-22 0,0 21 16,0-21-16,0 1 0,0-1 0,21 0 16,0-21-16,0 0 0,1 0 15,-1 0-15,21 0 0,-21 0 0,22 0 16,-22-21-16,21 0 0,0-1 15,-20 1-15,20 0 0,-21-21 0,0 21 16,0-22-16,-21 1 0,0 0 0,0-1 16,0 1-16,0 0 0,0-1 15,0 22-15,0 0 0,-21 0 0,21 0 16,-21 21-16,0 0 0,-21 0 0,20 0 16,1 0-16,-21 21 0,21 0 0,0 0 15,-22 0-15,22 22 0,0-22 16,0 21-16,0-21 0,21 22 0,0-22 15,0 21-15,0-21 0,0 22 16,0-22-16,0 0 0,21 0 0,0 0 16,0-21-16,21 21 0,-20-21 15,20 0-15,0 0 0,1 0 0,-1 0 16,21 0-16,-20-21 0,-1 21 0,0-21 16,1 0-16,-1 0 0,-21 0 0,22-22 15,-22 22-15,0-21 0,0 21 16,0-22-16,-21 22 0,0-21 0,0 21 15,0-1-15,21 1 0,-42 42 32,21 1-32,-21-1 15,21 0-15,0 21 0,-21-21 16,21 22-16,-21-22 0,21 21 0,0-21 16,0 1-16,0 20 0,0-21 0,0 0 15,0 0-15,0 1 16,0-1-16,21-21 0,0 0 0,0 0 15,0 0-15,1 0 0,-1 0 0,21 0 16,-21-21-16,0-1 0,1 22 16,-1-21-16,0 0 0,0 0 0,0 0 15,0-22-15,-21 22 0,22-21 0,-1 0 16,-21 20-16,0-20 0,0 21 0,21 0 16,-21 0-16,0 42 31,0 0-31,-21 0 15,21 0-15,-21 0 0,21 22 0,0-22 16,-22 0-16,22 21 0,-21-20 16,21-1-16,0 0 0,0 21 0,0-21 15,0 1-15,0-1 0,21-21 16,1 21-16,-1-21 16,0 0-16,0 0 0,0 0 0,22 0 15,-22-21-15,21 21 0,0-21 0,-20-1 16,20 1-16,0 21 0,-21-42 15,1 21-15,-1 0 0,0-22 16,0 1-16,-21 21 0,0-22 0,0 22 16,0-21-16,0 21 0,0 0 0,0-1 15,0 1-15,-21 21 0,0 0 16,0 0-16,42 0 47,0 0-47,0 0 0,0 0 0,0 0 15,1 0-15,-1 0 0,0 0 16,0 21-16,-21 1 0,0-1 16,0 0-16,0 0 0,0 0 0,0 22 15,0-22-15,0 0 0,0 0 16,-21 21-16,21-20 0,0-1 16,-21 0-16,21 0 0,0 0 15,0 0-15,21-42 31,-21 0-15,21-21-16,0 21 0,-21-1 0,21-20 16</inkml:trace>
  <inkml:trace contextRef="#ctx0" brushRef="#br0" timeOffset="11068.33">17928 2900 0,'0'0'0,"0"-21"0,0 0 16,0-1-16,-21 22 16,0 0-1,21 22-15,0-1 0,0 0 16,0 21-16,-21-21 0,21 22 16,0-1-16,-22 0 0,22 1 0,0-1 15,-21-21-15,21 22 0,0-1 0,0-21 16,0 0-16,0 0 0,-21 1 0,21-1 15,0 0-15,-21-21 0,0 0 16,0 0 0,21-21-16,0 0 15,0-1-15,0 1 0,0-21 0,0 21 16,0-22-16,0 22 0,0-21 16,21 0-16,0-1 0,0 1 0,21 0 15,-20-1-15,-1 22 0,21-21 0,0 21 16,-20-1-16,20 22 0,0 0 15,1 0-15,-22 0 0,0 22 0,21-1 16,-21 0-16,1 0 0,-22 21 0,21-20 16,-21 20-16,0-21 0,0 21 15,0-20-15,0 20 0,0-21 0,0 0 16,-21 0-16,21 22 0,-22-43 0,22 21 16,0 0-16,0 0 0,0 0 15,22-21 1,-1 0-1,0 0-15,21 0 0,1 0 0</inkml:trace>
  <inkml:trace contextRef="#ctx0" brushRef="#br0" timeOffset="12195.68">18965 3048 0,'0'0'15,"0"-42"-15,0 21 0,0-22 0,0 1 0,0 21 16,0-22-16,-21 22 0,0 0 15,0 0-15,21 0 0,-21 21 16,-1 0-16,1 0 0,0 0 0,0 21 16,0-21-16,-22 42 0,22-21 15,0 1-15,0 20 0,0 0 0,0 1 16,-1-1-16,1 0 0,0 1 0,0-1 16,0 0-16,0 1 0,21-22 15,0 21-15,0-21 0,0 0 0,0 1 16,0-1-16,21 0 0,0-21 0,0 0 15,21 0-15,-20 0 0,20 0 0,-21 0 16,21-21-16,1 0 0,-22 21 16,21-22-16,-21 1 0,22 0 0,-22-21 15,21 21-15,-21-22 0,-21 1 16,22 0-16,-1-1 0,-21 22 16,21-21-16,-21 21 0,0-22 0,0 22 15,0 42 16,0 0-31,-21 1 0,21 20 0,-21-21 16,21 21-16,0-20 0,0 20 0,0-21 16,0 0-16,0 22 0,0-22 15,0 0-15,21 0 0,0 0 0,0 0 16,0 1-16,22-22 0,-22 0 0,21 21 16,-21-21-16,22 0 0,-1 0 0,0 0 15,1-21-15,-1 21 16,0-22-16,1 1 0,-1 0 0,-21 0 15,0 0-15,0 0 0,1-22 0,-1 22 16,0-21-16,-21-1 0,0 1 16,0 21-16,0 0 0,0 0 0,0-1 15,0 1-15,0 42 16,-21 1 0,0-1-16,21 0 0,-22 0 0,22 21 15,-21-20-15,0 20 0,21-21 0,0 21 16,0-20-16,-21-1 0,21 0 0,-21 0 15,21 0-15,0 0 0,0 1 16,0-1 0,0-42 15,0-1-31,0 1 0,21 0 16,0 0-16,0 0 0,0-22 0,1 22 15,-1-21-15,0 21 0,0-22 0,0 22 16,0 0-16,1 0 0,-1 0 15,0 0-15,0-1 0,0 22 0,0 0 16,1 0-16,-1 22 16,-21-1-16,0 0 0,21 0 15,-21 21-15,0-20 0,0-1 0,0 21 16,0-21-16,0 0 0,0 22 16,-21-22-16,21 0 0,0 0 0,0 0 15,-21 1-15,21-1 0,-22-21 16,22 21-16,-21-21 0,21-21 31,0 0-15,21-1-16,1 1 0,-1 0 15,0 0-15,0-21 0,0 20 0,22-20 16,-22 0-16,21 21 0,-21-22 16,22 22-16,-22 0 0,0 0 0,0 0 15,0 21-15,0 0 0,1 0 16,-1 0-16,0 0 0,-21 21 15,0 0-15,0 0 0,0 21 0,0-20 16,0-1-16,0 21 0,0-21 16,0 0-16,0 22 0,-21-22 0,21 0 15,-21 0-15,-1 0 0,22 1 16,0-1-16,22-21 47,-1-21-47,0-1 15,0 22-15,0-21 0,0 0 16</inkml:trace>
  <inkml:trace contextRef="#ctx0" brushRef="#br0" timeOffset="12587.45">20680 3175 0,'21'0'31,"0"0"-31,0-21 15,0 21-15,1 0 0,20 0 16,-21-21-16,0 21 0,22 0 0,-22 0 16,21-21-16,-21 21 15,0 0-15,1-22 0,-22 1 0,21 0 16,-21 0-16,0 0 16,0 0-16,-21 21 15,-1 0-15,1 0 0,0 0 16,-21 0-16,21 21 0,-22 0 0,1 0 15,0 0-15,20 0 0,-20 22 0,21-22 16,0 21-16,0-21 0,21 1 16,0-1-16,0 21 0,0-21 0,21 0 15,0-21-15,0 22 0,0-1 0,22-21 16,-22 0-16,21 21 0,0-21 0,1 0 16,-1 0-16,0 0 15,1 0-15,-22 0 0,0 0 0,0-21 16,0 21-16,-21-21 0,0-1 15,0 1-15,0 0 0,0 0 16,-21 21-16,0-21 0,0 21 16</inkml:trace>
  <inkml:trace contextRef="#ctx0" brushRef="#br0" timeOffset="13443.97">16319 4805 0,'22'-21'0,"-44"42"0,44-63 0,-1 20 15,-21 1-15,21 0 16,-21 0-16,0 0 0,0 0 15,0 63 17,0-21-32,-21 21 0,0 1 0,-1-1 15,1 22-15,0-22 0,0 21 0,21 1 16,-21-22-16,0 22 0,-1-22 0,1 0 16,21 22-16,0-22 0,-21 1 0,0-22 15,21 21-15,0-21 0,0 0 16,0 1-16,0-1 0,0 0 0,0-42 31,21 0-31,0-1 16,0 1-16,1-21 0,-1 21 15,-21-22-15,21 22 0,0-21 0,0 0 16,-21-22-16,21 22 0,1-22 0,-1 1 16,0-1-16,0 1 0,0-1 0,0 1 15,1 20-15,-1 1 0,0 0 16,0-1-16,-21 22 0,0 0 0,21 21 15,0 21-15,-21 0 16,0 22-16,0-1 0,0 0 0,0 1 16,0 20-16,0-20 0,0 20 15,0-21-15,0 22 0,0-22 0,0 1 16,0-1-16,0 0 0,0 1 16,0-1-16,0-21 0,0 0 0,0 22 15,0-22-15,-21 0 0,21 0 16,-21-21-16,0 0 0,0 0 15,0 0-15,-1 0 0,1 0 0</inkml:trace>
  <inkml:trace contextRef="#ctx0" brushRef="#br0" timeOffset="14040.03">16023 5207 0,'0'0'0,"0"-21"0,0 0 0,0 0 15,21 21-15,0-22 16,1 22-16,20-21 0,0 21 15,1-21-15,-1 21 0,21-21 0,1 0 16,21 0-16,-22-1 0,22 1 0,-22 0 16,22 0-16,-22 0 0,1-22 0,-1 22 15,1-21-15,-22 21 0,1-22 16,-1 22-16,-21 0 0,-21 0 16,0 0-16,0 0 0,0-1 0,-21 22 15,0 0-15,0 0 0,-1 22 16,1-1-16,0 0 0,0 21 15,21 1-15,-21-1 0,0 0 0,21 1 16,-22 20-16,22-21 0,0 1 16,0 20-16,0-20 0,0-1 0,0 0 15,0 1-15,0-22 0,0 21 16,0 0-16,0-20 0,-21-1 0,21 0 16,0 0-16,-21 0 0,21 0 0,0 1 15,0-44 16,0 1-31,0 0 16,0 0-16,21-21 0,0 20 0,1 1 16,20-21-16,-21 21 0,21 0 0,1-22 15,-1 22-15,0 21 0,22-21 16,-22 21-16,1 0 0,-1 0 16,0 0-16,-21 0 0,22 0 0,-22 21 15,0 0-15,0 0 0,-21 1 0,0-1 16,0 0-16,0 0 0,-21 0 0,0 0 15,0 1-15,-22-22 0,1 21 0,21 0 16,-43 0-16,22-21 0,0 21 16,-1-21-16,1 21 0,0-21 0,-1 0 15,22 0-15,0 0 0,0 22 0,0-22 16,42-22 0,21 22-16,-21-21 15,22 0-15,-1 0 0,0 0 16</inkml:trace>
  <inkml:trace contextRef="#ctx0" brushRef="#br0" timeOffset="14319.87">18140 5038 0,'0'0'0,"21"-21"16,0-1-16,-21 1 0,0 0 0,0 0 16,-21 21-16,0 0 0,0 0 15,-1 0-15,-20 0 0,21 21 16,-21 0-16,20 0 0,-20 1 0,21 20 15,0-21-15,0 21 0,-1-20 0,1 20 16,0 0-16,21-21 0,-21 22 16,21-22-16,0 21 0,0-21 15,0 1-15,21-1 0,0 0 0,0 0 16,-21 0-16,43-21 0,-22 21 0,0-21 16,0 0-16,0 0 0,22 0 0,-22 0 15,21 0-15,-21 0 0,22 0 0,-22 0 16,21-21-16,-21 21 0,22-21 0,-22 0 15,21 0-15,1 0 0</inkml:trace>
  <inkml:trace contextRef="#ctx0" brushRef="#br0" timeOffset="14551.74">19177 5080 0,'0'-21'15,"21"21"1,0 0-16,0 0 16,22 0-16,-22 0 0,0 0 15,0 0-15,22 0 0,-22 0 0,0 0 16,21 0-16,-21 0 16,-21 21-1,-21-21-15,0 21 0,0-21 16,-21 0-16,-1 21 0</inkml:trace>
  <inkml:trace contextRef="#ctx0" brushRef="#br0" timeOffset="14691.66">19050 5249 0,'0'0'0,"-21"0"0,0 22 0,-1-22 15,22 21 1,22-21 0,-1 0-16,0 0 0,0 0 15,0 0-15,22 0 0,-22-21 0,0 21 16,21 0-16,1-22 0,-22 22 15,21-21-15,0 0 0,1 21 0</inkml:trace>
  <inkml:trace contextRef="#ctx0" brushRef="#br0" timeOffset="15219.55">20553 4593 0,'0'0'0,"0"-21"0,0 0 0,21 0 0,-21 0 15,21-1-15,-21 1 16,0 42 0,0 1-1,-21-1-15,0 0 0,0 0 0,-1 21 16,1-20-16,0 20 0,0 21 16,0-20-16,-22 20 0,22-20 0,0 20 15,0-21-15,-21 1 0,20 20 0,1-20 16,21-22-16,-21 21 0,21 0 0,0-20 15,0-1-15,-21 0 0,21 0 16,0-42 15,21 0-31,0 0 0,-21-1 0,21 1 16,1 0-16,-1-21 0,0-1 0,0 1 16,0-21-16,22 20 15,-22-20-15,21-1 0,0 22 0,-20-22 16,20 22-16,0 0 0,-21-1 0,1 22 15,-1-21-15,0 42 0,-21-21 0,0 42 32,0 0-32,0 0 0,0 22 0,0-1 15,0 0-15,0 1 0,0-1 0,0 21 16,0-20-16,0-1 0,0 0 0,0 1 16,0-1-16,0 0 0,0-20 15,0-1-15,0 0 0,0 0 0,0 0 16,0 0-16,-21-21 31,-22 0-31,22-21 16,0 0-16</inkml:trace>
  <inkml:trace contextRef="#ctx0" brushRef="#br0" timeOffset="15792.22">20299 5038 0,'0'0'0,"0"-21"15,0-1 1,21 22-16,0 0 0,21 0 15,1 0-15,-1-21 0,0 21 0,22-21 16,-22 21-16,22-21 0,-1 21 0,1-21 16,20 0-16,-41-1 0,20 1 15,1 0-15,-22-21 0,0 21 16,-20-22-16,20 1 0,-21 0 0,0-1 16,0 1-16,-21-22 0,0 22 0,0 0 15,0-1-15,0 22 0,0 0 0,0 0 16,-21 21-16,0 0 15,0 21-15,21 0 0,0 22 16,-21-22-16,0 21 0,21 0 0,0 1 16,-22-1-16,22 22 0,0-22 0,0 0 15,0 22-15,0-22 0,0 0 16,0 1-16,0-1 0,0 0 0,0 1 16,0-1-16,0-21 0,0 0 15,0 1-15,0-1 0,0 0 0,-21-21 16,21 21-16,-21-21 15,21-21 1,0 0-16,0 0 16,0-1-16,0 1 0,21 0 0,0 0 15,1 0-15,20 0 0,-21-1 16,21 22-16,-20-21 0,20 0 0,0 21 16,1 0-16,-1 0 0,-21 0 0,21 0 15,-20 21-15,20-21 0,-21 21 0,-21 1 16,0-1-16,0 0 0,0 0 15,0 0-15,-21 0 0,0 1 16,0-1-16,-22 0 0,22-21 0,-21 21 16,21-21-16,-22 21 0,1-21 0,21 21 15,-22-21-15,22 0 0,-21 0 0,21 0 16,0 0-16,42 0 31,0-21-31,0 21 0,21-21 16</inkml:trace>
  <inkml:trace contextRef="#ctx0" brushRef="#br0" timeOffset="16088.05">22119 4763 0,'0'0'0,"0"-64"16,0 43-16,-21 21 15,0 0 1,0 0-16,-22 21 0,22 0 0,0 0 15,-21 1-15,20 20 0,-20-21 16,21 21-16,0 1 0,0-1 0,21-21 16,0 22-16,0-22 0,0 21 0,0-21 15,21 0-15,0 1 0,0-1 0,0 0 16,22-21-16,-22 0 0,21 21 16,0-21-16,1 0 0,-1 0 0,0 0 15,1 0-15,-1 0 0,0-21 16,-20 21-16,20-21 0,-21 0 0,0-1 15,0 1-15,-21 0 0,0 0 0,0 0 16,0 0-16,0-1 0,0 1 16</inkml:trace>
  <inkml:trace contextRef="#ctx0" brushRef="#br0" timeOffset="16635.75">18330 5038 0,'0'0'0,"0"21"15,21-21-15,1 0 0,-1 0 0,0 0 16,0 0-16,0 21 15,0-21-15,1 0 0,-1 0 0,0 0 16,0 0-16,21 0 0,-20 0 0,-1 0 16,0 0-16,0 0 0,0 0 15,-42 0 17</inkml:trace>
  <inkml:trace contextRef="#ctx0" brushRef="#br0" timeOffset="16803.65">18394 5165 0,'0'21'16,"0"0"-1,21-21-15,0 0 0,0 0 16,0 0-16,1 0 0,20 0 0,-21 0 16,21 0-16,1 0 0,-1 0 15,0 0-15,1 0 0,-22 0 0,21 0 16,1 0-16,-22 0 0,21 0 0</inkml:trace>
  <inkml:trace contextRef="#ctx0" brushRef="#br0" timeOffset="28971.42">2815 6668 0,'0'0'0,"21"0"16,-21-22-16,0 1 15,0 0-15,0 0 0,0 0 0,21 0 16,-21-1-16,0 1 0,0 0 15,0 0-15,0-21 0,0 20 0,-21 1 16,0 0-16,0 0 0,0 21 0,0 0 16,-22 0-16,1 0 0,0 0 15,-1 21-15,1 0 0,0 22 16,-22-1-16,22 21 0,-22 1 16,22 21-16,0-1 0,-1-20 0,1 20 15,21 22-15,0-21 0,-1 0 0,1-1 16,21 1-16,0 0 0,0-22 15,0 1-15,21-1 0,1-21 0,-1 1 16,21-1-16,-21-21 0,22 0 16,20 1-16,-21-22 0,1 0 0,20 0 15,1 0-15,-22-22 0,22 1 0,-1 0 16,-21 0-16,22-21 0,-1 20 16,-20-20-16,20-21 0,-20 20 15,20 1-15,-21-22 0,1 22 0,-22-21 16,21 20-16,-21-20 0,1 20 15,-22 1-15,0 0 0,0 21 0,0-1 16,0 1-16,-22 42 16,22 22-1,-21-22-15,0 42 0,0-20 0,21 20 16,-21-20-16,21 20 0,-21 1 0,21-22 16,0 21-16,0-20 0,0-1 15,0-21-15,0 22 0,0-22 0,21 0 16,0 0-16,0 0 0,0-21 0,0 0 15,1 0-15,20 0 16,-21 0-16,21-21 0,-20 21 0,-1-21 16,21 0-16,-21 0 0,0-22 0,1 22 15,-1-21-15,0 21 0,-21-22 0,0 1 16,0 0-16,0-22 0,0 22 16,0-1-16,-21 1 0,0 0 0,-22-1 15,22 22-15,0 0 0,-21 21 0,20 0 16,-20 0-16,0 0 0,21 21 15,-22 0-15,22 22 0,0-1 0,0 0 16,0 1-16,-1-1 0,22-21 16,0 22-16,0-1 0,0-21 0,0 21 15,22-20-15,-22-1 0,21 0 16,21-21-16,-21 0 0,22 0 0,-1 0 16,0 0-16,1 0 0,-1 0 15,0-21-15,1 0 0,-1-1 0,21-20 16,-20 21-16,-1 0 0,22-22 0,-22 22 15,0 0-15,1-21 0,-22 21 16,21-1-16,-21 22 0,0 0 0,1 0 16,-22 22-1,0-1-15,0 0 0,0 0 0,0 0 16,0 22-16,0-22 0,0 0 16,-22 21-16,22-21 0,-21 1 15,21-1-15,0 0 0,0 0 0,0 0 16,0-42 15,0 0-31,0-21 16,21 20-16,1 1 0,-22-21 15,21 0-15,-21-1 0,21 1 16,0 0-16,-21-1 0,21 1 0,0 21 16,-21 0-16,22-1 0,-1 1 0,0 42 31,-21 22-31,21-22 0,-21 0 15,0 21-15,0 1 0,0-22 0,0 21 16,0 1-16,0-22 0,0 21 0,0-21 16,0 0-16,0 1 0,21-1 15,0-21-15,-21 21 0,22-21 16,-1 0-16,0-21 0,0 0 16,0 21-16,0-22 0,1 1 0,-1-21 15,0 21-15,0 0 0,-21-22 16,21 22-16,0-21 0,1-1 0,-1 22 15,0-21-15,0 21 0,0 0 0,-21-1 16,21 22-16,-21 22 16,0-1-16,0 0 15,0 0-15,0 21 0,0-20 0,0 20 16,0 0-16,0 1 0,0-22 0,0 21 16,0-21-16,22 22 0,-22-22 0,21 0 15,0 0-15,0 0 0,21-21 16,-20 21-16,-1-21 0,21 0 0,-21 0 15,22 0-15,-1 0 0,-21-21 0,21 21 16,-20-21-16,-1 0 0,0 0 0,0-22 16,0 22-16,0-21 0</inkml:trace>
  <inkml:trace contextRef="#ctx0" brushRef="#br0" timeOffset="29292.34">5376 6562 0,'0'0'0,"0"-21"0,0-1 0,0 44 15,-21 20 1,21 0-16,-21 1 0,0-1 0,0 21 16,-1 1-16,1 21 0,0-22 0,21 22 15,-21-1-15,0 1 0,0 21 16,21-21-16,-22-1 0,1 22 0,21-21 16,-21 21-16,0-22 0,21 22 0,-21 0 15,0-21-15,-1-1 0,-20 22 16,21-21-16,0-1 0,-22 1 0,22 0 0,-21-1 15,21-20-15,-22-1 16,22 1-16,0-22 0,0 1 0,21-1 16,0-21-16,0 0 0,0-42 15,21-21-15,0 21 16,0-22-16,1 1 0,-1-22 0,0 22 16,21-21-16,-21-1 0,1 1 0,-1-22 15,0 21-15,0-20 0,0 20 16</inkml:trace>
  <inkml:trace contextRef="#ctx0" brushRef="#br0" timeOffset="29568.27">4995 7726 0,'0'0'0,"0"-64"0,0 1 16,0-1-16,0 22 0,0-21 0,0 20 15,21 1-15,1-22 0,-22 22 16,21 21-16,0-21 0,21-1 0,-21 22 16,1 0-16,20 0 0,-21 0 0,21 21 15,1 0-15,-22 0 0,21 0 0,1 21 16,-22 0-16,21 0 0,-21 0 15,0 22-15,-21-1 0,0 0 0,0-21 16,0 22-16,-42-1 0,21 0 0,0 1 16,-22-22-16,1 21 0,21-21 0,-21 22 15,-1-22-15,22 0 0,-21-21 16,21 21-16,-1 0 0,1-21 0,0 0 16,42 0 15,0 0-31,1-21 0,20 0 0,-21 21 15,21-21-15,1 21 0</inkml:trace>
  <inkml:trace contextRef="#ctx0" brushRef="#br0" timeOffset="30455.77">5990 7260 0,'0'0'0,"64"-106"16,-64 64-16,0 21 15,0-21-15,0 20 0,0 1 0,-22 0 16,22 0-16,-21 0 0,0 21 0,0 0 15,0 0-15,0 0 0,-1 21 16,1 0-16,-21 21 0,21-20 16,0 20-16,-1-21 0,1 21 0,0 22 15,0-22-15,21 1 0,0-1 0,-21-21 16,21 21-16,0-20 0,0 20 0,0-21 16,0 0-16,0 0 0,21-21 15,0 0-15,0 0 0,22 0 16,-22 0-16,0 0 0,0 0 0,21-21 15,-20 0-15,-1 0 0,21-21 0,-21 20 16,0 1-16,1-21 0,-1 0 16,0-1-16,-21 1 0,21 0 0,0-1 15,-21 22-15,0 0 0,0-21 16,21 42-16,-21-22 0,0 44 31,0-1-31,0 0 0,0 21 16,-21-21-16,21 22 0,0-1 0,0-21 15,0 22-15,0-22 0,0 0 0,0 21 16,0-21-16,0 1 0,21-22 0,1 21 16,-1-21-16,0 0 0,0 0 15,0 0-15,0 0 0,22 0 16,-22 0-16,0-21 0,21 21 0,-20-22 16,-1 1-16,0 0 0,21 0 0,-21 0 15,1 0-15,-1-22 0,0 22 16,-21 0-16,0-21 0,21 20 0,-21 1 15,0 0-15,0 0 16,0 42 0,0 0-1,0 0-15,0 1 0,0-1 0,0 0 16,0 21-16,21-21 0,-21 1 0,21-1 16,-21 0-16,0 0 0,22 0 15,-1 0-15,-21 1 0,21-1 0,-21 0 16,21 0-16,0-21 15,0 21-15,1-21 0,-1 0 0,0 0 0,0 0 16,0 0-16,0 0 0,22-21 16,-1 0-16,-21 21 0,22-21 0,-22 0 15,0 21-15,21-22 0,-21 1 16,1 0-16,-1-21 0,-21 21 0,21-22 16,-21 1-16,21 21 0,-21-22 0,0 1 15,0 21-15,0-21 0,0 20 0,0 1 16,0 0-16,-21 21 15,0 0-15,21 21 0,0 0 16,-21 1-16,-1-1 0,22 21 0,-21-21 16,21 0-16,0 22 0,0-1 0,0-21 15,0 0-15,0 22 0,0-22 0,0 0 16,0 0-16,0 0 0,21-21 16,1 22-16,-1-22 15,0 0 1,0 0-1,-21-22-15,0 1 0,0 0 16,21 0-16,0 0 0</inkml:trace>
  <inkml:trace contextRef="#ctx0" brushRef="#br0" timeOffset="31775.79">9334 6350 0,'0'-21'0,"0"42"0,0-63 16,0 21-1,22 21-15,-22-22 0,0 1 16,0 0 15,0 0 0,0 0 1,0 42 14,0 0-30,0 21-16,0-20 0,0 20 0,0 0 16,0 22-16,0-22 0,-22 22 15,22-1-15,-21 1 0,21 20 0,-21-20 16,21-1-16,0 1 0,0-1 0,-21 1 16,21-1-16,-21-20 0,21 20 0,0-21 15,0 1-15,0-1 0,0-21 0,0 22 16,0-22-16,0 0 0,0 0 15,0 0-15,0-42 47,-21 0-47,21 0 16,-22 0-16,1-1 0,21 1 0,-21 0 16,0 0-16,0 0 0,0-22 15</inkml:trace>
  <inkml:trace contextRef="#ctx0" brushRef="#br0" timeOffset="32411.95">8721 7006 0,'0'0'0,"-22"-21"16,44 21-1,-1 0-15,0 0 16,21 0-16,-21 0 0,22 0 16,-1 0-16,0 0 0,1 0 0,20 0 15,-20 0-15,20 0 0,1-21 0,-22 21 16,21-21-16,1 0 0,-1 21 0,1-22 15,-1 1-15,1 21 0,-1-21 0,-20 0 16,-1 0-16,0 0 0,1-1 16,-1 1-16,-21-21 0,0 21 0,1 0 15,-22-22-15,0 1 0,0 21 0,0-22 16,0 22-16,0 0 0,0 0 0,0 0 16,0 0-16,-22 21 0,1 0 15,0 0-15,21 21 16,-21 21-16,21 0 0,0 1 0,-21-1 15,21 0-15,-21 22 0,21-22 0,-22 22 16,22-22-16,-21 22 0,21-22 0,0 21 16,-21-20-16,21-1 0,-21 0 0,21-20 15,0 20-15,0-21 0,0 21 0,-21-20 16,21-1-16,0 0 16,0-42 15,0 0-31,0-1 0,21 1 0,-21 0 15,21 0-15,0 0 0,0-22 0,1 22 16,-1-21-16,0 21 0,0-22 16,0 22-16,22 0 0,-22-21 0,0 21 15,21-1-15,-21 22 0,1 0 16,-1 0-16,0 0 0,0 0 0,0 0 16,0 22-16,1-1 0,-22 0 0,0 0 15,0 21-15,0-20 0,0 20 0,0-21 16,0 21-16,0-20 0,0-1 0,-22 21 15,22-21-15,-21 0 0,0 1 0,21-1 16,-21 0-16,0-21 16,21 21-16,0-42 47,0 0-47,0 0 0,0-1 15,21 1-15,0 0 0,0 0 0</inkml:trace>
  <inkml:trace contextRef="#ctx0" brushRef="#br0" timeOffset="32815.71">10562 7070 0,'0'0'16,"21"0"-1,0 0-15,1 0 0,-1 0 16,0-21-1,0-1-15,0 22 0,0-21 0,1 21 16,-1 0-16,0-21 0,0 0 0,0 21 16,0-21-16,1 21 0,-1-21 0,-21-1 15,21 1-15,-21 0 0,0 0 16,0 0-16,0 0 0,-21 21 16,0 0-16,-1 0 0,-20 0 15,21 0-15,0 0 0,-22 21 0,22-21 16,0 21-16,-21 0 0,21 21 15,-1-20-15,1-1 0,21 0 0,0 21 0,-21-21 16,21 1-16,0-1 0,0 21 0,0-21 16,0 0-16,0 1 15,0-1-15,0 0 0,21-21 47,0-21-31,1 0-16,-1 21 0,0-22 0,0 1 15,0 0-15,0 0 0</inkml:trace>
  <inkml:trace contextRef="#ctx0" brushRef="#br0" timeOffset="34644.23">12382 6710 0,'22'-21'0,"-22"-22"15,21 22-15,-21 0 0,0 0 16,0 0-16,0-22 0,0 22 0,0 0 16,0 0-16,0 42 31,0 21-31,0-20 0,0 20 16,0 0-16,0 1 0,0-1 0,-21 0 15,21 1-15,-22-1 0,1 0 0,21 1 16,0-1-16,0 0 0,-21-21 0,21 22 15,-21-22-15,21 0 0,-21 0 0,21 0 16,0 1-16,0-1 16,0-42 15,21-1-31,-21 1 0,21 0 16,0 0-16,-21-21 0,21 20 0,1 1 15,-1-21-15,0 0 0,0 20 0,0-20 16,0 0-16,1-1 0,-1 22 0,0-21 15,0 21-15,0 0 0,0-1 16,1 22-16,-1 0 0,0 0 0,0 22 16,-21-1-16,21 21 15,-21-21-15,0 22 0,0-1 0,0-21 16,0 21-16,0-20 0,0 20 0,0-21 16,21 21-16,-21-20 0,22-1 15,-22 0-15,21 0 0,-21 0 16,21-21-16,0 21 0,0-21 0,22 0 15,-22 0-15,0 0 0,0 0 16,0-21-16,22 0 0,-22 21 0,0-21 16,21 0-16,-21 0 0,1-1 0,20 1 15,-21 0-15,0-21 0,0 21 0,-21-1 16,22-20-16,-22 21 0,21 0 16,-21-22-16,0 22 0,0 0 0,0 0 15,0 42 1,-21 0-1,21 0-15,-22 1 0,1 20 16,21-21-16,0 0 0,0 22 0,-21-22 16,21 21-16,0-21 0,0 0 15,0 1-15,0-1 0,0 0 0,0 0 16,0 0-16,0 0 0,21-21 0,0 0 16,1 0-16,20 0 0,-21 0 15,0 0-15,0 0 0,22-21 0,-22 21 16,21-21-16,-21 0 0,1 0 0,20 0 15,-21-1-15,0 1 0,0 0 16,1 0-16,-1-21 0,0 20 0,0-20 16,-21 21-16,0-21 0,0 20 0,0 1 15,0 0-15,0 42 16,0 0 0,0 22-16,-21-22 0,0 0 15,0 21-15,21-20 0,0 20 16,-22 0-16,22-21 0,0 22 0,0-22 15,0 0-15,0 21 0,0-20 0,0-1 16,22-21-16,-22 21 0,21 0 0,0-21 16,0 0-16,21 0 0,-20 0 0,-1 0 15,21 0-15,-21-21 0,22 21 0,-1-21 16,-21 0-16,21-1 0,-20 1 0,20 0 16,-21 0-16,0 0 0,0 0 15,1-22-15,-22 22 0,0-21 16,21 21-16,-21-22 0,0 22 0,0 0 15,0 0-15,0 0 0,-21 21 16,-1 21 0,1 0-16,21 0 0,-21 0 0,0 22 15,21-22-15,-21 21 0,21-21 0,0 0 16,-21 22-16,21-22 0,-22 0 16,22 0-16,0 0 0,0 1 0,0-1 15,0 0-15,0 0 16,0-42 15,0 0-31,0 0 0,22-1 16,-22 1-16,21 0 0,-21 0 0,21-21 15,0 20-15,-21-20 0,21 21 0,0-21 16,1 20-16,-1-20 0,0 21 16,0 0-16,0 0 0,0 21 0,1 0 15,-1 0-15,0 0 0,0 0 16,-21 21-16,21 0 0,-21 0 0,0 0 15,0 22-15,21-22 0,-21 21 0,0-21 16,0 22-16,0-22 0,0 21 16,0-21-16,0 0 0,0 1 0,0-1 0,0 0 15,0 0 1,-21-21-16,21-21 31,0 0-31,0 0 16,0-1-16,21 1 0,1 0 0,-1-21 15,0 21-15,0-1 0,0-20 0,0 0 16,1 21-16,-1-22 0,0 22 16,0 0-16,0 0 0,0 21 0,1 0 15,-1 0-15,-21 21 16,0 0-16,0 0 0,0 22 16,0-22-16,0 0 0,0 21 15,0-21-15,0 22 0,0-22 0,0 0 16,-21 21-16,21-20 0,-22-1 0,22 0 15,0 0-15,0 0 0,0 0 16,-21-21-16,42-21 47,1 0-47,-22 0 0,21 0 0,21 0 16,-21-1-16,0-20 0</inkml:trace>
  <inkml:trace contextRef="#ctx0" brushRef="#br0" timeOffset="35947.36">15303 6371 0,'0'0'0,"0"-21"0,0 0 0,-21 21 15,0 21-15,0 0 16,0 0-16,0 22 0,-1-1 16,1 0-16,21 1 0,-21 20 0,0-20 15,0 20-15,21-21 0,0 22 0,-21-22 16,-1 1-16,22-1 0,-21 0 0,21 1 15,0-1-15,0-21 0,-21 21 0,21-20 16,0-1-16,0 0 0,-21 0 16,21 0-16,0 0 0,0-42 31,0 0-15,0 0-16,0 0 0,0 0 0,0-1 15,0-20-15,21 21 0,-21-21 0,21 20 16,0-20-16,1 0 0,20 21 0,-21-22 15,0 22-15,22 0 0,-22 0 0,0 21 16,21-21-16,-21 21 0,1 0 0,-1 0 16,0 0-16,21 21 0,-21-21 0,1 21 15,-22 0-15,21 0 0,0 0 16,-21 1-16,0 20 0,0-21 0,0 0 16,0 0-16,0 1 0,-21-1 15,0 0-15,-1 0 0,1 0 0,0 0 16,0 1-16,-21-22 0,20 21 0,1-21 15,0 0-15,-21 0 0,21 0 0,-1 0 16,1 0-16,0 0 0,0 0 16,0-21-16,21-1 0,0 1 15,0 0 1,0 42 15,0 0-31,21-21 16,-21 22-16,21-1 0,0 0 15,-21 0-15,21 0 16,1 0-16,-1-21 0,0 22 0,0-22 16,0 0-16,22 0 0,-22 0 0,21 0 15,-21 0-15,22 0 0,-1 0 0,0 0 16,1 0-16,-22-22 0,21 1 0,0 21 16,-20-21-16,20 0 0,-21 0 0,21 0 15,-20-1-15,-1 1 0,0-21 0,0 21 16,0 0-16,0-22 0,-21 22 15,0-21-15,22 21 0,-22-1 0,0 1 16,0 0-16,0 0 0,0 0 0,-22 42 31,22 0-31,-21 0 16,0 0-16,21 22 0,0-22 0,-21 0 16,0 21-16,21-20 0,-21-1 0,21 21 15,0-21-15,0 0 0,0 1 0,0-1 16,0 0-16,0 0 0,0 0 0,21 0 15,0-21-15,0 0 16,0 0-16,0 0 0,1 0 16,20 0-16,-21 0 0,0 0 0,0-21 15,1 21-15,20-21 0,-21 0 0,0 0 16,0 0-16,1-1 0,-1 1 16,0-21-16,0 21 0,-21 0 0,0-22 15,21 1-15,-21 21 0,0 0 0,0-22 16,0 22-16,0 0 0,-21 21 31,0 21-31,21 0 0,-21-21 16,21 21-16,0 1 0,0-1 15,0 0-15,21-21 16,0 0 0,0 0-16,0 0 0,1 0 15,-1 0-15,0-21 0,0 21 16,0-21-16,0-1 0,1 22 0,-1-21 15,0 21-15,-21-21 0,21 0 16,-42 42 15,21 0-15,-21 0-16,0 1 0,-1-1 0,22 0 16,0 0-16,-21 0 0,21 0 0,0 1 15,0-1-15,0 0 0,0 0 0,0 0 16,0 0-16,21 1 0,-21-1 15,22-21-15,-1 0 0,0 0 0,0 0 16,0 0-16,0 0 0,1 0 16,-1-21-16,0 21 15,-21-22-15,21 1 16,0 0-16,-21 0 16,0 0-1,21 21 16,-21-21-31</inkml:trace>
  <inkml:trace contextRef="#ctx0" brushRef="#br0" timeOffset="40619.8">18288 6773 0,'21'22'0,"0"-22"16,0 0 31,1 0-47,-1 0 15,0-22-15,0 22 16,-21-21-16,0 0 16,21 21-16,0-21 0,1 0 15,-22 0-15,0-1 0,21 1 16,-21 0-16,0 0 0,21 0 0,-21 0 15,0-1-15,0 1 0,0 0 16,0 0-16,0 0 16,-21 21-16,0 0 0,-1 0 15,1-21-15,0 21 0,0 0 0,-21 0 16,20 0-16,1 21 0,-21-21 0,21 21 16,0 0-16,-1 0 0,-20 0 15,21 1-15,0-1 0,0 0 16,21 21-16,-22-21 0,22 1 0,-21 20 15,21-21-15,0 0 0,-21 0 0,21 22 16,0-22-16,0 0 0,0 0 16,0 0-16,21-21 0,0 22 15,1-1-15,-1-21 0,0 0 16,0 0-16,0 0 0,0 0 0,1 0 16,-1 0-16,0 0 0,21 0 0,-21-21 15,1-1-15,-1 22 0,21-21 0,-21 21 16,0-21-16,1 0 0,-1 21 15,0-21-15,-21 0 0,0-1 0,21 22 16,-21-21-16,21 0 0,-21 0 16,0 0-16,0 0 15,0 42 32,0 0-47,-21 0 16,21 0-16,-21 0 0,21 1 15,0-1-15,0 0 0,0 0 16,-21 0-16,21 0 0,0 1 16,0-1-16,0 0 0,0 0 0,0 21 15,0-20-15,0-1 0,0 0 0,0 0 16,0 21-16,0-20 0,0-1 16,0 21-16,0-21 0,0 0 0,0 1 15,0-1-15,0 0 0,0 0 0,0 0 16,0 0-16,0 1 15,-21-1-15,-1-21 16,1 21-16,0-21 16,0 0-16,0 0 0,0 0 0,-1 0 15,1 0-15,0 0 0,0 0 0,0 0 16,0 0-16,-22 0 0,43-21 0,-21 21 16,0 0-16,21-21 0,-21 21 15,21-22-15,-21 22 0,21-21 31,0 0 1,21 21-32,0 0 0,-21-21 0,21 21 15,0 0-15,0-21 0,1 21 0,-1-21 16</inkml:trace>
  <inkml:trace contextRef="#ctx0" brushRef="#br0" timeOffset="42512.23">18965 6731 0,'0'-63'16,"21"63"-16,-21-22 0,0 1 15,0 42 32,-21 1-31,21-1-16,-21 0 0,21 0 0,0 21 15,0-20-15,-21-1 0,21 21 16,-21-21-16,21 22 0,-21-22 0,21 0 16,0 21-16,0-21 0,0 22 0,0-22 15,0 0-15,0 0 0,0 22 16,0-22-16,0 0 0,0 0 15,0 0-15,21 0 0,0-21 16,0 0-16,0 0 0,0 0 0,1 0 16,-1 0-16,0 0 0,0 0 0,21 0 15,-20-21-15,-1 21 0,21-21 0,-21 0 16,22 21-16,-22-21 0,0 0 16,0-1-16,0 1 0,0 0 15,1 0-15,-1 0 0,0-22 0,-21 22 16,0 0-16,0-21 0,21 21 0,-21-1 15,0-20-15,0 21 0,0-21 0,0 20 16,0 1-16,0 0 0,0-21 16,-21 21-16,21-1 0,-21 22 0,0-21 15,21 0-15,-22 21 0,1 0 0,0-21 16,0 21-16,0 0 0,0 0 0,-1 0 16,1 0-16,-21 0 0,21 0 0,0 0 15,-1 21-15,-20-21 0,21 21 16,0 0-16,0-21 0,-1 22 0,1-1 15,0 0-15,0 0 0,0 0 16,21 0-16,0 1 0,-21 20 0,21-21 16,-22 0-16,22 22 0,0-22 0,0 0 15,0 0-15,0 21 0,0-20 16,0-1-16,0 0 0,0 0 0,0 0 16,0 0-16,22 1 0,-1-1 0,-21 0 15,21 0-15,0-21 0,-21 21 0,21-21 16,0 0-16,1 21 0,-1-21 0,0 0 15,0 0-15,0 0 0,0 0 0,1 0 16,20 0-16,-21 0 0,0-21 16,22 21-16,-22-21 0,0 21 0,0-21 15,21 0-15,-20 0 0,-1-1 16,0 22-16,0-21 0,0-21 0,-21 21 16,21 0-16,1-1 0,-22 1 0,21-21 15,-21 21-15,0-22 0,0 22 0,0-21 16,0 21-16,0 0 0,0-22 15,0 22-15,0 0 0,0 0 0,-21 0 16,-1 21-16,1-22 0,0 22 0,0 0 16,0 0-16,0 0 0,-1 0 0,1 0 15,0 0-15,0 0 0,0 0 16,0 0-16,-1 0 0,1 22 0,-21-22 16,21 21-16,0 0 0,-1 0 15,1-21-15,-21 42 0,21-20 0,0-1 16,21 0-16,-22 0 0,1 0 0,0 22 15,21-22-15,0 0 0,0 0 0,0 21 16,0-20-16,0-1 0,0 0 16,0 21-16,0-21 0,0 1 0,0-1 15,0 0-15,21 0 0,0 0 0,-21 0 16,22-21-16,-1 22 0,0-1 0,0-21 16,0 0-16,0 21 0,1-21 0,-1 0 15,0 0-15,0 0 0,0 0 0,0 0 16,22 0-16,-22 0 0,0 0 15,0-21-15,22 0 0,-22 21 16,0-22-16,0 1 0,0 21 0,0-21 16,1 0-16,-22 0 0,21 0 0,-21-22 15,21 22-15,0 0 0,-21 0 0,0-22 16,0 22-16,0-21 0,0 21 0,0-22 16,0 22-16,0-21 0,0 21 15,0 0-15,-21-22 0,21 22 0,-21 0 16,0 0-16,-1 0 0,22-1 0,-21 1 15,0 21-15,-21 0 0,21-21 0,-1 21 16,1 0-16,0 0 0,-21 0 16,21 0-16,-1 21 0,-20 0 0,21 1 15,0-1-15,-22 0 0,22 0 16,0 0-16,0 0 0,0 1 0,0 20 16,-1-21-16,1 0 0,0 22 0,0-22 15,21 21-15,0-21 0,-21 0 16,21 22-16,0-22 0,0 21 0,0-21 15,0 1-15,0-1 0,0 0 0,0 0 16,0 0-16,0 0 0,21 1 0,0-1 16,0 0-16,0-21 0,1 0 15,-1 0-15,0 0 0,0 0 0,0 0 16,22 0-16,-22 0 0,0 0 0,0 0 16,0-21-16,22 0 15,-22 21-15,0-22 0,0 1 0,0 0 16,0 0-16,1 0 0,-1 0 0,0-1 15,-21-20-15,0 21 0,21 0 0,-21-22 16,0 22-16,21 0 0,-21-21 0,0 21 16,0-1-16,0 1 0,0-21 15,0 21-15,0 0 0,-21 21 0,0-22 16,21 1-16,-21 21 0,0-21 0,-1 21 16,1-21-16,0 21 0,0 0 0,-21 0 15,20 0-15,1 0 0,0 0 16,0 21-16,-21 0 0,20-21 15,1 21-15,0 1 0,0-1 16,0 0-16,0 0 0,-1 0 0,1 0 16,21 22-16,0-22 0,0 0 0,0 0 15,0 22-15,0-22 0,0 0 0,0 0 16,0 0-16,0 0 0,0 1 0,21-1 16,1 0-16,-1-21 15,0 21-15,0-21 0,0 0 16,22 0-16,-22 0 0,0 0 0,0 0 15,0 0-15,22 0 0,-22-21 0,0 0 16,0 21-16,21-21 0,-20-1 0,-1 1 16,0 0-16,0 0 0,0-21 15,-21 20-15,21 1 0,-21-21 16,22 21-16,-22-22 0,0 1 0,0 21 16,0-21-16,0 20 0,0-20 0,0 21 15,0 0-15,-22 0 0,1-1 0,21 1 16,-21 21-16,0-21 0,0 21 0,0 0 15,-1 0-15,1 0 16,0 0-16,0 0 0,0 0 16,0 0-16,-1 0 15,1 21-15,0-21 16,21 21-16</inkml:trace>
  <inkml:trace contextRef="#ctx0" brushRef="#br0" timeOffset="45928.58">17357 6752 0,'0'0'0,"0"-21"15,0 0-15,0 0 16,0 0-1,0-1-15,0 44 79,0-1-79,0 0 0,21 0 15,0 0-15,0-21 16,0 21-16,0 1 0,-21-1 15,43-21-15,-22 21 0,0-21 0,0 21 16,0 0-16,22-21 0,-22 0 0,0 0 16,0 21-16,0 1 0,22-22 0,-22 0 15,0 0-15,-21 21 63,-21 0-32,0-21-31,0 0 0,-1 0 16,1 21-16,0-21 0,0 0 15,0 0-15,0 21 0,-1-21 0,1 0 16,0 21-16,0-21 0,0 22 0,0-22 16,-1 21-16,1 0 0,0 0 15,0-21-15,21 21 0,-21 0 0,21 1 16,-21-22-16,21 21 15,-22-21 1,22 21-16,0-42 219,0 0-204,22 21-15,-1-22 0,0 22 16,-21-21-16,21 21 0,0 0 0,-21-21 16,21 21-16,1 0 0,-22-21 15,21 21-15,0-21 0,0 21 16,-21-21-16,0-1 16,21 22-1,-21-21 1,0 0-1,21 21-15,1-21 32,-1 21-32,-21-21 203,21 21-203,0-21 15,0 21 1,0 0-16,-21-22 0,0 1 0,22 21 16,-1 0-16,-21-21 0,21 21 0,-21-21 15,21 0 1,-21 0 0,-21 21-1,21-22-15,-21 22 0,0-21 16,-1 21-16,1 0 0,0 0 0,0-21 15,0 21-15,0 0 0,-1 0 0,1-21 16,0 21-16,-21 0 0,21-21 16,-1 21-16,1-21 0,0 21 15,0 0-15,21-22 0,-21 22 32,21-21-1,0 42 78,0 1-93,21-22-16,0 21 0,0-21 15,-21 21-15,21-21 0,1 21 0,-1-21 16,0 21-16,0-21 0,21 21 0,-20-21 16,-1 22-16,21-22 0,-21 0 15,0 21-15,1-21 0,20 0 16,-21 21-16,0-21 0,0 0 0,1 0 16,-1 0-16,0 0 15,-21 21 32,-21-21-31,0 21-16,-1-21 0,1 21 15,0-21-15,0 22 0,0-22 16,0 21-16,-1 0 0,1-21 16,0 21-16,0 0 0,0 0 0,-22-21 15,22 22-15,0-1 0,0 0 16,-21 0-16,20 21 0,1-20 0,0-1 15,0 0-15,0 0 0,0 0 0,-1 0 16,1 1-16,0-1 0,0 0 0,21 0 16,-21-21-1,21 21-15,0-42 47,21 21-31,0-21-16,0 0 15,0 0-15,1 21 0,-1-22 16,0 1-16,0 0 0,21 0 0,-20-21 16,-1 20-16,21 1 0,0-21 0,-20 21 15,20 0-15,-21-1 0,21 1 0,1-21 16,-22 42-16,0-21 0,0 0 0,0-1 16,1 1-16,-1 21 0,-21-21 0,21 0 15,-21 0 1,21 21-1,-21-21 1,-21 21 0,0 0-16,0 0 15,-1 0-15,1 0 0,0 0 16,0-22-16,0 22 0,0 0 16,-1 0-16,-20 0 0,21 0 0,0-21 15,0 21-15,-1 0 0,1 0 0,0-21 16,0 0-16,0 0 15,0 21-15,21-21 0,-22 21 16,22-22-16,-21 22 16,0 0-16,21-21 0,-21 21 15,0 0-15,0 0 16,-1 0 0,44 0 109,-22 21-125,21-21 15,0 0-15,-21-21 78,-21 21-78,21-21 16,0 0-16,-21 21 16,21-21-16,-22 21 15,1-21-15,21-1 0,-21 22 16,0 0-16,21-21 0,-21 21 15,0 0-15,21 21 47,21 1-47,0-1 16,0 0-16,0 0 0,0-21 0,1 21 16,-1 0-16,0 1 0,21-1 15,-21 0-15,1-21 0,-1 21 0,21 0 16,-21-21-16,22 21 0,-22-21 0,21 0 15,-21 22-15,0-1 0,22-21 0,-22 0 16,0 0-16,0 21 0,0-21 0,1 0 16,-1 0-16,0 0 0,-21 21 15,0 0 1,0 0-16,-21-21 16,21 22-16,-21-22 0,-1 21 0,1-21 15,0 21-15,0 0 0,0-21 16,0 21-16,-1 0 0,1 1 15,0-1-15,-21 0 0,21 0 0,-1 0 16,-20 0-16,21 1 0,-21-1 0,20 0 16,1 0-16,0 0 0,0 0 0,0-21 15,0 22-15,-1-22 0,22 21 16,-21-21-16,42 0 47,1-21-32,-1-1-15,0 22 0,21-21 16,-21 0-16,22 0 0,-22 0 0,21 0 16,1-1-16,-22-20 0,21 21 0,0 0 15,-20 0-15,20-1 0,-21-20 16,21 21-16,-20 0 0,-1 0 0,-21-22 16,0 22-16,21 0 0,-21 0 15,0 0-15,21 21 0,-21 21 47,-21 0-31,21 0-16,-21-21 15,21 21 1,-21-21 31,21-21-47</inkml:trace>
  <inkml:trace contextRef="#ctx0" brushRef="#br0" timeOffset="47619.61">24278 4847 0,'0'-21'16,"21"21"31,-21 21-47,0 0 0,0 1 15,0-1-15,0 0 0,0 0 16,0 21-16,0-20 0,-21-1 16,21 0-16,0 0 0,-21 0 0,21 0 15,0 1-15,0-1 16,0 0-1,21-21-15,0 0 16,0 0-16,1 0 0,-1 0 0,21 0 16,0-21-16,1 21 0,20-21 0,1-1 15,20 1-15,-20 0 0,21 0 16,-1-21-16,1 20 0,0-20 16,-22 0-16,22 21 0,-22-22 0,-20 1 15,20 21-15,-42 0 0,22-1 0,-22 1 16,0 0-16,-21 0 0,0 42 31,0 0-31,-21 0 16,0 22-16,-1-1 0,1-21 0,0 22 15,0-1-15,0 21 0,0-20 0,-1-1 16</inkml:trace>
  <inkml:trace contextRef="#ctx0" brushRef="#br0" timeOffset="48176.29">23368 6583 0,'0'21'31,"0"0"-15,0 0-16,0 1 16,0-1-16,0 0 0,0 0 0,-21 0 15,21 0-15,0 22 0,-21-22 0,21 0 16,0 0-16,0 0 0,0 1 16,0-1-16,0 0 0,0 0 15,21-21 1,0 0-16,0 0 0,0 0 0,22 0 15,-1 0-15,0-21 0,1 0 0,20 21 16,1-21-16,-1-1 0,1 1 0,-1 0 16,1-21-16,20 21 0,-20-1 15,-1-20-15,1 21 0,-1-21 0,22 20 16,-43 1-16,22 0 0,-1 0 0,-20 0 16,-1 0-16,0-1 0,-21 1 15,22 0-15,-22 0 0,21 0 0,-21 0 16,1-1-16,-1 1 0,0-21 0</inkml:trace>
  <inkml:trace contextRef="#ctx0" brushRef="#br0" timeOffset="48908.31">24172 4678 0,'0'0'0,"0"-21"16,21 21-16,-21-21 15,22 21-15,-1 0 16,-21 21 15,0 0-31,0 0 0,0 0 16,0 0-16,0 1 0,0 20 0,0-21 16,0 21-16,0-20 0,0 20 0,0 0 15,0 1-15,0-22 0,0 21 16,0-21-16,0 22 0,-21-22 0,21 0 15,0 0-15,0 0 0,0 0 16,21-21 0,0 0-16,0 0 15,21 0-15,1-21 0,-1 0 0,22 0 16,-1 0-16,1 0 0,-1-1 0,22 1 16,-1-21-16,-20 0 0,21 20 15,-22-20-15,22 0 0,-43-1 0,22 1 16,-22 21-16,0-21 0,-21 20 0,1 22 15,-1-21-15,0 0 0,-42 21 47,21 21-47,-21 0 0,-1-21 16,1 22-16,0 20 0,0-21 16,0 21-16,0-20 0,-22 20 0,22 0 15,-21 1-15,-1-1 0</inkml:trace>
  <inkml:trace contextRef="#ctx0" brushRef="#br0" timeOffset="50080.71">23431 6265 0,'0'0'0,"22"-21"16,-22 0-16,0 0 16,0 0-1,0 42 32,0 0-47,0 0 0,0 0 16,0 1-16,0-1 0,0 21 15,-22-21-15,22 22 0,-21-1 16,0 0-16,21-21 0,-21 22 0,0-1 16,21 0-16,-21 1 0,-1-1 0,22-21 15,-21 22-15,21-22 0,-21 21 0,21-21 16,-21 0-16,21 1 0,0-1 15,0 0-15,0 0 16,21-21 15,0 0-31,0 0 0,1 0 16,20 0-16,-21 0 0,0-21 0,22 21 16,-1-21-16,0 21 0,1-21 15,-1-1-15,21 1 0,-20 0 16,20 0-16,1 0 0,-1-22 0,1 22 15,-1-21-15,22 21 0,-22-22 0,1 22 16,-1-21-16,1 21 0,-1-22 0,-20 22 16,20 0-16,-20 21 0,-1-21 15,0 0-15,1 21 0,-1-21 0,0 21 16,-21 0-16,1-22 0,20 22 0,-21 0 16,0 0-16,0-21 0,1 21 0,-1 0 15,-42 21 32,-1-21-47,1 22 16,0-22-16,0 21 0,0-21 0,-22 21 15,22-21-15,-21 21 0,0 0 16,-1-21-16,1 21 0,0 1 0,-1-1 16,-20-21-16,20 21 0,-20 0 0,-1 0 15,1 0-15,-1-21 0,22 22 0,-21-1 16,-1 0-16,22-21 0,-22 21 0,22 0 15,-22-21-15,22 21 0,0 1 16,-1-22-16,1 21 0,21-21 0,-21 21 16,-1-21-16,22 0 0,0 21 15,0-21-15,0 0 0,-1 0 0,1 21 16,0-21 0,0 0 15,0 0 78,21-21-78,21 0-31,0 0 0,0 0 0,22-1 16,-1 1-16,0-21 0</inkml:trace>
  <inkml:trace contextRef="#ctx0" brushRef="#br0" timeOffset="54595.28">28173 4593 0,'0'0'0,"21"-21"16,0 21-16,0 0 0,0 0 16,1-21-16,-1 0 15,0 0-15,-21-1 16,0 1 0,-21 21-16,-22 0 15,22 0-15,-21 0 0,0 0 0,-22 0 16,1 21-16,-1-21 0,1 22 0,-1-1 15,1 0-15,-1 21 0,1-21 16,20 22-16,-20-22 0,-1 21 0,22 1 16,21-1-16,-22-21 0,22 21 15,21 1-15,0-22 0,0 0 16,0 21-16,21-20 0,1-1 0,-1 0 16,21 0-16,0 0 0,1 0 0,20-21 15,1 22-15,-22-1 0,22 0 16,-1-21-16,-21 21 0,22 0 0,-22 0 15,1-21-15,-22 22 0,0-1 0,0 0 16,-21 0-16,0 0 16,-21-21-16,0 21 0,0 1 0,-22-22 15,-20 21-15,20-21 0,-20 0 0,-1 0 16,22 21-16,-21-21 0,20 0 16,-20 0-16,20 0 0,1 0 15,21 0-15,-21 0 0,20 0 0,1 0 16,0 0-16,42 0 31,0 0-31,1 0 0,-1 0 16,21 0-16,0-21 0</inkml:trace>
  <inkml:trace contextRef="#ctx0" brushRef="#br0" timeOffset="54880.11">28723 4932 0,'0'0'0,"21"-42"0,-21 20 16,0 1-16,0 0 0,0 0 0,-21 21 16,0 0-16,0 0 15,0 0-15,-22 0 0,22 0 0,-21 42 16,-1-21-16,22 1 0,-21 20 16,0-21-16,20 21 0,1 1 0,-21-22 15,21 21-15,21-21 0,0 22 0,-21-22 16,21 0-16,0 0 0,0 0 15,0 1-15,0-1 0,21 0 0,0 0 16,0-21-16,0 21 0,22-21 0,-22 0 16,21 0-16,0 0 0,1 0 15,-22 0-15,21 0 0,1 0 16,20 0-16,-21 0 0,1 0 0</inkml:trace>
  <inkml:trace contextRef="#ctx0" brushRef="#br0" timeOffset="56724.17">29189 5080 0,'0'-21'0,"0"42"0,0-63 0,0 21 16,-43 21 0,22 0-16,0 0 0,-21 0 0,21 0 15,-22 21-15,1 0 0,21 0 16,-22 0-16,22 0 0,0 22 0,-21-22 16,21 0-16,-1 0 0,22 0 15,-21 1-15,21-1 0,-21 0 16,21 0-16,0 0 0,0 0 15,21-21-15,0 0 16,1 0-16,-1 0 16,0 0-16,0 0 0,21-21 0,-20 0 15,-1 0-15,0 21 0,0-21 0,21-22 16,-20 22-16,-1 0 0,0 0 16,0-21-16,0 20 0,-21 1 0,0 0 15,21 21-15,-42 0 31,0 21-31,21 0 0,-21 1 0,0-1 16,0 21-16,21-21 0,0 0 16,0 1-16,0-1 15,0 0-15,0 0 0,0 0 16,21-21-16,0 0 0,0 0 0,0 0 16,0 0-16,1 0 0,20 0 15,-21 0-15,0 0 0,0 0 0,1-21 16,-1 0-16,0 21 0,0-21 15,0 0-15,0-1 0,1 1 0,-1 0 16,0-21-16,0 21 0,-21-1 0,21 1 16,-21 42 15,-21 1-31,21-1 16,-21 0-16,0 0 0,0 0 15,-1 0-15,1 1 0,0-1 0,0 0 16,0 0-16,0 0 15,-1-21-15,1 0 16,21-21 15,0 0-31,21 0 16,1 21-16,20-21 0,-21-1 0,0 1 16,22 0-16,-22 0 0,21 0 15,-21-22-15,22 22 0,-22 0 16,21 0-16,-21 21 0,0-21 0,1 21 15,-1 0-15,0 0 0,0 0 16,-21 21-16,0 0 0,0 0 16,0 0-16,0 1 0,0-1 15,0 0-15,0 0 0,0 0 16,0 0-16,0 1 0,0-1 0,0 0 16,0 0-16,0 0 0,21-21 15,0 0-15,1 21 0,20-21 16,-21 0-16,21 0 0,-20 0 0,20 0 15,-21 0-15,0 0 0,22 0 16,-22-21-16,0 0 0,0 21 16,0-21-16,0 0 0,1-22 0,-1 22 15,-21-21-15,21 21 0,0-22 0,-21 22 16,21 0-16,-21 0 0,0 0 16,0 0-16,-21 42 31,0 0-31,0 0 0,0 0 15,-1 0-15,1 1 0,0-1 16,21 0-16,-21 0 0,0 0 0,0 0 16,21 1-16,0-1 0,-22 0 15,1-21 1,42 0 15,-21-21-31,22 0 16,-1-1-16,0 22 0,0-21 0,0 0 15,0 0-15,1-21 0,20 20 0,-21 1 16,21 0-16,-20 0 0,20 0 16,-21 0-16,21-1 0,-20 22 0,-1 0 15,0 0-15,0 0 0,-21 22 16,0-1-16,0 0 0,0 0 16,0 0-16,0 0 0,0 1 15,0-1-15,0 0 0,0 0 16,0 0-16,0 0 0,21 1 15,0-1-15,1-21 0,-1 21 16,0-21-16,0 0 0,0 21 0,22-21 16,-22 0-16,0 0 0,0 0 0,21 0 15,-20 0-15,-1 0 0,0-21 16,0 21-16,0-21 0,0 0 0,1-1 16,-1 1-16,-21 0 0,21 0 15,0-21-15,0 20 0,-21 1 0,0-21 16,0 21-16,21 0 0,-21-1 15,-21 44 1,0-22 0,0 21-16,0 0 0,0 0 15,-1 0-15,22 0 0,-21 1 0,21 20 16,-21-21-16,21 0 0,0 0 0,0 1 16,0-1-16,0 0 15,21-21-15,0 21 0,1-21 0,-1 0 16,21 21-16,-21-21 0,22 21 15,-22-21-15,21 0 0,0 0 0,-20 0 16,20 0-16,-21 0 0,0-21 16,0 0-16,22 21 0,-22-21 0,0 0 15,0 0-15,0-22 0,1 22 16,-22-21-16,0 21 0,21-1 16,-21-20-16,0 21 0,0 0 0,0 0 15,0-1-15,-21 22 16,-1 0-16,1 0 15,0 22 1,21-1-16,21-21 16,0 21-16,1-21 15,-1 0-15,0 0 0,21 0 16,-21 0-16,1 0 0,20 0 0,-21 0 16,0 0-16,0-21 0,22 0 15,-22 21-15,0-22 16,0 22-16,-42 22 31,0-1-15,0 0-16,0 21 0,-1-21 0,1 1 15,0-1-15,21 21 0,0-21 0,0 0 16,0 1-16,0-1 0,21 0 16,22 0-16,-22 0 0,21-21 0,22 21 15,-1-21-15,1 0 0,-1 0 16,-21 0-16,22 0 0,-22 0 0,1 0 15,-1 0-15,-21-21 0,0 0 16,-21 0-16,0-21 0,0 20 16,0-20-16,0-21 0,-21 20 0</inkml:trace>
  <inkml:trace contextRef="#ctx0" brushRef="#br0" timeOffset="115879.92">1524 10351 0,'0'0'16,"0"-43"-16,0 1 0,0 21 0,-21 0 16,21-22-16,-21 43 0,21-21 0,0 0 15,0 42 17,0 0-32,0 22 0,0-1 15,21 0-15,-21 22 0,21-1 0,-21 1 16,0-1-16,0 1 0,0-1 0,0 1 15,0-1-15,0-20 0,0 20 16,-21-21-16,21 1 0,0-1 0,-21-21 16,21 22-16,0-22 0,0 0 15,0 0-15,0-42 32,0 0-32,0 0 0,0-1 0,21 1 15,0-21-15,-21 21 16,0-22-16,21 1 0,0 0 0,-21 21 15,21-22-15,-21 1 0,0 0 0,22 20 16,-1 1-16,-21 0 0,21 0 16,0 21-16,-21 21 0,21 0 15,0 0-15,-21 1 0,22-1 16,-1 21-16,0-21 0,-21 22 0,21-22 16,0 21-16,-21-21 0,21 22 0,1-22 15,-1 0-15,0-21 0,0 21 16,0 0-16,0-21 0,1 0 0,-1 0 15,0 0-15,21 0 0,-21-21 16,1 0-16,20 0 0,-21 0 16,0-1-16,22 1 0,-22-21 0,0 0 15,0-1-15,0 1 0,-21 0 16,0-22-16,0 22 0,0-22 0,-21 22 16,0-22-16,0 22 0,-22 0 0,22 21 15,0-1-15,0 1 0,-21 0 16,20 21-16,1 0 0,0 0 15,0 21-15,21 0 16,0 1-16,0-1 0,0 0 0,0 0 16,0 21-16,0-20 0,0-1 15,0 0-15,0 0 0,0 0 0,21-21 16,0 21-16</inkml:trace>
  <inkml:trace contextRef="#ctx0" brushRef="#br0" timeOffset="116383.67">2815 10266 0,'0'-21'0,"0"42"31,-21-21-31,21 21 16,-21 21-16,21-20 0,-21 20 15,21 0-15,0 1 0,0-1 0,0 21 16,0-20-16,0-1 0,-22 0 15,22 1-15,0-1 0,-21 0 0,21-20 16,0-1-16,0 21 0,0-21 0,0 0 16,0 1-16,0-44 47,0 1-47,0 0 0,0-21 0,0 21 15,0-22-15,0 1 0,0 0 0,0-1 16,21-20-16,1-1 0,-1 22 15,0-22-15,0 1 0,0 21 0,0-1 16,22 1-16,-22 21 0,0-22 0,0 22 16,0 21-16,1 0 15,-1 0-15,0 0 0,0 21 0,0 1 16,0-1-16,-21 21 0,22 0 0,-22 1 16,21 20-16,-21-20 0,21-1 15,-21 21-15,0-20 0,0-1 0,0 0 16,0 1-16,0-1 0,0-21 0,0 0 15,0 1-15,0-1 0,0 0 16,0 0-16,0 0 0,-21-21 16,0 0-16,-1 0 15,1 0-15,0 0 16,0-21-16,-21 0 0,20 21 16</inkml:trace>
  <inkml:trace contextRef="#ctx0" brushRef="#br0" timeOffset="116559.57">2625 10732 0,'21'0'31,"0"0"-31,0 0 0,21 0 16,-20-22-16,20 22 0,-21 0 0,21-21 16,1 21-16,-1-21 15,22 21-15,-22-21 0,0 0 0,22 21 16,-22-21-16,0-1 0,22 1 0,-22 0 15,22 0-15</inkml:trace>
  <inkml:trace contextRef="#ctx0" brushRef="#br0" timeOffset="116859.92">3873 10224 0,'0'0'0,"-42"-22"15,21 22 1,21 22-1,0-1-15,0 0 16,0 0-16,0 21 0,0 1 16,0-1-16,0 0 0,0 1 15,0-1-15,0 0 0,0 22 0,-21-22 16,21 1-16,0-1 0,-21-21 0,21 21 16,0 1-16,0-22 0,0 0 15,-22 21-15,22-20 0,0-1 16,0 0-16,0 0 15,0-42 17,0 0-32,0 0 0,0-1 0,0 1 15,0-21-15</inkml:trace>
  <inkml:trace contextRef="#ctx0" brushRef="#br0" timeOffset="117163.74">3746 10435 0,'0'-42'0,"0"84"0,0-105 0,0 20 15,0 22-15,0 0 0,22 0 0,-1 0 16,-21 0-16,21-22 0,0 22 0,0 21 16,0-21-16,22 0 0,-22 0 15,0 21-15,21-22 0,-20 22 0,20 0 16,-21 0-16,21 0 0,-20 0 0,-1 22 16,0-1-16,0-21 0,0 42 15,-21-21-15,0 0 0,0 22 0,0-22 16,0 21-16,-21-21 0,0 22 15,0-22-15,0 0 0,-1 21 16,-20-20-16,21-1 0,0 0 0,0 0 16,-1 0-16,1-21 0,0 21 0,0-21 15,0 22-15,0-22 16,21-22 15,0 1-31</inkml:trace>
  <inkml:trace contextRef="#ctx0" brushRef="#br0" timeOffset="119739.39">6900 10202 0,'0'22'47,"-21"-22"-31,21 21 15,-21-21-15,0 0-1,0 0-15,-1 0 32,22-21-32,-21 21 15,21-22-15,0 1 16,0 0-1,0 0 1,0 0-16,0 0 16,0-1-1,21 1-15,1 21 0,-1-21 16,0 0-16,0 21 0,0-21 16,0 21-16,1-21 0,-1 21 15,0 0-15,0-22 0,0 22 0,0 0 16,1 0-16,-1-21 15,0 21-15,0 0 0,0 0 16,0 0-16,1 0 16,-1 0-16,0 0 31,0 0-15,-21 21 15,-21-21 31,21 22-62,-21-22 0</inkml:trace>
  <inkml:trace contextRef="#ctx0" brushRef="#br0" timeOffset="122003.65">6879 10202 0,'-21'0'46,"21"-21"-14,0 0-17,0 0 1,0 0-16,21 0 16,0-1-16,0 1 15,1 21-15,-1-21 0,0 21 16,0-21-16,-21 0 0,21 21 0,22 0 15,-22-21-15,0 21 0,0 0 16,0-22-16,0 22 0,1 0 16,-1 0-16,0 0 0,0 0 0,0 0 15,0 0-15,1 0 0,-1 0 0,0 0 16,-21 22-16,21-22 16,-21 21-16,21 0 0,-21 0 15,0 0-15,0 0 0,0 1 16,0-1-16,-21 0 15,0 0-15,0 0 0,21 0 0,-21-21 16,-1 22-16,22-1 0,-21 0 0,0 0 16,0 0-16,0 22 0,0-22 0,-1 0 15,1 0-15,0 0 16,0 0-16,-21 1 0,20-1 0,1 0 16,0 0-16,0 0 0,0 0 0,0 1 15,-1-1-15,1 0 0,0 0 0,0 0 16,0-21-16,0 21 0,-1 1 15,1-1-15,0 0 0,21 0 16,-21-21-16,0 21 0,21 0 16,-21-21-16,21 22 0,-22-22 15,22 21 1,22-42 62,-1 21-78,0-22 16,-21 1-16,21 21 0,0-21 0,0 0 15,1 0-15,-1 0 16,0 21-16,0-22 0,0 1 0,-21 0 16,21 0-16,1 21 0,-1-21 15,0 21-15,0 0 0,0-21 0,0 21 16,1 0-16,-1 0 15,0 0-15,0 0 16,0 21-16,0 0 0,1-21 0,-22 21 16,21 0-16,0 0 0,0 1 0,0-1 15,0-21-15,-21 21 0,22 0 16,-1 0-16,-21 0 0,21 1 16,0-22-16,0 0 0,-21 21 15,21-21-15,1 0 0,-1 0 16,0 0-1,0-21-15,-21-1 16,0 1-16,21 21 0,-21-21 16,21 0-16,-21 0 0,0 0 0,0-1 15,0 1-15,22 0 16,-22 0-16,0 0 0,0 0 16,0-1-16,0 1 15,-22 21 204,22 21-203,-21-21 843,0 0-859</inkml:trace>
  <inkml:trace contextRef="#ctx0" brushRef="#br0" timeOffset="124279.7">6286 10097 0,'0'0'0,"0"-22"0,0 1 16,0 0-1,0 42 32,-21 0-31,21 22-16,0-22 0,0 21 0,0 22 16,0-22-16,0 22 0,0-1 0,0 1 15,0-1-15,0-21 0,0 22 16,0-1-16,0-20 0,0-1 0,0 0 15,0 1-15,0-22 0,0 21 0,0-21 16,0 22-16,0-22 0,0 0 16,0 0-16,0 0 15,0-42 17,0 0-32,21 0 0,-21 0 15,0 0-15</inkml:trace>
  <inkml:trace contextRef="#ctx0" brushRef="#br0" timeOffset="126395.33">7239 10097 0,'0'0'0,"0"-22"0,0-20 16,0 21-16,0 0 15,-21 21 1,0 0 0,-1 0-16,1 21 0,21 0 0,-21 0 15,0 22-15,0-22 0,0 21 0,-1 0 16,1 22-16,0-22 0,0 22 16,21-1-16,0-20 0,-21 20 15,21-21-15,0 22 0,0-22 0,0 1 16,0-22-16,0 21 0,21-21 0,0 0 0,0 22 15,0-43-15,1 21 16,20 0-16,-21-21 0,0 0 0,22 0 16,-22 0-16,21 0 0,0 0 0,1-21 15,-22 0-15,21 0 0,1-1 0,-1 1 16,0 0-16,1-21 0,-22-1 16,21 1-16,-21 21 0,0-43 0,1 22 15,-22 0-15,0-22 0,0 22 0,0 0 16,0-1-16,-22 1 0,1 0 0,0-1 15,0 1-15,0 21 16,0 0-16,-22-22 0,22 22 0,0 21 16,-21-21-16,20 21 0,1 0 0,-21 0 15,21 0-15,0 0 0,-22 21 0,22 0 16,-21 0-16,-1 1 0,22 20 16,-21 0-16,0 1 0,20-1 0,1 21 15,0 1-15,0-22 0,21 22 0,0-22 16,0 22-16,0-22 0,0 0 15,0 1-15,21-1 0,0 0 0,0-21 16,1 1-16,-1-1 0,21 0 0,0 0 16,-20-21-16,20 0 0,0 0 0,1 0 15,-1 0-15,0 0 16,1-21-16,-1 0 0,21 0 0,-20-1 16,20 1-16,-20 0 0,-1-21 0,0-1 15,1 1-15,-1 0 0,-21-1 0,0 1 16,0 0-16,-21-1 0,0-20 15,0 21-15,-21-1 0,0 1 0,0 21 16,-21-22-16,20 22 0,-20-21 0,0 21 16,-1 21-16,1-21 0,0 21 0,-1 0 15,1 0-15,0 0 0,21 0 16,-22 0-16,1 21 0,0 0 0,-1 0 16,1 21-16,21-20 0,-22 20 0,1 21 15,21-20-15,0-1 0,0 22 16,-1-22-16,22 21 0,0-20 15,0-1-15,0 0 0,0-20 0,22 20 16,-1-21-16,0 0 0,0 0 0,21 1 16,-20-22-16,-1 0 0,21 0 15,-21 0-15,22 0 0,-1 0 0,-21 0 16,21-22-16,1 22 0,-1-21 0,0-21 16,1 21-16,-1 0 0,-21-22 0,22 22 15,-22-21-15,0-1 0,-21 1 16,0 0-16,0-22 0,0 22 0,0 0 15,0-1-15,-21 1 0,-22 0 0,22-1 16,0 22-16,-21 0 0,21 0 16,-22 0-16,1-1 0,21 22 15,-22 0-15,22 0 0,-21 0 0,21 22 16,-22-22-16,22 21 0,0 0 0,0 21 16,0 1-16,0-1 0,-1 0 15,22 22-15,0-22 0,0 22 0,0-22 16,0 21-16,0-20 0,0-1 0,0 0 15,0 1-15,22-22 0,-1 21 0,-21-21 16,21 1-16,0-22 0,0 21 16,22-21-16,-22 0 0,0 0 15,21 0-15,-21 0 0,22 0 0,-22-21 16,21 21-16,1-22 0,-1 1 0,-21-21 16,21 21-16,-20-22 0,20 22 15,-21-21-15,0 0 0,-21-1 0,0 1 16,0-22-16,0 22 0,-21 0 0,0-1 15,-21 1-15,20 0 0,-20-1 0,0 22 16,-1 0-16,22 0 0,-21 0 16,0 0-16,-1 21 0,22 0 0,-21 0 15,-1 0-15,22 0 0,0 21 16,0 0-16,0 21 0,0-21 0,-1 22 16,22 20-16,0-20 0,0 20 15,0 1-15,0-22 0,0 21 0,0-20 16,0-1-16,22 0 0,-1 1 0,-21-1 15,21 0-15,0-20 0,0-1 16,22 0-16,-22 0 0,0-21 0,0 0 16,21 21-16,1-21 0,-22 0 0,21 0 15,1 0-15,-1-21 0,-21 0 0,21 0 16,1 0-16,-1-1 0,-21 1 16,22 0-16,-22-21 0,0 21 0,0-22 15,0 1-15,-21 0 0,0-1 0,0 1 16,0-22-16,0 22 0,-21 0 0,0-1 15,-21 1-15,20 0 16,-20 21-16,0-22 0,21 22 0,-22 0 16,1 0-16,0 0 0,20-1 0,-20 22 15,0 0-15,21 0 0,-22 0 0,22 0 16,-21 22-16,21-1 0,-1 0 16,-20 0-16,21 21 0,0 1 0,0-1 15,-1 22-15,22-22 0,0 21 0,0 1 16,0-22-16,0 22 0,0-22 15,0 0-15,22 1 0,-1-22 0,-21 21 16,21-21-16,0 1 0,0-1 0,0-21 16,1 21-16,20-21 0,-21 21 15,0-21-15,22 0 0,-22 0 16,21 0-16,-21-21 0,22 0 0,-1 21 0,-21-21 16,21-1-16,1-20 0,-22 21 15,21-21-15,1-1 0,-22 1 0,0 0 16,0-1-16,-21 1 0,0 0 15,0-22-15,0 22 0,0-1 0,-21 1 16,0 0-16,0-1 0,-22 1 0,22 21 16,-64-43-16,43 43 0,0 0 15,-1 21-15,1 0 0,0 0 16,-1 0-16,1 0 0,0 0 0,-1 21 16,1 0-16,0 1 0,21-1 15,-1 21-15,1 0 0,0 1 0,21-1 16,0 0-16,0 22 0,0-22 15,0 1-15,0-1 0,21 0 0,-21 1 16,21-22-16,1 21 0,20-21 0,-21 0 16,0-21-16,22 22 0,-22-22 15,21 0-15,-21 0 0,22 0 0,-1 0 16,-21 0-16,21-22 0,1 22 0,-22-21 16,21 0-16,-21 0 0,22-21 0,-22 20 15,0-20-15,-21 21 0,0-21 16,0-1-16,0 1 0,0-22 0,0 22 15,-21 0-15,0-1 0,0 22 16,-22-21-16,1 0 0,0 20 16,-1 1-16,1 0 0,0 0 0,-1 21 15,1 0-15,0 0 0,-1 0 0,1 0 16,21 21-16,-22 0 0,22 22 0,0-22 16,0 21-16,0 0 0,21 22 15,0-22-15,0 22 0,0-22 0,0 22 16,0-22-16,21 21 0,-21-20 0,21-1 15,0-21-15,0 22 0,1-22 16,-1 21-16,0-21 0,0-21 16,0 21-16,22 1 0,-22-22 0,0 0 0,0 0 15,0 0-15,-21-22 16,0 1 0,0 0-16,0 0 0,0 0 0</inkml:trace>
  <inkml:trace contextRef="#ctx0" brushRef="#br0" timeOffset="126892.05">6604 10224 0,'0'0'0,"0"-22"0,0 1 15,0 0 1,0 42 0,0 0-1,0 22-15,0-22 16,0 21-16,0 1 0,0-1 0,0 0 15,0 1-15,0-1 0,21 0 0,-21 22 16,0-22-16,0-21 0,0 22 16,21-1-16,-21-21 0,0 21 0,0-20 15,0-1-15,0 0 0,0 0 16</inkml:trace>
  <inkml:trace contextRef="#ctx0" brushRef="#br0" timeOffset="127571.66">9715 10478 0,'-21'0'16,"42"0"-16,-63 0 0,21 0 0,42 0 31,0 0-15,0 0-16,22 0 0,-1 0 0,22 0 15,-1 0-15,-21 0 0,22 0 0,-1-22 16,1 22-16,21 0 0,-22 0 0,1 0 16,-1-21-16,22 0 0,-22 21 0,1-21 15,-1 21-15,-20 0 0,-1-21 16,0 21-16,-21 0 0,-21-21 0,0-1 15,0 1-15,-42 21 16,21 0-16,-21 0 0,20-21 16,-20 21-16,0 0 0,-1 0 0,1 0 0,0-21 15,21 21-15,-1 0 0,1 0 16,0 0-16,0 0 16,21-21-1,21 21-15,21 0 0,-20 0 16,-1 0-16,0 0 0,21 0 0,-21 0 15,22 0-15,-22 0 0,0 0 16,21 21-16,-20 0 0,-22 0 0,0 0 16,0 1-16,0-1 0,0 21 0,0-21 15,-22 0-15,1 22 0,0-22 0,-21 21 16,21-21-16,-22 1 0,1 20 16,21-21-16,-22 0 0,22 0 0,0 1 15,0-1-15,0 0 0,0-21 0,-1 21 16,1-21-16</inkml:trace>
  <inkml:trace contextRef="#ctx0" brushRef="#br0" timeOffset="128083.36">12044 9843 0,'0'-43'15,"21"22"-15,0 0 0,-21 0 16,21-22-16,0 22 0,-21 0 0,22-21 16,-1 21-16,-21-1 0,21-20 15,-21 21-15,0 0 0,0 0 16,-21 21-1,0 0-15,-22 21 0,22 0 0,0 21 16,0 1-16,-22-1 0,22 21 0,0-20 16,0 20-16,0 1 0,21-1 15,0-20-15,-21 20 0,21-21 0,0 22 16,0-22-16,0 1 0,0-1 0,21-21 16,0 21-16,-21-20 0,42 20 15,-21-21-15,1 0 0,-1 0 0,21-21 16,0 0-16,1 0 0,-22 0 0,21 0 15,1 0-15,-1-21 0,0 0 16,1 0-16,-1-21 0,0 20 0</inkml:trace>
  <inkml:trace contextRef="#ctx0" brushRef="#br0" timeOffset="128543.48">12806 9652 0,'0'0'0,"0"-63"0,0-1 0,0 22 15,0-1-15,0 22 0,-21-21 0,21 21 16,-22 0-16,1 21 0,0 0 15,0 21 1,0 0-16,21 0 0,0 21 0,0 22 16,0-1-16,-21 1 0,21-1 0,0 1 15,0-1-15,0 1 0,-22-22 0,22 22 16,0-22-16,-21 0 0,21 22 0,0-43 16,0 21-16,0 1 0,0-22 15,-21 0-15,21 0 0,0 0 0,0 1 16,-21-22-16,21-22 31,0 1-31,0 0 0,0 0 16,21 0-16,0-22 0,0 22 0,-21-21 15,22 21-15,-1-22 0,-21 22 16,21-21-16,0 21 0,0 0 16,-21-1-16,21 1 0,1 21 0,-1 0 15,0 0-15,0 21 0,0 1 16,-21-1-16,21 0 0,-21 0 0,22 21 15,-22-20-15,0-1 0,0 21 0,0-21 16,0 0-16,0 1 0,0-1 0,0 0 16,0 0-16,0 0 0,0 0 0,0 1 15,0-1 1,0-42 15,21-1-31,-21 1 16,21 0-16</inkml:trace>
  <inkml:trace contextRef="#ctx0" brushRef="#br0" timeOffset="128888.29">13314 10033 0,'0'0'16,"21"-21"-1,0 21-15,0-21 0,0 21 0,-21-21 0,22 21 16,-1-22-16,0 22 0,0-21 0,-21 0 15,21 21-15,-21-21 16,0 0-16,0 0 16,0-1-16,-21 22 15,0 0-15,0 0 0,0 0 16,-1 22-16,-20-1 0,21 0 0,0 0 16,-22 0-16,22 0 0,0 1 0,0 20 15,0-21-15,21 21 0,0-20 0,-21 20 16,21-21-16,0 0 0,0 0 15,0 1-15,0-1 0,0 0 0,21 0 16,0 0-16,0 0 0,0-21 16,0 0-16,1 0 0,20 0 0,-21 0 15,0 0-15,0 0 0,22 0 16,-22-21-16,21 21 0,-21-21 0,22 0 16,-22 0-16</inkml:trace>
  <inkml:trace contextRef="#ctx0" brushRef="#br0" timeOffset="129671.84">13885 9906 0,'0'0'16,"0"-21"-16,0 0 0,0 0 0,0-1 0,0 1 16,-21 21-1,0 0-15,21 21 0,-21 1 16,0-1-16,21 0 0,-22 0 0,22 21 16,-21-20-16,0 20 0,21-21 15,0 21-15,-21 43 16,21-43-16,-21-20 0,21-1 15,0 0-15,0 0 0,0 21 0,0-20 16,21-1-16,0 0 0,0-21 16,0 0-16,1 0 0,-1 0 0,21 0 15,-21 0-15,22 0 0,-22 0 0,21 0 16,-21-21-16,22 0 0,-22-1 0,0 1 16,21 0-16,-21-21 0,1 21 0,-1-22 15,0 22-15,-21-21 0,21-1 16,-21-20-16,21 21 0,-21-22 0,0 22 15,21-22-15,-21 1 0,22-1 0,-22 22 16,21-22-16,-21 22 0,0 21 16,21-21-16,-21 20 0,0 1 0,0 42 31,0 1-31,0 20 0,0 0 16,0 1-16,-21-1 0,0 21 0,21-20 15,-22 20-15,1-20 0,0 20 0,0-21 16,0 1-16,0-1 0,21 0 0,-22-20 15,1 20-15,0-21 0,21 0 0,0 0 16,-21 1-16,21-1 0,-21 0 16,21-42 15,21 21-15,-21-21-16,21-1 0,0 1 0,0 0 15,1 0-15,-1-21 0,0 20 0,0-20 16,21 21-16,-20 0 0,-1-22 0,0 22 15,0 0-15,0 21 0,0-21 0,1 21 16,-1 0-16,-21 21 31,0 0-31,-21-21 16,-1 21-16,1-21 0,0 22 0,0-22 16,0 21-16,0-21 0,-1 21 0,1-21 15,0 21-15,21 0 16,-21-21-16,21 21 0,0 1 0,0-1 15,0 0-15,0 0 16,0 0-16,21-21 0,0 21 16,0 1-16,1-1 0,-1 0 15,0-21-15,21 21 0,-21-21 0,1 21 16,20-21-16,-21 0 0,0 21 0,0-21 16,1 0-16,-1 0 0,21 0 0,-21 0 15,0 0-15,1 0 0,-1 0 16,21-21-16</inkml:trace>
  <inkml:trace contextRef="#ctx0" brushRef="#br0" timeOffset="130456.75">16319 10054 0,'22'0'0,"-44"0"0,44-21 0,-22-21 16,0 21-16,0-1 0,0 1 0,0-21 16,-22 21-16,1-22 0,0 22 15,0-21-15,21 21 0,-42 0 0,20-1 16,1 1-16,0 21 0,-21 0 16,21 0-16,-22 0 0,22 21 0,-21 1 15,21-1-15,-22 0 0,22 0 0,0 21 16,-21 1-16,20-22 0,1 21 0,0 1 15,0-1-15,21 0 0,0 1 0,-21-22 16,21 21-16,0-21 0,0 22 16,0-22-16,0 0 0,21 0 0,0 0 15,-21 0-15,21-21 0,0 22 0,22-22 16,-22 0-16,0 0 0,21 0 0,-20 0 16,-1 0-16,21-22 0,-21 22 0,22-21 15,-1 0-15,-21 0 0,21 0 0,-20 0 16,20-22-16,-21 22 0,0-21 15,0-1-15,1 1 0,-22 0 16,0-22-16,21 22 0,-21-22 0,21 1 16,-21-1-16,0 1 0,0-1 0,0 1 15,0-1-15,0 22 0,0 0 0,0-1 16,0 22-16,0 0 0,0 0 0,-21 21 16,0 21-1,-1 21-15,22-20 0,-21 20 16,0 0-16,0 22 0,0-1 0,0 1 15,21-1-15,0-20 0,-22 20 0,22 1 16,0-22-16,0 0 0,0 1 16,0-1-16,0-21 0,22 21 0,-1-20 15,-21-1-15,21 0 0,0 0 0,0-21 16,0 0-16,1 21 0,-1-21 0,0 0 16,0 0-16,0 0 0,0 0 15,1-21-15,-1 0 0,0 21 0,0-21 16,-21 0-16,21-1 0,0 1 0,1 0 15,-22 0-15,21 0 0,-21 0 0,0-1 16,21 1-16,-21 42 31,0 1-31,0-1 0,0 0 16,0 0-16,0 0 16,0 0-16,0 1 0,0-1 0,0 0 15,0 0-15,0 0 16,21-42 15</inkml:trace>
  <inkml:trace contextRef="#ctx0" brushRef="#br0" timeOffset="130639.65">16743 9716 0,'0'0'0,"-21"-22"16,-1 1-16,1 21 0,0 0 0,21-21 15,-21 21-15,0 0 0,0 0 16,21 21 15,21 0-31,0 1 16,0-22-16,0 21 0,0 0 16</inkml:trace>
  <inkml:trace contextRef="#ctx0" brushRef="#br0" timeOffset="131296.09">16912 9800 0,'0'21'15,"0"1"-15,0-1 16,-21 0-16,21 0 0,-21 0 16,21 0-16,0 1 0,0-1 0,0 0 15,0 0-15,0 0 0,0 0 0,0 1 16,0-1-16,0 0 0,0 0 15,0 0-15,0 0 0,21-21 16,0 0 0,0 0-1,0 0-15,1 0 16,-22-21-16,0 0 0,21 21 0,-21-21 0,21 0 16,0 0-16,-21-1 0,21-20 15,-21 21-15,21 0 0,1-22 0,-22 1 16,0 21-16,21 0 0,-21-22 0,21 22 15,-21 0-15,0 42 32,0 0-32,0 1 0,0-1 15,-21 0-15,0 21 0,21-21 0,0 1 16,0 20-16,-22-21 0,22 0 0,0 0 16,0 1-16,0-1 0,0 0 0,0 0 15,0 0-15,22-21 16,-1 0-16,0 0 0,0 0 15,0 0-15,0 0 0,1 0 0,-1 0 16,0 0-16,0-21 0,0 0 16,0 21-16,1-21 0,-22 0 0,21-1 15,0 1-15,-21-21 0,21 21 0,-21-22 16,21 22-16,-21 0 0,0-21 0,21 21 16,-21-1-16,0 44 31,0-1-31,0 0 0,-21 0 15,21 0-15,0 0 0,0 1 0,-21-1 16,21 0-16,0 0 0,0 0 16,0 0-16,0 1 0,0-1 15,0 0-15,0-42 47,21 0-31,-21-1-16</inkml:trace>
  <inkml:trace contextRef="#ctx0" brushRef="#br0" timeOffset="131475.99">17589 9673 0,'-21'0'0,"42"0"0,-63 0 0,21 0 16,21-21-16,-21 21 0,0 0 0,-1 0 15,1 0-15,0 0 16,21 21 15,21-21-31,0 0 0,-21 21 16,22-21-16</inkml:trace>
  <inkml:trace contextRef="#ctx0" brushRef="#br0" timeOffset="131923.26">17886 9821 0,'0'0'0,"21"0"16,0 0-16,0 0 16,-21-21-16,21 21 0,-21-21 15,-21 21 17,0 0-32,0 0 0,0 0 15,-22 21-15,22 0 0,0 1 0,0-22 16,0 21-16,0 0 0,21 0 0,0 0 15,-22-21-15,22 21 0,0 1 16,0-1-16,0 0 0,22 0 16,-1-21-16,0 0 15,0 21-15,0-21 0,0 0 16,22 0-16,-22 0 0,0 21 0,0-21 16,0 0-16,1 0 0,-1 22 0,-21-1 15,0 0 1,0 0-1,-21-21-15,-22 0 0,22 0 0,0 0 16,-21 0-16,-1 0 0,22 21 0,-21-21 16,21 0-16,-22 0 0,22 0 0,0 0 15,0 0-15,0 0 16,42 0 15,0 0-15,0 0-16,0 0 0</inkml:trace>
  <inkml:trace contextRef="#ctx0" brushRef="#br0" timeOffset="132171.13">18203 9885 0,'0'0'16,"21"-21"-16,-21 0 0,0 42 31,0 0-31,0 0 15,0 0-15,0 22 0,-21-22 16,21 0-16,0 0 0,0 0 16,0 0-16,0 1 0,-21-22 0,21 21 15,0 0-15,-21-21 0,21 21 0,0-42 47,0 0-31</inkml:trace>
  <inkml:trace contextRef="#ctx0" brushRef="#br0" timeOffset="132336.03">18224 9652 0,'0'-21'16,"0"42"-16,0-63 0,0 21 0,0-1 16,-21 22-16,0 0 15,0 0-15,21 22 31,0-1-31,21-21 16,0 0-16,0 21 0,22-21 0</inkml:trace>
  <inkml:trace contextRef="#ctx0" brushRef="#br0" timeOffset="132850.74">18669 9419 0,'0'0'0,"0"-21"0,0 0 15,0 0-15,0 0 0,-21-1 16,21 1-16,-21 21 16,-1 21-1,22 1-15,0 20 0,0-21 16,0 21-16,-21 1 0,21-1 0,-21 0 16,21 1-16,0-1 0,0 22 15,-21-22-15,0 0 0,21-21 16,-21 22-16,21-1 0,-22-21 0,22 22 15,0-22-15,0 0 0,0 0 0,0 0 16,-21 0-16,0-21 16,21-21-1,0 0 1,0 0-16,0 0 16,21 0-16,0-1 0,1 1 0,-1 0 15,21 0-15,-21 21 0,0-21 0,22 0 16,-1 21-16,-21 0 0,22 0 15,-22 0-15,21 0 0,-21 0 0,0 0 0,1 21 16,-1 0-16,-21 0 0,0 0 16,0 0-16,0 1 0,0-1 15,0 0-15,-21 0 0,-1 0 0,1 0 16,0 1-16,-21-22 0,21 21 0,-1 0 16,-20-21-16,21 21 0,-21-21 0,20 0 15,1 21-15,0-21 0,0 0 0,0 0 16,0 0-16,42-21 31,0 0-15,0 0-16</inkml:trace>
  <inkml:trace contextRef="#ctx0" brushRef="#br0" timeOffset="133148.17">19367 9292 0,'0'0'0,"0"-21"0,0 0 0,0 0 16,-21 21 0,0 21-16,21 0 15,-21 0-15,0 22 0,21-1 0,-21 0 16,21 1-16,-22 20 0,22-21 0,-21 22 16,21-22-16,-21 22 15,21-22-15,-21 0 0,21 1 0,0-1 16,0 0-16,0-20 0,0-1 0,0 21 15,0-21-15,-21-21 0,21 21 0,0 1 16,0-1 0,21-42-1,0-1 1,0 22-16,0-21 0,1 0 0,-1 0 16,0 0-16,0 21 0</inkml:trace>
  <inkml:trace contextRef="#ctx0" brushRef="#br0" timeOffset="133475.98">19452 9906 0,'0'0'0,"21"0"15,0 0 1,1 0-16,-1 0 0,21 0 16,-21-21-16,0 21 0,22-21 15,-22 21-15,0-21 0,21-1 0,-20 1 16,-1 0-16,0 0 0,0 0 0,-21 0 15,-21 21 1,0 0 0,-22 0-16,22 21 0,-21 0 0,21 0 15,-22 21-15,22-20 16,0-1-16,-21 0 0,21 21 0,-1-21 16,22 1-16,-21-1 0,21 0 0,-21 0 15,21 0-15,0 0 0,0 1 16,0-1-16,21-21 15,0 0-15,1 0 0,-1 21 0,0-21 16,0 0-16,21 0 0,1 0 16,-1 0-16,0-21 0,1 21 0</inkml:trace>
  <inkml:trace contextRef="#ctx0" brushRef="#br0" timeOffset="133955.76">21442 9483 0,'0'0'0,"0"-21"0,0-1 16,0 1-16,0 0 0,0 0 15,0 0-15,21 21 16,-21-21-16,21 21 0,0 0 0,0 0 15,1 0-15,-1 0 0,21 0 0,-21 0 16,22 0-16,-1 0 16,-21 21-16,21 0 0,-20-21 0,-22 21 15,0 0-15,0 0 0,0 1 0,0-1 16,-22 0-16,-20 21 0,21-21 0,-21 22 16,-1-22-16,1 21 0,-22-21 15,1 22-15,21-1 0,-22-21 0,22 0 16,-1 22-16,-20-22 0,42 0 0,-22 0 15,1 0-15,21 1 0,0-22 0,0 21 16,21 0-16,-22-21 0,22 21 16,22-21-16,-1 0 15,21 0-15,-21 0 0,22 0 16,-1 0-16,0 0 0,22-21 0,-1 21 16,1-21-16,-1 0 0,1-1 0,-1 22 15,22-21-15,-22 0 0,22 21 16,-21 0-16,-1 0 0,1 0 0,-22-21 15,0 21-15,1 0 0,-22 0 0,0 0 16,0 0-16</inkml:trace>
  <inkml:trace contextRef="#ctx0" brushRef="#br0" timeOffset="152619.95">7197 12277 0,'21'0'0,"0"0"16,0 0-1,0 0 1,0-21-16,1-1 15,-1 1-15,0 0 16,-21 0-16,21 0 16,0 0-16,-21-1 0,0 1 0,0 0 15,0 0-15,0 0 0,0 0 0,0-1 16,0 1-16,0 0 16,-21 21-16,0-21 0,0 21 15,0 0-15,-1 0 0,-20 0 16,21 0-16,-21 0 0,20 0 15,-20 21-15,0 0 0,-1 0 0,22 1 16,-21-1-16,0 21 0,20-21 0,-20 0 16,21 22-16,0-22 0,0 21 15,-1-21-15,1 22 0,21-22 0,0 0 16,0 21-16,0-20 0,0-1 0,0 0 16,0 0-16,21-21 0,1 21 0,-1-21 15,21 0-15,-21 21 0,22-21 16,-22 0-16,21 0 0,0 0 0,-20 0 15,20 0-15,-21 0 0,21 0 16,-20-21-16,20 21 0,-21-21 16,0 0-16,0 0 0,1 0 0,-1-1 15,0 1-15,-21 0 0,0 0 0,21 0 16,-21 0-16,21-22 0,-21 22 0,0 0 16,0 0-16,0 42 46,0 0-46,0 0 0,0 0 16,0 1-16,0 20 0,0-21 0,-21 21 16,21-20-16,0 20 0,-21 0 15,21 1-15,0-22 0,0 21 0,0 0 16,0 1-16,0-1 0,0 0 0,0 1 16,0-1-16,0 0 0,0 1 15,0-1-15,0-21 0,0 22 0,0-22 16,0 21-16,0-21 0,0 0 15,0 1-15,0-1 0,0 0 0,0 0 16,21 0-16,-21 0 16,-21-21-1,0 22-15,0-22 0,-1 0 0,1 0 16,0 0-16,0 0 0,0 0 16,0 0-16,-1 0 0,1 0 15,0 0 1,21-22 15,0 1-15,0 0-16,0 0 15,0 0-15,0 0 0,0-1 0,21 1 16</inkml:trace>
  <inkml:trace contextRef="#ctx0" brushRef="#br0" timeOffset="153363.53">9948 12637 0,'-63'0'16,"42"0"-16,-1 0 0,-20 0 15,21 0-15,0 0 0,0-22 16,-22 22-16,22 0 0,-21 0 0,21 0 15,-22 0-15,22 0 0,0 0 0,0 0 16,0 0-16,-1 0 0,44 0 31,-1 0-31,0 0 0,21 0 0,1 0 16,-1 0-16,21 0 0,1 0 0,-22 0 16,43 0-16,-22 0 0,1 0 0,21 22 15,-1-22-15,-20 0 0,20 0 16,-20 0-16,-1 0 0,22 0 15,-21 0-15,-1 0 0,1 0 0,-22 0 16,21 0-16,-20-22 0,-22 22 0,0 0 16,0 0-16,-21-21 0,0 0 0,0 0 15,-21 21 1,0 0-16,0 0 0,-22-21 0,22 21 16,-21 0-16,21 0 0,-22 0 0,22-21 15,0 21-15,0 0 0,21-22 31,21 22-15,0 0-16,0 0 0,22 0 0,-22 0 16,0 0-16,0 0 0,0 0 15,1 0-15,-1 22 0,0-22 0,-21 21 16,0 0-16,21 0 0,-21 0 16,0 22-16,0-22 0,-21 0 15,0 0-15,0 0 0,-1 0 0,-20 22 16,21-22-16,0 0 0,-22 0 0,22 0 15,0 1-15,0-22 0,0 21 16,0 0-16,-1-21 0,1 0 16,0 0-1</inkml:trace>
  <inkml:trace contextRef="#ctx0" brushRef="#br0" timeOffset="153804.26">12319 12298 0,'0'0'0,"0"-21"0,21 21 0,-21-21 16,0-1-16,0 1 0,0 0 16,-21 21-16,0 0 0,0 0 0,-1 0 15,1 0-15,-21 0 0,21 21 16,0 0-16,-1 1 0,-20 20 0,21-21 15,0 21-15,21 1 0,0-1 16,-21 0-16,21-20 0,0 20 0,0 0 16,0 1-16,0-22 0,21 21 15,0-21-15,0 22 0,0-22 0,0 0 16,22 0-16,-1 0 0,0-21 0,1 21 16,-1-21-16,22 0 0,-22 0 0,21 0 15,-20-21-15,20 0 0,1 0 0,-22 0 16,22-22-16,-1 22 0</inkml:trace>
  <inkml:trace contextRef="#ctx0" brushRef="#br0" timeOffset="154252.01">13271 11959 0,'0'-42'16,"0"84"-16,0-126 0,0 62 0,0-20 0,0 21 16,-21 21-16,0 0 0,0 0 15,0 21-15,0 0 0,-1 0 16,1 22-16,21-1 0,-21 22 0,0-22 15,0 21-15,0 1 0,-1-22 0,22 22 16,-21-22-16,0 22 0,21-22 0,-21 0 16,21 1-16,0-22 0,0 21 15,-21-21-15,21 22 0,0-22 0,-21-21 16,21 21-16,0 0 0,0-42 31,0 0-15,21 0-16,0-1 0,0 1 15,0-21-15,22 21 0,-22-22 0,0 1 16,21 21-16,1-21 0,-22-1 0,21 22 16,-21 0-16,0 0 0,22 0 0,-22 21 15,0 0-15,0 0 0,-21 21 16,21 0-16,-21 0 0,0 21 16,0-20-16,0 20 0,0-21 0,0 0 15,0 22-15,0-22 0,0 0 0,0 0 16,0 21-16,0-20 0,0-1 15,0 0-15,0 0 16,22-21 15,-1 0-31,0-21 0,0 0 16,0 0-16,0-1 0</inkml:trace>
  <inkml:trace contextRef="#ctx0" brushRef="#br0" timeOffset="154551.84">13779 12404 0,'22'0'47,"-22"-21"-47,21 21 0,0 0 16,0-22-16,0 1 0,0 0 16,1 21-16,-1-21 0,0 0 15,-21 0-15,-42 21 31,20 0-31,1 21 0,0 0 16,0 0-16,0 0 0,-22 0 0,22 1 16,0 20-16,0-21 0,21 0 0,0 22 15,-21-22-15,21 0 0,0 0 16,0 0-16,0 0 0,0 1 0,21-1 16,0-21-16,0 0 0,0 0 15,22 0-15,-1 0 0,0 0 0,1-21 16,-1-1-16,22 22 0</inkml:trace>
  <inkml:trace contextRef="#ctx0" brushRef="#br0" timeOffset="155043.07">14626 12086 0,'0'0'0,"0"-42"0,0 0 0,0-1 0,0 1 16,0 21-16,-21 0 0,0 21 15,0 0-15,-1 0 0,1 0 16,21 21-16,-21 0 0,0 21 15,0-21-15,21 22 0,-21 20 0,-1-20 16,22-1-16,0 0 0,-21 22 0,0-22 16,21 0-16,-21 1 0,21-1 15,0-21-15,0 22 0,0-22 16,0 21-16,0-21 0,0 0 0,0 1 16,0-1-1,0-42 1,21-1-16,0 1 15,0 0-15,1 0 0,-1 0 16,0-22-16,21 22 0,-21-21 0,1 21 16,-1-22-16,21 1 0,-21 21 0,22 0 15,-22 0-15,0-1 0,0 1 16,0 21-16,-42 21 31,0-21-31,0 22 0,0-1 0,-1-21 16,-20 21-16,21 0 0,0 0 0,0 0 15,-1 1-15,1-1 0,21 0 0,-21 0 16,21 0-16,0 0 0,0 1 0,0-1 16,0 0-16,0 0 0,21 0 15,0-21-15,1 21 0,-1 1 0,21-22 16,-21 21-16,22-21 0,-1 0 0,-21 0 16,21 0-16,1 0 0,20 0 0,-20 0 15,-1 0-15,0 0 0,1-21 16,20 21-16</inkml:trace>
  <inkml:trace contextRef="#ctx0" brushRef="#br0" timeOffset="155787.48">16404 12298 0,'21'-21'0,"-42"42"0,63-85 15,-42 43-15,0-21 0,22 0 0,-22 20 16,0-20-16,0 21 0,0 0 0,0 0 15,0-1-15,0 1 0,-22 21 16,1 0-16,0 0 0,0 0 16,-21 21-16,20-21 0,-20 22 0,21 20 15,-21-21-15,-1 21 0,22 1 0,0-22 16,-21 21-16,20 1 0,1-1 0,21-21 16,0 21-16,0-20 0,0 20 15,0-21-15,0 0 0,0 22 0,0-22 16,21 0-16,1 0 0,20-21 15,-21 0-15,21 0 0,1 0 0,-1 0 16,0 0-16,1 0 0,20 0 0,-20-21 16,-1 21-16,0-21 0,1-22 15,-1 22-15,-21 0 0,21-21 0,-20-1 16,-1-20-16,0-1 0,0 1 16,0-1-16,0 1 0,1-1 0,-1-20 15,0 20-15,-21 22 0,0-22 0,0 22 16,0 0-16,0-1 0,0 22 15,0 0-15,-21 21 0,0 0 0,-1 0 16,1 0-16,0 21 0,-21 0 16,21 1-16,-1 20 0,1-21 0,0 21 15,0 1-15,21 20 0,0-20 0,-21 20 16,21-21-16,0 22 0,0-22 16,0 22-16,0-22 0,21 0 0,0-20 15,0 20-15,-21-21 0,21 0 0,1 0 16,-1 1-16,0-1 0,0-21 15,21 0-15,-20 0 0,-1 0 0,0 0 16,0 0-16,0 0 0,0-21 16,1-1-16,-1 22 0,0-21 0,0-21 15,0 21-15,-21-22 0,21 22 0,1-21 16,-22 21-16,21-22 0,-21 22 0,0 0 16,0 0-16,0 42 15,0 0 1,0 22-16,0-22 0,0 0 0,0 21 15,0-21-15,0 1 0,0 20 16,0-21-16,0 0 0,0 0 0,0 1 16,0-1-16,0 0 0,0 0 15,21-42 17,-21 0-32,21 21 15,-21-21-15,0-1 0,0 1 0</inkml:trace>
  <inkml:trace contextRef="#ctx0" brushRef="#br0" timeOffset="155959.38">17272 11896 0,'0'0'0,"0"-21"0,0-1 15,0 1 1,-21 0-16,0 21 16,42 0 30,0 0-46,0 0 0,0 0 16,0 21-16,1 0 0,-1-21 0</inkml:trace>
  <inkml:trace contextRef="#ctx0" brushRef="#br0" timeOffset="156847.26">17716 11959 0,'0'0'0,"0"43"15,-21-22 1,21 0-16,-21 0 0,0 0 15,0 0-15,21 22 0,-21-22 0,-1 0 16,22 21-16,0-20 0,0-1 0,0 0 16,0 0-16,0 0 0,0 0 15,0 1-15,22-1 0,-1-21 16,0 0-16,0 0 0,0 0 0,0 0 16,1 0-16,-1 0 0,0-21 0,0-1 15,0 1-15,0 21 0,-21-21 0,22-21 16,-1 21-16,0-1 0,0-20 15,0 21-15,-21-21 0,21-1 16,1 22-16,-22 0 0,0 0 0,0 0 16,0-1-16,21 22 0,-21 22 15,0-1-15,0 0 16,-21 0-16,21 0 0,-22 0 0,22 22 16,0-22-16,0 0 0,-21 0 15,21 0-15,0 1 0,0-1 0,0 0 16,0 0-16,21-21 0,1 0 15,-22 21-15,21-21 0,0 0 0,0 0 16,0 0-16,0-21 0,1 21 16,-22-21-16,21 0 0,0 0 15,0-1-15,0 1 0,-21 0 16,21 0-16,1-21 0,-1 20 0,0-20 16,-21 0-16,21 21 0,-21-1 0,21 1 15,-42 42 16,21 1-31,-21-1 16,21 0-16,-21 0 0,21 0 0,0 0 16,0 1-16,0-1 0,0 0 15,0 0-15,0 0 0,21-21 16,0 21-16,0-21 16,0 0-16,1 0 0,-1 0 0,0 0 15,0 0-15,0 0 0,0-21 16,1 0-16,-1 0 0,0 0 15,-21 0-15,21-1 0,0 1 0,-21-21 16,0 21-16,21-22 0,-21 22 16,22 0-16,-22 0 0,0 0 0,0 0 15,-22 21 17,1 21-32,0 0 0,0 0 15,0 0-15,21 0 0,0 1 0,-21-1 16,21 0-16,0 0 0,0 0 0,0 0 15,0 1-15,0-1 0,0 0 0,0 0 16,21-21-16,21 21 0,-21 0 16,0-21-16,22 22 0,-22-22 15,0 0-15,0 21 0,-21 0 16,0 0-16,-21 0 16,0-21-16,0 0 0,0 0 15,-1 21-15,1-21 0,0 0 16,0 0-16,0 0 0,0 0 0,-1 0 15,1 0-15,21-21 16,21 21 0,1-21-16</inkml:trace>
  <inkml:trace contextRef="#ctx0" brushRef="#br0" timeOffset="157176.07">18944 11896 0,'0'0'16,"0"-21"-16,0-1 0,0 1 16,0 42 46,0 1-62,0-1 16,0 0-16,0 0 0,0 0 0,0 22 15,0-22-15,-21 21 0,21 0 0,0-20 16,-21 20-16,21-21 0,0 0 16,0 22-16,0-22 0,0 0 0,0 0 15,0 0-15,-21 0 0,-1-21 32,22-21-17,0 0 1,-21 0-16,21 0 0</inkml:trace>
  <inkml:trace contextRef="#ctx0" brushRef="#br0" timeOffset="157343.98">18690 11599 0,'0'-63'16,"0"126"-16,-21-126 0,21 42 15,-21 21 1,21 21 15,21-21-31,0 0 16,0 0-16</inkml:trace>
  <inkml:trace contextRef="#ctx0" brushRef="#br0" timeOffset="157879.68">19473 11367 0,'0'0'0,"0"-22"0,0-20 16,21 21-16,-21 0 15,22 0-15,-1 21 0,-21 21 16,21 0-16,-21 21 16,0-21-16,0 22 0,0-1 15,0 0-15,0 1 0,-21-1 0,21 0 16,-21 1-16,-1 20 0,1-20 15,21-1-15,-21 0 0,0 1 0,0-1 16,0 0-16,-1 1 0,1-22 0,21 21 16,-21-21-16,21 0 0,-21 1 15,21-1-15,-21 0 0,21-42 32,21 0-17,0-1-15,0-20 16,0 21-16,1-21 0,20 20 0,-21 1 15,21 0-15,-20 0 0,20 0 0,0 0 16,-21 21-16,1 0 0,20 0 16,-21 0-16,0 0 0,0 0 15,-21 21-15,0 0 0,0 0 16,0 0-16,0 22 0,0-22 0,-21 0 16,0 0-16,0 21 0,0-20 0,21-1 15,-43 0-15,22 0 0,0 0 16,0 0-16,-21 1 0,20-1 0,1-21 15,-21 21-15,21 0 0,0-21 0,-22 0 16,22 0-16,0 0 0,0 0 0,0 0 16,-1 0-16,1 0 0,21-21 15,0 0-15,21 0 16,1-1-16</inkml:trace>
  <inkml:trace contextRef="#ctx0" brushRef="#br0" timeOffset="158184.01">20045 11472 0,'0'-42'0,"0"84"0,21-105 0,-21 21 0,21 20 15,-21 1-15,0 0 0,0 0 16,21 21-16,-21 21 31,0 0-31,0 22 0,0-22 0,0 21 16,-21 0-16,0 22 0,0-22 15,-22 22-15,22-22 0,-21 22 0,21-1 16,-22 1-16,1-22 0,21 21 16,-21 1-16,20-22 0,1 1 0,0-1 15,21 0-15,0-21 0,0 22 0,0-22 16,0 0-16,0 0 0,0 0 16,21-21-1,0 0-15,1 0 0,-1 0 16,0-21-16,0 21 0,21-21 0,-20 0 15</inkml:trace>
  <inkml:trace contextRef="#ctx0" brushRef="#br0" timeOffset="158535.82">20193 11980 0,'0'22'16,"0"-1"-1,21-21 1,0 0-16,0 0 15,1 0-15,-1 0 0,0 0 16,0-21-16,0 21 0,0-22 0,1 1 16,-1 21-16,0-21 0,-21 0 0,0 0 15,21 0-15,-21-1 16,0 1-16,-21 21 16,0 0-1,0 21-15,-1-21 0,1 22 0,0 20 16,0-21-16,0 0 0,0 22 0,-1-22 15,1 0-15,0 21 0,21-21 16,0 1-16,-21-1 0,21 0 0,0 0 16,0 0-16,0 0 0,0 1 15,21-22 1,0 0-16,0 0 0,1 0 16,20 0-16,-21 0 0,43-22 0,-22 22 15,21-21-15,1 0 0</inkml:trace>
  <inkml:trace contextRef="#ctx0" brushRef="#br0" timeOffset="159227.82">22204 11515 0,'0'0'15,"-21"-21"-15,-22 21 16,43-22-16,21 22 31,-21 22-31,22-22 0,20 21 16,-21-21-16,0 0 0,0 0 0,1 21 16,-1-21-16,0 0 0,21 0 15,-21 0-15,1 0 0,-1 0 16,0 0-16,0 0 15,-21-21 1,-21 0 0,0 21-16,0 0 0,-1 0 15,-20 0-15,21 0 0,-21 0 0,20 0 16,-20 0-16,21 0 16,-21 0-16,20 0 0,-20 0 0,21 21 15,0 0-15,-22-21 0,22 0 16,0 21-16,0-21 15,21 21-15,0 0 16,0 1 0,21-22-16,0 0 0,0 21 15,1-21-15,-1 0 16,0 21-16,0-21 0,0 0 0,0 21 16,1 0-16,-1 0 0,0-21 15,0 22-15,0-1 16,0 0-16,-21 0 0,22 0 15,-1 0-15,0 22 0,0-22 0,0 0 16,0 21-16,-21-20 0,0-1 0,0 0 16,0 0-16,0 0 0,0 0 15,-21 1-15,0-1 0,0-21 0,0 21 16,0-21-16,-22 0 0,22 0 0,0 0 16,-21 0-16,20 0 0,-20 0 15,21 0-15,0 0 0,-22 0 0,22 0 16,0 0-16,0 0 15,0 0 17,0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6:22:11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2752 0,'-21'0'31,"0"0"-16,21-21 48,0-1-47,0 1-1,0 0 1,0 0-1,0 0 1,0 0-16,21 21 16,-21-22-16,21 1 15,-21 0-15,22 21 0,-1 0 16,-21-21-16,21 21 16,0 0-16,0 0 15,0 0 1,1 0 15,-22 21-31,21-21 16,-21 21-16,0 0 0,21 1 15,0-22-15,-21 21 0,21 0 16,-21 0-16,21 0 0,-21 0 0,22 1 16,-22-1-16,0 0 0,21-21 15,-21 21-15,0 0 0,0 0 0,0 1 16,0-1-16,0 0 0,0 21 15,0-21-15,0 1 0,0-1 16,0 0-16,0 0 0,0 0 16,0 0-16,0 1 0,0-1 0,-21 0 15,21 0-15,0 0 16,0 0-16,0-42 62,0 0-62,0 0 0,0 0 16,0 0-16,0-1 0,0 1 16,0 0-16,0 0 15,0 0-15,0 0 0,0-1 16,0 1-16,0 0 0,0 0 16,0 0-16,0 0 0,0-22 0,0 22 15,0 0-15,21 0 0,0 0 16,-21-1-16,21 1 0,0 0 0,-21 0 15,21 21-15,1-21 0,-1 0 16,-21-1-16,21 22 0,0-21 0,0 21 16,0 0-16,1 0 15,-1 0-15,0 0 0,0 0 16,0 21-16,-21 1 0,0-1 0,21 0 16,-21 0-16,22 0 0,-22 22 15,0-22-15,0 21 0,0-21 0,0 22 16,21-22-16,-21 21 15,0-21-15,0 0 0,0 1 0,0 20 16,0-21-16,0 0 0,0 0 16,0 1-16,0-1 15,-21-21 17,21-21-17,-22 21-15,22-22 16,0 1-16,-21 0 0,21 0 15,0-21-15,0 20 0,0 1 16,0-21-16,0 21 0,0-22 16,21 1-16,1 21 0,-22-21 0,21 20 15,0 1-15,0-21 0,0 21 0,0 0 16,1-1-16,-1 22 0,0 0 16,21 0-16,-21 0 0,1 0 0,-1 0 15,0 22-15,21-1 0,-21 0 16,1 0-16,-1 0 0,-21 22 0,0-22 15,0 21-15,0-21 0,0 0 16,0 22-16,0-22 0,0 0 0,0 0 16,-21 0-16,-1 1 0,1-1 15,21 0-15,0 0 0,-21-21 0,21 21 16,-21 0-16,21 1 16,0-44 46,0 1-62,21 0 16</inkml:trace>
  <inkml:trace contextRef="#ctx0" brushRef="#br0" timeOffset="847.24">2900 2815 0,'0'0'0,"21"0"0,-21-21 0,0 0 0,0 0 15,0 0-15,0-1 16,0 1-16,0 0 16,0 0-16,0 0 0,0 0 15,0-1-15,-21 22 0,0-21 16,-1 21-16,1 0 0,0 0 16,0 0-16,0 0 0,0 0 15,-22 21-15,22-21 0,0 22 16,0-1-16,0-21 0,-22 21 0,22 0 15,0 0-15,0 0 0,0 1 16,21-1-16,-22 0 0,1 0 0,0 21 16,21-20-16,0-1 0,-21 0 0,21 0 15,0 0-15,-21 0 16,21 1-16,0-1 0,0 0 16,0 0-16,0 0 0,0 0 15,0 1-15,21-22 16,0 0-16,-21 21 0,21-21 15,0 0-15,1 0 0,-1 0 16,0 0-16,0 0 0,0 0 0,0 0 16,1 0-16,-1 0 0,21 0 0,-21-21 15,0 21-15,1-22 0,20 1 16,-21 21-16,0-21 0,0 0 0,1 21 16,-1-21-16,0 0 0,0-1 0,0 1 15,-21 0-15,0 0 16,21-21-16,-21 20 0,0 1 0,0 0 15,0 0-15,0 0 0,0 0 0,0-1 16,0 1-16,-21 21 47,21 21-47,0 1 0,0-1 16,0 0-16,0 0 0,0 0 0,-21 0 15,21 1-15,0-1 0,0 21 0,0-21 16,0 0-16,0 1 15,0-1-15,21 0 0,-21 0 16,21-21 0,1 0-16,-1 0 15,0 0 1,0 0 0,0 0-1,0 0-15,-21-21 0,0 0 16,22 21-16,-22-21 0,21 21 15</inkml:trace>
  <inkml:trace contextRef="#ctx0" brushRef="#br0" timeOffset="1440.25">3217 2731 0,'-42'-22'16,"42"1"-16,0 0 15,0 0-15,0 0 16,21 21 0,0-21-16,0 21 0,1 0 15,-1 0-15,0 0 0,0 0 16,0 21-16,0-21 15,1 21-15,-1 0 0,-21 0 0,21 0 16,0 1-16,-21-1 0,0 0 16,21 21-16,-21-21 0,21 1 0,-21-1 15,0 0-15,0 0 0,0 0 0,0 0 16,0 1-16,0-1 16,0 0-16,0 0 15,-21-21-15,21 21 16,-21-21-16,21-21 31,0 0-15,0 0-16,0 0 0,0-1 15,0 1-15,0 0 0,0 0 16,0-21-16,21 20 0,-21-20 0,21 0 16,1 21-16,-1-22 0,0 1 0,-21 21 15,21 0-15,0-1 0,22 1 16,-43 0-16,21 0 0,0 0 0,0 21 15,0 0-15,-21-21 16,0 42 47</inkml:trace>
  <inkml:trace contextRef="#ctx0" brushRef="#br0" timeOffset="2291.76">4191 2180 0,'0'0'0,"-21"-21"16,0 21-16,21 21 31,0 0-15,0 22-16,0-22 15,0 0-15,0 21 0,-22 1 0,22-1 16,0 0-16,-21 1 0,21-1 0,0 0 16,0 1-16,0-1 0,-21 0 15,21 1-15,-21-1 0,21-21 0,0 22 16,-21-22-16,21 21 0,0-21 0,0 0 15,0 1-15,0-1 0,0 0 16,-21-21-16,21 21 0,0 0 16,0 0-16,0-42 62,0 0-62,0 0 0,0 0 16,0 0-16,0-1 0,0 1 15,21-21-15,-21 21 0,0 0 0,21-1 16,0-20-16,-21 21 0,21 0 0,0 0 16,-21-1-16,22 1 0,-1 0 15,0 0-15,0 0 0,0 0 16,0-1-16,1 22 0,-1-21 0,0 21 16,0 0-16,0 0 0,0 0 15,1 0 1,-22 21-16,0 1 0,0-1 15,0 0-15,0 0 0,0 0 0,-22-21 16,1 21-16,0 1 0,0-1 16,0-21-16,0 21 0,-22 0 0,22-21 15,0 21-15,0-21 0,0 0 0,-1 0 16,1 0 0,21 21 46,21 1-62,1-1 16,-22 0-16,21-21 0,-21 21 0,0 0 15,21-21-15,-21 21 0,21 1 16,-21-1-16,21-21 0,0 21 16,1 0-16,-1-21 15,-21 21-15,21-21 16,0 0-16,-21-21 62,0 0-46,0 0-16,21 0 0</inkml:trace>
  <inkml:trace contextRef="#ctx0" brushRef="#br0" timeOffset="3268.26">4911 2731 0,'0'0'0,"21"-22"16,-21 1-16,21 21 0,0-21 0,0 0 15,0 0-15,1 0 0,-1-1 16,0 22-16,-21-21 0,0 0 0,21 21 15,-21-21-15,0 0 0,-21 21 32,0 0-32,0 0 0,-1 0 15,1 21-15,0 0 0,0-21 0,0 21 16,0 0-16,-22 1 0,22-1 16,0 0-16,0 0 0,21 0 15,-21-21-15,21 21 0,0 1 16,0-1-1,0 0-15,0 0 16,21-21-16,0 0 0,0 0 16,0 0-16,0 21 15,1-21-15,-1 0 0,0 0 0,0 21 16,0-21-16,0 0 0,1 22 16,-1-22-16,0 0 0,0 21 15,0-21-15,-21 21 16,21 0-16,1-21 15,-22 21-15,0 0 16,0 1 0,-22-22-16,1 0 0,0 21 15,0 0-15,0-21 0,0 0 16,-1 21-16,1-21 0,-21 21 0,21-21 16,0 0-16,-1 21 0,-20-21 15,21 0-15,0 0 0,0 0 0,-1 0 16,1 0-16,0 0 0,0 0 0,0 0 15,0 0-15,-1 0 16,1 0-16,0-21 16,0 21 15,42 0 219,0 0-188,-21-21-62,21 21 16,-21-21-16,0 0 16,22 21-16,-1 0 15,-21-21-15</inkml:trace>
  <inkml:trace contextRef="#ctx0" brushRef="#br0" timeOffset="21404.99">6519 2371 0,'0'-21'15,"0"-1"1,-21 1-1,0 21-15,21-21 0,0 0 16,-21 21 0,21-21-1,-21 0-15,21-1 32,-22 22-32,1 0 31,21-21-16,0 42 64,0 1-64,0-1 1,0 0-1,21-21-15,-21 21 0,22-21 16,-22 21-16,21 0 16,0 1-16,0-1 15,0 0-15,0-21 0,-21 21 0,22 0 16,-1 0-16,0-21 16,21 22-16,-21-1 0,1 0 0,-1 0 15,21-21-15,-21 21 0,22 0 0,-22-21 16,0 22-16,21-1 0,-21-21 15,22 21-15,-22-21 0,0 21 0,0-21 16,22 0-16,-22 0 0,-21 21 0,21-21 16,0 0-16,-21 21 15,21-21-15,-21 22 47,-21-22-16,0 21-31,0-21 0,0 0 16,-1 21-16,1-21 16,0 0-16,0 21 0,0-21 0,0 21 15,-1 0-15,1-21 0,-21 22 0,21-22 16,-22 21-16,22-21 0,-21 21 16,21 0-16,-22 0 0,1-21 0,21 21 15,-21 1-15,-1-22 0,22 21 0,-21-21 16,21 21-16,-1 0 0,1-21 15,0 21-15,0-21 0,0 0 16,21 21-16,-21-21 0,-1 0 0,22 22 16,0-44 109,0 1-125,22 0 15,-1 0-15,0 0 0,0 0 16</inkml:trace>
  <inkml:trace contextRef="#ctx0" brushRef="#br0" timeOffset="22415.92">8086 2434 0,'0'-21'31,"0"0"-16,21 21-15,0-21 16,-21 0-16,21 21 0,-21-22 0,0 1 16,0 0-16,0 0 15,0 0-15,0 0 16,0-1-16,-21 1 16,0 21-16,0 0 0,-1 0 15,1 0-15,0 0 0,0 0 16,0 0-16,0 0 0,-1 21 0,-20-21 15,21 22-15,0-1 0,0 0 16,-1-21-16,1 21 0,0 0 0,0 22 16,0-22-16,21 0 0,0 0 0,-21 0 15,21 0-15,0 1 0,0-1 16,0 0-16,0 0 0,21 0 16,0-21-1,0 0-15,0 0 0,0 0 16,1 0-16,-1 0 0,0 0 15,0 0-15,21 0 0,-20-21 0,-1 0 16,0 21-16,0-21 0,21 0 16,-20 21-16,-1-22 0,0 1 0,0 0 15,0 0-15,-21 0 0,21 0 16,-21-1-16,0 44 62,0-1-46,0 0-16,0 0 0,-21 0 16,21 0-16,0 1 0,-21-1 0,21 0 15,0 0-15,0 21 0,0-20 16,-21-1-16,21 0 0,0 0 0,0 0 16,0 22-16,0-22 0,0 0 0,-21 0 15,21 0-15,0 0 0,0 1 16,0-1-16,0 0 0,0 0 15,0 0-15,0 0 16,-21-21-16,-1 22 0,1-22 16,0 0-1,-21 0 1,21 0-16,-1 0 0,1 0 0,0 0 0,0 0 16,0 0-16,0 0 15,21-22 16,0 1 1,42 0-17,0 0 1,-21 0-16,1 21 0,-1-21 0</inkml:trace>
  <inkml:trace contextRef="#ctx0" brushRef="#br0" timeOffset="23611.38">8551 2286 0,'0'-21'15,"0"0"-15,-21 21 31,0 0-31,21 21 16,-21-21 0,21 21-16,0 0 0,-21 0 0,21 1 15,0-1-15,-22 0 0,22 21 0,0-21 16,0 1-16,0 20 0,0-21 16,0 21-16,-21-20 0,21-1 0,0 21 15,0-21-15,0 0 0,-21 1 0,21-1 16,0 0-16,0 0 0,0 0 15,0 0-15,0 1 16,0-1-16,21-21 0,0 0 16,1 21-16,-1-21 15,0 0-15,0 0 0,0 0 16,0 0-16,1 0 0,-1 0 16,0 0-16,0 0 0,0 0 0,0-21 15,1 21-15,-1-21 0,0 21 16,0-22-16,0 1 0,0 0 15,1 0-15,-1 0 0,-21 0 0,0-1 16,21 1-16,-21 0 0,21 0 0,-21 0 16,0 0-16,0-1 0,0-20 15,0 21-15,0 0 0,0 0 16,0-1-16,-21-20 0,0 21 0,21 0 16,0 0-16,-21 21 0,-1-22 15,1 1-15,0 21 0,0-21 16,0 21-16,0 0 0,-1 0 15,1 0-15,0 0 0,0 0 16,0 0-16,0 0 0,-1 21 16,1-21-16,0 21 0,21 1 15,-21-1-15,0 0 0,21 0 16,-21 21-16,-1-20 0,22-1 16,-21 0-16,21 0 0,0 0 0,0 22 15,0-22-15,0 0 0,0 0 16,0 0-16,0 0 0,0 1 15,0-1-15,0 0 0,0 0 16,0 0-16,0 0 0,0 1 16,21-22-16,-21 21 0,22-21 0,-1 0 15,-21 21-15,21-21 0,0 0 16,0 0-16,0 21 0,1-21 0,-1 0 16,0 0-16,0 0 0,0 0 0,0 0 15,1 0-15,-1 0 0,0-21 16,0 21-16,0 0 0,0-21 0,1 0 15,-1 21-15,0-22 0,0 1 0,0 0 16,-21 0-16,21 0 0,-21 0 16,22-1-16,-22-20 0,0 21 15,0 0-15,0-22 0,0 22 0,0-21 16,0 21-16,0 0 0,0-1 0,-22-20 16,1 21-16,21 0 0,-21 0 15,0-1-15,0 1 0,0 21 0,-1-21 16,1 0-16,0 21 0,0-21 15,0 21-15,0 0 0,-1 0 16,1 0-16,0 0 0,0 0 16,0 21-16,0 0 0,-1 0 0,1-21 15,21 21-15,-21 1 0,0-1 0,0 0 16,21 0-16,0 0 16,-21 0-16,21 1 0,-22-1 0,22 0 15,0 0-15,0 0 0,0 0 16,0 1-16,0-1 15,0 0-15,0 0 0,0 0 16,0 0-16,0 1 16,0-1-1,0-42 63,0-1-62</inkml:trace>
  <inkml:trace contextRef="#ctx0" brushRef="#br0" timeOffset="25949.48">10096 2561 0,'0'0'0,"22"0"0,-1-21 16,0 21-16,0-21 0,-21 0 15,21 21-15,0-21 0,1-1 0,-22 1 16,0 0-16,0 0 0,0 0 16,0 0-16,0-1 15,-22 1-15,1 0 0,0 0 0,-21 21 16,21 0-16,-22-21 0,22 21 0,-21 0 16,-1 0-16,1 0 0,21 0 15,-21 21-15,-1 0 0,1 0 0,0 0 16,20 22-16,1-1 0,-21 0 0,21 1 15,0-1-15,21 0 0,0 1 16,0-1-16,0 0 0,0 1 0,0-22 16,0 21-16,21-21 0,-21 1 0,21-1 15,0 0-15,0-21 0,0 21 0,1-21 16,-1 0-16,21 0 16,-21 0-16,0 0 0,1 0 0,20 0 15,-21 0-15,21-21 0,-20 0 0,20 21 16,-21-21-16,21-1 0,-20 1 15,-1 0-15,21 0 0,-21-21 0,0 20 16,1 1-16,-1-21 0,-21 0 0,0 20 16,21-20-16,-21 0 0,0-1 15,0 22-15,0 0 0,0-21 0,0 21 16,0-1-16,-21 22 16,0 0-1,-1 22-15,22-1 0,-21 0 0,21 0 16,-21 21-16,21-20 0,0 20 15,0 0-15,0-21 0,0 22 0,0-1 16,0-21-16,0 0 0,0 22 16,21-22-16,-21 0 0,21-21 0,1 21 15,-1 0-15,0-21 0,0 0 0,21 0 16,-20 0-16,-1 0 0,0 0 16,21 0-16,-21 0 0,1 0 0,20-21 15,-21 0-15,0 0 0,0 0 0,1 0 16,-1-1-16,0 1 0,-21 0 15,0 0-15,21-21 0,-21 20 0,0-20 16,0 21-16,0 0 0,0-22 0,0 22 16,0 0-16,0 42 31,-21 0-31,21 22 16,0-22-16,0 0 0,-21 21 0,21-20 15,-21 20-15,21-21 0,0 0 16,0 22-16,-22-22 0,22 0 0,0 0 15,-21 0-15,21 0 0,0 1 16,0-44 31,0 1-47,0 0 16,21 0-16,1 0 0,-22 0 15,0-1-15,21 1 0,0-21 0,0 21 16,-21-22-16,21 22 0,0 0 0,1 0 15,-1 0-15,-21 0 0,21-1 16,0 22-16,0 0 0,0 0 16,1 22-16,-22-1 0,21 0 0,0 0 15,0 0-15,0 0 0,0 22 16,1-22-16,-22 0 0,21 21 0,0-20 16,0-1-16,0 0 0,0 0 15,1 0-15,-1 0 16,0-21-16,0 0 15,0 0-15,0 0 16,1 0-16,-22-21 16,0 0-16,21 0 0,0 21 15,0-21-15,-21-22 0,42 22 0,-20 0 16,-1-21-16,0 21 0,0-22 0,21 1 16,-20 0-16,20 20 0,0-20 15,-21 21-15,22-21 0,-22 20 0,21 22 16,-21-21-16,22 21 0,-22 0 0,0 0 15,0 0-15,0 21 0,-21 1 16,0 20-16,0-21 16,0 0-16,0 22 0,0-22 0,0 21 15,0-21-15,0 22 0,0-22 0,0 0 16,0 0-16,0 0 16,0 0-16,0 1 15,0-44 1,0 1-1,22 0-15,-22 0 16,0 0-16,0 0 0,0-22 16,0 22-16,0 0 0,0 0 0,0-22 15,-22 22-15,1 0 16,0-21-16,21 21 0,-21-1 0,0 22 16,0-21-16,-1 21 0,1 0 0,0 0 15,0 0-15,0 0 0,0 0 16,-1 21-16,1 1 0,0 20 15,0-21-15,0 21 0,0-20 0,-1 20 16,1-21-16,21 21 0,0-20 0,-21 20 16,21-21-16,0 0 0,0 22 15,0-22-15,0 0 0,0 0 16,0 0-16,21-21 0,-21 21 0,21-21 16,1 0-16,-1 0 15,0 0-15,0 0 16,0 0-16,0 0 0,1 0 0,-1-21 15,0 21-15,0-21 0,0 0 0,0 0 16,1 0-16,-1-1 0,0-20 16,0 21-16,0-21 0,0-1 0,1 1 15,-1 0-15,0-22 0,-21 22 16,21-1-16,0-20 0,0 21 0,-21-22 16,22 22-16,-1-1 0,-21-20 0,21 21 15,-21-1-15,21 1 0,0 0 0,-21 20 16,21-20-16,-21 21 0,22 21 15,-22-21-15,0 42 16,0 21 0,0-21-16,0 22 15,0-1-15,-22 0 0,22 1 0,-21-1 16,0 22-16,21-22 0,-21 21 0,21-20 16,0 20-16,0 1 0,0-22 15,0 0-15,0 22 0,0-22 0,0 1 16,0-1-16,0-21 0,0 21 0,0-20 15,0-1-15,0 0 0,0 0 16,0 0-16,21 0 0,0-21 16,0 0-16,1 0 15,-1 0-15,0 0 16,0 0 0,21-21-16,-20 0 0,-1 0 0,21 0 15,0-22-15,-20 22 0,20-21 0</inkml:trace>
  <inkml:trace contextRef="#ctx0" brushRef="#br0" timeOffset="27376.18">13843 2180 0,'21'-21'0,"0"0"16,0 0 0,1 21-1,-22-21-15,-22 42 78,1 0-78,0 0 0,0 0 16,0 0-16,0 1 0,-1-1 0,-20 21 16,21-21-16,0 22 0,-22-22 0,1 21 15,0-21-15,-1 22 0,1-22 16,0 21-16,-1-21 0,22 0 16,-21 1-16,21-22 0,-22 21 0,22 0 15,0-21-15,0 0 0,0 0 0,21 21 16,-21-21-1,-1 0 1,22-21 0,0 0-1,22 21-15,-1 0 16,0-21-16,0 21 0,21 0 16,-20 0-16,-1 0 0,21 0 0,0 0 15,1 0-15,-1 0 16,0 0-16,22 21 0,-22-21 0,1 21 15,-22-21-15,21 0 0,0 21 0,-20-21 16,20 0-16,-21 0 0,0 21 16,0-21-16,1 0 0,-1 0 0,0 0 15,-21 21-15,21-21 110,0 0-48,-21 22-31,21-22 469,1-22-500,-22 1 0,21 21 16,-21-21-16,21 21 0,0-21 0,0 21 16</inkml:trace>
  <inkml:trace contextRef="#ctx0" brushRef="#br0" timeOffset="28452.08">15303 2117 0,'0'-21'0,"0"42"16,0-64-16,0 22 0,0 0 15,0 0-15,0 0 0,0 0 16,-21 21 15,0 0-31,0 0 0,0 0 0,0 0 16,-1 21-16,1-21 0,-21 21 16,21 0-16,0 0 0,-22 22 0,22-22 15,0 0-15,0 0 0,0 21 0,21-20 16,-22 20-16,1 0 0,21-21 15,0 22-15,0-1 0,0-21 0,0 22 16,0-22-16,0 21 0,0-21 0,0 0 16,0 1-16,0-1 0,0 0 15,21 0-15,1 0 0,-1 0 16,0-21-16,-21 22 0,21-22 0,0 0 16,0 0-16,1 0 0,-1 0 15,0 0-15,0 0 16,0 0-16,0 0 0,1-22 15,-1 22-15,-21-21 16,21 21-16,0-21 16,-21 0-1,0 0 1,0 0 0,21 21-1,-21-22-15,0 1 16,0 0 62,0 0 16,-21 21-94,0 0 15,0 0-15,0 0 16,21-21 0,-22 21-16,1 0 15,0 0 1,0 0-16,0 0 15,21 21-15,-21-21 16,-1 0-16,22 21 0,-21-21 16,0 0-16,21 21 15,-21-21-15,21-21 47,21 21-47,0-21 0,0 0 16</inkml:trace>
  <inkml:trace contextRef="#ctx0" brushRef="#br0" timeOffset="29552.46">15896 2159 0,'0'0'0,"0"-21"16,0 0-16,0 0 16,-21 21 15,0 0-31,0 21 16,-1-21-16,1 21 0,0 0 0,21 0 15,-21 0-15,0 1 0,0 20 16,-1-21-16,1 21 0,0-20 0,21 20 15,0-21-15,-21 21 0,21-20 16,0 20-16,0-21 0,0 0 0,0 0 16,0 1-16,0-1 0,21 0 15,-21 0-15,21 0 0,0-21 0,1 21 16,-1-21-16,0 0 0,0 0 0,21 0 16,-20 0-16,-1 0 0,0 0 15,21 0-15,-21 0 0,22-21 0,-22 0 16,21 0-16,-21 21 0,1-21 0,-1 0 15,0-1-15,0-20 0,0 21 16,0 0-16,1-22 0,-22 22 0,21-21 16,-21 21-16,0-22 0,0 22 0,0-21 15,0 21-15,0 0 0,0-22 16,0 22-16,0 0 0,-21 0 16,-1 21-16,1-21 0,0 21 0,0 0 15,0-22-15,0 22 16,-1 0-16,1 0 0,0 22 15,0-22-15,0 21 0,0 0 0,-1 0 16,-20 0-16,21 0 0,0 1 16,0-1-16,-1 0 0,-20 21 0,21-21 15,0 22-15,0-22 0,-1 0 0,22 21 16,-21-20-16,21 20 0,-21-21 16,21 0-16,0 0 0,0 1 0,0-1 15,0 0-15,0 0 0,0 0 16,0 0-16,21-21 0,0 22 0,1-22 15,-1 21-15,0-21 0,0 21 16,0-21-16,0 0 0,22 0 0,-22 0 16,0 0-16,21 0 0,-20 0 0,-1 0 15,0 0-15,21-21 0,-21 21 16,1-21-16,20-1 0,-21 1 0,0 0 16,0-21-16,1 21 0,-1-22 0,0 1 15,0 0-15,-21-1 0,0 1 16,0 0-16,0 20 0,0-20 0,0 0 15,0-1-15,0 22 0,0 0 0,0-21 16,-21 21-16,21-1 0,-21 22 16,0-21-16,-22 21 0,22 0 15,0 0-15,0 0 0,-22 0 0,22 0 16,-21 21-16,21 1 0,0-22 0,-22 21 16,1 0-16,21 0 0,-22 21 15,22-20-15,0-1 0,0 0 0,0 21 16,0-21-16,21 22 0,-22-22 0,22 0 15,0 21-15,0-20 0,0-1 16,0 0-16,0 0 0,22 0 0,-1 0 16,0 1-16,0-1 0,0-21 0,0 21 15,1-21-15,20 21 16,-21-21-16,0 0 0,0 0 0,1 0 16,-1 0-16,0 0 0,0 0 0,0 0 15,0-21-15,1 21 0,-1-21 16,-21 0-16,21 21 0,-21-22 15,21 22-15,0-21 16,0 21 31,-21-21-47,22 21 0,-22-21 0,21 0 16,0 21-16</inkml:trace>
  <inkml:trace contextRef="#ctx0" brushRef="#br0" timeOffset="30100.15">17822 1926 0,'0'0'0,"0"-21"0,21 21 15,-21-21-15,22 0 0,-22 0 0,21-1 16,-21 1-16,0 0 0,21 0 16,0 0-16,-21 0 15,21 21-15,-21 21 16,21 0-16,-21 0 16,0 0-16,0 22 0,0-1 0,0 0 15,0 1-15,0-1 0,0 0 16,0 1-16,0 20 0,0-21 0,-21 1 15,21-1-15,0 0 0,0 1 0,0-1 16,0 0-16,0 1 0,0-1 16,0-21-16,0 22 0,0-22 0,0 0 15,0 0-15,0 0 0,0 0 16,21-21 15,-21-21-31,0 0 0,22 0 0,-1 0 16,-21 0-16,21-1 0,0-20 15,0 0-15,-21-1 0</inkml:trace>
  <inkml:trace contextRef="#ctx0" brushRef="#br0" timeOffset="30391.98">18119 1947 0,'0'0'0,"-22"0"0,-20-21 15,42 0-15,0 0 16,0 0-1,21 21-15,0 0 0,1 0 16,-1-21-16,0 21 0,21 0 0,1 0 16,-22-22-16,21 22 0,0 0 15,1 0-15,-1 0 0,0-21 16,-20 21-16,20 0 0,0 0 0,-21 0 16,1 0-16,-1 0 0,21 0 15,-21 0-15,0 0 0,-42 21 47,0-21-31,-21 22-16,21-22 0,-22 21 0,1 0 15</inkml:trace>
  <inkml:trace contextRef="#ctx0" brushRef="#br0" timeOffset="30647.92">18034 2223 0,'0'0'0,"-21"0"0,0 21 16,42-21 15,21 0-31,-21 0 0,0 0 16,22 0-16,-1 0 0,-21 0 0,22-21 16,-1 21-16,-21 0 15,21 0-15,-20 0 0,20 0 0,-21-22 16,0 22-16,0 0 0,1 0 0,-1 0 15,-21-21 1,21 21-16,0 0 0,0 0 16,0 0-16,-21-21 0,22 21 15,-1 0-15,0 0 0</inkml:trace>
  <inkml:trace contextRef="#ctx0" brushRef="#br0" timeOffset="31095.67">19685 2096 0,'0'0'0,"21"-22"15,-21 1-15,21-21 16,0 21-16,-21 0 0,0-1 0,0 1 16,0 0-16,0 0 15,-21 21-15,0 0 16,0 0-16,-21 21 0,20-21 0,-20 21 15,-21 0-15,20 22 0,1-22 0,-22 21 16,22 1-16,0-22 0,-1 21 16,1 0-16,0 1 0,21-1 0,-22 0 15,22 1-15,21-1 0,0 0 16,0-20-16,0 20 0,0 0 0,0-21 16,21 22-16,-21-22 0,43 0 15,-22 0-15,0 0 0,21 1 0,1-22 16,-1 0-16,-21 21 0,21-21 0,1 0 15,-1 0-15,0 0 0,-20 0 16,20 0-16,-21-21 0,21-1 0,-20 22 16,-1-21-16,0 0 0,0 21 0,0-21 15,-21 0-15,21 21 0,-21-21 16,22 21-16,-22-22 16,-43 22 15,22 0-31,0 22 0,-21-22 0,-1 21 15,1-21-15</inkml:trace>
  <inkml:trace contextRef="#ctx0" brushRef="#br0" timeOffset="32419.93">593 4403 0,'0'0'0,"42"-21"0,-21-1 0,0 22 0,22-21 16,-22 0-16,0 21 0,0 0 16,0 0-16,0 0 0,1 0 0,-1 0 15,0 21-15,0 0 0,0 22 16,0-1-16,1-21 0,-1 43 0,-21-22 15,21 0-15,-21 22 0,21-1 16,-21-20-16,0 20 0,0 1 0,0-22 16,0 0-16,0 22 0,0-43 0,-21 21 15,21 1-15,-21-22 0,21 0 16,0 0-16,0 0 16,-21-21-1,21-21-15,0 0 0,-22 0 16,22 0-16,0 0 0,0-22 15,0 22-15,0-21 0,0-22 0,0 22 16,22-22-16,-1 22 0,0-21 16,-21-1-16,21 22 0,0-22 0,0 22 15,22 0-15,-22-1 0,0 1 0,0 21 16,0 0-16,1 21 0,-1 0 16,0 0-16,0 21 0,0 0 0,0 0 15,1 21-15,-22-20 16,21 20-16,-21 0 0,21 22 0,-21-22 15,21 0-15,-21 22 0,0-22 16,0 1-16,0-1 0,0 0 0,0 1 16,0-22-16,0 0 0,0 0 15,0 0-15,0 0 0,-21-21 32,21-21-32,0 0 0,0 0 15,0 0-15,0-22 0,0 22 16,0-21-16,0 0 0,21-1 0,0 1 15,22-22-15,-22 22 0,0 0 16,0-22-16,21 22 0,-20 0 0,20 20 16,-21-20-16,0 21 0,22 21 15,-22 0-15,0 0 0,0 0 16,0 0-16,0 21 0,1 0 0,-1 22 16,0-22-16,-21 21 0,21 0 15,0 1-15,0-1 0,-21 0 0,0 1 16,0-1-16,0 0 0,0 1 0,0-1 15,0 0-15,0-20 0,0 20 16,-21-21-16,21 0 0,-21 0 0,21 1 16,-21-1-16,63-42 31,-21-1-15</inkml:trace>
  <inkml:trace contextRef="#ctx0" brushRef="#br0" timeOffset="32907.64">2625 4720 0,'0'0'0,"42"-21"0,-21 0 16,0 0-16,-21 0 0,0-1 0,0 1 15,0 0-15,0 0 0,-21 0 16,0 0-16,0-1 0,0 22 0,-22 0 16,22 0-16,-21 0 0,21 0 0,-22 22 15,22-1-15,-21 0 16,-1 21-16,22-21 0,0 22 0,0-1 15,0 0-15,0 1 0,-1-1 16,22 22-16,0-43 0,0 21 0,0 0 16,0 1-16,0-22 0,0 0 0,0 0 15,0 0-15,22-21 16,-1 0-16,0 0 0,0 0 0,0 0 16,0 0-16,1-21 0,20 21 15,-21-21-15,0 0 0,0-21 0,22 20 16,-22 1-16,0-21 0,0 0 0,0-1 15,1 1-15,-1 0 16,0-1-16,0 1 0,-21 21 0,0-22 16,0 1-16,21 21 0,-21 0 0,0 42 31,0 0-31,0 21 16,0-20-16,0 20 0,0 0 15,0 1-15,0-1 0,0 0 0,0 1 16,21-1-16,-21-21 0,22 21 0,-1-20 15,-21-1-15,21 0 0,0 0 16,0 0-16,0 0 0,1-21 0,-1 0 16,0 0-16,0 0 0,0 0 15,0-21 1</inkml:trace>
  <inkml:trace contextRef="#ctx0" brushRef="#br0" timeOffset="33316.41">3069 4720 0,'0'0'0,"0"-21"0,0 0 0,0 0 16,0 0-16,0-1 15,21 1-15,0 0 0,1 21 16,-1 0-16,21 0 0,-21 0 16,0 0-16,22 0 0,-22 0 15,21 21-15,-21 0 0,1 1 16,-1-1-16,0 21 0,0-21 0,0 22 15,-21-1-15,21 0 0,-21-21 16,0 22-16,0-22 0,0 21 0,0-21 16,0 22-16,-21-22 0,0 0 0,21 0 15,-21-21-15,0 21 0,21 1 16,-21-22-16,21-22 31,0 1-31,0 0 0,0 0 0,0 0 16,0 0-16,21-22 0,-21 22 15,21-21-15,0-1 0,0 1 0,-21 0 16,21-1-16,1-20 0,-1 21 16,-21-1-16,21 22 0,0-21 15,0 21-15,0-22 0,1 22 0,-1 21 16,0-21-16,-21 0 0,21 21 0,0 0 16,0 0-16,1-21 15,-1 21-15</inkml:trace>
  <inkml:trace contextRef="#ctx0" brushRef="#br0" timeOffset="34280.15">4064 4212 0,'0'0'0,"0"-21"0,0 0 0,0 0 15,0 0-15,0 42 16,0 0-1,0 0-15,0 0 0,0 22 0,0-1 16,0 0-16,0 1 0,0-1 0,0 0 16,0 1-16,0-1 0,0 21 15,0-20-15,0-1 0,0 0 0,0 1 16,0-1-16,0 0 0,-21-20 0,21 20 16,-21-21-16,21 0 0,0 0 0,0 1 15,0-1-15,-22-21 16,22-21-1,0-1 1,22 1-16,-22-21 16,0 21-16,21 0 0,0-22 0,0 1 15,-21 21-15,21-22 0,0 1 0,1 21 16,-1-21-16,0-1 0,0 22 16,0 0-16,0-21 0,1 20 0,-1 1 15,0 21-15,-21-21 0,21 21 0,0-21 16,0 21-16,-21 21 15,0 0 1,0 0-16,-21 1 16,0-22-16,0 21 0,0 0 15,0-21-15,-1 21 0,1-21 0,0 21 16,0 0-16,21 1 0,-21-22 16,21 21-16,-21 0 0,21 0 15,0 0-15,0 0 0,0 1 16,0-1-16,0 0 0,0 0 15,0 0-15,0 0 0,21 1 16,0-1-16,0 0 0,0-21 16,0 21-16,1-21 0,-1 0 0,0 21 15,21-21-15,-21 0 0,22 0 0,-1 0 16,0 0-16,1 0 0,-1 0 16,22 0-16,-22 0 0,0 0 15,22-21-15,-22 0 0,0 21 0,1-21 16,-22 0-16,21-22 0,1 22 0,-22 0 15,0 0-15,0-22 0,0 22 16,-21-21-16,0 21 0,0-22 0,0 22 16,0 0-16,0 0 0,0 0 0,-21 21 15,0 0-15,0 0 0,0 0 16,-22 0-16,22 0 0,0 21 16,0 0-16,0-21 0,-1 21 0,22 0 0,-21 1 15,21-1-15,0 0 0,0 0 16,0 0-16,0 0 0,21 1 15,1-1-15,-1 0 0,0 0 0,0 0 16,0 0-16,0 1 0,1-1 0,-1 0 16,0 0-16,0 0 0,0 0 15,-21 1-15,0-1 0,0 0 16,-21 0 0,0-21-16,0 0 15,0 0-15,-1 0 0,1 0 0,0 0 16,0 0-16,0 0 0,0 0 15,-1 0-15,1 0 16,21-21 0,0 0-16,-21 0 15,21-1-15,0 1 0,0 0 0,0 0 16</inkml:trace>
  <inkml:trace contextRef="#ctx0" brushRef="#br0" timeOffset="37019.29">6498 4276 0,'0'0'0,"0"-21"15,-21 21 1,21-22 0,-21 1-1,0 21 63,42 0 47</inkml:trace>
  <inkml:trace contextRef="#ctx0" brushRef="#br0" timeOffset="38239.94">6456 4233 0,'-21'0'16,"21"-21"-1,0 0 1,0 0-1,-22 21-15,22-21 16,-21 21-16,21-21 16,0-1 109,21 22-47,1 22-63,-22-1 1,21-21-16,0 0 0,-21 21 0,21 0 16,0-21-16,0 21 15,1-21-15,-22 21 0,21-21 16,0 22-16,0-1 0,21-21 0,-20 21 16,20 0-16,-21 0 0,21-21 0,1 21 15,-1 1-15,0-1 0,1 0 16,-1-21-16,-21 21 0,22 0 0,-1-21 15,0 21-15,-21 1 0,22-22 0,-1 0 16,-21 21-16,22-21 0,-22 0 16,21 0-16,-21 0 0,22 0 0,-22 0 15,0 0-15,0 0 0,0 0 16,-42 0 31,0 0-47,0 0 0,0 0 15,-1 0-15,1 21 0,0-21 0,-21 0 16,21 21-16,-1-21 0,-20 21 16,0-21-16,-1 21 0,22 1 0,-21-1 15,0-21-15,-1 21 0,1 0 0,-22 0 16,22 22-16,0-22 0,-1 0 16,1 0-16,21 0 0,-21 22 15,-1-22-15,22-21 0,0 21 0,0 0 0,0 0 16,-1-21-16,1 21 0,0-21 15,21 22-15,-21-22 16,21-22 78,0 1-94,21 0 15,0 21-15,0-42 0,1 21 16,20-1-16</inkml:trace>
  <inkml:trace contextRef="#ctx0" brushRef="#br0" timeOffset="38876.58">8615 4212 0,'0'0'0,"0"-21"0,0 0 15,0 0-15,0 0 0,0-1 16,-21 22-1,21-21-15,-22 21 0,1 0 16,0 0-16,0 0 0,0 21 16,0 1-16,-1-1 0,1 21 0,-21-21 15,21 22-15,0-1 0,-1 0 16,1 1-16,0-1 0,0 0 0,0 1 16,21-1-16,-21 0 0,-1 1 0,22-1 15,0-21-15,0 21 0,0 1 16,0-22-16,0 21 0,0-21 15,22 1-15,-1-1 0,0 0 0,0 0 16,0-21-16,0 0 0,22 21 0,-22-21 16,21 0-16,-21 0 0,1 0 0,20-21 15,-21 21-15,0-21 0,0 0 16,22 0-16,-22-1 0,0 1 0,-21 0 16,21 0-16,-21 0 0,0 0 0,0-1 15,0-20-15,0 21 0,0 0 0,0 0 16,-21-1-16,0 1 0,0 0 15,0 21-15,-1 0 0,1 0 0,0 0 16,0 0-16,0 0 0,0 0 16,-1 0-16,1 21 0,0 0 0,0 1 15,0-1-15,0 0 0,-1 0 16,1 0-16,21 0 0,0 22 0,-21-22 16,0 0-16,21 0 0,0 0 0,-21 1 15,21-1-15,0 0 0,0 0 16,21-21-1,0 0-15,0 0 0,0 0 0,22-21 16,-22 21-16,0-21 0,21 0 0,-20-1 16</inkml:trace>
  <inkml:trace contextRef="#ctx0" brushRef="#br0" timeOffset="39351.36">9292 4487 0,'0'0'0,"21"-21"0,0 0 0,1 21 0,-22-42 15,0 21 1,-22 21 0,1 0-1,0 21-15,21 0 0,-21 0 0,0 0 16,0 0-16,-1 1 0,1-1 16,21 21-16,-21-21 0,0 22 0,0-22 15,21 21-15,0-21 0,0 22 16,0-1-16,0-21 0,0 0 0,0 0 15,0 22-15,0-22 0,0 0 16,21-21-16,0 21 0,0 0 0,0-21 16,22 0-16,-22 0 0,0 0 0,21 0 15,-20 0-15,20 0 0,-21 0 0,21-21 16,-20 0-16,20 21 0,-21-21 16,21 0-16,-20 0 0,-1-22 0,0 22 15,0 0-15,0-21 0,0-1 0,-21 22 16,22-21-16,-22-1 0,0 1 0,0-21 15,0 20-15,0 22 0,-22-21 16,1 21-16,0-22 0,0 22 16,0 21-16,0 0 0,-1 0 0,1 0 15,0 0-15,-21 0 0,21 0 0,-22 21 16,22 0-16,-21 1 0,-1-1 16,22 0-16,0-21 0,-21 21 0,21 0 15,-1 0-15,22 1 0,0-1 0,-21 0 16,21 0-16</inkml:trace>
  <inkml:trace contextRef="#ctx0" brushRef="#br0" timeOffset="40815.89">10880 4382 0,'0'-43'16,"0"22"-16,0 0 15,0 0-15,0 0 0,0-1 16,0 1-16,0 0 15,0 0-15,0 0 16,0 0-16,-22 21 0,1 0 0,0 0 16,0 0-16,0 0 0,0 0 0,-1 0 15,1 21-15,0 0 0,-21 0 16,21 0-16,-22 22 0,22-22 0,-21 21 16,-1 0-16,22 1 0,-21-1 0,0 0 15,20-20-15,1 20 0,0-21 0,0 21 16,21-20-16,0-1 0,0 21 15,0-21-15,0 0 0,21 1 16,0-1-16,0-21 0,1 0 0,-1 0 16,21 0-16,-21 0 0,0 0 15,22 0-15,-22-21 0,0 21 16,0-22-16,22 1 0,-22 0 0,0 0 16,0 0-16,0 0 0,0-22 0,1 22 15,-1-21-15,0 21 0,0-22 0,-21 1 16,0 21-16,21-22 0,-21 22 15,0 0-15,0 0 0,0 42 16,0 0 0,-21 0-16,0 1 0,21-1 0,0 21 15,0-21-15,0 22 0,0-22 16,0 0-16,0 21 0,0-21 0,21 1 16,0-1-16,0 0 0,1 0 15,-1-21-15,21 21 0,-21-21 0,0 0 16,1 0-16,20 0 0,-21 0 0,0 0 15,22 0-15,-22 0 0,21-21 16,-21 21-16,0-21 0,22 0 0,-22 21 16,0-21-16,0-1 0,0-20 0,-21 21 15,0 0-15,22 0 0,-22-1 0,0 1 16,-22 21 15,22 21-31,-21 1 0,0-1 16,0 0-16,0 0 0,21 0 0,-21 0 15,-1 1-15,22-1 0,-21 0 16,21 0-16,0 0 0,-21-21 0,21 21 16,21-42 31,0 21-47,-21-21 0,22 0 0,-1 21 15,0-21-15,0 0 0,21-1 0,-20 1 16,-1 0-16,0 0 0,0 0 15,0 21-15,0-21 0,1 21 0,-1 0 16,0 0-16,0 0 16,0 21-16,-21 0 15,0 0-15,21 0 0,1 0 0,-22 1 16,21-1-16,0-21 0,-21 21 16,21 0-16,0 0 0,0-21 0,1 21 15,-1-21-15,0 0 0,0 22 0,21-22 16,-20 0-16,20 0 0,0 0 0,-21 0 15,22 0-15,-1 0 0,-21-22 16,22 22-16,-1-21 0,-21 0 0,0 21 16,22-21-16,-22 0 0,0 0 0,-21-22 15,21 22-15,-21 0 0,21-21 16,-21 20-16,0-20 0,0 21 0,0 0 16,0 0-16,-21 21 0,0 0 15,0 0-15,0 0 0,-22 0 0,22 0 16,-21 21-16,21 0 0,-22 0 0,1 0 15,21 0-15,0 22 0,-1-22 16,1 0-16,0 0 0,21 22 0,0-22 16,0 0-16,0 0 0,0 0 0,0 0 15,0 1-15,21-1 0,0-21 16,1 0-16,-1 0 0,0 0 16,0 0-16,0 0 0,0 0 15,1 0-15,-1-21 0,21-1 0,-21 1 0,0 0 16,1 0-16,20 0 0,-21 0 15,0-1-15,0-20 0,1 0 16,-1-1-16,0 1 0,0-21 0,0-1 16,0 1-16,22-22 0,-22 21 0,0 1 15,0-22-15,0 22 0,1 20 0,-1 1 16,-21 0-16,0 21 0,0-1 16,0 1-16,0 42 15,0 1-15,-21-1 0,-1 0 0,1 21 16,0 1-16,0 20 0,0-21 15,-22 22-15,43-1 0,-21 1 16,0-22-16,21 22 0,0-22 0,0 0 0,0 1 16,0-1-16,0-21 0,0 22 0,0-22 15,0 0-15,0 0 16,21-21-16,0 0 16,1 0-16,-22-21 15,21 0-15</inkml:trace>
  <inkml:trace contextRef="#ctx0" brushRef="#br0" timeOffset="41465.16">14922 3895 0,'0'0'0,"43"-64"32,-43 43-32,21 21 0,-42 0 31,0 21-31,-1 0 16,1 1-16,0-1 0,-21 21 0,21-21 15,-22 0-15,1 22 0,0-22 16,-22 21-16,22-21 0,-22 22 0,22-22 15,-22 21-15,22-21 0,0 1 0,-22-1 16,22 0-16,21-21 0,-22 21 0,22 0 16,0-21-1,21 21 1,21-21-16,0 0 16,22 0-16,-1 22 0,0-22 0,1 21 15,-1 0-15,22-21 0,-22 21 16,21 0-16,-20-21 0,20 21 0,-20 1 15,-1-22-15,21 21 0,-20-21 0,-1 0 16,-21 21-16,22-21 0,-22 0 0,0 0 16,0 0-16,0 0 0,-21-21 62,0 0-62,21-1 16,1 1-16,-1 21 0</inkml:trace>
  <inkml:trace contextRef="#ctx0" brushRef="#br0" timeOffset="42064.31">15917 3937 0,'0'0'0,"0"-21"0,0-21 15,0 20-15,0 44 31,-21 20-31,0-21 16,0 21-16,21-20 0,-21 20 0,-1 0 16,22 1-16,-21-1 0,0 21 15,0-41-15,0 20 0,0 0 0,-1-21 16,1 22-16,0-22 0,0 0 0,0 0 16,0 0-16,-1-21 0,22 22 15,22-22 16,-1 0-31,0 0 0,0 0 16,0 0-16,22 0 0,-22 0 16,21 0-16,-21 0 0,22 0 0,-1-22 15,-21 22-15,21 0 0,1 0 16,-22 0-16,21 0 0,1-21 0,-22 21 16,21-21-16,-21 21 0,0-21 0,1 0 15,-1 21-15,0-21 0,0-1 0,-21 1 16,0-21-16,0 21 0,0-22 15,21 22-15,-21-21 0,0 21 0,0-22 16,0 22-16,0 0 0,0 42 31,-21 0-31,0 1 0,21-1 16,-21 21-16,0-21 0,21 22 16,0-1-16,-22-21 0,1 21 0,21-20 15,-21 20-15,21 0 0,-21-21 0,21 1 16,0 20-16,-21-21 0,0 0 0,21 0 15,0 1-15,0-1 0,-22 0 16,22 0-16,-21-21 16,21 21-16,21-21 31,1 0-31,-22-21 0,42 0 16,-21 21-16,21-21 0,-20 0 15</inkml:trace>
  <inkml:trace contextRef="#ctx0" brushRef="#br0" timeOffset="42560.54">17039 4085 0,'0'-21'0,"0"42"0,0-63 0,0 21 0,0 0 16,0-1-16,-21 22 15,0 0 1,0 0-16,21 22 0,-22-1 15,1 21-15,0-21 0,21 22 0,-21-22 16,0 21-16,0 0 0,-1 1 0,1-1 16,0 0-16,21 1 15,-21-1-15,21 0 0,-21-20 0,21 20 16,0-21-16,0 0 0,0 22 0,0-22 16,0 0-16,21 0 0,0 0 15,0 0-15,0-21 0,1 0 16,-1 0-16,21 0 0,-21 0 0,22 0 15,-22 0-15,21 0 0,-21 0 0,22-21 16,-22 0-16,21 0 0,-21 0 0,22 0 16,-22-1-16,21-20 0,-21 0 0,0-1 15,1 1-15,-1-21 16,0 20-16,-21-20 0,0-1 0,0 1 16,0-1-16,0 22 0,0 0 0,-21-1 15,0 22-15,-1 0 0,-20 0 16,21 21-16,-21 0 0,20 0 0,-20 21 15,21-21-15,-21 42 0,20-21 0,-20 22 16,21-22-16,0 21 0,0-21 0,-1 22 16,1-1-16,0-21 0,21 0 15,-21 22-15,21-22 0,0 0 0,0 0 16,-21 0-16,21 1 0,-21-22 0,21 21 16,-22 0-16,1-21 0</inkml:trace>
  <inkml:trace contextRef="#ctx0" brushRef="#br0" timeOffset="44699.88">18817 4128 0,'21'0'15,"0"0"-15,1 0 0,-1 0 0,0 0 16,0 0-16,0 0 16,0 0-16,1 0 0,20 0 0,-21 0 15,0-22-15,0 22 0,1-21 16,-1 21-16,0-21 0,-21 0 16,21 0-16,-21 0 0,0-1 0,0 1 15,-21 0-15,-21 21 16,20-21-16,-20 21 0,21 0 15,-43 0-15,22 0 0,0 0 0,-1 0 16,1 21-16,-21 0 0,20 0 16,1 22-16,0-22 0,-1 21 0,22 1 15,-21-22-15,21 21 0,-1 0 16,22-20-16,0 20 0,0-21 16,0 0-16,0 0 0,43 1 0,-22-1 15,21 0-15,-21 0 0,22 0 0,20 0 16,-20-21-16,-1 22 0,0-1 15,1-21-15,-1 21 0,0-21 0,-21 0 16,1 0-16,-1 21 0,0-21 0,0 0 16,-21 21-16,0 0 15,-21-21-15,0 22 16,0-22-16,-22 0 0,1 21 0,21-21 16,-22 0-16,1 0 15,0 0-15,-1 21 0,1-21 0,0 0 0,-1 0 16,1 0-16,0 0 0,-1 0 15,22 0-15,-21 0 0,21 0 0,0 0 16,-1 0-16,1 0 0,0 0 16,0 0-16,0 0 15,0 0-15,21-21 32,21 21-32,0 0 0,0-21 15,21-1-15,1 22 0,-1-21 0</inkml:trace>
  <inkml:trace contextRef="#ctx0" brushRef="#br0" timeOffset="45116.64">20066 4149 0,'0'-21'16,"0"42"-16,0-64 0,0 22 0,0 0 0,0 0 15,0 0-15,-21 21 16,0 0-16,-1 0 0,-20 0 0,21 0 16,-21 21-16,-1 0 0,-20 0 15,20 0-15,-20 22 0,21-1 16,-22 0-16,22 1 0,-22-1 0,22 22 16,0-22-16,-1 0 0,1 1 15,21-1-15,0-21 0,-1 21 0,22 1 16,0-22-16,0 21 0,22-21 0,-1 22 15,0-22-15,21 0 0,1 21 0,-1-20 16,21-1-16,-20 0 0,20-21 16,-20 21-16,20-21 0,-21 0 0,22 0 15,-22 0-15,1 0 0,-1 0 16,0 0-16,1 0 0,-22 0 0,0 0 16,0-21-16,0 21 0,0-21 0,1 0 15,-22-1-15,0 1 16,0 0-16,0 0 15,0 0-15,0 0 16,0-1-16</inkml:trace>
  <inkml:trace contextRef="#ctx0" brushRef="#br0" timeOffset="46567.82">339 6731 0,'0'0'16,"0"-21"-16,0 0 15,0 0-15,0-1 0,0 1 16,21 0-16,0 0 0,-21 0 16,21 21-16,0-21 0,0-1 0,-21 1 15,22 21-15,-1 0 0,0 0 16,0 0-16,0 0 0,0 21 15,-21 1-15,22 20 0,-1-21 16,-21 21-16,0 1 0,21-1 0,-21 22 16,0-22-16,0 0 0,0 1 15,0-1-15,0 21 0,0-20 0,0-1 16,0-21-16,0 22 0,0-22 16,0 0-16,0 0 0,0 0 0,0-42 31,0 0-16,0 0-15,21 0 0,-21-22 0,0 22 16,0-21-16,0 21 0,21-22 16,-21 1-16,21 0 0,1-1 0,-22 1 15,21-22-15,0 22 0,0 0 16,0-1-16,0 1 0,1 0 0,-1 21 16,0-1-16,21 1 0,-21 21 15,1 0-15,20 0 0,-21 21 0,21 1 16,-20-1-16,20 21 0,-21-21 15,0 22-15,22-1 0,-22 0 0,-21 1 16,21-1-16,-21 0 16,0-21-16,0 22 0,0-1 0,0 0 15,0 1-15,0-22 0,-21 21 0,21-21 16,0 1-16,-21-1 0,-1-21 16,1 0-1,21-21-15,0-1 16,0 1-16,0 0 0,0 0 0,0 0 15,0 0-15,0-22 0,0 22 16,0-21-16,21-1 0,1 1 0,-1 0 16,0-1-16,0 1 0,21 0 15,-20-1-15,20 1 0,0 21 0,1 0 16,-22 21-16,21 0 16,-21 0-16,22 0 0,-22 21 0,0 21 15,0-21-15,0 22 0,-21-22 0,21 21 16,-21 1-16,0-1 0,0 0 15,0 1-15,0-22 0,-21 21 0,0 0 16,0 1-16,0-1 0,21 0 16,-21-20-16,-1 20 0,22-21 0,-21 21 15,21-20-15,0-1 0,0 0 0,21-21 32,1-21-32,-1 21 0,0-21 0,0-1 15,0-20-15</inkml:trace>
  <inkml:trace contextRef="#ctx0" brushRef="#br0" timeOffset="47044.6">2286 6689 0,'0'0'0,"21"-43"0,-21 22 0,0 0 16,0-21-16,0 21 0,0-1 16,-21 1-16,0 21 0,0 0 15,-1 0-15,-20 21 0,21 1 0,0-1 16,-22 0-16,22 21 0,0 1 15,0-1-15,-21 0 0,20 1 16,1-1-16,0 0 0,21 22 0,-21-22 16,21 0-16,-21 1 0,21-22 15,0 21-15,0 1 0,0-22 0,0 0 16,0 0-16,21-21 16,0 0-16,0 0 0,0 0 15,1-21-15,-22 0 0,21 0 0,0-1 16,0 1-16,0 0 0,0 0 15,1-21-15,-1 20 0,0-20 0,0 21 16,0-21-16,0-1 0,-21 22 16,22-21-16,-1 21 0,0-1 0,-21 1 15,0 0-15,21 21 0,0 0 16,0 21 0,-21 0-16,0 1 0,0-1 0,0 21 15,0-21-15,0 22 0,0-1 0,0-21 16,22 21-16,-22 1 0,21-22 15,-21 21-15,0-21 0,21 22 0,-21-22 16,21 0-16,0 0 0,-21 0 0,21-21 16,1 22-16,-1-22 15,0 0-15,0 0 0,0 0 0,0 0 16,-21-22-16,22 1 0,-1 21 0</inkml:trace>
  <inkml:trace contextRef="#ctx0" brushRef="#br0" timeOffset="47419.5">2730 6922 0,'0'0'16,"0"-22"-16,0-20 0,0 21 0,0-21 16,0 20-16,0 1 0,0 0 0,22-21 15,-1 21-15,0 21 0,0-22 0,0 1 16,0 21-16,1 0 0,20 0 16,0 0-16,-21 21 0,22 1 0,-1-1 15,0 0-15,1 0 0,-22 21 16,21-20-16,1 20 0,-22 0 0,0-21 15,0 22-15,0-22 0,-21 21 0,0-21 16,0 22-16,0-22 0,0 21 16,0-21-16,-21 1 0,0 20 15,0-42-15,0 21 0,21 0 0,-22-21 16,1 0-16,21-21 16,0 0-16,0 0 15,0 0-15,0-22 0,0 22 0,0 0 16,0-21-16,0 20 0,21-20 0,-21 21 15,22-21-15,-1-1 0,0 1 16,0 0-16,21 20 0,-20-20 0,-1 0 16,0 21-16,0-22 0,0 22 0,0 0 15,1 0-15,-1 0 0,0-1 16,0 22-16,0-21 16</inkml:trace>
  <inkml:trace contextRef="#ctx0" brushRef="#br0" timeOffset="48592.35">4318 6414 0,'0'0'0,"0"-22"0,0 1 15,0 0-15,0 0 0,-21 0 0,21 0 16,0-1-16,0 1 0,0 0 0,0 0 16,-21 21-1,-1 0-15,22 21 16,-21 0-16,21 0 0,0 1 0,0 20 15,-21 0-15,21 22 0,0-22 16,-21 0-16,21 22 0,0-22 0,0 1 16,0 20-16,0-21 0,0 1 0,-21-1 15,21-21-15,-21 22 0,21-1 16,-22-21-16,22 21 0,0-20 16,0-1-16,0 0 0,-21-21 0,21 21 15,0-42 16,0 0-31,0 0 0,0-1 16,21-20-16,-21 21 0,22 0 16,-1 0-16,-21-22 0,21 1 0,0 21 15,0-22-15,22 22 0,-22 0 16,0-21-16,0 21 0,21-1 0,-20 1 16,20 21-16,-21 0 0,0 0 0,0 0 15,1 0-15,-1 0 16,0 0-16,-21 21 15,0 1-15,-21-22 16,0 21-16,-1 0 0,1-21 0,0 0 16,0 21-16,0-21 0,-22 0 15,22 0-15,0 21 0,0-21 0,0 0 16,0 0-16,-1 21 0,1-21 0,21 22 16,0-1-1,0 0-15,-21-21 0,21 21 0,0 0 16,0 0-16,0 1 0,0-1 0,0 0 15,21-21-15,0 21 0,1 0 0,-1-21 16,0 21-16,0-21 16,21 0-16,-20 22 0,20-22 0,-21 0 15,21 0-15,1 0 0,-22 0 0,21 0 16,1 0-16,-1 0 0,0 0 0,1-22 16,-1 22-16,0-21 0,1 0 15,-1 21-15,-21-21 0,21 0 0,1 0 16,-1-1-16,0 1 0,-20 0 0,-1 21 15,0-21-15,0 0 0,-21 0 16,21-1-16,-21 1 0,0 0 16,-21 21-16,0 0 0,0 0 15,0 21-15,-1 0 0,1-21 16,0 22-16,21-1 16,0 0-16,0 0 0,0 0 0,0 0 15,0 1-15,0-1 0,0 0 0,0 0 16,21-21-16,0 21 0,-21 0 0,0 1 15,22-1-15,-22 0 16,21 0-16,-21 0 0,0 0 16,-21 1-1,-1-22-15,1 0 0,-42 0 16,42 0 0,-1 0-16,1 0 0,21-22 15,0 1-15,0 0 0,0 0 16,0 0-16,21 0 0,1-22 15</inkml:trace>
  <inkml:trace contextRef="#ctx0" brushRef="#br0" timeOffset="49144.28">6392 6371 0,'0'0'0,"0"-21"0,-21 0 0,0 21 0,0-21 16,0 21-16,21 21 31,0 0-31,0 0 0,0 0 0,0 1 16,0-1-16,21 0 0,0 21 0,0-21 15,21 1-15,-20 20 0,20-21 0,0 0 16,1 0-16,-1 1 0,21-1 15,-20 0-15,20 0 0,1-21 0,-1 21 16,-20-21-16,20 0 0,-21 0 0,22 0 16,-22 0-16,-21 0 0,22 0 15,-22 0-15,0 0 0,-63 0 32,21 0-17,-22 21-15,1 1 0,0-22 16,-22 21-16,22 0 0,-22 0 0,1 0 15,20 0-15,-20 1 0,21-1 0,-1 21 16,1-21-16,0 0 0,-1 1 0,1-1 16,21 0-16,-22 0 0,22 0 15,0 0-15,21 1 0,-21-1 0,0 0 16,21 0 0,-21 0-1,21-42 32,21 21-47,-21-21 16,21 21-16,0-21 0,0 0 0,-21-1 15,21 1-15</inkml:trace>
  <inkml:trace contextRef="#ctx0" brushRef="#br0" timeOffset="51028.1">8001 6202 0,'0'-21'15,"0"0"1,0-1-1,0 1-15,0 0 16,0 0 0,0 42 15,-21 0-31,0 0 0,21 22 16,-22 20-16,1-20 0,0 20 0,21 1 15,-21-1-15,0-21 0,0 22 0,21-22 16,-22 22-16,1-22 0,0 0 15,0-20-15,21 20 0,0-21 16,-21 0-16,21 0 0,-21 1 0,21-44 31,0 1-15,0 0-16,0 0 16,21 0-16,0 0 0,-21-1 0,21 1 15,0 0-15,0 21 0,22-21 0,-22 0 16,21 0-16,1 21 0,-1-22 15,0 22-15,1 0 0,-1-21 0,0 21 16,1 0-16,-1-21 0,0 21 0,1 0 16,-1 0-16,-21-21 0,0 21 15,22 0-15,-43-21 0,21 0 0,0 21 16,-21-22-16,0 1 0,0 0 16,0 0-16,0 0 0,0 0 15,0-1-15,0-20 0,0 21 0,0 0 16,-21 0-16,21-1 0,-21 1 0,21 42 31,0 1-31,-22-1 16,22 21-16,0 0 0,0 22 0,0-22 15,0 1-15,0-1 0,-21 0 0,21 1 16,0-1-16,0 0 0,0 1 16,0-22-16,0 21 0,-21-21 15,21 22-15,-21-22 0,21 0 0,0 0 16,0 0-16,-21 0 0,21 1 15,21-22 17,0 0-32,0 0 0,0-22 15,22 1-15,-22 0 0,21 0 0</inkml:trace>
  <inkml:trace contextRef="#ctx0" brushRef="#br0" timeOffset="51437.37">9144 6456 0,'0'0'0,"21"-42"0,-21 20 0,0 1 0,21 0 16,-21 42 0,-21 0-16,0 22 0,0-22 15,0 21-15,-1-21 0,-20 22 16,21-1-16,21 0 0,-21 1 0,0-1 16,21 0-16,0-20 0,0 20 0,0-21 15,0 21-15,0-20 0,0-1 0,21 0 16,0 0-16,0 0 0,0-21 0,0 0 15,22 21-15,-22-21 0,21 0 16,-21 0-16,22 0 0,-1 0 0,-21-21 16,22 0-16,-22 21 0,21-21 0,-21 0 15,0 0-15,1-22 0,-1 22 16,0-21-16,-21-1 0,0 1 0,0 0 16,0-22-16,0 22 0,0-22 15,0 22-15,-21-21 0,0 20 0,-1 22 16,1-21-16,0 21 0,0-1 0,0 22 15,0 0-15,-1 0 0,-20 0 0,21 0 16,0 22-16,0-1 0,-22 0 16,22 21-16,0-21 0,0 22 0,21-22 15,0 21-15,0-21 0,0 22 16,0-22-16,0 21 0,21-21 0,0 1 16,0-1-16,22 0 0,-22 0 0,21 0 15</inkml:trace>
  <inkml:trace contextRef="#ctx0" brushRef="#br0" timeOffset="52964.01">10774 6625 0,'0'0'0,"42"-84"16,-42 41 0,0 1-16,0 21 0,0-22 0,0 22 0,-21 0 15,0 21-15,21-21 0,-43 21 16,22 0-16,0 0 0,0 0 0,-21 21 15,20-21-15,-20 21 0,21 22 16,0-22-16,-22 21 0,22-21 0,0 22 16,0-1-16,0 0 0,0-21 0,21 22 15,0-1-15,0-21 0,0 22 0,0-22 16,0 0-16,21 0 0,21 0 16,-21 0-16,0-21 0,1 0 0,-1 22 15,21-22-15,-21 0 0,22 0 0,-22 0 16,0 0-16,0-22 0,0 1 0,0 0 15,1 21-15,-1-21 0,0-21 0,-21 20 16,0 1-16,21-21 16,-21 21-16,21-22 0,-21 22 0,0-21 15,0 21-15,0 0 0,0-1 0,0 1 16,0 42 0,0 1-16,0-1 15,-21 21-15,21-21 0,0 0 16,0 1-16,0 20 0,0-21 0,21 0 15,0 0-15,1 1 0,-1-1 0,21 0 16,-21-21-16,22 21 0,-1-21 0,0 0 16,1 0-16,-1 0 0,0 0 15,1 0-15,-1 0 0,-21 0 16,21-21-16,1 21 0,-22-21 0,0 0 16,0-1-16,0 1 0,1 0 0,-22-21 15,0 21-15,0-22 0,0 22 0,0 0 16,21-21-16,-21 20 0,0 1 15,-21 42 1,-1 1-16,1-1 16,21 21-16,-21-21 0,0 0 0,21 22 15,-21-22-15,0 0 0,21 0 16,0 22-16,-22-22 0,1 0 16,21 0-16,0 0 0,0-42 46,21 0-30,1 0-16,-1 21 0,0-21 0,0-1 16,0 1-16,22 0 0,-22 0 0,0-21 15,0 20-15,0 1 0,22 0 0,-22 21 16,0-21-16,0 21 16,0 0-16,0 0 0,-21 21 15,0 0-15,0 0 0,22 1 0,-22-1 16,21 0-16,0 0 0,-21 0 0,0 0 15,21 1-15,0-1 0,0 0 16,1-21-16,-1 21 16,0-21-16,0 0 15,0 0-15,0-21 16,1 21-16,-22-21 0,21 0 0,0-1 16,0 22-16,0-21 0,22 0 15,-22-21-15,21 21 0,-21-1 0,22 1 16,-1-21-16,0 21 0,1-22 0,-1 22 15,-21-21-15,21 21 0,-20 0 0,20-1 16,-21 22-16,0 0 0,0 22 16,-21-1-1,0 0-15,0 0 0,0 0 0,0 0 16,0 1-16,0-1 0,0 0 16,0 0-16,-21 0 0,21 0 0,0 1 15,0-44 16,0 1-15,0 0-16,0 0 0,0 0 16,0 0-16,0-1 0,0 1 15,0 0-15,0 0 0,0-21 0,0 20 16,-21 1-16,0 21 0,21-21 0,-21 21 16,0 0-16,-1 0 0,1 21 15,0-21-15,-21 21 0,21 22 16,-22-22-16,22 0 0,0 21 0,-21 1 15,20-22-15,1 21 0,0 1 0,0-22 16,21 0-16,0 21 0,0-21 0,0 1 16,0-1-16,21 0 0,0 0 0,0 0 15,22-21-15,-22 0 0,0 21 16,21-21-16,-20 0 0,20 0 0,-21 0 16,21 0-16,-20-21 0,-1 21 0,21-21 15,-21 0-15,0 0 0,1 0 0,-1-1 16,0-20-16,0 21 0,0-21 15,0-22-15,1 22 0,-22-22 16,21 22-16,0-22 0,-21 1 0,21-1 0,0 1 16,-21 21-16,21-22 0,1 1 15,-22-1-15,0 22 0,0-1 0,0 1 16,21 21-16,-21 0 0,-21 42 16,21 0-1,-22 0-15,1 22 0,0-22 0,0 21 16,21 0-16,-21 1 0,0 20 0,-1-20 15,22-1-15,-21 21 0,0 1 16,21-22-16,0 22 0,0-22 0,0 22 16,0-22-16,0 0 0,0 1 0,0-22 15,0 21-15,0-21 0,0 0 16,0 1-16,0-1 0,21-21 16,0 0-1,1-21-15,-1-1 16,0 1-16,-21 0 0,21-21 0</inkml:trace>
  <inkml:trace contextRef="#ctx0" brushRef="#br0" timeOffset="53716.09">15113 6075 0,'0'0'15,"42"-42"1,-21 20-16,1 1 0,-22 0 0,21 21 0,0-21 15,0 0-15,0 21 0,0 0 0,-21-21 16,0 42 0,0 0-16,0 0 15,-21 0-15,0 0 0,0 1 16,-21-1-16,-1 21 0,1-21 0,-22 0 16,22 22-16,-21-22 0,-1 0 0,22 0 15,-22 0-15,22 22 0,-22-22 16,22 0-16,0 0 0,-1-21 0,1 21 15,21-21-15,0 0 0,0 22 0,-1-22 16,44 0 0,-1 0-16,0 0 15,21 0-15,-21 21 0,22-21 16,-1 21-16,0 0 0,1-21 0,-1 21 16,22 0-16,-22 1 0,0-1 0,22-21 15,-1 21-15,-20 0 0,20 0 0,1-21 16,-1 21-16,1-21 0,-22 0 15,0 22-15,22-22 0,-22 0 16,-21 0-16,0 0 0,22 0 0,-22 0 16,0 0-1,-21-22 32,0 1-47,21 0 16,0 0-16,22 21 0</inkml:trace>
  <inkml:trace contextRef="#ctx0" brushRef="#br0" timeOffset="54140.06">16214 6117 0,'0'-21'0,"0"0"0,0-21 16,0 20-16,0 1 15,0 0-15,0 0 16,0 42-1,0 0-15,0 0 16,0 1-16,0 20 0,0 0 0,-22-21 16,22 22-16,-21-1 0,21 22 15,0-22-15,0 0 0,0 1 0,0-1 16,0 0-16,0 1 0,0-1 0,0 0 16,0-21-16,0 1 0,0-1 0,-21 0 15,21 0-15,0 0 0,0 0 16,21-42 15,0 0-15,1 0-16,-1 21 0,0-42 0,21 20 15</inkml:trace>
  <inkml:trace contextRef="#ctx0" brushRef="#br0" timeOffset="54579.81">16870 6117 0,'0'0'0,"0"-21"0,21-21 15,-42 63 17,0 0-32,-1 21 15,1-20-15,0 20 0,0 0 16,0-21-16,0 22 0,-1 20 0,1-20 16,21-1-16,0 0 0,0 1 0,0-22 15,0 21-15,0 0 0,0-20 0,0-1 16,21 0-16,1 0 0,-1 0 0,0 0 15,0 1-15,21-22 0,-20 0 0,20 0 16,-21 0-16,21 0 0,-20 0 16,20 0-16,0-22 0,-21 22 0,22-21 15,-22 0-15,21-21 0,-21 21 0,1-1 16,-1-20-16,0 0 0,0-1 16,0-20-16,-21 21 0,0-1 0,0-20 15,0 20-15,0 1 0,0 0 16,0-1-16,-21 22 0,0 0 0,21 0 15,-21 0-15,0 21 0,-1 0 0,-20 0 16,21 0-16,0 0 0,-22 0 0,22 0 16,0 21-16,-21 0 0,21-21 15,-22 21-15,22 0 0,0-21 0,0 22 16,0-22-16,21 21 0,0 0 0,0 0 16,42 0-1,-21-21-15,0 0 0,22 0 16,-1 0-16</inkml:trace>
  <inkml:trace contextRef="#ctx0" brushRef="#br0" timeOffset="55240.43">18351 5990 0,'-21'0'15,"0"0"1,42 0 31,0 0-47,1 0 0,-1 0 0,21 0 15,0 0-15,1-21 0,-1 21 16,0 0-16,22 0 0,-22-21 0,22 21 16,-22 0-16,0 0 0,22-21 0,-22 21 15,-21 0-15,22 0 0,-22 0 16,0-21-16,0 21 0,-42 0 31,0 0-15,0 0-16,0 0 15,-1 0-15,-20 0 0,21 0 0,0 0 16,0 0-16</inkml:trace>
  <inkml:trace contextRef="#ctx0" brushRef="#br0" timeOffset="55495.8">18711 5906 0,'0'21'0,"0"0"16,-21-21-16,21 21 15,-21 0-15,0 0 0,21 22 0,0-22 16,-21 21-16,21-21 0,-22 22 0,22-1 16,-21 0-16,21 1 0,0-1 15,0-21-15,0 22 0,0-1 0,0-21 16,0 21-16,0-20 0,0-1 16,0 0-16,0 0 0,0 0 0,0 0 15,21-21 16,1 0-31,-1 0 0,-21-21 16,21 0-16,0 0 0,0 0 0</inkml:trace>
  <inkml:trace contextRef="#ctx0" brushRef="#br0" timeOffset="56156.42">19050 6160 0,'0'0'0,"21"-43"0,0 1 0,-21 0 15,21 20-15,-21 1 0,22 0 16,-22 0-16,0 42 31,0 21-31,0-20 0,-22 20 0,1-21 16,21 21-16,-21 1 0,0-1 0,21 0 15,-21 1-15,21 20 0,0-20 0,0-1 16,-21-21-16,21 21 0,0 1 16,-22-22-16,22 0 0,0 0 0,0 0 15,0 1-15,0-44 31,0 1-15,22 0-16,-1 21 0,-21-21 16,21 0-16,0 0 0,0-22 0,0 22 15,1 0-15,-1-21 0,0 20 0,0 1 16,0 0-16,0 21 0,1-21 16,-1 21-16,0 0 0,0 0 15,-21 21-15,21 0 0,-21 0 16,0 1-16,0 20 0,0-21 0,0 0 15,0 22-15,0-22 0,0 0 0,0 0 16,0 0-16,0 0 0,0 1 16,0-1-16,0 0 0,0 0 15,21-21 17,1 0-32,-1 0 15,0-21-15,0 0 16,0 0-16,-21-1 0,21 1 15,1 0-15,-1 0 0,0 0 0,0-22 16,0 22-16,0 0 0,1-21 16,-1 21-16,0 21 0,0-22 0,-21 1 15,0 42 1,0 1-16,0-1 0,0 0 16,-21 21-16,21-21 0,0 1 15,0-1-15,-21-21 0,21 21 0,0 0 16,0 0-16,-21-21 0,21 21 15,0 1 1,0-44 15,0 1-31,0 0 16</inkml:trace>
  <inkml:trace contextRef="#ctx0" brushRef="#br0" timeOffset="56321.32">19643 6265 0,'0'-21'0,"0"42"0,0-63 15,0 21-15,0 0 0,0 0 16,0 42 47,21 0-48,0-21-15</inkml:trace>
  <inkml:trace contextRef="#ctx0" brushRef="#br0" timeOffset="56720.13">19854 6287 0,'21'0'15,"1"0"1,-1 0-16,0-22 0,0 22 16,0 0-16,0 0 0,1 0 15,-1 22-15,0-1 0,0 0 16,0 0-16,-21 21 0,0-20 15,0-1-15,0 21 0,0-21 0,0 22 16,0-22-16,0 21 0,0-21 0,0 0 16,0 1-16,0-1 0,0 0 0,-21 0 15,0-21-15,21 21 0,-21-21 16,0 0 0,21-21-1,0 0-15,0 0 16,21 21-16,0-21 15,-21-1-15,21 1 0,0 0 0,0 0 16,1-21-16,-22 20 0,21-20 0,0 0 16,21 21-16,-21-22 0,1 22 0,-1 0 15,0-21-15,-21 20 0,21 1 16,0 0-16,0 21 0,-21-21 0,22 21 16,-22 21-1,0 0 1,0 0-16</inkml:trace>
  <inkml:trace contextRef="#ctx0" brushRef="#br0" timeOffset="57303.8">20934 6414 0,'0'0'15,"0"-22"-15,21 1 0,0 0 0,-21 0 16,0 0-16,0 0 0,21-1 0,-21 1 16,0 0-16,-21 21 15,0 0 1,0 0-16,-22 0 0,22 0 16,-21 21-16,0 0 0,20 1 0,-20-1 15,21 0-15,-21 21 0,20-21 0,1 22 16,0-22-16,21 21 0,0-21 15,0 22-15,0-22 0,0 0 0,0 21 16,0-20-16,0-1 0,0 0 16,21 0-16,0-21 0,1 0 0,-1 0 15,0 0-15,0 0 0,21 0 16,-20 0-16,-1-21 0,0 0 16,0 0-16,0-1 0,0-20 15,-21 21-15,22-21 0,-1-1 0,21 1 0,-21 0 16,0-22-16,1 22 15,-1-22-15,0 22 0,0 0 0,0-22 16,0 22-16,1-22 0,-1 22 0,-21 21 16,0-22-16,0 22 0,0 0 15,0 0-15,0 42 16,0 0-16,-21 0 0,-1 1 16,1 20-16,0-21 0,0 21 15,0 1-15,21-22 0,-21 21 0,-1 1 16,22-1-16,-21-21 0,21 21 0,0 1 15,0-1-15,0-21 16,-21 22-16,21-22 0,0 21 0,0-21 16,0 0-16,0 1 0,0-1 0,0 0 15,21-21 1,0 0 0,1 0-16,-1 0 0</inkml:trace>
  <inkml:trace contextRef="#ctx0" brushRef="#br0" timeOffset="57627.61">21759 6265 0,'0'0'0,"21"-21"16,-21-21-16,-21 42 31,0 0-31,-21 0 0,21 0 0,-1 21 15,-20 0-15,21 0 0,0 1 0,-22-1 16,22 21-16,-21 0 0,21 1 0,0-22 16,21 21-16,-22 1 0,22-22 15,0 21-15,0-21 0,0 0 0,0 1 16,0-1-16,0 0 0,22 0 16,-1-21-16,0 0 0,21 0 15,-21 0-15,1 0 16,-1 0-16,0 0 0,0 0 0,0 0 15,0-21-15,1 0 16,-1 0-16</inkml:trace>
  <inkml:trace contextRef="#ctx0" brushRef="#br0" timeOffset="58940.38">614 8742 0,'0'0'0,"0"-21"0,21 0 0,0-1 16,0 22-16,0-21 0,1 21 16,-1 0-16,-21 21 15,21 22-15,-21-22 16,0 21-16,21 1 0,-21-1 0,0 0 16,0 1-16,0-1 0,0 0 15,0 1-15,0-1 0,-21-21 0,21 21 16,-21-20-16,21-1 0,0 0 15,0-42 17,0 0-32,0-22 15,0 22-15,0 0 16,0-21-16,0 20 0,0-20 0,0 0 16,21-22-16,0 22 0,0 0 15,0-22-15,1 43 0,-1-21 16,0-1-16,21 22 0,-21 21 15,22-21-15,-1 21 0,-21 0 0,22 21 16,-1-21-16,-21 21 0,21 22 16,1-22-16,-22 21 0,0 0 0,0 1 15,-21-1-15,0-21 0,0 22 16,0-1-16,0-21 0,0 0 0,0 22 16,0-22-16,0 0 15,-21-21-15,0 0 0,0 0 16,21-21-1,-21 0-15,21-1 0,0 1 0,0 0 16,0-21-16,0-1 0,0 1 16,21 0-16,0-1 0,0 1 15,21 0-15,-20-1 0,20 1 0,0 0 16,22-1-16,-22 1 0,0 21 16,22 0-16,-22 21 0,1 0 0,-1 0 15,0 21-15,-21 0 0,22 0 16,-22 22-16,-21-1 0,0-21 0,0 21 15,0 1-15,0-1 0,0 0 16,0 22-16,-21-22 0,21 1 0,-21-1 16,21-21-16,0 21 0,0 1 0,0-22 15,0 0-15,0 0 0,21-21 16,0 0-16,0 0 16,21 0-16,-20 0 0,-1 0 0,21-21 15</inkml:trace>
  <inkml:trace contextRef="#ctx0" brushRef="#br0" timeOffset="59424.46">2667 8636 0,'0'0'0,"0"-42"0,0 21 15,0-1-15,0 1 0,-21 0 16,-22 0-16,22 21 0,0 0 0,-21 0 16,21 0-16,-22 0 0,22 21 15,-21 0-15,21 22 0,-22-1 16,22 0-16,0 1 0,21-1 0,0 0 15,-21 22-15,21-22 0,0 0 16,0 1-16,0-1 0,0-21 0,0 22 16,21-22-16,0 0 0,0 0 15,22-21-15,-22 0 0,0 0 16,0 0-16,21 0 0,-20-21 0,-1 21 16,21-21-16,-21 0 0,0-1 15,1-20-15,20 21 0,-21-21 0,0 20 16,-21-20-16,21 0 0,-21-1 0,0 1 15,0 21-15,0-21 0,0-1 16,0 22-16,0 0 0,0 42 31,0 0-31,0 0 16,-21 22-16,21-1 0,0 0 0,0-20 16,0 20-16,0 0 0,0-21 15,21 22-15,1-22 0,-1 0 0,-21 0 16,21 0-16,0 1 0,0-1 0,0 0 15,1-21-15,-1 0 16,0 0-16,0 0 0,0 0 0,0 0 16,1 0-16,-1 0 0,0-21 15,0 0-15,0-1 16,-21-20-16,21 21 0,-21 0 16,0-22-16</inkml:trace>
  <inkml:trace contextRef="#ctx0" brushRef="#br0" timeOffset="59752.27">3133 8742 0,'0'-21'0,"0"42"0,0-63 0,21 20 0,-21 1 15,21 21-15,0 0 16,0 0-16,0 0 0,1 0 16,-1 0-16,0 21 0,0 1 0,0-1 15,0 0-15,1 0 0,-1 21 16,0-20-16,0 20 0,21-21 0,-20 0 16,-1 22-16,0-22 0,-21 0 0,0 21 15,0-21-15,0 1 0,0-1 16,0 0-16,-21-21 15,0 0 1,-1 0-16,22-21 16,-21 21-16,21-21 0,0-1 0,0-20 15,-21 21-15,21 0 0,0-22 0,0 1 16,0 21-16,0-21 0,0-1 16,0 1-16,0 0 0,0 20 0,0-20 15,0 21-15,0-21 0,21 20 0,0 1 16,1 0-16,-1 21 0,0-21 15,0 0-15,21 21 0,-20 0 16,20-21-16,-21 21 0,21-22 0,-20 22 16,20-21-16</inkml:trace>
  <inkml:trace contextRef="#ctx0" brushRef="#br0" timeOffset="60512.36">4254 8192 0,'0'21'31,"0"21"-31,0-21 0,0 0 0,0 22 16,0-22-16,0 21 0,0 1 16,-21-22-16,21 21 0,0-21 0,0 22 15,0-1-15,-21-21 0,21 21 16,0-20-16,0 20 0,-21-21 16,0 0-16,21 0 0,-21 1 0,21-1 15,0 0-15,0 0 0,-22-21 16,22 21-16,0-42 31,0 0-31,0 0 0,0 0 0,0-1 16,22-20-16,-1 21 0,0 0 15,0-22-15,0 22 0,0-21 0,1 21 16,20 0-16,-21-1 0,21 1 0,-20 0 16,20 0-16,-21 21 0,0 0 0,0 0 15,1 0-15,-44 0 31,1 0-31,0 21 0,0-21 16,-21 21-16,20-21 0,-20 21 16,0-21-16,21 0 0,-1 22 0,-20-22 15,21 21-15,0-21 0,21 21 16,0 0-16,0 0 16,0 0-16,0 1 0,0-1 0,21-21 15,0 21-15,0 0 0,0 0 0,22 0 16,-22 1-16,21-22 0,-21 21 15,22-21-15,20 0 0,-20 0 0,-1 0 16,21 0-16,-20 0 0,-1-21 16,22 21-16,-22-22 0,0 1 0,1 0 15,-1-21-15,0 21 0,-21-1 16,22 1-16,-22-21 0,0 21 0,-21 0 16,0-22-16,21 22 0,-21-21 0,0 21 15,0-22-15,0 22 0,21 0 16,-21 0-16,22 21 15,-1 0-15,0 21 0,-21 0 16,21 0-16,0 0 0,0 1 0,1-1 16,-1 0-16,21 21 15,-21-21-15,0 1 0,22 20 0,-22-21 0,-21 0 16,0 22-16,0-22 0,0 0 16,0 0-16,0 0 0,0 0 15,-21 1-15,0-1 0,-1 0 0,1 0 16,0-21-16,0 21 0,0-21 0,0 0 15,21-21 1,0 0 0,0 0-16,0 0 0,21-22 0</inkml:trace>
  <inkml:trace contextRef="#ctx0" brushRef="#br0" timeOffset="61656.28">16044 6096 0,'0'0'0,"-21"0"15,21-21-15,0 0 16,0 0-1,21 21 1,0 0-16,1-22 0,-1 22 16,-21-21-16,21 21 0,0 0 15,0 0 1,0 0 0,1 21-16,-22 1 15,0-1-15,0 0 0,0 0 0,0 0 16,0 22-16,0-22 0,0 21 15,0 0-15,0-20 0,-22 20 0,1 0 16,0 1-16,0-1 0,0-21 0,0 21 16,-22-20-16,22 20 0,-21-21 0,21 0 15,-22 0-15,22 1 0,0-22 16,0 21-16,21 0 16,21-21-1,0 0-15,21 0 16,1 0-16,-22 0 0,42 0 15,-20 0-15,-1-21 0,22 21 16,-22-21-16,0 21 0,1 0 0,-1-22 16,0 22-16,-21 0 0,1-21 0,-1 21 15,-21-21-15</inkml:trace>
  <inkml:trace contextRef="#ctx0" brushRef="#br0" timeOffset="63045.8">6540 8192 0,'-21'-22'0,"0"22"0,0-21 0,21 0 16,-21 0-16,21 0 0,-21 21 15,21-21-15,-22 21 0,22-22 0,-21 22 32,21 22-17,0-1 1,0 0-16,0 0 0,21 0 15,1 0-15,-1 1 0,0-22 16,0 21-16,0 0 0,22 0 0,-22 0 16,21 0-16,0-21 0,1 22 0,20-22 15,-20 0-15,20 21 16,-21-21-16,1 0 0,20 0 0,-20 0 16,-1 0-16,0 0 0,1 0 0,-22 0 15,21 0-15,-21 0 0,-42 0 31,-21 0-15,21 0-16,-22 21 0,1 0 16,0-21-16,-22 21 0,22 0 0,-22 1 15,1-1-15,20 21 0,-20-21 0,21 0 16,-22 1-16,22 20 0,21-21 16,-22 0-16,22 0 0,0 22 15,0-22-15,0 0 0,21 0 0,-22-21 16,22 21-16,0 1 0,0-1 15,22-42 32,-1 21-47,0-22 0,21 1 16,-21 0-16,43-21 0,-22 21 0</inkml:trace>
  <inkml:trace contextRef="#ctx0" brushRef="#br0" timeOffset="63580.49">7895 8319 0,'0'0'0,"-42"0"0,21 0 0,-1 0 16,1-22-16,0 1 0,0 0 15,21 0-15,0 0 0,0 0 0,0-1 16,0 1-16,42 0 0,-21 0 0,1 0 15,20 0-15,0 21 0,1 0 16,-1-22-16,-21 22 0,21 0 16,1 22-16,-1-1 0,-21 0 0,22 0 15,-22 21-15,0-20 0,-21 20 16,0 0-16,0 1 0,0-1 0,0 0 16,-21 1-16,0-1 0,-1 0 0,-20 1 15,0-1-15,-1 0 0,1 1 0,0-1 16,-1-21-16,-20 0 0,21 22 15,-1-43-15,1 21 0,0 0 0,20-21 16,-20 0-16,21 0 0,0 0 0,0 0 16,-1-21-16,22 0 0,0-1 15,0 1-15,0 0 0,0 0 16,0 0-16,22 0 0,-1-22 0,0 22 16,0 0-16,0-21 0,0 20 0,1 1 15,20 21-15,-21-21 0,0 21 16,0 0-16,1 0 0,-1 0 0,0 21 15,0 0-15,0 1 0,0-1 0,1 0 16,-22 21-16,21-21 0,0 1 16,-21 20-16,0-21 0,21 0 0,0 22 15,0-22-15,-21 0 0,22-21 0,-1 21 16,0 0-16,0-21 0,0 0 0,0 21 16,1-21-16,-1 0 0,0 0 15,0 0-15,0 0 16,0-21-16</inkml:trace>
  <inkml:trace contextRef="#ctx0" brushRef="#br0" timeOffset="63984.26">8784 8424 0,'-21'0'15,"-43"22"1,64-1-16,-21 0 0,0 0 0,0 0 15,21 0-15,0 1 0,0-1 0,0 21 16,0-21-16,0 22 0,0-22 16,0 0-16,21 21 0,0-21 0,0 1 15,22-1-15,-22 0 0,21-21 16,1 21-16,-1-21 0,0 0 0,1 0 16,-1 0-16,0-21 0,1 21 0,-1-21 15,0 0-15,1-1 0,-22-20 0,21 21 16,-21-21-16,0 20 0,1-20 15,-22 0-15,0-1 0,0-20 0,0 21 16,0-1-16,0-20 0,-22 20 0,1 1 16,-21 21-16,21 0 0,-22 0 15,1-1-15,0 22 0,-1 0 0,1 0 16,0 22-16,-22-1 0,43 0 16,-21 0-16,-1 0 0,22 0 0,0 22 15,0-22-15,21 21 0,-21-21 16,21 22-16,0-22 0,0 21 0,21-21 15,0 1-15,0-1 0,22 0 0,-1 0 16</inkml:trace>
  <inkml:trace contextRef="#ctx0" brushRef="#br0" timeOffset="65316.01">10710 8509 0,'0'0'0,"0"-21"0,0 0 0,0-22 16,0 22-16,0 0 0,-21 0 16,0 21-16,0 0 0,0 0 0,-1 0 15,1 0-15,0 0 0,-21 0 0,21 21 16,-22 0-16,22 0 0,-21 1 16,-1-1-16,22 21 0,-21-21 0,21 22 15,-22-1-15,22-21 0,0 21 0,21-20 16,0 20-16,0-21 0,0 21 15,0-20-15,0-1 0,21 0 0,22-21 16,-22 21-16,0-21 0,0 0 0,21 0 16,1 0-16,-22 0 0,21 0 15,-21-21-15,22 0 0,-22 0 0,0-1 16,0 1-16,22 0 0,-22 0 16,0 0-16,-21-22 0,21 22 0,0-21 15,-21 21-15,21-22 0,-21 22 0,0 0 16,0 0-16,22 0 0,-22 0 0,0 42 31,0 0-31,0 0 0,0 0 16,0 0-16,0 22 0,0-22 0,0 0 15,0 0-15,0 0 0,21 1 0,-21-1 16,21 0-16,0 0 0,0 0 16,22-21-16,-1 21 0,0-21 15,1 0-15,20 0 0,-21 0 0,1 0 16,20 0-16,-20-21 0,-1 21 0,-21-21 15,21 0-15,-20 0 0,-1 0 0,0-1 16,0 1-16,0 0 0,-21 0 16,0 0-16,0-22 0,0 22 0,0 0 15,0 0-15,-21 42 16,0 0 0,0 0-16,0 1 0,21-1 15,-22 0-15,1 0 0,0 21 16,21-20-16,0-1 0,-21 0 0,21 0 15,-21-21-15,21 21 0,0-42 47,21 0-47,0 21 0,0-21 16,0 0-16,1-1 0,-1 1 0,0 0 16,0 0-16,21 0 0,-20 0 15,20-1-15,-21 1 0,0 0 0,0 21 16,-21-21-16,0 42 31,0 0-31,0 0 0,0 1 16,0-1-16,0 0 0,0 0 15,22 0-15,-1 0 0,0 1 16,0-1-16,21 0 0,-20-21 0,20 21 16,0-21-16,1 21 0,-1-21 0,0 0 15,1 0-15,-1 0 0,0 0 0,1 0 16,-1 0-16,0-21 0,1 21 15,-22-21-15,21 0 0,-21 0 0,0-1 16,1 1-16,-1-21 0,-21 21 16,21-22-16,-21 22 0,0-21 0,0 21 0,0 0 15,0-1-15,-21 1 0,0 0 16,-1 21-16,-20 0 0,21 0 16,0 0-16,-22 21 0,22-21 0,-21 21 15,21 1-15,-22-1 0,22 0 0,-21 0 16,21 21-16,0-20 0,-1-1 15,22 0-15,0 0 0,0 0 0,0 0 16,0 1-16,0-1 0,22 0 0,-1-21 16,0 21-16,0-21 0,0 0 0,22 0 15,-22 0-15,0 0 0,0 0 0,21-21 16,-20 21-16,-1-21 0,21 0 16,-21-1-16,0 1 0,1 0 15,-1 0-15,21 0 0,-21-22 0,0 1 16,1 21-16,-1-43 0,-21 22 0,21 0 15,0-22-15,0 1 0,0-1 16,1 1-16,-1 20 0,0-20 0,-21 21 16,0-1-16,0 22 0,21 0 0,-21 0 15,0 0-15,0 42 16,-21 0-16,21 21 16,0-21-16,-21 22 0,0-1 0,-1 0 15,22 22-15,0-22 0,0 1 0,-21 20 16,21-21-16,0 1 0,0-1 0,0 0 15,0 1-15,0-1 0,0 0 16,0-20-16,0 20 0,21-21 0,-21 21 16,0-20-16,0-1 0,22 0 15,-1 0-15,0-21 16,0 0-16,0 0 16,0-21-16,1 0 0,-1 0 0,0-1 15,0 1-15</inkml:trace>
  <inkml:trace contextRef="#ctx0" brushRef="#br0" timeOffset="65975.82">15557 7916 0,'0'0'0,"22"-21"0,41-42 15,-42 42-15,-21-1 16,21 22-16,1 0 0,-1 0 16,-21 22-1,-21-1-15,-1 0 0,1 0 16,-21 21-16,21-20 0,-22 20 0,-20 0 15,21-21-15,-22 22 0,1-1 16,-1 0-16,1-20 0,-1 20 16,1 0-16,-1-21 0,22 1 0,-22-1 15,22 0-15,21 0 0,-22 0 0,22-21 16,0 0-16,21 21 0,21 1 16,22-22-1,-22 0-15,21 0 0,0 0 16,1 0-16,20 21 0,-20 0 0,20-21 15,1 0-15,-1 21 0,1-21 0,-22 21 16,21-21-16,1 0 0,-1 21 0,-20-21 16,-1 0-16,0 0 0,1 22 0,-22-22 15,0 0-15,0 0 0,0 0 16,1 0 0,-1 0-16,0-22 15,0 1-15,0 0 16,0 21-16,-21-21 0,22 0 0,-1 0 15,0-1-15,21 1 0</inkml:trace>
  <inkml:trace contextRef="#ctx0" brushRef="#br0" timeOffset="66279.64">16679 7938 0,'0'0'16,"0"-22"-16,0 1 0,0 0 16,21 0-1,1 21-15,-1 0 0,0 0 16,0 0-16,21 0 0,-20 0 16,-1 0-16,21 0 0,-21 0 0,22 0 15,-22 0-15,0 0 0,0 0 0,0 0 16,-42 0 31,0 0-47,0 0 0,0 0 0,-1 0 15,-20 0-15,21 0 0,-21 0 0,20 0 16</inkml:trace>
  <inkml:trace contextRef="#ctx0" brushRef="#br0" timeOffset="66711.39">16573 7895 0,'0'0'0,"-21"0"0,0 21 16,0-21-16,0 22 0,0-22 0,-1 21 15,1 0-15,0-21 0,21 21 0,-21 0 16,0 0-16,21 1 0,-21-1 0,21 0 16,0 0-16,0 0 15,0 0-15,21-21 16,-21 22-16,21-22 0,0 0 16,0 0-16,0 0 0,22 0 0,-22 0 15,21 0-15,-21 0 0,22 0 0,-22 0 16,21 0-16,-21 0 0,22 0 15,-1 21-15,-21-21 0,22 21 0,-22-21 16,21 21-16,-21 0 0,0 0 0,1-21 16,20 22-16,-21-1 0,0 21 0,0-21 15,1 0-15,-22 1 0,0-1 0,0 0 16,0 0-16,0 0 0,0 0 16,0 1-16,-22-22 0,1 21 0,-21 0 15,21-21-15,-22 21 0,22-21 16,-21 21-16,21-21 0,-22 21 0,22-21 15,-21 0-15,21 0 0,0 0 0,-1 0 16,1 0-16,0 0 0,0 0 0,0 0 16,0 0-1,-1 0-15,1 0 16,21-21 0,-21 21-16,21-21 0,0 0 15,-21 0-15,21 0 0,-21-1 16,21 1-16</inkml:trace>
  <inkml:trace contextRef="#ctx0" brushRef="#br0" timeOffset="68716.32">18627 8043 0,'21'0'62,"0"0"-62,0 0 0,0-21 0,0 21 16,1-21-16,-1 0 0,21 21 0,-21-21 15,0 0-15,22 21 0,-22-22 0,0 1 16,0 0-16,0 21 0,1-21 0,-1 0 16,0 0-16,-21-1 15,0 1-15,0 0 0,0 0 0,0 0 16,0 0-16,-21 21 16,0 0-16,-1 0 0,1 21 15,0 0-15,-21 0 0,21 21 16,-22-20-16,22 41 0,-21-21 0,21 22 15,-22-22-15,22 22 0,-21-1 0,-1 1 16,22 20-16,-21-20 0,21-1 0,-22 22 16,22-21-16,0 20 0,0 1 0,0 0 15,0-1-15,-1 1 0,1 0 0,-21-1 16,21 1-16,0 0 0,-1-1 16,1 1-16,0-22 0,0 1 15,0-1-15,21-20 0,0 20 0,0-20 0,0-1 16,0-21-16,21 0 0,0 0 15,21 1-15,-20-22 0,20 0 0,21 0 16,-20 0-16,20-22 0,1 1 0,-1 21 16,1-21-16,-1-21 0,1 21 0,-1-1 15,1-20-15,-22 0 0,0-1 0,1 1 16,-22 0-16,21-1 0,-42 1 0,0 0 16,0-1-16,0 1 0,0 0 15,-21-22-15,0 22 0,-21-22 0,20 22 16,-20-21-16,0 20 0,-22-20 0,22 20 15,0 1-15,-1 0 0,22 21 16,-21-22-16,21 22 0,-1 21 0,1-21 16,0 21-16,42 0 31,0 0-31,1 0 0,20 0 16,-21 0-16,21-21 0,1 21 0,-1-21 15,0-1-15,22 22 0,-22-21 0,1 21 16,20-21-16,1 0 0,-1 0 0,1 0 15,-1-1-15,1 1 0,-1 0 16,1-21-16,-22 21 0,21-1 0,-20-20 16,-22 0-16,0 21 0,0-22 0,-21 22 15,0-21-15,0 21 0,0-1 16,0 1-16,-21 0 0,-21 21 0,21 0 16,-22 0-16,22 0 0,-21 0 15,-1 21-15,1 0 0,0 22 0,21-22 16,-22 21-16,22-21 0,-21 22 0,21-1 15,21 0-15,-22-20 0,22 20 0,0-21 16,0 0-16,0 0 0,0 1 0,0-1 16,0 0-16,22-21 0,-1 0 0,0 21 15,0-21-15,0 0 16,0 0-16,1 0 0,20-21 0,-21 21 16,0-21-16,0 0 0,1 21 0,-1-22 15,0 1-15,21 0 0,-21 0 16,1 0-16,-1-22 0,0 22 0,0 0 15,-21 0-15,21 0 0,-21 42 32,0 0-32,0 0 15,0 0-15,0 1 0,0-1 0,0 0 16,0 0-16,0 0 0,0 0 0,0 1 16,0-1-16,21-21 0,-21 21 0,22 0 15,-1-21-15,0 21 0,0-21 16,0 0-16,0 0 0,22 0 0,-22 0 15,21 0-15,-21 0 0,22 0 0,-22 0 16,21 0-16,-21 0 0,22-21 16,-22 21-16,21-21 0,-21 0 0,1 0 15,-1-1-15,0 1 0,0 0 0,0-21 16,0 21-16,-21-22 0,0 22 16,22-21-16,-22 21 0,0-1 0,0 1 15,-22 21 1,1 21-16,21 1 15,-21-1-15,21 0 0,-21 21 0,21 1 16,0-22-16,0 0 16,0 0-16,0 0 0,0 22 0,21-22 15,0 0-15,0 0 0,1 0 16,-1-21-16,21 0 0,0 21 16,-20-21-16,20 0 0,-21 0 0,21 0 15,-20 0-15,20-21 0,-21 0 0,0 21 16,22-21-16,-22 0 0,0 0 15,0-1-15,0 1 0,0-21 0,-21 21 16,22-22-16,-1 1 0,-21-21 0,21 20 16,0-20-16,-21-1 0,0 22 0,21-22 15,-21 22-15,21 0 16,-21 21-16,0-1 0,0 1 0,0 42 16,-21 1-16,0 20 0,0 0 15,0 1-15,0-1 0,-1 21 0,1-20 16,0-1-16,21 22 0,0-22 15,0 0-15,0 1 0,0-1 16,0 0-16,0-21 0,21 22 0,0-22 16,1 0-16,-1 0 0,0 0 15,0 1-15,0-22 0,0 21 0,1-21 0,-1 0 16,0 0-16,0 0 0,0 0 0,0 0 16,1-21-16,-1 21 0,-21-22 15,21 1-15,0 21 0,0-21 0,-21 0 16,0 0-16,21 0 0,-21-1 15</inkml:trace>
  <inkml:trace contextRef="#ctx0" brushRef="#br0" timeOffset="68932.19">20362 8149 0,'0'0'0,"-42"0"0,0 0 0,-1 0 16,22 0-16,0 0 0,0 0 0,0 0 15,21-21 64,0 0-79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5:38:00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889 0,'0'-42'0,"0"84"0,0-105 0,0 41 0,-21 1 15,21 0-15,-21 0 0,0 42 31,21 21-31,-22-20 16,22 41-16,-21-21 0,21 22 16,0-1-16,0 1 0,-21 21 0,0-22 15,21 22-15,-21-22 0,0 22 0,-1-22 16,1 22-16,0-21 0,0 20 16,0-41-16,0 20 0,-1-21 0,1 1 15,0-1-15,0 0 0,0-20 16,0-1-16,-1 0 0,1-21 15,21-21 1,-21 0 0,21-22-16,0 22 0,0-21 0,0-1 15,0-20-15,0 21 0,-21-22 16,21 1-16,0-1 0,0 22 0,0-22 16,0 22-16,0 0 0,0 20 15,0-20-15,0 21 0,21 21 31,0 21-31,0 0 0,1 22 0,-1-22 16,21 21-16,-21 22 0,0-22 16,1 0-16,-1 22 0,0-22 15,0 0-15,21 1 0,-20-1 0,-1 0 16,0-20-16,0-1 0,21 0 16,-20 0-16,-1 0 0,21-21 0,-21 0 15,0 0-15,22 0 0,-22 0 16,0 0-16,21-21 0,-20 0 0,-1 0 15,21 0-15,-21-22 0,0 1 0,1 0 16,-1-22-16,-21 1 0,21 20 16,-21-20-16,21-1 0,-21 1 0,0-1 15,0 1-15,0-1 0,0-20 16,-21 20-16,0 1 0,0-1 0,-1 1 16,-20-1-16,21 22 15,-21-1-15,20 1 0,-20 21 0,0 0 16,21 0-16,-22 21 0,22 0 0,-21 0 15,21 21-15,-22 0 0,22 0 16,0 43-16,0-22 0,0 21 0,21 1 16,0-1-16,0 1 0,0-1 15,0 1-15,0-1 0,21 1 0,0-1 16,0 1-16,0-1 0,0-20 16,1 20-16,-1-20 0,0-1 0,0 0 15,0 1-15,22-1 0,-22-21 16,0 0-16,21 0 0,-21 1 15,1-1-15,20-21 0,-21 0 0,0 0 16,22 0-16,-22 0 0,21 0 16,0-21-16,-20-1 0,20 1 0,-21 0 15,21-21-15,1-1 0,-1 22 0,-21-42 16,22 20-16,-1 1 0,-21 0 16,0-1-16,22 22 0,-22-21 0,0 21 15,-21 0-15,0-22 0,0 22 16,0 0-16,-21 21 15,0 0-15,21 21 16,-22 0-16,1 0 0,0 1 16,21 20-16,-21-21 0,21 21 0,-21-20 15,21 20-15,0 0 16,0-21-16,0 22 0,0-22 0,0 21 16,0-21-16,0 1 0,0-1 0,21 0 15,0 0-15,0-21 0,0 0 16,1 21-16,-1-21 0,0 0 0,21 0 15,-21 0-15,1-21 0,-1 21 0,0-21 16,0 0-16,0 0 0,0-22 16,1 22-16,-1 0 0,0-21 0,0-1 15,-21 22-15,21-21 0,0 21 16,1-1-16,-22 1 0,21 0 16,0 0-16,-21 0 0,0 0 0,21 21 0,0 0 15,0 0 1,-21 21-1,0 0 1,0 0 0,0-42 31,0 0-47,0 0 15,0-1-15,0 1 16,0 0-1,-21 21-15,0 0 16,0 0-16,21 21 16,-21 0-16,0 1 0,-1-1 15,22 21-15,0-21 0,-21 0 16,21 22-16,-21-22 0,21 21 16,0-21-16,0 22 0,0-22 0,0 0 15,0 0-15,0 22 0,21-43 16,0 21-16,1 0 0,-1 0 0,0-21 15,0 0-15,0 0 0,0 0 0,1 0 16,20 0-16,-21 0 0,0 0 16,22-21-16,-22 0 0,0 0 15,0-1-15,0 1 0,0 0 0,1 0 16,-1-21-16,0 20 0,-21-20 16,21 21-16,-21-21 0,0 20 0,21 1 15,-21 0-15,21 0 0,-21 0 0,0 0 16,0 42 15,-21 0-15,21 0-16,-21 0 0,21 0 15,-21 22-15,21-22 0,0 21 0,0-21 16,0 1-16,0 20 0,0-21 16,0 0-16,0 0 0,0 1 15,0-1-15,0 0 0,21-21 0,0 21 16,0-21-16,1 0 0,-1 0 15,0 0-15,0 0 0,0 0 0,22 0 16,-22-21-16,0 0 0,21 0 0,-21-1 16,1 1-16,20-21 0,-21 21 15,21-22-15,-20 22 0,-1-21 16,21 0-16,-21 20 0,0-20 0,1 21 0,-1 0 16,-21 0-16,0-1 0,-21 22 31,-1 0-31,1 22 0,0-22 15,0 21-15,21 0 16,0 0-16,-21 0 0,21 22 0,0-22 16,0 0-16,0 21 0,0-21 0,0 1 15,0-1-15,0 21 0,0-21 16,0 0-16,21 1 0,-21-1 16,0 0-16,0 0 0,0-42 46,-21 21-30,21-21-16,-21 0 0,-1 21 16,22-22-16,-21 22 0,0-21 15,0 21-15,0 0 32,21 21-32,0 1 0,0-1 15,0 0-15,0 0 0,0 0 16,0 0-16,21 1 15,-21-1-15,21-21 0,0 21 0,0-21 16,1 0-16,-1 21 0,0-21 0,0 0 16,21 0-16,-20 0 0,-1 0 15,21-21-15,-21 21 0,22-21 0,-22 0 16,21-1-16,-21 1 0,0 0 16,1-21-16,-1 21 0,0-22 15,0 1-15,0 21 0,0-22 0,-21 1 16,0 21-16,22-21 0,-22 20 0,21 1 15,-21 0-15,0 0 0,0 42 47,0 0-47,0 0 0,0 1 16,-21-1-16,21 21 0,0-21 0,0 22 16,0-22-16,0 0 0,0 0 0,0 0 15,0 22-15,0-22 16,21 0-16,-21 0 0,21-21 15,0 0-15,-21 21 0,21-21 0,0 0 0,1 0 16,-1 0-16,0 0 0,0 0 16,0-21-16,0 0 0,1 0 15,-1 21-15,0-21 0,0-22 0,0 22 16,0 0-16,1-21 0,-22 20 0,0-20 16,21 21-16,0 0 0,-21 0 15,0-1-15,0 1 0,0 0 16,0 42-1,0 0 1,0 1-16,0-1 0,0 21 16,-21-21-16,21 0 0,0 22 0,0-22 15,0 0-15,0 0 16,0 22-16,0-22 0,0 0 0,0 0 16,21 0-16,0-21 15,0 0-15,0 0 16,1 0-16,-1 0 0,0 0 0,0 0 15,0-21-15,0 21 0,1-21 0,-1 0 16,0 0-16,0-1 0,0-20 16,-21 21-16,0-21 0,0 20 0,0-20 15,0 0-15,0-1 0,0 22 0,0-21 16,0 21-16,0-22 0,0 22 0,-21 21 16,0-21-16,21 0 15,-21 21-15,-22 0 0,22 0 0,0 0 16,0 0-16,-21 21 0,20 0 0,1 0 15,0 1-15,0-1 0,0 0 16,0 21-16,21 1 0,0-1 16,0-21-16,0 21 0,0-20 0,0-1 15,21 0-15,0 0 0,0 0 16,0-21-16,0 0 0,1 21 0,20-21 16,-21 0-16,0 0 0,22 0 0,-22 0 15,21 0-15,-21-21 0,22 0 16,-22 0-16,21 0 0,-21 0 0,0-1 15,22 1-15,-22 0 0,0-21 16,0 21-16,0-1 0,-21 1 16,22 0-16,-1 0 0,-21 0 15,0 0 1,0 42 15,0 0-31,0 0 0,0 0 16,0 0-16,0 1 0,0 20 0,0-21 15,0 0-15,0 0 0,0 1 16,0-1-16,0 21 0,0-21 16,0 0-16,0 1 0,0-1 0,0 0 15,0 0-15,0-42 47,0 0-47,0 0 16,0-1-16,0 1 0,0 0 15,0-21-15,0 21 0,21-22 0,0 1 16,0 0-16,0 20 0,1-20 0,-1 21 16,0-21-16,21 20 0,-21 1 15,1 0-15,20 0 0,-21 0 0,0 21 16,0 0-16,1 0 0,-1 0 16,0 0-16,-21 21 0,0 0 15,21 0-15,-21 0 0,21 22 0,-21-22 16,0 21-16,0 1 0,0-22 0,0 21 15,0 0-15,0-20 0,0 20 16,0-21-16,0 0 0,0 0 0,0 1 16,0-1-16,21-21 15,1 0-15,-22-21 16,0-1 0,0 1-16,0 0 0,0 0 15,0 0-15,0 0 0,0-1 0,0-20 16,0 21-16,0 0 0,0 0 15</inkml:trace>
  <inkml:trace contextRef="#ctx0" brushRef="#br0" timeOffset="230.86">5884 1143 0,'0'0'16,"-21"0"0,0 0-16,0 0 62,0 0-62,-1 0 0,1 0 16</inkml:trace>
  <inkml:trace contextRef="#ctx0" brushRef="#br0" timeOffset="419.76">4847 1143 0,'-21'0'31,"0"0"1,21-21-32</inkml:trace>
  <inkml:trace contextRef="#ctx0" brushRef="#br0" timeOffset="1672.25">8234 2074 0,'0'22'16,"-21"-22"-16,21-22 31,0 1-15,0 0-16,0 0 0,0-21 16,0 20-16,21-20 0,0 0 15,-21-1-15,21 1 0,0 0 0,22-1 16,-22-20-16,0 21 0,0-1 0,21 1 15,-20 0-15,-22 20 16,0-20-16,21 21 0,-21 0 0,-21 21 16,-1 0-1,-20 0-15,21 0 0,0 21 16,0 0-16,-1 0 0,1 0 0,0 1 16,0 20-16,21 0 0,0-21 0,0 22 15,0-1-15,0-21 0,0 22 16,0-22-16,21 21 0,0-21 0,0 22 15,1-22-15,-1 21 0,0-21 0,0 0 16,0 1-16,0-1 0,1 0 16,-22 0-16,21 0 0,0 0 15,-21 1-15,0-1 0,-21-21 32,0 0-32,-1 0 0,1 0 0,0 0 15,0 0-15,0 0 0,0 0 0,-1-21 16,1-1-16,0 1 0,0 21 15,0-21-15,21 0 0,-21 0 0,21 0 16,-22-1-16,22 1 0,-21 21 16,21-21-16,0 42 15,21 0 1,1-21-16,-22 22 0,21-1 16,0 0-16,-21 0 0,21 0 0,0 0 15,0 1-15,-21-1 0,22-21 16,-1 21-16,0 0 0,0-21 0,21 21 15,-20-21-15,-1 0 0,21 0 0,-21 0 16,22 0-16,-22 0 0,21 0 16,0-21-16,-20 21 0,20-21 0,0 0 15,-21 0-15,22-22 0,-1 22 0,-21-21 16,22-1-16,-22-20 0,21 21 16,-21-1-16,0-20 0,1 20 0,-1-20 15,-21 21-15,0-1 0,21-20 0,-21 20 16,0 22-16,0-21 0,0 21 15,0 0-15,0-1 0,0 1 0,0 42 32,0 1-32,0 20 15,0-21-15,0 21 0,0 1 0,0-1 16,-21 22-16,21-22 0,-21 0 0,21 22 16,0-22-16,-22 0 0,22 1 15,0-1-15,0-21 0,0 22 0,0-22 16,0 0-16,0 0 0,0 0 15,22-21 1,-22-21 0,0 0-16,0 0 0,0 0 15,0-1-15</inkml:trace>
  <inkml:trace contextRef="#ctx0" brushRef="#br0" timeOffset="1866.3">8975 1651 0,'21'0'47,"0"0"-47,0-21 0,0 21 15,22 0-15,-22-21 0,0 21 0,0 0 16,21-21-16,-20 21 16,20-22-16,-21 22 0,0 0 0,22-21 0,-22 21 15,0-21-15,0 0 0,0 21 16,0-21-16,1 21 0</inkml:trace>
  <inkml:trace contextRef="#ctx0" brushRef="#br0" timeOffset="2795.76">9969 1863 0,'0'0'0,"0"21"15,0 0-15,0 0 0,22-21 16,-1 21 0,0-21-1,0 0-15,-21-21 0,21 21 16,-21-21-16,21 0 0,-21 0 16,22 0-16,-22-1 0,0 1 0,0-21 15,0 21-15,0-22 0,0 22 0,-22-21 16,1 21-16,0-22 0,0 22 15,0 0-15,0 21 0,-22-21 0,22 21 16,-21 0-16,21 0 0,-22 0 0,22 21 16,0 0-16,0 0 15,0 1-15,-22-1 0,22 21 0,0 0 16,21-20-16,-21 20 0,21 0 0,-21 1 16,21-22-16,0 21 0,0-21 15,0 22-15,0-22 0,0 0 0,0 0 16,21 0-16,0-21 0,0 21 0,0-21 15,0 0-15,1 0 0,-1 0 16,0 0-16,0 0 0,21-21 0,-20 0 16,-1 0-16,0 0 0,0 0 0,0-1 15,0-20-15,1 21 0,-1-21 16,0-1-16,-21 1 0,0 0 0,0-1 16,0 1-16,21 21 0,-21-22 15,0 22-15,0 0 0,0 0 0,0 0 16,0 42-1,0 0 1,0 0-16,-21 0 0,21 22 0,0-22 16,0 21-16,0 1 0,0-1 15,0-21-15,0 21 0,0 1 0,0-22 16,0 21-16,0-21 0,21 1 0,-21-1 16,21 0-16,0 0 0,1-21 15,-1 0-15,0 21 0,0-21 0,0 0 16,0 0-16,1 0 0,-1-21 0,0 0 15,0 21-15,0-42 16,0 20-16,1 1 0,-1-21 0,0 0 16,0-1-16,0-20 0,0 20 0,-21-20 15,22 21-15,-1-22 0,-21 1 16,0 20-16,21-20 0,-21-1 0,21 22 16,-21 0-16,0-1 0,0 1 0,0 0 15,0 20-15,0 1 0,0 0 16,0 42-1,0 0-15,0 22 0,-21-1 16,21 0-16,-21 1 0,0-1 16,21 0-16,0 22 0,-22-22 0,22 1 15,-21 20-15,21-21 0,0 22 16,0-22-16,0 1 0,0-1 16,0 0-16,0 1 0,0-22 0,0 0 15,0 0-15,0 0 0,21 0 0,1-21 16,-1 0-16,0 0 15,0 0-15,0 0 0,0 0 16,1-21-16,-1 0 0,0 0 0,0 0 16,-21 0-16,21-22 0,0 22 15</inkml:trace>
  <inkml:trace contextRef="#ctx0" brushRef="#br0" timeOffset="2999.19">10372 1503 0,'0'0'0,"0"21"0,21-21 31,0 0-31,0 0 16,0 0-16,0 0 0,1 0 16,-1 0-16,0 0 0,0 0 15,21 0-15,-42-21 0,22 21 0,-1 0 16,0-21-16,0 21 0,0-21 15,0-1-15</inkml:trace>
  <inkml:trace contextRef="#ctx0" brushRef="#br0" timeOffset="4807.01">11112 1842 0,'0'0'0,"0"21"0,-21 0 0,42-42 47,1 21-47,-22-21 16,21-1-16,0 1 0,-21 0 15,0 0-15,21 0 0,-21 0 0,0-1 16,0 1-16,0 0 0,0 0 0,0 0 16,0 0-16,0-1 0,-21 22 15,0 0-15,0 0 16,-1 0-16,1 0 0,0 22 16,0-1-16,0 0 15,0 0-15,-1 0 0,1 0 0,0 22 16,21-22-16,0 21 0,-21-21 0,21 1 15,0 20-15,0-21 0,0 0 0,0 0 16,0 1-16,0-1 0,21-21 16,0 21-16,0-21 0,1 0 0,-1 0 15,0 0-15,21 0 0,-21 0 0,22 0 16,-22 0-16,21-21 0,-21 21 16,22-21-16,-22-1 0,0 1 0,21-21 15,-20 21-15,-1 0 0,0-22 0,0 1 16,0 0-16,0 20 0,1-20 15,-22 0-15,0 21 0,0-1 16,21 1-16,-21 0 0,0 0 0,0 42 31,0 0-15,0 0-16,0 1 0,0 20 0,0-21 16,-21 0-16,21 22 0,0-22 0,0 21 15,0-21-15,0 22 0,-22-22 16,22 0-16,0 0 0,0 0 0,0 0 15,0 1-15,0-1 0,0-42 47,0-1-47,22 1 0,-22 0 16,21 0-16,-21 0 0,0-22 16,21 1-16,0 21 0,-21-21 15,0 20-15,21-20 0,0 21 0,1 0 16,-22 0-16,21-1 0,-21 1 0,21 21 15,0 0-15,0 0 16,-21 21-16,21-21 16,-21 22-16,22-1 0,-22 0 0,0 21 15,0-21-15,0 1 0,21-1 16,-21 0-16,0 21 0,0-21 0,21 1 16,-21-1-16,0 0 15,0 0-15,21 0 16,0-21-1,0 0-15,1-21 16,-1 0-16,-21 0 0,21 0 0,0-1 16,0 1-16,-21 0 0,21-21 15,1 21-15,-1-22 0,0 22 0,0-21 16,0-1-16,0 22 0,-21 0 0,22 0 16,-1 0-16,-21 0 0,21 21 15,-21-22-15,0 44 16,0-1-1,0 0-15,0 21 16,0-21-16,0 1 0,0 20 16,0-21-16,0 21 0,0-20 0,0 20 15,0-21-15,0 0 0,0 22 0,0-22 16,0 0-16,0 0 16,0 0-16,21-21 0,0 0 0,-21 21 15,21-21-15,1 0 0,-1 0 0,21 0 16,-21 0-16,0-21 0,1 21 15,-1-21-15,0 0 0,21 0 0,-21 0 16,1-1-16,-1 1 0,0 0 0,0-21 16,-21 21-16,21-22 0,-21 22 15,21 0-15,-21-21 0,0 20 16,0 1-16,0 0 0,0 0 16,-21 21-1,0 0-15,0 0 0,0 0 16,21 21-16,-21 0 0,-1 0 0,22 1 15,-21-1-15,21 21 0,-21-21 0,21 22 16,0-22-16,0 0 0,0 21 0,0-21 16,0 1-16,0-1 0,21 0 15,0 0-15,1 0 0,-1-21 0,0 0 16,0 21-16,0-21 0,0 0 0,22 0 16,-22 0-16,0 0 0,0-21 15,0 0-15,22 21 0,-22-21 16,0 0-16,0 0 0,0-22 0,1 22 15,-22 0-15,21-21 0,0 20 0,0-20 16,-21 21-16,0 0 0,0 0 16,0-1-16,0 1 15,0 42 1,0 1-16,0-1 16,0 21-16,-21-21 0,21 0 15,0 1-15,-21 20 0,21-21 0,0 0 16,0 0-16,0 1 0,0-1 15,0 0-15,0 0 0,0 0 16,0 0-16,-21-21 31,21-21-31,0 0 16,0 0-16,0 0 16,0 0-16,0-22 0,0 22 0,21-21 15,0 21-15,0-22 0,0 1 0,0 21 16,1-22-16,20 22 0,-21 0 15,0 0-15,22 0 0,-22 0 0,21 21 16,-21 0-16,0 0 0,1 0 0,-1 0 16,0 21-16,0 0 0,0 0 15,-21 0-15,21 22 0,-21-22 16,0 21-16,0-21 0,0 22 0,0-22 16,0 21-16,0-21 0,0 0 0,0 1 15,0 20-15,-21-21 0,0 0 16,21 0-16,0 1 15,-21-22-15,21-22 32,0 1-17,0 0-15,0 0 0,0 0 0</inkml:trace>
  <inkml:trace contextRef="#ctx0" brushRef="#br0" timeOffset="5095.35">13695 1080 0,'0'0'0,"0"-22"0,0 1 16,0 0-16,0 42 31,0 0-31,0 22 0,-21-22 0,21 21 16,-22 1-16,22-1 0,0 21 0,0-20 15,0-1-15,-21 22 0,21-22 16,0 21-16,-21-20 0,21-1 0,0 22 15,0-22-15,-21 0 0,21-21 0,0 22 16,0-22-16,0 21 0,-21-21 0,21 1 16,0-1-1,0-42 17,21-1-32,0 1 0,-21 0 15</inkml:trace>
  <inkml:trace contextRef="#ctx0" brushRef="#br0" timeOffset="5499.13">14076 1545 0,'0'0'0,"21"0"0,-21-21 0,-21 21 32,0 0-17,-1 0-15,1 0 0,0 21 16,0 0-16,-21-21 0,20 22 0,1-1 15,0 0-15,21 0 0,0 0 0,-21-21 16,21 21-16,0 1 0,0-1 16,21-21-16,0 0 15,-21 21-15,21-21 0,1 0 0,20 0 16,-21 21-16,0-21 0,0 21 0,1-21 16,-1 0-1,0 21-15,-21 1 0,0-1 0,0 0 16,0 0-1,-21-21-15,0 0 0,-1 0 16,1 21-16,0-21 0,0 0 16,-21 0-16,20 0 0,1 21 15,0-21-15,0 0 0,0 0 0,0 0 16,-1 0 0,22-21-1,0 0 1,-21 21-16,21-21 0,0 0 0,0 0 15</inkml:trace>
  <inkml:trace contextRef="#ctx0" brushRef="#br0" timeOffset="5738.99">13441 1397 0,'0'-21'16,"21"0"-16,0 21 0,21 0 0,-20-21 15,20-1-15,0 22 0,1 0 16,-1-21-16,0 21 0,1 0 0,-1 0 16,0 0-16,1-21 0,-1 21 15,-21 0-15,21 0 0,-20 0 0,-1 0 16,-21-21 31</inkml:trace>
  <inkml:trace contextRef="#ctx0" brushRef="#br0" timeOffset="6223.19">15282 1566 0,'21'0'0,"-42"0"0,42-21 16,22 0 0,-43 42-1,0 0 1,0 1-16,0-1 0,0 0 0,0 0 15,0 0-15,0 22 0,-21-22 16,21 0-16,-22 0 0,22 0 0,0 0 16,0 1-16,0-1 0,0 0 15,0 0-15,0 0 16,0-42 15,0 0-31,0 0 0</inkml:trace>
  <inkml:trace contextRef="#ctx0" brushRef="#br0" timeOffset="6567.99">15388 1291 0,'0'0'0,"-21"0"0,0-21 16,0 21-16,-1 0 16,1 0-16,0 21 0,0 0 15,21 1-15,0-1 0,0 0 16,0 0-16,21 0 15,0-21-15,0 0 16,1 0-16,-1 0 0,0 0 0,0 0 16,0 0-16,0-21 0,1 21 15,-1-21-15,0 0 0,0 0 16,-21-1-16,0 1 0,0 0 0,0 0 16,-21 0-16,0 21 15,0-21-15,-1 21 0,1 0 0,0 0 16,0 0-16,0 0 0,21 21 0,-21-21 15,-1 21-15,22 0 16,-21 0-16,21 0 0,0 1 0,0-1 16,0 0-16,0 0 0,0 0 0,0 0 15,21 1-15,1-1 0,-1-21 16,0 21-16</inkml:trace>
  <inkml:trace contextRef="#ctx0" brushRef="#br0" timeOffset="7043.8">15748 1524 0,'0'21'47,"0"0"-47,0 1 16,0-1-16,0 0 0,0 0 0,0 0 15,0 0-15,0 1 0,0-1 0,0 0 16,0 0-16,0 0 0,0 0 15,0 1-15,-21-1 16,0-21 0,21-21-1,0-1 1,0 1-16,0 0 0,0 0 16,0-21-16,0 20 0,0-20 15,0 21-15,21-21 0,0-1 16,0 1-16,0 21 0,0-22 0,22 22 15,-22 0-15,21 0 0,-21 21 0,22 0 16,-22 0-16,21 0 0,-21 0 16,22 0-16,-22 21 0,0 0 0,0 0 15,0 1-15,1 20 0,-22-21 0,0 0 16,0 22-16,0-1 0,0-21 0,0 0 16,0 22-16,0-22 0,0 0 15,-22 0-15,22 0 0,0 0 16,-21 1-16,0-22 15,42-22 17,0 1-32,1 0 15</inkml:trace>
  <inkml:trace contextRef="#ctx0" brushRef="#br0" timeOffset="7639.6">17124 1820 0,'0'-21'31,"21"21"-31,0-21 0,0 0 15,0 0-15,1 0 0,-1-22 0,21 22 16,-21 0-16,0-21 0,1 20 16,-1-20-16,0 21 0,0-21 0,-21 20 15,0 1-15,0 0 0,21 0 0,-21 0 16,0 0-16,0-1 16,0 44-1,0-1 1,0 0-16,0 0 0,-21 21 15,21-20-15,-21 20 0,21 0 0,0 1 16,-21-1-16,0 0 0,-1 22 0,22-22 16,-21 0-16,21 22 0,0-22 15,-21 22-15,21-22 0,-21 22 0,21-22 16,0 21-16,0-20 0,0 20 0,0 1 16,0-22-16,0 22 0,0-1 0,0-21 15,0 1-15,0-1 0,0 0 16,0-20-16,0 20 0,0-21 15,0 0-15,0 0 0,-21-21 0,0 0 16,-1 0-16,1 0 0,0 0 16,0 0-16,0-21 0,0 0 0,-1 21 15,1-21-15,-21 21 0,21-21 16,0 0-16,-1 21 0,1-22 0,0 1 16,0 21-16,0-21 0,21 0 0,0 0 15,0 0-15,0-1 0,0 1 16,0 0-16,0 0 0,0 0 15,0-22-15,0 1 0,0 21 0,0-21 16</inkml:trace>
  <inkml:trace contextRef="#ctx0" brushRef="#br0" timeOffset="7863.48">17335 1080 0,'0'0'0,"0"-22"0,0 1 16,0 42 46,0 1-62,0-1 0,22-21 0,-22 21 0,0 0 16,0 0-16</inkml:trace>
  <inkml:trace contextRef="#ctx0" brushRef="#br0" timeOffset="8403.16">17843 1482 0,'0'0'16,"0"-21"-16,22 21 0,-22-22 0,0 1 15,0 0-15,0 0 0,0 0 16,0 0-16,-22 21 16,1 0-1,0 0-15,0 0 0,0 0 16,0 21-16,-1 0 0,-20 0 0,21 0 16,0 22-16,0-22 0,-1 0 0,1 21 15,21-21-15,0 1 0,-21-1 16,21 0-16,0 0 0,0 0 0,0 0 15,0 1-15,21-1 16,0-21 0,1 0-16,-1 0 0,0-21 0,0-1 15,0 22-15,0-21 0,1 0 16,-1 0-16,21 0 0,-42-22 16,21 22-16,0 0 0,1-21 0,-22 21 15,0-1-15,21 1 0,-21 0 0,21 0 16,-21 0-16,0 0 0,0 42 31,0 0-31,0 0 0,0 0 16,0 0-16,0 1 0,0-1 15,0 21-15,0-21 0,0 0 0,0 1 16,0-1-16,0 0 0,0 0 16,0 0-16,0 0 15,0 1-15,21-22 16,0 0-16,0 0 0,1 0 15,-1-22-15,0 1 16,0 0-16,-21 0 0,21 0 16</inkml:trace>
  <inkml:trace contextRef="#ctx0" brushRef="#br0" timeOffset="8746.96">18182 1397 0,'0'0'0,"0"-21"0,21 0 0,-21 0 16,21-1-1,-21 44 1,0-1-16,0 0 15,0 0-15,0 0 0,0 0 16,0 1-16,0-1 0,0 21 16,0-21-16,0 0 0,0 1 0,0-1 15,0 0-15,0 0 0,0 0 0,0 0 16,22 1-16,-1-22 16,-21 21-16,21-21 0,0 0 15,0 0-15,-21-21 0,21-1 16,-21 1-16,22 0 15,-1 0-15,-21-21 0,21 20 0,0 1 16,-21-21-16,21 21 0,0 0 0,-21-22 16,22 22-16,-1 0 0,-21 0 15,0 0-15,21-1 0,0 1 16,-21 42 15,0 1-15,0-1-16</inkml:trace>
  <inkml:trace contextRef="#ctx0" brushRef="#br0" timeOffset="9307.65">19071 1461 0,'0'-43'15,"0"22"-15,0 0 0,0 0 16,0 0-16,0-1 0,-21 22 16,0 0-16,0 0 15,-1 0-15,1 22 16,0-1-16,0 0 0,0 0 0,0 0 16,-1 0-16,1 1 0,0 20 0,0-21 15,21 21-15,0-20 0,-21-1 16,21 21-16,0-21 0,0 0 0,0 1 15,0-1-15,0 0 0,21-21 16,-21 21-16,21-21 16,0 0-16,0 0 0,1 0 15,-1-21-15,0 21 0,0-21 0,0 0 16,-21-1-16,21 1 0,1 0 16,-22 0-16,0 0 0,21 0 0,0-1 15,-21-20-15,0 21 0,0 0 0,0 0 16,0-1-16,0 1 0,0 42 31,0 1-31,0-1 16,0 0-16,0 0 0,-21 0 0,21 0 15,0 22-15,0-22 16,0 0-16,0 0 0,0 0 0,21 1 16,-21-1-16,21-21 0,0 21 0,0-21 15,1 0-15,-1 0 0,0 0 16,0 0-16,21 0 0,-20 0 0,-1 0 15,0 0-15,0 0 0,0-21 0,0 0 16,1 21-16,-1-22 0,-21 1 0,21 0 16,-21 0-16,21 0 0,-21 0 15,0-1-15,0 1 0,0 0 0</inkml:trace>
  <inkml:trace contextRef="#ctx0" brushRef="#br0" timeOffset="10247.11">2773 2519 0,'-21'0'0,"42"0"0,-85 0 0,43 0 0,-21 0 15,21 0-15,-1 0 0,1 0 16,0 0-16,0 0 0,42 21 47,0-21-47,22 0 0,-1 0 15,0 0-15,22 0 0,-1 0 16,1 0-16,20 0 0,22 0 0,0 0 16,0 0-16,21-21 0,0 21 15,0 0-15,0 0 0,21-21 0,-21 21 16,21 0-16,0 0 0,1 0 0,-22 0 16,21 0-16,-21 0 0,0 0 15,-21 0-15,-1-21 0,1 21 0,0 0 16,-21 0-16,-1 0 0,-20 0 0,21-22 15,-43 22-15,0 0 0,1 0 16,-1 0-16,-21 0 0,0 0 0,0 0 31,-42 0 32</inkml:trace>
  <inkml:trace contextRef="#ctx0" brushRef="#br0" timeOffset="11103.62">8699 2413 0,'-21'0'0,"0"0"15,0 0 1,0-21-16,0 21 16,-1 0-16,1 0 0,0 0 15,0 0-15,0 0 16,21 21 15,21-21-31,21 0 16,-21 0-16,22 0 0,-1 21 15,22-21-15,-1 0 0,1 0 16,20 0-16,1 0 0,0 0 0,20 0 16,1 0-16,0 0 0,21 0 15,21-21-15,-21 21 0,21-21 16,1 21-16,-1 0 0,21-21 0,-21 21 15,0 0-15,1-21 0,-1 21 0,0 0 16,-21 0-16,21-22 0,-21 1 0,21 21 16,-21 0-16,0-21 0,0 21 15,0 0-15,-21 0 0,0-21 0,0 21 16,-22 0-16,22 0 0,-42 0 0,20 0 16,-20 0-16,-22 0 0,22 0 15,-43 0-15,21 0 0,-21 0 0,1 0 16,-1 0-1,-21-21 79,0 0-94</inkml:trace>
  <inkml:trace contextRef="#ctx0" brushRef="#br0" timeOffset="11963.58">15176 2265 0,'0'0'0,"-21"0"0,0 0 16,0 0-16,-21 0 0,20 0 15,1 0-15,0 0 0,0 0 0,0 0 16,42 0 0,0 0-1,21 0-15,1 0 0,-1 0 0,22 0 16,-1 0-16,1 0 0,-1 0 0,22 0 16,-22 0-16,22 0 0,-22 0 15,22 0-15,-21 0 0,-1 0 0,1 0 16,-22 0-16,0 0 0,-21 0 15,22 0-15,-22 0 0,0 0 16,-21-21 0,0 0 31,21 21-47,0 0 0,22-22 0</inkml:trace>
  <inkml:trace contextRef="#ctx0" brushRef="#br0" timeOffset="12599.23">17505 2138 0,'-21'0'0,"42"0"0,-85 0 0,43 0 0,-21 0 16,-1 0-16,1 0 0,0 0 16,21 0-16,-22 0 0,1 0 0,21 0 15,-22 0-15,22 0 0,0 0 0,0 0 16,42 0 0,0 0-1,22 0-15,-1 0 0,0 0 16,22 0-16,-1 0 0,22 0 15,0 21-15,-1-21 0,1 0 0,0 0 16,20 0-16,1 0 0,21 21 0,-21-21 16,21 0-16,0 0 0,0 0 15,-21 0-15,21 0 0,-42 0 0,20 0 16,-20 0-16,0 0 0,-1 0 0,-20 0 16,-1 0-16,1 0 0,-22 0 15,1 0-15,-1 0 0,-21 0 0,0 0 16,0-21-16,1 21 0,-1 0 31</inkml:trace>
  <inkml:trace contextRef="#ctx0" brushRef="#br0" timeOffset="19471.22">2053 3514 0,'0'-21'32,"0"-1"-17,0 1 1,0 0 0,0 0-16,0 0 15,0 0-15,0-1 16,0 1-1,0 42 48,0 1-63,0-1 0,0 0 16,0 0-16,0 0 15,0 0-15,0 1 0,0-1 16,0 0-16,0 0 0,0 0 0,0 22 15,0-22-15,0 0 0,0 21 16,0-21-16,0 22 0,0-22 0,0 21 16,0-21-16,0 1 0,0 20 15,0-21-15,0 21 0,0-20 0,0-1 16,-21 0-16,21 0 0,0 0 0,0 0 16,0 1-16,0-1 0,0 0 15,0 0 16,0-42 1,0 0-17,0 0 1,21-1 0,-21 1-16,21 21 15,-21-21-15</inkml:trace>
  <inkml:trace contextRef="#ctx0" brushRef="#br0" timeOffset="20327.56">2519 3768 0,'0'21'47,"0"0"-31,0 0 0,0 0-1,21-21 1,0 0-16,0 0 0,0 0 31,1-21-31,-22 0 16,0 0-1,0 0-15,0 0 16,-22 21 0,1 0-1,0 0-15,21 21 16,0 0-16,0 0 15,0 0 1,21-21 0,0 0-1,1 0-15,-1 0 16,0 0 0,-21-21-1,21 21-15,-21-21 16,0 0-16,-21 21 47,0 0-47,0 0 15,-1 0 1</inkml:trace>
  <inkml:trace contextRef="#ctx0" brushRef="#br0" timeOffset="22219.85">3746 3577 0,'0'-21'78,"22"0"-62,-1 21-16,0-21 0,0 21 15,0-21-15,-21-1 0,21 22 0,1-21 16,-1 0-16,0 0 0,0 0 15,0 0-15,0-1 0,1 1 0,-22 0 16,0 0-16,21 0 0,-21 0 16,21-1-16,-21-20 0,0 21 0,0 0 15,0 0-15,0-1 0,0 1 16,0 0-16,0 0 16,0 42 30,0 0-46,0 0 0,0 1 0,0-1 16,0 0-16,0 0 0,0 0 0,0 0 0,0 22 16,0-22-16,0 21 15,0-21-15,0 22 0,0-22 0,0 21 16,0-21-16,0 22 0,0-22 0,21 21 16,-21-21-16,0 22 0,0-22 15,0 21-15,0-21 0,0 1 0,0-1 16,0 21-16,21-21 0,-21 0 0,0 1 15,0-1-15,0 0 0,0 0 16,0 0-16,0 0 0,0 1 16,0-1-16,0 0 15,-21-21 17,0 0-32,0 0 15,0-21-15,-1 0 16,1 21-16,0-22 0,0 22 0,0 0 15,21-21-15,-21 21 0,-1 0 0,1-21 32,0 21-32,21 21 31,21 0-15,0-21-1,-21 22-15,22-22 0,-1 0 0,0 0 16,0 0-16,0 0 0,0 0 15,1 0-15,-1 0 0,21 0 0,-21 0 16,22 0-16,-1 0 0,0 0 0,1-22 16,-1 22-16,0-21 0,1 0 15,20 21-15,-21-21 0,1 0 0,-1 0 16,-21-1-16,22 1 0,-1 0 0,-21 0 16,0 0-16,0 0 0,1-1 15,-1-20-15,-21 21 0,0-21 0,21 20 16,-21-20-16,0 0 0,21 21 0,-21-22 15,0 1-15,0 0 0,0 20 16,0-20-16,0 21 0,0-21 16,0 20-16,0 1 0,0 0 0,0 0 15,-21 21-15,21-21 16,-21 21-16,0 0 16,21 21-16,0 0 15,0 0-15,0 0 0,-22 1 16,22 20-16,0-21 0,0 21 0,0 1 15,0-1-15,-21 0 0,21 1 0,0-1 16,0 0-16,0 1 0,0-1 16,0 0-16,0 1 0,0-22 0,0 42 15,-21-20-15,21-1 0,-21 0 16,21 1-16,0 20 0,0 1 0,-21-22 16,21 22-16,-21-22 0,21 21 15,0-20-15,0 20 0,0-20 0,-22 20 16,22-21-16,0 1 0,0 20 0,0-20 15,0-1-15,0 0 0,0 1 16,0-22-16,0 21 0,0-21 0,22 22 16,-22-22-16,21 0 0,-21 0 0,21-21 15,-21 21-15,21-21 0,0 0 16,0 0-16,1 0 0,-1 0 16,0-21-16,0 0 0,0 21 15,0-21-15,1 0 0,-1-1 16,0-20-16,0 21 0,0 0 0,0-22 15,1 1-15,-1 0 0,-21 21 16,0-22-16,21 1 0,0 0 0,-21-22 16,0 22-16,0-1 0,0 1 0,0-21 15,0 20-15,0 1 0,0 0 0,-21-1 16,0 1-16,-22 21 0,22 0 16,0-22-16,-21 43 0,-1-21 0,1 0 15,0 21-15,-1 0 0,1 0 0,0 0 16,21 0-16,-22 0 0,22 0 15,0 0-15,0-21 0,0 21 16,42-21 0,0 21-1,0-22-15,21 22 0,-20 0 0,20-21 16,-21 21-16,21 0 0,-20-21 0,20 21 16,-21 0-16,0-21 0,0 21 15,22 0-15,-22-21 0,0 21 0,0-21 16,0 21-16,1-22 0,-1 22 15,0 0-15,-21-21 0,21 21 32</inkml:trace>
  <inkml:trace contextRef="#ctx0" brushRef="#br0" timeOffset="23395.2">2053 5630 0,'0'-21'78,"-21"0"-62,21 0-1,0 0-15,0 0 16,0-1-16,0 1 16,21 0-16,0 21 15,0 0-15,-21-21 0,22 21 0,-1 0 16,0 0-16,0 0 0,0 0 16,0 0-16,1 0 0,-1 0 15,0 0-15,0 21 0,0 0 0,0 0 16,1 22-16,-1-22 0,-21 0 15,0 21-15,21-20 0,-21 20 0,0 0 16,0 1-16,0-22 0,0 21 16,0 0-16,-21 1 0,0-1 15,21-21-15,-43 22 0,22-1 0,0-21 16,0 21-16,-22-20 0,22 20 16,-21-21-16,21 0 0,0 0 0,-22 1 15,22-1-15,0-21 0,0 21 16,0-21-16,-1 0 0,1 0 0,0 0 15,0 0-15,0 0 0,0-21 0,21 0 16,-22 21-16,1-22 0,0 1 16,21 0-16,0-21 0,0 21 0,-21-1 15,21-20-15,0 21 0,0 0 16,0-22-16,0 22 0,0 0 16,21 0-16,-21 0 0,21 21 15,0-21-15,1 21 0,-1 0 0,0 0 16,0 0-16,0 0 0,0 21 0,1 0 15,-1 0-15,0 0 0,0 0 16,0 1-16,0-1 0,1 0 0,-1 0 16,0 0-16,-21 0 15,21 1-15,-21-1 0,0 0 16,21-21-16,-21 21 0,21-21 16,-21 21-16,22-21 46,-1 0-46,0-21 16,-21 0-16</inkml:trace>
  <inkml:trace contextRef="#ctx0" brushRef="#br0" timeOffset="23591.18">2667 5948 0,'0'-21'15,"0"0"17</inkml:trace>
  <inkml:trace contextRef="#ctx0" brushRef="#br0" timeOffset="24807.72">3429 5863 0,'21'0'0,"0"0"0,0-21 16,1 21-16,-1-21 15,21 0-15,-21 0 0,0-1 16,22 1-16,-22-21 0,21 21 0,-21 0 15,22-22-15,-22 22 0,0-21 0,0-1 16,0 22-16,1 0 0,-1-21 16,-21 21-16,0-1 0,0-20 0,0 21 15,0 0-15,0 0 0,0 42 32,-21 0-17,21 0-15,0 0 0,0 22 0,0-1 16,0 0-16,-22 1 0,22 20 15,0-21-15,-21 22 0,21-22 16,0 22-16,0-22 0,0 0 0,0 22 16,0-22-16,-21 1 0,21-22 15,0 21-15,0-21 0,0 22 0,0-22 16,-21 0-16,21 0 0,-21-21 31,0 0-31,-1 0 0,1 0 16,0-21-16,0 0 0,0 21 15,0-21-15,-1-1 0,1 1 16,0 0-16,0 0 0,0 21 16,21-21-16,0 0 0,-21 21 0,21 21 31,21 0-15,0 0-16,0-21 0,0 21 15,0 0-15,1-21 0,-1 22 16,0-1-16,21-21 0,1 0 0,-22 0 15,21 0-15,0 0 0,1 0 0,-1 0 16,-21 0-16,22 0 0,-1-21 16,0-1-16,1 22 0,-1-21 0,-21 0 15,21 0-15,1-21 0,-22 20 0,0 1 16,0-21-16,0 0 0,1 20 16,-1-20-16,-21 0 0,0-1 0,0 1 15,0 21-15,21-21 0,-21-1 16,0 22-16,0 0 0,0 0 15,0 0-15,0-1 0,0 44 32,0-1-17,0 0-15,-21 21 0,21 1 0,0-1 16,0 0-16,-21 22 0,21-22 0,-22 22 16,1-22-16,0 21 0,21 1 15,-21-1-15,0-20 0,0 41 0,21-20 16,-22-1-16,1 22 0,21-21 0,0 20 15,-21 1-15,21-22 0,-21 1 16,21 21-16,0-22 0,0 1 16,0-1-16,0 1 0,0-1 0,0-21 15,21 1-15,-21-1 0,21-21 0,0 0 16,1 1-16,-1-22 0,0 0 0,0 0 16,21 0-16,-20-22 0,20 1 15,-21-21-15,21 21 0,1-22 0,-22 1 16,21 0-16,-21-1 0,22 1 0,-22-21 15,0 20-15,0 1 0,-21 0 0,0-22 16,0 22-16,-21-22 16,0 22-16,-21-22 0,20 22 0,-20 0 15,0-1-15,-22 1 0,22 0 0,0 21 16,-22-22-16,22 22 0,-1 0 16,1 21-16,0-21 0,21 21 0,-1 0 15,1-21-15,0 21 0,21-22 0,0 1 16,21 21-1,0 0-15,1 0 16,-1 0-16,0-21 0,21 21 0,-21 0 16,22 0-16,-1-21 0,-21 0 0,22 21 15,-22-21-15,21-1 0</inkml:trace>
  <inkml:trace contextRef="#ctx0" brushRef="#br0" timeOffset="25263.46">5905 5842 0,'22'0'15,"-1"-21"-15,0 0 16,0 0-16,0-1 0,22 1 16,-22 0-16,0 0 0,0-21 15,0 20-15,0-20 0,1 21 0,-1 0 16,-21-22-16,0 22 0,0 0 0,0 0 16,0 0-16,0 0 0,0-1 0,-21 22 15,-1 0-15,1 0 16,-21 0-16,21 0 0,0 22 0,-22-22 15,22 21-15,0 0 0,-21 21 0,20-21 16,1 1-16,0 20 0,21 0 16,0 1-16,0-22 0,0 21 0,0 0 15,0-20-15,0 20 0,0-21 0,0 0 16,21 0-16,-21 1 0,21-1 16,1 0-16,-1-21 0,0 0 15,0 21-15,0-21 0,0 0 0,22 0 16,-22 0-16,0-21 0,21 21 0,-20-21 15,-1 0-15,21-1 0,-21 1 16</inkml:trace>
  <inkml:trace contextRef="#ctx0" brushRef="#br0" timeOffset="25579.53">6900 4847 0,'0'0'0,"0"-21"0,0 0 15,0 0-15,-21 0 0,0-1 0,0 22 16,0 0-16,-1 22 16,1-1-16,0 21 0,21-21 15,0 22-15,-21 20 0,21-21 0,-21 22 16,21-1-16,-21-20 0,21 20 0,0 1 16,0-1-16,-22-20 0,1 20 15,0-21-15,21 22 0,0-22 0,0 1 16,-21-1-16,21 0 0,0-21 0,-21 1 15,21 20-15,0-21 16,0 0-16,21-21 31,0 0-31,0-21 0,0 0 16,1 0-16,-1 0 0,0-1 16,-21 1-16</inkml:trace>
  <inkml:trace contextRef="#ctx0" brushRef="#br0" timeOffset="26087.24">7154 5440 0,'21'0'0,"-42"0"0,42-21 0,1 21 16,-22-21-16,0-1 0,21 22 16,-21-21-16,21 21 15,-21-21-15,-21 21 31,0 0-31,-1 0 16,1 21-16,0-21 0,0 21 0,21 1 16,-21-22-16,0 21 0,-1 0 0,1 0 15,0 0-15,21 0 0,0 1 16,-21-1-16,21 0 0,0 0 0,0 0 16,0 0-16,0 1 15,21-1-15,0 0 16,0-21-16,1 0 0,-22 21 15,21-21-15,0 21 0,0-21 16,0 0-16,-21 21 0,21-21 16,-21 22-16,22-22 0,-22 21 0,0 0 31,-22-21-31,1 0 16,0 0-16,0 0 0,0 0 0,0 0 15,-1 0-15,1 0 0,0 0 0,0 0 16,0 0-16,0 0 0,-1 0 15,1 0 1,21-21-16,21 0 47,1 21-47,-1-22 0,0 22 16,0-21-16,0 21 0,0-21 0</inkml:trace>
  <inkml:trace contextRef="#ctx0" brushRef="#br0" timeOffset="26518.99">7641 5567 0,'21'0'31,"0"-21"-15,1 21-16,-1 0 15,0-21-15,0 21 0,0-22 0,0 22 16,1 0-16,-22-21 0,21 0 0,0 21 16,-21-21-16,21 0 15,0 0-15,0-1 0,-21 1 16,0 0-16,0 0 0,0 0 16,0 0-16,-21 21 15,0 0-15,0 0 16,0 0-16,0 0 0,-1 21 15,1 0-15,0 0 0,0 0 0,0 0 16,0 1-16,-1 20 0,1-21 0,21 0 16,0 22-16,-21-22 0,21 21 15,0-21-15,0 0 0,0 1 0,0-1 16,0 0-16,0 0 0,21 0 16,0-21-16,1 21 0,-1-21 15,0 0 1,0 0-16,0 0 15,-21-21-15,0 0 16</inkml:trace>
  <inkml:trace contextRef="#ctx0" brushRef="#br0" timeOffset="26743.15">7853 5757 0,'0'0'0,"0"22"15,0-1 48</inkml:trace>
  <inkml:trace contextRef="#ctx0" brushRef="#br0" timeOffset="27851.52">2011 7408 0,'0'0'0,"-21"0"16,-1 0-16,1 0 15,21-21 1,0 0-16,0 0 16,0 0-16,21 21 15,1-21-15,-1 21 0,0 0 0,0-22 16,21 22-16,-20 0 0,-1 0 16,21 0-16,-21 0 0,22 22 0,-22-1 15,21 0-15,-21 21 0,0-21 0,1 22 16,-1-22-16,-21 21 0,0 1 15,0-22-15,-21 21 0,-1-21 0,-20 22 16,21-22-16,-21 0 0,-1 0 16,22 0-16,-21 0 0,21 1 15,-22-22-15,22 0 0,0 0 0,0 0 16,0 0-16,21-22 16,0 1-1,0 0-15,0 0 16,21 0-16,0 21 0,0-21 0,0-1 15,0 22-15,22 0 0,-22 0 0,21 0 16,1 0-16,-22 0 0,21 0 16,0 22-16,-20-1 0,20-21 0,-21 42 15,21-21-15,-20 0 0,-1 1 0,-21-1 16,0 21-16,0-21 16,0 0-16,0 22 0,-21-22 0,-1 21 15,-20-21-15,0 22 0,-22-22 16,22 0-16,-22 0 0,22 0 0,-21 1 15,20-22-15,1 0 0,0 0 0,20 0 16,-20 0-16,21 0 0,0 0 16,0 0-16,-1 0 0,1-22 0,21 1 15,0 0-15,0 0 16,0 0-16,0 0 0,0-1 16,0 1-16,21 21 0,1-21 15,-1 0-15</inkml:trace>
  <inkml:trace contextRef="#ctx0" brushRef="#br0" timeOffset="28042.91">2773 7768 0,'0'0'0,"21"0"0,-21-21 15,0 0 48</inkml:trace>
  <inkml:trace contextRef="#ctx0" brushRef="#br0" timeOffset="29199.57">3831 7641 0,'21'0'15,"0"0"-15,1-21 0,-22 0 16,21 21-16,0-21 0,-21 0 0,21-1 16,0-20-16,0 21 0,1 0 15,-22-22-15,21 22 0,-21-21 16,0 21-16,21-22 0,-21 22 0,0 0 15,0-21-15,0 21 16,0 42 0,0 0-16,0 0 0,0 21 15,0 1-15,0-1 0,0 22 16,0-22-16,0 21 0,0 1 0,0-22 16,0 1-16,0 20 0,21-21 0,-21 1 15,0-1-15,0 0 0,0 1 16,0-1-16,0-21 0,0 22 0,0-22 15,0 0-15,0 0 0,0 0 0,-21 0 16,0-21-16,21 22 0,-21-22 16,-1 0-16,1 0 0,0 0 15,-21 0-15,21 0 0,-1 0 0,1 0 16,0 0-16,0 0 0,0-22 0,0 22 16,-1 0-16,22-21 0,-21 21 15,21-21-15,21 21 31,1-21-31,-1 21 16,21 0-16,-21 0 0,0 0 0,22-21 16,-1 21-16,-21-21 0,22 21 0,-1-22 15,0 1-15,1 0 0,-1 0 16,21 21-16,-20-21 0,-1 0 16,22-1-16,-22-20 0,0 21 0,-21 0 15,22 0-15,-22-1 0,0 1 0,0 0 16,0-21-16,1 21 0,-22-1 15,0-20-15,0 21 0,0 0 0,0-22 16,0 22-16,0 0 0,0-21 0,0 21 16,0-1-16,0 1 0,0 0 15,-22 21 1,22 21-16,-21 0 0,21 1 16,0 20-16,0 0 0,0 1 15,-21-1-15,21 0 0,-21 22 16,21-22-16,-21 22 0,21-1 0,0 1 15,-21-1-15,-1 22 0,1-22 0,0 1 16,21 20-16,-21-20 0,0-1 16,0 22-16,21-21 0,-22-1 0,1 22 15,0-22-15,21 1 0,0-1 0,-21 1 16,0-1-16,21-20 0,0 20 0,0-21 16,0 1-16,0-1 0,0-21 15,0 22-15,0-22 0,21 0 16,0-21-16,0 0 0,0 0 0,1-21 15,-1 0-15,0-1 0,21 1 0,-21-21 16,22 0-16,-22-1 16,21 1-16,1 0 0,-22-22 0,21 22 15,-21-22-15,0 1 0,1-1 0,-22 1 16,0 20-16,0-20 0,0-1 0,0 22 16,-22 0-16,-20-22 0,21 22 15,0 21-15,-22-22 0,22 22 0,-21 0 16,21 0-16,-22 0 0,22 0 0,0 21 15,0-22-15,0 22 0,21-21 16,0 0 0,21 21-1,0 0-15,0 0 0,0-21 16,22 0-16,-22 21 0,0-21 0,21-1 16</inkml:trace>
  <inkml:trace contextRef="#ctx0" brushRef="#br0" timeOffset="29631.71">5651 7705 0,'0'0'0,"-21"0"15,42 0 16,1-21-31,-1 21 0,0-22 0,21 22 16,-21-21-16,22 0 0,-22 0 0,21 21 16,-21-21-16,1 0 0,20-1 15,-21 1-15,0 0 0,0 0 0,1 0 16,-22 0-16,0-1 0,0 1 0,0 0 16,0 0-16,0 0 0,-22 21 15,1 0-15,-21 0 0,21 0 16,0 0-16,-22 21 0,1 0 0,21 21 15,-22-20-15,22 20 0,0 0 16,0 1-16,0-1 0,0 0 16,21 1-16,-22-1 0,22-21 0,0 21 15,0 1-15,0-22 0,0 0 0,0 0 16,22 22-16,-1-43 0,0 21 0,-21 0 16,21-21-16,0 0 0,22 0 15,-22 0-15,0 0 0,0 0 0,21 0 16,-20 0-16,20-21 0,-21 0 0,0-1 15,22-20-15,-22 21 0</inkml:trace>
  <inkml:trace contextRef="#ctx0" brushRef="#br0" timeOffset="29899.58">6562 7133 0,'0'0'0,"21"-21"0,-21-21 15,0 21-15,0-1 0,0 1 16,0 0-1,0 42 1,-21 0-16,-1 1 0,22-1 16,-21 21-16,21 0 0,-21 1 15,0 20-15,0 1 0,0-22 0,21 22 16,-22-1-16,1-21 0,0 1 16,21-1-16,0 0 0,-21 1 0,21-1 0,-21-21 15,21 0-15,0 1 0,0-1 16,0 0-16,21-21 15,0 0-15,0 0 16,0-21-16,1 0 0</inkml:trace>
  <inkml:trace contextRef="#ctx0" brushRef="#br0" timeOffset="30342.33">6985 7451 0,'21'0'0,"-21"-21"16,0-1-16,0 1 16,0 0-16,-21 21 15,0 0-15,0 0 16,-1 0-16,-20 0 0,21 21 0,0-21 16,-22 21-16,22 1 0,0-1 15,0 0-15,0 0 0,21 0 0,-21 0 16,21 1-16,0-1 0,0 0 15,0 0-15,21-21 0,0 21 0,0-21 16,0 21-16,0-21 0,1 22 16,-1-22-16,0 21 0,0-21 15,0 21-15,0-21 0,1 21 0,-22 0 0,21-21 16,-21 21-16,0 1 16,-21-1-1,-1-21-15,1 0 0,0 0 16,0 0-16,-21 0 0,20 0 0,-20 0 15,21 0-15,-21 0 0,20 0 0,1 0 16,0 0-16,0 0 0,0 0 0,0 0 16,21-21 15,21 21-31,0-22 16,0 22-16,0-21 0,0 21 15</inkml:trace>
  <inkml:trace contextRef="#ctx0" brushRef="#br0" timeOffset="30695.13">7302 7641 0,'0'-21'31,"22"21"-15,-1 0-16,0-21 0,0 21 15,-21-21-15,21 0 0,0 21 0,1-22 16,-1 1-16,-21 0 16,21 0-16,-21 0 0,0 0 15,0-1-15,-21 22 16,0 0 0,-1 0-16,1 22 0,0-1 15,0 0-15,0 0 0,0 21 0,-1-20 16,22-1-16,0 21 0,-21-21 0,21 0 15,0 22-15,0-22 0,0 0 16,0 0-16,0 0 0,21 1 16,1-22-16,-1 0 0,-21 21 15,21-21-15,0 0 0,0 0 0,0-21 16,1 21-16</inkml:trace>
  <inkml:trace contextRef="#ctx0" brushRef="#br0" timeOffset="31331.76">8213 7832 0,'21'-21'16,"0"21"-16,0-22 16,0 1-16,0 0 0,-21 0 15,22 21-15,-1-21 0,0 0 0,21-22 16,-21 22-16,1-21 0,20 21 16,-21-22-16,21 1 0,1 0 0,-22-22 15,21 22-15,-21-22 0,22 1 0,-22 20 16,21-20-16,-21 21 0,1-22 0,-1 22 15,-21-1-15,0 1 0,0 0 16,0 21-16,0-1 0,-21 1 0,-1 21 16,1 0-16,0 0 0,-21 0 0,21 0 15,-22 21-15,-20 43 16,42-22-16,-1 1 0,1-1 16,0 21-16,0 1 0,21-22 0,0 22 15,0-1-15,0 1 0,0-1 0,0-20 16,0 20-16,0-21 0,0 1 15,0-1-15,0-21 0,21 22 0,0-22 16,0 0-16,1 0 0,-1 0 0,21-21 16,0 0-16,1 0 0,-22 0 0,42 0 15,-20 0-15,-1 0 0,0 0 16,1-21-16,-1 0 0,22 0 0,-22 0 16,0-1-16</inkml:trace>
  <inkml:trace contextRef="#ctx0" brushRef="#br0" timeOffset="31775.41">9567 7260 0,'0'0'16,"0"-21"-16,-21 21 0,0 0 0,0 0 15,0 0-15,-22 0 0,22 0 0,0 0 16,0 21-16,-22 0 0,22 1 0,0-1 16,-21 21-16,21-21 0,-1 22 0,1-22 15,21 21-15,-21-21 0,21 22 16,-21-22-16,21 0 0,0 0 0,0 21 15,0-20-15,0-1 0,0 0 16,21-21-16,0 0 16,0 0-16,1 0 0,-1 0 15,0-21-15,0 21 0,0-21 16,0-1-16,1 1 0,-1 0 0,-21 0 16,21-21-16,0 20 0,0-20 0,0 0 15,1 21-15,-22-22 0,0 22 0,21 0 16,-21-21-16,21 20 0,-21 44 31,0-1-31,0 0 0,0 0 16,0 0-16,0 22 0,0-22 0,0 0 15,0 21-15,0-21 0,0 1 0,0 20 16,0-21-16,0 0 16,0 0-16,0 1 0,21-22 0,0 21 15,0 0-15,1-21 0,-1 0 0,0 21 16,21-21-16,-21 0 0,22 0 0,-22 0 15,21 0-15,1 0 0,-22-21 0,21 21 16,0-21-16,1 0 0,-22 21 0</inkml:trace>
  <inkml:trace contextRef="#ctx0" brushRef="#br0" timeOffset="32266.13">10329 7366 0,'0'0'0,"0"-21"0,0 0 15,0 0-15,0-1 0,-21 1 0,21 0 16,-21 21-16,0 0 15,0 0-15,-1 0 0,1 0 0,-21 21 16,21 0-16,0 1 0,-22-1 0,22 21 16,-21-21-16,21 0 0,-1 22 0,1-22 15,0 21-15,21-21 0,0 1 0,0-1 16,0 0-16,0 0 0,0 0 16,0 0-16,0 1 0,21-22 15,0 21-15,1-21 0,-1 0 0,0 0 16,0 0-16,0 0 0,0-21 0,22 21 15,-22-22-15,0 1 0,0 0 16,0 0-16,1 0 0,-1-22 0,0 1 0,0 0 16,0-1-16,0 1 15,-21-21-15,22 20 0,-1-20 0,-21 20 16,0-20-16,21 21 0,0-1 0,-21 1 16,21 0-16,-21-1 0,0 1 0,0 21 15,0 0-15,0-1 0,0 44 31,0-1-31,0 0 0,-21 0 0,0 21 16,0 1-16,21-1 0,-21 0 0,21 1 16,0 20-16,0-20 0,-22-1 15,22 21-15,0-20 0,0-1 16,0 0-16,0 1 0,0-1 0,0-21 16,22 22-16,-22-22 0,21 0 0,0 0 15,0 0-15,0-21 0,0 0 16,1 0-16,-1 0 0,0 0 0,21 0 15,-21 0-15,1 0 0,20-21 0,0 21 16</inkml:trace>
  <inkml:trace contextRef="#ctx0" brushRef="#br0" timeOffset="32784.83">11155 7324 0,'0'0'0,"0"-21"0,0-43 15,-21 64 1,-1 0-16,1 0 0,-21 0 15,21 0-15,0 0 0,-1 0 16,1 21-16,-21 0 0,21 1 0,0-1 16,-1 0-16,1 0 0,0 21 0,0-20 15,0-1-15,21 21 0,-21-21 0,21 0 16,0 1-16,0-1 0,0 0 0,0 0 16,0 0-16,0 0 0,0 1 15,21-22-15,0 0 0,0 0 0,0 0 16,0 0-16,1 0 0,20 0 15,-21 0-15,0-22 0,0 1 16,1 0-16,-1 0 0,0-21 0,0 20 16,21-20-16,-20 0 0,-1-22 0,0 22 15,0-22-15,0 1 0,0 21 16,1-22-16,-1 22 0,0-22 0,0 22 16,0 0-16,0-1 0,-21 1 0,0 0 15,22 20-15,-22 1 0,0 0 0,0 0 16,0 42-1,-22 21-15,22-20 16,-21 20-16,0 0 0,0 1 0,0-1 16,21 0-16,-21 22 0,-1-22 0,22 22 15,-21-1-15,21-21 0,0 22 16,0-22-16,0 1 0,0-1 16,0 0-16,0-21 0,0 22 0,0-22 15,0 0-15,0 0 0,0 0 0,0 1 16,21-22-16,1 0 15,-1 0-15,0 0 0,0-22 16,0 22-16,0-21 0,1 0 0,-1 0 16,0 0-16</inkml:trace>
  <inkml:trace contextRef="#ctx0" brushRef="#br0" timeOffset="33139.17">11663 7408 0,'-21'0'0,"42"0"47,0 0-47,0 0 15,0-21-15,0 21 0,-21-21 16,22 0-16,-1 0 0,-21 0 16,0-22-16,0 22 0,0 0 0,0 0 15,0 0-15,0-1 0,-21 22 16,-1 0-16,1 22 15,0-22-15,0 21 0,21 21 16,-21-21-16,0 0 0,21 22 16,0-1-16,-22-21 0,22 22 0,0-22 15,0 21-15,0-21 0,0 0 0,0 1 16,0-1-16,0 0 0,22 0 0,-22 0 16,21-21-16,0 21 0,0-21 0,0 0 15,0 0-15,22 0 0,-22 0 0,21 0 16,1 0-16,-22 0 0,21-21 15,-21 21-15,0-21 0,22 0 0,-22 0 16</inkml:trace>
  <inkml:trace contextRef="#ctx0" brushRef="#br0" timeOffset="33515.35">12213 7239 0,'0'0'0,"-21"-42"15,21 21-15,0-1 16,21 22-1,0 0-15,0 0 0,1 0 0,-1 0 16,0 0-16,0 0 0,0 22 0,0-1 16,1 0-16,-1 0 0,0 0 0,-21 22 15,21-22-15,0 21 0,-21-21 0,0 22 16,0-22-16,0 21 0,0-21 0,0 0 16,0 1-16,0-1 0,0 0 15,-21-21-15,21 21 0,-21-21 16,0 21-16,0-21 15,21-21 1,0 0-16,0 0 0,0 0 16,0-1-16,0 1 0,0 0 0,21-21 15,0-1-15,0 22 0,0-21 0,0 0 16,1-1-16,-1 1 0,0 0 16,21 20-16,-21-20 0,1 21 15,-1 0-15,0 0 0,0 21 16,-21 21-1,-21 0 1</inkml:trace>
  <inkml:trace contextRef="#ctx0" brushRef="#br0" timeOffset="34678.94">2011 9694 0,'0'0'0,"21"-21"0,-21 0 16,0 0 0,0 0-16,0 0 15,0 42 17,0 0-17,0 0-15,0 0 0,0 22 16,0-1-16,0 0 0,-21-21 0,0 22 15,21-1-15,-22 0 0,1-20 0,0 20 16,21 0-16,-21-21 0,0 1 16,0-1-16,21 0 0,0 0 0,0 0 15,-22-21-15,22-21 32,0 0-17,0 0-15,22 0 16,-1 21-16,0-22 15,0 22-15,0 0 0,0-21 0,1 21 16,-1-21-16,0 21 0,0-21 16,21 21-16,-20-21 0,-1 21 0,21-21 15,-21 21-15,0-22 0,1 22 0,-1-21 16,0 21-16,0-21 0,-21 0 16,0 0-16,0 0 15,0-1-15,0 1 16,0 0-16,0 0 15,-21 21 1,0 21 0,21 0-16,0 0 0,0 1 0,0-1 15,-21 21-15,21-21 0,0 22 0,0-22 16,0 21-16,-22 0 0,22-20 16,-21-1-16,21 21 0,0-21 0,-21 0 15,21 1-15,0-1 0,-21 0 16,21 0-16,0 0 0,0 0 15,0-42 17,0 0-32,21 0 15,0 0-15</inkml:trace>
  <inkml:trace contextRef="#ctx0" brushRef="#br0" timeOffset="34886.82">2773 9948 0,'0'0'0,"21"-21"16</inkml:trace>
  <inkml:trace contextRef="#ctx0" brushRef="#br0" timeOffset="36567.48">5270 9398 0,'0'0'0,"0"21"16,22-21 15,-1 0-31,0 0 16,21-21-16,-21 21 0,22-21 15,-1 0-15,0 21 0,1-21 0,-1-1 16,0 1-16,1 0 0,-1 0 0,-21 0 15,0 21-15,1-21 0,-1-1 16,-21 1-16,0 0 0,0 0 0,-21 21 16,-1 0-16,1 0 0,-21 0 0,0 0 15,-1 0-15,-20 0 0,20 0 16,1 21-16,-21 0 0,20 22 0,1-22 16,0 0-16,20 21 0,-20 1 0,42-22 15,0 21-15,0 0 0,0-20 16,0 20-16,0 0 0,0 1 15,21-22-15,0 21 0,1 0 0,-1-20 16,21 20-16,-21 0 0,0-21 0,1 1 16,-1 20-16,0-21 0,-21 0 0,21 22 15,-21-22-15,0 0 0,0 0 16,-21-21-16,0 21 0,-22 0 0,22-21 16,-21 22-16,21-22 0,-22 0 0,-20 0 15,21 0-15,-1 0 0,1 0 16,-22 0-16,22-22 0,0 1 0,-1 0 15,-20 0-15,21 0 0,-1-22 0,1 22 16,0-21-16,-1 0 0,1-1 16,0 1-16,20 0 0,1-1 15,0 1-15,0 0 0,21 20 0,0 1 16,0 0-16,0 0 0,21 21 16,0 0-1,0 21-15,22 0 0,-22 0 0,0 22 16,21-22-16,-20 21 0,20 1 0,-21-1 15,21-21-15,-20 21 0,-1 1 16,0-22-16,21 21 0,-21-21 0,1 1 16,-1 20-16,0-21 0,0 0 0,0-21 15,0 21-15,1-21 0,-1 0 16,0 22-16,0-22 0,0 0 16,0 0-16,1 0 0,-1-22 0,0 22 15,21-21-15,-21 0 0,22 21 0,-22-21 16,21 0-16,1-22 0,-22 22 0,21 0 15,-21 0-15,0 0 0,1-22 16,-1 22-16,0 0 0,-21 0 0,0 0 16,0 0-16,0 42 47,-21 0-47,21 0 0,-21 0 0,21 0 15,-22 1-15,22-1 0,-21 21 16,21-21-16,0 0 0,0 1 15,0-1-15,0 0 0,0 0 0,0 0 16,0 0-16,21-21 0,1 0 16,-1 0-16,0 0 0,0 0 15,0 0-15,22 0 0,-22-21 16,0 0-16,0 0 0,0 0 0,22 0 16,-22-1-16,0 1 0,0 0 0,-21 0 15,21-21-15,-21 20 0,21 1 16,-21 0-16,0 0 0,0 0 15,0 42 17,0 0-32,0 0 0,0 0 0,0 1 15,-21-1-15,21 0 0,0 0 16,0 0-16,0 0 0,0 1 0,0-1 16,0 0-16,0 0 0,21-21 15,1 21-15,-1-21 16,0 0-16,0 0 0,0 0 15,0 0-15,1-21 0,-1 0 0,0 21 16,0-21-16,0 0 0,0-1 0,1 1 16,-1 0-16,-21 0 0,21 0 15,0 0-15,-21-1 0,0 1 16,0 0-16,0 0 0,0 0 0,21 21 16,-21 21 15,0 0-31,0 21 15,0-20-15,0-1 0,0 0 0,0 0 16,0 0-16,0 0 0,0 1 0,0-1 16,0 0-16,0 0 0,0 0 15,21 0-15,1-21 16,-1 0-16,0 0 0,0 0 16,0 0-16,0 0 0,1-21 0,-1 21 15,0-21-15,0 0 0,0 0 16,-21 0-16,21-1 0,1 1 15,-1 0-15,0 0 0,-21-21 0,0 20 16,21 1-16,-21 0 0,21 0 0,-21 0 16,0 0-16,0 42 31,0 0-31,0 0 16,0 21-16,0-20 0,0-1 0,0 0 15,0 0-15,0 0 0,0 0 0,0 1 16,0-1-16,21-21 0,-21 21 15,22 0-15,-1-21 16,0 0 0,0 0-16,0 0 15,-21-21-15,0 0 0,0 0 16,0-1-16</inkml:trace>
  <inkml:trace contextRef="#ctx0" brushRef="#br0" timeOffset="36891.3">6752 9398 0,'0'0'0,"-21"0"0,0 0 0,0 21 0,-1-21 15,1 21-15,0-21 0,21 22 16,0-1-16,0 0 0,0 0 16,21 0-1,0-21-15,1 0 0,-1 0 0,0 0 16,21 0-16,-21 0 0,1 0 0,-1-21 15,0 0-15,-21 0 16,0 0-16,0-1 0,0 1 16,0 0-16,0 0 0,-21 21 0,0-21 15,21 0-15,-43 21 0,1 0 16,21 0-16,0 0 16,-1 0-16,1 0 0,0 21 15,21 0-15,0 0 0,0 0 16,0 0-16,21-21 15,0 0-15,1 22 0,-1-22 16,0 0-16</inkml:trace>
  <inkml:trace contextRef="#ctx0" brushRef="#br0" timeOffset="37183.12">7345 9165 0,'0'-42'16,"0"21"-1,0 0-15,0-1 16,0 44-16,0-1 16,0 0-16,0 21 0,0 1 15,0-1-15,0 0 0,-21 1 16,21-1-16,-22 21 0,22-20 0,0 20 16,0-20-16,0 20 0,0-21 0,0 22 15,0-22-15,0 1 0,0-1 0,0-21 16,0 21-16,0-20 0,0 20 15,0-21-15,0 0 0,0 0 16,0-42 15,0 0-31,0 0 0,0 0 16</inkml:trace>
  <inkml:trace contextRef="#ctx0" brushRef="#br0" timeOffset="37356.03">7091 9779 0,'21'0'32,"0"0"-32,0 0 15,0 0-15,22 0 0,-22 0 16,0 0-16,0 0 0,22-21 0,-22 0 16,21 21-16,0-21 0,-20 21 15,20-22-15,0 22 0,-21-21 16</inkml:trace>
  <inkml:trace contextRef="#ctx0" brushRef="#br0" timeOffset="38071.76">7853 9546 0,'0'-21'16,"0"0"0,-21 21-16,-1 0 0,1 0 15,0 0-15,0 0 0,0 0 0,0 21 16,-1 0-16,22 0 0,-21 1 0,21-1 15,-21 0-15,21 21 0,0-21 16,0 1-16,0 20 0,0-21 16,0 0-16,0 0 0,21 22 0,0-22 15,-21 0-15,22-21 0,-22 21 0,21 0 16,0 1-16,0-22 0,0 0 0,0 0 16,1 0-16,-1 0 0,0 0 15,0 0-15,0-22 0,0 22 0,1-21 16,-1 0-16,0 0 0,21 0 0,-21-22 15,-21 22-15,22-21 0,-1 0 0,0-1 16,0 1-16,-21-22 0,0 22 0,21 0 16,-21-22-16,21 22 0,-21 0 15,0-22-15,0 22 0,0-1 16,0 22-16,0 0 0,0 0 0,0 0 16,0 42-1,0 0-15,0 0 16,0 22-16,0-1 0,0 0 0,0 1 15,0-1-15,-21 0 0,21 1 0,-21-1 16,21 0-16,-21-21 0,21 22 0,0-1 16,0-21-16,-21 22 0,21-22 15,0 0-15,-21 0 0,21 0 0,0 0 16,0 1-16,0-1 16,0-42 15,0-1-31,0 1 0,0 0 15,21 0-15,-21 0 0,21 0 0,0-1 16,0-20-16,0 21 0,1 0 0,-1 0 16,0-1-16,0 22 0,0 0 15,0 0-15,1 0 0,-1 0 16,0 0-16,-21 22 0,0-1 0,0 0 16,21 0-16,-21 0 0,0 0 0,0 1 15,0-1-15,0 0 0,0 0 0,0 0 16,0 0-16,0 1 0,0-1 15,0 0-15,0 0 16,0 0-16,-21-21 16,0 0-1,0 0-15,-1-21 0,1 0 16,21 0-16,0 0 0</inkml:trace>
  <inkml:trace contextRef="#ctx0" brushRef="#br0" timeOffset="39975.62">10054 9356 0,'0'-21'0,"0"42"0,0-64 16,0 22-16,0 0 0,0 0 0,0-21 16,0 20-16,0 1 0,0 0 0,0 0 15,-21 0-15,0 0 0,0-1 0,-1 22 16,1 0-16,0 0 0,-21 0 16,21 0-16,-1 0 0,-20 0 0,0 22 15,21-1-15,-22 21 0,1-21 16,21 22-16,-22-1 0,22 0 0,0 1 15,0 20-15,0-21 0,0 1 16,-1 20-16,22-20 0,0 20 0,0-21 16,-21 1-16,21-1 0,0 0 0,0-20 15,0 20-15,0-21 0,21 0 0,1 0 16,-1 1-16,0-22 0,0 21 16,0-21-16,22 0 0,-22 0 0,21 0 15,0 0-15,-20 0 0,20 0 0,0-21 16,1-1-16,-1 1 0,0 21 0,1-42 15,-22 21-15,21 0 0,0-1 16,1-20-16,-22 21 0,0-21 0,21 20 16,-20 1-16,-1-21 0,-21 21 15,0-22-15,0 22 0,0 0 0,0 0 16,0 0-16,0 0 0,0-1 0,-21 22 16,-1 0-16,1 0 0,0 0 15,0 0-15,0 0 0,0 0 16,-1 22-16,1-1 0,0 0 0,0 21 15,0-21-15,0 22 0,-1-22 0,1 21 16,21-21-16,0 22 0,0-22 0,0 0 16,0 0-16,0 22 0,0-22 15,0 0-15,0 0 0,21-21 16,1 0-16,-1 0 16,0 0-16,0 0 0,0 0 0,0-21 15,1 0-15,-1 0 0,0-1 16,0 1-16,0 0 0,-21 0 15,21 0-15,-21-22 0,22 22 0,-22 0 16,0 0-16,0 0 0,0 0 0,0-1 16,21 22-16,-21 22 15,0-1 1,0 0-16,0 0 0,0 0 16,0 22-16,0-22 0,0 0 0,0 0 15,0 0-15,0 0 0,0 1 0,0-1 16,0 0-16,0 0 15,21-21-15,-21 21 0,21-21 16,0 0-16,0 0 0,1 0 0,-1 0 16,0 0-16,0-21 0,0 21 0,22-21 15,-22 0-15,0 0 0,21-1 16,-21 1-16,1 0 0,20 0 0,-21 0 0,0 0 16,0-22-16,1 22 15,-1 0-15,-21-21 0,0 20 0,0 1 0,0 0 16,-21 21-1,21 21 1,0 0-16,0 1 0,0-1 16,0 0-16,0 0 15,0 21-15,0-20 0,0-1 0,0 0 16,0 0-16,0 0 0,21 0 0,0 1 16,-21-1-16,0 0 0,21-21 0,-21 21 15,21-21-15,-21 21 16,-21-21-1,0 0 1,0-21-16,0 0 0,-1 0 16,1 21-16,21-21 0,-21-1 0,0 22 15,21-21-15,-21 0 0,0 21 16,-1 0-16,22 21 31,0 0-15,0 1-16,22-1 0,-1 0 15,0-21-15,-21 21 0,21 0 16,0-21-16,0 0 0,1 21 0,-1-21 16,0 0-16,21 0 0,-21 0 0,1 0 15,20 0-15,-21 0 0,0 0 0,22 0 16,-22-21-16,0 21 0,0-21 0,21 21 16,-20-21-16,-1 0 0,0 0 15,0-1-15,21 1 0,-20 0 0,-1 0 16,0-21-16,0 20 0,0 1 0,0-21 15,1 21-15,-1 0 0,-21-1 16,0 1-16,0 0 0,0 42 31,-21-21-15,-1 21-16,1 22 0,21-22 0,0 0 16,-21 0-16,0 22 0,21-22 0,0 0 15,0 21-15,0-21 0,0 1 0,0-1 16,0 0-16,0 0 0,0 0 0,0 0 15,0 1-15,21-1 16,0-21-16,0 0 0,1 0 16,20 0-16,-21 0 0,0 0 0,0 0 15,1 0-15,-1-21 0,21 21 16,-21-22-16,0 1 0,1 0 0,-1 21 16,0-21-16,21-21 0,-21 20 0,1 1 15,20 0-15,-21 0 0,0 0 16,0-22-16,1 22 0,-1 0 0,0 0 15,-21 0-15,0 0 0,-21 21 32,0 0-32,-1 0 0,1 0 15,21 21-15,-21 0 0,21 0 0,0 0 16,0 0-16,0 1 0,0-1 16,0 21-16,21-21 0,0 0 0,1 1 15,-1-1-15,0 0 0,0 0 16,-21 0-16,21 0 0,0 1 0,1-1 15,-1 0-15,-42-21 32,-1 0-32,1 0 15,0 0-15,0 0 0,0 0 16,21-21-16,-21 21 0,21-21 16,-22 21-16,22-22 0,-21 1 15,21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5:39:38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783 0,'0'21'0,"-21"-21"0,21 22 16,0-1-16,-21-21 16,21 21-16,-22-21 15,22 21-15,22-21 63,-1-21-63,0 21 0,-21-21 15,21 0-15,0-1 0,0 22 0,1-21 16,20 0-16,-21 0 0,0 0 16,0 0-16,1-1 0,-1 1 0,-21 0 15,21 0-15,-21 0 0,0 0 0,0-1 16,0 1-16,0 0 0,0 0 15,-21 21-15,0 0 0,-1 0 16,-20 0-16,21 0 16,-21 0-16,20 21 0,-20 0 0,0-21 15,21 21-15,-22 1 0,1 20 16,21-21-16,-22 0 0,22 22 0,0-1 16,-21-21-16,21 21 0,-1 1 0,22-22 15,0 21-15,-21-21 0,21 1 16,0-1-16,0 0 0,0 0 0,0 0 15,21 0-15,-21 1 0,22-1 16,-1-21-16,21 21 0,-21-21 0,0 21 16,22-21-16,-22 21 0,21-21 15,1 0-15,-1 21 0,0-21 0,1 22 16,-22-1-16,21-21 0,0 21 16,-20-21-16,-1 21 0,0 0 15,0-21-15,-21 21 0,0 1 0,0-1 16,-21 0-16,0-21 0,0 21 0,-22 0 15,22 0-15,-21 1 0,-1-1 16,1 0-16,21-21 0,-21 21 0,-1-21 16,22 0-16,-21 0 0,21 0 15,-1 0-15,1 0 0,0 0 0,0-21 16,0 0-16,0 0 0,21-1 0,0 1 16,0 0-16,-22 0 0,22 0 15,0-22-15,0 22 0,0 0 0,0 0 16,0 0-16,0 0 15,0-1-15,22 22 16,-22 22 0,0-1-16,21-21 0,-21 21 15,21 0-15,-21 21 0,0-20 0,21-1 16,0 0-16,0 0 0,-21 0 16,22 0-16,-22 1 0,21-1 0,0 0 15,0 0-15,0-21 0,0 0 16,1 21-16,-1-21 0,0 0 0,21 0 15,-21 0-15,22 0 0,-1-21 16,0 0-16,1 0 0,-1 0 16,0-1-16,1 1 0,-1 0 0,-21 0 15,22 0-15,-1-22 0,-21 22 0,0-21 16,0 21-16,1 0 0,-1-1 16,0-20-16,-21 21 0,21 0 0,-21 0 15,0-1-15,0 44 31,0-1-15,-21 0-16,21 0 0,0 0 16,0 0-16,-21 1 0,21 20 0,0-21 15,0 0-15,0 0 0,0 1 16,0-1-16,0 0 0,21 0 16,0-21-16,0 0 0,0 0 15,1 0-15,-1 0 0,21 0 0,-21 0 16,22 0-16,-22-21 0,21 21 15,-21-21-15,0 0 0,1-1 0,20 1 16,-21 0-16,-21 0 0,21 0 0,0 0 16,1-1-16,-22 1 0,0 0 15,0 0-15,0 0 0,0 0 0,0-1 16,0 1-16,0 0 16,0 0-1,0 42 1,0 0-1,0 0-15,0 1 0,0 20 0,0-21 16,0 21-16,0 1 0,0-1 16,0 0-16,0 22 0,0-22 0,0 22 15,0-22-15,0 22 0,0 20 0,0-20 16,0-1-16,0 22 0,0-22 16,0 22-16,0-21 0,0 20 0,0-20 15,0-1-15,0 22 0,0-22 0,0 1 16,0-1-16,0 1 0,0-1 15,0 1-15,0-22 0,-22 1 0,1-22 16,0 21-16,0-21 0,0 0 16,0 1-16,-22-22 0,22 0 0,-21 0 15,-1 0-15,-20 0 0,21 0 16,-22 0-16,1-22 0,-1 1 0,1-21 16,-1 21-16,-21-22 0,22 1 0,-1 0 15,1-1-15,-1 1 0,22 0 16,0-1-16,-1 1 0,1 0 0,21-1 15,0 1-15,0 0 0,21-1 0,0 1 16,0 21-16,0-21 0,21 20 16,0-20-16,0 21 0,21 0 0,1-22 15,-1 22-15,0-21 0,1 0 16,20 20-16,1-20 0</inkml:trace>
  <inkml:trace contextRef="#ctx0" brushRef="#br0" timeOffset="778.56">3514 1122 0,'0'0'0,"0"-21"0,-22 21 0,1 0 16,21 21-1,-21 0-15,21 0 16,0 0-16,0 1 0,0-1 0,0 21 16,-21-21-16,21 0 0,0 1 0,0-1 15,0 0-15,0 0 0,0 0 16,0 0-16,0 1 16,0-44 15,0 1-16,0 0-15,0 0 0,0 0 16,0-22-16,21 22 0,0 0 16,0-21-16,-21 21 0,22-1 0,-1 1 15,0 0-15,0 0 0,0 0 0,0 0 16,1 21-16,-1 0 0,0 0 16,0 0-16,0 0 0,0 21 15,-21 0-15,0 0 0,22 0 0,-22 0 16,21 1-16,-21-1 0,0 21 15,0-21-15,0 0 0,0 1 0,21-1 16,-21 0-16,21 0 0,-21 0 16,21-21-1,0 0-15,1 0 16,-1 0-16,0 0 0,0 0 0,0 0 16,0-21-16,1 0 0,-1 0 15,0 0-15,0-1 0,0-20 0,0 21 16,22-21-16,-22-1 0,0-20 0,0 20 15,0 1-15,1 0 0,-22-22 16,21 22-16,-21 0 0,21-1 0,-21 22 16,0-21-16,0 21 0,0-1 0,0 1 15,0 42 1,0 1-16,0-1 16,0 0-16,0 21 0,-21 1 0,21-1 15,-21 0-15,21 22 16,0-22-16,-22 0 0,22 22 0,-21-22 15,21 1-15,0-1 0,0 0 0,0 1 16,0-22-16,0 21 0,0-21 0,0 0 16,0 1-16,0-1 15,21-21-15,1 0 16,-1 0-16,0-21 0,0 21 16,0-22-16,0 1 0,-21 0 15,0 0-15,22-21 0</inkml:trace>
  <inkml:trace contextRef="#ctx0" brushRef="#br0" timeOffset="978.47">4127 1143 0,'-21'-21'0,"42"0"47,1 21-47,-1-21 0,0 21 0,0 0 15,0 0-15,22 0 0,-22-22 0,0 22 16,0 0-16,21 0 0,-20-21 16,-1 21-16,0 0 0,0 0 0,0-21 15</inkml:trace>
  <inkml:trace contextRef="#ctx0" brushRef="#br0" timeOffset="2038.87">4995 1291 0,'0'0'0,"21"0"0,1 0 16,-1-21-16,-21 0 15,21 0-15,0 21 0,-21-21 16,21-1-16,-21 1 0,0 0 0,0 0 15,0-21-15,0 20 0,0 1 16,0 0-16,0 0 0,0 0 0,0 0 16,-21-1-16,0 22 0,0 0 0,0 0 15,-1 0-15,-20 0 0,21 0 16,0 22-16,-22-1 0,22 0 0,-21 0 16,21 0-16,-22 0 0,22 22 0,0-22 15,0 21-15,0-21 0,0 22 16,21-22-16,-22 0 0,22 0 15,0 0-15,0 1 0,0-1 0,22 0 16,-1-21-16,0 0 0,0 0 16,0 0-16,0 0 0,1 0 15,-1 0-15,21-21 0,-21 0 0,0-1 16,22 22-16,-22-21 0,0 0 0,0 0 16,0 0-16,-21-22 0,22 22 15,-22 0-15,21 0 0,-21 0 0,0 0 16,0-1-16,0 1 0,21 21 15,-21 21 1,0 1-16,0-1 16,0 0-16,0 0 0,0 0 0,0 0 15,0 22-15,0-22 0,0 0 0,0 0 16,0 0-16,0 1 16,0-1-16,0 0 0,21-21 0,-21 21 15,21 0-15,0-21 0,1 0 16,-1 0-16,0-21 15,0 0-15,-21 0 16,21 0-16,0-1 0,-21 1 0,22 0 16,-1 0-16,-21 0 0,21-22 0,0 22 15,0 0-15,0 0 0,1-21 16,-1 20-16,0 22 0,21-21 0,-21 0 16,1 21-16,-1 0 0,0 0 0,0 0 15,0 0-15,0 0 0,1 21 16,-22 0-16,0 1 0,21-1 15,-21 0-15,0 21 0,0-21 0,0 1 16,0-1-16,0 21 0,0-21 0,-21 0 16,-1 1-16,1-1 0,21 0 0,-21 0 15,0 0-15,0 0 0,21 1 16,0-44 15,0 1-31,21 0 0,0 0 16,0-21-16,0 20 15,1 1-15,-1-21 0,0 21 16,0 0-16,0-22 0,0 22 0,1-21 0,-22 21 16,21-1-16,0-20 15,-21 21-15,21 21 0,-21-21 0,0 0 16,0 42 0,0 0-16,-21 0 15,0 0-15,0 0 0,21 22 16,-22-22-16,22 21 0,-21-21 0,21 22 15,-21-22-15,21 21 0,0-21 0,0 1 16,0 20-16,0-21 0,0 0 0,0 0 16,0 1-16,21-1 0,0-21 15,1 21-15,-1-21 0,0 0 16,0 0-16,21 0 0,-20 0 0,-1 0 16,0 0-16,21 0 0,-21 0 0,1-21 15,-1 21-15,-21-21 0,21 21 16,-21-22-16</inkml:trace>
  <inkml:trace contextRef="#ctx0" brushRef="#br0" timeOffset="2643.17">2286 2011 0,'-42'0'0,"84"0"0,-127 0 16,64 0-16,-21 0 0,-1 0 16,22 0-16,0 0 0,0 0 0,0 0 15,0-21-15,21 0 16,0-1 0,21 22-16,0 0 0,0 0 15,21-21-15,1 21 0,-1 0 0,43-21 16,-22 21-16,22 0 0,21-21 0,0 21 15,-1 0-15,22-21 0,0 0 16,0 21-16,22-22 0,-1 22 0,21 0 16,-21-21-16,22 21 0,-1 0 0,0 0 15,1-21-15,-22 21 0,21 0 16,-21 0-16,-21 0 0,21-21 16,-21 21-16,0 0 0,-21 0 0,0-21 15,-21 21-15,-1 0 0,1 0 0,-21 0 16,-1-21-16,-21 21 0,1-22 0,-1 22 15,-21 0-15,0 0 0,1 0 16,-22-21-16,0 0 16,-22 21-1,1 0-15,0 0 16,0 0-16,0 0 0,-22 0 0,22 0 16,-21 0-16,0 0 0</inkml:trace>
  <inkml:trace contextRef="#ctx0" brushRef="#br0" timeOffset="3150.93">2349 2138 0,'0'0'0,"-42"0"0,0 0 0,21 0 16,-1 0-16,1 0 0,42 0 31,1 0-15,20 0-16,0 0 0,1-21 0,20 21 15,1 0-15,-1 0 0,22-21 16,21 21-16,-1-22 0,1 22 0,21-21 15,0 21-15,21 0 0,1-21 0,-1 21 16,0 0-16,0 0 0,21-21 0,1 21 16,-22-21-16,21 21 15,-21 0-15,1-21 0,-1 21 0,0 0 0,0 0 16,0-22-16,-21 22 0,0 0 0,0-21 16,0 21-16,-21-21 0,0 21 15,0 0-15,-22 0 0,1-21 16,-21 21-16,20 0 0,-41 0 0,-1-21 15,0 21-15,1 0 0,-22 0 0,0 0 16,0 0-16,-21-21 0,21 21 16,0 0-16,1-22 15,-22 1 1,0 0 0,-22 0-16,1 21 15,0 0-15</inkml:trace>
  <inkml:trace contextRef="#ctx0" brushRef="#br0" timeOffset="10671.02">3768 3747 0,'0'21'125,"21"-21"32,0 0-142,0 0-15,0 0 16,0 0-16,1-21 15,-1 21-15,0 0 16,0-22-16,0 22 0,-21-21 16,0 0-16,21 21 0,1-21 15,-1 0-15,-21 0 16,21-1-16,-21 1 16,21 0-1,-21 0-15,0 0 16,-21 21 31,21 21-32,-21 0 1,21 0-16,0 0 0,0 1 0,0-1 16,0 0-16,0 0 0,0 0 15,0 0-15,0 1 0,0-1 16,0 0-16,0 0 0,0 21 0,0-20 15,0-1-15,0 21 0,0-21 0,0 22 16,0-22-16,0 21 0,0-21 16,0 22-16,0-1 0,0-21 0,0 21 15,0-20-15,0 20 0,0-21 0,0 21 16,0-20-16,0-1 0,0 0 16,0 0-16,0 0 0,0 0 0,0 1 15,-21-1-15,-1-21 16,1 21-16,0-21 15,0 0-15,0 0 16,0 0-16,-1 0 0,1 0 16,0-21-16,0 21 0,0-21 15,0 21-15,-1-22 0,1 22 0,0 0 16,21-21-16,-21 21 0,0 0 16,0-21-16,-1 21 15,22 21 32,0 0-31,22-21-1,-22 22-15,21-22 0,0 21 0,0-21 16,0 21-16,0-21 0,1 0 16,-1 0-16,0 0 0,0 0 15,21 0-15,-20 0 0,-1 0 0,21 0 16,-21 0-16,0 0 0,22 0 0,-22-21 15,21 21-15,-21-21 0,1 21 16,20-22-16,-21 1 0,0 0 0,22 0 16,-22 0-16,0 0 0,0-1 15,0-20-15,0 21 0,1-21 0,20 20 16,-21-20-16,0 0 0,0-1 16,-21 1-16,22 21 0,-1-21 15,0 20-15,-21-20 0,0 21 0,0 0 16,0 0-16,0-1 0,0 1 0,0 0 15,0 0 1,0 0-16,0 42 47,-21 0-47,21 0 16,0 0-16,-21 1 0,21-1 0,0 0 15,0 21-15,0-21 16,-22 22-16,22-1 0,-21 0 0,0 1 15,21-1-15,0 0 0,-21 1 0,0 20 16,0-20-16,-1 20 0,22-21 16,-21 22-16,0-1 0,0 1 0,0-1 15,21 1-15,-21-1 0,-1 1 16,22-1-16,0 1 0,-21-22 0,21 22 16,-21-1-16,21-20 0,0-1 0,-21 21 15,21-20-15,0-1 0,0 0 0,0 1 16,0-1-16,0 0 0,0-20 15,0 20-15,0-21 0,0 21 16,0-20-16,0-1 0,0 0 16,21-21-16,0 0 15,0 0-15,1 0 0,-1 0 16,0-21-16,0 0 0,0-1 0,0 1 16,1-21-16,20 21 0,-21-22 15,0 22-15,0-21 0,22 0 0,-22-1 16,0 1-16,-21 0 0,21-1 0,-21 1 15,21 0-15,-21-1 0,0-20 0,0 20 16,0-20-16,-21 21 0,0-1 16,0-20-16,-21 20 0,20 22 0,-20-21 15,21 21-15,-21 0 0,-1-1 0,22 1 16,-21 0-16,21 21 16,-22 0-16,22-21 0,0 21 0,0 0 15,0 0-15,21-21 31,21 21-31,0 0 16,0 0-16,0-21 0,0 21 0,22 0 16,-22 0-16,21-22 0,-21 22 15,22-21-15,-22 21 0,0 0 0,21-21 16,-20 21-16,-1 0 0,0 0 0,-21-21 16,21 21-16,-21-21 0,21 21 15,-21-21-15,0-1 16,0 1-16,21 21 0</inkml:trace>
  <inkml:trace contextRef="#ctx0" brushRef="#br0" timeOffset="11313.97">6350 3196 0,'0'-21'16,"0"42"-16,21-63 0,-21 21 0,0 0 15,0-1-15,-21 1 0,0 21 16,0 0-16,-1-21 0,1 21 16,0 0-16,0 0 0,-21 0 0,20 0 15,-20 0-15,0 21 0,-1 0 0,1 1 16,0-1-16,-1 21 0,1-21 16,0 22-16,-22-1 0,22 21 15,0 1-15,-1-22 0,-20 22 0,20-1 0,1 1 16,0-1-16,-1 22 15,22-22-15,-21 1 0,21 21 0,0-22 16,21 22-16,0-22 0,0 1 0,0-1 16,0-20-16,0 20 0,0-21 15,21 1-15,0-1 0,21-21 0,-21 22 16,22-22-16,-1 0 0,0 0 0,1-21 16,20 21-16,-20-21 0,20 0 15,1 0-15,-1 0 0,-21 0 0,22-21 16,-22 21-16,22-21 0,-22 0 15,0 0-15,1-1 0,-1-20 0</inkml:trace>
  <inkml:trace contextRef="#ctx0" brushRef="#br0" timeOffset="12435.35">6794 3747 0,'0'0'0,"0"-22"0,0-41 15,0 42 1,-21 21-16,0 0 0,0 0 16,0 0-16,0 21 15,-1 0-15,1-21 0,0 42 16,0-20-16,0-1 0,0 21 0,-1 0 16,22 1-16,-21-1 0,0 0 15,0 22-15,0-22 0,21 1 0,0-1 16,-21 0-16,21 1 0,0-1 0,0-21 15,0 0-15,0 22 0,0-22 16,21 0-16,0-21 0,0 21 0,0-21 16,0 0-16,1 0 0,20 0 0,-21 0 15,21 0-15,-20 0 0,20-21 0,-21 0 16,21 21-16,-20-21 0,20-1 16,-21 1-16,0-21 0,22 21 15,-22 0-15,0-22 0,0 22 0,0-21 16,-21 21-16,21-1 0,-21-20 15,22 21-15,-22 0 0,0 0 0,0-1 16,-22 44 15,1-1-31,21 0 0,-21 0 16,21 0-16,-21 0 0,21 1 0,-21-1 16,21 21-16,0-21 0,0 0 0,0 1 15,0-1-15,0 0 0,0 0 16,0 0-16,0 0 0,21-21 15,0 0-15,0 0 16,0 0-16,1-21 16,-1 0-16,-21 0 15,0 0-15,21 21 0,-21-21 0,21-22 16,-21 22-16,0 0 0,0 0 0,0 0 16,0-1-16,0 1 0,0 0 15,0 0-15,0 0 0,-21 0 0,0 21 16,21-22-16,-21 22 15,42 0 17,0-21-17,0 21-15,0 0 0,0-21 16,1 21-16,-1 0 16,0 0-16,0-21 0,0 21 0,0 0 15,1 0-15,-1 0 0,0 0 16,-21 21-16,21 0 15,-21 0-15,0 1 16,0-1-16,0 0 0,0 0 0,0 0 16,0 0-16,0 1 0,0-1 0,0 0 15,0 0-15,0 0 0,0 0 16,-21-21-16,21 22 0,0-1 0,0 0 16,0 0-16,-21-21 15,0 0 1,21-21-1,0 0 1,0 0-16,0-1 0,0 1 0,0-21 16,0 21-16,21-22 0,0 22 15,0-21-15,-21 21 0,21-22 0,0 22 16,22 0-16,-22 0 0,0 0 0,21 0 16,-20-1-16,20 22 0,-21 0 0,21 0 15,-20 0-15,-1 0 0,0 0 16,-21 22-16,21-1 0,-21 0 0,0 0 15,21 0-15,-21 22 0,0-22 0,0 21 16,0-21-16,0 22 16,-21-22-16,0 0 0,0 21 0,21-21 15,-21 1-15,21-1 0,-22 0 0,1-21 16,21 21-16,0 0 0,0-42 47,21 0-47,1 0 15,-1 0-15,0-1 0</inkml:trace>
  <inkml:trace contextRef="#ctx0" brushRef="#br0" timeOffset="14739.42">8318 4001 0,'0'0'0,"0"-22"0,0 1 16,0 0-16,0 0 0,-21 0 15,0 21-15,0 0 0,0 0 16,0 0-16,-1 0 0,1 21 16,0 0-16,0-21 0,0 42 0,0-20 15,-1-1-15,1 21 0,0-21 0,21 22 16,-21-22-16,21 21 0,0-21 15,0 0-15,0 22 0,0-22 0,0 0 16,0 0-16,21 0 16,0-21-16,0 0 0,1 0 15,-1 0-15,0 0 16,0 0-16,21-21 0,-20 21 0,-1-21 16,-21 0-16,21 0 0,0 0 0,0-1 15,0 1-15,1-21 0,-22 0 16,21 20-16,0-20 0,-21 0 0,21-1 15,0 1-15,0 0 0,-21-1 0,22 1 16,-1 0-16,-21 21 0,0-22 0,21 22 16,0-21-16,-21 21 0,0-1 15,0 1-15,0 0 0,0 0 0,0 42 47,-21 0-47,21 0 0,-21 1 0,0 20 16,21-21-16,-22 21 0,22-20 0,0 20 15,-21 0-15,0 1 0,21-1 0,-21 0 16,21 1-16,0-1 0,0 0 16,0 1-16,0-1 0,0-21 0,0 21 15,0-20-15,0-1 0,0 0 0,0 0 16,0 0-16,21-21 0,0 0 16,0 21-16,1-21 0,-1 0 0,0 0 15,0 0-15,0 0 0,0-21 0,1 0 16,-1 21-16,0-21 0,21 0 15,-21 0-15,1-1 0,-1-20 16,0 21-16,0 0 0,-21-22 0,21 22 16,0 0-16,-21 0 0,22 0 0,-22 0 15,0-1-15,0 1 16,0 42 0,-22 1-1,22-1-15,-21 0 0,21 0 16,0 0-16,0 22 0,0-22 15,-21 0-15,21 0 0,0 0 0,0 0 16,0 1-16,0-1 0,0 0 0,0 0 16,21-21-16,0 0 15,1 0-15,-1 0 16,0 0-16,0 0 0,0 0 0,0 0 16,1-21-16,-1 0 0,-21 0 0,21-1 15,0-20-15,0 21 0,0-21 0,1 20 16,-1-20-16,0 0 0,0-1 15,0 1-15,0 0 0,-21-1 0,22 1 16,-1 0-16,0-1 0,-21 1 0,0 0 16,21 21-16,-21-22 0,21 22 15,-21 0-15,0 0 0,0 0 16,0-1-16,-21 44 31,21-1-31,-21 21 16,0-21-16,21 22 0,0-22 0,-21 21 15,-1 0-15,22 1 0,-21-1 0,21 0 16,0-20-16,-21 20 0,21 0 16,-21 1-16,21-1 0,-21 0 0,21 1 15,0-22-15,0 0 0,0 21 0,0-21 16,0 1-16,0-1 0,0 0 0,0 0 16,21-21-16,0 21 15,0-21-15,0 0 0,1 0 16,-1 0-16,0 0 0,0-21 15,0 0-15,0 21 0,1-21 0,-1 0 16,0-1-16,-21 1 0,21-21 16,0 21-16,0-22 0,-21 22 0,22 0 15,-1-21-15,-21 21 0,0-1 0,21 1 16,-21 0-16,21 0 0,-21 0 16,0 42-1,0 0 1,0 0-16,-21 0 0,21 1 15,0 20-15,0-21 0,-21 0 16,21 22-16,-21-22 0,21 0 16,0 0-16,0 0 0,0 0 0,0 1 15,0-1-15,0 0 0,0 0 16,21-21-16,0 0 0,0 0 16,0 0-16,0 0 15,1-21-15,-1 21 0,0-21 0,0 0 16,21-1-16,-20 1 0,-1 0 15,0 0-15,0 0 0,0 0 0,0-22 0,1 22 16,-22 0-16,21 0 0,-21 0 16,0-1-16,0 1 0,0 42 47,0 1-47,-21-1 0,-1 21 15,22-21-15,0 0 0,-21 1 16,21-1-16,0 0 0,0 0 0,0 0 15,0 0-15,0 1 0,0-1 16,21-21 0,1 0-16,-1 0 15,0 0-15,0 0 0,0 0 0,-21-21 16,21-1-16,1 22 0,-22-21 0,0 0 16,0 0-16,0 0 0,0 0 15,0-1-15,0 1 0,0 0 0,0 0 16,0 0-16,0 0 0,-22-1 15,1 22-15,0-21 0,0 21 0,0 0 16,0-21 0,42 21 15,0-21-31,0 21 0,0 0 0,22-21 16,-22 21-16,21-21 0,-21 21 15,22 0-15,-1 0 0,-21 0 0,21 0 16,-20 0-16,20 0 0,-21 0 0,0 0 15,0 0-15,1 0 0,-22 21 16,21 0-16,-21 0 16,0 0-16,0 0 0,0 1 15,0-1-15,0 0 0,0 21 0,0-21 16,0 1-16,0-1 0,0 0 0,0 0 16,-21 0-16,21 0 0,-22 1 15,22-1-15,0 0 0,0 0 16,-21-21-16,21 21 15,0-42 17,0 0-32,0 0 15,0 0-15,0-1 0,0 1 16,0 0-16,21-21 0,-21 21 0,22-22 16,-1 1-16,0 21 0,0-22 0,0 1 15,22 21-15,-22 0 0,0-22 16,21 22-16,-21 0 0,1 21 0,20-21 15,-21 21-15,0 0 0,0 0 0,1 0 16,-1 0-16,0 21 0,-21 0 0,21 0 16,-21 22-16,21-22 15,-21 0-15,0 21 0,0-20 0,0-1 16,0 21-16,0-21 0,0 22 0,0-22 16,0 0-16,-21 0 0,21 0 0,-21 0 15,21 1-15,0-1 16,0 0-1,-21-21-15,21-21 32,-21 21-32,21-21 0,0-1 0,0 1 15,0 0-15,0-21 16</inkml:trace>
  <inkml:trace contextRef="#ctx0" brushRef="#br0" timeOffset="14950.87">10181 3598 0,'-21'0'16,"0"0"-1,0 0 32</inkml:trace>
  <inkml:trace contextRef="#ctx0" brushRef="#br0" timeOffset="15178.74">9271 3704 0,'21'0'16,"0"0"-16,0 0 0,1 0 15,-1 0-15,0 0 0,0 0 0,21 0 16,-20 0-16,-1-21 0,21 21 0,-21 0 16,0-21-16,1 21 15,-1 0-15,-21-21 16,-21 21-1</inkml:trace>
  <inkml:trace contextRef="#ctx0" brushRef="#br0" timeOffset="15459.93">9080 3598 0,'22'0'125,"-1"0"-109</inkml:trace>
  <inkml:trace contextRef="#ctx0" brushRef="#br0" timeOffset="16355.42">11176 3048 0,'0'-21'16,"21"21"31,0 0-47,0 21 15,1-21-15,20 21 0,-21 0 0,0-21 16,22 22-16,-22-1 0,0 21 0,21-21 16,-21 0-16,22 22 0,-22-1 15,0 0-15,21 1 0,-20-22 0,-22 21 16,21 1-16,-21-1 0,0 0 0,0 1 15,0-1-15,0 0 0,0 1 0,0-22 16,-21 21-16,-1 0 0,22 1 16,-21-1-16,0 0 0,0 1 0,-21-1 15,20-21-15,1 22 0,0-1 16,0-21-16,-21 21 0,20-20 0,1-1 16,-21 0-16,21 21 0,0-21 0,-1 1 15,-20-22-15,21 21 0,0 0 16,21 0-16,-21-21 0,-1 21 0,22 0 15,-21-21-15,0 22 32,0-22 218,21-22-250</inkml:trace>
  <inkml:trace contextRef="#ctx0" brushRef="#br0" timeOffset="18726.95">5588 5165 0,'0'-21'16,"0"-1"-1,-21 22 1,0 0-1,-1 0-15,1 0 0,0 0 16,0 0-16,0 0 0,0 0 0,-1 0 16,1 22-16,0-1 0,0-21 15,0 0-15,21 21 0,-21-21 0,21 21 16,0 0 0,0 0-1,21 1 1,0-22-16,0 0 15,0 21-15,0 0 0,1-21 16,-1 0-16,0 21 0,0-21 0,-21 21 16,21-21-16,0 21 0,-21 1 15,0-1-15,0 0 16,0 0-16,-21 0 0,0 0 16,0-21-16,-21 22 0,20-1 15,1-21-15,0 21 0,0-21 0,0 21 16,0-21-16,-1 0 0,1 0 15,42 0 17,1 0-32,-1 0 0,0 0 15,0 0-15,0 0 16,0 0-16,1 0 0,-1 0 16,0 0-16,-21 21 0,21 0 15,-21 1-15,0-1 16,0 21-16,0-21 0,0 0 0,-21 22 15,0-22-15,0 21 0,-1 1 0,1-22 16,0 21-16,0 0 0,0-20 16,21 20-16,-21-21 0,21 0 0,0 22 15,0-22-15,0 0 0,0 0 16,0 0-16,21-21 16,0 0-16,0 0 0,0 0 15,0 0-15,1 0 0,-1 0 16,0 0-16,0 0 0,0 0 0,0-21 15,1 21-15,-22-21 16,0 0-16</inkml:trace>
  <inkml:trace contextRef="#ctx0" brushRef="#br0" timeOffset="19602.46">4805 7133 0,'21'0'16,"0"-21"-16,0 21 0,0-21 16,1 21-16,-1-21 0,0 0 0,0-1 15,0 22-15,0-21 16,-21 0-16,0 0 16,-21 0-1,0 21-15,0 0 0,0 0 16,-22 0-16,1 0 0,21 0 0,-21 0 15,-1 0-15,1 21 0,21-21 0,-22 21 16,22-21-16,-21 21 0,21 0 16,21 1-16,0-1 0,0 0 15,0 0-15,0 0 0,21 0 0,-21 1 16,42-1-16,-21 21 0,1-21 16,-1 0-16,21 1 0,-21 20 0,22-21 15,-22 0-15,21 0 0,-21 22 0,0-22 16,1 0-16,-1 0 0,-21 0 15,0 22-15,0-22 0,0 0 16,0 0-16,-21 0 0,-1 1 0,-20-1 16,21 0-16,-43-21 0,22 21 0,-21 0 15,20-21-15,-20 0 0,20 21 16,-20-21-16,21 0 0,-1 0 0,1 0 16,0-21-16,20 0 0,1 0 0,0 0 15,0 0-15,0-1 0,21-20 16,-21 21-16,21-21 0,0-1 0,0 1 15,0 0-15,0 20 0,0-20 0,0 21 16,0 0-16,0 0 0,0-1 16,21 22-1,0 22-15,-21-1 16,0 0-16,21 0 0,0 0 16,-21 0-16,21 22 0,-21-22 0,22 21 15,-1-21-15,-21 1 0,0 20 0,21-21 16,0 0-16,0 0 0,-21 1 15,21-22-15,1 21 0,-1-21 16,0 21-16,0-21 0,0 0 0,0 0 16,22 0-16,-22-21 0,21 21 0,-21-21 15</inkml:trace>
  <inkml:trace contextRef="#ctx0" brushRef="#br0" timeOffset="19911.29">5419 6943 0,'0'-21'0,"0"42"0,0-64 0,0 65 31,0-1-15,0 0-16,0 0 0,0 21 0,0 1 15,0-1-15,0 0 0,-22 22 0,1-22 16,0 1-16,0 20 0,21-21 15,-21 1-15,0-1 0,21 0 0,0-20 16,-22 20-16,22-21 0,-21 0 16,21 0-16,0 1 0,0-1 0,0 0 15,0-42 17,21 0-32,-21-1 15,22 1-15,-22 0 0,0 0 16</inkml:trace>
  <inkml:trace contextRef="#ctx0" brushRef="#br0" timeOffset="20110.72">5186 7387 0,'21'0'16,"0"0"-16,0-21 15,0 21-15,1 0 0,-1 0 0,0-21 16,0 21-16,0 0 0,0 0 15,1 0-15,-1-21 0,0 21 0,0 0 16,0 0-16,-21-21 31,0-1-31</inkml:trace>
  <inkml:trace contextRef="#ctx0" brushRef="#br0" timeOffset="21004.21">5905 7514 0,'0'0'16,"22"21"-16,-1-21 0,0 0 16,0 0-1,0 0-15,-21-21 0,21 21 16,1-21-16,-22 0 0,21 21 0,0-21 15,-21 0-15,0-1 0,0 1 16,0 0-16,21 0 0,-21 0 16,0 0-16,0-1 0,0 1 0,-21 0 15,0 0-15,0 21 0,-1 0 16,1 0-16,0 0 0,0 0 16,-21 21-16,20 0 0,1 0 0,0 1 15,-21-1-15,21 21 0,-1-21 0,1 22 16,0-22-16,21 21 0,0-21 15,-21 22-15,21-22 0,0 0 0,0 0 16,0 0-16,0 0 0,21 1 0,0-22 16,0 0-16,1 0 15,-1 0-15,0 0 0,0 0 16,0 0-16,0-22 0,1 1 0,-1 21 16,0-21-16,0 0 0,0 0 0,0-22 15,1 22-15,-1-21 0,-21 21 16,0-22-16,21 1 0,-21 21 0,21-21 15,-21-1-15,0 22 0,0 0 0,0 0 16,0 0-16,0-1 0,0 44 31,0-1-31,0 0 0,0 0 0,0 0 16,-21 22-16,21-22 0,-21 21 0,21-21 16,0 22-16,0-22 0,0 21 15,0-21-15,0 0 0,0 1 16,0-1-16,0 0 0,0 0 0,21 0 15,0-21-15,0 21 0,0-21 16,1 0-16,-1 0 0,0 0 16,0-21-16,0 21 0,0-21 0,1 0 15,20 0-15,-21 0 0,0-22 0,0 22 16,1-21-16,-1-1 0,0 1 16,0-21-16,0 20 0,0 1 0,1-22 15,-22 22-15,0 0 0,21-1 0,-21 1 16,21 0-16,-21-1 0,0 1 0,0 21 15,0-21-15,0 20 0,0 1 16,0 42 0,-21 1-1,21 20-15,0-21 0,-21 21 16,-1 1-16,1-1 0,21 22 0,0-22 16,-21 0-16,0 22 0,21-22 0,-21 22 15,21-22-15,0 0 0,0 1 0,0-22 16,0 21-16,0-21 0,0 0 15,0 1-15,0-1 0,0 0 0,21-21 16,0 0-16,0 0 16,0 0-16,1 0 15,-1-21-15,-21 0 0,21 21 0,-21-22 16,21-20-16,0 21 0,-21 0 16</inkml:trace>
  <inkml:trace contextRef="#ctx0" brushRef="#br0" timeOffset="21203.09">6371 7197 0,'0'0'0,"0"21"16,21-21-16,0 0 16,1 0-16,-1 0 15,0 0-15,0 0 0,0 0 0,0 0 0,1 0 16,-1-21-16,0 21 0,-21-21 15,21 21-15,0 0 0,-21-22 16,21 22-16</inkml:trace>
  <inkml:trace contextRef="#ctx0" brushRef="#br0" timeOffset="21646.84">6837 7430 0,'0'0'0,"42"21"15,-21-21 1,0 0-16,1 0 0,-1 0 16,0 0-16,0 0 0,0-21 15,0 21-15,1-22 0,-22 1 16,21 0-16,-21 0 0,21 0 15,-21 0-15,0-1 0,0 1 16,0 0-16,0 0 0,-21 21 16,0-21-16,-1 21 0,1 0 15,0 0-15,0 0 0,0 21 0,0 0 16,-1-21-16,1 42 0,0-20 0,21-1 16,0 0-16,-21 21 15,21-21-15,-21 1 0,21-1 0,0 21 16,0-21-16,0 0 0,0 1 0,0-1 15,0 0-15,21-21 0,0 21 0,0-21 16,0 0-16,1 0 0,-1 0 16,21 0-16,-21 0 0,0 0 0,22 0 15,-22 0-15,21 0 0,-21-21 0,1 0 16,20 0-16,-21-1 0,0 1 0,0-21 16,22 21-16,-22 0 15,0-22-15</inkml:trace>
  <inkml:trace contextRef="#ctx0" brushRef="#br0" timeOffset="22308.46">7429 7239 0,'22'-21'0,"-44"42"0,44-63 15,-22 21-15,0 42 32,-22-21-32,22 21 15,-21 0-15,21 21 0,-21-20 0,21-1 16,0 0-16,0 21 0,0-21 16,0 1-16,0-1 0,0 0 0,0 0 15,0 0-15,0 0 0,0 1 0,0-1 16,0 0-1,-21-21-15,21-21 32,0 0-32,0-1 15,0 1-15,0 0 16,0-21-16,0 21 0,0-1 0,0-20 16,0 21-16,21-21 0,0 20 0,-21 1 15,21-21-15,1 21 0,-1 0 0,0-1 16,0 22-16,21-21 0,-20 21 15,-1 0-15,0 0 0,0 0 0,0 21 16,22-21-16,-22 22 0,0-1 0,-21 21 16,21-21-16,-21 0 0,21 22 15,-21-22-15,0 21 0,0-21 16,0 1-16,0-1 0,0 0 0,0 0 16,0 0-16,0 0 0,-21-21 0,0 22 15,0-22 1,21-22-1,0 1 1,0 0-16,0 0 0,0 0 16,21-22-16,0 22 0,0 0 15,0-21-15,1 21 0,-1-1 16,0-20-16,21 21 0,-21 0 0,1 0 16,-1-1-16,21 1 0,-21 21 0,0 0 0,1 0 15,-1 0-15,-21 21 16,21 1-16,-21-1 0,21 0 0,-21 0 15,21 0-15,-21 0 0,0 1 0,0 20 16,0-21-16,0 0 0,0 0 0,0 22 16,0-22-16,0 0 0,0 0 15,-21 0-15,0 1 16,21-44 31,21 22-47,-21-21 0,21 0 15,0 0-15</inkml:trace>
  <inkml:trace contextRef="#ctx0" brushRef="#br0" timeOffset="22679.25">8297 7366 0,'21'0'15,"1"0"-15,-1 0 16,0 0-16,0 0 15,0 0-15,0-21 0,1 0 16,-1 21-16,0-21 0,0 21 0,-21-22 16,21 22-16,0-21 0,-21 0 0,0 0 15,22 0-15,-22 0 0,0-1 16,0 1-16,0 0 16,-22 21-16,1 0 15,0 0-15,0 0 0,0 0 16,0 21-16,-1 0 0,1 1 15,21-1-15,-21 21 0,0-21 0,21 0 16,-21 1-16,21 20 0,0-21 0,0 0 16,0 0-16,0 1 0,0-1 0,0 0 15,21 0-15,0 0 16,0-21-16,0 0 0,1 0 16,-1 0-16,0 0 0,21 0 0,-21 0 15,1 0-15,-1-21 0,0 21 0,0-21 16,21 0-16,-20 0 15,-1-1-15</inkml:trace>
  <inkml:trace contextRef="#ctx0" brushRef="#br0" timeOffset="23151.51">8869 7091 0,'0'0'0,"0"21"47,-21 0-47,-1 0 0,22 1 0,-21-1 16,21 0-16,0 0 0,0 21 15,-21-20-15,21-1 0,-21 0 0,21 0 16,0 21-16,-21-20 0,21-1 0,0 0 16,0 0-16,0 0 15,-21-21-15,21 21 0,-22-21 32,22-21-17,0 0-15,0 0 16,0 0-16,0 0 0,0-1 0,22-20 15,-1 21-15,0-21 0,-21 20 16,21-20-16,21 21 0,-20 0 0,-1 0 16,21-22-16,0 43 0,-20-21 0,20 0 15,0 21-15,-21 0 0,1 0 0,-1 0 16,0 21-16,0 0 16,-21 0-16,0 1 0,0-1 0,0 0 15,0 21-15,0-21 0,0 1 0,0 20 16,0-21-16,0 0 0,0 0 0,-21 1 15,21-1-15,-21-21 0,0 21 16,21 0-16,0 0 16,21-42 15,0 0-15,0 0-16,0 0 15,-21-1-15</inkml:trace>
  <inkml:trace contextRef="#ctx0" brushRef="#br0" timeOffset="23507.31">9673 6625 0,'0'0'0,"0"-42"16,0 21-16,-21 21 31,0 21-31,21 0 0,0 0 15,0 0-15,-21 1 0,21 20 16,-22 0-16,1 1 0,21-22 16,-21 21-16,21 22 0,-21-22 0,0 0 15,21 1-15,-21 20 0,21-21 0,0 22 16,-22-22-16,22 1 0,-21-1 0,21 0 16,0 1-16,0-22 0,0 0 15,0 21-15,0-21 0,0 1 16,0-1-16,21-21 0,1 0 15,-1 0-15,0 0 0,0 0 0,0 0 16,0 0-16,1 0 0,-1-21 0,0-1 16,0 1-16,0 21 15,0-21-15,1 0 0,-1 0 0,0 0 16,0-1-16,-21 1 0,21 0 16,-21 0-16</inkml:trace>
  <inkml:trace contextRef="#ctx0" brushRef="#br0" timeOffset="23806.86">9419 7049 0,'21'0'31,"0"0"-31,1 0 15,-1 0-15,0-22 0,0 22 0,0 0 16,22 0-16,-22 0 0,21-21 0,-21 21 16,22 0-16,-22 0 0,21 0 0,0-21 15,-20 21-15,20 0 0,-21 0 0,0 0 16,0 0 0,-21-21 15,-21 21-16</inkml:trace>
  <inkml:trace contextRef="#ctx0" brushRef="#br0" timeOffset="24590.44">10753 7091 0,'-22'-21'16,"1"21"0,21-21-1,-21 21 17,21 21 30,0 0-46,0 0-16</inkml:trace>
  <inkml:trace contextRef="#ctx0" brushRef="#br0" timeOffset="24814.31">10689 7451 0,'0'21'16,"0"0"-16,0 0 15,0 0-15,0 1 16,0-1-16,0 0 0,0 0 16,-21-21-16,0 21 0,0-21 0,21 21 15,-22 1-15,1-22 0,0 21 0,0-21 16,0 0-16,0 0 0,-1 21 0,1-21 15,0 0-15,0 0 0</inkml:trace>
  <inkml:trace contextRef="#ctx0" brushRef="#br0" timeOffset="25787.42">5016 9292 0,'0'0'0,"22"0"0,-1 0 0,0 0 15,0 0-15,0 0 16,0 0-16,1 0 0,-1 0 15,0 0-15,0 0 16,-21 21 15,-21 1-31,0-22 0,0 21 16,-1 0-16,-20 0 0,21 0 0,0 0 16,-22 1-16,1-1 0,21 21 15,-21-21-15,20 0 0,-20 22 0,21-22 16,0 0-16,0 0 0,-1 0 0,22 1 15,0-1-15,0 0 16,0 0-16,22-21 0,-1 21 16,0-21-16,0 0 0,21 0 0,-20 21 15,-1-21-15,21 0 0,-21 0 16,0 0-16,22 0 0,-22 0 16,0 0-16,0 22 0,0-22 15,-21 21-15,0 0 0,0 0 16,0 0-16,0 0 15,-21 1-15,0-1 16,21 0-16,-21 0 0,21 0 0,0 0 16,0 1-16,0-1 0,0 0 0,0 0 15,0 0-15,0 22 0,21-22 0,0 0 16,0 21-16,1-21 0,-22 22 16,21-22-16,-21 21 0,21-21 0,-21 22 15,0-22-15,0 0 0,0 0 16,-21 0-16,0 1 0,-1-1 0,1-21 15,0 21-15,0-21 0,0 0 0,0 21 16,-1-21-16,-20 0 0,21 0 16,0 0-16,0 0 0,21-21 31,0 0-15,0 0-16,0-1 15,0 1-15,0 0 0,0-21 16</inkml:trace>
  <inkml:trace contextRef="#ctx0" brushRef="#br0" timeOffset="27902.83">14541 5122 0,'0'-21'16,"0"0"0,-21 21-16,0 0 31,0 0-31,0 0 16,0 21-16,-1 0 15,1-21-15,0 22 0,0-1 0,21 0 16,-21 0-16,0 21 0,-1-20 0,1-1 15,21 0-15,-21 21 0,21-21 0,-21 1 16,21 20-16,-21-21 0,21 21 16,0-20-16,0-1 0,0 0 0,0 21 15,0-21-15,0 1 0,21-1 0,0 0 16,0 0-16,0 0 0,1 0 16,-1-21-16,0 22 0,0-22 15,0 0-15,0 0 0,1 0 0,-1 0 16,0 0-16,0 0 0,21 0 15,-20 0-15,-1-22 0,0 1 0,0 0 16,0 21-16,-21-21 0,21 0 16,1-22-16,-22 22 0,21 0 0,-21-21 15,0 21-15,0-22 0,0 22 0,0-21 16,0 21-16,0-1 0,0-20 0,-21 21 16,-1 0-16,1 0 0,21-1 0,-21 22 15,0-21-15,21 0 0,-21 21 16,0 0-16,-1 0 0,1 0 15,0 0-15,21 21 16,-21 0-16,0 1 0,0-22 16,21 21-16,-22 0 0,22 0 15,-21 0-15,21 0 0,0 1 16,0-1-16,0 0 16,21-21-16,1 0 0,-1 0 0,0 0 15,0 0-15</inkml:trace>
  <inkml:trace contextRef="#ctx0" brushRef="#br0" timeOffset="28406.54">14880 5292 0,'0'-21'0,"0"-1"16,0 1-16,0 0 15,0 0-15,0 0 16,21 21-16,0 0 0,-21-21 0,22 21 16,-1 0-16,0 0 0,0 0 0,0 0 15,0 0-15,1 0 16,-1 21-16,0-21 0,0 21 0,-21 0 16,21 0-16,0 0 0,1 1 15,-22-1-15,0 0 0,0 0 0,21 21 16,-21-20-16,0-1 0,0 0 15,0 0-15,0 0 0,0 0 0,0 1 16,0-1-16,-21 0 0,21 0 0,-22 0 16,1 0-16,0 1 0,0-22 15,0 0-15,0 0 16,21-22 0,0 1-1,0 0-15,0 0 0,0 0 16,21-22-16,-21 22 0,21 0 0,0-21 15,-21 21-15,21-1 16,0-20-16,1 21 0,-1-21 0,0 20 16,-21 1-16,21 0 0,0 0 0,0 0 15,1 0-15,-1-1 0,0 22 0,-21-21 16,0 0-16,21 21 0,-21-21 16,0 0-1</inkml:trace>
  <inkml:trace contextRef="#ctx0" brushRef="#br0" timeOffset="29247.06">15409 4720 0,'0'0'0,"-21"0"0,0-21 0,0 21 0,-22-21 15,22 21-15,0 0 0,-21 0 0,21-21 16,-22 21-16,1 0 0,0 0 0,20 0 16,-20 0-16,0 0 0,-1 0 15,1 0-15,0 0 0,-1 0 16,1 0-16,0 21 0,-1 0 0,1-21 15,0 21-15,-22 0 0,22 1 16,0-1-16,-1 21 0,1-21 0,0 22 16,-1-22-16,1 21 0,0 0 0,-1 1 15,22-1-15,-21 0 0,21 1 0,-1-1 16,1 0-16,0-20 0,0 20 16,21 0-16,0 1 0,-21-1 0,21 0 15,0-21-15,-21 22 0,21-1 0,0 0 16,0 1-16,0-1 0,0-21 0,0 22 15,0-1-15,21-21 0,0 21 16,0-20-16,-21 20 0,21-21 16,0 0-16,1 22 0,-1-22 0,0 0 15,21 0-15,-21 0 0,1 0 0,20 1 16,-21-1-16,21-21 0,1 21 0,-1 0 16,0-21-16,-20 21 0,20-21 15,0 0-15,1 0 0,-1 0 0,0 21 16,1-21-16,-22 0 0,21 0 0,22 0 15,-22 0-15,0 0 0,1-21 0,-1 0 16,0 21-16,22-21 0,-22 0 0,0 21 16,22-21-16,-22-1 0,1 1 15,-1 0-15,0 0 0,-21 0 0,22 0 16,-22-1-16,21 1 0,-21 0 16,1-21-16,20 21 0,-21-1 0,0-20 15,0 21-15,1-21 0,-22-1 0,21 1 16,0 21-16,-21-22 0,0 1 15,0 0-15,0-1 0,0 1 0,0 0 16,0-1-16,0 1 0,0 21 0,-21-21 16,21-1-16,-21 1 0,-1 21 0,-20-22 15,21 22-15,0-21 0,-22 21 16,1 0-16,21-1 0,-21-20 16,-22 21-16,22 0 0,-1 21 0,1-21 15,0-1-15,-1 22 0,22 0 0,-21-21 16,21 21-16,-22 0 0,22 0 15,0 0-15,0 0 0,0 0 16,21 21-16,0 1 16,0-1-1</inkml:trace>
  <inkml:trace contextRef="#ctx0" brushRef="#br0" timeOffset="30670.24">17293 3620 0,'-21'0'0,"42"-22"47,0 1-47,0 21 0,22-21 16,-22 0-16,0 21 0,21-21 0,-20 0 15,20-1-15,-21 22 0,0-21 16,0 0-16,1 0 0,-1 0 0,0 0 16,-21-1-16,0 1 0,0 0 15,0 0-15,0 0 0,0 0 16,0-1-16,0 1 0,-21 21 31,0 0-31,21 21 16,0 1-16,-22-1 0,22 21 15,0-21-15,-21 22 0,21-1 0,0 0 16,0-21-16,0 22 0,0-1 16,0 0-16,-21 1 0,21-1 0,0 0 15,0-20-15,0 20 0,0-21 0,0 21 16,0-20-16,0-1 0,0 21 15,0-21-15,0 0 0,0 1 0,0-1 16,0 0-16,0 0 0,-21-21 16,21 21-16,-21-21 15,0 0 1,-1 0-16,1 0 0,0 0 16,0-21-16,-21 21 0,20-21 0,1 21 15,0 0-15,0 0 0,0-21 16,0 21-16,-1 0 0,1 0 15,42 0 17,1 0-32,-1 0 15,0 0-15,21 0 0,-21 0 0,22 0 16,-1-21-16,0 21 0,-20-22 16,20 22-16,21-21 0,-20 21 15,-22-21-15,21 0 0,1 21 0,-1-21 16,-21 0-16,0-1 0,22 22 0,-22-42 15,0 21-15,0 0 0,-21 0 16,21-1-16,-21-20 0,21 21 0,-21-21 16,0 20-16,0-20 0,0 21 0,0-21 15,0 20-15,0 1 0,0 0 16,0 0-16,0 0 0,0 0 0,0 42 31,0 0-15,0 0-16,0 21 0,-21-20 0,21 20 15,-21-21-15,21 21 0,0 1 0,0-1 16,-21 0-16,0 1 0,21-1 16,-21 22-16,-1-22 0,22 21 15,-21 1-15,0-1 0,0 1 0,0-1 16,21 22-16,-21-21 0,-1-1 0,1 22 16,0-22-16,0 22 0,0-22 0,21 22 15,0-21-15,-21-1 0,21 1 16,0-22-16,0 0 0,0 1 0,0-1 15,21-21-15,-21 0 0,42 0 0,-21-21 16,0 0-16,1 0 0,20 0 0,-21 0 16,21-21-16,1 0 0,-22 0 0,21 0 15,1-22-15,-22 22 0,21-21 16,-21 0-16,0-1 0,1 1 16,-1 0-16,-21-1 0,0-20 0,0 20 15,0 1-15,0 0 0,-21-22 0,-22 22 16,22 0-16,0-1 0,-21 1 15,-1 21-15,22 0 0,-21-22 0,-1 22 16,1 0-16,21 21 0,-21-21 0,20 21 16,1 0-16,0-21 0,21-1 15,0 1 1,21 21-16,0-21 16,1 21-16,-1 0 0,0-21 0,21 21 15,-21-21-15,22 0 0,-22-1 0,21 1 16,1 21-16</inkml:trace>
  <inkml:trace contextRef="#ctx0" brushRef="#br0" timeOffset="31131.02">19621 2985 0,'-21'-22'0,"0"22"0,0 0 15,0 0-15,-22 0 0,22 0 16,-21 0-16,0 22 0,-1-1 0,1 0 16,0 0-16,-1 0 0,1 22 0,0-1 15,-1 0-15,1 22 0,0-22 16,20 22-16,-20-1 0,21-21 16,-21 22-16,20-1 0,-20 1 0,21-1 15,0-20-15,0 20 0,-1 1 0,22-22 16,-21 22-16,21-22 0,0 0 15,0 1-15,21-22 0,1 21 0,-1-21 16,0 0-16,0 1 0,0-22 0,22 21 16,-22-21-16,21 0 0,-21 0 15,22 0-15,-1 0 0,0-21 0,-21 21 16,22-22-16,-1 1 0,0-21 0,-20 21 16</inkml:trace>
  <inkml:trace contextRef="#ctx0" brushRef="#br0" timeOffset="32111.82">19854 3620 0,'0'0'0,"0"-22"0,0 1 15,0 0-15,-21 21 16,0 0 0,0 0-16,-22 21 0,22-21 0,0 21 15,0 1-15,0-1 0,-22 0 0,22 0 16,0 21-16,0-20 15,0 20-15,0-21 0,21 0 0,0 22 0,-22-22 16,22 21-16,0-21 0,0 22 16,0-22-16,0 0 0,0 21 15,22-21-15,-1 1 0,0-22 0,0 21 16,0-21-16,0 0 0,22 0 0,-22 0 16,21 0-16,-21 0 0,22 0 0,-22 0 15,0-21-15,21-1 0,-20 1 16,-1 0-16,0 0 0,0 0 0,0 0 15,0-1-15,-21 1 0,0-21 0,0 21 16,0 0-16,0-1 0,-21 22 47,0 0-47,0 22 0,21-1 16,-21-21-16,21 21 0,0 0 0,0 0 15,0 0-15,-21-21 0,21 22 16,0-1-16,0 0 0,0 0 15,21 0-15,0-21 16,0 0-16,0 0 16,0 0-16,1 0 0,-1 0 0,0-21 15,0 0-15,-21 0 0,0 0 0,21 21 16,-21-22-16,0 1 0,0 0 0,0 0 16,0 0-16,0 0 15,0-1-15,0 1 0,0 0 0,0 0 16,0 0-1,0 0-15,0-1 16,21 22-16,1 0 16,-1 0-16,0 0 0,0 0 15,0 0-15,0 0 0,1 0 16,-1 0-16,0 22 0,0-1 16,0 0-16,-21 0 15,0 0-15,0 0 0,0 1 16,0-1-16,0 0 0,0 0 0,0 0 15,0 0-15,0 1 0,0-1 16,-21 0-16,0 0 0,0-21 16,21 21-16,0-42 47,0 0-47,0 0 15,0 0-15,0-1 0,0 1 0,0 0 16,21 0-16,0 0 0,0-22 0,-21 22 15,43 0-15,-22 0 0,0 0 16,21 0-16,-21-1 0,22 1 0,-22 21 16,21 0-16,-21 0 0,22 0 0,-22 0 15,0 0-15,0 0 16,0 0-16,1 21 0,-22 1 0,21-1 16,-21 0-16,0 0 0,0 21 0,0-20 15,0-1-15,0 0 0,0 0 0,0 0 16,-21 0-16,21 1 0,-22-1 15,22 0-15,-21 0 0,0-21 16,21 21-16,21-42 31</inkml:trace>
  <inkml:trace contextRef="#ctx0" brushRef="#br0" timeOffset="34143.68">21357 3768 0,'0'0'0,"0"-21"15,0-1-15,0 1 0,-21 0 16,0 21-16,0 0 0,-1 0 16,1 0-16,0 0 0,0 0 15,-21 0-15,20 0 0,1 0 0,0 21 16,-21 0-16,21 1 0,-1-1 0,1 0 15,0 0-15,0 0 16,0 22-16,0-22 0,21 21 0,-22-21 16,22 0-16,0 22 0,0-22 0,0 0 15,22 0-15,-1 0 0,0 1 0,0-1 16,0-21-16,0 0 0,1 0 16,-1 0-16,0 0 0,21 0 0,-21 0 15,1 0-15,-1-21 0,0-1 0,0 1 16,0 0-16,0 0 0,1-21 0,-1 20 15,0-20-15,0 21 0,0-21 16,-21-1-16,21 1 0,1 0 0,-22-1 16,21 1-16,0 0 0,-21-1 0,21 1 15,0 0-15,-21-1 16,0 1-16,0 21 0,21-22 0,-21 22 16,0 0-16,-21 42 31,0 0-31,0 1 0,21-1 0,-21 21 15,0 0-15,-1-20 0,1 20 0,21 0 16,0 1-16,-21-1 0,21 0 0,-21 1 16,21-1-16,0 0 0,0 1 15,0-1-15,0 0 0,0-21 0,0 22 16,0-22-16,0 21 0,0-21 0,21 1 16,0-1-16,-21 0 15,21-21-15,1 0 0,-1 0 16,0 0-16,0 0 0,0 0 0,0-21 15,1 0-15,-1 21 0,0-22 0,0 1 16,0 0-16,0 0 0,1-21 16,-1 20-16,-21 1 0,21 0 0,-21-21 15,21 21-15,-21-1 0,0 1 16,0 42 15,0 1-31,-21-1 16,21 0-16,-21 0 0,21 0 0,0 0 15,0 1-15,0-1 16,0 0-16,0 0 0,0 0 0,0 0 0,0 1 16,21-22-16,0 0 15,0 0-15,0 0 0,1 0 16,-1 0-16,0 0 0,0 0 16,0-22-16,0 1 0,1 0 0,-1 0 15,0 0-15,0 0 0,0-22 0,0 22 16,-21-21-16,22-1 0,-1 1 15,0 0-15,0-1 0,-21 1 0,21 0 16,0-1-16,-21-20 0,0 42 0,22-22 16,-22 1-16,0 21 0,21 0 15,-21 0-15,0-1 0,0 1 0,0 42 32,0 1-32,-21-1 0,21 0 15,-22 21-15,22 1 0,0-22 16,0 21-16,-21 0 0,21 1 0,-21-1 15,21 0-15,-21 1 0,21-22 0,0 21 16,0 1-16,0-1 0,-21 0 16,21-21-16,0 22 0,0-22 0,0 0 15,0 0-15,0 0 0,0 1 0,0-1 16,0 0-16,21-21 0,0 0 0,0 0 16,0 0-1,1 0-15,-1 0 0,0-21 16,0 0-16,0-1 0,0 1 0,1 0 15,-1 0-15,0 0 0,-21-22 0,21 22 16,0 0-16,0 0 0,-21 0 16,0 0-16,22-1 0,-1 1 15,-21 42 1,-21 1 0,-1-1-16,22 0 15,-21 0-15,21 0 0,0 0 0,0 1 16,0-1-16,0 0 0,-21 0 0,21 0 15,0 0-15,0 1 16,0-1 0,21-21-16,0 0 0,1 0 15,-1 0-15,0 0 0,0 0 0,21 0 16,-20-21-16,-1 21 0,0-22 16,21 1-16,-21 0 0,1 0 0,20 0 15,-21 0-15,0-1 0,0 1 0,1 21 16,-1-21-16,-21 0 0,21 21 0,-42 21 47,0 0-47,21 0 15,-22 1-15,22-1 0,0 0 16,0 0-16,0 0 0,0 0 16,0 1-16,0-1 15,0 0 1,22-21-16,-1 0 15,0 0 1,0-21-16,-21 0 0,0-1 16,0 1-16,0 0 0,0-21 15,0 21-15,0-1 0,0 1 16,0 0-16,0 0 0,0 0 16,0 0-16,0-1 0,-21 1 15,21 0 1,21 0-1,0 21 1,0 0-16,1 0 0,-1-21 0,0 21 16,0 0-16,0 0 0,0 0 15,1 0-15,-1 0 0,0 0 16,0 21-16,0 0 16,-21 0-16,0 0 15,21 1-15,-21-1 0,0 0 16,22 0-16,-22 0 0,0 0 0,0 1 15,0-1-15,0 0 0,0 0 0,0 0 16,0 0 0,0 1-16,0-44 62,0 1-62,0 0 16,0 0-16,0 0 0,21 0 0,-21-22 15,21 22-15,0 0 0,0 0 16,0-22-16,1 22 0,-1-21 16,0 21-16,21 0 0,-21-1 0,1 1 0,20 0 15,-21 21-15,0 0 0,0 0 0,1 0 16,-22 21 0,0 0-16,0 1 0,0-1 15,0 0-15,0 0 0,0 21 0,0-20 16,0-1-16,0 0 0,-22 21 0,22-21 15,-21 1-15,21-1 0,0 0 16,0 0-16,0 0 0,-21-21 16,21 21-16,-21-21 31,21-21-15,0 0-16,0 0 0,0 0 15</inkml:trace>
  <inkml:trace contextRef="#ctx0" brushRef="#br0" timeOffset="34374.55">23008 3387 0,'0'0'15,"-21"0"-15,0-21 0,0 21 16,21-22-16,-22 22 78,1 0-78</inkml:trace>
  <inkml:trace contextRef="#ctx0" brushRef="#br0" timeOffset="34587.43">22098 3556 0,'0'0'0,"21"0"0,21 0 15,-20 0-15,-1 0 0,0 0 16,21 0-16,-21 0 0,1 0 0,-1 0 15,0 0-15,-21-21 16,0 0 0</inkml:trace>
  <inkml:trace contextRef="#ctx0" brushRef="#br0" timeOffset="34807.33">21929 3450 0,'0'0'0,"-22"0"16,44 0 31,-1 0-32,0 0-15</inkml:trace>
  <inkml:trace contextRef="#ctx0" brushRef="#br0" timeOffset="35423.82">23580 2879 0,'0'0'0,"-22"0"0,1 0 0,0 0 31,42 0-15,22 0-1,-22 0-15,0 21 0,0-21 16,21 21-16,1-21 0,-22 21 0,21 0 16,1-21-16,-22 22 0,21-1 0,-21 0 15,0 21-15,22-21 0,-22 22 16,0-1-16,0 0 0,-21 1 15,0-1-15,21 0 0,-21 22 0,0-22 16,0 22-16,0-22 0,0 22 16,0-22-16,0 21 0,0-20 0,0 20 15,-21-20-15,0 20 0,0-21 0,0 1 16,0-1-16,-22 0 0,22 1 16,-21-1-16,-1-21 0,1 22 0,0-22 15,-1 0-15,1 0 0,21 0 0,-21 0 16,-1 1-16,1-1 0,21 0 15,0 0-15,-22-21 0,22 21 0,0 0 16,0-21-16,0 0 16,21 22-16,0-44 78</inkml:trace>
  <inkml:trace contextRef="#ctx0" brushRef="#br0" timeOffset="37463.05">19283 5800 0,'21'0'0,"-42"0"0,63-21 0,0-1 0,-20 22 15,-1-21-15,0 0 0,0 0 0,0 0 16,0 0-16,-21-1 0,22 1 16,-22 0-16,0 0 0,0 0 15,-22 0-15,-20 21 0,21-22 0,-21 22 16,20 0-16,-20 0 0,0 0 16,-1 0-16,1 0 0,0 0 0,21 22 15,-22-1-15,22 0 0,0 0 0,0 0 16,21 0-16,0 1 0,0 20 15,0-21-15,0 0 0,0 22 0,0-22 16,0 0-16,0 21 0,0-21 16,21 1-16,0 20 0,0-21 0,0 0 15,1 0-15,-1 22 0,0-22 0,0 0 16,0 0-16,0 22 0,1-22 16,-22 0-16,0 0 0,21 0 0,-21 0 15,0 1-15,0-1 0,-21 0 16,-1 0-16,1-21 0,0 0 0,-21 21 15,21-21-15,-22 0 0,1 0 16,0 0-16,20 0 0,-20-21 0,21 21 16,-21-21-16,20 0 0,1 21 0,0-21 15,0-1-15,0 1 0,0 0 0,21 0 16,-22 0-16,22 0 0,0-1 16,0-20-16,0 21 0,0 0 15,0 0-15,0-1 0,0 1 0,0 42 47,0 1-47,0-1 0,22 0 16,-22 0-16,21 21 0,-21-20 0,21-1 15,-21 0-15,21 0 0,0 0 0,-21 0 16,21 1-16,1-1 0,-1 0 0,0-21 16,0 21-16,21-21 0,-20 0 15,-1 0-15,21 0 0,-21 0 16,22 0-16,-1 0 0,0 0 0,1 0 15,-1-21-15,0 0 0,1 0 0,-22-1 16,21 1-16,0 0 0,1 0 16,-22-21-16,21 20 0,-21-20 0,22 0 15,-22-1-15,21 1 0,-21 0 0,1-22 16,-1 22-16,0 0 0,0-1 16,0 1-16,-21 0 0,0 20 0,0-20 15,0 21-15,0 42 16,0 0-1,0 0-15,-21 22 0,0-1 16,0 0-16,21 1 0,-21 20 0,-1-20 16,1-1-16,21 0 0,0 1 15,-21-1-15,21 0 0,-21-21 0,21 22 16,0-22-16,0 21 0,0-21 16,0 1-16,0-1 0,0 0 15,0 0-15,21-21 16,0 0-1,0-21-15,-21 0 16,22 0-16,-1-1 0,-21 1 16,0 0-16</inkml:trace>
  <inkml:trace contextRef="#ctx0" brushRef="#br0" timeOffset="37638.94">19516 5990 0,'21'-21'31,"21"21"-15,-21 0-16,22 0 0,-22 0 0,21 0 16,0 0-16,1-21 0,-1 21 0,-21 0 15,22 0-15,-1 0 0,0 0 16,1-21-16,-1 21 0,-21-21 0,21 21 16,-20 0-16,-1-22 0</inkml:trace>
  <inkml:trace contextRef="#ctx0" brushRef="#br0" timeOffset="38502.62">20426 6287 0,'0'0'0,"21"21"0,0 0 16,0-21-16,0 0 0,1 0 15,-1 0-15,0 0 0,0-21 16,0 21-16,0-21 0,1-1 15,-1 1-15,-21 0 0,0 0 16,0 0-16,0 0 0,0-1 16,0-20-16,0 21 0,0-21 0,0 20 15,0 1-15,-21 0 0,-1 0 16,1 21-16,0 0 0,0 0 0,-21 0 16,20 0-16,-20 0 0,21 21 0,-21 0 15,20 22-15,-20-22 0,21 0 0,0 0 16,0 21-16,-1-20 0,1 20 15,21-21-15,0 0 0,0 0 0,0 22 16,0-22-16,0 0 0,0 0 0,21 0 16,1-21-16,-22 22 0,21-22 0,21 0 15,-21 0-15,0 0 16,1 0-16,-1 0 0,21 0 0,-21-22 16,0 1-16,1 21 0,20-21 0,-21 0 15,0 0-15,0 0 0,1-22 0,-1 22 16,0 0-16,0-21 0,0 20 15,-21-20-15,0 21 0,0 0 0,21 0 16,-21-1-16,0 1 0,0 0 0,0 42 31,-21 0-31,0 1 16,21-1-16,0 0 0,0 21 0,-21-21 16,21 1-16,0-1 0,0 0 0,0 0 15,0 21-15,0-20 0,0-1 16,0 0-16,0 0 15,21-21-15,0 0 0,-21 21 0,21-21 16,1 0-16,-1 0 0,0 0 0,0-21 16,0 21-16,0-21 0,1 0 0,-1 21 15,0-21-15,0-22 0,0 22 16,0 0-16,-21-21 0,22-1 0,-1 1 16,0 0-16,0-1 0,0 1 0,0-22 15,-21 1-15,22 21 0,-1-22 16,-21 22-16,0-1 0,21 1 0,-21 0 15,0 21-15,0-1 0,0 1 16,-21 42 0,21 1-16,-21-1 15,21 21-15,-22 0 0,1 1 0,21 20 16,-21-20-16,21 20 0,-21-21 0,0 1 16,21 20-16,0-20 0,0-1 0,0 0 15,0 1-15,0-22 0,0 21 16,0-21-16,0 0 0,0 1 0,0-1 15,0 0-15,0 0 0,21-21 16,0 0-16,0 0 16,0 0-16,1-21 15,-22 0-15,0 0 16,21-1-16,0 1 0,-21 0 0,21 0 16</inkml:trace>
  <inkml:trace contextRef="#ctx0" brushRef="#br0" timeOffset="38691.51">21040 5948 0,'21'0'47,"0"0"-47,0 0 0,0-21 15,0 21-15,1 0 16,-1 0-16,0 0 0,0-21 15,0 21-15,0 0 0,1-22 0,-1 22 16</inkml:trace>
  <inkml:trace contextRef="#ctx0" brushRef="#br0" timeOffset="39734.44">21484 6160 0,'-21'21'15,"42"-21"1,0 0 0,0 0-16,1 0 0,-1 0 15,0-21-15,21 21 0,-21-22 0,1 1 16,20 21-16,-21-21 0,0 0 0,0 0 16,1 0-16,-1-1 0,-21 1 0,0 0 15,0 0-15,0 0 0,-21 0 16,-1 21-16,1 0 15,0 0-15,0 0 0,0 21 0,0 0 16,-1 0-16,-20 0 0,21 0 16,21 1-16,-21-1 0,0 0 0,21 21 15,0-21-15,0 1 0,0-1 0,0 0 16,0 0-16,0 0 0,0 0 16,21 1-16,0-22 0,-21 21 0,21-21 15,0 0-15,0 0 0,22 0 16,-22 0-16,0 0 0,21 0 0,1 0 15,-22-21-15,21 21 0,-21-22 0,1 22 16,-1-21-16,0 0 0,0 0 0,0 0 16,0 0-16,-21-22 0,0 22 15,22 0-15,-1-21 0,-21 20 0,0 1 16,0 0-16,0 0 0,0 42 31,0 0-15,0 0-16,-21 1 0,-1-1 15,22 0-15,0 0 0,0 0 0,-21 0 16,21 1-16,-21-1 0,21 0 16,0 0-16,0 0 0,0 0 15,-21 1-15,21-44 47,0 1-31,0 0-16,21 0 0,-21 0 15,21 0-15,0-22 0,-21 22 0,22 0 16,-1 0-16,0-22 0,0 22 16,0 0-16,0 21 0,1-21 15,-1 0-15,0 21 0,21 0 0,-21 0 16,1 0-16,-1 0 0,0 21 16,-21 0-16,0 0 15,0 0-15,0 1 0,0-1 0,0 0 16,0 0-16,0 0 0,0 0 0,-21 1 15,0-1-15,-1 0 0,1 0 16,0 0 0,0-21-16,21-21 31,0 0-15,0 0-16,21 0 15,0-1-15,0 1 0,1 0 16,20 0-16,-21-21 0,0 20 0,22-20 15,-22 21-15,21 0 0,0 0 0,-20-1 16,20 1-16,-21 0 0,0 21 16,0 0-16,1 0 0,-1 21 15,-21 0-15,0 1 0,0-1 16,0 0-16,0 21 0,0-21 0,-21 1 16,21-1-16,-22 0 0,22 21 15,0-21-15,-21-21 0,21 22 16,0-1-16,0 0 0,-21-21 0,21 21 15,-21-21-15,42-21 47,0 21-47,-21-21 0</inkml:trace>
  <inkml:trace contextRef="#ctx0" brushRef="#br0" timeOffset="40114.73">22945 6054 0,'-22'0'0,"44"0"47,-1 0-47,0 0 0,0 0 16,0 0-16,0 0 0,22 0 0,-22-21 15,0 21-15,0 0 0,0-22 16,-21 1-16,22 21 0,-22-21 15,0 0-15,0 0 0,0 0 16,0-1 0,-22 22-16,1 0 15,0 0-15,0 22 0,0-1 0,-22 0 16,22 0-16,0 0 0,0 0 0,0 1 16,21-1-16,-21 21 0,21-21 15,-22 0-15,22 1 0,0-1 0,0 0 16,0 0-16,0 0 0,0 0 15,22-21-15,-1 0 0,-21 22 0,21-22 16,0 0-16,0 0 0,0 0 16,1 0-16,20 0 0,-21 0 0,0 0 15,0 0-15,1-22 0,-1 1 0,0 21 16</inkml:trace>
  <inkml:trace contextRef="#ctx0" brushRef="#br0" timeOffset="40626.9">23495 5906 0,'0'0'0,"-21"0"31,21 21-31,-21-21 16,21 21-16,0 0 0,0 0 0,-22 0 16,22 1-16,-21-1 0,21 0 0,0 0 15,-21 0-15,21 0 16,0 1-16,-21-1 0,21 0 0,-21 0 15,21 0-15,0 0 16,0-42 31,0 0-47,0 0 16,0 0-16,0 0 0,0-1 0,21 1 15,0 0-15,0 0 0,0-21 16,1 20-16,-1 1 0,0-21 0,21 21 15,-21 0-15,1-1 0,-1 1 0,0 0 16,0 0-16,0 21 0,0 0 16,1 0-16,-1 0 0,-21 21 15,0 0-15,0 0 0,0 1 0,0 20 16,0-21-16,0 0 0,0 0 0,0 1 16,0-1-16,-21 21 15,-1-21-15,22 0 0,0 1 16,0-1-16,-21-21 0,21 21 0,-21-21 15,0 0 1,21-21 15,0 0-15,21-1-16,0 1 0,0 0 0</inkml:trace>
  <inkml:trace contextRef="#ctx0" brushRef="#br0" timeOffset="40990.69">24130 5461 0,'0'21'31,"0"0"-15,0 1-16,0 20 0,-21-21 0,0 0 15,-1 22-15,22-1 0,-21-21 0,0 21 16,21 1-16,-21-1 0,0-21 16,21 22-16,-21-1 0,21-21 15,0 21-15,-22-20 0,22-1 0,0 0 16,-21 0-16,21 0 0,0 0 0,0 1 16,0-1-16,0 0 15,21-21-15,1 0 0,-1 0 16,0 0-16,0 0 0,0 0 15,0 0-15,1 0 0,-1 0 16,0-21-16,-21 0 0,21 21 16,0-22-16,-21 1 0,21 0 0,1 0 15,-22 0-15,21 0 0,-21-1 16,0 1-16</inkml:trace>
  <inkml:trace contextRef="#ctx0" brushRef="#br0" timeOffset="41234.55">23897 5757 0,'0'-21'15,"21"21"-15,0 0 16,1 0-16,-1-21 0,0 21 0,21 0 16,-21-21-16,1 21 0,-1 0 0,0 0 15,0-21-15,0 21 16,0 0-16,1 0 0,-1 0 15,0 0-15,0 0 16,0 0 0</inkml:trace>
  <inkml:trace contextRef="#ctx0" brushRef="#br1" timeOffset="61914.91">6858 5884 0,'0'22'47,"21"-22"16,0 0 140</inkml:trace>
  <inkml:trace contextRef="#ctx0" brushRef="#br1" timeOffset="62960.48">6921 5884 0,'0'22'16,"0"-1"0,0 0 15,22-21 63,-1 0-94,-21-21 15,0 0-15,21 21 0,0-22 16,0 1-16,-21 0 0,21 0 0,1 0 16,-1 0-16,-21-1 0,21 1 0,0-21 15,0 0-15,-21 20 0,21-20 16,1 0-16,-22 21 0,21-22 0,-21 22 15,21-21-15,-21 21 0,21-1 16,-21 1-16,0 0 0,0 0 0,0 0 16,0 0-16,-21 21 31,21 21-31,-21 0 16,21 0-16,-21 0 0,21 0 15,0 22-15,-22-22 0,1 21 0,21 1 16,-21-1-16,21 0 0,-21 1 15,21-1-15,-21-21 0,0 21 0,21 1 16,0-22-16,0 21 0,0-21 0,0 1 16,0-1-16,0 0 0,0 0 15,21-21-15,0 0 16,0 0-16,0 0 0,0 0 0,1 0 16,-1 0-16,0 0 0,0 0 0,0-21 15,0 0-15,1 0 0,-1-1 16,0 1-16,0 0 0,0 0 0,0 0 15,1 0-15,-22-1 0,21 22 0,-21-21 16,21 0-16,-21 0 16,0 42 15,0 0-15,0 0-16,0 1 0,0-1 0,0 0 15,-21 0-15,21 0 16,0 0-16,0 1 0,0-1 15,0 0-15,0 0 0,0 0 16,21 0 0,0-21-16,0 0 0,0 0 15,1 0-15,-1 0 0,0 0 0,0-21 16,0 21-16,0-21 0,1 21 16,-1-21-16,0 0 0,0 0 0,0-1 15,-21 1-15,0 0 0,0-21 0,0 21 16,0-1-16,0-20 0,0 21 15,0 0-15,0 0 0,-21-1 0,0 1 16,0 21-16,0 0 0,21-21 16,-22 21-16,1 0 0,0 0 15,0 0-15,0 21 0,0-21 0,-1 21 16,1 1-16,0-22 0,21 21 0,-21 0 16,0-21-16,21 21 0,0 0 15,0 0-15,-21-21 0,21 22 16,21-22-1,0 0 1,0 0-16,0 0 0,22 0 0,-22 0 16</inkml:trace>
  <inkml:trace contextRef="#ctx0" brushRef="#br1" timeOffset="63637.09">8318 5609 0,'0'0'15,"0"-21"-15,0 0 0,0 0 32,-21 21-32,0 0 15,0 0-15,0 21 0,0 0 16,-1 0-16,1-21 0,0 21 15,0 1-15,-21 20 0,20-21 0,1 0 16,0 0-16,0 1 0,21-1 0,0 0 16,-21 0-16,21 0 0,0 0 15,0 1-15,21-22 16,0 0-16,0 0 0,0 0 16,1 0-16,-1 0 0,0 0 15,21-22-15,-21 1 0,1 21 0,-1-21 16,0 0-16,0 0 0,0 0 0,-21-1 15,21 1-15,1 0 16,-22 0-16,0 0 16,0 0-16,0 42 31,0 0-15,0 0-16,0 0 0,-22 0 15,22 1-15,-21-1 0,21 21 0,-21-21 16,0 22-16,21-1 0,0-21 15,0 21-15,-21 1 0,21-22 0,-21 21 16,21-21-16,0 22 0,0-22 0,0 21 16,0-21-16,0 22 0,0-22 0,0 0 15,0 0-15,-22 0 0,22 1 16,-21-1-16,0 0 16,0-21-16,0 0 0,0 0 0,-1 0 15,1 0-15,0 0 0,-21 0 0,21-21 16,-22 0-16,22 21 0,-21-22 15,21 1-15,-22 21 0,22-21 0,0 0 16,0 21-16,0-21 0,-1 0 0,22-1 16,0 1-1,0 0-15,22 21 0,-1-21 16,0 21-16,0-21 0,21 0 0,-20-1 16,20 22-16</inkml:trace>
  <inkml:trace contextRef="#ctx0" brushRef="#br1" timeOffset="63910.93">8551 5715 0,'-21'21'31,"21"0"-31,-21 1 0,21-1 16,0 0-16,0 0 15,-21 0-15,21 0 0,-21 1 0,21-1 16,0 0-16,0 0 0,0 0 16,0-42 31,0 0-32,0 0-15,0 0 0,0-1 16</inkml:trace>
  <inkml:trace contextRef="#ctx0" brushRef="#br1" timeOffset="64070.84">8488 5525 0,'0'0'0,"0"-22"16,0 1 0,0 42 30,21-21-46,-21 22 16,21-22-16</inkml:trace>
  <inkml:trace contextRef="#ctx0" brushRef="#br1" timeOffset="64542.57">8805 5588 0,'0'0'0,"0"21"16,0 0-16,0 1 16,0-1-16,0 0 0,0 0 15,0 0-15,0 0 0,0 1 16,0-1-16,0 0 0,0 0 16,-21 0-16,21 0 0,-21-21 15,21 22-15,-21-1 16,0-21-1,21-21 1,0-1-16,0 1 16,0 0-16,0 0 0,0 0 15,0 0-15,0-1 0,0 1 0,21-21 16,0 21-16,0-22 0,0 22 0,22 0 16,-22 0-16,0 0 0,21 0 0,1 21 15,-22 0-15,21 0 0,0 0 16,-20 0-16,-1 0 0,0 21 0,0 0 15,0 0-15,0 0 0,-21 0 0,0 1 16,0 20-16,0-21 0,0 0 16,0 0-16,0 1 0,0 20 0,0-21 15,0 0-15,-21 0 16,0 1-16</inkml:trace>
  <inkml:trace contextRef="#ctx0" brushRef="#br1" timeOffset="66682.77">9906 5652 0,'0'0'0,"21"0"47,0-22-31,0 22-16,1-21 0,-1 0 0,0 0 16,21 0-16,-21 0 0,1-1 15,-1 1-15,21 0 0,-21-21 0,0 21 16,1-1-16,-1 1 0,0 0 0,-21 0 15,0 0-15,21 21 0,-21-21 0,0 42 47,0 0-47,-21 0 0,0 0 0,21 0 16,-21 1-16,21-1 0,-22 0 0,22 0 16,0 0-16,-21 0 0,21 1 15,0-1-15,0 0 0,0 0 16,0 0-16,21 0 15,1-21-15,-1 0 0,0 0 16,0 0-16,0-21 0,0 21 0,22-21 16,-22 0-16,21 0 0,-21 21 0,22-21 15,-22-22-15,21 22 0,-21 0 0,1 0 16,20 0-16,-21-22 0,0 22 16,0 0-16,1-21 0,-22 20 0,21-20 15,-21 21-15,21 0 0,-21 0 0,21-1 16,-21 1-16,0 42 31,0 1-15,-21-1-16,21 21 0,-21-21 15,0 22-15,-1-22 0,1 21 0,21 0 16,-21 1-16,0-1 0,0 0 16,0 22-16,-1-22 0,1 22 0,0-1 15,0-20-15,0 20 0,0 1 0,-1-22 16,22 0-16,-21 22 0,21-43 0,0 21 15,0 1-15,0-22 0,0 0 16,0 0-16,0 0 0,0 0 0,21-21 16,1 0-16,-1 0 0,21 0 15,-21 0-15,0 0 0,22-21 0,-22 0 16,21 0-16,-21 0 0,22 0 16,-22-1-16,0 1 0,0-21 15,0 21-15,-21-22 0,0 22 0,0-21 16,0 21-16,0-22 0,-21 22 0,0-21 15,0 21-15,0 0 0,0-22 0,-22 43 16,22-21-16,0 0 0,-21 21 16,20 0-16,1-21 0,0 21 0,0 0 15,21-21 1,21-1 0,0 1-1,0 21-15,1-21 0,-1 0 0,0 21 16,0-21-16,0 21 0,0-21 0,1-1 15,-1 1-15,0 21 0</inkml:trace>
  <inkml:trace contextRef="#ctx0" brushRef="#br1" timeOffset="66874.64">10435 5122 0,'-21'0'16,"0"0"-16,21-21 31,21 21-15,0 0-16</inkml:trace>
  <inkml:trace contextRef="#ctx0" brushRef="#br1" timeOffset="67415.35">11515 4868 0,'0'-21'0,"0"42"31,0 1-31,0-1 15,0 0-15,0 0 0,0 0 0,0 22 16,0-22-16,0 21 0,0-21 16,-22 22-16,22-1 0,0-21 0,-21 21 15,21-20-15,0-1 0,0 21 0,0-21 16,-21 0-16,21 1 0,0-1 0,-21-21 16,21 21-16,0-42 46,0 0-30,0-1-16,0 1 16,0 0-16,21 0 0,0 0 0,0 0 15,1-1-15,-1 22 0,0-21 0,0 0 16,0 21-16,0 0 0,1 0 0,-1 0 16,21 0-16,-21 0 0,0 0 15,1 21-15,-1 0 0,-21 1 16,0-1-16,0 0 0,0 0 15,0 0-15,-21 0 0,-1 1 0,1-1 16,0-21-16,0 21 16,-21 0-16,20 0 0,1-21 0,-21 21 15,21-21-15,0 0 0,-1 0 0,1 0 16,0 0-16,21-21 31,0 0-31,21 0 0,0 21 16,-21-21-16</inkml:trace>
  <inkml:trace contextRef="#ctx0" brushRef="#br1" timeOffset="67707.25">12150 4763 0,'0'21'15,"0"21"-15,0-21 16,-22 0-16,1 22 0,21-1 0,-21 0 16,21 1-16,0-1 0,-21-21 0,0 22 15,21-1-15,0 0 0,-21-21 0,-1 22 16,22-22-16,-21 0 0,21 21 16,0-20-16,-21-1 0,21 0 0,0 0 15,0 0 1,21-21 15,0-21-31,1 0 16</inkml:trace>
  <inkml:trace contextRef="#ctx0" brushRef="#br1" timeOffset="68099.35">12234 5249 0,'0'22'15,"-21"-1"1,21 0-16,0 0 16,-21-21-16,21 21 0,-21 0 0,21 1 15,0-1-15,0 0 0,0 0 16,0 0-16,0 0 16,21-21-16,0 0 15,0 0-15,0 0 0,1 0 16,-1 0-16,0 0 0,0 0 15,0-21-15,0 0 0,1 0 16,-1 0-16,-21 0 16,0-1-16,0 1 0,0 0 0,0 0 15,0 0-15,0 0 0,0-1 16,-21 22-16,21-21 0,-22 21 16,1 0-16,0 0 15,0 0-15,0 21 16,0-21-16,21 22 0,0-1 15,0 0-15,0 0 0,0 0 16,21-21 0,0 0-1</inkml:trace>
  <inkml:trace contextRef="#ctx0" brushRef="#br1" timeOffset="68402.69">12658 5207 0,'0'-21'15,"-22"42"1,1 0 0,21 0-16,-21 1 0,21-1 15,0 0-15,-21 0 0,21 0 16,-21 0-16,21 1 0,0-1 0,0 0 15,0 0-15,0 0 0,0 0 16,0 1-16,0-1 0,0 0 16,21-21-1,0 0-15,0 0 16,0 0 0,1-21-16,-1 21 0,-21-21 15,21-1-15,0 1 0</inkml:trace>
  <inkml:trace contextRef="#ctx0" brushRef="#br1" timeOffset="69046.83">13039 4995 0,'0'0'16,"0"22"15,0-1-31,0 0 0,0 0 0,-22 0 15,22 0-15,-21 1 0,21 20 0,-21-21 16,21 0-16,0 22 0,-21-22 0,21 0 16,-21 0-16,0 21 0,21-20 15,0-1-15,-22 0 0,22 0 16,-21 0-16,21 0 16,0-42 30,0 0-46,0 0 0,21 0 16,1 0-16,-22-1 0,21 1 0,0 21 16,-21-21-16,21 0 0,0 0 0,0 21 15,-21-21-15,22 21 0,-1 0 16,0 0-16,0 0 16,-21 21 15,-21-21-31,0 21 15,0-21-15,-1 0 0,1 0 0,21 21 16,-21-21-16,0 0 0,0 0 16,0 21-16,-1-21 15,1 0-15,21 21 16,0 1-16,0-1 16,0 0-16,0 0 15,21 0-15,1-21 16,-22 21-16,0 1 0,21-22 15,-21 21-15,21-21 0,0 21 16,-21 0-16</inkml:trace>
  <inkml:trace contextRef="#ctx0" brushRef="#br1" timeOffset="70531.27">6096 9652 0,'0'0'0,"21"0"31,0 0-31,-21-21 16,21 0-16,1 21 0,-22-21 0,21-1 16,0 1-16,0 21 0,0-21 0,0 0 15,1 0-15,-22 0 0,21 21 16,-21-22-16,21 1 0,-21 0 0,0 0 15,0 0-15,-21 21 16,0 0-16,-1 0 0,1 0 16,0 0-16,0 0 0,0 0 0,0 21 15,-1-21-15,-20 21 0,21 0 16,0 0-16,0 1 0,-1-1 0,1 0 16,21 21-16,-21-21 0,21 1 15,0 20-15,0-21 0,0 21 0,0-20 16,42-1-16,-20 0 0,-1 0 0,0-21 15,21 21-15,-21-21 0,22 0 16,-22 0-16,21 0 0,1 0 0,20 0 16,-21 0-16,1-21 0,-1 21 0,0-21 15,1 0-15,-1 0 0,0-1 16,-20 22-16,20-21 0,-21 0 0,0-21 16,-21 21-16,0-1 0,0 1 0,21 21 15,-21-21-15,0 0 0,-21 21 31,21 21-15,-21 0-16,0 0 0,21 1 16,0-1-16,0 0 0,0 0 15,-21 0-15,21 0 0,0 1 0,0-1 16,0 0-16,0 0 16,0-42 15,0 0-16,0 0-15,0-1 0,0 1 16,0 0 0,0-21-16,21 21 0,-21-1 0,21 1 15,0 0-15,0 0 0,1 21 0,-1-21 16,0 21-16,0 0 0,0 0 0,0 0 16,1 0-16,-1 0 0,0 21 15,0 0-15,0-21 0,-21 21 16,0 0-16,21 1 0,-21-1 0,0 21 15,0-21-15,0 0 0,0 1 16,0-1-16,0 0 0,0 0 16,0 0-16,22-21 47,-1-21-47,0 0 0,0 0 15,0 0-15,0 21 0,1-22 0</inkml:trace>
  <inkml:trace contextRef="#ctx0" brushRef="#br1" timeOffset="71070.97">7747 9462 0,'0'-22'0,"0"1"31,-21 21-31,0 0 0,-1 0 16,1 0-16,-21 0 0,21 0 15,0 0-15,-1 0 0,1 0 0,0 21 16,-21 1-16,21-1 0,-1 0 16,1 0-16,0 0 0,0 0 0,0 1 15,0 20-15,21-21 0,0 0 0,-22 22 16,22-22-16,0 0 0,0 0 0,0 0 16,0 0-16,22-21 15,-1 0-15,0 0 16,0 0-16,0 0 0,22-21 0,-22 21 15,0-21-15,21 0 0,-21 0 16,22 0-16,-22-22 0,21 22 16,-21-21-16,22 21 0,-22-22 0,0 1 15,0 0-15,22 20 0,-22-20 0,-21 0 16,21-1-16,0 1 0,0 0 16,-21-1-16,21 1 0,-21 21 0,22 0 15,-22 0-15,0-1 0,0 44 31,0-1-31,0 21 0,0-21 16,-22 0-16,1 22 0,21-1 0,-21-21 16,21 22-16,0-1 0,-21-21 15,21 21-15,-21 1 0,21-22 0,-21 21 16,21-21-16,0 1 0,0-1 0,0 0 16,0 0-16,0 0 0,0 0 15,21-21-15,0 0 16,0 0-16,0 0 15,0 0-15,1 0 0,-22-21 0,21 0 16,0 0-16</inkml:trace>
  <inkml:trace contextRef="#ctx0" brushRef="#br1" timeOffset="72476.31">8572 9673 0,'0'0'0,"-21"0"15,42 0 32,1 0-47,-1 0 16,0 0-16,0 0 15,-21-21-15,21 21 32,0 0 202,1 0-218,-22-21-1,0 0 1,0 0-16,21 21 0,-21-22 0,21 22 15,-21-21-15,21 0 0,-21 0 16,21 21-16,-21-21 0,21 0 0,1-1 16,-22 1-16,21 0 0,0 0 0,-21 0 15,21 0-15,0-1 16,-21 1-16,0 42 31,0 1-31,-21-1 0,21 0 16,-21 0-16,0 0 0,21 0 15,0 1-15,-21 20 0,-1-21 16,22 0-16,0 22 0,0-22 0,0 0 16,0 0-16,0 0 0,0 0 0,0 1 15,22-22 1,-1 0-16,0 21 0,0-21 0,0 0 16,0 0-16,1 0 0,-1-21 0,0 21 15,0-22-15,21 1 0,-20 0 0,-1 21 16,0-21-16,0-21 0,0 20 15,-21 1-15,0 0 0,0 0 16,0-21-16,0 20 0,0 1 0,0-21 0,0 21 16,-21 0-16,0-1 0,0 1 0,0 21 15,-1-21-15,-20 21 16,0 0-16,21 0 0,-22 0 0,22 0 16,0 0-16,0 0 0,0 21 0,21 0 15,0 1-15,0-1 16,21-21-16,0 0 0,21 0 15,-21 21-15,22-21 0,-1 0 0,0 0 16,1 0-16,-1 0 0,0 0 0,1 0 16,-1-21-16,0 0 0,1 21 0,-22-22 15,21 1-15,1 21 0,-22-21 16,0 0-16,0 0 0,0 0 0,0-1 16,-21 1-16,0 0 0,0 0 15,0 0-15,-21 21 31,0 0-31,0 21 16,21 0-16,0 0 0,-21 22 0,21-22 16,-21 21-16,21-21 0,-22 22 15,22-1-15,-21 0 0,21 1 0,0 20 16,0 1-16,-21-22 0,21 21 0,-21 1 16,21-1-16,0-20 0,-21 20 0,21 1 15,0-22-15,0 22 0,0-22 0,0 21 16,0-20-16,-21 20 0,21-20 15,-22-1-15,22 21 0,0-20 0,-21-1 16,0-21-16,0 22 0,0-22 16,0 21-16,-1-21 0,-20 0 0,21-21 15,0 22-15,-22-22 0,1 0 0,21 0 16,-21 0-16,20 0 0,-20-22 0,21 1 16,-21 0-16,20 0 0,1 0 15,21 0-15,0-1 0,-21 1 0,21 0 16,0 0-16,0-21 0,0 20 0,0 1 15,0 0-15,0 0 0,21 0 0,0 0 16,1-1-16,-1 1 0,0 0 16,21-21-16,-21 21 0,22-1 15,-22-20-15</inkml:trace>
  <inkml:trace contextRef="#ctx0" brushRef="#br1" timeOffset="73390.78">10202 9610 0,'0'-21'16,"0"-1"0,0 1-16,21 21 15,-21-21-15,22 21 0,-1-21 0,0 21 16,0-21-16,0 21 15,0-21-15,1-1 0,-1 22 0,0-21 16,0 0-16,-21 0 0,21 21 16,-21-21-16,0 0 15,-21 42 17,0-21-32,21 21 0,-21 0 0,21 0 15,-21 0-15,21 1 0,0-1 16,0 0-16,0 0 0,0 0 15,0 0-15,21-21 16,0 0-16,-21 22 0,21-22 0,0 0 16,0 0-16,22 0 0,-22 0 15,0 0-15,21-22 0,-20 1 0,20 0 16,-21 21-16,21-21 0,1 0 0,-22 0 16,0-1-16,21 1 0,-20-21 15,-1 21-15,0 0 0,0-22 0,0 22 16,0-21-16,-21 21 0,0-1 0,22 1 15,-22-21-15,0 21 0,0 0 0,0-1 16,-22 22 15,1 22-31,21-1 0,-21 0 0,0 21 16,0 1-16,0-22 0,-1 21 0,22 0 16,-21 1-16,0 20 15,0-20-15,0 20 0,0 1 0,-1-1 16,1-21-16,0 22 0,0-1 0,21 1 15,-21-1-15,0 1 0,-1-1 0,1 1 16,21-22-16,0 22 0,-21-1 0,21 1 16,-21-1-16,21-20 0,0 20 15,0-21-15,0 1 0,0-1 0,0 0 16,0-20-16,0 20 0,0-21 0,21 0 16,0-21-16,0 0 0,1 0 15,-1 0-15,0 0 0,0-21 0,21 21 16,-20-21-16,20 0 0,-21-22 0,21 22 15,-20 0-15,-1-21 0,21-1 16,-21 1-16,0 0 0,1-1 16,-1 1-16,0-21 0,-21 20 0,0 1 15,0-22-15,0 22 0,0 0 0,-21-22 16,0 22-16,-22 0 0,22 20 0,-21-20 16,-1 21-16,1 0 0,21 0 0,-21-1 15,20 22-15,1-21 0,0 21 16,0 0-16,21-21 0,0 0 15,21 0 1,0 21-16,0 0 0,1-21 0,20 21 16,-21 0-16,0 0 0,22-22 15,-22 22-15,0-21 0,0 21 16,0 0-16,0-21 0,1 21 0,-22-21 16,21 21-16,-21-21 0,0 0 0</inkml:trace>
  <inkml:trace contextRef="#ctx0" brushRef="#br1" timeOffset="73571.19">10499 9059 0,'0'0'0,"0"-21"0,-22 0 15,22 0 1,-21 21-1</inkml:trace>
  <inkml:trace contextRef="#ctx0" brushRef="#br1" timeOffset="74247.09">11747 8911 0,'0'0'0,"22"-21"0,-1-21 15,-21 63 17,0 0-17,0 21-15,0-20 0,0 20 0,0-21 16,-21 21-16,21 1 0,-22-1 0,22 0 15,-21-20-15,21 20 0,0 0 0,-21-21 16,21 22-16,-21-22 0,21 0 16,-21 0-16,21 0 0,0 1 0,0-1 15,0-42 17,0-1-32,0 1 15,0 0-15,0 0 0,0 0 16,0 0-16,21-1 0,0 1 0,0 0 15,0 0-15,1 0 0,-1-22 0,21 43 16,-21-21-16,22 0 0,-22 21 0,21 0 16,-21 0-16,0 0 0,22 0 0,-22 21 15,0 0-15,-21 1 0,0-1 16,0 0-16,0 0 0,0 0 16,0 0-16,0 1 0,-21-1 0,0-21 15,-22 21-15,22 0 0,0-21 0,-21 0 16,21 21-16,-22-21 0,22 0 15,0 0-15,0 0 0,0 0 16,-1 0-16,22-21 16,0 0-1,0 0-15,0 0 0,0-1 16,22 1-16,-1 0 0</inkml:trace>
  <inkml:trace contextRef="#ctx0" brushRef="#br1" timeOffset="74507.95">12361 8721 0,'0'0'0,"21"-21"0,-21 42 31,0 0-31,0 21 16,-21-21-16,0 22 0,21-1 0,-21 0 15,21 1-15,0-1 0,-21-21 0,0 22 16,21-1-16,-22-21 0,1 21 0,21-20 15,0 20-15,0-21 0,-21 0 16,21 0-16,-21 1 0,21-1 16,21-21-1,0 0-15,0-21 16,1 21-16,-22-22 0,21 1 16</inkml:trace>
  <inkml:trace contextRef="#ctx0" brushRef="#br1" timeOffset="74868.74">12509 9102 0,'0'21'16,"0"0"-16,-21 0 15,0 0-15,21 1 16,0-1-16,-21 0 0,21 0 16,0 0-16,0 0 0,0 1 15,0-1-15,21 0 16,0-21-16,0 0 0,1 0 15,-1 0-15,0 0 16,0 0-16,0 0 0,0-21 0,1 21 16,-1-21-16,0-1 0,0 22 0,-21-21 15,21 0-15,-21 0 0,0 0 0,0 0 16,0-1-16,0-20 0,0 21 0,0 0 16,-21 0-16,0-1 0,0 1 15,0 21-15,-1 0 0,1-21 0,0 21 16,0 0-16,0 0 0,0 21 15,21 0-15,-22-21 0,22 22 16,0-1-16,-21-21 16,21 21-16,0 0 0,0 0 0,21-21 15,1 0-15,-1 0 0,21 0 16</inkml:trace>
  <inkml:trace contextRef="#ctx0" brushRef="#br1" timeOffset="75134.59">13144 8975 0,'0'0'15,"-21"0"1,0 21-16,0-21 16,0 21-16,0 0 0,-1 0 0,1 22 15,0-22-15,0 0 0,21 0 0,-21 0 16,21 1-16,-21-1 0,21 0 0,0 0 15,0 0-15,0 0 0,0 1 0,0-1 16,21-21-16,0 0 16,0 21-16,0-21 0,0 0 15,1 0-15,-1 0 0,0 0 0,0-21 16,0 21-16,0-21 0,1-1 0,-1 1 16,21 21-16</inkml:trace>
  <inkml:trace contextRef="#ctx0" brushRef="#br1" timeOffset="75711.25">13589 8678 0,'0'0'15,"0"22"1,-21-1 0,0 0-16,21 0 0,-22 21 0,1 1 15,21-22-15,-21 21 0,0 1 0,21-1 16,-21-21-16,0 21 0,21 1 0,0-22 15,-22 21-15,1-21 0,21 1 0,-21 20 16,21-21-16,0 0 16,0 0-16,0 1 0,0-44 47,21 1-32,0 0-15,1 0 0,-22 0 0,21 0 16,0-1-16,0 1 0,0 0 15,0 0-15,1 0 0,-1 0 0,0-1 16,0 1-16,0 21 0,0 0 16,-21 21 31,-21-21-47,0 0 15,0 0-15,0 22 0,0-22 0,-1 0 16,1 21-16,0-21 0,0 21 0,0-21 15,21 21-15,-21-21 0,21 21 0,-22-21 16,22 21-16,0 1 16,0-1-16,0 0 15,22 0-15,-1-21 0,0 21 16,0-21-16,0 21 0,0-21 0,1 0 16,-1 22-16,0-22 0,0 0 0,0 0 15,-21 21-15,21-21 0,-42 0 47,0 0-31,0 0-16</inkml:trace>
  <inkml:trace contextRef="#ctx0" brushRef="#br1" timeOffset="76594.47">5609 9123 0,'0'21'0,"0"0"16,-21 0-16,0 1 0,0-22 0,21 21 15,-22 21-15,1-21 0,21 0 16,0 1-16,-21-1 0,0 0 0,21 21 16,-21-21-16,21 1 0,0-1 0,-21 0 15,-1 0-15,22 0 16,-21 0-16,21 1 0,0-1 16,0-42 30,0-1-30,21 22-16,1-21 0,-1 0 16,-21 0-16,21 0 0,0 21 0</inkml:trace>
  <inkml:trace contextRef="#ctx0" brushRef="#br1" timeOffset="76887.28">5863 9081 0,'0'21'15,"-21"0"-15,0 0 0,0 0 16,21 0-16,-22 1 0,1-1 16,0 0-16,21 21 0,-21-21 0,0 1 15,0 20-15,-1-21 0,1 0 0,0 22 16,0-22-16,0 0 0,21 0 15,-21 0-15,21 0 0,-22 1 0,22-1 16,0 0-16,0 0 16,0-42 15,0 0-15,0 0-16</inkml:trace>
  <inkml:trace contextRef="#ctx0" brushRef="#br1" timeOffset="77806.37">6202 5292 0,'42'-43'15,"-42"65"17,-21-1-17,0 0-15,0 0 16,-1 0-16,1 22 0,0-22 0,-21 21 15,21-21-15,-1 22 0,-20-1 0,21 0 16,0 1-16,-22-22 0,22 21 16,0-21-16,-21 22 0,21-22 0,-1 0 15,1 0-15,21 0 0,0 0 0,21-21 47,1 0-47,-1-21 0,0 21 0,0-21 16,0 0-16,0 0 0,1 0 0,-1-1 15</inkml:trace>
  <inkml:trace contextRef="#ctx0" brushRef="#br1" timeOffset="78118.19">6604 5207 0,'0'0'0,"-21"21"31,0 0-15,-1 1-16,-20 20 0,21-21 16,0 0-16,0 22 0,-22-1 15,22 0-15,-21 1 0,21-1 0,-22 0 16,22 1-16,0-22 0,-21 21 0,20 0 16,1-20-16,0 20 0,0-21 15,0 0-15,0 0 0,21 1 0,-22-22 16,22 21-16,0 0 15,0-42 32,22 0-47,-1-1 16</inkml:trace>
  <inkml:trace contextRef="#ctx0" brushRef="#br1" timeOffset="130028.89">15981 11494 0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5:41:51.7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974 0,'0'-21'63,"21"21"-63,0-22 15,0 22-15,0-21 0,1 0 16,-1 21-16,0-21 0,0 0 0,0 0 16,22-1-16,-22 1 0,0 0 0,0 0 15,0 0-15,-21 0 16,0-1-16,0 1 0,0 0 0,0 0 15,-21 21-15,-21 0 16,-1 0-16,1 0 0,0 0 0,-22 0 16,1 0-16,-22 0 0,22 21 15,-22-21-15,21 21 0,1 0 0,-1 1 16,22-1-16,0 0 0,-1 0 16,22 21-16,0-20 0,0-1 15,21 0-15,0 21 0,0-21 0,0 1 16,0-1-16,21 21 0,0-21 15,22 0-15,-22 22 0,0-22 0,21 21 16,1-21-16,-22 22 0,21-22 16,-21 21-16,22-21 0,-22 1 0,21 20 15,-21-21-15,0 21 0,1-20 16,-22 20-16,0-21 0,0 21 0,0-20 16,0 20-16,0-21 0,0 0 0,-22 22 15,-20-22-15,21 0 0,-21 0 16,-1 0-16,1 0 0,-22 1 15,22-22-15,0 0 0,-1 21 16,1-21-16,21 0 0,-21 0 0,20-21 16,1-1-16,0 1 0,0 0 0,0 0 15,21-21-15,0 20 0,-21 1 16,21-21-16,-22 21 0,22 0 0,0-1 16,0 1-16,0 0 0,0 0 15,22 21 16,-22 21-31,21-21 0,-21 21 0,21 0 16,0 1-16,-21-1 0,21 21 16,0-21-16,-21 0 0,22 1 15,-1 20-15,0-21 0,0 0 0,-21 0 16,21 1-16,22-22 0,-22 21 16,0 0-16,0-21 0,21 0 0,1 0 15,-1 0-15,-21 0 0,22-21 16,20 0-16,-21-1 0,1 1 0,-1 0 15,0 0-15,-20-21 0,20 20 16,0 1-16,-21-21 0,1 21 0,20-22 16,-21 22-16,-21 0 0,21 0 0,-21 0 15,21 21-15,-21-21 0,0-1 16,0 44 15,0-1-15,0 0-16,0 0 0,0 0 15,0 0-15,0 22 0,0-22 0,0 0 16,0 0-16,0 0 0,0 1 16,0-1-16,0 0 0,22-21 0,-1 21 15,0-21-15,0 0 0,0 0 16,0 0-16,22 0 0,-22 0 0,0-21 16,21 0-16,-20 0 0,20-1 0,-21 1 15,0 0-15,22 0 0,-22 0 16,0 0-16,-21-1 0,21 1 0,0-21 15,-21 21-15,21 0 0,-21-1 16,0 1-16,0 0 16,0 0-16,0 0 15,0 42 1,0 0 0,-21-21-16,21 42 0,0-20 0,-21-1 15,21 21-15,-21 0 0,0 1 16,21-1-16,0 22 0,0-22 0,0 21 15,0 1-15,0-1 0,0 1 16,0-1-16,0 1 0,0-1 0,0 22 16,0-21-16,0-1 0,0 1 0,21-1 15,-21 1-15,21-22 0,0 21 16,-21-20-16,0-1 0,0 0 16,0 1-16,0-22 0,0 0 0,0 21 15,0-20-15,0-1 0,-21-21 0,-21 21 16,21 0-16,-22-21 0,22 0 15,-21 0-15,-1 0 0,-20 0 0,21 0 16,-22 0-16,1 0 0,20 0 0,-20-21 16,-1 0-16,1 0 0,-1-1 15,1 1-15,20 0 0,1 0 16,0 0-16,21 0 0,-1-1 0,1 1 16,21 0-16,0 0 0,0 0 15,0 0-15,21-1 0,1-20 0,20 21 16,0 0-16,-21 0 0,22-22 15,20 1-15,-20 21 0,-1-22 0</inkml:trace>
  <inkml:trace contextRef="#ctx0" brushRef="#br0" timeOffset="799.05">3535 1461 0,'0'0'0,"0"-22"15,0 44 17,0-1-32,0 0 0,0 0 15,0 0-15,0 0 0,0 22 0,0-22 16,0 21-16,0 1 0,0-22 16,0 0-16,-21 21 0,21-21 0,0 1 15,-22-1-15,22 0 0,0 0 16,0 0-16,-21-21 15,21-21 17,0 0-32,0 0 0,0 0 15,0-22-15,0 22 0,21-21 0,1 21 16,-1-22-16,0 1 0,0 21 16,0 0-16,0-1 0,1 1 0,-1 0 15,0 0-15,0 0 0,0 21 0,0 0 16,1 0-16,20 0 0,-21 0 15,-21 21-15,21 0 0,0 0 0,-21 0 16,22 1-16,-22 20 0,0-21 0,0 21 16,0-20-16,0 20 0,0-21 15,0 21-15,0-20 0,0-1 0,0 0 16,0 0-16,21 0 0,0 0 16,0-21-1,0 0-15,0 0 0,1-21 16,-1 0-16,0 0 0,0 21 15,0-42-15,0 20 0,1 1 16,-1-21-16,0 0 0,0-1 0,0 1 16,0 0-16,1-1 0,-1-20 0,0 20 15,0-20-15,-21 21 0,21-1 16,-21-20-16,21 20 0,-21 1 0,0 0 16,0 21-16,0-1 0,0-20 0,0 21 15,0 0-15,0 42 31,-21 0-31,21 21 16,-21-20-16,21 20 0,-21 0 16,21 1-16,0-1 0,0 0 0,0 1 15,-21-1-15,21 0 0,0 1 16,0-1-16,0 0 0,0 1 0,0-1 16,0-21-16,0 21 0,0-20 0,0 20 15,0-21-15,0 0 0,21 0 16,0-21-16,0 22 0,0-22 15,1 0-15,-1 0 0,0-22 16,0 1-16,0 21 16,0-21-16,1 0 0,-22-21 0,0 20 0,21 1 15,-21 0-15,0-21 0,0 21 16</inkml:trace>
  <inkml:trace contextRef="#ctx0" brushRef="#br0" timeOffset="994.97">4233 1461 0,'-21'0'0,"42"0"47,0 0-47,1 0 0,-22-22 16,21 22-16,0 0 0,0 0 0,0 0 15,0-21-15,1 21 0,-1 0 0,0 0 16,0-21-16,0 21 0,0-21 15,22 0-15</inkml:trace>
  <inkml:trace contextRef="#ctx0" brushRef="#br0" timeOffset="2086.34">5101 1524 0,'21'0'16,"0"0"0,-21-21-16,0 0 15,0 0-15,0-1 16,0 1-16,0 0 0,0 0 0,0 0 16,0 0-16,0-1 0,0 1 0,-21 0 15,21 0-15,-21 21 16,0 0-16,0 0 0,0 0 15,-1 0-15,1 21 0,0 0 0,0 0 16,0 1-16,0-1 16,-1 0-16,1 21 0,0-21 0,0 22 15,0-22-15,0 21 0,21 1 0,0-22 16,0 21-16,0-21 0,0 0 16,0 1-16,0-1 0,0 0 0,21-21 15,0 0-15,0 0 0,0 0 16,0 0-16,1 0 0,20 0 15,-21-21-15,0 0 0,0-1 0,1 22 16,-1-42-16,-21 21 0,21 0 0,0 0 16,-21-1-16,0-20 0,21 21 15,0 0-15,-21 0 0,0-1 0,0 1 16,0 0-16,22 21 0,-22-21 16,0 42-1,0 0 1,0 0-16,0 1 0,0-1 15,0 0-15,0 0 0,0 0 0,21 0 16,-21 1-16,0-1 0,0 0 16,0 0-16,0 0 0,21-21 0,-21 21 15,21-21-15,0 0 32,0-21-32,-21 0 15,22 0-15,-22 0 0,0 0 0,21-1 16,0 1-16,-21 0 0,21-21 15,0 21-15,-21-1 0,21 1 16,1-21-16,-1 21 0,0 0 0,21-1 16,-21 22-16,1-21 0,-1 21 0,0-21 15,0 21-15,21 0 0,-20 0 16,-22 21-16,21 0 0,0-21 0,0 22 16,-21-1-16,0 0 0,0 21 0,0-21 15,0 1-15,0-1 0,0 21 16,0-21-16,0 0 0,-21 22 0,21-22 15,0 0-15,0 0 0,-21 0 0,21 1 16,-21-22-16,21 21 0,0-42 47,0-1-47,0 1 0,21 0 16,0 0-16,-21-21 0,21 20 15,0 1-15,-21-21 0,21 0 0,1 20 16,-1-20-16,0 21 0,0-21 0,0 20 15,-21 1-15,21-21 0,1 42 0,-22-21 16,21 0-16,-21 42 31,0 0-31,0 0 0,0 21 16,-21-20-16,-1 20 0,1-21 16,21 21-16,0-20 0,-21 20 15,21-21-15,-21 21 0,21-20 0,0 20 16,0-21-16,0 0 0,0 0 15,21 1-15,0-1 0,0 0 0,1-21 16,-1 0-16,0 0 0,0 0 0,21 0 16,-20 0-16,-1 0 0,21-21 0,-21 0 15,22 21-15,-22-22 0,0 1 16,0 0-16,0 0 0,0 21 0,1-21 16,-22 0-16,0-1 0,0 1 15</inkml:trace>
  <inkml:trace contextRef="#ctx0" brushRef="#br0" timeOffset="2679.51">2667 2244 0,'0'0'16,"-21"0"-16,0 0 0,-1 0 0,22 21 0,-21-21 15,42 0 17,1 0-17,20 0-15,-21 0 16,0 0-16,22 0 0,-1 0 16,0 0-16,22 0 0,-22 0 0,22 0 15,20 0-15,-20-21 0,42 0 0,-22 21 16,22-22-16,0 22 0,21 0 15,-21-21-15,21 21 0,0-21 0,21 21 16,0 0-16,-21 0 0,21-21 0,0 21 16,1 0-16,-1-21 0,0 21 15,0-21-15,-21 21 0,0 0 0,0 0 16,-21 0-16,0-22 0,-22 22 0,-20 0 16,21 0-16,-43 0 0,0 0 0,1 0 15,-22 0-15,0 0 0,0-21 16,-21 0 15,-21 21-31,0 0 0,0 0 16,-1 0-16,1 0 0,0 0 15,-21 0-15,21 0 0,-22 0 0,-20 0 16,20 0-16</inkml:trace>
  <inkml:trace contextRef="#ctx0" brushRef="#br0" timeOffset="3130.11">2984 2307 0,'0'0'15,"-42"0"-15,21 21 0,-21-21 0,20 0 0,1 0 16,0 0-16,0 0 0,0 0 0,42 0 47,0 0-47,21 0 0,1 0 15,-1 0-15,22 0 0,-1 0 0,22 0 16,-1 0-16,22 0 0,0-21 0,21 21 16,0 0-16,0 0 0,21-21 15,0 21-15,1 0 0,-1 0 0,21 0 16,-21-21-16,22 21 0,-22 0 15,0 0-15,0 0 0,-21-21 0,0 21 16,0 0-16,-21 0 0,0 0 0,-22-21 16,-20 21-16,-1 0 0,1 0 0,-22 0 15,1 0-15,-22 0 0,0-22 16,0 22-16,0 0 0,0 0 16,-21-21 30,-21 21-30,0 0-16</inkml:trace>
  <inkml:trace contextRef="#ctx0" brushRef="#br0" timeOffset="7357.83">3895 3725 0,'0'22'31,"0"-1"-15,0 0 15,21-21-15,0 0-16,0 0 0,0-21 15,0 0-15,1 21 0,-1-22 0,0 1 16,0 0-16,0 0 0,0 0 0,1 0 16,-1-1-16,0 1 0,-21 0 15,0 0-15,0 0 0,0-22 0,0 22 16,0 0-16,0-21 0,0 21 0,0-1 15,0 1-15,0 0 0,0 0 16,-21 21-16,21-21 0,-21 42 31,21 0-31,0 0 0,0 0 16,0 22-16,-22-22 0,22 21 0,0-21 16,0 22-16,0-1 0,0-21 15,0 22-15,0-1 0,0-21 16,0 21-16,0 1 0,0-1 0,0-21 15,0 22-15,0-1 0,0 0 0,0 1 16,0-1-16,0 0 0,22 1 16,-22-1-16,0-21 0,21 21 0,-21-20 15,0 20-15,0-21 0,0 0 0,0 0 16,0 1-16,-21-22 31,-1 0-31,1 0 16,0 0-16,0 0 0,0-22 0,0 22 15,-1-21-15,1 0 16,0 21-16,0-21 0,0 21 0,0 0 16,-1 0-16,1 0 0,21-21 0,-21 21 15,21 21 1,0 0 0,21-21-16,0 0 15,1 0-15,-1 0 16,0 0-16,0 0 0,0 0 0,0 0 15,22 0-15,-22 0 0,21-21 0,-21 0 16,22 21-16,-1-21 16,0-1-16,-20-20 0,20 21 0,0 0 15,1-22-15,-22 22 0,21-21 0,-21 21 16,0-22-16,1 22 0,-1-21 16,0 0-16,-21 20 0,0-20 0,0 21 15,0-21-15,0 20 0,0-20 0,0 21 16,0 0-16,0 0 0,0-1 15,0 1-15,0 0 0,0 0 0,-21 0 16,0 21 0,21 21-1,0 0-15,-22 0 16,22 0-16,0 1 0,-21 20 0,21 0 16,0-21-16,0 22 0,0-1 15,0 22-15,-21-22 0,21 21 16,-21-20-16,21 20 0,0 1 0,0-1 15,-21 1-15,21-1 0,-21 1 0,21-1 16,0 1-16,0-1 0,0 1 16,-22-1-16,22 1 0,0-1 0,-21 22 15,21-22-15,0 1 0,0-1 0,0-20 16,0 20-16,0-20 0,0 20 16,0-21-16,0-20 0,0 20 0,0-21 15,0 0-15,21-21 16,1 0-16,-1 0 0,0 0 15,0 0-15,21-21 0,-20-21 16,20 21-16,-21-22 0,21 22 0,1-21 16,-22-1-16,21-20 0,1 21 0,-22-22 15,0 1-15,0 20 0,0-20 0,-21-1 16,0 22-16,0-22 0,0 22 16,-21 0-16,0-1 0,0 22 0,-22-21 15,1 21-15,0 0 0,-22-1 0,22 22 16,0-21-16,-1 21 0,1 0 15,0 0-15,20 0 0,1 0 0,0 0 16,0 0-16,42 0 31,0 0-15,0 0-16,1 0 0,-1 0 0,0-21 16,0 21-16,0 0 0,0-21 15,1 21-15,-1-21 0,0 0 0,0-1 16,0 22-16,0-21 0,1 0 0</inkml:trace>
  <inkml:trace contextRef="#ctx0" brushRef="#br0" timeOffset="7870.55">5609 3958 0,'0'0'0,"0"-21"46,21 0-46,0 21 0,1-21 0,-1 0 16,0 21-16,0-22 0,0 1 0,0 0 16,22 21-16,-43-21 0,21 0 15,-21 0-15,21 21 0,-21-22 0,0 1 16,0 0-16,-21 21 16,0 0-16,0 0 15,-22 0-15,22 0 0,0 21 0,-21 0 16,20-21-16,-20 43 0,21-22 0,0 0 15,0 0-15,-1 22 0,1-22 0,0 21 16,21-21-16,0 22 16,0-22-16,0 21 0,0-21 0,0 0 15,0 1-15,0-1 0,21 0 0,-21 0 16,21 0-16,1-21 0,-1 0 16,21 21-16,-21-21 0,0 0 0,22 0 15,-22 0-15,21 0 0,1-21 0,-22 0 16,21 0-16,-21 0 0,22 0 0,-22-1 15,21 1-15</inkml:trace>
  <inkml:trace contextRef="#ctx0" brushRef="#br0" timeOffset="8158.73">6435 3260 0,'0'0'0,"0"-21"0,0-22 0,0 1 16,0 21-16,-22 21 15,1 0-15,0 0 16,21 21-16,0 0 0,0 21 0,-21 1 16,21-1-16,-21 0 0,21 1 0,0 20 15,0-20-15,-21 20 0,21-21 16,-22 22-16,22-22 0,-21 22 0,0-22 16,21 0-16,0 1 0,0-1 0,-21 0 15,21-20-15,0-1 0,0 21 16,0-21-16,0 0 15,21-21 1,0 0-16,-21-21 16,21 0-16,1 0 0,-1 0 15</inkml:trace>
  <inkml:trace contextRef="#ctx0" brushRef="#br0" timeOffset="8642.45">6837 3725 0,'0'0'0,"21"-42"16,0 42-16,-21-21 15,21 0-15,-21 0 0,0-1 16,-21 22 15,0 0-31,-21 0 0,20 22 0,-20-1 16,0 0-16,21-21 0,-22 21 15,22 21-15,-21-42 0,21 22 0,-1-1 16,1 0-16,0 0 0,21 0 0,0 0 16,21 1-1,0-22-15,1 0 16,-1 0-16,21 21 0,-21-21 16,22 0-16,-22 0 0,0 21 0,21-21 15,-21 21-15,1-21 0,-1 21 0,0-21 16,-21 21-16,21-21 0,-21 22 15,0-1-15,0 0 0,0 0 16,-21 0-16,0-21 0,0 21 16,-1-21-16,-20 22 0,0-22 0,21 21 15,-22-21-15,1 21 0,21-21 16,-22 0-16,22 0 0,0 0 0,0 0 16,0 0-16,0 0 0,-1 0 15,22-21 16,22 21-31,-1-21 16,0 21-16,0-22 0,0 22 0,0-21 16</inkml:trace>
  <inkml:trace contextRef="#ctx0" brushRef="#br0" timeOffset="9022.24">7175 3916 0,'0'-21'0,"22"21"15,-1-21-15,-21-1 16,21 1-16,0 21 0,0-21 16,0 0-16,1 0 0,-1 0 15,-21-1-15,21 1 0,-21 0 16,-21 21 15,0 0-31,-1 0 0,1 0 0,0 21 16,0-21-16,0 21 0,0 1 15,-22-1-15,22 0 0,0 21 0,0-21 16,21 1-16,0-1 0,-21 21 0,21-21 16,0 0-16,0 1 0,0-1 15,0 0-15,0 0 0,21 0 16,0-21-16,0 0 0,0 0 0,0 0 15,1 0-15,-1 0 0,0 0 16,0 0-16,0-21 0,0 21 0,-21-21 16,22 0-16</inkml:trace>
  <inkml:trace contextRef="#ctx0" brushRef="#br0" timeOffset="10178.09">9250 3556 0,'21'-21'0,"0"21"0,-21-21 16,21 21-16,0-21 0,-21-1 0,22 22 15,-1-21-15,0 0 0,0 0 16,0 0-16,0 0 0,1-1 16,-1 1-16,0-21 0,21 21 0,-21 0 0,1-22 15,-1 22-15,0 0 0,-21 0 16,0 0-16,0-1 0,0 1 16,0 0-16,-21 21 0,0-21 0,-22 21 15,22 0-15,-21 0 0,-1 0 0,1 0 16,-21 0-16,20 21 0,1-21 15,-22 21-15,22 0 0,0-21 0,21 22 16,-22-1-16,22 0 0,21 21 0,0-21 16,0 22-16,0-1 0,21-21 0,22 22 15,-22-1-15,21 0 0,-21-21 16,22 22-16,-1-1 0,-21-21 0,21 22 16,-20-1-16,20-21 0,-21 21 0,21-20 15,-20 20-15,20-21 0,-21 21 16,-21-20-16,21-1 0,-21 21 15,0-21-15,0 22 0,-21-22 0,0 0 16,0 0-16,0 0 0,-22 0 0,1 1 16,0-1-16,-22-21 0,22 0 0,-22 0 15,1 0-15,-1 0 0,22 0 16,-22 0-16,22-21 0,-21-22 0,20 22 16,1-21-16,21 21 0,-22-22 0,22 1 15,0-22-15,0 22 0,0 0 16,21-1-16,0 1 0,0 0 0,0-1 15,0 22-15,0 0 0,21 0 0,0 0 16,0 21-16,0 0 16,1 0-16,20 21 0,-21 0 15,0 0-15,0 0 0,1 22 0,-1-22 16,0 21-16,-21-21 0,21 22 0,0-1 16,-21 0-16,21 1 0,-21-1 0,22-21 15,-1 22-15,-21-1 0,21 0 16,0-21-16,-21 1 0,21-1 0,0 0 15,1 0-15,-1 0 0,0-21 0,0 0 16,0 0-16,0 0 0,22 0 0,-22 0 16,21-21-16,-21 0 0,22 0 15,-22 0-15,21-1 0,1-20 0,-1 0 16,0 21-16,1-22 0,-1 1 16,0 0-16,1-1 0,-22 1 0,21-22 15,-21 22-15,0 0 0,1-1 16,-22-20-16,0 21 0,21-1 0,-21 1 15,0 21-15,0-22 0,21 22 0,-21 0 16,0 0-16,0 0 0,0 42 16,0 0-1,0 0-15,-21 22 0,21-1 0,-21 0 16,21 1-16,-22-1 0,22 21 0,0-20 16,-21-1-16,0 0 0,21 1 15,0-1-15,0 0 0,-21 1 16,21-1-16,0-21 0,0 22 0,0-22 15,0 0-15,0 0 0,0 0 0,21-21 16,0 0 0,0 0-16,1 0 15,-22-21-15,0 0 0,0 0 0,0 0 16,0-1-16</inkml:trace>
  <inkml:trace contextRef="#ctx0" brushRef="#br0" timeOffset="10364.48">9715 3747 0,'22'0'31,"-1"0"-15,0 0-16,0-22 0,0 22 16,22 0-16,-22 0 0,0-21 0,21 21 15,-21 0-15,1 0 0,20-21 16,-21 21-16,0 0 0,0-21 0,1 21 15</inkml:trace>
  <inkml:trace contextRef="#ctx0" brushRef="#br0" timeOffset="10982.12">10435 3874 0,'0'0'0,"21"0"0,0 0 0,1 0 16,-1-22-16,0 1 16,0 21-16,0-21 0,-21 0 0,21 0 15,-21 0-15,0-1 16,0 1-16,0 0 0,0 0 0,0 0 16,0 0-16,-21-1 0,0 22 0,0-21 15,21 0-15,-21 21 0,-22 0 0,22 0 16,0 0-16,0 0 15,0 21-15,-22 0 0,22 1 0,0-1 16,0 0-16,-21 21 0,20-21 0,1 1 16,21 20-16,-21-21 0,21 21 0,-21-20 15,21 20-15,0-21 0,0 0 16,0 22-16,0-22 0,21 0 16,0 0-16,0-21 0,1 0 15,-1 0-15,0 0 0,0 0 0,21-21 16,-20 21-16,-1-21 0,0 0 15,0-1-15,0 1 0,0 0 0,1 0 16,-22-21-16,0 20 0,21 1 16,-21 0-16,0-21 0,21 21 0,-21-1 15,0-20-15,0 21 0,0 0 0,0 0 16,0-1-16,0 44 31,0-1-31,0 0 0,0 0 16,0 0-16,0 22 0,0-22 0,0 0 15,0 0-15,0 0 0,0 0 16,0 1-16,0-1 0,0 0 0,21 0 16,0-21-16,-21 21 0,21-21 0,1 0 15,-1 0-15,0 0 0,0 0 16,0 0-16,0 0 0,1-21 16,-1 21-16,0-21 0,-21 0 15,21 0-15,0-1 0,0 1 0,1-21 16,-22 21-16,21-22 0</inkml:trace>
  <inkml:trace contextRef="#ctx0" brushRef="#br0" timeOffset="11237.98">11049 3090 0,'0'0'0,"0"-21"0,0-21 0,0 21 0,0 0 16,0-1-16,0 1 0,-21 21 16,0 0-1,-1 21-15,1 1 0,21-1 0,-21 21 16,0-21-16,21 22 0,0 20 0,-21-21 15,21 22-15,-21-1 0,21-20 16,0 20-16,0 1 0,0-22 0,0 0 16,0 22-16,0-22 0,0-21 0,0 22 15,0-1-15,0-21 0,0 0 0,0 1 16,21-1-16,-21 0 0,21 0 16,0-21-16,0 0 0,0 0 15,1 0-15,-1-21 16,-21 0-16,21 0 0,-21-1 15</inkml:trace>
  <inkml:trace contextRef="#ctx0" brushRef="#br0" timeOffset="11453.85">10731 3514 0,'0'0'0,"-21"21"0,0 0 16,42-21-1,0 0 1,1 0-16,-1 0 0,21 0 0,-21 0 16,22 0-16,-22 0 0,21-21 0,-21 21 15,22 0-15,-22-21 0,0 21 16,0 0-16,0-21 0,0 21 16,-21-22-16</inkml:trace>
  <inkml:trace contextRef="#ctx0" brushRef="#br0" timeOffset="11901.98">11218 3662 0,'0'0'0,"0"21"16,21-21 15,1 0-31,-1 0 0,0-21 16,0 21-16,0-21 0,0 21 16,1-21-16,-1-1 0,0 1 15,0 0-15,0 0 0,-21 0 16,0 0-16,-21 21 15,0 0 1,0 0-16,0 0 0,-1 21 16,1-21-16,0 21 0,0 0 0,21 0 15,-21 0-15,0 22 0,21-22 0,-22 0 16,22 0-16,0 0 0,0 1 0,0-1 16,0 0-16,0 0 15,0 0-15,22-21 0,-1 21 16,0-21-16,21 0 0,-21 0 0,1 0 15,20 0-15,-21 0 0,0 0 0,22-21 16,-22 0-16,21 21 0,-21-21 0,0 0 16,22 0-16</inkml:trace>
  <inkml:trace contextRef="#ctx0" brushRef="#br0" timeOffset="12581.88">11790 3450 0,'0'21'15,"-21"1"-15,21-1 16,-22 0-16,22 0 0,-21 0 0,21 0 16,0 22-16,0-22 0,-21 0 15,21 0-15,0 0 0,-21 1 0,21-1 16,0 0-16,0 0 0,0 0 0,0 0 16,0-42 30,0 0-30,0 0-16,0 0 0,0 0 16,0-1-16,21 1 0,0 0 0,-21-21 15,21 21-15,1-1 0,-1-20 16,0 21-16,0 0 0,21 0 0,-20-1 16,20 1-16,-21 21 0,0 0 0,0 0 15,1 0-15,20 0 0,-21 21 16,0-21-16,0 22 0,1-1 15,-22 0-15,0 0 0,0 21 0,21-20 16,-21-1-16,0 0 0,0 0 16,0 0-16,0 0 0,0 1 0,-21-1 15,21 0-15,0 0 0,-22-21 16,22 21-16,-21-21 0,0 0 31,21-21-31,0 0 16,0 0-16,0 0 0,0-1 15,21 1-15,-21 0 0,21-21 16,1 21-16,-1-1 0,0-20 0,21 21 16,-21-21-16,1 20 0,20 1 0,-21 0 15,0 0-15,22 0 0,-22 21 16,0 0-16,0 0 0,0 0 16,0 21-16,1 0 0,-22 0 0,21 0 15,-21 1-15,21 20 0,-21-21 0,0 0 16,0 22-16,0-22 0,0 0 0,0 0 15,0 0-15,0 0 0,0 1 16,-21-1-16,21 0 0,-21 0 16,21-42 31,0 0-47,21 21 0,0-21 15</inkml:trace>
  <inkml:trace contextRef="#ctx0" brushRef="#br0" timeOffset="12954.92">12763 3577 0,'0'21'16,"22"-21"-1,-1 0-15,0 0 16,0 0-16,0 0 0,0-21 15,1 21-15,-1-21 0,0 21 0,0-21 16,0 21-16,0-21 16,1 0-16,-22-1 0,0 1 15,0 0-15,0 0 0,-22 21 16,1 0-16,0 0 0,0 0 16,0 0-16,0 0 0,-22 21 15,22 0-15,0 0 0,0 1 0,0-1 16,21 0-16,-22 21 0,22-21 0,-21 1 15,21-1-15,0 0 0,0 0 0,0 0 16,0 0-16,0 1 0,0-1 16,21 0-16,1-21 0,-1 21 0,0-21 15,21 0-15,-21 0 0,1 0 16,20 0-16,-21 0 0,21 0 16,-20 0-16,20 0 0,-21-21 0,21 0 15</inkml:trace>
  <inkml:trace contextRef="#ctx0" brushRef="#br0" timeOffset="13462.63">13483 3408 0,'-21'0'16,"0"0"0,21 21-16,0 0 0,-21 0 15,21 1-15,-22-1 0,1 0 16,21 0-16,-21 0 0,21 22 0,0-22 15,0 0-15,-21 0 0,21 0 0,-21 0 16,21 1-16,0-1 0,0 0 16,0 0-16,0 0 0,-21-21 15,21 21-15,0-42 32,0 0-17,0 0-15,0 0 16,0 0-16,0-1 0,21-20 15,0 21-15,0 0 0,-21-22 0,21 22 16,0-21-16,22 21 0,-22-22 16,0 22-16,21 0 0,-20 0 15,-1 0-15,21 21 0,-21 0 0,0 0 16,1 0-16,-1 0 0,0 0 0,0 21 16,-21 0-16,0 0 0,21 0 0,-21 1 15,0 20-15,0-21 0,0 0 16,0 0-16,0 22 0,0-22 0,0 0 15,-21 0-15,21 0 0,0 1 0,-21-1 16,0-21-16,21 21 0,-21 0 0,-1-21 16,22 21-16,0-42 47,22 21-47,-22-21 15,21 0-15,0 0 0</inkml:trace>
  <inkml:trace contextRef="#ctx0" brushRef="#br0" timeOffset="13822.42">14393 2836 0,'0'-21'0,"0"42"0,0-63 0,0 21 0,0 0 15,-21 42 16,0 0-31,21 0 0,-21 0 16,0 1-16,21 20 0,-22 0 0,1 1 16,0-1-16,0 21 0,0-20 0,21 20 15,-21 1-15,-1-22 0,1 22 16,0-22-16,0 21 0,0-20 0,21-1 16,0 0-16,-21 1 0,21-22 0,-22 21 15,22-21-15,0 22 0,0-22 0,0 0 16,0 0-16,0 0 0,22 1 15,-1-22-15,0 0 16,0 0-16,0 0 0,0 0 0,1 0 16,20 0-16,-21-22 0,0 22 15,0-21-15,1 21 0,-1-21 0,0 0 16,0 21-16,0-21 0,0 0 0,-21-1 16,0 1-16</inkml:trace>
  <inkml:trace contextRef="#ctx0" brushRef="#br0" timeOffset="14090.27">13970 3323 0,'0'0'16,"21"-21"0,0 21-16,22 0 15,-22 0-15,21-21 0,0 21 0,1-21 16,-1 21-16,0 0 0,-20 0 0,20-21 15,0 21-15,1 0 0,-22 0 0,21-22 16,-21 22-16,22 0 0,-22 0 16,0 0-16,0 0 0,21-21 0,-20 21 15,-1 0-15,0 0 16,-21-21 0,-21 0-1,0 21-15</inkml:trace>
  <inkml:trace contextRef="#ctx0" brushRef="#br0" timeOffset="15049.76">5440 4868 0,'0'0'0,"-21"0"0,21 22 0,-22-22 16,1 0 0,0 0-16,42 0 46,0 0-46,1 0 16,20 0-16,-21 0 0,21 0 16,22 0-16,-22 0 0,1 0 15,20-22-15,1 1 0,-1 21 0,1 0 16,20-21-16,-20 21 0,20-21 0,22 21 16,-21 0-16,21-21 0,21 21 15,0 0-15,-21-21 0,21 21 0,21 0 16,-21-22-16,21 1 0,-21 21 0,21 0 15,0 0-15,0-21 0,1 21 16,-22 0-16,21 0 0,0-21 0,0 21 16,-21 0-16,21 0 0,-21-21 0,21 0 15,-21 21-15,43-22 0,-22 22 16,0 0-16,0-21 0,-21 21 16,0 0-16,0-21 0,-21 21 0,0 0 15,-21 0-15,-1 0 0,-20-21 0,-1 21 16,-20 0-16,-1 0 0,0 0 0,-21 0 15,1 0-15,-1 0 0,-42 0 32,-1 0-32,1 0 0,-21 0 15,0 0-15,-1 0 0,-20 0 0,-1 0 16</inkml:trace>
  <inkml:trace contextRef="#ctx0" brushRef="#br0" timeOffset="15765.96">5715 4995 0,'21'0'32,"0"0"-32,0 0 15,1 0-15,-1 0 0,21 0 0,-21 0 16,22 0-16,-1-21 0,0 21 0,1 0 15,20 0-15,1 0 0,-1 0 16,22 0-16,-1-21 0,22 21 0,0 0 16,0-21-16,21 0 0,0 21 0,0-21 15,21 21-15,0 0 0,0-22 16,1 22-16,-1 0 0,0 0 0,0-21 16,0 21-16,22 0 0,-22 0 0,0 0 15,0 0-15,0 0 16,-21 0-16,21 0 0,-21 0 0,22-21 0,-22 21 15,0 0-15,0 0 0,0 0 16,-22 0-16,-20 0 0,0 0 0,-1 0 16,-20 0-16,-1 0 0,-20 0 15,-1 0-15,0 0 0,-20-21 0,-1 21 16,0 0-16,0 0 0,0 0 16,-42 0 62</inkml:trace>
  <inkml:trace contextRef="#ctx0" brushRef="#br0" timeOffset="29206.91">2625 6879 0,'0'-21'15,"0"0"17,-22 21-32,1 0 31,0 0-16,0 0 1,21 21-16,0 0 16,0 0-16,0 1 15,0-1 1,21-21-16,0 21 0,0-21 16,1 0-16,-1 0 0,0 0 15,0 0-15,0 0 0,0 0 0,1 0 16,20 0-16,-21 0 15,0-21-15,22 21 0,-22-21 0,0-1 16,0 22-16,21-21 0,-20 0 0,-1 0 16,0 0-16,0 0 0,-21-1 15,0 1-15,21 0 0,-21 0 0,21 0 16,-21 0-16,0-1 0,0 1 16,0 0-16,0 0 0,0 0 15,0 42 16,0 0-31,0 0 16,0 0-16,-21 1 0,21 20 16,0-21-16,-21 0 0,21 22 15,0-22-15,0 21 0,0-21 0,0 0 16,-21 22-16,21-22 0,0 21 16,0-21-16,0 22 0,0-1 0,0-21 15,0 22-15,0-1 0,0-21 16,0 21-16,0-20 0,0 20 0,0-21 15,0 21-15,0-20 0,0-1 0,0 0 16,0 0-16,0 0 16,-21-21-16,0 0 15,-1 0-15,1 0 16,0 0-16,0-21 0,0 0 16,0 0-16,-1 21 0,1-21 15,-21-1-15,21 1 0,0 0 16,-1 0-16,1 21 0,0-21 0,0 0 15,0 21-15,0 0 16,21 21 0,0 0-16,0 0 15,0 0-15,0 0 16,21 1-16,0-1 0,21 0 16,-21-21-16,1 21 0,20-21 15,-21 0-15,21 0 0,1 0 0,-1 0 16,0 0-16,1 0 0,-1 0 0,0 0 15,22-21-15,-22 0 16,22 0-16,-22-1 0,22 1 0,-1 0 16,-21-21-16,22 21 0,-22-22 15,1 22-15,-1-21 0,-21 21 0,21-22 16,-20 1-16,-1 21 0,0-22 0,-21 22 16,0-21-16,21 21 0,-21 0 15,0-22-15,0 22 0,0 0 0,0 0 16,0 0-16,0-1 0,-21 22 15,0 0 1,0 22-16,21-1 16,-22 0-16,1 0 0,21 0 15,0 22-15,0-22 0,-21 21 16,0 0-16,21 1 0,-21-1 0,0 0 16,21 22-16,-22-1 0,1-20 15,0 20-15,21 1 0,-21-1 0,0 1 16,0-22-16,-1 22 0,1-1 0,21 22 15,-21-22-15,0 1 0,0 20 16,0-20-16,-1 21 0,1-22 0,21 1 16,0-1-16,-21 1 0,21-22 0,0 0 15,0 1-15,0-1 0,0-21 16,0 0-16,21 0 0,-21 1 0,21-1 16,1-21-16,20 0 0,-21 0 15,0 0-15,22-21 0,-1-1 16,0 1-16,-21 0 0,22 0 0,-1 0 15,0-22-15,-20 22 0,20-21 0,-21 0 16,0-1-16,0 1 0,1 0 16,-22-22-16,0 22 0,0-22 0,0 22 15,-22-22-15,1 22 0,-21 0 0,21-22 16,-22 22-16,1 0 0,-21-1 0,20 22 16,1-21-16,0 21 0,-22-1 15,22 1-15,-1 21 0,22-21 16,-21 0-16,21 21 0,0-21 15,21 0 1,21 21 0,0-22-16,0 22 0,0 0 15,0-21-15,22 0 0,-22 21 0,21-21 16,-21 21-16,22-21 0,-22 21 0,21-21 16,-21-1-16,22 1 0,-22 21 15</inkml:trace>
  <inkml:trace contextRef="#ctx0" brushRef="#br0" timeOffset="29806.56">5567 6414 0,'21'-22'0,"-42"44"0,63-65 0,-21 22 16,0 0-16,1 21 0,-1-21 16,-21 0-16,0-1 0,0 1 15,0 0-15,-43 0 16,22 21-16,-21 0 15,21 0-15,-22 0 0,1 21 0,-21 0 16,20 22-16,1-22 0,0 21 0,-1 22 16,1-22-16,0 21 0,-1 1 15,22-1-15,-21 1 0,-1 21 0,22-22 16,0 1-16,-21-1 0,21 22 0,21-22 16,0 1-16,0 20 0,0-41 15,0 20-15,0 1 0,0-22 0,21 0 16,0 1-16,0-1 0,0-21 0,0 0 15,22 1-15,-22-1 0,21 0 16,1-21-16,-1 0 0,0 0 16,1 0-16,-1 0 0,0 0 0,22-21 15,-22 0-15,0-1 0,1-20 0,-1 21 16,0-21-16</inkml:trace>
  <inkml:trace contextRef="#ctx0" brushRef="#br0" timeOffset="30809.76">6138 6985 0,'0'0'0,"0"-21"0,0-21 16,0 20-16,0-62 16,0 63-16,-21 21 15,0 0 1,0 0-16,0 21 16,-1 0-16,1 21 0,21-21 0,-21 22 15,21-1-15,-21-21 0,21 22 16,0-1-16,-21 21 0,21-20 0,0-1 15,0 0-15,0 1 0,0-22 0,0 21 16,0 1-16,0-22 0,0 0 0,21 0 16,0 0-16,0-21 0,0 0 15,1 0-15,-1 0 0,0 0 0,21 0 16,-21 0-16,1-21 0,20 21 0,-21-21 16,0 0-16,22 0 0,-22-22 15,0 22-15,21-21 0,-21 21 16,1-22-16,-1 22 0,0-21 0,0 21 15,0-1-15,-21 1 0,0 0 16,0 0-16,-21 42 31,21 0-31,0 0 0,-21 1 16,21-1-16,-21 0 0,21 0 16,0 21-16,0-20 0,0-1 0,0 0 15,0 0-15,0 0 0,0 0 0,0 1 16,21-1-16,0-21 0,0 0 15,0 0-15,1 0 0,-1 0 16,0 0-16,0 0 0,0 0 16,0-21-16,1-1 0,-1 1 15,0 0-15,-21 0 0,0 0 0,0 0 16,0-1-16,0 1 0,0 0 0,0 0 16,-21 0-16,0 0 0,-1-1 0,1 22 15,0-21-15,0 21 0,0-21 16,0 21-16,-1 0 0,22-21 15,0 0 1,22 21-16,-1-21 16,0 21-16,0 0 0,21 0 0,-20-22 15,20 22-15,0 0 0,-21 0 0,22 0 16,-22 0-16,21 0 0,-21 0 16,1 0-16,-1 0 0,0 22 15,0-22-15,0 21 0,-21 0 0,0 0 16,0 0-16,0 0 0,0 1 15,0-1-15,0 0 0,0 0 16,0 0-16,0 0 0,0 1 0,0-1 16,0 0-16,0 0 0,-21-21 15,0 21 1,21-42 0,0 0-16,0 0 15,0 0-15,0-1 0,0 1 0,0-21 16,0 21-16,21-22 15,0 1-15,0 21 0,-21 0 0,22-22 16,-1 22-16,0 0 0,0 0 0,0 0 16,0 0-16,22 21 0,-22 0 0,0 0 15,0 0-15,0 0 0,1 0 16,-1 0-16,0 21 0,0 0 0,0-21 16,0 21-16,-21 0 0,0 0 0,0 1 15,0 20-15,0-21 0,0 0 16,0 0-16,0 1 0,0-1 0,-21 0 15,21 0-15,-21-21 0,21 21 0,-21 0 16,0-21-16,21 22 16,0-44 15,0 1-31,21 21 0,0-21 0</inkml:trace>
  <inkml:trace contextRef="#ctx0" brushRef="#br0" timeOffset="32839.12">7853 7027 0,'0'0'0,"0"-21"15,21 0-15,-21 0 16,0 0-16,0 0 16,0-1-16,-21 22 15,0 0-15,-1 0 16,1 0-16,0 0 0,0 0 15,0 0-15,0 0 0,-1 22 0,1-1 16,0 0-16,0 0 0,0 21 0,21-20 16,-21-1-16,-1 0 0,22 21 15,-21-21-15,21 22 0,0-22 0,0 0 16,0 0-16,0 0 0,0 1 0,0-1 16,21 0-16,1-21 0,-1 0 0,0 0 15,0 0-15,0 0 0,0 0 16,1-21-16,-1 21 0,0-21 15,0-1-15,0 1 0,22 0 0,-22 0 16,0-21-16,0 20 0,0-20 16,0 21-16,1-21 0,-22-1 0,21 1 15,0 0-15,0-1 0,-21 1 0,0-22 16,21 22-16,-21 0 0,0-22 0,21 22 16,-21 0-16,0-1 0,0 1 15,0 0-15,0 20 0,0 1 0,0 0 16,-21 63-1,21-20 1,-21 20-16,21 0 0,0 22 0,-21-22 16,0 22-16,21-22 0,-21 21 15,21-20-15,-22-1 0,22 0 0,0 22 16,0-43-16,0 21 0,0 1 16,0-1-16,0-21 0,0 22 0,0-22 15,22 0-15,-22 0 0,21 0 0,0-21 16,0 0-16,-21 21 0,21-21 15,0 0-15,1 0 0,-1 0 0,0-21 16,0 0-16,0 0 0,0 0 0,1 0 16,-1-1-16,0 1 0,0 0 15,0 0-15,0 0 0,1 0 16,-22-22-16,0 22 0,21 21 0,-21-21 16,0 0-16,21 21 0,-21 21 31,0 0-31,0 0 15,0 0-15,0 1 0,0-1 16,0 0-16,0 0 0,0 0 0,0 0 16,0 1-16,0-1 0,0 0 0,0 0 15,0 0-15,21-21 16,0 0-16,0 0 16,1 0-16,-1-21 0,0 0 15,0 0-15,0 21 0,0-21 16,1-1-16,-1-20 0,0 21 15,0 0-15,-21-22 0,21 22 0,0-21 16,-21 0-16,0-1 0,22 1 0,-22-22 16,21 22-16,-21-21 0,0 20 0,0-20 15,0 20-15,0-20 0,0 42 16,0-22-16,0 22 0,0 0 0,0 0 16,0 42-1,0 0-15,0 22 16,0-1-16,0 0 0,0 1 0,0-1 15,0 0-15,0 22 0,0-22 0,0 0 16,0 22-16,0-22 0,0 1 16,0-1-16,0-21 0,0 21 15,0 1-15,0-22 0,0 21 0,0-21 16,0 1-16,0-1 0,21 0 0,0-21 16,0 21-16,0-21 0,1 0 15,20 0-15,-21-21 16,0 0-16,0 0 0,1-1 0,-1 1 15,21 0-15,-21 0 0,0 0 0,1 0 16,-1-1-16,0 1 0,0 0 16,-21 0-16,0 0 0,0 0 0,21 21 15,-21 21 17,0 0-32,0 0 15,0 0-15,0 0 0,0 1 16,0-1-16,0 0 0,0 0 0,0 0 15,0 0-15,0 1 0,0-1 0,0 0 16,21-21-16,1 0 16,-1 0-16,0 0 15,0 0-15,0 0 0,0-21 16,1 21-16,-1-21 0,0-1 16,0 1-16,0 21 0,0-21 0,-21 0 0,22 0 15,-1 0-15,-21-1 0,21 1 0,-21 0 16,0 0-1,0 42 1,0 0 0,0 0-16,0 1 0,0-1 0,0 0 15,0 0-15,0 0 0,0 0 16,0 1-16,0-1 16,0 0-16,21-21 15,0 0 1,0 0-16,1-21 0,-1 21 15,-21-21-15,21-1 0,0 1 16,-21 0-16,0 0 0,0 0 16,0 0-16,0-1 0,0 1 0,0 0 15,-21 21-15,0-21 0,0 0 16,-1 21-16,1 0 0,21-21 0,-21 21 16,0 0-16,42-22 46,-21 1-46,21 21 16,0 0-16,1-21 0,20 21 0,-21-21 16,0 21-16,0 0 0,1 0 15,20 0-15,-21 0 0,0 0 16,0 0-16,22 0 0,-22 0 0,0 0 16,0 21-16,0 0 0,1 0 0,-1 1 15,0-1-15,-21 0 0,21 0 0,-21 0 16,0 0-16,0 1 0,0-1 15,0 0-15,0 21 0,0-21 0,0 1 16,0-1-16,0 0 0,0 0 16,0 0-16,0 0 0,-21-21 15,0 0-15,0 0 16,-1 0-16,22-21 16,0 0-1,0 0-15,0 0 0,0 0 16,0-1-16,0 1 0,0-21 0,22 21 15,-1-22-15,0 22 0,0-21 0,0 21 16,22-22-16,-22 1 0,0 21 16,21-21-16,-21 20 0,22 1 0,-22 0 15,21 21-15,-21 0 0,1 0 0,-1 0 16,0 0-16,0 0 0,-21 21 0,21 0 16,-21 1-16,21 20 0,-21-21 0,22 0 15,-22 0-15,0 22 0,0-22 16,0 0-16,0 21 0,0-20 0,0-1 15,0 0-15,-22 21 0,1-21 16,0 1-16,21-1 0,-21 0 0,0 0 16,0-21-16,21 21 0,-22-21 31,1 0-31,21-21 16,-21 0-16,21 0 15,-21 0-15,0-1 0</inkml:trace>
  <inkml:trace contextRef="#ctx0" brushRef="#br0" timeOffset="33069.99">9885 6562 0,'0'0'0,"-21"-21"0,-1 21 15,1-22-15,0 22 0,21-21 16,-21 21-1,0 0 48,0 0-63,-1 0 0,1 0 0,0 0 16,0 0-16</inkml:trace>
  <inkml:trace contextRef="#ctx0" brushRef="#br0" timeOffset="33274.87">8932 6689 0,'0'0'0,"43"0"16,-22 0-16,0 0 15,0 0-15,0 0 0,0 0 16,1 0-16,-1 0 0,0 0 0,0 0 15,0 0-15,0 0 0,-21-21 16,0-1 0</inkml:trace>
  <inkml:trace contextRef="#ctx0" brushRef="#br0" timeOffset="33454.01">8699 6604 0,'0'0'0,"-21"0"0,0 0 15,0 0-15,0 0 0,0 0 16,-1 0 0,22 21-1,22-21-15,-1 0 16,0 0-16,0 0 16,0 0-16,0 0 15</inkml:trace>
  <inkml:trace contextRef="#ctx0" brushRef="#br0" timeOffset="33905.75">10647 5927 0,'0'0'0,"0"-21"16,0-1-16,21 22 16,0 22 15,0-1-31,0 0 0,1 0 0,-1 0 16,21 0-16,0 1 0,-20 20 0,20 0 15,0 1-15,1-1 0,-1 0 16,0 22-16,-21-1 0,22 1 0,-22-1 15,-21 22-15,0-22 0,0 1 0,0-1 16,-21 1-16,-22-1 0,22 1 16,-21-1-16,-22 1 0,22-22 0,-21 22 15,20-22-15,-20 0 0,20 22 16,-20-43-16,21 21 0,-1 1 0,22-22 16,-21 21-16,-1-21 0,22 1 0,0-1 15,0 0-15,0-21 0,21 21 0,0 0 16,-21-21-16,-1 0 47</inkml:trace>
  <inkml:trace contextRef="#ctx0" brushRef="#br0" timeOffset="35997.73">4889 8361 0,'43'0'16,"-22"0"0,0-21-16,0 21 15,0-21 1,-21-1 15,-21 22 0,0 0-31,-21 0 0,21 0 16,-1 22-16,-20-22 0,21 21 0,-21-21 16,20 21-16,-20 0 0,21-21 15,0 21-15,-22-21 0,22 21 0,0-21 16,0 22-16,21-1 0,-21-21 16,0 0-16,21 21 15,-22 0-15,22 0 16,22-21-1,-1 0 1,0 0-16,0 0 0,21 0 0,-20 0 16,-1 21-16,0-21 0,21 0 0,-21 0 15,22 22-15,-22-22 0,21 0 16,-21 21-16,1 0 0,-1-21 0,-21 21 16,0 0-16,0 0 0,0 1 15,0-1-15,-21 0 16,-1 0-16,1 0 0,0 22 15,-21-22-15,-1 0 0,22 0 0,-21 0 16,0 0-16,20-21 0,-20 22 16,21-22-16,0 0 0,21 21 0,-21-21 15,21-21 17,0-1-32,21 22 15,0 0-15,0-21 0,0 0 16,0 21-16,1 0 15,-1 0-15,0 0 16,-21 21-16,21 0 16,-21 1-16,0-1 0,0 0 15,0 0-15,0 21 0,-21-20 0,0-1 16,21 21-16,-21-21 0,-1 22 16,1-22-16,21 21 0,-21-21 0,21 22 15,-21-22-15,21 21 0,0-21 0,0 0 16,0 1-16,0-1 0,0 0 0,0 0 15,21 0-15,0-21 16,0 0-16,1 0 0,-1 0 16,0 0-16,0 0 0,0 0 15,0 0-15,1 0 0,-22-21 16,21 0 0,-21 0-1</inkml:trace>
  <inkml:trace contextRef="#ctx0" brushRef="#br0" timeOffset="36626.37">6816 9419 0,'0'0'0,"0"-21"0,21 21 16,-42 0 0,-1 21-1,1 0-15,0 1 0,0 20 0,-21-21 16,20 21-16,-20 22 0,0-22 0,-1 22 15,1-1-15,0 1 0,-1-22 16,1 22-16,0-1 0,-1-21 0,1 22 16,0-22-16,-1 1 0,22-1 0,-21 0 15,21 1-15,0-22 0,-1 0 0,22 0 16,0 0-16,22-42 31,-1-21-31,21 21 16,-21-1-16,0-20 0,22 21 15,-22-21-15,21-1 0,-21 1 0,22-22 16</inkml:trace>
  <inkml:trace contextRef="#ctx0" brushRef="#br0" timeOffset="36882.23">7091 9356 0,'-21'21'31,"-1"0"-31,1 0 15,0 22-15,-21-1 0,21 21 0,-22-20 16,22 20-16,-21 1 0,-1-1 16,1 1-16,0-22 0,21 22 15,-22-1-15,1-21 0,0 1 0,-1 20 16,22-20-16,-21-22 0,21 21 0,-1 0 16,22-20-16,0-1 0,-21 0 15,21 0-15,21-21 16,1-21-1,-22 0-15,21 0 0,21-22 16,-21 22-16</inkml:trace>
  <inkml:trace contextRef="#ctx0" brushRef="#br0" timeOffset="37330.48">7747 9440 0,'0'0'16,"0"-21"-16,0 0 0,0 0 15,-21 21-15,0 0 16,-22 0-16,22 0 0,0 0 16,-21 21-16,20 0 0,-20 0 0,21 1 15,-21-1-15,20 21 0,1-21 0,0 22 16,21-22-16,0 21 0,0-21 15,0 22-15,0-22 0,0 21 16,0-21-16,0 0 0,21 1 0,0-1 16,1 0-16,-1 0 0,0 0 0,0 0 15,0-21-15,0 22 0,1-1 16,-22 0-16,0 0 0,21 0 0,-21 0 16,0 1-16,0-1 0,0 0 15,-21-21-15,-1 21 0,1-21 0,-21 21 16,21-21-16,0 0 15,-22 0-15,22 0 0,-21 0 0,21 0 0,-22 0 16,22 0-16,0 0 0,0 0 0,0 0 16,21-21-16,0 0 15,0 0-15,0 0 0,0-1 16,0 1-16,0 0 0,21 0 16,0 0-16,0 0 0,0-1 15</inkml:trace>
  <inkml:trace contextRef="#ctx0" brushRef="#br0" timeOffset="37594.33">8234 9398 0,'0'0'0,"-21"21"0,21 0 0,-22 1 16,1 20-16,0 0 0,21-21 0,-21 22 15,0-1-15,21 0 0,-21 1 0,-1-1 16,1 0-16,21 1 0,0-1 0,0-21 16,-21 22-16,21-22 0,0 0 15,0 0-15,0 0 0,0 0 16,21-21-16,0 0 16,1 0-16,-1 0 15,-21-21-15,21 0 16</inkml:trace>
  <inkml:trace contextRef="#ctx0" brushRef="#br0" timeOffset="37754.24">7959 9800 0,'0'0'16,"0"-21"0,0 0-16,21 21 0,0 0 15,0-21-15,0 21 0,22 0 16,-22-21-16,0 21 0,21-22 0,-21 22 15,22-21-15,-22 21 0,0-21 16,0 21-16</inkml:trace>
  <inkml:trace contextRef="#ctx0" brushRef="#br0" timeOffset="38553.78">8678 9906 0,'0'-21'32,"21"0"-17,1 0-15,-1-1 0,-21 1 16,21 0-16,0 0 16,-21 0-16,0 0 0,0-1 15,0 1-15,0 0 0,0 0 0,0 0 16,-21 21-16,0 0 0,0 0 0,-1 0 15,1 0-15,0 0 0,-21 21 16,21 0-16,-1 0 0,1 0 0,-21 22 16,21-22-16,0 21 0,-1-21 0,1 22 15,21-22-15,0 0 0,0 21 0,0-20 16,0-1-16,0 0 0,0 0 16,0 0-16,21-21 15,1 0-15,-1 0 16,0 0-16,0-21 15,0 0-15,0 0 0,22 21 0,-22-21 16,0-22-16,0 22 0,0 0 0,1 0 16,-1-22-16,0 22 0,-21-21 0,0 21 15,21 0-15,-21-1 0,21 1 16,-21 0-16,0 0 0,0 42 16,0 0-1,0 0-15,0 1 0,-21-1 0,21 0 16,-21 21-16,21-21 0,0 1 15,0 20-15,0-21 0,0 0 16,0 0-16,0 1 0,0-1 0,0 0 0,21 0 16,0-21-1,0 0-15,22 0 0,-22 0 16,0 0-16,21-21 0,-20 0 0,20 0 16,0-1-16,-21 1 0,22 0 0,-22 0 15,0-21-15,0-1 0,0 1 16,1 0-16,-1-1 0,0-20 0,-21 20 15,21 1-15,-21-21 0,21 20 0,-21 1 16,0 0-16,0-1 0,0 22 0,0 0 16,0 0-16,0 42 31,-21 0-31,21 0 0,-21 22 0,0-1 16,21 0-16,0 1 0,0-1 0,-21 0 15,21 22-15,-22-22 0,22 0 16,0 1-16,0-1 0,-21 0 0,21 1 15,0-22-15,0 0 0,0 21 0,0-20 16,0-1-16,21-21 16,1 0-1,-1 0-15,-21-21 0,21-1 16,0 22-16</inkml:trace>
  <inkml:trace contextRef="#ctx0" brushRef="#br0" timeOffset="38734.67">9080 9631 0,'0'0'0,"22"0"31,-1 0-31,0 0 0,0 0 16,0 0-16,22 0 0,-22 0 15,21-21-15,0 21 0,1-21 0,-22 21 16,21-22-16,1 22 0,-22 0 0</inkml:trace>
  <inkml:trace contextRef="#ctx0" brushRef="#br0" timeOffset="39114.46">9652 9821 0,'-21'22'16,"42"-22"15,0 0-31,-21-22 0,21 22 16,22-21-16,-22 0 0,0 21 15,0-21-15,0 0 0,0 0 0,1-1 16,-22 1-16,0 0 0,0 0 16,0 0-16,0 0 0,0-1 0,-22 22 15,1 0-15,-21 0 16,21 22-16,0-1 0,-1 0 15,1 0-15,0 0 0,21 0 0,-21 1 16,21 20-16,-21-21 0,21 0 0,0 0 16,0 22-16,0-22 0,0 0 15,0 0-15,21 0 0,0-21 16,0 0-16,0 22 0,1-22 0,-1 0 16,21 0-16,-21 0 0,22 0 0,-22-22 15,21 22-15,-21-21 16,22 0-16,-22 0 0,21 0 0,-21 0 15,0-1-15</inkml:trace>
  <inkml:trace contextRef="#ctx0" brushRef="#br0" timeOffset="39742.1">10245 9567 0,'0'0'0,"0"22"16,0-1 0,-22 0-16,22 0 0,0 0 15,-21 0-15,21 1 0,-21-1 16,21 21-16,-21-21 0,21 0 0,0 1 15,0-1-15,0 0 0,-21-21 0,21 21 16,0 0-16,0-42 47,0 0-31,21 0-16,0 0 0,0-1 0,-21-20 15,21 21-15,1 0 0,-1-22 16,0 22-16,0 0 0,0 0 0,0 0 15,1 0-15,-1-1 0,0 22 16,0 0-16,0 0 16,-21 22-16,0-1 15,0 0-15,0 0 0,21 0 0,-21 22 16,0-22-16,0 0 0,0 0 0,0 0 16,0 0-16,0 1 0,0-1 15,0 0-15,0 0 16,0-42 15,0 0-15,0 0-16,0-1 15,0-20-15,22 21 0,-1 0 0,0 0 16,0-22-16,0 22 0,0-21 0,22 21 16,-22-1-16,0 1 0,21 21 15,-20-21-15,20 21 0,-21 0 16,0 0-16,0 0 0,-21 21 0,0 0 0,22 1 15,-22-1-15,0 0 0,21 0 16,-21 21-16,0-20 0,0-1 0,0 0 16,0 0-16,0 0 0,0 0 15,0 1-15,0-1 0,0 0 0,0-42 63,0 0-63,21-1 0,0 1 15,0 0-15</inkml:trace>
  <inkml:trace contextRef="#ctx0" brushRef="#br0" timeOffset="40114.89">11218 9652 0,'0'0'0,"0"21"16,0 0-1,0 1-15,21-22 16,1 0-16,-1 0 15,0 0-15,0 0 0,0 0 0,22 0 16,-22 0-16,21 0 0,-21 0 16,0-22-16,1 1 0,-1 21 0,0-21 15,0 0-15,0 0 0,-21 0 16,0-1-16,0 1 0,0 0 0,0 0 0,0 0 16,0 0-16,-21 21 15,0 0-15,0 0 0,0 0 16,-1 0-16,1 21 0,0-21 0,0 21 15,0 0-15,0 21 0,-1-20 0,1-1 16,21 0-16,0 21 0,0-21 0,0 1 16,0-1-16,0 0 0,0 0 0,0 0 15,0 0-15,21-21 0,1 22 16,-1-22-16,0 0 0,21 21 0,-21-21 16,1 0-16,-1 0 0,21 0 0,-21 0 15,0 0-15,22-21 0,-22 21 16,0-22-16,0 1 0,0 0 0,22 21 15</inkml:trace>
  <inkml:trace contextRef="#ctx0" brushRef="#br0" timeOffset="40538.64">11938 9462 0,'0'0'0,"-21"0"32,21 21-32,-21 0 0,21 0 15,0 21-15,0-20 0,-22-1 0,22 21 16,0-21-16,-21 0 0,21 22 0,0-22 15,0 0-15,0 0 0,0 0 0,0 1 16,0-1-16,0-42 47,0-1-31,0 1-16,0 0 0,21 0 0,1-21 15,-1 20-15,0-20 0,0 21 16,0-21-16,0-1 0,1 22 0,20-21 15,-21 21-15,21-1 0,-20 1 0,-1 21 16,0 0-16,0 0 0,0 0 0,0 0 16,1 21-16,-22 1 15,0-1-15,0 0 0,0 21 16,0-21-16,0 22 0,0-22 16,0 21-16,0-21 0,0 1 0,0 20 15,0-21-15,0 0 0,0 0 0,0 1 16,0-1-1,21-42 17,0 21-32,-21-22 0,21 1 0,0 0 15,0 0-15</inkml:trace>
  <inkml:trace contextRef="#ctx0" brushRef="#br0" timeOffset="40814.01">12933 8805 0,'0'0'0,"-64"0"16,43 22-16,21-1 15,-21 0-15,0 21 0,0-21 0,-1 22 16,1-1-16,21 0 0,0 1 16,-21-1-16,0 0 0,21 1 0,0-1 15,0 22-15,0-22 0,-21 0 0,21 1 16,0-1-16,-21 0 0,21-21 0,0 22 15,0-22-15,0 0 0,-22 0 16,22 0-16,0 1 0,0-1 16,22-21-1,-1-21 1,0 21-16,0-22 0,21 1 0,-20 0 16</inkml:trace>
  <inkml:trace contextRef="#ctx0" brushRef="#br0" timeOffset="41191.8">13187 9377 0,'0'0'16,"42"-21"-16,-42 0 0,21 21 0,-21-22 0,21 22 16,-21-21-16,-21 21 31,0 0-31,-21 0 0,21 21 0,-22 1 0,22-1 16,-21 0-16,21 0 0,-22 0 0,22 0 15,0 1-15,0-1 0,21 0 16,0 0-16,0 0 15,0 0-15,21 1 0,0-22 16,0 0-16,0 0 0,1 0 0,20 21 16,-21-21-16,0 0 0,22 0 0,-22 21 15,0-21-15,0 21 0,0-21 0,0 21 16,-21 0-16,0 1 16,0-1-16,0 0 0,0 0 15,-21 0-15,0-21 0,0 21 16,0-21-16,0 22 0,-22-22 0,22 0 15,0 0-15,0 21 0,0-21 0,-1 0 16,1 0 0,0 0-16,21-21 15,0-1-15,0 1 16,0 0-16,0 0 0,0-21 16</inkml:trace>
  <inkml:trace contextRef="#ctx0" brushRef="#br0" timeOffset="41490.62">12594 9186 0,'0'-21'16,"21"21"-1,0 0-15,1 0 16,-1-21-16,0 21 0,0 0 0,21 0 15,-20 0-15,-1 0 0,21 0 16,-21 0-16,0-21 0,22 21 0,-22 0 16,0 0-16,0 0 15,0 0-15,-21-21 16,22 21 31,-1-21-32,0 21-15</inkml:trace>
  <inkml:trace contextRef="#ctx0" brushRef="#br0" timeOffset="43507.07">4657 10986 0,'0'0'0,"-22"0"16,22-22-16,-21 22 0,21-21 16,0 0-1,0 0-15,21 0 16,1 21-16,-1-21 0,0 21 0,0 0 16,0-22-16,0 22 0,1 0 0,-1 0 15,0 0-15,0 0 0,0 0 16,0 0-16,-21 22 15,0-1-15,0 0 16,0 0-16,-42 0 0,21 0 16,0 1-16,-22 20 0,1-21 0,-21 21 15,20 1-15,1-1 0,0 0 0,-1 1 16,22-1-16,0 0 0,0 1 16,0-22-16,21 0 0,0 0 0,0 0 15,21 1-15,0-1 0,0 0 0,0-21 16,22 0-16,-1 21 0,0-21 15,1 0-15,-1 0 0,0 0 0,1 0 16,-1 0-16,0 0 0,-21 0 0,1 0 16,-1 0-16,-42 0 31,-1 21-31,1 0 16,0 1-16,0-22 0,0 21 15,21 0-15,0 0 0,-21 0 0,21 22 16,0-22-16,0 21 0,0-21 0,21 22 15,0-22-15,0 21 0,-21 0 0,21 1 16,0-22-16,1 21 0,-22-21 16,21 22-16,-21-22 0,0 0 0,0 21 15,0-20-15,-21-22 0,-1 21 16,1 0-16,0-21 0,0 0 0,0 0 16,-22 0-16,22 0 0,0 0 15,0 0-15,0 0 0,0 0 0,-1 0 16,22-21-16,-21 21 0,0 0 15,0-21-15</inkml:trace>
  <inkml:trace contextRef="#ctx0" brushRef="#br0" timeOffset="44117.72">2222 13504 0,'0'0'0,"22"0"0,-1-21 16,0 21-1,0-21-15,0 21 0,-21-21 16,21 21-16,1-21 0,-1 21 0,21-21 15,-21-1-15,0 1 0,22 21 16,-1-21-16,-21 0 0,22 0 0,-22 0 16,21-1-16,-21 1 0,0 0 15,-21 0-15,0 0 0,0 0 16,0-1-16,0 1 0,-21 0 0,0 0 16,0 21-16,0 0 0,-22 0 15,1 0-15,21 0 0,-21 21 0,-1 0 16,1 22-16,21-22 0,0 21 15,-1 0-15,1 1 0,21-1 0,-21 0 16,21 1-16,0-1 0,0 0 16,0 1-16,0-1 0,0 0 0,21 1 15,0-22-15,1 21 0,-1-21 0,0 1 16,0-1-16,0-21 0,0 21 16,1-21-16,20 0 0,-21 0 0,0 0 15,22 0-15,-1-21 0,-21 0 16,21-1-16,-20 1 0,20-21 15,0 0-15,1 20 0</inkml:trace>
  <inkml:trace contextRef="#ctx0" brushRef="#br0" timeOffset="44389.56">3514 12742 0,'0'0'0,"0"-21"0,0 0 0,0 0 15,0 0-15,-22 21 16,1 0-16,21 21 0,-21 0 15,21 21-15,0 1 0,-21-1 0,21 22 16,-21-22-16,0 21 0,21-20 16,-22 20-16,22 1 0,-21-22 15,0 0-15,21 1 0,0 20 0,-21-20 16,0-1-16,21 0 0,0 1 0,0-22 16,0 21-16,0-21 0,0 0 15,0 1-15,0-1 0,21-21 31,0-21-31,0-1 0,0 1 16,1 0-16,-1 0 0,0 0 0</inkml:trace>
  <inkml:trace contextRef="#ctx0" brushRef="#br0" timeOffset="44844.3">3895 13208 0,'0'0'0,"0"-21"15,0 0-15,-22 21 16,1 0 0,0 0-16,-21 0 0,21 21 0,-22-21 15,1 21-15,21 0 0,-22 0 16,22 1-16,0-1 0,0 0 0,0-21 16,21 21-16,0 0 0,0 0 0,0 1 15,21-22-15,0 21 16,21-21-16,-20 0 0,20 21 15,-21 0-15,21-21 0,-20 21 0,20-21 16,-21 21-16,0 1 0,0-22 16,1 21-16,-22 0 0,0 0 15,0 0-15,0 0 0,-22 1 16,1-22-16,0 0 16,-21 21-16,21-21 0,-22 0 0,22 0 15,0 0-15,-21 0 0,20 21 0,1-21 16,0 0-16,0 0 0,0 0 31,42-21 16,0 21-47,0-21 16,0-1-16,1 22 0,-1-21 15,0 0-15,0 0 0,0 21 0</inkml:trace>
  <inkml:trace contextRef="#ctx0" brushRef="#br0" timeOffset="45342.18">4381 13441 0,'22'0'31,"-1"0"-31,0 0 16,0 0-16,0 0 0,-21-21 15,21 21-15,1 0 0,-1-21 16,21 21-16,-21-22 0,0 22 0,22-21 16,-22 0-16,21 21 0,-21-21 15,1 21-15,-1-21 0,0 21 0,-21-21 16,0-1-16,-21 22 15,0 0 1,-1 0-16,1 0 0,0 0 16,-21 22-16,21-1 0,-1-21 0,1 21 15,-21 0-15,21 0 0,21 0 0,-21 1 16,21-1-16,-22 0 0,22 0 16,0 0-16,0 0 0,0 1 0,0-1 15,22 0-15,-1-21 0,0 21 16,0-21-16,0 0 0,0 0 15,1 0-15,-1 0 0,0 0 0,0 0 16,0 0-16,0 0 0,1 0 0,-1 0 16,-21-21-16,21 21 15,0 0-15,-21-21 16,0 0 0,0-1-1</inkml:trace>
  <inkml:trace contextRef="#ctx0" brushRef="#br0" timeOffset="46241.66">5969 13102 0,'0'0'15,"21"0"-15,21-21 0,-20 0 0,-1 0 16,0 0-16,21-1 0,-21 22 0,1-21 16,-1 0-16,-21 0 0,21 21 0,0-21 15,-21 0 1,-21 21 15,0 0-31,-22 21 0,22 0 16,-21 0-16,0 0 0,-1 0 0,1 1 15,0-1-15,-22 21 0,43-21 0,-21 0 16,-1 1-16,22-1 0,0 0 0,0 0 16,21 0-16,0 0 15,21-21 1,0 0-16,0 0 0,22 0 0,-1 0 15,-21 0-15,21 22 0,-20-22 16,20 0-16,-21 21 0,0 0 0,0-21 16,1 21-16,-1-21 0,-21 21 0,21 0 15,-21 1-15,0-1 0,0 0 16,-21 0-16,0 0 16,-22 0-16,22 1 0,0-1 0,-21 0 15,-1 0-15,22 0 0,-21 0 0,21 1 16,-22-1-16,22 0 0,0-21 15,21 21-15,-21-21 16,42 0 0,0-21-16,0 21 15,0 0-15,1 0 0,-1 0 16,0 0-16,0 0 0,0 0 16,-21 21-16,0 0 15,0 0-15,0 1 16,0-1-16,0 21 0,0-21 0,-21 22 15,0-1-15,0 0 0,0-21 0,-22 22 16,22-1-16,0 0 0,0-20 0,0 20 16,21-21-16,0 0 0,0 0 15,0 1-15,0-1 0,0 0 0,21-21 16,0 0-16,0 0 0,0 0 0,22 0 16,-22 0-16,21 0 0,-21 0 0,22-21 15,-1 0-15,-21 21 0,21-22 16,-20 22-16,20-21 0,-21 21 0,0-21 15,0 21-15</inkml:trace>
  <inkml:trace contextRef="#ctx0" brushRef="#br0" timeOffset="46777.87">7472 14520 0,'0'0'15,"21"-21"-15,0-21 0,-21 21 0,0 0 16,0-1-16,-21 22 31,0 22-31,0-1 0,-1 21 0,1-21 16,0 22-16,-21-1 0,21 0 15,-22 1-15,22 20 0,-21-21 0,21 1 16,-22-1-16,22 0 0,0 1 0,-21-1 16,20 0-16,1 1 0,0-1 0,0-21 15,21 0-15,0 22 0,-21-22 16,21 0-16,0 0 0,21-42 31,0 0-31,-21 0 16,21 0-16,0-22 0,22 22 0</inkml:trace>
  <inkml:trace contextRef="#ctx0" brushRef="#br0" timeOffset="47026.02">7641 14520 0,'0'0'16,"21"-21"-16,0 0 0,-21 0 0,0 0 0,-21 42 31,0 0-31,0 0 0,-21 0 16,-1 22-16,22-1 0,-21 0 0,-1 1 15,1-1-15,0 0 0,-1 22 0,1-22 16,21 1-16,-21-1 0,-1 21 16,22-20-16,0-1 0,0 0 15,0-20-15,-1 20 0,22-21 0,-21 0 16,21 0-16,0 1 0,21-22 15,1-22 1,-1 1-16,0 0 0,0 0 0,0-21 16,22 20-16</inkml:trace>
  <inkml:trace contextRef="#ctx0" brushRef="#br0" timeOffset="47770.1">8297 14520 0,'0'0'0,"-21"0"16,-21 0-16,21 22 15,-22-22-15,1 21 0,0 0 0,-1 0 16,1 0-16,0 0 0,-1 1 16,1-1-16,21 0 0,0 0 0,-1 0 15,1 0-15,21 1 0,0-1 0,0 0 16,21 0-16,1 0 15,-1-21-15,0 21 0,21 1 0,-21-1 16,1-21-16,20 21 0,-21 0 16,0 0-16,0-21 0,1 21 0,-22 1 15,0-1-15,0 0 16,0 0-16,-22-21 0,1 21 16,0-21-16,0 0 0,-21 0 0,-1 0 15,22 0-15,-21 0 0,-1-21 16,1 0-16,0 0 0,21 21 0,-22-21 15,22-1-15,0 1 0,0 0 0,0 0 16,21 0-16,21 42 47,0 0-47,0 0 0,-21 0 16,21 1-16,0-1 0,1 0 15,-1 0-15,0 21 0,0-20 0,0-1 16,22 0-16,-22 0 0,0 0 0,21 0 15,-21 1-15,22-22 0,-1 0 0,-21 0 16,22 0-16,-1 0 0,0-22 16,1 22-16,-22-21 0,21 0 0,0 0 15,1-21-15,-1 20 0,22-20 0,-22 0 16,21-1-16,-20 1 0,20 0 16,-20-1-16,-1 1 0,0 0 0,1-22 15,-22 22-15,0 0 0,0-1 16,-21 22-16,0 0 0,0 0 15,0 0-15,-21 21 16,0 21-16,0 0 0,-1 0 16,22 21-16,-21-20 0,0 20 15,0-21-15,21 21 0,0-20 0,0 20 16,-21 0-16,21-21 0,0 1 0,0 20 16,0-21-16,0 0 0,0 0 0,0 1 15,0-1-15,21-21 16,0 0-1,0 0-15,0 0 0,-21-21 16,0-1-16,0 1 0</inkml:trace>
  <inkml:trace contextRef="#ctx0" brushRef="#br0" timeOffset="47919.02">8488 14838 0,'0'0'0,"0"-21"16,21 21-1,0 0-15,0-21 0,22-1 16,-1 22-16,0-21 0,1 21 16,20 0-16,1-21 0,-22 21 0,21-21 15,1 21-15,-22-21 0</inkml:trace>
  <inkml:trace contextRef="#ctx0" brushRef="#br0" timeOffset="48690.42">9504 14923 0,'0'21'15,"21"-21"1,0 0 0,-21-21-16,21-1 0,0 22 15,1-21-15,-22 0 16,0 0-16,21 0 0,-21 0 0,0-1 15,0 1-15,0 0 0,0 0 0,-21 0 16,-1 21-16,1 0 16,0 0-16,0 0 0,-21 0 0,20 0 15,1 21-15,-21 0 0,21 0 0,0 0 16,-1 1-16,1-1 0,0 0 0,21 0 16,0 0-16,0 0 0,0 1 15,0-1-15,0 0 0,0 0 16,21-21-16,0 0 0,1 0 15,-1 0-15,0 0 0,0-21 16,0 0-16,0 21 16,1-21-16,-1-1 0,0 1 0,0 0 15,0 0-15,-21 0 0,21-22 0,-21 22 16,22 0-16,-22 0 0,0 0 16,0 0-16,0 42 15,-22 0 1,22 0-16,-21 0 0,21 0 0,0 1 15,0 20-15,0-21 0,0 0 16,0 22-16,0-22 0,0 0 0,0 0 16,0 0-16,0 0 0,21-21 0,1 22 15,-1-22-15,0 0 0,0 0 16,0 0-16,22 0 0,-22 0 16,0-22-16,21 1 0,-21 21 0,22-21 15,-22 0-15,21 0 0,-21-22 0,22 22 16,-22-21-16,21 0 0,-21-1 15,1 1-15,-1-22 0,-21 1 0,21-1 16,0 1-16,-21 21 0,21-22 0,-21 22 16,0-1-16,0 22 0,0 0 0,0 0 15,0 0-15,-21 42 16,0-21-16,0 42 0,0-21 16,-1 22-16,1-1 0,21 0 15,-21 1-15,21 20 0,-21-20 0,21-1 16,0 21-16,-21-20 0,21-22 15,0 21-15,0 1 0,0-22 0,0 0 16,0 0-16,0 0 0,0 0 0,0 1 16,21-22-1,0 0-15,0 0 0,0 0 16,-21-22-16,22 1 0,-22 0 16</inkml:trace>
  <inkml:trace contextRef="#ctx0" brushRef="#br0" timeOffset="48850.33">9927 14605 0,'0'0'0,"-21"0"0,21-21 31,21 21-31,0 0 16,0 0-16,22-21 0,-22 21 0,21-21 15,1 21-15,-1-22 0,-21 22 0,21 0 16,1-21-16</inkml:trace>
  <inkml:trace contextRef="#ctx0" brushRef="#br0" timeOffset="50418.37">10456 14796 0,'0'0'0,"0"21"0,-21 0 16,21 0-16,0 0 15,21-21 1,0 0-1,1-21-15,-1 0 0,0 0 16,21 0-16,-21-1 0,1 1 16,-1 0-16,21 0 0,-21 0 0,-21-22 15,21 22-15,-21 0 0,0-21 0,0 21 16,-21 21 0,0 0-16,21 21 15,-21-21-15,0 21 0,0 0 0,-1 21 16,1-20-16,0-1 0,21 21 15,0-21-15,0 0 0,0 1 16,0-1-16,0 0 0,0 0 0,0 0 16,0 0-16,21-21 0,0 0 15,1 0-15,-1 0 0,0 0 0,0 0 16,0 0-16,0 0 0,22-21 16,-22 21-16,21-21 0,-21 0 0,22 0 15,-22 21-15,21-43 0,-21 22 0,22 0 16,-22 0-16,-21 0 0,21-22 0,0 22 15,-21 0-15,-21 42 47,0 0-47,21 1 0,-21-1 16,21 21-16,0-21 0,-21 0 0,21 1 16,-22-1-16,22 0 0,0 0 0,0 0 15,0 0-15,0 1 16,0-44 15,22 1-31,-1 0 16,0 0-16,0 0 0,-21 0 15,21-22-15,0 22 16,1 0-16,-1 0 0,0-22 0,0 43 16,-21-21-16,21 0 0,0 21 0,-21 21 31,0 0-16,0 1-15,0-1 0,0 0 16,0 0-16,0 0 0,0 0 0,0 1 16,0-1-16,22-21 15,-22 21-15,21-21 0,0 0 16,0 0 0,0 0-16,0 0 0,-21-21 0,22 0 15,-1 21-15,0-22 0,0 1 16,0 0-16,0 0 0,-21 0 15,22 0-15,-1-1 0,-21 1 0,0 0 16,21 0-16,0 21 16,-21-21-16,21 21 0,-21 21 15,0 0 1,0 0-16,0 0 0,0 1 16,0-1-16,0 0 15,0 0-15,21 0 0,1 0 16,-1-21-16,0 0 0,0 22 0,0-22 15,0 0-15,1 0 0,-1 0 0,21 0 16,-21 0-16,22 0 16,-22 0-16,21 0 0,-21 0 0,0-22 15,1 1-15,-1 21 0,0-21 0,0 0 16,-21 0-16,0 0 0,0-1 16,0 1-16,0-21 0,0 21 0,0 0 15,0-1-15,0 1 0,0 0 0,-21 21 16,0 0-16,0 0 15,21 21-15,-22-21 0,22 21 16,-21 1-16,21-1 0,0 0 0,0 0 16,0 0-16,0 0 0,0 1 0,0-1 15,0 0-15,0 0 0,21 0 16,1-21-16,-1 21 0,0-21 16,0 0-16,0 0 0,0 0 0,22 0 15,-22 0-15,21 0 0,-21 0 0,22 0 16,-1 0-16,-21-21 0,0 0 15,22 21-15,-22-21 0,0 0 0,0-22 16,0 22-16,1 0 0,-22 0 0,0-21 16,21 20-16,-21 1 0,21 0 0,-21 0 15,0 42 1,-21 0 0,21 0-16,-21 1 0,21-1 15,0 21-15,0-21 0,0 0 0,0 1 16,-22 20-16,22-21 15,0 0-15,0 0 0,0 1 0,0-1 16,0 0-16,0-42 47,0 0-31,22-1-16,-1 1 0,-21 0 0,21 0 15,0 0-15,-21-22 0,21 22 16,0 0-16,1-21 0,-1 21 0,0-22 15,0 22-15,0 0 0,0 0 16,1 0-16,-1-1 0,0 22 16,-21 22-1,21-1-15,-21 0 0,0 0 0,0 0 16,0 0-16,0 1 0,0-1 0,0 0 16,0 0-16,0 0 0,0 0 0,0 1 15,0-1-15,0 0 16,0-42 15,0 0-15,0-1-16,21 1 15,-21 0-15,21-21 0</inkml:trace>
  <inkml:trace contextRef="#ctx0" brushRef="#br0" timeOffset="50966.06">13229 13885 0,'0'0'0,"0"22"47,0-1-47,0 0 0,0 21 0,-21-21 16,0 1-16,21 20 0,-21-21 0,-1 21 16,22 1-16,-21-22 0,21 21 15,0 1-15,-21-1 0,21 0 0,-21 1 16,21-1-16,0 0 0,0-21 0,0 22 15,0-22-15,0 0 0,0 0 16,0 0-16,0 1 0,21-22 16,0 0-16,0 21 0,1-21 0,20 0 15,-21 0-15,21 0 0,-20-21 0,20-1 16,0 1-16,1 21 0,-1-42 0,-21 21 16,21 0-16,-20-22 0,20 22 15,-21-21-15,0 21 0,0-22 0,-21 22 16,0-21-16,0 21 0,0-1 0,0 1 15,-21 21 1,0 0-16,0 21 16,0 1-16,21-1 0,-21 0 15,21 0-15,0 0 16,0 0-16,0 1 0,21-1 16,0-21-16,0 21 0,0-21 15,0 0-15,1 21 0,20 0 0,-21-21 16,0 21-16,0-21 0,-21 22 0,0-1 15,0 0 1,0 0-16,-21 0 16,0-21-16,0 0 0,0 0 15,0 0-15,-1 0 0,1 0 16,0 0-16,0 0 16,0-21-16,0 21 0,-1-21 15,1 0-15,0 0 0,0-1 0</inkml:trace>
  <inkml:trace contextRef="#ctx0" brushRef="#br0" timeOffset="51209.94">12996 14097 0,'0'0'0,"0"-21"0,0 0 16,43 21-16,-22-21 0,21 21 0,0 0 15,1-22-15,-1 1 0,22 21 16,-1-21-16,1 0 0,-1 21 15,1-21-15,-1 0 0,1-1 0,-22 22 16,21-21-16,1 0 0,-22 21 0,1-21 16,-1 21-16,0 0 0,-21-21 15,1 21-15,-22 21 32,0 0-32,-22 0 15,1-21-15</inkml:trace>
  <inkml:trace contextRef="#ctx0" brushRef="#br0" timeOffset="52273.82">5884 16404 0,'21'0'0,"-21"-21"16,0 0-1,0 0 1,0 0-16,22-1 0,-1 22 16,21-21-16,-21 0 0,22 21 0,-22-21 15,21 21-15,0 0 0,-20-21 16,-1 21-16,0 0 0,0 0 0,-21 21 31,0 0-31,-21 0 0,0 0 16,-22 1-16,1-1 0,21 21 0,-43-21 15,22 0-15,0 22 0,-22-22 16,22 0-16,0 21 0,-1-20 16,1-1-16,21 0 0,0 0 0,21 0 15,0 0-15,21-21 16,0 22-16,21-22 0,-21 0 15,22 0-15,-1 0 0,22 0 0,-22 0 16,0 0-16,1 0 0,-1 0 16,-21 0-16,21 0 0,-20 0 0,-1 0 15,-21 21-15,0 0 16,0 0-16,0 0 0,-21-21 0,-1 43 16,1-22-16,0 0 0,0 21 0,0-21 15,0 1-15,-1 20 16,1 0-16,21-21 0,0 22 0,0-22 0,0 21 15,21-21-15,22 1 0,-22 20 16,0-21-16,21 0 0,-20 22 16,-1-22-16,0 0 0,0 0 0,0 0 15,-21 0-15,21 1 0,-21-1 16,0 0-16,0 0 0,0 0 0,-21-21 16,0 21-16,-21 1 0,21-22 15,-1 21-15,-20-21 0,21 21 0,0-21 16,-22 0-16,22 21 0,0-21 0,0 0 15,0 21-15,0-21 16,-1 21-16,22 1 16</inkml:trace>
  <inkml:trace contextRef="#ctx0" brushRef="#br0" timeOffset="52426.25">6117 17780 0,'0'0'0,"21"0"0,0 0 16,1 0-16,-1 0 15,-21-21-15,0 0 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5:43:35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1397 0,'0'0'0,"-21"0"0,21 21 0,-22-21 16,22 21-1,-21-21-15,42-21 47,1 0-47,-1 21 16,-21-21-16,21 0 0,21 0 0,-21-1 16,1 1-16,20 0 0,-21 0 0,0 0 15,22-22-15,-22 22 0,0 0 16,-21 0-16,0 0 0,0 0 0,0-1 15,-21 1 1,0 21-16,-22 0 0,1 0 0,0 0 16,-1 21-16,1 1 0,-22-1 15,22 0-15,0 0 0,-22 21 16,22-20-16,0-1 0,-1 21 0,22-21 0,-21 22 16,21-22-16,21 0 15,0 0-15,0 21 0,0-20 0,0-1 16,0 0-16,21 0 0,0 21 15,0-20-15,0-1 0,22 21 0,-22-21 16,21 0-16,0 1 0,-20 20 16,20-21-16,0 0 0,-21 22 0,22-22 15,-22 0-15,0 0 0,0 21 0,0-20 16,-21-1-16,0 21 0,0-21 16,0 0-16,-42 1 0,21-1 0,-21 0 15,-1 0-15,1-21 0,0 21 0,-22 0 16,22-21-16,-22 0 0,22 0 15,0 0-15,-1 0 0,1 0 16,0 0-16,20 0 0,-20-21 16,21 0-16,0 21 0,21-21 0,0 0 15,0 0-15,0-1 16,0 1 0,21 21-16,0-21 0,0 21 0,0 0 15,1 0-15,20 0 0,-21-21 16,0 21-16,22 0 0,-22-21 0</inkml:trace>
  <inkml:trace contextRef="#ctx0" brushRef="#br0" timeOffset="681.73">2328 1736 0,'0'0'0,"21"0"0,-21-21 15,0-1-15,0 1 16,0 42 15,0 1-31,0-1 16,0 0-16,-21 21 0,21-21 15,0 1-15,0-1 0,0 21 0,0-21 16,0 0-16,0 1 0,0-1 16,0 0-16,0 0 0,21 0 15,1-21-15,-1 0 16,0 0-16,0 0 0,0 0 15,22 0-15,-22-21 0,0 0 0,0 21 16,0-21-16,0 0 0,1-1 0,-1 1 16,0 0-16,0 0 0,-21-21 15,0 20-15,21 1 0,-21 0 0,21 0 16,-21 0-16,0 0 0,0-1 16,0 44 15,0-1-31,0 0 0,0 0 0,0 0 15,0 22-15,-21-1 16,0 0-16,21 1 0,-21-1 0,21 21 16,-21-20-16,0 20 0,21 1 0,0-1 15,0 1-15,0 20 0,0-20 16,0-1-16,0 1 0,0 21 0,0-22 16,0-21-16,0 22 0,0-1 0,0-20 15,0 20-15,0-20 0,0-1 16,0 0-16,0 1 0,0-1 0,-22-21 15,1 21-15,0-20 0,0-1 0,0-21 16,-22 21-16,22 0 0,-21-21 16,0 0-16,20 0 0,-20 0 0,0 0 15,-1 0-15,1-21 0,0 21 16,-1-21-16,-20 0 0,21-1 16,-1 1-16,1 0 0,21 0 0,-22-21 15,1 20-15,21 1 0,0 0 0,0 0 16,-1 0-16,22 0 15,0-1-15,0 1 0,22 0 0,-1 0 16,0 0-16,21 0 0,-21-22 16,22 22-16,-1-21 0,0 21 0,1-22 15,-1-20-15,22 20 0</inkml:trace>
  <inkml:trace contextRef="#ctx0" brushRef="#br0" timeOffset="1430.41">2984 1842 0,'0'0'16,"22"-22"-16,-22 1 0,0 0 16,0 0-1,0 42 1,0 0-16,0 0 0,0 22 16,0-22-16,0 21 0,0 1 0,0-1 15,0-21-15,0 21 0,0-20 0,0 20 16,-22-21-16,22 0 0,0 0 15,0 1-15,0-1 0,0-42 47,0-1-47,0 1 0,0 0 16,0 0-16,22-21 0,-22 20 0,0-20 16,0 21-16,21-21 0,0 20 15,-21 1-15,0 0 0,21 0 0,0 0 16,0 21-16,1 0 15,-1 0-15,-21 21 16,21 0-16,-21 0 0,0 0 16,0 22-16,0-22 0,0 0 0,21 21 15,-21-20-15,0-1 0,21 0 16,-21 0-16,0 0 0,0 0 0,21 1 16,1-1-16,-1-21 0,0 0 15,0 0-15,0 0 0,0 0 0,1 0 16,20 0-16,-21-21 0,0 21 15,22-22-15,-22 1 0,0-21 0,21 21 16,-21-22-16,1 1 0,20 0 0,-21-1 16,0-20-16,0-1 0,22 1 15,-22-1-15,0 1 0,0-1 16,0 22-16,1-21 0,-1 20 0,-21 1 16,0 0-16,0 20 0,0 1 15,0 0-15,0 0 0,-21 21 16,21 21-1,-22 0-15,1 0 0,21 1 16,-21 20-16,0 0 0,21 1 0,0-1 16,-21 0-16,21 22 0,-21-22 0,21 22 15,0-22-15,0 0 0,0 22 16,0-22-16,0 0 0,0-20 0,0 20 16,0-21-16,0 0 0,0 0 0,0 1 15,21-1-15,-21 0 16,21-21-16,0 0 15,0 0-15,0 0 0,1 0 16,-1 0-16,0-21 0,0 21 0,0-21 16,0-1-16,1 1 0,-1 0 0,21 0 15,-21 0-15</inkml:trace>
  <inkml:trace contextRef="#ctx0" brushRef="#br0" timeOffset="2357.69">4445 1736 0,'0'-21'0,"0"42"0,0-64 0,0 22 15,0 0-15,-21 21 0,0-21 16,-1 21-16,1 0 16,0 0-16,0 0 0,0 21 15,0 0-15,-1 0 0,1 1 0,0-1 16,0 0-16,0 21 0,0-21 16,-1 22-16,22-22 0,-21 21 0,21-21 15,0 1-15,0-1 0,0 0 0,0 0 16,0 0-16,0 0 0,21 1 15,1-22-15,-1 0 16,0 0-16,0 0 0,0-22 0,0 22 16,1-21-16,-1 0 0,0 0 0,0 0 15,0 0-15,0-1 16,-21-20-16,0 21 0,22 0 0,-22-22 16,21 22-16,-21 0 0,0 0 15,0 0-15,0 42 16,0 0-1,0 0-15,0 0 0,0 1 0,0-1 16,0 21-16,0-21 0,0 0 0,0 1 16,0-1-16,0 0 0,0 0 15,0 0-15,0 0 0,21 1 0,0-22 16,0 21-16,0-21 0,1 0 16,-1 0-16,0 0 0,0 0 15,0-21-15,-21-1 16,21 22-16,1-21 0,-1 0 0,0 0 15,0 0-15,0 0 0,0-1 0,1 1 16,20 0-16,-21-21 0,0 21 0,0-1 16,1 22-16,20-21 0,-21 0 15,0 21-15,0 0 0,22 0 0,-22 0 16,0 0-16,0 0 0,0 21 0,1 0 16,-1 1-16,-21-1 0,0 0 15,0 0-15,0 0 0,0 22 0,0-22 16,0 0-16,0 21 0,0-21 0,-21 1 15,-1-1-15,1 0 0,21 0 16,0 0-16,-21 0 0,0-21 16,21 22-16,0-44 31,21 22-31,0-21 0,-21 0 16,21 0-16,1 0 0,-1 0 0,0-22 15,0 22-15,0-21 0,0 21 16,1-22-16,-1 22 0,-21-21 0,21 21 15,0-1-15,0-20 0,-21 21 16,0 0-16,0 42 16,0 0-1,0 0-15,-21 0 0,21 1 0,-21 20 16,21-21-16,-21 21 0,0-20 0,21 20 16,0-21-16,0 21 0,0-20 15,0-1-15,0 0 0,0 0 16,0 0-16,0 0 0,21 1 0,0-1 15,0-21-15,0 21 0,22-21 16,-22 0-16,0 0 0,0 0 0,21 0 16,-20 0-16,20-21 0,-21 21 15,21-21-15,-20-1 0,-1 22 0,0-21 16,0 0-16,0 0 0,-21 0 0,0 0 16,21-1-16,-21 1 0,0 0 0,0-21 15,0 21-15,0-1 0</inkml:trace>
  <inkml:trace contextRef="#ctx0" brushRef="#br0" timeOffset="2718.57">3577 1566 0,'0'-21'15,"0"0"1,42 21-16,-20 0 16,-1-21-16,21 0 0,0 21 0,22-21 15,-22 21-15,22-22 0,-22 22 0,22-21 16,-1 0-16,-21 21 0,22-21 15,-22 21-15,1-21 0,-1 21 0,0 0 16,1 0-16,-22-21 0,0 21 0,0 0 16,0 0-16,-21 21 31,0 0-31,-21-21 0,0 21 0,0-21 16,0 21-16,-1 0 15</inkml:trace>
  <inkml:trace contextRef="#ctx0" brushRef="#br0" timeOffset="3250.26">2392 2731 0,'0'0'0,"-43"21"0,1-21 0,0 0 0,-1 0 15,1 21-15,0-21 0,21 0 16,-1 0-16,1 0 0,0 0 0,0 0 16,0 21-16,42-21 31,0 0-31,0 0 0,22 0 15,20 0-15,-21 0 0,22 0 0,21 0 16,-1-21-16,22 21 16,-21-21-16,21 0 0,21 21 0,-22-22 15,22 22-15,22-21 0,-22 0 0,21 21 16,0 0-16,-21-21 0,21 21 0,-21 0 16,0-21-16,21 21 0,-21 0 15,-21 0-15,21 0 0,-21-21 0,0 21 16,-22 0-16,1 0 0,-21 0 0,-1 0 15,1-22-15,-22 22 0,0 0 0,1 0 16,-22 0-16,0 0 0,0 0 16,-21-21-1,-21 21 1,0 0-16,0 0 0,-1 0 16,1 0-16,0 0 0,0 0 15,-21 0-15,20 0 0,-20 0 0,0 0 16,-1 0-16,1 0 0,-21 21 0,-1-21 15</inkml:trace>
  <inkml:trace contextRef="#ctx0" brushRef="#br0" timeOffset="3653.03">2582 2879 0,'-84'0'0,"168"0"0,-253 0 16,105 21-16,1-21 0,-1 0 15,22 0-15,0 21 0,-1-21 0,22 21 16,0-21-16,0 0 0,42 0 16,21 0-1,1 0-15,20 0 0,22 0 0,0 0 16,20 0-16,1-21 0,21 21 0,0-21 16,21 21-16,-21-21 0,43 21 15,-22 0-15,0-21 0,-21 21 0,21 0 16,-21 0-16,0-22 0,0 22 0,0 0 15,-21 0-15,-21-21 0,21 21 0,-22 0 16,-20 0-16,-1 0 0,1-21 16,-1 21-16,-20-21 0,-22 21 15,21 0-15,-21 0 0,0 0 0,1 0 32,-44 0 30,1 0-62</inkml:trace>
  <inkml:trace contextRef="#ctx0" brushRef="#br0" timeOffset="22290.49">8509 1545 0,'0'21'16,"0"1"-1,0-1-15,0 0 16,0 0 0,21-21-1,0 0 1,0 0-16,22-21 0,-22 0 16,21 21-16,1-21 0,-1-1 0,0 1 15,1 0-15,-1 0 0,0-21 0,1 20 16,-1 1-16,0-21 0,-21 21 15,22 0-15,-22-22 0,0 22 16,0-21-16,-21 21 0,0-1 0,0-20 16,0 21-16,0 0 0,0 0 15,0-1-15,-21 22 0,0 0 16,0 0-16,21 22 16,-21-1-16,21 0 0,-22 21 15,22 1-15,0-1 0,-21 0 0,21 1 16,-21 20-16,21-21 0,-21 22 0,21-1 15,0 1-15,-21-1 0,21 1 16,0-22-16,0 22 0,0-22 0,0 0 16,0 1-16,0-22 0,0 21 0,0-21 15,0 1-15,0-1 16,0 0-16,0 0 0,-21-21 31,-1 0-31,1 0 0,-21-21 16,21 21-16,0-21 0,-1 21 15,1-21-15,-21-1 0,21 1 0,0 21 16,21-21-16,-22 21 0,1 0 0,0 0 16,21 21-1,0 0 1,0 1-16,21-22 0,0 21 16,1-21-16,-1 21 0,0-21 15,0 0-15,21 0 0,-20 0 16,20 0-16,0 0 0,1 0 0,-1 0 15,0 0-15,1-21 0,-1 0 0,0-1 16,1-20-16,-1 21 0,0-21 16,22-1-16,-22 1 0,-21 0 0,22-22 15,-1 22-15,-21-22 0,0 22 0,0 0 16,1-22-16,-22 22 0,0-22 16,0 22-16,0 0 0,0-1 0,0 1 15,0 0-15,0-1 0,0 22 16,0 0-16,-22 0 0,22 0 0,-21-1 15,0 22 1,21 22 0,-21-1-16,21 21 0,0-21 0,0 22 15,-21-1-15,21 21 0,0-20 0,-21 20 16,21 1-16,-22 20 0,22-20 16,0 21-16,0-22 0,-21 22 0,21-1 15,-21-20-15,21 21 0,-21-22 0,21 22 16,0-22-16,0 22 0,0-22 0,0 1 15,0-1-15,0 22 0,0-43 16,0 22-16,0-22 0,21 22 0,-21-22 16,21-21-16,0 22 0,-21-22 0,22 0 15,-1 0-15,0 0 0,0-21 16,0 0-16,0 0 0,1 0 16,20 0-16,-21 0 0,0-21 0,22 0 15,-22 0-15,21 0 0,-21-1 0,0-20 16,1 21-16,-1-21 0,0-1 0,-21 1 15,0 21-15,0-22 0,-21-20 0,0 21 16,-22-1-16,1 1 0,0 0 16,-1-1-16,-20 22 0,20-21 0,-20 21 15,21-1-15,-1 1 0,1 21 16,0-21-16,20 21 0,1-21 0,0 21 16,21-21-1,21 21-15,0 0 0,1-21 16,20 21-16,-21 0 0,21 0 0,-20-22 15,20 22-15,0-21 0,1 21 16,-1-21-16,0 21 0,-21-21 0,22 0 16,-1 0-16,0-1 0</inkml:trace>
  <inkml:trace contextRef="#ctx0" brushRef="#br0" timeOffset="22493.37">10308 1778 0,'0'0'0,"0"21"16,21-21 31,0 0-47,1 0 15,-1-21-15,0 21 0,0 0 16,-21-21-16,21 0 0</inkml:trace>
  <inkml:trace contextRef="#ctx0" brushRef="#br0" timeOffset="22885.99">10901 1693 0,'21'0'16,"0"0"-1,0 0-15,0 0 16,1-21-16,20 0 0,-21 21 16,0-21-16,22 21 0,-22-21 0,21 0 15,-21-1-15,22 22 0,-22-21 0,0 0 16,-21 0-16,0 0 0,0 0 16,-21 21-1,0 0-15,-1 0 0,-20 0 16,21 0-16,-21 0 0,-1 0 0,1 21 15,21 0-15,-22 0 0,1 0 0,21 22 16,0-1-16,0 0 0,-1-21 16,1 22-16,21-1 0,0 0 0,0 1 15,0-22-15,0 21 0,0-21 0,21 1 16,1-1-16,-1 0 0,0 0 16,21-21-16,-21 0 0,22 0 0,-1 0 15,0 0-15,-20 0 0,20 0 0,0 0 16,1-21-16,-1 0 0,0 0 0,1-1 15,20-20-15</inkml:trace>
  <inkml:trace contextRef="#ctx0" brushRef="#br0" timeOffset="23141.85">11853 1122 0,'0'0'0,"0"-42"0,0 20 15,0 1-15,0 0 0,0 0 0,-21 21 16,0 0-16,0 0 15,21 21-15,-21 0 0,-1 22 0,22-1 16,0-21-16,-21 21 0,21 1 0,-21 20 16,21-20-16,-21 20 0,21-21 15,0 22-15,0-22 0,-21 22 16,21-22-16,-21 0 0,21 22 0,-22-43 16,22 21-16,0 1 0,0-22 0,0 0 15,0 0-15,0 0 0,0 1 16,22-22-1,-1 0-15,0-22 16</inkml:trace>
  <inkml:trace contextRef="#ctx0" brushRef="#br0" timeOffset="23533.8">12171 1588 0,'21'-22'15,"-42"44"-15,42-65 0,-21 22 0,21 21 16,-21-21-16,0 0 15,-21 21 1,0 0-16,0 0 0,-1 0 16,1 0-16,-21 21 0,21 0 15,0 0-15,-1 0 0,1-21 0,0 22 16,0-1-16,21 0 0,0 0 0,0 0 16,0 0-16,0 1 0,0-1 15,21-21-15,0 21 0,0 0 0,1-21 16,-1 21-16,0 0 0,0-21 0,0 22 15,0-1-15,1-21 0,-1 21 16,-21 0-16,21-21 0,-21 21 16,0 0-16,0 1 15,-21-22-15,0 0 0,-22 21 0,22-21 16,0 21-16,-21-21 0,20 0 0,-20 0 16,21 0-16,-21 21 0,20-21 15,1 0-15,0 0 0,0 0 16,21-21-1,21 21-15,0-21 16,0 21-16,1-21 0,-1-1 16,21 22-16</inkml:trace>
  <inkml:trace contextRef="#ctx0" brushRef="#br0" timeOffset="23865.61">12361 1842 0,'0'0'0,"21"0"15,1 0-15,-1-22 16,0 22 0,0-21-16,0 0 0,0 21 0,1-21 15,-1 0-15,0 0 0,0-1 16,-21 1-16,0 0 0,0 0 0,0 0 16,0 0-16,0-1 15,-21 22 1,0 0-16,0 0 0,-1 0 0,1 22 15,0-1-15,0 0 0,0 0 16,0 21-16,21-20 0,-22 20 0,1-21 16,21 0-16,-21 0 0,21 22 0,0-22 15,0 0-15,0 0 0,0 0 16,21-21-16,0 0 0,1 0 16,-1 0-16,0 0 0,0 0 0,0 0 15,22 0-15,-22 0 0,21-21 0,0 21 16,1-21-16</inkml:trace>
  <inkml:trace contextRef="#ctx0" brushRef="#br0" timeOffset="24505.56">14076 1164 0,'0'-21'0,"0"42"0,0-84 0,21 42 15,0-22-15,-21 1 0,0 21 0,21-22 16,-21 1-16,21 21 0,-21 0 0,0 0 15,0-1-15,0 44 16,0-1 0,-21 21-16,0 0 0,0 1 0,0 20 15,0-20-15,-1 20 0,1 22 16,0-22-16,0 1 0,-21-1 16,20 1-16,1-1 0,0 1 0,0-1 0,0 1 15,0-22-15,-1 0 0,1 1 16,0-1-16,0 0 0,21-20 15,0-1-15,0 0 0,-21-21 0,0 0 16,21-21 0,0 0-1,0-1-15,0 1 0,0-21 16,0 21-16,0-22 0,0 22 0,0-21 16,0 0-16,0 20 0,0-20 0,0 21 15,0 0-15,0 0 0,21 21 31,0 21-31,-21 21 16,0-21-16,21 0 0,-21 1 16,21 20-16,0-21 0,-21 0 15,22 0-15,-1 1 0,-21-1 0,21 0 16,0 0-16,0 0 0,22-21 0,-22 0 16,21 21-16,-21-21 0,22 0 0,-1 0 15,-21 0-15,21 0 0,1-21 16,-1 0-16,0 21 0,1-21 0,-22 0 15,21 0-15</inkml:trace>
  <inkml:trace contextRef="#ctx0" brushRef="#br0" timeOffset="24957.5">14541 1609 0,'0'0'0,"0"-21"15,0-1-15,0 1 0,0 0 0,0 0 16,0 0-16,0 0 16,-21 21-1,0 0-15,0 21 0,0 0 0,0-21 16,-1 21-16,1 21 0,0-20 0,-21-1 15,21 0-15,-1 21 0,1-21 0,21 1 16,-21 20-16,21-21 0,-21 0 16,21 0-16,0 1 0,0-1 0,0 0 15,21-21-15,0 0 16,22 0-16,-22 0 0,0 0 16,0 0-16,21-21 0,-20 0 15,20-1-15,-21 1 0,0 0 16,0-21-16,1 21 0,-1-1 0,0-20 15,0 21-15,-21 0 0,0 0 0,0-1 16,0 1-16,21 0 0,-21 42 31,0 0-31,0 1 16,-21-1-16,21 0 0,0 21 16,0-21-16,0 1 0,-21 20 0,21-21 15,0 0-15,0 0 0,0 22 0,0-22 16,0 0-16,21 0 0,0 0 15,0 1-15,1-22 16,-1 0-16,21 0 0,-21 0 0,22 0 16,-1 0-16,0 0 0,1 0 0,-1 0 15,0-22-15,1 22 0,-1-21 0,0 0 16,1 0-16,-22 0 0,21 0 16,0-1-16</inkml:trace>
  <inkml:trace contextRef="#ctx0" brushRef="#br0" timeOffset="25432.22">15452 1630 0,'0'0'0,"0"-21"0,0-43 15,-22 64 1,1-21-16,0 21 0,0 0 16,0 0-16,0 0 0,-1 0 0,-20 0 15,21 21-15,0 0 0,0 1 0,-1-1 16,-20 0-16,21 0 0,21 21 16,-21-20-16,0-1 0,21 21 0,-22-21 15,22 0-15,0 1 0,0-1 0,0 0 16,0 0-16,22 0 0,-1-21 15,0 0-15,0 0 0,0 0 16,22 0-16,-22 0 0,0 0 0,21 0 16,-21-21-16,1 0 0,20 0 0,-21 0 15,0-22-15,0 22 0,1-21 0,-1-1 16,0 1-16,0-21 16,0 20-16,0 1 0,1-22 0,-22 1 15,0 21-15,21-22 0,-21 22 0,0-1 16,0 22-16,0-21 0,0 21 15,-21 42 1,21 0-16,-22 0 16,1 22-16,0-1 0,21 0 0,0 1 15,-21-1-15,21 0 0,-21 1 16,21-1-16,0 0 0,0 1 0,0-1 16,0 0-16,0 1 0,0-1 0,0-21 15,21 21-15,-21-20 0,21-1 0,0 0 16,0 0-16,1 0 15,-1-21-15,21 0 0,-21 0 16,0 0-16,22 0 0,-22 0 0,0 0 16,21 0-16,-20-21 0,20 21 0,-21-21 15,0 0-15</inkml:trace>
  <inkml:trace contextRef="#ctx0" brushRef="#br0" timeOffset="25950.93">16192 1630 0,'0'0'0,"0"-21"0,0 0 0,0-1 15,0 1-15,-21 21 16,0-21-16,0 21 16,0 0-16,0 0 0,-1 21 15,1 0-15,0 1 0,0-1 16,0 0-16,0 0 0,-1 0 0,1 0 16,21 1-16,0 20 0,0-21 0,0 0 15,0 0-15,0 1 0,0-1 16,0 0-16,0 0 0,0 0 15,21-21-15,1 0 0,-1 0 16,0 0-16,0 0 0,0 0 0,0 0 16,1-21-16,20 21 0,-21-21 15,0-21-15,0 20 0,1 1 0,20-21 16,-21 0-16,0-1 0,0-20 0,1 20 16,-1-20-16,-21 21 0,21-22 15,0 1-15,-21 20 0,21-20 16,-21 20-16,0-20 0,0 42 0,0-22 15,0 22-15,0 0 0,0 0 0,0 42 32,-21 0-32,21 22 0,-21-22 15,0 21-15,21 0 0,-21 1 0,-1-1 16,1 0-16,21 22 0,0-22 16,-21 1-16,21-1 0,-21 0 0,21 1 15,0-1-15,0 0 0,0 1 0,0-22 16,0 0-16,0 21 0,0-21 15,0 1-15,21-1 16,0-21-16,0 0 0,1 0 16,-1 0-16,0 0 0,21 0 0,-21 0 15,1-21-15,20-1 0,-21 1 16,21 0-16,-20 0 0,-1 0 0</inkml:trace>
  <inkml:trace contextRef="#ctx0" brushRef="#br0" timeOffset="26297.73">16785 1672 0,'-21'21'16,"0"-21"0,21 22-16,21-22 31,0 0-31,0 0 0,0 0 16,1-22-16,-1 22 0,21-21 0,-21 0 15,0 0-15,1 21 0,-1-21 16,-21 0-16,0-1 0,0 1 15,0 0-15,-21 21 16,-1 0-16,1 0 16,0 0-16,0 21 0,0 0 15,0 1-15,-1-1 0,22 0 0,-21 0 16,21 0-16,-21 0 0,21 1 16,0 20-16,0-21 0,0 0 0,0 0 15,0 1-15,21-1 16,0-21-16,1 21 0,-1-21 0,0 0 15,0 0-15,21 0 0,-20 0 0,-1 0 16,21 0-16,-21 0 0,0 0 0,1 0 16,20-21-16,-21 0 15</inkml:trace>
  <inkml:trace contextRef="#ctx0" brushRef="#br0" timeOffset="26671.52">17187 1736 0,'0'-21'16,"0"42"-16,0-64 0,0 22 0,0 0 15,0 0-15,0 0 0,0 0 16,0-1-16,0 1 0,21 21 0,1-21 0,-1 0 15,0 0-15,0 21 0,0-21 16,0 21-16,1 0 16,-1 0-16,0 0 0,0 0 0,0 0 15,0 0-15,1 21 0,-22 0 0,21 0 16,-21 21-16,21-20 0,-21-1 0,0 21 16,0-21-16,0 22 0,0-22 15,0 21-15,0-21 0,0 0 0,0 1 16,-21-1-16,21 0 0,-21 0 0,-1 0 15,1-21 1,0 0-16,21-21 16,0 0-16,0 0 15,0-22-15,0 22 0,21 0 16,0-21-16,1 21 0,-1-22 16,21 1-16,-21 0 0,22 20 0,-22-20 15,21 0-15,-21 21 0,22-22 0,-22 22 16,0 0-16,21 0 0,-21 0 15,1 21-15,-1 0 0,0 0 0,0 0 16,0 0-16,0 0 16,-21 21-16,0 0 0</inkml:trace>
  <inkml:trace contextRef="#ctx0" brushRef="#br0" timeOffset="27450.08">10985 2561 0,'0'0'0,"-21"0"0,-21-21 0,21 0 15,0 21-15,-22 0 0,22 0 0,-21-21 16,21 21-16,-1 0 0,-20-21 0,21 21 16,0 0-16,0 0 0,21-22 15,-22 22-15,1-21 0,0 21 0,0 0 16,0-21-16,0 21 0,-1 0 15,1 0-15,0 0 16,0 0 0,42 0 15,0 0-31,22 0 16,-22 0-16,42 0 0,-20 0 15,20 0-15,22 0 0,-1 0 0,22 0 16,0 0-16,0 0 0,21 0 0,0 0 15,0 21-15,21-21 0,21 0 0,1 0 16,-1 0-16,0 21 0,1-21 16,20 0-16,-20 0 0,-1 0 0,21 0 15,-20 0-15,-1 0 0,0 0 0,1 0 16,-1 0-16,-21 0 0,22 0 0,-22 0 16,-21 0-16,21 0 0,-21 0 15,0 0-15,-21 0 0,-22 22 0,1-22 16,-21 0-16,-1 0 0,-21 0 15,-20 0-15,-1 0 0,0 0 0,-42 0 32,0 0-32,-1 0 15,-20 0-15,-21-22 0,-1 22 0,1 0 16,-22-21-16,0 21 0,-21 0 0</inkml:trace>
  <inkml:trace contextRef="#ctx0" brushRef="#br0" timeOffset="27997.79">10626 2604 0,'0'0'0,"-22"0"0,1 0 0,0 0 16,0 0-16,0 0 15,42 0 17,21 0-32,-21 0 0,43 0 15,-22 0-15,22 0 0,-1 0 16,22 0-16,0 0 0,20 0 0,1 0 15,0-22-15,21 22 0,21 0 0,0 0 16,1 0-16,20 0 0,0 0 0,-21 0 16,22 0-16,20 0 0,-20 0 15,-1 22-15,0-22 0,1 0 0,-1 0 16,-21 0-16,21 0 0,-20 0 0,-1 0 16,-21 0-16,0 0 0,0 0 0,-21 0 15,-1 0-15,-20 0 0,0 0 16,-22 0-16,1 0 0,-1 0 15,-20 0-15,-1 0 0,0 0 0,1 0 16,-22 0-16,0 0 0,0 0 0,0 0 31,0 0-15,-21 21 0,0 0-1,-42-21 1,21 0-16,0 0 0</inkml:trace>
  <inkml:trace contextRef="#ctx0" brushRef="#br0" timeOffset="29526.9">3471 4826 0,'0'0'16,"21"-21"-16,-21 0 0,0 0 16,22 21-16,-1-22 0,0 22 15,-21-21-15,0 42 31,0 1-15,0-1-16,0 21 0,0-21 0,0 22 16,-21-1-16,0 0 0,-1 1 15,1-22-15,21 21 0,-21 0 0,0 1 16,0-22-16,21 0 0,0 0 0,0 0 16,-21 1-16,21-1 0,0-42 46,0-1-46,0 1 0,21 0 16,-21 0-16,21-21 0</inkml:trace>
  <inkml:trace contextRef="#ctx0" brushRef="#br0" timeOffset="29873.22">3535 4424 0,'-43'0'15,"22"0"-15,0 21 0,21 0 16,-21-21-16,21 21 0,0 1 16,0-1-16,0 0 0,0 0 15,21-21-15,0 0 16,0 0-16,1 0 0,-1 0 16,0 0-16,0 0 0,0-21 15,22 21-15,-43-21 0,21 0 0,-21-1 16,0 1-1,0 0-15,0 0 0,-21 21 0,21-21 16,-22 21-16,1 0 0,0 0 16,0 0-16,0 0 0,0 0 0,-1 0 15,1 0-15,21 21 0,0 0 16,0 0-16,0 0 16,0 1-16,21-1 0,1 0 15,-1-21-15,0 21 0,0 0 0,0-21 16,0 21-16,1 1 15</inkml:trace>
  <inkml:trace contextRef="#ctx0" brushRef="#br0" timeOffset="30577.81">3789 4953 0,'0'0'0,"21"0"0,0 0 15,0 0 1,0 0-16,1 0 0,-1-21 15,21 21-15,-21-21 0,0 0 16,1-1-16,20 1 0,-21-21 0,21 21 16,1 0-16,-1-22 15,-21 22-15,22-21 0,-22-1 0,21 1 16,-21 21-16,0-21 0,-21-1 0,0 1 16,0 0-16,0-1 0,0 22 15,0-21-15,0-1 0,0 22 0,-21-21 16,0 21-16,21 0 0,-21-1 15,0 22-15,0 0 0,21 22 16,-22-22-16,1 42 0,21-21 16,-21 21-16,21 1 0,0-1 15,-21 0-15,21 22 0,-21-22 0,0 22 16,21-1-16,-22 1 0,22-1 0,-21 22 16,0 0-16,21-22 15,0 22-15,-21-1 0,21 1 0,-21 0 16,21-1-16,-21 1 0,21 0 0,0-1 15,0 1-15,0 0 0,-22-22 16,22 22-16,-21 0 0,21-22 0,-21 22 16,21-22-16,0 22 0,0-22 0,0-20 15,0 20-15,0-20 0,0-1 0,0-21 16,0 0-16,21 0 0,0-21 16,1 0-16,20 0 0,-21-21 15,0 21-15,22-42 0,-22 21 0,21-22 16,0 1-16,1 0 0,-1-1 0,0 1 15,-20 0-15,20-22 16,0 22-16,-21-22 0,1 1 0,-1 21 16,-21-22-16,0 1 0,0-1 0,-43 1 15,22 20-15,-21-20 0,0 20 0,-22 1 16,22 0-16,-22-1 0,22 22 16,-22 0-16,22 0 0,-21 0 0,20 0 15,22 21-15,-21 0 0,21-22 0,21 1 31,0 0-15,21 21-16,0-21 16,0 21-16,0-21 0,0 21 0,1 0 15,-1-21-15,0 21 0,0-22 16,0 1-16,0 0 0,1 21 0,-1-21 16</inkml:trace>
  <inkml:trace contextRef="#ctx0" brushRef="#br0" timeOffset="31236.44">6138 3620 0,'0'-22'0,"0"44"0,0-65 15,0 1-15,0 21 0,-21 0 0,0-1 16,0 1-16,0 0 16,-1 0-16,-20 21 0,21 0 0,-21 0 15,-1 0-15,1 0 0,-22 0 0,22 21 16,-21 21-16,20-20 0,-20 20 16,-1 0-16,22 1 0,-22 20 0,1 1 15,21-1-15,-1 22 0,1-1 16,0 1-16,-1 0 0,22-1 0,0 1 15,21 0-15,0-1 0,0-20 0,0-1 16,21 22-16,0-21 0,0-1 0,22-21 16,-22 22-16,21-22 0,1 1 15,-1-22-15,0 21 0,1-21 0,-1 0 16,0-21-16,1 0 0,-22 0 16,21 0-16,0 0 0,-20 0 15,20 0-15,-21-21 0,21 0 0,-20 0 16</inkml:trace>
  <inkml:trace contextRef="#ctx0" brushRef="#br0" timeOffset="32281.36">6350 4255 0,'0'0'0,"0"-22"15,0 1-15,-21 21 31,0 0-31,-1 0 0,22 21 0,-21 1 16,0-1-16,0 0 0,0 21 16,0-21-16,21 22 0,-22-1 0,1 0 15,21 1-15,-21-1 0,21 0 0,0 1 16,0-1-16,0 0 0,0 1 16,0-1-16,0-21 0,0 0 0,21 22 15,0-22-15,1 0 0,-1-21 0,21 21 16,-21-21-16,0 0 0,1 0 15,20-21-15,-21 0 0,21 21 16,-20-21-16,20 0 0,-21-22 0,21 22 16,-20 0-16,-1-21 0,21 20 15,-21 1-15,0-21 0,-21 21 0,22-22 16,-22 22-16,0 0 0,0 0 16,0 0-16,-22 42 31,22 0-31,0 0 15,-21 0-15,0 1 0,21 20 0,-21-21 16,21 0-16,0 22 0,0-22 0,0 0 16,0 0-16,0 0 0,0 0 0,0 1 15,0-1-15,21-21 16,0 21-16,0-21 0,1 0 16,-1 0-16,0 0 0,0-21 15,0 0-15,0 21 0,1-22 16,-1 1-16,-21 0 0,0 0 0,0 0 15,0 0-15,0-1 0,0 1 16,0 0-16,-21 0 0,-1 0 0,1 21 16,21-21-16,-21 21 0,0-22 15,21 1 1,0 0 0,21 21-16,0 0 15,0-21-15,22 21 0,-22 0 0,21-21 16,-21 21-16,22 0 0,-22 0 15,21-21-15,1 21 0,-22 0 0,21 0 16,-21 0-16,0 0 0,1 0 16,-1 0-16,0 21 0,-21 0 15,21-21-15,-21 21 0,0 0 0,0 0 16,0 1-16,0-1 0,0 0 0,0 21 16,0-21-16,0 1 0,0-1 15,-21 21-15,21-21 0,0 0 0,0 1 16,-21-22-16,21 21 0,0 0 0,0 0 15,0-42 17,0 0-17,0 0-15,0-1 0,0 1 0,0 0 16,0-21-16,0 21 0,21-22 0,0 22 16,0-21-16,0 21 0,1-22 15,-1 1-15,21 21 0,-21-22 0,22 22 16,-1 0-16,-21 0 0,21 21 0,1 0 15,-22 0-15,21 0 0,-21 21 16,1-21-16,-1 21 0,0 0 0,-21 1 16,0-1-16,0 21 0,0-21 0,0 0 15,0 1-15,0-1 0,0 21 0,0-21 16,-21 0-16,21 1 16,-21-1-16,-1 0 0,22 0 15,-21-21-15,0 0 0,21 21 16,0-42-1,21 0 1,0 0-16,1 0 0,-1 21 16</inkml:trace>
  <inkml:trace contextRef="#ctx0" brushRef="#br0" timeOffset="33029.93">8318 4487 0,'0'0'0,"0"-21"0,0 0 0,0 0 16,0 0-16,0 0 0,0-1 15,-21 1-15,0 0 0,0 21 16,21-21-16,-21 21 0,0 0 0,-1 0 16,1 21-16,0 0 0,0 0 15,0 1-15,0-1 0,-1 0 0,1 21 16,0-21-16,0 22 0,0-22 0,0 21 15,21-21-15,0 22 0,0-22 0,0 0 16,0 0-16,0 0 0,0 1 16,0-1-16,21-21 15,0 21-15,0-21 0,0 0 0,0 0 16,1 0-16,-1-21 0,0 21 16,21-21-16,-21-1 0,1 1 0,-1 0 15,0 0-15,0 0 0,0 0 0,0-22 16,-21 22-16,22-21 0,-22-1 0,21 1 15,-21 0-15,0-1 0,0 1 16,0 0-16,0-22 0,0 22 0,0 0 16,0-1-16,0 1 0,0 21 0,0-22 15,0 22-15,0 0 0,0 42 32,0 0-32,0 1 0,0-1 15,0 21-15,-21 0 0,21 22 0,-22-22 16,22 1-16,0 20 0,0-21 15,0 1-15,0-1 0,-21 0 0,21 1 16,0-1-16,0-21 0,0 22 0,0-22 16,0 0-16,0 0 0,21 0 0,1-21 15,-1 0-15,0 0 16,0 0-16,0 0 0,22 0 16,-22-21-16,0 21 0,0-21 0,0 0 15,22 0-15,-22-1 0,0 1 0,0 0 16,0 0-16,0-21 0,1 20 15,-22 1-15,0 0 16,0 0-16,0 42 16,0 0-1,0 0-15,0 1 0,0-1 16,0 0-16,-22 0 0,22 0 0,0 0 16,0 1-16,0-1 0,0 0 15,22-21 16,-1 0-31,0 0 16,-21-21-16,21 0 0,0-1 16</inkml:trace>
  <inkml:trace contextRef="#ctx0" brushRef="#br0" timeOffset="33301.78">8848 4233 0,'0'-21'0,"0"42"0,-22-42 0,1 21 16,0 0-1,42 0 32,-21-21 0,-21 21-31,0 0-16,0 0 15,21 21 1,0 0-16,0 1 16,21-1-1</inkml:trace>
  <inkml:trace contextRef="#ctx0" brushRef="#br0" timeOffset="34709.97">9102 4636 0,'0'0'0,"-22"0"16,22-22 0,22 1-1,-22 0-15,21 0 0,0 21 16,0-21-16,0-22 0,0 22 15,-21 0-15,22-21 0,-1-1 0,0 1 16,0 0-16,-21-1 0,21-20 16,-21 21-16,21-22 0,1 1 0,-22 20 0,0-20 15,0 20-15,0 1 16,0 21-16,0-21 0,0 20 0,0 1 16,0 0-16,0 42 15,0 0 1,-22 1-16,1-1 0,21 21 0,-21 0 15,21 1-15,0 20 0,-21 1 0,21-22 16,-21 22-16,21-1 0,-21-21 0,21 22 16,0-22-16,0 1 0,0-1 15,0 0-15,0 1 0,0-22 16,0 0-16,0 21 0,0-21 0,0 1 16,21-1-16,0-21 0,0 0 15,0 0-15,0 0 16,1 0-16,-1-21 0,0-1 15,0 1-15,0 21 0,0-21 0,1 0 16,-1-21-16,0 20 0,0 1 0,-21 0 16,21-21-16,-21 21 0,21-1 15,-21 1-15,22 0 0,-22 0 16,0 42 0,0 0-16,0 0 15,-22 1 1,22 20-16,-21-21 0,21 0 0,0 0 15,0 1-15,0-1 0,0 0 0,0 0 16,0 0-16,0 0 0,21-21 16,-21 22-16,22-22 15,-1 0-15,0 0 0,0 0 0,0 0 16,22 0-16,-22-22 0,0 1 0,21 21 16,1-21-16,-22 21 0,21-21 0,-21 0 15,22 0-15,-22-1 0,0 1 16,0 0-16,0 0 0,-21 0 0,0 0 15,0-1-15,21 22 0,-42 0 32,21 22-17,-21-1-15,21 0 0,-21 0 0,0 0 16,21 0-16,-21 1 0,21-1 0,0 0 16,0 0-16,0 0 0,0 0 15,0 1 1,21-22-16,0 0 0,0 0 15,0 0-15,0 0 0,1 0 16,-1-22-16,0 1 0,0 0 16,-21 0-16,0 0 15,0 0-15,0-1 0,0 1 0,0 0 16,-21 0-16,0 21 0,0-21 16,21 0-16,-22-1 0,22 1 0,-21 21 15,21-21-15,-21 21 0,21-21 16,21 21-1,0-21-15,1 21 0,-1 0 16,0 0-16,0-21 0,0 21 0,0 0 16,22 0-16,-22 0 0,21 0 15,-21 0-15,22 0 0,-22 0 0,0 0 16,0 0-16,0 0 0,1 21 0,-1 0 16,-21 0-16,0 0 0,0 0 15,0 1-15,0-1 0,0 0 16,0 0-16,0 0 0,0 0 15,0 1-15,0-1 0,0 0 0,0 0 16,0 0-16,-21 0 16,21 1-1,0-44 17,0 1-32,0 0 15,0 0-15,0 0 0,21-22 16,0 22-16,0 0 0,0-21 15,0-1-15,1 22 0,-1-21 16,21 21-16,-21-22 0,0 22 0,1 0 16,-1 0-16,0 0 0,21 0 0,-21 21 15,1 0-15,-1 0 16,-21 21-16,21 0 0,0 0 16,-21 21-16,21-20 0,-21-1 0,0 21 15,0-21-15,0 0 0,0 1 0,0 20 16,0-21-16,0 0 0,0 0 15,0 1-15,-21-1 0,0 0 16,0-21 0,0 0-1,21-21 1,0 0-16,0-1 16,0 1-16</inkml:trace>
  <inkml:trace contextRef="#ctx0" brushRef="#br0" timeOffset="34993.8">10604 3874 0,'0'0'0,"-21"0"0,0 0 15,21 21-15,21-21 47,-21-21-31,0-1-1,-21 22 1,0 0 0,0 22-1,0-22 1</inkml:trace>
  <inkml:trace contextRef="#ctx0" brushRef="#br0" timeOffset="35229.89">9356 4022 0,'0'0'15,"-22"0"-15,44 0 32,-1 0-32,0 0 0,0 0 0,0 0 15,22 0-15,-1 0 0,-21 0 16,21 0-16,1 0 0,-1-21 16,-21 21-16,22 0 0,-22 0 0,0-22 15,0 22-15,0 0 0,0-21 0</inkml:trace>
  <inkml:trace contextRef="#ctx0" brushRef="#br0" timeOffset="36377.99">11345 3429 0,'0'0'0,"21"0"15,1 0-15,-1 0 0,0 0 16,0 0-16,21 0 0,-20 0 0,-1 21 16,21 0-16,-21 1 0,22 20 15,-1-21-15,0 21 0,-21-20 0,22 20 16,-1 0-16,-21 22 0,0-22 0,-21 22 15,0-22-15,0 21 0,0 1 16,0-1-16,-21 1 0,0-22 16,0 22-16,0-1 0,-22-20 0,22-1 15,-21 21-15,21-20 0,0-1 0,-1 0 16,-20-20-16,21 20 0,0 0 0,0-21 16,-1 1-16,1 20 0,0-21 15,0 0-15,0 0 0,0 1 0,-1-1 16,22 0-16,-21 0 0,0 0 15,21 0 1</inkml:trace>
  <inkml:trace contextRef="#ctx0" brushRef="#br0" timeOffset="37534.08">6159 5863 0,'0'-21'31,"0"0"-31,0 0 16,22 21-16,-22-21 0,21-1 16,0 1-16,-21 0 0,21 21 15,-21-21-15,21 21 0,-21-21 16,0 0 0,-21 21-16,0 0 0,0 0 15,0 0-15,-22 0 0,22 0 0,-21 21 16,-1 0-16,1-21 0,0 21 15,21 0-15,-22 0 0,22 1 0,-21-1 16,21 0-16,21 0 0,0 0 16,0 0-16,21 1 15,0-22-15,21 21 0,-21-21 16,22 21-16,-1 0 0,-21-21 0,22 21 16,-1-21-16,-21 21 0,21 1 0,-20-1 15,20-21-15,-21 21 16,-21 0-16,0 0 0,21-21 0,-21 21 15,0 1-15,0-1 0,-21-21 16,0 0-16,0 21 0,0-21 0,-1 0 16,1 0-16,0 0 0,0 0 15,0 21-15,0-21 0,-1 0 0,22-21 32,22 21-17,-1 0-15,0 0 16,0 0-16,-21 21 15,21 0-15,-21 0 0,0 1 16,0-1-16,0 0 0,0 21 16,0-21-16,-21 1 0,0 20 0,0-21 15,0 21-15,-1-20 0,1 20 16,0-21-16,0 21 0,0-20 0,0-1 16,21 0-16,0 0 0,0 0 0,0 0 15,21-21 1,0 0-1,0 0-15,0 0 0,0-21 16,-21 0-16,22 0 16</inkml:trace>
  <inkml:trace contextRef="#ctx0" brushRef="#br0" timeOffset="38134.04">7070 6922 0,'-22'21'16,"22"0"-16,-42-21 15,21 42-15,0-21 0,-22 22 0,22-1 16,-21 0-16,0 22 0,-1-1 0,1-20 16,0 20-16,-1 1 15,-20-22-15,20 22 0,22-22 0,-21 0 16,0 1-16,20-1 0,-20 0 0,21 1 16,0-22-16,0 0 0,21 0 0,0 0 15,0 0-15,21-42 31,0 0-31,0 0 0</inkml:trace>
  <inkml:trace contextRef="#ctx0" brushRef="#br0" timeOffset="38417.87">7345 6943 0,'0'0'0,"0"-21"15,-21 42 1,21 0-16,-22 0 0,-20 0 0,21 22 16,-21-1-16,20 0 0,-20 1 15,0 20-15,-22 1 0,22-22 0,0 21 16,-22 1-16,22-22 0,-1 22 0,1-22 16,0 0-16,-1 1 0,1-1 15,21 0-15,0-20 0,0 20 0,21-21 16,0 0-16,0 0 0,21-21 31,0-21-31,0 0 0,0 0 16,22 0-16,-22 0 0,21-1 0</inkml:trace>
  <inkml:trace contextRef="#ctx0" brushRef="#br0" timeOffset="38874.12">7874 7133 0,'0'0'0,"-42"-42"16,42 21-16,-22 21 0,1 0 16,0 0-16,0 0 15,0 0-15,0 0 0,-22 0 0,22 0 16,0 21-16,-21 0 0,20 0 0,1 22 15,-21-22-15,21 21 0,0 0 0,21 1 16,0-22-16,0 21 0,0 1 16,0-22-16,0 0 0,0 21 0,0-21 15,21 1-15,0-1 0,0 0 0,0 0 16,22 0-16,-22-21 0,0 21 16,0 1-16,0-22 0,-21 21 15,0 0-15,0 0 0,0 0 16,-21-21-16,0 0 15,0 0-15,-22 21 0,22-21 0,-21 0 16,21 0-16,-22 0 0,1 0 16,21 0-16,-21 0 0,20 0 0,-20 0 15,21-21-15,0 21 0,21-21 16,-21 21-16,21-21 0,0 0 16,21 21-16,0-21 15,0 21-15,0-22 0,0 1 16,22 21-16,-22-21 0,21 0 15</inkml:trace>
  <inkml:trace contextRef="#ctx0" brushRef="#br0" timeOffset="39138.16">8318 6964 0,'-21'0'16,"0"21"-16,21 0 15,-21 0-15,0 1 0,21 20 16,-21 0-16,-1 1 0,22-1 0,-21 0 16,21 1-16,-21-1 0,0 0 15,21 1-15,0-1 0,0 0 0,0 1 16,0-22-16,0 0 0,0 0 16,0 0-16,0 0 0,0 1 0,21-22 15,0 0-15,0 0 16,1-22-16,-22 1 15,0 0-15,0 0 0</inkml:trace>
  <inkml:trace contextRef="#ctx0" brushRef="#br0" timeOffset="39294.07">7980 7430 0,'0'0'0,"0"-22"0,-21 22 16,21-21-1,21 21-15,0 0 16,0-21-16,21 21 0,-20 0 15,20 0-15,-21 0 0,21-21 0,-20 21 16,20 0-16,-21 0 0,21-21 0,-20 21 16,-1 0-16,21 0 0</inkml:trace>
  <inkml:trace contextRef="#ctx0" brushRef="#br0" timeOffset="40101.61">8826 7535 0,'43'0'15,"-22"-21"-15,0 21 16,0-21-16,-21 0 0,0 0 16,21 0-16,-21-1 0,0 1 15,0 0-15,0 0 0,0 0 0,-21 0 16,21-1-16,-21 1 0,0 0 0,0 0 15,0 21-15,-1 0 0,1 0 16,0 0-16,0 0 0,0 0 0,0 21 16,-1-21-16,1 42 0,0-20 15,0-1-15,21 21 0,-21-21 0,21 22 16,-21-22-16,21 21 0,0-21 0,0 0 16,0 1-16,0 20 0,0-21 15,0 0-15,21-21 0,0 0 16,0 0-16,0 0 0,0 0 0,1 0 15,-1 0-15,0-21 0,0 0 0,0 21 16,0-21-16,1 0 0,-1-1 16,-21-20-16,21 21 0,0 0 0,-21-22 15,0 22-15,0-21 0,0 21 0,21-22 16,-21 22-16,0 0 0,0 0 0,0 0 16,0 0-16,0 42 31,0 0-31,0 0 0,0 0 0,0 22 15,-21-22-15,21 21 0,0-21 0,0 22 16,0-22-16,0 21 0,0-21 0,0 22 16,0-22-16,0 0 0,21 0 15,0 0-15,1 0 0,-1-21 0,0 0 16,0 22-16,0-22 0,0 0 0,1 0 16,-1 0-16,0-22 0,0 1 0,0 21 15,0-21-15,1 0 0,-1 0 16,21 0-16,-21-22 0,0 22 0,-21-21 15,22-1-15,-1 1 0,0 0 16,0-22-16,0 22 0,0 0 0,-21-22 16,22 22-16,-22-1 0,21 1 0,-21 0 15,0-1-15,0 22 0,0 0 0,0 0 16,0 0-16,0 42 16,0 0-16,-21 0 15,-1 0-15,22 1 0,-21 20 0,0 0 16,21 1-16,-21-1 0,0 0 0,0 22 15,21-22-15,0 0 0,-22 22 16,22-22-16,-21 1 0,21-22 16,0 21-16,0-21 0,0 22 0,0-22 15,0 0-15,0 0 0,21-21 0,1 21 16,-1-21-16,0 0 0,0 0 16,0 0-16,0-21 0,1 0 15,-1 0-15</inkml:trace>
  <inkml:trace contextRef="#ctx0" brushRef="#br0" timeOffset="40290.51">9313 7218 0,'21'0'15,"1"0"1,-1 0-16,0 0 0,0-21 0,0 21 15,0 0-15,1 0 0,20 0 0,0-21 16,-21 21-16,22 0 0,-22-22 0,0 22 16,21 0-16,-20-21 0</inkml:trace>
  <inkml:trace contextRef="#ctx0" brushRef="#br0" timeOffset="41278.94">9779 7387 0,'0'0'0,"63"0"16,-41 0-16,-1 0 0,0 0 0,0 0 15,0 0-15,0 0 0,1-21 0,-1 21 16,0-21-16,0 21 0,-21-21 0,0 0 15,21 21-15,-21-22 0,0 1 0,0 0 16,0 0-16,-21 0 16,21 0-16,-21 21 0,0 0 15,0 0-15,-1 0 0,1 0 0,0 0 16,0 21-16,21 0 0,-21 0 0,0 0 16,-1 0-16,1 22 0,21-22 15,0 0-15,0 21 0,0-20 0,0 20 16,0-21-16,0 0 0,0 0 0,0 1 15,0-1-15,21-21 0,1 21 0,-1-21 16,21 0-16,-21 0 0,22 0 0,-22 0 16,21 0-16,0 0 0,-20 0 0,20-21 15,0 21-15,-21-21 0,22-1 16,-22 22-16,21-21 0,-21 0 16,1 0-16,-1-21 0,0 20 0,-21 1 15,0 0-15,0-21 0,0 21 0,0-1 16,0 1-16,0 0 0,0 0 0,-21 21 31,21 21-31,-21 0 0,-1 0 16,22 1-16,0-1 0,0 0 0,0 21 15,-21-21-15,21 1 0,0-1 0,0 21 16,0-21-16,0 0 0,0 1 16,0-1-16,21-42 46,-21-1-46,0 1 16,22 0-16,-1 0 0,-21-21 0,21 20 16,0-20-16,-21 21 0,21-21 0,0 20 15,1-20-15,-1 21 0,0 0 16,0 0-16,0 21 0,0-22 16,1 22-16,-1 22 15,-21-1-15,0 0 0,21 0 0,-21 0 16,21 0-16,-21 22 0,21-22 0,-21 0 15,0 21-15,0-20 0,21-1 0,-21 0 16,0 0-16,22 0 16,-22 0-16,0 1 0,0-44 47,21 22-47,-21-21 0,21 0 0,-21 0 15,21 0-15,0 0 0,0-22 0,1 22 16,20-21-16,-21 21 0,21-1 15,-20-20-15,20 21 0,0 0 0,-21 0 16,22-1-16,-22 22 0,0 0 0,0 0 16,0 0-16,1 0 0,-22 22 15,0-1-15,0 0 0,0 0 0,0 0 16,0 22-16,0-22 0,0 0 16,-22 0-16,1 0 0,21 0 15,-21 1-15,21-1 0,0 0 0,0 0 16,21-21 15,0 0-31,1-21 0</inkml:trace>
  <inkml:trace contextRef="#ctx0" brushRef="#br0" timeOffset="41659.72">11515 7303 0,'21'0'32,"0"-22"-17,0 22-15,0-21 0,0 21 0,1 0 16,-1-21-16,0 21 0,0 0 0,0-21 16,0 0-16,1 21 0,-1-21 0,0 21 15,-21-22-15,21 1 0,-21 0 16,0 0-16,-21 21 15,0 0 1,0 0-16,-1 0 0,1 21 0,0 0 16,0 0-16,0 1 0,0-1 0,-1 0 15,1 0-15,21 0 0,0 0 16,0 22-16,0-22 0,0 0 0,0 0 16,0 0-16,0 1 0,21-1 15,1 0-15,-1-21 16,0 0-16,0 0 0,0 0 0,0 0 15,1 0-15,-1 0 0,0 0 0,0 0 16,21-21-16,-20 21 0,-1-21 0,0-1 16</inkml:trace>
  <inkml:trace contextRef="#ctx0" brushRef="#br0" timeOffset="42129.45">12192 7027 0,'0'-21'0,"0"42"0,-21-42 31,0 42-31,-1-21 16,22 22-16,-21-1 0,21 0 0,0 21 16,-21-21-16,21 22 0,-21-22 0,21 21 15,0-21-15,0 22 0,-21-22 16,21 0-16,0 0 0,-21 0 0,21 1 16,0-1-16,0 0 0,0 0 0,-22-21 15,1 0 1,21-21-1,0 0 1,0 0-16,0-1 0,21 1 16,1 0-16,-22-21 0,21 21 15,0-22-15,21 22 0,-21-21 0,22-1 16,-22 22-16,21 0 0,1 0 0,-22 0 16,21 0-16,-21-1 0,22 22 0,-22 0 15,0 0-15,0 0 0,0 0 0,0 0 16,-21 22-16,0-1 0,0 0 0,0 21 15,0-21-15,0 1 0,0 20 16,0-21-16,0 0 0,-21 0 16,0 22-16,21-22 0,0 0 0,-21-21 15,0 21-15,21 0 0,-21 1 0,21-1 16,0-42 31,0-1-47,21 1 0,0 21 15,0-21-15</inkml:trace>
  <inkml:trace contextRef="#ctx0" brushRef="#br0" timeOffset="42470.77">13208 6519 0,'0'0'0,"-21"-21"0,0 0 0,21 0 15,-22 21-15,22-21 0,-21 21 16,0 0-16,21 21 16,0 0-16,-21 0 0,0 0 15,0 22-15,21-1 0,-22 0 0,1 1 16,21 20-16,-21-20 0,0 20 0,0-21 16,0 22-16,-1-22 0,1 1 15,21 20-15,-21-21 0,0 1 0,21-1 0,-21-21 16,21 22-16,0-22 0,0 21 15,0-21-15,0 0 0,0 1 16,0-1-16,0 0 0,21-21 16,0 0-16,0 0 15,0 0-15,1 0 0,-1 0 0,0-21 16,0 0-16,0 21 0,0-22 0,1 1 16,-1 0-16,0 0 0,0 0 0,-21 0 15</inkml:trace>
  <inkml:trace contextRef="#ctx0" brushRef="#br0" timeOffset="42729.62">12742 6922 0,'-63'0'16,"84"0"0,0 0-1,21-22-15,-20 22 0,20 0 16,0 0-16,1 0 0,-1 0 0,0 0 15,1 0-15,20-21 0,-21 21 0,1 0 16,-1 0-16,0 0 0,-20 0 0,20 0 16,-21 0-16,0 0 0,0 0 31,-21-21-15</inkml:trace>
  <inkml:trace contextRef="#ctx0" brushRef="#br0" timeOffset="45734.18">3641 10393 0,'0'-21'0</inkml:trace>
  <inkml:trace contextRef="#ctx0" brushRef="#br0" timeOffset="82109.53">2476 6011 0,'0'0'0,"22"0"31,-1 0-31,0 0 0,21 0 15,-21 0-15,22 0 0,20 0 16,-20 0-16,-1 0 0,0 0 0,1 0 16,-1 0-16,0 0 0,-21 0 15,22 0-15,-22 0 0,0 0 16,-42 0 15,0 0-31,0 0 0,-1 0 0,1 0 16</inkml:trace>
  <inkml:trace contextRef="#ctx0" brushRef="#br0" timeOffset="123629.09">6075 8700 0,'0'0'0,"-21"0"110,-1 0-64,1 0 33,21-22-79,-21 22 15,21-21 1,0 0-1,0 0 17,0 0-1,0 0 0,0-1 16,21 22-47,0 0 16,1-21-1,-1 21-15,0 0 16,0 0-16,0 0 16,0 0-1,1 0-15,-1 0 0,0 0 16,0 0-16,0 0 15,-21 21 17,0 1-17,0-1 1,-21-21-16,21 21 0,-21 0 16,0 0-16,0-21 0,21 21 15,0 1-15,-22-22 16,22 21-16,-21-21 0,21 21 0,-21-21 15,21 21-15,0 0 16,0 0 0,0 1-16,0-1 15,0 0 17,0 0-17,0 0 16,0 0-31,0 1 16,0-1 0,0 0-1,21-21-15,0 0 16,1 0-16,-1 0 16,0 0-16,0-21 15,0 21 1,0-21-16,-21-1 31,0 1 0,-21 21-15,0 0-16,0 21 16,0-21-16,21 22 0,-21-1 0,-1-21 15,22 21-15,0 0 0,-21-21 16,0 21-16,0 0 0,21 1 0,0-1 15,0 0-15,-21 0 0,21 0 16,0 0-16,0 1 0,0-1 16,0 0-16,0 0 0,0 0 15,0 0-15,21 1 0,-21-1 16,21 0-16,0 0 16,-21 0-16,21-21 0,-21 21 0,0 1 15,0-1-15,0 0 16,0 0-1,-21 0-15,0-21 0,0 21 16,0-21-16,0 22 0,-1-22 0,1 0 16,0 0-16,0 0 0,0 0 15,0 0-15,-1 0 0,1 0 0,0 0 16,0 0-16,0 0 16,0 0-16,-1 0 109,44 0 188</inkml:trace>
  <inkml:trace contextRef="#ctx0" brushRef="#br0" timeOffset="124474.03">5842 10414 0,'0'0'0,"0"21"0,21-21 0,-21 21 16,0 1-16,21-22 0,0 21 0,1-21 16,-1 21-16,0-21 0,0 0 15,21 0-15,-20 0 0,-1 0 0,0 0 16,21 0-16,-21 0 0,1-21 16,20 21-16,-21-21 0,21-1 15,-20 1-15,-1 0 0,0 0 0,0 21 16,0-21-16,-21 0 0,0-1 15,0 1-15,0 0 0,0 0 16,-21 21-16,0 0 0,0-21 0,0 21 16,-1 0-16,1 0 0,0 0 15,0 0-15,0 0 0,-22 21 0,22 0 16,0 0-16,0 0 0,0 22 0,0-22 16,-1 21-16,1 1 0,0-1 15,0 0-15,21 1 0,0-1 0,-21-21 16,21 21-16,0 1 0,0-22 15,0 0-15,0 0 0,21 0 0,0 1 16,0-1-16,0-21 0,1 21 16,-1-21-16,0 0 0,0 0 0,21 0 15,-20 0-15,-1 0 0,21 0 0,-21-21 16,22 0-16,-1-1 0,0 1 16,1 0-16,-1-21 0,0-1 0,1 1 15,-1 0-15</inkml:trace>
  <inkml:trace contextRef="#ctx0" brushRef="#br0" timeOffset="124773.85">7048 9927 0,'22'-21'0,"-44"42"0,44-63 0,-22 21 0,0 0 16,0-1-16,0 1 16,0 42-1,0 1-15,0-1 0,0 0 16,0 21-16,0-21 0,0 22 15,0-1-15,0 0 0,-22 1 0,22 20 16,-21-20-16,0 20 0,21-21 0,-21 22 16,0-22-16,0 22 0,-1-22 15,1 0-15,21 1 0,-21-1 0,21 0 16,-21-20-16,21-1 0,0 0 0,0 0 16,0 0-16,0 0 0,21-21 31,0 0-31,0-21 15,-21 0-15,22 0 0,-1 0 0,0-22 16,0 22-16,0 0 0</inkml:trace>
  <inkml:trace contextRef="#ctx0" brushRef="#br0" timeOffset="125218.6">7493 10308 0,'42'-21'16,"-42"0"-1,0 0-15,0 0 16,-21 21 0,0 0-16,0 0 15,0 0-15,-22 0 0,22 21 0,0 0 16,0 0-16,0-21 0,-1 21 0,-20 22 16,21-22-16,0 0 0,21 0 15,-21 0-15,21 0 0,0 1 0,0-1 16,0 0-16,0 0 0,0 0 0,21 0 15,0-21-15,0 22 16,0-1-16,0-21 0,1 21 0,20-21 16,-21 21-16,0-21 0,0 21 0,1-21 15,-1 21-15,0-21 0,-21 22 16,0-1-16,0 0 16,-21-21-16,0 0 15,-1 0-15,1 21 0,0-21 0,-21 0 16,21 0-16,-1 0 0,1 0 0,-21 0 15,21 0-15,0 0 0,-1 0 16,1 0-16,0 0 16,21-21-16,21 0 31,0 21-31,-21-21 16,22 21-16,-1-22 0,0 22 0,0-21 15</inkml:trace>
  <inkml:trace contextRef="#ctx0" brushRef="#br0" timeOffset="125646.35">7810 10541 0,'22'0'31,"-1"-21"-31,0 21 16,0 0-16,0-21 0,0 0 0,1 21 15,20-22-15,-21 1 0,0 0 16,22 21-16,-22-21 0,0 0 16,0 0-16,-21-1 0,21 1 0,-21 0 15,21 0-15,-21 0 0,0 0 16,-21 21 0,0 0-16,0 0 0,0 0 15,-22 0-15,22 0 0,0 21 0,0-21 16,0 21-16,-22 0 0,22 0 0,0 22 15,0-22-15,0 0 0,0 21 16,21-21-16,0 22 0,0-22 0,0 0 16,0 0-16,0 22 0,0-22 15,21-21-15,0 21 0,0 0 0,0-21 16,0 0-16,1 21 0,-1-21 16,0 0-16,0 0 0,0 0 0,0 0 15,1 0-15,-1 0 0,-21-21 0,21 21 16,0-21-16,0 21 0,-21-21 15,21 0-15,1-1 0,-1 1 0,-21 0 16,21 0-16</inkml:trace>
  <inkml:trace contextRef="#ctx0" brushRef="#br0" timeOffset="125986.07">9186 10160 0,'-21'0'32,"21"21"-17,-21 0-15,21 1 0,0-1 0,-21 0 16,21 0-16,-21 0 0,21 0 15,0 22-15,0-22 0,-22 0 0,22 0 16,0 0-16,0 1 0,0-1 16,0 0-16,0 0 0,0 0 15,0-42 32,0 0-47,0 0 0,0-22 16</inkml:trace>
  <inkml:trace contextRef="#ctx0" brushRef="#br0" timeOffset="126301.88">9207 9948 0,'0'0'0,"-21"0"15,0 0-15,21 22 0,0-1 31,21-21-15,0 0-16,1 0 0,-1 0 16,-21-21-16,0-1 15,0 1 1,-21 21 15,-1 0-15,22 21-1,0 1 1,0-1-16,0 0 16,22 0-1</inkml:trace>
  <inkml:trace contextRef="#ctx0" brushRef="#br0" timeOffset="127005.68">9483 10456 0,'0'0'0,"21"0"0,0 0 16,0 0-16,0 0 16,0-21-16,1 0 0,-1 21 0,21-21 15,-21 0-15,0 0 0,1-1 0,20 1 16,-21 0-16,0-21 0,0 21 0,1-1 15,-1-20-15,-21 21 0,0 0 16,21-22-16,-21 22 0,21-21 0,-21 21 16,0 0-16,0-1 0,0 1 0,0 0 15,0 0-15,0 0 16,-21 21 0,0 21-16,21 0 15,-21 0-15,-1 0 0,1 22 0,21-22 16,-21 21-16,0 1 0,0-1 15,21 0-15,-21 1 0,-1-1 0,22 21 16,-21-20-16,0 20 0,0 1 0,21-1 16,-21 1-16,0-1 0,-1-20 0,1 20 15,0 1-15,0-1 0,0 1 16,0-1-16,-1 1 0,1-1 16,0 1-16,21-1 0,-21 1 0,0-22 15,21 0-15,0 1 0,0-1 0,0-21 16,0 21-16,0-20 0,0-1 0,0 0 15,0 0-15,21-21 16,0 0 0,0-21-16,0 21 0,1-21 15,-1 0-15,0-1 0,21-20 0,-21 21 16,1-21-16,-1 20 0,21-20 0,-21 0 16,-21-1-16,21-20 0,-21 21 0,0-1 15,0-20-15,0 20 0,0 1 16,0 0-16,-21-1 0,0 1 0,0 21 15,0-21-15,-22 20 0,22 1 16,0 0-16,0 0 0,0 21 0,0 0 16,-1-21-16,1 21 15,42-21 17,1 21-32,-1 0 0,0-22 15,-21 1-15,21 21 0,0-21 16,0 0-16,1 0 0,-22 0 0,21-1 15,0 1-15</inkml:trace>
  <inkml:trace contextRef="#ctx0" brushRef="#br0" timeOffset="127567.08">11959 9377 0,'0'0'16,"0"-42"-16,0 20 0,21 1 0,-21 0 0,0 0 16,0-21-16,0 20 0,0 1 0,0 0 15,-21 21-15,0 0 16,0 0-16,0 0 0,-22 0 15,1 0-15,0 21 0,-1 0 0,1 1 16,0 20-16,-22 0 0,22 1 0,-1-1 16,-20 21-16,-1 1 0,22-1 15,-21 1-15,-1 21 0,22-22 0,-22 1 16,22 20-16,0-20 0,-1-1 0,1-20 16,21 20-16,0 1 0,21-1 0,0-21 15,0 1-15,0-1 0,21 0 16,21 1-16,-21-1 0,22-21 0,-22 22 15,21-22-15,22 0 0,-22-21 0,0 21 16,1-21-16,-1 0 0,21 0 0,-20 0 16,-1 0-16,0-21 15,1 0-15,-1 0 0,22-1 0,-22-20 16,0 21-16</inkml:trace>
  <inkml:trace contextRef="#ctx0" brushRef="#br0" timeOffset="128446.16">12255 9948 0,'0'0'0,"0"-21"0,0-21 16,0 21-16,0 0 0,0-1 0,0 1 16,0 0-16,-21 0 0,0 21 0,0 0 15,0 0-15,0 0 0,-1 21 0,1 0 16,0 0-16,0 1 16,21-1-16,-21 21 0,0 0 0,-1-20 15,22 20-15,0 0 0,0 1 0,-21-1 16,21 0-16,0 1 0,0-1 0,0 0 15,0 1-15,0-22 0,0 21 0,0-21 16,0 0-16,21 1 0,-21-1 16,22-21-16,-1 0 0,0 0 0,0 0 15,0 0-15,0 0 0,22 0 0,-22 0 16,0-21-16,0-1 0,0 1 0,1 0 16,-1 0-16,0 0 0,-21-22 15,0 22-15,21 0 0,-21-21 0,0 21 16,0-1-16,0 1 0,0 0 0,0 0 15,-21 21 1,0 0-16,0 0 16,-1 0-16,1 0 0,0 21 15,21 0-15,-21-21 0,21 21 16,0 1-16,0-1 16,21-21-16,0 0 15,0 0-15,1 0 0,-1 0 0,0 0 16,0 0-16,0 0 0,0-21 15,1-1-15,-1 22 0,0-21 0,0 21 16,0-21-16,0 0 0,1 21 16,-1-21-16,0 0 15,-21 42 17,0 0-32,-21-21 15,21 21-15,-21 0 0,21 0 0,-22 1 16,22-1-16,0 0 0,0 0 0,-21 0 15,21 0-15,0 1 0,0-1 16,-21-21-16,21-21 47,0-1-47,0 1 16,21 0-16,-21 0 0,21 0 15,1 0-15,-22-1 0,21 1 0,0 0 16,0 0-16,-21 0 0,21 0 0,0-1 15,1 22-15,-1 0 0,0-21 16,0 21-16,0 0 0,0 0 16,1 21-16,-22 1 0,0-1 15,21 0-15,-21 0 0,0 0 0,21 0 16,-21 1-16,0-1 0,0 0 0,0 0 16,0 0-16,0 0 15,0 1-15,0-1 0,0 0 16,0 0-1,0-42 17,0 0-17,0 0-15,21-1 0,0 1 16,0 0-16,1 21 0</inkml:trace>
  <inkml:trace contextRef="#ctx0" brushRef="#br0" timeOffset="130457.36">13525 10139 0,'0'0'0,"0"-21"16,0 0-16,0-1 0,0 1 16,0 0-16,-21 21 0,21-21 0,-21 0 15,0 21-15,21-21 0,-21 21 0,0 0 16,-1 0-16,1 0 0,0 0 0,0 0 15,0 0-15,0 21 0,-22 0 16,22 0-16,0 0 0,-21 0 0,20 1 16,1-1-16,-21 21 0,21-21 0,0 0 15,-1 22-15,1-22 0,0 21 0,21-21 16,-21 1-16,21-1 0,0 21 0,0-21 16,21 0-16,0 1 15,22-22-15,-22 0 16,0 0-16,21 0 0,-21 0 0,22-22 15,-22 1-15,21 21 0,1-21 0,-1-21 16,-21 21-16,21-1 0,-20-20 0,-1 21 16,21-21-16,-21-1 0,0 22 0,1-21 15,-1-1-15,-21 1 0,21-21 16,-21 20-16,21 1 0,-21-22 0,0 22 16,0 0-16,0-1 0,0 1 0,0 21 15,0-21-15,0 20 0,0 1 16,-21 42-1,0 1-15,21-1 16,-21 0-16,-1 21 0,22 1 0,-21-1 16,0 0-16,0 22 0,21-22 0,0 0 15,-21 1-15,21-1 0,-21 0 0,21 1 16,0-1-16,0-21 0,0 22 0,0-1 16,0-21-16,0 0 0,0 0 15,21 1-15,0-1 0,0-21 0,0 0 16,0 0-16,1 0 0,-1 0 0,0 0 15,0 0-15,21 0 0,-20-21 0,-1 21 16,0-22-16,0 1 0,21 0 0,-20 0 16,-22 0-16,21-22 0,0 22 15,0 0-15,-21 0 0,0 0 16,0 0-16,0-1 0,0 44 31,0-1-31,-21 0 16,21 0-16,-21 0 0,21 0 15,0 1-15,0-1 0,0 0 0,0 0 16,0 0-16,0 0 0,0 1 16,0-1-16,21 0 0,0 0 0,0-21 15,0 21-15,1-21 0,-1 0 0,0 0 16,0 0-16,0 0 0,22 0 16,-22 0-16,0-21 0,0 0 0,21 0 15,-20 0-15,-1-1 0,0-20 0,0 21 16,0-21-16,0-1 0,-21 22 15,22-21-15,-1-22 0,-21 22 0,0 0 16,0-22-16,21 22 0,-21-22 0,0 22 16,21 0-16,-21-1 0,0 1 0,0 21 15,0 0-15,0-1 0,0 1 0,0 42 32,-21 1-32,21-1 0,-21 21 15,21 0-15,-21 1 0,21-1 0,-22 0 16,1 1-16,21-1 0,0 0 15,0 1-15,-21-1 0,21 0 16,-21 1-16,21-22 0,0 21 0,0 1 16,0-22-16,0 0 0,0 21 0,0-21 15,0 1-15,0-1 0,0 0 0,21-21 16,0 0-16,-21 21 0,21-21 0,1 0 16,-1 0-16,0-21 0,0 21 15,0-21-15,0 0 0,1-1 16,-1 1-16,21 0 0,-21 0 0,0 0 15,-21 0-15,22-1 0,-1 1 16,-21 0-16,21 0 0,0 21 16,-21 21 15,0 0-31,0 0 16,0 1-16,-21-1 0,21 0 0,0 0 15,0 0-15,0 0 0,0 1 0,0-1 16,0 0-16,0 0 0,0 0 15,21 0-15,0-21 16,0 0-16,1 0 0,-1 0 16,0 0-16,0 0 0,0-21 15,0 0-15,1 21 0,-1-21 0,0 0 16,0 0-16,-21-1 0,21 1 16,0 0-16,1 0 0,-22 0 0,0 0 15,21 21-15,-21-22 0,0 44 31,-21-1-15,21 0-16,0 0 16,-22 0-16,22 0 0,0 1 15,0-1-15,0 0 0,0 0 16,22-21 0,-1 0-1,0 0-15,-21-21 0,21 0 16,-21 0-1,21 21-15,-21-22 0,0 1 0,0 0 16,0 0-16,0 0 0,0 0 16,0-1-16,-21 1 0,21 0 15,-21 21-15,0 0 16,21-21 15,21 21-15,0 0-16,0 0 0,0 0 0,1-21 15,-1 21-15,21 0 0,-21 0 0,0 0 16,22-21-16,-22 21 0,0 0 0,0 0 16,0 0-16,1 0 0,-1 0 15,-21 21-15,21-21 0,-21 21 16,0 0-16,0 0 0,0 0 16,0 1-16,0-1 0,0 0 15,0 0-15,0 0 0,0 0 0,0 1 16,0-1-16,0 0 0,0 0 0,0 0 15,0 0-15,-21-21 0,0 22 16,-1-22 0,22-22 15,0 1-31,0 0 0,0 0 16,0 0-16,0 0 0,22-1 15,-1 1-15,0-21 0,0 21 0,0 0 16,22-22-16,-22 22 0,21 0 15,-21-21-15,22 20 0,-1 1 0,-21 0 16,21 0-16,-20 21 0,-1 0 0,0 0 16,0 0-16,0 0 0,-21 21 15,21 0-15,-21 0 0,0 1 0,0-1 16,0 0-16,0 0 0,0 0 0,0 0 16,0 1-16,0-1 0,0 0 15,-21 0-15,21 0 0,0 0 16,0 1-16,0-1 0,0 0 0,-21-21 0,21 21 15,-21-21-15,21 21 16,-21-21-16,0 0 16,21-21-1,0 0-15,-22 21 0,22-21 16,-21 0-16,21-1 0,0 1 16,-21 0-16</inkml:trace>
  <inkml:trace contextRef="#ctx0" brushRef="#br0" timeOffset="130673.09">15409 9821 0,'0'0'0,"-21"0"0,0-21 0,0 21 16,0 0-16,21 21 94,-22-21-94,1 0 0,0 0 0,0 0 15</inkml:trace>
  <inkml:trace contextRef="#ctx0" brushRef="#br0" timeOffset="130882.97">14414 10033 0,'0'0'16,"-21"0"-16,42 0 31,1 0-31,-1 0 0,0 0 16,0 0-16,0 0 0,0 0 0,1 0 16,-1 0-16,0 0 0,0 0 0,0-21 15,-21 0 1,0 0-1</inkml:trace>
  <inkml:trace contextRef="#ctx0" brushRef="#br0" timeOffset="131061.87">13991 9864 0,'0'0'0,"-21"0"0,0 0 16,0 0-16,-1 0 15,44 0 32,-1 0-47,0 0 0,0 0 16</inkml:trace>
  <inkml:trace contextRef="#ctx0" brushRef="#br0" timeOffset="131489.62">15642 9398 0,'0'0'15,"0"-63"1,21 41-16,-21 1 0,21 21 0,1 0 15,-22-21-15,21 21 0,0 0 16,0 0-16,0 0 0,0 21 16,-21 0-16,22 1 0,-1-1 0,21 0 15,-21 0-15,0 21 0,1 1 0,20-1 16,-21 0-16,21 22 0,-20-22 16,-1 22-16,0-1 0,0 1 0,0-22 15,-21 22-15,21-1 0,-21 1 0,0-1 16,0-21-16,0 22 0,0-22 0,-21 22 15,21-22-15,-42 0 0,21 1 16,0-22-16,-22 21 0,22-21 0,-21 1 16,21-1-16,-22 0 0,22-21 15,0 21-15,-21 0 0,20-21 0,1 0 16,0 0-16,0 0 0,0 0 0,0 0 16,-1 0-16,1 0 0,0 0 0,0 0 15,0 0-15,0-21 0,-1 0 16,-20 21-16</inkml:trace>
  <inkml:trace contextRef="#ctx0" brushRef="#br0" timeOffset="132857.14">7387 11388 0,'0'0'0,"21"0"16,-21-21-16,21-1 15,-21 1-15,22 21 0,-22-21 16,0 0-16,0 0 15,-22 21 17,1 0-32,0 21 0,-21 0 15,21 0-15,-1 0 0,1-21 16,0 22-16,21-1 0,0 0 0,-21 0 16,21 0-16,0 0 15,21-21 1,0 0-16,0 0 15,1 0-15,-1 0 0,-21 22 16,21-22-16,0 0 0,0 0 16,0 21-16,1-21 0,-22 21 0,0 0 15,0 0 1,0 0-16,-22 1 0,1-22 16,0 21-16,0-21 0,0 21 0,-22 0 15,22-21-15,0 0 0,0 21 0,0-21 16,42 0 31,0 0-47,0 0 0,0 0 15,1 0-15,-1 0 0,-21 21 16,21-21-16,-21 22 16,21-1-16,-21 0 0,0 0 15,0 0-15,0 0 0,0 22 0,0-22 16,-21 21-16,0 1 0,0-22 0,-1 21 15,1 0-15,0-20 0,21-1 16,-21 0-16,21 0 0,-21 0 0,21 0 16,0 1-16,0-1 0,21-21 31,0 0-15,0 0-16,0 0 0,1 0 15,-1 0-15,0 0 0</inkml:trace>
  <inkml:trace contextRef="#ctx0" brushRef="#br0" timeOffset="133233.93">8361 12361 0,'0'0'0,"21"-21"0,-21 0 0,0 0 0,0 0 16,0 0-16,0-1 16,0 1-16,0 42 31,-21 1-31,0 20 16,-1-21-16,-20 21 0,21-20 15,0 20-15,-22 0 0,22 1 0,-21-1 16,0 0-16,-1 1 0,1-1 0,0 21 15,-1-20-15,-20-1 0,42 22 16,-22-22-16,1-21 0,21 21 0,-22-20 16,22-1-16,0 0 0,21 0 0,0 0 15,-21-21-15,21-21 32,21 0-32,0 0 0,0 0 15,1-22-15,20 22 0,0-21 0,1-1 16</inkml:trace>
  <inkml:trace contextRef="#ctx0" brushRef="#br0" timeOffset="133509.76">8657 12277 0,'0'0'0,"21"-21"0,0 21 16,-21-22-16,-21 22 16,21 22-1,-21-22-15,-21 21 0,21 0 0,-1 21 16,-20-21-16,21 1 0,-21 20 0,20 0 15,-20-21-15,0 22 0,21-1 16,-22 0-16,1 22 0,21-22 16,-22 1-16,1-1 0,21 0 0,-21 1 15,20-1-15,1-21 0,-21 21 0,21-20 16,21-1-16,-21 0 0,21 0 16,-22-21-16,22 21 0,22-42 31,-1 0-31,0 0 0,0 0 15,0-1-15</inkml:trace>
  <inkml:trace contextRef="#ctx0" brushRef="#br0" timeOffset="134277.32">9017 12488 0,'0'0'0,"127"-63"15,-106 63 1,21-21-16,-20 0 0,-22-1 0,0 1 15,-22 21 1,1 0 0,0 0-16,0 0 0,0 0 0,-22 21 15,22 1-15,-21-22 0,21 21 0,-22 21 16,22-21-16,0 0 0,-21 1 16,21-1-16,21 0 0,0 0 0,-22 0 15,22 0-15,0 1 16,0-1-16,22-21 0,-1 21 0,0 0 15,21-21-15,-21 21 0,1 0 16,20 1-16,-21-22 0,0 21 0,22 0 16,-22-21-16,-21 21 0,21 0 0,0 0 15,-21 1-15,-21-22 32,0 0-32,-22 0 0,22 0 0,-21 0 15,21 0-15,-22 0 0,1-22 0,21 22 16,-21-21-16,-1 0 0,22 21 15,-21-21-15,21 21 0,-1 0 0,1-21 16,0 21-16,0 0 0,0 0 16,21 21-16,0 0 15,0 0-15,0 0 16,21 1-16,0-1 0,0 0 16,0-21-16,1 21 0,20 0 0,0-21 15,1 0-15,-1 21 0,0-21 0,1 0 16,-1 0-16,21 0 0,-20 0 15,-1 0-15,0-21 0,1 0 0,-1 0 16,0 0-16,1 0 0,-1-1 16,-21 1-16,22-21 0,-22 21 0,21-22 15,-21 1-15,22 0 0,-22-1 16,0 1-16,21 0 0,-21-1 0,1 1 16,-1 0-16,0-1 0,0 22 0,0-21 15,0 21-15,-21 0 0,22-1 16,-22 44-1,-22-1-15,1 0 16,0 0-16,0 21 0,0 1 0,0-22 16,21 21-16,-22 1 0,1-1 15,0 0-15,21 1 0,0-1 0,0-21 16,0 21-16,-21 1 0,21-22 16,0 0-16,0 0 0,0 0 0,0 1 15,0-1-15,21-21 16,0 0-1,0-21-15,-21-1 16,0 1-16,0 0 0</inkml:trace>
  <inkml:trace contextRef="#ctx0" brushRef="#br0" timeOffset="134457.22">9567 12615 0,'0'-21'16,"0"0"-1,21 21-15,1 0 0,-1 0 16,0 0-16,21 0 0,1-21 16,-22 21-16,21 0 0,22 0 0,-22 0 15,0 0-15,1 0 0,-1 0 0,0 0 16,1 0-16,-22 0 0,0 0 0,21 0 16</inkml:trace>
  <inkml:trace contextRef="#ctx0" brushRef="#br0" timeOffset="135277.57">10499 12764 0,'21'0'16,"21"0"-16,-21 0 16,0 0-16,-21-22 15,0 1-15,22 21 0,-22-21 16,0 0-16,0 0 0,0 0 15,0-1-15,0 1 0,0 0 0,-22 21 16,22-21-16,-21 0 0,0 21 16,0 0-16,0 0 15,0 0-15,-1 0 0,1 21 0,21 0 16,-21-21-16,0 21 0,0 0 0,0 1 16,21-1-16,0 21 0,-22-21 15,22 0-15,0 1 0,0-1 16,0 0-16,0 0 0,0 0 15,22 0-15,-1-21 0,0 0 16,0 0-16,0 0 0,0 0 0,1 0 16,-1-21-16,0 0 15,0 0-15,0 21 0,0-21 0,1 0 16,-1-1-16,-21 1 0,0 0 0,21 0 16,-21-21-16,0 20 0,21 22 0,-21-21 15,0 0-15,0 42 31,0 0-15,0 1-16,-21 20 0,21-21 16,0 0-16,-21 0 0,21 22 0,0-22 15,0 0-15,0 0 0,0 0 16,0 1-16,0-1 0,0 0 0,21-21 16,0 21-16,0 0 0,0-21 15,1 0-15,-1 0 0,0 0 0,0 0 16,0 0-16,0-21 0,1 0 15,-1 0-15,21 21 0,-21-21 0,22-22 16,-22 22-16,0 0 0,21-21 0,-21-1 16,1 22-16,-1-21 0,0-1 15,0 1-15,0 0 0,-21-1 16,21 1-16,1 0 0,-22-1 0,0 22 16,0-21-16,21 0 0,-21 20 0,0 1 15,0 0-15,0 42 31,0 0-31,-21 22 0,-1-22 16,22 21-16,-21 1 0,21-1 0,-21-21 16,0 21-16,21 1 0,0-1 15,-21-21-15,0 22 0,21-22 0,-22 0 16,22 21-16,0-21 0,0 1 0,0-1 16,0 0-16,22-42 46,-1 0-46,-21-1 16,21 1-16,-21 0 0,0 0 0</inkml:trace>
  <inkml:trace contextRef="#ctx0" brushRef="#br0" timeOffset="135465.97">11091 12510 0,'-21'0'16,"21"21"-1,21-21 1,0 0-16,1 0 16,-1 0-16,0 0 0,0 0 15,21 0-15,-20 0 0,-1 0 0,0 0 16,0 0-16,0 0 0,0 0 0,1 0 16,-1-21-16,0 21 0</inkml:trace>
  <inkml:trace contextRef="#ctx0" brushRef="#br0" timeOffset="135846.75">11536 12637 0,'0'0'0,"0"21"16,21-21-16,0 0 16,0 0-16,0 0 0,1 0 15,-1 0-15,0 0 0,0-21 0,0 21 16,0-22-16,1 22 0,-1-21 15,0 21-15,0-21 0,0 0 0,-21 0 16,0 0-16,0-1 0,0 1 16,0 0-16,0 0 15,-21 21-15,0 0 0,0 0 16,21 21-16,-21-21 0,-1 21 16,22 0-16,0 1 0,-21-1 15,0 0-15,21 0 0,0 0 0,0 0 16,0 1-16,0-1 0,0 0 0,0 0 15,0 0-15,0 0 0,0 1 0,21-1 16,0-21-16,1 0 0,-1 21 16,0-21-16,0 0 0,0 0 0,0 0 15,1 0-15,-1 0 0,0 0 0,0-21 16,21 0-16,-20 21 0,-1-22 0,0 1 16,0 0-16,0 0 0</inkml:trace>
  <inkml:trace contextRef="#ctx0" brushRef="#br0" timeOffset="137337.9">12255 12510 0,'0'0'0,"0"-22"15,-21 44 17,0-1-32,0 0 0,21 0 15,0 0-15,0 0 0,0 1 16,-21-1-16,21 0 0,0 0 0,0 0 16,0 0-16,0 1 0,0-1 15,0-42 32,0-1-47,21 1 0,0 21 0,-21-21 16,21 0-16,0 0 0,1 0 0,-1-1 15,0 1-15,0 0 16,0 0-16,0 0 0,1 0 0,-1 21 16,0-22-16,0 22 0,-21-21 15,21 21-15,-21 21 16,21 1-16,-21-1 15,0 0-15,0 0 16,0 0-16,0 0 0,0 1 0,0 20 16,22-21-16,-22 0 0,0 0 15,21 1-15,-21-1 16,21-21-16,0 0 16,0 0-16,0 0 15,1-21-15,-1 21 0,0-22 16,0 1-16,0 21 0,0-21 0,1 0 15,-1 0-15,21 21 0,-21-21 0,0-1 16,1 1-16,-1 0 0,0 0 0,-21 0 16,21 0-16,-21-1 15,-21 44 17,0-1-32,21 0 0,0 0 15,0 0-15,-21 0 0,21 1 16,0-1-16,0 0 0,0 0 15,0 0-15,0 0 0,0 1 16,21-22-16,0 0 16,0 0-16,0 0 0,0 0 15,22 0-15,-22 0 0,0 0 0,21 0 16,-20 0-16,20 0 0,0-22 16,1 22-16,-1-21 0,-21 0 0,21 0 15,-20 0-15,-1 0 0,0-1 0,0 1 16,-21 0-16,0 0 0,0 0 0,0 0 15,0-1-15,0 1 0,0 0 16,-21 21-16,0 0 16,0 0-16,-1 0 0,1 0 15,0 0-15,0 21 0,0 0 0,21 1 16,-21-1-16,21 0 0,0 0 16,0 0-16,0 0 0,0 1 15,0-1-15,0 0 0,0 0 0,0 0 16,21 0-16,0-21 0,0 22 0,0-22 15,0 0-15,1 0 0,-1 21 16,0-21-16,21 0 0,-21 0 16,1 0-16,-1 0 0,21 0 0,-21-21 15,0 21-15,-21-22 0,22 1 0,-1 0 16,0 0-16,0 0 16,-21 0-16,0-1 0,0 1 0,0 0 15,0 42 16,-21-21-15,21 21-16,0 1 0,-21-22 0,21 21 16,0 0-16,0 0 15,0 0-15,21-21 47,0 0-31,-21-21-16,21 0 0,0 21 15,-21-21-15,22 21 0,-22-21 0,21 21 16,-21-22-16,21 22 0,-21 22 31,0-1-15,0 0-16,0 0 16,0 0-16,0 0 0,0 1 0,21-1 15,-21 0-15,0 0 0,21 0 16,0-21-16,1 0 15,-22 21-15,21-21 0,0 0 16,0 0-16,0 0 0,0 0 0,1 0 16,20 0-16,-21-21 0,0 0 15,0 0-15,22 0 0,-22 0 0,21-1 16,-21-20-16,1 21 0,20-21 0,-21-1 16,0 1-16,0 0 0,22-22 15,-22 22-15,0-22 0,0 22 0,0-22 16,-21 1-16,0 21 0,22-1 0,-22 1 15,0 21-15,21 0 0,-21-1 0,-21 44 32,-1-1-32,1 21 0,0-21 15,0 22-15,0 20 0,-22-21 0,22 1 0,21-1 16,-21 0-16,21 22 0,-21-22 0,21-21 16,0 22-16,0-1 15,0 0-15,0-20 0,0 20 0,0-21 16,21 0-16,-21 0 0,21 1 0,-21-1 15,0 0-15,21-21 0,1 0 0,-1 0 16,-21 21-16,21-21 0,0 0 16,0 0-16,0 0 0,1-21 15,-1 0-15,-21 0 0,21-1 0,0 1 16,-21 0-16,0 0 0,0 0 0,0 0 16,0-1-16,0-20 0</inkml:trace>
  <inkml:trace contextRef="#ctx0" brushRef="#br0" timeOffset="137614.25">14076 12340 0,'-21'0'0,"42"0"0,-64 0 16,43 21 0,22-21-1,-1 0-15,0 0 0,21 0 16,-21 0-16,22 0 0,-1 0 15,0 0-15,-20 0 0,20 0 0,0-21 16,-21 21-16,22-21 0,-22 21 16,21 0-16,-21 0 0,1 0 0,-1 0 15,0 0-15,-42 0 32,0 0-32,-1 21 15,-20-21-15,21 0 0,-21 21 0,-22-21 16,22 22-16</inkml:trace>
  <inkml:trace contextRef="#ctx0" brushRef="#br0" timeOffset="139856.96">7091 13885 0,'-21'0'15,"-1"0"1,1 0 0,21-21-16,0 0 46,0 0-46,0 0 16,21 21 0,1-21-16,-1 21 15,21-22-15,-21 22 0,0-21 0,1 21 16,-1 0-16,0-21 0,21 21 16,-21 0-16,1 0 0,-1 0 0,0 0 15,0 0-15,-21 21 31,0 0-31,-21-21 16,0 22-16,0-1 0,-1 0 0,1 0 16,-21 0-16,21 0 0,0 1 15,-1-1-15,1 0 0,0 0 0,0 0 16,0 0-16,0 1 0,21-1 16,0 0-16,0 0 0,0 0 15,0 0-15,0 1 16,21-22-16,0 0 0,0 0 15,0 0-15,0 0 0,1 0 16,-1 0-16,0 0 0,0 0 0,0 0 16,0 0-16,-42 0 47,21 21-32,-21 0-15,0-21 0,21 21 0,0 0 16,0 0-16,0 22 0,0-22 15,0 0-15,0 0 0,0 22 0,0-22 16,0 0-16,0 0 0,0 21 16,0-20-16,0-1 0,21 0 0,-21 0 15,0 0-15,0 0 16,0 1-16,-21-22 16,21 21-16,-21-21 0,0 0 0,-1 0 15,1 0-15,0 21 0,0-21 16,0 0-16,0 0 15,-1 0 17,1 0 15,0 21-1,0-21 95,21 21-141,0 0 16,0 1 15,0-44 422,21 22-453,0 0 16,-21-21-16,21 21 15,1 0 1,-22-21-16,21 21 16,0 0-16,0 0 0,-21-21 15,21 21-15</inkml:trace>
  <inkml:trace contextRef="#ctx0" brushRef="#br0" timeOffset="140733.44">4911 15536 0,'0'0'0,"21"0"0,0 0 16,0 0-16,0 0 0,0 0 16,1 0-16,-1 0 0,21 0 15,-21-21-15,0 21 0,1-21 0,20 0 16,-21 0-16,0 0 0,22-1 15,-22 22-15,0-21 0,0-21 0,0 21 16,-21 0-16,0-1 0,0 1 16,0 0-16,0 0 0,-21 0 0,0 21 15,0-21-15,0 21 16,-1 0-16,1 0 0,0 0 16,0 21-16,0-21 0,0 21 0,-1 21 15,1-21-15,21 22 0,-21-1 0,21-21 16,-21 22-16,21-1 0,0 0 15,0 1-15,0-22 0,0 21 0,0-21 16,0 22-16,0-22 0,0 0 0,21 0 16,0 0-16,0 0 0,1 1 15,-1-22-15,0 0 0,0 0 16,0 0-16,0 0 0,1 0 0,-1 0 16,21-22-16,-21 1 0,0 0 15,22 0-15,-1 0 0,0 0 16</inkml:trace>
  <inkml:trace contextRef="#ctx0" brushRef="#br0" timeOffset="140997.29">6117 14901 0,'0'-21'0,"0"42"0,0-63 16,0 21-16,0 0 0,0 0 0,-21 21 31,0 21-31,0 0 0,21 0 16,-22 21-16,22 1 0,-21-1 0,0 22 15,21-22-15,0 21 16,-21 1-16,0-22 0,21 22 0,-21-22 16,-1 0-16,22 1 0,-21-1 0,21 0 15,0-20-15,-21 20 0,21-21 16,0 0-16,0 0 0,0 1 16,21-22-1,0 0-15,1 0 0,-1 0 0,0-22 16,0 1-16,0 0 0</inkml:trace>
  <inkml:trace contextRef="#ctx0" brushRef="#br0" timeOffset="141353.09">6519 15367 0,'0'0'0,"0"-21"16,0 0-16,0 0 16,-21 21-1,0 0-15,0 0 0,-22 21 16,22 0-16,0-21 0,0 21 0,0 0 15,0 0-15,-1-21 0,1 22 0,21-1 16,0 0-16,0 0 0,0 0 16,0 0-16,21 1 15,1-1-15,-1-21 0,0 21 0,0-21 16,0 21-16,0 0 16,1-21-16,-22 21 0,0 1 0,21-22 15,-21 21-15,0 0 0,0 0 16,-21-21-16,-1 0 15,1 0-15,0 0 0,0 0 16,0 0-16,0 0 0,-1 0 0,1 0 16,0 0-16,0 0 0,0 0 15,21-21 1,21 0 0,0 0-16,0-1 15,0 22-15,22-21 0</inkml:trace>
  <inkml:trace contextRef="#ctx0" brushRef="#br0" timeOffset="141693.89">6858 15600 0,'0'0'0,"21"0"0,0 0 16,-21-21-16,21 21 15,1-21-15,-1-1 0,0 22 16,0-21-16,0 21 0,-21-21 0,21 0 15,1 21-15,-1-21 0,-21 0 0,0-1 16,0 1-16,-21 21 31,-1 0-31,-20 0 0,21 21 16,0-21-16,0 22 0,-1-1 16,1 0-16,0 0 0,0 0 0,0 0 15,21 1-15,-21-1 0,21 0 0,0 0 16,0 0-16,0 0 0,0 1 15,21-22-15,0 21 0,0-21 0,0 0 16,0 21-16,1-21 0,20 0 0,-21 0 16,0 0-16,0 0 0,22 0 0,-22 0 15,0-21-15,0 21 0,0-21 16,1 21-16</inkml:trace>
  <inkml:trace contextRef="#ctx0" brushRef="#br0" timeOffset="142113.66">8340 15219 0,'0'21'31,"0"0"-31,0 0 15,0 1-15,0-1 0,-22 0 0,1 0 16,21 0-16,-21 0 0,21 1 0,0-1 16,0 0-16,0 0 15,0 0-15,0 0 16,0-42 15,21 0-31,0 0 16,1 0-16</inkml:trace>
  <inkml:trace contextRef="#ctx0" brushRef="#br0" timeOffset="142273.57">8424 15007 0,'0'0'0,"-21"-42"16,21 21-1,21 21 32,0 0-47,1 0 0</inkml:trace>
  <inkml:trace contextRef="#ctx0" brushRef="#br0" timeOffset="142909.1">8742 15325 0,'0'0'0,"0"21"15,21-21-15,0 0 16,0 0-16,0 0 0,22 0 16,-22 0-16,0 0 0,21-21 0,1 21 15,-1-21-15,0-1 0,1 1 16,-1 0-16,0 0 0,-20 0 0,20 0 16,0-22-16,-21 22 0,1-21 0,-1-1 15,0 22-15,-21-21 0,0 0 16,0 20-16,0-20 0,0 21 0,0 0 15,0 0-15,0-1 0,-21 1 0,21 0 16,-21 21-16,-1 0 0,1 0 16,0 21-16,0 0 15,0 1-15,21 20 0,-21 0 0,-1 1 16,22-1-16,0 0 0,-21 22 0,0-1 16,21-20-16,-21 20 0,21 1 15,-21-1-15,0 1 0,21-1 0,-22 1 16,1-1-16,21 1 0,-21-1 0,0-21 15,21 22-15,0-1 0,0-20 0,0-1 16,0 0-16,0 1 0,0-22 16,0 21-16,0-21 0,0 1 0,21-1 15,0-21-15,0 21 0,1-21 16,-1 0-16,0 0 0,0 0 16,0-21-16,0 0 0,22-1 15,-22 1-15,0 0 0,21 0 0,-20 0 16,-1-22-16,0 1 0,0 0 0,0-1 15,-21 1-15,0 0 0,0 21 0,0-22 16,0 1-16,-21 21 0,0-22 16,0 22-16,-22 0 0,22 0 0,0 21 15,-21-21-15,21 21 0,-1 0 0,1-21 16,0 21-16,21-22 16,21 1-1,0 21 1,1 0-16,20-21 0,-21 21 15,21-21-15,-20 0 0,20 21 16,-21-21-16,21-1 0,1 1 0,-22 0 16,21 0-16</inkml:trace>
  <inkml:trace contextRef="#ctx0" brushRef="#br0" timeOffset="143473.76">11239 14393 0,'0'-21'0,"0"42"0,0-84 0,0 42 0,0 0 16,0-1-16,0 1 0,-21 0 0,0 0 15,0 0-15,0 0 0,-22 21 16,22 0-16,-21 0 0,0 0 0,-1 21 16,1 0-16,0 0 0,-1 21 0,1 22 15,0-22-15,-1 22 0,22-1 16,-21 1-16,21-1 0,-22 1 0,22-1 16,0 1-16,0-1 0,21 1 0,-21-22 15,21 22-15,-22-1 0,22-21 16,0 1-16,0-1 0,0 0 0,0-20 15,0 20-15,22-21 0,-22 0 16,21 0-16,0 1 0,0-22 0,21 0 16,-20 21-16,-1-21 0,21 0 15,0 0-15,1 0 0,-1-21 0,0-1 16,1 1-16,20 0 0,-20 0 16,20 0-16,-21-22 0,1 1 0,20 21 15,-20-21-15</inkml:trace>
  <inkml:trace contextRef="#ctx0" brushRef="#br0" timeOffset="146249.9">11472 14965 0,'21'-21'15,"-126"148"-15,189-233 0,-63 21 0,-21 64 16,0 0-16,0 0 0,-21 21 31,0 0-31,0 21 16,21 0-16,-21 0 0,21 22 16,-21-22-16,21 21 0,-22-21 0,22 22 15,0-1-15,0 0 0,0 1 0,0-1 16,0 0-16,0 1 0,0-1 15,22-21-15,-1 21 0,0-20 0,0-1 16,0 0-16,0 0 0,22-21 0,-22 0 16,21 0-16,1 0 0,-1 0 15,0 0-15,22 0 0,-22-21 0,0 21 16,1-21-16,-1 0 0,0-1 0,1-20 16,-22 21-16,21 0 0,-21-22 15,1 22-15,-22 0 0,0 0 16,0 0-16,0 0 0,0-1 0,-22 22 15,1 0-15,0 0 0,0 0 16,0 0-16,0 22 0,-1-22 16,1 21-16,0 0 0,21 0 0,-21 21 15,21-20-15,0-1 0,0 0 0,0 0 16,0 0-16,21 0 0,0 1 16,0-1-16,1-21 0,-1 21 0,0-21 15,0 0-15,21 0 0,-20 0 0,-1 0 16,21 0-16,-21 0 0,0 0 0,22-21 15,-22 0-15,0 21 0,-21-22 16,0 1-16,21 0 0,-21 0 16,0 0-16,0-22 0,0 22 0,-21 0 15,0 0-15,-21 0 0,20 0 16,-20-1-16,0 1 0,21 0 0,-22 0 16,1 21-16,21 0 0,0-21 0,-1 21 15,1 0-15,21-21 16,21 21-1,22 0-15,-22-22 0,21 22 0,1 0 16,-1 0-16,0 0 0,1 0 0,-1 0 16,0 0-16,1 0 0,-22 22 15,21-1-15,-21-21 0,22 21 0,-22 0 16,0 0-16,-21 0 0,0 22 16,0-22-16,0 0 0,0 0 0,0 0 15,0 1-15,0-1 0,0 0 16,0 0-16,0 0 0,-21 0 0,21 1 15,0-1-15,-21-21 16,21-21 15,0-1-15,0 1-16,21 0 0,0 0 16,0 0-16,-21-22 0,21 22 15,22-21-15,-22 21 0,21-22 0,-21 22 16,22 0-16,-1 0 0,0 0 15,-21 0-15,22 21 0,-22 0 0,0 0 0,0 0 16,0 21-16,-21 0 0,22 0 16,-22 21-16,0-20 0,0 20 0,0-21 15,0 0-15,0 22 0,0-22 0,0 21 16,0-21-16,0 0 0,0 1 16,0-1-16,21 0 0,0 0 15,0 0-15,0-21 0,0 0 16,1 0-16,20 0 0,-21 0 0,21 0 15,-20 0-15,20 0 16,0-21-16,1 21 0,-1-21 0,0 0 16,-21 0-16,22-1 0,-1 1 0,-21 0 15,0 0-15,1 0 0,-22-22 0,0 22 16,0 0-16,0 0 0,0 0 16,0 0-16,0-1 0,-22 1 0,1 21 15,0 0-15,0 0 0,-21 0 0,20 0 16,1 21-16,-21 1 0,21-22 15,-22 21-15,22 0 0,0 21 0,0-21 16,0 1-16,0-1 0,21 0 16,0 0-16,0 0 0,0 0 0,0 1 0,0-1 15,0 0-15,21-21 16,0 21-16,0-21 0,0 21 0,0-21 16,1 0-16,-1 0 0,21 0 0,-21 0 15,0 0-15,1-21 0,-1 0 0,21 0 16,-21 0-16,0-1 0,1 1 15,-1-21-15,-21 0 0,21-1 0,0 1 16,0 0-16,0-1 0,1-20 16,-22 20-16,21-20 0,0 21 0,-21-22 15,0 22-15,21-1 0,-21 1 0,0 21 16,0-21-16,0 20 0,-21 22 31,21 22-31,-21-1 16,0 21-16,-1 0 0,1-20 0,21 20 15,0 0-15,-21 1 0,21 20 0,0-21 16,0 1-16,0-1 0,0 0 16,0 1-16,0-1 0,0-21 0,21 22 15,0-22-15,-21 21 0,22-21 0,-1-21 16,0 21-16,0 1 0,0-22 0,0 0 16,1 0-16,20 0 0,-21 0 15,0 0-15,0 0 0,1-22 16,-1 1-16,0 0 0,-21 0 0,21 0 15,0 0-15,0-22 0,-21 22 0,0-21 16,22-1-16,-22 22 0,21 0 16,-21 0-16,0 0 0,0 0 0,-21 42 31,21 0-15,0 0-16,0 0 0,-22 0 0,22 1 15,0-1-15,0 0 0,0 0 0,0 0 16,0 0-16,0 1 0,0-1 0,0 0 15,0 0-15,22-21 0,-22 21 16,21-21-16,0 0 16,0 0-16,0 0 0,0 0 0,1 0 15,-1 0-15,0 0 0,0-21 16,-21 0-16,21 0 0,0 0 16,1-22-16,-1 22 0,0-21 0,0-1 15,0 1-15,0 0 0,-21-1 16,22 1-16,-1-21 0,0 20 0,-21 1 15,21-22-15,-21 22 0,21 0 0,-21-1 16,0 22-16,0 0 0,0-21 0,0 21 16,0 42-1,-21-21 1,21 42-16,-21-21 0,21 22 0,-21-22 16,21 21-16,0 22 0,0-22 15,0 0-15,0 1 0,0-1 0,0 0 16,0 1-16,0-1 0,0 0 15,0 1-15,0-22 0,21 0 0,-21 21 16,21-21-16,-21 1 0,21-1 16,0-21-16,1 0 0,-1 0 15,0 0-15,0 0 16,0-21-16,0-1 0,1 1 0,-1 0 16,0 0-16,0-21 0,-21 20 0,21 1 15,0-21-15,1 21 0,-22 0 16,0-1-16,0 1 15,0 42 1,0 1-16,0 20 16,0-21-16,0 0 0,0 22 15,0-22-15,0 0 0,0 21 0,0-21 16,0 1-16,0-1 0,0 0 0,0 0 16,0 0-16,21-21 0,0 21 0,0 1 15,0-22-15,0 0 16,1 0-16,-1 0 0,0 0 0,0 0 15,0-22-15,0 1 0,1 21 0,-1-21 16,0 0-16,0 0 0,0 0 16,0-1-16,-21 1 0,22-21 15,-22 21-15,21 0 0,-21-1 16,0 44 0,-21-1-1,21 0-15,-22 0 0,1 0 16,21 0-16,0 1 0,0-1 0,0 0 15,0 0-15,0 0 0,0 0 16,21-21-16,1 0 16,-1 0-16,0 0 15,0 0-15,0 0 0,0 0 0,1 0 16,-22-21-16,21 0 16,-21 0-16,0 0 0,0 0 0,0-1 15,0 1-15,0-21 0,-21 21 16,-1 0-16,22-1 0,-21 1 0,0 0 15,21 0-15,-21 0 0,21 0 16,0-1 15,21 22-31,0 0 0,0 0 0,1 0 16,-1-21-16,21 21 0,-21 0 0,0 0 16,1 0-16,20 0 0,-21 0 15,0 0-15,0 21 0,-21 1 16,22-1-16,-22 0 0,0 0 15,0 0-15,0 0 0,0 1 0,0-1 16,0 21-16,0-21 0,0 0 16,0 1-16,0-1 0,-22 0 0,22 0 15,0 0-15,-21 0 0,21 1 16,-21-22 0,21-22 15,0 1-31,0 0 15,0 0-15,0 0 0,21 0 0,0-1 16,1-20-16,-1 0 16,0 21-16,21-22 0,-21 1 0,22 21 15,-1-43-15,0 43 0,1-21 16,-22 42-16,0 0 16,-21 21-1,0 0-15,0 0 0,0 0 0,0 1 16,0 20-16,0-21 0,0 21 0,0-20 15,-21-1-15,21 21 0,0-21 0,0 0 16,0 1-16,-21-1 0,21 0 16,0 0-16,-21 0 0,21 0 15,-22-21 1,1 0-16,0 0 16,0 0-16,21-21 15,-21 21-15,0-21 0,-1 0 0,1 0 16,0 0-16,0-1 0,0 1 0</inkml:trace>
  <inkml:trace contextRef="#ctx0" brushRef="#br0" timeOffset="146449.79">15452 14732 0,'0'0'0,"-43"-21"15,22 21 1,0 0 62,0 0-78,0 0 0</inkml:trace>
  <inkml:trace contextRef="#ctx0" brushRef="#br0" timeOffset="146673.66">14499 14923 0,'-21'0'0,"42"0"0,-63 21 15,21-21-15,42 0 32,0 0-32,0 0 0,21 0 15,-20 0-15,-1 0 0,0 0 16,0 0-16,0 0 0,0 0 0,1 0 15,-1-21-15,0-1 0,-21 1 16,0 0 0</inkml:trace>
  <inkml:trace contextRef="#ctx0" brushRef="#br0" timeOffset="146869.54">14266 14859 0,'0'0'0,"-42"0"0,0 0 15,-1 0-15,22 0 0,-21 0 0,21 21 16,-1-21-16,1 0 0,0 0 31,42 0 1,0 0-32,1 0 0,20 0 0,-21 0 15,21 0-15,1 0 0,-1 0 0,22 0 16,-22 0-16</inkml:trace>
  <inkml:trace contextRef="#ctx0" brushRef="#br0" timeOffset="147273.32">16087 14203 0,'21'0'16,"-42"0"-16,42-21 0,0 0 0,0 21 16,0-22-16,0 22 0,1 0 0,20 0 0,-21 0 15,21 0-15,1 0 16,-1 0-16,0 22 0,1-1 0,-1 0 16,0 0-16,1 21 0,-1 1 0,0-1 15,1 0-15,-22 22 0,0-22 16,0 22-16,-21-1 0,0 1 0,0-22 15,0 22-15,-21-1 0,0 1 0,0-1 16,-22-21-16,22 22 0,-21-1 16,0-20-16,-1 20 0,-20-20 0,20-1 15,1 0-15,0 1 0,-1-22 16,1 21-16,0-21 0,21 0 0,-22 1 16,1-1-16,21 0 0,0-21 15,-1 21-15,1-21 0,0 0 0,0 0 0,0 0 16,0 0-16,-1 0 15,1 0-15,0 0 0,0 0 16,0 0-16,-22 0 0</inkml:trace>
  <inkml:trace contextRef="#ctx0" brushRef="#br0" timeOffset="148241.26">7535 16298 0,'0'0'0,"43"-21"0,-22 0 0,0 0 16,0 0-16,0 21 0,0-21 15,1-1-15,-22 1 0,0 0 16,-22 21 0,1 0-16,-21 0 0,21 0 15,0 0-15,-22 0 0,22 0 0,0 21 16,0-21-16,0 21 0,21 1 15,-22-22-15,22 21 16,0 0 0,22-21-16,-1 21 15,0-21-15,0 21 0,0-21 16,0 21-16,1 1 0,-1-22 16,0 21-16,-21 0 0,0 0 0,0 0 15,0 0-15,-21 1 16,0-1-16,-1-21 0,1 21 15,0-21-15,-21 0 0,21 21 0,-1-21 16,1 0-16,0 0 0,0 0 16,0 0-16,21-21 31,21 21-15,0 0-16,0 0 0,0 0 0,1 0 15,-1 0-15,0 0 0,-21 21 0,0 0 16,21-21-16,-21 21 0,0 1 15,0-1-15,0 0 0,0 0 0,-21 0 16,21 0-16,-21 1 0,-22 20 16,43-21-16,0 0 0,-21 0 15,0 1-15,42-22 32,0 0-17,1 0-15,-1 0 0,0-22 0,0 22 16,0-21-16</inkml:trace>
  <inkml:trace contextRef="#ctx0" brushRef="#br0" timeOffset="148506.12">8445 16531 0,'0'0'0,"-42"0"16,21 0-1,0 0-15,0 21 0,-1 1 16,1-22-16,0 21 0,0 0 0,-21 21 16,20-21-16,1 1 0,0-1 0,21 21 15,-21-21-15,21 0 0,-21 1 16,21-1-16,0 0 0,-21 0 0,21 0 16,0 0-1,21-21 1,0-21-16,0 0 0,0 0 15,0 0-15</inkml:trace>
  <inkml:trace contextRef="#ctx0" brushRef="#br0" timeOffset="148726.12">8572 16531 0,'22'0'0,"-44"0"31,1 21-31,0 1 0,0-22 0,0 21 15,0 0-15,-1 21 0,-20-21 16,21 1-16,0 20 0,0-21 0,-1 0 16,1 22-16,0-22 0,0 0 0,0 0 15,0 0-15,21 0 0,-22-21 0,22 22 16,22-22 0,-1 0-1,0 0-15,0-22 0</inkml:trace>
  <inkml:trace contextRef="#ctx0" brushRef="#br0" timeOffset="149493.72">9419 16595 0,'0'0'0,"21"-21"0,0 21 16,-21-22-16,0 1 0,22 21 0,-22-21 15,21 21-15,-42 0 32,-1 0-32,1 0 0,0 0 0,-21 21 15,-1 0-15,22 1 0,-21-1 0,0 0 16,20 21-16,-20-21 0,21 1 16,0 20-16,0-21 0,21 0 0,0 0 15,0 1-15,0-1 0,21-21 0,0 21 16,0-21-16,0 0 0,0 0 15,22 21-15,-22-21 0,0 0 0,0 0 16,0 21-16,1-21 0,-1 0 0,0 0 16,-21 21-16,0 1 15,-21-22 1,0 0-16,-1 0 0,1 0 16,-21 0-16,21 21 0,-22-21 15,22 0-15,-21 0 0,21 0 0,0 0 16,-22 0-16,22 0 0,21-21 15,-21 21-15,42 0 32,0 0-32,0 21 15,1-21-15,-1 21 0,0-21 0,0 0 16,0 21-16,22-21 0,-22 0 0,21 0 16,-21 0-16,0 0 0,22 0 15,-22 0-15,21 0 0,1 0 0,-1 0 16,-21-21-16,21 0 0,-20 0 15,20-1-15,-21 1 0,0 0 16,0 0-16,1-21 0,-1-1 0,0 1 16,-21 21-16,0-22 0,21 1 0,-21 0 15,21-1-15,-21 1 0,0 0 16,21 21-16,-21-22 0,0 22 0,0 42 31,0 22-15,0-22-16,-21 0 0,0 21 15,0 1-15,21-1 0,-21 0 0,21 1 16,0-1-16,-21 0 0,-1-21 16,22 22-16,0-22 0,-21 21 0,21-21 15,0 1-15,0-1 0,0 0 16,21-21 0,1 0-16,-1 0 15,-21-21-15,0 0 16,0-1-16,0 1 0</inkml:trace>
  <inkml:trace contextRef="#ctx0" brushRef="#br0" timeOffset="149673.6">9652 16722 0,'0'-21'16,"21"21"-1,0 0-15,0-22 0,1 22 16,-1 0-16,0 0 0,0 0 15,21 0-15,-20-21 0,20 21 0,0 0 16,1 0-16,-1 0 0,0 0 0,1-21 16,-1 21-16,0 0 0,-21 0 15</inkml:trace>
  <inkml:trace contextRef="#ctx0" brushRef="#br0" timeOffset="150425.21">10308 16955 0,'0'0'0,"21"0"0,0 0 0,1 0 15,-22-22-15,21 1 0,0 21 0,0-21 16,-21 0-16,0 0 16,0 0-16,0-1 0,0 1 0,0 0 15,0 0-15,0 0 16,-21 0-16,0 21 0,0 0 0,-1 0 15,1 0-15,0 0 0,0 0 16,0 21-16,0 0 16,-1 0-16,1 0 0,21 0 0,0 1 15,-21-1-15,21 0 0,0 0 0,0 0 16,0 0-16,0 1 0,0-1 16,21-21-16,0 0 0,1 0 15,-1 0-15,0 0 16,0 0-16,0 0 0,0-21 0,1-1 15,-1 1-15,0 0 0,0 0 0,0 0 16,0 0-16,1-1 0,-1 1 16,-21 0-16,21 0 0,-21 0 15,21 0-15,-21 42 32,0 0-32,0 0 0,0 21 15,0-20-15,0-1 0,0 0 16,0 21-16,0-21 0,0 1 0,0-1 15,0 0-15,0 0 0,0 0 16,21-21-16,0 21 0,1-21 16,-1 0-16,0 0 0,0 0 0,0 0 15,0 0-15,1-21 0,-1 0 16,0 21-16,-21-21 0,21-21 16,0 20-16,0 1 0,1-21 0,-1 0 15,0-1-15,-21 22 0,21-42 16,0 41-16,-21-20 0,21 0 0,1-1 15,-22 1-15,0 21 0,0 0 0,0 0 16,0-1-16,-22 44 31,1-1-31,21 0 0,-21 0 0,21 21 16,0 1-16,-21-22 0,21 21 16,-21 1-16,21-22 0,0 21 0,0 0 15,-21-20-15,21-1 0,0 21 16,0-21-16,0 0 0,0 1 15,0-1-15,0 0 16,21-21 0,-21-21-16,0 0 15</inkml:trace>
  <inkml:trace contextRef="#ctx0" brushRef="#br0" timeOffset="150613.1">10774 16764 0,'0'0'16,"0"-21"-16,21 0 16,0 21-1,0 0-15,0-21 0,1 21 16,-1 0-16,21-22 0,-21 22 0,22-21 16,-22 21-16,21 0 0,-21-21 0,22 21 15,-22 0-15,0 0 0,0 0 16,0 0-16</inkml:trace>
  <inkml:trace contextRef="#ctx0" brushRef="#br0" timeOffset="152453.04">11197 16955 0,'0'0'0,"0"21"0,21-21 31,0 0-31,1 0 16,-1 0-16,21 0 0,-21-21 15,0 21-15,22-22 0,-22 22 16,0-21-16,0 0 0,0 0 0,1 0 16,-1 0-16,0-1 0,-21 1 15,0 0-15,0 0 0,0 0 16,-21 21-16,0 0 16,-1 0-16,1 21 0,0 0 15,0-21-15,21 21 0,-21 0 0,0 22 16,21-22-16,-22 0 0,22 0 0,0 0 15,0 22-15,0-22 16,0 0-16,22 0 0,-1-21 0,0 21 16,0 1-16,0-22 0,0 0 0,1 21 15,-1-21-15,21 0 0,-21 0 16,22 0-16,-22 0 0,21 0 0,-21 0 16,22 0-16,-22-21 0,0 21 15,0-22-15,0 1 0,0 0 0,-21 0 16,0 0-16,0 0 0,0-1 15,0 1 1,0 42 0,-21-21-16,21 22 15,0-1-15,0 0 16,-21 0-16,21 0 0,0 0 16,0 1-16,0-1 0,0 0 15,0-42 32,0 0-47,21-1 16,-21 1-16,21 21 0,1-21 0,-22 0 15,21 0-15,0 0 0,0-1 0,0 1 16,0 0-16,-21 0 16,22 21-16,-1 0 0,-21 21 31,0 0-31,0 0 15,0 1-15,0-1 0,0 0 0,0 0 16,0 0-16,0 0 0,0 1 16,21-1-16,0-21 15,0 0-15,0 0 16,1 0-16,-1 0 0,0 0 16,0 0-16,0 0 0,0 0 0,1-21 15,-1 21-15,0-22 0,0 1 0,0 0 16,0 21-16,1-21 0,-1 0 15,0 0-15,0-1 0,-21 1 16,21 0-16,-21 42 47,0 0-47,-21-21 0,21 22 0,0-1 16,0 0-16,0 0 0,0 0 15,0 0-15,0 1 16,21-1-1,0-21-15,1 0 0,-1 0 0,0 0 16,0 0-16,0 0 0,0 0 0,1 0 16,-1 0-16,0 0 0,0-21 15,21-1-15,-20 22 0,-1-21 16,0 0-16,0 0 0,0 0 0,0 0 16,-21-1-16,0 1 0,0 0 15,22 0-15,-22 0 0,0 0 0,0-1 16,-22 22-1,1 0-15,0 22 16,21-1-16,-21 0 0,21 0 0,0 0 16,0 0-16,0 1 0,0-1 0,0 0 15,0 0-15,0 0 16,0 0-16,0 1 0,21-22 16,0 0-1,0 0-15,1 0 16,-1 0-16,0 0 0,0 0 0,0-22 15,0 22-15,1-21 0,20 0 16,-21 21-16,0-21 0,0 0 0,1 0 16,-1-1-16,0 1 0,-21 0 0,0 0 15,21 0-15,-42 42 32,21 0-17,-21 0-15,0 0 0,21 1 16,-22-1-16,22 0 0,0 0 0,-21-21 15,21 21-15,0 0 0,0 1 16,21-22 15,1 0-31,-1 0 0,0-22 16,-21 1-16,21 21 0,0-21 16,0 0-16,1 0 0,-1 21 0,0-21 15,21-1-15,-21 1 0,1 0 16,-1 21-16,-21-21 0,21 21 15,-21 21 1,0 0 0,0 0-16,0 1 0,0-1 15,0 0-15,0 0 0,0 0 16,0 0-16,0 1 16,21-22-16,0 0 0,0 21 15,1-21-15,-1 0 0,0 0 16,0 0-16,0 0 0,0 0 15,1 0-15,-22-21 0,21-1 0,0 22 16,0-21-16,-21 0 0,21 0 0,-21 0 16,21 0-16,-21-22 0,22 22 15,-1-21-15,-21 21 0,21-22 0,0 1 16,-21 0-16,21-1 0,-21 1 16,21 21-16,-21-22 0,0 22 15,0 0-15,22 0 0,-22 0 0,-22 42 31,1 0-31,0-21 16,0 42-16,0-20 0,21-1 0,0 21 16,-21 0-16,21 1 0,0-1 0,0-21 15,0 22-15,0-1 0,0 0 16,0-21-16,0 1 0,0 20 0,0-21 16,0 0-16,0 0 0,0 1 0,0-1 15,0 0-15,21-21 16,0 0-1,0 0-15,0 0 16,0 0-16,1 0 16,-22-21-16,21 21 0,0-21 15,-21-1-15,0 1 0,0 0 16,0 0-16,0 0 16</inkml:trace>
  <inkml:trace contextRef="#ctx0" brushRef="#br0" timeOffset="152729.4">13610 16701 0,'0'0'0,"-21"0"0,0 0 0,42 0 32,21 0-17,-21 0-15,1 0 0,-1 0 0,21 0 16,-21 0-16,0 0 0,1 0 15,-1 0-15,0 0 0,0 0 0,0 0 16,0 0-16,1 0 0,-1 0 16,0 0-1,-42 0 32,0 0-47,-22 0 0,1 0 0</inkml:trace>
  <inkml:trace contextRef="#ctx0" brushRef="#br0" timeOffset="153785.25">5884 16785 0,'-21'0'0,"42"0"0,-42-21 0,21 0 16,0 0 0,0 0-16,0-1 15,0 1-15,21 0 16,0 21 0,1 0-1,-22 21 1,0 0-16,0 1 0,-22-1 0,1 0 15,0 21-15,0-21 0,0 22 16,0-22-16,-22 21 0,22 1 0,-21-22 16,21 21-16,-1-21 15,1 0-15,0 1 0,21-1 0,0 0 16,0 0-16,0 0 0,0 0 16,21-21-16,0 0 0,1 0 15,-1 0-15,21 0 0,-21 0 0,22 0 16,-1 0-16,-21 0 0,21 0 15,1 0-15,-1 0 0,-21 0 0,0 0 16,1 0-16,-1 22 0,0-22 16,-21 21-16,21 0 0,-21 0 0,0 0 15,0 0-15,21 1 0,-21-1 0,21 0 16,-21 21-16,0-21 0,0 1 16,0 20-16,0-21 0,0 0 15,0 0-15,-21 1 0,0-1 16,0 0-16,0 0 0,21 0 0,-21 0 15,-1-21-15,-20 22 0,21-22 16,0 0-16,-22 0 0,22 0 0,-21 0 16,0 0-16</inkml:trace>
  <inkml:trace contextRef="#ctx0" brushRef="#br0" timeOffset="154409.41">1693 17378 0,'21'0'16,"1"0"-1,-1 0-15,0 0 0,0 0 16,0 0-16,0-21 0,1 0 16,-1 21-16,21-22 0,-21 22 15,0-21-15,1 0 0,-1 0 16,0 0-16,-21 0 16,0-1-16,0 1 0,0 0 15,0 0 1,0 0-16,-21 21 0,0 0 0,-1 0 15,1 0-15,0 0 0,0 0 16,0 21-16,0-21 0,-1 42 0,-20-21 16,21 22-16,0-22 0,21 21 15,-21 1-15,-1-1 0,22-21 0,-21 21 16,21 1-16,0-22 0,0 21 16,0-21-16,0 1 0,0-1 15,0 0-15,21-21 0,1 0 16,-1 0-16,0 0 15,0 0-15,0 0 0,0-21 16,1 0-16,-1-1 16,0 1-16</inkml:trace>
  <inkml:trace contextRef="#ctx0" brushRef="#br0" timeOffset="154717.96">2709 16870 0,'21'-42'0,"-42"84"0,64-106 0,-22 22 16,0 21-16,-21-21 0,0 20 0,0 1 16,21 21-16,-42 21 31,0 1-31,0 20 16,-1 0-16,1 1 0,0-1 0,-21 0 15,21 1-15,-22-1 0,22 0 16,0 1-16,-21-1 0,20 0 0,1 1 15,0-22-15,0 21 0,0-21 16,21 0-16,0 1 0,0-1 0,0 0 16,0 0-16,0 0 15,21-21 1,0-21 0,0 0-16,22 21 15</inkml:trace>
  <inkml:trace contextRef="#ctx0" brushRef="#br0" timeOffset="155137.72">3090 17103 0,'0'0'0,"0"-21"16,-21 21-1,0 0 1,0 0-16,0 21 0,-22-21 15,22 21-15,-21 0 0,21-21 16,-22 21-16,22 0 0,-21 1 16,21-1-16,-1 0 0,22 0 0,0 0 15,0 0-15,0 1 16,22-22-16,-1 0 0,0 21 16,0-21-16,0 0 0,22 21 15,-22-21-15,0 21 0,0-21 0,0 0 16,-21 21-16,21-21 15,-21 21-15,0 1 16,-21-22 0,0 21-16,0-21 15,0 0-15,0 0 0,-1 0 16,1 0-16,0 0 0,0 0 0,0 0 16,0 0-16,21-21 31,21-1-16,0 22-15,0 0 0</inkml:trace>
  <inkml:trace contextRef="#ctx0" brushRef="#br0" timeOffset="155529.89">3217 17378 0,'21'0'15,"1"-21"1,-1 0 0,0 21-16,-21-22 15,21 22-15,0-21 0,0 21 16,1-21-16,-22 0 0,21 21 0,0-21 16,0 0-16,-21-1 0,0 1 15,-21 21 1,0 0-16,0 0 15,-1 21-15,1 1 16,0-22-16,-21 21 0,21 0 0,-1 0 16,1 0-16,21 0 0,0 1 15,-21-1-15,21 0 0,0 0 0,0 0 16,0 0-16,0 1 16,0-1-1,21-21-15,0 21 0,1-21 16,-1 0-16,0 0 15,0 0-15</inkml:trace>
  <inkml:trace contextRef="#ctx0" brushRef="#br0" timeOffset="155745.76">3344 17590 0,'21'21'0,"1"-21"31,-1 0 32,-21-21-48,21-1-15,0 22 16,-21-21-16,21 0 0,0 21 0</inkml:trace>
  <inkml:trace contextRef="#ctx0" brushRef="#br0" timeOffset="156373.92">4043 17124 0,'-21'0'31,"-1"0"-31,1 0 0,0 0 16,0 0-16,0 0 0,0 0 15,-1 21-15,1 0 0,0-21 0,0 21 16,0 1-16,21-1 0,0 0 16,0 0-16,0 0 15,0 0-15,0 1 0,21-22 16,0 0-16,0 21 0,0-21 16,1 0-16,-1 0 0,-21 21 15,21-21-15,0 0 16,-21 21-16,-21 0 31,0-21-31,0 21 0,-22-21 0,22 22 16,0-1-16,-21-21 0,20 0 15,1 0-15,0 21 0,0-21 16,42 0 15,0 0-15,0 0-16,1 0 0,-1 0 15,0 0-15,0 21 0,-21 0 16,0 0-16,0 1 0,21-1 16,-21 0-16,0 0 0,0 0 0,0 0 15,0 1-15,0-1 0,-21 0 16,21 0-16,-21 0 0,0 0 16,0-21-16,21 22 15</inkml:trace>
  <inkml:trace contextRef="#ctx0" brushRef="#br0" timeOffset="156707.25">3873 17886 0,'0'21'0,"0"0"31,22-21 16,-22 21-47,21-21 0,-21 22 0,21-1 16,0 0 0,-21 0-16,0 0 0,0 0 15,0 1-15,0-1 16,-21 0-16,0 0 0,0 0 0,-1 0 15,1 1-15,0-22 16,21 21-16,-21-21 0,0 0 16,21-21-1,0-1 1,0 1-16,0 0 16,21 0-16</inkml:trace>
  <inkml:trace contextRef="#ctx0" brushRef="#br0" timeOffset="157117.01">4466 17420 0,'0'0'0,"-21"0"16,0 0-1,0 21-15,-1 1 0,1-1 0,0 21 16,0-21-16,0 22 0,0-22 15,-1 21-15,22-21 0,-21 0 0,0 22 16,0-22-16,0 0 0,21 0 16,0 0-16,-21 1 0,21-1 15,21-42 32,-21-1-47,21 22 0,0-21 0,0 0 16,0 0-16</inkml:trace>
  <inkml:trace contextRef="#ctx0" brushRef="#br0" timeOffset="157342.25">4572 17441 0,'0'22'31,"-21"-1"-31,0 0 0,-1 0 16,1 21-16,0-20 0,0 20 15,-21-21-15,20 0 0,1 22 0,0-22 16,0 0-16,0 21 0,0-21 16,-1-21-16,22 22 0,0-1 0,22-21 31,-1 0-31,0 0 16,21-21-16,-21 21 0</inkml:trace>
  <inkml:trace contextRef="#ctx0" brushRef="#br0" timeOffset="157729.37">4784 17653 0,'21'0'0,"-42"0"0,63 0 0,-42-21 0,0 0 16,-21 21-1,0 0 1,-1 0-16,1 21 0,-21 0 15,21-21-15,0 21 0,-1 0 0,1 1 16,0-1-16,21 0 0,0 0 16,0 0-16,0 0 0,0 1 15,0-1-15,21-21 16,0 21-16,1-21 0,-1 0 0,21 21 16,-21-21-16,0 0 0,1 21 15,-1-21-15,0 0 0,-21 21 16,-21-21-1,-22 0-15,22 22 0,-21-22 0,0 0 16,20 0-16,-20 0 0,0 0 16,21 0-16,-22 0 0,22 0 0,63 0 47,-20-22-47,-1 22 0,21-21 15,0 21-15,-20 0 0</inkml:trace>
  <inkml:trace contextRef="#ctx0" brushRef="#br0" timeOffset="157973.75">5165 17653 0,'0'0'16,"0"-21"0,0 42-1,0 0-15,-22 0 0,22 1 16,-21-1-16,21 21 0,0-21 15,-21 0-15,21 1 0,-21 20 16,21-21-16,0 0 0,-21 0 16,21 1-16,0-1 0,0 0 15,21-21 17,-21-21-32,0 0 15</inkml:trace>
  <inkml:trace contextRef="#ctx0" brushRef="#br0" timeOffset="158137.66">4974 17865 0,'0'0'0,"21"0"31,0 0-15,1 0-16,-1 0 15,21 0-15,-21 0 0,0 0 0,22 0 16,-1 0-16,0 0 0,1 0 15,-1 0-15,0-21 0,1 21 0</inkml:trace>
  <inkml:trace contextRef="#ctx0" brushRef="#br0" timeOffset="158861.79">5715 17865 0,'0'-21'16,"0"-1"-1,0 1-15,0 0 16,0 0 0,-21 21-16,0 0 15,-1 0-15,1 0 16,0 21-16,0 0 0,0 0 16,0 1-16,-1-1 0,1 0 15,21 0-15,0 0 0,-21 0 16,21 1-16,-21-1 0,21 0 15,0 0 1,21-21-16,0 0 16,0 0-16,1 0 0,-1 0 15,0-21-15,0 0 0,0 21 16,0-21-16,1-1 0,-1 1 0,-21 0 16,21 0-16,-21 0 0,21 0 15,-21-1-15,0 1 0,0 0 16,0 42-1,0 0 1,-21 1-16,21-1 16,0 0-16,0 0 0,0 0 15,0 0-15,0 1 16,0-1-16,21-21 16,0 0-16,0 0 15,1 0-15,-1 0 0,0-21 16,0-1-16,0 22 0,0-21 15,1 0-15,-1 0 0,0 0 0,-21-22 16,21 22-16,0-21 0,0 0 16,1-1-16,-22 1 0,0-22 0,0 22 15,0 21-15,0-21 0,0 20 16,0 1-16,0 0 0,-22 42 16,1 0-1,0 1-15,0 20 0,0-21 16,21 21-16,-21-20 0,21 20 15,0 0-15,-22-21 0,22 22 0,0-1 16,0-21-16,0 0 0,22 1 16,-1-1-16,-21 0 0,21 0 0,0 0 15,0-21-15,0 0 0,1 21 16,-1-21-16,0 0 0,0 0 16,0-21-1,-21 0-15,0 0 0,0 0 16</inkml:trace>
  <inkml:trace contextRef="#ctx0" brushRef="#br0" timeOffset="159021.7">5884 17759 0,'0'21'0,"0"0"0,21-21 16,1 0-16,-1 0 15,0 0-15,0 0 0,21 0 16,-20 0-16,-1 0 0,21 0 0,0 0 15,-20 0-15,20-21 0,-21 21 16,21 0-16</inkml:trace>
  <inkml:trace contextRef="#ctx0" brushRef="#br0" timeOffset="160721.73">6413 17822 0,'0'22'16,"0"-1"-16,0 0 15,22-21 1,-1 0-16,0 0 16,0 0-16,0 0 0,0 0 0,1 0 15,-22-21-15,21 21 16,-21-21-16,0-1 0,0 1 16,0 0-16,0 0 0,0 0 15,-21 21-15,-1 0 16,1 0-16,0 0 0,0 0 15,0 21-15,21 0 16,0 0-16,-21 0 0,21 1 16,0-1-16,0 0 0,0 0 15,0 0-15,0 0 16,21-21-16,0 0 0,0 0 16,0 0-16,0 0 0,1 0 15,-1 0-15,0 0 16,0 0-16,0-21 0,0 21 0,1-21 15,20 0-15,-21 21 0,0-21 16,-21 0-16,21-1 0,1 22 16,-22-21-16,21 21 0,-21 21 31,0 1-15,-21-1-16,21 0 0,-22 0 15,22 0-15,0 0 16,0 1-1,22-22 17,-1-22-32,0 1 15,0 21-15,-21-21 0,21 0 16,0 21-16,1-21 16,-22 0-16,21-1 0,0 22 0,0-21 15,0 0-15,0 21 16,1 0-16,-22 21 15,0 0 1,0 1-16,0-1 16,0 0-16,0 0 0,0 0 15,0 0-15,0 1 16,21-22 0,0 0-16,0 0 0,0 0 15,0 0-15,1 0 16,-1 0-16,0-22 0,0 1 0,0 21 15,0-21-15,1 21 0,-1-21 16,0 0-16,0 0 0,-21-1 16,21 1-16,-21 0 15,0 42 17,0 0-32,-21-21 0,21 22 0,0-1 15,0 0 1,0 0-16,0 0 15,0 0 1,21-21-16,0 0 16,1 0-16,-1 0 0,0 0 0,0 0 15,0 0-15,0 0 0,1 0 16,-1 0-16,0-21 0,0 0 0,0 21 16,0-21-16,1 0 0,-22 0 15,0-1-15,0 1 0,0 0 16,-22 21-1,1 0-15,0 21 16,0-21-16,0 21 0,21 1 16,-21-1-16,21 0 15,-22-21-15,22 21 0,0 0 16,0 0-16,22-21 16,-1 0-16,0 0 15,0 0-15,0 0 0,0 0 16,1 0-16,-1 0 0,0 0 15,0 0-15,0-21 0,0 21 0,1-21 16,-1 21-16,0 0 0,0-21 16,0 21-16,-21 21 31,0 0-15,0 0-1,0 1-15,0-1 31,21-21-31,1 0 16,-1 0-16,0-21 16,-21-1-16,21 22 15,-21-21-15,21 21 0,-21-21 0,21 0 16,1 0-16,-22 0 0,21-1 16,0 1-16,0 0 0,0 0 0,0 0 15,1 21 1,-22 21-1,-22-21-15,1 21 16,0 0-16,0 0 0,0 1 0,21-1 16,-21 0-16,-1-21 0,22 21 15,0 0-15,0 0 16,22-21 0,-1 0-16,0 0 15,0 0-15,-21-21 0,21 0 16,0 21-16,1-21 0,-22 0 0,21 0 15,0-1-15,0-20 0,0 21 16,-21 0-16,21-22 0,1 1 0,-1 0 16,0-1-16,-21 1 0,21 21 0,-21 0 15,21-22-15,-21 22 16,0 42 0,0 1-16,-21-1 15,0 21-15,0-21 0,21 22 0,-21-1 16,21-21-16,0 21 0,0-20 15,-22-1-15,22 21 0,0-21 0,0 0 16,0 1-16,0-1 16,0 0-16,22-21 15,-1 0 17,0-21-32,-21 0 15</inkml:trace>
  <inkml:trace contextRef="#ctx0" brushRef="#br0" timeOffset="160901.63">8318 17738 0,'22'0'47,"-1"0"-47,0 0 15,0 0-15,0 0 0,0 0 16,1 0-16,-22-21 0,21 21 0,0-22 15,0 1-15,-21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5:57:51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2985 0,'21'0'31,"1"0"-15,-1 0-1,0 0 1</inkml:trace>
  <inkml:trace contextRef="#ctx0" brushRef="#br0" timeOffset="1412.18">4127 2244 0,'-42'0'16,"21"0"15,42 0 0,-21-21-15,21 21-16,0-22 0,1 22 0,-1-21 15,0 0-15,0 21 0,0-21 16,0 0-16,1 21 0,-1-21 0,0-1 16,0 1-16,-21 0 0,21 0 15,-21 0-15,0 0 16,-21 21-1,0 0-15,0 0 0,0 0 16,-1 0-16,-20 0 0,21 0 16,-21 0-16,20 21 0,-20 0 0,21 0 15,-21 0-15,-1 0 0,22 1 16,-21-1-16,-1 21 0,22-21 0,-21 0 16,21 1-16,-22-1 0,22 21 0,0-21 15,0 0-15,21 1 0,0 20 16,0-21-16,0 0 0,0 0 0,0 1 15,0-1-15,0 0 0,0 0 16,0 0-16,21 0 0,0-21 0,0 22 16,1-22-16,-1 21 0,21-21 0,-21 0 15,0 21-15,22 0 16,-22-21-16,0 0 0,0 21 0,22-21 16,-22 21-16,0-21 0,0 22 0,0-22 15,0 21-15,1-21 0,-22 21 16,0 0-16,21-21 0,-21 21 0,21 0 15,-21 1-15,0-1 0,0 0 0,0 0 16,0 0-16,0 0 16,-21 1-16,0-1 0,-1 0 0,1 0 15,0-21-15,0 21 0,-21 0 0,20-21 16,1 0-16,-21 22 0,21-22 16,-22 0-16,22 0 0,-21 0 0,0 0 15,-1 0-15,22 0 0,-21-22 16,-1 22-16,1 0 0,21-21 15,-21 21-15,20 0 0,1-21 0,-21 0 16,21 21-16,0 0 0,-1 0 0,1 0 16,21-21-16,-21 21 0,0 0 15,0 0-15,42 0 63,21-21-63,-21 21 0,1-22 0,20 1 15</inkml:trace>
  <inkml:trace contextRef="#ctx0" brushRef="#br0" timeOffset="1979.5">4593 2688 0,'0'0'0,"21"-63"16,-21 42-16,0-1 15,0 1-15,0 0 16,-21 21-16,0 0 15,0 0-15,0 0 0,-1 0 16,1 0-16,0 21 0,0 0 0,0-21 16,-22 22-16,22-1 0,0 21 0,0-21 15,0 22-15,0-22 0,-1 21 16,1-21-16,21 0 0,0 22 0,0-22 16,0 0-16,0 21 0,0-20 0,0-1 15,0 0-15,0 0 0,0 0 16,21 0-16,1 1 0,-1-22 15,0 21-15,0-21 0,0 0 16,0 0-16,22 0 0,-22 0 16,0 0-16,21 0 0,-20 0 0,20 0 15,0 0-15,-21-21 0,22 21 0,-22-22 16,21 22-16,1-21 0</inkml:trace>
  <inkml:trace contextRef="#ctx0" brushRef="#br0" timeOffset="2536.19">5122 2815 0,'0'0'0,"0"-21"0,0 0 0,0 0 16,0 0-16,0-1 15,-21 22 1,0 0-16,0 0 16,0 0-16,-1 0 0,1 0 15,0 22-15,21-1 0,-21-21 16,0 21-16,0 0 0,-1 0 0,1 0 15,21 22-15,-21-22 0,21 0 0,-21 0 16,21 0-16,0 1 0,0-1 16,0 0-16,0 0 0,0 0 15,0 0-15,0 1 0,21-22 16,0 0 0,0 0-16,1 0 15,-1 0-15,0 0 0,0-22 0,21 1 16,-20 21-16,-1-21 0,0 0 15,0 0-15,0 0 0,0-1 0,1 1 16,-1-21-16,-21 21 0,0 0 0,0-22 16,21 22-16,-21 0 0,0 0 15,0 0-15,0-1 0,-21 44 47,0-1-47,21 0 0,0 0 16,0 0-16,-22 22 0,22-22 0,0 0 15,0 0-15,0 0 16,0 0-16,0 1 0,0-1 0,0 0 16,0 0-16,0 0 15,22-21-15,-1 0 16,0 0-16,0 0 16,0 0-16,0 0 0,1 0 0,-1-21 15,0 21-15,21-21 0,-21 0 0,1 0 16,-22-1-16,21 1 0,0 21 15</inkml:trace>
  <inkml:trace contextRef="#ctx0" brushRef="#br0" timeOffset="3103.89">5567 2667 0,'0'0'0,"-21"0"47,-1 21-47,22 0 0,0 1 15,0-1-15,0 0 0,0 0 16,0 0-16,0 0 0,0 1 0,-21-1 16,21 0-16,0 0 0,0 0 0,0 0 15,0 1-15,0-1 0,0 0 16,-21-21 0,21 21-16,-21-21 31,0-21-16,21 0-15,0 0 16,0-1-16,0 1 0,0 0 16,0 0-16,0 0 0,0 0 15,0-1-15,0 1 0,0 0 0,21 0 16,0 0-16,0 0 0,0-1 0,1 1 16,-1 0-16,21 21 0,-21-21 15,0 0-15,22 21 0,-22 0 0,0 0 16,21 0-16,-20 0 0,-1 0 0,0 0 15,0 0-15,0 21 0,-21 0 16,21 0-16,-21 0 0,22 1 16,-22-1-16,0 0 0,0 21 0,0-21 15,0 1-15,0-1 0,0 0 0,0 0 16,0 0-16,-22 0 16,22 1-16,-21-22 0,21 21 0,-21 0 31,21-42 0,0 0-15,0-1-1,21 1-15,-21 0 0,21 0 16</inkml:trace>
  <inkml:trace contextRef="#ctx0" brushRef="#br0" timeOffset="3683.56">6138 2604 0,'0'0'0,"0"-22"16,0 44 31,0-1-47,0 0 15,0 0-15,0 0 0,0 0 0,0 22 16,0-22-16,0 0 0,0 0 0,0 0 15,0 1-15,0-1 0,0 0 16,0 0-16,0 0 0,0 0 16,0 1-16,0-1 15,-21-21 17,21-21-17,0-1-15,0 1 0,0 0 16,0 0-16,0 0 15,0 0-15,0-1 0,0 1 0,0 0 0,0 0 16,0 0-16,0-22 0,21 22 16,0 0-16,1 0 0,-22 0 15,21 0-15,0-1 0,0 22 0,0-21 16,0 0-16,1 21 0,-1 0 0,0 0 16,0 0-16,0 0 0,0 0 0,1 21 15,-1-21-15,0 21 0,-21 1 16,0-1-16,21 21 0,-21-21 0,0 0 15,0 1-15,0 20 0,0-21 0,0 0 16,0 0-16,0 1 0,0-1 16,0 0-16,0 0 15,0 0-15,-21-21 0,21 21 0,0 1 32,0-44 14,0 1-30,21 0-16</inkml:trace>
  <inkml:trace contextRef="#ctx0" brushRef="#br0" timeOffset="4133.3">6731 2752 0,'21'0'31,"0"0"-31,0 0 16,-21-21-16,22-1 0,-1 22 0,0-21 16,0 21-16,0-21 0,0 0 0,22 21 15,-22-21-15,0 0 0,0-1 16,0 1-16,-21 0 0,0 0 15,0 0 1,-21 21 0,0 0-16,0 0 0,0 0 0,0 21 15,-1 0-15,1 0 0,0 0 0,0 1 16,0-1-16,0 0 0,-1 0 16,1 21-16,21-20 0,0-1 0,0 0 15,0 0-15,0 0 0,0 0 0,0 1 16,0-1-16,0 0 0,21 0 15,1-21-15,-1 21 16,0-21-16,0 0 0,0 0 16,0 0-16,1 0 0,-1 0 15,0 0 1,0 0-16,0 0 0,0 0 0,1-21 16,-1 21-16,0-21 0,0 21 0,-21-21 15,21 0-15</inkml:trace>
  <inkml:trace contextRef="#ctx0" brushRef="#br0" timeOffset="4636.22">7260 2582 0,'0'0'0,"0"-21"16,0 0 0,0 0-16,21 21 31,0 0-16,1 0-15,-22 21 0,21-21 16,-21 21-16,21 0 0,-21 1 0,21-1 16,-21 0-16,0 0 0,0 0 15,21 0-15,-21 1 0,0-1 0,21 0 16,-21 0-16,0 0 0,0 0 0,0 1 16,0-1-16,0 0 0,0 0 15,0 0 1,-21-21-1,0 0 1,21-21 0,0 0-16,0 0 0,0 0 15,0-1-15,0 1 0,0 0 0,0-21 16,0 21-16,21-22 0,0 1 0,1 21 16,-1-22-16,0 22 0,0-21 15,21 21-15,-20 0 0,-1-1 0,21 1 16,-21 0-16,22 0 0,-22 21 0,0 0 15,0-21-15,0 21 0,0 0 16,1 0-16,-1 0 0,0 0 16,-21 21 46,0 0-62</inkml:trace>
  <inkml:trace contextRef="#ctx0" brushRef="#br0" timeOffset="6732.66">8086 233 0,'0'0'0,"21"0"16,-42 0 31,-1 0-47,1 0 0,0 0 0,0 21 15,0 0-15,0 0 0,-1 1 16,1-1-16,21 0 0,-21 0 16,0 0-16,21 0 0,0 22 0,0-22 15,0 0-15,0 0 0,0 0 0,0 1 16,0-1-16,21 0 15,0-21-15,0 21 0,22-21 0,-22 0 16,0 21-16,0-21 0,0 0 0,22 0 16,-22 0-16,0 0 0,0 0 15,0 0-15,1 0 0,-1-21 0,0 21 16,0-21-16,0 21 0</inkml:trace>
  <inkml:trace contextRef="#ctx0" brushRef="#br0" timeOffset="7280.31">8445 148 0,'0'0'0,"-21"-21"0,0 0 16,0 0-16,0 0 0,0-1 0,-1 1 16,-20 0-16,21 21 0,0 0 0,-22 0 15,1 0-15,0 0 0,-1 0 16,1 0-16,-21 21 0,20 0 0,1 1 15,-22-1-15,22 0 0,-21 21 16,20-21-16,1 22 0,0-1 16,-1 0-16,22 22 0,-21-22 0,21 1 15,-1-1-15,1 0 0,21 1 0,0-1 16,0 0-16,0-21 0,21 22 16,1-1-16,-1-21 0,0 22 0,21-22 15,1 0-15,-1 21 0,0-21 16,1-21-16,20 22 0,1-22 0,-22 0 15,21 0-15,1 0 0,-1 0 0,1 0 16,-22 0-16,22 0 0,-1-22 16,-20 1-16,20 0 0,-21 0 0,22 0 15,-22 0-15,1-22 0,-1 22 16,-21-21-16,0-1 0,0 1 16,1 0-16,-22-1 0,0-20 0,0 21 15,0-22-15,-22 1 0,1-1 0,0 1 16,0-22-16,-21 21 0,20 22 15,-20 42-15,0 0 0,-1 0 0,-20 0 16,21 0-16,-22 0 0,1 0 0,-1 0 16,1 0-16,-1 0 0,1 0 0,-1 0 15,1 0-15,20 0 0,-20 0 16,20 0-16,1 0 0,0 0 0,-1 42 16,22-20-16,0 20 0,0 0 15,21-21-15,0 22 0,0-1 16,0-21-16,0 22 0,0-22 0</inkml:trace>
  <inkml:trace contextRef="#ctx0" brushRef="#br0" timeOffset="21781.55">9440 2836 0,'-21'0'63,"0"0"-48,21 22-15,0-44 63,0 1-48,21 0-15,0 0 0,0 21 16,1-42-16,-1 20 0,21 1 0,-21-21 16,22 21-16,-1-22 0,0 1 15,1 0-15,-1-1 0,0 1 16,1 0-16,-1-1 0,0 1 0,1 0 15,-1-1-15,-21 22 0,0 0 0,0 0 16,-21 0-16,0 0 16,-21 21-16,0 0 15,-21 0-15,-1 0 0,22 21 0,-21 0 16,0 0-16,-1 0 0,1 0 16,21 1-16,0-1 0,-1 0 0,1 0 15,21 0-15,-21 0 0,21 1 0,0-1 16,0 0-16,0 0 0,0 0 15,0 0-15,21 1 0,0-1 0,1 0 16,-1 0-16,0-21 0,0 21 16,0 0-16,22 1 0,-22-1 0,0-21 15,0 21-15,0 0 0,-21 0 0,21-21 16,-21 21-16,22 1 0,-22-1 16,0 0-16,0 0 0,0 0 15,-22-21-15,1 21 0,-21 1 0,21-22 16,-22 21-16,1-21 0,0 0 0,-22 0 15,22 0-15,0 0 0,-1 0 16,1 0-16,0 0 0,-1-21 0,22 21 16,-21-22-16,21 1 0,-1 0 15,1 0-15,21-21 0,0 20 0,-21 1 16,21-21-16,0 0 0,0 20 16,0-20-16,0 21 0,0-21 0,0 20 15,0 1-15,0 0 0,0 0 0,0 0 16,21 21-16,0 0 0,1 0 15,-1 0-15,0 0 16,0 21-16,-21 0 0,21 0 0,-21 0 16,21 1-16,-21 20 0,0-21 0,0 0 15,0 22-15,0-22 0,0 0 16,0 21-16,0-21 0,22 1 0,-22-1 16,21 0-16,-21 0 15,21-21-15,0 21 0,0-21 16,0 0-16,22 0 0,-22 0 0</inkml:trace>
  <inkml:trace contextRef="#ctx0" brushRef="#br0" timeOffset="22064.39">11176 2540 0,'0'0'0,"0"-21"16,0 0-1,21 21-15,0 0 16,0-21-16,1 21 16,-1 0-16,0 0 0,0 0 15,0 0-15,0 0 0,1 0 16,-1 0-16,-21 21 15,-21 0 1,-1 0-16</inkml:trace>
  <inkml:trace contextRef="#ctx0" brushRef="#br0" timeOffset="22228.29">11134 2709 0,'0'0'0,"0"22"0,0-1 15,21-21 16,0 0-31,0 0 16,0 0-16,0 0 0,1 0 0,-1 0 16,21 0-16,-21 0 0,22-21 0,-22-1 15,21 22-15,0-21 0,-20 0 16,20 21-16</inkml:trace>
  <inkml:trace contextRef="#ctx0" brushRef="#br0" timeOffset="22831.95">12658 2307 0,'0'0'0,"0"-21"0,0 0 0,-22 0 0,22 0 16,-21 21-16,21 21 31,0 0-15,0 0-16,0 0 0,0 22 0,0-1 16,0-21-16,0 21 0,0 1 15,0-1-15,0 0 0,0 1 0,0-22 16,-21 21-16,21-21 0,-21 1 0,21-1 15,-21 0-15,21 0 0,-21-21 16,-1 0-16,22-21 31,0 0-31,0 0 16,0-22-16,0 22 0,0 0 0,0-21 16,22-1-16,-22 22 0,21-21 0,0-1 15,0 1-15,0 21 0,22-21 16,-22-1-16,0 22 0,21 0 0,1 0 15,-1 0-15,0 21 0,1 0 0,-1-22 16,-21 22-16,21 0 0,1 0 0,-1 22 16,-21-22-16,0 21 0,22 21 15,-22-21-15,-21 0 0,0 22 0,21-1 16,-21-21-16,0 22 0,0-1 0,0-21 16,0 21-16,-21-20 0,21-1 0,-21 0 15,21 0-15,0 0 0,-21 0 16,-1-21-1,1 0-15,21-21 32,0 0-32,21 21 15</inkml:trace>
  <inkml:trace contextRef="#ctx0" brushRef="#br0" timeOffset="23215.95">13462 2477 0,'0'0'0,"21"-22"31,0 22-31,-21-21 0,21 21 0,1-21 16,-1 0-16,0 0 16,0 21-16,0-21 0,0 21 0,-21-22 15,22 1-15,-22 0 0,21 21 0,-21-21 16,0 0-16,0 0 0,-21 21 31,-1 0-31,1 0 0,0 0 16,0 0-16,0 21 0,0 0 0,-1 0 15,1 0-15,0 22 0,0-22 0,0 21 16,0-21-16,-1 22 16,1-22-16,21 21 0,0-21 0,0 0 15,0 22-15,0-22 0,0 0 0,0 0 16,0 0-16,21-21 0,1 0 15,-1 0-15,0 0 0,0 0 0,0 0 16,0 0-16,1 0 0,-1-21 16,21 21-16,-21-21 0,0 21 0,1-21 15,-1 0-15,0 21 0</inkml:trace>
  <inkml:trace contextRef="#ctx0" brushRef="#br0" timeOffset="23812.46">14012 2392 0,'0'0'0,"0"-21"0,21 0 0,1-1 15,-22 1-15,0 0 0,0 0 16,21 21-16,-21-21 0,0 42 31,0 0-15,0 21-16,-21-20 0,21-1 0,0 21 16,-22-21-16,22 22 0,-21-22 0,21 21 15,-21-21-15,21 22 0,0-22 0,0 0 16,0 0-16,0 0 15,21-21 1,0 0 0,1 0-16,-1-21 0,0 0 15,21 0-15,-21 0 0,1-1 0,-1 1 16,21 0-16,-21 0 0,0-21 16,1 20-16,-1 1 0,0 0 0,0 0 15,0 0-15,-21 0 16,0 42-1,0 0-15,0 0 16,0 0-16,0 22 0,0-22 16,0 0-16,-21 21 0,21-21 0,-21 1 0,21-1 15,0 0-15,0 0 0,0 0 16,0 0-16,21-21 0,0 22 0,0-22 16,1 0-16,-1 0 0,0 0 15,21 0-15,-21 0 0,22-22 0,-22 22 16,0-21-16,21 0 0,-20 0 0,-1 0 15,0-22-15,0 22 0,0-21 0,-21 0 16,0-1-16,0 22 0,0-21 16,0-1-16,0 22 0,0 0 0,0 0 15,0 0-15,-21 21 0,0 0 0,21-21 16,-21 21-16,0 0 0,-1 0 16,1 0-16,0 0 15,21 21-15,-21-21 16,21 21-16,-21-21 0,21-21 31</inkml:trace>
  <inkml:trace contextRef="#ctx0" brushRef="#br0" timeOffset="24519.54">16489 2138 0,'0'0'0,"21"0"0,0 0 16,0 0-16,0 0 0,1 0 0,-1 0 15,0-21-15,0 21 16,0 0-16,0-21 0,1 21 0,20-22 16,-21 1-16,21 21 0,1-21 0,-1 0 15,0 0-15,1 0 0,-1-1 0,0 1 16,1 0-16,-1 0 0,0 0 15,-20-22-15,20 22 0,-42-21 0,0 21 16,0-22-16,0 22 0,-21-21 0,0 21 16,-22 0-16,-20-1 0,-1 22 15,1 0-15,-1 0 0,1 0 0,-22 0 16,22 0-16,-1 0 0,-21 22 0,43-1 16,-21 0-16,20 0 0,22 21 15,0-20-15,0 20 0,21-21 16,0 21-16,21 1 0,0-22 0,0 21 15,22 1-15,-1-1 0,0 0 16,22-21-16,-22 22 0,22-1 0,-1 0 16,-21 1-16,22-1 0,-22 0 0,22 1 15,-22-22-15,0 21 0,-20 1 0,20-1 16,-42-21-16,0 21 0,0-20 16,-21-1-16,-22 0 0,22 0 0,-21 0 15,-22-21-15,22 0 0,-21 0 0,-1 0 16,1 0-16,-1 0 0,1 0 15,-1 0-15,22-21 0,-22 0 16,22 0-16,0 0 0,-1-1 0,22 22 16,0-21-16,0 0 0,21 0 0,0 0 15,0 0-15,0-1 0,21 22 0,0-21 16,0 21-16,0 0 0,22 0 16,-1-21-16,0 21 0,1 0 0,-1-21 15,0 21-15,-20 0 0,20 0 0,21-21 16</inkml:trace>
  <inkml:trace contextRef="#ctx0" brushRef="#br0" timeOffset="24831.36">17526 2223 0,'0'-22'0,"0"44"0,21-44 0,-21 1 0,0 0 16,0 0-16,0 0 0,0 0 15,0-1-15,-21 22 16,0 0-16,0 0 15,-1 0-15,22 22 0,-21-22 16,0 21-16,0 21 0,0-21 16,0 0-16,-1 22 0,1-22 0,0 21 15,0-21-15,21 22 0,0-22 0,-21 21 16,21-21-16,0 22 0,0-22 0,0 0 16,0 0-16,0 0 15,21 1-15,0-1 0,0-21 0,22 0 16,-22 0-16,21 0 0,0 0 0,1 0 15,-1 0-15,0 0 0,1-21 0,-1-1 16,0 1-16,1 0 0,-22 0 16,21 0-16,1 0 0,-22-1 0,21 1 15</inkml:trace>
  <inkml:trace contextRef="#ctx0" brushRef="#br0" timeOffset="25732.36">18013 2350 0,'0'0'0,"21"-22"0,-21 1 0,0 0 16,0 0-16,0 0 0,0 0 15,-21 21-15,0 0 0,21-22 0,-22 22 16,1 0-16,0 0 0,0 0 0,0 0 15,0 22 1,-1-1-16,1 0 0,0 0 0,0 0 16,21 0-16,-21 1 0,21 20 0,-21-21 15,21 21-15,-22-20 0,22-1 0,0 0 16,0 0-16,0 0 0,0 0 16,0 1-16,22-1 0,-1-21 0,0 0 15,0 0-15,0 0 0,0 0 16,1 0-16,-1-21 0,0 21 15,0-22-15,0 1 0,-21 0 0,21 0 16,1 0-16,-22 0 0,0-22 0,0 22 16,0 0-16,0 0 0,0 0 0,0-1 15,0 1-15,-22 42 47,22 1-47,-21-1 0,21 0 0,0 21 16,-21-21-16,21 1 0,0-1 15,0 0-15,0 0 0,0 0 0,0 0 16,21 1-16,0-1 0,1-21 16,-1 0-16,0 0 0,0 0 15,0 0-15,0 0 0,22 0 0,-22-21 16,21-1-16,1 22 0,-22-21 0,0 0 16,21 0-16,-21 0 0,1 0 15,-1-1-15,0-20 0,-21 21 16,0 0-16,0 0 0,0-1 0,0 1 15,0 0-15,0 42 32,-21 0-17,0 1-15,21-1 0,-22 0 0,22 0 16,0 21-16,-21-20 0,21-1 0,0 0 16,-21 0-16,21 0 0,0 0 0,0 1 15,0-1-15,-21-21 31,21-21-15,0-1 0,0 1-16,0 0 0,0 0 15,0 0-15,0-22 0,0 22 0,0 0 16,0-21-16,21 21 0,0-1 0,0 1 16,1-21-16,-1 21 0,0 21 15,21-21-15,-21-1 0,1 22 0,20 0 16,-21 0-16,0 0 0,0 0 0,1 0 15,-1 0-15,0 22 0,0-1 0,0 0 16,-21 0-16,0 0 0,0 0 16,0 1-16,0 20 0,0-21 15,0 21-15,0-20 0,0-1 0,0 0 16,0 0-16,0 0 0,-21 0 0,21 1 16,-21-22-1,0 0-15,0 0 0,21-22 31,0 1-15,0 0 0,21 0-16,-21 0 15,21 21-15,0-21 0,0 21 0,0-22 16,1 1-16,-1 21 0</inkml:trace>
  <inkml:trace contextRef="#ctx0" brushRef="#br0" timeOffset="26260.05">19029 2244 0,'0'0'0,"0"-21"16,0-1 0,0 1-16,0 42 31,-21 1-15,21-1-16,0 0 0,0 0 15,-22 0-15,22 0 0,0 22 0,0-22 16,0 0-16,0 0 0,0 22 0,0-22 15,-21 0-15,21 0 0,0 0 16,-21-21-16,21 21 0,0 1 16,-21-22-1,21-22 1,-21 1-16,21 0 16,0 0-16,0 0 0,0 0 15,0-22-15,0 22 0,21-21 0,0 21 16,-21-1-16,21-20 0,0 21 0,1 0 15,20 0-15,-21-1 0,0 1 16,22 0-16,-1 0 0,-21 21 0,21 0 16,1 0-16,-1 0 0,-21 0 0,22 0 15,-22 0-15,0 21 0,0 0 16,0 0-16,0 1 0,-21-1 16,0 21-16,0-21 0,0 22 0,0-1 15,0 0-15,-21-21 0,0 22 0,0-22 16,0 21-16,21-21 0,-21 1 0,21-1 15,-22 0-15,22 0 0,-21 0 16,42-21 31,-21-21-47,22 0 0,-1 0 16,0 0-16,0-1 0,0 1 0,22 0 15,-22 0-15</inkml:trace>
  <inkml:trace contextRef="#ctx0" brushRef="#br0" timeOffset="26627.84">19727 2392 0,'21'0'47,"1"0"-32,-1 0-15,0-21 0,0 21 0,0 0 16,0-21-16,1-1 0,-1 22 0,-21-21 15,21 21-15,0-21 0,0 0 0,-21 0 16,0 0 0,0-1-16,0 1 15,-21 21-15,0 0 16,0 0-16,0 21 0,-1 1 16,1-1-16,0 0 0,0 0 15,0 0-15,0 0 0,21 22 0,0-22 16,-22 0-16,22 0 0,0 0 0,0 22 15,0-22-15,0 0 0,0 0 16,0 0-16,22-21 0,-1 22 16,0-22-16,0 0 0,0 0 15,0 0-15,1 0 0,20 0 0,-21 0 16,0 0-16,0 0 0,1 0 16,-1-22-16,0 22 0,0-21 15</inkml:trace>
  <inkml:trace contextRef="#ctx0" brushRef="#br0" timeOffset="27103.5">20278 2265 0,'0'0'0,"0"-21"15,0 0-15,21 21 16,0-22 0,0 22-16,0 0 0,0 0 15,1 0-15,-1 0 0,0 22 0,0-22 16,0 21-16,0 0 0,1-21 15,-1 21-15,0 21 0,0-20 0,-21-1 16,0 21-16,21-21 0,-21 22 0,0-22 16,0 21-16,0-21 0,0 0 15,0 1-15,-21-1 0,0 0 0,21 0 16,-21-21-16,0 0 0,21 21 0,-22-21 16,1 0-16,21-21 15,0 0-15,0 0 16,0 0-16,0-1 15,21-20-15,1 21 0,-1-21 0,21-1 16,-21 1-16,22 21 0,-1-22 0,-21 1 16,21 0-16,1 21 0,-1-1 0,-21-20 15,22 21-15,-22 21 0,0-21 16,0 0-16,0 21 0,0 0 16,1 0-1,-22 21 1,0 0-16,0 0 15,0 0 1,-22-21-16,1 0 31,21-21-15,0 0-16</inkml:trace>
  <inkml:trace contextRef="#ctx0" brushRef="#br0" timeOffset="28171.39">22161 1461 0,'0'0'0,"22"-22"0,-1 1 0,0 21 0,0-21 16,0 0-16,22 0 0,-22 0 16,0 21-16,21-22 0,-21 1 0,1 21 15,20-21-15,-21 21 0,0-21 16,-42 21 15,0 0-15,0 0-16,0 0 0,-22 0 0,1 21 15,21 0-15,-22 0 0,1 22 0,0-22 16,21 21-16,-22 1 0,1 20 16,0-21-16,-1 22 0,1-1 0,0 1 15,-1-1-15,1 1 0,21 21 0,-22-22 16,22 1-16,-21-1 0,21 22 15,0-22-15,21 22 0,0-22 0,0 1 16,0-1-16,21 1 0,0-1 0,21 1 16,-21-22-16,22 1 0,-1-1 15,0-21-15,1 21 0,-1-20 16,0-1-16,22 0 0,-22-21 0,1 21 16,20-21-16,-21 0 0,1 0 0,-1 0 15,-21 0-15,22 0 0,-22 0 0,21-21 16,-21 0-16,0 21 0,1-21 0,-1-1 15,-21 1-15</inkml:trace>
  <inkml:trace contextRef="#ctx0" brushRef="#br0" timeOffset="33049.85">22945 1947 0,'0'0'0,"21"0"0,0-21 0,0 21 16,0-21-16,0 21 0,22-21 0,-22 0 15,0 21-15,21-21 0,-20-1 0,20 1 16,-21 0-16,0 21 0,0-21 15,1 0-15,-22 0 0,0-1 16,-22 1-16,1 21 16,-21 0-16,0 0 0,-1 0 15,-20 0-15,-1 0 0,1 21 16,-1-21-16,1 22 0,-1-1 0,1 0 16,20 0-16,1 0 0,21 0 15,0 1-15,0-1 0,21 0 0,0 0 16,0 0-16,0 0 0,21 1 0,0 20 15,21-21-15,-21 0 0,22 0 16,-1 1-16,0-1 0,1 0 0,-1 0 16,0 0-16,1 0 0,-1 22 0,-21-22 15,22 0-15,-22 0 0,0 0 16,-21 1-16,0-1 0,0 0 0,0 0 16,-21 0-16,0 0 0,-22-21 15,1 0-15,0 0 0,-1 0 16,-20 0-16,20 0 0,-20 0 15,21 0-15,-1-21 0,-20 21 0,42-21 16,-22 0-16,22 21 0,0-21 0,0 21 16,21-21-16,0-1 15,21 22 1,0 0-16,0 0 16,0 0-16,1 22 0,-1-1 0,0-21 15,-21 21-15,21 0 0,0-21 16,0 21-16,1 0 0,-1-21 0,0 22 15,21-22-15,-21 0 0,1 21 0,20-21 16,-21 0-16,21 0 0,1 0 16,-1 0-16,-21 0 0,22 0 15,-1 0-15,0-21 0,-21-1 0,22 1 16,-22 21-16,0-21 0,21 0 0,-20 0 16,-1 0-16,0-1 0,-21 1 15,21 0-15,-21 0 0,21 21 0,-21-21 16,0 0-16,-21 42 31,0-21-31,0 21 0,0 0 16,-1 0-16,22 22 0,-21-22 0,0 0 15,21 21-15,-21-21 0,21 1 16,0 20-16,0-21 0,0 0 16,0 0-16,0 1 0,21-22 0,0 21 15,0-21-15,1 0 0,-1 0 0,21 0 16,-21 0-16,22 0 0,-1 0 0,-21-21 15,21-1-15,1 22 0,-22-21 16,0 0-16,0 0 0,0 0 0,1 0 16,-1-1-16,0 1 0,-21 0 0,21-21 15,-21 21-15,0-1 0,0 1 16,21 21-16,-21-21 0,0 42 47,0 0-47,0 1 15,-21-1-15,0 21 0,0 0 0,0 1 16,21-1-16,-22 0 0,1 1 0,0-1 16,0 22-16,21-22 0,0 21 0,-21-20 15,0 20-15,21 1 0,-22-1 16,22 1-16,-21-1 0,21 1 0,-21-1 16,0 1-16,21 20 0,0-20 0,-21-1 15,21 1-15,0-1 0,-21 1 0,21-1 16,-22-20-16,22-1 0,-21 0 0,-21-20 15,21-1-15,0 0 0,-22 0 16,22-21-16,-21 0 0,21 0 16,-22 0-16,22-21 0,-21 0 0,21 0 15,-1-1-15,-20 1 0,0-21 0,21 21 16,-22 0-16,22-22 0,0 22 0,0 0 16,0 0-16,-1-43 0,1 43 15,21 0-15,0 0 0,0 0 16,0-1-16,21 1 0,1 0 0,20-21 15,-21 21-15,21-22 0,1 1 0</inkml:trace>
  <inkml:trace contextRef="#ctx0" brushRef="#br0" timeOffset="33459.62">24215 2328 0,'0'0'0,"0"-21"0,0 0 15,0 0-15,0 0 0,0 0 0,-22-1 16,1 22-16,0-21 0,0 0 16,0 21-16,0 0 0,-1 0 15,1 0-15,0 21 0,0 0 16,0-21-16,21 22 0,0-1 16,-21 0-16,21 0 0,0 0 15,0 0-15,0 1 0,0-1 0,0 0 16,0 0-16,21 0 0,0 0 15,0 1-15,0-1 0,22-21 16,-22 21-16,0 0 0,21 0 0,-21-21 16,1 21-16,-22 1 0,0-1 15,0 0-15,0 0 16,-22-21-16,-20 21 0,21-21 16,-21 0-16,20 0 0,-20 0 0,0 0 15,-1 0-15,22 0 0,-21 0 0,21 0 16,0 0-16,-1 0 15,44 0 17,-1 0-32,0 0 0,0-21 0,0 21 15,22-21-15</inkml:trace>
  <inkml:trace contextRef="#ctx0" brushRef="#br0" timeOffset="33751.44">24617 2053 0,'0'0'0,"0"-42"0,0 21 0,0-22 16,0 22 0,0 0-16,0 42 31,0 0-31,0 1 0,0-1 16,-21 21-16,21-21 0,-22 22 0,22-1 15,0 0-15,-21-21 0,21 22 0,-21-1 16,21 0-16,-21 1 0,21-22 15,0 21-15,0-21 0,0 22 0,0-22 16,0 0-16,0 0 0,0 0 0,0 1 16,0-1-16,0-42 47,0-1-47,0 1 15</inkml:trace>
  <inkml:trace contextRef="#ctx0" brushRef="#br0" timeOffset="33943.33">24342 2413 0,'-22'0'0,"1"0"15,42 0 1,1 0 0,-1 0-16,0 0 0,0 0 0,0 0 15,22 0-15,-22 0 0,0 0 0,21 0 16,-21 0-16,22 0 0,-22 0 15,21 0-15,-21 0 0,1 0 16,-1-21-16,0 21 0,0 0 0,0-21 16,-21 0-16</inkml:trace>
  <inkml:trace contextRef="#ctx0" brushRef="#br0" timeOffset="34948.28">24807 2371 0,'0'21'0,"21"-21"31,1 0-31,-1 0 0,0 0 0,0 0 16,21 0-16,-20 0 0,-1-21 0,21 21 15,-21-21-15,0 21 16,22-22-16,-22 1 0,0 0 16,-21 0-16,0 0 0,0 0 15,-21-1 1,0 22-16,0 0 0,-1 0 15,1 0-15,0 0 0,0 22 0,0-1 16,-22 0-16,22 0 0,0 0 0,0 0 16,0 1-16,0-1 0,21 21 15,-22-21-15,22 0 0,0 1 0,0-1 16,0 0-16,0 0 0,0 0 0,22 0 16,-1 1-16,21-22 0,-21 21 15,0-21-15,22 0 0,-1 0 16,0 0-16,-20 0 0,20 0 0,0 0 15,1 0-15,-22 0 0,21-21 0,-21-1 16,0 1-16,1 0 0,-1 0 16,0 0-16,-21 0 0,0-1 0,21 1 15,-21 0-15,0 0 0,0 0 0,0 0 16,0 42 15,-21-21-31,21 21 0,0 0 16,-21 0-16,21 0 0,-21 1 0,21-1 15,-22 0-15,22 0 0,0 0 16,0 0-16,0 1 0,0-1 16,0-42 31,0-1-32,0 1-15,0 0 0,0 0 16,0-21-16,22 20 0,-1 1 15,0 0-15,-21 0 0,21 0 0,0 0 16,0-1-16,1 1 0,-1 0 0,0 21 16,0 0-16,0 0 0,22 0 15,-22 0-15,0 0 0,0 0 16,0 21-16,0-21 0,-21 21 16,0 1-16,0-1 0,0 0 0,22 0 15,-22 0-15,0 0 0,0 1 0,0-1 16,0 0-16,0 0 0,-22 0 15,22 0-15,0 1 16,-21-22-16,21-22 31,0 1-31,0 0 0,0 0 16,21 0-16,1 0 0,-1-1 0,0 1 16,21 0-16,-21 0 0,22-21 15,-1 20-15,0 1 0,1 0 16,-1 0-16,0 0 0,1 21 0,-22 0 15,21 0-15,-21 0 0,1 0 0,20 0 16,-21 0-16,-21 21 16,0 0-16,0 21 0,0-20 0,0-1 15,0 0-15,0 0 0,0 0 0,0 0 16,-21 1-16,0-1 0,21 0 0,-21 0 16,21 0-16,-22-21 0,22 21 15,-21 1-15,0-22 16,42 0 31,0 0-47</inkml:trace>
  <inkml:trace contextRef="#ctx0" brushRef="#br0" timeOffset="35351.57">26755 2371 0,'0'0'0,"0"-21"0,0-1 16,-22 22-16,1 0 16,0 0-16,21 22 15,0-1-15,0 0 16,0 0-16,0 0 16,0 0-16,0 1 0,0-1 15,0 0-15,21-21 31,0-21-15,-21 0-16,0-1 16,0 1-1,22 0-15,-22 0 16,-22 21 15,1 0-31,0 21 16,0-21-16,0 21 15,21 0 1,0 1 0,21-22-1,0 0-15,0 0 0,0 0 0,1 0 16</inkml:trace>
  <inkml:trace contextRef="#ctx0" brushRef="#br0" timeOffset="35652.4">27305 2328 0,'0'0'0,"0"-42"15,0 63 32,0 0-47,0 1 0,-21-1 16,0 0-16,21 0 0,0 21 15,-22-20-15,1-22 0,21 21 0,-21 0 16,21 0-16,0 0 0,0 0 0,-21-21 16,21 22-16,0-1 15,-21-21-15,21 21 16,21-42 15,0 0-31,-21-1 16,21 22-16,-21-21 0</inkml:trace>
  <inkml:trace contextRef="#ctx0" brushRef="#br0" timeOffset="35992.22">27305 1969 0,'0'0'0,"-21"0"0,0 0 0,-22-22 15,22 22 1,21 22 31,21-22-47,0 0 0,1 0 15,-1 0 1,-21-22-16,0 1 16,0 0-1,0 0 1,-21 21-16,-1 0 0,1 0 0,0 0 15,0 0 1,0 0 0,21 21-16,-21 0 0,21 0 15,0 1-15,21-1 16,0 0-16,0-21 0,0 21 16,0-21-16</inkml:trace>
  <inkml:trace contextRef="#ctx0" brushRef="#br0" timeOffset="36531.92">27686 2117 0,'0'0'0,"0"21"47,0 0-32,0 0-15,0 0 16,-21 1-16,21-1 0,0 0 0,-21 0 15,21 0-15,0 0 0,-22 1 0,22-1 16,0 0-16,0 0 0,-21 0 16,21 0-16,-21 1 0,21-1 15,0 0-15,-21-21 32,0 0-17,21-21-15,0 0 16,0-1-16,0 1 15,0 0-15,0 0 0,21 0 16,0 0-16,0-22 0,0 22 0,1 0 16,-1 0-16,0 0 0,0-1 15,21 1-15,-20 0 0,20 21 0,-21 0 16,0 0-16,22 0 0,-22 0 0,0 0 16,0 0-16,0 0 0,0 21 15,-21 0-15,22 1 0,-22-1 16,0 0-16,0 0 0,0 0 0,0 0 15,0 1-15,0-1 0,0 0 16,0 0-16,0 0 0,0 0 16,0 1-16,-22-1 0,1-21 15,0 0-15,21 21 16,-21-21 0,21-21 15,21 21-31,-21-21 0,21-1 0</inkml:trace>
  <inkml:trace contextRef="#ctx0" brushRef="#br0" timeOffset="36916.69">28300 1799 0,'0'0'0,"0"-21"15,0 0-15,0 0 0,0 0 16,21 21-1,0 0 1,21 0-16,-20 0 0,-1 21 16,21 0-16,-21 21 0,22-21 0,-1 22 15,-21-22-15,0 21 0,22 1 16,-22-1-16,0 0 0,21 1 16,-21 20-16,-21-21 0,22 1 0,-22-1 0,0 22 15,0-22-15,0 0 16,-22 1-16,1-1 0,0 0 0,-21 1 15,21-1-15,-1 0 0,-20-21 0,21 1 16,-21-1-16,20 0 0,1 0 0,0 0 16,0-21-16,0 21 0,0-21 15,-1 0-15,1 0 0,21-21 47,0 0-31,21 0-16,1 0 0,-1 0 15,21-22-15,-21 22 0</inkml:trace>
  <inkml:trace contextRef="#ctx0" brushRef="#br0" timeOffset="37195.75">29337 2392 0,'0'0'15,"0"-21"-15,21 0 0,-21-1 16,0 1 15,21 21-15,-21-21 15,0 42 16,-21 0-47,21 1 0,-21-1 16</inkml:trace>
  <inkml:trace contextRef="#ctx0" brushRef="#br0" timeOffset="37443.61">29316 2752 0,'0'21'31,"0"0"-15,0 0-1,0 0-15,0 1 0,0-1 16,0 0-16,0 0 0,0 0 16,0 0-16,0 22 0,-21-22 0,-1 0 15,-20 21-15,21-20 0,-21 20 0,-1-21 16,1 0-16,0 22 0,-1-22 15,1-21-15,0 21 0,-1 0 16,22-21-16,0 0 0,0 0 0,0 0 16,-1 0-16</inkml:trace>
  <inkml:trace contextRef="#ctx0" brushRef="#br0" timeOffset="38335.61">29168 2307 0,'21'0'16,"0"0"0,0 0 31,0 0-32,0 0 1,1 0-1,-1 0-15,-21-21 16,0 0 0,0 0-1,-21 21 17,-1 0-32,1 0 0,0 0 15,0 0-15,0 0 0,21 21 16,-21-21-1,21 21-15,0 0 32,21-21-32,0 0 15,0 0-15,0 0 16,0 0-16,-21-21 16,22 0-1,-22 0-15,0 0 16,-22 21-1,1 0-15,0 0 16,0 0-16,21 21 0,-21-21 16,21 21-16,0 0 0,-21-21 0,21 21 15,0 0 1,21-21 0,0 0-1,0 0 1,0 0-1,-21 22 32</inkml:trace>
  <inkml:trace contextRef="#ctx0" brushRef="#br0" timeOffset="39263.07">29273 2794 0,'0'-21'63,"-21"21"-48,21 21 32,0-42 31,0 0-62,-21 21 15,0 0-31,21 21 31,0 0-15,21-21 15,0 0-31,0 0 0,1 0 16,-1 0-1,-21-21 1,0 0 0,0 0-1,-21 21-15,-1 0 0,1 0 16,0 0-16,0 0 0,0 0 16,21 21-16,-21-21 0,21 21 0,-22-21 15,22 21-15,0 0 16,0 0-16,0 1 15,22-22 1,-1 0-16,0 0 16,0 0-16,0 0 0,0-22 15,-21 1 1,22 0-16,-22 0 16,0 0-16,0 0 15,-22 21 1,1 0-1,0 0-15,21 21 0,-21-21 16,21 21-16,0 0 16,0 0-1,21-21 1,0 0 0,0 0-16,1 0 15</inkml:trace>
  <inkml:trace contextRef="#ctx0" brushRef="#br0" timeOffset="39784.08">29337 2413 0,'21'0'63,"-42"0"31,0 0-63,21-21 16,0 0 0</inkml:trace>
  <inkml:trace contextRef="#ctx0" brushRef="#br0" timeOffset="64275.81">3810 5588 0,'0'-21'16,"0"0"-16,0 0 15,0-1 1,0 1 0,0 0-16,0 0 15,0 0-15,0 0 16,0-1 0,0 1-1,0 42 32,0 1-31,0-1-16,0 21 0,0-21 15,0 22-15,0-1 0,0 0 16,0 1-16,0-1 0,0 0 16,0 22-16,0-22 0,0 0 0,0 1 15,0 20-15,-21-20 0,21-1 16,0-21-16,0 21 0,0 1 0,0-22 15,-21 21-15,21-21 0,0 1 0,0-1 16,0 0-16,0 0 0,0 0 16,0 0-16,0-42 47,0 0-47,0 0 15,0 0-15,0 0 0,21-1 16</inkml:trace>
  <inkml:trace contextRef="#ctx0" brushRef="#br0" timeOffset="64944.12">4276 6033 0,'-22'21'0,"22"0"15,0 0 1,22-21 31,-1 0-47,0 0 0,0-21 16,-21 0-16,21 21 15,-21-21-15,0-1 16,0 1-16,0 0 15,-21 21 17,0 0-32,21 21 0,0 0 15,-21 1-15,21-1 16,0 0 0,21-21-1,0 0 1,0 0-16,0 0 0,1 0 15,-1-21-15,-21 0 16,0-1 0,0 1-16,-21 21 15,-1 0-15,1 0 0,0 0 16,0 0-16,0 0 16,0 0-16,21 21 0,0 1 15,0-1 1,0 0-1</inkml:trace>
  <inkml:trace contextRef="#ctx0" brushRef="#br0" timeOffset="68676.53">6667 5567 0,'0'0'0,"-21"0"0,0 0 15,0 0-15,0 0 0,0 0 16,-1 0-16,1 0 15,0 0-15,0-21 0,0 21 0,21-21 16,-21 21 0,21-22-16,0 1 0,0 0 15,0 0-15,21 0 0,-21 0 16,21-1-16,0 1 0,0 0 16,22 0-16,-22 21 0,0-21 0,21 0 15,1 21-15,-22 0 0,21 0 16,-21 0-16,22 0 0,-1 0 15,-21 21-15,21 0 0,-20 0 0,20 0 16,-21 22-16,0-22 0,0 21 0,-21 0 16,0 1-16,22-1 0,-22 0 15,0 1-15,0-1 0,0 0 0,0 1 16,0-22-16,0 21 0,0-21 0,-22 1 16,22-1-16,-21-21 0,21 21 15,-21-21 1,21-21-1,0 0-15,0-1 0,0 1 16,0 0-16,0 0 16,21-21-16,0 20 0,-21-20 0,22 0 15,-1 21-15,0-22 0,0 1 0,0 0 16,0-1-16,22 1 0,-22 21 16,0-22-16,21 22 0,-20 0 0,20 0 15,-21 0-15,21 21 0,-20 0 0,20 0 16,-21 0-16,0 0 0,0 21 15,1 0-15,-1 0 0,0 22 0,-21-22 16,0 21-16,0 0 0,21 1 0,-21-1 16,0-21-16,0 22 0,0-1 15,0-21-15,0 21 0,-21-20 16,21-1-16,-21 0 0,21 0 0,0 0 16,0 0-16,0 1 15,21-44 1,0 1-1,0 0-15,0 0 0,22 0 0,-22-22 16</inkml:trace>
  <inkml:trace contextRef="#ctx0" brushRef="#br0" timeOffset="69059.83">8086 5440 0,'0'21'16,"21"-21"31,0 0-47,0 0 0,0 0 0,22 0 15,-22-21-15,0 21 0,0-21 0,21 21 16,-20 0-16,-1-21 0,0 21 16,0-22-16,0 22 0,0-21 0,-21 0 15,-21 0 1,0 21-16,0 0 0,-21 0 15,20 0-15,-20 21 16,0-21-16,-1 21 0,1 0 0,0 1 16,-1-1-16,22 0 0,-21 0 0,21 21 15,0-20-15,-1 20 0,22-21 16,0 0-16,0 22 0,0-22 0,22 0 16,-1 0-16,0 0 0,0-21 0,21 21 15,1-21-15,-22 0 0,21 0 0,1 0 16,-22 0-16,21 0 0,0 0 15,1 0-15,-22 0 0,21-21 0,1 0 16,-22 0-16,21 0 0</inkml:trace>
  <inkml:trace contextRef="#ctx0" brushRef="#br0" timeOffset="69325.67">8911 5249 0,'0'0'0,"0"-21"0,-21 21 15,21 21 1,0 1-16,0-1 16,0 0-16,0 0 0,0 21 0,21-20 15,0-1-15,0 21 0,1-21 0,-1 22 16,0-22-16,0 0 0,0 0 0,-21 0 16,21 0-16,1 1 0,-22-1 15,0 0-15,0 0 0,21 0 16,-21-42 15,0 0-31,0 0 16,0 0-16</inkml:trace>
  <inkml:trace contextRef="#ctx0" brushRef="#br0" timeOffset="69583.53">9334 5186 0,'0'-21'16,"-21"21"-16,0 0 0,0 0 0,0 21 16,0 0-16,-1 0 0,-20 0 15,21 1-15,-21-1 0,20 21 16,-20 0-16,0-20 0,21 20 0,-22 0 16,1 1-16,0-1 0,20-21 0,-20 21 15,21 1-15,0-22 0,0 0 0,-1 0 16,1 0-16,21 1 0,0-1 15,0 0-15,21-21 16,1 0-16,-1-21 16,0 0-16,0-1 0,21 1 15</inkml:trace>
  <inkml:trace contextRef="#ctx0" brushRef="#br0" timeOffset="69912.34">9610 4805 0,'0'0'15,"0"-21"1,-22 21-16,1 21 0,0 0 16,0 0-16,21 0 0,-21 22 15,0-1-15,-1 22 0,22-22 16,-21 21-16,0 1 0,0-1 0,21-20 15,-21 20-15,21 1 0,0-22 0,-21 0 16,21 22-16,0-22 0,0 1 0,0-1 16,0-21-16,0 0 0,0 22 15,0-22-15,0 0 0,21 0 16,0-21-16,0 0 0,0 0 16,0 0-16,1 0 0,-1-21 0,21 0 15,-21 0-15,0-1 16,1 1-16,-1 0 0,0-21 0,-21 21 0,0-22 15</inkml:trace>
  <inkml:trace contextRef="#ctx0" brushRef="#br0" timeOffset="70092.24">9292 5313 0,'0'0'0,"-21"0"15,42 0 1,0 0-1,0 0-15,1 0 0,-1 0 0,21 0 16,-21-21-16,22 21 0,-1 0 16,21-21-16,-20-1 0,20 22 0,-20-21 15,20 0-15,-21 0 0</inkml:trace>
  <inkml:trace contextRef="#ctx0" brushRef="#br0" timeOffset="71345.03">10287 5122 0,'0'-21'15,"21"0"1,0 21-16,0-21 0,22 0 0,-22 0 16,0-1-16,0 1 0,0 0 0,22 0 15,-22 0-15,0 0 0,-21-22 16,21 22-16,-21 0 0,21-21 15,-21 20-15,0 1 0,0 0 16,-21 21 0,0 0-16,0 21 15,0 22-15,0-22 0,-1 21 0,1 0 16,0 22-16,0-1 0,21-20 0,0 20 16,-21 1-16,21-22 0,0 22 0,-21-22 15,21 0-15,0 1 0,0-1 16,0 0-16,0 1 0,0-22 15,0 21-15,0-21 0,0 0 0,0 1 16,0-1-16,0 0 0,0 0 0,-22-21 31,1 0-31,0 0 0,0 0 0,0 0 16,-22 0-16,22-21 0,-21 0 0,0 0 16,-1-1-16,22 1 0,-21 0 0,-1 0 15,22 0-15,0 0 0,-21 21 16,42-22-16,-21 22 0,21 22 15,0-1 1,0 0-16,21-21 0,0 21 0,0 0 16,0 0-16,22 1 15,-1-1-15,0 0 0,1-21 0,-1 21 16,0-21-16,1 0 0,-1 0 0,21 0 16,-20 0-16,-1 0 0,0 0 0,-20 0 15,20 0-15,0 0 0,-21-21 16,22 0-16,-22 0 0,21-1 0,-21 1 15,1 0-15,-1 0 0,0-21 0,-21 20 16,0 1-16,21-21 0,-21 21 0,21-22 16,-21 22-16,0 0 0,0 0 15,0 42 1,-21 0-16,0 0 16,21 1-16,-21 20 0,21-21 15,0 21-15,-21-20 0,-1-1 16,22 21-16,-21-21 0,21 0 0,0 1 15,0-1-15,0 0 0,0 0 0,0 0 16,0-42 15,21 0-15,1 0-16,-1 0 0,0-1 0,0 1 16,0 0-16,0 0 0,1-21 0,-1 20 15,0 1-15,0-21 0,0 21 16,22 0-16,-22-1 0,0 22 0,0 0 15,0 0-15,0 0 16,1 22-16,-22-1 0,0 0 16,0 0-16,0 0 0,0 0 15,0 1-15,0-1 0,0 0 0,0 0 16,0 0-16,0 0 0,21 1 0,0-1 16,0-21-16,0 0 15,0 0-15,1 0 0,-1 0 16,21 0-16,-21 0 0,0 0 0,22-21 15,-22-1-15,0 1 0,21 0 0,-20 0 16,20 0-16,-21-22 0,21 22 16,-20-21-16,-1 0 0,21-1 0,-21 1 15,22-22-15,-22 1 0,0-1 16,0 1-16,0-1 0,-21 1 0,0-1 16,21 1-16,-21 21 0,0-1 0,0 1 15,0 21-15,0 0 0,-21 42 16,0 0-1,0 0-15,0 21 0,0 1 0,-1 20 16,22 1-16,-21-1 0,0 1 0,0-1 16,21 1-16,0-1 0,0-20 15,0 20-15,0-21 0,0 1 0,0-1 16,0 0-16,0-20 0,0 20 0,0-21 16,21 0-16,0 0 0,-21 1 15,21-22-15,1 0 16,-1 0-16,0 0 0,0 0 0,0 0 15,0-22-15,1 22 0,-1-21 0,0 0 16,0 0-16,21 0 0,-20 0 0,-1-1 16,0 1-16,0-21 0,-21 21 15,0-22-15,0 22 0,0 0 0</inkml:trace>
  <inkml:trace contextRef="#ctx0" brushRef="#br0" timeOffset="71583.89">11366 5122 0,'0'0'0,"0"22"16,22-1-1,-1-21-15,21 0 0,0 0 16,1 0-16,20 0 0,1 0 0,-1 0 16,1 0-16,20 0 0,1 0 0,-21 0 15,20 0-15,1 0 0,-22 0 16,1 0-16,-1 0 0,-20 0 0,-1 0 15,-21 0-15,0 0 0,1 0 0,-44 0 32,1 0-32,-21 0 0,-22 0 15</inkml:trace>
  <inkml:trace contextRef="#ctx0" brushRef="#br0" timeOffset="72539.86">3895 7599 0,'0'0'0,"-22"0"16,1 0-16,0 0 16,0-21-16,0 21 0,0-21 15,21-1-15,-22 22 0,22-21 0,-21 0 16,21 0-16,0-21 0,0 20 0,0 1 15,0 0-15,0 0 0,21 0 16,1 0-16,-1 21 0,21 0 0,-21 0 16,22 0-16,-22 0 0,21 21 0,0 0 15,-20 21-15,20-21 0,-21 43 16,21-22-16,-20 1 0,-1 20 0,0-21 16,0 22-16,-21-22 0,0 22 0,0-1 15,0-20-15,0 20 16,-21-21-16,0 1 0,-22-1 0,1 0 15,0 1-15,-1-22 0,1 21 0,0-21 16,-22 1-16,22-22 0,0 0 16,-1 0-16,22 0 0,-21 0 0,-1-22 15,22 1-15,0 0 0,-21 0 0,21 0 16,21-22-16,-22 22 0,22-21 16,0 0-16,0 20 0,0-20 0,0 21 15,0 0-15,0 0 0,22-1 16,-1 1-16,0 21 0,0 0 0,0 0 15,22 0-15,-1 21 0,-21 1 0,21-1 16,1 0-16,-1 21 16,0-21-16,-20 22 0,20-1 0,-21-21 15,0 22-15,0-22 0,1 21 0,-1-21 16,-21 22-16,0-22 0,0 0 0,0 0 16,21 0-16,-21 0 0,0 1 15,0-1-15,21-42 31,-21-1-31</inkml:trace>
  <inkml:trace contextRef="#ctx0" brushRef="#br0" timeOffset="72695.77">4826 8022 0,'42'0'16,"-84"0"-16,127-21 15,-64 21 16,0 0-31,0 21 16,0-21 0</inkml:trace>
  <inkml:trace contextRef="#ctx0" brushRef="#br0" timeOffset="73436.35">6731 7811 0,'0'-22'15,"0"1"1,0 0-16,0 0 0,0 0 16,0 0-16,0-1 0,0 1 0,0 0 15,21 0-15,0 0 0,0 0 16,1-1-16,-1 1 0,0 0 0,0 21 15,0 0-15,22 0 0,-22 0 0,0 0 16,21 21-16,-21 0 0,22 1 16,-22 20-16,21-21 0,-21 21 15,1 1-15,-1-1 0,-21 0 0,0 1 16,0 20-16,0-20 0,0-1 0,0 0 16,0 1-16,0-1 0,-21 0 15,-1 1-15,22-22 0,-21 0 0,0 0 16,0-21-16,0 21 0,0-21 15,-1-21-15,22 0 16,0 0-16,0-22 16,0 22-16,0-21 0,0 0 0,0-1 15,22 1-15,-1 0 0,0-22 0,0 22 16,0-1-16,22-20 0,-22 21 16,0-1-16,21-20 0,-21 20 15,22 22-15,-1 0 0,-21 0 0,22 0 16,-1 21-16,-21 0 0,21 21 0,1 0 15,-22 0-15,0 22 0,0-1 16,0-21-16,1 21 0,-22 1 0,0-1 16,0 22-16,0-22 0,0 0 0,0 1 15,0-1-15,0 0 0,0-21 16,-22 22-16,22-1 0,-21-21 0,0 0 16,21 1-16,0-1 0,0 0 15,-21-21-15,21-21 31,0 0-31,0-1 16,0 1-16,0-21 0,21 21 0</inkml:trace>
  <inkml:trace contextRef="#ctx0" brushRef="#br0" timeOffset="73804.14">7916 7747 0,'21'0'16,"-21"21"-1,22-21-15,-1 0 0,0 0 16,0 0-16,0 0 0,0 0 0,1 0 16,-1 0-16,21-21 0,-21 21 15,0-21-15,22 21 0,-22-21 16,0 0-16,21 21 0,-20-22 0,-1 22 16,-21-21-16,0 0 0,0 0 15,0 0-15,-21 0 16,-1 21-16,1 0 0,0 0 0,-21 0 15,-1 0-15,22 0 0,-21 0 0,21 21 16,-22 0-16,22 0 0,0 0 16,0 0-16,0 22 0,21-22 0,0 0 15,0 21-15,0-20 0,0-1 0,0 21 16,21-21-16,0 0 0,0 1 0,0-1 16,1 0-16,-1 0 0,0 0 15,0-21-15,0 0 0,22 21 16,-22-21-16,0 0 0,21 0 0,-21 0 15,22 0-15,-22-21 0,0 0 0,21 21 16,-20-21-16</inkml:trace>
  <inkml:trace contextRef="#ctx0" brushRef="#br0" timeOffset="74045">8742 7514 0,'0'0'0,"0"-21"16,21 42-1,0 0 1,0 22-16,-21-22 0,21 0 16,1 21-16,-1-20 0,0 20 0,0-21 15,0 21-15,0-20 0,1-1 0,-22 21 16,21-21-16,-21 0 0,21 22 16,-21-22-16,0 0 0,0 0 0,0 0 15,0 1-15,0-44 31,0 1-31</inkml:trace>
  <inkml:trace contextRef="#ctx0" brushRef="#br0" timeOffset="74276.87">9123 7451 0,'0'0'0,"0"-43"15,-21 65 1,-1-1-16,1 21 0,0-21 15,0 22-15,-21-1 0,20 21 0,-20-20 16,0-1-16,21 0 0,-22 1 16,1-1-16,21 22 0,-22-43 0,22 21 15,0 0-15,0-20 0,0 20 0,21-21 16,0 0-16,0 0 0,21-21 16,0 0-1,21-21-15,-20 0 0,20 0 0,0-21 16,1 20-16</inkml:trace>
  <inkml:trace contextRef="#ctx0" brushRef="#br0" timeOffset="74544.71">9652 7070 0,'0'0'16,"0"-21"-16,0-1 0,0 1 0,0 0 15,-21 42 1,21 0-16,-21 1 0,-1 20 15,22 0-15,-21 22 0,21-1 16,0 1-16,-21-1 0,21 1 0,-21-1 16,21 1-16,0-22 0,-21 22 15,21-22-15,-21 0 0,21 1 0,-22-1 16,22 0-16,0-21 0,0 1 0,0-1 16,0 0-16,0 0 0,22-21 15,-1 0 1,0 0-16,-21-21 0,21 0 15,-21 0-15,0-1 0</inkml:trace>
  <inkml:trace contextRef="#ctx0" brushRef="#br0" timeOffset="74712.62">9419 7662 0,'21'0'46,"0"0"-46,1 0 0,20 0 0,-21 0 16,21 0-16,1-21 0,-1 21 0,0 0 16,1 0-16,-1-21 0,0 21 0,1 0 15,-1 0-15</inkml:trace>
  <inkml:trace contextRef="#ctx0" brushRef="#br0" timeOffset="76567.91">10393 7768 0,'21'0'16,"0"0"-1,0-21-15,0 0 0,1 0 16,-1 0-16,-21-1 0,21 1 16,0 0-16,0 0 0,-21 0 15,0 0-15,0-1 0,0 1 0,0-21 16,0 21-16,0 0 0,0-1 0,-21 1 15,0 0-15,0 0 0,-22 21 16,22 0-16,0 0 0,-21 21 16,21 0-16,-22 0 0,22 1 0,-21 20 15,-1 0-15,22-21 0,0 22 0,-21-1 16,21 0-16,21 1 0,0-22 0,0 21 16,0-21-16,0 1 0,0-1 0,0 0 15,21 0-15,0 0 0,0 0 16,0-21-16,0 0 0,1 0 0,20 0 15,-21 0-15,0 0 0,0-21 0,22 0 16,-22 0-16,0 0 0,21 0 0,-20-1 16,-1-20-16,21 21 0,-21-21 15,0 20-15,1-20 0,-1-21 16,0 20-16,0 1 0,0-22 0,0 1 16,-21 21-16,0-22 0,0 1 0,0 20 15,0-20-15,0 20 0,0 22 0,0-21 16,0 21-16,-21 42 15,21 0 1,-21 0-16,0 22 0,21 20 0,-21-21 16,21 22-16,0-1 0,-21 1 0,21-1 15,0 1-15,-22-22 0,22 22 0,0-22 16,0 0-16,0 1 0,0-1 16,0 0-16,0-20 0,22-1 0,-22 0 15,21 0-15,0 0 0,0-21 16,0 0-16,0 0 0,1 0 15,-1 0-15,0 0 0,0-21 16,0 21-16,0-21 0,1 0 0,20 0 16,-21-1-16,0 1 0,0 0 15,1 0-15,-1 0 0,0 0 0,0-1 16,0 1-16,-21 0 0,21 21 16,-21 21-1,0 0-15,0 1 16,0-1-16,0 0 15,0 0-15,-21 0 0,21 0 0,0 1 16,0-1-16,0 0 0,0 0 16,0 0-16,21-21 0,1 0 0,-1 21 15,0-21-15,0 0 0,0 0 16,0 0-16,1 0 0,-1 0 0,21-21 16,-21 0-16,0 21 0,1-21 15,-1 0-15,0 0 0,0-1 0,-21 1 16,21 0-16,0-21 0,-21 21 0,0-22 15,0 22-15,0-21 0,0-1 0,0 22 16,0-21-16,0 21 0,0 0 0,0-1 16,-21 1-16,0 21 15,0 0-15,0 0 0,0 21 0,-1 1 16,1-1-16,-21 0 0,21 21 0,0-21 16,21 22-16,-22-22 0,22 21 0,-21-21 15,21 1-15,0 20 0,0-21 0,0 0 16,0 0-16,21-21 0,1 22 15,-1-22-15,0 0 0,0 0 0,0 0 16,0 0-16,22 0 0,-22 0 0,21 0 16,-21 0-16,22-22 0,-22 1 0,21 21 15,-21-21-15,22 0 0,-22 0 0,0 0 16,21-1-16,-20 1 0,-1 0 16,0 0-16,0 0 0,0 0 15,0 21-15,-21-22 0,0 44 16,0-1-1,0 0-15,0 0 0,-21 0 16,21 0-16,-21 1 0,21-1 0,0 0 16,0 0-16,0 0 0,0 0 15,0 1-15,0-1 16,21-21-16,0 0 16,1 0-16,-1 0 0,0 0 15,0-21-15,0-1 0,0 22 0,1-21 16,-1 0-16,0 0 0,0 0 15,0-22-15,0 22 0,1-21 0,-1 21 16,0-22-16,-21 22 0,0-21 16,21 21-16,-21 0 0,21 21 15,-21 21 1,0 0-16,0 21 0,-21-21 16,21 1-16,0 20 0,-21-21 15,21 0-15,0 0 0,0 22 0,0-22 16,0 0-16,0 0 0,0 0 15,21-21-15,0 22 0,0-22 0,1 0 16,-1 0-16,0 0 0,21 0 0,-21 0 16,22 0-16,-1-22 0,0 22 0,-20-21 15,20 0-15,-21 0 16,21-21-16,-20 20 0,-1-20 0,0 0 16,0-22-16,-21 22 0,0-22 0,0 1 15,0-22-15,0 22 0,0-1 0,0 22 16,0-22-16,0 22 0,0 21 0,0-21 15,0 20-15,0 1 0,-21 42 32,0 1-32,21 20 0,-21 0 15,21 1-15,0-1 0,0 21 16,-22-20-16,22 20 0,0 1 0,0-22 16,0 22-16,0-22 0,-21 0 0,21 1 15,0-1-15,0 0 0,0-21 16,0 1-16,0-1 0,0 0 0,0 0 15,0 0-15,0-42 32,0 0-17,0 0-15,0 0 0,21-1 0,-21-20 16,22 21-16,20 0 0,-21-22 0,0 1 16,22 21-16,-22 0 0,42-43 15,-20 43-15,-1 21 0,-21 0 16,21 0-16,-20 0 0,20 21 0,-21-21 15,0 21-15,0 1 0,1-1 0,-1 21 16,-21-21-16,0 0 0,0 1 16,0 20-16,-21-21 0,-1 0 0,1 0 15,0 1-15,0-1 0,-21 0 0,20 0 16,-20-21-16,21 21 0,-21-21 0,20 21 16,1-21-16,0 0 0,0 0 15,0 0-15,0 0 0,-1 0 0,22-21 31,0 0-31,22 0 16,-22 0-16,42 0 0,-21-1 16,0-20-16</inkml:trace>
  <inkml:trace contextRef="#ctx0" brushRef="#br0" timeOffset="76831.75">13631 6752 0,'0'0'0,"0"21"15,-21 1 1,0-1-16,21 0 0,0 21 16,-21 1-16,0-1 0,21 21 0,-22 1 15,22-1-15,0 1 0,0-1 0,0 1 16,0-1-16,0-20 0,0 20 0,0-20 16,0-1-16,0-21 0,-21 21 0,21-20 15,0-1-15,0 0 0,0 0 16,0 0-1,21-42 1,1 0 0,-1 0-16,-21 0 0,21-1 0,0 1 15</inkml:trace>
  <inkml:trace contextRef="#ctx0" brushRef="#br0" timeOffset="77195.55">13695 7557 0,'0'21'16,"0"0"-1,21-21-15,0 0 0,0 0 16,22 0-16,-22 0 16,0 0-16,21 0 0,-21 0 0,22 0 15,-22 0-15,21 0 0,-21-21 0,1 0 16,-1 21-16,0-22 0,0 1 0,-21 0 16,0 0-16,0 0 0,0-22 0,0 22 15,0 0-15,0 0 0,-21 21 16,0 0-16,0 0 0,-22 0 0,22 0 15,0 21-15,-21 21 0,-1-20 0,22 20 16,0 0-16,-21-21 0,20 22 0,22-1 16,0-21-16,-21 22 0,21-22 15,0 21-15,0-21 0,0 0 0,0 1 0,21-1 16,1 0-16,-1-21 16,0 21-16,0-21 0,21 0 0,-20 0 15,20 0-15,0 0 0,-21 0 0,22 0 16,-1 0-16,-21-21 0,22 21 0,-1-21 15,-21 21-15,21-21 0,-20-1 0,-1 1 16,21 21-16,-42-21 0,21-21 0,0 21 16,-21-1-16</inkml:trace>
  <inkml:trace contextRef="#ctx0" brushRef="#br0" timeOffset="78191.98">3556 10118 0,'0'0'0,"-21"0"0,0 0 0,-1 0 16,22-21 0,0-1-16,0 1 15,22 0-15,-1 0 16,21 21-16,-21-21 0,22 0 15,-1 21-15,0 0 0,1 0 0,-1 0 16,0 0-16,1 0 0,-1 0 0,-21 21 16,0 0-16,0 0 0,-21 0 15,0 22-15,0-22 0,0 21 0,-21-21 16,-21 22-16,21-22 0,-22 21 0,-20-21 16,21 22-16,-22-22 0,1 21 15,20-21-15,-20 0 0,20 1 0,1-22 16,0 0-16,-1 0 0,22 0 15,21-22 1,0 1-16,0 0 0,21 0 16,22 0-16,-22 21 0,21-21 15,1-1-15,-1 22 0,21 0 0,-20 0 16,20 0-16,1 0 0,-22 0 0,22 0 16,-1 22-16,-21 20 0,1-21 15,-1 0-15,-21 22 0,22-1 0,-22 0 16,-21-21-16,0 22 0,0-1 0,0 0 15,-21 1-15,-1-22 0,-20 21 0,21-21 16,-21 1-16,-1-1 0,1 0 16,0 0-16,-1 0 0,1-21 0,0 0 15,-1 0-15,1 0 0,0 0 16,-1 0-16,22 0 0,-21 0 16,-1-21-16,22 0 0,0 21 0,-21-21 15,21 0-15,-1 21 0,22-22 0,-21 1 16,0 0-16,21 0 15,21 0 1,0 0-16,1 21 0,-1-22 0,21 1 16</inkml:trace>
  <inkml:trace contextRef="#ctx0" brushRef="#br0" timeOffset="78399.52">4678 10372 0,'0'0'0,"42"0"0,-21-21 0,0 21 0,1 0 16,-22-22-16,21 1 31,0 21 1,0 0-32,0 0 15</inkml:trace>
  <inkml:trace contextRef="#ctx0" brushRef="#br0" timeOffset="79200.06">6413 10499 0,'-21'-21'0,"21"-1"16,-21 1-16,21 0 16,0 0-16,0-21 0,0 20 15,0 1-15,0-21 0,0 21 0,21 0 16,-21-1-16,43 1 0,-22 0 15,0 0-15,21 0 0,1 21 0,-22 0 16,21 0-16,0 0 0,1 0 0,20 0 16,-20 21-16,-1 0 0,0 0 15,1 22-15,-1-1 0,0 0 0,1 1 16,-22 20-16,0-21 0,-21 1 0,0 20 16,0-20-16,0-1 0,0 0 0,0 1 15,-21-22-15,-22 21 0,22-21 16,0 0-16,-21 1 0,21-22 0,-1 21 15,1-21-15,0 0 0,0 0 16,21-21 0,0-1-16,0 1 15,0-21-15,0 21 0,21-22 0,0 1 16,0 0-16,22-1 0,-22 1 0,0-21 16,21 20-16,1-20 0,-1 20 15,-21-20-15,43 21 0,-22-1 0,0 22 16,1 0-16,20 0 0,-20 0 0,-1 21 15,0 0-15,-21 21 0,1 0 16,-1 0-16,0 0 0,-21 22 0,0-1 16,0 0-16,0 22 0,0-22 0,0 0 15,0 1-15,-21-1 0,21 0 16,0 1-16,-21-1 0,-1-21 16,22 22-16,-21-22 0,21 0 0,0 0 15,0 0-15,-21-21 0,21 21 16,-21-21-16,21-21 31,0 0-31,0 0 0,0 0 16,0-22-16,21 22 0</inkml:trace>
  <inkml:trace contextRef="#ctx0" brushRef="#br0" timeOffset="79575.85">7937 10351 0,'0'0'0,"22"21"16,-1-21-16,0 0 16,0 0-16,0 0 15,0 0-15,1 0 0,-1 0 16,0-21-16,0 21 0,0-22 0,0 22 16,1-21-16,-1 0 0,21 21 0,-42-21 15,21 21-15,0-21 0,-21 0 16,0-1-16,0 1 0,0 0 15,-21 21-15,0 0 0,-21-21 16,21 21-16,-22 0 0,1 0 16,21 0-16,-22 21 0,1-21 0,0 21 15,21 0-15,-22 22 0,22-22 16,0 21-16,0 1 0,21-1 0,-21 0 16,21 1-16,0-1 0,0 0 0,0 1 15,21-22-15,0 21 0,0-21 0,0 0 16,22 22-16,-22-43 0,21 21 15,0 0-15,1-21 0,-1 0 0,0 0 16,1 0-16,-1 0 0,0-21 16,1 0-16,-1 0 0,22-1 0</inkml:trace>
  <inkml:trace contextRef="#ctx0" brushRef="#br0" timeOffset="79819.62">9059 10054 0,'0'0'0,"21"-42"0,-21 21 15,0 0 1,0 42-16,22 21 16,-1-21-16,-21 0 15,21 22-15,0-1 0,-21 0 0,21 1 16,0-1-16,22 0 0,-22 1 0,0-1 16,0 0-16,0 1 0,1-22 0,-1 21 15,-21-21-15,0 1 16,21-1-16,-21 0 0,0 0 0,0 0 15,0-42 1,0 0 0,0 0-16</inkml:trace>
  <inkml:trace contextRef="#ctx0" brushRef="#br0" timeOffset="80059.48">9504 10097 0,'0'0'0,"0"-43"0,0 22 16,0 0-16,-21 21 15,-1 21 1,1 0-16,0 0 0,0 1 0,0 20 16,-22-21-16,22 21 0,0 1 0,-21-1 15,21 22-15,-22-22 0,22 0 16,0 1-16,-21-1 0,20 0 0,-20 1 16,21-22-16,0 21 0,0-21 0,-1 0 15,22 1-15,0-1 0,0 0 0,22-21 31,-1 0-31,0-21 16,0 0-16,0-1 0</inkml:trace>
  <inkml:trace contextRef="#ctx0" brushRef="#br0" timeOffset="80944.19">10118 9419 0,'0'0'0,"0"-21"0,0 0 0,0 0 0,0 0 15,0 42 17,-22 0-32,1 0 0,0 21 0,0 1 15,0 20-15,0-20 16,-1 41-16,1-20 0,0-1 0,0 1 15,0-1-15,0 1 0,-1-1 0,1 1 16,21-1-16,0-20 0,-21 20 0,21-21 16,0 1-16,0-1 0,0 0 15,0 1-15,0-22 0,0 21 0,0-21 16,21 1-16,0-1 0,1 0 0,-1 0 16,0-21-16,0 0 0,0 0 15,22 0-15,-22 0 0,0 0 0,21-21 16,-21 21-16,1-21 0,20 0 15,-21-1-15,21 1 0,-20-21 16,-1 21-16,0-22 0,0 22 0,0-21 16,-21 21-16</inkml:trace>
  <inkml:trace contextRef="#ctx0" brushRef="#br0" timeOffset="82396.46">9821 10033 0,'-21'0'16,"42"0"-16,-63 0 0,21 0 16,21-21-16,0 0 15,21 21-15,0 0 16,0 0-16,22-21 0,-22 21 0,0 0 15,21-22-15,-21 22 0,22-21 16,-22 21-16,21-21 0,1 21 0,-22 0 16,21-21-16,-21 0 0,0 21 0,22 0 15,-22-21-15,21 21 0,-21 0 16,1 0-16,-1-22 0,0 22 0,0 0 16,0 0-16,0 0 15,1 0-15,-1 0 16,0 0 343,0 0-124,-21-21 280,21 21-515,-21-21 0,21 21 16</inkml:trace>
  <inkml:trace contextRef="#ctx0" brushRef="#br0" timeOffset="83923.38">11366 9737 0,'0'0'0,"0"-64"15,-21 43-15,21 0 0,-21 0 0,21 0 16,0-22-16,0 22 0,-21 0 16,21 0-16,0 0 0,-21-1 0,21 1 15,0 0-15,0 0 16,-21 21 0,21 21-1,-22 0-15,1 22 0,21-1 0,-21 21 16,21 1-16,0-1 0,-21 1 0,0-1 15,21 1-15,-21-1 0,21 1 0,0-1 16,0-20-16,-22 20 0,22 1 16,-21-22-16,21 22 0,-21-22 0,21 0 15,0-21-15,0 22 0,-21-22 0,21 21 16,-21-21-16,0-21 0,21 22 0,0-1 16,-22-21-16,1 0 15,0 0-15,0 0 16,0-21-16,21-1 0,-21 1 15,21 0-15,0 0 0,-22 0 0,22-22 16,0 22-16,-21-21 0,21 0 0,0-1 16,0 22-16,0-21 0,0-1 0,0 1 15,0 0-15,0 21 0,0-1 16,21-20-16,-21 21 0,22 21 0,-22-21 16,21 21-1,0 21-15,-21 0 0,0 0 16,21 0-16,0 1 0,0-1 15,1 21-15,-22-21 0,21 22 0,0-22 16,0 21-16,0-21 0,0 22 16,1-22-16,-1 0 0,0 0 0,0 0 15,0 0-15,0 1 0,1-22 0,20 0 16,-21 0-16,0 0 0,0 0 16,1 0-16,20 0 0,-21-22 0,0 22 15,0-21-15,22 0 0,-22 0 0,0 0 16,0 0-16,0-22 0,1 22 0,-22 0 15,21-21-15,0 20 0,-21-20 0,0 21 16,21-21-16,-21 20 16,21 1-16,-21 0 0,0 0 0,0 42 31,0 0-31,0 0 0,0 1 16,0-1-16,0 0 0,0 0 0,0 21 15,0-20-15,0-1 0,0 0 16,0 0-16,0 0 0,0 0 0,0 1 15,21-1-15,1 0 0,-1-21 16,0 0-16,0 0 0,0 0 0,22 0 16,-22 0-16,0 0 0,21 0 15,-21-21-15,22 0 0,-22 21 0,0-22 16,21 1-16,-20 0 0,-1 0 0,0 0 16,0 0-16,0-1 0,-21 1 0,0-21 15,21 21-15,-21 0 0,0-1 16,0 44 15,0-1-31,0 0 0,-21 0 16,21 0-16,-21 0 0,21 1 0,0 20 15,0-21-15,-21 0 0,21 0 0,0 1 16,-21 20-16,21-21 0,0 0 16,0 0-16,0 1 0,0-1 15,0-42 16,0-1-15,0 1-16,0 0 0,0 0 16,21-21-16,0 20 0,-21 1 15,21 0-15,0-21 0,1 21 0,-1-22 16,0 22-16,0 0 0,21 0 0,-20 0 16,-1-1-16,-21 1 0,21 21 0,0 0 15,0 0 1,-21 21-16,0 22 0,0-22 15,0 0-15,0 0 0,0 22 16,0-22-16,0 21 0,0-21 0,0 0 16,21 22-16,-21-22 0,22 0 15,-22 0-15,21 0 0,-21 1 0,21-22 16,0 21-16,0-21 0,0 0 0,1 0 16,20 0-16,-21 0 0,0 0 15,0 0-15,1-21 0,-1-1 16,0 22-16,21-21 0,-21 0 0,22 0 15,-22 0-15,21-22 0,-21 22 0,22-21 16,-22 21-16,21-22 0,-21 22 0,1-21 16,-1 0-16,0 20 0,0 1 15,-21-21-15,21 21 0,-21 0 0,-21 21 32,0 0-32,0 21 0,0 0 15,-1 0-15,1 0 0,0 0 0,0 22 16,21-22-16,0 21 0,-21-21 0,21 1 15,0 20-15,0-21 0,0 0 0,0 0 16,0 22-16,0-22 0,21-21 0,0 21 16,0 0-16,0-21 0,1 0 15,-1 21-15,0-21 0,21 0 0,-21 0 16,22 0-16,-22 0 0,0-21 0,21 21 16,-20-21-16,20 0 0,-21 0 15,21 0-15,-20-1 0,-1 1 0,21 0 0,-21 0 16,0-21-16,1 20 0,-1-20 15,0 0-15,-21 21 0,21-22 16</inkml:trace>
  <inkml:trace contextRef="#ctx0" brushRef="#br0" timeOffset="84305.16">12382 9419 0,'0'0'15,"-42"21"-15,21-21 0,-21 22 0,20-1 16,1 0-16,21 0 0,0 0 16,0 0-16,21-21 15,1 0-15,-1 0 0,0 0 16,21 0-16,-21 0 0,22 0 0,-22-21 15,0 0-15,0 0 0,0 21 16,1-21-16,-22 0 0,0-1 0,0 1 16,0 0-16,-22 0 0,1 0 0,0 21 15,0-21-15,0 21 0,0 0 0,-1 0 16,1 0-16,0 0 0,0 0 16,0 0-16,0 21 0,-1 0 0,22 0 15,0 0-15,0 22 0,0-22 16,0 0-16,22 21 0,-1-21 0,0 22 15,21-22-15,-21 0 0,22 0 0,-1 0 16,0 1-16</inkml:trace>
  <inkml:trace contextRef="#ctx0" brushRef="#br0" timeOffset="85524">4318 12510 0,'0'0'0,"0"-22"0,0 1 0,0 0 15,21 0-15,0 0 0,-21 0 16,21-1-16,1 1 0,-1 0 16,0-21-16,0 21 0,0-1 0,0 22 15,-21-21-15,0 0 0,22 21 0,-22 21 16,0 0-1,-22 1-15,22-1 0,-21 21 0,-21 0 16,21 22-16,0-22 0,-22 22 0,22-22 16,-21 22-16,21-1 0,-22-21 15,22 22-15,0-22 0,0 1 0,0-1 16,21-21-16,-22 0 0,22 0 0,0 1 16,0-1-16,22-21 15,-1 0 1,0 0-16,21 0 0,-21-21 0,22-1 15,-1 1-15,0 0 0,1 0 16,20 0-16,-20 0 0,20-22 0,1 22 16,-22-21-16,0 21 0,1-22 0,-1 22 15,0-21-15,-21 21 0,1 21 16,-22-22-16,0 1 0,0 42 16,0 1-16,-22-1 15,1 0-15,-21 21 0,21-21 16,0 22-16,21-1 0,-22 0 0,1 1 15,21-1-15,-21 0 0,21-20 0,0 20 16,0-21-16,0 0 0,0 0 16,0 1-16,0-1 0,0 0 15,0 0-15,0 0 0,21-21 32,0 0-32,1 0 15,-1-21-15,0 0 0,0 0 16,0 0-16</inkml:trace>
  <inkml:trace contextRef="#ctx0" brushRef="#br0" timeOffset="85783.85">5270 12785 0,'0'0'0,"22"0"16,-22-21 0,21 21-1,-21-22-15,0 1 31,-21 21 1,-1 0-32,1 21 31,21 1-31,0-1 16,0 0-1</inkml:trace>
  <inkml:trace contextRef="#ctx0" brushRef="#br0" timeOffset="86031.74">7705 12510 0,'0'0'0,"-43"0"15,22-22-15,0 22 16,0 0-16,0 0 0,-22 0 0</inkml:trace>
  <inkml:trace contextRef="#ctx0" brushRef="#br0" timeOffset="87559.68">7239 12764 0,'-21'0'0,"0"0"31,21-22-15,0 1-16,0 0 15,21 0-15,-21 0 0,21 0 16,0 21-16,0-22 0,0 1 0,1 0 15,-1 21-15,0-21 0,0 0 0,0 21 16,0-21-16,1 21 0,-1 0 16,0 0-16,21 0 0,-21 0 0,1 0 15,-1 21-15,0 0 0,0 0 0,0 0 16,0 22-16,-21-1 0,0 0 16,22 1-16,-22-1 0,0 0 0,0 1 15,0-1-15,0 0 0,0-21 0,0 22 16,-22-22-16,22 0 0,0 0 15,-21 0-15,0-21 32,21-21-32,0 0 0,0 0 15,0 0-15,0 0 0,0-1 0,0-20 16,21 21-16,0-21 0,-21 20 16,22-20-16,-1 0 0,0-1 0,21 1 15,-21 21-15,22-21 0,-22 20 0,21-20 16,1 21-16,-1 0 0,0 21 15,1 0-15,-1 0 0,0 0 0,-21 0 16,22 0-16,-22 21 0,0 0 0,0 21 16,-21-20-16,0 20 0,0-21 15,0 21-15,0 1 0,0-1 0,0-21 16,0 22-16,0-22 0,-21 21 16,0-21-16,0 0 0,21 1 0,0-1 15,-21-21-15,21 21 0,0-42 31,0 0-31,21-1 16,-21 1-16,21 0 0</inkml:trace>
  <inkml:trace contextRef="#ctx0" brushRef="#br0" timeOffset="87923.61">8488 12721 0,'21'0'0,"0"0"31,0-21-31,0 21 0,-21-21 0,22 21 16,-1-21-16,0 21 0,0-21 0,21-1 15,-20 22-15,-1-21 0,0 0 16,0 21-16,0-21 0,0 21 0,-21-21 16,0 0-16,-21-1 15,0 22-15,0 0 16,0 0-16,0 0 0,-1 0 15,1 0-15,-21 22 0,21-22 0,0 21 16,-1 21-16,1-21 0,21 22 0,0-22 16,-21 21-16,21 0 0,0 1 0,0-1 15,0 0-15,0-20 0,21 20 16,0-21-16,1 21 0,20-20 0,-21-1 16,21 0-16,-20 0 0,20-21 0,0 21 15,1-21-15,-22 0 0,21 0 0,0 0 16,-20 0-16,20 0 15,-21-21-15,0 0 0,22 0 0,-22 0 16</inkml:trace>
  <inkml:trace contextRef="#ctx0" brushRef="#br0" timeOffset="88183.97">9250 12531 0,'0'0'0,"0"-21"0,0-22 15,21 43-15,0 21 16,-21 1-16,21-1 15,-21 0-15,0 21 0,21-21 16,1 22-16,-22-1 0,21 0 0,-21 1 16,21-1-16,-21 0 0,21-20 0,-21 20 15,0-21-15,0 21 0,0-20 0,0-1 16,0 0-16,0 0 16,0 0-16,21-21 15,-21-21 1,21 0-16,-21-21 0,0 20 15,22 1-15,-22-21 0,21 0 16,0-1-16,-21 1 0</inkml:trace>
  <inkml:trace contextRef="#ctx0" brushRef="#br0" timeOffset="88375.86">9610 12510 0,'0'0'0,"-22"0"32,1 21-32,0 0 0,0 0 15,0 0-15,0 0 0,-1 1 16,1 20-16,0 0 0,0-21 0,0 22 15,0-1-15,-1-21 0,1 22 0,0-1 16,0-21-16,0 21 0,0-20 16,-1-1-16,22 0 0,0 0 0,0 0 15,0 0-15,22-21 16,-1 0-16,0-21 0,0 0 16,0 0-16,0 0 0</inkml:trace>
  <inkml:trace contextRef="#ctx0" brushRef="#br0" timeOffset="88623.32">9927 12234 0,'0'0'0,"21"-63"0,0 21 0,1 20 15,20-20-15,-21 21 0,0 0 16,0 21-16,-21 21 16,0 0-16,0 21 0,0 1 0,0-1 15,0 0-15,0 22 0,0-1 16,0-20-16,-21 20 0,21-20 0,0 20 15,0-21-15,0 22 0,-21-22 0,21 1 16,-21-1-16,21 0 0,0-21 0,0 22 16,0-22-16,0 0 0,0 0 15,0 0-15,0 1 16,0-44 0,0 1-16</inkml:trace>
  <inkml:trace contextRef="#ctx0" brushRef="#br0" timeOffset="88792.23">9885 12658 0,'0'0'0,"0"-21"15,21 21 1,0-22-16,0 22 0,0-21 16,1 21-16,-1 0 0,21-21 0,0 21 15,-20 0-15,20-21 16,0 21-16,1-21 0,-1 21 0,0-21 15,1-1-15,-1 22 0</inkml:trace>
  <inkml:trace contextRef="#ctx0" brushRef="#br0" timeOffset="90711.86">10816 12552 0,'21'0'0,"22"-21"16,-1 0-1,-21-1-15,0 1 0,22 0 0,-1-21 16,0 21-16,22-22 0,-22 1 0,22 0 16,-22-1-16,0 1 0,-21-22 15,22 22-15,-22-21 0,0 20 0,0-20 16,-21 20-16,0 1 0,0 21 0,0-21 16,-21 20-16,0 22 0,0 0 0,0 0 15,-1 0-15,1 22 0,-21-1 16,21 21-16,-22 0 0,22 22 0,-21-1 15,21 1-15,0 21 0,-1-22 0,1 22 16,0-22-16,21 22 0,0-22 16,0 22-16,0-21 0,0 20 0,0-20 15,0 20-15,0-20 0,0-1 0,21 22 16,-21-21-16,21-1 0,-21 1 16,0-1-16,0 1 0,0-1 0,0 1 15,0-1-15,0 1 0,0-1 0,0 1 16,-21-22-16,21 21 0,0-41 15,0 20-15,0-21 0,0 0 0,21 0 16,1-21-16,-1 0 0,21 0 0,-21-21 16,22 21-16,-22-21 0,21-21 0,-21 21 15,22-1-15,-22-20 0,21 0 0,-21-1 16,0 1-16,-21 0 0,22-22 16,-22 22-16,0 0 0,0-1 15,0-20-15,0 20 0,0 1 0,0 0 16,-22-1-16,1-20 0,0 21 0,0-1 15,-21 22-15,20-21 0,1 21 0,0-1 16,0 1-16,0 0 0,0 0 0,-1 21 16,22-21-16,0 0 15,0-1-15,0 1 16,22 0-16,-1 21 0,0-21 0,21 0 16,-21 0-16,22-1 0,-1-20 0,-21 21 15,22 0-15,-1-22 0,0 1 16,1 0-16,20-1 0,-21 1 0,1-21 15,-1 20-15,22-20 0,-22-1 16,-21 1-16,21-1 0,-20 22 0,-1-22 16,0 22-16,-21 21 0,21-21 15,-21 20-15,0 1 0,-21 21 16,0 0-16,-22 0 0,22 21 16,0 22-16,0-22 0,0 21 0,0 1 15,-1 20-15,1-21 0,0 22 16,0-22-16,21 22 0,0-22 0,0 0 15,0 22-15,0-22 0,0 1 0,0-22 16,21 21-16,0 0 0,0-20 0,1 20 16,-1-21-16,21 0 0,-21 0 0,0-21 15,22 22-15,-22-22 0,21 0 16,1 0-16,-22 0 0,21-22 16,0 22-16,1-21 0,-22 0 0,21 0 15,-21 0-15,22 0 0,-22-1 0,0 1 16,-21 0-16,21-21 0,-21 21 0,21 21 15,-21-22-15,0 1 0,0 42 32,0 1-32,0-1 15,0 0-15,0 0 0,0 0 0,0 0 16,0 1-16,0-1 0,22 0 16,-1-21-16,0 0 15,0 21-15,0-21 0,0 0 16,1 0-16,-1 0 0,0 0 0,21 0 15,-21-21-15,22 21 0,-22-21 0,0 0 16,0-1-16,0 1 0,1 0 0,-1 0 16,0 0-16,-21-22 0,21 22 0,-21-21 15,0 0-15,0-1 0,0 1 16,0 21-16,0-22 0,-21 1 0,0 21 16,0 0-16,-1 21 0,1 0 0,-21 0 15,21 0-15,-22 0 0,22 0 0,-21 21 16,21 0-16,-22 0 0,22 22 15,0-22-15,-21 21 0,42 0 0,0-20 16,-21 20-16,21 0 0,0-21 16,0 22-16,0-22 0,21 0 0,0 21 15,0-20-15,0-1 0,0 0 0,22 0 16,-1 0-16,0-21 0,1 21 16,-1-21-16,0 0 0,22 0 0,-1 0 15,-20 0-15,20 0 0,1-21 0,-1 0 16,1 21-16,-1-21 0,1 0 0,-22 0 15,0-22-15,1 22 0,-1 0 0,-21-21 16,0-1-16,1 22 0,-22-21 16,0 21-16,0-22 0,0 22 0,0 0 15,-22 21-15,1 0 0,0 0 16,0 0-16,-21 0 0,20 0 0,-20 0 16,21 21-16,-21 0 0,20 22 0,-20-22 15,21 0-15,0 21 0,0-21 16,-1 22-16,1-22 0,21 0 0,0 0 15,0 22-15,0-22 0,0 0 0,0 0 16,0 0-16,21-21 0,1 0 16,-1 0-16,0 0 15,0 0-15,0 0 0,0-21 0,1 0 16,-1 0-16,0 0 0,0-1 16,0 1-16,0 0 0,1 0 0,-1 0 15,21-43-15,-21 43 0,0 0 16,1-21-16,-22 20 0,21 1 15,-21 42 1,0 1 0,0-1-16,0 0 0,0 0 0,0 0 15,0 0-15,0 1 0,0-1 0,0 0 16,0 0-16,21 0 0,0 0 16,0 1-16,0-22 0,1 0 15,-1 21-15,0-21 0,0 0 16,21 0-16,-20 0 0,-1 0 0,21 0 15,-21-21-15,0-1 0,1 1 0,-1 21 16,0-21-16,0 0 0,-21-21 16,21 20-16,0-20 0,-21 0 0,0-1 15,22 1-15,-22-21 0,21 20 0,-21-20 16,0-1-16,21 1 0,0-1 0,-21 1 16,21-1-16,-21 22 0,0 0 0,0-1 15,0 22-15,0 0 0,0 0 16,-21 42-1,0 21-15,0-21 0,0 22 0,-1 20 16,1-20-16,21 20 0,0 1 0,0-1 16,0 1-16,0-1 0,0-21 15,0 22-15,0-22 0,21 22 0,1-22 16,-1-21-16,0 22 0,0-22 16,0 21-16,0-21 0,-21 0 0,22-21 15,-1 22-15,0-22 0,0 21 0,0-21 16,0 0-16,1 0 0,-1 0 0,0 0 15,21-21-15,-21 21 0,1-22 16,-1 1-16,0 0 0,0 21 16,0-21-16,-21-21 0,0 20 0,0 1 0,0 0 15,0-21-15</inkml:trace>
  <inkml:trace contextRef="#ctx0" brushRef="#br0" timeOffset="90955.72">13949 12234 0,'0'0'15,"-43"0"-15,22 0 0,0 22 0,0-22 0,21 21 32,21-21-32,21 0 0,-20 0 0,20 0 15,0 0-15,22 0 0,-1-21 0,1 21 16,-1-22-16,1 1 0,20 21 0,-20-21 16,-1 0-16,1 0 0,-1 21 0,-20-21 15,-1-1-15,0 1 0,1 21 16,-22-21-16,0 0 0,0 21 15,-42 0 1,-21 0-16,-1 0 16,1 0-16,-21 0 0,-22 0 15</inkml:trace>
  <inkml:trace contextRef="#ctx0" brushRef="#br0" timeOffset="92043.78">4572 14478 0,'-21'0'0,"0"0"0,21 21 15,0 0 1,21-21-16,0 0 16,21 0-16,-21 0 0,22 0 0,-22 0 15,21 0-15,1 0 0,-1 0 16,0 0-16,1-21 0,-1 21 0,-21 0 15,21-21-15,-20 21 0,-1-21 0,0 21 16,0 0-16,-21-21 0,21 21 16,-42 0-1,0 0 1,0 0-16,0 0 0,-22 0 16,22 0-16,-21 21 0,-1-21 0,1 21 15,0-21-15,-1 21 0,1-21 0,0 21 16,-1 1-16,1-22 0,0 21 15,-1 0-15,1 0 0,21-21 0,-21 21 16,20 0-16,-20 1 0,21-1 0,0 0 16,0 0-16,-22 0 0,22 0 15,21 1-15,-21-22 0,0 21 0,0-21 16,21 21-16,21-21 47,-21-21-47,21 21 0,0 0 15,0-21-15,22 21 0,-22 0 16,0 0-16,0-22 0,21 22 0,-20 0 16,20 0-16,-21 0 0,21 0 0,1 0 15,-22 22-15,21-22 0,1 21 16,-22 0-16,21 0 0,-21 0 0,0 0 16,1 1-16,-1-1 0,-21 21 0,0-21 15,0 0-15,0 22 0,0-22 0,-21 0 16,-1 21-16,1-20 15,0-1-15,-21 0 0,21 0 0,-1 0 0,1 0 16,-21 1-16,21-22 0,0 0 16,-1 21-16,1-21 0,-21 0 15,21 0-15,0 0 0,-1 0 0,1-21 16,0 21-16,0 0 0,21-22 16,0 1-16,0 0 15,0 0 1,0 0-16,21 0 0,0-1 15,0 1-15,22 0 0</inkml:trace>
  <inkml:trace contextRef="#ctx0" brushRef="#br0" timeOffset="92231.67">5292 15028 0,'0'0'0,"21"0"0,0 0 16,-21-21 15,21 21 0</inkml:trace>
  <inkml:trace contextRef="#ctx0" brushRef="#br0" timeOffset="92992.51">6477 14859 0,'0'0'16,"0"-21"-16,0 0 15,0 0-15,0-1 16,0 1-16,21 0 0,0 0 16,-21 0-16,21 0 15,1 21-15,-1-22 0,-21 1 0,21 21 16,0 0-16,0 0 0,0 0 16,22 0-16,-22 0 0,21 0 0,-21 21 15,22 1-15,-22-1 0,21 21 0,-21-21 16,1 22-16,20-1 0,-21-21 0,0 21 15,-21 1-15,0-1 0,0-21 16,0 22-16,0-1 0,0-21 0,0 21 16,0-20-16,-21-1 0,21 0 0,-21 0 15,0 0-15,0-21 16,-1 0 0,22-21-16,-21 21 15,21-21-15,0 0 0,0-22 0,0 22 16,21-21-16,1 21 0,-1-22 15,0 1-15,0 0 0,0-1 0,22 1 16,-22 0-16,21-1 0,-21 1 0,22 0 16,-1-1-16,0 22 0,-21 0 0,22 0 15,-22 21-15,21 0 0,-21 0 16,1 21-16,-1 0 0,0 0 0,-21 1 16,0 20-16,0-21 0,0 21 0,0 1 15,0-22-15,0 21 0,0 1 16,-21-22-16,0 21 0,-1-21 15,22 22-15,-21-22 0,0 21 0,21-21 16,-21 0-16,21 1 0,0-1 16,21-21-1,0 0 1,22-21-16,-22-1 0,0-20 0,0 21 16,21 0-16</inkml:trace>
  <inkml:trace contextRef="#ctx0" brushRef="#br0" timeOffset="93360.29">7895 14838 0,'21'0'15,"0"0"1,1 0-16,-1 0 16,0 0-16,0 0 0,0-21 15,0 21-15,1-21 0,20 21 0,-21-22 16,0 1-16,0 21 0,1-21 0,-1 0 15,0 0-15,0 0 16,-21-1-16,0 1 0,0 0 16,-21 21-16,0 0 0,0 0 15,-1 0-15,1 21 0,0 0 16,-21-21-16,21 22 0,-1 20 0,1-21 16,0 0-16,0 22 0,0-22 15,0 21-15,21-21 0,-22 22 0,22-22 16,0 0-16,0 21 0,0-21 15,0 1-15,0-1 0,0 0 0,22 0 16,-1 0-16,0-21 0,0 21 0,0-21 16,0 0-16,1 0 0,-1 0 15,0 0-15,0 0 0,0 0 16,0 0-16,1-21 0,-1 0 0</inkml:trace>
  <inkml:trace contextRef="#ctx0" brushRef="#br0" timeOffset="93635.83">8572 14732 0,'0'-21'15,"22"21"1,-22 21 0,21 0-16,0 0 15,-21 1-15,21-1 0,0 21 0,-21-21 16,21 0-16,1 1 0,-1 20 0,0-21 15,-21 0-15,21 0 0,0 1 0,0 20 16,-21-21-16,0 0 0,22 0 16,-1 1-16,-21-1 0,0 0 15,0-42 17,21 0-17,-21-1-15</inkml:trace>
  <inkml:trace contextRef="#ctx0" brushRef="#br0" timeOffset="93855.71">8953 14817 0,'0'0'0,"0"-21"0,0-1 0,0 1 0,-21 21 31,0 0-31,0 0 0,0 21 0,0 1 16,-1-1-16,1 0 0,-21 0 15,21 21-15,0-20 0,-1-1 0,1 21 16,0-21-16,21 22 0,-21-22 15,0 0-15,0 21 0,21-21 0,0 1 16,0-1-16,-22 0 0,22 0 16,0 0-16,22-21 15,-1-21 1,0 21-16,0-21 0</inkml:trace>
  <inkml:trace contextRef="#ctx0" brushRef="#br0" timeOffset="94183.52">9377 14457 0,'21'-42'0,"-42"84"0,63-127 0,-21 64 15,-21-21-15,21 21 0,-21-1 0,0 1 16,0 42 0,0 1-1,0-1-15,0 0 0,0 21 0,0 1 16,0-1-16,0 21 0,0-20 0,0-1 15,0 0-15,-21 1 0,21-1 16,0 0-16,0 1 0,0-1 0,0 0 16,-21-20-16,21 20 0,0-21 15,0 21-15,0-20 0,0-1 0,0 0 16,0 0-16,0 0 0,0 0 16,21-21-16,0 0 15,1 0-15,-1 0 16,0-21-16,0 0 0,0 21 0,-21-21 15,21-21-15,1 20 0,-22 1 16,0 0-16,0-21 0</inkml:trace>
  <inkml:trace contextRef="#ctx0" brushRef="#br0" timeOffset="94431.38">9461 14732 0,'0'0'0,"-21"0"15,42 0 32,1 0-47,-1 0 0,0 0 16,0 0-16,0 0 0,0 0 0,22 0 15,-22-21-15,21 21 0,-21 0 16,1 0-16,-1-21 0,0 21 0,0 0 16,0 0-16,0 0 0,1-21 0,-1 21 31,-21-22-16</inkml:trace>
  <inkml:trace contextRef="#ctx0" brushRef="#br0" timeOffset="99360.6">10435 14330 0,'-21'0'0,"0"0"16,21 21-16,0 0 0,-21 0 15,21 22-15,0-1 0,0 0 16,0 1-16,0 20 0,0-20 0,0 20 16,0-21-16,0 1 0,21-1 0,-21 0 15,0 1-15,0-1 0,21-21 0,-21 22 16,0-22-16,21 21 0,-21-21 16,0 0-16,0 1 0,0-1 0,0 0 15,0-42 32,0 0-47,0-1 0,0 1 16,0 0-16,0-21 0,0 21 0,0-1 15,0 1-15,0 0 0,0-21 0,0 21 16,0-1-16,0 1 0,0-21 16,0 21-16,21 0 0,0-1 0,1 22 15,-1-21-15,0 0 0,0 21 0,0 0 16,0 0-16,22 0 0,-22 21 15,21 0-15,-21 1 0,22-1 0,-22 0 16,0 0-16,0 0 0,0 22 0,-21-22 16,0 0-16,0 21 0,0-21 0,0 1 15,0 20-15,-21-21 0,0 0 16,0 0-16,0 1 0,0-1 16,-1-21-16,1 21 0,0-21 0,0 0 15,0 0-15,0 0 0,-1 0 0,1 0 16,0 0-16,21-21 15,-21 21-15,42 0 47,0 0-47,0 0 16,1 0-16,-1 0 0,21 0 0,-21 0 16,22-21-16,-1 21 0,0-22 0,1 1 15,20 21-15,-21-21 0,22 0 0,-22 0 16,1 0-16,-1-1 15,0 1-15,1-21 0,-22 21 0,0 0 16,0-1-16,0 1 0,-21 0 0,0 0 16,0 0-16,0 0 0,0-1 0,0 1 15,0 0 1,0 42 0,0 0-16,0 1 0,0 20 15,0-21-15,0 0 0,0 0 0,0 1 16,0-1-16,0 21 0,0-21 15,0 0-15,0 1 0,21-1 16,1-21-16,-1 0 16,0 0-16,0 0 0,0 0 15,0 0-15,22-21 0,-22-1 16,0 1-16,0 21 0,0-21 0,1-21 16,-1 21-16,0-1 0,0 1 0,-21-21 15,0 21-15,21 0 0,-21-1 0,0-20 16,0 21-16,0 0 0,0 0 15,0-1-15,0 44 32,0-1-32,0 0 0,-21 0 0,21 0 15,-21 22-15,21-22 0,0 21 16,0 0-16,0 1 0,0-1 16,-21 0-16,21 22 0,0-22 0,0 22 15,0-22-15,0 22 0,0-22 0,0 21 16,0-20-16,0 20 0,0-20 0,0-1 15,0 0-15,0 22 0,0-22 16,0 0-16,0 1 0,0-1 0,0 0 16,0 1-16,0-1 0,-21-21 0,-1 22 15,1-22-15,0 21 0,-21-21 0,21 0 16,-22 1-16,1-22 0,-22 21 0,22 0 16,-21-21-16,-1 0 15,22 0-15,-22 0 0,1 0 0,-1-21 16,22 0-16,0-1 0,-1 1 0,1 0 15,21 0-15,0-21 0,-1 20 0,1 1 16,21 0-16,0 0 0,0 0 0,0 0 16,0-1-16,0-20 0,21 21 15,1 0-15,-1 0 0,0-1 0,21-20 16,-21 21-16,22-21 0,-22 20 0</inkml:trace>
  <inkml:trace contextRef="#ctx0" brushRef="#br0" timeOffset="99668.51">12001 14478 0,'0'0'0,"0"-148"16,0 106-16,0-1 0,0 22 0,0-21 16,0 21-16,0-1 0,0 1 0,0 42 31,0 1-31,0 20 0,0 0 15,0 22-15,0-22 0,22 22 0,-22-1 16,0 1-16,0-1 0,0 1 0,0-22 16,0 21-16,0-20 15,0-1-15,0-21 0,0 22 0,0-22 16,0 21-16,0-21 0,0 0 0,0 1 16,0-1-16,0 0 0,21-21 31,0-21-31,-21 0 15,21-1-15,0 1 0</inkml:trace>
  <inkml:trace contextRef="#ctx0" brushRef="#br0" timeOffset="100076.34">12234 14774 0,'0'22'16,"0"-1"-1,21-21 1,1 0-1,-1 0-15,0 0 0,0 0 0,0 0 16,0 0-16,22 0 0,-22-21 0,0-1 16,0 22-16,22-21 0,-22 0 15,0 0-15,0 0 0,0 0 0,0-1 16,-21 1-16,0 0 0,0 0 0,0 0 16,0 0-16,0-1 0,-42 22 15,21 0-15,0 22 16,0-22-16,-22 21 0,1 21 0,21-21 15,-22 0-15,22 22 0,0-1 16,-21-21-16,21 22 0,21-22 0,0 21 16,-22-21-16,22 22 0,0-22 15,0 0-15,0 0 0,0 0 0,22 0 16,-1-21-16,0 22 0,0-22 0,0 0 16,0 21-16,1-21 0,-1 0 0,0 0 15,0 0-15,0 0 0,0-21 16,1-1-16,-1 22 0,0-21 15,0 0-15,-21 0 0,0 0 16,0 0-16,0-1 0,0 1 0,0 0 16,0 0-16,-21 0 0</inkml:trace>
  <inkml:trace contextRef="#ctx0" brushRef="#br0" timeOffset="100289.75">11811 14478 0,'0'0'15,"-42"0"-15,20 0 0,1-21 0,21 0 32,21 21-32,22 0 0,-22 0 15,21 0-15,1-21 0,-1 21 0,0 0 16,1 0-16,20-22 0,-21 22 16,22-21-16,-22 21 0,1-21 0,-1 0 15,0 21-15,1-21 0,-22 21 0,21-21 16,-21-1-16,0 1 0,1 0 15,-22 0-15</inkml:trace>
  <inkml:trace contextRef="#ctx0" brushRef="#br0" timeOffset="101999.93">15600 5059 0,'-21'0'16,"-1"-21"-16,22 0 16,-21 21-16,0-22 0,21 1 15,-21 0-15,0 21 0,0-21 0,21 0 16,0-22-16,0 22 0,0 0 0,0 0 15,0 0-15,21 0 0,21-1 16,0 1-16,1 0 0,20 0 0,1 21 16,-1-21-16,1 0 0,20 21 0,1 0 15,21-22-15,-21 22 0,-1 0 16,22 0-16,-42 0 0,20 0 0,-20 0 16,-1 0-16,-20 22 0,-1-1 15,0 0-15,-21 0 0,22 0 16,-43 0-16,21 22 0,-21-22 0,21 21 15,-21 1-15,0 20 0,0-21 0,0 22 16,0-1-16,-21 1 0,0-1 16,0 1-16,-1-1 0,1 22 0,-21-21 15,21 20-15,-22-20 0,22 20 0,-21-20 16,0 21-16,-1-22 0,1 22 16,0-1-16,-22 1 0,22 0 0,-1 21 15,1-22-15,-21 1 0,20 0 16,22-1-16,-21-20 0,-1 20 0,22-20 0,0-1 15,0 22-15,0-21 0,0-1 16,-1 1-16,22-1 0,-21-21 0,21 22 16,0-22-16,0 1 0,0 20 15,0-21-15,0-20 0,0 20 0,0 0 16,21 1-16,1-22 0,-1 21 0,0-21 16,0 22-16,0-22 0,22 0 0,-22 21 15,21-21-15,0 1 0,1-1 0,-22 21 16,21-21-16,1 0 0,-1 1 0,0 20 15,1-21-15,-1 0 0,-21 22 0,21-22 16,-20 21-16,20-21 0,-21 22 16,0-1-16,0-21 0,1 21 0,-1 1 15,-21-1-15,0 0 0,21 1 16,-21-1-16,0 0 0,0 22 0,0-22 16,0 22-16,0-22 0,0 22 0,0-22 15,0 21-15,-21 1 0,21-22 0,-21 22 16,-1-1-16,1 22 0,0-22 0,0 1 15,0 21-15,0-22 0,-22 22 0,22-22 16,-21 22-16,21 0 0,-22-22 16,22 22-16,-21 21 0,21-22 0,-1 1 15,1 0-15,0-1 0,0 22 16,21-21-16,0-1 0,0 22 0,0 0 0,0-21 16,21 21-16,0-22 0,0 1 0,1 21 15,20-22-15,-21 22 0,21-21 16,-20 0-16,20 20 0,0-20 0,-21 0 15,22-1-15,-22 1 0,21 0 16,-21-1-16,22 1 0,-22 0 0,0-1 16,0 1-16,0-21 0,1 20 15,-22-20-15,0-1 0,0 22 0,0-22 0,0 1 16,0-1-16,-22 22 0,1-21 0,0-1 16,-21-21-16,21 22 0,-22-1 0,-20 1 15,20-22-15,1 22 0,-21-22 16,20 22-16,-20-22 0,20 21 15,-20-20-15,21 20 0,-1-20 0,1-1 16,0 0-16,-1 1 0,22-22 0,-21 0 16,21 21-16,-22-21 0,22-21 0,21 22 15,-21-22-15,0 0 0,21-22 16,0 1-16,0-21 0,0 0 16,0-22-16,0 1 0,0-22 0</inkml:trace>
  <inkml:trace contextRef="#ctx0" brushRef="#br0" timeOffset="111464.04">14139 9716 0,'-21'0'16,"0"0"-1,21-22 1,0 1-16,-21 21 16,21-21-16,-21 21 0,21-21 15,-22 21-15,22-21 0,-21 21 16,21-21-16,-21 21 0,21-22 0,-21 22 16,0-21-16,0 0 0,-1 0 15,1 21-15,0-21 0,0 0 0,-21 21 16,20-22-16,-20 1 0,0 21 15,-1-21-15,1 21 0,0 0 0,-1 0 16,1-21-16,-21 21 0,20 0 16,1 0-16,-22-21 0,22 21 0,-21 0 15,20 0-15,-20 0 0,-1-21 0,22 21 16,-22-22-16,1 22 0,21-21 0,-22 21 16,-21-21-16,22 21 0,-1-21 0,-20 21 15,20-21-15,-20 21 0,20-21 0,-21-1 16,1 22-16,20-21 0,-20 21 0,20-21 15,-21 21-15,22-21 0,-1 21 16,-20-21-16,20 21 0,1 0 0,-1-21 16,1 21-16,-1 0 0,1-22 0,-1 22 15,1 0-15,-1 0 0,22-21 0,-22 21 16,1 0-16,-1 0 0,1-21 16,-1 21-16,1-21 0,-1 21 0,1 0 15,-1-21-15,1 21 0,-1 0 16,1 0-16,-1-21 0,1 21 0,-1 0 15,1 0-15,-1 0 0,22 0 0,-21 0 16,-1 0-16,1 0 0,-1 0 0,1 0 16,-22 0-16,21 0 0,1 0 0,-22 0 15,22 0-15,-22 0 0,22 21 16,-22-21-16,21 0 0,1 0 0,-22 0 16,22 0-16,-1 21 0,1-21 0,-1 0 15,-20 0-15,20 0 0,-21 21 0,1-21 16,20 0-16,-20 21 0,-1-21 15,0 0-15,1 21 0,-1-21 16,0 22-16,1-22 0,-1 21 0,0-21 16,1 21-16,-1-21 0,0 0 0,1 21 15,-1-21-15,21 0 0,-20 21 0,20-21 16,1 0-16,-22 21 0,22 1 0,-1-22 16,1 0-16,-1 0 0,1 21 15,-1-21-15,1 0 0,-1 0 0,1 0 16,-1 21-16,1-21 0,-22 0 0,21 0 15,1 0-15,21 0 0,-22 21 16,1-21-16,20 0 0,-20 0 16,20 0-16,1 21 0,0-21 0,-22 0 15,22 0-15,0 21 0,-22-21 0,22 0 16,-1 22-16,-20-22 0,21 21 0,-1 0 16,-20-21-16,20 21 0,1-21 15,0 21-15,-1-21 0,1 21 0,21 1 16,-21-22-16,-1 21 0,1 0 0,21-21 15,-22 21-15,22-21 0,-21 21 16,21 0-16,-22 1 0,22-22 0,-21 21 16,0 0-16,20 0 0,-20-21 0,0 21 15,-1 0-15,1 1 0,21-1 16,-21 0-16,-1 0 0,22 0 16,-21 0-16,-1 1 0,22-1 0,-21 0 15,21 0-15,-22 0 0,22 0 0,-21 1 16,21-1-16,0 0 0,-1 21 15,1-21-15,0 1 0,0-1 0,0 0 16,0 21-16,21-21 0,0 1 0,-22 20 16,22 0-16,0-21 0,0 22 0,0-1 15,0 0-15,0 1 0,0-1 16,0 0-16,22 22 0,-22-22 0,21 1 16,0-1-16,21 0 0,-21 1 0,22-1 15,-22-21-15,21 21 0,1 1 0,-1-1 16,21-21-16,-20 22 15,20-1-15,-20 0 0,20-21 0,1 22 16,-1-22-16,1 21 0,20-21 0,-20 1 16,20-1-16,1 0 0,0-21 0,-1 21 15,1-21-15,21 0 0,-21 0 16,20 0-16,-20 21 0,0-21 0,-1 0 0,1 0 16,0 0-16,-1 0 0,1 0 15,0 0-15,-1 0 0,1 0 0,0 0 16,-1 0-16,22 0 0,-21 0 0,0 0 15,-1 0-15,1 0 0,21 0 0,-22 0 16,1 0-16,21 0 0,-21 0 16,-1-21-16,22 0 0,-21 21 0,-1 0 15,1-21-15,0 21 0,-1 0 0,22-21 16,-21 21-16,0 0 0,-1 0 0,1 0 16,21-22-16,-22 22 0,1 0 15,0 0-15,21 0 0,-22-21 0,1 21 16,21-21-16,-22 21 0,1-21 0,21 21 15,-21-21-15,20 0 0,1 21 0,-21-22 16,21 1-16,0 21 0,-22-21 0,22 0 16,0 0-16,0 21 0,0-21 15,-1 21-15,-20 0 0,21 0 0,0-22 0,-22 22 16,22 0-16,0 0 0,-21 0 16,21 0-16,-22 0 0,1 0 0,21 0 15,-22 0-15,1 0 0,0 0 0,-22 0 16,22 0-16,0 0 0,-1 0 0,-20 0 15,20-21-15,1 21 0,-21-21 0,20 21 16,1-21-16,-22 21 0,22-21 0,-21 0 16,20 21-16,-20-22 0,-1 1 0,22 21 15,-22-21-15,1 0 0,-1 0 0,1 21 16,21-21-16,-22-1 0,1 22 16,-1-21-16,22 0 0,-22 0 0,22 21 15,-22-21-15,1 0 0,21-1 16,-22 22-16,1-21 0,-1 0 0,-21 0 15,22 0-15,-22 21 0,22-21 0,-22-1 16,0 1-16,43-21 0,-43 21 16,1 0-16,-1-1 0,-21 1 0,22 0 15,-22 0-15,0-21 0,0 20 16,21 1-16,-42-21 0,22 21 0,-1 0 0,0-22 16,0 1-16,-21-22 0,21 43 15,-21-21-15,21 21 16,-21 0-16,0-1 0,0 1 0,22 0 0,-22 0 15,21 0-15,-21 0 0,0-1 16,0 1 0,0 0-16,-21 0 0,-1 0 15,-20 0-15,21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5:47:14.69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2201 1376 0,'0'-21'0,"0"42"0,0-63 16,0 20 0,0 1-1,0 0-15,0 0 16,0 0-16,0 0 0,0-1 15,21 1-15,1 0 0,-1 0 16,0 0-16,0 0 0,0-1 16,0 1-16,1 21 0,20-21 0,-21 21 15,0 0-15,0 0 0,22 0 16,-22 21-16,21 0 0,-21 1 0,22 20 16,-22 0-16,0 1 0,21-1 15,-20 0-15,-22 1 0,21-1 0,-21 21 16,0-20-16,0-1 0,0 22 15,0-22-15,0 0 0,0 1 16,0-22-16,-21 0 0,21 0 0,0 0 16,-22 0-16,1-21 15,21-21 1,0 0-16,0 0 0,0-21 16,21-1-16,1 1 0,-1 0 0,0-1 15,0 1-15,0 0 0,0-1 0,1-20 16,20 20-16,-21-20 0,21-1 15,-20 22-15,20 0 0,0-1 0,1 22 16,-1 0-16,-21 21 0,21 0 16,-20 0-16,20 21 0,-21 0 0,0 22 15,0-22-15,-21 21 0,0 1 16,0-1-16,0 21 0,0-20 16,0-1-16,0 0 0,-21 1 0,21-1 15,-21 0-15,0-20 0,21 20 16,0-21-16,0 21 0,0-20 0,-21-1 15,21 0-15,21-42 32,0 21-32,0-21 0</inkml:trace>
  <inkml:trace contextRef="#ctx0" brushRef="#br0" timeOffset="339.8">3704 1482 0,'21'0'31,"0"-21"-15,1 21-16,-1-22 0,0 1 15,0 21-15,0-21 0,22 0 0,-22 0 16,21 0-16,-21-1 0,0 1 0,22-21 16,-22 21-16,0 0 0,-21-1 15,0-20-15,0 21 0,0 0 0,0 0 16,-21 21-16,0 0 15,0 0-15,-22 0 0,22 21 0,-21 0 16,-1 0-16,1 0 0,0 22 0,21-1 16,-22 0-16,22-21 0,-21 22 15,42-1-15,0-21 0,0 22 0,0-22 16,0 0-16,0 21 0,21-21 0,21-21 16,-21 22-16,22-1 0,-22-21 15,21 0-15,1 0 0,-1 0 0,0 0 16,1 0-16,20 0 15,-21-21-15,1-1 0</inkml:trace>
  <inkml:trace contextRef="#ctx0" brushRef="#br0" timeOffset="584.66">4530 1101 0,'0'-43'0,"0"86"0,0-107 0,0 43 15,0 42 1,0 22-1,21-22-15,-21 21 0,21-21 0,0 22 16,-21-1-16,21-21 0,0 21 16,1 1-16,-22-22 0,21 21 0,-21-21 15,21 22-15,-21-22 0,0 0 16,0 0-16,0 0 0,0 1 0,0-1 16,0 0-16,21-21 15,0 0 1,0-21-16,1 0 0,-22-1 15,21 1-15</inkml:trace>
  <inkml:trace contextRef="#ctx0" brushRef="#br0" timeOffset="831.52">5059 1101 0,'0'0'0,"0"-43"0,0 22 0,0-21 16,0 21-16,-21 21 16,-22 0-16,22 0 0,0 21 15,-21 0-15,20 21 0,-20-20 0,0 20 16,-1 0-16,1 1 0,0 20 15,-1-21-15,1 1 0,0-1 16,-1 0-16,1 1 0,21-1 0,0 0 16,0-20-16,-1 20 0,1-21 15,21 21-15,0-20 0,0-1 0,0 0 16,21-21 15,1-21-31,-1 21 0,0-21 0,-21-1 16,21 1-16,0-21 0,0 21 15</inkml:trace>
  <inkml:trace contextRef="#ctx0" brushRef="#br0" timeOffset="2160.33">5059 1185 0,'0'0'0,"21"0"0,0 0 0,-21-21 16,0 0-16,21 0 15,0 0-15,-21 0 16,0-1-16,0 1 15,0 0-15,-21 21 16,-21 0 0,21 0-16,-22 0 0,1 0 0,0 21 15,-1 0-15,1 1 0,-21-1 0,20 0 16,1 0-16,21 0 0,-22 0 16,22 1-16,0-1 0,21 0 15,0 0-15,0 0 0,21 0 16,0 1-16,22-1 0,-22 0 0,42-21 15,-20 21-15,-1 0 0,0-21 16,1 21-16,-1 1 0,0-22 0,-20 21 16,-1 0-16,0 0 0,0-21 0,-21 21 15,0 0-15,0 1 0,-21-1 16,0 0-16,-22 0 16,-20-21-16,21 21 0,-22 0 0,-21-21 15,22 0-15,-1 0 0,1 22 16,21-22-16,-22 0 0,22 0 0,-1 0 15,22 0-15,0 0 0,0 0 16,42 0 0,0-22-16,0 1 0,22 21 15,20-21-15,-20 0 0,20 0 16,-21 0-16,22-22 0,-1 22 0,1 0 16</inkml:trace>
  <inkml:trace contextRef="#ctx0" brushRef="#br0" timeOffset="2476.41">5715 677 0,'0'0'0,"0"-21"0,0 0 0,0 0 0,0 0 16,-21 42 15,21 0-31,-21 0 0,-1 0 16,22 22-16,0 20 0,-21-20 0,0 20 15,0 1-15,0-1 0,21 1 0,-21-1 16,-1 1-16,1-1 0,0 1 16,21-22-16,0 0 0,-21 1 0,21-1 15,0 0-15,0-21 0,0 22 0,0-22 16,0 0-16,0 0 16,0 0-16,21-21 0,0 0 15,0 0-15,1 0 16,-22-21-16,21 0 0,-21 0 15,0 0-15,0 0 0,0-1 0,0-20 16,0 21-16</inkml:trace>
  <inkml:trace contextRef="#ctx0" brushRef="#br0" timeOffset="2648.31">5334 1376 0,'0'0'0,"-42"0"16,63 0 15,0 0-31,0 0 15,0 0-15,22 0 0,-22 0 0,21-21 16,-21 0-16,22 21 0,-1 0 16,0 0-16,-21-22 0,22 22 0,-22 0 15,0 0-15,0-21 0,0 21 0,1 0 16</inkml:trace>
  <inkml:trace contextRef="#ctx0" brushRef="#br0" timeOffset="2992.12">5778 1418 0,'-21'43'16,"21"-22"-16,21-21 16,1 0-1,-1 0-15,0 0 0,21 0 16,-21 0-16,1-21 0,20 21 0,-21-22 16,21 1-16,-20 21 0,-1-21 0,0 0 15,0 21-15,-21-21 0,0 0 16,0-1-16,0 1 15,-21 21-15,0 0 0,0 0 16,-1 0-16,1 0 0,-21 21 16,21 1-16,0-1 0,-22 0 0,22 0 15,0 0-15,0 0 0,0 1 16,-1-1-16,22 0 0,-21 0 16,21 0-16,0 0 0,0 1 0,0-1 15,21-21-15,1 21 0,-1-21 0,0 0 16,21 21-16,1-21 0,-1 0 15,0 0-15,1 0 0,-1 0 0,0 0 16,1 0-16,-1-21 0,-21 21 0,21-21 16,1 0-16</inkml:trace>
  <inkml:trace contextRef="#ctx0" brushRef="#br0" timeOffset="3492.83">6625 1439 0,'0'0'0,"21"0"0,0-21 0,-21 0 15,22 0-15,-22 0 0,0 0 0,0-1 16,0 1-16,0 0 15,-22 21-15,1 0 16,0 0-16,0 0 0,0 0 0,0 21 16,-22 0-16,22-21 0,0 22 0,0-1 15,-22 0-15,22 0 0,0 21 16,0-20-16,0-1 0,0 21 0,21-21 16,0 22-16,-22-22 0,22 0 0,0 0 15,0 0-15,0 0 0,0 1 0,22-1 16,-1-21-16,21 0 15,-21 0-15,0 0 0,22 0 16,-22-21-16,21 21 0,-21-22 0,22 1 16,-1 0-16,-21-21 0,22 21 15,-22-22-15,21 1 0,-21 0 0,0-1 16,1 1-16,-1-22 0,0 1 0,0-1 16,-21 1-16,0-1 0,0-20 15,0 20-15,0 22 0,0-22 0,0 43 16,0-21-16,0 21 0,0 0 0,0 42 31,-21 0-31,0 21 0,21 1 0,-21-1 16,-1 21-16,22 1 0,0-1 15,-21 1-15,21-22 0,-21 22 16,21-22-16,0 22 0,0-22 0,0 0 16,0 1-16,0-1 0,0-21 0,0 21 15,0-20-15,21-1 0,-21 0 16,21 0-16,1-21 0,-1 0 15,0 0-15,0 0 0,0 0 16,0-21-16,1 0 0,-1 0 16,0-22-16</inkml:trace>
  <inkml:trace contextRef="#ctx0" brushRef="#br0" timeOffset="4683.95">8657 1143 0,'0'0'16,"-21"0"-16,21-21 15,0 0-15,21 0 16,0-1-16,0 1 0,1-21 16,-1 21-16,21-22 0,-21 1 0,22 0 15,-22-1-15,0 1 0,0 0 16,0-1-16,-21 1 0,21 0 0,-21-1 15,0 22-15,0 0 0,0 0 0,0 0 16,-21 21 0,0 0-16,0 21 15,0 0-15,21 0 0,-21 22 0,21-1 16,-22 0-16,22 1 0,0-1 16,0 21-16,0 1 0,0-22 0,0 22 15,0-1-15,0-20 0,0 20 16,0-21-16,0 1 0,22-1 0,-22 0 15,21 1-15,-21-22 0,0 21 0,0-21 16,0 1-16,0-1 0,0 0 16,0 0-16,0 0 0,-21-21 15,-1 21-15,1-21 0,-21 0 0,21 0 16,0 0-16,-22 0 0,22-21 0,-21 0 16,21 0-16,-1 21 15,1-21-15,0 0 0,0 21 0,0 0 16,21-22-16,21 22 31,0 0-15,21 0-16,-20 0 0,20 0 15,-21 0-15,21 0 0,22 0 16,-22 0-16,22-21 0,-1 0 0,1 21 16,-22-21-16,22 0 0,-1 0 0,1-1 15,-22-20-15,21 21 0,-20-21 16,-1-1-16,0 1 0,-20 0 0,20-1 15,-21-20-15,-21 20 0,0 1 16,0-21-16,0 20 0,0 1 16,0 21-16,0-22 0,0 22 0,0 0 15,0 0-15,0 42 32,0 0-32,0 0 0,0 22 15,-21-1-15,21 0 0,-21 22 16,21-22-16,-21 43 0,21-22 0,-22 1 15,1-1-15,0 1 0,21 21 0,-21-22 16,0 22-16,0-1 0,-1 1 0,1 0 16,21-22-16,-21 22 0,0 0 15,21-1-15,-21-20 0,0 20 16,21-20-16,-22 21 0,22-22 0,0 1 16,0-1-16,0-21 0,0 1 0,0-1 15,0-21-15,0 22 0,0-22 16,22 0-16,-1-21 0,0 0 0,0 0 15,0 0-15,0 0 0,22-21 0,-22 0 16,21-1-16,1 1 0,-1-21 0,0 0 16,-21-1-16,22 1 0,-1 0 15,0-22-15,-20 22 0,-1-22 0,0 22 16,-21-22-16,0 1 0,0-1 16,-21 1-16,0-1 0,-1 1 0,-20 21 15,0-22-15,-1 22 0,22-1 16,-21 22-16,0 0 0,-1 0 0,1 0 15,21 21-15,-22 0 0,22 0 0,21 21 32,21-21-17,1 0-15,-1 0 0,0 0 16,21 0-16,1 0 0,-22-21 16,42 21-16,-20-21 0,-1-1 0,21 1 15,-20 21-15,20-21 0</inkml:trace>
  <inkml:trace contextRef="#ctx0" brushRef="#br0" timeOffset="5087.72">11028 1376 0,'0'0'0,"21"21"16,0-21-1,0 0-15,0 0 0,1 0 0,-1-21 16,0 21-16,0-21 0,21 21 0,-20-21 16,20-1-16,-21 1 15,21 0-15,-20 0 0,-1 0 0,0 0 16,-21-1-16,0 1 0,0 0 0,0 0 16,0 0-16,0 0 0,-21 21 15,0 0-15,-1 0 0,-20 0 16,21 0-16,-21 21 0,-1 0 0,22 0 15,-21 21-15,21-20 0,-22 20 16,22 0-16,0-21 0,21 22 0,0-1 16,0-21-16,0 22 0,0-22 0,0 0 15,0 21-15,21-21 0,0 1 16,0-1-16,1-21 0,-1 21 0,0-21 16,0 0-16,21 0 0,-20 0 15,20 0-15,-21 0 0,0 0 0,22-21 16,-22 0-16,21 21 0,-21-22 15,0-20-15,22 21 0</inkml:trace>
  <inkml:trace contextRef="#ctx0" brushRef="#br0" timeOffset="5356.57">11959 804 0,'0'0'16,"0"-42"-16,0 21 0,0 0 0,0 0 0,0-1 15,-21 44 16,0 20-31,21-21 0,0 21 16,-21 1-16,-1 20 0,1-20 16,21 20-16,-21-21 0,21 22 0,-21-22 15,0 22-15,21-22 0,-21 0 0,-1 1 16,22-1-16,-21-21 0,21 22 16,0-22-16,0 0 0,-21 0 0,21 0 15,0 0-15,0 1 0,21-22 16,0 0-16,1 0 15,-1 0-15,0-22 0,21 1 16,-21 0-16,22 0 0</inkml:trace>
  <inkml:trace contextRef="#ctx0" brushRef="#br0" timeOffset="5756.74">12382 1249 0,'0'0'0,"22"-21"0,-22 0 15,21 21-15,-21-22 0,0 1 0,0 0 16,0 0-16,0 0 15,-21 21 1,-1 0-16,1 0 0,0 0 16,0 21-16,-21 0 0,20 0 15,1 0-15,-21 1 0,21-1 0,0 21 16,21-21-16,0 0 0,0 1 0,0-1 16,0 0-16,0 0 0,21 0 15,0-21 1,0 21-16,0-21 0,22 22 0,-22-22 15,0 21-15,21-21 0,-21 21 0,1-21 16,-1 21-16,0 0 0,-21 0 16,0 1-16,0-1 15,-21-21-15,21 21 16,-21-21-16,-22 21 0,22-21 0,0 0 16,-21 0-16,20 21 0,1-21 15,-21 0-15,21 0 0,0 0 0,-1 0 16,1 0-16,0 0 15,21-21 1,0 0-16,21 0 16,0 0-16,1 21 0,-1-22 15,21 1-15</inkml:trace>
  <inkml:trace contextRef="#ctx0" brushRef="#br0" timeOffset="6144.39">12763 1461 0,'0'0'0,"22"0"16,-1-22-16,0 22 31,0-21-31,0 21 0,0-21 0,1 21 16,20-21-16,-21 21 0,21-21 0,-20 0 16,20-1-16,0 22 0,-21-21 0,1-21 15,-1 21-15,0 0 0,-21-1 16,0 1-16,0 0 0,0 0 0,-21 21 15,0 0-15,-1 0 0,1 0 16,-21 0-16,0 0 0,20 21 16,-20 0-16,0 0 0,21 22 0,-22-22 15,22 21-15,-21-21 0,21 1 0,-1 20 16,22-21-16,0 21 0,0-20 16,0-1-16,0 21 0,0-21 0,22 0 15,-1 1-15,0-1 0,21-21 16,-21 21-16,22-21 0,-1 21 0,0-21 15,1 0-15,-1 0 0,0 0 16,1 0-16,-1 0 0,0 0 0,-20-21 16,20 0-16,-21 0 0,0-1 0,0 1 15,-21 0-15,0 0 0,22 0 0,-22-22 16</inkml:trace>
  <inkml:trace contextRef="#ctx0" brushRef="#br0" timeOffset="7019.57">2773 2201 0,'0'0'0,"-43"0"0,1 0 0,21 0 16,-21 0-16,-1-21 0,1 21 15,21 0-15,-22 0 0,22 0 16,-21 0-16,21 0 0,0 0 0,-1 0 16,1 0-16,0 0 0,63 0 47,-20 0-47,41 0 0,-21 0 0,43 0 15,-21 0-15,41-21 0,-20 21 16,21-21-16,0 21 0,21-21 0,0 21 15,21 0-15,0 0 0,0-21 0,0 21 16,1 0-16,-1 0 0,21-22 16,-21 22-16,0 0 0,1 0 15,-1-21-15,-21 21 0,0 0 0,0 0 16,-21-21-16,-1 21 0,-20 0 16,0 0-16,-22 0 0,1-21 0,-22 21 15,0 0-15,1 0 0,-22 0 0,0 0 16,0 0-1,0 0 17,1 0-32,-1-21 15,21 0-15,-21 21 0,43-22 16</inkml:trace>
  <inkml:trace contextRef="#ctx0" brushRef="#br0" timeOffset="7768.66">8953 1757 0,'0'0'0,"-21"0"16,-21 0-16,21 0 0,0 0 16,-22 21-16,22-21 0,0 0 0,0 0 15,0 0-15,-1 0 0,1 0 16,21 21-1,21-21 1,22 0-16,-1 0 0,0 21 0,1-21 16,20 0-16,22 0 0,-22 0 15,22 0-15,21 0 0,0 0 0,0 22 16,21-22-16,21 0 0,0 0 0,0 0 16,0 21-16,0-21 0,22 0 15,-1 0-15,-21 21 0,0-21 16,22 0-16,-22 0 0,-21 0 0,21 0 15,-21 0-15,0 0 0,0 0 0,0 0 16,-21 0-16,0 0 0,-22 0 16,22 0-16,-42 0 0,20 0 0,-20 0 15,-1 0-15,1 0 0,-1 0 0,-20 0 16,-1 0-16,-21 0 0,22 0 0,-22 0 16,0 0-16,0 0 15,0 0 1,-42 0 46,0 0-46</inkml:trace>
  <inkml:trace contextRef="#ctx0" brushRef="#br0" timeOffset="7899.59">13102 1947 0,'0'22'0,"0"-44"0,-21 44 47,0-22-32,0 0-15,-1 0 0,1 0 16,0 0-16</inkml:trace>
  <inkml:trace contextRef="#ctx0" brushRef="#br0" timeOffset="9788.61">5016 1122 0,'22'0'31,"-1"0"-15,-21-21-16,21 21 16,-21-21-16,0-1 15,0 1-15,0 0 16,-21 21-16,0 0 15,-1 0-15,1 0 0,0 0 16,0 0-16,-21 0 0,20 0 0,-20 0 16,21 21-16,0-21 15,-22 21-15,22 1 0,0-1 0,0-21 16,-21 21-16,42 0 0,-22 0 0,1 0 16,21 1-16,0-1 15,0 0-15,0 0 0,0 0 16,21-21-16,1 0 0,-22 21 15,21-21-15,0 0 0,-21 22 16,21-22-16,0 0 0,0 21 16,1-21-16,-1 0 0,0 0 15,0 0-15,0 0 0,0 0 0,1 0 16,-1 0-16,0 21 0,0-21 0,0 0 16,0 0-16,1 0 15,-22 21-15,21 0 0,0 0 16,-21 1-16,0-1 15,0 0 1,0 0-16,-21-21 0,0 21 0,-1-21 16,-20 21-16,21 1 0,-21-22 0,-1 21 15,1-21-15,0 21 0,-1-21 16,1 0-16,0 0 0,-1 21 0,1-21 16,21 0-16,0 0 0,-22 0 0,22 0 15,0 0-15,0 0 16,21-21-1,0 0 17,21 0-17,-21-1 1,21 22-16,0-21 0,0 21 0,1-21 16,-22 0-16</inkml:trace>
  <inkml:trace contextRef="#ctx0" brushRef="#br0" timeOffset="10191.37">5016 1164 0,'0'-21'16,"0"0"-16,0 0 0,0 0 15,0-1 1,-21 22-16,0 0 16,21 22-1,-21-1-15,0 0 0,0 0 0,-1 0 16,22 0-16,-21 1 0,-21 20 16,21-21-16,0 21 0,-22-20 0,1 20 15,21-21-15,-22 21 0,1-20 16,21 20-16,-21-21 0,-1 0 15,22 0-15,0 22 0,0-22 0,0-21 16,-1 21-16,1 0 0,0-21 16,21 21-16</inkml:trace>
  <inkml:trace contextRef="#ctx0" brushRef="#br0" timeOffset="13592.34">2815 3196 0,'0'0'0,"0"21"16,0 1-1,0-1-15,21-21 32,0 0-32,1 0 15,-1 0-15,0 0 16,0-21-16,-21-1 0,21 22 0,0-21 15,1 21-15,-1-21 0,0 0 0,0 0 16,0 0-16,-21-1 16,21 1-16,1 0 15,-1 21 1,-21-21-16,21 21 156,-21-21-125,21 21-31,0-21 16,-21-1 0,21 1-16,-21 0 15,0 0 1,0 0-16,0 0 16,0-1-16,0 1 15,-21 21 16,21 21-31,0 1 16,0-1-16,-21 0 0,21 21 0,-21-21 16,21 22-16,-21-1 0,21 0 15,0 1-15,0-1 0,0 0 0,0 1 16,0 20-16,0-20 0,0-1 16,0 0-16,0 1 0,0-1 0,0 0 15,0 1-15,0-22 0,0 21 0,0-21 16,0 0-16,0 1 0,-21-1 15,-1 0-15,1 0 0,0-21 0,-21 21 16,21-21-16,-22 0 0,22 0 0,-21 0 16,-1 0-16,1 0 0,21 0 15,-21 0-15,-1 0 0,22 0 16,-21 0-16,21-21 0,-1 21 16,1-21-16,0 21 0,0 0 0,21-21 15,21 21 16,0 0-31,0 0 16,22 0-16,-22 0 0,0 0 16,21 0-16,1 0 0,-22 0 0,21 0 15,1 0-15,-22 0 0,21 0 0,0-21 16,1 21-16,-1-22 16,0 22-16,22-21 0,-22 0 0,22 0 15,-1 0-15,1 0 0,-22-22 0,22 22 16,-22-21-16,0 21 0,1-22 15,-1 1-15,0 0 0,-21-22 0,22 22 16,-43-1-16,21 1 0,-21 0 16,0-1-16,0 1 0,0 0 0,0-1 15,0 22-15,0-21 0,0 21 0,0 0 16,0-1-16,-21 22 16,0 0-1,21 22-15,0-1 0,-22 0 16,22 21-16,0 1 0,0-1 15,0 0-15,-21 1 0,21 20 0,-21-21 16,21 22-16,0-1 0,0-20 16,-21 20-16,21-20 0,-21 20 0,0-21 15,21 22-15,0-22 0,0 22 0,-22-1 16,22 1-16,0-1 0,-21-20 16,21 20-16,0 1 0,0-1 0,0 1 15,0-22-15,0 21 0,0-20 0,0-1 16,0-21-16,0 22 0,0-22 15,0 0-15,0 0 0,21 0 0,1-21 16,-1 0-16,0 0 0,0 0 16,21-21-16,-20 0 15,-1 21-15,21-42 0,-21 20 0,0 1 0,22-21 16,-22 21-16,0-22 0,0 1 16,0 0-16,1-1 0,-22-20 15,0 21-15,0-1 0,0 1 0,0 0 16,0-1-16,-22 1 0,1 21 0,0-22 15,-21 22-15,-1 0 0,1 0 16,0 0-16,-1 0 0,1 21 0,0 0 16,21-22-16,-1 22 0,1 0 0,0 0 15,42 0 1,0-21-16,1 21 16,-1 0-16,0 0 0,21 0 0,-21 0 15,22-21-15,-22 0 16,21 21-16,-21-21 0,22 21 0,-22-21 15,21-1-15,-21 1 0,22 0 0</inkml:trace>
  <inkml:trace contextRef="#ctx0" brushRef="#br0" timeOffset="14275.87">5186 2667 0,'0'0'0,"0"-21"15,0 0 1,0 0-16,-21 21 16,-1 0-16,-20 21 0,21-21 15,0 42-15,-22-21 0,1 22 0,21-1 16,-43 0-16,22 22 0,0-1 0,-1 1 16,-20-1-16,21 22 0,-1-22 15,-20 22-15,20-21 0,22 20 16,-21-20-16,21-22 0,0 22 0,21-22 15,0 0-15,21 1 0,0-22 16,21 0-16,1 0 0,-1 0 0,21 0 16,-20-21-16,20 0 0,22 0 0,-22 0 15,22 0-15,-21-21 0,20 21 16,1-21-16,0 0 0</inkml:trace>
  <inkml:trace contextRef="#ctx0" brushRef="#br0" timeOffset="15488.06">5969 2963 0,'0'0'0,"0"-21"0,0-21 0,0 21 0,0 0 16,0-1-16,0 1 0,0 0 15,-21 0-15,0 0 0,-22 21 0,22 0 16,-21 0-16,-1 0 0,1 0 0,0 0 16,-1 21-16,1 21 0,0-21 15,-1 1-15,1 20 0,21 0 0,-21 1 16,20-1-16,1 21 0,0-20 15,0 20-15,0 1 0,21-22 16,0 0-16,0 22 0,0-43 0,0 21 16,0 1-16,0-22 0,0 0 0,21 0 15,0 0-15,0 1 0,0-22 16,22 0-16,-22 0 0,21 0 0,1 0 16,-1-22-16,21 1 0,-20 0 0,-1 0 15,22 0-15,-22 0 0,0-22 16,1 22-16,-1-21 0,0 21 0,1-22 15,-22 22-15,0-21 0,0 21 0,0-1 16,0 1-16,-21 0 0,0 0 16,0 42-1,-21 0 1,0-21-16,21 21 0,-21 22 16,0-22-16,0 0 0,-1 21 0,1-20 15,21-1-15,0 21 0,-21-21 0,21 0 16,0 1-16,0-1 0,0 0 15,0 0-15,0 0 0,21-21 16,0 0-16,1 0 16,-1 0-16,0 0 0,0-21 15,0 0-15,0 21 0,-21-21 0,0 0 16,22-1-16,-22 1 0,0 0 16,0 0-16,0 0 0,0 0 15,0-1-15,-22 1 0,1 0 0,21 0 16,-21 0-16,0 0 15,21-1 1,0 1-16,21 21 0,0 0 0,0-21 16,22 21-16,-22 0 0,21 0 0,-21 0 15,22 0-15,-1 0 0,-21 0 16,22 0-16,-22 21 0,21 0 0,-21-21 16,0 22-16,1-1 0,-22 0 0,0 21 15,0-21-15,0 1 0,0-1 16,0 0-16,0 0 0,0 0 15,-22 0-15,1 1 0,0-1 0,21 0 16,-21-21-16,0 21 16,0-21-1,21-21 1,0 0-16,0 0 16,21-1-16,0 1 0,0-21 0,0 21 15,0-22-15,22 22 0,-22-21 0,21 21 16,1-22-16,-22 22 0,21 21 15,-21-21-15,22 21 0,-22 0 0,0 0 16,0 0-16,0 21 0,-21 22 16,21-22-16,-21 0 15,0 0-15,0 21 0,0-20 0,0-1 0,0 21 16,-21-21-16,0 0 0,0 1 16,21-1-16,-21 0 0,0 0 15,-1-21-15,22 21 0,-21-21 16,42 0-1,1 0 1,-1-21-16,21 0 0,0 0 16</inkml:trace>
  <inkml:trace contextRef="#ctx0" brushRef="#br0" timeOffset="17324">7599 3175 0,'0'0'0,"0"-21"0,0 0 15,0 0-15,-21-1 0,-1 22 0,1-21 16,-21 21-16,21 0 0,0 0 16,-22 0-16,22 0 0,-21 21 0,-1-21 15,22 22-15,-21 20 0,0-21 0,20 21 16,-20 1-16,21-1 0,0 0 16,-22-20-16,43 20 0,-21 0 0,21 1 15,0-22-15,0 0 0,0 0 0,0 0 16,0 0-16,21 1 15,1-22-15,-1 0 0,0 0 0,21 0 16,1 0-16,-22 0 0,21 0 0,0-22 16,-20 1-16,20 0 0,0 0 0,-21 0 15,22 0-15,-22-22 0,21 1 16,-21 0-16,1-1 0,-1 1 0,0-22 16,21 22-16,-21-21 0,1-1 0,-22 22 15,21-22-15,0 1 0,0-1 16,-21 22-16,21-22 0,-21 22 0,21 0 15,-21 21-15,0-1 0,0 1 16,-21 21-16,0 21 16,0 22-16,0-22 0,0 21 15,-1 1-15,1 20 0,0-21 0,0 1 16,0 20-16,0-20 0,21 20 16,0 1-16,-22-22 0,22 21 0,0-20 15,0-1-15,0 0 0,0 1 0,0-1 16,0-21-16,22 0 0,-22 1 15,21-1-15,0 0 0,21-21 0,-21 0 16,1 0-16,20 0 0,-21 0 0,0 0 16,22-21-16,-22 0 0,21-1 15,-21 1-15,0 0 0,1 0 0,20 0 16,-21 0-16,-21-22 0,21 22 0,-21 0 16,21 0-16,-21 0 15,0 42 1,-21 0-1,0 0-15,21 0 0,-21 0 16,21 1-16,0-1 0,0 0 0,0 0 16,0 0-16,0 0 0,0 1 0,0-1 15,0 0-15,21-21 0,0 21 16,0-21-16,1 0 0,-1 0 16,21 0-16,-21 0 0,0-21 0,22 0 15,-22 0-15,0-1 0,0 1 0,0 0 16,1-21-16,-1-1 0,0 1 15,0 0-15,0-1 0,0-20 16,1 21-16,-1-22 0,0 1 0,-21-1 16,21 22-16,-21-22 0,21 1 15,-21 20-15,0 1 0,0 21 0,0-21 16,21 42-16,-21-22 0,0 44 16,0-1-16,-21 0 15,21 21-15,-21 1 0,0-1 0,0 0 16,21 22-16,-21-22 0,-1 22 0,22-22 15,0 21-15,-21-20 0,21 20 16,-21-20-16,21-1 0,0 0 0,0 1 16,0-1-16,0-21 0,0 0 0,0 22 15,21-43-15,0 21 0,-21 0 16,22-21-16,-1 0 0,0 0 16,0 0-16,0 0 0,22-21 0,-22 0 15,0-1-15,21 1 0,-21-21 0,22 21 16,-22-22-16,0 22 0,0-21 15,0 21-15,1-22 0,-1 22 16,-21 0-16,0 0 0,21 21 0,-21 21 31,0 0-31,-21 0 0,0 1 16,21-1-16,0 21 0,0-21 0,-22 0 16,22 22-16,0-22 0,0 0 0,0 0 15,0 0-15,0 1 16,22-1-16,-1 0 0,0-21 15,0 0-15,21 0 0,-20 0 0,-1 0 16,0 0-16,21 0 0,-21-21 0,22 0 16,-22 21-16,0-22 0,0 1 15,22 0-15,-22-21 0,-21 21 0,21-1 16,0 1-16,-21 0 0,21 0 0,-21 0 16,0 0-16,0 42 31,-21 0-31,21 0 15,-21 0-15,21 0 0,0 1 16,0-1-16,0 0 16,0 0-16,0 0 0,0 0 15,21-21 1,0 0-16,0 0 16,1 0-16,-1-21 0,-21 0 15,0 0-15,0 0 0,0 0 16,0-1-16,0 1 0,0 0 0,0 0 15,0 0-15,0-22 0,0 22 16,0 0-16,-21 0 0,21 0 16,0 0-16,0-1 15,21 22 1,0-21-16,0 21 0,0-21 16,0 21-16,22 0 0,-22-21 0,21 21 15,-21 0-15,22 0 0,-22 0 0,0 0 16,0 0-16,0 0 0,1 0 15,-22 21-15,21 0 0,-21 0 0,0 22 16,0-22-16,0 0 0,0 21 0,0-20 16,0 20-16,0-21 0,-21 21 0,21-20 15,-22-1-15,22 0 0,-21 0 16,21 0-16,0 0 0,0 1 16,-21-22-16,0 0 15,21-22 1,0 1-1,0 0-15,0 0 0,0 0 0,0 0 16,0-1-16,21-20 0,0 0 0,0-1 16,22 22-16,-1-21 0,0 0 15,1-1-15,-1 22 0,0-21 16,-20 21-16,20-1 0,0 1 0,-21 21 16,1 0-16,-1 0 0,0 0 0,0 21 0,-21 1 15,21-1-15,-21 0 0,0 0 16,0 21-16,0-20 0,0 20 15,0-21-15,-21 21 0,0-20 0,21-1 16,-21 21-16,21-21 0,-21 0 16,21 1-16,-22-1 0,1-21 0,21 21 15,-21-21-15,0 0 0,21 21 16,-21-21-16,0 0 0,-1 0 0,1 0 16,0-21-16,0 21 15,21-21-15,-21 0 0,21-1 0,-21 1 16,21-21-16,-22 21 0</inkml:trace>
  <inkml:trace contextRef="#ctx0" brushRef="#br0" timeOffset="17487.91">9715 2815 0,'0'0'0,"-21"-21"0,0 21 0,0 0 16,0 0-1,0 0 1,-1 0 15,1 0-15</inkml:trace>
  <inkml:trace contextRef="#ctx0" brushRef="#br0" timeOffset="17671.8">8721 2942 0,'21'-21'0,"-42"42"0,-1-21 0,1 0 15,0 0-15,42 0 16,0 0 0,1 0-16,-1-21 0,21 21 0,0 0 15,1 0-15,-1-21 0,0 21 16,1 0-16,-1 0 0,-21-21 0,22 21 16,-22 0-16,-21-21 0</inkml:trace>
  <inkml:trace contextRef="#ctx0" brushRef="#br0" timeOffset="17836.71">8467 2836 0,'-22'0'0,"44"0"0,-65 0 0,22 0 16,21 22 0,21-22-1,0 0 1,1 0-16,-1 0 0,0 0 0,21 0 15,1 0-15</inkml:trace>
  <inkml:trace contextRef="#ctx0" brushRef="#br0" timeOffset="18275.46">10499 2138 0,'21'0'0,"0"-21"15,0 21-15,0 0 0,0 0 16,1 0-16,20 0 0,0 0 16,1 0-16,-1 21 0,0 0 15,22 0-15,-1 0 0,-20 1 0,20-1 16,-21 21-16,22 0 0,-43 1 15,21-1-15,-20 22 0,-22-22 0,0 21 16,0 1-16,0-1 0,-22 1 0,-20-1 16,0 1-16,21-1 0,-22 1 0,-20-1 15,20-20-15,22-1 0,-21 22 16,0-22-16,-1 0 0,22-21 0,0 22 16,-21-22-16,20 0 0,1 0 0,0 0 15,0 1-15,0-1 0,21 0 16,-21-21-16,-1 0 15,22 21 1,0-42 15,0 0-15,-21 0-16</inkml:trace>
  <inkml:trace contextRef="#ctx0" brushRef="#br0" timeOffset="19632.11">5503 4509 0,'21'-22'0,"22"1"16,-43 0-16,0 0 0,21 21 0,0-21 0,-21 0 15,21 21-15,-21-22 16,0 1-16,-21 21 15,-21 0 1,21 0-16,-22 0 0,1 0 16,21 0-16,-22 21 0,1 1 0,0-22 15,-1 21-15,22 0 0,-21 0 0,21-21 16,0 21-16,-1-21 0,22 21 16,0 1-16,0-1 15,22-21 1,-1 21-16,0-21 0,0 0 15,21 21-15,-20-21 0,20 0 0,0 21 16,1-21-16,-22 21 0,21-21 16,-21 22-16,22-1 0,-22-21 15,0 21-15,-21 0 0,0 0 16,0 0-16,-21 1 0,0-1 16,-22 0-16,1 0 0,0 0 15,-22-21-15,22 21 0,-22 1 0,22-22 16,0 0-16,20 21 0,-20-21 0,21 0 15,0 0-15,21-21 16,0-1 0,21 1-16,0 21 15,0 0-15,22 0 0,-22 0 0,0 0 16,0 0-16,0 0 0,0 0 16,1 0-16,-1 21 0,0 1 0,0-1 15,-21 0-15,0 21 0,0-21 16,0 22-16,0-1 0,-21 0 0,0 1 15,0-1-15,-1 0 0,1 1 0,0-1 16,0-21-16,0 22 0,0-22 16,21 21-16,0-21 0,0 0 0,0 1 15,0-1-15,21-21 16,0 0-16,0 0 16,0 0-16,0 0 0,1 0 0,-1 0 15,0 0-15,0 0 0,-21-21 16,21 21-1</inkml:trace>
  <inkml:trace contextRef="#ctx0" brushRef="#br0" timeOffset="20995.89">6265 6308 0,'21'0'46,"1"0"-46,-1-21 16,0 21-16,0-22 0,21 1 0,-20 21 16,20-21-16,-21 0 0,21 0 15,-20 0-15,-1-1 0,0 1 0,0 0 16,0-21-16,-21 21 0,0-1 0,0 1 16,0 0-16,0 0 0,0 0 15,-21 21-15,0 0 0,0 0 16,0 21-16,-1 0 0,1 0 15,21 0-15,-21 22 0,21-1 16,-21 0-16,21 1 0,0-1 16,0 0-16,0 1 0,0 20 0,0-20 15,0 20-15,0-21 0,0 1 16,0 20-16,21-20 0,-21-22 0,21 21 16,-21 0-16,0-20 0,0-1 0,0 0 15,0 0-15,0 0 0,0 0 16,-21-21-1,0 0-15,0 0 0,0 0 0,-1-21 16,1 0-16,0 21 0,-21-21 0,21 0 16,-1 21-16,1-21 0,0-1 15,0 22-15,21-21 0,-21 21 16,42 0 15,0 0-31,0 21 16,0 1-16,22-22 0,-1 0 0,-21 0 15,22 21-15,20-21 0,-21 0 0,1 0 16,20 0-16,1 0 0,-22 0 16,22-21-16,-22-1 0,21 1 0,-20 21 15,-1-21-15,-21 0 0,22 0 0,-22-22 16,0 22-16,0 0 0,0-21 16,-21 21-16,0-22 0,0 1 15,0 0-15,0 20 0,0-20 0,0 0 16,0 21-16,0-22 0,0 22 0,0 0 15,0 0-15,0 0 16,0 42 0,0 0-1,0 21-15,0-21 0,-21 22 0,21-1 16,-21 22-16,0-22 0,0 21 16,-1 1-16,1-1 0,0 1 0,0-22 15,0 22-15,0-1 0,-1 1 0,1-1 16,0 22-16,0-22 0,21 22 15,-21-21-15,0 20 0,21-20 0,-22 20 16,22-20-16,0-1 0,0 1 16,0-22-16,0 22 0,0-22 0,0 0 15,0 1-15,0-22 0,22 0 0,-1 0 16,21-21-16,-21 0 0,22 0 16,-1-21-16,-21 0 0,21 0 0,1 0 15,-1-1-15,0 1 0,1-21 0,-22 21 16,21-22-16,-21 22 0,1-21 0,-1 0 15,-21-1-15,0 22 0,0-21 0,0-1 16,0-20-16,-21 21 0,21-1 16,-43 1-16,22-22 0,0 22 0,-21 0 15,-1-1-15,22 22 0,-21-21 0,21 21 16,-1 0-16,-20-1 0,21 1 16,42 21 15,0 0-31,0 0 0,1 0 15,20-21-15,-21 21 0,21 0 0,1-21 16,-22 21-16,21-21 0,1 0 16,-1-1-16,0 1 0</inkml:trace>
  <inkml:trace contextRef="#ctx0" brushRef="#br0" timeOffset="21327.7">8403 5503 0,'0'0'0,"-21"0"0,0 0 0,0 22 16,-1-1-16,-20 0 0,21 21 15,-21 22-15,-1-22 0,1 22 0,0-1 16,-1 1-16,1-1 0,0 22 15,-1-22-15,1 22 0,21-22 0,0 22 16,-1-21-16,22-1 0,0 1 16,0-1-16,0 1 0,22-22 0,-1 21 15,0-41-15,21 20 0,-21 0 0,22-21 16,-1 1-16,0-1 0,1 0 16,-1-21-16,0 0 0,1 0 0,-22 0 15,21 0-15,-21 0 0,1 0 0,-1-21 16,0 0-16,0-1 0,-21 1 0</inkml:trace>
  <inkml:trace contextRef="#ctx0" brushRef="#br0" timeOffset="22519.85">9356 6011 0,'0'0'0,"21"-21"0,-21 0 0,0 0 16,0 0-16,0 0 16,0-1-16,-21 22 15,-1 0-15,1 0 0,0 0 16,0 0-16,0 22 0,0-1 0,-1 0 15,1 0-15,0 21 16,0-20-16,0 20 0,0 0 0,-1 1 16,22-1-16,-21 0 0,21 1 0,-21-1 15,21 0-15,0 1 0,0-1 0,0 0 16,0 1-16,21-22 0,0 0 16,1 0-16,-1-21 0,21 0 0,-21 0 15,22 0-15,-1 0 0,0 0 0,1 0 16,-1-21-16,0 0 0,22 0 0,-22-1 15,0 1-15,-20 0 0,20 0 16,0 0-16,-21-22 0,1 22 0,-1 0 16,-21 0-16,0 0 0,0 42 47,0 0-47,0 21 0,-21-20 0,21-1 15,-22 21-15,22-21 0,0 0 0,0 22 16,0-22-16,0 0 0,0 0 0,0 0 15,0 1-15,0-1 0,22-21 0,-1 0 16,0 21-16,0-21 0,0 0 16,0 0-16,1 0 0,-1 0 0,21 0 15,-21-21-15,0 0 0,1 21 0,-1-22 16,0 1-16,0 0 0,0 0 0,-21 0 16,0-22-16,0 22 15,0 0-15,0-21 0,-21 21 0,0-1 16,0-20-16,0 21 0,-1 0 0,1 21 15,-21-21-15,21-1 0,0 22 0,-1 0 16,22-21-16,0 0 16,0 0-16,22 21 15,-1-21-15,21 21 0,0 0 0,1-21 16,-1 21-16,0 0 0,22 0 0,-22 0 16,1 0-16,-1 0 0,-21 0 0,21 21 15,-20 0-15,-1-21 0,0 21 16,0 0-16,-21 22 0,0-22 0,21 0 15,-21 0-15,0 21 0,0-20 0,0-1 16,0 21-16,0-21 0,0 0 16,-21 1-16,21-1 0,0 0 0,-21-21 15,21 21-15,-21-21 0,0 0 32,21-21-17,0 0-15,0 0 0,0-1 0,0 1 16,0 0-16,21-21 0,0-1 15,0 22-15,0-21 0,0 0 0,1-1 16,20 22-16,-21-21 0,21 21 0,1-1 16,-1 1-16,0 21 0,1 0 15,-1 0-15,0 0 0,1 0 0,-1 21 16,0 1-16,-20-1 0,-1 0 16,0 21-16,0-21 0,-21 22 0,0-22 15,0 21-15,0-21 0,0 22 0,0-22 16,-21 0-16,0 21 0,0-20 0,21-1 15,-22-21-15,1 21 0,21 0 16,-21-21-16,42 0 31,0-21-31,1 0 0,-1 21 0,21-21 16</inkml:trace>
  <inkml:trace contextRef="#ctx0" brushRef="#br0" timeOffset="24316.82">11917 6138 0,'0'0'0,"-21"-21"0,-1 0 0,1 0 15,-21 21-15,21-21 0,0 0 0,-22 21 16,22 0-16,-21 0 0,21 0 16,-22 0-16,22 0 0,-21 0 0,21 21 15,-22 0-15,22 21 0,-21-21 0,21 22 16,-1-1-16,-20 0 0,21 1 15,0-1-15,21 0 0,0 1 16,0-1-16,0-21 0,0 22 0,0-22 16,21 0-16,0 0 0,0 0 0,0-21 15,22 0-15,-22 0 0,21 0 0,-21 0 16,22 0-16,-1-21 0,0 0 0,1 0 16,-22 0-16,21-1 0,1-20 15,-22 21-15,21-21 0,-21-1 0,0 1 16,1 0-16,20-1 0,-42 1 0,21 0 15,0-22-15,0 1 0,-21-1 0,22 1 16,-22-1-16,0 1 0,0 20 16,0-20-16,0 20 0,0 1 15,0 21-15,0 0 0,0 0 0,-22 21 16,22 21-16,-21 0 16,0 21-16,0 1 0,0-1 15,0 21-15,21-20 0,-22 20 0,22 1 16,-21-1-16,21-20 0,0 20 0,0-21 15,0 22-15,0-22 0,0 1 0,0-1 16,0 0-16,0 1 0,21-22 16,1 0-16,-22 0 0,21 0 0,0 0 15,0-21-15,0 0 0,0 0 0,22 0 16,-22 0-16,0 0 0,0-21 0,0 0 16,22 0-16,-22 0 0,0 0 15,0-1-15,0 1 0,1-21 16,-1 21-16,0 0 0,0-1 0,-21 1 15,0 0-15,0 42 32,0 0-32,0 1 0,0-1 0,0 0 15,0 21-15,0-21 0,0 1 16,0-1-16,0 0 0,0 0 0,0 0 16,0 0-16,0 1 15,21-22-15,0 0 0,1 0 16,-1 0-16,0-22 0,0 1 0,0 0 15,22 0-15,-22 0 16,0 0-16,0-22 0,21 22 0,-20-21 16,-1-1-16,0 1 0,0 0 0,0-1 15,0-20-15,1-1 0,-1 1 16,-21-64-16,0 85 0,21-22 0,-21 22 16,0-1-16,0 22 0,0 0 15,0 0-15,-21 21 0,21 21 16,-21 0-16,-1 22 0,1-1 0,0 0 15,0 1-15,0-1 0,21 21 0,-21-20 16,21 20-16,-22-20 16,22-1-16,0 0 0,0 1 0,0-1 0,0 0 15,0 1-15,0-1 0,0-21 16,0 21-16,0-20 0,22-1 0,-1 0 16,-21 0-16,21-21 0,0 0 0,0 0 15,0 0-15,1 0 16,20-21-16,-21 21 0,0-21 0,0 0 15,22-1-15,-22 1 0,0 0 0,0 0 16,22 0-16,-22 0 0,0-1 16,-21 1-16,21 0 0,0 21 0,-21-21 15,0 42 1,0 0 0,0 0-16,0 1 0,0-1 0,0 0 15,0 0-15,0 0 0,0 0 16,0 1-16,21-1 0,-21 0 0,22-21 15,-1 21-15,0-21 16,0 0-16,0 0 0,0 0 0,1 0 16,-1 0-16,21 0 0,-21 0 0,0-21 15,1 0-15,20 0 0,-21-1 0,0 1 16,0 0-16,1 0 0,-1 0 0,0 0 16,-21-1-16,21 1 0,-21 0 15,0 0-15,0 42 31,0 0-31,0 0 0,0 1 0,0-1 16,0 0-16,0 0 0,0 0 16,0 0-16,0 1 0,0-1 15,0 0-15,0 0 16,21-21 0,0-21-1,-21 0-15,0 0 16,0-1-16,0 1 0,0 0 0,0 0 15,-21 0-15,0 0 0,21-22 16,0 22-16,-21 0 0,21 0 0,-21 0 16,21-1-16,0 1 0,0 0 0,0 0 15,0 0-15,0 0 0,0-1 0,21 22 16,-21-21-16,21 0 16,0 21-16,0-21 0,22 0 0,-22 21 15,0 0-15,0 0 0,0 0 0,1 0 16,-1 0-16,0 0 0,-21 21 0,21 0 15,0 0-15,0 22 0,1-22 0,-22 0 16,21 21-16,0-21 0,-21 22 16,0-22-16,0 21 0,0-21 0,0 1 15,0-1-15,0 0 0,0 21 0,0-21 16,0 1-16,-21-1 0,0-21 16,-1 0-1,22-21 1,0-1-1,0 1-15,0 0 0,0 0 0,0 0 16,22 0-16,-1-22 0,0 1 0,0 21 16,0-22-16,0 1 0,22 0 0,-22-1 15,21 1-15,1 0 0,-1 21 16,0-22-16,-21 22 0,22 0 16,-22 21-16,21 0 0,-21 0 0,1 0 0,-1 21 15,0 0-15,0 0 0,-21 1 0,0 20 16,0-21-16,0 21 0,0-20 15,0-1-15,0 21 0,0-21 16,0 0-16,0 1 0,0-1 0,-21 0 16,0-21-16,21 21 0,-21-21 15,21 21-15,-22-21 0,1 0 16,21-21 15,0 0-31,0 0 0,0 0 0,0-1 16</inkml:trace>
  <inkml:trace contextRef="#ctx0" brushRef="#br0" timeOffset="24500.72">14266 5609 0,'0'0'0,"-21"0"16,0 0-16,-21-21 0,20 21 0,1-21 16,0 21-16,0 0 15,0 0-15,0 0 47,-1 0-31,1 0-16,-21 0 15</inkml:trace>
  <inkml:trace contextRef="#ctx0" brushRef="#br0" timeOffset="24695.6">13081 5779 0,'0'0'0,"-42"21"0,-43 0 15,106-21 17,0 0-32,0 0 15,22 0-15,-22 0 0,21 0 0,1 0 16,-22 0-16,21 0 0,-21 0 0,22 0 16,-22-21-16,0 0 0,-21-1 15,0 1 1,-21 0-16</inkml:trace>
  <inkml:trace contextRef="#ctx0" brushRef="#br0" timeOffset="24843.51">12721 5673 0,'0'0'0,"-21"0"0,-21 0 0,20 0 0,1 0 16,0 0-16,21 21 31,21-21-15,0 0-1,22 0-15,-22 0 0,21 0 0</inkml:trace>
  <inkml:trace contextRef="#ctx0" brushRef="#br0" timeOffset="25220.3">14838 5080 0,'0'0'0,"21"0"0,21 0 15,1 0-15,-22 0 16,21 0-16,-21 21 0,22-21 16,-1 21-16,21 1 0,-20-1 0,20 0 15,-20 21-15,20-21 0,-21 22 0,1-22 16,-22 21-16,0 22 0,0-22 15,-21 22-15,0-1 0,0-21 0,-21 43 16,0-21-16,0-1 0,-22 1 0,-20-1 16,21-21-16,-22 22 0,1-1 0,20-20 15,-20 20-15,20-20 0,1-1 0,0 21 16,-1-20-16,1-22 0,0 21 16,21 1-16,-1-22 0,-20 0 0,21 0 15,0 0-15,0 0 0,-1-21 16,1 0-16,0 0 0,0 0 0,0 0 15,-22 0-15,22 0 0,-21 0 0</inkml:trace>
  <inkml:trace contextRef="#ctx0" brushRef="#br0" timeOffset="26656.17">8721 7451 0,'0'0'0,"21"-21"15,-21-1 1,0 1-16,0 0 15,0 0 1,-21 21 15,-1 0-31,1 0 0,0 0 0,-21 0 16,21 21-16,-1-21 0,1 21 0,0-21 16,0 0-16,0 21 0,0 1 15,21-1 1,21-21-1,0 21-15,0-21 0,0 0 16,0 21-16,1-21 0,-1 21 0,0-21 16,0 21-16,0 1 0,0-22 15,-21 21-15,0 0 0,0 0 0,0 0 0,0 0 16,0 1-16,0-1 16,-21 0-16,0 0 15,-21 0-15,21-21 0,-1 0 0,1 21 16,0-21-16,0 0 0,0 0 0,0 0 15,42 0 17,0-21-32,0 21 0,0 0 15,0 0-15,1 0 0,-1 0 0,0 0 16,0 0-16,-21 21 0,21 1 16,-21-1-16,0 0 0,0 0 15,0 21-15,0-20 0,0 20 16,0-21-16,-21 21 0,0 1 0,0-22 15,21 21-15,-21-21 0,21 22 0,-22-22 16,22 0-16,0 0 0,0 0 16,0 1-16,43-22 15,-22 0-15,0 0 0,21 0 0,-20 0 16,20 0-16,0-22 0,22 1 0</inkml:trace>
  <inkml:trace contextRef="#ctx0" brushRef="#br0" timeOffset="27039.96">9715 7916 0,'0'0'0,"22"-21"0,-22 42 31,-22 1-31,1-1 0,0 21 0,0 0 16,0-20-16,0 20 16,-1 21-16,1-20 0,0-1 0,-21 0 15,21 1-15,-1-1 0,-20 0 0,21 22 16,0-43-16,-22 21 0,22 1 0,0-1 15,0-21-15,0 0 0,21 1 0,0-1 16,21-42 15,0 21-31,0-22 0,22 1 0,-22 0 16,21 0-16,-21-21 0,22 20 0,-1-20 16,0 0-16</inkml:trace>
  <inkml:trace contextRef="#ctx0" brushRef="#br0" timeOffset="27251.99">9948 8065 0,'0'0'0,"21"-22"0,1 1 0,-1 0 0,0 0 16,-21 42 0,-21 0-16,0 0 0,-1 1 15,1 20-15,0 0 0,0 1 16,-21-1-16,20 0 0,-20 1 0,0-1 16,-1 0-16,22 1 0,-21-1 0,0 0 15,-1 1-15,22-1 0,-21 0 0,21 1 16,-1-22-16,22 0 0,0 0 15,0 0-15,22-21 32,-1-21-32,21 0 0,-21 0 0,22 0 15</inkml:trace>
  <inkml:trace contextRef="#ctx0" brushRef="#br0" timeOffset="27916.6">10456 8086 0,'64'-43'0,"-128"86"0,170-107 0,-64 22 0,1 21 15,-22 0-15,0-1 0,0 22 16,-42 0 0,-21 0-16,21 22 15,-22-1-15,22 0 0,-21 21 0,-1-21 16,1 22-16,0-22 0,21 21 0,-1-21 16,-20 22-16,42-22 0,0 0 0,0 0 15,0 0-15,0 1 0,0-1 16,0 0-16,21-21 0,0 21 0,1 0 15,20-21-15,-21 21 0,21 1 0,-20-22 16,20 21-16,-21 0 0,0 0 0,22-21 16,-22 21-16,0 0 0,0-21 0,-21 22 15,0-1-15,0 0 0,-21-21 16,0 0-16,0 0 0,-1 0 16,-20 0-16,21 0 0,-21 0 15,20 0-15,-20 0 0,21 0 16,0 0-16,-22 0 0,22 0 15,0 0-15,21 21 32,21 0-32,0 0 15,1-21-15,-1 0 0,21 0 0,-21 22 16,0-22-16,22 0 0,-22 0 16,21 0-16,-21 0 0,22 0 0,-1 0 15,-21-22-15,22 22 0,-1-21 0,0 0 16,1 0-16,-1 0 0,0 0 15,-21-22-15,22 22 0,-1-21 0,0-1 16,1 1-16,-22 0 0,21-22 0,1 1 16,-1 20-16,-21-20 0,21-1 0,-20 22 15,-1 0-15,0-1 0,0 22 16,-21 0-16,0 0 0,-21 42 16,0 0-16,0 0 15,-1 22-15,-20-1 0,21 0 0,0 22 16,-22-22-16,22 1 0,0 20 0,0-21 15,0 1-15,0-1 0,21 0 0,-22 1 16,22-22-16,0 21 0,0-21 16,0 1-16,0-1 0,22 0 15,-1 0-15,0-21 0,0 0 16,0 0-16,0 0 0,-21-21 16</inkml:trace>
  <inkml:trace contextRef="#ctx0" brushRef="#br0" timeOffset="28075.51">11134 8340 0,'0'0'0,"-22"0"0,22-21 16,22 21 15,-1-22-31,0 22 0,0 0 0,21 0 16,-20 0-16,20 0 0,0 0 15,1 0-15,-1 0 0,0 0 0,1 0 16,-1 0-16,0 0 0,1 0 0</inkml:trace>
  <inkml:trace contextRef="#ctx0" brushRef="#br0" timeOffset="28780.11">12065 8361 0,'0'-21'16,"0"0"-16,0-1 15,0 1-15,0 0 0,0-21 0,0 21 16,0-1-16,0 1 0,0 0 15,-21 21 1,0 0-16,21 21 0,-22-21 16,1 21-16,-21 1 0,21 20 0,0-21 15,-1 0-15,1 22 0,0-22 0,0 21 16,21-21-16,-21 0 0,21 1 0,-21-1 16,21 0-16,0 0 0,0 0 0,0 0 15,0 1-15,21-22 16,0 0-16,0 0 0,0 0 0,0 0 15,1 0-15,-1-22 16,0 1-16,0 21 0,0-21 0,0-21 16,1 21-16,-1-1 0,0-20 15,0 21-15,0 0 0,0-22 0,-21 22 16,0 0-16,22 0 0,-22 0 0,0 42 31,-22 0-15,22 0-16,-21 0 0,21 22 0,0-22 15,0 0-15,0 0 0,0 0 0,0 1 16,0-1-16,0 0 0,21 0 0,-21 0 16,22 0-16,-1-21 0,0 22 0,0-22 15,0 0-15,0 0 0,22 0 0,-22 0 16,0 0-16,21 0 0,-20 0 0,20-22 16,-21 1-16,0 0 0,22 0 15,-22 0-15,0 0 0,0-22 16,0 22-16,0-21 0,-21-22 0,22 22 15,-1-22-15,0 1 0,0 21 0,0-22 16,0 1-16,-21 20 0,0 1 0,0 0 16,0-1-16,0 22 0,0 0 0,-21 21 31,0 21-31,0 0 0,0 0 0,0 22 16,-22-1-16,22 0 0,0 22 0,0-22 15,0 22-15,-1-22 0,1 22 0,21-22 16,0 0-16,0 1 0,0-1 0,0 0 15,0-21-15,0 22 0,21-22 0,1 0 16,-1 0-16,0 0 16,0-21-16,0 0 0,0 0 0,1 0 15,-1 0-15,0 0 0,0 0 0,0 0 16,0-21-16,-21 0 0</inkml:trace>
  <inkml:trace contextRef="#ctx0" brushRef="#br0" timeOffset="28944.01">12531 8297 0,'0'0'0,"21"0"31,0 0-31,0 0 0,0 0 0,0 0 16,1 0-16,20 0 16,-21 0-16,21 0 0,1 0 0,-22 0 15,21 0-15,-21 0 0,22 0 0,-22 0 16,21 0-16</inkml:trace>
  <inkml:trace contextRef="#ctx0" brushRef="#br0" timeOffset="30672.03">12954 8340 0,'0'0'0,"21"0"32,0 0-32,0 0 0,22 0 15,-22 0-15,21 0 0,1 0 0,-1-21 0,0 21 16,1-22-16,-1 1 0,0 21 15,-21-21-15,22 0 0,-1 0 0,-21 0 16,0-1-16,-21 1 0,0 0 16,0 0-16,0 0 0,0 0 15,-21 21-15,-21 0 0,21 0 16,0 0-16,-22 21 0,22 0 0,-21 0 16,21 0-16,-22 0 0,22 22 0,0-22 15,21 0-15,0 21 0,0-20 16,0-1-16,0 0 0,0 0 0,0 0 15,0 0-15,21 1 0,0-22 16,0 21-16,1-21 0,-1 21 0,21-21 16,-21 0-16,22 0 0,-22 0 0,21 0 15,-21 0-15,22 0 0,-22-21 0,21 0 16,-21 21-16,0-22 0,22 1 0,-22 0 16,0 0-16,0 0 0,0-22 15,1 22-15,-22 0 0,21 0 0,-21-21 16,21 42-16,-21-22 0,0 1 0,0 42 31,-21 1-31,0-1 0,21 0 0,-22 0 16,22 0-16,-21 0 0,21 22 15,0-22-15,0 0 0,0 0 0,0 0 16,0 1-16,0-1 16,0-42 15,21-1-16,-21 1-15,22 0 0,-1 0 16,0 0-16,-21 0 0,21-1 0,0-20 16,0 21-16,1 0 0,-22 0 0,21-1 15,0 1-15,0 21 16,-21 21 0,0 1-16,0-1 15,0 0-15,0 0 0,0 0 0,0 0 16,0 1-16,0-1 0,21 0 0,0 0 15,-21 0-15,22-21 16,-1 0-16,0 0 16,0 0-16,0 0 15,0-21-15,1 0 0,-1 0 16,0 0-16,0-1 0,0 1 16,0 0-16,22 0 0,-22 0 15,0 0-15,0-1 0,0 1 0,1 0 0,-1 0 16,0 21-16,-42 21 31,0 0-31,21 0 16,-22 22-16,1-22 0,21 0 0,-21 0 15,21 0-15,0 1 0,0-1 0,0 0 16,0 0-16,0 0 0,0 0 0,21 1 16,0-22-16,1 21 0,-1-21 0,21 0 15,-21 0-15,0 0 0,1 0 0,-1 0 16,21 0-16,-21 0 0,0 0 0,1 0 15,-1-21-15,0-1 0,0 22 16,0-21-16,0 0 0,1-21 0,-1 21 16,0-22-16,-21 22 0,21-21 0,0 21 15,-21-22-15,0 22 0,0 0 16,0 0-16,-21 42 16,0-21-1,21 21-15,-21 0 0,0 22 0,-1-22 16,22 0-16,0 0 0,0 0 15,0 0-15,0 1 0,0-1 0,0 0 16,0 0-16,22-21 16,-1 21-16,0-21 0,0 0 0,0 0 15,0 0-15,1 0 0,-1 0 0,0 0 16,0-21-16,0 0 0,0 21 0,22-21 16,-22 0-16,0-1 0,0 1 0,0 0 15,1 0-15,-1 0 16,0 0-16,0-1 0,0 1 0,-21 0 15,0 42 1,0 0-16,-21 1 16,0-1-16,21 0 0,-21 0 0,21 0 15,-21 0-15,21 1 0,-22-1 16,22 0-16,0 0 0,-21-21 16,42 0 15,1 0-31,-1-21 0,0 0 15,0 0-15,0-1 16,0 22-16,1-21 0,-1 0 0,0 0 16,0 0-16,0-22 0,0 22 0,1 21 15,-1-21-15,0 0 0,-21 42 32,0 0-32,0 0 0,0 1 15,-21-1-15,21 0 0,0 0 0,0 0 16,0 0-16,0 1 0,0-1 15,0 0-15,21-21 0,0 21 16,0-21-16,0 0 0,1 0 16,-1 0-16,0 0 0,0 0 15,0-21-15,0 0 0,1 21 0,-1-21 16,-21-1-16,21-20 0,0 21 16,0-21-16,0 20 0,1-20 0,-22-21 15,21 20-15,0 1 0,0 0 0,0-1 16,0 1-16,1-22 0,-1 22 15,0 0-15,0-1 0,0 22 0,-21 0 16,0 0-16,0 0 0,0 42 31,-42 0-31,21 0 0,0 22 0,-1-1 16,1-21-16,0 21 0,0 1 16,0-1-16,21 22 0,0-22 0,0 0 15,0 1-15,0-1 0,0 0 16,0-21-16,21 22 0,0-22 0,0 21 15,-21-21-15,21 1 0,1-1 16,-1-21-16,0 0 16,0 0-16,0 0 15,0 0-15,1-21 0,-22-1 16,21 1-16,0 0 0,-21 0 16,21 0-16,-21 0 0,21-1 0</inkml:trace>
  <inkml:trace contextRef="#ctx0" brushRef="#br0" timeOffset="30875.92">15706 7916 0,'0'0'0,"-22"0"0,1 0 0,42 0 31,1 0-31,-1 0 0,21 0 16,-21 0-16,22 0 0,-22 0 0,21 0 15,0 0-15,-20 0 0,20 0 0,0 0 16,-21 0-16,22 0 0,-22-21 0,21 21 16,-21-21-16,22 21 0,-22 0 15</inkml:trace>
  <inkml:trace contextRef="#ctx0" brushRef="#br0" timeOffset="32028.26">9271 9483 0,'-21'0'16,"42"0"-16,-63 0 0,20-21 16,1 21-16,0 0 0,0-22 15,0 22-15,0 0 0,21-21 16,-22 21-16,22-21 16,22 21-1,-1 0 1,0 0-16,0-21 0,0 21 0,0 0 15,1 0-15,-1 0 0,0 0 16,0 0-16,0 21 16,-21 0-16,0 0 0,0 1 15,-21-1-15,-21 0 0,21 21 0,-1-21 16,-20 1-16,21 20 0,-21-21 0,-1 0 16,22 0-16,-21 22 0,21-22 15,21 0-15,-22 0 0,22 0 16,22-21-1,-1 0-15,0 0 0,0 0 16,0 0-16,22 0 0,-22 0 16,0 0-16,0 0 0,0 0 0,0 0 15,1 0-15,-1 22 0,-21-1 16,21 0-16,-21 0 0,0 0 0,0 0 16,0 1-16,0 20 0,0-21 0,0 0 15,0 22-15,0-22 0,0 0 16,0 21-16,0-21 0,0 1 0,0-1 15,-21 0-15,21 0 0,-21 0 0,-1-21 16,22 21-16,-21-21 0,-21 22 0,21-22 16,-22 0-16,22 0 0,-21 21 15,0-21-15,-1 0 0,1 0 0,0 0 16,-1 21-16,1-21 0</inkml:trace>
  <inkml:trace contextRef="#ctx0" brushRef="#br0" timeOffset="32645.1">6731 11917 0,'0'0'0,"0"21"16,-21-21-16,0 0 15,42 0 1,0-21-16,0 0 16,21 21-16,-20-21 0,20-1 15,-21 22-15,21-21 0,1 0 0,-22 0 16,21 0-16,-21 0 0,1-1 0,-1 1 15,0 0-15,-21-21 0,0 21 0,0-1 16,0 1-16,-21 21 16,0 0-16,-1 0 0,-20 0 0,21 21 15,-21 1-15,-1-1 0,-20 21 0,20-21 16,1 22-16,0-1 0,-1 0 16,22 22-16,-21-22 0,21 0 0,0 1 15,21-1-15,0 0 0,0 1 16,0-1-16,0 0 0,0-20 0,21-1 15,0 0-15,21 0 0,-21 0 16,1 0-16,20-21 0,-21 0 0,21 22 16,1-22-16,-1 0 0,0 0 0,1-22 15,-1 22-15,0-21 0,1 0 0,-1 0 16</inkml:trace>
  <inkml:trace contextRef="#ctx0" brushRef="#br0" timeOffset="32896.96">7768 11430 0,'0'0'0,"0"-42"0,0 21 0,0-22 16,0-20-1,-21 63-15,21 21 16,-21 0-16,0 21 0,-1-20 0,1 41 16,21-21-16,-21 22 0,0-22 0,0 22 15,0-1-15,-1 1 0,1-1 0,0 1 16,0-22-16,0 22 0,21-22 15,0 21-15,-21-20 0,21-1 0,0-21 16,0 22-16,0-22 0,0 0 16,0 0-16,0 0 0,21-21 15,0 0-15,0 0 16</inkml:trace>
  <inkml:trace contextRef="#ctx0" brushRef="#br0" timeOffset="33263.74">8149 11853 0,'0'0'16,"21"-21"-16,0 0 0,1 21 0,-22-21 16,-22 21-1,1 0-15,-21 0 0,21 0 16,-22 21-16,1 0 0,0 0 16,-1-21-16,22 22 0,-21-1 15,21 0-15,0 0 0,21 0 0,0 0 16,0 1-16,0-1 0,21 0 15,21 0-15,-21-21 0,0 21 0,22 0 16,-22-21-16,21 22 0,-21-1 16,1-21-16,-1 21 0,0 0 0,0 0 15,-21 0-15,21 1 0,-21-1 16,0 0-16,0 0 0,-21-21 0,0 21 16,0-21-16,0 0 0,-22 21 15,22-21-15,-21 0 0,-1 0 0,22 0 16,-21 0-16,0 0 0,20 0 15,1 0-15,0 0 0,0 0 0,0 0 16,21-21-16,0 0 0,0 0 16,21 0-16,0 0 15,0-1-15,0 1 0,22 0 0</inkml:trace>
  <inkml:trace contextRef="#ctx0" brushRef="#br0" timeOffset="33613.51">8551 12065 0,'21'0'0,"1"0"16,-1 0-16,0 0 0,0-21 16,21 0-16,-20 21 0,-1-21 0,21-1 15,0 22-15,1-21 0,-1 0 0,0 0 16,1 0-16,-1 0 0,-21-1 15,0 1-15,1 0 0,-22 0 0,0 0 16,-22 21-16,1 0 16,0 0-16,-21 0 0,21 21 0,-22 0 15,1 0-15,0 22 0,-1-22 16,1 21-16,21 0 0,-22 1 0,22-22 16,21 21-16,0 1 0,0-22 15,0 21-15,0-21 0,0 0 0,0 1 16,21-1-16,1-21 0,-1 21 0,21-21 15,-21 0-15,22 0 0,-1 0 16,-21 0-16,21 0 0,1-21 0,-1 21 16</inkml:trace>
  <inkml:trace contextRef="#ctx0" brushRef="#br0" timeOffset="34184.19">10308 11197 0,'0'0'16,"21"-21"-16,0 0 0,1 0 0,-1 0 0,-42 42 31,-1 0-15,1 21-16,-21 1 0,0 20 0,-1 1 15,1-1-15,0 1 0,-22 20 16,22 1-16,-22-22 0,22 22 0,0 0 15,-1-22-15,22 22 0,0-22 16,0 1-16,21-1 0,0-20 0,0-1 16,0 0-16,0 1 0,21-1 0,0-21 15,0 0-15,0 1 0,22-1 0,-22-21 16,21 21-16,1-21 0,20 21 0,-21-21 16,1 0-16,-1 0 0,0 0 15,22 0-15,-22-21 0</inkml:trace>
  <inkml:trace contextRef="#ctx0" brushRef="#br0" timeOffset="35400.54">11345 11684 0,'0'0'0,"21"-63"16,-21 41-16,0 1 0,0 0 15,0 0-15,0 0 0,0 0 0,-21-1 16,0 1-16,0 0 0,0 21 0,0 0 16,-1 0-16,-20 0 0,21 21 15,-21 0-15,20 1 0,-20 20 0,21 0 16,0 1-16,-22-1 0,22 21 16,0-20-16,21 20 0,0 1 0,-21-1 15,21-20-15,0 20 0,0-21 16,0 1-16,0-1 0,0 0 0,0 1 15,21-22-15,0 0 0,22 0 0,-22 0 16,0 1-16,21-22 0,-21 0 0,22 0 16,-1 0-16,0 0 0,1-22 0,-1 1 15,0 0-15,1 0 0,-1 0 16,0-22-16,1 22 0,-22-21 0,21 21 16,1-22-16,-1 1 0,-21 21 0,0-21 15,0 20-15,1 1 0,-22 0 0,0 0 16,0 42-1,-22-21-15,1 21 16,0 22-16,21-22 0,-21 21 16,21-21-16,-21 22 0,21-22 0,0 0 15,0 21-15,0-21 0,0 1 0,21-1 16,0-21-16,0 21 0,0 0 16,1-21-16,-1 0 0,21 0 0,-21 0 15,22 0-15,-22 0 0,21 0 0,-21-21 16,0 21-16,1-21 0,-1 0 0,0-1 15,-21 1-15,21 0 0,-21-21 16,0 21-16,0-1 0,-21-20 0,0 21 16,0 0-16,-1-22 0,1 22 0,-21 0 15,21 0-15,0 0 0,-1 21 16,1-21-16,0 21 0,21-22 16,21 22-1,22 0-15,-22 0 16,21 0-16,-21 0 0,22 0 0,-1 0 15,0 22-15,1-22 0,-1 21 0,0 0 16,-21 0-16,1 0 0,20 0 0,-21 1 16,-21-1-16,21 0 0,0 21 15,-21-21-15,0 1 0,0-1 0,0 0 16,0 0-16,0 0 0,0 0 0,0 1 16,0-1-16,-21-21 15,0 0 1,0 0-16,0 0 15,0 0-15,21-21 0,0-1 16,0 1-16,0 0 0,0 0 0,0 0 16,0 0-16,21-22 0,0 1 0,0 21 15,21-22-15,-20 1 0,-1 21 16,21 0-16,-21-22 0,22 43 0,-22-21 16,21 21-16,-21 0 0,0 0 0,22 0 15,-22 21-15,0 1 0,-21 20 16,0-21-16,0 0 0,0 0 0,0 1 15,0-1-15,0 0 16,0 0-16,0 0 0,0 0 0,0 1 16,0-1-16,-21-21 0,21 21 15,-21-21 17,0 0-1,21-21 16,-22 0-16</inkml:trace>
  <inkml:trace contextRef="#ctx0" brushRef="#br0" timeOffset="37799.79">11218 11705 0,'0'0'0,"-21"0"0,21 21 16,21-21 46,0 0-62,1 0 0,20 0 0,-21 0 16,21 0-16,22 0 0,-22 0 0,1 0 15,20 0-15,1 0 0,-1 0 0,1 0 16,-1 0-16,1 0 0,-22 0 0,0 0 16,1 0-16,-1 0 0,-21 0 15,0 0-15,-21 22 16,-21-22-16,0 0 15,0 21-15,-22-21 0,1 0 0,0 0 16,-22 21-16,22-21 0,-22 0 0,22 21 16,-21-21-16,20 0 0,-20 21 15,20 0-15,1-21 0,0 0 0,-1 22 16,1-22-16,21 0 0,-21 21 0,20-21 16,1 0-16,21 21 0,0 0 15,21-21 1,1 0-16,-1 0 0,21 0 0,0 0 15,1 0-15,-1 0 0,0 0 16,22 0-16,-1 0 0,1 0 0,-1 0 0,22 0 16,-21 0-16,-1-21 15,1 21-15,-1 0 0,-21-21 0,1 21 16,-1 0-16,-21-21 0,0-1 0,-21 1 16,-21 0-1</inkml:trace>
  <inkml:trace contextRef="#ctx0" brushRef="#br0" timeOffset="38184.56">11874 11240 0,'0'0'0,"-21"-22"0,0 1 0,21 0 16,-21 0-16,21 0 15,21 21-15,0 0 16,22 0-16,-22 0 0,21 21 16,-21 0-16,22 21 0,20 1 0,-21-1 15,1 0-15,-1 22 0,0-1 16,1 1-16,-1-1 0,0 1 0,1-1 16,-22 1-16,0-1 0,0 1 15,-21-1-15,0 1 0,0-1 0,0 1 16,-42-22-16,21 22 0,-22-22 0,1 0 15,0-20-15,-22 20 0,1-21 16,-1 21-16,-20-20 0,20-1 0,1 0 16,-22 0-16,43 0 0,-22 0 0,22 1 15,-22-22-15,22 21 0,21 0 0,-22-21 16,22 0-16,0 21 0,0-21 0,0 0 16,0 0-1,-1 0-15,22 21 0</inkml:trace>
  <inkml:trace contextRef="#ctx0" brushRef="#br0" timeOffset="39132.05">9165 13293 0,'0'-21'0,"21"-1"0,0 1 15,-21 0-15,0 0 0,0 0 0,0 0 16,0-1-16,0 1 16,-21 21-16,0 0 0,0 0 0,-21 0 15,20 0-15,-20 0 0,0 0 16,-1 0-16,1 21 0,21 1 0,-21-22 16,20 21-16,1-21 0,0 21 0,0-21 15,21 21-15,0 0 16,21 0-16,0-21 15,22 0-15,-22 22 0,21-1 0,-21-21 16,22 21-16,-22-21 0,21 21 16,-21 0-16,0-21 0,1 21 0,-22 1 15,0-1-15,0 0 0,0 0 16,-22 0-16,1 0 0,0-21 16,0 22-16,-21-1 0,20-21 15,-20 21-15,21-21 0,-21 0 0,20 21 16,1-21-16,0 0 0,42 0 31,0 0-15,1 0-16,20 0 0,-21 0 0,0 0 15,0 0-15,1 0 0,-1 0 0,0 0 16,-21 21-16,21 0 0,-21 22 16,0-22-16,0 21 0,0-21 0,-21 22 15,0-1-15,-22 0 0,22-20 16,0 20-16,0 0 0,-21-21 0,20 22 15,1-22-15,21 0 0,0 21 16,0-20-16,0-1 0,0 0 0,0 0 16,21-21-16,1 0 0,20 0 15,0 0-15</inkml:trace>
  <inkml:trace contextRef="#ctx0" brushRef="#br0" timeOffset="39436.32">10245 13928 0,'0'0'0,"0"-21"0,-22 21 16,1 0-16,0 0 0,0 21 16,-21 0-16,-1 0 0,1 0 0,0 0 15,-1 22-15,1-1 0,0 0 0,-1 1 16,-20-1-16,20 0 0,1 1 0,21 20 15,-21-20-15,-1-1 0,1 21 16,21-20-16,0-22 0,-1 21 0,1 1 16,0-22-16,21 0 0,21-21 15,0 0 1,1-21-16,-1 0 0,0-1 16,21-20-16,1 21 0,-1-43 15,21 22-15,-20 0 0,20-22 0</inkml:trace>
  <inkml:trace contextRef="#ctx0" brushRef="#br0" timeOffset="39616.73">10202 14055 0,'0'0'0,"43"-43"0,-22 22 16,0 0-16,0 0 0,-42 21 16,0 21-1,0-21-15,-22 21 0,1 22 0,21-22 16,-22 21-16,1 0 0,-21 1 0,20-1 16,1 0-16,0 22 15,-1-22-15,1 22 0,21-22 0,-22 0 16,1 1-16,21-1 0,-21 0 0,20 1 15,1-22-15,21 0 0,0 0 0,-21 0 16</inkml:trace>
  <inkml:trace contextRef="#ctx0" brushRef="#br0" timeOffset="40156.33">11112 14309 0,'0'-21'16,"0"-1"-16,22 22 0,-1-21 15,0 21-15,0-21 0,0 0 0,0 21 16,22-21-16,-22 0 16,0-1-16,0 22 0,0-21 0,1 0 0,-22 0 15,0 0-15,-22 21 16,1 0-16,0 0 16,-21 0-16,-1 21 0,1-21 15,0 21-15,-22 0 0,22 22 0,0-22 16,-1 21-16,1-21 0,21 22 0,0-22 15,-1 21-15,22 0 0,0-20 0,0-1 16,22 21-16,-1-21 0,0 0 16,0 1-16,21-1 0,-20-21 0,20 21 15,-21 0-15,0 0 0,0-21 0,1 21 16,-22 1-16,-22-22 16,1 21-16,-21-21 0,21 0 15,-22 0-15,-20 0 0,21 0 16,-1 0-16,-20 0 0,20 0 0,1 0 15,0 0-15,-1 0 0,22 0 0,0-21 16,0 21-16,0 0 0,21-22 16,21 22-1,0-21-15,0 0 0,22 21 16,-1-21-16,0 0 0,22 0 0</inkml:trace>
  <inkml:trace contextRef="#ctx0" brushRef="#br0" timeOffset="40389.19">11747 14034 0,'0'0'0,"0"-43"16,-21 43-1,0 0-15,0 21 16,0 1-16,0 20 0,-1-21 0,1 0 16,0 22-16,21-1 0,0 0 0,-21 1 15,0-1-15,21 0 0,0 1 0,0-1 16,0-21-16,0 21 0,0-20 15,0 20-15,0-21 0,0 0 0,0 0 16,0 1-16,21-22 0,0 0 16,0 0-16,0-22 15,-21 1-15</inkml:trace>
  <inkml:trace contextRef="#ctx0" brushRef="#br0" timeOffset="40540.11">11451 14436 0,'0'-21'0,"0"-1"16,21 22 0,0-21-1,1 21-15,20 0 0,-21 0 0,21 0 16,1-21-16,-1 21 0,0 0 16,22-21-16,-22 21 0</inkml:trace>
  <inkml:trace contextRef="#ctx0" brushRef="#br0" timeOffset="41295.67">12509 14605 0,'0'-21'32,"22"21"-32,-22-21 15,21 0-15,-21-1 0,0 1 16,21 0-16,-21-21 0,0 21 0,0-1 15,0 1-15,0 0 0,0 0 0,0 0 16,-21 21-16,0-21 16,-1 21-16,-20 0 0,21 0 0,0 0 15,-22 0-15,22 21 0,-21 0 0,21 0 16,0 21-16,-22-20 0,22 20 0,0-21 16,0 21-16,0 1 0,21-22 15,-22 21-15,22-21 0,0 22 0,0-22 16,0 0-16,22 0 0,-1-21 0,0 21 15,0-21-15,21 0 0,-20 0 0,-1 0 16,21 0-16,-21 0 0,0 0 16,1-21-16,-1 0 0,21 0 0,-42 0 15,21 0-15,0-1 0,1 1 0,-22-21 16,21 21-16,-21 0 0,0-22 16,0 22-16,0-21 0,0 21 0,0-1 15,0 1-15,0 0 0,0 42 31,0 0-31,0 1 0,0-1 0,0 0 16,0 0-16,0 21 0,0-20 0,0-1 16,0 21-16,0-21 0,0 0 15,21 1-15,-21-1 0,21 0 0,0-21 16,0 21-16,1-21 16,-1 0-16,0 0 0,0 0 0,21-21 15,-20 0-15,20 0 0,0-1 16,1 1-16,-1 0 0,-21 0 0,21-21 15,1-1-15,-1 1 0,-21 0 0,0-22 16,22 22-16,-22-1 0,-21-20 0,0 21 16,21-22-16,-21 22 0,0-1 15,0 1-15,0 21 0,0 0 0,0 0 16,-21 21-16,0 0 0,0 0 0,21 21 16,-22 0-16,1 0 0,0 21 0,0 1 15,0-22-15,21 21 0,-21 1 16,-1-1-16,1 0 0,21 1 15,0-1-15,-21 0 0,21 1 0,-21-1 16,21-21-16,0 21 0,0-20 0,0-1 16,0 0-16,0 0 0,0 0 15,21-21-15,0 0 0,0 0 16,1 0-16,-1 0 0,-21-21 16,0 0-16,0 0 0,21 0 0</inkml:trace>
  <inkml:trace contextRef="#ctx0" brushRef="#br0" timeOffset="41451.58">12848 14351 0,'0'0'16,"-21"0"-16,42 0 31,0 0-31,0 0 16,22-21-16,-22 21 0,21 0 0,1 0 15,-1-21-15,0 21 0,22 0 0,-22-21 16,0 21-16,-20 0 0,20 0 0</inkml:trace>
  <inkml:trace contextRef="#ctx0" brushRef="#br0" timeOffset="43239.54">13441 14457 0,'0'0'0,"0"21"16,21-21-1,0 0 1,0 0-16,0 0 0,1-21 15,-1 0-15,0 21 0,0-21 0,0-1 16,0 22-16,1-21 0,-1 0 0,0 0 16,-21 0-16,21 21 0,-21-21 15,0-1 1,-21 22-16,0 0 0,0 22 16,-1-22-16,1 21 0,0 0 0,0 0 15,0 21-15,21-20 0,0-1 16,-21 0-16,21 0 0,0 21 0,0-20 15,0-1-15,0 0 0,21 0 16,0 0-16,0-21 0,0 0 16,0 0-16,1 0 0,20 0 0,-21 0 15,21 0-15,1 0 0,-1-21 16,-21 0-16,22 0 0,-1 0 0,-21 21 16,21-43-16,-20 22 0,-1 0 0,0 0 15,0 0-15,0-1 0,-21-20 0,0 21 16,0 0-16,-21 42 31,0 0-31,21 0 0,-21 0 0,0 1 16,21-1-16,0 21 0,-22-21 0,22 0 15,-21 1-15,21-1 16,-21 0-16,21 0 0,0 0 0,0 0 16,0 1-16,0-44 46,0 1-46,0 0 0,21 0 0,0 0 16,1 0-16,-1-1 0,0-20 0,-21 21 16,42-21-16,-21-1 0,1 22 0,-1-21 15,0 21-15,0-22 0,0 43 16,0-21-16,-21 0 0,22 21 0,-1 0 16,-21 21-1,0 0-15,0 0 0,0 1 0,0-1 16,0 21-16,0-21 0,0 22 0,0-22 15,0 0-15,0 21 0,0-21 16,0 1-16,0-1 0,0 0 0,0 0 16,0 0-16,0 0 15,21-21-15,0 0 16,0 0-16,0-21 16,1 21-16,-1-21 0,-21 0 0,21 0 15,0 0-15,0-1 0,0 1 16,1 0-16,-1-21 0,0 21 0,0-22 15,0 22-15,0 0 0,-21 0 0,0 0 16,22-1-16,-22 44 31,0-1-31,0 0 16,-22 0-16,22 21 0,0-20 0,0-1 16,0 0-16,-21 0 0,21 0 15,0 0-15,0 1 0,0-1 0,0 0 16,0 0-16,21-21 0,-21 21 0,22-21 15,-1 0-15,0 0 0,21 0 0,-21 0 16,1 0-16,-1 0 0,21 0 0,-21 0 16,22-21-16,-22 21 0,0-21 15,21 0-15,-21 0 0,1-1 16,-1 1-16,0 0 0,0 0 0,0 0 16,-21 0-16,0-22 0,0 22 0,0 0 15,0 0-15,0 0 0,0-1 16,-21 22-16,0 0 15,0 22-15,0-1 0,-1 0 16,22 0-16,-21 0 0,21 0 0,-21 1 16,21 20-16,0-21 0,0 0 0,0 0 15,0 1-15,0-1 0,0 0 16,21 0 0,0-21-16,1 0 0,-1 0 15,0 0-15,0 0 0,0 0 0,0-21 16,1 21-16,-1-21 0,0 21 15,21-21-15,-42-1 0,21 1 0,1 0 16,-1 0-16,0 0 0,-21 0 0,0-1 16,21 1-16,-21 0 0,21 0 0,-42 21 31,0 21-15,21 0-16,-21 0 0,0 1 0,-1-1 15,22 0-15,-21-21 0,0 21 0,21 0 16,0 0-16,-21-21 0,21 22 15,-21-22-15,42-22 47,0 1-47,0 0 16,0 0-16,1 21 0,-1-21 16,0 0-16,0-22 0,0 22 0,0 0 15,1 21-15,-1-21 0,0 21 16,0 0-16,-21 21 15,0 0-15,0 0 16,0 0-16,0 1 0,0-1 0,0 0 16,0 21-16,0-21 0,0 1 0,21-1 15,-21 0-15,0 0 16,21-21-16,1 0 0,-22 21 0,21-21 16,0 0-16,0 0 0,0 0 15,0 0-15,1 0 0,-1-21 16,0 21-16,0-21 0,0 0 0,0 0 15,1-1-15,-22 1 0,21 0 0,0 0 16,0-21-16,0 20 0,0-20 16,1 0-16,-22 21 0,21-22 0,0 1 15,0 0-15,0-1 0,0 1 16,1 21-16,-22-22 0,21 1 0,-21 21 16,21 0-16,-21 0 0,0-1 0,-21 22 31,0 22-31,-1-1 0,1 21 0,0-21 15,0 22-15,-21-1 0,20 0 0,1 1 16,0 20-16,21-21 0,-21 1 0,21-1 16,-21 0-16,21 1 0,0-22 15,0 21-15,0-21 0,0 1 0,0 20 16,21-21-16,-21 0 0,21 0 16,0-21-16,0 22 0,1-22 15,-1 0 1,0 0-16,0 0 0,-21-22 15,21 22-15,-21-21 0,0 0 16,21 0-16,1 0 0,-22 0 16,0-1-16</inkml:trace>
  <inkml:trace contextRef="#ctx0" brushRef="#br0" timeOffset="43479.91">15811 14266 0,'-21'0'0,"42"0"0,-63 0 16,21 0-16,0 0 0,21 22 15,0-1 1,21-21-16,0 0 0,21 21 16,-20-21-16,20 0 0,0 0 0,1 0 15,-1 0-15,0 0 0,22 0 0,-1 0 16,-20 0-16,20 0 16,1 0-16,-1-21 0,-21 21 0,22 0 15,-22 0-15,-21-21 0,22 21 0,-22 0 16,0 0-16,-21-22 0,0 1 15,-21 21 1,0 0-16</inkml:trace>
  <inkml:trace contextRef="#ctx0" brushRef="#br0" timeOffset="44584.29">10033 15409 0,'0'-21'32,"21"21"-32,0-21 15,0 21-15,1 0 0,-1 0 16,0 0-16,0 0 15,-21 21-15,0 0 0,0 1 16,0-1-16,0 0 0,-21 0 0,0 0 16,0 0-16,-22 22 0,22-22 0,0 0 15,-21 0-15,20 0 16,1 1-16,0-1 0,0 0 0,0-21 16,21 21-16,0 0 0,0 0 15,21-21-15,0 0 16,0 0-16,22 0 0,-22 0 15,21 0-15,-21 22 0,22-22 0,-22 21 16,0-21-16,21 21 0,-21 0 0,-21 0 16,0 0-16,0 1 0,0 20 15,0-21-15,0 0 0,0 22 0,-21-22 16,0 0-16,0 21 0,-21-21 0,20 1 16,-20 20-16,21-21 0,-21 0 0,-1 0 15,1 1-15,0-1 0,-1 0 16,1 0-16,0-21 0,-1 21 15,-20-21-15</inkml:trace>
  <inkml:trace contextRef="#ctx0" brushRef="#br0" timeOffset="45307.87">1545 16531 0,'0'0'0,"0"21"16,0 1 15,21-22-15,0 0-16,1 0 0,-1 0 15,21-22-15,-21 22 0,22-21 0,-1 0 16,-21 0-16,21 0 0,-20 0 16,20-1-16,-21 1 0,0 0 0,0-21 15,1 21-15,-22-1 0,0 1 16,0 0-16,0 0 0,0 0 0,-22 21 16,1 0-16,-21 0 0,21 0 15,-22 21-15,22 0 0,-21 0 0,0 0 16,-1 22-16,22-1 0,-21 0 15,21 1-15,-1-1 0,1 0 16,21 1-16,0-1 0,0 0 0,0-20 16,0 20-16,0 0 0,0-21 15,21 1-15,1-1 0,20 0 0,-21 0 16,0-21-16,22 0 0,-1 0 16,-21 0-16,21 0 0,1-21 0,-1 0 15,0 0-15</inkml:trace>
  <inkml:trace contextRef="#ctx0" brushRef="#br0" timeOffset="45568.72">2752 16066 0,'0'0'0,"21"-64"0,21 22 0,-42-1 0,0 1 16,0 21-16,0 0 0,0 0 16,-21 21-16,0 0 0,0 42 15,-1-21-15,-20 21 0,21 1 16,0-1-16,0 0 0,-22 22 0,22-1 15,0 1-15,0-22 0,0 22 16,-1-22-16,1 22 0,21-22 0,-21 0 16,0 1-16,21-1 0,-21 0 15,21 1-15,0-22 0,0 0 0,0 0 16,0 0-16,0 0 0,21 1 0,0-22 16,0 0-16,0 0 15,1 0-15,20-22 0,-21 1 0,21-21 16,1 21-16</inkml:trace>
  <inkml:trace contextRef="#ctx0" brushRef="#br0" timeOffset="45904.2">3048 16383 0,'0'0'0,"21"-21"0,0 0 15,-21 0-15,0-1 0,21 1 0,-42 21 32,0 0-32,0 0 15,-21 21-15,20 1 0,-20-22 0,21 21 16,0 0-16,0 0 0,-1 0 15,1 0-15,21 1 16,21-22-16,1 0 16,-1 21-16,21-21 0,-21 0 15,22 0-15,-22 21 0,0-21 0,0 0 16,0 21-16,0 0 0,1 0 16,-22 1-16,-22-1 15,1-21-15,0 21 0,0-21 16,-21 21-16,-1 0 0,22-21 15,-21 21-15,-1-21 0,22 0 0,-21 0 16,21 22-16,21-44 31,21 1-31,0 0 0,0 0 0,22 21 16,-1-21-16</inkml:trace>
  <inkml:trace contextRef="#ctx0" brushRef="#br0" timeOffset="46224.02">3556 16447 0,'0'0'0,"21"0"0,0 0 0,0 0 15,1 0-15,-1 0 0,0-22 16,0 22-16,0-21 0,0 21 16,1-21-16,-1 0 0,0 0 0,0 21 15,0-21-15,0-1 0,1 1 16,-1 0-16,-21 0 0,0-21 0,0 20 15,0 1-15,0 0 0,-21 0 16,-1 21-16,1 0 0,0 0 16,-21 0-16,21 21 0,-22 0 0,22 0 15,-21 1-15,21 20 0,-1-21 16,1 21-16,21 1 0,0-22 0,0 21 16,0-21-16,0 1 0,0 20 0,0-21 15,21 0-15,1 0 0,20 1 16,-21-22-16,21 0 0,1 21 15,-1-21-15,22 0 0,-1 0 0,-21-21 0,22-1 16</inkml:trace>
  <inkml:trace contextRef="#ctx0" brushRef="#br0" timeOffset="46704.26">5122 15875 0,'0'0'0,"0"-21"0,0 0 16,-21 21-16,0 0 0,-21 0 16,20 0-16,-20 0 0,0 0 0,-22 0 15,22 21-15,-22 0 0,22 0 0,-21-21 16,20 21-16,1 1 16,21-1-16,-22 0 0,22-21 0,21 21 15,0 0-15,21-21 16,1 0-16,-1 21 0,21-21 15,0 22-15,-20-22 0,20 21 0,0-21 16,-21 21-16,22 0 0,-22 0 0,0 0 16,-21 1-16,0-1 0,0 0 15,0 0-15,0 21 0,-21-20 0,0-1 16,0 0-16,-1-21 0,1 21 0,-21 0 16,21 0-16,-22-21 0,22 22 15,0-22-15,0 0 0,0 21 16,0-21-16,-1 0 0,44 0 31,-1 0-15,0 0-16,0 0 0,0 0 0,22 0 15,-22 0-15,0 0 0,21 21 16,-21 0-16,1-21 0,-1 21 0,0 0 16,-21 1-16,0-1 0,0 0 0,0 0 15,0 0-15,0 0 0,0 1 16,-21-1-16,0 0 0,-1 0 0</inkml:trace>
  <inkml:trace contextRef="#ctx0" brushRef="#br0" timeOffset="47068.05">4784 17314 0,'21'22'15,"0"-22"1,-21 21-16,0 0 16,21 0-16,-21 0 15,21 0-15,-21 1 0,0-1 16,0 0-16,21 21 0,-21-21 16,22 1-16,-22-1 0,21 21 15,0-21-15,0 0 0,0 22 0,0-22 16,-21 0-16,22 0 0,-1 0 15,-21 1-15,0-1 0,0 0 0,0 0 16,0 0-16,-21-21 0,-1 21 16,1-21-16,0 0 0,-21 22 15,21-22-15,-22 0 0,22 0 0,-21 0 16,21 0-16,-1 0 0,1 0 16,0 0-16,21-22 0,0 1 15,0-21-15,21 21 16,0-22-16</inkml:trace>
  <inkml:trace contextRef="#ctx0" brushRef="#br0" timeOffset="47351.89">5948 16849 0,'0'0'0,"0"-21"16,0-1-16,0 1 0,21 21 0,0-21 16,0 0-16,22 21 0,-1-21 15,0 21-15,22 0 0,-22-21 16,22 21-16,-1 0 0,1 0 0,-1 0 16,1 0-16,-22-22 0,0 22 15,-21 0-15,1 0 0,-44 22 16,1-22-16,0 0 15,-21 21-15,-1-21 0,-20 21 16,21-21-16</inkml:trace>
  <inkml:trace contextRef="#ctx0" brushRef="#br0" timeOffset="47543.78">5905 17018 0,'0'21'16,"0"-42"-16,0 63 0,0-20 0,0-1 15,22-21-15,-1 0 0,21 0 0,-21 21 16,22-21-16,-1 0 0,0 0 15,1 0-15,-1 0 0,21 0 0,-20 0 16,-1 0-16,22 0 0,-22 0 0,0 0 16,1 0-16,-1 0 0,-21 0 15,0 0-15,0 0 0,-21-21 0,-21 21 16,-21 0-16,21 0 16,-22 0-16</inkml:trace>
  <inkml:trace contextRef="#ctx0" brushRef="#br0" timeOffset="47704.69">6032 17251 0,'-42'21'0,"84"-42"0,-126 63 0,63-21 16,-1 1-16,1-1 0,21 0 16,21 0-1,1-21-15,-1 0 0,21 0 16,0 0-16,1-21 0,-1 21 0,22-21 16,-22 0-16,0-1 0,22 1 0,-22 0 15,22-21-15,-22 21 0,21-22 16,-20 1-16,-22 0 0,21-1 0</inkml:trace>
  <inkml:trace contextRef="#ctx0" brushRef="#br0" timeOffset="56688.39">21294 5779 0,'21'0'15,"0"0"-15,0-22 16,0 22-16,-21-21 16,21 21-16,1-21 15,-22 0 1,0 0-1,0 0 17,-22 21-32,1 0 0,0 0 15,0 0-15,0 0 0,-22 0 16,22 0-16,0 0 0,-21 0 0,21 0 16,-22 0-16,22 0 0,-21 0 15,21 0-15,-22 0 0,22 0 0,-21 21 16,21-21-16,-22 21 0,22-21 15,-21 21-15,21 0 0,-22-21 0,22 21 16,-21 1-16,21-1 0,-22 0 0,22 0 16,-21 0-16,21 0 0,-22-21 15,22 22-15,-21-1 0,21 0 0,-1 0 16,-20 0-16,21 0 0,0 1 0,0-1 16,-1-21-16,1 21 0,-21 0 0,21 0 15,0 0-15,-1 1 0,1-1 16,21 0-16,-21 0 0,0 0 0,0 0 15,0 1-15,-1-1 0,22 21 16,-21-21-16,0 0 0,0 22 0,21-22 16,-21 0-16,21 21 0,-21-20 0,21-1 15,0 0-15,-22 21 0,1-21 16,21 1-16,-21-1 0,21 0 0,0 0 16,-21 0-16,21 0 0,0 1 0,-21-1 15,21 0-15,0 0 0,0 0 0,0 0 16,0 1-16,0-1 0,0 0 0,0 0 15,0 0-15,0 0 0,0 1 16,21-22-16,-21 21 0,0 0 0,21 0 16,0 0-16,0 0 0,-21 1 0,22-1 15,-1 0-15,-21 0 0,21 0 16,0-21-16,-21 21 0,21 1 0,0-1 16,1-21-16,-1 21 0,0 0 0,0 0 15,0 0-15,0-21 16,1 22-16,20-22 0,-21 21 0,0-21 15,22 0-15,-22 21 0,21-21 0,-21 0 16,22 21-16,-1-21 0,0 0 0,-21 0 16,22 21-16,-1-21 0,0 21 0,1-21 15,-22 0-15,21 0 0,1 0 0,-22 0 16,21 0-16,0 0 0,-20 0 16,20 0-16,-21 0 0,21 0 15,1 0-15,-22 0 0,0 0 0,21 0 16,-20 0-16,20 0 0,0 0 0,-21 0 15,22 0-15,-22 0 0,21 0 0,1 0 16,-1 0-16,0 0 0,-21 0 0,22 0 16,-1-21-16,0 21 0,1 0 15,-22-21-15,21 21 0,1-21 0,-1 0 16,-21 21-16,21-21 0,-20 21 0,20-22 16,-21 1-16,21 21 0,1-21 0,-22 0 15,0 0-15,21 21 0,-20-21 0,20-1 16,-21 1-16,0 0 0,22 0 0,-22 0 15,21 0-15,-21-1 16,0 1-16,22 0 0,-22 0 0,0 0 16,0 0-16,0-22 0,1 22 0,-1 0 15,0 0-15,0 0 0,-21-1 0,21 1 16,0 0-16,-21-21 0,0 21 0,22-1 16,-1 1-16,-21 0 0,0 0 15,0 0-15,21 0 0,-21-1 0,21 1 16,-21 0-16,21 0 0,-21 0 0,0 0 15,0-1-15,0 1 0,0 0 0,0 0 16,0 0-16,0 0 0,0-1 16,0 1-16,0 0 0,0 0 15,0 0-15,0 0 0,-21 21 16,21-22-16,0 1 0,-21 0 0,21 0 16,-21 21-16,21-21 0,0 0 15,0-1-15,-21 22 0,-1-21 0,22 0 16,-21 0-16,21 0 0,-21 21 0,0-21 15,0-1-15,21 1 0,-21 0 0,21 0 16,-22 0-16,1 0 0,21-1 16,-21 1-16,0 0 0,21 0 15,-21 0-15,21 0 0,-21-1 0,21 1 16,-22 0-16,22 0 16,-21 21-16,0-21 0,21 0 15,-21 21-15,0-22 0,0 22 0,-1 0 16,1-21-16,-21 21 0,21 0 0,-22-21 15,1 21-15,21-21 0,-43 21 16,22-21-16,0 21 0,-1 0 0,-20-21 16,21 21-16,-22-22 0,22 22 0,-1 0 15,1 0-15,-21 0 0,20 0 16,1 22-16,0-22 0,-1 21 0,1 0 16,0 0-16,-1 0 0,1 0 0,21 22 15,0-22-15,21 0 0,0 21 0</inkml:trace>
  <inkml:trace contextRef="#ctx0" brushRef="#br0" timeOffset="57320.77">21675 6308 0,'0'0'0,"-22"-21"15,1-1-15,0 22 0,0 0 0,0-21 16,0 21-16,-22 0 0,22 0 15,0 0-15,-21 0 0,20 0 16,-20 0-16,0 0 0,21 0 0,-22 21 16,1-21-16,21 22 0,-22-1 0,1 0 15,0 0-15,-1 21 0,1-20 0,0 20 16,-1-21-16,-20 21 0,21-20 16,-1 20-16,1 0 0,21-21 15,-22 22-15,22-1 0,-21-21 0,42 22 16,0-22-16,0 21 0,0-21 0,0 22 15,0-22-15,21 0 0,21 0 0,1 0 16,-22 0-16,21 1 0,22-22 0,-22 21 16,22-21-16,-22 0 0,21 0 15,1 0-15,-1 0 0,1 0 0,21 0 16,-22-21-16,1-1 0,-1 1 0,1 0 16,-1 0-16,1-21 0,-22-1 0,0 1 15,1 0-15,-22-1 0,0-20 0,0 20 16,-21-20-16,0 21 0,0-1 15,-21-20-15,0 20 0,-22 22 16,1-21-16,0 21 0,-1 0 0,1-1 16,-21 1-16,20 21 0,1 0 0,-22 0 15,22 0-15,0 0 0,-1 0 16,22 21-16,-21-21 0,0 22 0,20-1 16,1 21-16,0-21 0,-21 0 0,42 22 15,-21-22-15,-1 21 0,22-21 0,-21 1 16,21-1-16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6:12:08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2604 0,'0'21'16,"0"0"-1,0 0-15,0 0 16,0 0-16,0 1 16,0-1-16,0 0 0,0 0 0,0 0 15,0 0-15,0 1 16,0-1-16,22-21 47</inkml:trace>
  <inkml:trace contextRef="#ctx0" brushRef="#br0" timeOffset="1663.73">3069 2286 0,'0'-21'0,"0"0"0,0 0 0,0-1 16,0 1-16,0 0 0,0 0 15,0 0-15,0 0 31,0 42-15,0 0-16,0 0 16,0 0-16,0 0 0,0 22 0,0-1 15,0 0-15,0 1 0,0 20 16,0-20-16,0 20 0,0 1 0,-21-22 16,21 21-16,0-20 0,0-1 0,0 0 15,0 1-15,0-22 0,0 21 16,0-21-16,0 1 0,0-1 15,0 0-15,0-42 47,0 0-47,0-1 0,0 1 0,0 0 16,0 0-16</inkml:trace>
  <inkml:trace contextRef="#ctx0" brushRef="#br0" timeOffset="2251.64">2857 2519 0,'0'0'0,"-21"0"16,0-21-16,21 0 0,-21-1 0,21 1 15,-21 0-15,21 0 0,0-21 16,0 20-16,0 1 0,0-21 0,0 0 16,21 20-16,0-20 0,0 21 15,22 0-15,-22-22 0,21 22 0,-21 0 16,22 0-16,-1 0 0,0 0 15,1 21-15,-1 0 0,21 0 0,-20 0 16,20 21-16,-20 0 0,20 21 0,-21-21 16,1 22-16,-1-1 0,0 0 15,-20 1-15,-1-1 0,0 0 0,0 22 16,-21-22-16,0 22 0,0-22 0,0 0 16,0 1-16,0-1 15,0-21-15,0 0 0,-21 22 0,21-22 16,-21-21-16,21 21 0,-21-21 0,-1 0 15,1 0-15,0-21 16,21 0-16,0 0 16,-21-1-16,21-20 0,0 0 15,0-1-15,0 1 0,0 0 0,21-22 16,0 22-16,0-22 0,1 22 0,-1 0 16,0-1-16,21 1 0,-21 21 15,22-21-15,-22 42 0,21-22 0,-21 22 16,22 0-16,-22 0 0,21 22 15,-21-1-15,22 0 0,-22 21 16,0 1-16,-21-1 0,21 0 0,-21 1 16,0 20-16,0-21 0,0 22 0,0-22 15,0 1-15,0-1 0,0 0 16,0 1-16,0-1 0,0-21 0,-21 0 16,21 22-16,0-22 0,-21-21 0,21 21 15,-21 0-15,21-42 47,21 0-47,-21 0 16,21-1-16</inkml:trace>
  <inkml:trace contextRef="#ctx0" brushRef="#br0" timeOffset="2755.58">4784 2646 0,'21'0'0,"-42"0"0,42-21 0,-21 0 15,0-1-15,0 1 16,0 0-16,0 0 16,0 0-16,-21 0 0,-1-1 0,1 1 15,0 21-15,-21-21 0,21 0 0,-1 21 16,1 0-16,0 0 0,0 0 16,0 0-16,0 21 0,-1 0 15,1 22-15,0-22 0,0 21 0,0 0 16,0 1-16,-1-22 0,22 21 15,0 1-15,0-22 0,0 21 0,0-21 16,0 0-16,0 1 0,0-1 16,0 0-16,22 0 15,-1-21-15,0 0 0,21 0 16,-21 0-16,1-21 0,-1 0 0,0 0 16,21 21-16,-21-43 0,22 22 15,-22 0-15,0-21 0,21-1 16,-20 1-16,-1 21 0,0-22 0,0 1 15,-21 0-15,0 21 0,0-1 16,0 1-16,0 0 0,0 42 16,0 0-1,0 1-15,0-1 0,0 21 0,-21 0 16,21-20-16,0 20 0,0 0 0,0-21 16,0 22-16,0-22 0,0 21 15,0-21-15,0 1 0,0-1 0,0 0 16,21 0-16,0-21 0,0 0 15,1 0-15,-1 0 0,0 0 0,0 0 16,0 0-16,22-21 16,-22 0-16,0 0 0</inkml:trace>
  <inkml:trace contextRef="#ctx0" brushRef="#br0" timeOffset="3143.36">5186 2604 0,'0'-22'0,"-21"1"0,21 0 0,-22 21 15,22-21-15,0 0 0,0 0 0,0-1 16,0 1-16,0 0 16,22 21-16,-1-21 0,21 0 0,-21 21 15,22 0-15,-22 0 0,21 0 16,0 0-16,-20 21 0,20 0 16,0 21-16,-21-20 0,1-1 0,-1 21 15,0 0-15,-21 1 0,21-22 0,-21 21 16,0 1-16,0-22 0,-21 21 15,0-21-15,0 0 0,-1 1 0,1-1 16,0 0-16,0 0 0,0-21 16,0 0-16,-1 0 15,22-21 1,0 0-16,0 0 0,22-22 0,-1 22 16,0-21-16,-21-1 0,21 1 0,0-21 15,0 20-15,22-20 16,-22-1-16,0 22 0,0 0 0,22-1 15,-22 1-15,0 21 0,21 0 0,-21-1 16,1 1-16,-22 0 0,21 21 16,0 0-16,-21-21 0,21 21 15</inkml:trace>
  <inkml:trace contextRef="#ctx0" brushRef="#br0" timeOffset="3771.39">6202 1947 0,'-21'-42'16,"-1"42"-1,22 21 1,-21-21-16,21 43 16,0-22-16,0 0 0,0 21 0,0 1 15,0-1-15,0 0 0,0 1 0,0 20 16,0-21-16,0 22 0,0-22 15,0 22-15,-21-22 0,21 0 0,-21 1 16,21-1-16,0 0 0,0-20 0,0 20 16,0-21-16,-21 0 0,21 0 15,0 1-15,-21-22 16,21-22 0,0 1-1,0 0-15,0 0 0,0 0 0,0-22 16,0 1-16,0 0 0,21-1 0,0 1 15,0-21-15,0 20 0,0 22 0,1-21 16,20-1-16,-21 22 0,0 0 16,0 0-16,1 0 0,-1 21 0,0 0 15,0 0-15,-21 21 16,0 0-16,0 0 16,0 0-16,-21-21 0,0 22 15,0-1-15,-22 21 0,22-21 0,0 0 16,-21 1-16,20-22 0,1 21 15,0 0-15,0-21 0,0 21 0,0 0 16,21 0-16,-22 1 16,22-1-16,0 0 15,22 0 1,-1 0-16,0 0 0,0 1 16,0-1-16,0 0 0,1 0 15,-1-21-15,0 21 0,0-21 16,0 0-16,0 21 0,1-21 0,-1 22 15,0-22-15,0 0 16,0 0-16,0 0 0,1 0 16,-1 0-16,0-22 15,-21 1-15,21 0 0</inkml:trace>
  <inkml:trace contextRef="#ctx0" brushRef="#br0" timeOffset="4183.67">7112 2434 0,'0'0'16,"0"-21"-16,21-21 15,-21 21-15,0-1 0,0 1 16,-21 21-16,0 0 0,0 0 16,-1 0-16,1 0 0,0 0 0,0 0 15,0 21-15,0 1 0,-1-1 16,1 0-16,0 0 0,0 0 0,0 22 15,21-22-15,-21 0 0,21 0 0,0 0 16,0 0-16,0 1 0,21-1 16,0 0-16,0 0 0,0 0 0,0-21 15,22 21-15,-22-21 0,0 22 0,21-22 16,-20 0-16,20 21 0,-21-21 16,0 21-16,0-21 15,-21 21-15,0 0 16,-21-21-16,0 0 0,0 21 0,-21-21 15,20 0-15,-41 22 0,21-22 16,-1 0-16,-20 21 0,20-21 0,1 0 16,0 0-16,-1 0 0,22 0 0,-21 0 15,21 0-15,21-21 16,0-1 0,21 1-16,-21 0 0,21 21 0</inkml:trace>
  <inkml:trace contextRef="#ctx0" brushRef="#br0" timeOffset="4603.43">9207 2307 0,'0'0'0,"0"-21"0,0 0 15,0 0-15,22-22 0,-22 22 0,0-21 16,0 21-16,0 0 0,0-22 0,0 22 16,0 0-16,-22 0 0,1 0 15,0 21-15,0 0 16,0 0-16,0 0 0,-22 0 0,22 21 16,-21 0-16,-1 0 0,1 0 15,0 22-15,-1-1 0,-20-21 0,21 21 16,-1 1-16,1 20 0,0-20 0,-1-1 15,22 21-15,-21-20 0,21-1 16,-1 0-16,1 1 0,21-1 0,0-21 16,0 22-16,0-22 0,0 21 0,0-21 15,21 0-15,22 1 0,-22-1 0,0-21 16,21 21-16,-20-21 0,20 0 16,0 21-16,1-21 0,-22 0 0,42 0 15,-20 0-15,-1 0 0,0 0 16,1 0-16,20-21 0,-21 21 0,1-21 15,-1 0-15,0-1 0</inkml:trace>
  <inkml:trace contextRef="#ctx0" brushRef="#br0" timeOffset="5028.18">9377 2709 0,'0'0'0,"21"-42"0,0 0 0,-21 21 0,0-22 15,0 22-15,0-21 0,0 21 0,0-1 16,0 1-16,-21 0 16,0 21-16,0 0 0,-1 0 0,1 0 15,0 21-15,0 0 0,0 1 0,-22-1 16,22 0-16,0 21 0,0-21 15,0 22-15,0-1 0,-1-21 16,1 22-16,21-22 0,-21 21 0,21-21 16,0 0-16,0 1 0,0-1 0,21 0 15,0 0-15,1-21 16,-1 0-16,0 0 0,0 0 0,0 0 16,0 0-16,22-21 0,-22 0 0,0 21 15,0-21-15,-21-1 0,21 1 16,1 0-16,-22-21 0,21 21 0,-21-1 15,0-20-15,0 21 0,0 0 0,0 0 16,0-1-16,0 44 31,0-1-31,0 0 16,0 21-16,0-21 0,0 1 0,0-1 16,0 0-16,0 0 0,0 0 0,0 0 15,0 1-15,0-1 0,0 0 16,0 0-16,21-21 0,0 21 15,0-21 1,0 0-16,1 0 0,-1 0 16,0-21-16,-21 0 15,0 0-15,21 21 0,0-21 0</inkml:trace>
  <inkml:trace contextRef="#ctx0" brushRef="#br0" timeOffset="5395.41">9588 2688 0,'0'0'0,"0"-63"16,0 42-16,0-1 0,0 1 15,0 0-15,0 0 0,0 0 0,0 0 16,22-1-16,-1 22 0,21-21 0,-21 21 16,0-21-16,22 21 0,-22 0 15,21 0-15,-21 0 0,22 21 0,-22 0 16,0 1-16,21-1 0,-20 0 0,-22 21 16,21-21-16,-21 22 0,0-22 15,0 21-15,0-21 0,0 22 0,0-22 16,0 0-16,0 0 0,0 0 0,-21 1 15,21-1-15,-22-21 16,22-21 15,0-1-31,0 1 0,0 0 16,0 0-16,22 0 0,-1 0 0,0-22 16,0 1-16,-21 21 0,21-22 15,0 22-15,1-21 0,-1 21 0,-21 0 16,0-1-16,21 22 0,0 0 0,0 0 31,0 0-31,-21 22 0,22-22 16,-22 21-16,21 0 0,0-21 0,0 21 15,-21 0-15</inkml:trace>
  <inkml:trace contextRef="#ctx0" brushRef="#br0" timeOffset="6012.06">10774 2667 0,'0'0'0,"21"0"0,-21-21 0,0 0 16,21 0-16,-21-1 15,0 1-15,21 0 0,-21 0 0,0 0 16,0 0-16,0-1 0,0 1 0,0 0 16,-21 21-1,0 0-15,0 0 16,0 0-16,-1 21 0,1 0 0,-21 1 15,21-1-15,0 0 0,-1 21 0,1-21 16,0 1-16,-21 20 0,42-21 16,-21 21-16,-1-20 0,22-1 0,0 0 15,0 21-15,0-21 0,0 1 16,0-1-16,0 0 0,22-21 0,-1 0 16,0 0-16,0 21 0,0-21 15,0 0-15,1 0 0,-1 0 0,21 0 16,-21-21-16,0 0 0,1 21 0,20-21 15,-21-1-15,0 1 0,0 0 0,1-21 16,-22-1-16,21 1 16,0 0-16,0-1 0,0-20 0,-21-1 15,21 1-15,1-1 0,-1 22 0,-21-21 16,0-1-16,21 22 0,0-1 0,-21 1 16,0 21-16,21-21 0,-21 20 15,0 1-15,0 42 16,-21 1-16,0-1 15,0 0-15,0 21 0,21 1 16,-22-1-16,1 0 0,0 1 0,21-1 16,0 21-16,0-20 0,0 20 0,0-20 15,0-1-15,0 0 0,0 1 16,0-1-16,21 0 0,0-21 16,1 1-16,-1-1 0,0 0 0,21 0 15,-21 0-15,22-21 0,-22 0 0,0 0 16,21 0-16,-20 0 0,-1 0 15,0 0-15,0 0 0,0 0 0,0-21 16,1 0-16,-1 21 0,-21-21 0,21 0 16,0-1-16,-21 1 0</inkml:trace>
  <inkml:trace contextRef="#ctx0" brushRef="#br0" timeOffset="8151.64">1333 4212 0,'0'0'0,"-21"0"16,21-21-16,0 0 15,0 0-15,0 0 16,0-1-16,0 1 16,21 21-16,1 0 0,-22-21 15,21 21-15,0 0 0,0 0 0,0 0 16,0 0-16,1 0 0,-1 21 16,0 0-16,21 1 0,-21 20 15,1-21-15,-1 21 0,0 1 16,0-1-16,0-21 0,0 22 0,-21-1 15,0 0-15,0 1 0,0-22 16,0 21-16,0-21 0,0 0 0,0 1 16,0-1-16,0 0 0,-21 0 15,0-21 1,21-21 15,-21 0-31,21 0 16,0-1-16,0 1 0,0-21 0,0 21 15,0-22-15,21 22 0,0-21 16,-21 0-16,21-1 0,1 22 16,-1-21-16,21-1 0,-21 22 0,0 0 15,1 0-15,-1 0 0,21 21 16,-21 0-16,0 0 0,1 0 0,-1 21 16,0 0-16,-21 0 0,21 22 15,0-22-15,0 21 0,-21-21 0,0 22 16,0-1-16,0-21 0,0 21 0,0-20 15,0-1-15,0 0 0,-21 0 16,21 0-16,0 0 0,0 1 0,-21-22 16,0 0-16,21 21 0,-21-21 15,21-21 1,0-1-16,0 1 16,0 0-16,0 0 15,0 0-15,21-22 0,-21 22 0,21-21 16,0 0-16,0 20 0,1-20 15,-1 0-15,21 21 0,-21-1 0,22 1 16,-22 0-16,21 0 0,-21 21 16,22 0-16,-22 0 0,21 21 0,-21 0 15,0 0-15,1 1 0,-22 20 0,0-21 16,21 21-16,-21-20 0,0 20 16,0-21-16,0 0 0,0 0 0,0 22 15,-21-22-15,-1 0 0,1-21 16,21 21-16,-21 0 0,0 1 0,0-22 15,0 0-15,21 21 0,-22-21 16,44-21 15,-1-1-31,0 22 0</inkml:trace>
  <inkml:trace contextRef="#ctx0" brushRef="#br0" timeOffset="8672.11">3090 4403 0,'0'0'0,"21"-64"16,-21 43-1,0-21-15,0 21 0,-21-1 0,0 22 16,21-21-16,-21 0 0,0 0 0,0 21 16,-1 0-16,1 0 0,0 0 15,0 0-15,0 21 0,0 0 16,-22 22-16,22-22 0,0 21 15,0-21-15,0 22 0,-1-1 0,1-21 16,0 21-16,21 1 0,0-22 0,-21 0 16,21 21-16,0-20 0,0-1 15,0 0-15,0 0 16,21-21-16,0 0 0,0 0 0,1 0 16,-1 0-16,21 0 0,-21 0 15,0-21-15,22 0 0,-22 0 0,0 21 16,0-22-16,0 1 0,1 0 15,-1 0-15,0-21 0,-21 20 0,0 1 16,21-21-16,-21 0 0,21 20 0,-21 1 16,0-21-16,0 21 0,0 0 15,0 42 1,0 0-16,0 0 0,0 0 16,0 0-16,0 22 0,0-22 15,0 21-15,0-21 0,0 1 16,0 20-16,0-21 0,0 0 0,0 0 15,0 1-15,0-1 0,0 0 16,0 0-16,0 0 0,0 0 16,21-21-16,1 0 15,-1 0-15,0 0 16,-21-21-16,21 0 0,0 21 0,-21-21 16</inkml:trace>
  <inkml:trace contextRef="#ctx0" brushRef="#br0" timeOffset="9079.87">3302 4424 0,'0'0'16,"0"-21"-16,0 0 16,0-1-16,0 1 0,0 0 15,0 0-15,0 0 0,0 0 16,21 21-16,0-22 0,0 22 16,1 0-16,20-21 0,0 21 0,1 0 15,-1 0-15,0 0 0,-21 21 0,22 1 16,-1-1-16,-21 0 0,0 0 15,1 21-15,-1-20 0,0-1 0,-21 21 16,0-21-16,0 0 0,0 22 16,0-22-16,0 0 0,-21 0 0,0 0 15,21 1-15,-22-1 0,1-21 0,0 21 16,0-21 0,0 0-1,21-21-15,0 0 16,0-1-16,0 1 0,0 0 0,21-21 15,0 21-15,-21-22 0,21 22 16,0-21-16,-21 21 0,22-1 0,-1-20 16,-21 21-16,21 0 0,-21 0 0,21 21 15,-21-22-15,21 22 16,0 0-16,1 0 31,-1 0-31,-21-21 16</inkml:trace>
  <inkml:trace contextRef="#ctx0" brushRef="#br0" timeOffset="9975.52">4233 3937 0,'0'0'0,"0"-42"16,0 21-1,-21 21-15,0 21 16,21 0-1,0 0-15,0 0 0,0 22 0,-21-22 16,21 21-16,0 0 0,0 1 16,0-1-16,-21 0 0,21 1 15,0-1-15,0 0 0,-22 1 0,22-22 16,0 21-16,-21-21 0,21 1 16,0-1-16,0 0 0,0 0 0,0 0 15,0 0-15,0-42 31,0 0-15,0 0-16,0 0 0,0-22 16,0 22-16,0 0 0,0-21 15,21 21-15,1-22 0,-22 22 0,21-21 16,0 21-16,0-22 0,0 22 0,0 0 16,22 0-16,-22 0 15,0-1-15,0 22 0,0 0 0,1 0 16,-22 22-1,0-1-15,0 0 16,-22 0-16,1 0 16,0 0-16,0-21 0,0 22 0,0-1 15,-1-21-15,1 21 0,0-21 16,21 21-16,-21 0 0,0 0 16,21 1-16,0-1 15,0 0 1,0 0-16,0 0 0,0 0 15,21 1-15,0-22 0,0 21 16,0 0-16,1-21 0,-1 0 16,0 0-16,-21 21 0,21-21 15,0 0-15,0 0 0,22 0 0,-22 0 16,0 0-16,0 0 0,22 0 0,-1 0 16,-21 0-16,21-21 0,1 21 15,-1-21-15,0 0 0,1-1 0,-1 22 16,0-42-16,1 21 0,-22 0 0,21 0 15,-21-1-15,-21-20 0,0 21 16,22 0-16,-22 0 0,0-1 0,0 1 16,-22 21-1,1 0-15,0 0 0,0 0 16,0 0-16,0 21 0,-1 1 16,22-1-16,0 0 0,0 0 0,0 0 15,0 0-15,0 1 0,22-22 0,-1 21 16,-21 0-16,21 0 0,0 0 15,21 0-15,-20 1 0,-1-1 0,0-21 16,-21 21-16,21 0 0,-21 0 0,0 0 16,0 1-1,-21-1-15,0-21 0,0 0 16,-1 21-16,-20-21 0,21 0 0,0 21 0,-22-21 16,22 0-16,0 0 0,0 0 15,21-21 1,0 0-1,21 0-15</inkml:trace>
  <inkml:trace contextRef="#ctx0" brushRef="#br0" timeOffset="15623.59">6519 3916 0,'21'0'0,"1"0"16,-1 0-16,0-21 15,0 21-15,0 0 32,0 0-17,-21-21 1,0-1 234,-21 22-188,0 0-46,0 0-16,0 22 16,0-1-16,-1-21 15,22 21-15,-21 0 0,0 0 0,0 0 16,0 1-16,0-1 0,-1 0 0,1 0 15,0 21-15,-21-20 0,21-1 16,-1 21-16,-20-21 0,0 0 0,21 1 16,-22-1-16,1 0 0,21 0 15,-22 0-15,22 0 0,-21-21 0,21 22 16,0-22-16,-1 0 0,1 21 0,0-21 16,21 21-16,-21-21 15,0 0 1,42 0 62,0 0-78,0 0 16,0 0-16,1 0 0,20 0 0,-21 0 15,0 0-15,22 21 0,-22-21 16,21 21-16,-21 0 0,22-21 0,-22 22 15,21-1-15,-21 0 0,22-21 16,-22 21-16,0 0 0,21-21 0,-21 21 16,1 1-16,-1-22 0,0 21 0,0-21 15,0 0-15,0 0 0,-21 21 16,22-21-16,-1 0 31,-21-21 860,0 0-876,0-1-15,0 1 16,21 0-16</inkml:trace>
  <inkml:trace contextRef="#ctx0" brushRef="#br0" timeOffset="16651.8">7175 4255 0,'-21'0'47,"42"0"31,1 0-78,-1 0 0,0 0 0,0 0 15,0-22-15,22 22 0,-22 0 0,0 0 16,21 0-16,-21 0 0,22 0 16,-22-21-16,0 21 0,21 0 0,-20 0 15,-1 0-15,0 0 0,0 0 0,0 0 16,0 0-1,-42 0 392,0 0-407,0 0 15,21 21-15</inkml:trace>
  <inkml:trace contextRef="#ctx0" brushRef="#br0" timeOffset="17031.58">7218 4487 0,'0'0'0,"-21"0"0,-1 0 16,44 0 15,-1 0-16,0 0-15,0 0 0,0 0 0,22 0 16,-22 0-16,21 0 0,-21 0 0,22 0 16,-22 0-16,21 0 15,0 0-15,-20 0 0,-1 0 0,21 0 0,-21 0 16,0 0-16,1 0 0,-1 0 16,0 0-16,-21-21 62,0 0-31</inkml:trace>
  <inkml:trace contextRef="#ctx0" brushRef="#br0" timeOffset="17824.15">8509 4233 0,'0'22'0,"-21"-22"31,0 0-31,-1 0 0,1 0 0,0 0 16,0 0-16,0 0 0,0 0 16,-1-22-16,1 22 0,0 0 0,21-21 15,0 0-15,-21 21 0,21-21 16,0 0-16,0 0 16,0-1-16,0 1 0,21 0 0,0 0 15,0-21-15,1 20 0,-1 1 0,21 0 16,-21 0-16,22 0 0,-1 0 15,0-1-15,1 22 0,-1 0 0,-21-21 16,21 21-16,-20 0 0,-1 0 0,0 0 16,-21 21-1,0 1-15,0-1 0,-21 0 0,0 21 16,-22-21-16,22 22 0,-21-1 0,-22 0 16,22 22-16,0-22 0,-1 1 15,1-1-15,0 0 0,20-21 16,1 22-16,0-1 0,0-21 0,21 0 15,0 1-15,0-1 0,0 0 0,0 0 16,21 0-16,0-21 0,0 21 16,1-21-16,20 0 0,-21 0 0,21 0 15,-20 0-15,-1 0 0,21 0 0,-21 0 16,22 0-16,-22-21 0,0 21 0,0-21 16,-21 0-16,0 0 0,21 0 15,-21-1-15,0 1 0,0 0 0,0 0 16,0-21-16,-21 20 0,0 1 0,21 0 15,-21 0-15,0 0 0,-1 21 16,1 0-16,0 0 16,0 0-16,0 0 0,21 21 15,-21-21-15,-1 21 0,22 0 16,0 0 0,22-21-1,-1 0-15</inkml:trace>
  <inkml:trace contextRef="#ctx0" brushRef="#br0" timeOffset="18246.91">9356 4191 0,'0'0'0,"0"-21"0,0-43 16,0 43-1,-22 0-15,22 0 0,-21 21 0,0 0 16,0 0-1,0 0-15,0 0 0,-1 21 0,22 0 16,-21 0-16,0 22 0,0-1 0,0-21 16,0 22-16,21-1 0,0 0 15,0 1-15,0-1 0,0-21 0,0 21 16,0-20-16,0-1 0,21 0 0,0 0 16,21-21-16,-21 21 0,1-21 15,20 0-15,-21 0 0,21 0 0,-20 0 16,-1 0-16,21-21 0,-21 0 15,22 0-15,-22 0 0,0-1 0,0 1 16,0 0-16,-21-21 0,0-1 16,0 22-16,0-21 0,0-22 0,0 43 15,0-21-15,0 0 0,0 20 0,-21 1 16,0 0-16,0 0 0,0 21 16,-1 0-16,1 0 0,0 0 15,0 0-15,0 0 0,0 21 16,-1 0-16,1-21 0,0 21 0,0-21 15,0 0-15,0 0 0</inkml:trace>
  <inkml:trace contextRef="#ctx0" brushRef="#br0" timeOffset="18783.49">11896 3874 0,'0'0'16,"21"-22"-16,0 1 0,-21 0 0,21 0 0,-21 0 16,21-22-16,-21 22 0,0 0 15,0 0-15,0 0 0,0 42 31,0 0-31,-21 0 0,0 0 16,21 22-16,-21-1 0,21 0 16,0 1-16,0 20 0,-21-20 0,21 20 15,-22-21-15,22 22 0,-21-22 0,21 22 16,0-22-16,-21 0 0,21 1 0,-21-1 16,21-21-16,-21 22 0,21-22 15,0 0-15,0 0 0,0 0 16,0-42 15,0 0-31,21 21 16,0-21-16,-21 0 0,21-22 15,0 22-15,-21-21 0,22-1 0,-1 22 16,0-21-16</inkml:trace>
  <inkml:trace contextRef="#ctx0" brushRef="#br0" timeOffset="19032.91">11980 3937 0,'0'0'0,"-21"-21"15,21 0-15,0 0 16,21 21 0,0 0-16,1-22 0,20 1 0,-21 21 15,21 0-15,1 0 16,-1-21-16,-21 21 0,22 0 0,-1 0 16,0 0-16,1 0 0,-22 0 0,21-21 15,-21 21-15,0 0 0,1 0 0,-1 0 16,0 0-16,0 0 15,-21 21 1,-21 0 0,0 0-16,-22-21 15,22 22-15,0-22 0,-21 21 0,-1 0 16</inkml:trace>
  <inkml:trace contextRef="#ctx0" brushRef="#br0" timeOffset="19251.78">11853 4276 0,'0'21'0,"0"-42"0,21 42 31,1-21-15,-1 0-16,0 0 0,21 0 0,-21 0 16,1 0-16,20 0 0,0 0 0,-21 0 15,22 0-15,-22-21 0,21 21 16,-21-21-16,1 21 0,20 0 0,-21 0 15,0-22-15,0 22 0,22 0 16,-22-21-16,0 21 0,0-21 0,0 21 0</inkml:trace>
  <inkml:trace contextRef="#ctx0" brushRef="#br0" timeOffset="21003.46">13525 3958 0,'0'0'0,"0"-21"0,0 0 0,22 0 0,-22 0 15,0-1-15,0 1 16,0 0-16,0 0 0,0 0 16,-22 0-16,1 21 0,0 0 15,0 0-15,0 0 0,0 0 0,-1 0 16,-20 0-16,21 0 0,-21 21 15,20 0-15,-20 0 0,21 0 0,-21 0 16,-1 22-16,22-1 0,-21 0 0,21-20 16,-1 20-16,1 0 0,-21 1 15,42-1-15,-21 0 0,21-21 0,-21 22 16,21-22-16,0 0 0,0 0 0,0 0 16,0 1-16,0-1 0,21-21 0,0 0 15,0 21-15,0-21 0,22 0 16,-22 0-16,21 0 0,0 0 15,-20 0-15,20 0 0,0-21 0,1 21 16,-1-21-16,0 21 0,1-22 0,-1 22 16,0-21-16,-21 21 0,22 0 15,-22-21-15,0 21 0,0-21 0,0 21 16,1 0-16,-44 0 47,1 0-47,0 21 0,-21-21 15,21 0-15,-1 0 0,-20 0 0,0 21 16,21-21-16,-22 0 0,22 0 16,-21 0-16,21 0 0,-22 0 15,22 0-15,0 0 0,0 0 0,0 0 16,-22 0-16,43-21 0,-21 21 0,0-21 16,21 0-16,0 0 0,0-1 15,0-20-15,0 21 0,0 0 16,0-22-16,0 22 0,21-21 0,0 0 15,0 20-15,1-20 0,20 21 0,0-21 16,1 20-16,-1-20 0,0 21 16,1 0-16,-1 0 0,0 21 0,1-22 15,-1 1-15,-21 21 0,21 0 0,-20 0 16,-1 0-16,0 0 0,0 0 16,0 0-16,-21 21 15,0 1 1,0-1-16,-21-21 15,0 0 1,0 0-16,0 0 16,-1 0-16,1 0 0,0 0 0,0 0 15,0 0-15,0 0 0,-1 0 0,-20 0 16,21 0-16,0 0 0,-22 0 16,22 21-16,-21-21 0,21 21 0,-22-21 15,22 21-15,-21 0 0,21-21 0,-22 43 16,22-22-16,0 0 0,0 21 15,-21-20-15,20 20 0,1 0 16,21-21-16,-21 22 0,21-22 0,0 21 16,0-21-16,0 1 0,0-1 0,0 0 15,21 0-15,0 0 0,1 0 0,20-21 16,-21 22-16,21-22 0,1 0 16,-1 0-16,0 0 0,1 0 0,-1 0 15,-21 0-15,22 0 0,-1 0 0,-21 0 16,0 0-16,22 0 0,-22 0 0,-21-22 15,21 22-15,0 0 16,-42 0 15,0 0-31,0 0 0,-1 0 16,1 0-16,0 0 0,-21 22 16,21-22-16,-22 0 0,22 0 0,-21 0 15,21 0-15,-22 0 0,22 0 0,-21 0 16,21 0-16,-1 0 0,1 0 0,0 0 15,0-22 1,21 1-16,0 0 0,0 0 16,0 0-16,0 0 0,0-1 0,21-20 15,0 21-15,0-21 0,1-1 0,-1 1 16,21 0-16,0 20 0,1-20 16,-1 0-16,0 21 0,1-22 15,-22 22-15,21 0 0,1 0 0,-22 0 16,0-1-16,0 22 0,0 0 15,0-21-15,1 21 0,-1 0 0,0 0 16,-21 21 0,0 1-16,21-22 0,-21 21 15,0 0-15,0 0 16,-21-21 15,0 0-31,0 0 0,-1 0 0,1 0 16,0 0-16,-21 0 15,21 0-15,-1 0 0,-20 0 16,21 0-16,0 0 0,-22 0 0,22 0 16,0 0-16,-21 0 0,21 0 0,-1 21 15,-20 0-15,21-21 0,-21 22 16,20-1-16,1 0 0,0 21 0,0-21 16,0 22-16,0-22 0,-1 21 0,22 1 15,0-22-15,0 21 0,0-21 16,0 0-16,0 22 0,0-22 0,0 0 15,22 0-15,-1-21 0,0 21 0,21 1 16,-21-22-16,22 0 0,-1 21 16,-21-21-16,22 0 0,-1 0 15,0 0-15,-21 0 0,22 0 0,-22 0 16,0 0-16,21 0 0,-20 0 0,-1 0 16,-21-21-16,21 21 0,0 0 15,-42 0 32,0 0-31,21 21-1,-21-21-15,-1 0 16,1 0 78</inkml:trace>
  <inkml:trace contextRef="#ctx0" brushRef="#br0" timeOffset="22892.51">1672 6054 0,'0'-21'0,"-21"-1"0,21 1 15,0 0-15,0 0 16,0 0-16,0 0 0,21-1 16,0 1-16,0 0 15,1 21-15,-1 0 0,0 0 16,0 0-16,0 0 0,0 21 15,1 0-15,-1 22 0,0-22 0,0 21 16,-21-21-16,0 22 0,21-22 0,-21 21 16,0 1-16,0-22 0,0 21 15,0-21-15,0 22 0,0-22 0,0 0 16,0 0-16,-21 0 0,21 0 16,-21-21-16,21-21 31,0 0-31,0 0 15,0 0-15,0 0 0,0-1 16,0 1-16,0-21 0,0 21 0,21 0 16,-21-22-16,21 22 0,0-21 15,1-1-15,-1 1 0,0 21 0,21-21 16,-21-1-16,22 22 0,-1 0 0,0 21 16,1 0-16,-1 0 0,0 0 15,1 21-15,-22 0 0,21 0 0,-21 1 16,1 20-16,-1-21 0,-21 21 15,0-20-15,0 20 0,0-21 16,-21 21-16,-1-20 0,1 20 0,0-21 16,0 0-16,0 0 0,0-21 15,21 22-15,-22-22 0,22-22 32,0 1-32,0 0 15,0 0-15,22 0 0,-1-22 16,0 22-16,0 0 0,0-21 0,0-1 15,22 22-15,-22-21 0,21 0 0,1 20 16,-22 1-16,21 0 16,0 0-16,1 21 0,-22 0 0,21 0 15,-21 21-15,1 0 0,-1 0 16,0 22-16,-21-22 0,0 21 0,0-21 16,0 22-16,0-1 0,0-21 0,0 22 15,0-22-15,0 21 0,-21-21 16,0 22-16,-1-22 0,22 0 0,0 0 15,0 0-15,0 0 16,22-21 0,-1-21-16,0 0 0,0 21 15</inkml:trace>
  <inkml:trace contextRef="#ctx0" brushRef="#br0" timeOffset="24311.7">3662 5969 0,'0'0'15,"42"-21"-15,-21 0 0,22-43 16,-43 43-16,0 0 0,-22 21 16,1 0-16,0 0 0,-21 0 15,21 0-15,-22 0 0,22 21 0,-21 0 16,-1 0-16,1 1 0,21-1 16,-21 21-16,20-21 0,-20 22 0,21-1 15,21-21-15,-21 21 0,21 1 16,-21-22-16,21 21 0,0-21 15,0 1-15,0-1 0,0 0 0,0 0 16,21 0-16,0-21 0,0 0 16,0 0-16,0 0 0,1 0 15,20 0-15,-21-21 0,0 0 0,22 0 16,-22 0-16,0-1 0,21 1 16,-21 0-16,1 0 0,-1 0 0,0-22 15,0 22-15,0 0 0,0-21 0,-21 21 16,0-1-16,22 1 0,-22 0 15,0 0-15,21 21 0,-21 21 16,0 0 0,0 0-16,0 1 0,-21-1 15,21 0-15,-22 21 0,22-21 0,-21 22 16,21-22-16,0 0 0,0 21 0,0-20 16,0-1-16,0 0 0,0 0 15,21 0-15,1-21 0,-1 0 16,0 0-16,21 0 0,-21 0 15,22 0-15,-22-21 0,21 0 0,-21 21 16,22-21-16,-22 0 0,21-1 0,-21 1 16,22 0-16,-22 0 0,21 0 15,-21-22-15,1 22 0,-1 0 16,0 0-16,0-21 0,-21 20 0,21 1 16,-21 0-16,0 42 31,0 0-31,0 1 0,0-1 0,0 21 15,-21-21-15,21 0 0,0 22 0,0-22 16,0 0-16,0 0 0,0 0 16,0 1-16,0-1 0,21 0 0,0 0 15,1-21-15,-1 0 0,0 0 16,21 0-16,-21 0 0,1 0 16,-1 0-16,21-21 0,-21 21 0,22-21 15,-22 0-15,0-1 0,0 1 16,21 0-16,-42 0 0,22-21 15,-1 20-15,0-20 0,-21 0 0,0-1 16,21 1-16,0-21 0,-21 20 0,21-20 16,-21 20-16,0 22 0,0-21 15,0 21-15,0 0 0,0 42 16,0 21 0,0-21-16,0 22 0,0-1 0,-21 0 15,21 1-15,-21-1 0,0 0 0,21 1 16,0-1-16,-21-21 0,0 21 0,21-20 15,-22 20-15,22-21 16,0 0-16,-21 0 0,21 1 16,0-44 15,0 1-31,21 21 0,1-21 16,-1 0-16,0 0 0,0 0 0,0-1 15,0 1-15,1-21 0,-1 21 16,21 0-16,-21-1 0,0 1 15,1 0-15,-1 21 0,0 0 0,0-21 0,-21 42 47,-21-21-47,0 21 0,0 0 0,-22-21 16,22 22-16,0-22 0,-21 21 16,20 0-16,1-21 0,0 21 15,0 0-15,0 0 0,0 1 0,21-1 16,0 0-16,0 0 0,0 0 15,0 0-15,21-21 16,0 0-16,0 22 0,0-22 0,0 21 16,1-21-16,20 0 0,-21 0 0,21 0 15,-20 0-15,20 0 0,-21 0 16,21 0-16,-20-21 0,-1-1 0,21 22 16,-21-21-16,22 0 0,-22 21 0,0-21 15,0 0-15,0 0 0,22-1 0,-22 1 16,0 0-1,-21 0-15,0 0 0,0 0 16,-21 21 0,21 21-1,0 0-15,0 0 0,0 0 16,0 0-16,21 1 0,0-1 16,0-21-16,0 21 0,1 0 0,-1 0 15,0 0-15,-21 1 16,0-1-16,0 0 0,0 0 15,-21 0-15,0-21 0,-1 21 16,1-21-16,0 0 0,0 0 16,-21 0-16,20 0 0,1 0 15,0 0-15,-21 0 0,21 0 16,-1-21-16,22 0 0,0 0 16,0 0-16,0 0 0,0-22 15</inkml:trace>
  <inkml:trace contextRef="#ctx0" brushRef="#br0" timeOffset="26267.84">6646 5800 0,'0'0'0,"21"-21"15,1 21-15,-1-22 16,0 1 0,0 21-16,-21-21 0,21 0 15,0 21 1,-21 21 31,0 0-32,0 0-15,-21 1 0,0-22 16,21 21-16,-21 0 0,0 0 0,0 0 16,-1 22-16,1-22 15,0 0-15,-21 21 0,21-21 0,-22 1 16,1 20-16,21-21 0,-22 0 0,1 0 15,0 1-15,21-1 0,-22 0 0,22 0 16,-21 0-16,21-21 0,-1 21 16,1-21-16,21-21 47,21 21-32,1 0-15,-22-21 0,21 21 0,0 0 16,0 0-16,0 0 0,0 0 0,1 0 15,-1 0-15,0 21 16,21-21-16,1 21 0,-22 1 0,21-1 16,0 0-16,1 0 0,-1 0 0,0 0 15,1 1-15,-22-22 0,21 21 0,-21 0 16,1 0-16,-1-21 0,0 21 16,0-21-1,0 0 16,-21-21-15,21 0-16,1 21 0,-22-21 0,21 0 16,0-1-16,21 1 0,-21-21 15,1 21-15</inkml:trace>
  <inkml:trace contextRef="#ctx0" brushRef="#br0" timeOffset="26491.71">7556 6011 0,'0'-21'16,"22"21"-16,-1 0 16,0 0-1,0 0-15,0 0 0,0 0 16,22 0-16,-22 0 0,21 0 0,-21 0 16,22 0-16,-22 0 0,21 0 15,-21 0-15,1 0 0,-1 0 16,-42 0 15,-1 0-31,1 0 0</inkml:trace>
  <inkml:trace contextRef="#ctx0" brushRef="#br0" timeOffset="26667.61">7556 6160 0,'0'21'0,"0"0"16,22-21-1,-1 0 1,21 0-16,-21 0 16,0 0-16,1 0 0,20 0 0,-21-21 15,21 21-15,-20 0 0,20-21 0,0-1 16,-21 22-16,22-21 0,-1 0 0</inkml:trace>
  <inkml:trace contextRef="#ctx0" brushRef="#br0" timeOffset="27211.3">9017 5652 0,'0'0'0,"0"-22"0,0 1 16,0 0-1,-21 21 1,0 0-16,-1 21 0,1 0 16,-21 1-16,21 20 0,-22-21 0,22 21 15,-21 1-15,21 20 0,0-20 16,-22-1-16,22 0 0,0 1 0,0-1 15,21 0-15,0-21 0,0 22 0,0-22 16,0 0-16,0 21 0,0-20 0,21-1 16,21-21-16,-21 21 0,22-21 15,-22 0-15,21 0 0,1 0 0,-1 0 16,0 0-16,-21 0 0,22-21 0,-1 21 16,-21-21-16,0-1 0,22 1 0,-43 0 15,0 0-15,21 0 16,-21 0-16,0-22 0,0 22 0,-21 0 15,0 0-15,-1 21 0,1-21 0,0 21 16,-21 0-16,21 0 0,-22 0 0,22 0 16,-21 21-16,-1-21 0,22 21 15,-21 0-15,21 0 0,0 0 0,-1 1 16,22-1-16,0 0 0,0 0 16,22 0-1,-1-21-15,21 0 0,-21 0 0,22 0 16,-1 0-16</inkml:trace>
  <inkml:trace contextRef="#ctx0" brushRef="#br0" timeOffset="27615.34">9715 5927 0,'0'0'16,"0"-21"-16,0-43 15,0 43-15,-21 21 31,0 0-31,0 21 0,0 0 0,0 0 16,-1 1-16,1-1 0,-21 21 0,42-21 16,-21 0-16,0 22 0,-1-1 15,22-21-15,0 0 0,0 22 0,0-22 16,0 0-16,0 0 0,22 22 16,-1-43-16,0 21 0,21 0 0,1 0 15,-1-21-15,0 0 0,1 0 16,-1 0-16,0 0 0,1 0 0,-1-21 15,-21 0-15,21 0 0,1-1 0,-22 1 16,21 0-16,-21-21 0,1-1 0,-1 22 16,-21-21-16,21 0 0,-21-1 15,0 1-15,0 21 0,0-22 0,-21 22 16,-22 0-16,22 0 0,0 21 16,0 0-16,-21 0 0,-1 0 0,22 0 15,-21 0-15,21 21 0,-22 0 16,22-21-16,-21 21 0,21-21 0,-1 22 15,1-22-15,0 0 0,0 0 0,21 21 16,-21-21-16</inkml:trace>
  <inkml:trace contextRef="#ctx0" brushRef="#br0" timeOffset="28864.04">12425 5800 0,'0'0'0,"21"-21"0,21-1 0,-21 22 0,1-21 15,-1 0-15,0 21 0,0-21 16,0 0-16,-21 0 0,0-1 16,0 1-16,0 0 0,-21 0 15,0 21-15,0 0 0,-22 0 16,1 0-16,0 0 0,-1 0 15,-20 21-15,21 0 0,-22 0 0,22 1 16,-1-1-16,1 0 0,0 21 0,21-21 16,-1 22-16,22-22 0,0 0 0,0 0 15,0 0-15,22 1 0,20-1 16,0 0-16,1 0 0,-1 0 0,0 0 16,1-21-16,20 22 0,-21-1 0,1-21 15,-1 21-15,0-21 0,1 21 0,-22 0 16,0-21-16,0 21 0,-21 1 15,0-1-15,-21 0 16,-21-21-16,21 21 0,-22-21 16,1 0-16,0 0 0,-22 21 0,22-21 15,-22 0-15,22 0 0,0 0 0,-22 0 16,22 0-16,21 0 0,-22 0 16,22 0-16,0 0 0,0 0 0,0 0 15,42 0 16,21-21-31,-21 21 0,0 0 0,22-21 16,-1 21-16</inkml:trace>
  <inkml:trace contextRef="#ctx0" brushRef="#br0" timeOffset="29215.84">13441 5863 0,'0'0'0,"42"-21"0,0-42 15,-42 41 1,0 1-16,0 0 0,-21 21 16,0 0-16,0 0 15,0 0-15,-22 21 0,1 0 0,21 1 16,-21-1-16,-1 0 0,1 21 0,0-21 16,-1 22-16,1-22 0,21 21 0,0-21 15,-22 22-15,22-22 0,21 21 16,0-21-16,0 1 0,0-1 15,0 0-15,21 0 0,0 0 0,1 0 16,20 1-16,0-22 0,1 21 0,-1-21 16,0 0-16,1 0 0,-1 0 0,0 0 15,1 0-15,-1 0 0,0 0 16,1 0-16,-22 0 0,0 0 0,0-21 16,-21-1-16,0 1 15,0 0-15,0 0 16,-21 21-1</inkml:trace>
  <inkml:trace contextRef="#ctx0" brushRef="#br0" timeOffset="30183.36">2222 7874 0,'0'0'0,"-21"0"15,0 0 1,0 21 0,21 0-1,0 22-15,0-22 0,0 21 0,0 1 16,0-1-16,0 0 0,0 1 15,0-1-15,0-21 0,-21 21 0,21-20 16,-21 20-16,-1-21 0,22 0 0,0 0 16,-21-21-16,21 22 15,-21-22-15,0-22 16,21 1 0,0 0-16,0-21 0,0 21 15,0-1-15,0-20 0,0 0 0,0-1 16,0 1-16,21 0 0,0-22 15,0 22-15,1 21 0,-1-22 0,21 22 16,0 0-16,-20 0 0,20 21 16,0 0-16,1 0 0,-1 0 0,0 21 15,1 0-15,-1 0 0,0 22 0,-21-22 16,22 21-16,-22 1 0,-21-22 16,0 21-16,0 0 0,0-20 15,0 20-15,0-21 0,0 0 0,0 0 16,-21 1-16,0-22 0,-1 0 15,1 0-15,21-22 32,0 1-32,0 0 0,0 0 0,0 0 15,0-22-15,0 22 0,21-21 0,1 0 16,-1-1-16,21 1 0,-21 21 16,0 0-16,22-1 0,-22 1 0,21 0 15,-21 21-15,22 0 0,-22 0 16,0 0-16,0 21 0,0 0 15,-21 22-15,0-22 0,0 21 0,0-21 16,0 22-16,0-22 0,0 21 0,0 1 16,-21-22-16,0 0 0,21 21 15,0-21-15,0 1 0,0-1 16,21-21 0,22 0-16,-22 0 0</inkml:trace>
  <inkml:trace contextRef="#ctx0" brushRef="#br0" timeOffset="31467.62">3577 8043 0,'0'0'0,"21"-42"0,0 21 16,1-21-16,-22 20 0,0 1 0,0 0 15,0 0-15,0 0 0,-22 21 16,1 0-16,0 0 0,-21 0 16,21 0-16,-1 0 0,-20 21 0,21 0 15,0 0-15,-22 0 0,22 22 16,21-22-16,-21 21 0,0 1 0,21-1 15,0 0-15,-21-21 0,21 22 0,0-1 16,0-21-16,0 0 0,0 22 16,0-22-16,0 0 0,21-21 15,0 0-15,0 0 0,0 0 16,1 0-16,-1 0 16,0-21-16,-21 0 0,21 0 0,0-1 15,0 1-15,1 0 0,-1-21 0,0 21 16,0-22-16,-21 1 0,21 21 15,0-22-15,1 22 0,-22 0 0,0 0 16,21 0-16,0 21 0,-21 21 16,0 0-1,0 0-15,21 22 0,-21-22 0,0 0 16,0 21-16,21 1 0,-21-22 0,0 0 16,0 21-16,21-21 0,-21 1 15,22-1-15,-1-21 0,-21 21 16,21-21-16,0 0 0,0 0 15,0 0-15,1 0 0,-1 0 16,0-21-16,-21 0 0,21-1 0,0 1 16,0 0-16,1 0 0,-1 0 0,-21 0 15,21-22-15,0 22 0,0-21 16,-21 21-16,21-1 0,1 1 0,-1 21 31,-21 21-31,0 1 16,0-1-16,0 0 0,0 0 0,0 21 15,0-20-15,0 20 0,0-21 0,0 0 16,0 0-16,0 22 0,21-22 16,-21 0-16,21 0 15,0-21-15,0 0 0,1 0 16,-1 0-16,0 0 0,0 0 0,0-21 16,0 21-16,1-21 0,-1 0 15,21-22-15,-21 22 0,0 0 0,1-21 16,-22-1-16,21-20 0,0 21 0,-21-22 15,0 22-15,21-22 0,-21 1 0,21 20 16,-21 1-16,0 0 0,0 21 16,0-22-16,0 64 15,0 1 1,0 20-16,0 0 16,0 1-16,0-1 0,0 0 0,0 1 15,0 20-15,0-21 0,0 1 0,0-1 16,-21 0-16,21 1 0,-21-22 15,21 0-15,0 0 0,0 0 0,0 1 16,0-44 15,0 1-31,0 0 0,21 0 16,0 0-16,0-22 0,1 22 16,-1 0-16,0-21 0,21 21 0,-21-22 15,1 22-15,-1 21 0,0-21 16,0 0-16,0 21 0,-42 0 15,0 0 1,0 0-16,0 21 0,-22-21 16,1 21-16,0 0 0,20-21 0,-20 21 15,21 1-15,0-1 0,-22 0 0,43 0 16,0 0-16,0 0 0,0 1 16,0-1-16,0 0 0,22 0 15,-1-21-15,0 21 0,0-21 0,21 0 16,-20 21-16,-1-21 0,21 0 0,-21 0 15,0 0-15,22 0 0,-22 0 16,0 0-16,21 0 0,-20-21 16,-1 21-16,0-21 0,21 0 0,-21 0 15,1 0-15,-22-1 0,21 1 0,-21 0 16,0 0-16,0 0 0,0 0 16,0-22-16,0 22 0,0 0 15,-21 21-15,21 21 31,0 0-31,0 0 16,21 1-16,-21-1 0,21 0 0,0 21 16,0-21-16,0 1 0,-21 20 15,0-21-15,0 0 0,0 0 0,0 1 16,0-1-16,0 0 0,0 0 0,-21 0 16,0-21-16,21-21 31,0 0-16</inkml:trace>
  <inkml:trace contextRef="#ctx0" brushRef="#br0" timeOffset="31848.41">6540 7811 0,'0'0'16,"43"0"-16,-43-22 0,-21 22 31,-1 0-31,1 22 0,-21-22 0,21 21 16,-22 0-16,1-21 0,0 21 0,-1 21 15,1-20-15,0-1 0,21 21 16,-22-21-16,1 0 0,21 22 0,-22-22 16,22 0-16,0 21 0,0-20 0,21-1 15,0 0-15,0 0 16,0 0-16,21-21 0,0 21 0,0 1 15,22-22-15,-22 21 0,21-21 0,1 21 16,-22-21-16,21 21 0,0-21 16,1 21-16,-22-21 0,21 0 0,-21 21 15,1-21-15,-1 22 0,0-22 16,0 0-16,0 0 0,0 0 31,1-22-31,-22 1 0,21 21 16,0-21-16,-21 0 0,21 0 15,0 21-15</inkml:trace>
  <inkml:trace contextRef="#ctx0" brushRef="#br0" timeOffset="32071.48">7175 8065 0,'0'-22'15,"0"1"1,22 21-16,-1 0 15,0 0 1,0 0-16,21 0 0,-20 0 0,-1 0 16,21 0-16,-21 0 0,22 0 0,-22 0 15,0 0-15,0 0 0,0 0 0,-21 21 16,0 1 15,-21-22-31,0 21 0</inkml:trace>
  <inkml:trace contextRef="#ctx0" brushRef="#br0" timeOffset="32216.4">7239 8213 0,'0'0'0,"0"21"0,0 0 31,21-21-31,0 0 16,0 0-16,22 0 0,-22 0 0,0-21 16,21 21-16,-20-21 0,-1 21 15,21 0-15,-21-21 0,22 21 0,-1-22 16,0 1-16,1 21 0,-1-21 0</inkml:trace>
  <inkml:trace contextRef="#ctx0" brushRef="#br0" timeOffset="32716.11">8636 7726 0,'0'-21'0,"0"42"0,21-42 16,-21 42 15,-21 0-31,0 21 16,0-20-16,-1 20 0,1-21 0,21 21 16,-21 1-16,0-1 0,0 0 15,0 1-15,-1-22 0,22 21 0,0-21 16,0 1-16,0-1 0,0 0 0,0 0 15,0 0-15,22-21 16,-1 0-16,0 0 0,21 0 16,-21 0-16,1-21 0,20 21 0,-21-21 15,21 21-15,-20-21 0,20 0 0,-21-1 16,0 1-16,22 0 0,-22 0 0,0 21 16,-21-21-16,0 42 31,0 0-31,-21 0 0,0 0 15,-1 1-15,22-1 0,-21 21 0,0-21 16,0 0-16,21 1 0,0-1 0,-21 0 16,21 0-16,-21 0 0,21 0 15,0 1-15,0-1 0,21-21 47,0 0-47,-21-21 0,21-1 0,21 22 16,-20-21-16,-1 0 0</inkml:trace>
  <inkml:trace contextRef="#ctx0" brushRef="#br0" timeOffset="33059.91">9483 7853 0,'0'-21'0,"0"42"0,0-63 0,0 20 0,0 1 16,-22 21-1,1 21-15,0 1 0,0-1 16,0 0-16,0 21 0,-1 1 0,1-22 15,0 21-15,0 0 0,0 1 0,0-1 16,21 0-16,0 1 0,0-22 16,0 21-16,0-21 0,0 1 0,21-1 15,0 0-15,21 0 0,-21-21 0,22 0 16,-22 0-16,21 0 0,1 0 16,-1 0-16,0 0 0,1-21 0,-1 0 15,-21 0-15,21-1 0,-20-20 0,20 0 16,-21-1-16,0 1 0,-21 0 15,0-1-15,0 1 0,0 21 0,0-21 16,0 20-16,0 1 0,0 0 0,-21 0 16,0 21-16,0 0 0,0 0 0,-1 0 15,1 0-15,0 0 0,0 0 0,0 0 16,0 0-16,-1 21 0,1-21 0,-21 0 16,21 0-16,0 0 15</inkml:trace>
  <inkml:trace contextRef="#ctx0" brushRef="#br0" timeOffset="33692.74">11980 7620 0,'0'0'0,"0"-21"0,-21 0 0,21 0 0,0-1 15,-21 1-15,21 0 0,-21 0 16,0 42 0,21 0-1,0 0-15,-22 1 0,22 20 0,0 0 16,0 1-16,0-1 0,0 21 15,-21-20-15,21-1 0,-21 0 0,21 1 16,0-1-16,0 0 0,0 1 0,-21-1 16,21-21-16,0 0 0,0 22 15,0-22-15,0 0 0,21-21 16,0-21 0,-21 0-16,21 0 0,-21-1 15,22 1-15</inkml:trace>
  <inkml:trace contextRef="#ctx0" brushRef="#br0" timeOffset="33863.57">11917 7705 0,'0'0'0,"0"-43"16,21 1-16,-21 0 0,21 21 0,0-22 15,0 22-15,1 0 0,-1 0 0,0 21 16,0-21-16,0 21 0,0 0 0,1 0 16,-1 0-16,21 0 0,-21 0 15,0 0-15,1 0 0,-1 0 0,0 0 16,0 21-16,-21 0 0,0 0 15,0 0-15,0 0 0,0 1 0,-21-1 16,0 0-16</inkml:trace>
  <inkml:trace contextRef="#ctx0" brushRef="#br0" timeOffset="34019.48">11896 7853 0,'0'0'0,"-22"21"16,1-21-16,42 0 31,1 0-16,20-21-15,-21 21 0,0 0 16,22 0-16,-22 0 0,21 0 0,0 0 16,-20-21-16,20 21 0,-21 0 0,21 0 15,-20 0-15</inkml:trace>
  <inkml:trace contextRef="#ctx0" brushRef="#br0" timeOffset="34223.36">12467 7811 0,'-21'0'31,"0"21"-31,0 0 16,-1 0-16,22 0 0,0 0 16,-21 1-16,21-1 0,0 21 0,0-21 15,0 0-15,0 1 0,0-1 0,0 0 16,0 0-16,0 0 16,0 0-16,21-21 15,1 0 1,-22-21-16,0 0 15,21 0-15</inkml:trace>
  <inkml:trace contextRef="#ctx0" brushRef="#br0" timeOffset="34764.07">11578 7493 0,'0'0'0,"21"0"16,-21 21-16,21-21 0,1 0 0,-1 0 16,0 0-16,0 0 0,0 0 15,22 21-15,-1-21 0,0 0 0,1 0 16,-1 0-16,21 0 0,1 0 16,-1 0-16,1 0 0,-1 0 0,1 0 15,-1 0-15,1 0 0,-1 0 0,-20 0 16,-1 0-16,0 0 0,-20 0 0,-1 0 15,0 0-15,-42 0 32,0-21-32,-1 0 15</inkml:trace>
  <inkml:trace contextRef="#ctx0" brushRef="#br0" timeOffset="35043.9">12171 7472 0,'0'0'0,"-21"0"16,-1 0-16,1 21 0,21 0 16,-21 0-16,0 1 0,21-1 15,-21 21-15,21-21 0,0 22 0,-21-1 16,-1-21-16,1 21 0,21 1 16,0-1-16,-21 0 0,0 1 15,0-1-15,21-21 0,-21 22 0,-1-1 16,22-21-16,-21 0 0,21 0 0,0 1 15,-21-1-15,21 0 0,21-42 47,0 0-47,1-1 0,-1 1 16,0-21-16,21 21 0,-21-22 16</inkml:trace>
  <inkml:trace contextRef="#ctx0" brushRef="#br0" timeOffset="35663.55">12361 7641 0,'0'0'0,"21"-42"0,1 21 15,20-64 1,-42 64-16,0 42 16,0 0-16,0 0 15,-21 1-15,21 20 0,-21 0 0,21 1 16,0-1-16,-22 0 0,22 1 0,-21-1 16,21 0-16,-21 1 0,21-1 15,0 0-15,0-21 0,0 22 0,0-22 16,0 21-16,0-21 0,0 1 0,0-1 15,0-42 32,0-1-47,0 1 16,0-21-16,21 21 0,0 0 0,1-1 16,-22-20-16,21 21 0,0 0 0,0-22 15,0 22-15,0 21 0,1-21 0,-1 21 16,0 0-16,0 0 15,0 21-15,-21 0 16,0 1-16,0 20 0,0-21 0,0 21 16,0-20-16,0-1 0,0 21 0,0-21 15,0 0-15,0 1 0,0-1 16,0 0-16,0 0 16,0-42 15,21 0-31,1 0 15,-1-1-15,0 1 0,0 0 16,0 0-16,0-21 0,1 20 16,-1 1-16,0-21 0,0 21 0,-21 0 15,0-1-15,21 22 0,-21 22 32,0-1-32,0 21 15,0-21-15,-21 0 0,21 1 0,0-1 0,0 0 16,-21 0-16,21 0 0,0 0 15,-21 1-15,21-1 16,0-42 15,0-1-15,0 1-16</inkml:trace>
  <inkml:trace contextRef="#ctx0" brushRef="#br0" timeOffset="35807.46">12806 7895 0,'0'0'0,"0"-42"0,0 21 0,0 0 15,0-1-15,0 1 0,0 0 0,0 0 16,21 21 0,0 0 15,0 0-31,0 21 0,-21 0 16,22-21-16,-1 21 0</inkml:trace>
  <inkml:trace contextRef="#ctx0" brushRef="#br0" timeOffset="36144.26">13081 7874 0,'-21'0'15,"21"-21"-15,0 42 47,21-21-47,0 21 0,-21 0 0,21 1 16,0-1-16,-21 0 0,0 0 0,0 0 15,22 0-15,-22 22 0,0-22 0,0 0 16,0 0-16,0 0 16,0 1-16,-22-22 15,1-22 1,21 1-16,0 0 16,0 0-16,0 0 0,0 0 15,0-1-15,21-20 16,-21 21-16,22 0 0,-1-22 0,-21 22 15,21 0-15,0 0 0,-21 0 0,21 21 16,0-21-16,1 21 0,-1-22 0,0 22 16,0 0-16,0 0 15,0 0-15</inkml:trace>
  <inkml:trace contextRef="#ctx0" brushRef="#br0" timeOffset="36639.94">13737 7959 0,'0'-21'16,"0"-1"-16,0 1 16,0 0-16,0 0 15,-21 21-15,21-21 0,-21 21 0,0 0 16,-1 0-16,1 0 16,0 0-16,0 21 0,0 0 15,0 0-15,-1 0 0,1 1 0,0-1 16,0 21-16,21-21 0,0 22 15,-21-22-15,21 0 0,0 0 0,0 0 16,0 0-16,0 1 0,0-1 0,0 0 16,21-21-16,0 0 0,0 0 15,0 0-15,1 0 0,-1 0 0,21 0 16,-21 0-16,0-21 16,1 0-16,-1-1 0,0 1 0,0 0 15,0 0-15,0-21 0,1-1 0,-1 22 16,0-42-16,0 20 0,0 1 0,0 0 15,1-22-15,-1 22 0,-21-22 0,0 22 16,21 0-16,-21-1 0,0 22 16,21 0-16,-42 21 15,0 21-15,0 21 16,-1-20-16,1 20 0,21-21 0,-21 21 16,0 1-16,0-1 0,21 0 0,-21-20 15,21 20-15,0 0 0,0-21 0,0 22 16,0-22-16,0 0 15,0 0-15,0 0 0,0 1 0,0-1 16,21-21-16,0 0 16,21 0-16,-21 0 0,22 0 0,-1 0 15</inkml:trace>
  <inkml:trace contextRef="#ctx0" brushRef="#br0" timeOffset="36927.78">14647 7747 0,'0'0'0,"21"-42"0,1-1 0,-22 22 15,0 0-15,0 0 0,0 0 16,0 0-16,-22 21 16,1 21-16,-21-21 0,21 42 15,-22-21-15,1 0 0,21 22 16,-21-1-16,-1 0 0,22 1 0,0 20 16,0-20-16,0-1 0,21 0 0,0 1 15,0-1-15,0 0 0,0-21 0,21 22 16,0-22-16,0 0 0,0 0 0,22-21 15,-22 21-15,21-21 0,0 0 0,-20 0 16,20 0-16,0 0 0,1 0 16,-22-21-16,21 0 0,-21 0 0,22 21 15,-22-21-15,0 0 0,-21-1 0,0 1 16,0 0-16,0 0 0,0 0 16</inkml:trace>
  <inkml:trace contextRef="#ctx0" brushRef="#br0" timeOffset="38164.07">2053 10012 0,'0'0'0,"-21"-21"0,21 0 31,0-1-31,0 1 15,0 0-15,21 0 16,0 0-16,0 21 0,1-21 0,-1-1 16,0 22-16,0 0 15,0 0-15,0 0 0,1 22 0,-1-1 16,-21 0-16,21 0 0,-21 21 0,21-20 16,-21 20-16,0 0 0,0 1 15,0-1-15,0-21 0,0 21 0,0 1 16,0-22-16,0 0 0,0 21 15,-21-20-15,0-1 0,0-21 32,-1-21-32,22-1 15,0 1-15,0 0 0,0 0 16,0-21-16,0 20 0,0 1 0,22-21 16,-1 0-16,0 20 0,0-20 15,0 0-15,22-1 0,-22 1 0,21 21 16,0 0-16,1 0 0,-1-1 15,0 22-15,1 0 0,-1 0 0,-21 0 16,22 22-16,-22-1 0,21 0 16,-21 0-16,0 21 0,1-20 0,-1 20 15,0-21-15,-21 21 0,0-20 16,0 20-16,0-21 0,0 0 16,0 0-16,-21 1 0,0-1 0,-1 0 15,1-21-15,0 0 16,0 0-16,21-21 15,0 0-15,0-1 16,21 1-16,0-21 0,0 21 0,1-22 16,-1 22-16,21-21 0,-21 0 15,22-1-15,-22 1 0,21 21 0,-21 0 16,0-1-16,22 1 0,-22 21 0,0 0 16,-21 21-1,21 1-15,-21-1 0,0 0 0,0 0 16,0 21-16,0-20 0,0 20 0,0 0 15,0-21-15,-21 1 0,21 20 16,0-21-16,-21 0 0,21 0 0,0 1 16,0-1-16,0 0 0,21-21 15,0 0-15,0 0 0,1 0 16,20 0-16,0 0 0</inkml:trace>
  <inkml:trace contextRef="#ctx0" brushRef="#br0" timeOffset="39451.86">3958 9991 0,'0'0'0,"0"-21"0,0-43 16,0 43-16,-21 0 16,0 0-16,0 21 0,-1 0 15,-20 0-15,21 0 0,-21 0 0,-1 21 16,22 0-16,-21 0 0,21 0 16,-22 22-16,22-22 0,0 21 0,0-21 15,0 22-15,-1-22 0,22 21 0,0-21 16,0 22-16,0-22 0,0 0 15,0 0-15,0 0 0,0 0 0,22 1 16,-1-22-16,0 0 0,0 0 16,0 0-16,0 0 0,1 0 15,-1 0-15,0-22 0,0 1 0,0 0 16,0 0-16,1 0 0,-1 0 16,0-22-16,0 22 0,0 0 15,0-21-15,1 20 0,-22-20 0,21 21 16,0 0-16,-21 0 0,21-1 0,0 44 31,-21-1-31,0 0 16,0 0-16,0 0 0,0 22 0,0-22 15,0 0-15,0 0 0,21 0 16,-21 0-16,0 1 0,22-1 0,-1 0 16,0-21-16,0 0 15,0 0-15,0 0 16,1 0-16,-1 0 15,0-21-15,0 21 0,0-21 0,0-1 16,22 1-16,-22 0 0,0 0 0,-21 0 16,21 0-16,0-1 0,-21-20 15,22 42-15,-22-21 0,0 0 0,0 42 32,0 0-32,0 0 15,0 0-15,0 22 0,0-22 0,0 0 16,0 0-16,0 22 0,0-22 0,0 0 15,0 0-15,0 0 0,0 0 0,21 1 16,0-22-16,0 0 16,0 21-16,0-21 0,1 0 0,20 0 15,-21 0-15,21-21 0,1 21 0,-22-22 16,21 1-16,1 0 0,-22 0 16,21 0-16,-21 0 0,0-22 0,1 22 15,-1-21-15,0-1 0,0 1 0,-21-21 16,21 20-16,-21-20 0,0-1 15,0 1-15,21-1 0,-21 22 0,0 0 16,0 20-16,22-20 0,-22 63 31,0 22-31,0-22 0,0 21 16,-22 22-16,22-22 0,-21 0 16,0 1-16,21-1 0,0 0 0,-21 1 15,21-1-15,-21 0 0,21-21 16,0 1-16,-21 20 0,21-21 0,-22 0 15,44-21 17,-1-21-32,0 0 15,0 21-15,0-21 0,0 0 0,22-1 16,-22 1-16,0 0 0,21 0 16,-20 0-16,-1 0 0,21 21 0,-21-22 15,0 22-15,1 0 16,-44 0 15,1 0-31,0 0 0,-21 0 0,21 22 16,-1-1-16,-20-21 0,21 21 0,0 0 15,-22 0-15,22 0 0,0 1 16,0-1-16,21 0 0,0 0 0,0 0 16,0 0-16,0 1 0,0-1 0,21-21 15,-21 21-15,21 0 0,22 0 0,-22-21 16,21 21-16,-21-21 0,22 0 15,-1 0-15,-21 0 0,21 0 0,1 0 16,-1 0-16,-21-21 0,22 21 16,-22-21-16,21 0 0,-21 0 15,0 0-15,1-1 0,-1 1 0,0 0 16,-21-21-16,0 21 0,0-22 0,21 22 16,-21 0-16,0 0 0,0 0 0,0 42 31,0 0-31,0 0 15,0 0-15,0 0 0,0 1 0,0 20 16,0-21-16,0 0 0,0 0 16,-21 1-16,0-1 0,21 21 0,-21-21 15,21 0-15,-22 1 0,1-22 16,21 21-16,21-42 31,1-1-31,-1 22 0,21-21 16</inkml:trace>
  <inkml:trace contextRef="#ctx0" brushRef="#br0" timeOffset="39911.58">6773 9906 0,'-21'0'15,"0"0"-15,0 21 0,0-21 16,-1 21-16,-20-21 0,21 22 15,0-1-15,-22 0 0,22-21 0,-21 21 16,21 0-16,-22 0 0,1 22 0,21-22 16,-21 0-16,20 0 0,-20 0 15,0 1-15,21-1 0,-1-21 0,1 21 16,0 0-16,0-21 0,21 21 16,0 0-1,21-21-15,0 22 16,0-22-16,1 21 0,20-21 0,-21 21 15,21 0-15,-20-21 0,20 21 0,0 0 16,-21-21-16,22 22 0,-22-1 16,0-21-16,0 21 0,0-21 15,1 0-15,-1 21 0,0-21 0,-21 21 16,21-21 0,0 0 62,-21-21-78,21 21 15,-21-21-15,22 21 0,-22-21 0,21 0 16,0 21-16</inkml:trace>
  <inkml:trace contextRef="#ctx0" brushRef="#br0" timeOffset="40975.87">7832 9948 0,'0'-21'0,"21"21"0,-42 21 47,21 1-47,-22 20 15,1-21-15,0 21 0,0-20 0,0 20 16,-22 0-16,22-21 0,0 22 15,0-1-15,0-21 0,-22 22 0,22-22 16,0 0-16,0 0 0,0 0 0,21 0 16,0 1-16,-21-22 0,-1 0 15,44 0 17,-1 0-32,0 0 0,0-22 15,0 22-15,0 0 16,1 0-16,-1 0 0,21-21 0,-21 21 15,0 0-15,22 0 0,-1 0 0,0 0 16,-20-21-16,20 21 0,0-21 16,-21 21-16,22-21 0,-22 21 15,0-21-15,0-1 0,0 1 0,1 21 16,-1-21-16,-21 0 0,0 0 0,0 0 16,0-1-16,0 1 0,0 0 15,0 42 1,-21-21-1,21 21-15,-22 1 0,1 20 0,0-21 16,0 0-16,21 22 0,-21-22 16,0 0-16,21 21 0,-22-21 0,22 1 15,0-1-15,-21 0 0,21 0 0,0 0 16,-21 0-16,21 1 16,21-44 30,0 22-46,1-21 0</inkml:trace>
  <inkml:trace contextRef="#ctx0" brushRef="#br0" timeOffset="41367.65">8742 10118 0,'0'0'0,"0"-64"16,0 43-16,-21 21 15,-1 0-15,1 0 0,0 0 16,0 0-16,0 21 0,0 0 16,-1 1-16,1-1 0,21 0 15,-21 21-15,0-21 0,21 22 0,0-1 16,0-21-16,0 22 0,0-1 0,0 0 16,0-21-16,0 22 0,0-22 0,0 0 15,21 0-15,0 0 0,0 1 16,22-1-16,-22-21 0,0 0 15,21 0-15,-20 0 0,-1 0 0,21 0 16,-21 0-16,22-21 0,-22 21 0,0-22 0,21 1 16,-21-21-16,1 21 0,-1 0 15,0-22-15,0 1 0,0 21 16,0-22-16,1 1 0,-1 21 0,-21 0 16,21 0-16,-21-1 0,0 1 0,-21 21 15,0 0-15,-22 0 0,22 0 16,-21 0-16,-1 0 0,1 0 15,0 0-15,21 0 0,-22 0 0,1 0 16,21 0-16,0 0 0</inkml:trace>
  <inkml:trace contextRef="#ctx0" brushRef="#br0" timeOffset="42148.2">11134 10478 0,'0'42'0,"0"-21"16,21-21-16,0 0 15,21 0-15,-21 0 0,1 0 0,20 0 16,0-21-16,1 21 0,-1-21 0,0 0 16,1-1-16,-1-20 0,0 21 0,1 0 15,-1-22-15,0 1 0,1 0 0,-22-1 16,21 1-16,-21 0 0,0-22 15,1 22-15,-1-22 0,-21 1 16,0-1-16,0 1 0,0 21 0,0-22 16,0 22-16,0 21 0,0-1 0,-21 1 15,-1 21-15,1 0 0,0 21 16,0 22-16,0-1 0,0 0 16,-1 22-16,1-1 0,0 1 0,-21 21 15,21-22-15,-22 22 0,22-1 0,-21 1 16,21 0-16,-1-1 0,1 1 0,0 0 15,-21-22-15,42 22 0,-43 0 0,43-1 16,-21 1-16,0 0 0,0-1 16,0 1-16,21-22 0,0 1 0,0-1 15,0 1-15,0-22 0,0 1 16,0-22-16,0 0 0,21 0 0,0 0 16,0-21-16,22 0 0,-22 0 0,21 0 15,-21 0-15,22-21 0,-1 0 0,0 0 16,1 0-16,-1-22 0,0 1 0,-21 0 15,22-1-15,-22 1 0,21 0 0,-21-22 16,-21 22-16,0-22 0,0 22 16,0-22-16,0 22 0,0-21 0,-21 20 15,0 1-15,0 0 0,-21-1 0,20 22 16,-20 0-16,0 0 0,-1 0 0,22-1 16,-21 1-16,21 21 0,0 0 0,-1 0 15,1 0-15,21-21 16,21 21-1,1 0-15,20 0 16,-21 0-16,21-21 0,1 21 0,-1 0 16,22-21-16,-22 21 0,21-21 0,1-1 15,-22 22-15,22-21 0</inkml:trace>
  <inkml:trace contextRef="#ctx0" brushRef="#br0" timeOffset="42991.98">12467 10372 0,'21'-43'15,"-42"86"-15,63-107 0,-42 43 0,0 0 0,0 0 16,0 0-16,-21-1 0,0 1 0,0 21 15,-21 0-15,20 0 0,1 0 0,-21 0 16,21 0-16,0 0 16,-22 0-16,22 21 0,0 1 0,-21 20 15,20-21-15,1 0 0,0 22 0,21-22 16,0 21-16,-21 0 0,21-20 0,0-1 16,0 21-16,0-21 0,21 0 15,0 1-15,0-22 16,1 0-16,-1 0 0,0 0 0,0 0 15,21 0-15,-20-22 0,-1 1 0,0 0 16,0 0-16,0 0 0,0-22 0,1 22 16,-1-21-16,0 21 0,0-22 0,0 22 15,-21 0-15,0 0 0,0 0 16,0 42 0,0 0-1,0 21-15,-21-20 0,21 20 0,-21-21 16,21 21-16,0-20 0,0-1 0,0 21 15,0-21-15,0 0 0,0 1 0,0-1 16,21 0-16,0-21 16,0 0-16,1 0 0,-1 0 15,0 0-15,0 0 0,0-21 0,0 21 16,22-21-16,-22-1 0,0 1 0,0 0 16,0 0-16,1 0 0,-1 0 0,0-22 15,0 1-15,0 21 0,0-22 16,1 22-16,-22 0 0,0 0 0,21 0 15,-21 42 17,0 0-32,-21 0 0,21 0 0,0 22 15,0-22-15,0 0 0,0 0 0,0 0 16,0 1-16,0-1 0,0 0 0,0 0 16,21-21-16,0 0 0,0 0 15,0 0-15,0 0 0,22 0 16,-22 0-16,0-21 0,0 21 0,22-21 15,-22 0-15,0-1 0,0 1 0,0-21 16,22 21-16,-22-22 0,0 1 16,0 21-16,21-43 0,-20 22 0,-1 0 15,0-22-15,0 22 0,0-22 16,0 22-16,1-21 0,-22 20 0,21 1 16,-21 21-16,0 0 0,0-1 0,-21 44 15,-1-1 1,-20 0-16,21 21 0,0 1 0,0-1 15,-22 0-15,22 1 0,21-1 16,-21 0-16,21 1 0,0-1 0,0 0 16,0 1-16,0-1 0,0 0 15,21 1-15,0-22 0,-21 0 0,21 21 0,1-21 16,-1 1-16,0-22 0,-21 21 16,21-21-16,0 0 0,0 0 0,1 0 15,-1 0-15,0-21 16,0 21-16,-21-22 0,0 1 15,21 0-15,-21 0 0,21 0 16,-21 0-16</inkml:trace>
  <inkml:trace contextRef="#ctx0" brushRef="#br0" timeOffset="43167.89">13102 10033 0,'0'0'0,"-21"0"0,-21 0 0,20 0 0,1 0 15,0 0-15,0 0 0,21-21 16,0 0 0,-21 21-1,21-21 1,-21 21-16,-1-22 0</inkml:trace>
  <inkml:trace contextRef="#ctx0" brushRef="#br0" timeOffset="44107.87">7662 9970 0,'0'0'16,"-21"-22"-16,21 1 16,0 0-1,21 0 1,0 21-16,1 0 15,-1 0-15,0 0 16,21 0-16,-21 0 0,1 0 0,-1 0 16,0 21-16,0-21 0,0 21 15,-21 0-15,0 1 0,0-1 0,0 21 16,0-21-16,-21 0 0,0 1 16,0-1-16,0 21 0,-22-21 0,22 0 15,-21 1-15,-1-1 0,22 0 0,-21 0 16,21 0-16,0-21 0,-22 21 15,22 1-15,0-22 16,42 0 0,0 0-1,0 0-15,1 0 0,-1 0 16,21 0-16,0 0 0,-20 0 16,20 0-16,0 21 0,1-21 0,-22 21 15,21 0-15,0 0 0,-20 0 0,-1 1 16,0-1-16,0 21 0,-21-21 15,0 0-15,0 1 0,0-1 0,-21 0 16,-21 21-16,20-21 0,-20-21 0,0 22 16,-1-1-16,1 0 0,21-21 0,-21 0 15,-1 0-15,22 0 0,0 0 16,0 0-16,0 0 0,-1 0 16,1 0 30</inkml:trace>
  <inkml:trace contextRef="#ctx0" brushRef="#br0" timeOffset="74619.5">20510 3048 0,'0'0'0,"-21"0"16,21 21 0,-21-21-16,0 0 15,21 21 1,0-42 31,21 0-32,0 0 1,-21 0 0,21 0-16,1 21 0,-22-22 15,21 1-15,0 0 0,0 0 0,-21 0 16,21 0-16,0-1 0,-21-20 0,0 21 15,0 0-15,0-22 0,0 22 16,0 0-16,0-21 0,0 21 0,0-1 16,0 1-16,0-21 0,0 21 0,0 0 15,0-1-15,0 1 16,0 0 0,0 42-1,0 0 1,0 1-16,0-1 0,0 0 0,0 0 0,0 0 15,0 0-15,0 1 16,0-1-16,0 0 0</inkml:trace>
  <inkml:trace contextRef="#ctx0" brushRef="#br0" timeOffset="76095.85">20595 3196 0,'0'0'0,"-21"0"0,21-21 47,0 0-47,0 0 15,0 0-15,21-1 0,0 1 16,-21 0-16,0 0 0,21 0 0,1 0 15,-1-22-15,-21 1 0,21 0 0,0-1 16,-21 1-16,21 0 0,0-22 16,-21 1-16,0-1 0,22 22 0,-22-22 15,21 22-15,-21-22 0,0 22 16,0 0-16,0-1 0,0 1 0,0 21 16,0-21-16,0 20 0,-21 1 15,-1 0-15,22 0 0,0 0 0,-21 21 16,0 0-16,0 0 15,0 0-15,0 21 16,21 0-16,-22 0 0,22 0 0,0 22 16,-21-1-16,21-21 0,-21 22 15,21-1-15,-21 21 0,21-20 0,0 20 16,0 1-16,0-1 0,-21-20 0,21 20 16,0 1-16,0-22 0,0 21 15,0-20-15,0-1 0,0-21 0,0 22 16,0-22-16,21 21 0,0-21 15,0 0-15,0 1 0,1-22 16,-1 21-16,0-21 0,21 0 0,-21 0 16,1 0-16,20 0 0,-21 0 0,0 0 15,0 0-15,22-21 0,-22-1 0,0 22 16,0-21-16,0 0 0,1 0 16,-1 0-16,0 0 0,0-22 0,-21 22 15,0 0-15,0 0 0,21 0 0,-21-1 16,0 1-16,0 0 15,0 42 17,0 0-32,0 1 0,-21-1 15,21 0-15,0 0 0,0 0 16,0 0-16,0 1 0,0-1 16,0 0-16,0 0 0,0 0 15,21-21-15,-21 21 16,21-21-16,1 0 0,-1 0 0,0 0 15,21 0-15,-21 0 0,1 0 0,20 0 16,-21 0-16,21-21 0,-20 0 0,-1 21 16,0-21-16,21 0 0,-21 21 15,1-21-15,-22-1 0,21 1 0,-21 0 16,0 0-16,21 0 0,-21 0 0,0-1 16,0 1-1,0 42 1,0 1-1,0-1-15,-21 0 0,21 0 16,-21 0-16,21 0 0,-22 1 16,22-1-16,-21 0 0,21 0 0,0 0 15,0 0-15,-21 1 0,21-1 16,0 0-16,-21-21 16,21-21 30,0 0-46,0-1 16,0 1-16,0 0 0,0 0 16,21 0-16,0 0 0,-21-1 0,21 1 15,1 0-15,-22 0 0,21 0 0,0 0 16,0-1-16,-21 1 0,21 21 16,0-21-16,1 21 0,-1 0 15,0 0-15,0 0 0,0 21 16,-21 0-16,21 1 0,-21-1 15,0 0-15,22 0 0,-22 0 16,0 0-16,21 1 0,-21-1 16,0 0-16,0 0 0,0 0 15,0 0-15,0 1 16,0-1 0,-21-21-16,21-21 31,0-1-16,0-20 1,0 21-16,0 0 0,0 0 0,0-1 16,0 1-16,21 0 0,0 0 0,0 0 15,0 0-15,0-1 0,1 1 16,-1 0-16,0 0 0,0 0 16,0 21-16,0 0 0,1 0 0,-1 0 15,0 0-15,-21 21 0,21 0 16,-21 0-16,0 0 0,21 1 15,-21 20-15,0-21 0,0 0 0,0 0 16,0 1-16,0 20 0,0-21 16,0 0-16,0 0 0,0 1 15,-21-22-15,21-22 63,0 1-48,21 0-15</inkml:trace>
  <inkml:trace contextRef="#ctx0" brushRef="#br0" timeOffset="76544.59">22437 2942 0,'-22'0'0,"22"21"0,22-21 31,-1 0-15,0 0-16,0-21 0,0 21 15,0 0-15,1-21 0,20 0 0,-21 21 16,21-21-16,-20 21 0,-1-21 0,21-1 16,-21 1-16,0 0 0,-21 0 15,0 0-15,22 0 0,-22-1 0,0 1 16,0 0-16,0 0 0,-22 21 15,1 0-15,0 0 0,0 0 16,-21 0-16,20 21 0,1 0 16,0 0-16,0 1 0,0-1 0,-22 21 15,22-21-15,0 22 0,21-22 16,-21 0-16,21 21 0,0-21 0,0 1 16,0-1-16,0 0 0,0 0 15,21-21-15,0 21 0,0-21 0,1 21 16,-1-21-16,0 0 0,21 0 15,-21 0-15,22 0 0,-22 0 0,21 0 16,1 0-16,-22 0 0,21 0 0,-21 0 16,22 0-16,-22-21 0,21 0 0,-21 0 15,0 21-15,1-21 0,-1-22 16,0 22-16,-21 0 0,21 0 0</inkml:trace>
  <inkml:trace contextRef="#ctx0" brushRef="#br0" timeOffset="77027.31">21696 2180 0,'-21'0'16,"-1"0"-16,22 21 31,22-21-15,-1 0-1,0 0-15,0 0 0,0 0 16,0 0-16,-21-21 0,0 0 16,0 0-1,-21 21 1,0 0-16,0 0 16,0 0-16,0 0 15,-1 0 1,1 21-16,21 0 15,0 0 1,21-21 15,1 0-31</inkml:trace>
  <inkml:trace contextRef="#ctx0" brushRef="#br0" timeOffset="77463.06">20447 2477 0,'0'0'0,"-21"21"16,42-21 31,0 0-47,0 0 0,0 0 15,1 0-15,20 0 0,-21 0 16,21 0-16,-20-21 0,20 21 0,-21 0 15,21 0-15,-20-22 0,-1 22 0,0 0 16,0 0-16,0 0 0,0 0 16,1 0 15,-1 0-15,0 0-1,0 0 1</inkml:trace>
  <inkml:trace contextRef="#ctx0" brushRef="#br0" timeOffset="79047.92">19494 4445 0,'0'0'0,"0"-21"0,0 0 15,0 0-15,0-1 16,-21 1-16,21 0 0,-21 0 16,21 0-1,0 42 1,0 0-1,0 21-15,0-20 0,0-1 16,0 21-16,0-21 0,0 22 0,0-1 16,0 0-16,21 1 0,-21-1 0,21 21 15,-21-20-15,0 20 0,0-20 16,0-1-16,22 0 0,-22 1 16,0-1-16,0 0 0,0-21 0,0 1 15,0-1-15,0 0 0,0 0 0,0 0 16,0 0-1,0-42 17,0 0-32,21 0 15,-21 0-15,0 0 0,21-1 16,-21 1-16,21 0 0,-21 0 16</inkml:trace>
  <inkml:trace contextRef="#ctx0" brushRef="#br0" timeOffset="79736.53">19939 4805 0,'0'21'15,"0"0"1,0 0-16,0 1 16,0-1-16,0 0 15,21-21 17,0 0-32,0 0 0,1-21 15,-1 21-15,-21-21 16,21-1-16,0 1 15,-21 0-15,0 0 0,0 0 16,0 0-16,0-1 16,-21 22-1,0 0-15,21 22 0,-21-1 16,-1 0-16,22 0 0,-21 0 16,21 0-16,0 1 15,0-1-15,0 0 0,0 0 16,21-21 15,1-21-31,-22 0 16,0 0-16,0-1 15,0 1 1,0 0-16,0 0 0,0 0 16,-22 21-1,1 0-15,21 21 16,0 0-16,-21-21 0,21 21 15,0 0-15,-21-21 0,21 22 16,0-1-16,0 0 0,0 0 16,-21-21-16,21 21 0,-21-21 62,-1 0-46,1 0-1,0 0-15,0 0 16</inkml:trace>
  <inkml:trace contextRef="#ctx0" brushRef="#br0" timeOffset="85799.81">22542 4191 0,'0'0'0,"22"-21"16,-1 21-16,0-21 0,0 0 15,0 21-15,0-22 0,1 22 0,-22-21 16,21 21-16,0-21 0,0 21 16,0-21-16,0 21 0,-21-21 0,22 0 15,-1 21-15,-21-22 16,21 22-16,-21 22 47,-21-1-47,0 0 0,-1 0 15,1 0-15,0 0 0,0 1 16,0 20-16,-22-21 0,22 21 0,-21-20 16,0-1-16,20 21 0,-20-21 0,0 22 15,-1-22-15,1 0 0,0 0 16,21 0-16,-22 0 0,1 1 0,0-1 15,20 0-15,-20 0 0,0-21 0,21 21 16,-22 0-16,22-21 0,-21 22 16,21-1-16,-22-21 0,22 21 15,0-21-15,0 21 0,0-21 0,-1 0 16,44 0 31,-1-21-47,0 21 15,0 0-15,0 0 0,0 0 16,1 0-16,-1 0 0,0 0 0,0 0 16,21 0-16,-20 0 0,-1 0 0,21 0 15,-21 0-15,22 0 0,-22 0 0,21 0 16,-21 21-16,22-21 16,-1 21-16,0-21 0,-21 21 0,22-21 15,-22 22-15,21-1 0,-21-21 0,1 21 16,-1-21-16,0 0 0,0 21 15,-21 0-15,21-21 16,-42 0 250,0 0-235,0 0-15,0 0-1,21-21-15,-22 21 0,1-21 16,0 21-16,0 0 0,0-21 0,0 21 15,-1 0-15,1-21 0,0-1 16,0 22-16,0-21 0,0 21 0,-1 0 16,1-21-16,0 21 0,-21 0 0,21 0 15,-1-21-15,1 21 0,0 0 16,0 0-16,0 0 0,0 0 16,-1 0-16,1 0 0,0 0 0,0 0 15,0 0-15,0 0 0,-1 0 0,1 0 16,0 0-1,0 0-15,0 21 16,21-42 140,21 21-156,0 0 47,0 0-31,0 0 31,1 0-32,-22-21-15,0 0 16,21 21-16</inkml:trace>
  <inkml:trace contextRef="#ctx0" brushRef="#br0" timeOffset="86599.35">21992 4593 0,'0'0'0,"-21"21"16,0-21-16,0 0 15,42-21 32,0 21-47,0-21 16,0 21-16,0-21 0,22 21 0,-22-21 15,21 0-15,-21-1 0,22 1 16,-1-21-16,22 21 0,-22-22 0,21 1 16,-20 21-16,20-21 0,1-1 15,-22 1-15,0 21 0,1 0 0,-1-1 16,-21 1-16,0 0 0,1 21 0,-1 0 31,-21 21-15,0 0-16,-21 1 15,-1-1-15,1 0 0,0 0 0,0 0 16,-21 0-16,20 1 0,-20-1 16,-21 21-16,20-21 0,1 0 0,0 1 15,-22-1-15,22 0 0,-1 0 16,1 0-16,0 0 0,-1 1 0,1-22 16,0 21-16,21 0 0,-22-21 0,22 0 15,0 21-15,0-21 0,0 0 16,-1 0-16,1 0 0,21 21 0,-21-21 15,0 0 1,21 21-16,21 1 16,0-22-1,0 0-15,1 21 0,-1-21 0,21 21 16,-21-21-16,22 21 0,-22-21 16,21 21-16,0 0 0,1-21 0,-1 22 15,22-22-15,-22 21 0,0-21 16,1 21-16,-1-21 0,0 21 0,1-21 15,-1 0-15,-21 21 0,21-21 16,-20 0-16,-1 21 0,0-21 0,0 0 16,0-21 62,-21 0-78,21 0 15,1 0-15</inkml:trace>
  <inkml:trace contextRef="#ctx0" brushRef="#br0" timeOffset="86979.13">23558 4064 0,'0'0'0,"0"-21"0,0 0 0,0 0 16,0-1-16,0 1 16,0 42 15,0 1-31,0-1 0,0 21 0,0-21 16,0 22-16,0-1 0,0 0 15,0 1-15,-21 20 0,21-21 0,-21 1 16,21-1-16,-21-21 0,21 22 0,0-1 15,0-21-15,-21 21 0,21-20 0,-21-1 16,21 0-16,0 0 0,0 0 16,-22 0-16,22 1 0,-21-22 15,21 21-15,0-42 47,21 21-31,-21-22-16,22 1 0,-1 0 0,-21 0 15,21 0-15,0 0 0</inkml:trace>
  <inkml:trace contextRef="#ctx0" brushRef="#br0" timeOffset="87519.88">24003 4255 0,'0'0'0,"0"-22"16,0-41-1,0 42-15,0 0 16,21-1-16,0 1 0,0 21 0,1-21 16,-1 0-16,0 21 0,0 0 0,0-21 15,0 21-15,22 0 0,-22 0 16,0 0-16,0 0 0,0 0 0,1 21 16,-1 0-16,0 0 0,0 0 0,-21 22 15,0-22-15,0 21 0,0-21 16,0 22-16,0-1 0,0-21 0,-21 22 15,0-22-15,0 21 0,-22-21 0,22 22 16,-21-22-16,-22 0 0,22 0 16,0 0-16,-22 0 0,22 1 15,-1-1-15,1 0 0,0-21 0,21 21 16,-22-21-16,22 21 0,0-21 16,21 21-1,21-21 1,0 0-16,0 0 0,22 0 0,-22 0 15,21 0-15,1 0 0,-22 0 16,21 0-16,0 0 0,1 0 0,-1 0 16,0-21-16,1 21 0,-1 0 0,-21 0 15,22 0-15,-22 0 0,0 0 16,0 0-16,0 0 0,0 0 16,1 0-16,-1 0 15,0 0 32,0-21-31,-21 0-1,21 21-15</inkml:trace>
  <inkml:trace contextRef="#ctx0" brushRef="#br0" timeOffset="88231.98">26268 4487 0,'0'0'0,"21"0"46,0 0-46,0 0 0,0 0 0,22 0 16,-1 0-16,0-21 0,22 21 0,-22 0 16,22-21-16,20 21 0,-20 0 15,21 0-15,-1 0 0,-20 0 0,20-21 16,-20 21-16,-1 0 0,-20 0 16,-1-21-16,0 21 0,-20-21 15,-1 21-15,-21-22 0,0 1 0,0 0 16,-21 21-16,-1-21 0,-20 21 15,0-21-15,-1 21 0,1 0 16,0-21-16,-1 21 0,1 0 0,0 0 16,21 0-16,-1-22 0,1 22 15,42 0 1,1 0-16,-1 0 16,21 0-16,0 0 0,-20 0 15,20 22-15,-21-22 0,21 21 0,-20 0 16,-1 0-16,0 0 0,0 0 15,-21 1-15,0-1 0,0 0 16,0 0-16,0 21 0,0-20 0,-21-1 16,0 0-16,0 21 0,-1-21 0,1 1 15,-21-1-15,21 0 0,-22 0 16,22 0-16,0 0 0,0 1 0,-21-22 16,20 21-16,22 0 0,-21-21 0,0 21 15,42-21 1,0 0-1,1-21-15,20 0 0,0 0 0</inkml:trace>
  <inkml:trace contextRef="#ctx0" brushRef="#br0" timeOffset="88911.59">28892 3831 0,'0'0'0,"0"-21"0,0 0 0,0 0 0,-42-22 16,21 43 0,0 0-16,-22 0 0,22 22 15,-21-1-15,0 0 0,20 0 0,-20 21 16,0 1-16,-1 20 0,1-20 16,-21 20-16,20-21 0,1 22 15,0-1-15,-1-20 0,22-1 0,0 22 16,21-43-16,0 21 0,0 0 15,0-20-15,21 20 0,21-21 0,-20 0 16,20 0-16,21 1 0,-20-22 0,-1 21 16,0-21-16,1 0 0,-1 0 15,22 0-15,-43 0 0,21 0 0,0 0 16,-20-21-16,20-1 0,-21 22 0,-21-21 16,0 0-16,0 0 0,0-21 15,0 20-15,0 1 0,-21 0 0,0 0 16,0 0-16,-22 0 0,1-1 15,21 1-15,-22 21 0,22 0 16,-21-21-16,21 21 0,0 0 0,-1 0 16,44 0 15,20 0-31,-21 0 16,0 0-16,0 0 0,1 21 0,20 0 15,-21-21-15,0 22 0,0-22 16,1 21-16,-22 0 0,0 0 0,21 0 15,-21 0-15,0 1 0,0-1 16,0 21-16,0-21 0,0 0 0,-21 22 16,21-1-16,-22 0 0,1 1 15,0-1-15,0 0 0,21 1 0,-21-1 16,0 0-16,-1-20 0,22 20 16,0 0-16,-21-21 0,21 22 0,0-22 15,-21 0-15,21 0 0,0 0 0,0 1 16,21-1-1,0-21-15,1 0 16,-1 0-16,0 0 0,0-21 16,0 21-16,0-22 0,-21 1 0,22 0 15,-1 0-15,0-21 0,21-1 16,-21 1-16</inkml:trace>
  <inkml:trace contextRef="#ctx0" brushRef="#br0" timeOffset="89757.29">29422 4043 0,'0'0'0,"0"-42"0,0 20 0,0 1 0,0 0 15,0 0 1,0 42 0,0 0-16,0 0 0,0 1 15,-22 20-15,22 0 0,-21 1 16,0-22-16,21 21 0,-21 0 0,21 1 15,-21-1-15,21 0 0,-21 1 16,-1-1-16,22-21 0,0 0 16,0 22-16,0-22 0,-21 0 0,21 0 15,0 0 1,-21-21 0,21-21-1,0 0-15,0 0 16,0 0-16,0 0 0,0-1 0,0-20 15,0 0-15,0-1 0,21 1 0,0 0 16,1-22-16,20 22 0,-21-22 16,0 22-16,0 0 0,1-1 15,-1 22-15,0-21 0,0 21 16,0 21-16,-21-21 0,21 21 16,1 0-16,-1 0 0,-21 21 15,0 0-15,21 0 16,-21 21-16,21-20 0,-21 20 0,0 0 15,0-21-15,0 22 0,21-1 16,-21 0-16,0-20 0,21 20 0,-21-21 16,0 0-16,0 22 0,0-22 0,0 0 15,0 0-15,0 0 16,0-42 31,0 0-47,0 0 0,0-22 15,22 22-15,-1-21 0,0 0 16,-21-1-16,21 1 0,0 0 0,0-22 16,22 22-16,-22-1 0,0 1 0,0 21 15,0-21-15,22 20 0,-22 1 16,0 0-16,0 21 0,22 0 0,-22-21 16,0 21-16,21 0 0,-21 0 15,22 21-15,-22 0 0,0-21 0,0 43 16,0-22-16,-21 0 0,0 21 15,0-21-15,0 22 0,0-1 16,0 0-16,-21 1 0,0-1 0,0 0 16,0-20-16,-22 20 0,22 0 15,0-21-15,0 22 0,0-22 0,0 0 16,-1 0-16,22 0 0,-21 1 0,21-1 16,-21-21-16,21 21 0,0 0 15,0 0 1,21-21-1,0 21-15,1-21 0,-22 22 32</inkml:trace>
  <inkml:trace contextRef="#ctx0" brushRef="#br0" timeOffset="90919.82">19262 6435 0,'0'0'0,"-22"0"0,1-21 0,0 21 0,21-22 0,-21 1 16,0 21-16,21-21 0,-21 0 16,-1 0-16,22 0 15,0-1-15,0 1 0,0 0 16,0 0-16,0 0 0,22 21 15,-22-21-15,21 21 0,0 0 16,21 0-16,-21 0 0,1 0 0,20 0 16,-21 21-16,21-21 0,-20 21 0,20 21 15,-21-21-15,0 22 0,0-1 0,1 0 16,-1 22-16,-21-22 16,0 22-16,0-22 0,0 22 0,0-22 0,0 0 15,-21 1-15,-1-1 0,-20 0 0,21 1 16,-21-1-16,-1-21 0,1 21 15,0-20-15,-1-1 0,1 0 16,0 0-16,-1 0 0,1 0 0,0 1 16,20-22-16,-20 0 0,21 0 0,0 0 15,0 0-15,-1 0 0,1-22 16,21 1-16,-21 0 0,21 0 16,0 0-16,0 0 0,0-1 0,0-20 15,0 0-15,0 21 0,0-22 0,21 22 16,0-21-16,-21-1 0,22 22 15,-1 0-15,0 0 0,0 0 0,0 0 16,0 21-16,22 0 0,-22 0 16,0 0-16,21 0 0,-20 21 0,-1 0 15,21 0-15,-21 21 0,0-20 16,22 20-16,-22-21 0,0 21 0,-21-20 16,21 20-16,0-21 0,1 0 0,-22 22 15,0-22-15,0 21 0,0-21 0,21 0 16,-21 1-16,0-1 0,0 0 15,0 0-15,0 0 0,0 0 16,21-21 15,0-21-15,0 0-16,0-21 0</inkml:trace>
  <inkml:trace contextRef="#ctx0" brushRef="#br0" timeOffset="91263.62">20066 6922 0,'0'0'0,"21"0"31,0 0-15,0 0-16,1 0 15,-22-22-15,21 22 0,-21-21 16,21 21-16,-21-21 15,-21 21 1,0 0-16,-1 0 16,1 0-16,0 0 15,0 0-15,21 21 0,-21-21 0,21 21 16,0 1-16,0-1 16,0 0-16,0 0 15,0 0 1,0-42 31,21 0-47</inkml:trace>
  <inkml:trace contextRef="#ctx0" brushRef="#br0" timeOffset="93127.04">22310 6244 0,'0'0'0,"21"0"15,0 0-15,-21-21 0,21 21 16,0 0-16,-21-21 0,21 0 0,1 21 16,-1-21-16,0 21 15,0 0-15,-21-22 16,21 22-1,-21 22 17,-21-1-17,0 0-15,0 0 0,0 0 0,-1 0 16,1 22-16,0-22 0,-21 21 16,21 1-16,-22-1 0,1-21 0,0 21 15,20 1-15,-20-1 0,0-21 0,-22 22 16,22-22-16,0 21 0,-1-21 15,1 0-15,0 1 0,20-1 0,-20-21 16,21 21-16,0-21 0,0 0 0,42-21 47,0 21-47,0 0 16,21-21-16,-20 21 0,20-22 0,-21 22 15,21 0-15,-20 0 0,20 0 16,0 0-16,-21 0 0,22 0 0,-22 0 15,21 0-15,1 22 0,-22-22 0,21 21 16,-21-21-16,22 0 0,-22 0 0,0 21 16,0-21-16,0 0 0,0 0 15,1 0-15,-1 21 0,0-21 16,0 0 62,0-21-78,0 21 16,1-21-16</inkml:trace>
  <inkml:trace contextRef="#ctx0" brushRef="#br0" timeOffset="93735.69">23791 6223 0,'21'-21'15,"-21"0"-15,22 21 16,-22-21-16,0-1 15,-22 22 17,1 0-32,-21 0 15,21 22-15,0-1 0,-22-21 0,22 21 16,0 0-16,-21 21 0,20-20 16,-20 20-16,21 0 0,-21 1 15,20-1-15,1 0 0,0 1 0,0-1 16,0 0-16,21 1 0,-21-1 0,21-21 15,0 21-15,0 1 0,0-22 0,0 0 16,0 0-16,42 0 0,-42 1 16,21-1-16,0-21 0,0 21 0,22-21 15,-22 0-15,0 0 0,0 0 0,22 0 16,-1 0-16,-21 0 0,21 0 0,-20 0 16,20-21-16,-21 0 0,0 21 15,0-22-15,1 1 0,-1 0 0,0 0 16,-21 0-16,0 0 0,0-22 15,0 22-15,0 0 0,0 0 16,-21 21-16,0-21 0,-22 21 16,22 0-16,0 0 0,-21 0 0,20 21 15,-20 0-15,21 0 0,-21-21 16,20 21-16,1 0 0,0 1 0,0-22 16,0 21-16,21 0 0,-21 0 0,21 0 15,0 0-15,0 1 16,21-22-16,0 0 15,0 0-15,21 0 0,-20 0 0,-1 0 16</inkml:trace>
  <inkml:trace contextRef="#ctx0" brushRef="#br0" timeOffset="95567.35">26310 6689 0,'0'0'0,"-21"0"0,0 0 0,0 0 16,-1 0-1,1 0-15,42 21 32,22-21-32,-1 0 0,0 0 15,1 0-15,20 0 0,1 21 0,-1-21 16,22 0-16,21 0 0,-22 0 0,22 0 15,0 0-15,0 0 16,-21 0-16,-1 0 0,1 0 0,0 0 0,-22 0 16,-21 0-16,1-21 0,-1 21 15,-21-21-15,0 21 0,-21-21 16,0-1-16,0 1 0,-21 0 16,0 0-16,-21 0 0,21 21 0,-22-21 15,1 21-15,21 0 0,0 0 16,-1 0-16,1 0 0,0-22 0,42 22 31,0 0-15,1 0-16,20 0 0,-21 0 0,21 22 15,1-22-15,-22 0 0,21 21 0,1-21 16,-22 0-16,21 21 16,-21 0-16,0-21 0,-21 21 0,0 0 15,0 1-15,0-1 0,0 0 0,-21 0 16,0 0-16,0 0 0,0 1 15,-22-1-15,22 21 0,-21-21 0,0 0 16,-1 1-16,22-1 0,-21 0 0,21-21 16,-22 21-16,22 0 0,0 0 0,0-21 15,21 22-15,-21-22 16,42 0 0,0 0-16,21 0 15,-21-22-15</inkml:trace>
  <inkml:trace contextRef="#ctx0" brushRef="#br0" timeOffset="97603.77">29125 6181 0,'21'0'0,"1"0"16,-1 0-16,0-21 16,0 21-16,0 0 15,-21-22-15,21 22 0,1 0 0,-22-21 16,21 0-16,0 0 16,-21 0-16,0 0 0,-21-1 15,0 22 1,-1 0-16,-20 0 0,21 0 15,-21 0-15,-1 22 0,1-1 0,21-21 16,-22 42-16,1-21 0,-21 0 16,20 22-16,22-1 0,-21 0 0,-1 22 15,1-22-15,21 1 0,0 20 0,0-21 16,21 1-16,0-1 0,0 0 16,0-20-16,42 20 0,-21-21 0,21 21 15,-20-20-15,20-1 0,21 0 0,-20 0 16,-1-21-16,22 21 0,-22-21 15,0 0-15,1 0 0,-1 0 0,0 0 16,-21 0-16,22 0 0,-22-21 16,0 0-16,-21 0 0,0 0 15,0-1-15,0 1 0,0-21 0,0 0 16,0 20-16,-21-20 0,0 0 16,0 21-16,-22-1 0,22 1 0,0 0 15,0 0-15,-22 0 0,22 21 0,0 0 16,21 21-1,21 0 1,0 0-16,1-21 16,-1 21-16,21-21 0,-21 22 0,0-1 15,22-21-15,-22 21 0,0 0 16,0-21-16,0 21 0,1 0 16,-22 1-16,0 20 0,0-21 0,0 0 15,0 0-15,0 22 0,-22-22 16,1 21-16,0-21 0,0 22 0,-21-22 15,20 21-15,1-21 0,0 22 0,0-1 16,0-21-16,0 22 0,-1-22 16,22 21-16,0-21 0,-21 0 0,21 22 15,0-22-15,0 0 0,0 0 16,0 0 0,21-21-16,1 0 15,-1 0-15,0-21 0,0 0 16,0 0-16,0 0 0,22-22 15,-22 22-15,21-21 0</inkml:trace>
  <inkml:trace contextRef="#ctx0" brushRef="#br0" timeOffset="97948.81">30184 6244 0,'0'-21'0,"0"42"0,0-63 15,0 0-15,0 20 0,0 1 16,-22 21-1,1 0-15,0 21 0,0 1 16,0-1-16,0 0 0,-1 21 16,1-21-16,0 22 0,0-1 15,0 0-15,0 1 0,-1 20 0,1-20 16,21-22-16,0 21 0,0 0 16,0-20-16,0 20 0,0-21 0,0 0 15,0 0-15,21 1 0,1-1 0,-1 0 16,21 0-16,-21-21 0,0 0 15,22 0-15,-22 0 0,21 0 0,-21 0 16,22 0-16,-22 0 0,0 0 16,21-21-16,-20 0 0,-1 21 0,21-21 15,-21-1-15,0 1 0,1 0 16,-22 0-16,21 0 0,-21 0 16,0-1-1,0 1-15,-21 21 0,-1-21 0</inkml:trace>
  <inkml:trace contextRef="#ctx0" brushRef="#br0" timeOffset="98167.68">29866 6541 0,'0'0'0,"-42"0"16,21 0-16,21-22 16,21 22-16,0 0 15,0 0-15,0-21 0,22 21 16,-22 0-16,21 0 0,0 0 0,-20-21 15,20 21-15,0 0 0,1 0 16,-1-21-16,-21 21 0,0 0 0,22-21 16,-22 0-16,0 21 0,-21-22 15,21 22-15,-21-21 0,0 0 0,0 0 16,0 0-16,0 0 0</inkml:trace>
  <inkml:trace contextRef="#ctx0" brushRef="#br0" timeOffset="98396.55">30014 6160 0,'0'0'0,"-21"0"0,21-22 16,21 22 0,0-21-16,22 21 0,-22 0 15,21-21-15,1 0 0,-1 21 16,0 0-16,1 0 0,-1-21 0,0 21 16,1 0-16,20 0 0,-21 0 15,1 0-15,-1 0 0,0 0 0,-20 0 16,20 0-16,-21 0 0,0 0 15,0 0-15,-42 0 32,0 0-32,0 0 0,-21 21 15,-1-21-15</inkml:trace>
  <inkml:trace contextRef="#ctx0" brushRef="#br0" timeOffset="99715.8">19135 8890 0,'0'-21'0,"0"0"0,0 0 15,0-1 1,0 1-16,0 42 47,-22 1-47,22 20 0,-21 0 15,21-21-15,-21 22 0,21-1 0,0 0 16,0 1-16,-21-1 0,21-21 0,0 22 16,-21-22-16,21 0 0,0 21 15,0-21-15,0 1 0,0-1 16,0 0-1,0-42 32,0 0-47,0-1 16,0 1-16,0 0 16,0 0-1,21 0-15,-21 0 16,21 21-16</inkml:trace>
  <inkml:trace contextRef="#ctx0" brushRef="#br0" timeOffset="100407.75">18965 8827 0,'-21'-22'0,"42"44"0,-63-65 16,42 22-1,0 0-15,0 0 16,0 0 0,21-1-16,0 22 15,0 0-15,1-21 0,-1 21 16,0 0-16,0 0 0,0 0 0,0 0 15,1 0-15,-1 0 0,0 0 0,0 0 16,-21 21-16,0 1 0,0-1 0,0 21 16,0-21-16,0 22 0,-21-1 15,0-21-15,-22 21 0,22 1 0,0-1 16,-21 0-16,-1-20 0,22 20 0,-21 0 16,21-21-16,-22 1 0,22-1 15,-21 0-15,21 0 0,0 0 16,-1-21-16,44 0 47,-1-21-47,0 21 0,0 0 0,0-21 15,0 0-15,1 21 0,-1 0 0,0 0 16,0 0-16,21 0 0,-20 0 0,20 0 16,-21 0-16,0 0 0,22 21 15,-22 0-15,0 0 0,0 0 0,0-21 16,-21 22-16,21 20 0,-21-21 0,0 0 15,0 0-15,0 22 0,0-22 0,-21 21 16,0-21-16,0 22 0,0-22 16,-22 0-16,1 21 0,21-20 15,-21-1-15,-1 0 0,1 0 0,21-21 16,-22 21-16,22-21 0,-21 0 0,21 0 16,0 0-16,-22 0 0,22 0 15,0 0-15,0 0 0,21-21 16,-21 21-16,21-21 0,-22 0 0,22 0 15,0-1-15,0 1 16,0 0 0,22 0-16,-1 21 15,0-21-15,0 0 0,0 21 0,0-22 16</inkml:trace>
  <inkml:trace contextRef="#ctx0" brushRef="#br0" timeOffset="100799.43">19939 9335 0,'0'0'0,"21"0"47,0 0-47,0 0 15,-21-22-15,22 22 16,-22-21-16,0 0 0,0 0 16,0 0-1,-22 21-15,1 0 16,0 0-16,0 0 16,0 0-16,0 0 15,21 21-15,-22-21 0,22 21 16,0 0-1,22-21 32,-1 0-31,-21-21-16,21 0 0,0 21 16,-21-21-16</inkml:trace>
  <inkml:trace contextRef="#ctx0" brushRef="#br0" timeOffset="102691.12">21929 8678 0,'0'0'0,"-22"0"0,1 0 16,0-21-1,0 21-15,0 0 16,21-21-16,0 42 78,21 0-78,0-21 16,0 22-16,22-22 0,-22 21 0,21-21 15,0 21-15,1-21 16,-1 21-16,0-21 0,22 21 0,-22-21 16,22 0-16,-1 21 0,-20-21 0,-1 0 15,21 0-15,-20 0 0,-22 0 16,21 0-16,-21 0 0,1 0 0,-1 0 15,-21 22 17,-21-22-32,-1 0 0,-20 21 0,21 0 15,-21 0-15,-1-21 0,1 42 0,0-20 16,-1-1-16,1 21 0,0-21 16,-1 22-16,1-22 0,0 21 0,-1-21 15,22 0-15,-21 22 0,21-22 16,-22 0-16,22 0 0,0 0 0,0-21 15,0 22-15,-1-1 0,1-21 16,0 21-16,0-21 0,21 21 16,-21-21-16,42 0 31,-21-21-31,21 21 16,21-21-16,-20 0 0,20-1 0,-21 1 15,21 0-15</inkml:trace>
  <inkml:trace contextRef="#ctx0" brushRef="#br0" timeOffset="103269.2">23728 8551 0,'0'0'0,"0"-21"0,21 21 0,-21-21 15,21 21-15,-21-21 16,-21 21 0,0 0-1,0 21-15,-1-21 0,-20 21 16,21 0-16,-21 22 0,20-22 0,-20 21 15,21 1-15,-21 20 0,20-21 0,-20 22 16,21-22-16,0 22 0,0-1 0,21-20 16,0-1-16,0 21 0,0-20 15,0-22-15,0 21 0,0-21 0,0 22 16,21-22-16,0 0 0,21 0 0,-21-21 16,22 21-16,-22-21 0,21 0 0,1 0 15,-22 0-15,21 0 16,-21 0-16,22 0 0,-22-21 0,21 21 15,-21-21-15,0 0 0,1 0 0,-1 0 16,-21-1-16,21 1 0,-21-21 16,0 21-16,0 0 0,-21-1 0,0 1 15,-1 0-15,1 21 0,-21 0 0,21 0 16,-22 0-16,1 0 0,21 0 0,-21 21 16,20 0-16,-20 1 0,21-22 15,0 21-15,0 0 0,-1 0 0,22 0 16,0 0-16,-21 1 0,21-1 0,0 0 15,0 0-15,21-21 16,-21 21-16,22-21 16,20 0-16,-21 0 0,21 0 0,1 0 15,-1 0-15</inkml:trace>
  <inkml:trace contextRef="#ctx0" brushRef="#br0" timeOffset="103919.33">25569 8996 0,'0'0'0,"-21"0"0,0 0 0,-21 0 0,20 0 16,1 0-16,0 0 16,0 0-16,42 0 15,0 0 1,22 0-16,-1 0 0,21 0 16,1 0-16,-1 0 0,22 0 0,0 0 15,21 0-15,-1 0 0,-20 0 0,21 0 16,0 0-16,0 0 0,-1-21 15,1 21-15,0 0 0,-21-21 16,-1 21-16,-20-22 0,-22 22 0,1-21 16,-1 21-16,-21-21 0,0 21 15,-21-21-15,0 0 0,-21 0 16,-21 21-16,-1-22 0,1 22 0,0 0 16,-22-21-16,22 21 0,-22 0 15,22 0-15,0 0 0,-1 0 0,22 0 16,0 0-16,0 0 0,0 0 15,42 0 1,0 0-16,0 0 16,22 0-16,-1 0 0,0 0 15,1-21-15,-1 21 0,21 0 0,-20 0 16,-1 0-16,-21 0 0,22 0 0,-22 0 16,0 0-16,-21 21 0,0 0 15,0 1-15,0-1 0,-42 0 0,20 21 16,-20 1-16,0-1 0,-1 0 15,1 1-15,0-1 0,-1 0 0,-20 1 16,21-22-16,-1 21 0,1-21 0,21 0 16,-22 1-16,22-1 0,-21-21 0,21 0 15,0 0-15,-1 0 0,1 0 16,21-43 0</inkml:trace>
  <inkml:trace contextRef="#ctx0" brushRef="#br0" timeOffset="104636.24">29633 8255 0,'0'0'0,"21"-21"0,1 0 15,-1 21-15,0-21 0,0-1 16,-21 1-16,-21 0 15,0 21-15,0 0 0,-22 21 0,-20 0 16,20 1-16,-20-1 16,-22 21-16,22 0 0,-22 1 0,22-1 15,-22 0-15,21 22 0,1-22 0,21 1 16,-22 20-16,22-21 0,21 22 16,-1-22-16,22 1 0,0-1 0,0-21 15,0 21-15,22-20 0,-1 20 0,0-21 16,21 0-16,1 0 0,-1-21 0,0 22 15,22-22-15,-22 0 0,22 0 16,-22 0-16,0 0 0,1-22 0,-1 1 16,0 0-16,1 0 0,-22 0 0,0-22 15,0 22-15,-21-21 16,0 21-16,0-22 0,0 22 0,0 0 16,0 0-16,0 0 0,-21 21 0,0 0 15,0 0-15,21 21 16,0 0-16,0 21 15,0 1-15,0-1 0,0 0 0,0 1 16,-22-1-16,22 22 0,0-1 16,-21-21-16,21 22 0,-21-1 0,21 1 15,-21-1-15,0 1 0,21-1 0,-21 1 16,-22-1-16,22 1 0,0-22 16,-21 1-16,20-1 0,-20 0 0,21 1 15,0-22-15,-22 21 0,22-21 16,21 0-16,-21-21 0,42 0 31,0-21-31,22 0 16,-22-21-16,21 21 0,1-22 0</inkml:trace>
  <inkml:trace contextRef="#ctx0" brushRef="#br0" timeOffset="105215.67">30205 8742 0,'0'0'15,"42"-127"-15,-42 106 16,-21 42 0,0 0-16,0 0 15,-1 22-15,-20-1 0,21 0 0,0 22 16,-22-1-16,22-20 0,0-1 0,-21 21 16,21-20-16,21-1 0,-22-21 15,22 22-15,-21-22 0,21 0 0,0 0 16,-21-21-16,21 21 0,-21-42 47,21 0-47,0-21 0,0 20 0,0-20 15,21 0-15,0-1 0,0 1 16,1-21-16,20-1 0,-21 1 16,21 20-16,1-20 0,-1 20 0,-21 1 15,22 0-15,-1 21 0,0-22 0,1 43 16,-1 0-16,-21 0 0,21 0 15,-20 21-15,-1 1 0,0-1 0,-21 21 16,0 0-16,0 1 0,21-1 0,-21 0 16,0 22-16,0-22 0,0 1 15,0-1-15,0 0 0,0 1 0,0-1 16,21-21-16,0 0 0,-21 0 0,22 1 16,-1-1-16,0-21 15,0 0-15,-21-21 0,21-1 16,0 1-16,1 0 0,-22 0 15,21-21-15,0-1 0,-21 1 16,21-22-16,0 22 0,0-21 0,1-1 16,-1 22-16,21-1 0,-21-20 0,0 21 15,22 20-15,-22-20 0,0 21 16,0 0-16,0 21 0,-21-21 0,-21 21 31,0 0-31,0 21 16,0-21-16,-22 0 0,22 21 0</inkml:trace>
  <inkml:trace contextRef="#ctx0" brushRef="#br0" timeOffset="127063.32">24088 13081 0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30T16:14:57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1122 0,'-21'0'15,"0"0"-15,21-21 16,-21 21-16,0 0 16,21-21-16,-21 21 0,21-22 15,0 1-15,0 0 0,0 0 16,0 0-16,0 0 0,21-1 15,0 1-15,0-21 0,0 21 16,0 0-16,1-1 0,-1-20 0,0 21 16,0 0-16,21 21 0,-20-21 15,-1-1-15,21 22 0,-21 0 0,0-21 16,1 21-16,20 0 0,-21 0 0,0 21 16,22-21-16,-22 22 0,0 20 15,0-21-15,0 21 0,0 1 0,1-1 16,-22 0-16,0 1 0,21-1 0,-21 22 15,0-22-15,0-21 0,0 21 16,0 1-16,0-22 0,0 21 0,0-21 16,0 1-16,0-1 15,-21-21 1,21-21 0,0-1-16,0 1 15,0 0-15,0 0 0,21-21 16,0 20-16,-21-20 0,21 0 0,0-22 15,0 22-15,1-22 0,-1 22 0,0 0 16,21-1-16,-21 1 0,22 0 16,-22 21-16,21-1 0,-21 1 0,22 0 15,-22 21-15,21 0 0,-21 0 0,1 21 16,-1-21-16,0 43 0,0-22 16,0 21-16,-21 0 0,21 1 15,-21-1-15,0 0 0,0 1 0,0-1 16,0 0-16,0 1 0,0-1 15,0-21-15,0 22 0,0-22 0,0 0 16,-21 0-16,21 0 0,0 0 0,-21 1 16,21-1-1,21-42 1,-21-1 0,21 1-16,1 0 0,-1 0 15</inkml:trace>
  <inkml:trace contextRef="#ctx0" brushRef="#br0" timeOffset="399.28">4762 1058 0,'0'22'15,"-21"-22"1,21 21-16,21-21 16,1 0-1,-1-21-15,0 21 0,0-22 0,21 1 16,-20 0-16,-1 0 0,0 0 15,0 0-15,21-1 0,-20 1 0,-1 0 16,-21 0-16,21 0 0,-21 0 16,21-1-16,-21 1 0,0 0 15,0 0-15,-21 21 16,0 0-16,0 0 0,-1 0 16,1 0-16,0 21 0,-21 0 15,21 22-15,-1-22 0,1 21 0,21 0 16,-21-20-16,21 20 0,-21 0 0,21-21 15,0 22-15,0-22 0,0 0 16,0 21-16,0-20 0,21-1 0,0-21 16,0 21-16,22 0 0,-22-21 0,0 0 15,21 0-15,-20 0 0,-1 0 16,21 0-16,-21 0 0,0 0 16,22 0-16,-22 0 0,0 0 0,21 0 15,-20-21-15,-1 0 0,0 21 0,0-21 16,0-1-16,0 1 0</inkml:trace>
  <inkml:trace contextRef="#ctx0" brushRef="#br0" timeOffset="668.11">5524 762 0,'0'0'0,"0"-21"16,22 42-1,-1 0 1,-21 0-16,21 22 0,0-22 15,-21 0-15,21 0 0,0 22 0,1-22 16,-1 0-16,0 21 0,0-21 0,0 1 16,0-1-16,1 0 0,-1 21 15,-21-21-15,21 1 0,-21-1 16,21 0-16,-21 0 0,21-42 62,-21 0-62,21 0 0,-21-22 0,0 22 0</inkml:trace>
  <inkml:trace contextRef="#ctx0" brushRef="#br0" timeOffset="907.97">5990 826 0,'0'0'0,"0"-22"0,0 1 16,0 0-16,0 0 16,-21 42-1,0 0-15,0 0 16,-1 22-16,1-22 0,0 21 15,0 1-15,-21-1 0,20-21 0,1 21 16,-21 1-16,21-1 0,-22 0 0,22 1 16,0-22-16,0 21 0,0-21 15,0 1-15,21-1 0,-22 0 16,22 0-16,0 0 0,22-21 31,-1 0-31,0 0 0,0-21 16,21 0-16,-20 0 0,-1 0 0,21-1 15,-21-20-15</inkml:trace>
  <inkml:trace contextRef="#ctx0" brushRef="#br0" timeOffset="1207.8">6456 445 0,'0'-22'0,"0"44"0,-21-44 31,21 44-31,-22-1 16,22 21-16,-21-21 0,21 22 0,0-1 16,0 0-16,0 1 0,-21-1 15,21 0-15,0 22 0,0-22 0,-21 0 16,21 1-16,0-1 0,0 0 0,0-20 16,0 20-16,0-21 0,0 21 15,0-20-15,0-1 0,0 0 16,21-21-1,0 0 1,0 0-16,1-21 16,-22 0-16,21-1 0,-21 1 0,0 0 15,21 21-15</inkml:trace>
  <inkml:trace contextRef="#ctx0" brushRef="#br0" timeOffset="1615.18">6498 1101 0,'0'0'0,"-21"21"16,21 0-16,0 0 15,21-21 1,0 0-16,0 0 0,1 0 0,-1 0 16,21-21-16,-21 0 15,22 21-15,-1-21 0,0 0 0,1 21 16,-22-22-16,21 1 0,-21 0 0,0 0 15,1 0-15,-1 0 0,-21-1 16,0 1-16,0 0 0,-43 21 16,22 0-16,0 0 15,0 21-15,-21-21 0,20 21 0,-20 1 16,21-1-16,0 0 0,0 21 16,-1-21-16,1 1 0,0-1 0,21 0 15,0 21-15,0-21 0,0 1 0,0-1 16,0 0-1,0 0-15,0 0 0,0 0 16,21-21-16,0 0 0,1 0 16,-1 0-16,0 0 0,0 0 15,0 0-15,0 0 0,1 0 16,-1-21-16,21 21 0,-21 0 0,0 0 16,22-21-16,-1 0 0</inkml:trace>
  <inkml:trace contextRef="#ctx0" brushRef="#br0" timeOffset="2287.79">7683 1058 0,'0'-21'16,"0"0"-16,-21 21 16,0-21-16,21 0 0,-21 21 0,0-21 15,0 21-15,-1 0 16,1 0-16,0 0 15,0 0-15,0 0 0,0 21 16,-1 0-16,1 0 0,21 21 16,-21-20-16,0-1 0,0 0 15,21 0-15,0 21 0,-21-20 0,-1-1 16,22 0-16,0 0 0,0 0 0,0 0 16,0 1-16,0-1 0,0 0 15,0 0-15,22-21 16,-1 0-16,0 0 15,0 0-15,0 0 0,0 0 0,1 0 16,20-21-16,-21 0 0,0 21 0,22-21 16,-22-1-16,0 1 0,21-21 15,-21 21-15,1-22 0,-1 1 0,0 0 16,21-1-16,-42 1 0,21-21 0,1 20 16,-1 1-16,0-22 0,-21 22 15,21 0-15,-21-1 0,0 22 0,0-21 16,0 21-16,0-22 0,0 22 0,0 0 15,0 0-15,0 0 16,0 42 15,0 0-31,-21 0 0,0 0 0,21 22 16,-21-22-16,21 21 0,0 1 16,-22-1-16,1 0 0,21 22 0,-21-22 15,21 0-15,0 1 0,-21-1 0,21 22 16,0-43-16,-21 21 0,21 0 0,0-20 15,0 20-15,0-21 0,0 0 16,0 0-16,0 1 0,21-1 16,0-21-16,0 0 0,-21 21 0,21-21 15,1 0-15,-1 0 0,0 0 16,21 0-16,-21 0 0,1-21 16,20 21-16,-21-21 0,0 21 0,0-22 15,1 1-15,-1 0 0,0 0 0,0 0 16,-21-22-16,0 22 0,0 0 15,0 0-15</inkml:trace>
  <inkml:trace contextRef="#ctx0" brushRef="#br0" timeOffset="2644.59">6308 889 0,'-43'0'16,"86"0"-16,-107 0 0,64-21 31,21 21-15,0-21-16,1 21 0,20 0 0,-21-21 0,21 21 15,1 0-15,-1-22 16,0 22-16,1-21 0,-1 21 0,-21 0 16,22-21-16,-22 21 0,0 0 0,0 0 15,-21-21 1,21 21-16,-42 21 47,21 0-47</inkml:trace>
  <inkml:trace contextRef="#ctx0" brushRef="#br0" timeOffset="3279.51">4149 1969 0,'0'0'0,"-22"0"16,1 0-16,0 0 15,0 0-15,0 0 16,42 0 15,0 0-15,21 0-16,-20 0 0,20 0 15,0 0-15,22-22 0,-22 22 0,43 0 16,-22-21-16,22 21 0,0-21 16,20 21-16,1-21 0,0 0 0,21 21 15,0-21-15,0 21 0,0-22 0,0 1 16,0 21-16,0-21 0,0 21 16,0-21-16,0 21 0,0 0 0,0-21 15,-21 21-15,0 0 0,0-21 0,-1 21 16,-20 0-16,0-22 0,-22 1 0,1 21 15,-22 0-15,0 0 0,1-21 16,-22 21-16,0 0 0,0 0 16,0 0-16,-21-21 0,22 21 0,-44 0 47,1 0-47,0 0 0,0 0 15,0 0-15,0 0 0,-1 0 0,-20 0 16,0 0-16,-1 21 0,1-21 0,0 21 15</inkml:trace>
  <inkml:trace contextRef="#ctx0" brushRef="#br0" timeOffset="3683.56">4212 2159 0,'0'0'0,"-21"0"0,0 21 16,0-21-16,-1 0 0,22 21 15,22-21 1,-1 0-16,21 0 0,0 0 16,22 0-16,-1-21 0,22 21 0,0-21 15,21 21-15,-1-21 0,1 0 16,21 21-16,0-21 0,0-1 0,21 22 15,1-21-15,-22 0 0,0 21 16,21-21-16,-21 21 0,0-21 0,-21 21 16,-1-21-16,1 21 0,0-22 0,-21 22 15,-22 0-15,1-21 0,-1 21 16,-20 0-16,-1-21 0,-21 21 0,21 0 16,-20 0-16,-22-21 0,21 21 15,0 0-15,-21-21 16</inkml:trace>
  <inkml:trace contextRef="#ctx0" brushRef="#br0" timeOffset="3855.89">7218 1947 0,'0'0'16,"-21"0"46,-1 0-62,1 0 16,0 22-16,0-22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15E-AF5E-4778-8496-04D1E9F3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4C4B-CF5E-4C39-A285-8C88BD92F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BEED-01EE-4D78-89B0-7D0A89AE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4F2F-0728-4C88-A77E-CF9ADDA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FC6F-3814-4727-852B-534BA10D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2EEE-AF91-4C81-A595-010B384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32C3-619E-44DB-AD01-30326D87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AD59-2312-4849-ACC8-53D02C8E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D3AE-3541-4F6F-BCA9-2E865C9F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29EC-3FFF-47A7-A544-A31554B6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F3245-7C4D-4ACB-A32E-262B36FE6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212AB-F18A-4A10-9371-56F80F3D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E7B9-D09B-480F-AF0F-6C93935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9212-CF77-4D7F-A46A-01358C4B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0197-280F-4027-9936-CEEC9828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77EE-7B2D-4C2E-AB7C-71FDD9F2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AADA-762A-43AB-89BB-F76AA8C3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0761-C9ED-4274-87F0-397848F4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24D1-DACE-4D90-8125-7A04B9AF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7EC5-15AC-4B55-9ADF-19347B80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834-2D28-4641-B5F8-F0D73FE6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2ECB7-9B4C-4BC8-B85B-85BE0CE4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C345-70F9-4C04-9943-55484E89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56BC-9E09-4573-9BB0-2781EE78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5DA2-4EE5-41BB-BFD2-660F4436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11A-68CC-4EDF-AE1A-7A585026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68FD-BD4E-43AE-B1E8-20D39B63F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97E66-EA08-4E41-8B28-1E13FF1A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1940-9DA1-4A00-8159-C0E68A61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9DA6A-3CAC-405D-BC5E-CC44B5C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94BB-62E7-4BAB-AAC9-D96DDDE0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5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99A6-DA63-4F76-91EB-98A69B24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650E-56A6-4C4A-9712-EB513322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DD3BC-D183-4651-B6DD-F9C957A73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1C60C-7A30-4F59-AAED-BA0C960B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DA7FB-9C0D-45C1-BB2B-00F0E8C9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358F-A5CB-4F0F-BF11-C746235E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7D2BD-FCBF-4DB6-9D90-F87E9555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84AB7-BB44-405D-9AE2-AD1C8DB7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9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A99-3B8B-4D80-8ECC-EA14B98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67BAE-9AC2-4B77-822A-032B286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5D25-6C5E-4916-98A9-A950A559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08E14-6384-437B-95D3-15198900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2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93449-9E73-4551-B92E-EF7860B7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1782E-5D16-498E-B15F-C82842ED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ED72B-4C64-428F-A38A-486312E0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24C-D9B2-4683-83DD-4359F650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3291-024A-4201-BEEE-F14D8A52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4A36-042E-400C-A5DC-3CE08218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DB24-601E-4430-AB07-62549455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F127B-2B0D-4BAC-AA79-156C8C6C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8EB8-8F81-488A-9BBA-C02F5AE5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730D-86BA-4828-A01E-31EC6723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7D7BB-A2DF-487A-807A-21EF43AB8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30D9-E848-4B7F-86BB-EA87A067B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863B-5780-4121-B3AD-FB63F70D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CA13-0189-410F-83E9-6BE1912B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58FA6-3843-4A68-8F83-FB6B5A02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9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0B5C6-07BD-407C-BB01-9262EABF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B5D23-F836-4A50-A809-2B1A679C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A819-FEB0-4267-A431-992A2411B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8999-88D3-4AC4-8852-D274B911CF5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12C6-B083-4932-8B6D-FAC5BCD8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826A-68C9-4E15-9186-1B1D1597A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69CF-62DA-4BB5-85BD-660C4174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83276-F1AA-4924-A4B9-7863D10E0BEE}"/>
                  </a:ext>
                </a:extLst>
              </p14:cNvPr>
              <p14:cNvContentPartPr/>
              <p14:nvPr/>
            </p14:nvContentPartPr>
            <p14:xfrm>
              <a:off x="243720" y="198000"/>
              <a:ext cx="861120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83276-F1AA-4924-A4B9-7863D10E0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88640"/>
                <a:ext cx="862992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22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993C2-8F37-4038-A634-036438959007}"/>
                  </a:ext>
                </a:extLst>
              </p14:cNvPr>
              <p14:cNvContentPartPr/>
              <p14:nvPr/>
            </p14:nvContentPartPr>
            <p14:xfrm>
              <a:off x="122040" y="617400"/>
              <a:ext cx="771912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993C2-8F37-4038-A634-0364389590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608040"/>
                <a:ext cx="773784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9E31A7-5ACE-4A4E-85E2-37BE31DCC294}"/>
                  </a:ext>
                </a:extLst>
              </p14:cNvPr>
              <p14:cNvContentPartPr/>
              <p14:nvPr/>
            </p14:nvContentPartPr>
            <p14:xfrm>
              <a:off x="640080" y="251640"/>
              <a:ext cx="6439320" cy="346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9E31A7-5ACE-4A4E-85E2-37BE31DCC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242280"/>
                <a:ext cx="6458040" cy="34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68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D1C733-FB40-48C9-A3A3-7C6E1BEC644E}"/>
                  </a:ext>
                </a:extLst>
              </p14:cNvPr>
              <p14:cNvContentPartPr/>
              <p14:nvPr/>
            </p14:nvContentPartPr>
            <p14:xfrm>
              <a:off x="609480" y="175320"/>
              <a:ext cx="813852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D1C733-FB40-48C9-A3A3-7C6E1BEC64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65960"/>
                <a:ext cx="815724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3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4DD978-E11B-42FF-9948-B70AD7D33524}"/>
                  </a:ext>
                </a:extLst>
              </p14:cNvPr>
              <p14:cNvContentPartPr/>
              <p14:nvPr/>
            </p14:nvContentPartPr>
            <p14:xfrm>
              <a:off x="662760" y="221040"/>
              <a:ext cx="464112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4DD978-E11B-42FF-9948-B70AD7D335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11680"/>
                <a:ext cx="465984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4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58E95D-0579-4832-A127-0657C418EE56}"/>
                  </a:ext>
                </a:extLst>
              </p14:cNvPr>
              <p14:cNvContentPartPr/>
              <p14:nvPr/>
            </p14:nvContentPartPr>
            <p14:xfrm>
              <a:off x="495360" y="289440"/>
              <a:ext cx="5974200" cy="627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58E95D-0579-4832-A127-0657C418EE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80080"/>
                <a:ext cx="5992920" cy="62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66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B28A11-0C55-40C2-BD1E-8BA09699C028}"/>
                  </a:ext>
                </a:extLst>
              </p14:cNvPr>
              <p14:cNvContentPartPr/>
              <p14:nvPr/>
            </p14:nvContentPartPr>
            <p14:xfrm>
              <a:off x="1165680" y="0"/>
              <a:ext cx="941112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B28A11-0C55-40C2-BD1E-8BA09699C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-9360"/>
                <a:ext cx="942984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61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803C0E-65AA-4A1C-95CE-7A183A1C6507}"/>
                  </a:ext>
                </a:extLst>
              </p14:cNvPr>
              <p14:cNvContentPartPr/>
              <p14:nvPr/>
            </p14:nvContentPartPr>
            <p14:xfrm>
              <a:off x="556200" y="167760"/>
              <a:ext cx="764316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803C0E-65AA-4A1C-95CE-7A183A1C6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58400"/>
                <a:ext cx="766188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80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74C212-50EE-429E-A610-715B9F83F317}"/>
                  </a:ext>
                </a:extLst>
              </p14:cNvPr>
              <p14:cNvContentPartPr/>
              <p14:nvPr/>
            </p14:nvContentPartPr>
            <p14:xfrm>
              <a:off x="472320" y="685800"/>
              <a:ext cx="1070640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74C212-50EE-429E-A610-715B9F83F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676440"/>
                <a:ext cx="1072512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77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800-4ED9-4C95-A0AE-ACC7979E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F8896-2415-426A-AC20-755ED6C94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C1EF65-1115-477C-A4E6-3388697B997A}"/>
                  </a:ext>
                </a:extLst>
              </p14:cNvPr>
              <p14:cNvContentPartPr/>
              <p14:nvPr/>
            </p14:nvContentPartPr>
            <p14:xfrm>
              <a:off x="1173600" y="152280"/>
              <a:ext cx="1760400" cy="64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C1EF65-1115-477C-A4E6-3388697B9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142920"/>
                <a:ext cx="177912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993643-3007-47BB-85A0-E9559C337B86}"/>
                  </a:ext>
                </a:extLst>
              </p14:cNvPr>
              <p14:cNvContentPartPr/>
              <p14:nvPr/>
            </p14:nvContentPartPr>
            <p14:xfrm>
              <a:off x="533520" y="899280"/>
              <a:ext cx="11094840" cy="387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993643-3007-47BB-85A0-E9559C337B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60" y="889920"/>
                <a:ext cx="1111356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83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2020-11-30T15:34:28Z</dcterms:created>
  <dcterms:modified xsi:type="dcterms:W3CDTF">2020-11-30T16:29:45Z</dcterms:modified>
</cp:coreProperties>
</file>