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39:56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2540 0,'0'0'15,"0"-21"32,0 0-31,0 0-16,0-1 15,0 1-15,0 0 0,0 0 0,0 0 16,0-22-16</inkml:trace>
  <inkml:trace contextRef="#ctx0" brushRef="#br0" timeOffset="979.44">6943 1693 0,'0'0'0,"21"0"0,0 22 47,0-22-15,0-22-32,-21 1 15,21 21-15,-21-21 0,0 0 16,0 0-16,0 0 0,0-1 15,0 1-15,0 0 0,0 0 16,0 0-16,-21 0 0,0 21 0,0-22 16,0 22-16,0 0 0,-1 0 15,1 0-15,-21 0 0,21 0 0,-22 0 16,22 0-16,-21 22 0,21-1 0,-22 0 16,22 21-16,0 1 0,-21-1 0,42 0 15,-21 1-15,21-1 0,-22 0 16,22 1-16,0-1 0,0 0 15,0-21-15,0 22 0,0-22 0,22 21 0,-1-21 16,0-21-16,0 22 0,0-1 16,0-21-16,1 0 0,-1 0 15,0 0-15,0 0 0,21 0 0,-20 0 16,-1-21-16,0-1 0,21 1 0,-21 0 16,1-21-16,-1-1 0,21 1 0,-21 0 15,0-1-15,1 1 0,-22 0 16,21-1-16,0 1 0,-21 21 0,21-21 15,-21 20-15,0 1 0,0 42 32,0 1-32,0 20 0,0-21 15,0 21-15,-21 1 0,21 20 0,0-20 16,0-1-16,0 0 0,-21 1 16,21-1-16,0 0 0,0 1 15,0-22-15,0 21 0,0-21 0,0 0 16,0 1-16,21-22 0,0 21 0,0-21 15,0 0-15,22 0 0,-22 0 16,0 0-16,21-21 0,1-1 0,-22 1 16,21 0-16,22-21 0,-22 21 15</inkml:trace>
  <inkml:trace contextRef="#ctx0" brushRef="#br0" timeOffset="1522.05">7895 1291 0,'0'0'0,"-21"0"0,21-21 15,21 21 1,0 0-16,0-21 0,1 21 16,20 0-16,0-21 0,1 21 0,-1 0 15,0 0-15,1 0 0,-1 0 0,-21 0 16,21-21-16,-20 21 0,-1 0 15,0 0-15,-42 0 32,-22 0-32,22 0 0,-21 0 15,0 0-15,-1 0 0,1 0 0,0 0 16,-22 21-16,22-21 0,-1 0 0,1 0 16,0 0-16,-1 0 0,22 0 0,-21 0 15,21 21-15,0-21 0,21 21 16,-22 0-16,22 0 15,0 1-15,0-1 0,0 0 0,0 0 16,0 0-16,0 22 0,0-1 16,0 0-16,0 1 0,0-1 0,0 21 15,0 1-15,0-1 0,0 1 0,0-1 16,0 1-16,0-1 0,-21 1 16,0-1-16,0 1 0,0-1 0,0 1 15,-1-1-15,22 1 0,0-22 16,-21 22-16,21-22 0,0 0 0,0-20 15,0 20-15,21-21 0,1 0 0,-1-21 16,0 21-16,0-21 0,21 0 0,1 0 16,-1 0-16,0 0 0,1-21 15,-1 0-15,0 21 0,1-21 0,20-21 16,-20 20-16,-1 1 0,0-21 16,1 0-16,-22-1 0,21 1 0</inkml:trace>
  <inkml:trace contextRef="#ctx0" brushRef="#br0" timeOffset="2935.25">8488 1757 0,'0'-21'15,"0"42"-15,-21-42 32,21 42-32,-22 0 15,1 0-15,21 0 0,-21 1 0,0 20 16,21 0-16,-21-21 0,21 22 0,0-1 15,-21-21-15,21 22 0,-22-22 16,22 21-16,0-21 0,0 0 0,0 1 16,0-1-16,22 0 0,-1-21 15,0 0-15,0 0 0,0 0 0,0 0 16,1 0-16,20 0 0,-21 0 0,21-21 16,-20 21-16,20-21 0,-21-1 0,21 1 15,-20 0-15,-1 0 0,0-21 16,0 20-16,-21 1 0,21-21 0,-21 0 15,0 20-15,0-20 0,-21 21 0,0-21 16,0 20-16,0 1 0,-1 0 0,-20 21 16,21 0-16,0 0 0,-22 0 15,22 0-15,-21 0 0,21 21 16,0 0-16,-1 1 0,1-1 0,0 0 16,0-21-16,21 21 0,-21 0 0,21 0 15,0 1-15,21-22 16,0 0-16,21 0 0,1 0 15,-1 0-15</inkml:trace>
  <inkml:trace contextRef="#ctx0" brushRef="#br0" timeOffset="3384.86">9229 1482 0,'-22'-21'16,"22"-1"-1,22 22 1,-1-21-16,21 21 16,-21-21-16,22 21 0,-22 0 0,21-21 15,0 21-15,1 0 0,-22 0 0,21 0 16,-21 0-16,1 0 0,-1 0 16,0 0-16,-21 21 0,0 0 0,0 0 15,0 1-15,0-1 0,0 21 0,0 0 16,0 1-16,-21-1 0,0 22 15,-1-22-15,22 0 0,-21 22 0,0-22 16,21 0-16,0 22 0,-21-22 0,21 1 16,-21-1-16,21 21 0,0-20 15,0-1-15,0 0 0,0 1 0,0-1 16,0-21-16,0 22 0,0-1 0,0-21 16,0 0-16,-21 0 0,21 1 15,0-1-15,-22 0 0,1-21 0,0 21 16,0-21-16,0 0 0,0 0 0,-1 0 15,1 0-15,-21 0 0,21 0 0,0 0 16,-1-21-16,22 0 16,0 0-1,0-1-15,22 1 0,-1 0 0,0 0 0,0 0 16,21 0-16,1-22 0,-1 22 0</inkml:trace>
  <inkml:trace contextRef="#ctx0" brushRef="#br0" timeOffset="3621.43">10520 2117 0,'0'0'16,"-21"0"-16,42 0 31,0 0-16,0 0-15,0 0 0,22 0 0,-22 0 16,0 0-16,0 0 0,0 0 0,0 0 16,1 0-16,-44 0 31</inkml:trace>
  <inkml:trace contextRef="#ctx0" brushRef="#br0" timeOffset="3759.35">10435 2265 0,'0'0'0,"-21"21"15,21 0-15,21-21 16,0 0 0,0 0-16,1 0 0,-1 0 15,21 0-15,0 0 0,1 0 0,-1-21 16,22 21-16,-22-21 0,21 0 0,1 21 16</inkml:trace>
  <inkml:trace contextRef="#ctx0" brushRef="#br0" timeOffset="4040.2">11874 1503 0,'0'0'0,"0"-21"16,-21 21-1,0 21-15,0 0 16,21 0-16,-21 22 0,0-1 0,21 21 15,-22-20-15,1 20 0,0 1 0,21-22 16,0 22-16,-21-1 0,0-21 0,0 1 16,21-1-16,0 0 0,0 1 0,0-22 15,-22 0-15,22 21 0,0-20 16,0-1-16,0 0 0,22-21 31,-1 0-31,0-21 0,0 21 16</inkml:trace>
  <inkml:trace contextRef="#ctx0" brushRef="#br0" timeOffset="4251.49">12827 1863 0,'0'-21'0,"0"42"0,-21-42 16,21-1-16,0 44 47,0-1-32,0 0-15,0 0 0,0 0 16,0 0-16</inkml:trace>
  <inkml:trace contextRef="#ctx0" brushRef="#br0" timeOffset="4440.38">12848 2350 0,'0'21'16,"0"-42"-16,0 63 0,0-21 0,0 0 0,0 0 15,-21 1-15,21-1 0,-21-21 16,21 21-16,-21 0 0,-1 0 0,22 0 16,-21 1-16,0-22 0,0 21 0,0 0 15,0 0-15,-1 0 0,-20-21 16,0 21-16,-1 1 0,-20-1 0,21-21 15,-22 21-15,1 0 0</inkml:trace>
  <inkml:trace contextRef="#ctx0" brushRef="#br0" timeOffset="5179.99">5884 3768 0,'21'0'15,"1"0"1,-1 0-1,-21-21-15,0-1 0,21 22 16,-21-21-16,0 0 0,0 0 16,0 0-16,0 0 0,-21-1 15,0 1-15,-22 21 0,22 0 16,0 0-16,-21 0 0,-1 0 0,22 0 16,-21 21-16,-1 1 0,22 20 15,-21-21-15,21 21 0,-22 1 16,22-1-16,0 0 0,0 1 0,0-1 15,0 22-15,21-22 0,0 0 0,0-21 16,0 1-16,0 20 0,0-21 0,21-21 16,0 21-16,0-21 0,0 0 15,22 0-15,-22 0 0,21-21 0,0 0 16,1 0-16,-22 0 0,21-1 0,1-20 16,-1 21-16,0-21 0,-21 20 15,22-20-15,-22 0 0,0 21 0,0-22 16,0 22-16,-21 0 0,0 0 0,0 0 15,0 42 1,0 0-16,0 0 16,0 0-16,0 22 0,0-1 0,-21 0 15,21 1-15,0-22 0,0 21 0,0 0 16,0 1-16,0-22 0,0 0 16,0 21-16,21-42 0,1 22 0,-1-1 15,21-21-15,-21 0 0,22 0 0,-1 0 16,0-21-16,1-1 0,-1 1 0</inkml:trace>
  <inkml:trace contextRef="#ctx0" brushRef="#br0" timeOffset="5633.01">7197 3493 0,'0'0'16,"21"0"-1,0 0-15,0 0 0,0 0 0,0-22 0,1 22 16,-1 0-16,21 0 0,0-21 16,-20 21-16,20 0 0,0 0 0,-21 0 15,22-21-15,-22 21 0,0 0 16,-42-21 0,0 21-16,-22 0 15,22 0-15,-21 0 0,0-21 16,20 21-16,-20-21 0,0 21 0,21 0 15,-22 0-15,22 0 0,-21 0 0,21 0 16,-1 21-16,1 0 0,0-21 0,0 42 16,0-21-16,0 1 0,21 20 15,-22 0-15,22 1 0,-21-1 0,0 0 16,21 22-16,-21-22 0,21 0 0,0 22 16,-21-1-16,0-20 0,21 20 0,0 1 15,0-22-15,0 22 0,0-22 0,0 0 16,0 1-16,0-22 15,0 21-15,0-21 0,0 0 0,0 1 16,21-1-16,0-21 0,0 21 0,0-21 16,0 0-16,1 0 0,-1 0 0,0 0 15,0 0-15,0-21 0,0 21 0,1-21 16,20-1-16,-21 1 0,0 0 0</inkml:trace>
  <inkml:trace contextRef="#ctx0" brushRef="#br0" timeOffset="6129.72">8170 3620 0,'0'-22'0,"-21"22"16,0 0-1,0 22 1,21-1-16,-21 0 0,-1 0 16,22 21-16,-21-20 0,21 20 15,-21-21-15,0 21 0,21-20 0,0 20 0,-21 0 16,0-21-16,21 1 0,0 20 15,-22-21-15,22 0 0,-21 0 16,21 1-16,21-22 31,1 0-31,-1 0 0,0-22 0,21 1 16,1 0-16,-1 0 0</inkml:trace>
  <inkml:trace contextRef="#ctx0" brushRef="#br0" timeOffset="6559.98">8657 3408 0,'0'-21'0,"21"0"31,0 21-15,1 0-16,20 0 0,0-22 15,1 22-15,-1 0 0,0-21 0,1 21 16,-1 0-16,0 0 0,1 0 0,-1 0 15,-21 0-15,0 0 0,0 0 0,1 21 16,-22 1-16,0-1 16,0 21-16,-22-21 0,22 0 0,-21 22 15,-21-1-15,21-21 0,0 22 0,-1-1 16,-20 0-16,42 1 0,-21-1 16,21 0-16,-21 1 0,21-1 0,0 0 15,0 1-15,0-1 0,0 0 16,0 1-16,0-1 0,21 0 0,-21 1 15,0-1-15,0-21 0,0 21 0,0-20 16,0-1-16,0 21 0,0-21 0,-21 0 16,0-21-16,-1 22 0,-20-1 0,21-21 15,-21 0-15,20 21 0,-20-21 0,21 0 16,-21 0-16,20 0 0,-20 0 16,21 0-16,0-21 15,21 0-15,0-1 0,21 1 16,0 0-16,0 0 0,22 0 15,-1 0-15</inkml:trace>
  <inkml:trace contextRef="#ctx0" brushRef="#br0" timeOffset="6787.85">10033 3937 0,'0'0'15,"-21"0"-15,0 0 0,21-21 0,-22 21 16,22-21-16,22 21 31,-1 0-15,0 0-16,0 0 0,0 0 16,0 0-16,1 0 0,-1 0 0</inkml:trace>
  <inkml:trace contextRef="#ctx0" brushRef="#br0" timeOffset="6940.95">9969 4128 0,'0'0'0,"0"21"15,0 0 1,0 0-16,22-21 16,-1 0-1,0 0-15,0 0 0,0 0 0,0 0 16,1 0-16,-1 0 0,0-21 15,0 0-15,0 21 0</inkml:trace>
  <inkml:trace contextRef="#ctx0" brushRef="#br0" timeOffset="13776.8">11578 3747 0,'-21'0'16,"42"0"-16,-63 0 0,21 0 0,-1 0 15,1 0-15,0 0 0,-21 0 0,21 0 16,-1-22-16,1 1 0,0 21 16,21-21-16,0 0 0,0 0 15,0 0-15,0-1 16,0 1-16,21 0 0,0 21 0,22-21 15,-1 0-15,-21 21 0,22 0 0,-1-21 16,0 21-16,1 0 0,-1 0 16,0 0-16,1 21 0,-22 0 0,0 0 15,21 21-15,-42-20 0,21 20 0,-21 85 16,0-64 0,-84 86-1,41-86-15,1-21 0,0 1 0,-1-1 16,-20 0-16,21 1 0,-1-22 0,22 0 15,-21 0-15,21 0 0,-1-21 0,1 0 16,0 0-16,21-21 16,0 0-1,21 0-15,0 0 0,1-22 0,-1 22 16,0 0-16,0-21 0,21 21 0,-20-1 16,-1 1-16,0 0 0,0 0 15,0 21-15,0 0 0,1 0 16,-1 21-16,0 0 0,-21 0 0,0 1 15,21-1-15,-21 0 0,21 0 0,-21 0 16,0 0-16,21 1 0,-21-1 0,22-21 16,-22 21-16,21 0 15,0-21-15,0 0 16,0 0-16,0 0 16,1-21-16,-1 0 0,0 0 15</inkml:trace>
  <inkml:trace contextRef="#ctx0" brushRef="#br0" timeOffset="13960.69">12509 3810 0,'0'-21'0,"0"42"0,0-63 16,0 21 0,22 21 15,-1 0-16,-21 21 1,0 0-16</inkml:trace>
  <inkml:trace contextRef="#ctx0" brushRef="#br0" timeOffset="14148.58">12679 4339 0,'0'21'31,"0"1"-31,0-1 0,0 0 16,0 0-16,0 0 16,-21 0-16,21 1 0,-22-1 15,1 0-15,0 0 0,-21-21 0,-1 21 16,1 0-16,0 1 0,-22-1 0,1 0 16,-1 0-16,1 0 0,-22 0 0</inkml:trace>
  <inkml:trace contextRef="#ctx0" brushRef="#br0" timeOffset="14840.18">6286 6287 0,'0'-22'16,"22"1"-1,-1 0-15,0 0 16,0 21-16,0-21 0,-21 0 16,0-1-1,-21 22 1,-21 0-16,21 0 0,-1 0 15,1 0-15,-21 0 0,21 22 0,-22-1 16,22 0-16,-21 0 0,21 0 16,0 0-16,-22 22 0,43-22 0,-21 0 15,21 21-15,-21-20 0,21 20 0,0-21 16,0 0-16,21 0 16,-21 1-16,21-22 0,0 0 0,1 0 15,20 0-15,-21 0 0,0-22 16,22 1-16,-22 0 0,21 0 0,-21 0 15,22 0-15,-22-1 0,21-20 0,-21 21 16,22 0-16,-22 0 0,0-22 16,0 22-16,0 0 0,-21 0 15,21 21-15,-21 21 16,0 0 0,0 0-16,0 0 0,0 1 0,0-1 15,0 21-15,0-21 0,0 0 16,0 22-16,0-22 0,22 0 0,-22 0 15,21 0-15,0-21 0,0 0 16,0 0-16,0 0 0,22 0 16</inkml:trace>
  <inkml:trace contextRef="#ctx0" brushRef="#br0" timeOffset="15283.49">7705 5757 0,'0'0'16,"0"-21"-16,0 0 0,0 0 15,21 21 1,21 0-16,-21 0 0,22 0 0,-1 0 16,0-21-16,1 21 0,-1 0 15,0 0-15,1 0 0,-22 0 16,21 0-16,-21 0 0,-21-21 31,-21 21-31,-21 0 0,21 0 16,-22 0-16,1 0 0,0 0 0,-1 0 15,1 0-15,0 0 0,-1 0 0,22 0 16,-21 21-16,21 0 0,-1-21 16,1 42-16,0-21 0,0 1 0,21 20 15,0 0-15,-21 1 0,21-1 0,-21-21 16,21 43-16,-22-22 0,22 0 15,-21 1-15,21-1 0,0 21 16,0-20-16,-21 20 0,21-20 0,-21 20 16,21-21-16,0-20 0,0 20 0,0 0 15,0-21-15,0 1 0,0-1 16,21 0-16,0-21 16,0 0-16,22 0 0,-22-21 0,21 0 15,1 21-15,-22-22 0</inkml:trace>
  <inkml:trace contextRef="#ctx0" brushRef="#br0" timeOffset="15748.23">8551 5948 0,'0'0'0,"0"-21"0,-21 21 0,21-21 0,0-43 16,21 64-1,0-21-15,1 21 16,-1 0-16,0 0 0,0 0 0,0 0 16,0 21-16,1 0 0,-1 22 0,-21-22 15,0 21-15,0 0 0,0 1 0,0-1 16,0 0-16,-21 1 0,-22-22 0,22 21 16,-21 1-16,21-1 0,-22-21 15,1 21-15,0-20 0,20-1 16,-20 0-16,0 0 0,21-21 0,-22 0 15,22 0-15,0 0 0,0 0 0,0 0 16,-1 0-16,22-21 16,0 0-16,0 0 0,0-1 0,0 1 15,0 0-15,22 0 0,-1 0 0,-21 0 16,21-1-16,0 1 0,0 0 0,0 21 16,1 0-16,-1 0 15,0 0-15,0 21 0,0-21 16,0 21-16,-21 1 0,22-1 0,-1 21 15,0-21-15,-21 0 0,21 1 0,0-1 16,0 0-16,1 0 16,-1 0-16,0-21 0,0 0 15,0 0-15,0 0 0,1-21 16,-1 0-16</inkml:trace>
  <inkml:trace contextRef="#ctx0" brushRef="#br0" timeOffset="16162.99">9271 5609 0,'0'0'0,"21"0"16,0 0-16,0 0 15,1 0-15,-1 0 0,0 0 0,0 0 16,0 0-16,22 0 0,-22-21 15,0 21-15,0 0 0,21 0 0,-20 0 16,-1 0-16,0 0 16,-21 21-16,0 0 15,0 1-15,0-1 0,0 0 0,0 21 16,-21-21-16,21 22 0,-21-1 16,21 0-16,-22 1 0,22-1 0,0 0 0,0 1 15,0-1-15,-21 0 0,21 1 16,0-1-16,0 0 0,-21 22 15,21-22-15,0 1 0,0-1 0,-21 0 16,0 1-16,21-1 0,-21-21 0,-1 21 16,1-20-16,0-1 0,21 0 0,-21 0 15,0-21-15,-22 21 0,1-21 16,21 21-16,0-21 0,0 0 16,-1 0-16,1 0 0,0-21 15,0 0-15,21 0 0</inkml:trace>
  <inkml:trace contextRef="#ctx0" brushRef="#br0" timeOffset="16411.36">10329 6054 0,'21'0'32,"1"0"-17,-1 0-15,0 0 0,0 0 16,0 0-16,0 0 0,1 0 16,-1 0-1</inkml:trace>
  <inkml:trace contextRef="#ctx0" brushRef="#br0" timeOffset="16563.27">10329 6244 0,'0'0'15,"0"21"-15,-21 1 16,0-22-16,42 0 31,0 0-31,0-22 16,1 22-16,-1-21 0,21 0 0,-21 0 15,0 0-15,22 0 0</inkml:trace>
  <inkml:trace contextRef="#ctx0" brushRef="#br0" timeOffset="17305.02">11303 5588 0,'0'0'0,"0"-21"0,-21 0 0,21 0 16,0-1-16,0 1 15,21 21-15,0 0 0,0 0 16,0 0-16,1 0 0,20 0 0,-21 0 15,0 21-15,22 1 0,-22-1 0,0 0 16,0 0-16,0 0 0,-21 0 16,0 1-16,0 62 15,-21-63-15,0 1 0,-43-1 16,43 0-16,-21-21 0,21 21 0,-22-21 16,22 0-16,0 0 0,0 0 15,0 0-15,0 0 0,-1 0 0,22-21 31,0 0-31,22 0 16,-1 21-16,0 0 0,0 0 0,0 0 16,22 0-16,-22 0 0,21 0 15,0 0-15,1 0 0,-22 0 0,21 21 16,1 0-16,-1 0 0,0-21 0,-21 21 16,22 22-16,-22-22 0,0 0 0,-21 0 15,0 0-15,0 22 0,0-22 0,0 0 16,-21 0-16,0 0 0,0 0 15,-22 1-15,22-1 0,-21 0 0,-1-21 16,1 21-16,-21-21 0,20 0 16,1 0-16,21 0 0,-22 0 0,22 0 15,-21 0-15,21 0 0,0 0 0,21-21 16,0 0 0,0 0-1,21-1-15,0 22 0,0-21 16,0 21-16,0-21 0,1 21 0</inkml:trace>
  <inkml:trace contextRef="#ctx0" brushRef="#br0" timeOffset="17535.88">12615 5800 0,'-21'-21'16,"0"21"15,21 21 1,0 0-17,0 0-15</inkml:trace>
  <inkml:trace contextRef="#ctx0" brushRef="#br0" timeOffset="17755.75">12573 6371 0,'0'21'15,"0"-42"-15,0 64 0,0-22 0,0 0 16,-21 0-16,21 0 0,0 0 15,0 1-15,-21-1 0,21 0 0,0 0 16,0 0-16,-22 0 0,1 1 16,0-1-16,0 0 15,0 0-15,0 0 0,-1-21 0,-20 21 16,21 1-16,0-22 0,0 21 0</inkml:trace>
  <inkml:trace contextRef="#ctx0" brushRef="#br0" timeOffset="20819.87">7006 8573 0,'0'-22'47,"21"1"-31,0 21 0,1-21-16,-22 0 15,21 21-15,-21-21 0,21 21 0,-21-21 16,0-1-16,0 1 0,0 0 15,-21 0-15,0 21 0,-1-21 16,1 21-16,0-21 0,0 21 16,-21-22-16,20 22 0,-20 0 0,21 0 15,-21 0-15,-1 0 0,1 22 0,0-1 16,20 0-16,-20 21 0,0-21 16,-1 22-16,22-1 0,0 0 0,0 1 15,0-1-15,21 0 0,0 1 0,0-1 16,0 0-16,0 1 0,0-22 15,0 21-15,21-21 0,0 1 0,0-1 16,0-21-16,22 0 0,-22 0 16,0 0-16,21 0 0,-20 0 0,20 0 15,-21-21-15,21-1 0,-20 1 0,20 0 16,-21-21-16,21 21 0,-20-22 0,-1 22 16,0-21-16,0 21 0,0-22 15,0 22-15,-21-21 0,0-1 0,22 22 16,-22 0-16,0-21 0,0 21 15,0 42 1,0 0-16,0 0 16,0 0-16,0 0 0,0 22 15,0-22-15,0 21 0,0 1 0,0-22 16,0 21-16,0 0 0,0-20 0,21-1 16,-21 0-16,0 0 0,21 0 15,0 0-15,0-21 0,0 0 16,1 0-16,-1 0 0,0 0 0,21 0 15,-21 0-15,1-21 0,20 0 0</inkml:trace>
  <inkml:trace contextRef="#ctx0" brushRef="#br0" timeOffset="21331.57">8107 8170 0,'0'-21'16,"0"0"-16,21 21 16,0-21-16,0 21 15,0 0-15,1-21 0,20 21 0,0 0 16,-21-21-16,22-1 0,-1 22 16,0 0-16,-20 0 0,20-21 15,-21 21-15,0 0 0,0 0 0,-42 0 31,0 0-15,0 0-16,-21 0 0,20 0 0,-20 0 16,21 0-16,-21 0 0,20 0 0,-20 21 15,0-21-15,21 22 0,-22-22 16,22 21-16,0 0 0,-21-21 0,20 21 16,1 0-16,21 0 0,-21 22 0,21-22 15,0 21-15,0-21 0,0 22 0,0-1 16,0 0-16,0 1 0,0-22 15,0 21-15,0 1 0,0 20 0,0-21 16,0 1-16,0 20 0,0-20 16,-21-1-16,21 21 0,0-20 0,0-1 0,0 0 15,-21-20-15,21 20 0,0-21 16,0 21-16,0-20 0,0-1 16,21 0-16,0-21 15,0 0-15,0 0 0,1 0 0,-1 0 16,21 0-16,-21 0 0,0 0 0,1-21 15,-1 0-15,0 21 0,0-43 0,21 22 16,-20 0-16,-1-21 0</inkml:trace>
  <inkml:trace contextRef="#ctx0" brushRef="#br0" timeOffset="21872.78">8911 8446 0,'0'0'16,"0"-43"-16,0 22 16,0 0-16,21 0 15,0 21-15,1 0 0,-1 0 16,0-21-16,0 21 0,0 0 16,0 0-16,22 0 0,-22 21 0,0-21 0,-21 21 15,0 0-15,0 0 0,0 0 16,0 1-16,0 20 0,0-21 0,-21 0 15,0 0-15,-22 1 0,1-1 16,21 0-16,-21 0 0,-1-21 0,1 21 16,21-21-16,-22 0 0,22 21 0,0-21 15,0 0-15,0 0 0,0 0 16,21-21 0,21 21-16,0-21 15,0 21-15,0 0 0,0 0 0,1-21 16,-1 21-16,21 0 0,-21 0 0,22 0 15,-1 0-15,-21 21 0,21-21 0,-20 21 16,20 0-16,-21-21 0,0 43 0,0-22 16,1 0-16,-22 0 15,0 0-15,0 22 0,0-22 0,0 0 16,-22 0-16,1 22 0,-21-22 0,0 0 16,-1 0-16,1-21 0,0 21 0,-1 0 15,1-21-15,0 22 0,20-22 0,-20 0 16,21 0-16,0 0 0,0 0 0,-1 0 15,22-22 1,0 1 0,0 0-16,0 0 0,22 0 15,-1 0-15,0-1 0,21 1 0,-21 0 16</inkml:trace>
  <inkml:trace contextRef="#ctx0" brushRef="#br0" timeOffset="22357.57">9694 8149 0,'0'-21'0,"0"0"16,0 0 0,0 0-16,21 21 15,22-22-15,-22 22 0,0 0 16,21-21-16,1 21 0,-22 0 15,21 0-15,1 0 0,-22 0 16,21 0-16,-21 0 0,0 0 0,1 21 16,-22 1-16,0-1 0,0 21 0,0-21 15,0 22-15,0-22 0,0 21 0,0 0 16,0 1-16,-22-1 0,22 0 16,-21 1-16,21-22 0,0 21 0,0 1 15,0-1-15,0 0 0,0 1 0,0-1 16,0 21-16,21-20 0,1-1 0,-22-21 15,0 22-15,0-1 0,21 0 0,-21-21 16,0 22-16,0-22 0,0 0 0,0 21 16,-21-20-16,-1-1 15,-20 0-15,0 0 0,21-21 0,-43 21 16,22 0-16,-1-21 0,-20 22 0,21-22 16,-1 0-16,1 0 0,0 0 0,-1 0 15,1 0-15,21 0 0,0 0 0,-1 0 16,1 0-16,21-22 15,0 1-15,21 0 16,1 0-16,-1 21 16,0-21-16,21 0 0,1-1 0,-22 1 15</inkml:trace>
  <inkml:trace contextRef="#ctx0" brushRef="#br0" timeOffset="22651.4">10774 8657 0,'0'0'0,"21"0"62,0 0-62,0 0 0,0 0 16,1 0-16,-1 0 0,0 0 15,0 0-15,0 0 0,0 0 16,-42 0 0</inkml:trace>
  <inkml:trace contextRef="#ctx0" brushRef="#br0" timeOffset="22807.31">10710 8848 0,'0'0'0,"0"21"0,-21 0 15,42-21 32,0 0-47,1 0 0,-1 0 0,0 0 16,21-21-16,-21 0 0,1 21 0,20-21 15</inkml:trace>
  <inkml:trace contextRef="#ctx0" brushRef="#br0" timeOffset="24195.78">12975 8234 0,'-21'-21'15,"21"0"-15,0-1 16,-21 22-1,21 22 110</inkml:trace>
  <inkml:trace contextRef="#ctx0" brushRef="#br0" timeOffset="24660.17">12912 8763 0,'0'-21'16,"0"0"15,21 21-31,0 0 31,-21 21-31,0 0 16,0 0-16,0 0 0,0 1 0,0 20 16,0-21-16,0 21 0,0-20 0,0 20 15,-21-21-15,0 0 0,-1 22 0,1-22 16,0 0-16,0 0 0,0 0 16,0 0-16,-1 1 0,-20-22 0,21 21 15,0 0-15,-22-21 0</inkml:trace>
  <inkml:trace contextRef="#ctx0" brushRef="#br0" timeOffset="29820.61">7175 10943 0,'0'0'0,"0"21"0,22-21 16,-1 0 0,0 0-16,0 0 15,-21-21-15,21 0 16,0 0-16,-21 0 0,0 0 15,0-1-15,0 1 0,0 0 0,0 0 16,0 0-16,0 0 0,0-1 0,-21-20 16,0 21-16,0 0 0,0 0 15,0-1-15,-22 22 0,22 0 0,-21 0 16,21 0-16,-22 0 0,1 0 0,21 22 16,-22 20-16,1-21 0,21 0 0,-21 22 15,20-22-15,1 21 0,0 0 16,0-20-16,0 20 0,21-21 15,0 21-15,0-20 0,0 20 0,0-21 16,0 0-16,0 0 0,0 1 0,21-1 16,0 0-16,0-21 0,22 0 15,-22 0-15,0 0 0,0 0 0,21-21 16,-20 0-16,-1-1 0,21 1 16,-21 0-16,22 0 0,-22 0 0,0 0 15,0-1-15,0 1 0,0 0 0,1 0 16,-22 0-16,0 0 0,21-1 0,-21 1 15,0 0-15,0 42 32,0 0-32,0 1 0,0-1 15,0 21-15,0-21 0,0 0 0,0 22 16,0-22-16,0 0 0,0 0 0,0 22 16,0-22-16,21 0 0,0 0 15,0-21-15,0 0 0,1 0 0,-1 0 16,0 0-16,21 0 0,-21 0 15,22-21-15,-1 0 0,0 0 0</inkml:trace>
  <inkml:trace contextRef="#ctx0" brushRef="#br0" timeOffset="30309.41">8318 10456 0,'22'0'32,"-1"0"-32,0-21 0,0 21 0,0 0 15,0-21-15,1 21 0,20 0 0,-21-21 16,21 21-16,-20-21 0,-1 21 16,0 0-16,0 0 0,0 0 0,-42 0 31,0 0-31,-21 0 15,20 0-15,-20 0 0,0 0 16,21 0-16,-22 0 0,1 0 0,0 0 16,20 0-16,-20 21 0,0-21 15,21 21-15,-1 0 0,1 0 0,-21 1 16,21-1-16,0 0 0,21 21 0,-22-21 16,1 22-16,21-1 0,-21 0 0,21-20 15,0 20-15,0 0 0,0 1 0,0-1 16,0 0-16,0 1 0,0-1 15,0 0-15,0 1 0,0-1 16,0 0-16,0 1 0,0-1 0,0 0 16,0 1-16,0-22 0,0 21 0,21-21 15,-21 0-15,21 1 0,1-1 0,-1-21 16,0 0-16,0 0 0,0 0 16,0 0-16,1 0 0,-1 0 0,21-21 15,-21-1-15,0 1 0,1 0 16,-1-21-16,21 21 0,-21-22 0,22 1 15</inkml:trace>
  <inkml:trace contextRef="#ctx0" brushRef="#br0" timeOffset="30728.68">9102 10647 0,'0'0'16,"-22"0"-1,1 21-15,0 0 0,0 0 16,0 1-16,0-1 0,21 21 0,-22-21 15,1 0-15,0 22 0,0-22 16,21 21-16,0-21 0,0 1 0,0-1 16,0 0-16,0 0 0,0 0 0,0 0 15,0 1-15,21-22 16,0 0-16,0 0 0,1 0 0,20 0 16,-21 0-16,0-22 0,22 22 15,-22-21-15,0 0 0,21 0 0,-21 0 16,1 21-16,-1-21 0,0-1 15,0 1-15,0 0 0,-21 0 0,21 21 16,-21-21-16,0 42 16,0 0-1,-21 0-15,0 22 0,21-22 16,0 0-16,-21 0 0,21 21 0,-21-20 16,21-1-16,-21 0 0,21 0 15,0 0-15,0 0 0,0 1 0,0-1 16,0 0-16,21-21 15,0 0-15,0 0 16,0-21-16,0 0 0,1-1 0,-1 1 16,0 0-16,0 0 0,21 0 15</inkml:trace>
  <inkml:trace contextRef="#ctx0" brushRef="#br0" timeOffset="31124.28">9842 10520 0,'0'0'0,"22"-42"0,-22 20 0,0 1 15,0 0-15,0 0 0,0 0 0,0 0 16,0-1-16,0 1 16,0 0-16,21 21 15,0-21-15,0 21 16,21 0-16,-20 0 0,-1 0 16,0 0-16,21 0 0,-21 0 15,1 21-15,-1 0 0,-21 0 0,21 1 16,0 20-16,-21-21 0,0 21 0,0 1 15,0-1-15,0-21 0,0 22 0,0-1 16,0-21-16,-21 21 0,0-20 0,0 20 16,-1-21-16,1 21 0,0-20 15,0 20-15,0-21 0,0 21 0,-22 1 16,43-22-16,-21 21 0,0-21 0,0 22 16,21-22-16,-21 0 0,21 21 15,0-20-15,0 20 0,0-21 0,-22 0 16,22 0-16,0 1 0,-21-1 0,21 0 15,0 0-15,-21 0 16,0-21-16,0 0 16,21-21-1,0 0-15,0 0 0,0 0 0,0-1 16,0 1-16</inkml:trace>
  <inkml:trace contextRef="#ctx0" brushRef="#br0" timeOffset="31395.62">11007 10859 0,'0'0'0,"-22"0"0,1 0 0,0 0 0,0 0 16,21-22-1,21 22 1,0 0-16,0 0 0,1 0 16,-1 0-16,0 0 0,0 0 0,0 0 15,0 0-15,1 0 0,-1 0 0,-21 22 16,-21-22 0</inkml:trace>
  <inkml:trace contextRef="#ctx0" brushRef="#br0" timeOffset="31572.52">10858 11028 0,'0'0'0,"-21"21"15,42-21 17,1 0-17,-1 0-15,21 0 0,-21 0 16,22-21-16,-22 21 0,21-21 0,0 21 15,-20-21-15,20 21 0,0-22 16</inkml:trace>
  <inkml:trace contextRef="#ctx0" brushRef="#br0" timeOffset="32595.74">11980 10393 0,'0'-21'0,"0"0"31,21 21-15,1 0-16,-1 0 0,0-22 15,0 22-15,0 0 0,22 0 0,-22 0 16,21 0-16,0 0 0,1 0 0,-22 0 15,21 0-15,1 0 0,-22 0 0,0 0 16,0 0-16,0 0 0,-42 0 31,0 0-15,0 0-16,0 0 0,-1 0 0,-20 0 16,21-21-16,-21 21 0,20 0 0,-20 0 15,21-21-15,0 21 0,-22 0 16,22 0-16,0 0 0,0 0 0,0 0 15,0 0-15,-1 0 0,1 0 0,0 0 16,0 0-16,0 21 0,0 0 16,-1 1-16,22-1 0,0 0 15,-21 21-15,21-21 0,-21 1 0,21-1 16,-21 21-16,21-21 0,0 22 16,0-22-16,0 0 0,0 0 15,0 0-15,0 0 16,21-21 15,0 0-31,0 0 0,1 0 0,-1 0 16,0-21-16,0 21 0,0 0 0,0-21 15,1 0-15,-1 21 16,21 0-16,-21 0 0,0 0 0,22 0 16,-22 0-16,0 0 0,21 0 0,-20 0 15,-1 0-15,0 21 0,0 0 0,0 0 16,0 1-16,1-1 0,-1 0 0,0 0 15,-21 0-15,0 0 0,0 1 0,0-1 16,0 0-16,0 0 0,0 0 16,-21 0-16,0-21 0,-1 22 15,1-22-15,-21 21 0,21-21 0,-22 21 16,22-21-16,-21 0 0,21 21 0,-22-21 16,1 0-16,21 0 0,0 0 15,-22 0-15,22 0 0,0 0 0,0 0 0,42 0 47,0-21-47,0 21 16,22 0-16,-22-21 0</inkml:trace>
  <inkml:trace contextRef="#ctx0" brushRef="#br0" timeOffset="32855.58">13144 10668 0,'0'0'0,"0"-21"15,0 0-15,-21 21 16,21-21 0,-21 21-16,21 21 46,-21 0-46,21 0 16,0 0-16,-21 0 0,21 1 16,0-1-16,0 0 0,0 0 0,-21-21 15</inkml:trace>
  <inkml:trace contextRef="#ctx0" brushRef="#br0" timeOffset="33088.37">13060 11070 0,'0'0'0,"0"21"0,0 1 15,0-1-15,0 0 16,0 0-16,0 0 16,0 0-16,0 1 0,-21-22 15,21 21-15,-22-21 0,1 21 0,21 0 16,-21-21-16,0 21 0,0-21 0,0 21 16,-1 1-16,1-22 0,0 21 15,0-21-15,0 0 0,0 21 16,-1-21-16,1 21 0,0-21 0,0 21 15,0-21-15,0 0 0,-1 21 0,-20-21 16,21 0-16,-21 0 0,20 0 0,-20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6:21:10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1799 0,'0'-21'16,"0"0"-16,0 63 0,0-126 0,0 62 15,0 1-15,0-21 0,0 21 0,0 0 16,0-1-16,0-20 0,0 21 16,0 0-16,0 0 0,0-1 0,0 1 15,0 0-15,-21 21 16,21 21 31,0 22-47,0-22 0,0 42 0,0-20 15,0 20-15,0 1 0,0-1 0,0 1 16,0 20-16,-22-20 16,1-1-16,21 1 0,-21 20 0,0-20 0,21-1 15,0-20-15,-21 20 0,21 1 16,-21-22-16,-1 0 0,22 1 15,0-1-15,0-21 0,0 0 0,0 1 16,0-1-16,0-42 31,0-1-31,22 1 16,-22 0-16,21-21 0,0 21 16,0-22-16,-21 1 0,21 0 0,0-1 15,1 1-15</inkml:trace>
  <inkml:trace contextRef="#ctx0" brushRef="#br0" timeOffset="301.33">2328 1630 0,'0'0'0,"21"-42"0,-21 20 16,0 1-16,0 0 0,0 0 16,0 42-1,0 0 1,0 22-16,0-22 0,0 42 0,0-20 15,0 20-15,0-21 0,0 85 16,0-63-16,0-22 0,0 22 16,0-1-16,0-20 0,0 20 15,0-21-15,-21 1 0,21-1 0,-21 0 16,21 1-16,0-22 0,-21 0 16,21 0-16,0 0 0,0 1 0,0-1 15,0-42 16,0-1-15,0 1-16</inkml:trace>
  <inkml:trace contextRef="#ctx0" brushRef="#br0" timeOffset="510.21">2032 2477 0,'-21'0'0,"42"0"0,-63 0 0,20 0 15,1 0-15,42-22 31,1 1-15,20 21-16,-21-21 0,21 0 16,1 21-16,-1-21 0,22 21 0,-22-21 15,-21 21-15,21 0 0,-20 0 0,20-22 16,-21 22-16,-21-21 31</inkml:trace>
  <inkml:trace contextRef="#ctx0" brushRef="#br0" timeOffset="811.04">2794 2201 0,'0'0'0,"0"-21"0,0 0 16,0 0-1,0 42 1,0 0 0,0 0-16,0 1 0,0-1 15,0 0-15,0 0 0,0 21 16,0-20-16,0 20 0,0-21 0,0 0 16,0 0-16,0 1 0,0-1 15,0 0-15,0 0 0,0 0 16,0-42 15,0 0-31,0 0 16</inkml:trace>
  <inkml:trace contextRef="#ctx0" brushRef="#br0" timeOffset="997.93">2857 1990 0,'0'0'0,"-42"-21"15,21 21 1,21-22-16,21 22 47,0 22-31,0-22-16,1 21 0,-1-21 15,-21 21-15</inkml:trace>
  <inkml:trace contextRef="#ctx0" brushRef="#br0" timeOffset="1518.16">3006 2286 0,'0'-21'0,"0"0"16,21 21-16,-21-21 0,21-1 0,0 22 16,0 0-16,-21-21 15,21 21-15,1 0 0,-1-21 0,0 21 16,0 0-16,0 0 0,0 0 15,1 21-15,-1 0 0,0 1 16,0-1-16,0 0 0,0 0 0,1 0 16,-22 22-16,0-22 0,0 21 0,0-21 15,0 0-15,0 22 0,0-22 0,0 0 16,0 0-16,0 0 16,-22-21-16,22-21 31,0 0-31,0 0 15,0 0-15,0 0 0,0-1 0,22 1 16,-22-21-16,0 21 0,21 0 0,0-22 16,-21 22-16,0 0 0,21-21 15,0 20-15,0 1 0,-21 0 0,0 0 16,22 21-16,-1 0 0,0 0 31,-21 21-31,0 0 16</inkml:trace>
  <inkml:trace contextRef="#ctx0" brushRef="#br0" timeOffset="2138.8">3725 2307 0,'0'21'16,"21"-21"-1,1 0-15,-1 0 16,0 0-16,0 0 0,0-21 15,0 21-15,1-21 0,20 21 16,-21-21-16,0 21 0,0-21 0,1 21 16,20-21-16,-21 21 0,-21-22 0,21 1 15,-21 0-15,0 0 0,0 0 16,-21 21 0,0 0-16,0 0 0,-22 0 15,22 21-15,0 0 0,0-21 0,0 21 16,0 0-16,-1 22 0,1-22 15,0 0-15,0 0 0,21 22 0,-21-22 16,21 0-16,0 0 0,0 0 16,0 0-16,0 1 0,21-1 15,0 0-15,0-21 0,0 0 16,1 0-16,20 0 0,-21 0 16,0 0-16,0 0 0,22 0 0,-22 0 15,0-21-15,21 0 0,-20 21 16,20-22-16</inkml:trace>
  <inkml:trace contextRef="#ctx0" brushRef="#br0" timeOffset="2821.92">4530 2265 0,'21'-21'0,"-42"42"0,42-63 0,0 20 0,-21 1 16,0 0-16,-21 21 16,0 0-1,-1 0-15,1 0 16,0 0-16,0 21 0,0 0 0,0 1 15,-1-1-15,1 0 0,0 0 0,0 0 16,0 22-16,0-22 0,21 0 16,-22 0-16,22 21 0,-21-20 0,21-1 15,0 0-15,0 0 0,21-21 16,1 0 0,-1 0-16,0 0 15,0 0-15,0-21 0,0 0 0,1 21 16,-1-21-16,0-1 0,0 1 0,0 0 15,0 0-15,-21-21 0,22 20 0,-22 1 16,21 0-16,-21 0 0,0 0 16,0 0-16,0-1 0,0 44 47,0-1-47,0 0 0,0 0 0,-21 0 15,21 22-15,-22-22 0,22 0 0,0 21 16,0-21-16,0 1 0,0-1 0,0 0 15,22 0-15,-1-21 16,0 0-16,0 0 0,0 0 16,22 0-16,-1 0 0,-21 0 0,21-21 15,1 21-15,-1-21 0,0 0 0,1-1 16,-1 22-16,-21-21 0,22 0 16,-22 0-16,0 0 0,0 0 0,-21-1 15,0 1-15,0 0 0,0 0 0,-21 0 16,0 21-16,0 0 15,-1 0-15,1 0 0,0 0 16,0 21-16,0 0 0,21 0 16,0 0-16,0 1 0,0-1 0,0 0 15,0 0-15,0 0 0,21 0 16,-21 1-16,21-1 0,-21 0 16,0 0-16,0 0 0,21-21 0,-21 21 15,0 1-15,0-1 16,21-21-1,1 0 1,-1 0-16,-21-21 0,21-1 16,0 22-16,0-21 0,-21 0 0,21 0 15</inkml:trace>
  <inkml:trace contextRef="#ctx0" brushRef="#br0" timeOffset="3107.05">5588 2138 0,'0'0'0,"-42"-42"16,20 42-16,1 0 0,0 0 0,0 0 16,0 0-16,0 0 15,-1 0-15,1 0 0,0 21 0,0 0 16,0 0-16,21 0 0,-21 0 0,-1 1 16,1 20-16,21-21 0,0 0 15,-21 22-15,21-1 0,-21-21 0,21 21 16,0-20-16,0-1 0,0 21 0,0-21 15,0 0-15,0 1 0,21-22 0,-21 21 16,21-21-16,0 0 16,1 0-16,-1 0 0,0 0 0,21 0 15,-21 0-15,1 0 0,20-21 0,-21 21 16,21-22-16,-20 1 0,20-21 0,0 21 16,-21 0-16</inkml:trace>
  <inkml:trace contextRef="#ctx0" brushRef="#br0" timeOffset="3782.17">6032 1566 0,'0'0'0,"0"-148"16,0 127-16,0-21 0,0 21 15,0-1-15,-21 22 16,0 0-16,0 0 0,0 0 0,21 22 16,-21-1-16,-1 0 0,1 0 15,0 0-15,21 22 0,-21-1 0,0 21 16,21 1-16,0-1 0,-21 1 0,-1-1 15,1 1-15,21-1 0,-21 1 16,0-1-16,21 1 0,-21-1 0,21-20 16,0 20-16,-21-20 0,21-1 0,0 0 15,-22 1-15,22-22 0,0 0 0,0 0 16,0 0-16,0 0 0,22-42 47,-1 0-47,-21 0 0,21 0 0,0 0 15,0-22-15,-21 22 0,21 0 16,1 0-16,-1-22 0,0 22 0,0 21 16,0-21-16,-21 0 0,21 21 0,1 0 15,-22 21 1,0 0-16,0 0 0,0 1 16,0-1-16,0 0 0,0 0 0,0 21 15,0-20-15,0-1 0,0 0 0,0 0 16,21 0-16,-21 0 0,21 1 0,-21-1 15,21-21-15,0 0 16,0 0-16,1 0 0,-1 0 16,0 0-16,0 0 0,0-21 0,0 21 15,1-22-15,-1 1 0,-21 0 0,21 0 16,0 0-16,0 0 0,-21-1 16,0-20-16,21 21 0,1 0 0,-22-22 15,0 22-15,0 0 0,0 0 16,0 42-1,0 0 1,0 0-16,0 1 0,0-1 16,0 0-16,0 0 0,0 0 0,0 0 15,0 1-15,0-1 0,0 0 16,0 0-16,21-21 31,-21-21-15,21 21-16,-21-21 0,0 0 15,21-1-15</inkml:trace>
  <inkml:trace contextRef="#ctx0" brushRef="#br0" timeOffset="3958.07">6456 2117 0,'0'0'0,"-21"-21"0,-22-1 16,22 22-1,0 0-15,0 0 16,21 22 31,21-22-32,0 21-15</inkml:trace>
  <inkml:trace contextRef="#ctx0" brushRef="#br0" timeOffset="4759.6">7006 2244 0,'0'-21'0,"0"-1"0,0 1 16,0 0 0,-21 21-16,0 0 0,0-21 15,-1 21-15,1 0 0,0 0 16,0 0-16,0 0 0,0 21 0,-1 0 15,1 0-15,0 1 16,0-1-16,0 0 0,0 0 0,-1 0 16,1 0-16,21 22 0,0-22 0,0 0 15,0 0-15,0 0 0,0 1 16,0-1-16,0 0 16,21-21-16,1 0 0,-1 0 15,0 0-15,21 0 0,-21 0 0,1 0 16,20-21-16,-21 0 0,0 21 0,22-22 15,-22 1-15,21 0 0,-21 0 16,0 0-16,22 0 0,-22-1 0,0-20 16,-21 21-16,21 0 0,-21 0 0,21-1 15,-21 1-15,0 0 16,0 42 0,-21 0-16,0-21 15,0 22-15,21 20 0,-21-21 16,0 0-16,21 0 0,0 22 0,0-22 15,0 0-15,0 21 0,0-20 16,0-1-16,0 0 0,0 0 0,21 0 16,0 0-16,0-21 0,0 0 15,0 0-15,1 0 0,-1 0 0,21 0 16,-21-21-16,22 0 0,-22 21 0,21-21 16,-21 0-16,22 0 0,-22-22 15,21 22-15,-21-21 0,0 21 0,22-22 16,-22 1-16,0 0 0,0-22 0,22 22 15,-22-22-15,0 1 0,0-22 0,0 22 16,-21-1-16,0 1 16,21-1-16,-21 22 0,0-1 0,0 22 15,0-21-15,0 21 0,-21 21 16,0 0-16,0 0 0,0 21 16,0 0-16,-1 21 0,1-20 0,0 41 15,0-21-15,0 22 0,0-1 0,-1 1 16,22-1-16,0 1 0,0-22 0,0 22 15,0-1-15,0-20 0,0 20 16,0-21-16,0 1 0,22-1 16,-1-21-16,0 22 0,0-22 0,0 0 0,0 0 15,1 0-15,20 0 0,-21-21 0,0 0 16,0 0-16,1 0 0,20 0 16,-21-21-16,0 0 0,0 0 15,1 0-15,20 0 0,-21-1 0,0-20 16</inkml:trace>
  <inkml:trace contextRef="#ctx0" brushRef="#br0" timeOffset="8981.5">9313 1947 0,'0'0'0,"21"0"0,43-42 16,-43 21-16,0 0 16,0-22-16,22 22 0,-22-21 0,21 0 15,-21-1-15,22 1 0,-22 0 0,21-22 16,-21 22-16,22-22 0,-22 1 0,0-1 15,-21 1-15,0 20 0,0-20 16,0 21-16,0-1 0,0 1 0,0 21 16,0 0-16,-21 42 15,0 0 1,0 21-16,-1 1 0,1 20 0,0 1 16,0-1-16,0 22 0,0-1 0,-1 1 15,1 0-15,21 21 0,-21-22 16,0 1-16,21 0 0,-21-1 0,21 1 15,0 0-15,0-22 0,-21 1 0,21-1 16,0 1-16,0-22 0,-22 0 0,22 1 16,0-22-16,0 21 0,-21-21 15,0-21-15,0 21 0,0-21 16,0 0-16,-1 0 0,1-21 16,-21 21-16,21-21 0,0 0 0,-22-21 0,1 20 15,21-20-15,-22 21 0,22-21 16,-21 20-16,21-20 0,-22 21 15,22 0-15,0 0 0,21-1 0,-21 22 16,21 22 0,0-1-16,0 0 15,0 0-15,0 21 0,21-20 0,0-1 16,0 0-16,1 21 0,-1-21 0,0 1 16,0-1-16,0-21 0,22 21 0,-22-21 15,21 0-15,0 0 0,1 0 16,-1 0-16,-21 0 0,22 0 0,-1-21 15,0 0-15,1-1 0,-1 1 0,0 0 16,1 0-16,-1-21 0,-21 20 0,21-20 16,-20 21-16,-1-21 15,0-1-15,0 22 0,0-21 0,-21 21 16,21-1-16,-21 1 0,0 42 16,0 1-1,-21-1-15,0 0 0,0 0 16,21 0-16,-21 22 0,0-22 0,-1 21 15,22 0-15,0-20 0,-21-1 0,21 21 16,-21-21-16,21 0 0,0 1 16,21-22 15,0 0-31,1 0 0,-1-22 0,0 1 16,-21 0-16,21 0 0,0 0 0,22 0 15,-22-1-15,0-20 0,0 21 0,0-21 16,0 20-16,1-20 0,-1 21 15,0 0-15,0 21 0,0-21 0,-21 42 32,0 0-32,0 0 0,0 0 0,0 0 15,0 22-15,0-22 0,0 0 16,0 21-16,0-20 0,0-1 0,0 0 16,21 0-16,1 0 0,-1-21 15,-21 21-15,21-21 0,21 0 0,-21 0 0,1 0 16,-1 0-16,21-21 15,-21 21-15,22-21 0,-22 0 0,0 0 16,0 0-16,21-22 0,-20 22 0,-1-21 16,0 21-16,0-22 0,0 1 0,0 0 15,-21-22-15,22 1 0,-1-1 16,0 1-16,-21-22 0,0 0 0,0 22 16,0-1-16,0 1 0,0-1 0,0 22 15,0 21-15,0 0 0,0-1 0,-21 44 31,0 20-31,21 0 0,-22 1 16,1 20-16,21 1 0,-21-1 0,0 1 0,0 20 16,21-20-16,0-1 0,-21 22 0,21-22 15,-22 1-15,22-1 16,0 1-16,0-22 0,0 22 0,0-22 16,0-21-16,0 22 0,0-22 0,0 0 15,0-42 1,22 21-1,-1-21-15,-21-22 0,21 22 0,0 0 16,0-21-16,-21 20 0,21-20 0,1 0 16,-1-1-16,-21 22 0,21-21 0,-21 21 15,21 0-15,-21-1 0,0 44 32,0-1-17,0 0-15,0 0 0,21 0 0,-21 0 16,0 1-16,21-1 0,-21 21 0,22-21 15,-1 0-15,-21 1 0,21-1 16,0 0-16,0 0 0,0-21 0,22 21 16,-22-21-16,0 0 0,21 0 0,-20 0 15,20 0-15,-21 0 0,21 0 16,-20-21-16,20 21 0,-21-21 0,21 0 16,-20 0-16,-1-1 0,0 1 0,0 0 15,0-21-15,0 21 0,-21-1 16,0-20-16,0 21 0,0 0 0,0 0 15,0-1-15,0 1 16,-21 21-16,0 0 16,0 21-16,21 1 15,-21-1-15,0 0 0,21 0 0,-22 0 16,22 0-16,0 22 0,0-22 0,0 0 16,0 0-16,0 0 0,0 1 15,0-1-15,0 0 0,22-21 0,-1 21 16,0 0-16,0-21 0,0 0 15,0 0-15,1 0 0,-1 0 0,0 0 16,0 0-16,0-21 0,22 0 16,-22 0-16,0 0 0,0-1 15,0 1-15,0 0 0,1 0 0,-22 0 16,21-22-16,-21 22 0,0 0 0,0 0 16,0 0-16,0 0 0,0-1 15,-21 22-15,-1 0 16,22 22-16,0-1 15,0 0-15,0 0 0,0 0 16,0 0-16,0 1 16,22-1-16,-22 0 0,21 0 0,0 0 15,-21 0-15,0 1 0,0-1 16,21-21-16,-21 21 0,21-21 16,-21 21-16,21-21 15,1 0-15,-1 0 0,0 0 16,0 0-16,0 0 15,-21-21-15,21 21 0,1-21 16,-22 0-16,21-1 0,0 1 0,-21 0 16,0 0-16,21 0 0,0 0 0,-21-1 15,21 1-15,-21 0 0,0 0 16,22 0-16,-22 0 0,21 21 16,-21 21 15,0 0-31,0 0 0,-21 0 15,21 0-15,0 1 0,0 20 0,0-21 16,0 0-16,0 0 0,0 1 0,0-1 16,0 0-16,0 0 15,0 0-15,21-21 0,0 0 0,0 0 16,0 0-16,0 0 16,1 0-16,-1-21 0,0 21 0,0-21 15,0 0-15,0 0 0,-21-22 16,22 22-16,-1-21 0,0-1 0,0 1 15,21-43-15,1 22 0,-22-1 16,0 1-16,0-22 0,0 1 16,1 20-16,-1 1 0,0-22 15,-21 43-15,21-22 0,-21 22 0,0 21 16,0-22-16,0 22 0,0 0 0,0 0 16,-21 21-1,0 21-15,0 0 0,-1 21 16,1 1-16,0-1 0,21 0 0,-21 1 15,0 20-15,0 1 0,21-1 0,0 1 16,-22-1-16,22 1 0,0-1 0,0-20 16,0 20-16,0-21 0,0 22 15,0-22-15,22 1 0,-22-1 16,21 0-16,0-21 0,0 22 0,0-22 16,0 0-16,1 0 0,-1 0 0,0 1 15,21-22-15,-21 0 0,1 0 0,20 0 16,0 0-16,-21-22 0,22 22 15,-1-21-15,-21 0 0,22 0 0,-22-21 16,0 20-16,21 1 0,-21-21 0,1 0 16,-1-22-16,-21 43 0,0 0 15,0 0-15,0-1 0,0 1 0,-21 21 16,-1 0 0,1 0-16,0 0 0,-21 0 0,21 0 15,-1 21-15,-20 1 0,21-1 16,0 0-16,0 0 0,-1 21 0,1-20 15,21-1-15,0 21 0,0-21 0,0 0 16,0 1-16,0-1 0,0 0 16,0 0-16,0 0 0,21-21 0,1 0 15,-1 0-15,0 0 0,0 0 16,0 0-16,0 0 0,1-21 0,-1 0 16,0 21-16,0-21 0,0 0 15,0-22-15,1 22 0,-1 0 16,0 0-16,-21 0 0,21-1 0,-21 1 15,21 0-15,-21 0 0,0 42 47,-21 0-47,21 0 0,-21 1 0,21-1 16,0 0-16,0 0 0,0 21 0,0-20 16,0-1-16,0 0 0,0 0 0,0 0 15,21 0-15,0-21 0,0 0 16,1 0-16,-1 0 15,21 0-15,-21 0 0,0 0 0,1 0 16,20 0-16,-21-21 0,0 0 0,0 0 16,1 0-16,-1 0 0,0-1 0,0 1 15,0-21-15,0 21 0,-21 0 16,0-22-16,22 22 0,-22 0 16,0 0-16,21 21 0,-21-21 0,-21 21 31,-1 21-31,22 0 0,0 0 0,-21 0 15,0 0-15,21 1 0,-21-1 0,21 21 16,0-21-16,-21 0 0,21 1 16,-21-1-16,21 0 0,0 0 15,21-21 17,-21-21-32,21 21 15,-21-21-15,21 0 16,0-1-16,0 1 0,1 0 15,-1-21-15,0 21 0,0-1 16,21-20 0,-20 42-16,-22 21 15,0 0 1,0 1-16,0-1 0,0 0 0,0 0 16,0 0-16,0 0 0,0 1 0,21-1 15,-21 0-15,0 0 0,21 0 16,0-21-16,0 0 0,0 0 15,1 0-15,-1 0 16,0 0-16,0 0 16,0-21-16,-21 0 0,21 21 0,1-21 15,-22 0-15,0-1 0,21 1 0,0 0 16,-21 0-16,21 0 0,-21 0 0,21-22 16,0 22-16,-21 0 0,22 0 15,-22 0-15,21 21 0,-21-22 0,21 22 16,-21-21-16,0 42 15,0 1 1,0-1-16,0 0 16,0 0-1,21-21 17,-21-21-17,0 0-15,0 0 16,21 21-16,-21-22 15,0 1 1,-21 21 0,21 21-1,-21 1-15,0-22 0,0 21 16,21 0-16,-22 0 0,22 0 0,0 0 16,-21 1-16,0-1 15,21 21-15,-21-21 0,21 0 0,0 1 16,0-1-16,0 0 0,0 0 0,0 0 15,21 0-15,0 1 0,0-22 16,1 0-16,-22 21 0,42-21 0,-21 0 16,0 0-16,22 0 0,-22 0 0,0 0 15,21 0-15,-21 0 0,22 0 16,-22-21-16,0-1 0,0 22 0,0-21 16,1 0-16,-1-21 0,0 21 0,0-1 15,0-20-15,0 21 0,-21-21 16,0-1-16,0 22 0,0 0 0,0 0 15,-21 42 17,0 0-32,0-21 15,21 21-15,-21 0 0,21 1 0,-21-1 16,21 0-16,0 21 0,0-21 0,0 1 16,0-1-16,0 0 0,0 0 15,0 0-15,0 0 16,21-21-16,0 0 15,0 0-15,0 0 0,0 0 16,1 0-16,-1 0 0,0 0 0,21 0 16,-21-21-16,1 21 0,20-21 15,-21 0-15,21 0 0,-20 0 0,20-1 16,-21-20-16,21 21 0,1-43 16,-22 22-16,-21 21 0,0-21 15,0 20-15,0 1 16,-21 21-16,0 0 15,-1 21-15,22 1 0,-21-22 16,21 21-16,-21 0 0,21 21 0,0-21 16,0 1-16,0-1 0,0 21 0,0-21 15,0 0-15,0 1 0,0-1 0,0 0 16,0 0-16,0 0 0,0 0 0,0 1 16,0-1-16,-21 0 15,0-21 1,0 21-1,-1-21 1,1 0 0,0 0-16,21-21 0,-21 0 15,0 0-15,0-1 16,-1 1-16,1 21 0,0-21 16,-21 0-16</inkml:trace>
  <inkml:trace contextRef="#ctx0" brushRef="#br0" timeOffset="9246.86">12552 1884 0,'0'-21'15,"42"21"-15,-21-21 16,22 21-16,-1 0 0,21 0 0,1 0 15,-22 0-15,22 0 0,-1 0 0,1-22 16,-22 22-16,0 0 0,1 0 16,-22 0-16,0 0 0,0 0 0,-21-21 15,-21 21 1,0 0-16,0 0 16,0-21-16,-22 21 0,22 0 15,-21 0-15</inkml:trace>
  <inkml:trace contextRef="#ctx0" brushRef="#br0" timeOffset="9445.75">12065 1630 0,'0'0'0,"-21"0"16,-64 0-16,64 0 15,0 0-15,0 0 16,-1 0-16,1 0 15,21 21 17,-21 0-32,0-21 15</inkml:trace>
  <inkml:trace contextRef="#ctx0" brushRef="#br0" timeOffset="10166.33">2244 2540 0,'0'0'15,"-43"0"-15,-20 0 16,42 0-16,-1 0 0,1 0 0,0 0 15,0 0-15,42 0 16,0 21 0,43 0-16,-1-21 0,22 22 0,0-1 15,42 0-15,0-21 0,0 21 0,21 0 16,21-21-16,0 21 0,22-21 16,-1 22-16,1-22 0,42 0 0,-22 21 15,22-21-15,0 0 0,0 0 0,0 21 16,-22-21-16,22 0 0,-21 0 0,0 0 15,-1 21-15,1-21 0,-22 21 16,-20-21-16,-1 0 0,-21 0 0,0 0 16,-21 0-16,-21 21 0,-21-21 15,0 0-15,-22 0 0,1 0 0,-43 0 16,21 0-16,-21 0 0,-21-21 16,-21 21-1,0-21-15,0 21 0,0 0 16,21-21-16,0 0 15,0 0 1</inkml:trace>
  <inkml:trace contextRef="#ctx0" brushRef="#br0" timeOffset="10724.01">8890 2985 0,'0'21'16,"0"0"-16,0 0 16,42-21-1,-21 0-15,22 0 0,-1 0 0,22 0 16,-1 0-16,22 0 0,-1 0 15,1 0-15,42 0 0,0 0 16,0 0-16,21 0 0,0 0 0,22 0 0,-1 0 16,191 0-16,-170 0 15,1 0-15,-1 0 0,-20 0 0,20 0 16,1 0-16,-22 0 0,0 0 16,1 0-16,-22 0 0,21 0 0,1 0 15,-22 0-15,0 0 0,0 0 0,0 0 16,0 0-16,1 0 0,-22 0 0,0 0 15,0 0-15,-22 0 0,-20 0 0,0 0 16,-22 21-16,1-21 0,-22 0 16,-21 0-16,22 0 0,-22 0 15,0 0 1,-21-21-16,0 0 0,0 0 0</inkml:trace>
  <inkml:trace contextRef="#ctx0" brushRef="#br0" timeOffset="16776.45">1058 4128 0,'0'-22'16,"0"44"-16,0-65 0,0 22 15,-21 21 63,21 21-62,-21-21 0,0 0-1,0 0 1,-1 0-1</inkml:trace>
  <inkml:trace contextRef="#ctx0" brushRef="#br0" timeOffset="17170.22">910 3937 0,'-21'0'31,"21"-21"-31,0 0 32,0 42 14,0 0-30,0 0-16,0 0 0,0 22 0,0-22 16,21 21-16,-21-21 15,0 22-15,0-22 0,0 21 0,0-21 16,0 1-16,0 20 0,0-21 0,0 0 16,0 0-16,0 1 15,21-22 16,-21-22-31,0 1 16,0 0-16</inkml:trace>
  <inkml:trace contextRef="#ctx0" brushRef="#br0" timeOffset="17382.61">1101 4022 0,'0'0'0,"21"0"16,-21-21-1,0 42 1,0 0 0,0 0-16,0 0 0,0 0 0,0 1 15,0-1-15,-21 0 16,21 0-16,-22 0 0,22 0 0,0 1 16,0-1-16,0 0 15</inkml:trace>
  <inkml:trace contextRef="#ctx0" brushRef="#br0" timeOffset="18039.5">1968 4001 0,'0'-22'0,"0"1"0,0 0 16,-21 21-16,21-21 15,0 42 32,0 0-31,0 0-16,0 1 15,0-1-15,21-21 0,1 0 16,-22 21-16,21-21 16,0 0-16,0 0 15,0 0 16,-21-21 79,0 0-95</inkml:trace>
  <inkml:trace contextRef="#ctx0" brushRef="#br0" timeOffset="18438.29">1990 3874 0,'0'-22'16,"-22"22"-1,22-21-15,-21 21 16,21-21-16,0 0 16,0 0-1,0 42 32,0 0-47,0 0 16,0 22-16,0-22 0,0 21 0,0 0 15,21 22-15,1-22 0,-22 1 16,21-1-16,0 0 0,0 1 0,0-1 16,-21 0-16,21 1 0,1-1 15,-1 0-15,0-21 0,-21 22 0,21-22 16,0 0-16,0 0 0,-21 0 0,0 1 16,0-1-16,22-21 0,-22 21 15,0-42 32,0 0-47,0-1 0,0 1 16,0 0-16,0 0 0</inkml:trace>
  <inkml:trace contextRef="#ctx0" brushRef="#br0" timeOffset="18754.88">2455 3937 0,'0'0'0,"0"-21"0,21-21 15,-21 20 1,0 1-16,0 0 0,-21 21 31,0 0-31,0 21 16,0 22-16,-22-22 0,22 21 0,-21-21 16,0 43-16,20-22 0,-20 0 15,0 22-15,-1-22 0,22 22 0,-21-22 16,0 22-16,20-22 0,-20 0 0,21-21 15,0 22-15,0-22 16,-1 0-16,22 0 0,-21 0 0,21 1 0,21-22 47,1 0-31,-22-22-16,21 22 0,-21-21 15,21 0-15,0 0 0</inkml:trace>
  <inkml:trace contextRef="#ctx0" brushRef="#br0" timeOffset="19870.28">2519 4636 0,'0'0'0,"21"0"16,0 0-1,0 0-15,0 0 16,1-22-16,-1 1 0,0 0 16,0 0-16,0 0 0,0 0 0,1-1 15,-1-20-15,0 21 0,21-21 0,-21-1 16,1 1-16,-1-22 0,0 22 16,-21-21-16,0-1 0,21 22 0,-21-22 15,21 22-15,-21 0 0,0-1 0,0 22 16,0-21-16,0 21 0,0-1 15,0 44 1,0-1 0,-21 0-16,21 21 0,-21 1 15,21-1-15,-21 0 0,21 22 0,-21-1 16,-1-20-16,1 20 0,21 1 0,-21-1 16,0-21-16,21 22 0,0-22 15,0 1-15,0-1 0,0-21 0,0 21 16,0-20-16,0-1 0,0 0 0,0 0 15,21-21-15,0 0 0,0 21 16,1-21-16,-1 0 0,0 0 16,0-21-16,0 21 0,0-21 0,1 0 15,-1 21-15,0-21 0,0-1 16,0 1-16,0 0 0,1-21 16,-1 21-16,0-1 0,0 1 0,-21-21 15,21 21-15,-21 0 0,21-1 16,-21 1-16,0 42 31,0 1-31,0-1 16,0 0-16,0 0 15,0 0-15,0 0 0,0 1 0,0-1 16,0 0-16,0 0 0,0 0 0,22 0 16,-1 1-16,0-22 15,0 0-15,0 0 0,0 0 0,1 0 16,20 0-16,-21 0 0,21 0 15,1 0-15,-22 0 0,21-22 16,-21 1-16,1 21 0,20-21 0,-21 0 16,0 0-16,-21 0 0,21 21 0,-21-22 15,22 1-15,-22 0 0,0-21 0,21 21 16,-21-1-16,0 1 0,0 0 16,0 0-16,0 0 0,0 0 15,0 42 16,0 0-31,0 0 16,0 0-16,0 0 0,0 1 0,0-1 16,0 21-16,0-21 0,-21 22 15,21-22-15,-22 21 0,22-21 16,-21 22-16,21-1 0,0 0 0,-21 22 16,21-22-16,-21 22 0,21-1 0,-21 1 15,21-1-15,0 1 0,0-1 0,-21 1 16,21-1-16,-22 1 0,22-1 15,0 1-15,0-1 0,0-21 0,-21 22 16,21-1-16,0-20 0,0-1 0,0 0 16,-21 1-16,21-22 0,0 21 0,0-21 15,0 1-15,-21-22 0,21 21 16,-21 0-16,0-21 0,-1 0 16,1 0-16,0 0 15,0 0-15,0 0 0,0 0 16,21-21-16,-22 21 0,1 0 15,0-21-15,0 21 0,0 0 0,0-22 16,-22 22-16,22 0 0,21-21 16,-21 21-16,0-21 15,21 0 1,0 0 0,0 0-1</inkml:trace>
  <inkml:trace contextRef="#ctx0" brushRef="#br0" timeOffset="22333.82">5927 4064 0,'0'-21'46,"21"21"-46,0 0 0,0-21 16,0 0-16,22-1 0,-22 22 16,21-21-16,0 0 0,-20 0 0,20 0 15,0 0-15,1-1 0,-1 22 0,0-21 16,-21 0-16,1 0 0,-22 0 16,0 0-16,-22-1 0,-20 22 15,0 0-15,-1 0 0,1 0 0,0 0 16,-1 0-16,-20 0 0,-1 0 0,22 22 15,-21-1-15,20 0 0,1-21 0,0 21 16,-1 0-16,22 22 16,0-22-16,21 0 0,0 0 0,0 21 15,21 1-15,21-22 0,-20 21 0,20-21 16,-21 22-16,21-1 0,1-21 0,-1 22 16,0-22-16,1 21 0,-1-21 15,-21 22-15,22-22 0,-22 21 0,21-21 16,-21 0-16,0 22 0,-21-22 0,0 0 15,0 0-15,0 22 0,-21-22 0,0 0 16,-21 0-16,21-21 0,-22 21 16,-20 0-16,20-21 0,-20 0 15,-1 0-15,1 0 0,-22 0 0,22 0 0,-1-21 16,1 21-16,-1-21 0,22 0 16,0 0-16,-1 0 0,1-1 0,21-20 15,0 21-15,-1-21 0,1 20 16,21-20-16,0 21 0,0-21 0,0 20 15,0 1-15,0 0 0,21 21 0,1-21 16,-1 21-16,0 0 0,0 0 16,0 0-16,0 0 0,22 21 0,-22 0 15,0 0-15,0 1 0,0-1 0,1 0 16,-1 0-16,0 21 0,0-20 0,0-1 16,-21 21-16,21-21 0,1 0 15,-1 1-15,0-1 0,0 21 0,0-21 16,0-21-16,1 21 0,-1 1 15,21-22-15,-21 0 0,0 21 0,1-21 16,20 0-16,-21 0 0,21 0 0,-20-21 16,-1 21-16,21-22 0,-21 1 15,0 21-15,22-21 0,-22 0 0,0 0 16,0 0-16,0-1 0,1-20 0,-22 21 16,0 0-16,0 0 0,0-1 0,0-20 15,0 21-15,0 0 16,0 0-16,0 42 31,0 0-31,0 0 0,0 0 0,0 0 16,0 1-16,0-1 0,0 0 15,0 0-15,0 0 0,0 0 16,0 1-16,0-1 0,0 0 0,21 0 16,0-21-16,0 0 0,0 0 15,0 0-15,1 0 0,-1 0 16,0 0-16,0 0 0,0-21 0,0 0 15,1 21-15,-1-21 0,0-1 16,0 1-16,-21 0 0,21 0 0,0 0 16,-21 0-16,22-1 0,-22 1 15,0 0-15,0 0 0,0 0 0,0 0 16,0-1 0,0 44-1,0-1-15,-22 0 16,22 0-16,0 0 0,-21 0 0,21 1 15,0-1-15,0 0 0,0 0 0,0 0 16,0 0-16,0 1 0,0-1 16,21-21-16,1 21 0,-1-21 0,0 0 15,0 0-15,21 0 0,-20 0 0,-1 0 16,21 0-16,0 0 0,1-21 16,-22 21-16,0-21 0,21-1 0,-20 1 15,-1 0-15,0 0 16,-21-21-16,21 20 0,0-20 0,0 0 15,-21 21-15,0-22 0,0-20 0,22 20 16,-22 1-16,0-21 0,0 20 0,0 1 16,21 0-16,-21-1 0,0 22 15,0 0-15,0 0 0,0 42 32,-21 0-32,21 21 0,0-20 0,-22 20 15,22 0-15,0 1 0,0-1 0,0 21 16,0-20-16,0-1 0,0 0 15,0 1-15,0-1 0,0-21 0,0 22 16,0-22-16,0 21 0,0-21 16,0 0-16,0 1 0,0-1 15,0-42 17,0-1-32,0 1 0,22 0 15,-1 0-15,0 0 0,-21 0 16,21-1-16,0 1 0,0 0 0,-21 0 15,22 0-15,-1 0 0,0 21 0,0 0 16,0-22-16,0 22 0,1 0 16,-1 0-16,0 0 0,0 0 15,0 22-15,0-22 0,-21 21 0,0 0 0,0 0 16,22-21-16,-22 21 0,0 0 16,0 1-16,0-1 0,0 0 0,-22 0 15,1-21-15,0 21 0,0 0 0,0-21 16,0 22-16,-1-1 0,-20-21 15,21 0-15,0 0 0,-22 21 0,22-21 16,0 0-16,0 0 0,-21 0 0,20 0 16,1 0-16,0 0 15,21-21-15,0 0 0,0-1 0</inkml:trace>
  <inkml:trace contextRef="#ctx0" brushRef="#br0" timeOffset="23062.35">8911 4233 0,'0'0'0,"21"-21"0,-21-21 0,0 21 0,21 0 15,-21-1-15,0-20 0,0 21 16,-21 0-16,0 21 0,0 0 15,0 0-15,0 0 0,-1 0 0,1 0 16,-21 21-16,21 0 0,0 0 16,-22 22-16,22-1 0,0 0 0,21 1 15,-21-1-15,21 0 0,-21 1 0,21-1 16,0 0-16,0 1 0,0-1 16,0-21-16,0 0 0,21 22 0,0-22 15,0 0-15,0 0 0,0-21 0,1 21 16,20-21-16,-21 0 0,21 0 0,1 0 15,-1 0-15,0 0 0,1-21 0,-22 21 16,21-21-16,1 0 0,-1 0 16,-21-1-16,21-20 0,1 21 0,-22-21 15,0-1-15,21 1 0,-20 0 0,-1-1 16,0 1-16,0-22 0,0 22 0,0-21 16,-21 20-16,0-20 0,22 20 15,-22 1-15,0 0 0,0-1 0,21 22 16,-21 0-16,0 0 0,0 42 31,0 0-31,0 22 0,0-22 16,0 21-16,0 22 0,-21-22 15,21 21-15,-22-20 0,22 20 0,0-20 16,-21-1-16,0 0 0,21 22 0,-21-22 16,21-21-16,0 22 0,-21-1 0,21-21 15,0 21-15,-21-20 0,21-1 0,0 0 16,0 0-16,0 0 15,21-21-15,0 0 16,0 0-16,0 0 0,0-21 16,1 0-16</inkml:trace>
  <inkml:trace contextRef="#ctx0" brushRef="#br0" timeOffset="24174.26">10096 4424 0,'0'0'0,"43"-64"15,-43 43-15,0 0 0,0 0 16,0 0-16,0 0 0,-21-1 16,-1 22-16,1 0 0,0 0 0,0 0 15,-21 0-15,20 0 0,-20 22 0,21-1 16,-21 0-16,-1 0 16,22 21-16,0-20 0,0 20 0,0-21 15,-1 0-15,1 22 0,21-22 0,0 0 16,0 21-16,0-21 0,0 1 0,0-1 15,21 0-15,1-21 0,-1 0 16,0 0-16,0 0 0,0 0 16,22 0-16,-22 0 0,0-21 0,21 0 15,-21 21-15,1-22 0,-1 1 0,21 0 16,-21 0-16,0 0 0,-21-22 0,22 22 16,-1-21-16,0 21 0,-21-22 0,0 22 15,21-21-15,-21 0 16,0 20-16,0 1 0,0 42 31,-21 1-31,21 20 16,-21-21-16,21 0 0,0 0 0,0 22 15,-21-22-15,21 0 0,0 21 0,0-20 16,0-1-16,0 0 0,0 0 16,0 0-16,21 0 0,0 1 0,0-22 15,0 21-15,0-21 0,1 0 0,-1 0 16,0 0-16,0 0 0,0 0 0,0 0 15,22-21-15,-22-1 0,0 22 0,0-21 16,0 0-16,22 0 0,-22 0 16,0 0-16,21-1 0,-20 1 15,20 0-15,-21-21 0,0 21 0,0-22 16,1 22-16,-1 0 0,-21 0 0,0 0 16,0-1-16,0 1 0,-21 21 15,-1 21-15,22 1 16,-21-22-16,0 21 0,21 0 0,-21 21 15,21-21-15,0 1 0,0-1 16,0 0-16,0 0 0,0 0 0,0 0 16,21 1-16,0-1 0,0 0 0,1 0 15,-1 0-15,-21 0 0,21-21 0,0 22 16,-42-22 31,0-22-47,0 22 15,-1-21-15,1 21 0,0 0 0,0 0 16,0-21-16,0 21 0,-1 0 16,1 0-16,21 21 31,0 0-31,21-21 16,1 0-16,-1 0 0,-21 22 15,21-22-15,0 0 0,0 0 0,0 0 16,22 0-16,-22 0 0,0 0 15,0 0-15,0 0 0,1-22 0,20 1 16,-21 21-16,0-21 0,0 21 0,22-21 16,-22 0-16,21 0 0,-21-1 0,1 1 15,20 0-15,-21 0 0,0 0 16,0 0-16,1-22 0,-22 22 0,21 0 16,-21 0-16,0 0 0,0-1 0,0 1 15,-21 21-15,-1 0 0,1 0 0,0 0 16,0 21-16,0 1 0,0-1 0,-1 0 15,1 0-15,21 0 0,0 22 0,0-22 16,0 0-16,0 0 0,0 21 16,21-20-16,1-1 0,-1 0 15,21 0-15,-21 0 0,0-21 0,1 21 16,-22 1-16,21-22 0,-21 21 16,-21-21-1,-1 0 1,1 0-16,21-21 0,-21 21 15,21-22-15,0 1 0,0 0 16,0 0-16,0 0 0</inkml:trace>
  <inkml:trace contextRef="#ctx0" brushRef="#br0" timeOffset="28322.61">13314 4149 0,'21'0'16,"0"0"-16,-21-21 15,21 21-15,0-22 0,1 1 0,-22 0 16,21 0-16,0 0 0,0 0 16,0-1-16,0 1 0,1-21 15,-1 21-15,-21-22 0,21 22 0,0-21 0,-21 0 16,21 20-16,-21-20 0,0 21 0,0 0 15,0 0-15,0-1 0,0 1 0,0 42 32,0 1-32,-21 20 0,21 0 15,0 1-15,0-1 0,-21 21 16,21 1-16,-21-1 0,21 1 0,0-1 16,0 1-16,-21-1 0,21 1 0,0-1 15,0-20-15,0-1 0,0 22 16,0-43-16,0 21 0,0 0 0,0-20 15,0-1-15,0 0 0,0 0 0,-22-21 16,1 0 0,0 0-16,0 0 0,0 0 0,0-21 15,-1 21-15,-20-21 0,21 0 16,-21-1-16,20 1 0,-20 0 16,21 0-16,-21 0 0,20 0 0,1-1 15,-21 1-15,21 0 0,0 21 0,21-21 16,-22 21-16,22 21 15,0 0-15,22 0 16,-1-21-16,0 22 0,0-1 16,0 0-16,22 0 0,-22-21 0,21 21 15,0 0-15,-20-21 0,20 0 0,21 22 16,-20-22-16,-1 0 0,0 0 0,1 0 16,20 0-16,-20 0 0,-1-22 0,21 22 15,-20-21-15,-1 0 0,0 0 16,-20 21-16,20-21 0,-21 0 0,0-22 15,0 22-15,1 0 0,-22-21 16,0 20-16,0-20 0,0 21 0,0 0 16,0 0-16,0-1 0,0 44 31,-22-1-31,22 0 0,-21 0 16,21 0-16,-21 22 0,21-22 15,0 21-15,-21-21 0,21 0 0,-21 22 16,21-22-16,-21 0 0,21 0 0,0 0 15,0 1-15,0-44 47,0 1-47,21 0 16,0 0-16,0 0 0,-21 0 0,21-1 16,0 1-16,1-21 0,-1 21 0,0-22 15,0 22-15,0 0 0,-21-21 0,21 21 16,1 21-16,-1-22 0,-21 44 15,21-22 1,-21 21-16,0 0 0,0 0 0,0 0 16,0 22-16,0-22 0,0 0 15,0 21-15,0-21 0,0 1 0,21-1 16,0 0-16,0 0 0,-21 0 0,22 0 0,20-21 16,-21 22-16,0-22 0,0 0 15,22 0-15,-22 0 0,21 0 0,1 0 16,-22 0-16,21-22 0,-21 1 15,0 21-15,22-21 0,-22 0 0,0 0 16,0-22-16,-21 22 0,21-21 0,1 0 16,-22-1-16,0-20 0,21 20 0,0-20 15,0-1-15,-21 1 0,0-1 0,21 1 16,-21 21-16,21-22 0,-21 22 16,0 21-16,0-1 0,0 1 0,0 0 15,0 42 1,0 0-16,0 1 0,0 20 0,-21 0 15,0 1-15,0-1 0,21 0 16,0 22-16,-21-22 0,0 22 16,21-1-16,-22-21 0,22 22 0,0-22 15,-21 1-15,21-1 0,-21 0 0,21-21 16,0 1-16,0-1 0,0 0 0,0 0 16,0-42 15,0 0-31,0 0 15,0-1-15,0 1 0,21 0 0,0 0 16,-21-21-16,22 20 0,-1 1 16,-21-21-16,21 21 0,-21 0 0,0-1 15,21 22-15,0 0 0,-21 22 32,0-1-32,0 0 0,0 0 15,0 21-15,0-20 0,21-1 0,-21 0 16,0 0-16,22 0 0,-22 0 0,21 1 15,0-1-15,0 0 0,0 0 16,0-21-16,1 0 0,20 21 0,-21-21 16,0 0-16,0 0 0,1 0 0,20 0 15,-21 0-15,0 0 0,0-21 16,22 21-16,-22-21 0,0 0 16,0 0-16,0-1 0,1 1 0,-1 0 15,-21 0-15,0-21 0,0 20 0,0-20 16,0 21-16,0-21 0,0 20 0,0 1 15,0 0-15,-21 21 32,-1 21-32,1 0 0,21 1 0,-21 20 15,21-21-15,-21 0 0,21 22 0,-21-22 16,21 21-16,0-21 0,0 0 0,0 1 16,0 20-16,0-21 0,0 0 15,0 0-15,21 1 0,0-22 16,0 0-16,0 21 0,1-21 15,-1 0-15,0 0 0,0 0 0,0 0 16,0 0-16,1-21 0,20-1 0,-21 22 16,0-21-16,0 0 0,22 0 0,-22 21 15,0-42-15,0 20 0,0 1 0,1 0 16,-1 0-16,0-21 0,-21 20 16,21 1-16,-21 0 0,0 0 0,0 0 15,-21 21 1,0 0-16,21 21 0,0 0 15,0 0-15,0 0 0,0 1 16,0-1-16,0 0 0,0 0 0,0 0 16,21 0-16,0 1 0,0-1 15,0 0-15,1 0 16,-22 0-16,21 0 0,-21 1 16,21-22-16,-21 21 0,21-21 15,0 0 1,0 0-16,1 0 15,-1 0-15,0 0 16,0-21-16,0 21 0,-21-22 0,21 22 16,1-21-16,-1 0 15,0 0-15,-21 0 0,21 0 0,0-1 0,0-20 16,1 21-16,-1 0 0,0-22 0,-21 22 16,0 0-16,21 0 0,-21 0 15,0 42 16,-21 0-31,0 0 0,21 0 16,0 1-16,0-1 0,-21 0 0,21 0 16,0 0-16,0 0 0,0 1 0,0-1 15,0 0-15,0 0 0,0 0 0,0 0 16,21 1-16,0-22 0,0 21 0,0-21 16,0 21-16,22-21 15,-22 0-15,0 0 0,0 0 0,0 0 16,22 0-16,-22 0 0,0-21 15,0 21-15,0-21 0,1-1 0,-1 1 16,0 0-16,0 0 0,0-21 0,0 20 16,-21-20-16,22 0 0,-1-22 15,-21 22-15,21-22 0,0 1 0,-21-1 16,21 1-16,0-1 0,-21 1 0,22-1 16,-22 22-16,0 0 0,0-1 0,21 1 15,-21 21-15,0 0 0,0 0 0,-21 42 31,21 0-31,0 0 16,-22 0-16,1 22 0,0-1 0,21 0 16,0 1-16,-21-1 0,21 21 0,-21-20 15,21 20-15,0-20 0,0 20 16,0-21-16,0 22 0,0-22 0,0 1 16,0-1-16,0 0 0,0-21 15,0 22-15,0-22 0,0 0 0,0 0 16,0 0-16,0 1 0,21-1 0,0-21 15,0 21-15,0-21 16,1 0-16,-1 0 0,0 0 16,21 0-16,-21-21 0,1 21 0,-1-21 15,0-1-15,21 1 16,-21 21-16,1-21 0,-1 0 0,0-21 16,0 20-16,0 1 0,-21-21 0,0 21 15,21 0-15,-21-1 0,0 1 0,0 0 16,-21 21-1,0 0-15,0 21 0,0-21 16,0 21-16,21 1 0,-22-1 16,1 0-16,0 0 0,0 0 15,21 22-15,-21-22 0,21 0 16,0 0-16,0 0 0,0 0 0,0 1 0,0-1 16,0 0-16,0 0 0,21-21 15,0 21-15,0-21 16,0 0-16,1 0 0,-1 0 15,0 0-15,21 0 0,-21 0 0,1 0 16,20-21-16,-21 0 0,0 21 0,22-21 16,-22 0-16,0-1 0,0 1 0,21 0 15,-42 0-15,22 0 0,-1 0 16,-21-22-16,0 22 0,0 0 0,0 0 0,0 0 16,-21 21-1,-1 0-15,1 0 16,21 21-16,-21-21 0,21 21 0,0 0 15,0 0-15,0 0 0,0 1 16,0-1-16,0 0 0,0 0 16,21 0-16,0 0 0,-21 1 15,22-22-15,-22 21 0,0 0 16,0 0-16,21-21 16,-21 21-16,21 0 15,0-21 1,0 0-16,0 0 15,1 0-15,-1 0 0,0 0 16,0 0-16,0 0 0,0-21 16,1 21-16,-1-21 0,0 21 0,-21-21 15,21 0-15,0 21 0,0-21 16,-21-1-16,22 1 0,-22-21 0,0 21 16,21 0-16,0-1 0,-21 1 0,21 0 15,-21 0-15,0 0 16,0 42-1,0 0-15,0 0 16,-21 0-16,0 1 0,21-1 16,-21 0-16,21 0 0,0 0 0,0 0 15,0 1-15,0-1 0,0 0 0,0 0 16,0 0-16,21 0 0,0-21 16,0 0-16,-21 22 0,21-22 0,0 0 15,22 0-15,-22 0 16,0 0-16,0 0 0,22 0 0,-22-22 15,0 22-15,0-21 0,0 0 0,0 21 16,1-21-16,-1 0 0,0 0 0,0-1 16,0 1-16,0-21 0,-21 21 15,22 0-15,-22-1 0,-22 44 32,1-1-17,0 0-15,0 0 0,0 0 16,21 0-16,-21 1 0,-1-1 15,1 0-15,21 0 0,0 0 16,21-42 31,1 21-47,-22-21 0,21 0 16,0 21-16,0-21 0,0-1 15,0 1-15,1 21 0,-1-21 0,0 0 16,0 0-16,0 0 0,0-1 0,1 22 0,-1-21 15,-21 42 17,0 1-32,0-1 0,0 0 0,0 0 15,0 0-15,0 0 16,0 1-16,0-1 0,0 0 0,0 0 16,0 0-16,0 0 0,21 1 15,0-1-15,0-21 0,0 0 16,1 0-16,20 0 0,-21 0 0,0 0 15,22 0-15,-22 0 0,0 0 0,21 0 16,-21-21-16,1-1 0,-1 22 0,21-21 16,-21 0-16,0 0 0,1 0 0,-22 0 15,21-1-15,0 1 0,-21-21 0,21 21 16,-21-22-16,0 22 0,0-21 16,0 21-16,0 0 0,0-1 0,-21 22 15,0 0-15,0 0 16,-1 0-16,1 22 0,0-22 0,0 21 15,-21 0-15,-1 21 0,22-21 16,0 1-16,0-22 0,21 21 0,0 0 16,0 0-16,0 0 15,21-21 1,0 0-16,0 0 0,0 0 16,1 0-16,-1-21 0,0 21 0,0-21 15,0 21-15,0-21 0,1 21 16,-1-21-16,0-1 0,0 1 0,-21 0 15,21 21-15,-21-21 16,-21 42 15,0 0-31,0 0 0,0 1 0,-1-1 16,1 0-16,-21 0 0,21 21 0,0 1 16,-1-1-16,22 22 0,-21-22 0,21 21 15,-21 1-15,21-1 0,-21 22 0,21-21 16,0 20-16,0-20 0,0 20 15,0 1-15,0 0 0,-21-1 0,0 1 16,-1 0-16,22-1 0,-21-20 0,0 21 16,21-43-16,-21 21 0,0-20 0,0-1 15,-1 0-15,1-20 0,0-1 0,0 0 16,0 0-16,-43-21 16,43 0-16,0 0 0,0 0 0,-22 0 15,22 0-15,0-21 0,21 0 0,-21 21 16,0-21-16,21-1 0,-21 1 0,21 0 15,0 0-15,0 0 0,0-22 16,0 22-16,0 0 0,0-21 0,0 21 16,0-22-16,0 1 0,0-22 0,0 22 15</inkml:trace>
  <inkml:trace contextRef="#ctx0" brushRef="#br0" timeOffset="28575.48">18563 3979 0,'0'0'0,"-21"-21"0,0 0 0,0 0 0,-1 0 16,1 21-16,0 0 16,21-21-16,-21 42 62,0-21-46,0 0-16,-1 0 0,-20 0 15,21 21-15</inkml:trace>
  <inkml:trace contextRef="#ctx0" brushRef="#br0" timeOffset="28790.34">16954 4022 0,'0'0'0,"-21"0"0,-21 21 16,63-21 0,21 0-1,-20 0-15,20 0 0,0 0 0,1 0 16,-1 0-16,0 0 0,1-21 16,-1 21-16,0-21 0,1 21 0,-22 0 15,0 0-15,0-22 0,-21 1 16,-21 0-1,0 21-15,-22-21 0,22 21 16</inkml:trace>
  <inkml:trace contextRef="#ctx0" brushRef="#br0" timeOffset="28954.25">16658 3895 0,'0'0'0,"-21"0"0,0 0 15,0 0-15,-1 0 31,44-21 1,-1 21-32,-21-22 15,21 22-15</inkml:trace>
  <inkml:trace contextRef="#ctx0" brushRef="#br0" timeOffset="29442.78">20172 4043 0,'0'0'0,"21"-42"0,21 20 0,-21-20 0,22 21 16,-1-21-16,-21 20 0,22 1 0,-1-21 15,-21 21-15,21 0 0,-20-1 0,-1 1 16,0 0-16,0 0 0,-21 63 31,-21-21-31,0 22 0,0-1 16,-1 22-16,1-1 0,-21 1 0,21 20 15,0-20-15,-22 20 0,22-20 16,0-1-16,-21 1 0,20-1 0,1 1 16,0-22-16,0 1 0,0 20 0,0-21 15,21 1-15,0-22 0,0 21 16,-22-21-16,22 1 0,0-1 0,0 0 15,-21-21-15,21-21 16,0 0 0,-21-1-16,21 1 0</inkml:trace>
  <inkml:trace contextRef="#ctx0" brushRef="#br0" timeOffset="30314.54">19897 4551 0,'0'0'0,"-22"0"0,22-21 15,-21-22 1,42 1-16,1 42 15,-1 0-15,0-21 0,21 21 16,1-21-16,20 21 0,1-21 16,-1-1-16,1 22 0,20-21 0,1 0 15,0 0-15,-1 0 0,1 0 0,0-22 16,-22 22-16,1-21 0,-1-1 16,1 1-16,-22 0 0,0-1 0,-21 1 15,1 21-15,-1-21 0,-21-1 0,0 22 16,0 0-16,0 0 0,0 0 15,-21 21-15,-1 0 0,1 0 16,0 0-16,0 21 0,0 21 16,0-21-16,-1 22 0,1-1 15,0 21-15,0-20 0,0 20 0,0 1 0,-1-22 16,1 22-16,0-1 0,0-21 16,0 1-16,0-1 0,-1 0 0,22 1 15,-21-1-15,0-21 0,0 22 16,0-22-16,21 0 0,0 0 0,-21-21 15,21 21-15,0-42 32,21 0-32,0 0 15,0 21-15,0-21 0,0-22 0,1 22 16,-1 0-16,0-21 0,0 20 16,21-20-16,-20 21 0,-1-21 0,0 20 15,21 1-15,-21 0 0,1 0 16,-1 21-16,0 0 15,-21 21-15,0 0 0,0 0 16,0 1-16,0-1 0,0 0 16,0 0-16,0 21 0,0-20 0,0-1 15,0 0-15,0 0 0,0 0 0,0 22 16,21-22-16,0-21 0,0 21 0,1 0 16,20 0-16,-21 0 0,0-21 0,22 22 15,-1-22-15,0 0 0,1 0 0,-1 0 16,0 0-16,1 0 0,-1 0 15,21 0-15,-20 0 0,-22-22 0,21 1 16,1 0-16,-22 0 0,0 0 16,0-22-16,0 22 0,0-21 0,1 0 15,-1-1-15,-21 1 0,0 0 0,0-1 16,0 1-16,0 21 0,0 0 0,0-1 16,-21 22-1,-1 0-15,1 22 0,0-1 0,0 0 16,0 0-16,0 21 0,-1-20 0,22-1 15,-21 21-15,21-21 0,0 22 0,0-22 16,0 0-16,21 0 0,1 0 16,-1 0-16,0 1 0,21-1 0,-21 0 15,22-21-15,-22 21 0,21-21 0,1 0 16,-1 0-16,-21 0 0,21 0 16,1 0-16,-22 0 0,21 0 0,-21 0 15,1-21-15,-1 21 0,0-21 0,-21 0 16,21 21-16,-21-22 0,0 1 15,0 0-15,0 0 0,0 0 16,0 0-16,-21-1 16,0 22-16,0-21 0</inkml:trace>
  <inkml:trace contextRef="#ctx0" brushRef="#br0" timeOffset="31341.95">2222 5969 0,'0'0'0,"-21"-85"16,21 64-16,0 0 0,-21 0 0,21 0 15,-21-22-15,21 22 0,-21 0 16,21 0-16,0 0 0,0 0 16,-21-1-16,-1 22 0,1 0 15,0 0-15,0 22 0,0-1 16,0 21-16,21 0 0,-22 22 15,1-1-15,0 1 0,21-1 0,0 1 16,0 21-16,-21-1 0,21 1 16,-21 0-16,21-1 0,-21 1 0,-1 0 15,1-1-15,0 22 0,0-21 16,0-1-16,0 1 0,-1 0 16,1-22-16,0 22 0,0-22 0,0-20 15,21-1-15,-21 0 0,21 1 0,0-22 16,0-42 15,0-22-31,0 22 0,0 0 0,0-21 16,21-1-16,-21 1 0,21 0 15,-21-22-15,0 22 0,0 0 0,0-22 16,0 1-16</inkml:trace>
  <inkml:trace contextRef="#ctx0" brushRef="#br0" timeOffset="31653.77">1672 6435 0,'0'0'0,"-21"-64"0,0 22 15,0 0-15,-1 20 0,1-20 16,0 0-16,21 21 0,0-22 0,0 22 16,0-21-16,0 21 0,0-22 15,21 22-15,22 0 0,-22-21 0,21 20 16,0 1-16,22 0 0,-22 21 0,1 0 16,-1 0-16,0 0 0,22 0 15,-22 21-15,-21 0 0,22 1 0,-22 20 16,0-21-16,-21 21 0,0 1 15,0-1-15,-21 0 0,0 1 0,-1-1 16,-20 0-16,21 1 0,-21-1 16,-1 0-16,22 1 0,-21-22 15,21 0-15,-1 21 0,1-20 0,0-22 16,21 21-16,-21-21 0,21 21 16,21-21-1,0 0-15,0 0 0,1 0 16,-1 0-16,21-21 0,-21 21 15,0 0-15</inkml:trace>
  <inkml:trace contextRef="#ctx0" brushRef="#br0" timeOffset="32054.05">2201 6498 0,'0'0'0,"0"-21"16,-21 21-16,21-21 15,0 0-15,0 0 16,0-1-16,21 1 15,0 21-15,1 0 0,20-21 0,-21 21 16,21 0-16,1 0 0,-1 21 16,-21 0-16,22 1 0,-1-1 0,-21 21 15,0-21-15,0 22 0,1-1 0,-22-21 16,0 21-16,0-20 0,0 20 16,0-21-16,0 0 0,-22 0 0,1 1 15,0-1-15,0-21 0,0 21 16,0-21-16,-1 0 0,1 0 15,0-21-15,21 0 16,0-1-16,0 1 0,0 0 16,0 0-16,0-21 0,0 20 15,21 1-15,0-21 0,1 0 0,-22 20 16,21-20-16,0 0 0,0 21 0,0-1 16,0 1-16,1 0 0,-1 0 15,0 0-15,0 21 0,0 0 0,0 0 16,1 0-16,-1 0 15,0 0-15,-21 21 16,0 0-16,21-21 16</inkml:trace>
  <inkml:trace contextRef="#ctx0" brushRef="#br0" timeOffset="32522.24">3217 6435 0,'0'-21'0,"0"42"0,21-42 15,-21-1-15,0 1 0,0 0 16,0 0-16,0 0 0,-21 21 16,0 0-16,0 0 0,0 0 15,0 0-15,-1 21 16,1 0-16,21 21 0,-21-20 16,0-1-16,0 21 0,21 0 0,0-20 15,-21 20-15,21 0 0,-22 1 16,22-22-16,0 21 0,0-21 0,0 0 15,0 1-15,0-1 0,22 0 0,-1 0 16,0-21-16,0 0 0,0 0 16,0 0-16,22 0 0,-22 0 0,21 0 15,-21-21-15,22 21 0,-1-21 0,0 0 16,1-1-16,-22 1 0,21 0 0,-21 0 16,22-21-16,-22 20 0,0-20 15,0 0-15,-21 21 0,0-22 16,0 1-16,0 0 0,0-1 0,-21 22 15,0 0-15,0 0 0,0 0 0,-22 21 16,1 0-16,0 0 0,-1 0 16,1 0-16,21 21 0,-22 0 0,1 0 15,21 0-15,0 22 0,0-22 0,-1 0 16,22 0-16,0 0 0,0 0 16,0 1-16,0-1 0,22-21 15,20 0-15,-21 0 0,0 0 0,22 0 16,-1 0-16,-21-21 0</inkml:trace>
  <inkml:trace contextRef="#ctx0" brushRef="#br0" timeOffset="32894.03">4149 5884 0,'0'0'0,"21"-42"0,-21-21 0,0 20 0,21 22 15,-21-21-15,0 21 0,0 42 31,-21 0-31,21 21 0,0 1 0,-21-1 16,-1 21-16,22-20 0,0 20 16,-21 1-16,0-1 0,21 1 0,-21-1 15,21 22-15,-21-22 0,21 22 16,0 0-16,0-22 0,0 22 0,-21 0 0,21-22 16,-22 22-16,22-1 0,-21-20 15,0 21-15,0-1 0,21-20 0,-21 20 16,0-20-16,-1-1 0,22 1 15,0-22-15,-21 1 0,21-1 0,-21-21 16,21 0-16,0 0 0,0 1 0,-21-44 31,21 1-31,0 0 0,0 0 0,0 0 16,0-22-16,0 1 0,0 0 16,0-1-16,0 1 0,0-21 0,21-1 15,-21 1-15,21-22 0,-21 21 0,21 1 16,1-22-16,-1 22 0</inkml:trace>
  <inkml:trace contextRef="#ctx0" brushRef="#br0" timeOffset="33126.89">4043 6583 0,'21'-42'0,"-42"84"0,63-127 16,-21 43-16,0 21 0,1-43 15,-1 43-15,0 0 0,21 21 0,-21-21 16,1 21-16,-1 0 0,0 0 16,0 0-16,0 0 0,-21 21 0,0 0 15,21 0-15,-21 0 0,0 1 0,0 20 16,-21-21-16,0 21 0,0-20 0,0-1 15,0 21-15,-22-21 16,22 0-16,0 1 0,-21-1 0,20 0 16,1-21-16,0 21 0,0-21 15,21-21 17,21 0-32,0 0 15,0 21-15</inkml:trace>
  <inkml:trace contextRef="#ctx0" brushRef="#br0" timeOffset="34593.75">4466 6646 0,'0'22'0,"42"-22"16,-20 0 0,-1 0-16,-21-22 0,21 1 0,0 21 15,21-21-15,-20 0 0,-1 0 16,21 0-16,-21-1 0,22 1 0,-22 0 15,0-21-15,0 21 0,0-1 0,0-20 16,-21 21-16,0 0 0,0 0 0,0-1 16,0 1-16,-21 21 15,0 0-15,0 0 0,0 0 16,0 0-16,-1 0 0,1 21 0,0 1 16,21-1-16,-21 0 0,0 0 0,21 0 15,-21 22-15,21-22 0,0 0 16,0 0-16,0 0 0,0 22 15,21-22-15,0 0 0,0 0 16,0-21-16,0 0 0,1 0 0,20 0 16,-21 0-16,21 0 0,-20 0 15,20 0-15,0 0 0,-21-21 0,22 0 16,-1 0-16,0 21 0,-20-22 0,20-20 16,-21 21-16,0 0 0,22 0 15,-43-1-15,21 1 0,-21 0 0,21 0 0,-21 0 16,0 42 15,0 0-31,0 0 0,0 0 16,0 1-16,0-1 0,0 0 15,0 0-15,0 0 0,0 0 16,21 1-16,0-1 0,0 0 0,1 0 16,-22 0-16,21-21 0,0 0 0,0 21 15,0-21-15,0 0 0,1 0 0,20 0 16,-21 0-16,0 0 0,0-21 0,1 0 15,-1 21-15,-21-21 0,21 0 16,0 0-16,0-22 0,-21 22 0,21 0 16,1-21-16,-22-1 0,21 1 15,0 0-15,-21-1 0,21 1 0,0 0 16,0-1-16,1-20 0,-1 20 0,-21 1 16,0 0-16,21 21 0,-21-22 15,0 22-15,0 0 0,0 0 16,-21 42-1,0 0-15,21 0 16,0 22-16,-22-22 0,1 0 0,21 21 16,0 1-16,0-22 0,-21 21 0,21 0 15,0-20-15,0 20 0,0 0 0,0 1 16,0-22-16,0 21 0,0 0 0,0-20 16,0 20-16,0-21 0,0 21 15,21-20-15,-21-1 0,21-21 0,1 21 16,-1-21-16,0 0 0,0 0 15,0 0-15,0 0 0,1 0 16,-1 0-16,0 0 0,0-21 0,0 0 16,0-1-16,1 1 0,-1 0 15,0 0-15,0 0 0,-21 0 0,21-1 16,-21-20-16,21 21 0,-21 0 16,0 0-16,0-1 0,0 1 0,0 0 15,0 42 1,0 0-1,-21 1-15,21-1 0,-21 0 16,21 0-16,0 0 0,0 0 16,0 1-16,0 20 0,0-21 0,0 0 0,0 0 15,0 1-15,0-1 16,0 0-16,21-21 0,0 0 16,1 21-16,-1-21 0,0 0 15,0 0-15,21 0 0,-20 0 0,-1 0 16,0-21-16,21 21 0,-21-21 0,1 0 15,20-1-15,-21 1 0,0 0 16,0 0-16,1 0 0,-1 0 0,0-1 16,-21 1-16,0 0 0,0 0 15,0 0-15,0 0 0,-21 21 16,0 0 0,-1 0-16,1 0 0,21 21 0,-21 0 15,0 0-15,21 0 0,0 22 0,0-22 16,0 0-16,0 0 0,0 0 15,0 0-15,0 1 0,0-1 0,0 0 16,0 0-16,21-21 0,0 0 0,0 21 16,1-21-16,-1 0 0,0 0 15,0 0-15,0 0 0,0-21 0,1 0 16,-1 0-16,21 21 0,-21-21 16,0-1-16,1 1 0,20 0 0,-21 0 15,0 0-15,0 0 0,1-1 16,20 1-16,-21-21 0,0 21 0,0 0 15,1-1-15,-22 1 0,21 0 0,-42 42 47,-1 0-47,1 1 0,21-1 0,-21 0 16,0 21-16,0-21 0,21 1 16,0 20-16,0-21 0,0 0 0,0 22 0,0-22 15,0 0-15,0 0 0,0 0 0,0 0 16,0 1-1,0-44 17,0 1-32,0 0 15,0 0-15,-21 0 0,-1 0 16,22-1-16,-21-20 0</inkml:trace>
  <inkml:trace contextRef="#ctx0" brushRef="#br0" timeOffset="34777.64">6604 5990 0,'-21'-21'0,"42"42"0,-63-42 0,20 21 16,1 0-16,21-21 15,-21 21-15,0 0 16,0 0 31,0 0-47,-1 0 15,1 0-15</inkml:trace>
  <inkml:trace contextRef="#ctx0" brushRef="#br0" timeOffset="34935.55">5673 6160 0,'-22'21'0,"44"-42"0,-65 63 0,64-42 16,1 0-1,20 0-15,-21 0 0,43 0 16,-22 0-16,0 0 0,1 0 15,-1 0-15,0-21 0,1 21 0,-1-21 16,-21 21-16,21-22 0,-20 22 0,-1-21 16,0 21-16</inkml:trace>
  <inkml:trace contextRef="#ctx0" brushRef="#br0" timeOffset="36903.75">8805 6329 0,'-21'0'0,"42"0"0,-42-21 16,21 0-16,0-1 0,0 1 16,21 0-16,0 0 0,1 0 0,20 0 15,-21-22-15,21 22 0,1-21 16,-1-1-16,0 1 0,1 0 16,-22-1-16,21 1 0,-21-21 0,22 20 15,-22-20-15,0 20 0,-21-20 0,0 21 16,21-1-16,-21 1 0,0 0 0,0-1 15,0 1-15,0 21 0,0 0 0,-21-1 16,0 1-16,0 21 16,0 0-16,-1 0 0,1 21 0,0 1 15,0-1-15,0 21 0,0 0 0,-1 1 16,1 20-16,0 22 0,-21-22 0,21 22 16,-1 0-16,1-1 0,0 1 15,0 0-15,21-1 0,-21 1 0,21 21 16,-21-21-16,21 20 0,-22 1 15,22 0-15,-21 0 0,0 0 0,0 0 16,21-1-16,-21 1 0,0 0 0,-1 0 16,1-21-16,0 20 0,21-20 0,-21 0 15,21-1-15,0 1 0,0-21 0,0-1 16,0 1-16,0-1 0,21-21 0,0-20 16,0-1-16,-21 0 0,22 0 0,-1-21 15,0 0-15,21-21 0,-21 21 0,1-42 16,20 20-16,0-20 0,1 21 15,-1-43-15,0 22 0,1-21 0,-1-1 16,0 1-16,1-1 0,-1 1 0,0-1 16,-21-21-16,1 1 0,-1-1 15,0 0-15,-21 22 0,0-22 0,0 22 16,-21-22-16,0 22 0,-1 20 0,-20-20 16,0 20-16,-22-20 0,22 42 0,-22-22 15,22 22-15,-21 0 0,20 0 16,1 0-16,0 21 0,-1 0 0,22-21 15,0 21-15,0 0 0,21-22 16,0 1-16,21 21 0,21 0 16,-21-21-16,22 0 0,-1 0 0,0 0 15,1-1-15,20 1 0,-20 0 16,20-21-16,-21 21 0,22-22 16,-22 22-16,22-21 0,-22 21 0,0-22 15,1 1-15,-22 21 0,0 0 0,0-22 16,-21 22-16,0 0 0,0 0 15,-21 21-15,0 0 0,0 0 16,0 0-16,-1 0 0,1 0 16,0 0-16,21 21 0,-21 0 0,21 0 15,-21 0-15,21 1 0,0-1 0,0 0 16,0 0-16,0 0 0,0 0 0,21 1 16,0-1-16,0 0 15,0-21-15,1 21 0,-1-21 0,0 0 16,0 0-16,0 0 0,0 0 15,1 0-15,-1 0 0,0 0 16,21-21-16,-21 0 0,1 21 0,-1-21 16,0 21-16,21-22 0,-21 1 0,1 0 15,-1 0-15,21 0 0,-21 0 0,0-1 16,-21 1-16,22 0 0,-1 0 0,-21 0 16,0 0-16,21 21 15,-21 21 1,0 0-16,0 0 15,0 0-15,0 0 0,0 1 0,-21-1 16,21 0-16,0 0 0,0 0 16,0 0-16,0 1 0,0-1 0,0 0 15,0 0-15,21-21 16,0 0-16,0 0 0,0 0 16,1 0-16,-1 0 0,0 0 0,0 0 15,0 0-15,0-21 0,1 21 0,-1-21 16,-21 0-16,21-1 0,-21 1 15,0 0-15,0 0 0,0 0 0,0 0 16,0-1-16,0 1 0,-21 0 16,0 0-16,-1 0 0,1 21 15,0 0-15,0 0 0,0 0 16,0 0-16,42 0 31,0 0-15,0 0-16,0 0 0,0 0 15,1 0-15,-1 0 0,0 0 0,0 0 16,21 0-16,-20 0 0,-1 0 0,0-21 16,21 21-16,-21 0 0,22 0 0,-22 0 15,0 0-15,0 0 0,0 0 0,1 0 16,-1 21-16,-21 0 0,0 0 16,0 0-16,0 0 0,0 1 15,0-1-15,0 0 0,0 0 0,0 0 16,0 0-16,0 22 0,-21-22 0,21 0 15,-22 0-15,22 0 16,0 1-16,0-1 0,0-42 47,0-1-31,0 1-16,0 0 0,0 0 0,0 0 15,0 0-15,0-1 0,22 1 0,-1 0 16,-21 0-16,21-21 0,0 20 15,0 1-15,0 0 0,1-21 0,-1 42 16,0-21-16,0-1 0,0 22 0,0 0 16,1 0-16,-1 0 15,0 22-15,-21-1 16,0 0-16,0 0 0,0 0 0,0 0 16,0 1-16,0 20 0,0-21 0,0 0 15,21 0-15,-21 1 0,0-1 0,0 0 16,0 0-16,0 0 15,0 0-15,0-42 47,0 0-47,0 0 16,0 0-16,0 0 0,21-1 0,-21 1 0,0 0 16,21 0-16,1 0 0,-1-22 15,0 22-15,21 0 0,-21-21 16,22 21-16,-22-1 0,21 1 0,-21 21 15,1 0-15,-1 0 0,0 0 0,0 0 16,0 21-16,0 1 0,-21 20 16,0-21-16,0 0 0,0 0 0,0 22 15,0-22-15,0 0 0,0 21 0,0-20 16,0-1-16,0 0 0,0 0 16,0 0-16,0 0 0,0 1 15,0-44 1,0 1-1</inkml:trace>
  <inkml:trace contextRef="#ctx0" brushRef="#br0" timeOffset="37381.46">13293 5546 0,'0'0'0,"0"-21"0,0-1 15,0 1 17,0 0-17,21 21 95,-21 21-110</inkml:trace>
  <inkml:trace contextRef="#ctx0" brushRef="#br0" timeOffset="39406.66">13335 5694 0,'21'0'16,"-42"0"-16,63-21 0,-21 0 0,-21-1 0,22 1 16,-1 0-16,-21 0 0,0 0 0,0 0 15,0-1-15,0 1 0,0 0 16,0 0-16,0 0 0,0 0 16,-21 21-16,-1 0 0,1 0 0,0 0 15,0 0-15,0 0 0,0 21 0,-1 0 16,1 0-16,0 0 0,-21 22 15,21-1-15,-1 21 0,1-20 0,0-1 16,0 22-16,0-22 0,0 21 16,-1-20-16,1 20 0,0-20 0,21-1 15,0 0-15,0 1 0,0-1 0,0 0 16,0 1-16,0-22 0,21 21 0,0-21 16,1 22-16,-1-22 0,21-21 0,-21 21 15,0 0-15,1-21 0,20 0 0,-21 0 16,21 0-16,1 0 0,-22-21 15,21 0-15,1 0 0,-1-1 0,-21 1 16,21 0-16,1-21 0,-1 21 16,0-22-16,-20 22 0,20-21 0,-21-1 15,21 1-15,-20 0 0,-1-1 0,0-20 16,-21 21-16,0-22 0,0 22 0,0-22 16,0 1-16,0 20 0,-21 1 15,0 0-15,-1-1 0,1 22 0,-21 0 16,21 0-16,0 0 0,-22 21 0,1 0 15,0 0-15,-1 0 0,1 21 0,0 0 16,-1 0-16,1 0 0,0 22 16,-1-1-16,-20 22 0,20-22 0,22 21 15,-21-20-15,21 20 0,0 1 16,-1-22-16,22 22 0,0-22 0,0 0 16,0 1-16,22-1 0,-1 0 0,0-21 15,0 22-15,21-22 0,1 0 0,-1 0 16,0-21-16,1 0 0,20 0 0,-20 0 15,-1 0-15,21 0 0,-20 0 0,20 0 16,-20-21-16,20 0 0,-21 0 16,22 0-16,-22-1 0,1 1 0,-1 0 15,0 0-15,-21 0 0,1 0 0,-1 21 16,0-22-16,0 22 0,-21-21 16,0 42-1,0 1 1,0-1-16,-21-21 0,21 21 0,-21 0 15,21 0-15,-21 0 0,21 1 16,0-1-16,0 0 0,0 0 0,0 0 16,-22 0-16,22 1 0,0-1 15,0-42 17,0-1-32,0 1 0,0 0 15,22 0-15,-22 0 0,21 0 0,0-1 16,-21 1-16,21 0 0,0 21 15,-21-21-15,21 0 0,1 0 16,-1 21-16,-21-22 0,21 22 16,-21 22-1,21-1-15,-21 0 16,0 0-16,0 0 0,0 0 16,0 1-16,21-1 0,-21 0 0,21 0 15,1-21-15,-22 21 0,21 0 0,0 1 16,0-22-16,0 21 0,0-21 15,1 0-15,-1 0 0,0 0 16,0 0-16,21 0 0,-20 0 0,-1 0 0,0 0 16,0-21-16,0-1 0,0 1 15,1 0-15,-1 0 0,0 0 16,-21 0-16,0-1 0,21 1 0,-21-21 16,0 21-16,0 0 0,0-22 15,0 22-15,0 0 16,0 0-16,-21 21 0,0 0 0,0 0 15,-1 21-15,22 0 0,-21-21 16,0 21-16,0 22 0,21-22 0,0 0 16,0 0-16,0 0 0,0 22 0,0-22 15,0 0-15,0 0 0,0 21 0,0-20 16,21-22-16,-21 21 0,21 0 0,0 0 16,1-21-16,-1 0 0,0 0 0,0 0 15,21 0-15,-20-21 16,-1 21-16,-21-21 0,21-22 15,0 22-15,0 0 0</inkml:trace>
  <inkml:trace contextRef="#ctx0" brushRef="#br0" timeOffset="40906.69">16404 6265 0,'0'22'0,"21"-22"15,0 0-15,1 0 16,-1 0-16,0-22 0,0 1 15,0 21-15,0-21 0,1 0 0,-1 0 16,-21 0-16,21-22 16,-21 22-16,0 0 0,0-21 0,0 20 0,0 1 15,0-21-15,0 21 0,-21 0 16,0-1-16,-1 22 0,1-21 16,-21 21-16,21 0 0,-22 0 0,1 0 15,0 21-15,-1 1 0,1-1 0,-21 0 16,41 0-16,-20 21 0,0-20 0,-1 20 15,22 0-15,0-21 0,0 22 0,21-22 16,-21 21-16,21 1 0,0-22 0,0 0 16,21 0-16,0 0 0,0 0 15,0 1-15,1-22 0,20 0 0,0 0 16,-21 0-16,22 0 0,-1 0 0,0-22 16,1 1-16,-22 0 0,21 0 0,1 0 15,-22 0-15,0-1 0,0 1 16,0 0-16,0 0 0,-21 0 0,0-22 15,0 22-15,0 0 0,0 0 0,0 0 16,0 0-16,0 42 31,0 0-31,0 0 16,0 0-16,0 0 0,0 1 0,0-1 16,0 0-16,0 0 0,0 0 0,22 0 15,-1 1-15,-21-1 0,21 0 0,0-21 16,0 21-16,0-21 0,1 0 0,-1 0 15,21 0-15,-21 0 0,0 0 0,1 0 16,20-21-16,-21 21 16,0-21-16,0 0 0,1 21 0,-1-22 15,0 1-15,-21 0 0,21 0 16,-21 0-16,21 0 0,-21-1 0,0 1 16,0 0-16,0 0 0,0 0 15,0 42 1,0 0-16,0 0 15,0 0-15,-21 22 0,21-22 16,0 0-16,0 0 0,-21 0 0,21 1 16,0-1-16,0 0 0,0 0 0,0 0 15,0 0-15,21-21 32,0-21-32,-21 0 15,0 0-15,21 21 0,1-21 0,-22 0 16,21-1-16,-21 1 0,21 0 0,0 0 15,-21 0-15,21 0 0,-21-1 16,21 1-16,-21 0 0,22 21 16,-1 0-1,-21 21-15,0 0 0,0 1 16,0-1-16,0 0 0,0 0 16,21 0-16,0 0 0,0 1 0,0-1 15,1 0-15,-1 0 0,21-21 16,-21 21-16,22 0 0,-22-21 0,21 0 15,0 0-15,1 0 0,-22 0 16,21 0-16,1 0 0,-1 0 0,-21 0 16,21-21-16,-20 21 0,-1-21 0,0 0 15,0 0-15,0 21 0,-21-21 0,21-1 16,-21-20-16,0 21 0,0 0 0,0 0 16,0-1-16,0 1 0,0 0 0,0 0 15,0 0-15,-21 0 0,0 21 0,0 0 16,0 0-16,0 0 0,-1 0 15,1 21-15,0 0 16,0-21-16,0 21 0,0 0 0,-1 0 16,1 1-16,21-1 0,0 0 0,0 0 15,0 0-15,0 0 0,0 1 0,0-1 16,0 0-16,21 0 0,1-21 16,-1 0-16,0 0 0,0 0 15,0 0-15,0 0 0,1-21 0,-1 0 16,0 0-16,0-1 0,-21 1 0,21 0 15,0 0-15,1 0 0,-1-22 16,0 1-16,-21 21 0,21-21 0,0-22 16,0 22-16,1-22 0,-1 22 0,0-22 15,0 1-15,0-1 0,0 22 16,1-21-16,-1 20 0,-21 1 0,0 21 16,0-22-16,0 22 0,-21 21 15,21 21 1,-43 1-16,22-1 0,0 21 0,0 0 15,0 22-15,-22-22 0,22 22 0,0-1 16,0-20-16,21 20 0,0 1 0,-21-22 16,21 0-16,0 22 0,0-22 0,0 0 15,0-20-15,21 20 0,0-21 0,-21 21 16,21-20-16,0-1 0,0-21 0,1 21 16,-22 0-16,21-21 0,0 0 15,0 0-15,0 0 0,0 0 16,1-21-16,20 0 0,-21 21 0,0-21 15,22-1-15,-22-20 0</inkml:trace>
  <inkml:trace contextRef="#ctx0" brushRef="#br0" timeOffset="42965.92">20701 5461 0,'0'0'16,"21"-21"-16,43-64 16,-64 64-16,21 0 0,-21-21 0,21 20 15,-21 1-15,0 0 0,0 0 0,0 0 16,0 0-16,-21-1 0,0 1 16,-1 21-16,1 0 0,-21 0 0,21 0 15,-22 0-15,1 21 0,0 1 16,-22-1-16,22 21 0,0 0 0,-1 1 15,1 20-15,0-20 0,-1 41 0,22-20 16,0-1-16,-21 1 0,20 20 0,22-20 16,0-1-16,0-20 0,0 20 0,0-20 15,0-1-15,0 0 0,22-21 0,-1 22 16,0-22-16,21 0 0,1 0 16,-1 0-16,0-21 0,22 0 0,-22 0 15,22 0-15,-22 0 0,21 0 0,1 0 16,-22 0-16,22-21 0,-22 0 15,22 0-15,-1-21 0,-21 20 0,1-20 16,-1 0-16,0-1 0,1 1 0,-1 0 16,-21-22-16,0 1 0,1-1 15,-22 1-15,0-1 0,0 1 0,0-1 16,0 1-16,-22 20 0,-20-20 0,21 21 16,-21-1-16,-1 22 0,1 0 0,0 0 15,-22 21-15,22 0 0,-22 0 0,22 0 16,-22 21-16,22 21 0,-21-21 0,20 22 15,-20-1-15,20 22 16,1-1-16,21-21 0,-21 22 0,20-1 16,22 1-16,0-22 0,0 22 0,0-22 15,0 0-15,22 1 0,-1-1 0,0-21 16,21 22-16,1-22 0,-1 0 0,0 0 16,22 0-16,-22 0 0,22-21 0,-22 0 15,21 0-15,-20 0 0,20 0 16,-20 0-16,20-21 0,1 0 0,-1 0 15,-21 0-15,22 0 0,-1-1 16,1 1-16,-22 0 0,1 0 0,-1-21 16,-21 20-16,21 22 0,-20-21 0,-1 21 0,-21 21 31,0 1-15,-21-1-16,21 0 0,-22 0 0,1 0 15,21 0-15,0 22 0,-21-22 0,0 0 16,21 0-16,0 0 0,0 1 15,-21-1-15,21 0 16,0-42 15,0 0-31,0-1 16,21 1-16,-21 0 0,21 0 16,0-21-16,-21 20 0,21 1 15,1-21-15,-1-22 0,0 43 16,0 0-16,0 0 0,0 0 0,-21 0 15,22 21-15,-1 0 16,-21 21-16,0 0 16,0 0-16,0 43 15,0-22-15,0-21 0,21 0 0,0 22 16,-21-22-16,21 0 0,0 0 16,22 0-16,-22 0 0,0-21 0,0 22 0,0-1 15,22-21-15,-22 0 0,0 0 16,21 0-16,1 0 0,-22 0 0,21 0 15,-21 0-15,22-21 0,-22 21 0,0-22 16,0 1-16,-21-21 0,21 21 16,-21-22-16,22 1 0,-22 0 0,0-1 15,21-20-15,0 21 0,-21-22 0,21 1 16,0-1-16,0 1 0,-21-1 0,22 1 16,-1-1-16,0 1 0,-21-1 0,21 22 15,-21-1-15,21-20 0,-21 42 16,0-22-16,0 22 0,0 0 0,0 42 31,0 22-31,0-22 0,-21 21 16,0 0-16,0 1 0,0 20 0,-1-20 15,22-1-15,-21 21 0,0-20 16,0 20-16,21-20 0,0 20 0,-21 1 16,21-22-16,-21 21 0,21-20 0,0-1 15,0 0-15,0 1 0,0-22 0,0 21 16,0-21-16,21 1 0,0-1 0,0 0 15,21-21-15,-20 0 0,-1 21 0,21-21 16,0 0-16,-20 0 0,20 0 16,0-21-16,1 21 0,-1-21 0,-21 0 15,21-1-15,-20 1 0,-1 0 0,21 0 16,-21 0-16,-21-22 0,21 22 0,-21-21 16,22 21-16,-22-22 0,21 22 15,-21 0-15,0 0 0,0 42 31,0 0-31,-21 0 16,21 1-16,0-1 0,0 0 0,0 0 16,0 0-16,0 0 0,0 1 0,0-1 15,0 0-15,0 0 0,21 0 0,0 0 16,0 1-16,0-22 0,22 21 0,-22-21 16,21 0-16,0 0 0,-20 0 0,20 0 15,0 0-15,-21 0 0,22 0 16,-22 0-16,0-21 0,21-1 0,-20 1 15,-1 0-15,0 0 0,-21 0 16,21-22-16,0 22 0,0-21 0,-21 0 0,0 20 16,22-20-16,-22 21 0,21 0 0,-21 0 15,0-1-15,0 1 16,0 42 0,0 1-16,0-1 0,0 0 15,0 21-15,-21-21 0,-1 22 0,22-1 16,-21-21-16,21 22 0,-21-1 0,21 0 15,-21 22-15,21-22 0,-21 0 0,21 22 16,0-22-16,0 22 0,0-22 16,0 22-16,-21-1 0,-1 1 0,22-22 0,-21 21 15,21 1-15,-21-22 0,21 1 16,-21 20-16,0-21 0,21 22 16,0-22-16,0 1 0,-21-1 0,21 21 15,-22-20-15,22-1 0,-21 0 0,21-20 16,0 20-16,0-21 0,-21 0 0,21 0 15,-21 1-15,21-1 0,-21-21 16,0 0-16,-1 0 0,1-21 16,0 21-16,21-43 0,-21 22 15,0 0-15,21-21 0,-21-1 0,21 1 16,-22 0-16,22-1 0,-21 1 0,21-22 16,0 1-16,0-1 0,0 1 0,21-1 15,22 1-15,-22-22 0,0 22 16,21-22-16,1 22 0,-22-1 0,21 1 15,1-1-15,20 1 0,-21 20 0,1-20 16,-1 20-16,0 1 0,1 21 16,-22 0-16,21-22 0,-21 43 0,22-21 15,-22 0-15,0 21 0,0 0 0</inkml:trace>
  <inkml:trace contextRef="#ctx0" brushRef="#br0" timeOffset="44843.53">2371 8043 0,'-22'0'0,"1"0"16,21-21 0,0 0-1,21 0-15,-21 0 0,22 0 16,-1-1-16,0 1 0,0 0 0,0 0 15,0 0-15,-21 0 0,22-22 0,-22 22 16,0 0-16,0 0 0,0 0 16,0-1-16,-22 22 0,-20-21 15,21 21-15,-21 0 0,-1 0 0,1 0 0,0 0 16,-1 21-16,1 1 16,21-1-16,-22 0 0,1 0 0,21 0 15,0 22-15,0-22 0,21 21 0,-22 0 16,22 22-16,0-22 0,0 1 15,22 20-15,-1-21 0,0 22 0,0-22 16,0 1-16,22 20 0,-1-21 0,-21 1 16,21-1-16,1 0 0,-1 1 15,-21-1-15,0-21 0,1 22 0,-1-1 16,-21-21-16,0 0 0,0 0 0,0 1 16,-43 20-16,22-21 15,-21-21-15,21 0 0,-22 0 0,1 0 16,0 0-16,-1 0 0,1-21 15,0 0-15,-1 0 0,22-1 0,-21 1 16,0-21-16,20 21 0,1-22 16,0 1-16,0 0 0,0-1 0,0 1 15,21 0-15,-22-1 0,22 1 16,0 0-16,0 21 0,0-1 0,0 1 16,0 0-16,22 21 0,-1 0 0,0 21 15,0 0-15,0 1 0,0-1 16,1 21-16,20 0 0,-21 1 15,0-1-15,0 0 0,1 1 0,-1-1 16,0 0-16,-21 1 0,21-1 0,0-21 16,0 22-16,1-22 0,-1 0 15,21 0-15,-21 0 0,0-21 0,1 0 16,20 0-16,-21 0 0,0 0 16,22 0-16,-1 0 0,-21-21 0,21 0 15,1 0-15,-22 0 0,21-1 0,-21-20 16,22 21-16,-22-21 0,21-1 0,-21 22 15,1-21-15,-1-1 0,0 22 16,-21-21-16,0 21 0,0 0 0,0-1 16,0 1-16,0 42 31,0 1-31,0-1 0,0 0 16,0 21-16,0-21 0,0 1 0,0 20 15,0-21-15,0 21 0,0-20 0,0 20 16,0-21-16,0 0 0,0 0 15,21 1-15,0-1 0,0-21 16,1 21-16,-1-21 0,0 0 16,0 0-16,0-21 0,0 21 15,1-21-15,-1-1 0,0 1 0,0 0 16,0 0-16,0-21 0,1 20 0,-1 1 16,0-21-16,-21 21 0,0 0 15,0-22-15,21 22 0,-21-21 0,0 21 16,0-1-16,0 1 0,0 42 31,0 1-15,0-1-16,0 0 0,0 0 0,0 21 15,0-20-15,0 20 0,0-21 0,21 0 16,-21 22-16,0-22 0,21 21 0,1-21 16,-1 0-16,-21 1 0,21-1 15,21-21-15,-21 21 0,1-21 0,20 0 16,0 0-16,1 0 0,-1 0 0,0 0 15,1-21-15,-1 0 0,0-1 16,1 1-16,-1 0 0,0 0 0,-21 0 16,1 0-16,-1-22 0,0 22 15,0 0-15,-21-21 0,0 20 0,0-20 16,0 21-16,0-21 0,0 20 0,0 1 16,0 0-16,0 0 0,-21 21 15,21 21 1,-21 0-16,21 0 0,0 1 0,0 20 15,0 0-15,0 1 0,0-1 0,0 0 16,0 22-16,0-1 0,0-20 16,0 20-16,0 22 0,0-22 0,0 1 15,0-1-15,0 22 0,0-22 0,0 1 16,0 21-16,-21-22 0,21 1 16,-22-1-16,22 1 0,0-1 0,-21 1 15,21-22-15,0 0 0,0 1 0,0 20 16,0-21-16,0-20 15,0-1-15,0-42 32,0-1-32,0 1 0,0 0 0,0 0 15,21 0-15,-21-22 0,22 1 0,-22 0 16,0-1-16</inkml:trace>
  <inkml:trace contextRef="#ctx0" brushRef="#br0" timeOffset="45177.91">4085 8594 0,'-21'-43'0,"42"86"0,-63-107 0,42 43 15,0 0-15,-21 0 0,21 0 0,0-1 16,0 1-16,0 0 0,0 0 16,21 21-16,0 0 15,0 0-15,0 0 0,0 0 16,1 21-16,-1 0 0,0 0 0,0 1 15,0 20-15,-21-21 0,21 21 16,-21-20-16,0-1 0,0 21 0,0-21 16,-21 22-16,0-22 0,0 0 15,0 0-15,0 0 0,-1 0 0,1 1 16,0-1-16,0-21 0,21 21 0,-21-21 16,0 0-16,-1 0 0,22-21 31,22 21-16,-1-21-15,0-1 0,0 1 16,0 21-16,-21-21 0,21 21 0</inkml:trace>
  <inkml:trace contextRef="#ctx0" brushRef="#br0" timeOffset="45469.98">4445 8657 0,'0'0'0,"21"-21"0,-21 0 16,21 21-16,0-21 0,1 0 0,-1-1 15,0 1-15,0 0 0,0-21 16,0 21-16,1 21 0,-22-22 16,0 1-16,-43 21 15,22 0-15,0 0 16,0 21-16,0 1 0,-22-1 0,22 0 16,0 0-16,0 0 0,21 0 15,-21 22-15,21-22 0,0 0 0,0 0 16,0 0-16,0 1 0,0-1 15,0 0-15,21 0 0,0-21 0,0 0 16,0 21-16,0-21 0,1 0 0,20 0 16,-21 0-16,21 0 0,-20 0 15,20 0-15,-21-21 0,21 21 0,-20-21 16,-1 0-16,0 21 0</inkml:trace>
  <inkml:trace contextRef="#ctx0" brushRef="#br0" timeOffset="45846.34">5122 8424 0,'0'0'0,"0"-21"0,-21 21 16,21-21-16,-21 21 15,42 0 17,0 0-32,0 0 15,-21 21-15,22 0 0,-1 1 0,0-1 16,0 0-16,0 0 0,0 21 15,-21-20-15,22 20 0,-22-21 0,0 0 16,0 22-16,0-22 0,0 0 0,0 0 16,0 0-16,-22 0 0,1-21 15,0 0-15,0 0 16,0 0 0,21-21-16,0 0 0,0 0 0,0 0 15,0 0-15,0-1 0,0 1 0,21-21 16,-21 21-16,21-22 0,0 22 0,0-21 15,1 0-15,-1 20 0,0-20 0,-21 21 16,21-21-16,0 20 0,0 1 16,1 0-16,-22 0 0,21 21 0,0-21 15,0 21 1,0 0-16</inkml:trace>
  <inkml:trace contextRef="#ctx0" brushRef="#br0" timeOffset="47666.2">7027 8170 0,'0'0'0,"0"-21"0,0 0 0,21 0 16,-21 0-16,22 0 0,-22-22 0,0 22 16,0 0-16,0 0 0,0 0 15,0-1-15,0 1 0,-22 21 16,1 0-1,0 21-15,0 1 0,0-1 0,0 21 16,-1 0-16,1 1 0,0-1 16,0 0-16,0 22 0,0-22 15,21 22-15,0-22 0,0 22 0,0-22 0,0 0 16,0 1-16,0-1 0,21-21 16,0 21-16,0-20 0,0-1 0,22 0 15,-22 0-15,21-21 0,0 0 0,1 0 16,-1 0-16,0 0 0,1 0 15,-1-21-15,0 0 0,22 0 0,-22-1 16,1 1-16,20 0 0,-21-21 0,1-1 16,-1 22-16,-21-21 0,22-22 0,-1 22 15,-21-21-15,21-1 0,-20 1 0,20-1 16,-21 1-16,0-1 0,0 1 0,1-1 16,-22 22-16,21-22 0,-21 22 15,0 0-15,0 20 0,0 1 0,0 0 16,0 0-16,-21 21 0,-1 0 15,1 21-15,0 0 0,21 0 0,-21 1 16,0 20-16,21 0 0,0 1 0,-21 20 16,-1 1-16,1-22 0,21 21 15,-21 1-15,21-1 0,-21 1 0,21-1 16,0 1-16,0-22 0,0 1 0,0 20 16,0-21-16,21-20 0,0 20 15,0 0-15,22-21 0,-22 1 0,21-1 0,-21 0 16,22 0-16,-1-21 0,-21 0 15,22 0-15,-1 0 0,-21 0 0,21-21 16,1 0-16,-22 0 0,21-1 16,-21 1-16,22 0 0,-22 0 0,21-21 15,-21 20-15,1-20 0,-22 21 0,0-21 16,0-1-16,0 1 0,0 0 0,0-1 16,0 1-16,0 21 0,0-22 0,-22 22 15,22 0-15,-21 21 0,0 0 0,0 0 16,0 0-16,0 0 15,-1 42-15,1-20 0,0-1 0,21 21 16,-21-21-16,21 22 0,-21-1 0,0-21 16,21 21-16,0-20 0,0 20 0,0-21 15,0 21-15,0-20 0,0-1 16,0 0-16,21 0 0,0 0 0,0-21 0,0 0 16,0 21-16,1-21 15,-1 0-15,0 0 0,0 0 16,0-21-16,-21 0 0,21 21 0,1-21 15,-1 0-15,0 0 0,-21-1 0,21 1 16,-21 0-16,21 0 0,-21-21 0,0-1 16,21 22-16,-21-21 0,22-1 0,-22 22 15,0-21-15,0 21 0,0 0 0,0-1 16,0 1-16,0 0 0,0 42 16,0 0-1,0 1-15,0-1 0,0 21 0,0-21 16,0 22-16,0-22 0,0 21 0,0 0 15,0-20-15,0 20 0,0-21 16,0 0-16,0 22 0,0-22 0,21 0 16,0-21-16,0 21 0,0 0 0,0-21 15,22 0-15,-22 0 0,0 0 16,0 0-16,22 0 0,-22 0 0,0-21 16,0 21-16,21-21 0,-20 0 0,20 21 15,-21-21-15,21-1 0,-20-20 16,20 21-16,-21 0 0,21-22 0,-20 22 15,-1-21-15,0 21 0,0-22 0,-21 22 16,0 0-16,0 0 0,0 42 31,-21-21-31,21 21 0,0 0 16,0 1-16,0 20 0,0-21 0,0 0 16,0 22-16,0-22 0,21 0 0,-21 0 15,21 0-15,0 0 0,-21 1 0,22-1 16,-22 0-16,21 0 0,-21 0 0,0 0 15,0 1-15,-21-22 32,-1 0-32,1 0 0,0 0 0,0 0 15,0-22-15,0 22 16,-1-21-16,1 21 16,0-21-16,0 21 0,21-21 0,-21 21 15,21 21 16,0 0-15,21 0-16,0-21 0,-21 22 16,21-22-16,0 21 0,1-21 0,-1 0 15,0 0-15,0 21 0,0-21 0,0 0 16,1 0-16,20 0 0,-21 0 16,0 0-16,0 0 0,22-21 0,-22 21 15,0-21-15,0 21 0,22-22 16,-22 1-16,0 0 0,0 21 0,0-21 15,22 0-15,-22 0 0,0-1 0,21-20 16,-21 21-16,1 0 0,-1-22 16,0 22-16,-21 0 0,21-21 0,-21 21 0,0-1 15,0 1-15,0 0 0,0 42 32,-21-21-32,21 21 0,0 1 15,0 20-15,0-21 0,0 0 0,0 0 16,0 22-16,0-22 0,21 0 15,0 0-15,0 22 0,1-22 0,-22 0 16,21 0-16,0 0 0,-21 0 0,0 1 16,0-1-16,0 0 15,-21 0 1,0-21-16,-1 0 0,1 0 0,-21 0 16,0 0-16,20 0 0,-20 0 0,21 0 15,0-21-15,-22 21 0,22-21 16,0 21-16,21-21 0,0-1 0,0 1 15,0 0-15,0 0 0,0 0 0,21 0 16</inkml:trace>
  <inkml:trace contextRef="#ctx0" brushRef="#br0" timeOffset="48051.91">11049 7070 0,'0'21'47,"0"0"-47,-21 0 15,21 0-15,-21 1 0,21-1 16,0 0-16,-22-21 16,22 21-16,0 0 15,0 0 1,0 1-1,22-22 1</inkml:trace>
  <inkml:trace contextRef="#ctx0" brushRef="#br0" timeOffset="48245.8">11345 7176 0,'0'0'0,"0"-22"0,-21 44 47,0-22-31,21 21-16,-21 0 0,0 0 0,21 0 15,-22 0-15,1 1 16,21-1-16,0 0 0,0 0 16,0 0-16,0 0 15,0 1-15</inkml:trace>
  <inkml:trace contextRef="#ctx0" brushRef="#br0" timeOffset="49277.76">1947 10499 0,'0'0'0,"0"21"0,-21-21 0,0 0 0,0 21 16,42-21 15,21 0-15,-21 0-16,1 0 0,20-21 15,0 0-15,1 0 0,-1-1 0,0 1 16,1 0-16,-1 0 0,0 0 0,1 0 16,-22-1-16,0 1 15,0 0-15,-21 0 0,0 0 0,-21 21 16,0-21-16,0 21 15,-1 0-15,-20 0 0,0 0 16,-1 0-16,1 0 0,21 21 0,-21 0 16,-1 0-16,1 0 0,21 22 0,-22-1 15,22-21-15,0 21 0,0 1 16,0-1-16,0 0 0,21-20 0,0 20 16,0-21-16,0 0 0,0 0 0,0 1 15,21-1-15,0 0 0,21 0 16,-21 0-16,22-21 0,-22 0 0,21 21 15,1-21-15,-22 0 0,21 0 16,0 0-16,-20 0 0,-1 0 0,0 0 16,0 0-16,-42 22 31,0-22-31,0 0 0,-22 0 0,1 0 16,21 21-16,-22-21 0,1 21 15,0-21-15,21 21 0,-22 0 0,1-21 16,0 21-16,20 1 0,1-1 0,0 0 15,0 0-15,0 0 0,21 0 16,-21 1-16,21-1 0,0 0 0,0 0 16,0 0-16,0 0 0,21-21 15,0 0-15,-21 22 16,21-22-16,0 0 0,0 0 0,1 0 16,-1 0-1,0 0-15,0-22 16,-21 1-16,21 0 15</inkml:trace>
  <inkml:trace contextRef="#ctx0" brushRef="#br0" timeOffset="50991.23">2180 10499 0,'21'0'16,"0"0"-16,-63 0 0,84-21 0,-20 21 0,-1 0 15,0 0-15,-21-22 0,21 1 16,0 21-16,0-21 0,-21 0 16,-21 0-1,0 21 1,-21 0-16,21 0 0,-22 0 0,1 0 15,0 21-15,20-21 0,-20 21 16,0 0-16,-1 0 0,22 1 16,-21 20-16,21-21 0,0 0 0,-1 0 15,1 1-15,21 20 0,0-21 0,0 0 16,0 0-16,0 1 0,0-1 16,21 0-16,1 21 0,-1-21 0,0 1 15,0-1-15,0 0 0,22 21 0,-22-21 16,21 1-16,-21-1 0,0 0 15,22 0-15,-22 0 0,0 0 0,-21 1 16,0-1-16,0 0 0,0 0 0,-21 0 16,0 0-16,-22-21 15,22 22-15,0-22 0,-21 0 16,21 0-16,-22 0 0,22 0 0,-21 0 0,21 0 16,-22 0-16,22-22 0,0 22 15,0-21-15,-22 0 0,22 0 16,0 21-16,21-21 0,-21 21 15,42 0 17,0 21-32,0 0 15,1 0-15,-1-21 16,0 21-16,0-21 0,0 0 0,0 22 16,1-22-16,-1 0 0,0 0 15,0 0-15,0 0 0,0 0 0,1 0 16,20 0-16,-21 0 0,21-22 15,-20 22-15,20-21 0,0 0 0,-21 0 16,22 0-16,-22 0 0,21-1 0,-21 1 16,1 0-16,-1 0 0,0 0 15,0 0-15,0-1 0,-21 1 0,0 0 16,0 0-16,21 21 0,-21-21 0,0 42 47,0 0-47,0 0 0,-21 0 0,21 1 15,-21-1-15,21 0 0,0 0 16,-21 0-16,21 0 0,0 1 0,0-1 16,0 0-16,0 0 0,0 0 15,21-21-15,0 0 0,0 0 0,1 0 16,-1 0-16,0 0 0,21 0 16,-21 0-16,1-21 0,20 21 0,-21-21 15,0 0-15,22 0 0,-22-1 0,0 1 16,0 0-16,0 0 0,-21 0 0,21 0 15,-21-1-15,22 1 0,-22 0 16,0 0-16,0 0 16,-22 21-1,1 21-15,21 0 16,-21 0-16,21 0 16,0 22-16,0-1 0,-21 0 0,21 1 15,-21 20-15,21-20 0,0 20 0,0 1 16,-21-1-16,21-21 0,0 22 0,0-1 15,0 1-15,0-1 0,0 1 16,0-1-16,0-20 0,0 20 0,0 1 16,0-22-16,0 0 0,0 22 0,0-22 15,0-21-15,0 22 0,0-22 0,0 0 16,0 0-16,0 0 0,-43-21 16,22 22-16,-21-22 0,-1 0 0,1 0 15,-21 0-15,-1 0 0,1 0 0,-1 0 16,1 0-16,-1-22 0,1 1 15,-1 0-15,22 0 0,-22 0 16,1 0-16,20-22 0,-20 22 0,21-21 16,20-1-16,1 22 0,0-21 0,21 0 15,0-1-15,0 1 0,0 0 16,21-1-16,0 1 0,64-64 16,-43 64-16,22-1 0,-1 1 0</inkml:trace>
  <inkml:trace contextRef="#ctx0" brushRef="#br0" timeOffset="52482.63">3048 10922 0,'0'0'0,"0"-21"0,0 0 15,0 42 17,-21-21-17,21 21-15,0 0 0,0 0 0,-21 1 16,21 20-16,0-21 0,0 0 15,0 0-15,0 1 0,0-1 0,0 0 16,0 0-16,-22 0 0,22 0 16,0-42 15,0 0-31,0 0 16,0 0-16,0 0 0,22-1 0,-22 1 15,0 0-15,0 0 0,21 0 0,0 0 16,0-1-16,-21 1 0,21 21 15,0-21-15,-21 0 0,22 21 0,-1 0 16,0 0-16,0 21 16,0 0-16,-21 0 0,21 1 15,-21-1-15,0 0 0,0 0 0,0 0 16,22 0-16,-22 1 0,0-1 0,21 0 16,-21 0-16,0 0 0,21-21 0,0 21 15,0-21-15,0 0 16,1 0-16,-1 0 0,0-21 15,0 0-15,0 0 0,22 0 16,-22 0-16,0-1 0,21 1 0,-21 0 16,1-21-16,20 21 0,-21-22 15,0 1-15,22 0 0,-22-1 0,21 1 16,-21-22-16,0 22 0,1 0 0,-1-22 16,0 22-16,-21 21 0,21-22 0,-21 22 15,0 0-15,-21 42 16,0 0-1,0 22-15,21-22 0,-22 21 16,1 1-16,21-1 0,-21 0 0,0 1 16,21-1-16,-21 0 0,21 1 0,0-1 15,0 0-15,0 1 0,0-1 16,0-21-16,0 21 0,21 1 0,-21-22 16,21 0-16,0 21 0,22-42 0,-22 22 15,0-1-15,0-21 0,21 0 0,-20 0 16,20 0-16,0 0 0,-21-21 15,22-1-15,-1 22 0,-21-21 0,22 0 16,-22 0-16,0 0 0,0 0 0,-21-22 16,0 22-16,0 0 0,0 0 0,0 0 15,0-1-15,0 1 0,0 0 16,0 0-16,-21 0 0,0 21 16,0 0-16,-1 0 0,1 0 15,0 21-15,0 0 0,0-21 0,21 21 16,-21 0-16,21 1 0,-22-1 0,22 21 15,0-21-15,0 0 0,0 1 0,-21-1 16,21 0-16,0 0 0,0 0 16,0 0-16,21-21 15,1 0-15,-1 0 0,0 0 16,0-21-16,0 0 0,0 21 16,-21-21-16,22 0 0,-1 0 0,-21-1 15,0 1-15,0 0 0,21 21 16,-21-21-16,0 0 0,21 0 15,-21-1-15,0 44 32,0-1-17,0 0-15,0 0 0,0 0 16,0 0-16,0 1 0,0-1 0,0 0 16,0 0-16,0 0 0,0 0 15,21-21 16,0-21-15,-21 0-16,22 21 0,-22-21 0,21 0 16,-21 0-16,21-1 0,0 1 0,0 0 15,-21 0-15,21 0 0,1 0 0,-1-1 16,0 1-16,21 0 0,-21 21 0,1 0 16,-1 0-16,0 0 15,0 0-15,-21 21 16,0 0-16,0 1 0,0-1 0,0 21 15,0-21-15,-21 0 0,0 1 0,0-1 16,21 0-16,-43 21 0,43-21 16,-21 1-16,42-44 47,0 22-47,1-21 0,-22 0 15,21 0-15,0 0 0,-21 0 0,21-1 16,-21 1-16,21 21 0,0-21 0,-21-21 15,0 21-15,0-1 0,22 22 16,-22-21-16,0 0 0,0 42 31,0 0-31,-22 1 0,22-1 16,0 21-16,0-21 0,0 0 0,0 1 16,0 20-16,0-21 0,0 0 15,0 0-15,0 1 0,0-1 16,22 0-16,-1-21 0,-21 21 15,21-21-15,0 0 0,0 0 16,0 0-16,1-21 0,-1 0 16,-21 0-16,0-1 0,21 1 15,0 0-15,-21-21 16,0 21-16,0-1 0,0 1 0,0 0 16,-21-21-16</inkml:trace>
  <inkml:trace contextRef="#ctx0" brushRef="#br0" timeOffset="52722.66">4106 10668 0,'-42'0'0,"84"0"0,-126 0 0,62 0 0,-20 21 16,21-21-16,42 0 31,0 0-31,0-21 0,22 21 16,-22-21-16,21 21 0,1-21 0,-1 0 15,0 21-15,1-22 0,-1 22 16,0 0-16,-21-21 0,22 21 0,-22 0 16,0 0-16,0-21 0,0 21 0,1 0 15,-1 0-15,0 0 16,0 0-16</inkml:trace>
  <inkml:trace contextRef="#ctx0" brushRef="#br0" timeOffset="52954.53">5376 10732 0,'0'21'16,"0"0"77,0 0-93</inkml:trace>
  <inkml:trace contextRef="#ctx0" brushRef="#br0" timeOffset="53140.42">5376 11155 0,'0'21'0,"0"0"16,0-63-16,0 105 16,0-84 46,0 0-62,21 0 16</inkml:trace>
  <inkml:trace contextRef="#ctx0" brushRef="#br0" timeOffset="54610.09">5016 14139 0,'0'-21'16,"0"0"-16,0 0 15,0 0 1,0 0 0,0-1-1,0 44 32,0-1-31,0 0-16,0 0 0,0 21 15,0-20-15,0 20 0,0-21 16,0 21-16,0 1 0,0-1 0,0 0 16,0 1-16,0 20 0,0-20 0,0-1 15,0 21-15,0-20 0,0-1 16,0 0-16,0 22 0,0-22 15,0 1-15,0 20 0,0-21 0,0 22 16,0-22-16,0 22 0,0-22 0,0 0 16,0 1-16,0 20 0,0-20 0,0-22 15,0 21-15,0 0 0,0 1 0,0-22 16,0 21-16,0-21 0,0 22 0,0-22 16,0 0-16,0 21 0,0-20 15,-21-1-15,21 0 0,0 21 0,0-21 16,0 1-16,0-1 0,0 0 15,0-42 17,0 0-17,0-1-15,0 1 16,0 0-16,0 0 0,0 0 0,0-22 16,0 22-16,0 0 0</inkml:trace>
  <inkml:trace contextRef="#ctx0" brushRef="#br0" timeOffset="55787.39">5186 14245 0,'0'0'0,"0"-21"16,21 21 46,0 0-46,0 0-16,0 0 0,1 0 15,-1 0-15,21 0 0,0 0 16,1 0-16,20 0 0,-20 21 0,20-21 16,1 0-16,-1 0 0,22 0 0,-22 0 15,22 0-15,-22 0 0,22 0 0,-21 0 16,20 0-16,22 0 0,-21 21 16,21-21-16,-1 0 0,-20 0 0,21 0 15,0 0-15,0 0 0,-1 22 0,-20-22 16,0 0-16,21 0 0,-22 0 0,22 0 15,-21 21-15,-1-21 0,-20 0 0,21 0 16,-22 0-16,1 0 16,-1 0-16,1 0 0,-22 0 0,21 0 15,-20 0-15,-1 0 0,0 0 0,1 0 16,-1 0-16,0 0 0,1 0 0,-22 0 16,21 0-16,-21 0 0,1 0 15,-1 0-15,0 0 0,0 0 16,-21 21-1,0 0-15,0 0 16,0 0-16,0 1 0,0-1 16,0 21-16,0-21 0,0 0 15,0 22-15,0-22 0,0 21 16,0-21-16,0 22 0,0-22 0,0 21 16,0-21-16,-21 22 0,21-22 0,0 21 15,0 1-15,0-1 0,0-21 0,0 21 16,0 1-16,0 20 0,0-20 15,0-1-15,0 0 0,0 1 0,0-1 16,0 0-16,0 1 0,0-1 0,0 0 16,0 1-16,0-1 0,0-21 0,0 21 15,0 1-15,0-22 0,0 21 0,0 22 16,0-22-16,0 0 0,0-20 16,0 20-16,0-21 0,-21 21 15,21-20-15,0 20 0,0-21 16,-21 0-16,21 22 0,-22-22 0,22 0 15,-21 0-15,21 0 0,0 0 16,-21 1-16,0-22 0,0 21 0,0-21 16,-1 0-16,1 21 0,0-21 15,0 0-15,0 0 0,0 0 16,-1 0-16,1 0 0,0 0 0,-21 0 16,21 0-16,-22 0 0,22 0 0,-21 0 15,-1-21-15,1 21 0,-21 0 16,20-21-16,-20 21 0,-1 0 0,1-22 15,-1 22-15,1 0 0,-22-21 0,22 0 16,-22 21-16,21 0 0,-20 0 16,-1-21-16,0 21 0,1 0 0,-1 0 15,0-21-15,-20 21 0,20 0 0,0 0 16,-21 0-16,22 0 0,-1 0 0,-21-21 16,22 21-16,-22 0 0,0 0 15,0 0-15,-21 0 0,21 0 0,0 0 16,22-22-16,-22 22 0,21 0 0,1 0 15,-1 0-15,21 0 0,1 0 0,-1-21 16,1 21-16,-1 0 0,22 0 0,-21 0 16,20 0-16,22-21 0,-21 21 15,21 0-15,-22 0 0,22 0 0,0 0 16,21-21 0,21 0-1,0 21 1,0-21-16,22 21 0,-22-22 0,21 1 15,1 0-15,20 0 0,-21 0 0</inkml:trace>
  <inkml:trace contextRef="#ctx0" brushRef="#br0" timeOffset="56486.98">9694 14605 0,'0'0'16,"0"-21"-16,0 0 0,0 0 0,0-1 0,0 1 16,0 0-16,0 0 15,0 42 17,0 0-32,0 22 15,21-22-15,-21 21 0,0 0 0,0 1 16,0-1-16,0 0 0,0 22 0,0-22 15,0 22-15,0-1 0,0 1 16,0 20-16,0-20 0,-21-1 0,0 22 16,21-21-16,-21-1 0,21 1 0,-21-1 15,0 1-15,-1-1 0,22 1 0,0-1 16,-21-21-16,0 22 0,21-22 0,0 1 16,0-1-16,-21 0 0,21 1 0,0-22 15,-21 21-15,21-21 16,0 0-16,0 1 0,0-1 0,0 0 0,0-42 47,0 0-47,0-1 15,0 1-15,0 0 0,0 0 0,0-21 16,0 20-16,0-20 0,0 0 16,0-1-16,0 1 0</inkml:trace>
  <inkml:trace contextRef="#ctx0" brushRef="#br0" timeOffset="57458.14">9885 14563 0,'0'0'0,"-21"0"0,-1-21 15,1 21 1,42 0 15,1 0-31,-1 0 0,0 0 0,21 0 16,-21 0-16,22 0 0,-1 0 15,22 0-15,-1 0 0,-21 0 16,22 0-16,-1-22 0,1 22 0,21 0 16,-1 0-16,1 0 0,0 0 0,-1 0 15,22 0-15,0 0 0,-21 0 16,20 0-16,-20 0 0,21 0 0,0 0 15,-22 0-15,22 0 0,0 0 0,0 0 16,0 0-16,0 0 0,-1 0 0,-20 0 16,0 0-16,-1 0 0,1 0 0,0 22 15,-1-22-15,-20 0 0,-1 0 16,1 0-16,-1 21 0,1-21 0,-22 0 16,1 0-16,-1 0 0,0 0 0,1 0 15,-1 0-15,-21 0 0,21 0 16,-20 0-16,-1 0 0,0 0 15,0 0-15,-21 21 0,21-21 16,-21 21-16,0 0 16,0 0-16,0 1 0,0-1 15,0 0-15,0 0 0,0 21 0,0-20 16,0 20-16,0-21 0,0 21 16,0 1-16,-21-1 0,21 0 0,-21 1 15,21-1-15,-21 22 0,21-22 16,0 0-16,-21 1 0,21-1 0,-22 21 0,22-20 15,-21-1-15,21 0 0,0 1 0,0-22 16,-21 21-16,21 1 16,-21-1-16,21-21 0,0 21 0,0 1 15,0-22-15,0 21 0,0 1 0,0-22 16,0 21-16,0-21 0,0 0 0,0 22 16,0-22-16,0 0 0,0 0 0,0 0 15,0 1-15,0-1 0,21-21 16,-21 21-16,0 0 0,0 0 15,-21-21 1,0 0-16,0 0 0,-22 0 16,22 0-16,0 0 0,0 0 15,-22 0-15,22 0 0,-21 0 16,0 0-16,-1 0 0,1 0 0,-22 0 16,22 0-16,0 0 0,-22 0 15,1 0-15,20-21 0,-41 21 0,20 0 16,-20 0-16,20 0 0,-21 0 0,-20 0 15,20 0-15,-21 0 0,21 0 0,-20 0 16,-1 0-16,0 21 0,-21-21 16,21 0-16,-21 0 0,21 21 0,-21-21 15,0 0-15,21 0 0,1 0 0,-22 0 16,21 22-16,0-22 0,21 0 0,-21 0 16,22 0-16,20 0 0,-20 0 0,20 0 15,22 0-15,-22 0 16,22-22-16,21 22 0,-22 0 0,22 0 0,0 0 15,0 0-15,0 0 16,21-21-16,0 0 31,0 0-31,0 0 0</inkml:trace>
  <inkml:trace contextRef="#ctx0" brushRef="#br0" timeOffset="58602.92">6816 14012 0,'0'0'0,"-22"0"15,1 0 1,21-21 0,0 0-1,0 0-15,21 0 0,1 0 16,-1 21-16,0-43 0,0 22 0,0 0 16,0-21-16,22 20 0,-1-20 0,-21 0 15,22-1-15,-1 1 0,0 0 16,1-1-16,20 1 0,-21 0 15,22-1-15,-22 1 0,22 0 0,-1-1 16,22 1-16,-22 0 0,1-1 0,-1 22 16,-20-21-16,20 0 0,-20-1 15,-1 22-15,0-21 0,1 21 0,-22-1 16,0 1-16,0 0 0,0 0 0,0 0 16,1 0-16,-22-1 15,0 1 48,0 0-48,0 0 1,0 0-16,0 0 0,0-1 16</inkml:trace>
  <inkml:trace contextRef="#ctx0" brushRef="#br0" timeOffset="59359.32">8530 10202 0,'0'0'0,"0"-21"16,0 0 0,0 0-16,-21 21 15,0 0 17,0 0-32,21 21 15,0 0-15,0 0 0,-22 1 0,22 20 16,0 0-16,-21 1 0,21-1 0,0 21 15,0 1-15,-21-1 0,21 1 0,0-1 16,0 1-16,0-1 0,0 1 16,0-1-16,0 22 0,-21-21 0,21-1 15,0 1-15,-21-1 0,21 1 16,0-1-16,-21-21 0,21 22 0,-22-22 16,1 1-16,21-1 0,0-21 0,0 0 15,-21 22-15,21-22 0,0 0 16,0 0-1,0-42 1,0 0 0,0 0-16,0-1 15,0 1-15,0 0 0,0 0 0,0-21 16,0 20-16,0-20 0,0 21 0,0-21 16,0-22-16</inkml:trace>
  <inkml:trace contextRef="#ctx0" brushRef="#br0" timeOffset="60267.68">8467 10414 0,'0'0'15,"0"-21"-15,0-21 0,0 20 0,0-20 0,0 21 16,0 0-16,0 0 0,0-1 0,0 1 16,0 0-16,0 0 15,21 21-15,0 0 16,21-21-16,-21 21 0,1 0 15,20 0-15,0 0 0,1 0 0,-1 0 16,21 0-16,1 0 0,-1 0 16,1 0-16,-1 0 0,22 0 15,-21 0-15,20 0 0,22 0 0,-21 0 16,21 0-16,-1 0 0,22 0 0,-21 0 16,21 0-16,0 0 0,-21 0 0,21 0 15,0 21-15,0-21 0,0 0 16,-21 0-16,21 0 0,-21 0 0,-22 0 15,1 0-15,0 0 0,-22 0 0,1 0 16,-1 0-16,-20 0 0,-1 0 0,0 0 16,1 21-16,-22-21 0,21 0 0,-21 0 15,0 0-15,1 0 16,-22 21 0,0 0-1,0 1-15,0-1 0,0 0 16,0 0-16,0 21 0,0-20 0,0 20 15,0 0-15,0 1 0,0-1 0,0 0 16,0 1-16,0-1 0,0 21 0,0-20 16,0-1-16,0 0 0,0 22 15,0-22-15,-22 1 0,22-1 0,0 21 16,0-20-16,0-1 0,0 22 0,0-22 16,-21 0-16,21 1 0,0-1 0,0 0 15,0 1-15,0-1 0,0-21 16,0 21-16,0 1 0,0-22 0,21 21 15,-21-21-15,0 1 0,0-1 0,0 0 16,0 0-16,0 0 0,0 0 0,0 1 16,-21-1 15,0-21-31,0 0 0,0 0 16,0 0-16,-1 0 0,1 0 0,0 0 15,0 0-15,0 0 0,0 0 16,-1 0-16,-20 0 0,21 0 0,-21 0 0,-1-21 15,1 21-15,0 0 0,-22 0 16,1 0-16,-1 0 0,-21 0 0,-20 0 16,20 0-16,-21-22 0,0 22 0,-21 0 15,0 0-15,0 0 0,-21 0 0,21 0 16,-42 0-16,21 0 0,-1 0 16,-189 0-16,190 0 0,-22 0 15,43 0-15,-21 0 0,42 0 0,0 0 16,1 0-16,41 0 0,1 0 0,-1 0 15,22 0-15,-1 0 0,22 0 0,0 0 16,42 0 62,0 0-78</inkml:trace>
  <inkml:trace contextRef="#ctx0" brushRef="#br0" timeOffset="61003.06">8848 12023 0,'0'0'16,"21"0"-16,0 0 16,-42 21 15,0-21-31,-1 21 15,1 21-15,0-20 0,0-1 0,0 0 16,-22 21-16,22-21 0,-21 22 0,21-22 16,-22 21-16,1 1 0,0-22 15,-1 21-15,1 0 0,-21 1 0,20-1 16,-20 0-16,20 1 0,-20-1 0,-1 0 16,1 1-16,21-1 0,-22 0 0,1 1 15,20-1-15,1 0 0,-22 1 0,22-22 16,0 21-16,21-21 15,-22 1-15,22-1 0,-21 0 0,21-21 16,21 21-16,-22 0 0,22-42 31,0 0-15,22 21-16,-22-21 0,21 0 0,0-1 16,0 1-16,0 0 0,0 0 15,1 0-15,20-22 0</inkml:trace>
  <inkml:trace contextRef="#ctx0" brushRef="#br0" timeOffset="61597.95">8826 12086 0,'0'0'0,"-21"0"0,0 0 16,0 0-16,0 0 15,21 21-15,-21-21 0,-1 22 0,1-22 16,0 21-16,0-21 0,0 21 16,0 0-16,-1 0 0,-20 0 0,21-21 15,-21 22-15,20-1 0,1 0 16,-21 0-16,21 0 0,0-21 0,-1 21 15,1-21-15,0 0 0,21 22 0,-21-22 16,21-22 15,21 22-15,0-21-16,0 21 0,1-21 0,-1 0 16,0 21-16,21-21 0,-21 0 0,22-1 15,-22 1-15,21 0 0,1 0 0,-1 0 16,0 0-16,1-1 0,-22 22 15,21-21-15,-21 21 0,0 0 16,1-21-16,-1 21 0,0 0 0,0 21 31,-21 0-31,0 1 0,21-1 16,-21 21-16,0-21 0,0 0 16,0 22-16,0-22 0,21 0 0,-21 21 15,22-20-15,-22-1 0,0 0 0,0 0 16,21 0-16,-21 0 0,21 1 0,-21-1 15,0 0-15,21-21 0,-21 21 0,21-21 16,0 21-16,1-21 31,-1 0-15,-21-21-16,21 21 0</inkml:trace>
  <inkml:trace contextRef="#ctx0" brushRef="#br0" timeOffset="62218.28">10202 12065 0,'0'0'0,"0"-21"15,0 0 1,-21 21-1,0 21-15,21 0 16,-21 0-16,0 0 0,21 1 16,-22-1-16,22 21 0,0-21 0,-21 0 15,0 22-15,0-22 0,0 0 0,0 21 16,-1-20-16,1-1 0,0 0 0,0 0 16,0 0-16,0 0 0,21 1 15,-22-22-15,22 21 16,22-42 15,-1-1-31,0 1 16,-21 0-16,21 0 0,0 0 0,0 0 15,-21-1-15,22-20 0,-1 21 0,0-21 16,-21 20-16,21-20 0,0 21 16,0-21-16,1 20 0,-22 1 0,21-21 15,0 21-15,-21 0 0,21-1 16,0 22-16,0 0 15,1 0-15,-1 22 16,-21-1-16,21 0 16,0 0-16,-21 0 0,21 22 0,0-22 15,-21 0-15,22 21 0,-1-21 0,21 22 16,-21-22-16,0 0 0,22 21 0,-1-20 16,-21-1-16,22 0 0,-1 0 0,-21-21 15,0 21-15,0 0 0,1-21 16,-1 0-16,0 22 0,-42-22 47,0 0-47,-1-22 0,1 1 15,0 21-15,21-21 0,-21 0 16,0 21-16</inkml:trace>
  <inkml:trace contextRef="#ctx0" brushRef="#br0" timeOffset="62718.17">10414 12129 0,'0'0'0,"-21"0"0,21-22 31,0 44 0,0-1-31,0 0 0,0 0 16,0 0-16,0 0 0,0 1 0,0-1 0,0 0 15,0 21-15,0-21 0,21 22 16,0-22-16,0 21 0,-21 1 0,21-22 16,-21 21-16,0 0 0,22 1 0,-22-1 15,0 0-15,0 1 0,0-1 16,0 22-16,0-22 0,0 0 0,0 1 16,0-1-16,0 21 0,0-20 0,0-1 15,21 0-15,-21 22 0,21-22 0,0 1 16,-21 20-16,21-21 0,0 22 0,1-22 15,-22 22-15,21-22 0,21 0 0,-21 1 16,0-1-16,1 0 16,-1-20-16,0 20 0,0-21 0,0 21 15,0-20-15,1-1 0,-22 0 0,21 0 16,-21 0-16,0-42 62,-21 21-62,21-21 16,0 0 0,-22 21-16,22-21 0,-21 21 15,21-22-15,-21 22 16</inkml:trace>
  <inkml:trace contextRef="#ctx0" brushRef="#br0" timeOffset="63730.95">10795 14012 0,'0'0'16,"21"0"31,0 22-32,-21-1 1,0 0-16,0 0 0,0 0 15,21 0-15,-21 1 0,22-1 16,-22 0-16,0 0 0,21 21 0,0-20 16,-21 20-16,21-21 0,0 21 0,0-20 15,1 20-15,-1-21 0,0 21 16,0-20-16,0-1 0,0 0 0,-21 0 16,22 0-16,-1 0 0,0 1 0,-21-1 15,21-21-15,-21 21 16,21-21-1,-21-21 32,0 0-47,-21 21 16,21-22-16,-21 22 0,21-21 16,0 0-16</inkml:trace>
  <inkml:trace contextRef="#ctx0" brushRef="#br0" timeOffset="65013.76">10223 11980 0,'0'0'0,"22"0"15,-1 0 1,-42 0 31,21 22-47,-22-1 15,1 0-15,21 0 0,-21 0 0,0 0 16,0 22-16,0-22 0,-1 21 0,22-21 16,-21 22-16,0-1 0,0-21 0,0 22 15,0-22-15,-1 21 0,1-21 0,21 0 16,-21 1-16,21-1 0,-21 0 16,21 0-16,0 0 0,-21-21 0,21 21 15,21-42 32,-21 0-47,21 21 16,-21-21-16,21 0 0,-21 0 15,0-1-15,21 1 0,1 0 0,-22-21 16,21 21-16,0-1 0,-21-20 0,21 21 16,0-21-16,-21-1 0,21 22 0,1-21 15,-22 21-15,21-22 0,-21 22 0,0-21 16,21 21-16,-21-1 0,21 1 15,-21 0-15,0 0 0,21 21 32,0 21-17,-21 0-15,22 0 16,-1 1-16,-21-1 0,21 0 0,0 0 16,0 0-16,-21 0 0,21 1 15,1-1-15,-1 21 0,0-21 0,0 0 16,21 22-16,-20-22 0,-1 0 0,0 0 15,0 0-15,21 22 0,-20-22 0,-1 0 16,0 0-16,21 0 0,-21 1 16,1-1-16,-1 0 0,0 0 0,0-21 15,0 21-15,-21 0 0,21-21 0,1 0 16,-22 22-16,21-22 16,-21-22 62,-21 22-78,-1 0 15,22-21-15,-21 21 0,0 0 16,0-21-16,21 0 0,-21 21 16,0 0-16,-1-21 0,1 21 0,0-21 15,-21 21-15,21-22 0,-22 22 0,1 0 16,21-21-16</inkml:trace>
  <inkml:trace contextRef="#ctx0" brushRef="#br0" timeOffset="65910.16">8721 12171 0,'0'-21'0,"-22"21"46,1 0-46,0 0 0,0 21 16,0-21-16,0 0 0,-1 0 0,-20 21 16,21-21-16,-21 0 0,20 0 15,-20 21-15,21-21 0,-21 0 0,20 0 16,-20 0-16,21 21 0,0-21 0,0 0 16,-1 0-16,1 0 0,0 0 0,0 0 15,42 0 16,0 0-15,0 0-16,22 0 0,-22-21 0,0 21 16,21 0-16,-20 0 0,20-21 15,-21 21-15,21-21 0,1 21 16,20-21-16,-20 21 0,-1-21 0,0-1 16,1 22-16,-1-21 0,0 21 0,1-21 15,-1 0-15,0 21 0,-21 0 0,1-21 16,-1 21-16,0 0 0,0 0 15,0-21-15,0 21 0,1 0 16,-1 0 0,-21 21-1,21 0-15,-21 0 16,0 0-16,21 22 0,-21-22 16,0 0-16,0 21 0,0-21 0,0 22 15,0-22-15,0 21 0,0-21 0,0 1 16,0 20-16,0-21 0,0 0 0,0 0 15,0 1-15,0-1 0,0 0 16,0 0-16,0 0 0,0 0 16,0 1-16,21-22 15,-42 0 48,0 0-48</inkml:trace>
  <inkml:trace contextRef="#ctx0" brushRef="#br0" timeOffset="66603.53">9123 12234 0,'0'0'0,"0"-21"0,0 0 16,0 0-16,0 0 16,0 0-16,0-1 15,0 1-15,0 42 47,0 1-47,0 20 0,0-21 16,0 0-16,0 22 0,0-1 0,0-21 15,0 21-15,0-20 0,0 20 0,0 0 16,0-21-16,0 1 0,21 20 0,-21-21 16,0 0-16,0 0 0,21 1 15,-21-1-15,0 0 0,21-21 16,-21 21-16,21-21 15,-21-21 1,0 0 0,0 0-16,0-1 15,0 1-15,0 0 0,0 0 0,-21 0 16,21 0-16,-21-1 0,21 1 0,0 0 16,0-21-16,0 21 0,0-1 0,-21 1 15,21 0-15,0 0 0,-21 0 16,0 21 31,21 21-32,-22-21 1,1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6:24:08.9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18542 9250 0,'0'0'0,"0"-21"0,0 0 0,21-22 16,-21 22-16,21 0 0,-21 0 0,0 0 15,0 42 32,0 0-31,0 0-16,0 0 0,0 0 15,-21 1-15,21 20 0,0-21 0,-21 21 16,21 1-16,0 20 0,0-20 0,0 20 16,-21 1-16,21-1 0,0 1 0,0-1 15,-21 1-15,21-1 0,0 1 16,0 20-16,0-20 0,0-1 0,0 22 16,0-22-16,0 22 0,0-21 0,-22-1 15,22 1-15,-21-1 0,21 1 0,0-22 16,0 21-16,-21-20 0,21-1 0,-21 22 15,21-43-15,-21 21 0,21 0 0,0 1 16,-21-22-16,21 0 0,-22 0 0,22 0 16,0 1-16,0-1 15,0-42 1,0-1 0,0 1-16,0 0 15,0-21-15,22 21 0,-1-22 0,-21 22 16,21-21-16,0-1 0,0-20 0,0 21 15,1-22-15</inkml:trace>
  <inkml:trace contextRef="#ctx0" brushRef="#br0" timeOffset="1019.75">18754 9229 0,'0'-21'0,"0"42"0,-22-64 0,1 43 16,21-21-16,-21 0 0,21 0 16,21 21-1,22 0 1,-22 0-16,0 0 0,21 0 0,1 0 16,-1 0-16,0 0 0,22 0 0,-1 0 15,1 0-15,20 0 0,1 0 0,0 0 16,21 0-16,-1 0 0,-20 0 0,21 0 15,21 0-15,-21-21 0,21 21 16,0 0-16,0 0 0,0 0 0,21 0 16,-21 0-16,0 0 0,0 0 15,0 0-15,21 0 0,-21 0 0,21 0 16,-21 0-16,-21 21 0,21-21 0,-21 0 16,21 0-16,-21 0 0,21 0 15,-21 0-15,-1 0 0,-20 0 0,0 0 16,-1 0-16,-20 0 0,-1 0 0,1 0 15,-22 0-15,43 0 0,-64 0 16,0 0-16,0 0 0,1 0 0,-1 0 31,-21 21-15,0 0-16,0 0 16,0 1-16,0-1 15,0 0-15,0 0 0,0 0 16,0 0-16,0 22 0,0-22 15,0 21-15,0-21 0,0 22 0,0-1 16,0 22-16,0-22 0,0 0 0,0 1 16,-21 20-16,-1-21 0,22 22 0,0-22 15,0 22-15,-21-22 0,21 22 0,-21-22 16,0 64-16,21-43 0,0 1 16,0-22-16,0 22 0,-21-1 15,21-21-15,0 22 0,0-22 0,-21 1 16,21-1-16,0 0 0,0 1 15,0-22-15,0 21 0,-22 0 0,22-20 16,-21-1-16,21 0 0,0 0 0,-21 0 16,21 0-16,0 1 0,-21-22 15,21 21-15,-21-21 16,0 0 0,-1 0-16,1 0 0,0 0 15,0 0-15,0 0 0,0 0 16,-1 0-16,-20 0 0,21 0 15,0 0-15,-22 0 0,1 0 0,0 0 16,-1 0-16,1 0 16,0 0-16,-1 0 0,-20 0 0,21 0 15,-22 0-15,1 0 0,-1 0 0,1 0 16,-22 0-16,0-21 0,1 21 0,-1 0 16,-21 0-16,0-22 0,0 22 0,-21-21 15,0 0-15,-21 21 0,0-21 0,-21 0 16,21 21-16,-22-21 0,1-1 0,0 22 15,-1-21-15,1 0 0,21 0 0,-22 21 16,22-21-16,0 21 0,0 0 0,21-21 16,21 21-16,0 0 0,0 0 15,22-22-15,-1 22 0,22 0 0,20 0 16,1 0-16,0 0 0,20 0 16,1 0-16,0 0 0,0 0 15,21-21 1,21 0-16,0 21 15,0-21-15,1 21 0,-1-21 0,0 0 16,0 21-16,21-22 0</inkml:trace>
  <inkml:trace contextRef="#ctx0" brushRef="#br0" timeOffset="1343.49">19050 9631 0,'0'0'15,"0"-21"-15,0 42 16,0 0-16,0 0 16,0 0-16,0 22 0,0-1 15,0 0-15,-21 1 0,21-1 0,-21 0 16,-1 1-16,22-1 0,-21 0 0,0 1 15,21-1-15,0 0 0,-21-20 0,21 20 16,-21-21-16,21 21 0,0-20 16,0-1-16,0 0 0,0 0 0,0 0 15,0-42 17,0 0-32,21 0 15,0 0-15</inkml:trace>
  <inkml:trace contextRef="#ctx0" brushRef="#br0" timeOffset="1660.12">18986 9758 0,'0'0'0,"-21"-21"16,21 0-16,0-1 15,0 1-15,21 0 16,1 21-16,-1 0 0,0-21 0,0 21 15,21 0-15,-20 0 0,20 0 0,-21 0 16,21 21-16,1 0 0,-22 0 0,21 1 16,-21 20-16,1-21 0,-1 21 0,-21 1 15,0-1-15,0-21 0,-21 22 0,-1-22 16,-20 0-16,21 21 0,-21-21 16,-1 1-16,1-22 0,0 21 0,-1 0 15,22-21-15,-21 21 0,21-21 0,-1 0 16,1 21-16,0-21 0,42 0 31,0 0-31,1 0 0,-1 0 16,21 0-16,0 0 0</inkml:trace>
  <inkml:trace contextRef="#ctx0" brushRef="#br0" timeOffset="2200.46">19600 10351 0,'21'-22'0,"1"22"15,-22-21-15,21 21 0,0-21 0,0 0 16,0 0-16,0 0 0,1-1 16,-22 1-16,0 0 0,0 0 15,0 0-15,0 0 0,0-1 0,0 1 16,-22 21-16,1 0 0,0 0 15,0 0-15,0 0 0,-22 0 16,22 21-16,-21-21 0,21 22 0,-22-1 16,22 0-16,-21 0 0,21 21 15,0-20-15,-22-1 0,43 0 0,-21 0 0,21 0 16,0 0-16,0 1 0,0-1 0,0 0 16,21-21-16,22 0 15,-22 0-15,0 0 0,0 0 16,21 0-16,-20 0 0,-1-21 0,21 21 15,-21-21-15,0-1 0,1 1 16,-1 0-16,-21 0 0,21 21 0,0-21 16,-21-22-16,21 22 0,-21 0 0,0 0 15,0 0-15,0 0 0,21 21 16,-21 21 0,0 0-1,0 0-15,0 0 0,0 0 16,-21 1-16,21-1 0,0 0 15,-21 0-15,21 0 0,0 0 0,0 1 0,0-1 16,0 0-16,0 0 16,21-21-16,0 21 0,1-21 15,-1 0-15,0 0 0,0 0 16,0-21-16,0 21 0,1-21 16</inkml:trace>
  <inkml:trace contextRef="#ctx0" brushRef="#br0" timeOffset="2597.23">20002 10202 0,'0'-21'0,"0"0"16,0 0-16,0 0 16,0 0-16,0-1 0,22 22 15,-22-21-15,21 21 16,0 0-16,0 0 0,0 0 16,0 0-16,1 0 0,-22 21 0,21-21 15,0 22-15,0-1 0,0 0 0,0 0 16,-21 0-16,22 0 0,-22 1 15,0-1-15,0 0 0,0 0 16,0 0-16,0 0 0,0 1 0,0-1 16,-22 0-16,1-21 15,0 0-15,0 0 16,21-21 0,0 0-16,0-1 0,0 1 15,0 0-15,0 0 0,21 0 16,0 0-16,-21-22 0,21 22 0,1 0 15,-1 0-15,0 0 0,-21-1 16,21 1-16,0 21 0,0-21 0,1 0 16,-1 21-16,0 0 0,0 0 15,0 0 1,0 0-16,-21 21 16,22-21-16,-22 21 15,0 0-15</inkml:trace>
  <inkml:trace contextRef="#ctx0" brushRef="#br0" timeOffset="2951.23">20595 10224 0,'21'0'32,"0"0"-32,1 0 15,-1 0-15,0-22 0,0 22 16,21-21-16,-20 21 0,-1-21 0,21 0 0,-21 21 15,0-21-15,1 21 0,-1-21 0,-21-1 16,0 1 0,0 0-1,-21 21-15,-1 0 0,1 0 0,0 0 16,-21 0-16,21 0 0,-1 21 0,1-21 16,0 21-16,0 1 0,0-1 0,0-21 15,-1 21-15,22 0 0,-21 0 0,21 0 16,0 1-16,0-1 0,0 0 15,0 0-15,21 0 0,1-21 16,-1 21-16,0-21 0,0 0 0,0 22 16,0-22-16,1 0 0,-1 0 0,0 0 15,0 0-15,0 0 0,0 0 16,1 0-16,-1-22 0,0 22 0,0-21 16,0 21-16</inkml:trace>
  <inkml:trace contextRef="#ctx0" brushRef="#br0" timeOffset="3439.4">21209 10097 0,'0'0'0,"0"-22"0,0 44 47,0-1-47,-21 0 16,0 0-16,21 0 0,0 0 15,0 1-15,-22-22 0,22 21 0,0 0 16,-21 0-16,0 0 0,21 0 15,0 1-15,0-1 32,-21-21-32,0 0 15,21-21 1,0-1-16,0 1 0,0 0 16,0 0-16,21 0 0,0 0 15,0-1-15,0 1 0,1 0 16,-1 0-16,0 0 0,0 0 0,0-1 0,22 1 15,-22 0-15,21 21 0,-21 0 16,22 0-16,-22 0 0,0 0 0,0 0 16,0 0-16,0 21 0,1 0 15,-22 1-15,0-1 0,0 0 16,0 0-16,0 0 0,0 0 0,0 1 16,0-1-16,0 0 0,-22 0 0,22 0 15,-21-21-15,21 21 0,0 1 0,0-1 16,-21-21-16,21 21 15,-21-21-15,21-21 32,0 0-17,0-1-15,0 1 0,21 21 16,0-21-16</inkml:trace>
  <inkml:trace contextRef="#ctx0" brushRef="#br0" timeOffset="3797.98">22056 9673 0,'0'0'0,"0"-21"0,0 0 15,0 0-15,-22 21 16,1 0 0,0 21-16,0 0 15,21 21-15,-21-20 0,0-1 0,21 21 16,-22 0-16,1-20 0,0 20 15,21 0-15,-21-21 0,0 22 0,0-1 16,-1-21-16,22 22 0,0-1 0,-21-21 16,21 0-16,-21 22 0,21-22 15,0 0-15,0 0 0,0 0 0,0 0 16,0 1-16,21-22 0,0 21 0,1-21 16,-1 0-16,0 0 0,0 0 0,0 0 15,0 0-15,1 0 0,-1 0 0,0 0 16,0 0-16,0-21 0,0-1 0,1 22 15,-1-21-15,0 0 0,0 21 16,0-21-16,0 0 0,-21 0 0,0-1 0,22 1 16,-22 0-16,21 0 15,-21 0-15</inkml:trace>
  <inkml:trace contextRef="#ctx0" brushRef="#br0" timeOffset="4076.37">21696 9885 0,'21'0'31,"0"-21"-31,0 21 16,22 0-16,-22 0 0,21 0 0,0 0 16,1 0-16,-1 0 0,0 0 0,1 0 15,-1 0-15,0 0 0,-20 0 16,20 0-16,-21 0 0,0 0 0,0 0 15,1 0 1,-44 0 15,1 0-31,0 0 0,0 0 16,0 21-16,0 0 0,-1-21 16</inkml:trace>
  <inkml:trace contextRef="#ctx0" brushRef="#br0" timeOffset="4947.03">16129 13420 0,'0'0'0,"21"0"15,-21-21-15,0-1 16,21 22-16,-21-21 16,0 42-1,0 1 1,0-1-16,0 0 0,0 21 0,0 1 15,0-1-15,0 0 0,-21 22 16,0-22-16,0 22 0,21-1 0,-21 1 16,-1-1-16,22 1 0,-21-1 15,0 1-15,21-1 0,-21 22 0,0-22 16,0 1-16,21-1 0,-22 1 0,1-1 16,0 1-16,21-1 0,-21-20 0,0-1 15,21 0-15,0 1 0,-21-1 0,-1-21 16,22 0-16,-21 0 0,21 1 0,0-1 15,0-42 17,0-1-17,21 1-15,-21 0 0,22 0 0,-22-21 16,0 20-16,0-20 0,21 21 0</inkml:trace>
  <inkml:trace contextRef="#ctx0" brushRef="#br0" timeOffset="5948.2">16319 13462 0,'0'-21'0,"22"21"31,-1 0-15,0 0-16,0 0 0,0 0 0,0 0 15,22 0-15,-1 0 0,0 0 0,1 0 16,-1 0-16,22 0 0,-22 0 16,21 0-16,1 0 0,21-21 0,-1 21 15,1 0-15,0 0 0,-1 0 0,22 0 16,-21 0-16,21 0 0,-1 0 0,-20 0 15,21 0-15,-21 0 0,20 0 16,1 0-16,-21 0 0,0 0 16,20 0-16,-20 0 0,0 0 0,-22 0 0,1 0 15,-1 0-15,1 0 0,-1 0 16,-20 0-16,-1 0 0,0 0 0,1 0 16,-1 0-16,-21 0 0,21 0 0,-20 0 15,-1 0-15,0 0 0,0 0 0,0 0 16,0 0-16,1 21 15,-22 0 1,0 0-16,0 0 16,0 1-16,0-1 0,-22 0 0,1 0 15,21 0-15,0 0 0,-21 1 0,0-1 16,21 0-16,-21 21 0,21-21 16,0 1-16,-21 20 0,21-21 15,-22 21-15,22-20 0,-21 20 0,21-21 16,0 21-16,0-20 0,0 20 0,0-21 15,0 21-15,0-20 0,0 20 0,0 0 16,0-21-16,0 22 0,0-1 0,0 0 16,0 1-16,0-22 0,0 21 0,0 1 15,0-1-15,0-21 0,0 21 0,21 1 16,-21-22-16,0 21 0,0-21 16,22 22-16,-22-22 0,21 0 0,-21 21 15,0-20-15,0-1 0,0 0 16,0 0-16,0 0 0,0 0 0,0 1 15,0-1-15,-21-21 0,21 21 16,-22-21-16,1 0 0,21 21 0,-21-21 16,0 0-16,0 0 0,0 0 15,-1 0-15,-20 0 0,21 0 16,0 0-16,0 0 0,-22 0 0,22 0 16,-21 0-16,-1 0 0,1 0 0,0 0 15,-1 0-15,1 0 0,-21-21 0,20 21 16,-20 0-16,-1 0 0,-20-21 0,20 21 15,-21-21-15,1 21 0,-22-22 16,21 22-16,-21-21 0,1 21 0,-1-21 16,-21 21-16,21 0 0,21-21 15,-21 21-15,22 0 0,20-21 0,-20 21 16,20 0-16,1-21 0,-1 21 0,1 0 16,20-22-16,-20 22 0,-1-21 0,22 21 15,-22 0-15,22 0 0,0 0 0,-1-21 16,1 21-16,0 0 0,-1 0 15,22 0-15,0 0 0,0 0 0,42 0 47,0 0-47,22 0 16,-22-21-16,21 21 0,0-21 16</inkml:trace>
  <inkml:trace contextRef="#ctx0" brushRef="#br0" timeOffset="6659.82">21378 13420 0,'21'-21'0,"-42"42"0,42-64 0,-21 22 0,22 0 16,-1 0-16,-21 0 0,0 0 15,0-1 1,0 44 15,-21-1-31,21 21 0,-22-21 16,22 22-16,-21-1 0,21 0 0,0 22 16,-21-22-16,21 22 0,-21-1 15,21 1-15,-21-1 0,21 1 0,0-22 16,0 21-16,-21-20 0,21 20 15,0 1-15,-22-22 0,22 22 0,0-1 16,0-21-16,0 22 0,0-22 0,0 1 16,-21-1-16,21 0 0,0 1 0,-21-1 15,21-21-15,0 0 0,0 0 0,0 22 16,-21-22-16,21-42 47,0 0-47,0-1 0,21 1 15,-21 0-15,21-21 16,-21 21-16,0-1 0,21-20 0,-21 21 16,22-21-16</inkml:trace>
  <inkml:trace contextRef="#ctx0" brushRef="#br0" timeOffset="7759.61">21548 13335 0,'0'0'0,"0"-21"0,-22-21 15,1 42 1,21-22-16,0 1 31,21 21-31,1 0 0,20 0 16,-21 0-16,43 0 0,-22 0 0,0 0 15,22 0-15,-1 0 0,1 0 16,-1 0-16,1 0 0,20 0 0,1 0 16,0 21-16,21-21 0,-1 0 0,1 0 15,0 0-15,0 22 0,0-22 16,0 0-16,-1 0 0,22 21 0,-21-21 16,21 0-16,-21 0 0,21 21 15,-21-21-15,0 0 0,-22 0 0,22 0 16,-21 21-16,0-21 0,-22 0 0,1 0 15,-1 0-15,1 0 0,-22 0 0,0 0 16,1 0-16,-22 0 0,21 0 16,-21 0-16,0 0 0,1 0 0,-1-21 15,0 21-15,0 0 16,-21 21 15,0 0-15,0 0-16,0 1 0,0-1 15,0 0-15,-21 0 0,0 21 0,0-20 16,21-1-16,0 21 0,-22-21 16,1 22-16,0-1 0,21-21 0,0 21 15,-21 1-15,0-1 0,21-21 16,-21 22-16,21-1 0,-22 21 16,22-20-16,-21-1 0,0 106 15,21-105-15,0-1 16,0 0-16,0 1 0,-21-22 0,21 21 15,0 0-15,0-20 16,-21-1-16,21 21 0,0-21 0,0 0 16,-21 1-16,21-1 0,-22 0 0,22 0 15,0 0-15,-21-21 0,21 21 16,-21-21-16,21 22 0,-21-22 16,21 21-16,-21-21 31,21 21-16,-21-21 1,-1 0 0,1 0-1,0 0-15,0 21 16,0-21-16,0 0 16,-22 0-16,22 0 0,0 0 0,-21 0 15,-1 0-15,1 0 0,0 0 0,-22 0 16,22 21-16,-22-21 0,22 0 0,-22 0 15,1 0-15,21 0 0,-22 21 0,1-21 16,-1 0-16,1 0 0,-1 0 0,1 0 16,-1 0-16,-21 0 0,1 0 15,-1 0-15,0 0 0,1 0 0,-22 0 16,0 0-16,21 0 0,1 0 0,-1 0 16,-84 0-16,105 0 0,1 0 15,-1 0-15,22 0 0,-22 0 0,22 0 16,0 0-16,-1 0 0,1 0 0,21 0 15,-21 0-15,-1 0 0,22 0 16,-21 0-16,21 0 0,-22 0 16,22 0-16,0 0 0,-21 0 0,20 0 15,1 0-15,0 0 0,21 22 16,-21-22-16,21 21 31,21-21 0,-21-21-15</inkml:trace>
  <inkml:trace contextRef="#ctx0" brushRef="#br0" timeOffset="8967.2">19156 11282 0,'21'-21'16,"-21"0"-16,-21 63 0,63-106 0,-21 43 16,-21 0-16,0 0 0,0 0 15,0 0 1,0 42 15,-21 0-31,0 0 16,21 0-16,0 0 0,-21 22 0,0-22 15,-1 21-15,1 1 0,0-1 16,0-21-16,0 21 0,0 1 0,-1 20 16,1-20-16,-21-1 0,21 0 0,-43 64 15,22-42-15,0-1 0,-22 1 16,22-1-16,-1 1 0,-20 20 0,-1-20 16,22-1-16,-21 1 0,-1-1 15,1 1-15,20-1 0,1-20 0,0 20 16,-1-21-16,1 22 0,21-22 0,0-21 15,-1 22-15,22-22 0,-21 0 0,21 0 16,21-21 0,1-21-1,-1 0-15,0 21 0,-21-42 16,21 20-16,0 1 0,0 0 16,1-21-16,-1-1 0,0 1 0,0 0 15,21-1-15</inkml:trace>
  <inkml:trace contextRef="#ctx0" brushRef="#br0" timeOffset="9492.14">19389 11134 0,'0'0'0,"0"-21"0,0-1 15,-22 22 16,1 22-31,0-22 0,-21 21 0,21 0 16,-1 0-16,1 0 0,-21 22 0,21-22 16,-22 0-16,22 0 0,-21 21 15,21-20-15,0-1 0,-22 0 0,22 0 16,0 0-16,0 0 0,0-21 0,-1 22 16,22-1-16,-21-21 0,42 0 46,1-21-46,-1 21 16,0-22-16,0 22 0,0-21 0,0 0 0,22 0 16,-22 0-16,21 0 15,-21-1-15,22 1 0,-22 0 0,0 0 16,21 0-16,-20 0 0,-1-1 0,0 1 16,0 21-16,-21-21 0,0 0 0,21 21 15,-21 21 16,0 0-31,0 0 0,0 1 0,0-1 16,0 21-16,0-21 0,0 22 16,0-1-16,-21-21 0,21 21 0,0-20 15,0 20-15,0-21 0,0 0 16,0 0-16,0 1 0,0-1 0,0 0 0,0 0 16,21-21-1,0 0-15,1 0 16,-1 0-16,0 0 0,0 0 0</inkml:trace>
  <inkml:trace contextRef="#ctx0" brushRef="#br0" timeOffset="9960.45">21336 11134 0,'21'0'0,"-21"21"16,0 0-1,0 0-15,0 0 0,0 1 0,-21-1 16,21 21-16,-21-21 0,0 22 0,21-22 16,-22 0-16,22 21 0,-21-21 0,0 1 15,21 20-15,0-21 0,-21 0 0,0 0 16,0 1-16,21-1 0,0 0 15,0 0-15,0-42 47,0 0-31,0 0-16,0-1 0,21 1 16,-21 0-16,21 0 0,-21 0 0</inkml:trace>
  <inkml:trace contextRef="#ctx0" brushRef="#br0" timeOffset="10376.21">21357 11155 0,'0'-21'16,"0"42"-16,21-42 0,-21 0 0,21 21 31,1 0-15,-22 21-16,0 0 0,21 0 0,0 0 16,-21 22-16,21-22 0,0 0 0,0 21 15,22 22-15,-22-22 16,0-21-16,0 22 0,22-1 0,-22-21 15,0 21-15,0 1 0,21-22 0,-20 21 16,20 1-16,-21-1 0,21 0 0,-20 1 16,-1-1-16,21 0 0,-21 1 0,0 20 15,22-21-15,-22 1 0,0 20 16,21-20-16,-20-1 0,20 0 0,-21 1 16,0-1-16,22 0 0,-22 1 0,0-1 15,0-21-15,0 21 0,-21-20 16,0-1-16,21 0 0,-21 0 0,22 0 0,-22 0 15,0 1-15,21-22 47,0 0-47</inkml:trace>
  <inkml:trace contextRef="#ctx0" brushRef="#br0" timeOffset="11315.68">21548 11261 0,'0'-21'16,"0"42"-16,0-64 0,0 22 15,-22 21-15,22-21 16,22 42 15,-22 0-31,21-21 16,0 22-16,21-1 0,-21 0 0,1 0 16,-1 0-16,21 0 0,-21-21 15,22 22-15,-22-1 0,0 0 0,21 0 16,-21-21-16,1 21 0,-1-21 0,0 0 15,-21 21-15,21-21 0,0 0 16,-21 22-16,0-1 16,0 0-1,0 0 1</inkml:trace>
  <inkml:trace contextRef="#ctx0" brushRef="#br0" timeOffset="12048.23">22352 12700 0,'0'0'0,"21"0"0,-21 21 46,0 0-30,0 1-16,0-1 0,0 21 0,0-21 16,0 22-16,0-1 0,0-21 0,0 21 15,0 1-15,0 41 16,21-41-16,-21-1 0,21-21 0,-21 22 16,22-1-16,-1-21 0,-21 0 0,21 22 15,0-22-15,-21 0 0,21 0 0,0 0 16,-21 0-16,22-21 15,-22 22-15,-22-22 32,1 0-17,0 0-15</inkml:trace>
  <inkml:trace contextRef="#ctx0" brushRef="#br0" timeOffset="12749.22">16573 13928 0,'0'0'0,"22"-21"0,-1 21 0,0 0 0,0 0 16,-21-22-16,0 1 15,0 0 1,-21 21-16,0 0 16,0 0-16,-1 0 0,1 0 15,0 0-15,0 21 0,0 0 0,-22 1 16,22-1-16,0 0 0,0 0 15,0 21-15,0-20 0,-1 20 0,1 0 16,0 1-16,21-1 0,-21 0 0,21-21 16,0 22-16,0-1 0,0 0 0,0-20 15,0 20-15,0-21 0,21 0 16,0 0-16,0-21 0,1 22 0,-22-1 16,21-21-16,0 0 0,0 0 0,0 0 15,0 0-15,1 0 0,-1-21 0,21-1 16,-21 1-16,0 0 0,1 0 0,20-21 15</inkml:trace>
  <inkml:trace contextRef="#ctx0" brushRef="#br0" timeOffset="13404">16912 14034 0,'0'0'16,"0"-43"-16,0 22 0,0 0 0,0 0 0,0 0 16,0 42-1,-21 0-15,21 0 16,-21 0-16,21 0 0,0 22 15,-21-22-15,21 21 0,-22 1 0,1-22 16,21 21-16,-21 0 0,21 1 0,-21-22 16,0 21-16,21 1 0,0-22 0,0 0 15,-21 0-15,21 0 0,0 0 0,0 1 16,0-1 0,0-42-1,0-1 1,0 1-16,21 0 0,-21 0 15,21 0-15,0 0 0,-21-1 0,21-20 16,0 21-16,-21 0 0,22 0 0,20-22 16,-21 22-16,0 0 15,0 21-15,1 0 16,-22 21-16,0 0 16,0 22-16,0-22 0,0 0 15,0 0-15,0 21 0,0-20 0,0-1 16,0 21-16,0-21 0,0 0 15,0 1-15,0-1 0,0 0 0,0 0 16,0 0-16,21-21 16,0 0-1,0 0-15,0 0 0,0 0 16,1 0-16,-1-21 0,0 0 0,0 0 16,0 21-16,0-21 0,1-1 0,-22 1 15,21 0-15,0-21 0,-21 21 0,0-1 16,0 1-16,21 0 0,-21 0 0,0 0 15,21 21-15,-21 21 32,0 0-17,-21 0-15,21 0 0,0 1 0,-21-1 16,21 0-16,0 0 0,0 0 0,0 0 16,0 1-16,-21-1 0,21 0 0,0 0 15,0 0-15,0 0 16,21-42 15,-21 0-31,21 0 0,0 0 16</inkml:trace>
  <inkml:trace contextRef="#ctx0" brushRef="#br0" timeOffset="13715.76">17399 14224 0,'0'0'0,"0"-21"0,0 0 15,0 0-15,-21 21 31,0 0-31,21 21 16,0 0 0,21-21-1,0 0-15,0 0 0,0 0 16,0 0 0,-21-21-16,0 0 15,0-1-15,0 1 16,-21 21-1,21-21-15,-21 21 16,0 0 0,21 21-16,0 0 15,0 1 1,0-1 0</inkml:trace>
  <inkml:trace contextRef="#ctx0" brushRef="#br0" timeOffset="14007.93">17801 14012 0,'0'-21'0,"0"42"0,0-63 0,0 21 16,0 0-16,0 42 31,0 0-15,0 0-16,0 0 0,0 1 0,0 20 15,-21-21-15,21 21 0,-21 1 0,0-1 16,21-21-16,-22 64 0,22-43 16,-21 1-16,21-1 0,-21-21 15,21 21-15,0-20 0,0-1 0,0 0 16,0 0-16,0 0 0,0 0 16,0-42 15,0 0-31,0 0 15,21 0-15,0 21 0,1-21 0</inkml:trace>
  <inkml:trace contextRef="#ctx0" brushRef="#br0" timeOffset="14536.62">18055 14372 0,'0'0'0,"0"-21"15,21 21-15,-21-21 0,0-21 16,0 20-16,-21 1 15,0 21 1,0 0-16,0 0 0,-1 0 16,1 21-16,0-21 0,21 22 15,-21-1-15,0 0 0,0 21 0,-1-21 16,1 1-16,0-1 0,21 21 0,-21-21 16,21 0-16,-21 1 0,21-1 15,0 0-15,0 0 0,0 0 16,21-21-16,0 0 0,0 0 0,0 0 15,1 0-15,-1 0 0,0 0 16,0-21-16,0 0 0,0 21 16,1-21-16,-1 0 0,0-1 0,0 1 15,0-21-15,0 21 0,-21-22 0,22 22 16,-1-21-16,-21 0 0,21-1 0,-21 22 16,21-21-16,-21-1 0,21 22 0,-21-21 15,0 21-15,0 0 0,0-1 0,0 1 16,0 42 15,-21 1-31,0 20 0,0-21 16,21 0-16,-21 22 0,21-22 0,-22 21 15,22 0-15,-21 1 0,21-22 16,0 21-16,0 1 0,0-22 0,0 21 16,0-21-16,0 0 0,0 22 0,0-22 0,0 0 15,0 0-15,0 0 16,21-21-1,1 0 1,-1 0-16,-21-21 0,21 0 0,0 0 16,0 21-16,0-21 0</inkml:trace>
  <inkml:trace contextRef="#ctx0" brushRef="#br0" timeOffset="15096.85">18542 14288 0,'21'-22'16,"0"22"-16,0 0 0,-21-21 15,22 0-15,-1 21 16,-21-21-16,21 21 0,0-21 16,-21 0-16,0 42 46,0 0-46,-21 0 0,0 0 0,21 0 16,0 1-16,-21 20 0,21-21 16,-22 0-16,22 22 0,-21-22 15,21 21-15,0-21 0,0 0 0,0 22 16,0-22-16,0 0 0,0 0 0,0 0 16,21 22-16,1-22 0,-22 0 15,0 0-15,0 0 0,0 1 16,-22-1-1,1-21-15,0 0 16,0 0-16,0 0 0,0 0 16,-1 0-16,-20 0 0,21 0 0,0 0 15,0 0-15,-1 0 16,1 0-16,64 0 31,-22-21-15,0 21-16,0 0 0,0 0 0,0 0 15,1 0-15,-1 0 0,0 0 16,0 0-16,0 0 0,0 0 16,1 0-16,-1 0 0,0 0 0,0 0 15,0 0 1,-21-22 0,21 22-16,-21-21 15,22 21-15</inkml:trace>
  <inkml:trace contextRef="#ctx0" brushRef="#br0" timeOffset="15783.98">22119 14012 0,'0'0'0,"42"-42"16,-20 21-16,-22 0 0,0 0 0,0-22 15,0 22-15,0 0 16,-22 21-1,1 0-15,0 0 16,0 0-16,0 21 0,0 0 16,-1 0-16,1 1 0,0 20 0,0-21 15,0 0-15,0 22 0,-1-22 16,22 21-16,0 0 0,0-20 0,0 20 0,0-21 16,0 21-16,0 1 0,0-22 0,0 21 15,0-21-15,22 1 0,-1-1 16,0 0-16,0 0 0,0-21 0,0 21 15,1-21-15,-1 0 0,0 0 0,0 0 16,0 0-16,0-21 0,1 21 0,-1-21 16,0 0-16</inkml:trace>
  <inkml:trace contextRef="#ctx0" brushRef="#br0" timeOffset="16290.23">22585 13991 0,'0'0'0,"0"-21"0,21 0 16,-21 0-16,0-22 0,0 22 15,0 0-15,0 42 32,0 0-32,-21 1 0,21-1 0,-21 21 15,21-21-15,0 22 0,0-1 0,-22-21 16,1 21-16,0 1 0,21-1 16,-21 0-16,0 1 0,21-22 0,-21 21 0,21-21 15,-22 22-15,1-22 16,21 0-16,0 0 0,0 0 0,0 1 15,21-44 17,1 1-32,-1 0 15,0 0-15,0 0 0,0 0 16,0-1-16,1 1 0,-1-21 0,0 21 16,0 0-16,21-1 0,-20 1 0,-1 0 15,0 21-15,0-21 0,0 21 0,0 0 16,1 0-1,-22 21-15,0 0 16,0 0-16,0 1 0,0-1 16,0 21-16,0-21 0,0 0 0,0 1 15,0-1-15,0 0 0,0 0 0,0 0 16,0 0-16,0 1 0,0-1 16,21-21-1,0 0 1,0 0-1,-21-21-15,0-1 0,21 1 16,-21 0-16,21 21 0,-21-21 0,22-21 16,-1 20-16,0 1 0</inkml:trace>
  <inkml:trace contextRef="#ctx0" brushRef="#br0" timeOffset="16489.12">23093 14203 0,'0'0'0,"0"21"31,0 0-31,0 0 0,0 1 15,0-1-15,0 0 0,0 0 16,0 0-16,0 0 0,0 1 0,-21-1 16,21 0-16,0 0 0,0 0 15,-22 0-15,22 1 16,0-44 15,0 1-15,0 0-16</inkml:trace>
  <inkml:trace contextRef="#ctx0" brushRef="#br0" timeOffset="16783.66">23135 14034 0,'-21'0'16,"42"0"46,0 0-46,-21-22-1,0 1 1,0 0-16,-21 21 16,0 0-1,21 21 16</inkml:trace>
  <inkml:trace contextRef="#ctx0" brushRef="#br0" timeOffset="17039.5">23474 13885 0,'0'0'0,"0"22"31,0-1-15,0 0-16,0 0 0,0 21 0,-21-20 15,21-1-15,0 0 0,-22 21 16,22-21-16,-21 22 0,21-22 0,0 0 16,0 21-16,-21-20 0,21-1 0,-21 0 15,21 0-15,0 0 0,0 0 16,-21 1-16,21-1 0,0 0 0,0 0 15,21-21 1,0 0-16,0 0 16,0 0-16</inkml:trace>
  <inkml:trace contextRef="#ctx0" brushRef="#br0" timeOffset="17556.21">23664 14309 0,'21'0'16,"-42"0"-16,42-21 0,1 21 0,-22-22 0,0 1 15,0 0 1,0 0-16,-22 21 31,1 0-31,0 0 0,0 21 16,0 0-16,0 0 0,-1 1 0,1-1 16,21 0-16,-21 0 0,0 0 15,21 22-15,-21-22 0,21 0 16,0 0-16,0 0 0,0 0 0,0 1 15,0-1-15,21-21 16,0 0 0,0 0-16,0 0 0,1-21 15,-1-1-15,0 1 0,0 0 16,0-21-16,-21 21 0,21-1 16,1-20-16,-22 21 0,21-21 0,0-1 15,0-20-15,0 20 0,-21 22 16,21-21-16,-21 21 0,22-22 0,-22 22 15,21 0-15,-21 0 0,0 0 16,0 0-16,0 42 16,0 0-1,-21 0-15,-1 0 0,22 0 16,-21 22-16,0-22 0,0 21 0,21-21 16,-21 22-16,21-1 0,-21-21 15,21 22-15,0-1 0,0-21 0,-22 0 16,22 22-16,0-22 0,0 0 0,0 0 15,0 0-15,0 0 0,22-21 32,-1 0-32,0 0 15,0 0-15,0-21 0,0 0 0</inkml:trace>
  <inkml:trace contextRef="#ctx0" brushRef="#br0" timeOffset="17988.96">24151 14182 0,'0'0'0,"0"-21"0,0-1 16,0 1 0,0 0-1,21 21 1,0 0-16,1 0 0,-1 0 0,0 0 16,0 0-16,0 0 0,0 0 15,1 21-15,-22 0 0,21 1 16,-21-1-16,0 0 0,0 0 15,0 0-15,-21 0 0,-1 1 16,1-1-16,-21 0 0,21 0 16,-22 0-16,22 0 0,-21 1 0,0-22 15,20 21-15,-20 0 0,0-21 0,21 0 16,-22 21-16,22-21 0,42 0 47,0 0-47,22 0 0,-22 0 15,0 0-15,0 0 0,22 0 0,-22 0 16,0 0-16,21-21 0,-21 21 0,1 0 16,-1 0-16,21 0 0,-21-21 15,0 21-15,1 0 0,-1 0 0,-42 0 47,-1 21-47,-20 0 0,0-21 16,-22 21-16,1 0 0</inkml:trace>
  <inkml:trace contextRef="#ctx0" brushRef="#br0" timeOffset="18660.66">13928 15981 0,'0'0'16,"21"0"109,0 0-125,0 0 0</inkml:trace>
  <inkml:trace contextRef="#ctx0" brushRef="#br0" timeOffset="18835.56">14668 15981 0,'0'0'0,"0"21"0,22-21 47,-1-21-32,0 21 1,0 0 0,0-21-16,0 21 0</inkml:trace>
  <inkml:trace contextRef="#ctx0" brushRef="#br0" timeOffset="19015.48">15388 15981 0,'21'0'0,"-42"0"0,42 21 0,-21 0 31,21-21 31</inkml:trace>
  <inkml:trace contextRef="#ctx0" brushRef="#br0" timeOffset="19172.39">15833 16044 0,'0'0'0,"21"0"0,-21-21 78,0 0-63</inkml:trace>
  <inkml:trace contextRef="#ctx0" brushRef="#br0" timeOffset="19325.3">16341 16023 0,'0'21'15,"0"-42"-15,-22 42 16,1-21-16,0 0 16,0 0-16,21-21 0,-21 21 0,0 0 15,21-21-15,0 0 16,0 0-16,0 0 0,21-1 16</inkml:trace>
  <inkml:trace contextRef="#ctx0" brushRef="#br0" timeOffset="20124.36">25400 14584 0,'-21'0'16,"42"0"-16,-21 0 109</inkml:trace>
  <inkml:trace contextRef="#ctx0" brushRef="#br0" timeOffset="20312.11">25887 14647 0,'0'22'15,"21"-22"16,0 0 1,0 0-17,-21-22-15,21 22 16,1 0-16</inkml:trace>
  <inkml:trace contextRef="#ctx0" brushRef="#br0" timeOffset="20484">26289 14647 0,'0'-21'62</inkml:trace>
  <inkml:trace contextRef="#ctx0" brushRef="#br0" timeOffset="20663.62">26522 14626 0,'0'21'0</inkml:trace>
  <inkml:trace contextRef="#ctx0" brushRef="#br0" timeOffset="24956.18">18838 9229 0,'-21'0'94,"0"0"-79,0 0-15,0 0 0,-1 0 16,1 0-16,0 0 0,0-21 16,0 21-16,0 0 0,-1 0 15,1 0-15,0 0 16,42 0 46,43 0-62,-43 0 16,0 0-16,21 0 0,-20 0 0,20 0 16,-21 0-16,21 0 0,1 0 0,-22 0 15,21 0-15,-21 0 0,22 0 16,-22 0-16,0 0 0,0 0 0,0 0 15,-21-22 1,-21 22 0,-21-21-16,21 21 15,0 0-15,-1 0 0,1 0 0,-21 0 16,21 0-16,0 0 0,-1 0 0,1 0 16,0 0-16,0 0 15,42 0 16,0 0-31,0 0 16,1 0-16,-1 0 0,0 0 16,0 0-16,-21 21 0,21-21 15,-21 22 1,0-1 0</inkml:trace>
  <inkml:trace contextRef="#ctx0" brushRef="#br0" timeOffset="25908.54">18542 10943 0,'0'0'0,"-21"0"16,42 0 31,0 0-47,0 0 0,0 0 15,1 0-15,-1 0 0,0 0 0,0 0 16,0 0-16,0 0 0,1 0 16,-1 0-16,0 0 31,-21-21-15,-21 21 15,0 0-16,-1 0-15,1 0 0,0 0 16,0 0-16,0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6:28:09.2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2117 0,'21'0'47,"0"0"-47,0-21 0</inkml:trace>
  <inkml:trace contextRef="#ctx0" brushRef="#br0" timeOffset="856.9">1418 1228 0,'0'0'0,"21"-21"15,22-64-15,-43 64 16,21-22-16,-21 22 0,21 0 15,-21 0-15,0 0 0,21 0 0,-21-1 16,0 1-16,0 0 0,0 0 16,0 0-16,0 0 0,0-1 15,0 1-15,0 42 47,0 1-47,21-1 16,-21 21-16,0 0 0,0 1 0,0-1 15,0 22-15,0-22 0,21 21 16,-21-20-16,0 20 0,0 1 0,0-1 16,0 1-16,0-1 0,0 1 15,0-1-15,0 1 0,0-1 0,0-20 16,-21 20-16,21-21 0,0-20 16,0 20-16,0-21 0,0 0 0,0 0 15,0 1-15,0-44 31,0 1-31,0 0 16,0 0-16,0-21 0,0-1 16,0 1-16,21 0 0</inkml:trace>
  <inkml:trace contextRef="#ctx0" brushRef="#br0" timeOffset="1477.42">1460 1249 0,'-63'-21'0,"126"42"0,-232-85 15,127 43-15,-1 0 0,22 0 16,0 0-16,0-22 0,21 22 16,0-21-16,0 21 0,0 0 0,0-22 15,21 22-15,21 0 0,1-21 16,-1 20-16,0 22 0,1-21 16,20 0-16,1 21 0,-22 0 0,22 0 15,-1 0-15,1 21 0,-22 0 16,21 22-16,-20-22 0,-1 21 0,0 22 15,1-22-15,-22 0 0,0 22 16,0-22-16,0 22 0,-21-1 0,22-20 16,-22-1-16,0 21 0,0-20 15,0 20-15,0-20 0,-22-1 0,22 0 16,-21 1-16,21-22 0,0 21 0,-21-21 16,21 0-16,-21-21 15,21-21 1,0 0-16,0 0 15,0-21-15,0-1 0,0-20 16,0 20-16,21-20 0,0 21 0,0-43 16,1 21-16,-1-20 0,0-1 15,21 0-15,1 22 0,-22-22 0,21 22 16,0 20-16,1 1 0,-22 0 0,21-1 16,-21 22-16,22 21 0,-22 0 15,0 0-15,0 0 0,22 0 0,-22 43 16,0-22-16,0 42 0,-21-20 15,0 20-15,21 22 0,-21-22 16,0 22-16,0-22 0,0 1 0,0 21 16,0-22-16,0 22 0,-21-22 15,0 1-15,0-1 0,21-20 0,-21 20 16,-1-21-16,1 1 0,21-22 16,0 0-16,0 21 0,0-20 15,0-1-15,0-42 31,0-1-31,0 1 0,0 0 16,21 0-16,-21-21 0,22 20 16,-1-20-16</inkml:trace>
  <inkml:trace contextRef="#ctx0" brushRef="#br0" timeOffset="2767.55">2900 1545 0,'0'-42'16,"0"21"-16,21 0 0,-21-1 16,21 22-16,-21-21 0,0 42 31,0 1-15,0 20-1,0-21-15,0 0 0,0 22 0,0-1 16,0-21-16,0 21 0,0-20 0,0 20 15,0-21-15,21 21 0,-21-20 16,21-1-16,-21 0 0,22 0 0,-1 0 16,0-21-16,0 0 0,0 0 15,0 0-15,1-21 16,-1 21-16,21-21 0,-21 0 0,0 0 16,1-22-16,-1 1 0,0 0 0,0-1 15,0 1-15,0 0 0,1-1 16,-22 1-16,21 0 0,-21 20 15,21-20-15,-21 21 0,0 0 0,0 0 16,0 42 15,0 0-31,0 21 0,-21-21 16,0 22-16,21-1 0,0 0 16,-22 1-16,22-1 0,-21 0 0,21 1 15,0-1-15,0 0 0,0 1 0,0-1 16,21-21-16,-21 0 0,22 1 15,-1-1-15,0 0 0,0-21 0,0 0 16,22 0-16,-22 0 0,21 0 0,-21-21 16,22 0-16,-1-1 0,-21 1 15,21-21-15,1 0 0,-22-1 16,21 1-16,-21 0 0,22-22 0,-22 1 16,0 20-16,21-20 0,-20-1 0,-1 1 15,0-1-15,0 1 0,0-1 16,0 1-16,-21-1 0,22 22 0,-22-22 15,0 22-15,0 21 0,0 0 16,0 0-16,0-1 0,0 1 0,-22 21 16,1 21-16,0 1 15,21-1-15,-21 21 0,0 0 16,21 1-16,-21-1 0,-1 22 16,1-22-16,0 21 0,21-20 0,-21 20 15,21-20-15,-21 20 0,21-21 16,0 22-16,0-22 0,0 1 0,0 20 15,0-21-15,0 1 0,0-1 0,0-21 16,0 22-16,21-22 0,0 0 16,0 0-16,0 0 0,1 0 0,-1-21 15,0 0-15,0 0 0,21 0 0,-20-21 16,20 0-16,-21 21 0,21-21 0,1-21 16,-22 20-16,21-20 0,1 0 15,-22-1-15,21 1 0,0 0 0,-20-22 16,-1 22-16,21-22 0,-21 1 15,0 21-15,1-22 0,-1 1 0,0-1 16,0 1-16,-21-1 0,0 22 16,0-1-16,0 1 0,0 21 0,0 0 15,0 0-15,0-1 0,-21 22 16,0 0-16,0 0 0,21 22 0,-22-1 16,1 0-16,0 21 0,0 1 0,21-1 15,-21 0-15,0 1 0,-1-1 16,1 21-16,21-20 0,0-1 0,-21 22 15,21-22-15,-21 0 0,21 1 0,0 20 16,0-21-16,0 1 0,0-1 16,0 0-16,0 1 0,0-22 0,21 21 15,0-21-15,-21 1 0,21-1 16,1 0-16,-1-21 0,0 0 16,0 0-16,0 0 0,22 0 0,-22 0 15,0 0-15,21 0 0,-21-21 0,1 0 16,20-1-16,-21 1 0,0 0 0,0-21 15,1 21-15,-1-22 0,0 22 16,0-21-16,0-1 0,-21 22 0,0 0 16,0 0-16,0 0 0,21 0 0,-21 42 31,-21 0-31,0 64 31,21-64-31,0 21 0,0-21 0,0 0 16,0 1-16,0-1 0,0 0 15,0 0-15,0 0 0,0 0 0,0 1 16,21-22 0,-21-22-1,21 1-15,-21 0 0,22 0 16,-22 0-16,0-22 0,0 22 0</inkml:trace>
  <inkml:trace contextRef="#ctx0" brushRef="#br0" timeOffset="2955.44">5186 1185 0,'0'0'0,"-21"0"0,-1 0 15,1 0-15,0 0 0,0 0 32</inkml:trace>
  <inkml:trace contextRef="#ctx0" brushRef="#br0" timeOffset="3135.74">4424 1418 0,'0'0'0,"-43"21"0,22-21 0,0 0 16,0 22-16,0-22 0,42 0 31,21 0-31,-21 0 16,1 0-16,20 0 0,-21 0 0,21-22 15,1 22-15,-1 0 0,-21-21 0,22 21 16,20 0-16</inkml:trace>
  <inkml:trace contextRef="#ctx0" brushRef="#br0" timeOffset="3563.65">5673 1524 0,'-43'-21'16,"22"0"-1,0 21-15,21-21 0,-21 21 16,0 0 0,21 21-1,0 0-15,0 0 0,0 0 0,0 22 16,0-1-16,0 0 0,0 1 0,0 20 16,-22 1-16,22-22 0,-21 21 0,0 1 15,21-1-15,-21-20 0,0 20 16,0 1-16,-1-1 0,22 1 0,-21-1 15,0 1-15,0-22 0,21 0 0,0 1 16,-21-1-16,21 0 0,-21-20 0,21-1 16,-22 0-16,22 0 0,0-42 47,0 0-47,0 0 0,0-1 0,22 1 15,-22-21-15,21 0 0,-21-1 16,0 1-16,21-22 0,0 1 0</inkml:trace>
  <inkml:trace contextRef="#ctx0" brushRef="#br0" timeOffset="3828.61">5419 1863 0,'0'0'0,"0"-43"0,0-20 0,0 21 15,0-1-15,0 1 0,0 21 0,21-22 16,-21 22-16,21 0 0,0 0 0,0 0 16,0 0-16,1 21 0,-1 0 15,21 0-15,0 0 0,-20 0 16,20 0-16,0 0 0,-21 0 0,1 21 15,-1 0-15,0 21 0,-21-21 0,0 22 16,0-22-16,0 21 0,0-21 16,-21 22-16,0-22 0,-1 21 0,-20-21 15,21 1-15,-21 20 0,20-42 0,-20 21 16,21 0-16,0-21 0,0 0 0,-1 21 16,1-21-1,21-21 1,0 0-16,21 0 0,1 0 15,-1 0-15,0-22 0,0 1 0</inkml:trace>
  <inkml:trace contextRef="#ctx0" brushRef="#br0" timeOffset="4123.43">6265 741 0,'0'0'0,"0"-21"15,0-22-15,0-20 16,0 42-16,0 42 15,0 0 1,0 0-16,0 22 0,-21-1 16,21 0-16,-21 22 0,0-1 0,21 1 15,0-1-15,-21 1 0,-1-1 0,1-20 16,0 20-16,21 1 16,-21-22-16,21 0 0,-21 1 0,21-1 15,-21 0-15,21 1 0,0-22 0,0 21 16,0-21-16,0 0 0,0 1 15,21-22 17,-21-22-32,0 1 0,21 0 0,0 0 15,-21 0-15,21 0 0</inkml:trace>
  <inkml:trace contextRef="#ctx0" brushRef="#br0" timeOffset="4460.78">6223 1418 0,'0'0'16,"21"0"31,0 0-47,0 0 0,1 0 15,-1 0-15,0 0 0,0 0 16,0 0-16,0-21 0,1 21 0,-1 0 16,0-21-16,0 0 0,-21 0 15,0-1-15,0 1 0,0 0 16,0 0-16,-21 21 15,0 0-15,0 0 0,-1 0 0,1 0 16,-21 21-16,21 0 0,0 0 16,-1 1-16,1 20 0,0-21 0,0 21 15,0-20-15,21 20 0,0 0 16,0-21-16,0 22 0,0-22 0,0 0 16,0 21-16,0-20 0,0-1 15,21 0-15,0-21 0,0 0 16,0 0-16,1 0 0,-1 0 0,0-21 15,21 0-15,1-1 0,-1 1 0,21 0 16</inkml:trace>
  <inkml:trace contextRef="#ctx0" brushRef="#br0" timeOffset="7015.36">8213 1080 0,'21'-22'32,"0"1"-32,0 0 0,0 0 15,0 0-15,1 0 0,20-22 16,-21 1-16,21 21 0,-20-22 0,20 1 16,-21 0-16,0 21 0,0-22 0,1 1 15,-1 0-15,0-1 0,-21 1 16,0 0-16,0-1 0,0 1 0,0 21 15,0 0-15,-21-1 0,0 1 0,-1 21 16,1 0 0,0 21-16,0 1 0,0-1 0,21 21 15,0 0-15,-21 22 0,21-22 0,0 22 16,-22 20-16,22-20 0,0 21 16,0-22-16,0 22 0,0-22 0,0 22 15,-21-22-15,21-20 0,0 20 0,-21-20 16,21-1-16,0 0 0,0 1 0,-21-1 15,0-21-15,0 0 0,21 0 16,-22 1-16,1-1 0,0-21 0,0 0 16,-21 21-16,20-21 0,1 0 0,-21 0 15,0-21-15,20 21 0,-20-21 16,0-1-16,21 22 0,-22-21 16,1 0-16,21 0 0,-22 0 0,22 0 15,0 21-15,0-22 0,0 22 0,0 0 16,21 22-1,0-1 1,0 0-16,21 0 0,0 0 0,-21 0 16,21-21-16,0 22 0,0-1 0,22 0 15,-22 0-15,21 0 0,-21-21 16,22 0-16,-1 0 0,0 0 16,1 0-16,-1 0 0,0-21 0,22 0 15,-22 21-15,1-21 0,20 0 0,-21-1 16,1 1-16,-1-21 0,0 21 15,1 0-15,-1-1 0,-21-20 0,0 21 16,22-21-16,-43 20 0,21-20 0,-21 21 16,21 0-16,-21 0 0,0-1 15,0 44 1,-21-1-16,0 0 16,21 0-16,-21 21 0,-1-20 15,22-1-15,-21 21 0,0-21 0,21 0 16,-21 22-16,0-22 0,21 0 0,0 0 15,0 0-15,-21 1 0,21-1 16,0 0 0,0-42-1,21 21-15,-21-21 0,21-1 16,0 1-16,0 0 0,-21 0 0,21 0 16,1 0-16,-1-1 0,0-20 15,0 21-15,0 0 0,0-22 0,1 22 16,-1 21-16,-21-21 0,21 0 0,0 21 15,-21 21 1,0 0-16,0 0 16,0 1-16,0 20 0,0-21 0,0 0 15,0 0-15,21 22 0,-21-22 16,21 0-16,-21 0 0,22 0 16,-1 1-16,0-1 0,0 0 0,0-21 15,0 0-15,1 0 0,-1 0 0,21 0 16,-21 0-16,0 0 0,22-21 0,-22 21 15,0-21-15,0-1 0,0 1 16,1-21-16,-1 21 0,0 0 0,0-22 16,0 1-16,0 0 0,-21-1 0,22-20 15,-1-1-15,0 1 0,-21-1 16,21-20-16,-21 20 0,21 1 0,-21-1 16,0 1-16,0 20 0,0 1 15,0 21-15,0 0 0,0-1 0,0 44 31,-21-1-31,21 21 0,-21-21 0,0 43 16,21-22-16,-21 22 0,-1-22 0,22 21 16,0 1-16,-21-1 0,0 1 15,0-1-15,21-20 0,-21 20 0,21-20 16,0-1-16,-21 0 0,21 1 0,-22-1 16,22-21-16,0 21 0,0-20 15,0-1-15,0 0 0,0-42 31,0 0-15,0-1-16,0 1 0,0 0 16,22 0-16,-1-21 0,-21 20 0,21 1 15,0-21-15,0 21 0,0-22 0,1 22 16,-1 0-16,0 0 0,0 21 0,0-21 16,0 21-16,1 0 0,-1 0 15,0 0-15,0 0 0,-21 21 0,21 0 16,-21 0-16,0 0 0,0 1 15,0-1-15,0 0 0,0 21 0,0-21 16,0 1-16,0-1 0,0 0 16,0 0-16,0 0 0,0 0 15,21 1-15,1-22 0,-1 0 16,0 0-16,0 0 0,21 0 16,-20 0-16,-1 0 0,21-22 15,-21 22-15,0-21 0,22 0 0,-22 0 16,0 0-16,0 0 0,0-1 0,1 1 15,-1-21-15,0 21 0,0 0 16,-21-22-16,0 22 0,21-21 0,-21 21 16,0-1-16,0 1 0,0 0 15,-21 21-15,0 0 16,0 0-16,21 21 0,-21 0 16,-1 1-16,1-1 0,21 0 15,-21 0-15,21 0 0,-21 0 0,21 22 16,-21-22-16,21 0 0,0 0 0,0 0 15,0 1-15,0-1 0,21 0 16,0 0-16,0 0 0,0-21 16,1 0-16,-1 0 0,0 0 0,0 0 15,21 0-15,-20 0 0,-1 0 0,0 0 16,0-21-16,0 0 0,0 0 16,1 0-16,-1-1 0,0 1 0,0 0 15,0 0-15,-21 0 0,0-22 0,0 22 16,21 0-16,-21 0 0,0 0 15,0 0-15,0 42 32,0 0-32,0 0 15,0 0-15,0 0 16,0 1-16,0-1 0,0 0 0,22 0 16,-22 0-16,21 0 0,-21 1 15,0-1-15,0 0 0,0 0 0,0 0 16,0 0-1,21-21-15,0 0 16,0 0-16,0 0 16,1 0-16,-1-21 0,0 0 15,0 0-15,0 0 16,-21 0-16,21-1 0,1 1 16,-22 0-16,0-21 0,21 21 0,0-22 15,-21 22-15,0 0 0,0 0 0,21 0 16,-21-1-16,0 44 31,0-1-31,-21 0 16,21 0-16,0 0 0,0 0 0,-21 1 15,21 20-15,0-21 0,0 0 16,0 0-16,0 1 0,0-1 16,21 0-16,-21 0 0,21-21 0,0 0 15,0 21-15,1-21 0,-1 0 16,0 0-16,0 0 0,0 0 15,0 0-15,1-21 0,-1 21 0,0-21 16,0 0-16,0 21 0,-21-21 0,21-1 16,-21-20-16,22 21 0,-22-21 0,0 20 15,21-20-15,0-21 0,-21 20 16,21-20-16,-21 20 0,0-20 0,21 21 16,-21-1-16,21 1 0,-21 0 0,0 20 15,0 1-15,0 0 0,0 0 16,0 42-1,0 0-15,-21 0 16,0 22-16,21-22 0,-21 21 0,21 1 16,0-1-16,-21 0 0,21 1 15,-21-1-15,21 0 0,0 1 0,0-1 16,-22 0-16,22-21 0,0 22 0,0-22 16,0 0-16,0 0 0,0 0 0,0 1 15,0-1-15,22 0 16,-1-21-16,0 0 15,0 0-15,0 0 0,-21-21 16,21 21-16,1-21 0,-22-1 16,0 1-16,21 0 15,-21 0-15,0 0 0,0 0 16,0-1-16,0 1 0</inkml:trace>
  <inkml:trace contextRef="#ctx0" brushRef="#br0" timeOffset="7208.26">11070 1058 0,'0'0'0,"21"0"47,0 0-47,1-21 0,20 21 0,-21 0 16,21 0-16,-20-21 0,20 21 16,-21 0-16,0 0 0,0-21 15,1 21-15,-1-21 0,-21 0 16,0-1-16,-21 1 15,-1 21-15,1-21 16</inkml:trace>
  <inkml:trace contextRef="#ctx0" brushRef="#br0" timeOffset="7387.15">10731 910 0,'0'0'0,"0"21"0,-21-21 0,0 0 16,21 22-1,21-22 32,22 0-47,-22-22 16,21 22-16,-21 0 0</inkml:trace>
  <inkml:trace contextRef="#ctx0" brushRef="#br0" timeOffset="9395.18">11726 1439 0,'0'-21'46,"21"21"-46,1-21 0,-1 21 16,0-21-16,0 0 0,-21 0 16,21-1-16,-21 1 0,0 0 15,0 0-15,0 0 0,0 0 0,0-1 16,0 1-16,-21 0 0,0 21 16,0 0-16,0 0 0,-1 0 15,1 0-15,0 0 0,0 0 0,0 21 16,0 0-16,-1 1 0,-20-1 15,21 21-15,0-21 0,0 0 0,-1 22 16,1-22-16,0 0 0,0 21 0,21-20 16,0 20-16,0-21 0,0 0 15,0 0-15,21-21 16,0 0-16,0 0 0,1 0 16,-1 0-16,0 0 0,0 0 0,21-21 15,-20 21-15,-1-21 0,0 0 0,0 0 16,21 21-16,-20-21 0,-22-1 15,21 1-15,0-21 0,0 21 16,-21 0-16,0-22 0,0 22 0,0 0 16,0 0-16,0 0 0,0-1 0,0 44 31,0-1-15,-21-21-16,21 42 0,-21-21 0,21 0 15,0 1-15,0-1 0,0 0 0,0 0 16,0 0-16,0 0 0,0 1 15,21-1-15,0-21 0,-21 21 0,21-21 16,22 0-16,-22 0 0,0 0 0,0 0 16,0 0-16,22 0 0,-22 0 0,0 0 15,21 0-15,-21-21 16,1 0-16,-1 21 0,0-22 0,0 1 16,-21 0-16,21 0 0,0 0 0,-21 0 15,22-1-15,-22 1 0,0 0 0,0-21 16,0 21-16,0-1 15,0 44 1,-22-1 0,22 0-16,-21 0 0,21 0 0,-21 0 15,0 1-15,21-1 0,0 0 16,-21 21-16,0-21 0,21 1 0,0-1 16,0 0-16,0 0 0,0 0 15,0-42 32,21 0-47,0 21 0,-21-21 16,42-22-16,-21 22 15,1 0-15,-1 0 0,-21-21 16,21 20-16,0 1 0,0 0 0,-21 0 16,21 21-16,1 0 0,-1 21 31,-21 0-31,0 0 0,21-21 15,-21 22-15,0-1 0,0 0 16,21 0-16,-21 0 0,21 0 0,0 1 16,-21-1-16,0 0 0,22 0 0,-1-21 15,-21 21-15,21-21 16,0 0-16,0 0 16,-21-21-16,21 0 0,1 21 15,-22-21-15,21 0 0,-21-1 0,21 22 16,0-21-16,-21 0 0,21 0 15,0-21-15,1 20 0,-1 1 0,0 0 16,0-21-16,0 21 0,0-1 0,1 1 16,20-21-16,-21 42 15,0 0 1,-21 21-16,0 0 16,0 0-16,0 1 0,0-1 15,0 0-15,-21 0 0,21 0 16,0 0-16,-21-21 0,21 22 15,0-44 17,21 22-17,-21-21-15,0 0 0,0 0 16,0 0-16,0 0 16,0-1-16,0 1 0,0 0 15,-21 21 1,0 0-1,0 0-15,-1 0 0,1 21 16,0-21-16,0 21 0,21 1 0,-21-1 16,0 0-16,-1 21 0,22-21 15,0 1-15,0-1 0,-21 0 0,21 0 16,0 21-16,0-20 0,0-1 0,0 0 16,0 0-16,0 0 0,21 0 15,1 1-15,-1-1 0,0 0 0,0-21 16,21 21-16,-20-21 0,-1 0 0,21 0 15,-21 0-15,22 0 0,-22 0 0,21 0 16,-21-21-16,0 21 16,22-21-16,-22 0 0,0-1 0,0 1 15,0 0-15,22 0 0,-22 0 0,0 0 16,-21-22-16,21 22 0,0 0 0,1-21 16,-22 20-16,21 1 0,-21 0 15,0 0-15,0 0 0,-21 21 31,-1 0-31,1 21 0,21 0 16,-21 0-16,0 0 0,21 1 16,0-1-16,-21 0 0,21 0 0,-21 0 15,21 0-15,0 1 0,0-1 0,0 0 16,0 0-16,0 0 16,0 0-16,0 1 15,21-22-15,0 0 0,0 0 16,0 21-16,0-21 0,1 0 0,-1 0 15,0 0-15,0 0 0,0-21 0,22-1 16,-22 22-16,0-21 0,0 0 16,0 0-16,0 0 0,1 0 15,-1-1-15,0 1 0,0 0 0,0-21 16,0 21-16,1-1 0,-1-20 0,0 21 16,0 0-16,-21 0 0,21-1 0,-21 1 15,-21 21 1,0 0-16,0 0 0,0 21 15,21 1-15,-22-1 0,22 0 16,0 0-16,0 0 0,0 0 16,0 1-16,0-1 0,0 0 0,22 0 15,-22 0-15,21 0 0,0 1 0,0-1 16,0-21-16,0 21 0,-21 0 0,22 0 16,-22 0-1,0 1 1,-22-22-1,1 0-15,0 0 16,0 0-16,0 0 0,0 0 16,-1 0-16,1 0 15,0 0-15,0 0 0,-21 0 0,-1 0 16,1 0-16,0 0 0,-22 0 0,-21 0 16</inkml:trace>
  <inkml:trace contextRef="#ctx0" brushRef="#br0" timeOffset="10259.16">1291 2223 0,'0'0'0,"-21"21"0,-21-21 16,42 21-16,-22-21 0,1 21 16,21 0-1,21-21 1,22 0-16,-1 0 16,0 0-16,22 0 0,-1 0 0,1 0 15,21 0-15,-1 0 0,1 0 16,21 0-16,-22 0 0,22 0 0,21 0 15,-21-21-15,21 21 0,0 0 0,21 0 16,-21 0-16,0 0 0,0 0 16,21 0-16,1-21 0,-22 21 0,21 0 15,-21 0-15,0 0 0,106 0 16,-106 0-16,-22 0 0,-20 0 0,0 0 16,-1 0-16,-20 0 15,-22 0-15,1 0 0,-22 0 0,21 0 16,-21 0-16,-21-21 15,-21 21 1,0 0-16,0-21 16,21-1-1,21 1-15,0 0 16,21 21-16</inkml:trace>
  <inkml:trace contextRef="#ctx0" brushRef="#br0" timeOffset="10927.78">7810 2053 0,'0'0'0,"-21"0"0,-127 0 15,127 0 1,-21 0-16,20 0 0,-20 0 16,21 0-16,0 0 0,-22 0 15,22 0-15,0 21 0,0-21 0,0 0 16,21 22-16,21-22 31,21 0-31,22 21 0,-22-21 16,43 0-16,-1 0 0,22 0 0,0 0 15,0 0-15,21 0 0,0 0 0,0 0 16,42 21-16,-21-21 0,22 0 16,20 0-16,1 21 0,-1-21 0,22 0 15,0 0-15,-1 21 0,1-21 0,0 0 16,-1 0-16,1 0 0,-22 21 16,1-21-16,21 0 0,-22 0 0,1 0 15,-22 0-15,0 0 0,-21 0 0,1 0 16,-1 0-16,-21 0 0,0 0 0,-21 0 15,-22 0-15,1 0 0,-22 0 16,1 0-16,-22 0 0,1 0 16,-22 0-16,0 0 0,0 0 0,-42 0 47,-21 0-47,20 0 15,-20 0-15,0 0 0,-22 0 0,1 0 16</inkml:trace>
  <inkml:trace contextRef="#ctx0" brushRef="#br0" timeOffset="12327.13">698 3154 0,'-21'0'15,"42"0"-15,-63 0 0,21 0 0,0 0 16,0 0 0,-1 0-1,22 21 1,22-21 15,-1 0-31,0 0 0,0 0 0,0 0 16,0 0-16,22 0 0,-22 0 15,0-21-15,0 21 0,22-21 0,-22 21 16,0-21-16,0-1 0,0 22 16,0-21-16,-21 0 0,22 21 15,-22-21-15,0 0 0,-22 21 31,1 0-31,0 0 16,0 0-16,21 21 0,-21 0 0,21 0 16,0 22-16,0-22 0,0 21 15,-21 0-15,21 22 0,0-22 0,0 1 16,0 20-16,-22-21 0,22 1 16,0-1-16,0 0 0,0 1 0,0-1 15,0 0-15,0 1 0,0-22 16,-21 21-16,0-21 0,21 1 15,-21-1-15,0 0 0,0-21 0,-1 21 16,1-21-16,0 0 0,0 0 16,-21 0-16,20 0 0,-20 0 0,21 0 15,-21-21-15,20 21 0,-20-21 0,21 21 16,0-21-16,0 21 0,-1-22 16,1 22-16,0-21 0,21 0 0,0 0 15,0 0-15,0 0 16,21-1-16,22 1 15,-22 0-15,21-21 0,0 21 0</inkml:trace>
  <inkml:trace contextRef="#ctx0" brushRef="#br0" timeOffset="13031.48">1143 3154 0,'21'-21'16,"-42"42"-16,63-63 0,-21 42 0,1-22 0,-1 22 15,-21 22 16,0-1-31,0 21 0,0-21 16,0 22-16,0-1 0,-21 21 0,21-20 16,-22-1-16,1 0 15,21 22-15,-21-22 0,0 1 0,0-1 16,21 0-16,-21 1 0,-1-22 16,1 21-16,21-21 0,0 0 0,-21 1 15,21-1-15,-21-21 16,21-21-1,0-1 1,0 1-16,21 0 0,0 0 16,-21 0-16,21 0 0,1-22 0,-1 22 15,-21 0-15,21 0 0,0 0 0,0-1 16,0 1-16,1 0 16,-1 21-16,0 0 0,0 0 15,0 0-15,-21 21 16,0 0-16,0 1 0,0-1 0,0 0 15,0 0-15,0 0 0,0 0 0,0 1 16,0-1-16,21 0 0,-21 21 16,22-21-16,-1 1 0,0-1 15,0-21-15,0 0 0,22 21 16,-22-21-16,21 0 0,0 0 0,-20 0 16,20 0-16,0-21 0,1 21 0,-22-21 15,21 21-15,0-22 0,-20 1 16,20 0-16,-21 0 0,0 0 0,0 0 15,1-22-15,-22 22 0,0 0 16,0-21-16,0 20 0,0 1 0,0 0 16,0 0-16,0 0 0,-22 21 31,1 0-31,0 21 0,21 0 0,-21 0 16,0 0-16,0 22 0,-1-22 0,22 0 15,0 21-15,0-20 0,0 20 16,0-21-16,0 0 0,0 0 0,0 1 15,0-1-15,0 0 0,0 0 0,22-21 16,-1 0-16,-21 21 0,21-21 16,0 0-16,0 0 0,0 0 0,1 0 15,20-21-15,-21 21 0,0-21 0,22 0 16,-22 0-16,21-1 16,22 1-16,-22 0 0,21 0 0</inkml:trace>
  <inkml:trace contextRef="#ctx0" brushRef="#br0" timeOffset="14776.48">3979 3471 0,'0'-63'16,"21"21"-16,1 20 15,-1 1-15,0-21 0,21 21 16,-21-22-16,1 22 0,20-21 15,0 0-15,-21-1 0,43-20 16,-43 20-16,0 1 0,-21 0 0,0 21 16,0-1-16,-21-20 0,0 21 15,0 0-15,-22 21 0,1-21 0,0 21 16,-1 0-16,1 0 0,0 0 0,-1 21 16,1-21-16,0 21 0,-1 0 15,1 0-15,0 22 0,21-22 0,-1 0 16,1 21-16,21-21 0,0 22 0,0-1 15,0-21-15,21 22 0,1-1 16,20-21-16,-21 21 0,21 1 0,1-1 16,-22-21-16,21 22 0,1-22 0,-22 21 15,0-21-15,21 22 0,-21-22 16,1 0-16,-22 0 0,0 21 16,0-20-16,0 20 0,0-21 15,-22 0-15,1 0 0,0 1 0,-21-22 16,-1 21-16,1-21 0,0 0 15,-1 21-15,-20-21 0,21 0 0,-1 0 16,-20 0-16,20 0 0,1-21 0,0 21 16,-1-21-16,22-1 0,-21 1 15,21 0-15,0-21 0,-1 21 0,22-22 16,0 22-16,0-21 0,0-1 0,0 1 16,0 0-16,0 21 15,0-1-15,0-20 0,22 42 0,-22-21 16,21 21-16,0 0 0,0 0 0,0 21 15,0 0-15,1 0 16,-22 22-16,21-22 0,0 21 0,0 1 16,-21-22-16,21 21 0,0 0 0,-21-20 15,22 20-15,-1 0 0,-21-21 16,21 1-16,0-1 0,0 0 0,0 0 16,1 0-16,20 0 0,-21-21 0,0 0 15,22 0-15,-22 0 0,21 0 16,-21 0-16,22 0 0,-22 0 15,21-21-15,0 0 0,-20 21 0,20-21 16,0 0-16,1 0 0,-22-1 0,21-20 16,-21 21-16,22-21 0,-22 20 15,0-20-15,0 21 0,-21 0 0,0-22 16,21 22-16,-21 0 0,0 0 0,0 0 16,0 42-1,0 0 1,-21-21-16,21 42 0,-21-20 0,21-1 15,0 0-15,0 21 0,-21-21 0,21 1 16,0 20-16,0-21 0,0 0 16,0 0-16,0 1 0,0-1 15,21 0-15,0-21 0,0 0 16,0 0-16,1 0 0,-1 0 16,21 0-16,-21 0 0,22 0 0,-22 0 15,21 0-15,-21-21 0,22 0 0,-22 21 16,0-22-16,0 1 0,0 0 0,0 0 15,1-21-15,-22 20 0,0 1 16,0 0-16,0-21 0,21 21 0,-21-1 16,0 1-16,0 0 0,0 0 0,0 42 31,-21 0-15,21 0-16,0 22 0,-22-22 15,1 0-15,21 21 0,-21-20 0,21-1 16,0 21-16,0-21 0,0 0 15,0 1-15,0-1 0,0 0 0,0 0 16,21 0-16,0-21 0,1 0 16,20 0-16,-21 0 0,0 0 0,0 0 15,22 0-15,-22 0 0,0-21 16,21 0-16,-20 21 0,20-21 0,-21 0 16,0-22-16,22 22 0,-22 0 0,0-21 15,0-1-15,-21 1 0,21 0 0,0-22 16,1 22-16,-1-22 15,-21 1-15,21 20 0,-21 1 0,21-21 16,-21 41-16,0-20 0,0 0 0,0 21 16,0-1-16,0 44 31,-21-1-31,0 0 0,0 21 16,21 1-16,-22-1 0,22 0 0,0 22 15,-21-22-15,21 0 0,-21 22 16,21-22-16,0 1 0,0-1 0,0 0 15,-21 1-15,21-1 0,0-21 0,0 21 16,0-20-16,0-1 0,0 0 16,0 0-16,0-42 47,0 0-47,0 0 15,0-1-15,0 1 0,21 0 16,-21-21-16,21 21 0,0-1 0,-21 1 15,22 0-15,-1 0 0,21 0 0,-21 21 16,22-21-16,-22 21 0,21 0 16,-21 0-16,22 0 0,-22 0 0,0 0 15,21 21-15,-21 0 0,1-21 0,-1 21 16,-21 0-16,0 0 0,0 1 0,0-1 16,0 0-16,0 0 0,-21 0 15,-22 0-15,22 1 0,0-1 16,-21-21-16,20 21 0,-20 0 0,0-21 15,21 0-15,-22 21 0,22-21 0,0 0 16,0 0-16,0 0 0,-1 0 16,1 0-16,0 0 0,21-21 15,0 0 1,0 0-16,21 0 0,0-1 0,1 1 16,20 0-16</inkml:trace>
  <inkml:trace contextRef="#ctx0" brushRef="#br0" timeOffset="16612.28">6964 3429 0,'0'0'0,"21"-21"0,42-64 16,-41 43 0,-22 21-16,0-22 0,21 22 15,-21-21-15,0 21 0,0 0 0,0-1 16,-21 22-16,-1 0 15,1 0-15,-21 0 0,21 0 16,0 22-16,-1 20 0,1 0 16,-21-21-16,21 22 0,0 20 0,-1-20 15,1-1-15,0 0 0,21 64 16,0-64-16,0-20 0,0 20 16,0 0-16,0-21 0,0 1 15,21-1-15,0 0 0,1 0 0,20-21 16,0 0-16,1 0 0,-1 0 0,0 0 15,1 0-15,-1 0 0,0 0 0,1-21 16,-1 0-16,0 0 0,1-1 16,-1 1-16,0 0 0,1-21 0,-22 21 15,21-22-15,0 1 0,-20-22 0,20 22 16,-21-21-16,21-1 0,-20 22 16,20-22-16,-21 1 0,0-1 0,0 1 15,1-1-15,-1 1 0,0 20 0,-21 1 16,0 0-16,0-1 0,0 1 0,0 21 15,0 0 1,-21 21-16,0 21 0,-1 0 16,1 0-16,0 0 0,0 22 0,-21-1 15,20 22-15,1-22 0,0 21 16,0-20-16,0 20 0,0 1 0,-1-1 16,22 1-16,0-1 0,0-20 0,0 20 15,0-21-15,0 1 0,0-1 0,22 0 16,-1-20-16,21 20 0,-21-21 15,22 0-15,-22 0 0,21-21 0,0 0 16,1 0-16,-1 0 0,0 0 0,1 0 16,-1 0-16,0 0 0,22-21 0,-22 0 15,1 0-15,-1 0 16,0 0-16,1-1 0,-22 1 0,21-21 16,-21 0-16,0 20 0,1-20 0,-22 0 15,0-1-15,0 1 0,0 0 0,0-1 16,-22 22-16,1 0 0,0 0 15,0 0-15,0 21 0,0 0 0,-1 0 16,1 0-16,0 0 0,0 21 0,0 0 16,0 21-16,-1-20 0,1 20 0,0 0 15,0-21-15,0 22 0,21-1 16,0 0-16,-21-20 0,21 20 0,0-21 16,0 21-16,0-20 0,0-1 15,0 0-15,21 0 0,0 0 0,0-21 16,0 0-16,0 0 0,1 0 15,-1 0-15,0 0 0,0 0 0,0 0 16,22-21-16,-22 0 0,0 21 16,-21-21-16,21 0 0,-21-22 0,21 22 15,-21 0-15,0-21 0,0-1 16,21 1-16,-21 0 0,0-1 0,22 22 16,-22-21-16,0 21 0,0-22 0,0 22 15,0 0-15,0 42 31,0 0-31,0 0 0,0 22 16,-22-22-16,22 21 0,-21 1 0,21-22 16,0 21-16,0 0 0,0-20 0,0 20 15,0-21-15,0 21 0,0-20 16,0-1-16,21 0 0,1-21 0,-1 21 16,0 0-16,0-21 0,0 0 15,0 0-15,1 0 0,-1 0 0,21 0 16,-21 0-16,0-21 0,1 21 15,-1-21-15,0 0 0,0 21 0,21-21 16,-20-1-16,-1 1 0,0-21 0,0 21 16,0 0-16,-21-1 0,0-20 0,0 21 15,0 0-15,0 0 16,0-1-16,0 44 31,0-1-31,0 0 0,0 0 0,0 0 16,0 0-16,0 1 0,0-1 15,0 0-15,0 21 0,0-21 0,21 1 16,1-22-16,-22 21 0,21 0 0,-21 0 16,0 0-16,0 0 15,-21-21 1,-1 0 0,1 0-16,0-21 0,0 0 15,0 21-15,0-21 0,-1 21 16,1-21-16,0 0 0,0 21 15,0-22-15,0 22 16,21 22 15,0-1-31,21 0 16,0-21-16,0 21 0,0-21 16,0 21-16,1-21 0,-1 0 0,0 0 0,21 21 15,-21-21-15,22 0 0,-22 0 0,0 0 16,21 0-16,-20 0 0,20 0 0,-21-21 15,0 21-15,22-21 0,-22 21 16,21-21-16,-21 0 0,22 0 16,-22-1-16,0 1 0,21 0 0,-21 0 15,1-21-15,20 20 0,-21-41 16,0 42-16,-21 0 0,0-22 16,0 22-16,0 0 0,0 0 15,-21 21-15,0 0 0,0 0 16,0 21-16,-1 0 0,22 0 15,0 22-15,0-22 0,0 0 16,0 0-16,0 0 0,0 22 0,0-22 16,0 0-16,22 0 0,-1 21 0,-21-20 15,21-22-15,-21 21 0,0 0 0,0 0 16,0 0-16,0 0 16,-21 1-1,0-22-15,-1 0 16,1 0-16,0 0 0,0 0 15,21-22 1,0 1-16,0 0 0,0 0 16,0 0-16,0-22 0,0 22 0</inkml:trace>
  <inkml:trace contextRef="#ctx0" brushRef="#br0" timeOffset="20857.74">11324 3027 0,'0'0'0,"0"21"16,21-42 15,0 0-31,22 21 0,-22-21 16,21-1-16,-21 1 0,22-21 0,-1 21 16,0 0-16,1-22 0,-1 1 0,-21 0 15,22 20-15,-22-41 0,0 21 16,-21-1-16,0 1 0,0 0 0,0-1 15,0 22-15,0-21 0,0 21 0,0-1 16,-21 22-16,0 0 0,-1 0 16,1 22-16,0 20 0,0 0 15,0 1-15,0 20 0,-1-21 16,1 22-16,0 63 0,0-42 16,21-22-16,0 1 0,0-1 0,-21 1 15,21-1-15,0 1 0,0-1 16,0-21-16,-21 22 0,21-22 0,0 1 15,0-1-15,0-21 0,0 21 0,-22-20 16,1-1-16,0 0 0,0-21 16,0 0-16,0 0 0,-1 0 0,1 0 15,-21 0-15,21 0 0,0-21 16,-22 0-16,22-1 0,-21 1 0,21 0 16,-1 0-16,-20 0 0,21-22 15,0 22-15,-22 0 0,22-21 0,0 21 16,0 21-16,21-22 0,0 44 31,0-1-31,0 0 0,0 0 0,0 0 16,0 22-16,21-22 0,0 0 0,0 21 15,1-21-15,-1 1 0,0-1 16,21 0-16,-21 0 0,22 0 0,-1-21 16,0 0-16,-20 0 0,20 0 0,0 0 15,1 0-15,-1 0 0,0 0 0,1-21 16,-1 0-16,0 21 0,1-21 0,-1 0 15,0-22-15,1 22 16,-22 0-16,21-21 0,-21 20 0,22-20 16,-22 0-16,0 21 0,-21-22 0,21 22 15,-21 0-15,0 0 0,21 0 0,-21-1 16,-21 22 0,0 22-16,21-1 15,-21 0-15,0 0 0,21 21 0,-22-20 16,1-1-16,21 21 0,-21-21 0,0 22 15,0-22-15,21 0 0,0 0 16,-21 0-16,21 0 0,-22-21 0,22 22 16,0-44 15,0 1-15,22 0-16,-1 0 0,0 0 0,-21 0 15,21-1-15,0-20 0,0 21 0,1-21 16,-1 20-16,0-20 0,0 21 0,0 0 15,0-22-15,1 43 0,-1-21 16,0 0-16,0 42 16,-21 0-16,0 1 0,0-1 15,0 0-15,0 0 0,0 21 0,0-20 16,0-1-16,21 21 0,-21-21 16,0 22-16,0-22 0,21 0 15,1 0-15,-1 0 0,0 0 0,0 1 16,0-22-16,0 0 0,1 0 0,-1 0 15,0 0-15,0 0 0,0 0 0,22 0 16,-22-22-16,0 1 0,0 0 16,0 0-16,0 0 0,1-22 15,-1 1-15,-21 0 0,21-1 0,0 1 16,-21 0-16,21-22 0,0 22 0,-21-22 0,22 1 16,-1-1-16,0 22 0,-21-21 15,21-1-15,0 1 0,0 20 0,-21 1 16,0 0-16,22 20 0,-22 1 15,0 0-15,0 42 16,0 0-16,0 22 0,0-22 0,-22 21 16,1 22-16,0-22 0,21 0 15,-21 1-15,0 20 0,0-20 0,-1 20 16,22-21-16,-21 22 0,0-22 0,21 22 16,0-22-16,-21 0 0,21 1 15,-21-1-15,21 0 0,0-20 0,0-1 16,0 0-16,-21 0 0,21 0 15,0-42 17,0 0-32,0 0 0,21-22 15,-21 22-15,0 0 0,21-21 16,0 21-16,-21-22 0,21 1 0,0 21 16,1-22-16,-1 22 0,-21-21 0,21 21 15,0 0-15,0 21 0,0-22 16,1 44-1,-22-1-15,0 0 0,0 0 16,0 0-16,0 0 0,0 1 0,0 20 16,0-21-16,0 21 0,0-20 15,0 20-15,0-21 0,0 0 0,0 22 16,0-22-16,0 0 0,21 0 0,0-21 16,0 21-16,0-21 0,0 0 15,1 21-15,-1-21 0,21 0 0,-21 0 16,22 0-16,-1 0 0,-21-21 15,21 21-15,-20-21 0,20 0 0,-21 0 16,0 0-16,22-1 0,-22-20 16,-21 21-16,21-21 0,-21 20 0,21-20 0,-21 0 15,0 21-15,0-22 0,0 22 16,0 0-16,0 0 0,0 0 0,-21 21 16,0 0-1,0 0-15,-1 0 0,1 21 16,21 0-16,-21 0 0,0 21 15,0-20-15,21 20 0,0-21 16,0 0-16,-21 22 0,21-22 0,0 21 16,0-21-16,0 0 0,0 1 0,0-1 15,0 0-15,21-21 0,0 21 0,0-21 16,0 0-16,0 0 16,1 0-16,-1 0 0,21 0 0,-21 0 15,0 0-15,1 0 0,-1-21 0,21 0 16,-21 0-16,0 21 0,1-22 0,-1-20 15,0 21-15,0 0 0,-21 0 16,0-22-16,0 22 0,0 0 0,0-21 16,0 20-16,0 1 0,0 0 15,0 42 17,0 0-32,0 1 15,0-1-15,0 0 0,0 0 0,0 21 16,0-20-16,21-1 0,-21 0 0,21 0 15,-21 0-15,0 0 0,0 1 0,0-1 16,0 0-16,0 0 16,22 0-16,-1-21 15,-21 21-15,21-21 16,0 0-16,0 0 0,0 0 16,1-21-16,-1 21 15,0-21-15,0 0 16,0 0-16,0 0 0,-21-1 0,22 1 15,-1 0-15,0-21 0,-21 21 0,21-22 16,0 1-16,-21 21 0,0-22 0,21 22 16,1 0-16,-22 0 0,21 0 15,-21 0-15,-21 42 32,21 0-32,-22 0 0,22 0 15,0 22-15,-21-22 0,21 21 16,0-21-16,0 0 0,0 22 0,0-22 15,0 0-15,21 0 0,1 22 0,-22-22 16,21-21-16,0 21 0,0 0 16,0-21-16,0 0 0,1 0 15,-1 0-15,0 0 0,0 0 16,0 0-16,0 0 0,1-21 0,-1 21 16,0-21-16,-21-22 0,21 22 0,0 0 15,-21-21-15,21-1 0,-21 1 0,22 0 16,-1-1-16,-21-20 0,21 21 15,0-22-15,0 1 0,0 20 0,1-20 16,-1-1-16,-21 1 0,21-1 0,0 22 16,0-22-16,-21 22 0,21 21 0,-21-21 15,0 20-15,0 1 0,0 42 32,0 1-32,-21 20 15,0-21-15,0 21 0,21 1 0,-21-1 16,0 0-16,21 1 0,-22 20 15,22-20-15,-21-1 0,0 0 0,21 1 16,0-1-16,0 0 0,0 22 0,-21-22 16,21 0-16,0 1 0,0-22 0,0 21 15,0 1-15,0-22 0,0 0 16,0 21-16,21-21 0,-21 1 0,21-22 16,0 21-16,1 0 0,-1-21 15,0 0-15,0 0 0,0 0 16,0 0-16,1 0 0,-1-21 0,0 0 15,0-1-15,0 22 0,0-21 16,1 0-16,-1 0 0,-21-21 0,21 20 16,-21 1-16,21-21 0,-21 21 0,0 0 15,0-22-15,0 22 0,0 0 0,0 0 16,0 0-16,-21 21 16,0 0-16,0 0 15,-1 21-15,22 0 0,-21 0 16,21 0-16,0 0 0,-21 1 0,21 20 15,0-21-15,0 0 0,0 0 16,0 22-16,0-22 0,0 0 16,0 0-16,0 0 0,0 1 15,21-1-15,0-21 0,1 0 16,-1 0-16,0 0 0,0 0 0,0 0 16,0 0-16,1 0 0,20 0 0,-21 0 15,0 0-15,22-21 0,-22-1 16,0 1-16,0 21 0,0-21 15,0-21-15,1 21 0,-22-1 0,21 1 0,-21-21 16,0 21-16,0 0 0,0-1 0,0 1 16,0 0-16,-21 21 31,21 21-15,0 0-16,0 1 0,0-1 0,0 0 15,0 0-15,21 0 0,0 0 0,-21 1 16,0-1-16,21 0 0,0 0 15,-21 0-15,0 0 0,0 1 16,0-1 0,21-21-16,1 0 15,-22 21-15,21-21 0,0 0 16,0 0-16,0 0 16,0 0-16,22 0 0,-22 0 0,0 0 15,0 0-15,0-21 0,1 21 0,-1-21 0,0 21 16,-21-22-16,21 1 0,0 0 15,-21 0-15,21 0 0,1 0 16,-22-22-16,0 22 0,0 0 0,0 0 16,21 0-16,-21-1 0,0 44 31,-21-1-15,21 0-16,0 0 0,-22 0 15,22 0-15,-21 1 0,21-1 0,0 0 16,0 0-16,0 0 0,0 0 15,0 1-15,0-1 16,0 0 0,21-21-16,1 0 15,-1 0-15,0 0 0,0 0 0,0 0 16,0 0-16,1-21 0,-1 21 0,0-21 16,0-1-16,0 22 0,0-21 15,1 0-15,-22 0 0,21 0 0,0-22 16,-21 22-16,0 0 0,0 0 15,21 21-15,-42 21 47,21 0-47,0 0 0,-21 1 0,21-1 0,-21 0 16,21 0-16,0 0 0,0 0 16,-22 1-16,22-1 15,22-42 32,-1-1-31,0 22-16,-21-21 0,21 0 15,0 21-15,0-21 0,1 0 16,-1 0-16,0 21 0,0-22 0,0 22 0,-21-21 16,21 21-16,-21 21 31,0 1-16,0-1-15,0 0 0,0 0 16,0 0-16,0 0 0,0 1 16,22-22-16,-1 21 0,0-21 0,0 0 15,0 21-15,0-21 0,1 21 0,20-21 16,-21 0-16,21 0 0,-20 0 16,20 0-16,-21 0 0,21 0 0,-20 0 15,-1-21-15,21 0 0,-21 0 0,0 21 16,1-22-16,-22 1 0,21-21 0,0 21 15,-21 0-15,21-22 0,-21 22 16,0-21-16,0 21 0,0-22 16,0 22-16,0 0 0,0 0 15,-21 21-15,0 0 16,0 21-16,-1-21 0,1 21 16,0 0-16,0 0 0,0 1 15,0-1-15,-1 0 0,1 0 16,21 0-16,0 0 0,0 1 15,0-1-15,21-21 16,1 0-16,-1 0 0,0 0 16,0 0-16,0 0 15,0 0-15,1-21 0,-22-1 0,21 22 16,-21-21-16,21 21 0,-21-21 0,0 0 16,21 21-16,-21-21 0,21 0 15,-42 42 32,0 0-47,0 0 0,0 21 16,-1-20-16,1 20 0,0-21 0,0 21 15,0 1-15,-22 41 16,22-20-16,0-22 0,0 22 0,0-22 16,0 22-16,-1-1 0,-20 85 15,21-84-15,21 20 0,-21-20 0,0 63 16,-1-64-16,22 1 0,0-1 15,-21-20-15,21-1 0,-21 22 0,21-22 16,0-21-16,-21 21 0,0-20 16,0-1-16,21 0 0,-22-21 0,1 21 15,0-21-15,0 0 0,0 0 16,0 0-16,-1 0 0,1 0 0,0 0 0,0 0 16,21-21-16,-21 21 15,21-21-15,0 0 0,0-1 0,0 1 16,0 0-16,0 0 0,0 0 0,0 0 15,0-22-15,0 22 0,0-21 16,0 21-16,21-22 0,-21 1 0,0-22 16,0 22-16,0-21 0</inkml:trace>
  <inkml:trace contextRef="#ctx0" brushRef="#br0" timeOffset="21095.6">16044 2815 0,'0'0'0,"-21"-21"0,0 0 16,0 21-16,0 0 15,21-21-15,-22 21 78,1 0-78,0 0 0,0 0 16,0 0-16,0 0 0,-22 0 0</inkml:trace>
  <inkml:trace contextRef="#ctx0" brushRef="#br0" timeOffset="21309.48">14541 2879 0,'0'0'0,"-42"0"15,42 21-15,21-21 16,0 0-16,1 0 0,20 0 0,0 0 16,1 0-16,-1 0 0,0 0 0,1 0 15,-1 0-15,0 0 0,1 0 16,-22 0-16,0 0 0,0 0 0,0 0 16,-42-21-1,0 21-15,0 0 0,-22 0 16,22-21-16</inkml:trace>
  <inkml:trace contextRef="#ctx0" brushRef="#br0" timeOffset="21466.99">14097 2815 0,'0'0'0,"-21"0"0,-22 0 16,22 0-16,21-21 46,21 21-30,1-21-16,-22 0 0</inkml:trace>
  <inkml:trace contextRef="#ctx0" brushRef="#br0" timeOffset="22003.02">18478 2646 0,'0'0'16,"43"-42"-16,-1-1 0,-21 1 0,22 0 0,-22-1 15,-21 1-15,0 21 0,0-22 0,0 22 16,0 0-16,0-21 0,0 21 15,0-1-15,-21 22 16,-1 0-16,1 0 0,0 0 0,21 22 16,-42 20-16,21 0 0,-1 22 15,1-1-15,0 22 0,-21 0 0,21-1 16,-1 1-16,-20-22 0,21 22 0,-21 0 16,20-1-16,1 1 0,0-21 0,0-1 15,0 1-15,0-22 0,21 0 16,0 1-16,-22-1 0,22-21 0,-21 21 15,21-20-15,0-1 0,-21-21 16,0 0-16,0 0 16,0-21-16,-1-1 15,1 22-15,0-21 0</inkml:trace>
  <inkml:trace contextRef="#ctx0" brushRef="#br0" timeOffset="22795.56">17674 3175 0,'0'0'0,"0"-21"0,21 0 16,0 0-16,22 21 0,-22 0 16,21-22-16,-21 22 0,22-21 15,-1 0-15,22 0 0,-22 0 0,21 0 16,-20-1-16,20 1 0,1 0 0,-22-21 16,22-1-16,-1 22 0,-21-21 15,1 0-15,-1-22 0,0 22 16,-20-1-16,20-20 0,-21 21 0,0-1 15,0 1-15,-21 21 0,0-22 0,22 22 16,-22 0-16,0 0 16,0 42-1,-22 0-15,1 22 0,0-1 16,0 0-16,0 22 0,0-22 16,-1 22-16,1-1 0,0 1 0,21-22 15,-42 21-15,42 1 0,-21-1 0,-1-20 16,1 20-16,0-20 0,0 20 0,-21-21 15,42 1-15,-22-1 16,1-21-16,0 22 0,0-22 0,21 0 16,0 0-16,0 0 0,-21-21 0,21-21 31,0 0-15,21 0-16,-21 0 0,21-22 0,0 22 15,22-21-15,-22 21 0,0-22 0,21 22 16,-21-21-16,22 21 0,-22-1 0,0 1 15,21 0-15,-20 0 0,-1 21 16,0 0-16,-21 21 16,0 0-16,0 0 0,0 1 15,0-1-15,0 0 0,0 21 16,-21-21-16,21 1 0,0 20 16,0-21-16,0 0 0,0 0 0,0 1 15,0-1-15,0 0 0,21 0 0,0-21 16,0 0-16,0 21 0,22-21 0,-22 0 15,21 0-15,-21 0 0,22 0 16,-1 0-16,0-21 0,1 21 0,-1-21 16,-21 0-16,22 0 0,-1-1 0,-21-20 15,0 21-15,0-21 0,-21 20 16,0 1-16,0-21 0,0 21 0,0 0 16,0-1-16,-21 22 0,0 0 15,0 0-15,0 0 0,0 0 16,-1 0-16,1 22 0,0 20 15,21-21-15,0 0 0,-21 0 0,21 22 16,0-22-16,0 0 0,0 0 0,0 0 16,0 1-16,0-1 0,0 0 0,21 0 15,0-21-15,0 0 0,1 21 16,-1-21-16,0 0 0,21 0 0,-21 0 16,1-21-16,20 0 0,0 21 0,1-21 15,-1 0-15,0-22 0</inkml:trace>
  <inkml:trace contextRef="#ctx0" brushRef="#br0" timeOffset="23291.21">21040 2392 0,'0'0'0,"0"-21"0,0-22 16,0 22-16,0 0 0,0 0 15,0 0-15,0 0 0,21-1 0,-21 1 16,0 0-16,0 0 0,0 0 16,0 0-16,0-1 0,0 1 0,0 42 31,-21 22-31,-1-22 15,22 21-15,-21 22 0,0-1 0,0 22 16,0 0-16,0-1 0,-1 1 16,-20 21-16,21-22 0,0 1 0,0 21 15,-22 0-15,22-22 0,-21 22 0,-1 0 16,22-21-16,-21 21 0,21-22 0,-22 22 16,1 0-16,21-21 0,-21 20 15,20-20-15,1 0 0,-21-1 16,21 1-16,0-21 0,-1-1 0,1 1 15,0-22-15,0 0 0,21 1 0,-21-1 16,21-21-16,-21 0 0,21-42 31,0-21-31,0 21 0,0-1 0,21-20 16,0 0-16,-21-1 0,21-20 0,0 21 16,-21-22-16,21-21 0,-21 22 0,22-22 15,-1 1-15</inkml:trace>
  <inkml:trace contextRef="#ctx0" brushRef="#br0" timeOffset="23596.03">20383 3471 0,'0'0'0,"0"-63"0,0-1 16,0 1-16,-21-22 16,0 43-16,0 0 0,0-1 0,21 1 15,0 21-15,0 0 0,0-22 16,0 22-16,0 0 0,21 0 0,0 0 16,21-1-16,1 1 0,-1 21 0,22-21 15,-1 21-15,1 0 0,-1 0 16,1 0-16,-1 0 0,-21 21 0,22 0 15,-22 1-15,-21 20 0,1-21 16,-22 0-16,0 22 0,0-22 0,0 21 0,-22-21 16,1 22-16,-21-22 0,21 21 15,-22-21-15,1 0 0,0 1 0,21-1 16,-22 0-16,22-21 0,-21 21 0,21-21 16,-1 0-1,44-21 1,-1 0-1,0 21-15,0-21 0,21-1 0,-20 22 16,-1-21-16,0 0 0,21 21 0</inkml:trace>
  <inkml:trace contextRef="#ctx0" brushRef="#br0" timeOffset="23979.81">21040 3090 0,'0'0'0,"21"-21"0,0 21 0,-21-21 16,21 0-16,0 0 15,0 0-15,1-1 0,-1 22 16,0-21-16,0 21 0,0-21 15,22 21-15,-22 0 0,21 0 0,0 0 16,-20 0-16,20 0 0,-21 0 0,0 0 16,22 21-16,-43 0 0,0 1 0,21-1 15,-21 0-15,0 0 0,0 0 16,0 0-16,-21 1 0,-1-1 0,1 21 16,0-21-16,0 0 0,0 1 0,0-22 15,21 21-15,-22 0 0,1-21 0,0 0 16,21-21 15,0 0-31,0-1 0,0 1 16,0 0-16,0 0 0,21 0 0,-21 0 15,21-1-15,1 1 0,-1 0 0,0 0 16,0-21-16,0 20 0,0 1 16,1 0-16,-1 0 0,0 0 0,0 0 15,0 21-15,-21-22 0,21 22 16,1 0-16,-1 22 15,-21-1 1,21-21-16,-21 21 0,21-21 0,-21 21 16,21-21-16</inkml:trace>
  <inkml:trace contextRef="#ctx0" brushRef="#br0" timeOffset="24375.43">22098 2963 0,'0'0'0,"0"-21"16,21 21-16,-21-21 0,0 0 15,-21 21 1,0 0 0,0 0-16,-1 0 0,1 0 15,0 21-15,21 0 0,-21 0 0,0 1 0,0-1 16,-1 0-16,22 0 0,0 0 16,-21 0-16,21 22 0,0-22 0,0 0 15,0 0-15,0 0 0,0 1 16,21-1-16,1 0 0,-1 0 0,0-21 15,21 0-15,-21 0 0,1 0 0,20 0 16,0 0-16,-21 0 0,22 0 16,-22-21-16,21 0 0,-21 0 0,1-1 15,-22 1-15,0 0 0,21 0 0,-21 0 16,0 0-16,0-1 0,0 1 0,0 0 16,-21 0-16,-1 0 0,1 0 15,21-1-15,-21 1 0,0 21 0,0 0 16,0 0-16,-1 0 0,1 0 15,0 0-15,21 21 32,21-21-32,0 0 15,22 0-15,-22 0 0</inkml:trace>
  <inkml:trace contextRef="#ctx0" brushRef="#br0" timeOffset="24775.2">22966 2582 0,'0'-42'0,"0"84"0,21-105 0,-21 21 16,0 20-16,0-20 0,0 21 0,0 0 15,-21 21 1,0 21 0,-1 0-16,1 21 0,0-20 0,0 20 15,0 21-15,0-20 0,-1 20 0,1-20 16,0 20-16,21 1 0,-21-1 15,0 1-15,21-1 0,-21 22 0,21-1 16,-22 1-16,1 0 0,0-1 0,0 1 16,0 21-16,0-21 0,-1 20 0,1 1 15,-21-21-15,21 21 0,-22-22 0,22 1 16,-21 21-16,21-43 16,0 22-16,-1 0 0,1-22 0,21 1 15,0-22-15,0 0 0,0 1 0,0-22 16,0 0-16,0 0 0,0-42 31,0 0-31,21-21 16,1 20-16,-22 1 0,21-21 0,0 21 15,-21-22-15,21 1 0,0 0 0,-21-22 16,21 22-16,1-22 0,-1 1 16,0-22-16</inkml:trace>
  <inkml:trace contextRef="#ctx0" brushRef="#br0" timeOffset="25079.03">22669 3344 0,'0'0'0,"0"-42"0,0-64 16,22 85-16,20-42 15,-21 41-15,0-20 0,22 21 16,-22 0-16,21 0 0,-21 21 0,22-22 16,-1 1-16,0 21 0,-21 0 0,22 0 15,-22 0-15,0 0 0,-21 21 0,0 1 16,0-1-16,0 0 0,0 0 15,-21 0-15,-21 0 0,20 22 0,-20-22 16,21 0-16,-21 0 0,-1 0 0,1 1 16,21-1-16,-22 0 0,1 0 15,21-21-15,0 21 0,0-21 16,-1 0-16,1 21 0,42-21 31,1 0-15,-1 0-16,0 0 0,0 0 15,21-21-15,-20 0 0,20 21 0</inkml:trace>
  <inkml:trace contextRef="#ctx0" brushRef="#br0" timeOffset="25435.53">23199 3112 0,'21'-22'16,"0"1"-1,0 0-15,0 21 0,-21-21 16,21 21-16,1-21 0,-1 0 0,0 21 15,0-22-15,0 22 0,22-21 16,-22 0-16,0 0 0,0 21 0,-21-21 16,0 0-16,-21 21 31,-21 0-31,20 21 0,1-21 16,0 21-16,0 0 0,0 0 0,0 0 15,-1 1-15,1-22 0,21 21 0,0 0 16,0 0-16,0 0 0,0 0 0,0 1 15,0-1-15,0 0 16,0 0-16,21-21 16,1 0-16,-1 0 0,0 0 15,0 0-15,0 0 0,0 0 0,1 0 16,-1 0-16,0-21 0,0 21 16,0 0-16,0-21 0,1 21 0,-1-21 15,0 21-15,0-22 0,0 22 0,0 0 16,1-21-16,-1 21 0</inkml:trace>
  <inkml:trace contextRef="#ctx0" brushRef="#br0" timeOffset="25827.31">23749 3006 0,'0'-21'0,"0"-1"0,0 1 15,0 0 1,0 0-16,21 0 16,0 0-16,0-1 15,1 22-15,-1 0 16,0 0-16,0 0 0,-21 22 15,0-1-15,21 0 16,-21 0-16,0 0 0,21 0 0,-21 1 16,0-1-16,0 0 0,0 0 0,0 0 15,0 0-15,0 1 0,0-1 16,0 0-16,0 0 0,0 0 16,-21-21-16,0 0 15,21-21 1,0 0-16,0 0 15,0 0-15,0-1 16,0 1-16,0 0 0,0 0 0,21 0 16,0 0-16,1-1 0,-22-20 0,21 21 15,0 0-15,0-22 0,0 22 16,0 0-16,-21 0 0,22 0 0,-1 0 16,0-1-16,0 22 15,0 0 1,0 0-1</inkml:trace>
  <inkml:trace contextRef="#ctx0" brushRef="#br0" timeOffset="27000.03">24469 2434 0,'0'0'0,"21"-21"0,-21-21 16,0 21-16,0-1 16,0 1-16,0 0 0,21 0 15,-21 42 16,0 0-31,-21 0 16,0 22-16,-1-22 0,1 21 0,0 1 16,0-1-16,21 21 0,-21-20 15,0-1-15,-1 0 0,1 1 0,0-1 16,0 0-16,21 1 0,0-1 0,0-21 16,-21 22-16,21-22 0,0 0 15,0 0-15,0 0 0,0 0 0,21 1 0,0-22 16,0 0-1,0 0-15,1 0 0,-1 0 0,0 0 16,0 0-16,0 0 0,0 0 0,1-22 16,-1 1-16,0 21 0,0-21 0,0 0 15,0 0-15,1 0 0,-22-1 16,21 1-16,-21 0 0,21-21 0,-21 21 16,0-1-16,0 1 0,0 42 31,-21-21-16,0 22-15,21-1 0,0 0 16,-22 0-16,22 0 0,-21 0 0,21 1 16,0-1-16,0 0 0,0 0 15,0 0-15,0 0 16,21 1-16,1-22 0,-1 0 0,0 0 16,0 21-16,0-21 0,22 0 0,-22 0 15,0 0-15,21 0 0,-21 0 0,22-21 16,-22 21-16,21-22 0,-21 1 15,1 21-15,-1-21 0,0 0 0,0 0 16,0 0-16,0-1 0,1 1 0,-22 0 16,0 0-16,0 0 0,0 0 15,-22 21 17,1 0-32,0 21 15,0-21-15,21 21 0,0 0 16,-21 0-16,0 0 0,21 1 15,0-1-15,-22 0 0,22 0 16,0 0-16,0 0 16,22-21-16,-1 0 15,0 0-15,0 0 0,0 0 16,0 0-16,1 0 0,-1 0 0,0 0 16,21 0-16,-21-21 0,22 0 15,-22 21-15,0-21 0,21 21 16,-20-21-16,-1 0 0,0-1 0,0 1 15,0 0-15,0 0 0,1 0 0,-1 0 16,-21-1-16,21 1 0,-21 0 16,-21 21-1,0 0-15,-1 0 0,1 0 16,0 21-16,0 0 0,21 1 16,-21-22-16,21 21 0,0 0 15,0 0-15,0 0 0,0 0 0,0 1 16,21-1-16,0 0 0,0 0 15,-21 0-15,0 0 0,21 1 16,-21-1-16,0 0 16,-21-21-1,0 0-15,0 0 0,0 0 16,0 0-16,-1 0 0,1 0 16,0 0-16,0 0 15,0 0-15,0 0 16,21-21 15,0 0-31,0-1 16,0 1-1,0 0-15,0 0 0</inkml:trace>
  <inkml:trace contextRef="#ctx0" brushRef="#br0" timeOffset="27256.89">25146 2455 0,'0'0'0,"-21"-21"0,0 21 16,21-21-16,-22 0 0,1 21 16,0-21-1,21 42 63,-21-21-78,0 0 16</inkml:trace>
  <inkml:trace contextRef="#ctx0" brushRef="#br0" timeOffset="27531.73">24109 2582 0,'0'0'0,"-21"0"0,-1 0 0,1 22 15,42-22 1,1 0-16,-1 0 16,0 0-16,0 0 0,21 0 15,-20 0-15,-1 0 0,21 0 0,-21 0 16,0 0-16,1 0 0,-1 0 0,0 0 15,0 0-15,0 0 47,0 0-31</inkml:trace>
  <inkml:trace contextRef="#ctx0" brushRef="#br0" timeOffset="36957.66">26839 2858 0,'0'0'15,"-21"0"-15,0 21 16,0-21-1,42 0 32,0 0-47,0-21 16,0 21-16,1-22 0,20 22 16,0-21-16,-21 21 0,22-21 0,-1 0 15,0 0-15,-20 0 0,20-1 0,0 1 16,-21 0-16,22-21 0,-22 21 0,21-22 15,-21 1-15,1 21 0,-1-22 16,0-20-16,0 21 0,0-1 0,0 1 16,1 0-16,-22-1 0,0 1 0,0 21 15,21-22-15,-21 22 0,0 0 16,0 0-16,0 0 0,0 0 0,0-1 16,-21 22 30,-1 0 17,22 22-63,0-1 16,-21 0-16,21 0 0,0 0 15,0 0-15,0 22 0,0-1 0,-21 0 16,0 1-16,0 20 0,21 1 15,-21-1-15,-1 1 0,1 20 0,0 1 16,0-21-16,-21 20 0,20 1 0,-20 0 16,21-1-16,-21 22 0,-1 0 15,1 0-15,0 0 0,-1-1 0,1 22 16,-22-21-16,22 0 0,0 0 0,-1 0 16,1-22-16,0 22 0,-1-21 0,22-22 15,-21 22-15,42-21 0,0-1 0,-21-21 16,21 22-16,0-43 0,0 21 0,21-20 15,-21-1-15,21-21 0,0 0 16,22 0-16,-1 0 0,0-21 0,1-1 16,-1 1-16,21-21 0,1 21 15,-1-22-15,1 1 0,-1 0 0,1-1 16,-1-20-16,22 21 0,-21-22 0,-1 1 16,1-1-16,-22 1 0,0-22 0,1 21 15,-22-20-15,0 20 0,-21-20 0,0 20 16,-21-21-16,0 22 0,-1-22 0,-20 22 15,0-1-15,-1 1 0,-20-1 16,-1 22-16,1 0 0,-1-1 0,1 1 16,-1 21-16,1 0 0,21-1 15,-1 22-15,1 0 0,21-21 0,0 21 0,42 0 16,0-21 0,0 21-16,21 0 15,1-21-15,20 21 0,-20-21 0,20 0 16,1 21-16,-22-22 0,21 1 0,1 0 15,-1-21-15,-20 21 0,20-22 0,-20 22 16,20-21-16,-21-1 0,-20 1 16,20 0-16,-21-1 0,0 1 0,-21 0 15,0 21-15,0-1 0,0-20 0,-21 21 16,0 21-16,0 0 0,0 0 16,-22 0-16,22 21 0,0-21 15,0 21-15,0 0 0,21 1 0,0-1 16,0 0-16,0 0 0,0 0 0,0 0 15,0 1-15,21-1 0,0 0 0,-21 0 16,42 0-16,-21 0 16,1-21-16,-1 22 0,0-1 0,0-21 15,0 21-15,0 0 0,1-21 16,-22 21-16,21-21 16,-21 21-16,21-21 15,0 0 1,0 0-16,0 0 0,1 0 15,-1 0-15,0 0 0,0 0 16,0 0-16,0 0 16,1 0-16,20-21 0,-21 21 0,0-21 0,0 21 15,1-21-15,20 0 0,-21 0 0,0-1 16,-21 1-16,21 0 0,1 0 16,-22 0-1,0 42 1,-22 0-16,1-21 15,21 21-15,-21 0 0,0 1 0,0 20 16,21-21-16,0 0 0,-21 0 16,21 1-16,0-1 0,0 0 15,0 0-15,21 0 0,0-21 16,0 0-16,0 0 0,0 0 16,1 0-16,-1 0 0,0 0 15,0 0-15,0 0 0,0-21 16,-21 0-16,0 0 0,22 21 0,-22-21 15,0-1-15,0 1 0,0 0 0,0 0 16,0 0-16,0 0 0,0-1 16,0 1-16,-22 0 0,1 21 15,21-21-15,-21 21 0,21-21 16,21 21 15,0-21-31,1 21 16,-1 0-16,0 0 0,0 0 0,21 0 15,-20 0-15,-1 0 0,21 0 16,-21 0-16,0 0 0,22 0 16,-22 0-16,0 0 0,0 0 0,0 0 15,1 21-15,-22 0 0,0 0 0,0 0 16,0 0-16,0 1 0,0-1 0,0 0 16,0 0-16,0 0 0,0 0 15,0 1-15,0-1 0,0 0 0,0 0 16,0 0-16,0 0 0,0 1 15,-22-22-15,1 0 32,21-22-17,0 1 1,0 0-16,0 0 0,0 0 0,0 0 16,21-1-16,1 1 0,-1 0 15,-21 0-15,42-21 0,-21 20 0,0 1 16,1 0-16,-1 0 0,0 0 0,21 0 15,-21 21-15,1 0 0,-1 0 0,0 0 16,0 21-16,-21 0 16,21 0-16,-21 0 0,0 0 15,0 1-15,0-1 0,0 21 0,0-21 0,0 0 16,0 1-16,0-1 0,0 0 0,0 0 16,0 0-16,0 0 15,0 1-15,0-44 47,0 1-31,0 0-16,0 0 0,0 0 15,21 0-15,1-1 0,-1-20 0,21 21 16,-21-21-16,0 20 0,22 1 0,-22 0 16,0 0-16,21 0 0,-20 21 15,-1 0-15,21 0 0,-21 0 0,0 0 16,1 21-16,-1 0 0,0 0 0,0 0 15,-21 1-15,0 20 0,0-21 16,0 0-16,0 0 0,0 22 0,0-22 16,0 0-16,0 0 0,-21 0 15,21 1-15,-21-22 0,0 21 16,21 0 15,-22-21-15,1 0-16,21 21 0,-21-21 0,-21 0 15,-1 0-15,1 21 0,-21-21 16</inkml:trace>
  <inkml:trace contextRef="#ctx0" brushRef="#br0" timeOffset="40511.62">910 4826 0,'0'-21'0,"0"0"0,0 0 0,0-1 16,0 1-16,0 0 16,0 0-16,0 0 0,0 0 15,0-1 1,0 44-1,0-1-15,0 21 16,0 0-16,0 22 0,0-1 16,0 1-16,0-1 0,0 1 0,0-1 15,0 1-15,0-1 0,0 1 16,0-22-16,-21 22 0,0-22 0,21 0 16,-21 1-16,21-1 0,-22-21 0,22 0 15,0 1-15,0-1 0,0 0 16,0-42 15,0 0-31,0-1 0,0 1 16,0 0-16,0 0 15,0 0-15,0-22 0,0 22 0,0 0 16,0-21-16,22-1 0</inkml:trace>
  <inkml:trace contextRef="#ctx0" brushRef="#br0" timeOffset="41047.72">804 4953 0,'0'0'0,"0"-42"0,0 21 0,0-1 16,0-20-16,0 21 0,0 0 0,0 0 16,0-1-16,0 1 0,0 0 15,21 0-15,1 0 0,20 0 0,-21-1 16,0 22-16,22 0 0,-22 0 0,21 0 16,0 0-16,1 22 15,-1 20-15,0-21 0,-20 21 0,20 22 16,0-22-16,-21 22 0,1-22 15,-1 22-15,0-22 0,-21 21 0,0-20 16,0 20-16,0-20 0,0-22 16,-21 21-16,0 0 0,21-20 0,-22-1 15,1 21-15,0-42 0,0 21 0,0 0 16,0-21 0,-1 0-16,22-21 0,0 0 15,0 0-15,0 0 0,0-22 16,0 22-16,0-21 0,22-22 0,-1 22 15,0-21-15,0-1 0,0 1 16,0-1-16,1-21 0,20 43 16,-21-21-16,21 20 0,1 1 0,-1 21 15,0 0-15,-20-1 0,20 22 16,-21 0-16,21 22 0,-20 20 0,-1 0 16,0 1-16,0 20 0,0 1 0,-21-1 15,0 1-15,0-1 0,0-21 16,0 22-16,0-22 0,0 22 0,-21-22 15,0 0-15,0 1 0,21-22 16,-21 21-16,-1-21 0,1 1 16,21-1-16,0 0 0,0 0 0,-21-21 0,42-21 47,0 0-47,1 0 15,-22-1-15,21 1 0</inkml:trace>
  <inkml:trace contextRef="#ctx0" brushRef="#br0" timeOffset="41442.72">2159 5144 0,'0'0'0,"0"-22"0,-21 22 16,0 0-16,-1 0 16,1 22-16,0-1 0,21 0 15,-21 0-15,0 0 0,21 0 16,0 22-16,-21-22 0,21 0 0,0 0 15,-22 22-15,22-22 0,0 0 16,0 0-16,0 0 0,22 0 16,-1-21-16,0 0 0,0 0 15,0 0-15,0 0 0,22 0 0,-22 0 16,21 0-16,-21-21 0,22 0 0,-22 0 16,0 0-16,0 0 0,0-1 15,1 1-15,-22 0 0,0 0 0,0-21 16,0-1-16,0 22 0,-22-21 0,1-1 15,-21 22-15,21-21 0,0 42 16,-22-21-16,22 21 0,0 0 16,0 0-16,0 0 0,-1 21 0,1-21 15,0 21-15,0 0 0,21 0 16,-21 1-16,21-1 0,0 0 0,0 0 16,0 0-16,0 0 0,0 1 15,21-22-15,0 0 0,21 0 16,-20 0-16,-1 0 0,0 0 0,21 0 15</inkml:trace>
  <inkml:trace contextRef="#ctx0" brushRef="#br0" timeOffset="42128.2">2561 5144 0,'0'0'0,"0"-22"16,0 1-16,0 0 0,0 0 16,21 21-1,0 0 1,1 0-16,-1 0 0,0 21 15,0 0-15,0 22 0,0-22 16,1 0-16,-1 0 0,0 21 0,-21-20 16,21-1-16,-21 21 0,21-21 0,-21 0 15,0 1-15,0-1 0,0 0 0,0 0 16,0 0-16,0 0 16,0-42 15,-21 21-31,21-21 0,0 0 15,0 0-15,0 0 0,0-1 0,0 1 16,0 0-16,0-21 0,21 21 0,0-22 16,-21 1-16,22 0 0,-1 20 0,0-20 15,-21 21-15,21 0 0,0 0 16,0-1-16,1 1 0,-1 21 16,0 0-16,0 0 15,-21 21-15,0 1 16,0-1-16,0 0 0,0 0 0,0 0 15,0 22-15,0-22 0,0 0 0,0 0 16,0 0-16,0 0 16,0 1-16,0-1 0,0 0 0,0 0 15,21 0-15,0-21 16,1 0-16,-1 0 0,0 0 0,0 0 16,0 0-16,0 0 0,22-21 15,-22 21-15,21-21 0,-21 0 0,1 21 16,20-21-16,-21-1 0,0 1 0,-21 0 15,0 0-15,0 0 0,0 0 16,0-1-16,0 1 0,0 0 16,-21 0-16,0 21 0,-21 0 0,20 0 0,1 0 15,-21 0-15,21 0 0,-22 21 0,22 0 16,0 0-16,-21 22 16,21-22-16,21 21 0,-22-21 0,22 22 15,0-1-15,0-21 0,0 0 0,0 22 16,22-22-16,-1 0 0,0 0 0,0 0 15,21-21-15,-20 22 0,20-22 16,0 0-16,43 0 0,-43 0 16,1 0-16,-1-22 0,0 22 0,1-21 15,-1 0-15,0 0 0,-21 0 0</inkml:trace>
  <inkml:trace contextRef="#ctx0" brushRef="#br0" timeOffset="42571.53">5313 4911 0,'0'0'0,"21"-21"0,0-22 16,0 1-16,-21 0 0,0-1 0,0 22 16,0-21-16,0 21 0,0-1 0,0-20 15,0 21-15,0 42 16,0 0-1,-21 22-15,0-1 0,21 0 16,0 22-16,0-1 0,-21 22 0,21-22 16,-21 1-16,-1-1 0,22 1 15,0-1-15,-21-20 0,21 20 0,-21-20 0,21-1 16,-21-21-16,21 21 0,0-20 16,-21-1-16,21 0 0,0 0 15,-21-21 1,21-21-1,-22 0-15</inkml:trace>
  <inkml:trace contextRef="#ctx0" brushRef="#br0" timeOffset="43148.72">4762 5313 0,'0'0'16,"-21"0"-16,-21-21 0,21 21 0,21-21 16,0-1-16,21 22 0,0-21 15,21 21-15,1-21 0,20 21 16,1-21-16,-1 0 0,1 21 15,-1-21-15,22-1 0,0 1 0,-22-21 16,22 21-16,-1 0 0,1-22 0,-21 1 16,-1 21-16,-21-22 0,1 1 15,-1 0-15,-21-1 0,0 1 0,-21 0 16,0 21-16,0-22 0,0 22 0,-21 0 16,0 0-16,0 0 0,0-1 0,-22 22 15,22 0-15,0 0 0,0 22 16,0-1-16,0 21 0,21 0 0,0 1 15,-22-1-15,22 0 0,-21 22 16,21-1-16,0 1 0,-21-1 0,21 1 16,0-22-16,0 22 0,0-22 15,0 0-15,-21 1 0,21-1 0,-21 0 16,0 1-16,21-22 0,0 0 0,-22 0 16,22 0-16,-21 1 0,0-22 15,21-22 1,0 1-16,0 0 15,21 0-15,0 0 0,22 0 0,-22-1 16,0-20-16,0 21 0,22-21 16,-1 20-16,-21-20 0,21 21 0,-20 0 15,20 0-15,0-1 0,-21 22 16,1 0-16,20 0 0,-21 0 0,0 22 16,-21-1-16,21 0 0,-21 0 0,22 21 15,-22-20-15,0-1 0,0 21 0,0-21 16,0 0-16,0 1 0,-22 20 15,22-21-15,-21 0 0,21 0 0,0 1 16,0-1-16,21-21 31,1-21-15,-1-1-16,0 22 0,0-21 0,21 0 16</inkml:trace>
  <inkml:trace contextRef="#ctx0" brushRef="#br0" timeOffset="44007.38">6773 5228 0,'0'0'0,"21"-21"0,22 0 16,-43 0-16,0 0 0,0-1 0,0 1 15,0 0-15,-21 21 0,-1-21 0,-20 0 16,21 0-16,-21 21 0,-1 0 0,1 0 16,0 0-16,-1 0 0,1 21 0,0 0 15,-1 0-15,22 21 0,-21-20 16,21 20-16,-22-21 0,22 21 0,0-20 15,21 20-15,0-21 0,0 21 0,0-20 16,0-1-16,0 0 0,0 0 16,21 0-16,21-21 0,-20 0 15,-1 0-15,21 0 0,0 0 16,1 0-16,-22 0 0,21-21 0,1 21 16,-1-21-16,0 0 0,1 0 0,-1-1 15,-21 1-15,0 0 0,22 0 0,-43-21 16,21 20-16,-21 1 0,0-21 15,0 21-15,0-22 0,0 22 0,0 0 16,-21 21-16,-1 0 0,1 0 16,0 0-16,0 21 15,0 0-15,0 22 0,-1-22 0,22 0 16,0 21-16,0-20 0,0 20 16,0-21-16,0 0 0,0 0 0,0 22 15,0-22-15,22-21 0,-1 21 0,0 0 16,21-21-16,-21 0 0,22 0 0,-1 0 15,0 0-15,-20 0 0,20 0 0,0 0 16,1 0-16,-22-21 0,21 0 16,-21 0-16,0 21 0,1-21 0,-1-1 15,0 1-15,-21 0 0,0-21 16,0 21-16,0-1 0,0-20 0,0 21 0,0-21 16,0 20-16,0 1 0,0 0 15,0 42 1,0 0-1,0 1-15,0 20 0,0-21 16,0 0-16,-21 0 0,21 1 0,0 20 16,0-21-16,-21 0 0,21 0 0,0 1 15,0-1-15,-22 0 16,22 0-16,-21-21 0,21 21 16,-21-21-1,21-21-15,0 0 16,0 0-16,0 0 0,0-1 15,0 1-15,0 0 0,21 0 16,0-21-16,1 20 0,-1-20 16,0 0-16,0-1 0,0 22 0,22-21 15,-22 21-15,21 0 0,0-1 0,-20 22 16,20 0-16,-21 0 0,0 22 0,22-1 16,-22 0-16,-21 0 0,21 0 15,-21 22-15,0-22 0,0 21 0,0-21 16,0 22-16,0-22 0,0 21 0,-21-21 15,0 0-15,-1 1 0,22-1 0,-21 0 16,0 0-16,0 0 0,21-42 31,21 0-15</inkml:trace>
  <inkml:trace contextRef="#ctx0" brushRef="#br0" timeOffset="45875.84">9271 4826 0,'42'-21'16,"-84"42"-16,105-63 0,-63 21 0,0-1 0,22 1 16,-1 0-16,-21 0 0,0 0 0,0 0 15,0-1-15,0 1 0,0 0 16,0 0-16,0 0 0,0 0 16,-21 21-16,-1 0 0,1 0 15,0 21-15,0 0 0,0 0 0,-22 0 16,22 22-16,0 20 0,-21-21 15,21 22-15,-1-1 0,-20 1 0,21-22 16,0 22-16,0-22 0,-1 22 0,22-22 16,0 0-16,0-21 0,0 22 15,0-22-15,22 0 0,20 0 0,-21 0 0,21 1 16,1-22-16,-1 0 16,22 0-16,-22 0 0,0 0 0,22-22 15,-22 1-15,22 0 0,-1 0 0,1 0 16,-1 0-16,1-1 0,-1-20 0,-21 0 15,1-1-15,-1 1 0,-21 0 0,0-1 16,1-20-16,-22-1 0,0 1 16,0 21-16,0-22 0,-22 1 0,-20 20 15,21-20-15,-21 20 0,20 1 0,-20 0 16,0-1-16,-1 22 0,1 21 16,0 0-16,-1 0 0,1 21 0,0 1 15,-1 20-15,1-21 0,0 43 16,-1-22-16,22 21 0,-21-20 0,21 41 15,0-20-15,-1-1 0,1 1 0,21-1 16,0 1-16,0-22 0,0 22 16,21-22-16,1 0 0,20-20 0,-21 20 15,21-21-15,1 0 0,-1-21 0,0 21 16,22-21-16,-1 0 0,1 0 0,-1 0 16,1 0-16,-1-21 0,1 0 0,-1 21 15,1-21-15,-22 0 0,22-22 0,-22 22 16,0 0-16,1 0 0,-22-21 15,0 20-15,0 1 0,0 0 16,1 0-16,-1 21 0,-42 21 31,-1 0-31,22 0 0,-21 1 16,0 20-16,21-21 0,-21 0 16,0 0-16,21 1 0,0-1 0,-21 0 15,21 0-15,-22 0 0,22 0 0,-21-21 16,21 22-16,0-44 31,21 22-15,1-21-16,-22 0 0,21 21 15,0-21-15,0 0 0,0-22 0,0 22 16,1 0-16,-1 0 0,0-21 0,0 20 16,0 1-16,22 0 0,-22 0 0,0 21 15,0 0-15,0 0 16,-21 21-16,0 0 15,0 0-15,0 1 0,0-1 0,0 0 16,0 21-16,0-21 0,0 1 0,0-1 16,0 0-16,0 0 0,0 0 15,0 0-15,21-21 0,1 0 16,-1 0-16,0 0 0,0 0 16,0 0-16,22 0 0,-22 0 15,0 0-15,21-21 0,1 21 0,-22-21 16,21 0-16,0 0 0,-20 0 0,20-1 15,-21 1-15,0 0 0,0-21 0,-21 21 16,0-22-16,0 22 0,0 0 0,0-21 16,0 20-16,0 1 0,-21 21 15,0 0-15,0 0 0,-21 0 0,20 21 16,1 1-16,-21-1 0,21 21 0,0-21 16,-1 22-16,1-1 0,0 0 0,21-21 15,0 22-15,0-1 0,0-21 0,0 0 16,0 1-16,21-1 0,0 0 15,1 0-15,20 0 0,-21-21 16,0 0-16,22 0 0,-1 0 0,-21 0 16,21 0-16,1-21 0,-1 0 0,0 0 15,1 0-15,-22-22 0,21 22 0</inkml:trace>
  <inkml:trace contextRef="#ctx0" brushRef="#br0" timeOffset="48085.12">13123 4487 0,'0'0'0,"-21"0"0,0 0 0,0 0 16,0 0-16,21 22 0,42-22 31,-21-22-31,21 1 16,1 21-16,-1-21 16,22 0-16,-22 0 0,21 0 0,-20-1 15,-1 1-15,0-21 0,1 21 0,-1-22 0,-21 1 16,0 0-16,-21-1 0,0 22 15,0-21-15,-21 0 0,0 20 16,-21 1-16,-1 0 0,1 0 0,0 21 16,-22 0-16,22 0 0,-22 21 0,1 0 15,-1 22-15,1-22 0,21 42 0,-22-20 16,22 20-16,21-21 0,-22 22 0,22-1 16,21 1-16,0-22 0,0 22 15,0-22-15,0 22 0,0-1 0,21-21 16,0 22-16,1-22 0,-1 22 15,0-22-15,21 0 0,-21 1 0,1-1 16,-1 0-16,-21-20 0,0 20 0,0-21 0,0 0 16,0 0-16,0 1 0,-21-22 15,-1 0-15,1 0 0,-21 0 16,0 0-16,-1 0 0,1 0 0,0 0 16,-1-22-16,1 1 0,21 0 0,-22 0 15,1 0-15,21-22 0,0 1 0,0 21 16,-1-21-16,1-1 0,0 1 0,21 0 15,0-1-15,0 1 0,0 21 16,0 0-16,0-1 0,0 1 0,21 21 16,0 21-1,1-21-15,-1 22 0,-21 20 0,21-21 16,0 21-16,0 1 0,0-22 0,-21 21 16,22 1-16,-1-22 0,0 21 0,0-21 15,0 22-15,0-22 0,1 0 16,-1 0-16,0 0 0,21 0 0,-21-21 15,22 0-15,-1 0 0,-21 0 0,22 0 16,-1 0-16,0-21 0,1 21 0,-1-21 16,-21 0-16,21 0 0,1 0 0,-22-1 15,0 1-15,0 0 0,0 0 16,1-21-16,-1 20 0,-21-20 16,21 21-16,-21-21 0,0 20 0,0 1 15,0 0-15,0 42 31,-21 0-31,21 22 0,-21-22 16,21 0-16,0 21 0,0-20 0,0 20 16,0-21-16,0 0 0,0 0 0,0 1 15,0-1-15,0 0 0,21-21 0,0 0 16,0 0-16,0 0 0,0 0 0,1 0 16,-1 0-16,0 0 0,21-21 0,-21 0 15,1 21-15,-1-22 0,0 1 16,0 0-16,0-21 0,0 21 0,1-1 15,-1-20-15,-21 21 0,0-21 16,21 20-16,-21-41 0,0 42 16,21 21-16,-21-21 0,0 42 15,-21 0 1,0 0-16,21 0 0,-21 22 16,21-22-16,0 0 0,0 21 0,0-21 15,0 22-15,0-22 0,0 0 0,0 0 16,0 0-16,0 1 0,0-1 0,21-21 15,0 0-15,0 21 0,0-21 0,0 0 16,22 0-16,-22 0 0,21-21 16,-21 0-16,22 21 0,-22-22 0,21 1 15,-21 0-15,1-21 0,-1 21 16,21-22-16,-21 1 0,0 0 0,1-1 16,-1 1-16,0-22 0,0 22 0,-21 0 15,21-22-15,0 1 0,1 20 0,-1-20 16,-21 21-16,0-1 0,21 22 15,-21-21-15,21 21 0,-21 42 16,0 0 0,0 0-16,-21 21 0,0 1 0,0-1 15,21 0-15,0 1 0,-22-1 0,1 0 16,21 1-16,-21-1 16,21 0-16,0 22 0,0-22 0,0 1 0,-21-1 15,21 0-15,0 1 0,0-22 16,0 21-16,0-21 0,0 0 0,0 1 15,0-1-15,0-42 32,0-1-17,0 1-15,0 0 0,0 0 0,0 0 16,21-22-16,-21 22 0,21 0 0,-21-21 16,21 21-16,1-1 0,-1 1 0,0 0 15,0 21-15,0-21 0,0 21 0,1 0 16,-1 0-16,0 0 15,0 21-15,0-21 0,0 21 0,-21 0 16,22 1-16,-22-1 0,21 0 16,-21 0-16,0 0 0,0 22 0,0-22 15,0 0-15,0 0 0,0 0 0,-21-21 16,-1 21-16,1 1 0,0-1 0,0-21 16,0 0-16,0 21 0,-1-21 15,1 0-15,0 0 0,0 0 16,0 0-16,0 0 0,-1 0 0,22-21 0,-21 0 15,0 21-15,0-22 0,21 1 0,-21 21 16,21-21-16,-21 21 16,21 21 15,0 0-31,0 1 16,21-1-16,0-21 0,0 21 0,0 0 15,0-21-15,1 21 0,-1-21 0,0 0 16,21 0-16,-21 21 0,22-21 0,-1 0 15,-21 0-15,22 0 0,-1 0 0,-21 0 16,21 0-16,-20-21 0,20 0 16,-21 21-16,0-21 0,0 0 0,1 21 15,-1-21-15,-21-1 0,0 1 0,0 0 16,0-21-16,0 21 0,0-1 0,0-20 16,0 21-16,0 0 0,0 0 15,-21 21-15,-1 21 16,22 0-1,-21 0-15,21 0 0,0 0 0,-21 1 16,21-1-16,-21 21 0,21-21 16,0 0-16,0 1 0,0-1 0,0 0 0,0 0 15,0 0-15,0 0 0,21-21 16,0 0-16,0 0 0,1 0 16,-1 0-16,0 0 0,0 0 0,0-21 15,0 0-15,1 21 0,-1-21 16,0 0-16,0 21 0,0-21 0,0-1 15,1 1-15,-22-21 0,21 21 0,-21 0 16,21-22-16,-21 22 0,0-21 16,0-1-16,0 22 0,0 0 0,0-21 15,0 21-15,0-1 0,21 22 32,0 22-17,-21-1-15,0 0 0,21-21 0,1 21 16,-1 0-16,-21 0 0,0 1 0,21-1 15,0 21-15,-21-21 0,0 0 0,0 1 16,21-1-16,-21 0 16,0 0-16,0 0 0,0 0 15,0 1-15,0-1 0,0 0 16,0 0 0,21-21 15,-21-21-31,22 21 15,-1-21-15,0 0 0,0-1 0,0 1 16</inkml:trace>
  <inkml:trace contextRef="#ctx0" brushRef="#br0" timeOffset="50122.63">16806 5144 0,'-21'0'16,"42"0"-16,-63 0 0,21 0 0,0 0 15,21-22-15,0 1 16,0 0-16,0 0 0,0 0 0,0 0 15,21-1-15,0 1 16,-21-21-16,21 21 0,0-22 0,0 1 16,1 21-16,-1-21 0,0-1 0,0 1 15,0 0-15,0-1 0,22 1 16,-22 21-16,0-22 0,0 22 0,0 0 0,1 0 16,-1 21-16,0 0 0,0 0 15,-21 21-15,0 0 16,0 0-16,0 1 0,0-1 0,0 0 15,0 0-15,0 0 0,0 0 0,0 1 16,0-1-16,0-42 47,0-1-47,0 1 16,21 21-16,-21-21 0,0 0 0,0 0 15,0 0-15,0-1 0,0 1 16,0 0-16,-21 21 0,21-21 15,-21 0-15,0 21 16,0 0-16,-1 0 0,1 0 0,0 21 16,0 0-16,0 0 0,0 0 0,21 1 15,-22-1-15,1 21 0,0 0 0,0-20 16,0 20-16,0 0 16,21 1-16,-22-1 0,22 0 0,0-21 15,0 22-15,0-1 0,22-21 0,-1 0 0,0 1 16,21-1-16,1 0 0,-22 0 15,21-21-15,0 0 0,1 0 0,20 0 16,-20 0-16,-1 0 0,0 0 16,22-21-16,-22 0 0,0 0 0,1-1 15,-1 1-15,-21-21 0,22 21 0,-22-22 16,0 1-16,21 0 0,-21-22 0,1 22 16,-1-22-16,0 22 0,-21-21 15,21-1-15,0 1 0,0-22 0,-21 21 16,0 1-16,0 21 0,22-1 0,-22 1 15,0-22-15,0 43 0,0 42 32,0 1-32,-22-1 0,22 21 15,-21 0-15,0 22 0,0-22 0,21 22 16,-21-22-16,0 22 0,21-22 0,0 0 16,0 22-16,-22-22 0,22 0 0,0 1 15,0-1-15,0 0 0,0 1 0,0-1 16,0-21-16,0 22 0,22-22 15,-1 0-15,0 0 0,0 0 0,0 0 16,0 1-16,1-22 0,-1 0 16,21 0-16,0 0 0,-20 0 0,20 0 15,0 0-15,1-22 0,-22 22 0,21-21 0,0-21 16,-20 21-16,-1 0 16,0-22-16,0 1 0,0 0 0,0 20 15,-21-20-15,0 0 0,0-1 0,0 22 16,0-21-16,0 21 0,0 0 0,-21 21 15,0 0-15,0 0 0,0 0 0,0 0 16,-1 0-16,-20 21 0,21 0 16,0 0-16,-22 0 0,22 22 0,0-22 15,0 21-15,21 22 0,-21-22 16,21 0-16,0-21 0,0 22 0,0-22 16,0 21-16,0-21 0,0 1 15,21-22-15,-21 21 0,21-21 0,0 0 16,0 0-16,1 0 15,-1 0-15,0 0 0,0 0 0,0-21 16,0 21-16,1-22 0,-22 1 0,21 0 16,0 0-16,-21 0 0,0-22 0,21 1 15,0 21-15,-21-21 0,21-1 0,-21 22 16,0-21-16,22 21 0,-22-22 16,0 22-16,0 0 0,0 42 31,0 0-31,-22 0 0,1 1 15,0-1-15,21 0 0,0 21 16,-21-21-16,21 22 0,-21-22 16,21 0-16,0 21 0,0-20 0,0-1 15,0 0-15,0 0 0,0 0 0,0 0 16,21 1-16,0-22 0,0 0 0,0 21 16,1-21-16,-1 0 0,21 0 0,-21 0 15,22 0-15,-22 0 0,21 0 16,-21-21-16,22 21 0,-22-22 0,21 1 15,-21 0-15,22 0 0,-22 0 16,0 0-16,0-1 0,0-20 0,0 21 16,-21-21-16,0-1 0,0 22 0,0 0 15,0 0-15,0 0 0,0-1 16,-21 22-16,0 0 16,0 0-16,0 0 0,0 22 0,21-1 15,0 0-15,0 0 0,0 0 0,0 0 16,0 22-16,0-22 0,0 0 15,0 21-15,0-20 0,21-1 0,-21 21 16,21-21-16,0 0 0,-21 1 0,0-1 16,0 0-16,21-21 0,-21 21 0,0 0 15,-21-21 17,21-21-32,-21 21 15,0-21-15,0 0 0,-1 0 16,1-1-16,21 1 0,-21 0 15,0 21 1,21 21 15,21-21-31,0 21 0,0-21 16,1 0-16,-1 22 0,0-22 0,0 0 16,0 0-16,0 0 0,1 0 0,-1 0 15,21 0-15,-21 0 0,0 0 0,22 0 16,-22-22-16,21 1 0,1 21 15,-22-21-15,21 0 0,0 0 16,-20 0-16,20-1 0,-21-20 0,21 21 16,-20-21-16,-1 20 0,21-20 0,-21 21 15,0-21-15,-21-1 0,0 22 0,0 0 16,0 0-16,0 0 0,-21-1 16,0 22-16,0 0 0,0 0 0,0 0 15,-22 0-15,22 22 0,0-1 0,0 0 16,0 0-16,-1 0 0,22 0 0,0 22 15,0-22-15,0 0 0,0 21 0,0-20 16,0 20-16,0-21 16,22 0-16,-1 0 0,-21 22 0,21-22 15,-21 0-15,21-21 16,-21 21-16,-21-21 78,0 0-62,0 0-16,-1 0 0,1 0 15,-21 0-15,21 0 0</inkml:trace>
  <inkml:trace contextRef="#ctx0" brushRef="#br0" timeOffset="52139.76">1143 7281 0,'0'0'0,"-21"0"16,0 0-1,21-21-15,0 0 16,0 0 0,21 0-16,0 0 0,21-1 0,-21 1 15,22-21-15,-1 21 0,0 0 16,-20-22-16,20 22 0,0-21 0,-21-1 16,1 22-16,-22-21 0,0 0 15,0-1-15,0 22 0,-22-21 16,1 21-16,0-1 0,-21 1 0,-1 0 15,1 21-15,0 0 0,-1 0 16,1 0-16,0 21 0,-1 22 0,22-22 16,-21 21-16,0 0 0,20 22 15,1-22-15,-21 22 0,42-22 0,-21 22 16,21-1-16,0 22 0,0-22 16,0 1-16,0-1 0,21 1 0,0-22 15,0 22-15,0-1 0,1-21 16,20 1-16,-21-1 0,0 0 0,22 1 15,-22-1-15,0-21 0,-21 22 0,0-22 16,0 0-16,0 0 16,0 0-16,-21 0 0,0-21 0,-1 0 15,1 0-15,-21 0 0,0 0 16,20 0-16,-20-21 0,0 21 0,-1-21 16,1 0-16,0 0 0,-1-22 0,1 22 15,0 0-15,-1-21 0,1 21 16,0-1-16,21-20 0,-22 21 0,22 0 15,21 42 1,21-21 0,0 21-16,1 0 0,-1 0 15,21 1-15,-21 20 0,0-21 16,22 0-16,-22 0 0,21 1 0,-21-1 16,22 0-16,-22-21 0,21 21 15,1-21-15,-22 0 0,21 0 0,0 0 16,1-21-16,-1 0 0,0 21 15,1-21-15,20-1 0,-20 1 0,-1 0 16,0-21-16,1 21 0,-22-1 0,21-20 16,-21 21-16,0-21 0,-21 20 15,0-20-15,0 21 0,0 0 0,0 0 16,0-1-16,-21 22 16,0 0-16,21 22 15,-21-1-15,0 0 0,21 21 16,0-21-16,-21 1 0,21 20 15,-22-21-15,22 21 0,0-20 0,0-1 16,0 21-16,0-21 0,22 0 16,-1-21-16,21 22 0,-21-22 0,22 0 15,-22 0-15,21 0 0,0 0 0,1-22 16,-1 22-16,0-21 0,1 0 16,-22 0-16,21 0 0,-21 21 0,1-21 15,-1-1-15,0 1 0,-21 0 0,0-21 16,0 21-16,0-1 0,0 1 15,0 0-15,0 0 0,-21 42 32,21 0-32,-21 0 15,21 1-15,-22-1 0,22 21 0,0 0 16,0 1-16,0-1 0,-21 22 16,21-1-16,0 1 0,0-1 0,0 22 15,0-22-15,0 22 0,0 0 0,0-22 16,0 22-16,-21-22 0,21 22 0,0-22 15,-21 22-15,0-21 0,0-1 16,-1 1-16,1-1 0,0 1 0,-21-22 16,-1 0-16,1 1 0,0-1 0,-1-21 15,1 0-15,0-21 16,21 0-16,-22 0 0,1 0 0,0 0 16,20-21-16,-20 0 0,0 0 0,-1 0 15,22-1-15,-21 1 0,21-21 16,0 21-16,-1 0 0,22-22 0,0 22 15,0-21-15,0-1 0,0 22 0,0-21 16,0 0-16,0 20 0,0-20 16,0 0-16,22-1 0,-1 1 0,21 0 15,-21-1-15,22 1 0,-1-21 16,0-1-16,1 22 0</inkml:trace>
  <inkml:trace contextRef="#ctx0" brushRef="#br0" timeOffset="53663.54">2032 7557 0,'0'0'16,"0"21"-1,0 0 1,0 21-16,0-21 0,0 1 0,0 20 16,0-21-16,0 0 0,-21 22 15,21-22-15,0 21 0,0-21 0,-21 0 16,21 22-16,0-22 0,0 0 0,0 0 15,0 0-15,0-42 32,0 0-32,0 0 15,0 0-15,0 0 0,0-1 16,21-20-16,-21 21 0,21-21 0,-21 20 16,0-20-16,0 21 0,21-21 0,-21 20 15,21 1-15,-21 0 0,0 0 16,0 0-16,21 21 0,1 0 15,-22 21-15,0 0 0,21 0 16,0 0-16,-21 1 0,0-1 16,21 21-16,0-21 0,0 0 15,-21 1-15,22-22 0,-1 21 0,0 0 16,0 0-16,0-21 0,0 0 16,22 0-16,-22 0 0,21 0 0,-21 0 15,22 0-15,-1 0 0,0-21 0,-20 21 16,20-21-16,-21 0 0,21-1 15,-20-20-15,-1 21 0,0 0 0,0-22 16,0 1-16,0 0 0,-21-22 0,0 1 16,0 20-16,0-20 0,0-1 15,0 1-15,0-1 0,0 22 0,0 0 16,0-1-16,0 1 0,0 21 0,0 0 16,0 0-16,0 42 31,0 0-31,-21 21 0,21 1 0,0-1 15,0 0-15,-21 22 0,21-1 16,-21 1-16,21-1 0,0 1 0,-21-22 16,21 22-16,0-22 0,0 0 0,0 1 15,0-22-15,21 21 0,0-21 0,-21 0 16,21 1-16,0-1 0,1-21 16,-1 0-16,21 0 0,-21 0 0,0 0 15,1 0-15,20 0 0,-21 0 0,21-21 16,1-1-16,-22 1 0,0 21 15,21-21-15,-20-21 0,-1 21 0,-21-1 16,0-20-16,0 21 0,0-21 16,0-1-16,0 22 0,0-21 0,0 21 15,0-1-15,-21 1 0,-1 21 16,1 0-16,0 0 0,0 0 0,0 21 16,0 1-16,-1 20 0,1-21 0,0 21 15,21-20-15,-21 20 0,21-21 16,-21 21-16,21-20 0,0-1 0,0 0 15,0 21-15,0-21 0,0 1 16,0-1-16,21-21 16,0 0-1,0 0-15,0 0 0,1-21 16,-1-1-16,0 1 0,0 0 16,-21 0-16,21 0 0,-21 0 0,21-1 15,1 1-15,-22 0 0,0 0 16,0 0-16,0 42 31,0 0-31,0 0 16,0 22-16,21-22 0,-21 0 0,0 0 15,0 0-15,0 0 0,0 1 0,0-1 16,21 0-16,-21 0 16,21-21-16,0 0 31,-21-21-31,21 21 0,1-21 15,-22 0-15,21 21 0,-21-22 0,21 1 16,0 0-16,0 0 0,22 0 0,-22-22 16,21 22-16,-21 0 0,22-21 15,-22 21-15,21-1 0,0 1 0,-20 21 16,-1 0-16,0 0 0,0 0 0,0 0 16,-21 21-16,0 1 0,0-1 15,0 0-15,0 0 0,0 0 0,0 0 16,0 22-16,-21-22 0,0 0 0,0 0 15,21 0-15,-21 1 0,-1-1 16,22 0-16,-21-21 0,21 21 0,21-42 47,1 21-47,-22-21 0,21 0 16,0 21-16,-21-22 0,21 1 0,0 0 15,0 0-15,-21 0 0,22 0 16,-1-22-16,-21 22 0,21-21 0,-21 21 15,21-22-15,-21 22 0,0 0 16,0 0-16,0 42 16,-21 0-1,0 21-15,21-20 0,-21 20 16,21-21-16,-22 21 0,22-20 0,0 20 16,0-21-16,0 21 0,0-20 0,0-1 15,0 21-15,0-21 0,22 0 16,-1 1-16,0-22 0,0 0 15,0 0-15,0 0 0,1 0 0,-1 0 16,21-22-16,-21 1 0,0 21 0,22-21 16,-22 0-16,0 0 0,0 0 15,0-1-15,1 1 0,-22 0 0,0 0 16,0 0-16,0 0 0,0-22 16,0 22-16,0-21 0,-22-1 0,22 1 0,-21 21 15</inkml:trace>
  <inkml:trace contextRef="#ctx0" brushRef="#br0" timeOffset="53958.88">2709 7091 0,'0'0'16,"-42"21"-16,0-21 0,20 0 0,1 0 0,42 0 15,1 0 1,20 0-16,0 0 0,1 0 0,20-21 15,1 21-15,20-21 0,-20 0 0,20 21 16,-20-22-16,21 22 16,-1 0-16,-20-21 0,-1 21 0,1 0 15,-22-21-15,0 21 0,-20 0 0,-1 0 16,0 0-16,0 0 0,-21-21 16,-21 21-1,21 21 1,-21 0-16,21 0 15,0 1-15,-21-1 0,21 0 16</inkml:trace>
  <inkml:trace contextRef="#ctx0" brushRef="#br0" timeOffset="55027.28">6519 12467 0,'0'0'0,"0"-21"0,0 0 15,0 0-15,0 0 16,0-1-16,0 1 0,0 0 0,0 0 15,0 0-15,0 0 0,0-1 0,0 1 16,-21 0-16,21 0 16,0 0-16,-21 21 15,21 21 1,-21 0-16,21 0 16,0 0-16,0 22 0,0-22 15,0 21-15,0 1 0,0-1 0,0 0 16,0 1-16,0 20 0,0-21 0,0 22 15,0-1-15,-21 1 0,21-1 0,-22 1 16,22-1-16,-21 1 0,21-1 16,-21 1-16,21-1 0,0 1 15,0-1-15,-21 1 0,21-1 0,0 1 16,-21-1-16,21 22 0,0-21 0,0-1 16,0 1-16,0-1 0,0 22 0,0-22 15,0 1-15,0-22 0,0 22 0,0-22 16,0 21-16,0-20 0,21-22 0,-21 21 15,0-21-15,0 1 0,21-1 16,0-21 0,0-21-1,-21-1-15,22 1 0,-22 0 16,0 0-16,21 0 0,0-22 0,-21 1 16,21 0-16,0-1 0</inkml:trace>
  <inkml:trace contextRef="#ctx0" brushRef="#br0" timeOffset="56217.6">6773 12319 0,'0'0'0,"0"-21"0,-21 0 16,0 21-16,21-21 16,-21 21-16,0 0 15,-1 0-15,1 0 31,21 21-15,0 0-16,0 0 16,21 0-16,1-21 15,20 21-15,0-21 0,1 22 0,-1-22 16,21 21-16,1-21 0,-1 0 0,22 21 16,-21-21-16,20 0 0,22 0 15,-21 21-15,42-21 0,-21 0 0,21 21 16,0-21-16,0 0 0,-22 0 0,22 21 15,22-21-15,-22 22 0,0-22 16,0 0-16,0 0 0,0 0 0,-22 21 0,22-21 16,-21 0-16,-21 0 15,21 0-15,-22 0 0,22 0 0,-21 0 16,-22 0-16,1 0 0,-1 0 0,1 0 16,-22 0-16,1 0 0,-1 0 0,-21 0 15,0 0-15,0 0 0,1 0 16,-22 21-1,0 0 1,0 0-16,0 0 16,0 1-16,0-1 15,0 0-15,0 0 0,0 21 16,0-20-16,0-1 0,0 21 0,0-21 16,0 22-16,0-1 0,-22 0 15,22 1-15,0-1 0,0 0 0,-21 1 16,21-1-16,-21 0 0,21 22 0,-21-22 15,21 0-15,0 22 0,0-1 16,-21-20-16,21 20 0,-21-20 0,21 20 16,0-21-16,0 1 0,0 20 0,0-20 15,0-1-15,0 0 0,0 1 0,0-1 16,0 0-16,0 1 0,0-1 0,0-21 16,0 21-16,0 1 0,0-22 0,0 21 15,0-21-15,0 1 0,0-1 16,0 0-16,-22 0 0,22 0 0,-21 0 15,0 1 1,0-22 0,0 0-16,0 0 15,-1 0 1,1 0-16,0 0 0,0 0 16,0 0-16,0 0 0,-1 0 0,1 0 15,0 0-15,-21 0 0,21 0 0,-22 0 16,1 0-16,0 0 0,-1-22 0,-20 22 15,-1 0-15,1 0 0,-1 0 0,-20-21 16,-1 21-16,0 0 0,-21 0 16,22-21-16,-22 21 0,21 0 0,1-21 15,-1 0-15,0 21 0,1-21 16,20 21-16,-21-22 0,22 22 0,-22-21 16,22 21-16,-22-21 0,22 21 0,-22-21 15,0 21-15,1-21 0,20 21 0,-21 0 16,1-21-16,-1 21 0,22 0 15,-22-22-15,21 22 0,-20 0 0,20 0 16,22 0-16,-22 0 0,22 0 0,0 0 16,-1-21-16,22 21 0,-21 0 0,21 0 15,0 0-15,-1 0 16,1 0-16,0 0 31,42 0 0,-21-21-31,21 21 16,1-21-16,20 0 0</inkml:trace>
  <inkml:trace contextRef="#ctx0" brushRef="#br0" timeOffset="57157.06">5122 8530 0,'0'-21'0,"0"-21"16,0 21-16,0-1 0,0 1 0,0 0 16,0 0-16,0 0 15,0 0-15,0-1 0,0 1 0,0 0 16,0 0-16,0 0 0,21 0 16,-21 42 15,0 0-31,0 21 0,0 1 15,0-1-15,0 0 0,0 1 0,0 20 16,0 1-16,0-1 0,0 22 16,0-22-16,0 22 0,0 0 0,0-22 15,0 22-15,0-22 0,0 1 16,-21 20-16,0-20 0,21-1 0,-21 1 16,0-1-16,21-20 0,-21 20 0,-1 1 15,1-22-15,21 0 0,0 1 16,-21-1-16,21-21 0,-21 0 0,21 1 15,0-1-15,0 0 0,0-42 32,0 0-17,21-1-15,0 1 0,-21 0 16,21-21-16,-21 21 0,22-22 0,-1 1 16,0 0-16,-21-22 0</inkml:trace>
  <inkml:trace contextRef="#ctx0" brushRef="#br0" timeOffset="58047.81">5334 8297 0,'-21'-21'15,"21"0"1,21 21 15,0 0-15,21 0-16,-20 0 0,20 0 0,0-21 15,22 21-15,-1 0 0,1 0 0,-1-21 16,1 21-16,20 0 0,1 0 16,0 0-16,-1 0 0,22 0 0,0 0 15,0 0-15,21 0 0,-21 0 0,21 0 16,-21 0-16,-1 0 0,22 0 0,-21 0 15,0 0-15,0 0 0,0 0 16,0 0-16,-1 0 0,1 0 0,-21 0 16,-22 0-16,22 0 0,-43 0 0,22 0 15,-22 0-15,-21 0 0,1 0 16,-1 0-16,0 0 0,0 0 16,-21 21-1,0 0-15,0 0 16,0 0-16,0 1 0,0-1 15,0 0-15,0 0 16,0 21-16,0-20 0,0-1 0,0 0 16,0 21-16,0-21 0,-21 22 0,21-22 15,0 21-15,0 1 0,0 20 0,0-21 16,-21 1-16,21 20 0,0-20 0,0 20 16,-21-21-16,21 1 0,0 20 15,0-20-15,0-1 0,0 0 16,0 1-16,0-1 0,0 0 0,0 1 15,0-1-15,0 0 0,0 1 0,0-1 16,0 0-16,0-21 0,-22 22 0,22-22 16,0 21-16,-21-21 0,21 1 0,0-1 15,0 0-15,-21 0 0,21 0 16,-21-21-16,21 21 0,-21 1 16,0-22-1,-1 0-15,1 0 16,0 0-16,0 0 0,0 0 15,0 0-15,-22 0 0,22 0 16,-21 0-16,-1 0 0,-20 0 16,-1 0-16,1 0 0,-22 0 0,1 0 15,-1 0-15,-21 0 0,-21 0 0,0 21 16,-21-21-16,21 0 0,-21 0 0,0 0 16,-1 0-16,1 0 0,0 0 0,0 21 15,21-21-15,0 0 0,21 0 16,-21 0-16,42 0 0,-20 0 0,-1 0 15,21 21-15,0-21 0,1 0 0,20 0 16,22 0-16,-22 0 0,43 0 0,-21 0 16,21 0-16,0 0 0,63 0 31,-21 0-31,21-21 16,1 21-16,-1-21 0,22 0 0,-1 21 15,1-22-15,-1 1 0,22-21 0</inkml:trace>
  <inkml:trace contextRef="#ctx0" brushRef="#br0" timeOffset="58750.93">9927 8361 0,'0'-42'16,"0"20"0,0 1-16,0 0 15,-21 21 1,0 21 0,21 0-16,0 1 0,-21-1 15,-1 21-15,1 0 0,21 1 0,-21-1 16,0 22-16,21-1 0,0 1 0,-21-1 15,21 22-15,-21-1 0,21 1 0,-22-21 16,22 20-16,0-20 0,0 20 16,-21-20-16,21 21 0,-21-22 0,21 1 15,-21-1-15,21 1 0,0-1 0,0-21 16,0 1-16,0-1 0,0 0 0,0-20 16,0-1-16,0 0 0,0 0 15,0 0-15,0 0 0,0-42 31,0 0-15,21 0-16,-21 0 0,0 0 16,0-22-16,21 22 0,-21-21 0,21 21 15,1-22-15,-22 1 0,21 0 0</inkml:trace>
  <inkml:trace contextRef="#ctx0" brushRef="#br0" timeOffset="59682.57">10033 8382 0,'0'0'0,"-21"0"16,21-21 0,0 0-16,0 0 15,21-1-15,0 22 16,0 0-16,0 0 0,1-21 0,-1 21 15,21-21-15,0 21 0,1 0 0,-1 0 16,0-21-16,22 21 0,-22 0 16,43 0-16,-22 0 0,43 0 15,-21 0-15,42 0 0,-21 0 0,21 0 16,-21 0-16,-1 0 0,22 0 0,-21 0 16,21 0-16,-21 0 0,0 21 15,-21-21-15,20 0 0,-20 0 0,-21 0 16,20 0-16,-20 0 0,-22 0 0,22 21 15,-22-21-15,0 0 0,-21 0 0,22 0 16,-22 0-16,0 0 0,0 0 16,-21 21 15,0 1-15,0-1-16,0 0 0,0 0 15,0 0-15,0 0 0,0 22 0,0-22 16,0 21-16,0-21 0,0 22 15,0-1-15,0 0 0,0 1 16,-21-1-16,21 22 0,-21-22 0,21 21 16,0-20-16,0 20 0,0-20 0,-21-1 15,21 21-15,0-20 0,-21-1 0,21 0 16,0 1-16,0-1 0,0 0 0,0 1 16,0-1-16,0 0 0,0 1 0,0-22 15,0 21-15,0-21 0,0 1 16,0-1-16,0 0 0,21 0 0,-21 0 15,0 0-15,21 1 0,-21-1 16,0 0 0,0 0-1,-21-21 1,0 21 0,-1-21-16,1 0 0,0 0 0,0 0 15,0 0-15,0 0 0,-22 21 0,1-21 16,0 0-16,-22 0 15,1 0-15,-1 0 0,-21 0 0,1 0 0,-22 0 16,0 0-16,0 0 0,-21 0 0,0 0 16,-21 0-16,21 0 0,-21 22 15,21-22-15,0 0 0,21 0 0,0 0 16,0 0-16,1 0 0,20 21 0,-21-21 16,21 0-16,1 0 0,20 0 0,-20 0 15,20 0-15,1 0 0,20 0 16,1 0-16,0 0 0,20 0 0,1 0 15,0 0-15,0 0 0,42 0 63,0 0-47,0 0-16,1 0 15,-1 0-15,0-21 16,0 21-16,0 0 0</inkml:trace>
  <inkml:trace contextRef="#ctx0" brushRef="#br0" timeOffset="60679.03">6816 10160 0,'0'-42'15,"21"42"-15,-21-21 0,0-1 16,21 22-16,-21-21 16,0 0-16,0 42 31,0 0-15,0 22-16,0-22 15,0 21-15,0-21 0,21 22 0,0 20 16,-21-20-16,0 20 0,21 1 0,1-1 15,-22 22-15,0-22 0,21 1 0,0-1 16,-21 1-16,21 20 0,-21-20 16,0 21-16,0-22 0,21 22 15,-21-22-15,21 22 0,-21-22 0,22 1 16,-22-1-16,0 1 0,0-1 0,0 1 16,21-1-16,-21 1 0,0-1 0,21 1 15,-21-22-15,0 1 0,0-1 0,21 0 16,-21 1-16,21-1 0,-21-21 15,0 0-15,0 0 0,0 1 16,21-22-16,-21-22 16,0 1-1,0 0-15,0 0 0,0 0 16,0 0-16,0-22 0,0 22 0,0 0 16,0-21-16,0-1 0,0 1 15,0 0-15,0-1 0,0-20 16,-21 20-16</inkml:trace>
  <inkml:trace contextRef="#ctx0" brushRef="#br0" timeOffset="61376.35">7027 10160 0,'0'0'0,"0"-21"16,0 0 15,-21 21-31,0 0 16,0 0-16,0 0 0,-1 0 15,1 0-15,0 21 0,0-21 16,0 21-16,0 0 0,-1 0 0,1 22 0,0-22 16,0 21-16,0 1 0,0-1 15,-1-21-15,1 21 0,0 1 16,0-1-16,0-21 0,21 22 0,-21-22 16,21 0-16,-22 0 0,22 0 0,0 0 15,0-42 32,0 0-47,0 0 0,22 0 16,-1 0-16,-21-1 0,21 1 15,0 0-15,0-21 0,0 21 0,1-22 16,-1 22-16,0-21 0,0 21 0,0-22 16,22 1-16,-1 0 0,-42-1 15,21 22-15,0 21 16,-21-21-16,21 0 0,1 21 15,-1 21 1,-21 0-16,21 0 0,0 0 0,-21 1 16,21 20-16,0 0 0,1 1 15,-1-1-15,0-21 0,0 21 0,0 1 16,-21-1-16,21-21 0,1 22 0,-1-22 16,-21 21-16,21-21 0,-21 0 0,21 1 15,-21-1-15,0 0 16,21-21-16,-21 21 15,21-21 17,-21-21-32,22 0 15,-1 0-15,21 21 0</inkml:trace>
  <inkml:trace contextRef="#ctx0" brushRef="#br0" timeOffset="62062.95">10329 10308 0,'0'-21'0,"0"42"0,0-63 15,0 21-15,21 0 0,-21-1 16,22 1-16,-22 42 47,0 1-47,0-1 16,0 21-16,0-21 0,-22 22 0,1-1 15,0-21-15,21 43 0,-21-22 0,0 0 16,0 1-16,-1 20 0,1-21 0,0 1 15,0 20-15,0-20 0,-22 20 0,22 1 16,-21-1-16,21-21 0,-22 22 16,1-1-16,0 1 0,21-1 15,-22 1-15,1-1 0,0-20 0,-1 20 16,1-20-16,21 20 0,-22-21 0,1 22 16,21-22-16,-21 22 0,20-22 0,1 0 15,-21 1-15,21-1 0,21 0 0,-21 1 16,-1-22-16,22 21 0,-21-21 0,21 1 15,-21-1-15,21 0 0,0-42 63,21 21-63,-21-21 16,21-1-16,-21 1 0,22 0 15,-22 0-15,21 0 0,0 0 0,-21-1 16,21-20-16,0 0 0,0 21 0</inkml:trace>
  <inkml:trace contextRef="#ctx0" brushRef="#br0" timeOffset="62773.06">10329 10308 0,'-21'0'32,"0"0"-32,0 0 15,0 0-15,-1 21 0,1 1 0,0 20 16,0-21-16,-21 0 0,20 0 16,1 22-16,-21-22 0,0 21 15,20-21-15,-20 1 0,0-1 0,21 0 0,-22 0 16,22 0-16,0 0 0,0 1 0,0-22 15,-1 21-15,44-42 47,-1 21-47,0-22 16,0 1-16,0 0 0,0 0 0,22 0 16,-22 0-16,21-22 0,-21 22 0,22-21 15,-22 21-15,21-22 0,1 1 16,-22 21-16,21 0 0,-21-1 0,0 1 15,1 0-15,-1 21 0,0-21 0,0 21 16,0 0-16,0 0 0,1 0 0,-1 21 16,0 0-16,-21 0 15,21 22-15,-21-22 0,0 21 0,0 1 16,21-1-16,-21 0 0,0 1 16,21-1-16,-21 0 0,0 1 15,22-1-15,-22 0 0,21-21 0,-21 1 16,0 20-16,21-21 0,0 0 0,0 0 15,-21 1-15,0-1 0,21-21 16,1 0-16,-22-21 31,0-1-15,0 1-16,-22 0 16</inkml:trace>
  <inkml:trace contextRef="#ctx0" brushRef="#br0" timeOffset="63547.32">4805 7176 0,'-21'0'15,"21"-22"32,0 1-31,0 0 0,0 0-1,0 42 63,0 0-78,0 0 16,0 1-16,0-1 16,0 0-16,0 0 15,0 0-15,0 0 0</inkml:trace>
  <inkml:trace contextRef="#ctx0" brushRef="#br0" timeOffset="63835.16">4741 7662 0,'0'0'0,"0"22"15,21-22 16,-21-22-15,0 1-16,-21 21 31,0 0-31,0 0 16,0 0 0,21 21-1,-21-21 16</inkml:trace>
  <inkml:trace contextRef="#ctx0" brushRef="#br1" timeOffset="69263">19473 12107 0,'0'0'0,"0"-21"15,0 0-15,0 0 0,0 0 0,0 0 16,0-1-16,0 1 0,0 0 16,0 0-16,0 0 0,0 0 15,0-1-15,0 1 0,0 0 16,0 42 0,0 0-1,-21 1-15,21 20 0,0-21 16,0 21-16,0 22 0,0-22 0,0 22 15,0-22-15,-21 22 0,21-1 0,0 1 16,-21-1-16,0 1 0,21 20 0,0-20 16,-22 20-16,1 1 0,0-21 0,0 20 15,0-20-15,0 20 0,21-20 16,-22-1-16,1 22 0,0-21 0,0-1 16,21-21-16,0 22 0,-21-22 0,21 22 15,-21-43-15,21 21 0,0-21 16,0 1-16,0-1 0,0 0 0,21-42 31,0 21-31,-21-21 0,21-1 16,-21-20-16,21 21 0,-21-21 0,21-1 15,1 1-15,-22 0 0,21-1 0,0-20 16,-21 20-16,21-20 0</inkml:trace>
  <inkml:trace contextRef="#ctx0" brushRef="#br1" timeOffset="70267.46">19558 12150 0,'0'0'0,"0"-43"0,0 22 15,0 0-15,0-21 0,0 21 16,0-1-16,0 1 0,0 0 16,0 0-16,21 21 31,0 0-16,0 0-15,1 0 0,-1 0 0,0 0 16,21 0-16,1 0 0,-1 0 0,0 0 16,22 0-16,-22 0 0,22 0 0,20 0 15,1 0-15,0 21 0,20-21 16,1 0-16,0 0 0,21 0 16,0 0-16,0 0 0,0 0 0,42 0 15,-20 0-15,-1 0 0,0 0 0,21 0 16,-21 0-16,22 0 0,-1 0 15,0 0-15,1 0 0,-22 0 0,0 21 16,0-21-16,-21 0 0,21 21 0,-21-21 16,0 0-16,0 0 0,-21 22 0,-21-22 15,21 0-15,-43 0 0,22 0 16,-22 0-16,1 0 0,-1 0 0,-20 0 16,-1 0-16,0 0 0,-20 0 0,20 0 15,-21 0-15,0 0 16,-21 21-1,0 0-15,0 0 0,0 0 16,-21 0-16,0 1 0,21 20 0,-21-21 16,0 21-16,-1 1 0,1-1 0,21-21 15,-21 22-15,0-1 0,21 0 0,0 1 16,-21 20-16,21-21 0,-21 22 16,21-22-16,-22 22 0,22-1 0,0 1 15,0-1-15,0 1 0,0-1 0,-21-20 16,21 20-16,0 1 0,0-22 0,0 21 15,0 1-15,0-22 0,0 22 16,0-22-16,0 22 0,0-22 16,0 0-16,0 1 0,0-1 0,0-21 15,0 21-15,0 1 0,0-22 0,0 0 16,0 0-16,0 22 0,-21-22 0,21 0 16,0 0-16,-21 0 0,0-21 15,0 21-15,-1-21 16,1 0-16,0 0 15,0 0-15,0 0 0,0 0 16,-1 0-16,1 0 0,0 0 16,-21 0-16,-1 0 0,22 0 0,-42 0 0,20 0 15,-20 0-15,-1-21 0,1 21 16,-22-21-16,22 21 0,-22 0 16,0-21-16,1 21 0,-22 0 0,21-21 15,-21 21-15,1 0 0,-22-21 0,21 21 16,-21 0-16,21 0 0,-21 0 0,0 0 15,0 0-15,0 0 0,-21 0 0,21 0 16,-21 0-16,21 0 0,0 0 16,0 0-16,0 0 0,21 0 0,-21 0 15,21 0-15,0 0 0,0 0 0,0 0 16,1 0-16,20 0 0,-21 0 0,21 0 16,1 0-16,-1 0 0,0 0 0,1 0 15,20 0-15,1-22 0,-1 22 16,1 0-16,20 0 0,1 0 15,0 0-15,21-21 0,-1 21 0,1 0 16,21-21-16,0 0 16,21 0-16,1 21 15,20-21-15,-21-1 0,21 22 0,1-21 16,20-21-16,-20 21 0</inkml:trace>
  <inkml:trace contextRef="#ctx0" brushRef="#br1" timeOffset="70627.75">20764 12700 0,'0'0'0,"22"-21"0,-22 0 0,0 0 0,0-1 16,0 1-16,-22 21 15,1 0 1,0 0-16,0 21 16,0 1-16,0-1 0,-1 21 0,-20-21 15,21 22-15,0-1 0,-22 43 16,22-43-16,21 0 0,-21 1 16,21-1-16,-21 0 0,21 1 0,0-22 15,0 21-15,0-21 0,0 0 0,0 1 16,0-1-16,21 0 0,0-21 0,22 21 15,-22-21-15,0 0 0,21 0 16,-21 0-16,22 0 0,-22 0 0,21 0 16,-21 0-16,22 0 0,-22 0 0,0-21 15,21 0-15,-20 21 0,20-21 0</inkml:trace>
  <inkml:trace contextRef="#ctx0" brushRef="#br1" timeOffset="71143.74">21315 12679 0,'0'0'16,"0"-21"-16,21-64 16,-21 64-1,0 42 1,0 0-16,0 0 0,-21 1 0,21 20 16,-21-21-16,-1 21 0,22 1 0,0-1 15,-21 0-15,21 1 0,-21-1 0,0 0 16,21 1-16,0-22 0,0 21 15,-21-21-15,21 22 0,-21-22 0,21 0 16,0 0-16,-22 0 0,22 1 16,0-44 31,0 1-47,0 0 15,0 0-15,0 0 0,22 0 0,-1-1 16,0-20-16,0 21 0,0 0 0,0 0 15,1-1-15,20-20 0,-21 21 0,0 21 16,0-21-16,22 0 0,-22 21 16,0 0-16,0 0 0,0 0 0,1 0 15,-1 0-15,-21 21 0,0 0 16,21 0-16,-21 0 0,0 0 0,0 1 16,0-1-16,0 0 0,0 21 15,0-21-15,0 1 0,-21-1 0,0 0 16,21 0-16,-22 0 0,22 0 15,-21-21-15,0 22 0,42-44 47,0 22-47,1-21 16,-22 0-16,21 0 0,0 21 0</inkml:trace>
  <inkml:trace contextRef="#ctx0" brushRef="#br1" timeOffset="71391.6">21929 12827 0,'0'0'0,"0"21"15,0 0 1,-22 1-16,22-1 0,0 0 0,-21 0 16,0 0-16,21 22 0,-21-22 15,21 0-15,0 0 0,0 21 0,-21-20 16,21-1-16,0 0 0,0 0 15,0 0-15,21-42 47,-21 0-47,0 0 16,21 0-16,-21-1 0,21 1 0</inkml:trace>
  <inkml:trace contextRef="#ctx0" brushRef="#br1" timeOffset="71703.42">21971 12637 0,'0'-22'16,"0"44"-16,-21-65 0,0 43 16,-1 0-16,1 0 15,0 21-15,21 1 16,0-1 0,21-21-16,0 0 15,1 0-15,-1 0 0,0 0 16,0 0-16,0 0 0,0-21 15,1-1-15,-22 1 16,0 0-16,0 0 0,0 0 16,0 0-16,-22-1 15,1 22-15,0 0 0,0 0 16,0 0-16,0 0 0,-1 0 16,22 22-16,-21-22 0,21 21 15,0 0-15,0 0 0,0 0 16,0 0-1,21-21-15,1 0 0,-1 0 0</inkml:trace>
  <inkml:trace contextRef="#ctx0" brushRef="#br1" timeOffset="71986.38">22310 12446 0,'0'0'16,"0"-21"-16,0 42 31,-22-21-31,22 21 16,0 0-16,0 22 0,-21-22 0,0 0 15,0 21-15,21 1 0,0-1 0,-21-21 16,21 22-16,-21-1 0,21 0 0,-22 1 16,22-1-16,0-21 0,0 21 0,0-20 15,0-1-15,-21 21 0,21-21 16,0 0-16,0 1 0,0-1 15,0-42 17,21-1-32</inkml:trace>
  <inkml:trace contextRef="#ctx0" brushRef="#br1" timeOffset="72574.03">23008 12891 0,'0'-22'0,"0"-20"15,0 21-15,0 0 0,-21 0 16,0-1-16,0 22 16,-1-21-16,1 21 15,0 0-15,0 0 0,0 0 0,0 0 0,-1 21 16,1 1-16,-21-22 0,21 42 15,0-21-15,-22 0 0,22 0 0,0 22 16,0-22-16,0 0 0,-1 21 16,22-20-16,0-1 0,0 0 0,0 0 15,0 0-15,0 0 0,0 1 0,0-1 16,22-21-16,-1 21 0,0-21 16,0 0-16,0 0 0,0 0 15,22 0-15,-22 0 0,0-21 0,21 0 16,-20 21-16,-1-22 0,21 1 0,-21 0 15,0 0-15,22-21 0,-22 20 16,0-20-16,0 0 0,22-1 0,-22-20 0,0 21 16,0-1-16,0 1 15,0-22-15,1 22 0,-1 0 0,-21 21 16,0-22-16,0 22 0,0 0 0,0 0 16,-21 42-1,-1 0-15,1 0 16,0 0-16,-21 22 0,21-1 15,-1 0-15,-20 1 0,21-1 16,0 22-16,21-22 0,0 0 0,-21 1 0,21-1 16,0-21-16,0 21 0,0-20 15,0 20-15,21-21 0,0 0 0,0-21 0,0 21 16,0-21-16,1 0 16,20 0-16,-21 0 0,0 0 0,22 0 15,-22-21-15,0 0 0,0 0 0,0 0 16,22 0-16,-22-1 0,0 1 0,0-21 15,0 0-15</inkml:trace>
  <inkml:trace contextRef="#ctx0" brushRef="#br1" timeOffset="73443.08">18161 7853 0,'0'-21'0,"0"42"0,0-63 16,0 20-16,0 1 0,0 0 0,0 0 16,0 0-16,-21 21 15,21 21 1,-21-21-16,-1 21 0,22 21 0,0-20 16,0 20-16,-21 0 0,21 22 0,-21-22 15,0 22-15,21-1 0,0 1 0,-21-1 16,0 1-16,21-1 0,-22 1 0,22-1 15,-21 1-15,0-22 0,0 21 0,21-20 16,0-1-16,-21 0 0,21 1 16,-21-1-16,21-21 0,0 0 15,0 1-15,0-1 0,0 0 0,-22 0 16,1-21 0,21-21-1,0 0-15,0 0 16,0-22-16,0 22 0,0-21 0,0 21 15</inkml:trace>
  <inkml:trace contextRef="#ctx0" brushRef="#br1" timeOffset="74369.27">17992 7747 0,'0'-21'16,"0"0"-16,21 21 0,0 0 16,0-21-16,0 21 0,0 0 15,1 0-15,-1 0 0,21 0 0,-21 0 16,22-22-16,-1 22 0,0 0 16,1 0-16,20 0 0,1 0 15,-1 0-15,22 0 0,-1 0 0,1-21 16,0 21-16,21 0 0,21 0 0,0 0 15,0 0-15,0 0 0,-22-21 0,22 21 16,0 0-16,-21-21 0,21 21 16,-21 0-16,0 0 0,0 0 0,0 0 15,-1 0-15,-20 0 0,21-21 0,-21 21 16,-22 0-16,22 0 0,-1 0 0,1 0 16,0 0-16,-1 0 0,1 0 15,-21 0-15,-1 0 0,1 0 0,-22 0 16,21 0-16,-41 0 0,20 0 0,-21 0 15,0 0-15,0 0 16,-21 21 0,0 0-1,0 0-15,0 0 0,0 1 16,0-1-16,0 21 0,0-21 16,-21 0-16,21 1 0,0 20 0,0 0 15,-21 1-15,0-22 0,0 21 0,21 22 16,-21-22-16,-1 0 0,22 1 15,-21-1-15,0 0 0,21 1 0,-21 20 16,21-21-16,-21 1 0,21-1 16,-21 0-16,21 22 0,0-22 0,0 1 15,0 20-15,0-21 0,0 22 0,0-22 16,0 1-16,0-1 0,0 0 0,0 1 16,0-1-16,0-21 0,0 21 15,0-20-15,0-1 0,0 0 0,0 0 16,0 0-16,0 0 0,0 1 15,-22-22 17,1 0-32,0 0 0,0 0 0,0 0 15,0 0-15,-1 0 0,1-22 0,-21 22 16,21 0-16,-22-21 0,1 21 16,0-21-16,-22 21 0,1-21 0,-1 21 15,1-21-15,-22 0 0,0 21 16,-20 0-16,-1-22 0,-21 22 0,21 0 15,-21-21-15,-21 21 0,21 0 0,-21 0 16,-1-21-16,1 21 0,21 0 0,-21 0 16,21-21-16,0 21 0,-21 0 0,21 0 15,0-21-15,0 21 0,0 0 0,0 0 16,21-21-16,21 21 0,1-22 16,-1 22-16,22 0 0,-1 0 0,22-21 15,-1 21-15,22 0 0,0 0 0,0-21 16,21 0-1,21 21-15,0 0 0,0 0 0,1-21 16,-1 21-16,0-21 0,0 21 16,0-22-16,0 22 0,1-21 0,-1 21 15,-21-21-15</inkml:trace>
  <inkml:trace contextRef="#ctx0" brushRef="#br1" timeOffset="74715.58">18521 7938 0,'0'21'15,"0"0"-15,-21 0 16,21 0-16,-22 22 0,22-1 0,-21 0 16,21 22-16,0-22 0,0 0 0,0 1 15,0-1-15,0 0 0,-21 1 0,21-1 16,0-21-16,-21 22 0,21-22 0,0 21 16,0-21-16,0 0 0,0 1 0,0-1 15,0 0-15,0-42 47,0 0-47,0-1 0</inkml:trace>
  <inkml:trace contextRef="#ctx0" brushRef="#br1" timeOffset="75020.41">18373 8043 0,'0'0'0,"0"-21"0,0 0 0,0 0 0,21 0 15,0 0-15,0-1 0,0 22 0,0-21 16,1 21-16,-1 0 16,21 0-16,0 0 0,-20 0 0,20 0 15,0 0-15,-21 0 0,22 21 0,-1 1 16,-21 20-16,0-21 0,1 21 0,-1-20 16,-21 20-16,0-21 0,0 21 0,0-20 15,-21-1-15,-1 21 0,1-21 0,-21 0 16,21 1-16,-22-22 0,22 21 15,-21 0-15,21-21 0,-22 21 0,22-21 16,-21 0-16,21 0 0,0 21 0,-1-21 16,44 0 15,-1 0-31,0 0 0,0 0 16</inkml:trace>
  <inkml:trace contextRef="#ctx0" brushRef="#br1" timeOffset="75503.64">18965 8382 0,'0'0'0,"21"-21"0,-21 0 16,0 0-16,0-1 15,0 1-15,0 0 16,-21 21-16,0 0 0,0 0 15,-21 21-15,20 0 0,1-21 16,0 22-16,0-1 0,0 21 0,0-21 16,-1 0-16,1 1 0,0 20 0,0-21 15,21 0-15,-21 0 0,21 1 16,0-1-16,0 0 16,21-21-16,0 0 0,0 0 0,0 0 15,1 0-15,-1 0 0,0-21 16,0 21-16,0-21 0,0-1 15,1 22-15,-1-21 0,0 0 16,0 0-16,0 0 0,0 0 0,-21-1 16,22 1-16,-22 0 0,0 0 15,0 42 1,0 0 0,-22 0-16,22 1 0,-21-1 15,21 0-15,0 0 0,0 0 0,0 0 16,0 1-16,0-1 15,0 0-15,0 0 0,21-21 32,1 0-32,-1 0 0,0 0 15,0-21 1</inkml:trace>
  <inkml:trace contextRef="#ctx0" brushRef="#br1" timeOffset="75883.96">19177 8319 0,'0'0'0,"0"-22"16,0 1-16,21 21 47,0 0-47,-21 21 16,21 1-16,1-1 0,-1 0 15,0 0-15,-21 0 0,0 0 16,21 1-16,-21-1 0,21 0 0,-21 0 15,0 0-15,0 0 0,0 1 0,0-1 16,0 0-16,0 0 16,0-42 15,0 0-31,0 0 0,0-1 16,0 1-16,0 0 0,0 0 15,0-21-15,21 20 0,-21 1 16,0 0-16,22 0 0,-22 0 0,21 0 15,0-1-15,-21 1 0,21 21 16,0-21-16,0 21 0,1 0 16,-1 0-16,-21 21 15,21-21-15,-21 21 16</inkml:trace>
  <inkml:trace contextRef="#ctx0" brushRef="#br1" timeOffset="76235.25">19621 8488 0,'0'21'16,"22"-21"-16,-1 0 16,0 0-1,0 0-15,0 0 0,-21-21 0,21 21 16,1-21-16,-1 21 0,0-21 16,0-1-16,0 22 0,0-21 0,1 0 15,-22 0-15,0 0 0,0 0 16,-22 21-1,1 0-15,0 0 0,0 0 16,0 0-16,-22 21 0,22 0 0,0 0 16,0 0-16,0 0 0,0 1 0,-1-1 15,1 0-15,21 0 0,-21 0 0,21 0 16,0 1-16,0-1 0,0 0 0,0 0 16,21 0-16,0-21 0,1 0 15,-1 21-15,0-21 0,0 0 16,0 0-16,22 0 0,-22 0 0,0 0 15,21 0-15,-21 0 0,22 0 16,-22-21-16,0 21 0,0-21 0,0 0 16,1 0-16,-1 0 0,0-1 0</inkml:trace>
  <inkml:trace contextRef="#ctx0" brushRef="#br1" timeOffset="76648">20129 8361 0,'0'0'0,"0"-21"15,0 42 1,0 0-16,0 0 15,0 0-15,0 1 0,-21-1 16,21 0-16,-21 21 0,21-21 0,0 1 16,-21-1-16,21 0 15,-21 0-15,21 0 0,0 0 16,-21-21 0,21-21 15,0 0-31,0 0 15,0 0-15,21 0 0,-21-22 16,21 22-16,0 0 0,0 0 16,0 0-16,1-1 0,-1 1 0,0 0 15,21 0-15,-21 21 0,1 0 0,-1 0 16,0 0-16,0 0 0,0 0 16,-21 21-16,21 0 0,-21 0 15,0 1-15,0-1 0,0 0 0,0 0 16,0 0-16,0 0 0,0 1 0,0-1 15,-21 0-15,21 0 0,0 0 16,-21 0-16,21 1 16,21-44 15,-21 1-31,21 21 0,1-21 16</inkml:trace>
  <inkml:trace contextRef="#ctx0" brushRef="#br1" timeOffset="76962.83">20828 8149 0,'0'0'16,"0"-42"-16,21 21 0,-21 0 0,0-1 15,0 1-15,0 0 0,0 42 32,0 0-32,-21 1 0,0-1 15,0 21-15,-1 0 0,22-20 16,-21 20-16,0 0 0,0 1 0,21-1 0,-21 0 15,0 1-15,-1-1 16,1-21-16,0 21 0,21 1 0,0-22 16,-21 21-16,21 1 0,0-22 0,0 0 15,0 0-15,0 21 0,0-20 16,0-1-16,21-21 0,0 0 16,0 0-16,1 0 0,-1 0 15,0 0-15,0 0 0,-21-21 16,21-1-16,0 1 0,1 0 0,-22 0 15,0 0-15,21 0 0,-21-1 0,21-20 16</inkml:trace>
  <inkml:trace contextRef="#ctx0" brushRef="#br1" timeOffset="77165.64">20574 8446 0,'0'0'0,"21"0"31,0 0-31,0 0 0,22 0 15,-22 0-15,21 0 0,1 0 16,-1 0-16,-21 0 0,21 0 0,1 0 16,-22-22-16,0 22 0,21 0 0,-20-21 15,-1 21-15,0 0 16,-42 0 0,0 0-1</inkml:trace>
  <inkml:trace contextRef="#ctx0" brushRef="#br1" timeOffset="77922.64">19579 9440 0,'0'0'0,"64"-63"15,-43 42 1,-21 0-16,21 21 0,-21-22 16,0 44 15,-21-1-31,0 0 15,-1 0-15,1 0 0,0 22 0,0-22 16,-21 0-16,20 21 0,1-21 0,-21 22 16,21-22-16,0 0 0,-22 21 0,22-20 15,0-1-15,0-21 0,21 21 0,0 0 16,-21-21-16,42-21 31,0 0-31,0 0 16,0-1-16,0 1 0,1 0 15,-1-21-15,0 21 0,0-1 0,0-20 16,0 21-16,1-21 0,-1 20 0,0-20 16,0 21-16,-21 0 0,0 0 0,21-1 15,-21 1-15,21 21 0,-21-21 16,22 21-16,-22 21 16,21 0-16,-21 1 0,21-1 15,-21 0-15,0 0 0,0 0 0,21 0 16,-21 22-16,21-22 0,-21 0 15,0 21-15,21-20 0,-21-1 0,22 0 0,-1 21 16,-21-21-16,21 1 0,-21-1 16,21-21-16,-21 21 0,0 0 15,21-21-15,0 21 0,-21-42 47,0 0-47</inkml:trace>
  <inkml:trace contextRef="#ctx0" brushRef="#br1" timeOffset="78323.42">19770 9440 0,'0'0'0,"-22"-21"0,22 0 16,-21 21-16,0 0 15,0 0 1,21 21-1,-21 0-15,21 1 0,0-1 16,0 0-16,-21 21 0,21-21 0,0 22 16,0-1-16,0 0 0,0 1 0,-22-1 15,22 0-15,-21 22 0,21-22 0,0 22 16,0-1-16,0 1 0,0-1 0,0 1 16,0 20-16,0-20 0,0 21 0,0-1 15,0 1-15,0 0 16,0-1-16,0 1 0,0 0 0,0-1 15,0 22-15,0-21 0,0-1 0,0 1 16,0 0-16,0-22 0,0 1 0,21-1 16,-21 1-16,22-1 0,-1 1 0,0-22 15,-21 0-15,21-20 0,0 20 0,0-21 16,-21 0-16,0 0 0,22 1 0,-1-22 31,0-22-15,-21 1-16,21 0 0,-21-21 0,21 21 15,0-1-15</inkml:trace>
  <inkml:trace contextRef="#ctx0" brushRef="#br1" timeOffset="79080.97">24109 9631 0,'21'-21'0,"-42"42"0,63-42 0,-42 0 15,21-1-15,0 1 0,-21 0 16,22 21-16,-1-21 0,-21 42 31,0 21-15,0-20-16,0-1 0,-21 21 15,-1 0-15,1 1 0,21-1 0,-21 0 16,0 22-16,0-1 0,0-20 16,-22 20-16,22 1 0,0 20 15,-21-20-15,20 21 0,-20-1 0,0 1 16,-1 0-16,22-22 0,-21 22 0,0-1 16,-1 1-16,1 0 0,0-1 0,-1 1 15,1 0-15,-43 63 0,43-85 16,21 1-16,-22-1 0,22-20 0,0 20 15,0-20-15,0-1 0,0 0 0,-1 1 16,1-22-16,0 21 0,21-21 16,0 0-16,-21 1 0,21-1 15,-21-21-15,21-21 32,21-1-32,0 1 0,-21 0 15,21 0-15,0 0 0,-21-22 0,22 22 16,-1-21-16,0 0 0,-21-1 0,21 1 15,0 0-15,22-22 0,-22 1 0</inkml:trace>
  <inkml:trace contextRef="#ctx0" brushRef="#br1" timeOffset="79586.87">24236 9673 0,'0'0'0,"0"-21"0,0-21 0,0 21 0,0-1 16,0 1-16,0 0 0,0 0 16,0 0-16,-21 21 15,-1 0-15,1 0 0,0 21 16,0 0-16,0 0 0,0 0 0,-22 1 16,22-1-16,-21 21 0,21-21 0,-22 0 15,22 1-15,-21 20 0,-1-21 16,22 0-16,0 0 0,-21-21 15,21 22-15,-1-1 0,1-21 16,42 0 0,1 0-1,-1-21-15,0-1 0,21 22 0,-21-21 16,22 0-16,-22 0 0,21 0 16,-21 0-16,22-22 0,-1 22 0,0-21 15,1 21-15,-22-22 0,21 22 0,-21 0 16,22 0-16,-22 0 0,0-1 0,0 22 15,0 0-15,-21 22 32,0 20-32,22-21 0,-22 0 15,0 22-15,0-1 0,21-21 0,-21 21 16,0 1-16,21-22 0,0 21 0,-21-21 16,21 1-16,0-1 0,-21 0 0,22 0 15,-1 0-15,0 0 0,0-21 16,0 0-16,-21-21 15,0 0 1</inkml:trace>
  <inkml:trace contextRef="#ctx0" brushRef="#br1" timeOffset="80116.09">23812 7916 0,'0'0'0,"0"-21"16,0 42 15,0 1-31,-21-1 16,0 21-16,0 0 0,21 1 0,-21-1 15,0 0-15,21 22 0,-22-1 16,1-20-16,0 20 0,0 1 0,21-22 16,-21 22-16,0-1 0,-1 1 15,1-22-15,21 21 0,0-20 0,-21 20 16,21-20-16,-21-1 0,21 0 0,0-21 16,0 22-16,0-22 0,0 0 0,0 0 15,0 0-15,0-42 31,21 0-31,0 0 16,-21 0-16,0 0 0,21-22 0,-21 1 16,22 0-16,-22-1 0,21-20 0,0 20 15</inkml:trace>
  <inkml:trace contextRef="#ctx0" brushRef="#br1" timeOffset="80955.94">23749 7938 0,'0'0'0,"0"-43"0,0 1 0,0 21 15,-21 0-15,0-1 0,21 1 0,0 0 16,0 0-16,0 0 0,21 0 16,0 21-1,0-22-15,21 22 0,1 0 0,-1 0 16,22 0-16,-1 0 0,-21-21 0,22 21 16,21 0-16,-22 0 0,22 0 0,21 0 15,-1 0-15,1 0 0,21 0 0,-21 0 16,21 0-16,21 0 0,0 0 15,1 0-15,20 21 0,-21-21 0,0 0 16,22 0-16,-22 0 0,0 0 16,21 22-16,-21-22 0,1 0 0,-1 0 15,-21 0-15,0 0 0,0 0 16,0 0-16,-21 0 0,-1 0 0,1 0 16,-21 0-16,0 0 0,-22-22 0,22 22 15,-43 0-15,22 0 0,-22 0 0,-21-21 16,21 21-16,-20 0 15,-1 0-15,0 0 0,-21 21 32,-21 1-32,0-22 0,-1 21 15,22 21-15,-21-21 16,0 22-16,0-1 0,0 0 0,0 1 16,21 20-16,-22 1 0,1-1 0,21 1 15,0-1-15,0-21 0,-21 22 0,21-1 16,-21-20-16,21 20 0,0 1 15,0-22-15,-21 22 0,21-22 0,0 21 16,-21-20-16,21-1 0,-22 22 0,22-22 16,0-21-16,-21 21 0,0 1 0,0-22 15,21 0-15,-21 21 0,0-20 0,21-1 16,-22-21-16,22 21 0,-21 0 16,0-21-16,0 21 15,0-21-15,0 0 0,-1 0 0,1 0 16,0 0-16,-21 0 0,21 0 0,-22 0 15,22 0-15,-21 0 0,-1 0 0,22 0 16,-21 0-16,0 0 0,-22 0 0,22 0 16,-22 0-16,22 0 0,-43 0 15,22-21-15,-22 21 0,0 0 0,-20 0 16,-1-21-16,0 21 0,0 0 0,-21-21 16,0 21-16,0-21 0,-21 21 15,21 0-15,-21 0 0,21-22 0,0 22 0,-21 0 16,21 0-16,-22-21 0,1 0 0,21 21 15,-21 0-15,21-21 0,0 21 16,0 0-16,21 0 0,-21-21 0,21 21 16,22 0-16,-1 0 0,0 0 15,22 0-15,-1 0 0,1 0 0,21 0 16,-1 0-16,22 0 0,0 0 0,0 0 16,0 0-16,21-21 15,21 21-15,0-22 16,0 22-16,0-21 0,22 0 15,-22 21-15,21-21 0,22 0 0</inkml:trace>
  <inkml:trace contextRef="#ctx0" brushRef="#br1" timeOffset="81246.78">24680 7980 0,'0'0'0,"0"-21"0,0-22 16,-21 65 0,0-1-1,21 21-15,0-21 0,-21 22 0,21 20 16,-21-21-16,-1 22 0,22-22 0,0 22 16,-21-22-16,21 22 0,-21-22 15,0 0-15,21 1 0,0-1 16,0 0-16,-21-21 0,21 22 0,-21-22 15,21 21-15,0-21 0,0 1 0,0-1 16,0-42 15,0-1-31,0 1 0</inkml:trace>
  <inkml:trace contextRef="#ctx0" brushRef="#br1" timeOffset="81551.61">24447 8255 0,'0'0'0,"0"-42"0,0-1 0,0 22 16,0-21-16,0 21 0,0-22 0,0 22 16,0 0-16,22-21 0,20 21 0,-21-1 15,0 1-15,22 0 0,-1 0 16,0 21-16,1 0 0,20 0 0,-21 0 16,1 0-16,20 21 0,-20 0 0,-1 22 15,-21-22-15,0 21 0,0 0 0,-21 1 16,0-1-16,0 0 0,0 1 0,-21-22 15,0 21-15,-21-21 16,21 22-16,-22-22 0,1 0 0,0 0 0,-1 0 16,22-21-16,-21 22 0,21-22 0,-22 0 15,22 21-15,42-21 47,0 0-47,1 0 0,-1 0 0,0 0 16</inkml:trace>
  <inkml:trace contextRef="#ctx0" brushRef="#br1" timeOffset="82015.24">25188 8467 0,'0'0'0,"43"-21"16,-22-1-16,-21 1 0,0 0 15,0 0-15,0 0 16,-21 21-1,-1 0-15,1 0 0,0 0 0,-21 0 16,21 21-16,-1 0 0,1 0 16,0 22-16,-21-22 0,21 0 0,-1 0 15,1 21-15,0-20 0,0-1 0,0 0 16,21 0-16,0 0 0,0 0 0,0 1 16,0-1-16,21-21 0,0 0 15,0 0-15,0 0 0,1 0 0,-1 0 16,0 0-16,0 0 0,0-21 15,0-1-15,1 22 0,-1-21 0,0 0 16,0 0-16,0 21 0,0-21 16,-21 0-16,0-1 0,0 1 0,22 0 15,-22 0-15,0 0 0,0 0 0,0 42 47,0 0-47,0 0 0,-22 0 16,22 0-16,0 1 0,0-1 15,0 0-15,0 0 0,0 0 0,0 0 16,22-21 0,-1 22-16,0-22 0,0 0 15,0 0-15,0 0 16,1 0-16</inkml:trace>
  <inkml:trace contextRef="#ctx0" brushRef="#br1" timeOffset="82384.03">25463 8403 0,'0'-21'0,"0"42"0,0-63 0,22 21 0,-22 0 16,21 21-16,0-22 0,0 22 15,0 0-15,0 0 16,1 0-16,-1 22 16,-21-1-16,21 0 0,0 0 0,0 0 0,-21 0 15,21 1-15,-21-1 0,0 0 16,22 0-16,-22 0 0,0 22 0,0-22 15,0 0-15,-22 0 16,1-21-16,0 0 0,0 0 16,21-21-1,0 0 1,0 0-16,0-1 0,21 1 16,-21 0-16,21 0 0,0 0 15,1-22-15,-1 22 0,0 0 16,0 0-16,0 0 0,0-22 0,1 22 15,-1 21-15,0-21 0,0 0 0,0 21 16,0 0-16,1 0 0,-1 0 16,-21 21-16,0 0 15,0 0-15,0 1 16,0-1-16</inkml:trace>
  <inkml:trace contextRef="#ctx0" brushRef="#br1" timeOffset="82699.85">25993 8551 0,'0'0'0,"0"22"15,21-22-15,0 0 16,0 0-16,0 0 0,0 0 16,1-22-16,-1 22 0,0-21 15,0 21-15,0-21 0,0 0 0,1 0 16,-22 0-16,21-1 0,-21 1 16,0 0-16,-21 21 15,-1 0 1,1 0-16,0 0 0,0 0 0,0 21 15,0-21-15,-1 21 0,22 1 0,-21-1 16,0 0-16,21 0 0,-21 0 0,21 0 16,0 1-16,0-1 0,0 0 15,0 0-15,21 0 0,0-21 16,0 0-16,1 0 0,-1 0 16,0 21-16,0-21 0,0 0 15,22 0-15,-22 0 0,0 0 0,0 0 16,21-21-16,-20 21 0,-1-21 0,0 0 15,0 0-15</inkml:trace>
  <inkml:trace contextRef="#ctx0" brushRef="#br1" timeOffset="83116.61">26543 8403 0,'0'-21'0,"0"42"0,0-21 32,-21 21-32,21 1 15,-21-1-15,-1 0 0,22 0 0,-21 0 16,21 0-16,0 1 0,-21-1 15,21 0-15,-21 0 16,21 0-16,-21-21 0,21 21 16,0-42 15,0 0-15,0 0-16,21 0 0,0 21 15,-21-21-15,21-1 0,0 1 16,1 0-16,-1 0 0,0 0 0,21 0 15,-21-22-15,1 43 0,-1-21 0,0 0 16,0 21-16,0 0 0,0 0 0,1 0 16,-22 21-16,0 0 15,0 0-15,0 1 16,0-1-16,0 0 0,0 0 0,0 0 16,0 0-16,-22 1 0,1-1 0,21 0 15,-21 0-15,21 0 0,-21-21 16,21 21-16,-21-21 15,42-21 17,0 0-32,0 21 15</inkml:trace>
  <inkml:trace contextRef="#ctx0" brushRef="#br1" timeOffset="83406.85">27199 8086 0,'0'0'0,"21"-43"15,0 22-15,-21-21 0,22 21 0,-22 0 16,-22 21 0,1 21-1,21 0-15,-21 21 0,0-21 0,0 22 16,0-22-16,-1 21 0,1 1 16,0-1-16,0 0 0,0 1 15,0-1-15,-1 0 0,22-21 0,0 22 16,-21-22-16,21 21 0,0-21 0,0 1 0,0 20 15,0-21-15,0 0 0,21 0 16,1-21-16,-1 0 16,0 0-16,0 0 15,0 0-15,0-21 0,1 21 16,-1-21-16,-21 0 0,21 0 0,-21 0 16,21-1-16,-21 1 0,0 0 0</inkml:trace>
  <inkml:trace contextRef="#ctx0" brushRef="#br1" timeOffset="83606.71">26860 8255 0,'0'0'0,"-21"0"15,42 0 1,1 0 0,-1 0-16,21 21 0,-21-21 0,22 0 15,-22 0-15,21 0 0,-21 0 0,22 0 16,-22 0-16,21 0 0,-21 0 0,0 0 15,1 0-15,-1 0 16,-21-21 0,21 21-16</inkml:trace>
  <inkml:trace contextRef="#ctx0" brushRef="#br1" timeOffset="84019.42">28744 8890 0,'-21'-21'15,"0"21"1,21-21-1,21 21 17,0 0-32,0 0 15,1 0-15,-1 0 16,0 0-16,0 0 16</inkml:trace>
  <inkml:trace contextRef="#ctx0" brushRef="#br1" timeOffset="84187.32">29400 8848 0,'0'0'0,"0"-21"47,22 21-16,-1 0-15,0 0-16,0 0 0</inkml:trace>
  <inkml:trace contextRef="#ctx0" brushRef="#br1" timeOffset="84351.22">29908 8890 0,'0'0'0,"22"0"62,-1 0-46,-21-21-16,21 21 0,0 0 16</inkml:trace>
  <inkml:trace contextRef="#ctx0" brushRef="#br1" timeOffset="84532.13">30480 8869 0,'0'0'0,"21"0"78,0 0-62,0-21-16</inkml:trace>
  <inkml:trace contextRef="#ctx0" brushRef="#br1" timeOffset="84699.03">31305 8932 0,'0'0'0,"-21"0"47,0 0-47,0 0 15,0 0 16</inkml:trace>
  <inkml:trace contextRef="#ctx0" brushRef="#br1" timeOffset="85480.52">13441 9271 0,'0'0'0,"-21"0"16,-1 0-16,1 0 16,0 0-1,42 0 32,0 0-47,1 0 16,-1 0-16</inkml:trace>
  <inkml:trace contextRef="#ctx0" brushRef="#br1" timeOffset="85655.41">13970 9313 0,'0'0'0,"21"0"94,0 0-94,0 0 16,1 0-16</inkml:trace>
  <inkml:trace contextRef="#ctx0" brushRef="#br1" timeOffset="85832.43">14520 9356 0,'0'0'0,"0"-21"93,21 21-93,1 0 16</inkml:trace>
  <inkml:trace contextRef="#ctx0" brushRef="#br1" timeOffset="85984.95">15049 9335 0,'0'-22'16,"0"1"-16,-21 21 0,21-21 0,-21 21 15,21-21 1,21 21 0</inkml:trace>
  <inkml:trace contextRef="#ctx0" brushRef="#br1" timeOffset="86139.37">15579 9292 0,'0'0'0,"21"0"15,-21-21 17,0 0-17,0 0-15,0 0 16,0-1-16</inkml:trace>
  <inkml:trace contextRef="#ctx0" brushRef="#br1" timeOffset="104591.31">29739 8234 0,'0'-21'0,"0"42"0,0-63 0,0 20 16,0 1-16,0 0 0,0 0 15,0 0-15,0-22 0,0 22 16,0 0-16,0 0 0,0 0 0,0 0 16,21-1-16,-21 1 0,21 0 0,-21 0 15,0 0-15,22 0 0,-1 21 0,-21-22 16,0 1-16,0 0 15,0 0 1,0 42 0,0 0-1,-21 0-15,21 1 16,-22 20-16,22 0 0,0 1 0,-21-1 16,0 0-16,0 22 0,21-22 0,-21 22 15,0-1-15,21 1 0,-22-1 0,1 1 16,0-1-16,21 1 0,-21-1 0,0 1 15,21-1-15,-21 1 0,21-1 16,-22-21-16,22 1 0,0 20 0,0-20 16,0-22-16,0 21 0,0-21 0,0 0 15,0 1-15,0-1 0,0 0 16,22-42 15,-22 0-31,0-1 16,21 1-16,-21 0 0,0-21 0,0 21 15,0-22-15,0 1 0,21-22 0,-21 22 16,21-21-16,0-1 0</inkml:trace>
  <inkml:trace contextRef="#ctx0" brushRef="#br1" timeOffset="105420.37">29824 8128 0,'0'-42'0,"0"84"0,0-105 0,0 20 15,0 22-15,0 0 0,0 0 0,0 0 16,0-1-16,0 1 15,0 0-15,0 0 0,21 21 16,-21-21-16,21 21 0,0 0 16,0 0-16,1-21 0,-1 21 0,21 0 15,-21 0-15,22 0 0,20 0 16,-21-22-16,22 22 0,-22 0 0,22 0 16,-1 0-16,22 0 0,-22-21 0,22 21 15,21 0-15,0 0 0,0 0 0,-1 0 16,22 0-16,-21 0 0,21 0 15,-21 0-15,21 0 0,0 0 16,0 0-16,0 0 0,-21 0 0,21 0 16,-21 0-16,-22 0 0,1 0 15,0 0-15,-1 0 0,-20 0 0,21 0 16,-22 0-16,-21 0 0,22 0 16,-22 0-16,1 0 0,-1 0 0,-21 0 15,21 0-15,-20 0 0,-1 0 16,-21 21-1,0 1 1,0-1-16,-21 0 0,-1 0 16,1 0-16,21 22 0,-21-22 0,0 21 15,0 0-15,21 1 0,-21 20 16,21-20-16,0-1 0,0 21 16,-22-20-16,22-1 0,-21 22 0,21-22 15,-21 21-15,21 1 0,0-22 0,-21 22 16,0-1-16,21 1 0,-21-1 15,21 1-15,0-1 0,-22-20 0,22-1 16,-21 21-16,21-20 0,-21-1 0,21 0 16,0-20-16,0 20 0,0-21 15,-21 21-15,21-20 0,-21-1 0,21 0 16,0 0-16,0 0 0,-21 0 16,-1-21-16,22 22 15,-21-22-15,0 0 16,0 0-16,0 0 0,-22 0 15,22 0-15,-21-22 0,0 1 0,-22 21 16,1-21-16,-22 0 0,0 21 16,1-21-16,-22 0 0,0-1 0,-21 1 15,21 0-15,-21 0 0,-21 21 0,21-21 16,-21 0-16,21-1 0,-21 22 0,21-21 16,-22 21-16,22 0 0,0-21 15,0 21-15,0-21 0,22 21 0,-1 0 16,0 0-16,21 0 0,1 0 0,20 0 15,1-21-15,-1 21 0,22 0 0,-1 0 16,22-21-16,0 21 0,0 0 16,0 0-16,21-22 15,0 1 1,21 21-16,0-21 16,0 0-16,0 21 0,1-21 0,20 0 15,-21-1-15,0 1 0</inkml:trace>
  <inkml:trace contextRef="#ctx0" brushRef="#br1" timeOffset="105951.41">29993 8319 0,'0'0'16,"21"-22"-16,-21 1 0,0 0 0,21 0 0,-21 0 15,0 42 16,0 0-31,-21 21 0,21-20 16,-21 20-16,21-21 0,0 21 0,-21 1 16,21-1-16,-21-21 0,21 22 0,0-22 15,0 21-15,0-21 0,0 22 16,0-22-16,0 0 0,0 0 0,0 0 16,0 0-16,0 1 0,0-44 31,21 1-16,-21 0-15,21 0 16,-21 0-16,0 0 0,0-1 0,0 1 16,21 0-16,0-21 0,-21 21 0,22-22 15,-22 22-15,0-21 0,0 21 0,21-22 16,-21 22-16,0-21 0,0-1 16,21 22-16,-21 0 0,0-21 0,21 21 15,0 21-15,-21-22 0,21 1 0,1 21 16,-1 0-16,0 0 0,0 0 0,0 0 15,0 0-15,1 0 0,-1 0 16,0 21-16,0 1 0,-21-1 16,0 0-16,0 0 0,0 0 0,0 0 15,0 1-15,0-1 0,0 21 0,-21-21 16,0 0-16,-22-21 0,22 22 16,0-1-16,-21 0 0,21-21 0,-1 21 15,1 0-15,0-21 0,21 21 16</inkml:trace>
  <inkml:trace contextRef="#ctx0" brushRef="#br1" timeOffset="106407.15">30586 8615 0,'0'0'0,"21"0"0,0 0 15,-21-21-15,0 0 16,0-1-16,0 1 15,0 0-15,0 0 0,0 0 0,0 0 16,-21-1-16,0 22 0,0 0 16,-1 0-16,1 0 0,0 22 15,0-1-15,0 0 0,0-21 16,-1 21-16,1 0 0,0 22 0,21-22 16,-21 0-16,21 0 0,-21 0 0,21 0 15,0 1-15,0-1 0,0 0 16,21 0-1,0-21-15,0 0 0,0 0 16,1 0-16,-1 0 0,0-21 16,0 21-16,0-21 0,0 0 0,-21-1 15,22 22-15,-1-21 0,-21 0 0,0 0 16,0 0-16,21 0 0,-21-1 16,21 1-16,-21 0 0,0 42 31,0 0-16,0 1-15,0-1 0,0 0 16,0 0-16,0 0 0,0 0 16,0 1-16,0-1 0,0 0 15,0 0-15,21 0 0,0-21 16,1 0 0,-1 0-16</inkml:trace>
  <inkml:trace contextRef="#ctx0" brushRef="#br1" timeOffset="106754.95">30797 8636 0,'0'-21'16,"0"42"-16,22-63 0,-22 21 16,0-1-16,21 1 0,-21 0 0,21 21 15,-21-21-15,21 21 0,0 0 16,0 0-16,1 0 16,-1 0-16,-21 21 15,21 0-15,-21 0 0,0 1 16,21-1-16,-21 0 0,21 0 0,-21 0 15,0 0-15,0 1 0,0-1 0,0 0 16,0 0-16,0 0 0,-21-21 16,21-21 15,0 0-31,0 0 16,0 0-16,21-1 0,-21 1 15,21 0-15,1 0 0,-22 0 16,21-22-16,0 22 0,-21 0 0,21 0 15,0 0-15,0 0 0,1-1 16,-1 22-16,0 0 16,-21 22-1,0-1-15,21 0 16</inkml:trace>
  <inkml:trace contextRef="#ctx0" brushRef="#br1" timeOffset="107696.58">31305 8657 0,'22'0'16,"-1"0"-16,0 0 15,-21-21-15,21 21 16,-21-21-16,21 21 0,-21-21 0,0 0 16,0-1-16,21 22 0,-21-21 15,-21 21 16,0 21-31,0 1 0,0-1 16,0 0-16,-1 0 0,22 0 0,-21 0 16,21 1-16,-21-1 0,21 0 0,0 0 15,0 0-15,0 0 16,0 1-16,21-22 0,0 0 16,1 21-16,-1-21 0,0 0 0,21 0 15,-21 0-15,1 0 0,20 0 0,-21 0 16,0-21-16,0 21 0,1-22 15,-1 1-15,0 0 0,0 21 0,0-21 16,-21 0-16,0 0 0,0-1 0,21 1 16,-21 42 15,-21 1-15,21-1-16,0 0 15,0 0-15,-21 0 0,21 0 16,0 1-16,-21-22 0,21 21 15,0-42 17,21-1-17,0 22-15,-21-21 0,21 0 0,1 21 16,-1-21-16,0 0 0,-21 0 0,21 21 16,0-22-16,0 1 0,1 21 0,-22-21 15,0 42 16,0 0-15,0 1-16,0-1 0,0 0 16,0 0-16,0 0 15,0 0-15,0 1 0,0-1 16,21-21-16,0 0 0,0 0 16,0 0-16,0 0 0,22 0 0,-22 0 15,0-21-15,0-1 0,0 1 16,1 0-16,-1 0 0,0 0 0,0 0 15,0-1-15,0 1 0,1-21 16,-1 21-16,0-22 0,0 1 0,-21 21 16,0-21-16,21-1 0,-21 1 0,21 21 15,-21-22-15,0 22 0,0 0 16,-21 21 0,0 21-16,0 0 15,0 1-15,21-1 0,-21 21 0,-1-21 16,1 22-16,21-1 0,0-21 0,0 21 15,0-20-15,0 20 0,0-21 16,0 21-16,0-20 0,0-1 0,21 0 16,1 0-16,-1 0 0,0 0 0,0-21 15,0 0-15,0 0 0,1 0 16,-1 0-16,0 0 0,0 0 0,0 0 16,0 0-16,1-21 0,-22 0 0,0 0 15,0 0-15,0 0 16,0-1-16,0 1 0,0 0 0,-22 0 15,1 0-15</inkml:trace>
  <inkml:trace contextRef="#ctx0" brushRef="#br1" timeOffset="107886.48">32089 8530 0,'0'0'0,"-22"21"0,1 1 16,21-1-16,0 0 31,21-21-31,1 0 0,-1 0 0,0 0 16,21 0-16,1 0 0,-22 0 0,21 0 15,0 0-15,-20 0 0,20 0 16,-21 0-16,21 0 0,-20 0 16,-1 0-16,0 0 15</inkml:trace>
  <inkml:trace contextRef="#ctx0" brushRef="#br1" timeOffset="108512.32">31305 9229 0,'0'0'0,"0"-21"0,0-1 0,22 1 15,-22 0 1,-22 21 15,1 0-31,0 0 0,0 0 0,0 0 16,0 0-16,-1 21 0,-20-21 0,0 21 15,-1 1-15,1-1 0,0-21 0,-1 21 16,1 0-16,-21 0 0,20 0 0,1 1 16,-22-1-16,1 21 0,-1-21 15,1 0-15,-1 22 0,1-22 0,-22 21 16,1 1-16,-22-1 0,0 0 0,0 1 16,21-1-16,-20 0 0,-22 1 0,21-1 15,-21-21-15,0 21 0,0 1 16,0-1-16,0 0 0,0 1 0,-21-1 15,-1 0-15,1 1 0,0-1 0,0 0 16,0 1-16,-22 20 0,22-20 16,-21-1-16,0 0 0,-1 1 0,22-1 15,-21 0-15,-1 1 0,22-1 0,-21 0 16,21 1-16,0-22 0,-1 21 0,1 0 16,21-20-16,21-1 0,-21 21 0,22-21 15,20 22-15,-21-22 0,43 0 0,-22 21 16,21-21-16,1 1 0,21-1 0,-1 0 15,22-21-15,-21 21 0,42 0 0,-21-21 16,42 0 0,0 0-16,0-21 15,21 0-15,-20 0 0,41-22 0,-21 22 16,22-21-16</inkml:trace>
  <inkml:trace contextRef="#ctx0" brushRef="#br1" timeOffset="109510.72">30607 9398 0,'0'0'0,"21"-21"16,-21 0 15,-21 21-31,0 0 15,0 0-15,-22 0 0,22 0 0,-21 0 16,-1 0-16,1 0 0,0 0 0,-22 21 16,22-21-16,-22 0 0,22 21 0,-21-21 15,20 0-15,-20 0 0,20 21 16,1-21-16,0 0 0,21 21 0,-1-21 16,1 22-16,0-22 0,0 0 0,21 21 15,21-21 16,0 0-31,0 0 0,22 0 16,-22 0-16,21 0 0,1 0 0,-1 0 16,0 0-16,1 0 0,-1 0 0,21 0 15,-20-21-15,20-1 0,-20 22 0,-1-21 16,21 21-16,-20-21 0,-1 21 0,-21 0 16,22-21-16,-22 21 0,0 0 15,0-21-15,0 21 0,0 0 0,-21-21 16,0 42 15,0 0-31,0 0 16,0 0-16,0 0 0,0 1 15,-21 20-15,21 0 0,-21-21 0,21 22 16,0-1-16,0 0 0,0 1 0,-21-1 16,21 22-16,0-43 0,0 21 15,0-21-15,0 0 0,0 1 0,0-1 16,0 0-16,0 0 15,-21-21 32,0 0-47,-1 0 0,1 0 0,0 0 16,0 0-16</inkml:trace>
  <inkml:trace contextRef="#ctx0" brushRef="#br1" timeOffset="110691.07">24617 11155 0,'21'0'0,"-42"0"0,42-21 0,-21 42 47,0 0-31,0 0-16,-21 0 16,0 1-16,-1-1 0,1-21 15,21 21-15,-21 0 0,0 0 0,0 0 16,0 1-16,-1-1 0,1 0 0,0 21 15,0-21-15,-21 1 0,42-1 0,-43 21 16,22-21-16,21 0 0,-21 22 16,0-22-16,0 0 0,-1 0 0,22 0 15,0 1-15,-21-22 0,21 21 0,-21 0 16,21 0-16,-21 0 16,21 0-16,-21-21 0,21 22 0,0-1 15,-21-21-15,-1 21 16,1-21-16,21 21 15,0-42 79,21 0-78,-21 0-16,22 21 0,-1-22 15,0 1-15,0 0 0,0 0 16,0 0-16,1 0 0,-1-1 16,0 1-16,0 0 0,0 0 0,0-21 15,1 20-15,-22 1 0,0 0 16,0 0-16,-22 21 47,22 21-47,-21-21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6:31:01.7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10477 6477 0,'0'-21'31,"0"0"-31,0 0 15,0-1-15,0 1 0,0 0 16,0 0-16,0 0 16,0 0-16,0-1 15,0 1-15,0 0 16,0 0-16,0 0 16,0 0-16,0-1 15,-21 22 32,21-21-31,0 0 62,0 42 47,0 0-125,0 1 0,0-1 15,0 0-15,0 21 0,0-21 0,0 22 16,0-1-16,0 22 0,0-22 16,0 21-16,0-20 0,0 20 0,0 1 15,0-22-15,0 22 0,0-22 0,-21 21 16,21-20-16,0 20 0,0-20 0,0 20 16,0-21-16,0 1 0,0 20 0,-21-20 15,21-1-15,0 0 0,0 1 16,0-1-16,0-21 0,0 0 0,0 22 15,0-22-15,0 0 0,0 0 16,0 0-16,0-42 31,0 0-31,0 0 16,0 0-16,21-22 0,-21 22 0,0-21 16,0-1-16,0 1 0,21 0 15,0-22-15</inkml:trace>
  <inkml:trace contextRef="#ctx0" brushRef="#br0" timeOffset="1122.88">10710 6117 0,'0'0'0,"-21"-21"16,0 21-16,0 0 0,0 0 15,-1-21-15,1 21 0,0 0 16,0 0-16,0 0 16,42 0 46,0 0-62,0 0 16,0 0-16,22 0 0,-1 0 15,0 0-15,1 0 0,20 0 16,1 0-16,-1 0 0,1-21 0,20 21 16,1 0-16,0 0 0,-1-21 0,22 21 15,0 0-15,0 0 0,0-22 0,21 22 16,0 0-16,-21 0 0,21-21 0,0 21 16,0 0-16,0 0 0,0-21 15,0 21-15,-22 0 0,22 0 16,-21 0-16,0 0 0,0-21 0,-21 21 0,-1 0 15,1 0-15,0 0 0,-1-21 0,1 21 16,-22 0-16,1-21 0,-1 21 0,1 0 16,-1 0-16,-20-22 0,-1 22 15,0 0-15,-20 0 0,-1 0 16,0 0-16,0 0 0,0 0 0,0 0 16,-21 22-1,0-1 1,0 0-16,0 0 15,0 0-15,-21 0 0,21 1 16,-21-1-16,21 0 0,0 0 0,0 0 16,0 0-16,0 1 0,0 20 0,0-21 15,0 21-15,0 1 0,0-22 16,0 21-16,-21 1 0,21 20 0,0-21 0,0 1 16,0-1-16,-21 0 0,21 1 0,0 20 15,0-20-15,0-22 0,0 21 16,-21 0-16,21 1 0,-22-1 15,22 0-15,-21 1 0,21-1 0,-21 0 16,21 1-16,0-22 0,0 21 0,-21 1 16,21-22-16,0 21 0,0-21 0,0 22 15,-21-22-15,21 21 0,0-21 0,-21 0 16,21 1-16,0-1 0,0 0 0,0 0 16,-22 0-16,22 0 15,-21-21-15,21 22 0,-21-1 16,0-21-1,0 21 1,0-21-16,-1 0 0,1 0 16,0 0-16,0 0 15,0 0-15,0 0 0,-1 0 0,-20 0 16,21 0-16,-21 0 0,-1 0 0,1 0 16,0 0-16,-22 0 0,1 0 0,-1 0 15,1 0-15,-22 21 0,21-21 0,-20 0 16,-22 0-16,21 0 0,1 0 0,-1 0 15,-21 0-15,21 0 0,1 0 0,-1 0 16,0 0-16,1 0 16,-1 0-16,0 0 0,1 0 0,-1 0 0,0 0 15,-20 0-15,20 0 0,0 0 0,-21 0 16,1 0-16,-1 0 0,0 0 16,0 0-16,-21 0 0,21 0 0,0 0 15,22 0-15,-1 0 0,0 0 0,22 0 16,-1 0-16,-20 0 0,41 0 15,22 0-15,0 0 0,0 0 0,0 0 16,0 0-16,42 0 47,0 0-47,0-21 0,-21 0 16,21 0-16,0-22 15,-21 22-15</inkml:trace>
  <inkml:trace contextRef="#ctx0" brushRef="#br0" timeOffset="1800">9461 2773 0,'0'0'0,"22"-85"16,-22 43-16,21 21 0,-21 0 0,0-22 16,0 22-16,0 0 0,0 0 0,0 0 15,0-1-15,0 44 32,0-1-32,0 21 0,-21 0 0,21 1 15,-22-1-15,22 0 0,-21 22 16,21-1-16,0 1 0,0 21 0,-21-1 15,21 1-15,-21 0 0,21-1 16,0 1-16,-21-22 0,21 22 0,0-21 16,0 20-16,0-20 0,0-22 0,-21 22 15,21-1-15,0-21 0,0 1 0,0-22 16,0 21-16,0-21 0,0 1 0,0-1 16,0 0-16,0-42 15,0 0 1,0-1-16,21 1 0,-21-21 0,21 21 15,0-22-15,-21-20 0,21 21 0,0-22 16,-21 22-16</inkml:trace>
  <inkml:trace contextRef="#ctx0" brushRef="#br0" timeOffset="2487.41">9588 2434 0,'0'0'15,"0"-21"-15,-21 21 0,21-21 0,0 0 32,21 21-32,1 0 15,20 0-15,0 0 0,22-21 0,-1 21 16,1 0-16,20-22 0,1 1 16,0 21-16,-1 0 0,1-21 0,0 21 15,21 0-15,-22-21 0,22 21 0,0 0 16,-21 0-16,20 0 0,-20-21 0,0 21 15,-1 0-15,-20 0 0,-1 0 16,-20 0-16,20 0 0,-20 0 0,-22 0 16,21 0-16,-21 0 0,0 0 0,1 0 15,-1 0-15,0 0 0,0 21 16,-21 0-16,0 0 16,21-21-16,-21 21 0,0 1 15,0-1-15,0 0 0,0 21 16,0-21-16,21 22 0,-21-22 0,0 21 15,0 1-15,0-22 0,0 21 16,0 0-16,0 1 0,0-1 0,0 0 16,0 1-16,0-1 0,-21 0 0,21 22 15,-21-22-15,21 22 0,0-1 0,-21-20 16,21 20-16,0-21 0,0 22 0,0-22 16,0 22-16,0-22 0,0 0 0,0 1 15,0-22-15,0 21 0,0-21 16,0 22-16,0-22 0,0 0 0,0 0 15,0 0-15,0 1 0,-21-1 0,0 0 16,-1 0-16,1 0 0,0 0 16,0-21-16,-21 22 0,-1-1 15,1-21-15,-22 21 0,1-21 0,-1 0 0,-20 0 16,-1 0-16,0 0 0,-20 0 0,20 0 16,-21 0-16,0 0 0,0 0 15,1 0-15,-1 0 0,21 0 0,-21 0 16,22 0-16,-1 0 0,0 0 0,22 0 15,-1 0-15,1 0 0,20 0 0,1 0 16,0 21-16,21-21 0,-1 0 16,22 21-1,43-21 1,-22 0-16,42-21 0,-20 21 16,41-21-16,-20-21 0</inkml:trace>
  <inkml:trace contextRef="#ctx0" brushRef="#br0" timeOffset="2952.15">13695 2180 0,'0'21'16,"-21"1"-16,-1 20 0,22 0 0,-21 1 15,21 20-15,-21 1 0,0-1 0,0 22 16,21-22-16,-21 22 0,-1-22 16,1 22-16,21 0 0,-21-1 15,0-20-15,21 21 0,-21-22 0,0 1 16,21-1-16,0 1 0,-22 20 16,22-41-16,-21-1 0,21-21 0,0 0 15,0 0-15,-21 1 0,21-1 0,0-42 47,0-1-47,0 1 0,21 0 16,0 0-16,-21-21 0,22 20 0,-1-20 15</inkml:trace>
  <inkml:trace contextRef="#ctx0" brushRef="#br0" timeOffset="3658.74">13801 2328 0,'0'0'16,"-22"-21"-16,22 0 0,-21 21 0,21-21 0,0 0 15,0 0-15,21 21 16,22-22 0,-22 22-16,21 0 0,22 0 0,-1 0 15,1 0-15,20 0 0,1 0 16,21 0-16,-21 0 0,20 0 0,22 0 15,-21 22-15,21-22 0,0 21 0,0-21 16,-21 0-16,21 21 0,-42-21 16,21 0-16,-22 0 0,-20 21 0,-1-21 15,1 0-15,-1 0 0,-20 0 0,-22 0 16,21 21-16,-21-21 0,0 0 0,1 0 16,-22 21-16,0 1 15,0-1-15,0 0 16,0 0-16,0 0 0,0 0 0,0 1 15,0-1-15,0 0 0,-22 21 0,1-21 16,21 22-16,-21-1 16,21-21-16,-21 22 0,21-1 0,-21-21 15,21 21-15,0 1 0,-21-1 0,21 0 16,-22-20-16,22 20 0,-21 21 0,21-20 16,0-1-16,0 0 0,0 1 15,0-1-15,-21 0 0,21 1 0,0-1 16,0 0-16,0 1 0,0-1 0,0-21 15,0 0-15,0 22 0,0-22 0,0 0 16,0 0-16,-21 0 0,21 1 16,-21-22-16,0 21 0,-1-21 0,1 0 15,0 0-15,0 21 0,-21-21 16,-1 0-16,1 0 0,-22 0 16,1 0-16,-22 0 0,1 0 0,-22 0 15,0 0-15,21 0 0,-21 0 0,1 0 16,-1 0-16,0 0 0,0 0 0,21 0 15,1 0-15,-1 0 0,0 0 0,22 0 16,-1 0-16,1 0 0,21 0 0,-22 0 16,43 0-16,-21 0 0,20 0 0,1 0 15,0 0-15,0 0 16,0 0-16,0 0 0,-1 0 62,1 0-62,0 0 0</inkml:trace>
  <inkml:trace contextRef="#ctx0" brushRef="#br0" timeOffset="4444.3">10583 4191 0,'0'0'15,"0"-21"1,-21 21-16,0 0 0,0 0 16,0 21-16,-1-21 15,22 21-15,-21 0 0,0 1 16,0 20-16,0-21 0,0 0 0,-22 22 15,43-22-15,-21 0 0,0 0 16,0 0-16,0 0 0,21 1 16,21-44 15,-21 1-15,21 0-16,0 0 0,0 0 0,-21 0 15,21-1-15,1 1 0,-1 0 0,-21 0 16,21 0-16,0-22 0,-21 22 15,0 0-15,21 0 0,0 21 0,-21-21 16,22 21-16,-1 0 16,-21 21-16,21 0 15,-21 0-15,21 0 0,-21 1 0,0-1 16,21 21-16,-21-21 0,21 0 16,-21 22-16,22-22 0,-1 0 0,-21 0 15,21 0-15,0 1 0,-21-1 16,21 0-16,-21 0 0,21 0 0,-21 0 15,22 1-15,-1-22 0,-21 21 16</inkml:trace>
  <inkml:trace contextRef="#ctx0" brushRef="#br0" timeOffset="4818.89">10562 4318 0,'0'0'0,"-21"-21"0,0 0 16,0 21-16,21 21 31,0 0-31,0 0 16,0 22-16,0-22 16,0 0-16,0 21 0,0-21 15,21 1-15,0 20 0,-21 0 0,21 1 0,0-22 16,-21 21-16,21 22 0,1-22 15,-22 0-15,21 22 0,0-22 0,0 22 16,-21-22-16,21 21 0,0-20 0,-21 20 16,22-20-16,-1 20 0,0-21 15,-21 22-15,21-22 0,0 22 0,-21-22 16,21 0-16,1 1 0,-1-1 0,-21 0 16,21 1-16,0-22 0,-21 0 0,21 0 15,0 0-15,-21 1 0,22-22 0,-1 0 16,0 0-16,0 0 15,0-22 1,0 1-16,-21 0 0,22 0 0,-1-21 16,0 20-16,21-20 0</inkml:trace>
  <inkml:trace contextRef="#ctx0" brushRef="#br0" timeOffset="5503.56">14055 4001 0,'0'0'0,"0"21"47,-22-21-47,1 21 16,0 0-16,-21 0 0,21 0 0,-1 22 15,-20-22-15,21 0 0,-21 0 0,20 0 16,-20 1-16,21-1 0,0 0 0,0 0 15,-1 0-15,1 0 16,42-42 15,1 0-31,-1 0 16,0 0-16,0 21 0,0-21 0,0-22 16,1 22-16,-1 0 0,0 0 0,0-22 15,21 22-15,-20 0 0,-1 0 0,0 0 16,-21 0-16,21-1 0,0 22 0,0 0 15,-21-21-15,22 21 16,-1 21 0,-21 1-16,21-22 0,-21 21 15,0 0-15,0 0 0,0 0 0,21 0 0,-21 1 16,21-1-16,-21 0 0,0 21 16,21-21-16,1 1 0,-22-1 15,21 0-15</inkml:trace>
  <inkml:trace contextRef="#ctx0" brushRef="#br0" timeOffset="5583.52">14309 4403 0,'-22'0'47,"22"-21"-47,-21 21 15,0 0-15,0-22 0</inkml:trace>
  <inkml:trace contextRef="#ctx0" brushRef="#br0" timeOffset="5988.94">14076 4170 0,'-21'-21'16,"-1"0"-1,1 21-15,0 0 16,21 21-16,-21 0 0,21 0 16,-21 0-16,21 0 0,0 22 0,-21-22 15,-1 21-15,1-21 0,21 22 0,-21-1 16,0 0-16,0 1 0,0-1 15,-1 22-15,1-22 0,-21 21 16,21 1-16,-22-22 0,1 22 0,0-1 16,-1-20-16,1 20 0,0-21 15,-1 22-15,1-22 0,21 1 0,-21-1 0,20 0 16,1-21-16,-21 22 0,21-22 0,0 21 16,-1-21-16,1 1 0,21-1 0,-21 0 15,0 0-15,0 0 0,0 22 16,-1-22-16,1 0 0,0 0 15,0-21-15,21 21 0,-21 0 16,0-21-16,21-21 31,21 0-31,0 0 16,0-21-16,0 20 0,0-20 0,1 0 16,20-1-16,-21 1 0</inkml:trace>
  <inkml:trace contextRef="#ctx0" brushRef="#br0" timeOffset="6915.44">10054 2942 0,'0'-21'16,"0"42"-16,0-63 0,0 21 16,0 0-1,0 42 17,0 0-32,0 0 15,0 21-15,0-20 0,0 20 0,0 0 16,0 1-16,0-1 0,0 0 0,-21 1 15,0-1-15,0 0 0,21 1 16,-22-1-16,1 0 0,21 1 16,0-22-16,0 0 0,-21 0 0,21 0 15,0 0-15,0 1 0,0-1 16,0-42 15,0-1-15,0 1-16,0 0 0,0-21 15,0 21-15,0-1 0,0-20 0</inkml:trace>
  <inkml:trace contextRef="#ctx0" brushRef="#br0" timeOffset="7307.22">9969 2963 0,'0'0'0,"0"-21"15,0 0-15,0 0 16,0 0-16,0 0 16,22 21-16,-1-22 15,21 1-15,-21 21 0,0 0 0,22 0 16,-22 0-16,21 0 0,-21 0 16,1 0-16,20 0 0,-21 21 0,21-21 0,-20 22 15,-1-1-15,-21 0 0,21 0 16,-21 0-16,0 0 0,0 1 15,0-1-15,0 0 0,-21 21 0,0-21 16,-1 1-16,-20-1 0,21 0 0,-21 0 16,20 0-16,-20 0 0,21 1 0,0-1 15,-22-21-15,22 21 0,0-21 16,21 21-16,-21-21 0,0 0 16,21-21 30,21 0-30,0 21-16,-21-21 0</inkml:trace>
  <inkml:trace contextRef="#ctx0" brushRef="#br0" timeOffset="7791.45">10689 2963 0,'0'-21'0,"0"42"31,0 1-16,0-1-15,0 0 0,0 21 16,0-21-16,0 22 0,0-1 0,0 22 16,0-22-16,0 0 0,-21 1 0,21-1 15,-21 0-15,0 1 0,21-22 0,0 21 16,-22-21-16,22 0 0,-21 1 0,21-1 16,0 0-16,0 0 15,0-42 16,21 0-31,1 0 0,-1-1 0</inkml:trace>
  <inkml:trace contextRef="#ctx0" brushRef="#br0" timeOffset="8447.54">14224 2731 0,'0'0'0,"-21"-22"0,-22 1 15,22 21 1,0 0-16,0 0 15,21 21-15,-21 1 0,0-1 0,21 0 16,-22 21-16,1 1 0,0-22 16,21 21-16,-21 0 0,21 1 0,-21-1 15,0 0-15,21 1 0,0-1 0,0-21 16,0 22-16,0-22 0,0 0 16,0 0-16,0 0 0,0 0 0,0 1 15,0-1-15,0-42 47,0-1-31,0 1-16,21 0 0,-21 0 0</inkml:trace>
  <inkml:trace contextRef="#ctx0" brushRef="#br0" timeOffset="8788.35">14055 2794 0,'0'0'15,"-22"-42"-15,22 21 16,0-1 0,0 1-16,0 0 0,22 21 15,20-21-15,-21 21 0,0 0 16,22 0-16,-22 0 0,21 0 0,-21 0 16,22 21-16,-22-21 0,0 21 15,0 0-15,0 1 0,-21-1 16,0 0-16,0 0 0,0 21 15,-21-20-15,0-1 0,0 0 0,-22 0 16,22 0-16,-21-21 0,0 21 16,20 1-16,-20-22 0,21 21 0,0-21 15,-22 0-15,22 0 0,21 21 0,-21-21 16,0 0-16,0 0 16,42 0 15,0 0-31,0-21 0,0 21 15,1-21-15,-1 21 0</inkml:trace>
  <inkml:trace contextRef="#ctx0" brushRef="#br0" timeOffset="9255.08">14584 2794 0,'0'0'0,"21"-21"0,-21 0 15,21 21-15,0-21 16,0 21-16,1 0 15,-1-22-15,0 1 0,0 21 16,21 0-16,-20 0 0,-1 0 0,0 0 16,0 0-16,0 21 15,0 1-15,1-22 0,-22 21 0,0 0 0,0 0 16,0 0-16,0 0 0,0 1 0,0-1 16,-43 0-16,22 21 0,0-21 15,-21 1-15,-1-1 0,1 21 0,0-21 16,-1 0-16,1 1 0,-22-1 15,22 0-15,0 0 0,-1 0 0,1 0 16,21 1-16,-21-22 0,20 0 0,22 21 16,-21-21-16,42 0 31,1 0-31,-1 0 0,0-21 0,21 21 16,1-22-16,-1 1 0,0 21 0,1 0 15,-1 0-15,-21-21 0,21 21 16,1-21-16,-22 21 0,0 0 0,21 0 0,-20 0 15,-1-21-15,21 21 0,-21 0 16,0 0-16,1 0 16,-44 0 31,1 21-32,0 21-15</inkml:trace>
  <inkml:trace contextRef="#ctx0" brushRef="#br0" timeOffset="10229.46">12171 6837 0,'0'-21'0,"0"42"0,0-63 0,0 20 15,0 1-15,-21 0 16,21 0-16,-22 21 0,1 0 16,0-21-16,0 21 0,0 0 15,0 0-15,-22 0 0,22 0 0,0 0 16,0 21-16,0-21 0,-22 21 16,22 0-16,0 0 0,-21 1 0,20-1 15,1 21-15,0-21 0,-21 22 0,21-22 16,-1 21-16,1-21 0,0 22 0,0-1 15,21 0-15,0-21 0,0 22 16,0 20-16,0-42 0,21 1 16,21-1-16,-20 0 0,-1 0 0,21-21 15,-21 21-15,64-21 16,-64 0-16,21 0 0,1 0 0,-1 0 16,0 0-16,-20 0 0,20 0 0,0 0 0,-21-21 15,22 21-15,-22-21 0,0 21 16,0-21-16,0 21 0,-21-21 15,22 21-15,-1 0 0,-21-22 32,0 1-1,0 0-31</inkml:trace>
  <inkml:trace contextRef="#ctx0" brushRef="#br0" timeOffset="36543.11">10477 2307 0,'-21'0'16,"42"0"-16,-63 0 0,42-21 47,0 0-32,21 21 1,0-21-16,1 21 15,-1 0-15,-21-21 16,21 21-16,0 0 0,-21-22 31,21 22-31,0 0 16,-21-21-16,0 0 16,22 21-16,-1-21 15,0 0-15,0 0 16,0-1-16,-21 1 15,21 21-15,1-21 0,-1 0 0,0 0 16</inkml:trace>
  <inkml:trace contextRef="#ctx0" brushRef="#br0" timeOffset="36795.97">11091 1799 0,'0'0'0,"21"-21"16,-21 0-1,0 0 1,22 0-16,-1-1 16,-21 1-1,0 0 1,21 21-16,0 0 16,-21-21-16,21 21 15,-21-21-15,21 21 16,1 0-16,-1-21 15,-21-1-15,21 22 0,0 0 0,-21-21 16</inkml:trace>
  <inkml:trace contextRef="#ctx0" brushRef="#br0" timeOffset="37003.39">11515 1482 0,'0'0'16,"0"-21"-16,21 21 15,-21-22-15,21 22 16,0-21-16,0 0 0,0 21 15,-21-21-15,22 21 16,-22-21-16,0 0 16,21 21-1,-21-22 1,21 22 0,-21-21-16,21 21 0,0-21 15,0 21-15,1 0 0</inkml:trace>
  <inkml:trace contextRef="#ctx0" brushRef="#br0" timeOffset="37232.26">12065 1164 0,'0'-21'16,"0"0"-16,21 21 15,-21-21-15,0 0 16,0-1-16,0 1 31,21 21-15,0 0-1,-21-21-15,22 21 16,-1 0-16,0 0 0,0 0 16</inkml:trace>
  <inkml:trace contextRef="#ctx0" brushRef="#br0" timeOffset="37455.37">12594 931 0,'0'-21'15,"21"21"1,-21-21-16,0 0 16,0 0-1,21 21 32,1 0-31,-1 0-16,0 0 15</inkml:trace>
  <inkml:trace contextRef="#ctx0" brushRef="#br0" timeOffset="37671.25">12869 868 0,'0'21'78,"0"0"-62,0 0-16,0 1 15,21-22-15,1 21 0,-1 0 16,0-21-16,-21 21 15,21-21-15,0 0 0,-21 21 0,21 0 16,1-21-16</inkml:trace>
  <inkml:trace contextRef="#ctx0" brushRef="#br0" timeOffset="37883.12">13229 1207 0,'0'21'0,"0"0"31,0 0 16,0 0-31,21-21 0,0 21-16,1-21 15,-1 0-15,0 22 0</inkml:trace>
  <inkml:trace contextRef="#ctx0" brushRef="#br0" timeOffset="38106.78">13525 1503 0,'0'21'31,"-21"-21"-31,21 21 31,0 0 1,21-21-17,-21 22-15,22-22 16,-22 21-16,21-21 16</inkml:trace>
  <inkml:trace contextRef="#ctx0" brushRef="#br0" timeOffset="38334.65">13610 1736 0,'0'21'15,"-21"-21"-15,21 21 32,0 0-17,0 0 1,0 1-1,0-1 17,0 0-17,21-21-15</inkml:trace>
  <inkml:trace contextRef="#ctx0" brushRef="#br0" timeOffset="38612.49">13843 2053 0,'-21'0'0,"21"21"16,-21-21-16,-1 0 15,1 0 1</inkml:trace>
  <inkml:trace contextRef="#ctx0" brushRef="#br0" timeOffset="40228.69">2032 8848 0,'0'0'0,"0"-21"0,0-64 16,0 43-16,0 20 15,0 1-15,0 0 0,0-21 0,0 21 16,0-1-16,0 1 0,0 0 15,0 0-15,-21 21 0,21 21 32,0 21-32,0-20 0,0 20 15,0 0-15,-21 1 0,21 20 16,0 1-16,-22-1 0,22 1 0,0-1 16,-21 1-16,21-22 0,-21 21 15,21-20-15,0 20 0,0-20 16,-21-22-16,21 21 0,0-21 0,-21 22 15,21-22-15,0 0 0,-21 0 16,21 0-16,0-42 31,0 0-15,0 0-16,0 0 0,0-1 0</inkml:trace>
  <inkml:trace contextRef="#ctx0" brushRef="#br0" timeOffset="40663.74">1630 8721 0,'0'0'0,"-43"-21"15,1-22-15,21 22 0,-21 0 0,20 0 16,-20 0-16,21-1 0,21 1 0,0 0 16,0 0-16,0 0 0,0 0 15,0-1-15,21 22 0,0-21 0,0 0 16,22 0-16,-1 21 0,22-21 15,-22 21-15,21 0 0,1 0 0,-1 0 16,1 0-16,-1 21 0,1 0 0,-1 0 16,1 0-16,-1 22 15,1-1-15,-1 0 0,-20 1 0,20 63 16,-20-64-16,-22 21 0,-21 1 16,0-22-16,0 22 0,-21-22 15,-1 22-15,-20-22 0,0 0 0,-1 1 16,-20-1-16,21 0 0,-22-21 0,22 1 15,-22 20-15,22-21 0,-22 0 16,22 0-16,0-21 0,-1 22 0,1-22 16,0 0-16,21 21 0,-1-21 15,-20 0-15,21 0 0,0 0 16,42 0 31,0 0-47,0 0 0,0-21 0,1 21 15,-1-22-15</inkml:trace>
  <inkml:trace contextRef="#ctx0" brushRef="#br0" timeOffset="40959.99">2667 9186 0,'0'22'47,"0"-1"-47,0 0 16,-21 0-16,21 0 0,-21 0 0,-1 1 16,22-1-16,0 0 0,-21 0 15,0 0-15,21 0 16,0 1-16,0-44 47,0 1-47,21 0 15,0 0-15</inkml:trace>
  <inkml:trace contextRef="#ctx0" brushRef="#br0" timeOffset="41271.81">2857 8932 0,'0'0'0,"0"-21"0,-21 21 16,0 0 0,0 0-16,0 0 15,21 21-15,21-21 32,0 0-17,0 0-15,0 0 0,-21-21 16,22 21-16,-22-21 15,0 0-15,0 0 0,-22 0 16,1 21-16,0 0 16,0 0-16,0 0 0,0 0 15,-1 0-15,1 0 0,0 21 16,21 0-16,0 0 16,0 0-16,0 0 0,21 1 15,0-1-15,1-21 0,-1 21 16,0-21-16,0 21 0</inkml:trace>
  <inkml:trace contextRef="#ctx0" brushRef="#br0" timeOffset="41875.11">3281 9292 0,'21'0'31,"0"-21"-31,-21 0 16,21 21-16,-21-21 0,21 21 0,-21-21 16,0-1-16,0 1 0,0 0 15,0 0-15,-21 0 16,0 21-16,0 0 0,0 0 0,0 0 15,-1 0-15,1 0 0,0 0 0,0 0 16,0 0-16,0 21 0,-22 0 16,22 0-16,0 0 0,0 1 0,0-1 15,-1 0-15,22 0 0,0 0 0,-21 0 16,21 1-16,0-1 16,0 0-16,21 0 15,1-21-15,-1 0 0,0 0 0,21 0 16,-21 0-16,1 0 0,20-21 15,-21 21-15,0-21 0,0 0 16,1 21-16,-1-22 0,0 1 0,0 21 16,-21-21-16,0 0 0,21 0 0,-21 0 15,21-1-15,-21 1 0,0 0 16,0 0 0,0 42-1,0 0-15,0 0 16,0 1-16,0-1 0,0 0 15,0 0-15,0 0 0,0 0 0,0 1 16,0-1-16,0 0 16,0 0-16,22-21 0,-1 0 15,0 0-15,0 0 0,0 0 16,0 0-16,1 0 0,-1 0 16,0 0-16,21-21 0,-21 21 0,1-21 15,-1 0-15</inkml:trace>
  <inkml:trace contextRef="#ctx0" brushRef="#br0" timeOffset="42547.22">3852 9102 0,'0'0'0,"0"-43"16,0 22-1,0 42 17,-21 1-32,21-1 15,0 0-15,-21 0 0,21 0 16,0 0-16,0 1 0,0-1 0,0 0 15,0 0-15,0 0 0,-21 0 0,21 1 16,0-1-16,-21-21 31,21-21 1,0-1-17,0 1-15,0 0 0,0 0 16,0 0-16,0 0 0,21-1 15,0 1-15,0 0 0,0 0 0,0 0 16,1 0-16,-1-1 0,0 1 16,0 21-16,0 0 0,22 0 0,-22 0 15,0 0-15,0 0 0,0 21 16,0-21-16,-21 22 0,0-1 0,0 0 16,0 0-16,0 0 0,0 0 15,0 1-15,0-1 0,0 0 0,0 0 16,0 0-16,0 0 0,0-42 62,0 0-62,0 0 16,22 21-16,-1-21 0,-21 0 0,21-1 16,0 1-16,0 0 0,0-21 15,1 21-15,-1-1 0,21 22 0,-21-21 16,0 0-16,1 21 0,-1 0 0,0 0 15,0 0-15,0 0 0,-21 21 0,0 0 16,21 1-16,-21-1 16,0 0-16,0 0 0,0 21 15,0-20-15,0-1 0,0 0 0,-21-21 0,21 21 16,0 0-16,-21 0 0,0 1 16,0-22-16,21 21 15,-21-21 1,21-21 15</inkml:trace>
  <inkml:trace contextRef="#ctx0" brushRef="#br0" timeOffset="44532.19">4953 9059 0,'0'0'15,"21"0"-15,-21-21 16,0 0 0,0 0-1,-21 0 1,0 21-1,0 0-15,-1 0 16,1 0-16,0 21 0,0-21 0,0 21 16,0 0-16,-1 0 0,1 1 0,0-1 15,0 0-15,-21 0 0,20 21 16,1-20-16,0-1 0,0 0 0,0 0 16,21 0-16,0 0 0,0 1 15,0-1-15,21 0 0,0-21 16,0 21-16,0-21 0,1 0 15,20 0-15,-21 0 0,21 0 0,1 0 16,-22 0-16,21 0 0,-21 0 0,22-21 16,-22 0-16,21 21 0,-21-21 15,1-1-15,-1 22 0,0-21 0,-21 0 16,0 0-16,21 0 0,-21 0 16,0-1-16,0 1 0,0 0 0,0 0 15,0 0-15,-21 0 0,0 21 0,21-22 16,-21 22-16,-1-21 0,1 21 15,0 0-15,0 0 0,0 0 0,0 0 16,-1 21-16,1-21 0,0 22 0,0-22 16,0 21-16,21 0 0,-21 0 15,21 0 1,0 0 0,21-21-16,0 0 15,0 22-15,0-22 0,0 0 0,22 0 16,-22 0-16,21 0 0,1 0 15,-1 0-15</inkml:trace>
  <inkml:trace contextRef="#ctx0" brushRef="#br0" timeOffset="45035.71">5482 9102 0,'0'21'62,"0"0"-62,-21-21 16,21 21-16,0 0 0,0 1 16,-21-22-16,21 21 0,-21 0 0,21 0 15,-22-21-15,22 21 0,-21 0 0,21 1 16,-21-1 0,0-21-1,21-21 32,0-1-47,0 1 0,0 0 16,21 0-16,0 0 0,0 21 15,-21-21-15,22-22 0,20 22 0,-21 21 16,0-21-16,22 0 0,-22 0 0,0 21 16,21 0-16,-21-22 0,22 22 0,-22 0 15,21 0-15,-21 0 0,1 22 16,-1-22-16,0 21 0,-21 0 0,0 0 15,0 0-15,0 0 0,0 1 16,0-1-16,0 0 0,-21 0 0,0 0 16,-1 0-16,1-21 0,0 22 15,0-1-15,0-21 0,21 21 16,-21-21-16,-1 0 0,1 21 0,42-21 47,1 0-47,-1-21 15,21 21-15,-21 0 0</inkml:trace>
  <inkml:trace contextRef="#ctx0" brushRef="#br0" timeOffset="45599">6519 9250 0,'0'0'0,"0"-21"15,0 0 1,0-1-16,-21 1 0,0 21 15,0 0-15,21-21 0,-21 21 0,-1 0 16,1 0-16,0 0 0,0 0 0,0 0 16,0 0-16,-1 0 0,-20 0 15,21 21-15,0 0 0,0 1 0,-1-1 16,1 0-16,0 0 0,0 0 0,0 0 16,21 1-16,-21-1 0,21 0 0,0 0 15,0 0-15,0 0 0,0 1 16,21-22-16,0 0 15,0 0-15,21 0 0,-20 0 0,-1 0 16,0 0-16,21 0 0,-21 0 16,1-22-16,20 1 0,-21 21 0,0-21 15,0 0-15,22 0 0,-22 0 0,0-1 16,0-20-16,0 21 0,1-21 16,20-1-16,-21 1 0,0-22 0,0 22 15,1-21-15,-1-1 0,0 1 0,0 20 16,0 1-16,-21-43 0,21 64 15,-21-21-15,0 21 16,0-1-16,-21 44 16,0-1-16,0 0 15,0 0-15,0 0 0,-1 22 0,1-1 0,0 21 16,0-20-16,0 20 0,0-20 16,21 20-16,0-21 0,-22 1 15,22 20-15,0-20 0,0-1 0,0 0 16,0-21-16,0 22 0,0-22 0,0 0 15,22 0-15,-1 0 0,-21 1 0,21-1 16,0-21-16,0 0 0,0 0 16,1 0-16,-1 0 0,21 0 0,-21 0 15,22-21-15,-1 21 0,0-22 16,1 1-16,-1 0 0</inkml:trace>
  <inkml:trace contextRef="#ctx0" brushRef="#br0" timeOffset="46043.75">8742 8594 0,'0'0'0,"21"-21"0,-21-43 16,21 43-16,0 0 16,-21 0-16,0-1 0,0 1 0,0 42 31,0 1-31,0-1 0,0 21 0,0-21 15,-21 22-15,0 20 0,0-21 16,0 22-16,-1-1 0,1 1 0,0-22 16,0 22-16,0-1 0,0-20 15,-1-1-15,1 0 0,21 1 0,-21-1 16,21-21-16,-21 21 0,21-20 0,0-1 16,0 0-16,0 0 0,21-21 31,0 0-31,0-21 15,-21 0-15,22 21 0,-1-21 0,0-1 16</inkml:trace>
  <inkml:trace contextRef="#ctx0" brushRef="#br0" timeOffset="46363.56">8594 8594 0,'-22'-43'0,"44"86"0,-65-107 0,22 22 16,21 21-16,-21-22 0,21 22 0,0-21 15,0 21-15,21-22 0,0 22 0,22 0 16,-22-21-16,21 21 0,0-1 16,22 22-16,-1-21 0,-20 21 0,20 0 15,1 21-15,-1-21 0,-20 22 0,20 20 16,-21-21-16,-20 21 0,20 1 0,-21-1 16,-21 0-16,0-20 0,0 20 15,0 0-15,-21 1 0,-21-1 0,20 0 16,-20-21-16,0 22 0,-1-1 0,1-21 15,0 0-15,21 1 0,-22-1 0,1 0 16,21 0-16,0 0 0,-1-21 16,1 21-16,42-21 31,1 0-31,-1 0 0,0 0 16,0 0-16,21 0 0</inkml:trace>
  <inkml:trace contextRef="#ctx0" brushRef="#br0" timeOffset="46766.38">9186 8975 0,'0'0'0,"-21"0"15,0 0 1,21-21-16,0-1 16,0 1-16,21 21 0,0 0 15,0 0-15,1 0 0,-1 0 0,0 0 16,0 0-16,0 21 0,0 1 15,1-1-15,-1 0 0,-21 0 16,0 0-16,0 0 0,0 22 0,0-22 16,0 0-16,0 0 0,0 0 0,0 22 15,0-22-15,0 0 0,0 0 0,-21 0 16,-1 1-16,1-22 16,0 0-16,21-22 31,0 1-16,0 0-15,0 0 0,0 0 0,21 0 16,0-22-16,-21 22 0,22-21 0,-1 21 16,0-1-16,-21-20 0,21 21 0,0 0 15,-21 0-15,21-1 0,1 22 0,-1 0 16,0 0 0,0 0-16,0 0 15,0 22-15,1-1 16,-1-21-16</inkml:trace>
  <inkml:trace contextRef="#ctx0" brushRef="#br0" timeOffset="47177.15">10033 8975 0,'0'-21'0,"0"42"0,0-64 0,-21 43 15,0 0-15,-1-21 0,1 21 16,0 0-16,0 0 0,0 0 15,0 21-15,-1-21 0,-20 22 0,21-1 16,0 0-16,0 0 0,-1 21 0,1-20 16,0-1-16,0 21 0,21-21 15,0 0-15,-21 1 0,21-1 0,0 0 16,0 0-16,0 0 0,0 0 0,21-21 16,0 22-16,0-22 0,0 0 15,22 0-15,-22 0 0,21 0 0,-21 0 16,22 0-16,-22 0 0,21-22 0,-21 1 15,1 21-15,20-21 0,-21 0 0,-21 0 16,21 0-16,-21-1 0,0 1 0,0-21 16,0 21-16,0 0 0,0-22 15,0 22-15,-21 0 0,21 0 0,-21 0 16,0 21-16,0-22 0,-1 22 0,1 0 16,0 0-16,0 0 0,0 0 0,0 0 15,-1 0-15,1 22 0,21-1 16,0 0-1,21-21-15,1 0 16,20 0-16,-21 0 0</inkml:trace>
  <inkml:trace contextRef="#ctx0" brushRef="#br0" timeOffset="47691.85">10456 8678 0,'0'0'0,"21"-42"0,-21 21 0,0 0 0,0-22 16,0 22-16,0 0 0,0 42 31,0 0-15,0 1-16,0-1 0,-21 0 0,0 21 15,21 1-15,-21-1 0,0 0 0,21 1 16,-21-1-16,21 0 0,-22 1 0,1-1 16,21 0-16,0 1 0,-21-22 0,21 21 15,-21-21-15,21 0 0,-21 1 16,21-1-16,0 0 0,0 0 0,0 0 15,0-42 17,0 0-32,0 0 15,0 0-15,0-1 0,0 1 0,21 0 16,-21 0-16,21 0 0,0 21 16,0-21-16,1-1 0,-1 1 15,0 21-15,21 0 0,-21-21 0,1 21 16,-1 0-16,0 0 0,0 0 0,0 21 15,0-21-15,1 21 0,-22 1 0,0-1 16,0 0-16,0 0 0,0 0 0,0 0 16,0 1-16,-22-1 15,22 0-15,-21 0 0,-21 0 0,21-21 16,0 21-16,-22-21 0,22 22 0,-21-22 16,21 0-16,-22 21 0,22-21 15,0 0-15,0 0 0,0 0 0,-1 0 16,1 0-16,21-21 15,21 21 1,1-22-16,-1 22 0,21-21 0,-21 0 16,0 0-16</inkml:trace>
  <inkml:trace contextRef="#ctx0" brushRef="#br0" timeOffset="47968.2">11112 8636 0,'0'-21'15,"0"42"-15,0-84 0,0 41 0,22 1 0,-22 0 16,0 0-16,-22 42 16,1 0-1,21 0-15,-21 1 0,0 20 0,0-21 16,0 21-16,21 1 0,-22-1 16,1 22-16,0-22 0,21 0 0,-21 1 15,21-1-15,-21 0 0,21 1 0,-21-22 16,21 0-16,0 21 0,0-21 0,0 1 15,-22-1-15,22 0 0,22-21 32,-1 0-17,0-21-15,64-22 16</inkml:trace>
  <inkml:trace contextRef="#ctx0" brushRef="#br0" timeOffset="49011.61">11218 9081 0,'-21'0'0,"42"0"31,0 0-31,1 0 0,-1 0 16,21 0-16,-21 0 0,0 0 16,1 0-16,20 0 0,-21-22 0,21 22 15,-20-21-15,-1 21 0,0-21 0,0 0 16,-21 0-16,0 0 15,0-1-15,-21 22 16,0 0-16,0 0 16,-1 0-16,1 0 0,0 22 0,0-22 15,0 21-15,0 0 0,-1 0 16,1 0-16,0 0 0,0 1 0,21-1 16,0 0-16,-21 0 0,21 0 15,0 0-15,0 1 0,21-22 16,0 0-16,0 0 0,0 0 0,1 0 15,-1 0-15,21 0 0,-21 0 16,22 0-16,-22 0 0,0 0 0,21-22 16,-21 22-16,1-21 0,-1 21 0,0-21 15,0 0-15,0 0 0,0 0 16,1 21-16,-22-22 0,0 1 0,21 0 16,-21 0-16,21 0 0,-42 42 31,0 0-31,-1 0 15,22 0-15,-21 1 0,21-1 16,-21 0-16,0 0 0,21 0 16,0 0-16,0 1 0,-21-22 0,21 21 15,-21 0-15,21 0 16,0 0-16,21-21 47,-21-21-47,0 0 0,21 21 15,0-21-15,-21 0 0,21-1 0,-21 1 16,21 0-16,1 0 0,-1-21 0,0 20 16,0 1-16,0 0 0,0-21 0,1 21 15,-1-1-15,0 1 0,0 21 16,0-21-16,0 21 0,1 0 0,-1 0 16,0 21-16,-21 0 15,0 1-15,0-1 16,0 21-16,0-21 0,0 0 0,0 1 15,-21-1-15,21 0 0,-21 0 0,21 0 16,0 0-16,0 1 0,-22-1 16,22 0-16,-21-21 0,21 21 15,-21-21 17,21-21-17,0 0-15,0 0 0,0-1 16,21 1-16,0 0 0,1 0 0,-1 0 15,0 0-15,21-22 0,1 22 0,-22-21 16,21 21-16,0-1 0,1 1 16,-1 0-16,-21 0 0,22 21 15,-22 0-15,21 0 0,-21 0 0,0 0 16,1 21-16,-22 0 0,0 0 0,0 1 16,0-1-16,0 0 0,0 0 0,0 0 15,0 0-15,-22 1 0,1-1 0,21 21 16,-21-21-16,0-21 0,0 21 0,21 1 15,0-1-15,-21-21 0,-1 21 0,1-21 16,21 21-16,-21-21 78,0 0-78,0 0 16</inkml:trace>
  <inkml:trace contextRef="#ctx0" brushRef="#br0" timeOffset="49998.95">1990 9970 0,'0'0'0,"-43"0"0,22 0 0,-21 0 16,-1 21-16,22-21 0,-21 0 0,21 0 16,-22 0-16,22 0 0,0 21 0,42-21 31,22 0-15,-1 0-16,0 0 0,22 0 0,-1 0 15,22 0-15,0 0 16,20 0-16,1 0 0,21 0 0,0 0 0,0 0 15,0 0-15,21 0 0,1 0 0,-1 0 16,21 0-16,-21 0 0,22 0 16,-1 0-16,-21 0 0,21 0 15,1 0-15,-1 0 0,-21 0 0,22 0 16,-22 0-16,-21 0 0,21 0 0,-21 0 16,0 21-16,-21-21 0,0 0 0,-1 0 15,-20 0-15,-21 0 0,-1 0 16,1 0-16,-22 0 0,-21 0 0,0 0 15,0 0-15,1 0 0,-1 0 16,-21-21 47,0 0-63,21 0 15,0-1-15</inkml:trace>
  <inkml:trace contextRef="#ctx0" brushRef="#br0" timeOffset="50756.25">8551 9821 0,'-21'0'0,"42"0"0,-63 0 0,0 0 16,20 0-16,1 0 0,-21 0 0,21 0 15,0 22-15,-1-22 0,1 0 16,21 21 0,21-21-16,1 0 15,-1 0-15,21 0 0,0 0 0,22 0 16,21 0-16,-1 21 0,22-21 16,0 0-16,21 0 0,0 0 0,21 0 15,-21 0-15,42 21 0,1-21 16,-1 0-16,0 0 0,22 21 0,-1-21 15,-20 0-15,20 0 0,-20 21 0,-1-21 16,-21 0-16,0 0 0,-21 0 0,0 0 16,-21 0-16,0 0 0,-21 0 0,-1 0 15,1 0-15,-22 0 0,1 0 0,-22 0 16,1 0-16,-1 0 0,-21 0 0,0 0 16,0-21-16,1 0 15,-1 21 63,-42 0-46,-1 0-32,1 0 15,0 0-15,0 0 0</inkml:trace>
  <inkml:trace contextRef="#ctx0" brushRef="#br0" timeOffset="55535.21">1376 11028 0,'-21'21'15,"-1"-21"-15,1 0 0,42 0 78,1 0-78,-1 0 0,0 0 16,0-21-16,21 21 0,-20-21 0,20 0 16,-21 21-16,21-22 0,-20 1 15,-1 21-15,21-21 0,-21 0 0,-21 0 16,21 21-16,-21-21 0,0-1 15,-21 1 1,0 21 0,0 0-16,0 21 15,0 1-15,21-1 0,-22 0 16,1 0-16,21 0 0,0 22 16,-21-1-16,0 0 0,21 1 15,0-1-15,0 0 0,0 1 0,-21-1 16,21 0-16,0 1 0,0-22 0,0 21 15,0 0-15,0-20 0,0-1 16,0 0-16,0 21 0,21-42 0,-21 21 16,0 1-16,0-1 0,-21 0 15,0-21-15,-22 0 16,22 0-16,-21 0 0,-1 0 0,22 0 16,-21 0-16,0 0 0,-1 0 0,22-21 15,-21 0-15,21 21 0,-1 0 16,1-22-16,0 22 0,0 0 0,42 0 47,0 0-47,0 22 0,1-22 15,20 0-15,-21 0 0,21 21 0,1-21 16,-1 0-16,0 0 0,22 0 16,-22 0-16,22-21 0,-22 21 15,22-22-15,-22 1 0,21 0 0,-20 0 0,-1 0 16,0 0-16,1-22 0,-1 22 15,-21 0-15,22-21 0,-22-1 0,0 22 16,0-21-16,0-1 0,0 1 0,-21 0 16,0 21-16,0-22 15,22 1-15,-22 21 0,0 0 0,0-1 16,0 1-16,0 0 0,0 0 0,0 42 31,0 0-31,0 0 0,0 1 16,-22 20-16,22 0 0,-21-21 0,21 22 15,-21 20-15,21-20 0,-21-1 0,0 0 16,21 1-16,0-1 0,-21 0 16,21 1-16,0-22 0,-22 21 15,22-21-15,0 0 0,0 1 0,0-1 16,22-21 0,-1 0-16,0 0 15,-21-21-15,0-1 0,21 1 16,-21 0-16,21 0 0,-21 0 0,0 0 15,0-1-15</inkml:trace>
  <inkml:trace contextRef="#ctx0" brushRef="#br0" timeOffset="55692.11">1968 11345 0,'0'0'0,"-21"0"16,0 0-16,21-21 16,21 21-1,0 0-15,-21-21 0,22 21 16,-1 0-16,21 0 0,-21-21 0,0 21 15,22 0-15,-22 0 0,21-21 16,-21 21-16,22 0 0,-22-21 0,21-1 16,1 22-16,-1 0 0</inkml:trace>
  <inkml:trace contextRef="#ctx0" brushRef="#br0" timeOffset="56029.92">3683 11218 0,'0'0'0,"0"-21"0,0 0 0,0 0 16,-21 0-16,21 0 0,-21 21 15,21-22-15,-22 22 16,22 22-16,-21-1 15,21 0-15,0 21 0,0-21 16,-21 22-16,21-1 0,-21-21 0,21 22 16,-21-22-16,21 21 0,0-21 0,0 22 15,-21-22-15,21 0 0,0 0 0,0 0 16,21-21 15,0 0-31,0 0 16,0-21-16,-21 0 0,43 0 0,-22 0 15</inkml:trace>
  <inkml:trace contextRef="#ctx0" brushRef="#br0" timeOffset="56388.24">4064 11197 0,'21'0'0,"-42"0"0,42-21 0,-21 0 0,21 21 16,-42 0 15,0 0-31,0 0 0,0 21 0,-22 0 15,22-21-15,0 21 0,0 1 16,0-1-16,-1-21 0,1 21 0,21 0 16,-21 0-16,21 0 0,21 1 15,0-22 1,1 0-16,-1 21 0,21-21 16,-21 0-16,0 21 0,1-21 0,-1 21 0,21-21 15,-42 21-15,21-21 0,0 21 0,-21 1 16,22-22-16,-22 21 0,0 0 15,0 0-15,0 0 16,-22-21-16,1 0 0,0 21 0,0-21 16,0 0-16,0 0 0,21 22 15,-22-22-15,1 0 0,0 0 0,0 0 16,0-22 0,21 1-16,-21 21 0,21-21 15,-22 0-15,22 0 0,0 0 0,-21-1 16</inkml:trace>
  <inkml:trace contextRef="#ctx0" brushRef="#br0" timeOffset="56583.13">3619 10922 0,'0'0'0,"-21"0"0,0-21 15,0 21-15,0 0 16,42 0 15,0 0-31,0 0 16,0 0-16,1 0 15,-1 0-15</inkml:trace>
  <inkml:trace contextRef="#ctx0" brushRef="#br0" timeOffset="57739.01">5292 11472 0,'0'0'0,"21"0"16,0-21-16,0 21 0,0-21 0,0 0 16,22 0-16,-22 21 0,0-21 0,0-1 15,0 1-15,1-21 0,-1 21 16,-21 0-16,0-1 0,0-20 0,21 21 15,-21 0-15,0 0 0,0-1 0,0 1 16,-21 0-16,0 21 0,-1-21 16,1 21-16,-21 0 0,21 0 0,0 0 15,-22 21-15,22 0 16,-21 0-16,21 22 0,-1-22 0,-20 21 16,21-21-16,0 22 0,0-1 0,21 0 15,0 1-15,-22-22 0,22 21 0,0 22 16,0-43-16,0 0 0,0 0 15,22-21-15,-1 21 0,0 1 16,0-22-16,21 0 0,-20 0 16,-1 0-16,0 0 0,21-22 0,-21 1 15,22 21-15,-22-21 0,0 0 0,0 0 16,22 0-16,-22-1 0,0 1 0,0 0 16,0-21-16,-21 21 0,21-22 15,1 22-15,-22 0 0,21-21 16,-21 20-16,0 1 0,0 0 0,0 42 31,0 0-15,0 1-16,0 20 0,0-21 15,-21 0-15,21 0 0,0 22 0,0-22 16,0 0-16,0 0 0,0 0 0,0 1 16,0-1-16,21-21 0,0 21 0,0-21 15,21 0-15,-20 0 0,-1 0 16,21 0-16,0 0 0,-20 0 0,20 0 15,-21 0-15,21-21 0,-20 21 16,-1-21-16,0-1 0,0 22 0,0-21 16,0 0-16,-21 0 0,22-21 0,-22 20 0,21 1 15,-21 0-15,0-21 0,0 21 16,0-1-16,0 1 16,0 0-16,0 42 15,0 0 1,0 1-16,-21-1 0,21 0 0,-22 21 15,22-21-15,-21 1 0,21-1 0,-21 0 16,21 21-16,0-21 0,0 1 0,-21-1 16,21 0-16,-21 0 15,21 0-15,0 0 16,0-42 15,0 0-31,0 0 16,0 0-16,0 0 0,21-1 15,-21 1-15,21 0 0,0-21 0,0 21 16,1-1-16,-1-20 0,0 21 0,0-21 16,0 20-16,22 1 0,-22 0 0,21 21 15,-21 0-15,0 0 0,1 0 0,20 0 16,-21 0-16,0 21 0,0 0 16,-21 22-16,22-22 0,-22 0 15,0 0-15,0 0 0,0 1 16,0-1-16,0 21 0,0-21 0,0 0 15,0 1-15,-22-1 0,1 0 16,0-21 0,21 21-16,-21-21 0,21-21 31,0 0-31,21 0 16,21-1-16</inkml:trace>
  <inkml:trace contextRef="#ctx0" brushRef="#br0" timeOffset="59043.66">7853 11430 0,'21'0'16,"-21"-21"0,21 21-16,0-21 0,0 0 0,1 21 15,-22-22-15,21 1 0,0 0 0,0 0 16,-21 0-16,21 0 0,-21-1 15,21-20-15,-21 21 0,0 0 0,0 0 16,0-1-16,0 1 0,0 0 16,0 0-16,-21 0 0,0 21 0,0-21 15,0 21-15,0 0 0,-1 0 0,-20 0 16,21 0-16,-21 0 0,20 21 0,-20 0 16,0 0-16,-1 0 0,22 22 0,-21-1 15,21-21-15,-22 21 16,22 1-16,0-1 0,0 0 0,21 1 15,0-22-15,0 0 0,0 21 0,0-20 16,21-1-16,-21 0 0,21-21 16,22 0-16,-22 0 0,0 0 0,21 0 15,1-21-15,-1 0 0,0-1 16,-21 22-16,22-21 0,-1 0 0,0-21 16,1 21-16,-22-1 0,0 1 0,0-21 15,0 21-15,1-22 0,-1 22 0,-21 0 16,0 0-16,0 0 0,0 0 15,0-1-15,0 44 32,0 20-32,0-21 0,0 0 15,0 22-15,0-22 0,0 21 0,0-21 16,0 0-16,0 22 0,0-22 0,0 0 16,0 0-16,21 0 0,0-21 0,-21 22 15,21-22-15,0 0 0,1 0 16,-1 0-16,0 0 0,21 0 0,-21 0 15,1-22-15,-1 22 0,0-21 0,0 0 16,0 0-16,0 0 0,1 0 0,-22-1 16,21 1-16,-21 0 0,21 0 0,-21-21 15,21 20-15,-21 1 0,0 0 16,0 0-16,0 0 0,0 42 31,0 0-15,0 0-16,0 22 0,0-22 0,0 0 15,0 21-15,0-21 0,0 1 0,0 20 16,-21-21-16,21 0 0,-21 0 16,21 1-16,0-1 0,0 0 15,-21-21-15,21-21 32,0 0-17,21-1-15,-21 1 0,21 21 0,0-42 16,-21 21-16,0 0 15,21-1-15,0 1 0,1-21 0,-1 21 16,0 0-16,0-1 0,0-20 0,0 42 16,1-21-16,-1 21 0,0-21 0,0 21 15,0 0-15,0 0 0,-21 21 0,22 0 16,-1 0-16,-21 0 0,21 1 0,-21 20 16,0-21-16,0 0 0,0 22 15,0-22-15,0 0 0,0 0 16,0 0-16,0 0 0,0 1 0,0-1 15,0-42 32,0-1-47,21 22 0,0-21 16,0 0-16,-21 0 0,22 0 0,-1 0 16,0-22-16,0 22 0,0 0 0,0 0 15,22 0-15,-22-1 0,-21 1 0,21 21 16,0 0-16,0 0 0,-21 21 15,0 1-15,0-1 16,0 0-16,0 0 0,0 0 0,0 22 16,0-22-16,0 0 0,0 0 15,0 21-15,0-20 0,-21-1 0,21 0 16,0 0-16,0-42 47,21 21-47,1-21 15,-22 0-15,21-1 0,0 1 0,0 0 16</inkml:trace>
  <inkml:trace contextRef="#ctx0" brushRef="#br0" timeOffset="59888.51">9525 10880 0,'0'0'16,"0"-43"-16,21 22 0,-21 0 0,0 0 15,21 21-15,-21 21 31,0 0-31,0 0 0,0 1 0,0-1 16,0 21-16,-21-21 0,21 22 0,-21-1 16,0-21-16,21 21 0,0 1 0,0-1 15,-21 0-15,21-20 0,-22 20 0,22 0 16,0-21-16,0 1 0,0-1 16,0 0-16,0 0 0,0 0 0,0 0 15,0 1 1,0-44-1,0 1 1,0 0-16,0 0 16,0 0-16,0 0 0,0-1 0,0 1 15,0 0-15,22 0 0,-1 0 16,0 0-16,0-1 0,0 1 16,0 21-16,1 0 0,-1 0 0,0 0 15,0 0-15,0 0 0,0 21 0,1 1 16,-1-1-16,0 0 0,0 0 0,0 0 15,0 0-15,1 1 0,-22 20 0,0-21 16,0 0-16,0 0 16,0 1-16,-22-1 0,1-21 0,0 21 15,0 0-15,0-21 0,-22 0 0,22 21 16,0-21-16,0 0 0,-21 0 16,20 0-16,1 0 0,0 0 0,0 0 15,0 0-15,21-21 16,-21 21-16,21-21 15,21 21 1,0 0-16,0 0 16,0 0-16,0 0 0,1 0 15,-1 0-15,21 0 0,-21 0 0,22 0 16,-22 0-16,21 0 0,-21 0 0,22 0 16,-1-21-16,-21 21 0,21-21 0,-20 21 15,20-22-15,-21 22 0,21-21 16,-20 0-16,-1 0 0,0 0 0,-21 0 15,21-1-15,-21 1 0,21 0 16,-21 0-16,21 21 0,-21-21 0,0 0 16,0-1-1,0 44 1,-21-1-16,21 0 0,-21 0 16,0 0-16,21 0 0,-21 1 15,21-1-15,0 0 0,0 0 16,0 0-16,0 0 15,-21 1-15,21-1 0,0 0 16,21-21 15,-21-21-15,21 0-16,-21-1 16,21 22-16,-21-21 0,0 0 15,0 0-15,21 21 0,-21-21 16</inkml:trace>
  <inkml:trace contextRef="#ctx0" brushRef="#br0" timeOffset="60199.34">10245 11049 0,'0'0'0,"-22"0"16,1 0-1,21-21 16,21 0-15,1 21-16,-22-21 16,-22 21 15,1 0-31,0 0 0,0 0 16,0 0-16,0 21 15,21 0 1,0 0-1,21-21 17,0 0-32,0 0 0,0 0 15</inkml:trace>
  <inkml:trace contextRef="#ctx0" brushRef="#br0" timeOffset="62591.69">10456 11345 0,'21'0'32,"1"0"-17,-1-21 1,0 21-1,0-21-15,0 21 16,-21-21 0,21 21-16,1 0 0,-22-21 0,0 0 15,21 21-15,-21-22 0,21 22 16,-21-21-16,21 21 0,-21-21 0,0 0 16,0 0-16,0 0 15,-21 21 1,0 0-16,0 0 15,-1 0-15,1 0 0,0 0 16,0 0-16,0 21 0,0 0 0,-1 0 16,-20 0-16,21 0 0,0 1 0,0 20 15,-1-21-15,-20 0 0,42 0 0,-21 22 16,21-22-16,-21 0 0,21 0 16,0 0-16,21 1 15,0-22-15,0 0 0,0 0 16,1 0-16,-1 0 0,21 0 15,-21 0-15,0-22 0,22 22 0,-22-21 0,21 0 16,-21 21-16,1-21 0,-1 0 16,0 21-16,0-21 0,-21-1 0,21 1 15,-21 0-15,21 0 0,-21 0 16,0 0-16,0 42 47,0 0-47,0 21 15,0-21-15,-21 1 0,0 20 0,0 0 16,0-21-16,21 22 0,-21 20 0,-1-20 16,1-1-16,0 21 0,0 1 0,0-1 15,21 1-15,-21 21 0,-1-22 16,-20 1-16,21 20 0,0-20 0,0-1 16,21 1-16,-22-22 0,1 22 0,21-22 15,-21 0-15,21-21 0,0 22 0,0-22 16,0 0-16,21-42 31,0 0-31,1 0 0,-1-1 0,0 1 16,0 0-16,0-21 0,0-1 0,1 1 15,-1 0-15,21-22 0,-21 1 0,22-1 16,-22-20-16,21 20 0,0-21 0,-20 22 16,20-22-16,0 22 0,-21-22 0,22 0 15,-22 22-15,21-1 0,-21 1 0,1-1 16,-1 1-16,0 21 0,-21-1 15,0 22-15,0-21 0,0 21 0,0-1 16,0 1-16,0 0 16,-21 21-1,0 21 1,-1 0-16,22 1 0,0-1 0,0 21 16,-21-21-16,21 0 0,0 22 0,0-22 15,-21 0-15,21 0 0,0 0 0,0 1 16,0-1-16,0 0 0,0 0 15,21-21 1,0 0-16,1 0 16,-1 0-16,0 0 0,0 0 0,0-21 0,0 0 15,1 21-15,-1-21 0,0-1 16,0 1-16,-21 0 0,21 0 0,0 0 16,-21-22-16,22 22 0,-22 0 0,0 0 15,21 0-15,-21 0 16,0 42 15,0 0-31,0 0 0,0 0 16,0 0-16,0 1 0,0-1 0,0 0 15,0 0-15,0 0 0,0 0 16,0 1-16,0-1 0,0 0 16,21-21-16,-21 21 15,21-21-15,0 0 16,0 0-16,1 0 0,-1 0 0,0 0 15,0-21-15,-21 0 16,21 21-16,0-21 0,-21-1 0,22 1 16,-22 0-16,0 0 0,0 0 0,0 0 15,21 21-15,-21-22 0,0 1 0,0 0 16,0 42 0,0 0-1,0 1 1,0-1-16,0 0 0,-21 0 0,21 0 15,0 0-15,0 1 0,0-1 16,0 0-16,0 0 16,21-21-1,0 0-15,0 0 0,0 0 16,0 0-16,-21-21 0,22 0 0,-1 21 16,0-21-16,0-1 0,0 1 0,-21 0 15,21-21-15,1 21 0,-1-22 16,0 1-16,0 21 0,-21-22 0,21 1 15,0 0-15,-21-22 0,22 22 16,-22 0-16,21-1 0,0 1 0,-21 0 16,0-43-16,0 64 0,0 0 15,0-1-15,21 1 0,-21 42 16,0 1-16,-21-1 16,21 0-16,-21 0 0,21 21 15,-21 1-15,-1-1 0,22 0 0,0-20 16,-21 20-16,0 0 0,21 1 0,0-1 15,-21 0-15,21-21 0,0 22 0,0-1 16,0-21-16,0 22 0,0-22 0,0 0 16,0 0-16,0 0 0,0 0 0,21 1 15,0-22-15,0 0 16,1 0-16,-1 0 16,0-22-16,0 22 0,0-21 15,-21 0-15,21 21 0,1-21 16,-1 0-16,-21 0 0,21 21 0,-21-22 15,21 22-15,-21-21 0,0 42 32,0 1-32,0-1 15,0 0-15,0 0 0,0 0 16,0 0-16,0 1 0,0-1 16,0 0-16,21-21 15,0 0 1,1 0-16,-1 0 15,0 0-15,0 0 0,0 0 0,0-21 16,-21 0-16,22 21 0,-1-22 0,0 1 16,0 21-16,-21-21 0,21 0 0,-21 0 15,21 0-15,-21-1 0,0 1 0,22 0 16,-22 0-16,21 0 0,-21 0 16,0 42-1,-21 0 1,-1 0-16,22 0 0,-21 0 15,0 1-15,0-1 0,21 0 16,-21 21-16,0-21 0,21 22 0,-22-22 16,1 21-16,21-21 0,-21 22 0,0-22 15,21 21-15,-21-21 0,21 22 0,-21-1 16,-1-21-16,22 22 0,0-1 0,0 0 16,0 1-16,0 20 0,0-21 0,-21 1 15,21-1-15,0 0 0,-21 1 0,21-1 16,0 0-16,0-20 0,0 20 0,-21-21 15,21 0-15,-21 22 0,0-22 16,-1 0-16,1 0 0,0-21 16,0 0-1,21-21-15,0 0 0,0 0 16,0-1-16,0 1 0,21-21 16,0 21-16,0 0 0,1-22 0,-1 1 15,0 0-15,21-22 0,-21 22 16,22-22-16,-1 22 0,0-22 0,1 1 15,-1 21-15,0-22 0,22-21 16,-43 43-16,0 0 0,0 21 16,22-43-16,-43 43 0,0 0 0,0 0 15,0-1-15,0 1 0,0 0 16</inkml:trace>
  <inkml:trace contextRef="#ctx0" brushRef="#br0" timeOffset="62856.12">11790 10901 0,'0'-21'15,"0"0"1,21 21-16,21-22 0,-21 22 16,22 0-16,-1-21 0,0 21 15,1-21-15,-1 21 0,22 0 0,-22 0 16,0-21-16,1 21 0,-1 0 15,-21 0-15,21 0 0,-20 0 0,-1-21 16,-42 21 15,-1 0-31,1 0 16,0 0-16,0-21 0,0 21 0,-22 0 16</inkml:trace>
  <inkml:trace contextRef="#ctx0" brushRef="#br0" timeOffset="63127.97">11536 10689 0,'0'0'0,"0"21"15,-21 1 1,21-44 15,0 1-15,0 0-1,0 0-15,-22 21 16,1 0 0,0 0-16,21 21 15,0 0-15,0 0 16,0 1-16,0-1 16,21-21-16,0 0 15,1 0-15</inkml:trace>
  <inkml:trace contextRef="#ctx0" brushRef="#br0" timeOffset="65291.72">15367 10626 0,'0'-21'16,"0"42"-16,21-64 0,-21 22 0,0 0 16,-21 42 15,21 0-31,0 1 16,-21-1-16,0 21 0,-1 0 0,1 1 15,21-1-15,-21 0 16,0 1-16,0 20 0,0-20 0,-1-1 15,1 0-15,0 1 0,0 20 0,0-21 16,0-20-16,21 20 0,-22 0 0,22-21 16,-21 1-16,21-1 0,0 0 0,0 0 15,0 0-15,0 0 16,0-42 15,0 0-31,0 0 0,0 0 16,0 0-16,0-22 15,0 22-15,0 0 0,0 0 0</inkml:trace>
  <inkml:trace contextRef="#ctx0" brushRef="#br0" timeOffset="65908.24">14880 11028 0,'0'0'0,"-21"-21"0,0 21 16,0 0-1,42 0 1,0 0-16,0 0 15,21 0-15,-20 0 0,20 0 0,0 0 16,1 0-16,20-21 0,-21 21 0,1-22 16,20 22-16,-20-21 0,20 0 15,-21 21-15,1-21 0,-22 0 16,21 0-16,-21-1 0,43-20 16,-43 21-16,-21-21 0,0 20 0,21 1 15,-21-21-15,0 21 0,21 0 0,-21-1 16,0 1-16,0 0 15,0 42 1,0 0-16,0 1 0,-21 20 16,0-21-16,21 21 0,-21 1 0,0-1 15,21 0-15,-21 1 0,-1-1 0,22 0 16,-21-20-16,0 20 0,0 0 0,21-21 16,-21 22-16,21-22 0,-21 21 0,21-21 15,0 1-15,0-1 0,0 0 16,-22-21-16,22-21 31,0 0-31,0-1 16,0 1-16,0 0 0,0 0 15,22 0-15,-1 0 0,0-22 0,0 22 16,0 0-16,0 0 0,22 0 16,-22-1-16,0 1 0,21 0 0,-20 21 0,-1 0 15,21 0-15,-21 0 0,0 0 0,-21 21 16,0 0-16,22 1 0,-22-1 15,0 0-15,0 0 0,0 21 16,0-20-16,-22-1 0,1 21 0,21-21 16,-21 0-16,21 1 0,-21-1 0,0-21 15,21 42-15,-21-42 16,21 21-16,0-42 47,21 0-47,-21 0 0,21 21 15,0-21-15</inkml:trace>
  <inkml:trace contextRef="#ctx0" brushRef="#br0" timeOffset="66631.73">16129 11007 0,'0'0'0,"21"0"0,0-21 0,0 21 0,-21-22 16,0 1-16,0 0 0,0 0 15,0 0-15,0 0 16,-21 21-16,0 0 15,0 0-15,0 0 0,0 0 0,-22 0 16,22 21-16,0 0 0,-21 0 0,20 0 16,1 0-16,0 1 0,0 20 0,-21-21 15,42 0-15,-22 22 0,1-22 0,21 0 16,0 21-16,0-21 0,0 1 0,0-1 16,0 0-16,21 0 0,1-21 15,-1 0-15,0 0 0,0 0 16,0 0-16,0 0 0,1-21 15,-1 21-15,0-21 0,-21 0 0,21-1 16,0 1-16,0 0 0,-21 0 16,22 0-16,-1 0 0,-21-22 0,21 22 15,0 0-15,-21 0 0,0 0 16,21-1-16,-21 1 0,21 21 0,-21 21 16,-21 1-1,0-1-15,21 0 0,-21 0 0,0 21 16,21-20-16,0-1 0,-21 21 0,21-21 15,-22 0-15,22 1 0,0 20 16,0-21-16,0 0 0,22 0 16,-1-21-16,0 0 0,21 0 0,-21 0 15,1 0-15,20 0 0,0 0 16,-21 0-16,22 0 0,-22-21 0,0 0 16,21 0-16,-20 0 0,-1 0 0,0-1 15,0 1-15,0-21 0,0 0 0,1 20 16,-1-20-16,-21 0 0,21-1 0,0 1 15,0 0-15,0-1 0,-21-20 0,22 21 16,-1 20-16,-21-20 0,21 21 0,-21 0 16,0 0-16,0 42 15,-21 0 1,0 0-16,-1 21 0,1-20 16,0 20-16,0 0 0,0 1 0,0-1 15,-1 0-15,1 1 0,0-1 0,0 0 16,21 22-16,-21-22 0,21 0 0,0 22 15,0-22-15,0-21 0,0 1 16,0-1-16,0 0 0,21 0 0,0-21 16,0 0-16,0 0 0,1 0 15,-1 0-15,0 0 0,0 0 0,0-21 16,0 0-16,1 0 0,-22-1 0,21 1 16,0 0-16,0-21 0,-21 21 15,0-22-15,0 22 0</inkml:trace>
  <inkml:trace contextRef="#ctx0" brushRef="#br0" timeOffset="66814.92">16595 11007 0,'0'0'0,"-22"0"15,1 0 1,42 0 0,1 0-1,-1 0-15,0 0 0,21 0 0,-21-21 16,22 21-16,-1 0 0,-21 0 0,22-22 15,-22 22-15,0-21 0,0 21 16,0-21-16,0 21 0,-21-21 0,0 0 16,22 0-16</inkml:trace>
  <inkml:trace contextRef="#ctx0" brushRef="#br0" timeOffset="68644.49">17992 11155 0,'0'0'0,"21"0"0,0 0 15,21 0 1,-42-21-16,21 21 0,-21-21 16,22-1-16,-1 1 0,-21 0 15,0 0-15,0 0 0,0 0 16,0-1-16,0 1 0,0-21 0,0 21 15,0 0-15,-21-1 0,-1 1 16,1 21-16,0 0 0,0-21 0,0 21 16,0 0-16,-1 0 0,1 21 0,0 0 15,-21 1-15,21-1 0,-1 0 0,1 0 16,0 21-16,0-20 0,0 20 0,0-21 16,21 21-16,-22-20 0,22 20 0,0-21 15,0 0-15,0 0 0,22 1 0,-1-1 16,0 0-16,0-21 0,0 0 0,0 0 15,1 0-15,20 0 0,-21 0 0,0 0 16,22 0-16,-22-21 16,0 0-16,0-1 0,0 22 0,0-21 15,1-21-15,-1 21 0,0 0 0,0-1 16,-21-20-16,21 21 0,0 0 0,-21-22 16,0 22-16,22 0 0,-1 0 0,-21 0 15,0 0-15,0 42 31,-21 21-31,21-21 0,0 0 16,-22 1-16,1-1 0,21 21 0,-21-21 16,21 22-16,0-22 0,0 0 0,0 0 15,0 0-15,0 0 0,0 1 16,0-1-16,21-21 16,0 21-16,1-21 0,-1 0 0,0 0 15,21 0-15,-21 0 0,22-21 0,-22 0 16,21 21-16,-21-22 0,22 1 0,-22 0 15,0 0-15,21 0 0,-20-22 0,-1 22 16,-21 0-16,21-21 0,-21 21 0,21-22 16,-21 22-16,0 0 0,0 0 0,0 0 15,0 42 17,0 0-17,0 0-15,21 0 0,-21 0 16,21 1-16,-21-1 0,22 0 15,-22 0-15,0 0 0,0 0 16,0 1-16,0-1 0,0 0 0,0 0 16,0 0-16,0 0 0,0 1 15,0-1-15,21-21 0,0 21 16,0-21-16,0 0 16,0 0-16,1 0 0,-1 0 0,0 0 15,0 0-15,0-21 16,0 21-16,1-21 0,-1-1 0,0 1 15,0 0-15,-21 0 0,21 0 16,0 21-16,-21-21 0,22-1 16,-1 1-16,0 0 0,-21-21 0,21 21 0,0-1 15,0 1-15,1 0 0,-22 0 16,21 0-16,0 0 16,-42 21 15,0 0-31,-1 21 0,1-21 15,21 21-15,0 0 0,0 0 16,-21-21-16,21 21 0,-21 1 0,21-1 16,-21 0-16,21 0 0,0 0 0,0 0 15,0 1-15,0-1 0,0 0 16,0 0-16,0 0 0,0 0 16,21-21-16,0 0 0,0 22 0,0-22 15,1 0-15,-1 0 0,21 0 0,-21 0 16,22 0-16,-22 0 0,21 0 0,0-22 15,-20 22-15,20-21 0,-21 0 0,0 0 16,22 21-16,-22-21 0,0 0 0,-21-1 16,21-20-16,0 21 0,-21 0 0,21 0 15,-21-1-15,0 1 0,0 0 16,0 0-16,0 0 16,-21 42-1,0 0-15,0 0 16,21 0-16,0 1 0,0-1 15,0 0-15,0 0 0,0 0 0,0 0 16,0 1-16,0-1 0,0 0 16,0 0-16,21 0 0,0 0 15,-21 1-15,21-22 0,-21 21 16,-21-21 15,0 0-31,0 0 0,0 0 16,0-21-16,-1 21 0,1 0 15,0 0-15,0 0 0,0 0 16,21 21 0,21 0-1,0-21-15,0 0 16,0 0-16,1 0 0,20 0 0,-21 0 16,0 0-16,22 0 0,-1 0 15,0 0-15,1 0 0,20 0 0,-21 0 16,1 0-16,-1 0 0,0-21 0,22 0 15,-22-1-15,1 1 0,-22 0 0,21 0 16,-21 0-16,22 0 0,-22-1 16,0 1-16,-21 0 0,0 0 0,0 0 15,-21 21 1,0 0-16,-1 0 0,1 0 16,0 21-16,0 0 0,0 0 0,0 0 15,-1 1-15,22-1 0,-21 0 0,21 0 16,0 21-16,0-20 0,0-1 0,0 0 15,0 0-15,0 0 0,21 0 16,1-21-16,-1 22 16,0-22-16,0 0 0,0 0 15,0 0-15,1 0 0,-1-22 0,0 22 16,-21-21-16,21 0 0,0 0 16,-21 0-16,0 0 0,0-1 0,0 1 15,0 0-15,0 0 0,0-21 0,-42 20 16,21 1-16</inkml:trace>
  <inkml:trace contextRef="#ctx0" brushRef="#br0" timeOffset="68831.38">19664 10732 0,'0'0'0,"-43"-22"0,22 22 0,0 0 0,0 0 16,0 0-16,21-21 46,-21 21-14,42 0-17</inkml:trace>
  <inkml:trace contextRef="#ctx0" brushRef="#br0" timeOffset="71351.33">21738 11070 0,'0'21'32,"21"1"-17,0-22-15,1 0 0,-1 21 16,0-21-16,0 0 0,0 0 15,0 0-15,1 0 0,20 0 0,-21 0 16,0-21-16,0 21 0,1-22 0,-1 1 16,-21 0-16,21 21 0,-21-21 0,0 0 15,21 0-15,-21-1 0,0 1 0,0 0 16,0 0-16,0-21 0,-21 20 0,0 1 16,0 0-16,-1-21 0,1 21 0,0-1 15,0 1-15,0 21 0,-22 0 16,22 0-16,0 0 0,-21 0 15,-1 0-15,22 21 0,-21 1 0,0-1 16,20 0-16,-20 0 0,21 21 0,0-20 16,0 20-16,-1 0 0,1-21 0,21 22 15,0-22-15,0 21 0,0-21 0,0 1 16,0-1-16,21 0 0,1 0 0,20 0 16,-21-21-16,0 0 0,22 0 0,-1 0 15,-21 0-15,21 0 0,1 0 16,-22-21-16,21 0 0,1 0 0,-22 0 15,21-1-15,-21 1 0,0 0 0,1-21 16,-1-1-16,0 22 0,0-21 16,-21-22-16,21 22 0,0-21 0,1 20 15,-1-20-15,0-1 0,0 1 0,0-1 16,0 1-16,-21-1 0,0 22 0,22-22 16,-22 22-16,0 21 0,0 0 0,0 0 15,0-1-15,-22 44 16,1-1-16,21 21 15,-21 0-15,0 1 0,0-1 0,0 22 16,21-22-16,0 21 0,0 1 0,-22-1 16,22 1-16,0-22 0,0 22 0,0-22 15,0 22-15,0-22 0,0 0 16,0 1-16,22-22 0,-22 21 0,21-21 0,0 0 16,0 1-16,0-1 15,0-21-15,1 0 0,-1 0 0,0 0 16,0 0-16,0 0 0,22 0 0,-22-21 15,0 21-15,0-22 0,0 1 0,43-21 16,-43 21-16,0 0 0,0-22 16,0 22-16,-21 0 0,22-21 0,-1 20 15,-21 1-15,21-21 0,-21 21 16,0 0-16,0 42 31,-21 0-31,21 0 0,0 0 0,-21 0 16,21 1-16,-22 20 0,1-21 15,21 0-15,0 0 0,0 1 0,0-1 16,0 0-16,21 0 16,1-21-16,-1 0 0,0 0 15,0 0-15,0 0 0,22 0 0,-22 0 16,0 0-16,0 0 0,0-21 0,0 21 16,1-21-16,-1 0 0,0-1 15,0 1-15,0 0 0,0 0 0,-21 0 16,22 0-16,-1-1 0,-21 1 0,21-21 15,0 21-15,-21 0 16,21 21-16,-21 21 31,-21 0-31,21 0 0,0 0 16,-21 0-16,0 1 0,21-1 16,-21 21-16,21-21 0,0 0 0,0 1 15,0-1-15,0 0 0,0 0 16,0 0-16,21-21 15,-21 21-15,21-21 0,0 0 0,0 0 16,0 0-16,1 0 0,-1 0 0,0 0 16,0-21-16,0 21 0,0-21 0,22 21 15,-22-21-15,0 0 0,0 0 0,0-1 16,1 1-16,-22 0 0,21 0 16,-21 0-16,21-22 0,-21 22 0,0 0 15,0 0-15,-21 21 31,0 0-31,21 21 16,0 0-16,0 0 16,0 1-16,0-1 0,0 0 15,0 0-15,0 0 0,21 0 16,-21 1-16,21-22 0,-21 21 0,0 0 16,0 0-16,0 0 15,0 0 1,21-21-1,0 0 1,0 0-16,1 0 16,-1 0-16,0 0 0,0-21 15,0 0-15,0 21 0,1-21 16,-1 0-16,0 21 0,0-21 0,-21-1 16,21 1-16,0 0 0,1-21 15,-1 21-15,-21-1 0,-21 44 47,21-1-31,-22-21-16,1 21 0,21 0 0,0 0 15,0 0-15,0 1 0,0-1 16,0 0-16,0 0 16,0 0-16,21-21 0,1 0 15,20 21-15,-21-21 0,21 0 0,-20 0 16,-1 0-16,21 0 0,-21 0 15,22 0-15,-22 0 0,0 0 0,0 0 16,0 0-16,0-21 0,1 0 0,-1 21 16,-21-21-16,0 0 0,21 0 0,-21-1 15,21 1-15,-21 0 16,0 0-16,0 0 0,-21 42 31,21 0-31,-21 0 16,0 0-16,-1 1 0,22-1 15,-21 0-15,21 0 0,-21 0 0,0 0 16,21 1-16,0-1 16,-21-21-1,21-21 17,0-1-32,21 1 15,0 21-15,-21-21 0,21 0 0,0 0 16,-21 0-16,22-1 0,-1 1 15,0 0-15,21 0 0,-21 0 0,1 0 16,-1 21-16,21-22 0,-21 22 16,0 0-16,1 0 0,-1 0 0,0 0 15,-21 22-15,0-1 0,0 0 16,0 0-16,0 0 0,0 0 16,0 1-16,0-1 0,0 0 15,0 0-15,0 0 0,0 0 16,0 1-16,21-1 0,0-21 15,0 0-15,1 0 0,20 0 0,-21 0 16,21 0-16,-20 0 0,20 0 16,0 0-16,-21 0 0,1 0 15,-1-21-15,0-1 0,0 22 0,0-21 16,0 0-16,1 0 0,-22 0 0,0 0 16,0-1-16,21 1 0,-21 0 0,0 0 15,0 0-15,0 0 0,0-1 0,-21 22 16,-1 0-16,-20 0 15,21 0-15,0 0 0,0 22 16,-1-22-16,1 21 0,0 0 0,0 0 16,0 0-16,0 0 0,-1 1 15,22-1-15,0 0 16,0 0-16,22-21 16,-1 21-16,0-21 0,0 0 15,0 0-15,0 0 0,1 0 0,-1 0 16,0 0-16,-21-21 0,21 21 0,0-21 15,-21 0-15,21 21 0,1-21 16,-1-1-16,-21 1 16,-21 42 15,-1 1-31,1-22 16,0 21-16,21 0 0,-21 21 15,-21 22-15,-1-43 0,43 21 0,-21 1 16,0 20-16,0-21 0,21 1 15,-21-1-15,21 22 0,-22-22 0,1 0 16,0 22-16,21-22 0,-21 0 0,0 1 16,0-1-16,-1 22 0,1-22 0,0 0 15,0 1-15,0-1 0,-22-21 16,22 21-16,0-20 0,0-1 0,0 0 0,0 0 16,-1-21-16,1 0 0,21 21 15,-21-21-15,0 0 0,0 0 0,0 0 16,-1 0-16,22-21 15,-21 21-15,21-21 16,0 0-16,0 0 16,-21-1-16,21 1 0,0 0 15,0 0-15,0 0 0,0 0 0,0-1 16,0-20-16,0 0 0,0 21 0</inkml:trace>
  <inkml:trace contextRef="#ctx0" brushRef="#br0" timeOffset="71575.73">23918 10732 0,'0'0'15,"-21"0"-15,21-22 0,-21 22 0,21-21 16,-21 21-16,21-21 16,21 21 30,0 0-30,0 0-16,0 21 0,1-21 16,-1 0-16,0 0 0,0 21 0,21-21 15</inkml:trace>
  <inkml:trace contextRef="#ctx0" brushRef="#br0" timeOffset="72495.55">25887 10986 0,'0'0'0,"0"-43"16,0 22-1,0 0-15,0 0 16,-21 21 0,-1-21-16,1 21 0,0 0 15,0 0-15,0 21 16,0 0-16,-1 0 0,1-21 0,0 21 15,0 0-15,0 1 0,0-1 0,-1 21 16,22-21-16,0 0 0,-21-21 0,21 22 16,0-1-16,0 0 0,0 0 0,0 0 15,21-21 1,1 0-16,-1 0 16,0 0-16,0 0 0,0-21 15,0 21-15,1-21 0,-1 0 0,0 21 16,0-21-16,-21-1 0,21 1 0,0 0 15,1 0-15,-1 0 0,0 0 16,-21-1-16,21 22 0,-42 0 31,21 22-15,-21-1-16,21 0 0,0 0 16,0 0-16,0 0 0,0 1 0,0-1 15,0 0-15,0 0 0,21 0 16,0-21-16,0 21 0,22-21 0,-22 0 15,0 0-15,21 0 0,-21 0 0,1 0 16,-1 0-16,0 0 0,0 0 16,0 0-16,0 0 15,-21-21-15,0 0 16,-21 0 0,0 21-16,0 0 0,0 0 0,-22 0 15</inkml:trace>
  <inkml:trace contextRef="#ctx0" brushRef="#br0" timeOffset="74226.99">762 12848 0,'-21'-21'15,"42"42"-15,-63-63 0,42 21 0,-22 0 0,1-1 16,0 1-16,21 0 0,-21 0 16,0 21-16,21-21 0,-21 21 15,-1 0 1,22 21-16,0 0 15,0 0-15,0 22 0,-21-1 0,21 0 16,0 1-16,-21-1 0,21 0 16,0 1-16,0-1 0,0 0 0,0 1 15,-21-22-15,21 21 0,-21-21 16,21 0-16,0 1 0,0-1 0,0 0 16,-21 0-16,21-42 31,0 0-16,0 0 1,0-1-16,0 1 0,21-21 0,0 21 16,-21-22-16,21 22 0,0-21 0,0 0 15,1-1-15,-1 1 0,21 21 16,-21-22-16,0 22 0,1 0 0,-1 0 16,21 0-16,-21 21 0,0 0 15,1 0-15,-1 21 0,0 0 0,0 21 16,0-20-16,-21 20 0,0 0 0,21 1 15,-21-22-15,0 21 0,0 0 16,0-20-16,0 20 0,0-21 0,0 21 16,0-20-16,0-1 15,0 0-15,-21 0 0,21-42 47,0 0-47,0 0 0,21-1 16,1 1-16,-22 0 0,21 0 0,0-21 15,0 20-15,0-20 0,0 0 16,1 21-16,-1-22 0,21 22 0,-21-21 16,0 21-16,1 21 0,20-22 15,-21 22-15,0 0 0,0 0 0,1 22 16,-22-1-16,21 0 0,-21 21 0,0-21 16,0 1-16,0 20 0,0-21 15,0 21-15,0-20 0,0 20 0,-21-21 16,21 0-16,-22 0 0,22 1 15,-21-1-15,0 0 0,21 0 16,21-21 15,0-21-31,1 0 16,-1 21-16,0-21 0,0-1 0</inkml:trace>
  <inkml:trace contextRef="#ctx0" brushRef="#br0" timeOffset="74610.77">1651 13102 0,'0'21'15,"21"-21"-15,0 0 16,0 0-16,1 0 0,-1 0 16,0-21-16,0 21 0,0-21 15,22 21-15,-22-21 0,0 0 0,0 21 16,0-21-16,0-1 0,-21 1 15,22 0-15,-22 0 16,0 0-16,-22 21 16,1 0-16,0 0 0,0 0 0,0 0 15,0 21-15,-1-21 16,1 21-16,0 0 0,0 0 0,0 1 0,0 20 16,-1-21-16,22 0 0,-21 22 15,21-22-15,0 0 0,0 0 16,0 0-16,0 0 0,0 1 0,0-1 15,21 0-15,1-21 0,-1 21 16,0-21-16,0 0 0,0 0 16,0 0-16,1 0 0,-1 0 0,21 0 15,-21 0-15,0 0 0,1-21 0,-1 21 16,0-21-16,0 0 0,21-1 16,-20 1-16</inkml:trace>
  <inkml:trace contextRef="#ctx0" brushRef="#br0" timeOffset="74883.12">2582 12679 0,'0'0'0,"0"-21"0,0-64 15,0 43-15,0 21 0,0 42 32,-21-21-32,0 42 0,21-21 15,-21 22-15,0-1 0,21 0 0,-22 1 16,1-1-16,21 0 0,-21 1 15,0-1-15,21 0 0,-21 1 0,0-1 16,21-21-16,0 21 0,-22-20 16,1-1-16,21 0 0,-21 0 15,21 0-15,0 0 0,21-21 32,0 0-32,1 0 0,-1-21 0,0 0 15,21 0-15,-21 0 0</inkml:trace>
  <inkml:trace contextRef="#ctx0" brushRef="#br0" timeOffset="75343.87">2900 12679 0,'0'0'0,"0"-42"15,0 20-15,0 1 0,0 0 16,0 42 0,0 0-1,0 22-15,-21-22 0,21 21 16,0 1-16,-22-1 0,22 0 0,-21-21 15,0 22-15,0-1 0,21 0 0,-21 1 16,0-22-16,-1 21 0,22-21 0,-21 1 16,0-1-16,21 0 0,-21 0 15,21 0-15,21-42 47,-21 0-47,21 0 0,0 21 16,1-21-16,-1-22 0,0 22 0,0 0 15,0 0-15,0-22 0,1 22 16,-1 0-16,0 0 0,0 21 16,0 0-16,0 0 15,1 21-15,-22 0 0,0 0 16,0 1-16,0-1 0,0 0 16,0 0-16,0 0 0,0 0 0,0 1 15,0-1-15,0 0 0,-22 0 0,22 0 16,-21-21-16,21 21 0,0 1 31,-21-22-15,21-22-1,-21 1 1,21 0-16</inkml:trace>
  <inkml:trace contextRef="#ctx0" brushRef="#br0" timeOffset="75619.71">2392 12764 0,'-43'0'0,"86"0"0,-128 0 0,64 0 0,0 0 15,0 0-15,21-22 16,21 22 0,0-21-16,21 21 0,-21 0 15,22-21-15,-1 21 0,0 0 16,1 0-16,-22 0 0,21 0 0,-21 0 15,1 0-15,-1 0 0,0 0 0,0 0 16,-21 21 31,0 0-31</inkml:trace>
  <inkml:trace contextRef="#ctx0" brushRef="#br0" timeOffset="76146.5">3154 12954 0,'0'0'0,"21"-21"0,-21 0 16,0 0 15,0 42-15,0 0-1,0 0-15,-21 0 0,21 0 0,0 1 16,-21-1-16,21 21 0,-22-21 15,22 0-15,0 1 0,0-1 0,0 0 16,0 0-16,0 0 0,0 0 0,0 1 16,22-22-16,-1 0 0,0 0 15,0 0-15,0 0 0,0 0 0,1 0 16,-1 0-16,0-22 0,0 1 16,0 21-16,0-21 0,-21 0 15,0 0-15,0 0 0,0-1 16,0 1-16,0 0 0,0 0 15,0 0-15,-21 0 0,0-1 0,0 1 16,0 21-16,0-21 0,-1 21 0,22-21 16,-21 21-16,0 0 0,0 0 15,0 0-15,0 0 0,21 21 0,0 0 16,-22-21-16,22 21 0,0 1 0,0-1 16,0 0-16,0 0 15,22 0-15,-1-21 0,0 0 16,0 0-16,21 0 0</inkml:trace>
  <inkml:trace contextRef="#ctx0" brushRef="#br0" timeOffset="76677.28">3789 13060 0,'0'0'0,"21"0"0,-21-42 16,0 20-16,0 1 15,0 0-15,-21 21 0,0 0 16,-1 0-16,1 0 0,0 0 15,0 0-15,0 0 0,0 21 16,-22 0-16,43 1 0,-21-1 16,0 0-16,0 0 0,0 21 0,21-20 15,0-1-15,-22 0 0,1 0 0,21 0 16,-21 0-16,21 1 0,0-1 16,0 0-16,21 0 15,0-21-15,1 0 0,-1 0 0,0 0 16,0 0-16,21-21 0,-20 21 0,-1-21 15,0 0-15,21 21 0,-21-22 16,1 1-16,-1 0 0,0 0 0,0 0 16,0-22-16,0 22 0,1-21 0,-1 0 15,-21-1-15,21 1 0,0 0 0,-21-1 16,0 1-16,0-22 16,21 22-16,-21 0 0,0-1 0,0 1 15,0 21-15,0 0 0,0 0 0,-21 42 31,21 0-31,-21 21 0,21-21 16,-21 43-16,0-22 0,21 1 0,-22 20 16,22-21-16,-21 1 0,21 20 0,-21-20 15,21-1-15,0 0 0,0 1 0,0-1 16,0-21-16,0 0 0,0 0 16,0 1-16,0-1 0,0 0 0,21-21 15,0 0-15,1 0 0,-1 0 16,0 0-1,0 0-15,-21-21 0,21 0 0,0-1 16,1 1-16,-1 0 0</inkml:trace>
  <inkml:trace contextRef="#ctx0" brushRef="#br0" timeOffset="78119.7">5355 12891 0,'0'0'15,"21"-22"-15,0-20 16,1 21-16,-22 0 0,21 0 0,-21-1 16,0 1-16,0 0 0,0 0 0,0 0 15,-21 21 1,-1 0-16,1 0 0,21 21 15,-21-21-15,0 21 0,0 21 16,0-20-16,-1 20 0,22 0 0,0 1 16,-21-1-16,21 0 0,-21 1 0,21 41 15,0-41-15,0-22 0,0 21 16,0-21-16,0 22 0,21-22 16,0 0-16,22 0 0,-22-21 0,21 21 15,1-21-15,-1 0 0,0 0 16,1 0-16,20 0 0,-21 0 0,22 0 15,-22 0-15,22-21 0,-22 21 0,0-21 16,1 0-16,-1 0 0,-21-1 0,22 1 16,-22 0-16,0 0 0,-21 0 15,0 0-15,0-1 0,0-20 0,0 21 16,0 0-16,0-22 0,0 22 0,-21 21 16,0-21-16,-1 21 0,1 0 0,0 0 15,0 0-15,0 21 0,-22-21 16,22 21-16,0 1 0,0 20 0,0-21 15,-22 21-15,22-20 0,0 20 16,21-21-16,0 0 0,-21 22 0,21-22 16,0 0-16,0 0 0,0 0 0,21-21 15,0 21 1,22-21-16,-22 0 0,0 0 16,0 0-16,0-21 0,22 21 0,-22-21 15,0 0-15,0 21 0,0-21 0,22 0 16,-22-1-16,0 1 0,-21 0 0,21 0 15,0 0-15,-21-22 0,0 22 16,0 0-16,21 0 0,-21 0 0,0 0 16,0-1-16,22 22 0,-22 22 31,0-1-31,0 21 16,0-21-16,0 0 0,-22 1 0,22-1 15,0 0-15,0 0 0,-21 21 16,21-20-16,0-1 0,0 0 15,0 0-15,0 0 0,21-21 0,1 21 16,-1-21-16,0 0 0,0 0 16,0 0-16,0 0 0,22 0 0,-22 0 15,0-21-15,0 21 0,22-21 16,-22 0-16,0 21 0,0-21 0,21 0 16,-20-1-16,-1 1 0,0 0 0,0-21 15,0 21-15,-21-1 0,21-20 16,1 0-16,-1-1 0,-21 1 0,21 0 15,0-1-15,-21 22 0,0-21 16,21 21-16,-21 0 0,0-1 0,21 1 16,-21 42-1,0 1-15,0-1 0,-21 21 0,21-21 16,-21 22-16,0-1 0,0-21 0,21 21 16,-21 1-16,-1-22 0,1 21 15,21 1-15,0-22 0,-21 0 16,21 21-16,0-21 0,-21 1 0,21-1 15,0 0-15,0 0 0,21 0 0,0-21 16,0 0-16,1 0 0,-1 0 16,21 0-16,-21 0 0,0 0 0,22 0 15,-22 0-15,21 0 0,-21 0 16,22-21-16,-22 0 0,21 0 0,-21 0 16,22-1-16,-22 1 0,0 0 0,0 0 15,0 0-15,1-22 0,-1 1 0,0 21 16,0-21-16,-21-1 0,0 1 0,0 0 15,0-1-15,21 22 0,-21-21 16,0 21-16,0-1 0,-21 22 16,0 22-16,21-1 15,-21 0-15,0 21 0,-1-21 16,22 22-16,-21-1 0,0 0 0,0 1 16,21-22-16,0 21 0,-21 1 15,21-22-15,0 0 0,0 21 0,0-21 16,0 1-16,0-1 0,0 0 0,0 0 15,21-21-15,0 21 0,0-21 0,0 0 16,1 0-16,-1 0 0,0 0 16,0 0-16,0 0 0,0 0 15,1 0-15,-1 0 0,0-21 16,0 0-16,0 0 16,0 0-16,1 21 0</inkml:trace>
  <inkml:trace contextRef="#ctx0" brushRef="#br0" timeOffset="80386.46">8488 13123 0,'0'0'16,"21"0"15,0-21-31,0 0 0,0 21 15,1-21-15,-1 0 0,0 21 0,0-21 16,0-1-16,0 1 0,22 0 0,-22-21 16,-21 21-16,21-1 0,0-20 0,-21 21 15,21-21-15,-21-1 0,0 22 16,0-21-16,0 21 0,0-22 0,0 22 16,0 0-16,0 0 0,-21 21 31,0 42-31,21-21 0,-21 22 0,0-1 15,0 21-15,-1 1 0,1-1 16,0 1-16,0 21 0,0-22 16,0 1-16,-22 20 0,22-20 0,21 20 15,-21 1-15,0 0 0,0-1 0,21 22 16,-22-21-16,22 0 0,0-1 0,-21 22 16,0-21-16,21-1 0,-21-20 0,21 21 15,0-22-15,0 1 0,0-22 0,0 0 16,0-21-16,0 1 0,0-1 0,21-21 15,21-21-15,-20-1 16,20 1-16,0-21 0,1 21 0,-1-22 16,0 1-16,1-21 0,-1 20 0,-21-20 15,21 20-15,-20-20 0,-1-1 16,0 22-16,-21-21 0,0-1 0,0 1 16,0-1-16,-21 1 0,0-1 0,-1 1 15,-20 20-15,21 1 0,-21 0 0,20-1 16,-20 22-16,21 0 0,-21 0 15,20 21-15,1 0 0,0-21 0,42 21 32,22 0-32,-22-22 15,21 22-15,0-21 0,1 21 0,-1-21 16,0 0-16,22 21 0,-22-21 0,1-22 16,20 22-16,-21 0 0,1 0 15,-1-21-15,-21 20 0,0-20 16,1 21-16,-22 0 0,21 0 0,-21-1 15,0 1-15,0 0 0,-21 21 16,-1 0-16,1 0 0,0 21 16,0 0-16,21 1 15,0-1-15,-21 0 0,21 21 0,0-21 16,0 1-16,0 20 0,0-21 0,0 0 16,0 0-16,0 1 0,0-1 0,21 0 15,-21 0-15,21-21 0,0 0 0,0 21 16,1-21-16,-1 0 0,0 0 0,0 0 15,0 0-15,0 0 0,1-21 16,-1 21-16,21-21 0,-42 0 16,21 0-16,0 21 0,1-22 0,-1-20 15,-21 21-15,21 0 0,0 0 0,-21-22 16,21 22-16,-21 0 0,0 0 0,0 0 16,21 21-16,-21 21 31,0 0-31,0 0 0,-21 0 15,21 22-15,-21-22 0,21 0 0,0 0 16,0 0-16,0 0 0,0 1 0,0-1 16,0 0-16,0 0 0,0 0 15,21-21-15,0 0 0,1 0 16,-1 0-16,0 0 16,0 0-16,0 0 0,0 0 15,1 0-15,-1-21 0,0 21 0,0-21 16,0 0-16,0 0 0,-21-1 15,22 1-15,-22 0 0,0 0 0,0 0 16,0 0-16,0-1 0,0 1 0,0 0 16,0 0-1,-22 21-15,1 0 16,0 0-16,0 21 0,0-21 16,0 21-16,-1 0 0,1-21 15,0 0-15,0 0 16,21-21 15,0 0-15,0 0-1,0 0 1,0 0-16,21 21 31,0 0-31,0 0 16,1 0-16,-1 0 0,0 0 15,0 0-15,0 0 0,22 0 0,-22 21 0,0-21 16,21 0-16,1 0 0,-22 21 0,21-21 16,0 21-16,1-21 0,-1 0 15,0 21-15,1-21 0,-22 0 16,0 21-16,0 1 0,0-22 0,-21 21 16,0 0-16,0 0 0,0 0 15,0 0-15,0 1 0,-21-22 16,21 21-16,-21 0 0,0-21 0,0 21 15,21 0-15,-21-21 0,-1 0 16,22 21-16,0-42 47,0 0-31,0 0-16,0 0 15,22 0-15,-22-1 0,21 1 0,0 0 16,0-21-16,0 21 0,0-1 15,1 1-15,-1 21 0,0-21 0,0 0 16,0 21-16,0 0 0,1 21 16,-22 0-16,0 0 15,0 1-15,0-1 0,0 0 0,0 0 16,0 0-16,0 0 0,0 1 0,0-1 16,0 0-16,0 0 0,0 0 15,0 0 1,0-42 15,0 0-15,0 0-16,21 0 15,0 0-15,-21-1 0,21 1 0,0 0 16,0 0-16,22 0 0,-22 0 16,0-1-16,21 1 0,-20 0 0,20 0 15,-21 21-15,21 0 0,-20 0 0,-1 0 16,0 21-16,0 0 0,-21 0 0,0 1 15,0-1-15,0 0 0,0 0 0,0 0 16,0 0-16,0 1 0,-21-1 16,0 0-16,21 0 15,-21 0-15,-1-21 16,22 21-16,22-21 31,-1 0-31,0-21 0,0 21 0,21-21 16</inkml:trace>
  <inkml:trace contextRef="#ctx0" brushRef="#br0" timeOffset="81860.02">11959 13250 0,'0'0'0,"-63"43"16,20-43-16,22 0 0,0 0 15,21 21-15,0-42 32,21 21-32,0-21 0,0-1 0,1 22 15,20-21-15,0 0 0,1-21 0,-1 21 16,0-1-16,1-20 0,20 0 15,-21 21-15,1-22 0,-1 1 16,0 0-16,-20-1 0,-1 1 0,0 0 16,-21 20-16,0 1 0,0 0 0,-21 21 15,0 0-15,-1 0 0,1 0 16,0 0-16,-21 21 0,21 0 0,-1 22 16,1-22-16,0 21 0,0 1 15,21-1-15,0-21 0,0 21 0,0 1 16,0-22-16,0 21 0,0 1 15,0-22-15,0 0 0,0 0 0,0 21 0,0-20 16,0-1-16,0 0 0,0 0 16,-21-21-1,0 0-15,-1 0 0,1 0 0,0 0 16,0 0-16,0 0 0,-22-21 0,22 21 16,0-21-16,0 21 0,0-21 0,0-1 15,21 1 1,21 21-1,0 0 1,0 0-16,0 21 0,0-21 0,1 22 16,20-22-16,-21 0 0,0 21 0,22-21 15,-1 0-15,0 21 0,-21-21 16,22 0-16,-1 0 0,0 0 0,1 0 0,-22 0 16,21 0-16,1 0 15,-22-21-15,0 21 0,21-21 0,-21 21 16,1-22-16,-22 1 0,21 0 0,0 21 15,0-21-15,-21 0 0,0 0 0,21-22 16,-21 22-16,21 0 0,-21 0 0,0 0 16,0-1-16,0 1 0,0 42 31,0 1-15,0-1-16,0 0 0,0 21 0,-21-21 15,21 1-15,-21-1 0,21 21 0,0-21 16,0 0-16,0 1 0,0-1 0,0 0 15,21-21 1,0 0-16,1 0 0,-1 0 0,0 0 16,0 0-16,0 0 0,0 0 0,22 0 15,-22-21-15,0 21 0,0-21 0,0-1 16,1 1-16,-1 21 0,0-21 16,0 0-16,0 0 0,-21 0 0,21-22 15,-21 22-15,0-21 0,0-1 16,0 22-16,0 0 0,0 42 31,0 0-31,0 1 0,0-1 16,0 0-16,0 0 15,-21 0-15,21 0 0,0 1 0,0-1 16,0 0-16,0 0 0,0 0 0,0 0 16,0 1-16,21-22 0,1 0 15,-1 0-15,21 0 0,-21 0 16,0 0-16,1 0 0,-1-22 0,0 22 15,0-21-15,0 0 0,0 0 16,1 0-16,-1 0 0,0-1 0,-21 1 16,21-21-16,0 21 0,-21-22 0,0 1 15,21 0-15,1-1 0,-22 1 0,21-21 16,-21 20-16,0 1 0,21 21 0,-21-22 16,0 22-16,21 0 0,-21 42 31,0 0-31,0 1 15,-21 20-15,0 0 0,0 1 0,21-22 16,-22 21-16,22 0 0,-21 22 0,21-43 16,-21 21-16,0 1 0,21-1 15,-21 0-15,0-20 0,21-1 0,0 21 0,-22-21 16,1 0-16,21 1 0,0-44 47,0 1-47,0 0 0,21 0 15,1 0-15,-1 0 16,0-1-16,0 1 0,21 0 0,-20 0 16,-1 0-16,21 0 0,-21 21 0,0 0 15,22 0-15,-22 0 0,0 0 16,0 0-16,-21 21 0,21 0 16,-21 0-16,0 0 0,0 0 15,0 1-15,0-1 0,-21 0 0,0 0 16,0 0-16,0 0 0,0-21 0,-22 22 15,22-22-15,0 21 0,-43 0 16,43-21-16,0 0 0,0 0 0,0 0 16,0 0-1,21-21 1,21 0-16,-21-1 16,42 22-16</inkml:trace>
  <inkml:trace contextRef="#ctx0" brushRef="#br0" timeOffset="83579.03">15303 12785 0,'0'0'0,"22"0"0,-1-21 0,-21-1 16,21 22-16,0-21 0,-21 0 0,0 0 15,0 0-15,0 0 16,0-1-16,-21 22 15,0 0-15,0 0 0,-1 0 16,1 0-16,0 22 0,-21-1 0,21 21 16,-1-21-16,1 22 0,0-1 15,0 0-15,0 22 0,0-22 0,-1 0 16,22 1-16,0-1 0,0 0 0,0 1 16,0-22-16,0 21 0,0-21 0,22 1 15,-22-1-15,42 0 0,-21 0 16,21 0-16,1-21 0,-1 0 0,0 0 0,1 0 15,20 0-15,-20 0 0,20-21 16,-21 21-16,1-21 0,20 0 16,-20 0-16,-1-1 0,0 1 0,-21-21 15,22 21-15,-22-22 0,21 1 0,-21 0 16,22-1-16,-22 1 0,0-21 0,21 20 16,-20-20-16,-1 20 0,0-20 0,0 21 15,0-1-15,0 1 0,-21 21 0,22 0 16,-22-1-16,-22 44 15,1 20 1,0-21-16,0 21 0,0 1 16,0-1-16,-1 0 0,1 1 0,0-1 15,0 0-15,21 22 0,-21-43 16,21 21-16,0 1 0,0-1 0,0-21 16,0 0-16,21 22 0,0-22 0,0-21 15,22 21-15,-22 0 0,21-21 0,-21 0 16,22 0-16,-1 0 0,0 0 0,1 0 15,-1 0-15,0-21 0,1 0 16,-1 0-16,0 0 0,-21-1 0,1 1 16,-1 0-16,0 0 0,0-21 0,0 20 15,-21-20-15,0 21 0,0-21 0,0-1 16,0 22-16,0 0 0,0 0 0,0 0 16,-21 21-16,0 0 0,0 0 0,0 0 15,-1 21-15,-20 0 16,21 0-16,0 21 0,0-20 15,-1-1-15,1 21 0,0-21 0,0 0 16,0 22-16,0-1 0,21-21 16,0 0-16,0 1 0,0-1 0,0 0 15,21-21-15,0 0 16,0 0-16,0 0 0,0 0 0,1 0 16,-1 0-16,0-21 0,0 0 15,0 21-15,0-22 0,1 1 0,-1 0 16,0 0-16,0 0 0,0 0 15,-21-1-15,21 1 0,1-21 0,-22 21 0,21 0 16,-21-1-16,0 1 0,0 0 16,0 0-16,0 42 15,-21 0 1,21 0-16,-22 1 0,1-1 0,0 0 16,21 21-16,-21-21 0,0 1 15,21-1-15,-21 21 0,21-21 0,0 0 16,0 1-16,0-1 0,0 0 15,0 0-15,21-21 16,0 0-16,0 0 0,0 0 0,22 0 16,-22 0-16,0 0 0,21-21 0,-21 21 15,22-21-15,-1 0 0,-21 21 0,0-22 16,1 1-16,20 0 0,-21 0 16,0 0-16,-21-22 0,21 22 15,1 0-15,-22 0 0,0 0 0,0 0 16,-22 21-1,22 21 1,-21 0-16,21 0 0,0 0 0,0 0 16,0 1-16,0-1 0,0 0 0,0 0 15,0 0-15,0 0 0,0 1 0,0-1 16,0 0-16,0 0 0,0 0 16,0 0-1,-21-21 16,0 0-31,21-21 0,-21 0 16,0 0-16,-1 0 16,1 21-16,21-21 0,-21 21 15,0 0-15,21 21 32,0 0-17,0 0-15,21 0 16,0-21-1,0 0-15,1 0 0,-1 0 0,0 0 16,0 0-16,0 0 0,0 0 0,1 0 0,20 0 16,-21-21-16,0 21 0,22-21 15,-22 21-15,21-21 0,-21 0 0,22 21 16,-22-22-16,0 1 0,0 0 16,43-64-16,-43 64 15,0 0-15,0 0 0,-21 0 0,0-22 16,-21 65 15,21-1-31,-21 0 0,0 0 0,-1 0 16,22 0-16,0 1 0,0-1 15,-21 0-15,21 0 0,0 0 0,0 0 16,0 1-16,0-1 0,0 0 16,0 0-16,0 0 0,0 0 0,-21 1 15,21-1-15,-21-21 16,0 0-16,0 21 0,-1-21 15,1 0-15,0 0 0,0 0 16,0 0-16,21-21 16,0 0-16,0-1 15</inkml:trace>
  <inkml:trace contextRef="#ctx0" brushRef="#br0" timeOffset="84983.47">18796 12996 0,'0'0'0,"-21"0"0,21-21 15,0 0 1,0 0-16,0 0 15,21 21-15,0-21 16,0 21-16,-21-22 0,21 22 0,-21-21 16,22 21-16,-1 0 0,-21-21 15,0 42 1,0 0-16,0 1 0,0-1 16,-21 0-16,-1 21 0,1 1 15,21-22-15,-21 21 0,0-21 0,0 22 16,0-22-16,-1 0 0,1 0 0,21 0 15,-21 0-15,21 1 0,-21-22 0,21 21 16,21-21 0,0-21-1,0 21-15,1-22 0,-1 1 16,21 21-16,-21-21 0,0 0 0,1 0 16,-1-22-16,0 22 0,0 0 15,0 0-15,0-21 0,-21 20 0,22 1 16,-22 0-16,21 21 0,0-21 15,-21 42 1,0 0-16,0 0 0,0 1 16,0 20-16,0-21 0,0 0 0,0 0 15,0 1-15,21-1 0,-21 0 0,21 0 16,0 0-16,-21 0 0,22-21 16,-1 0-16,0 0 0,0 22 15,0-22-15,0 0 0,1 0 16,20 0-16,-21-22 0,0 22 0,0-21 15,22 0-15,-22 21 0,0-21 0,0 0 16,0 0-16,1-1 0,-22 1 0,21-21 16,0 21-16,-21-22 0,21 22 0,-21-21 15,0 0-15,0 20 0,21 1 0,-21 0 16,0 0-16,0 0 0,0 42 31,0 0-31,0 0 0,-21 22 0,21-22 16,-21 21-16,21-21 0,0 22 15,-21-22-15,21 0 0,-21 21 0,21-21 16,0 1-16,0-1 0,0 0 0,0 0 16,0 0-16,21 0 0,0-21 0,0 0 15,21 22-15,-20-22 0,-1 0 16,21 0-16,-21 0 0,22 0 0,-22-22 16,0 1-16,21 21 0,-21-21 0,1 0 15,20 0-15,-21-22 0,0 22 0,0-21 16,-21 21-16,22-22 0,-1-20 0,0 21 15,0-1-15,-21-20 0,21 20 16,0-20-16,-21 21 0,0-1 0,0 1 0,0 21 16,22 0-16,-22-1 0,0 1 0,-22 21 31,1 21-31,0 1 0,0-1 16,0 21-16,0-21 0,-1 22 0,1-1 15,0 0-15,0 1 0,0 41 16,0-41-16,-1-1 0,22 0 0,0 1 15,0-1-15,-21-21 0,21 0 0,0 0 16,0 1-16,0-1 0,0 0 16,0-42 15,21 21-31,1-21 0,-22-1 0,21 1 16,0 0-16,0 0 0,0 0 0,-21 0 15,21-1-15,1 1 0,-1 0 16,-21 0-16,21 21 0,-21-21 15,21 21-15,-21 21 16,0 0-16,0 0 0,0 0 16,0 1-16,0-1 0,0 0 15,0 0-15,21-21 0,-21 21 0,21 0 16,-21 1-16,22-22 0,-1 21 0,0-21 16,0 0-16,21 0 0,-20 0 15,-1 0-15,0 0 0,21 0 0,-21 0 16,1 0-16,-1-21 0,-21-1 0,21 22 15,0-21-15,-21 0 0,21-21 16,-21 21-16,21-1 0,-21 1 16,22 0-16,-22 0 15,0 42 1,-22 0 0,22 0-16,-21 1 0,21-1 0,-21 0 15,21 0-15,-21 0 0,21 0 16,0 1-16,0-1 0,0 0 0,0 0 15,0-42 17,0 0-17,0 0-15,21-1 0,-21 1 16,0 0-16,21 0 0,-21 0 16,0 0-16</inkml:trace>
  <inkml:trace contextRef="#ctx0" brushRef="#br0" timeOffset="85131.38">20489 12827 0,'0'-21'16,"0"169"-16,0-275 0,0 64 0,0 41 0,0 1 0,0 0 15,0 0-15,0 0 16,-21 21-16,0 0 16,21 21 15,0 0-31,21-21 16,0 21-16,0-21 15,1 0-15,-1 0 0</inkml:trace>
  <inkml:trace contextRef="#ctx0" brushRef="#br0" timeOffset="85755.54">20870 12785 0,'0'0'16,"0"-21"-16,0-1 15,0 1 1,-21 21 0,0 0-16,0 21 0,0 1 15,-1-1-15,22 0 0,-21 0 0,21 21 16,-21-20-16,21-1 0,0 21 15,0-21-15,0 0 0,0 22 0,0-22 0,0 0 16,0 0-16,21 0 0,0-21 16,22 22-16,-22-22 0,0 0 15,21 0-15,1 0 0,-22 0 0,21 0 16,-21 0-16,22 0 0,-22-22 0,21 22 16,-21-21-16,1 0 0,-1 0 0,0 0 15,0-22-15,0 22 0,-21-21 0,0 0 16,21-1-16,-21-20 0,22 20 0,-1 1 15,-21-21-15,0 20 0,0 1 16,0 0-16,0-1 0,0 22 0,0 0 16,0 0-16,0 42 15,0 0-15,0 0 16,-21 0-16,21 22 0,0-1 0,0 0 16,-22 1-16,22-1 0,-21 0 15,21 1-15,-21 20 0,21-20 0,-21-1 16,21-21-16,0 21 0,0 1 0,-21-22 15,21 0-15,-21 0 0,21 0 16,0-42 0,0 0-1,0 0-15,0-21 0,0 20 16,21 1-16,0-21 0,0 21 0,0-22 16,0 1-16,1 0 0,-1 21 15,21-22-15,-21 22 0,0 0 0,22 21 0,-22 0 16,0 0-16,0 0 15,0 0-15,1 21 0,-22 0 0,0 22 16,21-22-16,-21 21 0,0 0 0,0 1 16,0-22-16,0 21 0,0-21 0,0 1 15,-21-1-15,-1 0 0,22 0 0,-21 0 16,0-21-16,21 21 0,0-42 31,21 0-31</inkml:trace>
  <inkml:trace contextRef="#ctx0" brushRef="#br0" timeOffset="88086.51">22606 12954 0,'-42'0'0,"84"0"0,-106 21 0,43 0 0,0 1 16,0-22-16,21 21 0,-21-21 0,21 21 15,21-21-15,0 0 16,0 0-16,22 0 0,-22 0 16,21 0-16,0 0 0,1 0 0,-1-21 15,22 0-15,-22-1 0,0 1 16,1 0-16,-22 0 0,0-21 0,21 20 15,-42-20-15,21 0 0,-21 21 0,0-22 16,0 22-16,0-21 0,-21 21 0,0-1 16,0 22-16,0-21 0,0 21 0,-22 0 15,22 0-15,0 0 0,-21 21 0,20 1 16,1-1-16,0 0 0,0 21 16,21-21-16,0 22 0,0-1 15,0-21-15,0 22 0,0-1 0,0-21 0,21 21 16,0-20-16,0-1 0,1 0 15,20 0-15,-21-21 0,21 21 0,-20-21 16,-1 0-16,21 0 0,-21 0 0,0 0 16,1 0-16,-1 0 0,21-21 15,-21 0-15,0 21 0,1-21 0,-1 0 16,0-1-16,0 1 0,0 0 0,0-21 16,22 21-16,-22-22 0,0 22 0,0 0 15,22 0-15,-22 0 0,0-1 0,0 1 16,0 21-16,0 0 0,1 0 15,-22 21-15,0 1 0,0-1 16,0 0-16,0 0 0,-22 0 0,22 22 16,-21-22-16,0 0 0,0 0 15,0 0-15,0 0 0,-1 1 0,1-1 16,21 0-16,-21-21 0,21 21 16,0-42-1,21 0 1,0 0-16,1-1 15,-1 22-15,-21-21 0,21 0 0,0 0 16,0-21-16,0 20 0,-21 1 0,22 0 16,-1-21-16,0 21 0,-21-1 15,0 1-15,0 0 0,0 42 32,0 22-32,0-22 15,-21 0-15,21 21 0,-21-21 16,21 1-16,0 20 0,0-21 0,0 0 15,0 0-15,0 1 0,0-1 0,21-21 16,0 21-16,0-21 0,0 21 0,22-21 16,-22 0-16,21 0 0,-21 0 0,22 0 15,-22-21-15,21 0 0,-21 21 0,22-21 16,-22-1-16,0 1 0,0-21 16,21 21-16,-20-22 0,-1 22 15,0-21-15,0 0 0,0-1 0,0-63 16,1 64-16,-1 0 0,0-22 15,-21 22-15,0 0 0,21-22 0,-21 22 16,21-1-16,-21 22 0,0 0 0,0 0 16,0 0-16,-21 42 15,0 0-15,21 0 0,-21 22 16,0-22-16,-1 21 0,1 0 0,0 1 16,0-1-16,0 22 0,21-22 0,-21 0 15,21 1-15,-22 20 0,22-21 0,0 1 16,0-1-16,0 0 0,0 1 0,0-22 15,0 21-15,0-21 0,22 1 16,-1-1-16,0-21 0,0 21 16,0-21-16,22 0 0,-22 0 0,21 0 15,-21 0-15,22 0 0,-22-21 0,0 21 16,21-21-16,-21-1 0,1 1 0,-1 0 16,-21 0-16,21 0 0,-21-22 0,21 22 15,-21 0-15,0-21 0,0 21 0,0-1 16,0 1-16,-21 21 15,0 0 1,0 21-16,21 1 0,-22-1 0,1 0 16,0 0-16,21 0 0,-21 0 0,21 1 15,0 20-15,0-21 0,0 0 0,0 0 16,0 1-16,0-1 0,0 0 16,21 0-16,0-21 0,22 21 0,-22-21 15,0 0-15,0 0 0,21 0 16,-20 0-16,20 0 0,-21 0 0,0 0 15,22 0-15,-22-21 0,0 0 0,0 0 16,-21 0-16,21-1 0,0 1 0,1 0 16,-22 0-16,0-21 0,0 20 0,0 1 15,0 0-15,0 0 0,0 42 32,-22 0-17,1 0-15,21 1 0,-21-1 0,21 0 16,0 0-16,-21-21 0,21 21 15,-21 0-15,21 1 0,0-1 16,0-42 31,0-1-47,21 22 0,0-21 16,-21 0-16,21 0 0,0 0 0,1 0 15,-1-1-15,0 1 0,0 21 16,-21-21-16,21 0 0,0 21 0,1 0 31,-22 21-31,0 0 0,0 0 16,21 1-16,-21-1 0,0 0 15,21 0-15,0 0 0,0 0 0,0-21 16,1 22-16,-1-1 0,0 0 0,0-21 16,21 0-16,-20 21 0,20-21 0,-21 0 15,0 0-15,22 0 0,-22 0 16,0 0-16,0-21 0,0 0 15,0 0-15,1-1 0,-22 1 16,0 0-16,21 0 0,-21 0 0,21-22 16,-21 22-16,0 0 0,0-21 0,0 21 15,0-1-15,0 1 0,0 0 16,-21 21 0,0 0-16,-1 0 0,1 21 15,0 0-15,0 1 0,0-1 0,0 0 16,-1 0-16,22 21 0,-21-20 0,21-1 15,-21 21-15,21-21 0,0 0 0,0 1 16,0-1-16,0 0 0,0 0 16,21-21-16,0 0 0,1 0 15,-1 0-15,0 0 16,0 0-16,0-21 0,0 0 0,1 21 16,-1-21-16,-21-1 0,21-20 0,0 21 15,0-21-15,0 20 0,-21-20 16,22 0-16,-1-1 0,0 1 0,0 0 15,0-22-15,0 22 0,-21-22 16,22 22-16,-1-21 0,-21 20 0,21-20 16,-21 42-16,21-22 0,-21 22 0,0 0 15,-21 42 1,0 21-16,0-20 0,21 20 16,-22 0-16,1 1 0,0-1 15,0 0-15,21 22 0,-21-22 16,0 0-16,21 22 0,0-1 0,0-20 15,0-1-15,0 0 0,0 1 0,0-1 0,0 0 16,0-20-16,0-1 0,0 0 16,0 0-16,21-21 15,0 0-15,0 0 0,0 0 16,0 0-16,1-21 0,-1 21 0,0-21 16,0 0-16,0-1 0,0-20 0,1 21 15,-1-21-15,0 20 0,0-20 16,0 21-16,0-21 0,-21-1 0,0 22 15,22 0-15,-22 42 16,0 0 0,0 0-16,0 1 0,0 20 0,-22 0 15,22-21-15,0 22 0,0-1 0,0-21 16,-21 22-16,21-22 0,0 0 16,0 0-16,-21 0 0,0 0 0,0-21 15,21 22-15,-21-22 16,-1 0-16,1 0 15,21-22 1,-21 1-16,21 0 16,-21 0-16,0 0 0,21 0 15,-21-1-15,-1 1 0,-20 0 0,21-21 0</inkml:trace>
  <inkml:trace contextRef="#ctx0" brushRef="#br0" timeOffset="88335.3">24363 12531 0,'0'0'16,"-43"0"-16,1 0 0,0 0 0,21 0 0,-1 0 16,44 0-1,20 0-15,-21 0 16,21 0-16,1 0 0,-1 0 0,0 0 16,22 0-16,-22-21 0,22 21 0,-1 0 15,1 0-15,-22-22 0,22 22 0,-22 0 16,-21 0-16,21 0 0,-20-21 15,-44 21 1,1 0-16,-21 0 0,-22 0 16,1 0-16,-1 0 0,-41 21 15,-1-21-15,-21 22 0,0-1 0</inkml:trace>
  <inkml:trace contextRef="#ctx0" brushRef="#br0" timeOffset="89874.96">85 14986 0,'0'0'0,"21"0"15,-21-21-15,21 0 0,-21 0 16,21-1-16,0 1 15,-21 0-15,21 21 16,-21-21-16,22 21 16,-22 21-1,21 0-15,-21 0 0,0 1 16,0-1-16,0 21 0,0-21 16,0 22-16,0-1 0,0 0 0,0-21 15,0 22-15,0-1 0,0-21 16,0 0-16,-21 22 0,21-22 0,-22-21 15,22 21-15,0 0 0,0-42 32,0 0-17,0 0-15,22 0 0,-22-22 16,21 22-16,0-21 0,21 21 0,-21-22 16,1 1-16,-1 21 0,21-22 15,-21 1-15,22 21 0,-1 0 16,-21 0-16,21-1 0,1 22 0,-22 0 15,21 0-15,-21 0 0,22 0 16,-22 0-16,0 22 0,0-1 0,0 0 16,1 21-16,-22-21 0,0 1 15,0 20-15,0 0 0,0-21 0,0 22 16,0-22-16,0 0 0,0 21 0,-22-20 16,1-1-16,0 0 0,21 0 15,-21-21-15,21-21 31,0 0-31,0 0 16,0-1-16,0 1 0,0 0 0,21 0 16,-21-21-16,21 20 0,0-20 15,1 0-15,20 21 0,-21-22 0,0 1 16,22 21-16,-22 0 0,21-1 16,-21 1-16,22 21 0,-22 0 15,0 0-15,21 0 0,-21 21 0,1 1 0,-1-1 16,-21 0-16,21 0 0,-21 21 15,0-20-15,0 20 0,0 0 16,0-21-16,0 22 0,0-22 16,-21 0-16,0 0 0,21 0 0,0 1 15,-22-1-15,22 0 0,22-21 32,20 0-32,-21-21 15,0 0-15</inkml:trace>
  <inkml:trace contextRef="#ctx0" brushRef="#br0" timeOffset="90269.38">1736 15050 0,'21'-43'0,"-42"86"0,63-107 0,-21 43 16,-21 0-16,0 0 0,0-1 15,0 1-15,-21 21 16,0 21 0,21 1-16,-21-1 0,-1 0 15,1 0-15,0 0 0,0 22 0,0-22 16,21 21-16,-21-21 0,-1 0 15,22 22-15,0-22 0,0 0 0,0 0 16,0 0-16,0 1 0,22-22 16,20 0-16,-21 0 15,0 0-15,22 0 0,-22 0 0,21-22 16,-21 1-16,0 0 0,1 0 16,-1 0-16,0 0 0,0-1 0,-21 1 15,0 0-15,0 0 0,0-21 0,0 20 16,0 1-16,-21 0 0,0-21 15,0 21-15,-1-1 16,1 22-16,0 0 0,0 0 0,0 0 16,0 0-16,-1 0 0,22 22 15,-21-1-15,21 0 16,0 0-16,0 0 0,21-21 16,1 21-16,-1-21 15,0 0-15,0 0 0,0 0 0,0 0 16,1 0-16</inkml:trace>
  <inkml:trace contextRef="#ctx0" brushRef="#br0" timeOffset="90608.18">1990 14986 0,'0'0'0,"0"-21"0,21 0 16,0 21-16,-21-21 15,0-1-15,21 22 0,0 0 0,0 0 16,1 0-16,20 0 16,-21 0-16,0 0 0,0 0 0,1 22 15,-1-1-15,0 0 0,0 0 0,0 0 16,-21 22-16,0-22 0,0 0 15,0 21-15,0-21 0,0 1 0,0-1 16,-21 0-16,0 0 0,21 0 0,0 0 16,-21-21-16,0 0 0,-1 0 15,22-21 1,0 0 0,0 0-16,22 0 0,-1 0 15,-21-1-15,21 1 0,0-21 16,-21 21-16,21 0 0,0-22 0,1 22 15,-1 0-15,0-21 0,-21 20 16,21 1-16,0 0 0,0 0 0,1 0 16,-1 21-16,0 0 15,0 0-15,-21 21 16,0 0-16,21 0 16</inkml:trace>
  <inkml:trace contextRef="#ctx0" brushRef="#br0" timeOffset="90915">2582 15092 0,'0'0'15,"0"21"-15,21 0 16,1-21-16,-1 0 16,0-21-16,0 21 0,0-21 15,0 21-15,22-21 0,-22 0 16,0 21-16,0-22 0,0 1 0,1 21 16,-1-21-16,-21-21 15,0 21-15,-21 21 16,-1 0-1,1 0-15,0 0 0,0 21 16,0 21-16,-22-21 0,22 0 0,0 22 0,0-22 16,0 21-16,21 1 15,-21-22-15,21 21 0,-22-21 0,22 0 16,0 1-16,0-1 0,0 0 0,0 0 16,22-21-16,-1 0 0,0 0 0,0 0 15,21 0-15,-20 0 0,-1-21 16,21 0-16,0 21 0,1-21 0,20-1 15,-20-20-15,20 21 0,1 0 0</inkml:trace>
  <inkml:trace contextRef="#ctx0" brushRef="#br0" timeOffset="91271.8">4170 14520 0,'0'0'0,"0"-21"0,0 0 16,0 0-16,0 0 0,0 0 0,0-1 16,21 22-16,-21-21 0,21 21 0,-21 21 31,0 1-31,0-1 15,0 21-15,0 0 0,-21 1 0,21-1 16,-21 0-16,0 1 0,21-1 0,-22 0 16,22 1-16,-21-1 0,0 0 0,21-20 15,-21 20-15,21-21 0,-21 21 0,21-20 16,-21-1-16,21 0 0,0 0 16,0 0-16,21-21 15,21-21 1,-21 21-16,0-21 0,1 0 0</inkml:trace>
  <inkml:trace contextRef="#ctx0" brushRef="#br0" timeOffset="92489.1">4530 14542 0,'0'-43'16,"0"86"-16,0-107 0,0 43 0,0 0 0,-22 21 16,22 21-1,0 0-15,0 21 0,-21-20 16,21 20-16,0 0 0,0 1 0,-21-1 15,21 0-15,0 1 0,0-22 0,0 21 16,-21-21-16,21 22 0,-21-22 0,21 0 16,-21 0-16,21 0 0,0 0 0,0 1 31,0-44-15,0 1-16,0 0 15,0 0-15,21 0 0,0 0 16,0-1-16,0 1 0,-21 0 0,21 0 15,1 21-15,-1-21 0,0 21 16,-21 21 0,21-21-16,-21 21 0,0 0 15,0 0-15,0 1 0,0-1 0,0 0 16,21 0-16,0 0 0,-21 0 16,22 1-16,-1-1 0,0-21 0,0 21 15,21 0-15,-20-21 0,20 0 16,-21 0-16,21 0 0,1 0 0,-1 0 15,-21 0-15,22 0 0,-1 0 0,-21 0 16,21-21-16,-20 0 0,-1 21 16,0-21-16,0-1 0,0 1 0,-21 0 15,0 0-15,0 0 0,0 0 0,0-1 16,0 1-16,0 0 0,0 0 0,0 0 16,-21 0-16,0 21 0,0 0 0,0 0 15,-1 0-15,1 0 16,0 21-16,0 0 0,0 0 15,0 0-15,-1 0 0,1 1 0,0 20 0,21-21 16,0 0-16,0 22 0,0-22 16,0 0-16,0 0 0,0 0 0,21-21 15,0 0 1,1 0-16,-1 0 0,0 0 16,0-21-16,21 0 0,-20 0 0,-1 21 15,0-21-15,-21-1 0,21 1 0,0 0 16,0 0-16,1 0 0,-1 0 0,-21-1 15,0-20-15,21 21 0,-21 0 0,21 21 16,-21-21-16,-21 42 31,21 0-31,-21 0 16,21 0-16,0 0 0,0 1 16,-21-1-16,21 21 0,0-21 0,0 0 15,0 1-15,0-1 0,0 0 16,0 0-16,21-21 15,0 0-15,21 0 0,-21 0 16,1 0-16,-1 0 0,0-21 0,0 21 16,0-21-16,0 0 0,1 21 0,-1-22 15,0 1-15,0 0 0,0 0 0,-21 0 16,21 0-16,-21-1 0,22 1 16,-22 0-16,0 0 0,0 0 15,0 42 16,-22 0-31,22 0 0,-21 0 0,0 1 16,21-1-16,-21 0 0,0 0 16,21 0-16,-21 22 0,-1-22 0,1 0 15,0 0-15,0 21 0,21-20 16,-21-22-16,21 21 0,0-42 31,0-1-31,0 1 16,0 0-16,0 0 15,21 0-15,0-22 0,0 22 0,0 0 16,1-21-16,20 21 0,-21-22 0,21 22 16,-20-21-16,20 21 0,0-1 0,-21 1 15,22 21-15,-1 0 0,-21 0 0,22 0 16,-1 0-16,-21 21 0,21 1 0,-20-1 16,-1 0-16,-21 0 0,0 0 15,0 22-15,0-22 0,0 0 0,0 21 16,0-21-16,-21 22 0,-1-22 0,22 0 15,-21 21-15,0-20 0,0-22 16,21 21-16,0-42 31,0-1-31,0 1 16,0 0-16,-21 0 0,21 0 0,-21 0 16,-1-1-16</inkml:trace>
  <inkml:trace contextRef="#ctx0" brushRef="#br0" timeOffset="92710.97">4191 14647 0,'-21'22'0,"42"-44"0,-85 44 0,43-22 16,0 0-16,42 0 15,0 0 1,1 0-16,20 0 0,0 0 0,1 0 0,-1 0 15,0 0-15,1-22 16,20 22-16,-21 0 0,1 0 0,20-21 16,-42 21-16,22 0 0,-22 0 0,21-21 15,-21 21-15,1 0 0,-22-21 0</inkml:trace>
  <inkml:trace contextRef="#ctx0" brushRef="#br0" timeOffset="94066.88">7599 14817 0,'0'-21'16,"21"21"-16,-21-22 16,21 22-16,21-21 0,-20 21 0,-1-21 15,21 0-15,0 0 0,1 0 0,-1-1 16,0 1-16,-20-21 16,20 21-16,0-22 0,-21 22 0,1-21 15,-1 0-15,-21-1 0,0 22 0,0-21 16,0 21-16,-21-1 0,-22 1 0,22 0 15,-21 21-15,-1 0 0,1 0 0,-21 0 16,20 0-16,1 21 0,0 0 16,-1 1-16,1 20 0,21 0 0,0 1 15,-1-1-15,22 0 0,0 22 16,0-22-16,0 0 0,0 1 0,22-1 0,-1 43 16,0-43-16,0 0 0,0 1 15,0-1-15,1 0 0,-1 1 16,-21-22-16,0 21 0,0-21 15,0 22-15,0-22 0,0 0 0,0 0 16,0 0-16,-21-21 0,-22 22 0,22-22 16,-21 0-16,21 0 0,-22 0 0,1 0 15,0 0-15,-1 0 0,22-22 16,-21 22-16,21-21 0,-1 0 0,-20 0 16,42 0-16,-21 0 0,21-22 0,0 22 15,0-21-15,0 21 0,0-22 0,0 22 16,0-21-16,0 21 0,21-1 15,0 1-15,0 21 0,1 0 16,-1 21 0,-21 1-16,21-1 0,-21 0 15,21 21-15,-21-21 0,21 1 0,-21 20 16,0-21-16,0 21 0,21-20 0,1-1 16,-1 0-16,-21 0 0,21 0 0,0 0 15,0 1-15,0-22 0,22 0 16,-22 0-16,21 0 0,-21 0 0,22 0 15,-1 0-15,0 0 0,1-22 0,-22 1 16,21 0-16,-21 0 0,22 21 0,-22-21 16,0 0-16,0-1 0,0-20 15,1 21-15,-22 0 0,0 0 0,21 21 16,-21-22-16,0 1 0,-21 42 31,21 1-15,0-1-16,-22 0 0,22 0 0,-21 0 15,21 0-15,-21 1 0,21 20 16,0-21-16,0 0 0,0 0 16,21 1-16,0-22 0,1 0 15,-1 0-15,0 0 0,0 0 16,0 0-16,0-22 0,1 22 0,-1-21 16,0 0-16,0 21 0,0-21 15,0 0-15,1 0 0,-22-1 16,0 1-16,21 0 0,-21 0 0,0 0 15,0 42 17,0 0-17,0 0-15,0 0 0,0 1 0,0-1 16,0 0-16,0 0 0,21 0 16,0 0-16,0-21 0,0 22 15,1-22-15,20 0 0,-21 0 0,0 0 16,0 0-16,22-22 0,-22 22 15,0-21-15,0 0 0,0 21 16,1-21-16,-1 0 0,-21 0 0,21-1 0,-21 1 16,21 0-16,-21-21 0,21 21 15,-21-1-15,0 1 0,0 0 0,0 0 16,0 0-16,0 0 0,0-1 0,0 44 31,0-1-15,0 0-16,0 21 0,0 1 0,-21-1 15,21 0-15,0 1 0,-21 20 0,0-21 16,0 22-16,21-1 0,-22 1 0,22-1 16,-21-20-16,21 20 0,-21 1 15,21-1-15,0 1 0,-21-1 16,0 1-16,21-1 0,-21-20 0,-1 20 16,22-21-16,-21 1 0,0 20 15,21-42-15,0 1 0,0-1 0,0-42 16,0-1-1,21 22-15,0-21 0,-21-21 0,22 21 16,-1 0-16,0-22 0,0 1 0,0 0 16,0-1-16,1 1 0</inkml:trace>
  <inkml:trace contextRef="#ctx0" brushRef="#br0" timeOffset="94339.72">8826 15282 0,'0'0'0,"0"-42"0,0 0 16,0-1-16,0 1 0,0 0 0,0 21 15,0-22-15,22 22 0,-1 0 0,21 21 16,-21-21-16,0 21 0,22 0 0,-22 0 16,21 0-16,-21 21 0,22 0 15,-22 0-15,0 0 0,-21 1 0,0 20 16,0-21-16,0 0 0,0 0 0,0 22 16,-21-22-16,0 0 0,-22-21 0,22 21 15,-21 0-15,21-21 0,-22 22 0,1-22 16,21 0-16,-21 0 0,20 21 15,1-21-15,0 0 0,21 21 16,21-21 0,0 0-1,1 0-15,-1 0 0,21 0 0,-21-21 16</inkml:trace>
  <inkml:trace contextRef="#ctx0" brushRef="#br0" timeOffset="94630.55">9292 15177 0,'0'-22'0,"0"44"0,21-44 0,0 1 0,1 0 16,-1 0-16,0 0 0,0 21 16,0-21-16,0-1 0,-21 1 0,22 0 15,-1 0-15,-21 0 16,-21 21 0,-1 0-16,1 0 15,21 21-15,-21 0 0,0-21 0,0 21 16,0 0-16,-1 1 0,22-1 0,0 0 15,-21 0-15,21 0 0,0 22 0,0-22 16,0 0-16,0 0 0,0 0 16,0 0-16,0 1 0,21-22 15,1 21-15,-1-21 0,0 0 16,0 0-16,0 0 0,0 0 16,1-21-16,-1 21 0,0-22 15,0 1-15</inkml:trace>
  <inkml:trace contextRef="#ctx0" brushRef="#br0" timeOffset="95000.34">9631 15092 0,'0'0'0,"0"-42"16,0 20-16,21 1 0,-21 0 15,21 0-15,0 21 16,-21-21-16,21 21 0,1 0 16,-1 0-16,0 0 0,0 0 15,0 21-15,0 0 0,1 0 0,-22 0 16,0 1-16,21-1 0,-21 0 15,0 0-15,0 0 0,0 22 16,0-22-16,0 0 0,0 0 0,-21 0 16,21 0-16,-22 1 15,1-22 1,21-22 0,0 1-16,0 0 15,0 0-15,0 0 0,0 0 16,21-1-16,-21 1 0,0 0 15,22 0-15,-1 0 0,-21 0 0,21 21 16,-21-22-16,0 1 0,21 21 47,0 0-31,0 0-16,1 0 15,-1 0-15</inkml:trace>
  <inkml:trace contextRef="#ctx0" brushRef="#br0" timeOffset="96731.35">10647 15050 0,'0'0'0,"21"-22"0,0 1 16,-21 0-16,21 21 0,-21-21 16,0 0-16,0 0 15,0-1-15,-21 22 16,0 0-1,0 22-15,0-22 0,-1 21 16,1 0-16,0 0 0,21 21 16,-21-20-16,0-1 0,21 21 0,0-21 15,0 0-15,0 22 0,0-22 16,0 0-16,0 0 0,0 0 0,0 1 16,0-1-16,0 0 0,21-21 0,0 21 15,21-21-15,-20 0 0,20 0 0,-21 0 16,21 0-16,22 0 0,-22 0 0,1 0 15,20-21-15,-21 21 0,1-21 16,20 0-16,-20-1 0,-1 1 0,0 0 16,-21-21-16,22 21 0,-22-22 15,21 1-15,-21 0 0,1-1 0,-1 1 0,0 0 16,-21-1-16,21 1 0,0 0 16,-21-1-16,0 1 0,0 21 15,21-22-15,-21 22 0,0 0 0,-21 42 31,21 22-31,-21-22 16,0 0-16,0 21 0,0 1 0,-1-22 16,1 21-16,0 0 0,0 1 15,0-1-15,0-21 0,21 22 0,0-1 16,0-21-16,0 21 0,0-20 0,0 20 16,0-21-16,0 0 0,21 0 15,0 1-15,0-1 0,0-21 0,22 21 0,-22-21 16,21 0-16,-21 0 15,22 0-15,-1 0 0,0 0 0,-21 0 16,22-21-16,-1 0 0,-21 21 0,0-22 16,22 1-16,-22 0 0,-21 0 0,21 0 15,0 0-15,-21-1 0,0 1 0,0-21 16,0 21-16,0 0 0,0-1 0,0 1 16,0 0-16,0 0 0,-21 21 15,0 0 1,0 21-16,0-21 0,-1 21 15,1 0-15,0 22 0,21-22 16,-21 0-16,0 0 0,0 22 0,21-22 16,0 0-16,0 0 0,0 0 15,0 0-15,0 1 0,0-1 0,0 0 16,21-21 0,0 0-16,0 0 0,0 0 0,0 0 15,1 0-15,-1-21 0,0 21 0,0-21 16,0-1-16,0 22 0,1-21 0,-1 0 15,0 0-15,0 0 0,0 0 16,0-22-16,1 22 0,-1 0 0,-21 0 16,21 0-16,-21-1 0,21 1 15,-21 0-15,0 42 32,0 0-32,0 1 15,-21-1-15,21 0 0,-21 0 0,21 0 16,0 22-16,0-22 0,0 0 0,0 0 15,0 0-15,0 0 0,0 1 16,21-22-16,0 21 0,0-21 16,0 0-16,1 0 0,-1 0 15,0 0-15,0 0 0,0 0 0,22-21 16,-22-1-16,21 22 0,-21-21 0,0 0 16,1 21-16,-1-21 0,0 0 0,0 0 15,0-1-15,0 1 0,-21 0 16,22-42-16,-22 41 15,0 1-15,0 0 0,0 42 32,0 0-32,-22 1 0,22-1 15,0 0-15,0 0 0,0 0 0,0 22 16,0-22-16,0 0 0,0 0 16,0 0-16,0 0 0,0 1 0,0-1 15,0 0-15,0 0 0,-21-21 16,0 0-1,0 0 1,0 0-16,0 0 16,-1-21-1,22 0-15,-21 21 0,21-21 16,-21 21-16,21 21 47,21-21-32,0 0-15,1 0 0,-1 0 0,0 0 16,0 0-16,0 0 0,0 0 0,1 0 16,-1 0-16,0 0 0,21 0 0,-21 0 15,1-21-15,-1 21 0,0-22 0,0 22 16,0-21-16,0 0 16,1 21-16,-1-21 0,0 0 0,0 0 15,0-1-15,0 1 0,1 0 0,-1-21 16,0 21-16,-21-1 0,0 1 0,21 0 15,-21 0-15,-21 21 32,21 21-32,0 0 15,-21 0-15,0 1 0,21-1 0,0 0 16,0 21-16,-22-21 0,1 1 16,0 20-16,21-21 0,0 0 0,0 0 15,-21 1-15,21-1 0,-21-21 0,21 21 16,-21-21-1,21 21-15,-22-21 16,1 0 0,0 0-1,21-21 1,0 0 0</inkml:trace>
  <inkml:trace contextRef="#ctx0" brushRef="#br0" timeOffset="97003.2">13081 15367 0,'-21'0'47,"21"-21"-47,0 0 31,21 21 0,0 0-31,0 0 16,0 0-16,1 0 15,-1 0-15,0 0 32,0 0-32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6:33:34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1672 0,'0'-21'16,"0"42"-16,0-63 0,0 21 0,0 0 0,0-1 15,0 1-15,22 21 0,-22-21 0,0 0 16,21 21-16,-21-21 16,0 0-16,0-1 0,0 1 0,0 0 15,0 0-15,0 0 16,0 0-16,0-1 0,0 1 16,0 42 15,0 1-31,0-1 15,0 0-15,0 21 0,0 1 16,0 20-16,0 1 0,0-1 0,0 1 16,0 20-16,0-20 0,-21-1 0,21 22 15,-22-22-15,22 1 16,-21-1-16,21 1 0,0-22 0,0 22 0,0-22 16,0 0-16,0-20 0,0 20 15,0-21-15,0 0 16,21-21-16,1 0 0,-1 0 15,0-21-15,0 0 0,-21 0 16,21 0-16,0-22 0,-21 22 0,22-21 16,-1-1-16,0 1 0,-21 0 0,21-1 15,0-20-15,0 21 0,-21-1 16,22 1-16,-22 0 0,21-1 0,-21 22 16,0 0-16,0 0 0,21 0 15,-21-1-15,0 44 16,21-1-1,-21 21-15,0-21 0,0 22 16,0-1-16,0 0 0,0 1 0,0-1 16,0 0-16,21 1 0,0-1 0,-21 0 15,22 1-15,-22-1 0,21 0 16,0 1-16,0-22 0,0 0 0,0 0 16,22 0-16,-22 0 0,21-21 15,-21 0-15,22 0 0,-22 0 0,21-21 16,1 0-16,-1 0 0,-21 0 0,21 0 15,-20-22-15,20 22 0,-21-21 16,0-1-16,0 1 0,1 0 16,-1-22-16,0 22 0,0-22 0,0 1 15,0-22-15,-21 22 0,22-1 0,-1 1 16,-21-1-16,0 1 0,0-1 16,0 22-16,21 0 0,-21 20 0,0-20 15,0 21-15,0 0 0,0 0 16,0 42-1,-21 0-15,21 0 16,0 0-16,0 22 0,0-1 16,0 0-16,0 22 0,-21-1 0,21 1 15,0-1-15,0 1 0,-22-22 16,22 22-16,0-1 0,0 1 16,0-22-16,0 21 0,0-20 0,0-1 15,0 0-15,0 1 0,22-1 0,-1-21 16,0 22-16,0-22 0,-21 0 0,21 0 15,22-21-15,-22 0 0,0 0 16,21 0-16,-21 0 0,22 0 0,-22 0 16,21-21-16,1 0 0,-1 0 0,0-1 15,-21-20-15,22 21 0,-22 0 16,0-22-16,0 22 0,0-21 0,-21 21 16,0-22-16,0 22 0,0-21 15,0 21-15,0 0 0,0-1 0,-21 22 16,21-21-16,-21 21 0,0 0 15,0 0-15,0 21 0,-22 1 16,22-1-16,0 0 0,0 0 0,0 21 16,21-20-16,0-1 0,-22 21 15,22-21-15,0 22 0,0-22 0,0 0 16,0 0-16,22 21 0,-1-20 0,0-1 16,0-21-16,0 21 0,0 0 15,1-21-15,-1 0 0,0 0 0,0 0 16,0 0-16,0 0 0,1-21 15,-1 0-15,0 0 0,0-1 0,-21 1 16,21-21-16,0 21 0,1-22 16</inkml:trace>
  <inkml:trace contextRef="#ctx0" brushRef="#br0" timeOffset="695.47">5334 1482 0,'0'0'0,"0"-43"0,0 22 0,0-21 15,0 21-15,0-22 0,0 22 0,0 0 16,0-21-16,0 21 0,0-1 16,0 1-16,0 42 31,0 1-31,0 20 15,0 0-15,21 1 0,-21-1 0,0 0 16,0 22-16,0-1 0,0 22 0,0-22 16,0 22-16,0-21 0,0-1 15,0 1-15,-21-1 0,21 1 0,0-22 16,-21 21-16,0-20 0,21-1 0,-22 0 16,22-20-16,0-1 0,0 0 0,0 0 15,0 0-15,-21-21 16,21-21-1,0 0-15,0 0 0,0 0 0,0-22 16,21 22-16,1-21 0,-22-1 16,21 22-16,0-21 0,0 0 15,0-1-15,22 1 0,-22 0 0,21 20 16,0-20-16,-20 21 0,20 21 0,0-21 16,1 21-16,-22 0 0,21 0 15,-21 21-15,0 0 0,1 0 0,-1 22 16,0-22-16,-21 0 0,0 21 0,0 1 15,0-22-15,0 21 0,0-21 16,0 0-16,0 22 0,0-22 0,0 0 16,0 0-16,0 0 0,-21 1 0,21-1 15,0 0-15,21-21 16,0 0 0,0 0-16,0 0 0,1-21 15,-1 0-15,0 21 0,21-22 0</inkml:trace>
  <inkml:trace contextRef="#ctx0" brushRef="#br0" timeOffset="1840.95">6498 2074 0,'0'0'0,"0"-21"0,0 0 0,0 0 16,0 0-16,0 0 0,-21-1 0,0 1 15,0 0-15,-1 0 0,22 0 16,-21 0-16,0-1 0,0 22 15,21-21-15,-21 21 0,0 0 16,-1 0-16,22 21 0,-21 1 16,0-1-16,21 0 0,-21 0 0,0 21 15,21-20-15,-21 20 0,21 0 0,0-21 16,-22 22-16,22-1 0,-21-21 0,21 22 16,0-22-16,0 0 0,0 0 15,0 0-15,0 0 0,0 1 0,21-22 16,1 21-16,-1-21 15,0 0-15,0 0 0,-21-21 0,21 21 16,0-22-16,1 1 0,-1 0 16,0 0-16,0 0 0,-21 0 15,21-1-15,0-20 0,-21 21 0,0-21 16,22 20-16,-1 1 0,-21 0 0,0 0 16,0 0-16,0 0 0,0 42 31,0 0-31,0 0 15,0 21-15,0-20 0,0-1 0,0 0 16,0 21-16,0-21 0,0 1 16,0 20-16,0-21 0,0 0 0,0 0 15,0 1-15,21-1 0,0-21 16,0 21-16,0-21 16,1 0-16,-1 0 0,0 0 0,0 0 15,0-21-15,0 21 0,1-21 0,20-1 16,-21 1-16,0 0 0,0 0 0,-21 0 15,22 0-15,-1-1 0,0-20 16,-21 21-16,21 0 0,-21 0 0,21-1 16,-21 1-16,0 0 0,21 0 0,-21 0 15,0 42 17,0 0-32,0 0 0,0 0 15,0 1-15,0-1 0,0 0 16,0 0-16,0 0 0,0 22 0,0-22 15,0 0-15,0 0 0,0 0 16,0 0-16,22 1 0,-22-1 16,21 0-16,0-21 0,0 0 0,0 0 15,0 0-15,1 0 16,-1 0-16,0-21 0,0 0 0,0 21 16,0-22-16,1 1 0,-22 0 0,21 0 15,0 0-15,0 0 0,0-22 0,0 22 16,-21 0-16,22-21 0,-1 20 15,0 1-15,0 0 0,-21-21 0,21 21 16,-21-1-16,0 44 31,0-1-15,-21 21-16,21-21 0,-21 0 16,21 1-16,0-1 0,0 21 0,0-21 15,0 0-15,0 1 0,0 20 0,0-21 16,0 0-16,21 0 15,0-21-15,0 0 0,1 22 0,20-22 16,-21 0-16,21 0 0,-20 0 16,20-22-16,-21 22 0,21-21 0,1 21 0,-22-21 15,21 0-15,-21 0 16,1 0-16,-1-1 0,0 1 0,0-21 16,-21 21-16,0 0 0,0-1 0,0 1 15,0 0-15,0 0 0,0 0 0,-21 21 16,0 0-16,0 0 15,-1 21-15,1 0 0,0-21 0,0 21 16,0 0-16,0 22 0,-1-22 0,1 0 16,21 0-16,0 22 0,0-22 0,0 0 15,0 0-15,0 0 0,0 0 16,0 1-16,21-1 0,1-21 0,-1 0 16,0 21-16,0-21 0,0 0 0,0 0 15,1 0-15,-1-21 0,0 21 0,0-21 16,0-1-16,22 1 0,-22 0 15</inkml:trace>
  <inkml:trace contextRef="#ctx0" brushRef="#br0" timeOffset="2526.89">9567 2053 0,'21'0'0,"-42"0"0,64 0 15,-22 0-15,21 0 0,-21 0 0,0 0 16,22 0-16,-22 0 0,0 0 16,0-21-16,0 21 0,1-21 0,-22 0 15,0 0-15,0-1 0,0 1 16,0 0-16,0 0 0,0 0 16,-22-22-16,1 22 0,-21 0 15,21 0-15,0 0 0,-22 21 0,1 0 16,21-21-16,-22 21 0,22 0 0,-21 0 15,21 21-15,0 0 0,-1 21 16,1-21-16,0 22 0,0-1 0,0 0 16,21 1-16,-21-1 0,21 0 0,-22 1 15,22-22-15,0 21 0,0-21 0,0 22 16,0-22-16,0 0 0,22-21 16,-22 21-16,21-21 0,0 21 0,0-21 15,21 0-15,-20 0 0,-1 0 16,21-21-16,-21 0 0,0 0 0,22 0 15,-22 0-15,21-1 0,-21 1 0,1 0 16,-1-21-16,-21 21 0,0-22 16,21 1-16,-21 21 0,0-22 0,0 22 15,0 0-15,0 0 0,-21 21 16,0 0 0,-1 21-16,22 0 0,0 0 0,0 1 15,-21 20-15,21-21 0,0 0 0,0 22 16,0-22-16,0 0 0,0 0 0,0 0 15,0 0-15,21 1 0,-21-1 16,22 0-16,-1 0 0,0-21 16,21 0-16,-21 0 0,22 0 0,-22 0 15,21 0-15,1 0 0,-1 0 0,0-21 16</inkml:trace>
  <inkml:trace contextRef="#ctx0" brushRef="#br0" timeOffset="3426.89">10456 1842 0,'0'0'0,"0"-43"0,0 22 0,0 0 16,0 0-16,0 0 0,0-1 16,-21 22-16,0 22 15,0-1-15,21 0 0,-21 21 0,-1-21 16,1 22-16,21-1 0,-21 0 16,0 1-16,0-1 0,21-21 15,0 22-15,-21-1 0,21 0 0,0-21 16,0 22-16,0-22 0,0 0 0,0 21 15,21-20-15,0-1 0,0-21 0,0 21 16,0-21-16,1 0 0,20 0 16,-21 0-16,21 0 0,-20 0 0,20-21 15,0 0-15,-21-1 0,22 1 0,-1 0 16,-21-21-16,22-1 0,-22 1 0,0 0 16,21-1-16,-42-20 0,21-1 15,1 1-15,-1-1 0,-21-20 0,0 20 16,0 1-16,0-1 0,0 1 15,0 20-15,0 1 0,0 21 0,0-21 16,0 20-16,0 44 16,0-1-1,0 21-15,-21 0 0,21 1 0,-22-1 16,22 0-16,0 22 0,-21-1 16,21 1-16,-21-1 0,0 1 0,21-1 15,0-20-15,-21 20 0,21-20 0,-21-1 16,21 0-16,0-21 0,0 22 0,0-22 15,0 0-15,0 0 0,0 0 16,0 1-16,0-44 31,21 1-31,0 0 0,0-21 16,0 21-16,0-1 0,1 1 16,-1-21-16,0 21 0,0-22 15,0 22-15,0 0 0,1-21 0,-1 21 16,0 21-16,0-22 0,0 22 0,0 0 15,1 0-15,-1 22 16,-21-1-16,21 0 0,-21 0 16,0 0-16,0 22 0,0-22 0,0 0 15,0 0-15,0 0 0,0 0 16,21 1-16,-21-1 0,0 0 0,0 0 16,21-21-16,0 21 15,1-21-15,-1 0 16,0 0-16,0 0 0,-21-21 0,21 0 15,0 0-15,1 0 0,-1-1 16,-21 1-16,0 0 0,21-21 16,0 21-16,0-1 0,-21-20 0,0 21 15,0 0-15,21 0 0,-21-1 0,0 44 32,0-1-17,0 0-15,0 0 0,0 0 16,-21-21-16,21 21 0,0 1 0,0-1 15,0 0-15,0 0 0,0 0 0,0 0 16,0 1 0,0-44 15,0 1-15,0 0-16,21 0 0</inkml:trace>
  <inkml:trace contextRef="#ctx0" brushRef="#br0" timeOffset="3587.8">11536 1757 0,'0'0'0,"-21"-21"15,-1 21-15,22 21 47,0 0-31,22-21-16,-1 21 0</inkml:trace>
  <inkml:trace contextRef="#ctx0" brushRef="#br0" timeOffset="4595.39">11684 2180 0,'0'0'0,"21"0"16,0 0-16,0 0 15,1 0-15,-1 0 0,0 0 16,0-21-16,0 0 0,0 21 0,1-21 16,-22 0-16,21-1 0,-21 1 0,21 0 15,-21 0-15,0 0 0,0 0 0,0-1 16,0 1-16,0 0 0,-21 21 16,0 0-16,-1 0 0,1 0 15,0 0-15,0 21 0,0 0 16,-22 1-16,22-1 0,0 0 0,0 21 15,21-21-15,-21 1 0,21 20 0,-21-21 16,21 0-16,0 0 0,0 1 16,0-1-16,0 0 0,0 0 0,21 0 15,0-21-15,0 21 0,0-21 0,0 0 16,22 0-16,-22 0 0,0 0 0,0 0 16,0 0-16,22 0 0,-22 0 15,0-21-15,0 21 0,0-21 0,1 0 16,-1 0-16,0 0 0,-21-1 0,21 1 15,0-21-15,0 21 0,1-22 0,-22 22 16,21-21-16,-21 21 0,21 0 16,-21-1-16,21 1 0,-21 42 47,0 1-47,0-1 0,0 21 15,0-21-15,0 0 0,0 1 0,0-1 16,0 0-16,0 0 0,0 0 0,0 0 15,0 1-15,0-1 0,0 0 0,21 0 16,-21 0-16,21-21 16,1 0-16,-1 0 15,0 0 1,0-21-16,0 0 0,0 0 16,-21 0-16,22-1 0,-1 1 15,-21-21-15,21 21 0,0 0 0,-21-1 16,21-20-16,-21 21 0,21 0 15,1 0-15,-22-1 0,0 1 16,0 42 0,0 1-16,0-1 15,0 0-15,0 0 0,0 0 16,0 0-16,0 1 0,0-1 0,0 0 16,0 0-16,0 0 0,0 0 15,0 1-15,21-1 0,0-21 16,0 0-16,0 0 15,0 0-15,1 0 16,-1 0-16,0 0 0,0 0 0,0-21 16,0 21-16,1-22 0,-1 1 0,0 0 15,0 0-15,-21 0 0,21 0 0,0-22 16,-21 22-16,0-21 0,22 21 16,-22-22-16,21 22 0,-21 0 0,0 0 15,-21 21 1,-1 0-16,22 21 0,-21 0 0,0 0 15,0 0-15,0 1 0,21-1 16,-21 0-16,21 0 0,-22 21 0,22-20 16,0-1-16,0 0 0,0 0 15,0 0-15,0 0 0,0 1 16,22-1-16,-1-21 0,0 21 0,0-21 16,0 0-1,0 0-15,1 0 0,-1 0 16,0 0-16,0-21 0,0 0 0,22-1 15,-1 1-15</inkml:trace>
  <inkml:trace contextRef="#ctx0" brushRef="#br0" timeOffset="5023.22">14224 1355 0,'0'0'0,"21"-43"16,0 22-1,0 21-15,1-21 16,-1 21-16,0 0 16,-21 21-16,0 0 0,0 1 15,0 20-15,0 0 0,0 1 0,0-1 16,0 21-16,0-20 0,0 20 16,-21 1-16,0-1 0,-1-20 0,22 20 15,-21-21-15,0 1 0,0-1 0,21 0 16,0 1-16,0-22 0,-21 0 0,21 0 15,0 0-15,0 1 0,0-1 16,0-42 15,-21-1-31</inkml:trace>
  <inkml:trace contextRef="#ctx0" brushRef="#br0" timeOffset="6739.54">13864 1693 0,'0'0'15,"-21"-105"-15,21 83 16,0-20-16,0 21 0,0-21 0,0 20 16,21 1-16,21-21 0,-20 21 0,20 0 15,0-1-15,22 1 0,-22 21 16,22 0-16,-1 0 0,1 0 16,-22 0-16,0 0 0,22 21 0,-43 22 15,21-22-15,-21 42 0,22-20 0,-22-1 16,0 22-16,-21-1 0,0 1 15,0-1-15,0-21 0,0 22 0,0-22 16,0 1-16,0-1 0,0 0 0,0 1 16,0-22-16,0 0 0,-21 0 0,21 0 15,-21-21-15,21-21 32,0 0-32,0 0 15,0 0-15,0-22 0,21 1 0,0 21 16,0-43-16,0 22 0,1-22 15,-1 22-15,0-21 0,21-1 16,-21 1-16,1 20 0,20 1 0,-21 0 16,0-1-16,0 22 0,1 0 0,-1 21 15,0 21-15,-21 0 16,21 0-16,-21 22 0,0-1 16,0 0-16,0 22 0,0-1 0,0-20 15,-21 20-15,0 1 0,0-1 0,-1-20 16,1 20-16,21-21 0,0 1 0,-21-1 15,21 0-15,0-20 0,0 20 16,0-21-16,0 0 0,21 0 16,0 1-16,1-22 0,-1 0 0,21 0 15,0 0-15,-20 0 0,20 0 0,0 0 16,1-22-16,-1 1 0,0 0 0,1 0 16,-1 0-16,0 0 0,-21-1 15,22-20-15,-22 21 0,0 0 0,0-22 16,0 1-16,-21 21 0,22-43 15,-22 43-15,0 0 0,-22 42 32,1 0-17,21 22-15,-21-22 0,0 0 16,21 0-16,-21 22 0,21-22 0,0 0 16,0 0-16,0 21 0,0-20 0,0-1 15,0 0-15,0 0 16,21-21-16,0 0 0,0 21 0,0-21 15,1 0-15,-1 0 0,0 0 0,0 0 16,0-21-16,0 21 0,-21-21 0,22 0 16,-1 0-16,0-1 0,0 1 15,0 0-15,0-21 0,1 21 0,-1-22 16,-21 22-16,21-21 0,-21 21 0,21-1 16,-21 1-16,0 0 0,21 0 0,-21 42 31,0 0-16,-21 0-15,21 1 0,-21 20 0,0-21 16,21 0-16,0 22 0,0-22 0,0 21 16,0-21-16,0 0 0,0 1 15,0-1-15,0 0 0,0 0 0,0 0 16,21 0-16,0-21 0,21 0 0,-20 0 16,-1 0-16,0 0 0,21 0 0,-21 0 15,22 0-15,-22 0 0,21-21 16,1 0-16,-22 21 0,21-42 0,-21 21 15,0-1-15,1-20 0,-1 0 0,0-1 16,0 1-16,0 0 0,0-22 16,1 1-16,-1-1 0,-21-20 0,21 20 15,-21 1-15,21-1 0,-21 1 16,0 20-16,0 1 0,0 0 0,0-1 16,0 22-16,0 0 0,-21 21 15,0 21 1,0 21-16,-1-20 0,22 20 0,-21 0 15,0 1-15,21-1 0,-21 21 0,21 1 16,0-22-16,0 22 0,0-1 16,0 1-16,-21-22 0,21 22 0,0-22 15,0 0-15,0 1 0,0-1 16,0-21-16,21 21 0,-21-20 0,21-1 16,0 0-16,0 0 0,1 0 0,-1-21 15,0 0-15,0 0 0,21 0 16,-20 0-16,20 0 0,-21 0 0,21-21 15,-20 0-15,20 21 0,-21-21 0,21-22 16,-20 22-16,20-21 0,-21 21 0,0-22 16,0-20-16,22 21 0,-22-22 15,0 1-15,0-22 0,-21 21 0,21 1 16,1-1-16,-1-41 0,-21 41 16,0 22-16,0 21 0,0-22 0,0 22 15,0 0-15,-21 42 31,-1 0-31,1 0 0,21 22 16,-21-22-16,0 21 0,0 22 16,0-22-16,21 22 0,-22-22 0,22 21 15,-21 1-15,21-1 0,0-20 0,0 20 16,0-20-16,0-1 0,0 0 0,0 1 16,0-22-16,0 21 0,0-21 0,21 0 15,1 1-15,-1-1 0,-21 0 16,21 0-16,0-21 0,0 0 0,0 0 15,1 0-15,20 0 0,-21 0 0,21 0 16,-20 0-16,20-21 0,0 21 0,-21-42 16,1 20-16,20 1 15,-21 0-15,0-21 0,0 21 0,1-22 16,-1 1-16,0 21 0,-21 0 0,0-22 16,0 22-16,0 0 0,0 42 31,0 0-31,-21 0 0,21 1 0,0-1 15,-21 21-15,21-21 0,0 0 0,0 1 16,0-1-16,0 21 0,0-21 16,0 0-16,0 1 0,0-1 0,21 0 15,0-21 1,0 0 0,0 0-16,0 0 0,1 0 15,-1-21-15,-21 0 16,21-1-16,-21 1 0,21 21 15,-21-21-15,21 0 0,-21 0 0,0-22 16,0 22-16,0-21 0</inkml:trace>
  <inkml:trace contextRef="#ctx0" brushRef="#br0" timeOffset="6926.45">17653 1566 0,'0'0'0,"-21"-21"0,21 0 0,-21 21 0,-1 0 16,22-21-16,-21 21 78,0 0-62,0 0-16,0 0 0</inkml:trace>
  <inkml:trace contextRef="#ctx0" brushRef="#br0" timeOffset="7087.36">16764 1693 0,'0'0'0,"-42"0"0,20 22 16,-20-22-16,21 0 0,0 21 15,42-21 1,0 0-16,0 0 16,0 0-16,1 0 0,-1 0 15,21 0-15,-21 0 0,0 0 0,-21-21 16,22-1-16,-1 22 0,0-21 0</inkml:trace>
  <inkml:trace contextRef="#ctx0" brushRef="#br0" timeOffset="9536.33">18500 1672 0,'0'0'0,"-64"0"0,-21 0 16,107 0 15,-1 0-31,0 0 0,21 0 0,-21 0 15,22 0-15,-1 0 0,0-21 16,1 0-16,-1 0 0,0 0 16,-20-1-16,20 1 0,-21 0 0,21 0 15,-20-21-15,-1 20 0,0-20 0,0 0 16,-21-1-16,0 1 0,0 0 0,21 21 16,-21-22-16,0 22 0,0-21 15,0 21-15,-21 21 16,0 0-16,21 21 0,-21 0 15,0 21-15,-1 1 16,22 20-16,-21-21 0,0 22 0,0-1 0,0 1 16,21-1-16,-21 1 0,-1 21 0,1-22 15,0 1-15,0-22 16,21 21-16,-21-20 0,0-1 0,-1 0 16,22 1-16,-21-1 0,0-21 0,0 0 15,21 1-15,-21-1 0,0-21 0,-1 21 16,1-21-16,0 0 0,-21 0 15,21 0-15,-1 0 0,-20 0 0,21-21 16,0 0-16,-22 21 0,1-43 16,21 22-16,0 0 0,0 0 15,-1 21-15,22-21 0,-21-1 16,21 44 0,0-1-1,21-21-15,1 21 0,-1 0 0,0 0 16,0 0-16,0 1 0,0-22 15,22 21-15,-22 0 0,21-21 0,1 21 16,-1-21-16,0 0 0,1 0 0,20 0 16,-21 0-16,1 0 0,20 0 0,-20 0 15,-1 0-15,0-21 0,1 0 16,-1 21-16,-21-21 0,21-1 0,-20 1 16,-1 0-16,0 0 0,0-21 0,0 20 15,0 1-15,1-21 0,-22 21 16,0 0-16,0-1 0,0 1 15,-22 42 1,1 1 0,21-1-16,-21 0 0,0 0 0,0 0 15,0 0-15,21 1 0,-22-1 16,22 0-16,-21 0 0,21 0 0,-21 0 16,21 1-16,0-1 15,21-21 1,0 0-1,-21-21-15,22-1 0,-1 22 0,0-21 16,-21 0-16,21 0 0,0 0 16,0 0-16,1-1 0,-1 1 0,0 0 15,0-21-15,0 21 0,0 21 16,1-22-16,-22 1 0,0 42 16,0 1-1,0-1-15,0 0 0,0 0 0,0 0 16,0 0-16,0 1 0,0-1 15,0 0-15,0 0 0,0 0 0,0 0 16,0 1-16,21-22 0,0 21 0,-21 0 16,21-21-16,0 0 0,0 0 0,1 0 15,-1 0-15,0 0 0,0 0 16,21 0-16,-20 0 0,-1 0 16,21-21-16,-21 0 0,0-1 0,1 1 15,-1 0-15,0 0 0,0-21 0,21-1 16,-20 1-16,-1 0 0,0-22 15,21 22-15,-21-22 0,22 1 0,-22-1 16,0 1-16,0-1 0,0 1 0,1 20 16,-1-20-16,-21 21 0,21 20 15,-21 1-15,0 0 0,0 42 16,-21 0-16,0 22 16,-1-22-16,1 21 0,0 22 15,0-22-15,0 22 0,0-1 0,-22 1 16,22-22-16,0 21 0,-21 1 15,20-22-15,1 1 0,0 20 0,0-42 16,0 22-16,0-1 0,21-21 16,0 0-16,0 0 0,0 1 0,0-1 15,0-42 17,21-1-32,0 1 15,0 21-15,0-21 0,0 0 0,-21-21 16,43 20-16,-22 1 0,0 0 0,0 0 15,0 0-15,1 0 0,-1 21 16,0 0-16,0 0 16,-21 21-1,0 0-15,0 0 0,0 0 16,0 0-16,0 1 0,0-1 0,0 0 16,21 0-16,-21 0 0,21 0 15,1 1-15,-1-1 0,0-21 16,0 0-16,0 21 0,22-21 0,-22 0 15,0 0-15,21 0 0,-21 0 0,22 0 16,-1 0-16,-21 0 0,0 0 16,22-21-16,-22 0 0,0 21 0,0-22 15,0 1-15,1 0 0,-22 0 0,0-21 16,21 20-16,-21 1 0,0 0 16,0 0-16,0 0 0,0 0 15,0-1-15,-21 22 0,-1 0 16,1 0-16,0 22 0,0-22 15,0 21-15,0 0 0,-1 0 16,1 0-16,0 0 0,21 1 0,-21-1 16,21 0-16,0 0 0,0 0 0,0 0 15,0 1-15,21-1 0,0-21 16,0 0-16,1 0 0,-1 0 0,0 0 16,0 0-16,21 0 0,-20 0 15,-1 0-15,21 0 0,-21-21 0,22 21 16,-22-22-16,0 1 0,21 0 15,-21 0-15,1 0 0,-1 0 0,0-1 16,0 1-16,0 0 0,-21 0 16,0 0-16,21 0 0,-21 42 31,0 0-31,0 0 16,0 0-16,0 0 0,0 1 0,0-1 15,0 0-15,0 0 0,0 0 0,22 0 16,-22 22-16,21-22 0,0-21 0,-21 21 15,21 0-15,0-21 0,0 21 16,1-21-16,-1 0 0,0 0 16,0 0-16,0 0 0,0 0 0,1 0 15,-1-21-15,0 0 16,0 0-16,0 0 0,0 0 0,-21-1 16,22 1-16,-1 0 0,0 0 15,-21 0-15,21 0 0,-21-1 0,21 1 16,-21 0-16,0 0 0,-21 42 31,21 0-15,-21 0-16,21 1 0,-21-1 0,21 0 15,0 0-15,0 0 0,0 0 16,0 1-16,0-1 0,0 0 0,0 0 16,0 0-16,21 0 15,0-21-15,0 0 0,0 0 0,1 0 16,20 0-16,-21 0 0,0 0 0,22 0 15,-22 0-15,0-21 0,21 0 0,-21 0 16,1 0-16,-1 0 0,0-22 16,0 22-16,0-21 0,0-1 15,1-20-15,-1 21 0,0-22 0,0 1 0,21-1 16,-20 1-16,-1-1 0,0 1 16,0 20-16,0-20 0,0 20 15,-21 22-15,22 0 0,-22 0 0,0 0 16,0 42-1,-22 0-15,1 21 0,0-20 16,0 20-16,0 0 0,0 22 0,-1-22 16,1 22-16,-21-1 0,21 1 0,0-22 15,21 21-15,0-20 0,-22 20 16,22-20-16,0-1 0,0 0 0,0-21 16,0 22-16,0-22 0,0 0 0,22 0 15,-22 0-15,21 1 0,0-22 0,0 0 16,0 0-16,0 0 15,1 0-15,-1 0 0,0 0 0,0 0 16,-21-22-16,21 1 0,0 0 16,1 21-16,-1-42 0,-21 21 15,21-1-15,-21 1 0,21 0 16,-21-21-16,0 21 0</inkml:trace>
  <inkml:trace contextRef="#ctx0" brushRef="#br0" timeOffset="9715.23">21844 1905 0,'0'0'0,"-21"0"0,42 0 32,0 0-32,21 0 15,-20 0-15,-1-21 0,21 21 0,-21 0 16,0-21-16,22 21 16,-22 0-16,0 0 0,0-21 0,0 21 15,-21-22-15,0 1 0,0 0 16,0 0-16,-21 21 15</inkml:trace>
  <inkml:trace contextRef="#ctx0" brushRef="#br0" timeOffset="9887.12">21505 1778 0,'0'0'16,"-42"0"-16,-22 21 15,43-21-15,0 0 0,0 0 0,21 21 31,21-21-15,0 0-16,0 22 16,1-22-16,-1 0 0,21 0 0,-21 21 15</inkml:trace>
  <inkml:trace contextRef="#ctx0" brushRef="#br0" timeOffset="11350.97">22394 2201 0,'0'0'0,"85"0"16,-64-21-16,0 21 0,0-21 15,1 0-15,-1 0 0,0 0 16,-21-1-16,0 1 0,0 0 0,0 0 16,0 0-16,0 0 0,0-1 15,-21 1-15,0 21 0,-1 0 0,1 0 16,-21 0-16,21 0 0,-22 0 0,22 21 15,-21 1-15,0-1 0,20 21 16,-20-21-16,21 22 0,0-22 16,0 0-16,-1 21 0,1-21 0,21 22 0,0-22 15,0 0-15,0 0 0,0 0 0,0 1 16,0-1-16,21-21 16,1 0-16,-1 0 0,0 0 0,0 0 15,0 0-15,22 0 0,-22-21 0,0 21 16,21-22-16,-21 1 0,1 0 0,-1 0 15,0 0-15,0 0 0,0-22 16,0 22-16,1 0 0,-22-21 0,21 20 16,-21 1-16,21-21 0,-21 21 15,0 0-15,0 42 16,-21 0 0,0 0-16,21 0 0,0 0 0,0 1 15,0 20-15,0-21 0,0 0 16,0 22-16,0-22 0,0 0 15,0 0-15,21 0 0,0 0 0,0 1 16,0-22-16,0 21 0,22-21 0,-22 0 16,0 0-16,21 0 0,-20 0 0,-1 0 15,21-21-15,-21-1 0,0 22 16,-21-21-16,22 0 0,-1 0 0,0-21 16,-21 20-16,0 1 0,21 0 0,-21-21 15,21 21-15,-21-1 0,0 1 16,-21 21-1,0 21 1,21 1-16,-21-1 0,0 0 0,-1 0 16,22 0-16,-21 22 15,0-22-15,0 0 0,21 0 0,0 0 16,0 0-16,-21 1 0,21-1 16,21-42 15,-21-1-31,21 1 15,0 21-15,0-21 0,1 0 0,-1 0 16,0 0-16,21-1 0,-21-20 0,1 21 16,-1 0-16,0 21 0,-21-21 15,21-1-15,0 22 0,-21 22 32,0-1-32,0 0 15,0 0-15,0 0 0,0 0 16,0 1-16,21-1 0,1 0 0,-1 0 15,0 0-15,0 0 16,0-21-16,0 0 0,1 0 16,-1 0-16,0 0 0,0 0 15,0 0-15,0 0 0,1-21 0,-1 0 16,0 0-16,0 0 0,0 0 16,-21-1-16,21 1 0,1 0 15,-1 0-15,0 0 0,0 0 0,-21-1 16,21 22-16,0-21 0,-21 0 0,22 21 15,-22 21 17,0 0-17,0 1-15,21-22 32,0 0-17,0-22 1,-21 1-16,0 0 15,21 21 1,-21-21-16,0 0 0,-21 21 31,0 0-31,0 0 16,-22 21-16,22 0 16,0 0-16,0-21 0,0 21 0,0 22 15,-1-22-15,1 0 0,0 0 0,21 0 16,0 1-16,0-1 0,0 0 15,0 0-15,0 0 0,21 0 16,0-21-16,1 0 0,-1 0 16,0 0-16,0 0 0,21 0 0,-20 0 15,20 0-15,-21 0 0,21 0 16,-20-21-16,20 21 0,-21-21 16,0 0-16,0 0 0,22 0 0,-22-1 15,0 1-15,0 0 0,0 0 0,1 0 16,-22 0-16,0-1 0,-22 22 31,1 0-31,0 22 0,0-1 16,0 0-16,0 0 0,-1 0 0,22 0 15,0 1-15,-21-1 0,21 0 16,0 0-16,0 0 0,0 0 0,0 1 16,0-1-16,21-21 0,-21 21 0,22-21 15,-1 0-15,0 0 0,0 0 16,0 0-16,0 0 0,1-21 15,-1 0-15,0-1 0</inkml:trace>
  <inkml:trace contextRef="#ctx0" brushRef="#br0" timeOffset="11799.72">25336 2180 0,'0'0'0,"0"-21"0,22 0 15,-22 0-15,21 0 0,0-1 0,-21 1 16,0 42 15,0 1-31,0 20 16,0-21-16,0 0 0,0 0 0,0 1 15,0 20-15,-21-21 0,21 0 0,-21 0 16,21 1-16,-22-1 0,22 0 16,0 0-16,-21 0 15,0-21-15,0 0 32,21-21-32</inkml:trace>
  <inkml:trace contextRef="#ctx0" brushRef="#br0" timeOffset="11962.63">25231 2074 0,'0'0'0,"0"-21"0,0 0 0,0 0 15,0 0 1,21 21 31,0 0-47,0 0 0</inkml:trace>
  <inkml:trace contextRef="#ctx0" brushRef="#br0" timeOffset="12391.38">25717 2138 0,'0'21'0,"0"0"16,-21-21-16,21 21 0,0 1 15,-21-1-15,21 0 16,-21 0-16,21 0 0,0 0 0,0 1 16,0-1-16,0 0 0,0 0 0,-21-21 15,21 21-15,0 0 0,0-42 47,0 0-47,0 0 16,0 0-16,0 0 0,21-1 15,-21-20-15,21 21 0,0 0 0,0-22 16,1 1-16,20 21 0,-21-21 0,21-1 16,1 22-16,-1 0 0,0 0 15,1 0-15,-1-1 0,-21 22 0,22 0 16,-22 0-16,0 22 0,21-1 0,-42 21 16,21-21-16,1 0 0,-22 22 15,0-22-15,0 21 0,0-21 0,0 22 16,0-22-16,0 0 0,-22 0 15,22 0-15,-21 1 0,0-1 0,21 0 16,-21-21-16,0 0 16</inkml:trace>
  <inkml:trace contextRef="#ctx0" brushRef="#br0" timeOffset="13075.13">27284 1820 0,'-21'0'0,"42"0"0,-64-21 0,22 0 0,0 21 16,21-21-16,0 0 0,21 0 15,0 21-15,1 0 16,20-22-16,0 22 0,1 0 0,20 0 16,1 0-16,-1 0 0,1 0 15,20 0-15,-20 0 0,-1-21 16,1 21-16,-22 0 0,0 0 0,-20 0 0,-1 0 16,0 0-16,-63 0 15,20 0 1,-20 0-16,21 0 0,-21 0 0,-1 0 15,1 21-15,0-21 0,20 22 16,-20-22-16,21 0 0,0 21 0,0-21 16,-1 0-16,22 21 0,-21-21 0,21 21 15,0 0 1,0 0-16,-21 1 16,21-1-1,0 0-15,0 0 16,0 0-16,0 0 0,0 1 0,0 20 0,0-21 15,0 0-15,0 22 0,0-22 16,0 0-16,0 21 0,0-21 16,0 1-16,0 20 0,0-21 0,0 21 15,0-20-15,0-1 0,0 21 0,0-21 16,0 22-16,0-22 0,0 0 0,0 0 16,0 0-16,0 0 0,-21 1 15,0-22-15,0 21 0,-1-21 0,1 0 16,0 0-16,0 0 0,-21 0 0,-1 0 15,1 0-15,21 0 0,-22-21 16,1-1-16,0 1 0,-1 21 0,22-21 16,0 0-16,0 0 0,0 21 0,0-21 15,21-1 1,21 22 0,0-21-16,0 21 0,0 0 0,22 0 15,-22 0-15,21 0 0,0 0 0,1 0 16</inkml:trace>
  <inkml:trace contextRef="#ctx0" brushRef="#br0" timeOffset="14354.79">27982 2328 0,'0'0'0,"43"0"0,-22-21 0,-21 0 16,21 0-16,-21 0 16,21 21-16,-21-21 0,0-1 0,0 1 15,-21 21 1,0 0-16,0 0 15,-1 21-15,1 1 0,0-1 16,0 0-16,0 0 0,0 0 0,-1 0 16,1 22-16,0-22 0,0 0 0,0 0 15,21 0-15,-21 1 0,21-1 16,0 0-16,0 0 0,21-21 16,0 0-16,21 0 15,-21 0-15,1 0 0,-1 0 16,0-21-16,0 21 0,21-21 15,-20 0-15,-1-1 0,0 1 0,0 0 16,0-21-16,0 21 0,1-1 0,-1 1 16,0-21-16,-21 21 0,21 0 15,0-1-15,-21 44 32,0-1-32,0 21 15,0-21-15,0 0 0,0 1 0,0 20 16,-21-21-16,21 21 0,0-20 0,0-1 15,0 0-15,0 0 0,0 0 16,0 0-16,21 1 0,0-22 16,1 0-16,-1 0 0,0 0 15,0 0-15,0 0 0,0 0 0,1-22 16,-1 22-16,21-21 0,-21 0 16,0 0-16,-21 0 0,22 0 0,-1-1 15,0 1-15,0-21 0,0 21 0,-21 0 16,21-22-16,1 22 0,-1 0 15,-21 0-15,0 0 0,21-1 0,-21 44 32,0-1-32,0 0 15,0 0-15,-21 21 0,0-20 16,21 20-16,0-21 0,0 21 0,-22-20 16,22-1-16,0 0 0,0 0 0,0 0 15,0 0-15,0 1 0,0-1 16,22-21-16,-1 0 0,0 0 15,0 0-15,0 0 0,0 0 0,22 0 16,-22 0-16,0-21 0,21-1 16,-20 1-16,-1 0 0,0 0 0,-21 0 15,21 0-15,0-22 0,-21 22 0,0-21 16,21 21-16,-21-22 0,22 22 0,-22 0 16,0-21-16,0 20 0,21 22 15,-21-21-15,0 0 16,21 21-16,0 0 15,0 0-15,0 0 16,1 0-16,-1 0 0,21 0 0,-21 21 16,22-21-16,-1 0 0,0 21 0,1-21 15,-1 0-15,0 22 0,1-22 16,-1 0-16,0 0 0,-21 0 0,1 0 16,-1 0-16,-42 0 31,-1 0-16,1 0-15,0 21 0,0-21 16,0 21-16,-22 0 0,22-21 0,-21 21 0,21 0 16,-22 22-16,22-22 0,0 0 15,0 21-15,0-20 0,0-1 16,21 0-16,-22 0 0,22 0 0,0 0 16,0 1-16,22-22 15,-1 0-15,0 0 16,0 0-16,0 0 0,0 0 15,1-22-15,-1 1 0,0 0 0,0 0 16,0 0-16,0 0 0,1-1 16,20 1-16,-21-21 0,0 21 0,0 0 15,1-22-15,-1 22 0,0 0 16,-21 0-16,0 0 16,0 42-1,-21 0-15,0 0 16,-1 21-16,1-20 0,21-1 0,0 0 15,0 0-15,0 0 0,0 0 16,0 1-16,0-1 0,0 0 0,0 0 16,0 0-16,21 0 0,1-21 15,-1 0-15,21 0 0,-21 0 0,0 0 16,1 0-16,20 0 0,-21 0 16,0 0-16,0 0 0,1-21 0,-1 0 15,0 21-15,0-21 0,-21 0 16,21 0-16,-21-1 15,0 1-15,-21 21 16</inkml:trace>
  <inkml:trace contextRef="#ctx0" brushRef="#br0" timeOffset="15623.49">1376 4276 0,'-64'0'15,"128"0"-15,-170 0 0,64 0 0,-1 0 0,1 0 16,21 0-16,0 0 0,-1 0 15,1 0-15,21 21 0,0 0 16,21-21-16,22 0 16,-1 21-16,22-21 0,-1 0 15,22 0-15,-1 0 0,1 0 0,21 0 16,-21 0-16,20 0 0,1 0 0,0 0 16,21 0-16,-21 0 0,0 0 15,0 0-15,-22 0 0,-20 0 0,-1 0 16,-20 0-16,-1 0 0,-21 0 0,0 0 15,-21-21 1,0 0-16,-21 0 16,0 21-16,-21-21 0,20-1 15,1 22-15,0-21 0,0 21 16,0-21-16,0 21 0,-1-21 0,1 21 16,21-21-1,21 21 1,1 0-16,-1 0 0,0 0 15,21 0-15,-21 0 0,1 21 0,20 0 16,-21-21-16,0 21 0,0 0 0,1 1 16,-1-1-16,-21 0 15,0 0-15,0 0 0,0 0 0,0 1 16,-21 20-16,-1-21 0,1 0 0,0 0 16,-21 1-16,21-1 0,-22 0 15,22 0-15,-21-21 0,-1 21 0,22 0 16,-21 1-16,21-22 0,-22 21 0,22-21 15,21 21-15,21-21 32</inkml:trace>
  <inkml:trace contextRef="#ctx0" brushRef="#br0" timeOffset="16070.96">4170 4043 0,'0'0'0,"0"-42"0,42-64 16,-42 85-16,0-1 0,0-20 15,0 21-15,0 0 0,0 42 32,0 0-32,0 21 0,0 22 15,0-22-15,0 43 0,0-22 16,0 1-16,0 21 0,0-22 0,0 1 15,0-1-15,0 1 0,-21-1 0,0 1 16,21-22-16,-21 21 0,-1-20 16,22-1-16,-21 0 0,21 1 0,0-22 15,0 0-15,0 0 0,0 0 16,0 1-16,0-44 16,0 1-16,0 0 15,0 0-15,0 0 0</inkml:trace>
  <inkml:trace contextRef="#ctx0" brushRef="#br0" timeOffset="16499.71">4106 4212 0,'0'0'15,"0"-190"1,0 147-16,0 1 0,0 0 16,0 21-16,0-1 0,21 1 0,1 21 15,-1 0-15,0 0 0,0 0 0,0 0 16,22 43-16,-1-22 0,0 21 15,1 22-15,-1-22 0,21 21 0,-20 1 16,-1-1-16,22 1 0,-22-1 0,0-20 16,-21 20-16,22-20 0,-22 20 0,0-21 15,0 1-15,-21 20 0,0-42 16,21 22-16,-21-1 0,0-21 0,22 0 16,-22 1-16,0-1 0,0-42 31,0-1-31,0 1 15,0 0-15,0-21 0,0-1 0,0 22 16,21-21-16,-21 0 0,0-1 0,21-20 16,0 20-16,0-20 0,-21-1 0,21 1 15,1-1-15,-1-20 0,-21 20 16,21 22-16,0-22 0,-21 22 0,21 0 16,-21 21-16,21-1 0,-21 1 0,0 42 46,0 1-46,0-1 0,0 0 0,0 21 16,0-21-16,0 22 0,0-1 16,0-21-16</inkml:trace>
  <inkml:trace contextRef="#ctx0" brushRef="#br0" timeOffset="16910.48">5397 4424 0,'-21'0'15,"0"21"1,0-21-16,0 21 16,0 0-16,21 1 0,-22-1 0,22 0 15,-21 0-15,0 0 0,21 0 0,0 1 16,0 20-16,0-21 0,0 21 16,0-20-16,0 20 0,0-21 0,0 0 15,21 0-15,-21 1 0,21-1 16,1 0-16,-1-21 0,21 0 0,-21 0 15,22 0-15,-22 0 0,21 0 0,0 0 16,1-21-16,-22 0 0,21-1 0,1 1 16,-22 0-16,0-21 0,0 21 15,-21-1-15,0-20 0,0 21 0,0-21 16,0-1-16,0 1 0,0 21 0,-21-22 16,0 1-16,0 21 0,-1 0 0,-20 0 15,21-1-15,0 1 0,-22 21 16,22 0-16,0 0 0,-21 0 15,21 0-15,-1 0 0,1 0 0,0 21 16,0-21-16,0 22 0,21-1 16,0 0-16,21 0 15,0-21-15,0 0 0,22 0 16,-1 0-16,0 0 0</inkml:trace>
  <inkml:trace contextRef="#ctx0" brushRef="#br0" timeOffset="17259.33">6371 3852 0,'0'0'0,"0"-21"0,0-21 0,0 21 15,0 0-15,0-1 0,0 44 32,-21-1-32,0 0 15,21 0-15,-21 21 0,21 1 0,0-1 16,-22 0-16,1 1 0,21 20 15,-21-20-15,21 20 0,-21-21 0,21 22 16,-21-22-16,0 22 0,21-22 0,0 0 16,0 1-16,-22-1 0,22 0 0,0-20 15,0 20-15,0-21 0,0 0 0,0 0 16,0 1-16,0-1 0,0 0 16,22-21 15,-1 0-31,-21-21 0,21 21 0,-21-21 15,21-1-15,-21 1 0,0 0 0,21 0 16,-21 0-16,0 0 0,0-1 16,0 1-16,0-21 0,-21 21 0</inkml:trace>
  <inkml:trace contextRef="#ctx0" brushRef="#br0" timeOffset="17467.21">6032 4339 0,'0'0'16,"-21"-21"-16,-21 21 15,21-21-15,42 21 16,0 0-16,0-21 15,22 21-15,-22 0 0,21 0 16,0 0-16,1 0 0,-1 0 16,0 0-16,-20 0 0,20-21 0,0 21 15,-21 0-15,22 0 0,-22 0 0,0 0 16,0 0 0,-21-22-16,0 1 31,0 0-31</inkml:trace>
  <inkml:trace contextRef="#ctx0" brushRef="#br0" timeOffset="18203.96">8403 3831 0,'0'0'0,"0"-21"0,42-64 16,-42 64-16,0 0 15,0 0-15,22 0 0,-22 0 16,0-1-16,0 1 0,0 42 16,0 1-16,-22 20 15,1 0-15,0 1 0,21 20 16,-21 1-16,0-1 0,0 1 0,-1 20 15,1-20-15,0-1 0,0 1 0,0-1 16,0 1-16,-1-22 0,1 0 0,21 1 16,-21-1-16,21-21 0,0 22 0,0-22 15,0 0-15,21 0 16,0-21-16,1 0 16,-1 0-16,-21-21 15,0 0-15,0 0 16,0-1-16</inkml:trace>
  <inkml:trace contextRef="#ctx0" brushRef="#br0" timeOffset="18782.64">7937 4382 0,'0'0'0,"-42"-22"0,21 22 0,0-21 15,0 21-15,21-21 0,0 0 16,42 21 0,-21-21-16,21 21 0,1-21 0,20 21 15,1-22-15,-22 22 0,22-21 16,20 0-16,-20 0 0,-1 0 0,22 0 15,-22-1-15,1-20 0,-1 21 16,1 0-16,-22-22 0,1 22 0,-22-21 16,0 0-16,0 20 0,-21-20 0,0 21 15,0-21-15,0 20 0,0 1 0,0 0 16,-21 21-16,0 0 16,0 0-16,-1 21 0,1 0 0,21 22 15,0-22-15,0 42 0,-21-20 0,0-1 16,21 22-16,-21-1 0,21 1 0,0-1 15,-21-21-15,-1 22 0,22-22 16,-21 1-16,21-1 0,0 0 16,0 1-16,0-22 0,-21 0 0,21 0 15,0 0-15,0 0 0,-21-21 16,21-21 15,0 0-31,0 0 0,0 0 16,0 0-16,21-22 0,0 22 0,0 0 15,1-21-15,-1-1 0,21 22 0,-21 0 16,22-21-16,-22 42 0,21-22 16,-21 22-16,22 0 0,-22 0 0,0 22 15,0-22-15,-21 21 0,21 21 0,-21-21 16,21 0-16,-21 1 0,0 20 16,0-21-16,0 0 0,0 0 0,0 1 15,0-1-15,0 0 0,0 0 16,0 0-16,-21 0 0,21 1 15,21-22 17,1 0-32,-1-22 15,-21 1-15,21 21 0,0-21 16,-21 0-16</inkml:trace>
  <inkml:trace contextRef="#ctx0" brushRef="#br0" timeOffset="19151.41">9207 4339 0,'0'0'0,"0"-21"0,0 0 0,0-21 15,0 20 1,0 1-16,22 0 0,-1 21 0,0-21 16,0 21-16,0 0 0,0 0 15,1 0-15,-1 21 0,0 0 16,0 0-16,0 22 0,0-22 16,1 0-16,-22 21 0,0-20 0,0 20 15,0-21-15,0 0 0,0 22 0,0-22 16,0 0-16,0 0 0,0 0 0,-22 0 15,22 1-15,-21-22 0,0 0 16,21-22 15,0 1-31,21 0 16,0 0-16,-21 0 0,22 0 0,-1-1 16,0-20-16,0 21 0,0 0 0,0-22 15,-21 22-15,22-21 0,-1 21 16,0-22-16,0 22 0,-21 0 15,21 21-15,-21 21 32,21-21-32,-21 21 0,0 1 15,0-1-15,22-21 0</inkml:trace>
  <inkml:trace contextRef="#ctx0" brushRef="#br0" timeOffset="20570.87">10245 4255 0,'0'-43'16,"0"22"-16,0 0 0,-22 21 15,1 0-15,0 0 0,0 0 16,0 0-16,0 0 0,-1 21 0,1 0 16,0 0-16,0 1 0,0-1 15,0 21-15,-1-21 0,1 22 0,0-22 16,0 21-16,0-21 0,0 0 0,21 1 15,0 20-15,0-21 0,0 0 16,0 0-16,21 1 0,0-22 16,0 0-16,0 21 0,22-21 15,-22 0-15,21 0 0,-21 0 0,22 0 16,-22 0-16,21-21 0,-21 21 0,22-22 16,-22 1-16,0 21 0,0-21 0,0 0 15,0 0-15,-21 0 0,22-1 0,-22 1 16,0-21-16,0 21 0,0-22 15,0 22-15,0-21 0,-22 21 0,1-22 16,0 22-16,0 0 0,0 21 0,0 0 16,-1 0-16,1 0 0,0 0 0,0 0 15,-21 21-15,20 0 16,1 1-16,-21 20 0,21-21 0,0 0 16,-1 22-16,22-22 0,0 21 0,0-21 15,0 0-15,0 22 0,0-22 0,0 0 16,0 0-16,22-21 0,20 21 0,-21 1 15,0-22-15,22 0 0,-22 0 16,21 0-16,-21 0 0,22 0 0,-22 0 16,21 0-16,0-22 0,-20 1 0,20 21 15,-21-21-15,21 0 0,-20 21 16,-1-21-16,0 0 0,0-22 0,0 22 16,-21 0-16,21 0 0,-21 0 0,22-1 15,-22 1-15,0 0 0,0 0 16,0 42-1,-22 0 1,22 0-16,-21 1 0,21-1 0,-21 0 16,21 0-16,0 0 0,0 0 15,0 1-15,0-1 0,0 0 0,0 0 16,0 0-16,21-21 16,-21 21-16,21-21 0,1 0 0,-1 0 15,0 0-15,0 0 16,0-21-16,0 21 0,1-21 0,-1 0 0,0 21 15,0-21-15,0 0 16,0-1-16,-21 1 0,0 0 0,22 0 16,-22 0-16,21 0 0,-21-1 0,0 1 15,0 0-15,0 0 0,0 42 32,0 0-32,-21-21 15,21 21-15,-22 1 0,22-1 0,0 0 16,0 0-16,0 0 0,0 0 0,0 1 15,0-1-15,0 0 0,0 0 16,22-21-16,-1 21 0,0-21 0,21 21 16,-21-21-16,22 0 15,-1 0-15,0 0 0,1 0 0,-1 0 16,0 0-16,1 0 0,-1 0 0,-21-21 16,22 0-16,-22 21 0,0-21 0,0 0 15,0 0-15,-21-1 0,0 1 0,0 0 16,0 0-16,0 0 0,0-22 15,0 22-15,0 0 0,0 0 0,0 0 16,-21 21-16,0 0 0,0 0 16,0 0-16,-1 21 0,1 0 15,0 0-15,0 0 0,0 1 16,21-1-16,-21 0 0,21 0 16,0 0-16,0 0 15,0 1-15,21-22 16,0 0-16,0 0 0,0 0 0,0 0 15,1 0-15,-1 0 0,0-22 16,0 1-16,-21 0 0,21 21 16,-21-21-16,21 0 15,-21 0-15,22-1 0,-22 44 47,0-1-47,-22 0 0,1 0 16,21 21-16,-21-20 0,0 41 15,0-21-15,0 1 16,-1-1-16,1 22 0,21-22 0,-21 21 16,0 1-16,0-22 0,21 22 0,0-1 15,0 1-15,-21-1 0,21 22 0,-22-22 16,22 1-16,-21-1 0,21 22 0,0-21 16,0-1-16,-21 1 0,21-1 0,-21 1 15,0-22-15,21 21 0,-21-20 16,-1-1-16,1-21 0,0 22 0,0-22 15,0-21-15,0 0 0,-1 0 0,1 0 16,-21 0-16,21 0 0,0 0 0,-1-21 16,1-22-16,0 22 0,0-21 0,-21 21 15,20-22-15,1 1 0,0-22 16,0 22-16,0-21 0,0-1 0,-1 22 16,22-22-16,-21 1 0,21-1 0,0 1 15,0-1-15,21 1 0,1-1 0</inkml:trace>
  <inkml:trace contextRef="#ctx0" brushRef="#br0" timeOffset="21084.58">11980 3471 0,'0'0'0,"0"-21"0,0 0 0,-21 21 15,0 0 1,21 21-16,-21 0 0,0 1 0,21 20 16,-22-21-16,22 21 0,-21 1 15,21-1-15,-21 22 0,0-22 0,21 21 16,0-20-16,-21 20 0,0-20 0,21 20 16,-22-21-16,22 22 0,0-43 0,-21 21 15,21 1-15,-21-22 0,21 0 0,0 0 16,0 0-16,-21-21 31,21-21-15,0 0-16,0 0 0,0 0 15,0-22-15,21 22 0,-21 0 16,21-21-16,0 21 0,1-22 0,20 1 16,-21 21-16,0-22 0,22 22 0,-1-21 15,-21 21-15,21 0 0,1 21 0,-22 0 16,0 0-16,0 0 0,0 0 0,1 21 15,-22 21-15,0-21 0,0 22 16,0-1-16,0 0 0,0-21 0,0 22 16,0-1-16,0 0 0,-22 1 15,22-22-15,-21 21 0,0-21 0,21 1 16,-21-1-16,21 0 0,0 0 16,-21-21-16,0 21 0,21-42 31,0 0-31,0 0 0</inkml:trace>
  <inkml:trace contextRef="#ctx0" brushRef="#br0" timeOffset="21591.29">14330 3810 0,'21'0'0,"-42"0"0,63-21 16,-21 0-16,-21-22 0,0 22 16,0 0-16,0 0 0,0 0 0,0 0 15,0-1-15,0 1 0,-21 21 16,0 0-16,0 0 0,0 21 16,-1 1-16,1-1 0,0 0 15,0 21-15,-21 1 0,20-1 0,1 0 16,0 1-16,0 20 0,0-21 0,21 22 15,0-22-15,-21 1 0,21-1 0,0 0 16,0 1-16,0-22 0,21 21 0,0-21 16,0 0-16,21 1 15,-20-22-15,20 21 0,-21-21 0,21 0 16,1 0-16,-1 0 0,-21 0 0,22 0 16,-1-21-16,-21-1 0,21 22 0,-20-21 15,-1 0-15,0 0 0,21-21 0,-21 20 16,1-20-16,-1 21 0,0-21 15</inkml:trace>
  <inkml:trace contextRef="#ctx0" brushRef="#br0" timeOffset="21851.57">15028 3514 0,'0'0'0,"0"-43"0,0-20 16,0 21 0,21 20-16,-21 1 0,0 0 0,0 42 31,0 0-31,0 1 0,0 20 15,0 0-15,0 1 0,-21 20 16,0-21-16,0 1 0,0 20 0,0-20 16,-1 20-16,1-21 0,0 1 0,0 20 15,0 22-15,0-43 0,21 1 16,-22-1-16,22-21 0,0 0 16,0 22-16,-21-22 0,21 0 15,0 0-15,21-21 16,1 0-16,-1 0 15,0 0-15,0 0 0,0-21 0</inkml:trace>
  <inkml:trace contextRef="#ctx0" brushRef="#br0" timeOffset="23012.78">15430 4128 0,'0'0'0,"22"-22"0,20 1 16,-21 0-16,0 0 0,0 0 0,1 0 15,-1-22-15,-21 22 0,21 0 0,-21 0 16,0-22-16,0 22 0,0 0 15,0 0-15,0 0 0,0 0 0,0-1 16,-21 22-16,0 0 0,-1 0 16,-20 0-16,21 22 0,-21-1 0,-1 0 15,1 0-15,21 21 0,-22 1 16,1-1-16,0 0 0,-1 1 0,22-1 16,0-21-16,0 22 0,0-1 0,21-21 15,0 21-15,0-20 0,0-1 0,0 0 16,21 0-16,21-21 0,-21 21 15,1-21-15,20 0 0,0 0 16,-21 0-16,22-21 0,-22 21 0,21-21 16,-21 0-16,22 0 0,-22-1 0,0 1 15,0 0-15,0-21 0,1-1 0,-1 22 16,0-21-16,0 0 16,0-1-16,0 1 0,1 21 0,-22 0 15,0-22-15,21 22 0,-21 0 16,0 42-1,-21 0-15,-1 0 0,22 1 16,-21-1-16,0 21 0,21-21 16,-21 22-16,21-1 0,-21-21 0,21 21 15,0 1-15,0-22 0,0 0 0,0 21 16,0-20-16,0-1 0,21 0 0,0-21 16,0 21-16,0-21 0,1 0 15,-1 0-15,21 0 0,-21 0 0,22 0 16,-22 0-16,21-21 0,0 21 15,-20-21-15,20 0 0,0-1 0,1 1 16,-22 0-16,21 0 0,-21-21 0,0-1 16,-21 22-16,0-21 0,22-1 15,-22 22-15,0 0 0,0 0 0,0 0 16,0 0-16,-22 21 0,1 0 0,0 0 16,0 0-16,0 21 15,21 0-15,0 0 0,0 21 16,0-20-16,0 20 0,21 0 0,0-21 15,-21 22-15,21-22 0,0 21 0,-21 1 16,22-22-16,-1 0 0,-21 0 0,0 0 16,0 0-16,0 1 0,0-1 15,-21-21 1,-1 0-16,1 0 0,0 0 16,0 0-16,0 0 0,0 0 15,-1 0-15,22-21 0,-21 21 0,0 0 16,0-22-16,21 1 15,-21 21-15,0 0 32,21 21-32,0 1 15,21-1-15,0-21 0,0 0 16,0 21-16,22-21 0,-22 0 16,0 0-16,0 0 0,21 0 15,1 0-15,-22 0 0,21 0 0,1 0 16,-1-21-16,0 0 0,1 21 0,-1-22 15,0 1-15,-21 0 0,22 0 0,-1 0 16,-21 0-16,0-22 0,22 1 16,-22 0-16,0 20 0,0-20 0,0 0 15,1-1-15,-1 22 0,-21-21 0,0 21 16,0 0-16,0-1 0,-21 22 16,-1 0-1,1 22-15,0-1 0,21 0 0,-21 0 16,0 21-16,21-20 0,0 20 15,0-21-15,0 21 0,0-20 0,0 20 16,0-21-16,0 0 0,0 0 16,21 1-16,0-1 0,-21 0 0,0 0 15,21-21-15,-21 21 0,21-21 16,-42 0 15,0 0-31,0 0 16,0 0-16,0 0 0,-1 0 0,1 21 15,0-21-15,21 22 16,-21-22 0,0 0-16,0 21 0,-1-21 0</inkml:trace>
  <inkml:trace contextRef="#ctx0" brushRef="#br0" timeOffset="28651.48">18986 3662 0,'0'-42'16,"0"84"-16,0-106 0,0 43 0,0 0 15,0 0-15,0 0 16,22 21 0,-1 0-16,0 0 15,0 21-15,0 0 0,0 0 16,1 22-16,20-22 0,-21 21 0,0 0 15,22 1-15,-1-1 0,0 22 0,-21-1 16,22-21-16,-1 22 0,0-1 16,22 1-16,-22-1 0,1-20 15,-1 20-15,0-20 0,1-1 0,-1 0 16,-21-21-16,21 22 0,1-22 0,-22 0 16,0 0-16,0 0 0,0 1 15,1-22-15,-22 21 0,0-42 31,0-1-15,0 1-16,0 0 16,0 0-16,0 0 15,0 0-15,0-1 0,0 1 0,0-21 0</inkml:trace>
  <inkml:trace contextRef="#ctx0" brushRef="#br0" timeOffset="29039.09">20299 3704 0,'0'0'0,"0"-42"16,0 21-16,-21 21 31,-1 0-31,1 21 16,0 0-16,0 0 0,-21 0 0,-1 1 15,22 20-15,-42 0 0,20 22 0,-20-1 16,-1 1-16,-20-1 0,-1 1 0,0-1 16,-21 1-16,22-22 0,-1 22 15,0-22-15,22 0 0,-22 1 0,22-1 16,-1 0-16,1-21 0,20 22 0,1-22 16,0 0-16,-1 0 0,1 0 0,21 1 15,0-1-15,0-21 0,21 21 16,0-42 46,-22 0-46,-20 21-16,0 0 0</inkml:trace>
  <inkml:trace contextRef="#ctx0" brushRef="#br0" timeOffset="30279.52">1503 6710 0,'-43'21'0,"-20"-21"16,21 21-16,-22-21 0,22 0 16,-1 0-16,-20 21 0,21-21 0,-1 0 15,1 0-15,21 0 0,0 22 16,-1-22-16,44 21 15,20-21 1,0 0-16,22 0 0,-1 0 0,22 0 16,0 0-16,20 0 0,1 0 0,-21 0 15,21 0-15,0 0 0,-1 21 16,22-21-16,-21 0 0,0 0 0,0 0 16,21 0-16,-42 21 0,20-21 0,-20 0 15,0 0-15,-22 0 0,22 0 16,-22 0-16,1 0 0,-22 0 15,1 0-15,-1 0 0,0-21 0,-21 21 16,22-21-16,-22 21 0,-21-21 16,21-1-16,-21 1 0,0 0 15,0 0-15,0 0 0,0 0 0,0-1 16,-21 1-16,0 0 0,-22 0 16,22 0-16,-21 0 0,0 21 15,20-22-15,-20 22 0,0 0 0,-1 0 16,1 0-16,0 0 0,-1 0 0,22 0 15,-21 0-15,21 0 0,0 0 16,-1 0-16,1 22 16,42-22-1,1 0-15,-1 0 16,21 0-16,-21 0 0,22 0 0,-1 0 16,0 0-16,1 0 0,-1 0 0,21 0 15,-20 0-15,-1 0 0,0 0 16,1 0-16,-1 0 0,0 21 0,-20-21 15,-1 21-15,0 0 0,0-21 0,-21 21 16,0 0-16,0 1 0,0-1 16,0 21-16,-21-21 0,-21 22 0,20-22 15,-20 21-15,0 0 0,-1-20 16,1 20-16,0 0 0,-1 22 0,1-22 16,0 0-16,-1 1 0,1-22 15,0 21-15,21 1 0,-1-22 0,1 0 16,0 0-16,21 0 0,-21 0 0,21 1 15,21-22 1,0 0 0,0 0-16,1 0 0,-1-22 15,0 1-15,0 0 0,0 0 0,0 0 16</inkml:trace>
  <inkml:trace contextRef="#ctx0" brushRef="#br0" timeOffset="31807.12">5884 6519 0,'21'-21'46,"1"21"-46,-1-21 0,0 21 16,21-21-16,-21 0 0,1 0 0,20-1 16,-21 1-16,21 0 0,-20-21 15,20 21-15,-21-1 0,21-20 16,-20 21-16,-1 0 0,0-22 0,0 22 16,-21 0-16,0-21 0,21 21 15,-21-1-15,0 1 0,0 0 0,0 0 16,-21 21-1,0 0-15,0 21 16,0 0-16,21 22 0,-22-22 0,1 21 16,21 0-16,-21 22 0,21-22 0,0 22 15,-21-1-15,21 1 0,-21 20 0,21-20 16,-21-1-16,21 1 0,0-22 16,0 22-16,-22-1 0,22-20 0,-21 20 15,21-21-15,0 22 0,0-22 16,-21 1-16,0 20 0,0-21 0,21-20 15,-21 20-15,-1-21 0,1 21 0,21-20 16,-21-22-16,0 21 0,0-21 16,-22 0-16,22 0 0,0 0 0,0 0 15,0-21-15,-22 21 0,22-22 0,-21 1 16,21 0-16,0-21 0,-22 21 0,22-22 16,0 22-16,0-21 0,0 21 15,-1-22-15,1 22 0,0 0 0,0 21 16,0-21-16,0 21 0,-1 0 15,22 21-15,0 0 0,0 21 16,0-20 0,0-1-16,22 0 0,-22 21 0,21-21 15,0 22-15,21-22 0,-21 0 0,22 0 16,-22 0-16,21 1 0,1-22 0,20 21 16,-21-21-16,1 0 0,20 0 15,-20 0-15,-1 0 0,21 0 0,-20-21 16,-1-1-16,0 1 0,1 0 0,-1 0 15,0 0-15,1 0 0,-1-22 0,0 1 16,-20 21-16,20-22 0,-21 22 16,21-21-16,-20 21 0,-1-22 0,0 22 15,-21 0-15,0 0 0,21 21 0,-21-21 16,0 42 0,0 0-1,-21 0-15,21 0 0,0 22 16,-21-22-16,0 0 0,21 21 0,-22 1 15,1-22-15,21 21 0,0 1 0,-21-22 16,0 21-16,21-21 0,0 0 0,0 1 16,0-1-16,-21-21 0,21 21 15,0-42 1,0 0-16,0-1 16,0 1-16,0 0 0,21 0 0,-21 0 15,21-22-15,0 22 0,0-21 0,1 0 16,-1-1-16,21 1 15,-21 0-15,0 20 0,22-20 0,-1 21 16,-21-21-16,22 20 0,-22 1 0,21 21 16,-21 0-16,0 0 0,22 21 15,-22 1-15,0-1 0,-21 0 0,0 0 16,0 21-16,0-20 0,0 20 16,21 0-16,-21 1 0,0-22 0,0 21 15,21 0-15,-21 1 0,0-1 0,0-21 16,0 22-16,22-22 0,-1 0 15,-21 0-15,21-21 0,0 21 0,0-21 16,0 0-16,22 0 0,-22 0 16,0-21-16,0 0 0,22 0 15,-22 0-15,0-22 0,21 22 0,-21-21 16,22-1-16,-22 1 0,21 0 0,-21-1 16,22-20-16,-22 21 0,0-22 15,21 1-15,-20-1 0,-1 1 0,21-1 16,-21 1-16,22-64 0,-22 63 15,0 22-15,-21-1 0,0 1 0,21 21 16,-21 0-16,0 0 0,-21 21 16,0 21-16,0 21 15,-1-21-15,1 43 0,0-22 16,0 22-16,0-22 0,0 21 0,21 1 16,-22-1-16,1 1 0,0-1 15,0 1-15,0-22 0,21 22 0,-21-22 16,21 22-16,-22-22 0,22 0 0,0 1 15,0-1-15,0 0 0,0-21 0,0 22 16,0-22-16,0 0 0,22-21 0,-1 21 16,0-21-16,0 0 15,0 0-15,0-21 0,-21 0 16,0 0-16,0 0 0,0-1 16,0-20-16,0 21 0,0 0 0</inkml:trace>
  <inkml:trace contextRef="#ctx0" brushRef="#br0" timeOffset="31984.02">7387 6985 0,'-42'-21'16,"63"21"15,0 0-31,0 0 0,22 0 16,-22 0-16,21 0 0,0-21 0,1 21 15,-1 0-15,0 0 0,1 0 0,-1 0 16,-21-21-16,22 21 0,-22 0 15,21-22-15,-21 22 0,0 0 0,-21-21 16</inkml:trace>
  <inkml:trace contextRef="#ctx0" brushRef="#br0" timeOffset="32370.8">8001 7112 0,'0'0'0,"0"21"0,21 0 15,0-21-15,0 0 16,1 0-16,-1 0 0,21 0 16,-21 0-16,0 0 0,22-21 0,-22 21 15,21-21-15,-21 0 16,1 21-16,-1-21 0,0 0 0,0-1 16,0 22-16,-21-21 0,0 0 0,0 0 15,-21 21 1,0 0-16,0 0 0,0 0 15,-1 0-15,22 21 0,-42 0 16,42 0-16,-21 1 0,0-1 0,0 21 16,-1-21-16,1 22 0,21-22 0,-21 21 15,21-21-15,0 22 0,0-22 0,0 0 16,0 0-16,0 0 0,21 0 0,0 1 16,1-22-16,-22 21 0,21-21 15,0 0-15,0 0 0,0 0 16,0 0-16,1 0 0,-1 0 15,0 0-15,0-21 0,0 21 0,-21-22 16,21 1-16,1 0 0,-22 0 0,21 0 16</inkml:trace>
  <inkml:trace contextRef="#ctx0" brushRef="#br0" timeOffset="32710.6">8572 7070 0,'0'0'0,"22"-21"0,20-43 16,-21 43-16,0 21 15,0-21-15,1 21 0,-1 0 0,0 0 16,0 0-16,0 0 0,0 0 15,1 0-15,-1 21 0,0 0 0,0 0 16,0 0-16,0 1 0,-21-1 16,0 21-16,0-21 0,0 0 0,0 22 15,0-22-15,0 21 0,-21-21 0,21 1 16,-21-1-16,0 0 0,0 0 16,0 0-16,-1-21 15,1 0-15,21-21 16,0 0-1,0 0-15,21 0 0,1-22 0,-1 22 16,0 0-16,0-21 0,0 20 16,0 1-16,1-21 0,-1 21 0,0-22 15,0 22-15,0 0 0,0 0 16,1 0-16,-1 0 0,-21-1 0,21 1 16,0 21-16,0 0 31,0 0-31</inkml:trace>
  <inkml:trace contextRef="#ctx0" brushRef="#br0" timeOffset="33335.12">10075 6519 0,'0'0'0,"43"-63"0,-22 21 0,-21-22 16,21 22-16,0-1 0,0-20 0,0 21 15,-21 20-15,22-20 0,-22 21 16,0-21-16,0 20 0,0 1 16,-22 21-1,1 21-15,-21 1 0,21-1 0,0 0 16,-22 21-16,22-21 0,-21 22 0,-1 20 16,1 1-16,0-1 0,-1 1 15,1 20-15,0 1 0,-22 0 0,22-1 16,0 1-16,20 0 0,-20 21 0,0-22 15,-1 22-15,22-21 0,-21 21 0,0-1 16,20-20-16,-20 21 0,0 0 0,21 0 16,-22-1-16,22 1 0,-21 0 15,-1 85-15,22-86 0,0 1 16,0 0-16,0-21 0,21-1 16,0 1-16,0 0 0,0-22 0,0-20 15,0-1-15,0-21 0,0 21 0,21-20 16,0-22-16,0 0 0,22 0 15,-22-22-15,21 22 0,-21-21 0,22 0 16,-1-21-16,0 21 0,22-22 0,-22 1 16,0 0-16,1-22 0,-1 22 0,0-22 15,1 1-15,-22-1 0,21 1 0,-21-22 16,-21 22-16,0-22 0,0 0 0,0 1 16,0-22-16,-21 21 0,0 22 15,0-22-15,-21 0 0,-1 22 16,1-1-16,0 1 0,-1 20 0,-20-20 15,20 21-15,-20 20 0,21-20 0,-22 21 16,22 0-16,21 0 0,-1 21 0,1 0 16,21-22-16,21 22 15,1 0 1,-1 0-16,0 0 0,21 0 0,1 0 16,-22 0-16,21 0 0,0 0 0,22-21 15,-22 21-15,1-21 0,20 0 0,-21 0 16,22 21-16,-22-21 0</inkml:trace>
  <inkml:trace contextRef="#ctx0" brushRef="#br0" timeOffset="34332.07">10245 6943 0,'0'0'0,"21"-43"0,0 22 0,-21 0 16,0 0-16,0 0 0,0 0 0,0-1 16,0 1-16,-21 21 0,0 0 0,-1 0 15,1 0-15,0 21 0,0 1 16,0-1-16,0 0 0,-1 0 0,1 21 15,-21-20-15,21 20 0,0-21 0,-1 21 16,1-20-16,0 20 0,0-21 0,0 21 16,21-20-16,-21 20 0,21-21 15,0 0-15,0 0 0,0 1 16,21-22-16,0 0 16,0 0-16,21 0 0,-20-22 0,-1 1 15,0 0-15,21 0 0,-21 0 0,1 0 16,-1-1-16,0 1 0,-21 0 0,21 0 15,-21 0-15,21 0 0,-21-1 0,0 1 16,0 42 15,0 1-15,0-1-16,0 0 0,0 0 0,0 0 16,21 0-16,-21 1 0,22-1 15,-1-21-15,-21 21 0,21 0 0,0-21 16,0 0-16,0 0 0,1 0 15,-1 0-15,0 0 0,0 0 16,0-21-16,0 21 0,1-21 0,20 0 16,-21-1-16,0 1 0,0 0 0,22 0 15,-22-21-15,0 20 0,21 1 0,-20-21 16,-1 21-16,0 0 0,0 21 0,0-22 16,0 22-16,1 0 15,-1 0-15,-21 22 16,0-1-1,0 0 1,21-21 15,-21-21-15,0 0 0,0-1-16,0 1 15,0 0-15,0 0 16,-21 21-1,0 0-15,-1 0 16,1 0-16,0 21 0,0-21 16,0 21-16,0 0 15,-1 1-15,1-1 0,0 21 0,0-21 16,0 0-16,0 22 0,21-22 0,-22 21 16,22-21-16,0 22 0,0-22 0,0 0 15,0 21-15,0-20 0,22-1 0,-1 0 16,0 0-16,0-21 0,0 21 0,0-21 15,22 0-15,-22 0 0,21 0 16,1 0-16,-1 0 0,0-21 0,22 0 16,-22 21-16,22-21 0,-22 0 0,0-1 15,1 1-15,-1-21 0,0 21 16,-21-22-16,22 22 0,-22-21 0,0 21 16,-21-22-16,0 22 0,0 0 0,0 0 15,0 0-15,-42 21 16,21 0-16,-1 0 15,-20 21-15,21 0 0,-21 21 0,20-20 16,1 20-16,0-21 0,0 21 0,0 1 16,21-1-16,0-21 0,0 22 0,0-22 15,0 21-15,21-21 0,0 0 0,0 1 16,0-22-16,1 21 0,20-21 0,0 0 16,1 0-16,-1 0 0,21 0 0,1-21 15,-1-1-15,-20 1 0,41 0 16,-20 0-16</inkml:trace>
  <inkml:trace contextRef="#ctx0" brushRef="#br0" timeOffset="34906.75">13462 6477 0,'0'-21'0,"0"42"0,0-84 0,-21 41 0,21 1 16,-21 0-16,21 0 15,0 42 1,0 0-1,0 22-15,0-22 0,0 21 0,0 0 16,0 1-16,0-1 0,0 0 0,-22 1 16,22-1-16,-21 0 0,21 1 15,0-1-15,0 0 0,-21 1 16,21-22-16,-21 21 0,21-21 0,0 22 16,0-22-16,0 0 0,0 0 0,0 0 15,0 1-15,21-22 16,21 0-16,1 0 0,-1-22 15,0 1-15,43 0 0,-21 0 0,20 0 16,22-22-16,0 1 0,21 21 16,0-21-16,0-22 0,0 22 0,21-1 15,-21-20-15,21 21 0,-21-1 0,0 1 16,-21 0-16,-21-1 0,-1 22 16,-20 0-16,-22 0 0,-21 0 0,1-1 0,-1 22 15,-21-21-15,0 0 0,-21 0 31,-1 21-31,1 0 16,42-21 15,22 21-15,-22-21-16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6:34:56.3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1905 974 0,'0'-21'16,"0"42"-16,-21-42 0,21-1 0,0 1 15,0 0-15,0 0 0,0 0 0,0 0 16,0-1-16,0 1 0,0 0 15,0 0-15,0 0 0,0 0 0,0-1 16,0 1-16,0 0 0,0 0 0,0 0 16,0 0-1,0-1 1,0 44 0,0-1-16,0 21 15,0-21-15,0 22 0,0-1 0,0 0 16,0 22-16,0-1 0,0 1 15,0-1-15,0 1 0,-21-1 0,21 1 16,0-1-16,0 1 0,-22-1 0,22-20 16,0 20-16,-21-21 0,21 22 15,0-22-15,-21-21 0,21 22 0,0-22 16,0 21-16,0-21 0,0 1 16,0-1-1,0-42 1,0-1-16,0 1 0,0-21 15,0 21-15,21-22 0,0 1 16,1 0-16,-22-1 0,21-20 0</inkml:trace>
  <inkml:trace contextRef="#ctx0" brushRef="#br0" timeOffset="298.82">2328 614 0,'0'0'0,"21"-42"0,-21 20 0,22 22 0,-22-21 15,0 0-15,21 21 0,-21 21 32,0 0-32,0 22 0,0-1 15,0 0-15,0 22 0,0-22 0,-21 43 16,21-22-16,-22 1 0,22-1 16,-21 22-16,21 21 15,0-43-15,0 1 0,0-22 0,0 1 0,0-1 16,0 0-16,0 1 0,0-1 15,0-21-15,0 21 0,0-20 16,0-1-16,0 0 0,-21-21 31,0 0-15,0 0-16,0-21 0,-1 0 0,1-1 16</inkml:trace>
  <inkml:trace contextRef="#ctx0" brushRef="#br0" timeOffset="1039.15">1820 1545 0,'0'0'0,"-21"0"0,-21 0 16,21 0-16,-1 0 16,44 0 15,-1 0-31,0 0 0,21 0 16,1 0-16,-22-21 0,21 0 15,22 21-15,-22-21 0,0 0 0,22-1 16,-1 1-16,1 0 0,-22 0 15,22 0-15,-1 21 0,-21-21 0,1-1 16,-1 1-16,0 21 0,-20-21 0,-1 21 16,0 0-16,0 0 0,-21 21 31,0 0-31,0 1 16,0-1-16,-21 0 0,21 0 15,-21 0-15,21 22 0,0-22 0,0 0 16,0 0-16,0 21 0,0-20 0,0-1 15,0 0-15,0 0 16,21 0-16,0-21 0,0 21 0,22-21 16,-22 0-16,21 0 0,0 0 0,-20 0 15,20-21-15,0 21 0,1-21 16,-1 0-16,-21 0 0,21 0 0,1-1 16,-1 1-16,-21 0 0,0 0 0,1-21 15,-1 20-15,0 1 0,-21 0 0,21 0 16,-21 0-16,0 0 0,0-1 15,0 1-15,0 0 16,-21 21 0,0 0-16,21 21 0,-21 0 15,21 1-15,0-1 0,0 0 16,0 0-16,0 21 0,0 1 0,-22-1 16,22 0-16,0 1 0,0 20 15,0 1-15,0-1 0,0 1 0,22-1 16,-22 1-16,21-1 0,0 1 0,0-1 15,0 1-15,0 20 0,1-20 0,-1-1 16,0 1-16,0-22 0,-21 22 16,21-22-16,-21 0 0,0 1 0,0-1 15,0-21-15,-21 22 0,0-22 0,0 0 16,0-21-16,-22 21 0,1-21 16,0 0-16,-1 0 0,1 0 0,0 0 15,-22 0-15,22-21 0,-22 0 16,22 0-16,-22-1 0,22 1 0,-21 0 15,-1 0-15,22-21 0,-1 20 0,1 1 16,21-21-16,-21 21 0,42-22 16,0 22-16,0-21 0,0 0 0,0 20 15,21-20-15,0 0 0,21-1 0,-21 1 16,22 0-16</inkml:trace>
  <inkml:trace contextRef="#ctx0" brushRef="#br0" timeOffset="1610.81">3704 826 0,'0'0'0,"0"-43"0,0 22 0,0 0 16,0 0-16,-21 21 0,21 21 31,0 21-31,0 1 0,0-1 15,0 0-15,0 22 0,-21-1 0,21 1 16,-21-22-16,-1 22 0,22-1 16,-21 1-16,0-22 0,21 0 15,-21 22-15,21-22 0,-21 0 0,21 1 16,0-22-16,0 21 0,-21-21 0,21 1 16,0-1-16,-22 0 15,22-42 1,0 0-1,0-1-15,0 1 0,0 0 16,0 0-16,0-21 0,0 20 0,22-20 16,-1 21-16,-21 0 0,21-22 0,0 22 15,0 0-15,22-21 0,-22 21 16,0 21-16,21-22 0,-21 1 0,22 21 16,-22 0-16,21 0 0,-21 0 15,22 0-15,-22 21 0,21 1 0,-21-1 16,1 0-16,-1 0 0,-21 0 15,0 22-15,0-22 0,0 0 0,0 21 16,-21-21-16,-1 22 0,1-22 0,0 0 16,-21 0-16,21 0 0,-22 1 0,22-1 15,0 0-15,-21-21 0,20 0 16,22 21-16,-21-21 0,0 0 16,42-21 15,0 0-31,1 21 0,-1-21 0,0-1 15,0 1-15,0 0 0,0 21 16</inkml:trace>
  <inkml:trace contextRef="#ctx0" brushRef="#br0" timeOffset="2031.52">4233 1376 0,'0'0'16,"0"-42"-16,0 20 15,0-20 1,0 21-16,21 21 0,1-21 0,-1 21 16,0-21-16,0 21 0,0 0 15,0 0-15,22 0 0,-22 0 0,21 21 16,1 0-16,-22 0 0,21 0 16,-21 0-16,0 1 0,1-1 0,-1 21 15,-21-21-15,21 0 0,-21 22 0,0-22 16,0 21-16,0-21 0,0 1 0,-21-1 15,0 0-15,-1 0 0,22 0 16,-21 0-16,0-21 0,21-21 31,0 0-31,0 0 0,0 0 16,0 0-16,0-22 16,0 22-16,0 0 0,0 0 0,21 0 0,-21-22 15,21 22-15,1 0 0,-22 0 16,21 0-16,0-1 0,-21 1 0,21 21 15,0 0-15,-21-21 0,21 21 16,1 0-16,-1 0 0,0 0 16,0 21-1,0 0-15</inkml:trace>
  <inkml:trace contextRef="#ctx0" brushRef="#br0" timeOffset="2294.36">5101 1291 0,'0'-21'16,"0"42"15,0 0-15,0 1-16,0-1 0,0 0 16,0 0-16,0 0 0,0 0 15,0 1-15,0-1 0,0 0 0,0 0 16,0 0-16,0 0 0,0 1 0,0-1 15,0 0-15,0 0 0,0 0 16,0-42 15,0 0-15,21 21-16,-21-21 0,21 0 0</inkml:trace>
  <inkml:trace contextRef="#ctx0" brushRef="#br0" timeOffset="2603.17">5228 1016 0,'0'0'0,"-21"0"0,0 0 0,0 0 0,-1 0 15,1 0-15,42 0 32,22 0-17,-1 0-15,-21 0 16,0-21-16,1 21 0,-22-21 15,21 21-15,-21-21 0,0-1 16,-21 22 0,-1 0-16,1 0 0,0 0 15,0 0-15,0 0 0,0 22 16,21-1-16,-22 0 0,22 0 16,-21-21-16,21 21 0,0 0 15,0 1-15,0-1 0,0 0 0,21 0 0,1-21 16,-1 21-16,-21 0 15,21 1-15,0-22 0</inkml:trace>
  <inkml:trace contextRef="#ctx0" brushRef="#br0" timeOffset="3179.54">5948 1418 0,'0'0'0,"0"-21"16,0 0-16,0 0 15,0 0-15,0-1 0,0 1 16,0 0-16,0 0 0,-21 21 16,-1 0-16,1-21 15,0 21-15,0 0 0,0 0 16,0 0-16,-1 21 0,1 0 0,-21 0 16,21-21-16,-22 43 0,22-22 0,-21 0 15,21 0-15,0 0 0,-1 22 16,1-22-16,0 0 0,21 21 0,0-21 15,0 1-15,0-1 0,0 0 0,0 0 16,42 21-16,-20-42 0,-1 0 16,21 0-16,-21 0 0,0 0 0,22 0 15,-22 0-15,0-21 0,21 21 16,-20-21-16,-1 0 0,0-21 16,0 20-16,0 1 0,0-21 0,1 0 15,-1-1-15,0 1 0,0 0 0,-21-1 16,21-20-16,0-1 0,-21 1 15,22-1-15,-22 1 0,0-1 0,21 22 16,-21-22-16,0 22 0,0 0 0,0 21 16,0-1-16,0 1 0,0 0 0,0 42 31,0 0-31,-21 22 0,21-22 0,0 21 16,-22 22-16,1-22 0,0 22 0,21-1 15,0 1-15,0-22 0,-21 21 16,21 1-16,0-22 0,0 22 15,0-22-15,0 0 0,0 22 0,0-22 16,0-21-16,0 22 0,0-1 0,21-21 16,-21 0-16,0 1 0,21-1 0,0-21 15,1 0-15,-1 0 0,0 0 16,0 0-16,0-21 0,0-1 0,1 1 16,20 0-16</inkml:trace>
  <inkml:trace contextRef="#ctx0" brushRef="#br0" timeOffset="5647.48">7916 1016 0,'0'0'0,"-21"0"15,21-21-15,0 0 16,21 0 0,0-1-16,1 1 0,20-21 0,0 21 15,-21-22-15,22 22 0,-1-21 0,0 0 16,1-1-16,-1 1 0,0 0 15,-20-1-15,-1 1 0,0 0 0,0-22 16,-21 22-16,0 21 0,0-22 0,0 22 16,0 0-16,0 0 0,-21 0 15,0 21-15,0 0 0,-1 21 16,1 21-16,0-21 0,0 22 0,21 20 16,-21-21-16,21 22 0,-21-1 0,21 1 15,-22-1-15,22 22 0,0 0 16,0-22-16,-21 22 0,21-22 15,0 1-15,0-1 0,-21 1 0,21-1 16,0-20-16,0 20 0,0-20 0,0-1 16,-21 0-16,21-21 0,-21 22 0,0-22 15,21 0-15,-22 0 0,1 0 16,0-21-16,0 0 0,0 0 0,0 0 16,-1 0-16,1 0 0,-21-21 0,21 0 15,-22 0-15,22 0 0,-21 0 0,0-1 16,20 1-16,1 0 0,0 0 15,0 21-15,0-21 0,0 21 16,21 21 0,0 0-1,21-21-15,0 21 0,-21 0 0,21 22 16,0-22-16,0 0 0,1 0 16,20-21-16,-21 21 0,21 1 0,-20-22 15,20 0-15,0 0 0,1 0 0,-1 0 16,0 0-16,1 0 0,-1 0 0,0-22 15,22 1-15,-22 0 0,-21 0 16,22-21-16,-1 20 0,-21 1 0,21-21 16,1-22-16,-22 22 15,0 0-15,0 21 0,-21-1 0,21-20 0,-21 21 16,0 0-16,0 42 31,-21-21-31,0 21 0,21 21 16,0-20-16,-21-1 0,0 21 0,0-21 15,21 0-15,-22 22 0,22-22 16,0 21-16,-21-21 0,21 1 0,0-1 16,0 0-16,0 0 0,0 0 15,0 0-15,0-42 16,0 0 0,21 21-16,1-21 0,-22 0 15,21 0-15,0-22 0,-21 22 16,21 0-16,0-21 0,-21 20 0,21 1 0,-21-21 15,0 21-15,22 0 0,-1-1 16,-21 44 15,0-1-31,0 0 0,0 0 0,0 0 16,0 0-16,0 1 0,0 20 0,21-21 16,-21 0-16,0 0 0,21 1 0,0-1 15,0 0-15,1 0 0,-1 0 16,21 0-16,-21-21 0,22 0 15,-22 0-15,21 0 0,-21 0 0,22 0 0,-1 0 16,-21-21-16,21 0 0,-20 0 16,-1 0-16,21 0 0,-21-22 0,-21 22 15,21-21-15,1-1 0,-22 1 16,0 0-16,21-22 0,0 1 0,-21 20 16,21-41-16,-21 20 0,0 1 0,0-1 15,0 1-15,0 20 0,0 1 0,0 21 16,0 0-16,0 0 0,0-1 15,0 44-15,0-1 16,0 0-16,0 21 0,0 1 0,0-1 16,0 0-16,0 22 0,-21-22 0,0 22 15,21-1-15,-21-21 0,-1 22 16,1-1-16,0-20 0,0-1 16,0 0-16,0 1 0,-1-1 0,22 0 15,0-20-15,-21-1 0,21 0 0,-21 0 16,21 0-16,0-42 31,21 0-31,0 0 0,1 0 0,-22-1 16,21 1-16,0 0 0,0-21 0,0 21 15,0-22-15,1 22 0,-1 0 16,-21 0-16,21 0 0,-21-1 16,21 1-16,0 21 15,-21 21-15,0 1 0,0-1 16,0 0-16,0 0 0,0 0 15,0 0-15,0 1 0,0-1 0,0 0 16,21 21-16,-21-21 0,0 1 16,0-1-16,22 0 0,-1 0 0,0 0 15,0-21-15,0 21 0,0-21 0,1 0 16,20 0-16,-21 0 0,21 0 0,-20 0 16,20 0-16,-21-21 0,21 0 0,1 0 15,-22 21-15,21-42 0,-21 20 16,1 1-16,-1 0 0,-21-21 0,0 21 15,0-1-15,0-20 0,0 21 0,0 0 16,0 0-16,0-1 0,0 1 16,-21 21-16,-1 0 0,1 0 15,0 0-15,0 21 16,21 1-16,-21 20 0,0-21 16,21 0-16,-22 0 0,22 1 0,0-1 15,0 0-15,0 21 0,0-21 0,0 1 16,0-1-16,22 0 0,-1 0 0,0-21 15,0 21-15,0 0 0,0-21 16,1 0-16,-1 0 0,21 0 0,-21 0 16,22 0-16,-22 0 0,21 0 0,-21-21 15,0 0-15,22 21 0,-22-21 0,0 0 16,0 0-16,0-1 0,1 1 0,-1 0 16,0 0-16,-21 0 0,0 0 15,0-1-15,0 1 0,0 0 16,-21 21-1,0 0 1,21 21-16,0 0 0,0 1 16,0-1-16,0 0 15,0 0-15,0 0 0,21 0 0,0-21 16,-21 22-16,21-1 0,-21 0 0,21 0 16,-21 0-16,0 0 0,21 1 15,1-22-15,-22 21 31,21-21-31,0 0 16,0 0-16,0 0 0,0 0 16,1 0-16,-1 0 0,0-21 15,0 21-15,-21-22 0,21 1 16,0 0-16,1 0 0,-22 0 16,21 0-16,0-1 0,-21 1 0,0 0 15,0-21-15,21-1 0,0 22 16,-21 0-16,0 0 0,0 0 15,0 42 1,0 0 0,-21 0-16,21 0 15,-21 1-15,21-1 0,0 0 0,0 0 16,0 0-16,0 22 0,0-22 0,0 0 16,0 0-16,0 0 0,0 0 0,21 1 15,0-1-15,0-21 16,1 0-16,-1 0 0,0 0 15,0 0-15,0 0 0,0-21 16,1 21-16,-1-22 0,0 1 0,0 0 16,-21-21-16,21 21 0,0-22 0,1 22 15,-1-21-15,0-1 0,-21 1 16,21-21-16,0 20 0,0-20 0,1 20 16,-1-20-16,-21-1 0,21 22 15,-21 0-15,0-1 0,0 22 0,0-21 16,0 21-16,-21 42 15,0 0 1,21 0-16,0 22 0,-22-22 0,1 21 16,21 0-16,-21 22 0,21-22 0,0 1 15,0-1-15,0 0 0,0 1 0,0-1 16,0 0-16,0 1 0,0-1 0,0 0 16,0-21-16,0 1 0,21 20 15,-21-21-15,21 0 0,-21 0 0,22 1 16,-1-22-16,0 21 0,0-21 15,0 0-15,0 0 16,1 0-16,-1 0 0,0-21 16,-21-1-16,21 22 0,0-21 15</inkml:trace>
  <inkml:trace contextRef="#ctx0" brushRef="#br0" timeOffset="5702.97">11345 1376 0,'-21'-21'0,"0"21"0</inkml:trace>
  <inkml:trace contextRef="#ctx0" brushRef="#br0" timeOffset="5874.26">10985 1249 0,'0'0'0,"-21"0"16,21-21-1,21 21 1,1 0-16,-1-21 0,0 21 16,21-22-16,-21 22 0,22 0 0,-22-21 15,21 21-15,-21 0 0,1-21 0,-1 21 16,0 0-16,-21-21 0,0 0 15,0 0-15,0-1 16,-21 1-16,0 21 0</inkml:trace>
  <inkml:trace contextRef="#ctx0" brushRef="#br0" timeOffset="6042.17">10520 1080 0,'0'0'0,"-43"21"16,43 0 15,22-21 0,-1 0-31,0 0 16,0 0-16</inkml:trace>
  <inkml:trace contextRef="#ctx0" brushRef="#br0" timeOffset="7894.76">11472 1588 0,'0'0'0,"43"0"16,-22 0-1,0-22-15,0 1 0,-21 0 16,21 0-16,0 0 0,1 0 15,-22-1-15,0 1 16,21 0-16,-21 0 0,0 0 0,0 0 0,0-1 16,0 1-16,0 0 15,-21 21-15,-1 0 0,1 0 16,0 0-16,-21 21 16,21 0-16,-1 1 0,1-1 0,0 0 15,0 0-15,0 0 0,-22 0 0,1 43 16,42-43-16,0 0 0,0 0 15,0 1-15,0-1 0,0 0 0,0 0 16,21-21-16,0 21 16,1-21-16,-1 0 0,0 0 0,21 0 15,-21-21-15,1 21 0,-1-21 0,0 0 16,0 21-16,0-21 0,0-1 0,1 1 16,-1 0-16,-21 0 0,21 0 15,-21 0-15,0-22 0,0 22 16,0 0-16,0 0 0,0 0 0,0-1 15,0 44 17,0-1-32,0 0 0,0 0 0,0 0 15,0 0-15,0 1 0,0-1 16,0 0-16,0 0 0,0 0 0,0 0 16,21 1-16,0-1 0,0 0 0,1-21 15,-1 0-15,0 21 0,21-21 0,-21 0 16,22 0-16,-22 0 0,21 0 15,-21-21-15,1 0 0,-1 21 16,0-21-16,0-1 0,0 1 0,0 0 16,1 0-16,-1 0 0,-21 0 0,0-1 15,0-20-15,21 21 0,-21 0 0,0 0 16,0-1-16,-21 44 31,21-1-31,0 0 16,-21 0-16,21 0 0,-22 0 0,22 1 15,0-1-15,-21 0 0,21 0 0,0 0 16,0 0-16,0 1 0,0-1 0,0 0 16,0 0-1,0-42 1,0 0 0,0 0-16,21 21 0,1-22 15,-22 1-15,21 0 0,-21 0 0,21 0 16,0 0-16,0-1 0,-21 1 15,21 0-15,1 0 0,-1 0 16,-21 0-16,21 21 0,0 0 16,-21 21-16,0 0 15,21-21-15,-21 21 0,21 0 0,-21 0 16,0 1-16,0-1 0,22 0 16,-1 0-16,-21 0 0,21 0 15,0 1-15,-21-1 0,21-21 0,-21 21 16,21-21-16,1 0 0,-1 0 15,0 0-15,-21-21 16,21 0-16,-21-1 0,21 22 16,-21-21-16,21 0 0,-21 0 0,0 0 15,22 0-15,-1-1 0,-21 1 0,21-21 16,-21 21-16,21 0 0,0-1 0,-21 1 16,0 0-16,21 0 0,1 0 15,-22 42 16,0 0-15,0 0-16,0 0 16,0-42 31,0 0-47,0 0 15,0 0 1,0 0-16,-22 21 15,1 0 1,0 0-16,0 0 16,0 21-16,21 0 0,0 0 15,-21-21-15,-1 21 0,22 0 0,-21 1 16,21-1-16,0 21 0,0-21 16,0 0-16,0 1 0,0-1 0,0 0 15,0 0-15,0 0 0,0 0 0,0 1 16,21-1-16,1 0 0,-1-21 0,0 21 15,21-21-15,-21 0 0,1 0 0,20 0 16,-21 0-16,21 0 0,-20 0 0,20 0 16,-21 0-16,0-21 0,22 0 15,-22 0-15,0-1 0,0 1 0,0 0 16,0 0-16,1 0 0,-22-22 0,21 22 16,-21 0-16,21 0 0,-21-21 15,0 20-15,0 1 0,0 0 16,-21 21-1,0 0-15,-1 0 16,1 21-16,0 0 0,0 1 0,21-1 16,-21 0-16,0 0 0,21 21 0,0-20 15,0-1-15,0 0 0,0 0 0,0 21 16,0-20-16,0-1 0,0 0 16,0 0-16,21-21 0,0 21 0,0 0 15,0-21-15,0 0 0,1 0 16,-1 0-16,21 0 0,-21 0 0,22 0 0,-22 0 15,21 0-15,-21-21 0,22 21 16,-22-21-16,0 0 0,21 0 16,-21 0-16,1-1 0,-1-20 15,0 21-15,0-21 0,0 20 0,0-20 0,1 21 16,-22 0-16,21-22 0,-21 22 0,0 0 16,0 0-16,-21 21 15,-1 0-15,1 0 16,0 0-16,21 21 0,0 0 0,-21 0 15,21 1-15,0-1 0,0 0 0,0 0 16,0 0-16,0 22 0,21-22 16,-21 0-16,21 0 0,0 0 0,-21 0 15,0 1-15,0-1 0,0 0 16,0 0-16,0 0 0,0 0 16,0 1-16,-21-22 15,0 21-15,0-21 0,0 0 16,0 0-16,-1 0 15,22 21-15,-21-21 0,0 0 32,0 0-32,0 0 15</inkml:trace>
  <inkml:trace contextRef="#ctx0" brushRef="#br0" timeOffset="8606.36">2625 1884 0,'-43'0'16,"86"0"-16,-107 21 0,22-21 0,-1 21 15,22-21-15,-21 21 0,0 1 0,-1-22 16,22 21-16,-21 0 0,21 0 0,-1-21 16,22 21-16,0 0 0,22 1 15,-1-22-15,42 21 0,1-21 16,-1 0-16,43 0 0,0 0 0,0 21 16,21-21-16,0 0 0,21 0 15,0 0-15,21 0 0,-20 0 16,20 21-16,-21-21 0,21 0 0,1 0 15,-22 0-15,0 21 0,0-21 0,0 0 16,-42 0-16,21 0 0,-21 21 0,-21-21 16,-1 0-16,-20 0 0,-22 0 0,1 0 15,-22 0-15,0 0 0,0 0 16,-42 0 0,21-21-1,-21 21-15,0 0 0,21-21 16,0 0-16,21 21 15,0-21-15,21 0 0</inkml:trace>
  <inkml:trace contextRef="#ctx0" brushRef="#br0" timeOffset="9298.95">7832 2180 0,'0'0'0,"-43"0"0,22 0 0,-127 0 15,127 0-15,-22 0 16,1 0-16,0 0 0,21 0 0,-22 0 15,22 0-15,0 0 0,0 0 16,21 21-16,42 1 16,0-22-1,1 0-15,41 0 0,1 21 0,21-21 16,0 0-16,21 0 0,21 0 16,0 0-16,21 0 0,1 0 0,20 0 15,1 0-15,-1 0 0,22 21 0,0-21 16,20 0-16,-20 0 0,0 0 15,21 0-15,-22 0 0,1 0 0,-22 0 16,1 0-16,-22 0 0,1 0 0,-1 0 16,-21 0-16,-21 0 0,0 0 0,-21-21 15,0 21-15,-43 0 0,1 0 16,-1 0-16,-20-21 0,-1 21 0,-21 0 16,0 0-16,0 0 0,1 0 15,-22 21 63,-22-21-78,1 0 16,0 0-16,0 0 0,0 0 0,0 0 16</inkml:trace>
  <inkml:trace contextRef="#ctx0" brushRef="#br0" timeOffset="26863.43">1206 3366 0,'0'-22'16,"0"44"-16,0-65 0,0 22 15,22 0-15,-1 0 16,0 0-16,0-1 16,0 1-16,0 21 0,-21-21 0,22 0 15,-22 0-15,21 0 16,-21-1-16,0 1 15,0 0-15,-21 0 16,-1 21-16,1 0 0,0-21 16,0 21-16,-21 0 0,20 0 0,1 0 15,-21 0-15,21 21 0,-22 0 16,22 0-16,-21 0 0,0 22 0,20-22 16,-20 21-16,0 1 0,-1-1 15,1 21-15,0-20 0,21 20 0,-22-20 16,1 20-16,0-21 0,20 1 15,-20 20-15,21-20 0,0-1 0,0 21 16,21-20-16,0-1 0,0 0 16,0 1-16,21-1 0,0 0 15,0 1-15,21-22 0,1 21 0,-1-21 0,0 1 16,1-1-16,20 0 16,-20 0-16,-1-21 0,0 0 0,1 21 15,-1-21-15,0 0 0,1 0 16,-1-21-16,0 21 0,1-21 0,20 0 15,-21-22-15,1 22 0,-1 0 0,0-21 16</inkml:trace>
  <inkml:trace contextRef="#ctx0" brushRef="#br0" timeOffset="27302.93">1736 3831 0,'0'0'0,"0"-21"0,0-21 16,0 21-1,0-1 1,-22 22-16,1 0 15,0 0-15,0 22 0,21-1 16,-21-21-16,0 21 0,-1 0 16,1 21-16,0-20 0,21-1 0,-21 21 15,0 0-15,21-20 0,-21 20 16,21 0-16,0-21 0,0 1 0,0 20 16,0-21-16,21-21 0,0 21 15,0 0-15,0-21 0,22 0 0,-22 0 16,0 0-16,21 0 0,-21 0 15,22-21-15,-22 0 0,21 0 16,-21 0-16,1 0 0,-1-1 0,0-20 16,0 21-16,-21-21 0,0 20 0,0-20 15,0 21-15,0-21 0,0 20 16,-21 1-16,0 0 0,0 0 0,-1 0 16,1 21-16,-21 0 0,21 0 15,-22 0-15,1 0 0,0 0 0,21 0 16,-22 21-16,22 0 0,-21 0 15,21 0-15,-1-21 0,1 22 0,21-1 16,0 0-16,0 0 0,0 0 16,0 0-16,21-21 15,1 0-15,-1 22 0,21-22 0,-21 0 16,22 0-16,-1 0 0,0-22 16,-21 22-16</inkml:trace>
  <inkml:trace contextRef="#ctx0" brushRef="#br0" timeOffset="28006.43">2138 3747 0,'0'0'16,"-21"0"15,21 21-31,0 0 16,0 0-16,0 0 15,0 0-15,0 1 0,0-1 0,0 0 16,0 0-16,0 0 0,0 22 0,0-22 15,0 0-15,0 0 0,0 0 16,0 0-16,0 1 0,0-1 0,0 0 16,-22-42 15,22 0-31,-21-1 0,21-20 16,0 21-1,0 0-15,0 0 0,0-22 0,0 22 16,0-21-16,0 21 0,0-1 0,0-20 15,21 21-15,1 0 0,-1 0 16,0-1-16,0 1 0,0 0 0,22 21 16,-22 0-16,21 0 0,-21 0 15,22 0-15,-1 21 0,-21 0 0,21-21 16,-20 22-16,-1-1 0,0 21 0,0-21 16,0 0-16,-21 1 0,0 20 15,0-21-15,21 21 0,-21-20 0,0-1 16,0 0-16,0 0 0,0 0 0,0 0 15,-21-21 1,21-21 0,0 0-1,0 0-15,0 0 0,0 0 16,0-1-16,0-20 0,0 21 0,21 0 16,1 0-16,-1-22 0,0 22 0,0 0 15,0-21-15,22 20 0,-22 1 16,0 21-16,0-21 0,0 21 0,22 0 15,-22 0-15,0 0 0,-21 21 16,0 0-16,21 1 0,-21-1 16,21-21-16,-21 42 0,0-21 0,0 0 15,0 1-15,0-1 0,0 21 0,0-21 16,-21 0-16,21 1 16,-21-1-16,21 0 0,0 0 0,0 0 0,0 0 15,0 1 1,0-44-1,21 22 1,-21-21-16,21 0 0,0 0 0,-21 0 16,22-22-16</inkml:trace>
  <inkml:trace contextRef="#ctx0" brushRef="#br0" timeOffset="28551.78">3323 3217 0,'0'0'0,"0"-21"0,0 0 0,-21 21 16,0 0 0,21 21-16,0 0 0,-21 1 0,21-1 15,-22 21-15,22 0 0,-21 1 0,21-1 16,0 22-16,0-22 0,0 21 16,0-20-16,0-1 0,0 22 0,0-22 15,0 0-15,0 1 0,-21-1 0,21 0 16,0 1-16,0-1 0,-21-21 15,21 21-15,0-20 0,0-1 0,0 0 16,0 0-16,0-42 31,0 0-15,0 0-16,0-1 0,0-20 16,0 21-16,0 0 0,0 0 15,21-22-15,0 22 0,0 0 0,1 0 16,-1 0-16,0-1 0,0 1 0,21 0 15,-20 21-15,20 0 0,0 0 16,-21 0-16,22 0 0,-22 0 0,0 0 16,21 0-16,-20 21 0,-1 0 0,-21 1 15,0-1-15,0 0 0,0 0 16,0 0-16,0 0 0,0 22 0,0-22 16,-21 0-16,-22 0 0,22 0 15,0 1-15,-21-1 0,20 0 0,-20-21 16,21 21-16,0-21 0,-22 0 15,22 21-15,0-21 0,0 0 0,0 0 16,0 0-16,21 21 0,-22-21 16,44 0-1,-1-21 1,0 0-16,0 21 0,0-21 0,0 0 16</inkml:trace>
  <inkml:trace contextRef="#ctx0" brushRef="#br0" timeOffset="28818.28">3958 3789 0,'0'0'0,"21"-21"15,-42 21 17,21 21-32,0 0 0,0 0 0,0 0 15,-21 1-15,21 20 16,0-21-16,-21 0 0,21 22 0,0-22 15,0 0-15,-21 0 0,21 21 0,0-20 16,-22-1-16,22 0 16,0 0-16,0-42 47,0 0-47,0 0 0,0-1 15,0 1-15</inkml:trace>
  <inkml:trace contextRef="#ctx0" brushRef="#br0" timeOffset="28998.47">3873 3620 0,'0'0'15,"-42"-22"1,21 22-16,21-21 0,-21 21 0,0 0 16,-1 0-16,44 0 46,-1 0-46,0 0 16,0 0-16,0 0 0,0 0 0</inkml:trace>
  <inkml:trace contextRef="#ctx0" brushRef="#br0" timeOffset="29531.63">4381 3768 0,'-21'0'15,"21"21"17,0 0-32,0 0 0,0 0 15,0 1-15,0-1 16,0 0-16,0 0 0,0 0 15,0 0-15,0 1 0,0-1 16,0 0-16,-21-21 16,0 0-1,0 0 1,21-21-16,-21 21 0,21-21 16,0-1-16,0 1 0,0 0 15,0 0-15,0 0 0,21 0 0,0-1 16,0-20-16,-21 21 0,42 0 0,-20 0 15,-1-1-15,0 1 0,21 21 16,-21 0-16,22 0 0,-22 0 0,0 0 16,0 0-16,22 0 0,-22 21 0,0-21 15,-21 22-15,21-1 0,-21 0 0,21 0 16,-21 0-16,0 22 0,0-22 16,0 0-16,0 0 0,0 0 0,-21 0 15,21 1-15,-21-1 0,0 0 16,21 0-16,21-21 47,0 0-47,0-21 0,0 0 15,22 21-15,-22-21 0</inkml:trace>
  <inkml:trace contextRef="#ctx0" brushRef="#br0" timeOffset="31382.38">5249 3810 0,'0'-21'16,"21"0"-16,-21 0 16,0-1-16,0 1 0,0 0 15,0 0-15,0 0 16,-21 21 0,0 0-16,0 0 15,0 0-15,0 21 0,-1 0 16,1 0-16,0 0 0,21 1 0,-21-1 15,0 21-15,0-21 0,21 0 16,0 22-16,0-22 0,0 0 16,0 0-16,0 22 0,0-22 0,0 0 0,0 0 15,0 0-15,21-21 0,0 0 16,0 0-16,0 0 16,0 0-16,1-21 0,-1 0 15,0 0-15,0 0 0,-21-1 16,21 1-16,0 21 0,-21-21 0,22 0 15,-22 0-15,0 0 0,0-1 16,0 1-16,0 0 0,21 0 0,-21 0 16,0 42 15,-21-21-31,21 21 0,0 0 16,0 0-16,0 1 0,0-1 15,0 0-15,0 0 0,0 0 0,0 0 16,0 1-16,0-1 0,0 0 0,21-21 15,0 21-15,-21 0 0,21-21 16,0 0-16,0 0 0,1 0 0,-1 0 16,0 0-16,0 0 0,21 0 0,-20-21 15,-1 21-15,0-21 0,0 0 0,0 0 16,0-1-16,1 1 0,-22 0 16,21 0-16,0 0 0,0-43 15,0 22-15,-21 0 0,21-1 16,1 1-16,-22-22 0,0 22 0,0-21 15,21-1-15,-21 1 0,21-1 16,-21 22-16,0-22 0,0 22 0,0 21 16,21-22-16,-21 22 0,0 0 0,0 42 31,0 0-31,0 22 16,-21-1-16,0-21 0,21 43 0,0-22 15,-21 0-15,21 1 0,-22 20 0,1-20 16,21-1-16,0 0 0,0 1 15,-21 20-15,21-42 0,-21 22 0,21-1 16,0 0-16,-21-21 0,21 22 16,0-22-16,0 0 0,0 0 0,0 0 15,0 1-15,0-1 0,21 0 16,0-21-16,0 0 0,-21 21 0,21-21 16,1 0-16,-1 0 0,0 0 0,21 0 15,-21 0-15,1-21 0,-1 0 0,0 0 16,0 21-16,0-22 0,0 1 15,1 0-15,-1 0 0,0 0 0,0 0 16,0-22-16,-21 22 0,0 0 0,21 0 16,-21 0-16,0-1 0,0 1 0,0 0 15,0 0-15,0 42 32,0 0-17,0 0-15,-21 1 0,21-1 0,0 0 16,0 0-16,-21 0 0,21 0 15,0 1-15,0-1 0,0 0 0,0 0 16,0 0-16,21 0 0,0-21 16,-21 22-16,22-22 0,-1 0 15,0 0-15,0 0 0,0 0 16,0-22-16,1 1 0,-1 21 16,0-21-16,0 21 0,0-21 0,0 0 15,1 0-15,-1-1 0,0 22 16,-21-21-16,21 0 0,-21 0 0,21 0 15,-21 0-15,0-1 0,0 1 16,0 42 15,0 1-31,-21-1 16,21 0-16,0 0 16,0 0-16,0 0 0,0 1 15,0-1-15,0 0 0,0 0 16,0 0-16,21-21 0,0 21 15,1-21-15,-1 0 16,0 0-16,0 0 0,0 0 16,0 0-16,1-21 0,-1 21 0,0-21 15,-21 0-15,21 0 16,-21 0-16,0-1 0,0 1 16,0 0-16,0 0 0,-21 0 15,0 0-15,0-1 0,-1 1 16,1 21-16,0-21 0,0 21 15,0 0-15,0 0 0,-1 0 16,22-21 15,22 21-31,-1 0 16,0 0-16,0-21 0,0 21 16,0 0-16,1-21 0,-1 21 0,0 0 15,0-22-15,0 22 0,0 0 16,1 0-16,-1 0 15,0 0-15,-21 22 0,21-22 16,-21 21-16,0 0 0,0 0 16,0 0-16,0 0 0,0 1 15,0-1-15,0 0 0,0 0 0,0 0 16,0 0-16,0 1 0,0-1 16,0 0-16,0 0 15,0-42 32,0 0-47,21 0 16,-21-1-16,21 22 15,1-21-15,-22 0 0,21 0 0,0-21 16,0 20-16,0 1 0,0 0 16,1-21-16,-1 21 0,0-1 0,0 1 0,0 0 15,0 21-15,1 0 0,-1 0 16,-21 21-16,21-21 15,-21 21-15,0 1 0,0 20 0,0-21 16,0 0-16,0 0 0,0 1 16,0-1-16,0 0 0,0 0 0,0 0 15,0 0-15,0 1 0,0-1 16,0 0-16,0 0 16,0-42 30,0 0-46,0 0 16,-21 21-16,21-22 0,0 1 0,-21 0 16,21 0-16</inkml:trace>
  <inkml:trace contextRef="#ctx0" brushRef="#br0" timeOffset="31566.27">6964 3217 0,'-21'0'0,"42"0"0,-42-21 0,-1 0 0,1 21 16,21-21-16,-21 21 63,0 0-63,0 0 0,0 0 15</inkml:trace>
  <inkml:trace contextRef="#ctx0" brushRef="#br0" timeOffset="31751.17">5821 3408 0,'0'0'0,"-21"21"0,-43 0 16,85-21 15,0 0-31,1 0 16,20 0-16,-21-21 0,21 21 0,-20 0 15,20 0-15,-21-21 0,21 21 16,-20-21-16,-1 0 0,0 21 0</inkml:trace>
  <inkml:trace contextRef="#ctx0" brushRef="#br0" timeOffset="32744.71">9123 3514 0,'0'0'16,"0"-21"-16,0-1 0,0-20 0,0 21 16,0 0-16,0 0 0,-21-1 15,-1 22-15,1 0 0,-21 0 0,21 0 16,-22 0-16,1 0 0,21 22 0,-21 20 0,-1-21 15,1 21-15,0-20 16,-1 20-16,1 0 0,0 1 0,-1-1 16,22 0-16,0 1 0,0-1 0,0-21 15,21 21-15,0 1 0,0-22 0,0 0 16,0 0-16,21 0 0,0 1 16,21-22-16,1 0 0,-1 0 0,0 0 15,22 0-15,-22 0 0,22-22 0,-22 1 16,21 0-16,-20 0 0,20 0 0,-20 0 15,-1-1-15,-21-20 0,21 21 16,-20-21-16,-1-1 0,-21 1 0,0 0 16,0-1-16,0 1 0,0 0 15,0-1-15,-21 1 0,-1 0 0,1-1 16,-21 22-16,21 0 0,0 0 16,-1 0-16,1 21 0,0 0 0,0 0 15,42 0 1,0 0-1,0 0-15,22 0 0,-1 0 0,-21 0 16,22 0-16,-1-22 0,0 22 0,-21-21 16,22 21-16,-1-21 0,-21 21 0,22-21 15,-22 21-15,0 0 0,0-21 16,-21 0-16,0-1 16,-21 22-1,0 0-15,0 0 0,-1 22 16,22-1-16,-21 0 0,0 21 15,0 1-15,0-1 0,21 0 0,-21 1 16,-1 20-16,1 1 0,0-22 0,0 21 16,21 1-16,0-1 0,-21 1 0,21 21 15,-21-22-15,21 22 16,0-1-16,0-20 0,0 21 0,0-1 0,0 1 16,0 0-16,0-1 0,0 1 0,0 0 15,0-1-15,0-20 0,0 20 0,0-20 16,0 21-16,0-22 0,0 1 15,-22-22-15,22 21 0,-21-20 0,0-1 16,0 0-16,0 1 0,0-22 16,-22 0-16,22-21 0,-21 0 0,-1 0 15,22-21-15,-21 0 0,0 0 0,20-1 16,1-20-16,-21 0 0,21 21 0,0-22 16,-1-20-16,22 20 0,0 1 0,-21-21 15,21 20-15,0-20 0,0-1 16,0 22-16,0-22 0,0 22 0,21-21 15,-21-1-15,22 22 0,-1-22 0,0 1 16,21-1-16</inkml:trace>
  <inkml:trace contextRef="#ctx0" brushRef="#br0" timeOffset="33399">12150 3196 0,'0'0'0,"42"-42"16,-21 42-16,0-21 0,-21 0 0,21-1 15,1 1-15,-1 0 0,0 0 0,0 0 16,0 0-16,0-22 0,1 22 0,-1 0 16,-21 0-16,0 0 0,0-22 15,0 22-15,0 0 0,-21 21 0,-1-21 16,-20 21-16,0 0 0,-1 0 15,1 0-15,-21 0 0,-1 21 16,22 0-16,-22 0 0,1 0 0,20 1 16,1-1-16,0 21 0,21-21 0,-1 0 15,1 22-15,21-22 0,0 21 0,0-21 16,0 22-16,0-22 0,21 21 16,1 1-16,20-22 0,-21 21 0,21-21 15,1 22-15,-1-1 0,0-21 16,-20 21-16,20-20 0,0-1 0,-21 21 15,22-21-15,-22 0 0,-21 1 0,0-1 16,0 0-16,0 0 0,-21 0 0,0-21 16,-22 21-16,1 1 0,0-22 15,-22 0-15,1 0 0,-1 0 0,22 0 16,-22 0-16,22 0 0,-22 0 16,22 0-16,21-22 0,-21 22 0,20-21 15,1 0-15,0 21 0,0-21 0,21 0 16,-21 0-16,21-1 0,0 1 15,0 0-15,21 0 16,0 0-16,0 21 0,0-21 0,1 21 16,-1-22-16,21 22 0,0-21 0,1 21 15,-1-21-15</inkml:trace>
  <inkml:trace contextRef="#ctx0" brushRef="#br0" timeOffset="33630.87">12404 3366 0,'0'0'0,"0"21"32,0 0-32,0 0 15,0 0-15,-22 0 0,22 1 0,0-1 16,-21 0-16,21 0 0,-21-21 0,21 21 16,0 0-16,0 1 0,-21-1 15,21-42 32,21 21-47,-21-22 0,0 1 16,21 0-16</inkml:trace>
  <inkml:trace contextRef="#ctx0" brushRef="#br0" timeOffset="33778.79">12446 3217 0,'0'0'0,"0"-21"0,0 0 0,0 0 16,0 42 31,0 0-47,0 0 15,21-21-15</inkml:trace>
  <inkml:trace contextRef="#ctx0" brushRef="#br0" timeOffset="34231.04">12742 3450 0,'0'0'0,"-42"43"16,42-22-16,0 0 15,0 0-15,-21-21 0,21 21 0,0 0 16,0 1-16,0-1 16,0 0-16,0 0 15,-21-21-15,21 21 16,0-42 15,0 0-31,0 0 16,0 0-16,0-1 0,0-20 15,0 21-15,21 0 0,0-22 0,0 22 16,0-21-16,0 21 0,1-22 16,20 22-16,-21 0 0,0 21 15,22 0-15,-22 0 0,21 0 0,-21 0 0,0 0 16,1 21-16,-1 0 0,0 1 15,-21 20-15,0-21 0,0 21 16,0-20-16,0-1 0,0 21 0,0-21 16,-21 0-16,0 1 0,-1-1 0,1 0 15,21 0-15,0 0 0,-21 0 0,42-21 47,0 0-47,1 0 0,-1 0 0,0 0 16,21-21-16,-21 21 0,1-21 0,20 0 15,-21 0-15,21 0 0</inkml:trace>
  <inkml:trace contextRef="#ctx0" brushRef="#br0" timeOffset="34826.71">13631 3344 0,'21'-21'0,"-42"42"0,42-63 16,-21 21-16,0 0 15,-21 21 1,0 0-16,0 0 0,0 0 0,0 21 15,-1 0-15,1 0 0,0 0 0,0 1 16,0-1-16,0 0 0,-1 21 16,-20-21-16,42 1 0,-21-1 0,21 0 15,-21 0-15,21 0 0,0 0 16,21-21-16,0 0 0,0 0 16,0 0-16,1 0 15,-1 0-15,0 0 0,0 0 0,0 0 16,0-21-16,1 0 0,-1 21 0,0-21 15,0 0-15,-21 0 0,21-1 16,-21 1-16,21 0 0,-21 0 16,0 0-16,0 0 0,0-1 15,0 44 1,0-1 0,0 0-16,-21 0 0,21 21 15,-21-20-15,21 20 0,-21 0 0,21 1 16,0-1-16,0 0 0,0 22 15,0-22-15,-21 22 0,21-1 0,0 1 16,0 20-16,0-20 0,0 20 0,0 1 16,0-21-16,-21 20 0,21-20 0,0 20 15,-22 1-15,22-21 0,-21-1 16,0 1-16,21-1 0,-21-21 0,0 1 16,0-1-16,-1 0 0,1-20 0,0-1 15,0 0-15,0 0 0,-22-21 0,22 0 16,0 0-16,-21 0 0,21 0 0,-22 0 15,22-21-15,-21 0 0,-1 0 0,22-22 16,-21 22-16,0-21 0,20-1 16,1 1-16,0 0 0,0-22 0,0 22 15,21 0-15,0-22 0,0 1 16,0 20-16,0-20 0,21-1 0,0 22 16,0-22-16,22 1 0,-1-1 0,0-20 15,1 20-15,-1 1 0,21-1 0</inkml:trace>
  <inkml:trace contextRef="#ctx0" brushRef="#br0" timeOffset="35122.53">14118 2815 0,'0'-21'0,"0"42"0,0-63 0,0 0 0,0 20 15,-21 22 1,0 0-16,0 22 0,-1-1 0,1 0 15,0 0-15,21 21 0,-21 1 0,0 20 16,0-20-16,-1 20 0,22-21 0,-21 22 16,0-1-16,21 1 0,-21-22 15,0 22-15,21-22 0,-21 0 0,21 1 16,0-22-16,0 21 0,0-21 0,0 1 16,0-1-16,0 0 0,21-21 31,0 0-31,0-21 15,-21 0-15,21 21 0,0-22 16,1 1-16,-1 0 0,0-21 0</inkml:trace>
  <inkml:trace contextRef="#ctx0" brushRef="#br0" timeOffset="35470.35">14097 3429 0,'21'0'15,"0"0"-15,0 0 0,1 0 16,20 0-16,-21 0 0,21 0 15,-20 0-15,20-21 0,0 21 0,-21-21 16,22 0-16,-1 21 0,-21-22 0,0 1 16,1 21-16,-1-21 0,0 0 15,-21 0-15,0 0 0,0-1 16,0 1-16,-21 0 0,0 21 16,-1 0-16,1 0 0,-21 0 0,0 0 15,20 0-15,-20 0 0,0 21 16,-1 0-16,1 22 0,0-22 0,-1 0 15,22 21-15,0-20 0,0 20 0,0-21 16,21 0-16,0 22 0,0-22 0,0 0 16,0 0-16,21 0 0,-21 0 15,21-21-15,0 22 0,22-22 0,-22 0 16,0 21-16,21-21 0,-21 0 16,22 0-16,-22 0 0,0 0 0,21 0 15,-20 0-15,-1 0 0,0 0 16,0-21-16,0 21 0,0 0 0,1 0 15</inkml:trace>
  <inkml:trace contextRef="#ctx0" brushRef="#br0" timeOffset="35675.23">15113 3493 0,'0'0'16,"21"0"-16,0 0 0,-21 21 15,0 0-15,0 0 16,0 0-16,0 0 0,0 1 15,-21-22-15,0 21 0,0 0 0,0 0 16,-1 0-16,1 0 0,0 1 0,0-1 16,21 0-16,-21-21 0,0 21 15,-1 0-15,1-21 0,0 21 0,0-21 16,0 0 0</inkml:trace>
  <inkml:trace contextRef="#ctx0" brushRef="#br0" timeOffset="37842.55">16087 3069 0,'0'-21'0,"0"42"0,21-63 0,-21 21 0,0 0 16,0-1-16,0 1 0,0 0 16,0 42-1,0 0 1,0 22-16,0-22 0,0 21 0,0 1 16,0-22-16,0 21 0,0 0 0,0 1 15,-21-1-15,21 0 0,0 1 16,0-1-16,-22-21 0,22 22 0,-21-22 15,21 0-15,0 0 0,0 0 16,0 0-16,-21 1 16,0-22-1,21-22-15,0 1 16,0 0-16,0 0 0,0 0 0,0 0 16,0-22-16,0 1 0,0 0 0,0-1 15,21 1-15,0 0 0,-21-1 16,21 1-16,22 0 0,-22-1 0,0 22 15,21 0-15,1 0 0,-22 0 0,21 21 16,1 0-16,-22 0 0,21 0 0,-21 21 16,22 0-16,-22 0 15,0 0-15,0 0 0,0 22 0,-21-22 16,0 21-16,0-21 0,0 22 0,0-22 16,0 21-16,0-21 0,0 22 0,0-22 15,0 0-15,0 0 0,0 0 16,0 1-16,-21-22 0,0 21 0,0-21 15,21-21 1,0-1 0,0 1-16,0 0 15,0 0-15,0-21 0,21 20 0,0-20 16,0 21-16,0-21 0,1 20 0,-1-20 16,0 0-16,0 21 0,0-1 15,22-20-15,-22 21 0,0 21 16,0-21-16,21 21 0,-20 0 0,-1 0 15,0 0-15,0 21 0,-21 0 16,21 21-16,-21-20 0,0 20 0,0-21 16,0 21-16,0-20 0,0 20 15,0 0-15,0-21 0,0 22 0,0-22 16,0 0-16,0 0 0,21 0 0,-21 1 16,22-1-16,-1 0 0,0-21 15,0 0-15,0 0 0,0 0 0,22 0 16,-1 0-16,-21 0 0,22 0 15,-1-21-15,0 0 0,-21 21 0,22-22 16,-22 1-16,0 0 0,21-21 0,-42 21 16,22-1-16,-1-20 0,-21 0 15,21 21-15,-21-22 0,0 1 0,0 21 16,0-22-16,0 22 0,0 0 0,0 0 16,0 0-16,0 42 31,-21 0-31,0 0 0,-1 0 0,22 1 15,0-1-15,-21 21 0,21-21 16,-21 22-16,21-1 0,0-21 0,0 21 0,0-20 16,0-1-16,0 21 15,0-21-15,0 0 0,21 1 0,0-1 16,1-21-16,-1 21 0,0-21 0,0 0 16,21 0-16,-20 0 0,-1 0 0,0 0 15,21 0-15,-21-21 0,1 0 16,-1-1-16,0 1 0,0 0 0,0 0 15,0 0-15,1-22 0,-22 22 0,21-63 16,-21 62-16,21-20 0,-21 0 16,0 21-16,0-22 0,0 22 15,0 0-15,0 0 0,0 42 32,0 0-32,0 21 15,-21-20-15,21 20 0,-21-21 16,21 21-16,0 1 0,0-22 0,0 21 15,0 1-15,0-22 0,0 21 0,0-21 16,0 0-16,21 1 0,0-1 0,-21 0 16,21 0-16,0-21 0,0 0 15,1 21-15,20-21 0,-21 0 0,0 0 16,22 0-16,-22 0 0,21-21 0,-21 21 16,22-21-16,-22 0 0,0 0 15,21-22-15,-21 22 0,1-21 0,-1-1 16,0 1-16,21 0 0,-21-1 15,1-20-15,-1 21 0,0-22 0,0 22 16,21-22-16,-20 1 0,-1-1 0,0 1 16,-21 20-16,21-20 0,-21 21 15,21-1-15,-21 1 0,0 0 0,0 20 16,0 1-16,-21 42 16,0 1-1,0 20-15,0 0 0,-1 1 0,1-1 16,0 21-16,0-20 0,0 20 0,-22-20 15,22 20-15,21-21 0,-21 22 0,0-1 16,21-20-16,-21-1 0,21 0 16,0 22-16,0-22 0,0-21 15,0 22-15,21-22 0,0 21 0,-21-21 16,21 1-16,0-1 0,1-21 0,20 21 16,-21-21-16,0 0 0,22 0 15,-22 0-15,21 0 0,0-21 0,-20 21 16,20-21-16,-21-1 0,0 1 0,22 0 15,-22-21-15,0 21 0,0-22 0,0 1 16,0 0-16,1-22 0,-1 22 16,0-1-16,0-20 0,-21 21 0,21-22 15,-21 1-15,21 20 0,-21-20 0,22 20 16,-22 1-16,0 0 16,0 21-16,0-22 0,0 22 0,0 0 15,-22 42 1,22 21-16,-21-20 15,0 20-15,0 0 0,21 1 0,-21-1 16,0 0-16,21 22 0,0-22 0,-22 0 16,22 22-16,-21-22 0,21 1 0,0-1 15,0 0-15,0 1 0,0-1 16,0-21-16,0 21 0,0-20 0,0-1 16,0 0-16,21 0 0,1-21 0,-22 21 15,21-21-15,0 0 0,0 0 0,0 0 16,22 0-16,-22 0 15,21 0-15,-21-21 0,22 21 0,-1-21 16,-21 0-16,21 0 0,-20-1 0,20 1 16,-21 0-16,0-21 0,0 21 0,1-22 15,-22 22-15,0 0 0,0 0 16,21 0-16,-21-1 16,0 44-1,-21-1-15,21 0 0,-22 0 0,22 0 16,0 0-16,0 1 0,0-1 15,0 0-15,0 0 0,0 0 0,0 0 16,0 1-16,0-1 0,0 0 0,0 0 16,22-21-1,-1 0 1,0-21 0,0 0-16,-21 0 15,0-1-15,21-20 0,-21 21 16,21 0-16,-21-22 0</inkml:trace>
  <inkml:trace contextRef="#ctx0" brushRef="#br0" timeOffset="38034.44">19664 2879 0,'0'0'0,"0"-21"15,0-1-15,-21-20 16,-1 21-16,1 21 78,0 0-47,0 0-31,0 0 16</inkml:trace>
  <inkml:trace contextRef="#ctx0" brushRef="#br0" timeOffset="38238.32">18796 2942 0,'0'0'0,"0"21"0,21-21 47,0 0-47,0 0 0,1 0 16,-1 0-16,0 0 0,0 0 15,0 0-15,0 0 16,1 0-16,-1 0 15,0 0-15,0-21 0,0 21 16</inkml:trace>
  <inkml:trace contextRef="#ctx0" brushRef="#br0" timeOffset="40063.85">20976 3239 0,'0'0'0,"21"0"31,0 0-31,1 0 0,20 0 0,-21-22 16,21 22-16,1-21 0,-22 21 16,21-21-16,1 0 0,-22 0 0,0 0 15,0-1-15,0 1 0,-21 0 0,0 0 16,0-21-16,0 20 0,0-20 16,-21 21-16,0-21 0,-21 20 0,20 1 15,-20 0-15,21 0 0,-21 21 0,-1 0 16,22 0-16,-21 0 0,-1 21 15,22 0-15,-21 22 0,21-22 0,-22 21 16,1 0-16,21 1 0,-21-22 16,20 21-16,-20 1 0,21-1 0,0 0 15,0-21-15,21 22 0,0-22 0,0 0 16,0 0-16,0 0 0,21 1 0,0-22 16,0 0-16,21 21 0,-20-21 15,20 0-15,-21 0 0,21 0 0,-20-21 16,20 21-16,-21-22 0,21 1 0,-20 0 15,-1 0-15,21 0 0,-21 0 16,0-1-16,1-20 0,-22 21 0,21 0 16,-21-22-16,21 22 0,-21 0 15,0 0-15,0 0 0,0 0 0,0-1 16,0 1-16,0 42 16,0 1-1,-21-1-15,21 0 0,0 0 0,-21 21 16,21-20-16,0 20 0,0-21 0,0 0 15,0 22-15,0-22 0,21 0 16,0 0-16,0 0 0,0 0 0,0 1 16,22-22-16,-22 0 0,21 0 0,1 0 15,-1 0-15,0 0 0,1 0 0,-1 0 16,0 0-16,-21-22 0,22 1 16,-1 0-16,-21 0 0,0 0 15,1 0-15,-1-1 0,0-20 0,-21 21 16,21 0-16,-21 0 0,0-1 0,0 1 15,0 0-15,0 0 0,0 42 32,-21-21-32,0 21 0,21 0 15,-21 1-15,21-1 0,0 21 0,-22-21 16,1 0-16,21 22 0,-21-22 0,21 21 16,0-21-16,-21 1 0,21-1 15,0 0-15,-21-21 0,21 21 16,0-42 15,21 0-31,0 0 16,-21-1-16,21 1 0,0 0 0,-21 0 15,22-21-15,-1 20 0,0 1 0,0 0 16,-21-21-16,21 21 0,0-1 0,1 22 16,-22-21-16,21 21 15,0 0 1,-21 21-16,0 1 15,0-1-15,21 0 0,-21 0 0,21 0 16,-21 0-16,21 22 16,1-22-16,-1 0 0,-21 0 0,21 0 15,21 1-15,-21-22 0,1 21 0,-1-21 16,21 0-16,-21 0 0,22 0 16,-22 0-16,21 0 0,-21-21 15,0-1-15,1 1 0,-1 21 0,0-21 16,0 0-16,0-21 0,0 20 0,22 1 15,-22 0-15,21-21 0,1 21 0,-22-1 16,21 1-16,0 0 0,-20 0 16,20 21-16,-21-21 0,0 21 15,0 0-15,1 0 0,-1 0 0,0 0 16,-21 21-16,0 0 16,0 0-16,0 0 15,0 1-15,0-1 0,0 0 16,0-42 31,0 0-32,0-1-15,0 1 16,-21 0-16,0 0 0,-1 21 16,22-21-16,-21 21 0,0 0 15,0 0-15,0 0 0,0 0 0,-1 0 16,-20 0-16,21 0 0,-21 21 15,-1-21-15,22 21 0,-21 0 0,-1 0 16,1 1-16,21 20 0,-21-21 16,20 0-16,1 22 0,0-22 0,0 0 15,21 21-15,0-21 0,0 1 0,0-1 16,0 0-16,0 0 0,21 0 0,0 0 16,0 1-16,1-22 0,20 0 15,-21 0-15,0 0 0,22 0 0,-22 0 16,21 0-16,-21 0 0,22-22 0,-22 1 15,21 0-15,-21 0 0,0-21 16,22-1-16,-22 22 0,0-21 0,21-1 16,-20 1-16,-1-21 15,21 20-15,-21 1 0,0-22 0,22 1 0,-22 21 16,0-22-16,0 1 0,0-1 0,-21 1 16,0-1-16,22 22 0,-22-1 15,0 1-15,0 21 0,0 0 0,-22 21 16,1 21-1,0 0-15,0 21 0,0 1 16,0 20-16,-1-20 0,1 20 0,0 1 16,0-22-16,0 21 0,21 1 15,-21-22-15,21 22 0,0-22 0,0 0 0,0 22 16,0-22-16,21 1 0,0-1 16,0-21-16,21 21 0,-20-20 15,-1-1-15,21 0 0,-21 0 0,22-21 16,-1 0-16,-21 0 0,21 0 0,1 0 15,-1 0-15,-21-21 0,22 21 16,-1-21-16,-21 21 0,21-21 0,1-1 16,-22 1-16,21 0 0,-21 0 15,1 0-15,-1 0 0,0 21 0,-21-22 16,-21 22-16,0 0 16,-22 0-16,1 0 0,-22 0 15</inkml:trace>
  <inkml:trace contextRef="#ctx0" brushRef="#br0" timeOffset="41445.99">2921 5080 0,'0'-21'31,"0"0"0</inkml:trace>
  <inkml:trace contextRef="#ctx0" brushRef="#br0" timeOffset="41962.7">2857 5017 0,'0'0'0,"0"-22"0,0 1 16,0 0-16,0 0 16,0 0-16,0 0 0,0-1 0,0 1 15,0 0-15,0 0 0,0 0 0,0 0 16,0-1-16,0 1 0,0 0 15,0 0-15,-21 21 0,21-21 16,0 42 0,0 0-1,-21 0-15,21 22 0,-21-1 16,21 21-16,0-20 0,0 20 16,-21 22-16,0-22 0,-1 1 0,22-1 15,-21 1-15,0-1 0,0-20 0,0 20 16,0 1-16,-1-22 0,1 22 15,0-22-15,0 0 0,0 1 0,0-1 16,21-21-16,0 0 0,0 0 0,0 1 16,0-1-16,0-42 47,21-1-47,0 1 0,-21 0 0,21 0 15,0-21-15,0 20 0,22-20 16,-22 0-16,0-1 0</inkml:trace>
  <inkml:trace contextRef="#ctx0" brushRef="#br0" timeOffset="42558.6">3090 4868 0,'0'0'0,"21"-42"0,-21-21 16,0 84 0,0 0-1,0 21-15,0 1 0,0 20 16,0 1-16,0-1 0,0-21 0,0 22 0,-21-1 15,0 1-15,0-1 0,21-20 16,0 20-16,-21-20 0,0 20 16,21-21-16,-22 1 0,22-1 0,0-21 15,0 22-15,0-22 0,0 0 0,0 0 16,0 0-16,-21-21 47,0-21-47,0 21 0,0-21 15,0 21-15,-1-21 0,1 0 0,-21 21 16,21-22-16,-22 1 0,22 21 16,0 0-16,0-21 0,0 21 0,0 0 15,42 0 1,0 0 0,0 0-16,21 0 0,-20 0 15,20 0-15,0-21 0,1 21 0,-1-21 16,0 0-16,22 21 0,-22-22 15,0 1-15,22 0 0,-22 0 0,1 0 16,-1 0-16,0-1 0,1 1 0,-22 0 16,21 21-16,-21-21 0,0 0 0,-21 42 31,-21 0-15,0 0-16,21 0 0,-21 1 0,0 20 15,21-21-15,-21 0 16,21 22-16,-22-22 0,22 0 0,-21 0 15,21 0-15,0 0 0,0 1 16,0-1 0,0-42-1,21 21 1,1-22-16,-22 1 0,0 0 16,0 0-16,21 0 0</inkml:trace>
  <inkml:trace contextRef="#ctx0" brushRef="#br0" timeOffset="42702.52">3429 5376 0,'0'0'0,"0"-21"0,0 0 16,-21 21-1,42 21 17,-21 0-32,21-21 0,0 22 15,0-22-15,1 21 0,-1 0 0</inkml:trace>
  <inkml:trace contextRef="#ctx0" brushRef="#br0" timeOffset="45494.74">3662 5779 0,'0'0'0,"0"21"16,0 0-16,21-42 31,0 0-31,0-1 16,0 1-16,22 0 0,-22 0 0,0-21 15,0 20-15,22 1 0,-22-21 0,21 21 16,-21-22-16,0 22 0,1-21 16,-22 21-16,0 0 0,0-1 0,0 1 15,-22 21 1,1 0-16,0 21 16,0 1-16,0-1 15,21 0-15,0 0 0,0 0 16,0 0-16,0 1 0,0-1 15,0 0-15,21 0 0,0 0 0,-21 0 16,21-21-16,-21 22 0,0-1 16,21 0-16,-21 0 0,0 0 15,22-21-15,-1 21 16,0-21-16,-21 22 16,21-22-16,0 0 0,0 0 15,1 0-15,-1 0 0,0 0 16,0 0-16,0 0 0,22-22 15,-22 22-15,21-21 0,-21 21 16,0-21-16,22 0 0,-22 21 0,0-21 16,0 0-16,0-1 0,1-20 0,-1 21 15,0 0-15,0 0 0,-21-22 16,0 22-16,0 0 0,0 0 0,0 0 16,0-1-16,0 1 0,-21 21 15,0 0-15,0 0 16,-1 0-16,1 21 0,0 1 15,21-1-15,-21 0 0,0 0 0,0 0 16,-1 0-16,22 1 0,-21 20 16,21-21-16,0 0 0,0 0 15,0 22-15,0-22 0,0 0 0,21 0 16,1 0-16,-1-21 0,0 0 16,21 22-16,-21-22 0,1 0 0,-1 0 15,21 0-15,-21 0 0,22 0 16,-22-22-16,21 22 0,-21-21 15,22 21-15,-22-21 0,21 0 0,-21 0 0,22 0 16,-22-1-16,0 1 0,0 0 0,0-21 16,0 21-16,-21-1 15,22 1-15,-22 0 0,0 0 0,0 0 0,0 0 16,-22 21-16,1 0 16,0 0-16,0 0 15,21 21-15,0 0 16,0 0-16,0 0 0,21 0 15,-21 1-15,21-1 0,0 0 0,1 0 16,-1 0-16,0 0 0,-21 1 16,21-22-16,0 21 0,-21 0 0,0 0 15,0 0-15,0 0 0,0 1 16,21-22 15,1 0-31,-1 0 0,0 0 16,0 0-16,0-22 15,0 1-15,1 0 0,-1 21 0,0-21 16,0 0-16,0-22 0,22 22 16,-22 0-16,0 0 0,0-21 0,0 20 15,0 1-15,1-21 0,-1 21 0,0 0 16,0 21-16,0-22 0,0 22 0,-21-21 16,22 21-16,-22 21 15,0 1 1,0-1-16,0 0 15,0 0 1,0-42 31,0 0-47,0 0 16,0-1-16,-22 1 15,1 21 1,0 0-16,21-21 0,-21 21 0,0 0 15,0 0-15,-1 21 0,1 0 16,0-21-16,0 22 0,0-1 0,0 0 16,-1 21-16,1-21 0,21 22 15,-21-22-15,21 21 0,0-21 0,0 22 16,0-22-16,0 0 0,0 21 0,21-20 16,0-1-16,22-21 0,-22 21 15,21-21-15,1 0 0,-1 0 16,0 0-16,1 0 0,-1 0 0,0 0 15,1 0-15,-1-21 0,0 0 0,-21-1 16,22 1-16,-1 0 0,-21-21 0,0 21 16,1-22-16,-1 1 0,0 0 15,0-1-15,0 1 0,-21-22 16,0 22-16,21-21 0,1-1 0,-22 1 0,0-1 16,0 1-16,0-1 0,0 22 0,0-1 15,0 1-15,0 21 0,0 0 16,0 42-1,-22 0-15,1 0 0,0 22 16,21-1-16,-21 21 0,21-20 0,-21 20 16,21-20-16,-21 20 0,-1 1 15,22-22-15,0 21 0,-21-20 0,0-1 16,21 0-16,-21 1 0,21-1 0,0 0 16,0-20-16,0 20 0,0-21 0,0 0 15,0 0-15,21-21 31,0-21-31,0 0 0,1 21 16,-1-21-16,0 0 0,0 0 16,0-1-16,0 1 0,1 0 15,-1 0-15,0 0 0,-21 0 16,21 21-16,-21-22 0,21 22 0,-21 22 16,0-1-1,0 0-15,0 0 16,0 0-16,0 0 0,21 1 0,-21-1 15,0 0-15,0 0 0,22-21 16,-1 21-16,0-21 16,0 0-16,0 0 0,0 0 0,1 0 15,-1 0-15,0 0 0,0 0 0,0-21 16,0 21-16,1-21 0,-1 0 16,0 0-16,0 21 0,0-22 0,0 1 15,1-21-15,-22 21 0,0 0 0,0-1 16,21 1-16,-21 0 15,0 0-15,0 42 32,0 0-32,0 0 0,-21 1 0,21-1 15,0 0-15,0 0 0,0 0 16,0 0-16,0 1 0,0-1 16,21 0-16,0-21 0,0 21 0,0-21 0,0 0 15,1 21-15,-1-21 0,21 0 16,-21 0-16,0 0 0,22 0 15,-22 0-15,0-21 0,21 0 0,-20 21 16,-1-21-16,0 0 0,0 21 0,0-22 16,0 1-16,1 0 0,-1 0 0,-21 0 15,21 0-15,0-1 0,-21 1 0,21 0 16,-21 0-16,0 0 0,21 0 16,1 21-16,-22 21 31,0 0-16,0 0-15,0 0 16,0 0 0,0-42 15,0 0-15,0 0-16,0 0 0,0 0 15,0-1 1,-22 22-1,1 0 1,0 0-16,0 22 0,0-1 16,0-21-16,21 21 0,-22 0 15,1 0-15,21 0 0,-21 1 0,21-1 16,0 0-16,0 0 0,0 0 0,0 0 16,0 1-16,0-1 15,0 0-15,21-21 0,0 0 16,1 0-16,-1 0 0,0 0 15,0 0-15,0-21 16,0 0-16,1-1 0,-1 1 16,0 0-16,-21 0 0,0 0 15,21 0-15,-21-1 0,21 1 0,-21 0 16,0 0-16,0 0 0,0 0 16,0 42-1,0 0 1,0 0-16,0 0 0,0 0 0,0 1 15,0-1-15,0 21 0,0-21 16,0 0-16,0 1 0,0-1 16,0 0-16,0 0 0,21-21 0,1 21 15,20-21-15,-21 0 0,0 0 0,22 0 16,-22 0-16,21 0 0,-21 0 0,22 0 16,-22 0-16,21-21 0,-21 21 0,22-21 15,-22 0-15,0 0 0,21-1 16,-21-20-16,1 21 0,-1-21 0,0-1 15,0-41-15,0 41 16,0 1-16,1-22 0,-1 1 0,0-1 0,0 1 16,0-1-16,0 1 15,-21-22-15,22 43 0,-1-22 0,-21 22 16,0 21-16,0-21 0,-21 63 31,-1 21-31,1 0 0,0 1 16,-21-1-16,21 22 0,-1-1 15,1 1-15,0-1 0,0 1 0,21-22 0,-21 21 16,21 1-16,-21-22 0,21 64 16,0-64-16,0 1 0,0-22 0,0 21 15,21-21-15,0 1 0,0-1 16,0 0-16,0-21 0,1 0 16,-1 0-16,0 0 0,21 0 15,-21 0-15,1-21 0,-1 0 0,0-1 16,0 1-16,0 0 0,-21 0 0,21 0 15,-21 0-15,0-22 0,0 22 16,0-21-16,0 21 0</inkml:trace>
  <inkml:trace contextRef="#ctx0" brushRef="#br0" timeOffset="45659.65">7281 5038 0,'0'0'16,"-106"21"-16,64-21 15,21 0-15,0 0 16,42 0 15,0-21-31,0 21 16</inkml:trace>
  <inkml:trace contextRef="#ctx0" brushRef="#br0" timeOffset="48087.48">10520 4932 0,'0'0'16,"-21"0"-16,42-21 15,0 0 1,21-1-16,-21 1 0,22 0 0,20 0 16,-20-21-16,20 20 0,1-20 15,-22 21-15,21-21 0,1-1 0,-22 22 16,1-21-16,-22-1 0,21 1 0,-21 0 15,-21-1-15,0 1 0,0 0 16,0-1-16,0 22 0,-42 0 0,21 0 16,0 21-16,-22 0 0,22 0 0,-21 21 15,-1 21-15,22 1 0,-21-1 16,21 0-16,0 22 0,-1-22 16,1 22-16,0-1 0,21 22 0,0-22 0,-21 1 15,0 21-15,21-22 0,-21 1 0,21-1 16,0 1-16,-22-1 0,22-21 15,-21 22-15,21-22 0,-21-21 0,21 22 16,0-22-16,-21 0 0,0 0 16,0 0-16,21 1 0,-22-22 0,1 0 15,0 0-15,0 0 0,0 0 0,-22 0 16,22 0-16,0-22 0,-21 1 0,21 21 16,-22-21-16,22 0 0,0 0 15,0 0-15,0-1 0,-1 1 0,1 0 16,0 0-16,21 0 0,0 42 31,0 0-31,21 0 16,0 0-16,1 1 15,-1-1-15,0 0 0,0 0 0,21 0 0,-20-21 16,20 21-16,-21 1 0,21-1 16,1-21-16,-1 0 0,0 0 0,22 0 15,-22 0-15,1 0 0,20 0 0,-21 0 16,1-21-16,20 21 0,-20-22 15,-1 1-15,-21 0 0,21 0 0,-20 0 16,-1 0-16,0-1 0,0 1 0,-21-21 16,0 21-16,21 0 0,-21-22 0,0 22 15,0 0-15,0 0 0,-21 21 32,21 21-32,-21 0 0,0 0 15,0 0-15,-1 1 0,22-1 16,-21 0-16,0 21 0,0-21 0,0 1 15,21-1-15,0 0 0,-21 0 0,21 0 16,21-21 15,0 0-15,0-21-16,0 0 0,0 0 16,1 0-16,-1-1 0,0 1 0,0 0 15,-21 0-15,21 21 16,0-21-16,-21 0 0,22 21 15,-22 21 1,0 0 0,0 0-16,0 0 0,0 0 0,21 1 15,-21-1-15,21 0 16,0 0-16,-21 0 0,21-21 0,0 21 16,22-21-16,-22 0 0,0 0 0,0 0 15,22 0-15,-22 0 0,0 0 0,21 0 16,-21 0-16,1-21 0,-1 21 0,0-21 15,0 0-15,0 0 0,0 0 0,1-1 16,-1-20-16,-21 21 16,21-21-16,0-1 0,-21 1 0,21-22 0,-21 22 15,21-21-15,1-1 0,-1 1 16,0-1-16,-21 1 0,21-1 0,0 1 16,0 20-16,1 1 0,-22 0 15,0-1-15,0 22 0,-22 42 16,1 22-1,0-22-15,0 21 0,0 0 0,0 22 16,-22-22-16,22 22 0,0-1 0,0 1 16,-22-1-16,22 1 0,0-1 15,-21 1-15,21-22 0,21 0 0,-43 43 16,43-64-16,-21 0 0,21 1 16,0-1-16,0 0 0,0-42 46,21 21-46,-21-21 0,21-1 0,1 1 16,-1 0-16,0 0 0,-21 0 0,21-22 16,0 22-16,0 0 0,1-21 0,-1 21 15,0-1-15,0 1 0,0 0 0,0 21 16,1 0-16,-1 21 16,-21 0-16,0 1 15,0 20-15,0-21 0,0 0 16,0 22-16,0-22 0,21 0 0,-21 0 0,0 21 15,21-20-15,0-1 0,-21 0 16,21 0-16,1 0 0,-1-21 16,0 21-16,0 1 0,21-22 0,-20 0 15,-1 0-15,21 0 0,-21 0 0,22 0 16,-22 0-16,21 0 0,-21-22 0,0 1 16,22 0-16,-22 0 0,0 0 0,0 0 15,-21-1-15,21 1 0,-21 0 0,22 0 16,-22-21-16,0 20 0,0 1 15,0 0-15,0 0 0,0 0 0,0 0 16,-22 21-16,1 0 16,0 21-16,21 0 0,-21-21 0,0 21 15,0 21-15,21-20 0,0-1 16,0 0-16,0 0 0,0 0 0,0 0 16,0 1-16,0-1 0,0 0 15,0 0-15,21 0 0,0 0 16,0-21-16,0 0 0,0 0 0,1 0 15,-1 0-15,0 0 0,0 0 0,0 0 16,0 0-16,22-21 0,-22 0 0,0 21 16,0-21-16,22 0 0,-22 0 0,0 21 15,21-22-15,-21 1 0,1 0 16,-1 0-16,0 0 0,0 0 16,0 21-16,-21-22 0,0 44 31,0-1-31,0 0 0,0 0 0,-21 0 15,21 0-15,0 1 0,-21-1 0,21 0 16,0 0-16,0 0 0,0 0 16,0 1-16,21-22 0,0 21 15,0-21-15,1 0 0,-1 0 0,0 0 16,0 0-16,0 0 0,0 0 0,1 0 16,-1-21-16,0 21 0,0-22 0,0 1 15,22 0-15,-22 21 0,-21-21 0,21 0 16,0 0-16,0-1 15,-21 1-15,0 0 0,21 0 0,-21 0 16,22 0-16,-22 42 31,0 0-31,0 0 16,0 0-16,0 0 0,0 1 16,0-1-16,0 0 0,0 0 15,0 0-15,21-21 0,0 21 16,0-21-16,21 0 0,-20 0 15,-1 0-15,0 0 0,0 0 0,0 0 16,0-21-16,1 0 0,-1 21 16,0-21-16,-21 0 0,21 0 0,-21-22 0,21 22 15,-21 0-15,0-21 16,21-1-16,1 1 0,-1 0 16,-21-22-16,21 1 0,0-1 0,0 1 0,0-1 15,1 1-15,-1-1 0,0 1 0,21-1 16,-21 22-16,1-22 0,-1 22 0,0 0 15,-21 20-15,0 1 0,0 42 32,-21 1-32,0 20 0,-1 0 15,1 1-15,0-1 0,0 21 0,0 1 16,0-1-16,-22 1 0,43-1 0,-21 1 16,21 21-16,-21-22 0,21-21 15,0 22-15,0-22 0,0 22 0,0-22 16,0 0-16,0 1 0,21-22 0,-21 0 15,21 21-15,0-20 0,1-1 16,-1-21-16,0 0 0,0 0 16,0 0-16,0 0 15,1-21-15,-1 21 0,0-22 0,-21 1 16,21 21-16,0-21 0,0 0 0,1 0 16,-22 0-16,0-22 0,0 22 15,0 0-15,0-21 0,0 20 0,0-20 16,0 0-16,0 21 0</inkml:trace>
  <inkml:trace contextRef="#ctx0" brushRef="#br0" timeOffset="48283.36">13779 5038 0,'0'0'16,"-21"0"-16,21 21 16,21-21-1,1 0-15,-1 0 0,0 0 0,0 0 16,0 0-16,0 0 0,22 0 0,-22 0 15,0 0-15,0-21 0,0 0 16,1 21-16,-1 0 0,-21-22 0,0 1 16,0 0-1,0 0-15,-21 0 0,-1 21 16</inkml:trace>
  <inkml:trace contextRef="#ctx0" brushRef="#br0" timeOffset="48463.26">13335 4932 0,'0'0'0,"-21"21"0,0-21 0,-1 0 0,22 21 16,0 0-1,0 1 1,22-22 0,-1 0-16,0 0 0,0 21 0,0-21 15,0 0-15,1 0 0,20 0 0,-21 0 16,0 0-16,22 21 0</inkml:trace>
  <inkml:trace contextRef="#ctx0" brushRef="#br0" timeOffset="50007.68">14309 5249 0,'0'0'0,"21"0"15,63 0-15,-62 0 0,-1 0 16,0-21-16,-21 0 0,21 21 15,0-21-15,-21 0 0,0 0 0,0-1 16,0 1-16,0 0 0,0 0 0,0 0 16,0 0-16,0-1 0,-21 1 15,0 21-15,0 0 16,-22 0-16,22 0 0,-21 21 0,21 1 16,-22-1-16,1 0 0,21 0 0,-21 21 15,20-20-15,1 20 0,0 0 16,0-21-16,0 22 0,21-22 0,0 0 15,0 21-15,0-20 0,0-1 0,21 0 16,0 0-16,0-21 0,0 0 16,1 0-16,-1 0 0,21 0 15,-21 0-15,0 0 0,1-21 0,20 0 16,-21 0-16,0 21 0,0-22 0,1 1 16,-1 0-16,0-21 0,0 21 15,0-1-15,0 1 0,1-21 0,-1 21 16,-21 0-16,0-1 0,21 1 0,-21 0 15,0 0-15,0 42 16,0 0-16,0 0 16,-21 1-16,21-1 0,0 21 15,0-21-15,0 22 0,0-22 0,0 0 16,0 0-16,0 21 0,0-20 0,0-1 16,0 0-16,21 0 0,0-21 15,0 21-15,0-21 0,1 0 0,20 0 16,-21 0-16,0 0 0,0 0 0,1 0 15,-1-21-15,0 0 0,0 21 16,0-21-16,0 0 0,-21-1 0,22 1 16,-1 0-16,0 0 0,-21-21 15,0 20-15,21 1 0,-21-21 0,21 21 0,-21 0 16,0-1-16,-21 44 31,21-1-31,-21 0 16,0 0-16,21 0 0,0 0 15,-21 1-15,21-1 0,-22 0 0,1 0 16,21 0-16,0 0 0,0 1 16,21-44 31,1 22-47,-1-21 0,0 0 15,0 0-15,0 0 0,0 0 16,1-1-16,-1 22 0,0-21 0,0 0 15,0 21-15,0 0 0,-21-21 0,22 21 16,-1 0 0,-21 21-16,0 0 0,0 0 15,0 1-15,0-1 16,0 0-16,21 0 0,0-21 0,-21 21 16,21 0-16,0 1 0,1-1 15,-1-21-15,0 0 0,0 0 16,0 0-16,0 0 0,1 0 15,-1-21-15,0-1 0,0 1 16,0 0-16,0 21 16,-21-21-16,22 0 0,-1 0 15,0-1-15,0 1 0,-21 0 0,21 0 16,0 0-16,1-22 0,-1 22 0,-21 0 16,21 0-16,0 21 15,-21 21 16,0 0-31,0 0 0,0 1 16,21-22 47,-21-22-63,0 1 15,0 0 1,0 0-16,-21 42 62,0 0-62,0 0 0,21 1 0,0-1 16,-21 0-16,-1 0 0,22 0 0,0 0 16,0 1-16,0-1 0,0 0 15,0 0-15,0 0 0,0 0 0,0 1 16,0-1-16,22 0 0,-1 0 15,0-21-15,0 0 0,0 21 0,0-21 16,1 0-16,20 0 0,-21 0 0,21 0 16,-20 0-16,20 0 0,-21 0 0,0-21 15,22 21-15,-22-21 0,0 0 16,21 0-16,-21-1 0,1 1 16,-22 0-16,21 0 0,0-21 0,-21 20 15,0 1-15,0 0 0,21 0 0,-21 0 16,-21 21-1,0 0-15,21 21 16,-21 0-16,21 0 0,-22 0 16,22 1-16,0-1 0,0 0 15,0 0-15,0 0 16,22-21-16,-1 0 0,0 21 16,0-21-16,0 0 0,0 0 15,1 0-15,-1 0 16,-21-21-16,21 21 0,-21-21 15,21 21-15,-21-21 0,0 0 16,0 0-16,0-1 16,0 1-16</inkml:trace>
  <inkml:trace contextRef="#ctx0" brushRef="#br1" timeOffset="58446.39">3916 13780 0,'-21'-85'15,"42"170"-15,-64-191 0,43 63 0,0 22 0,0 0 16,0 0-16,-21 0 0,21 0 16,-21 21-16,21 21 31,-21 0-15,21 21-16,0-21 0,0 22 0,0-1 15,0-21-15,0 22 0,0-1 16,0 0-16,0 1 0,0 20 0,0-21 15,0 1-15,-21 20 0,21 1 0,0-1 16,0 1-16,-21 20 16,-1-20-16,1 21 0,21-22 0,-21 1 0,21-1 15,-21 22-15,0-22 0,0 1 0,-1-1 16,22 22-16,-21-22 16,0 1-16,21-1 0,-21 1 0,0-1 15,0-20-15,21-1 0,0 22 0,-22-22 16,22-21-16,-21 21 0,21-20 0,0 20 15,0-21-15,0 0 16,0 0-16,0-42 31,0 0-31,0 0 16,0 0-16,0 0 16,21-1-16,1-20 0,-22 0 0,21-1 15,0 1-15,0-21 0</inkml:trace>
  <inkml:trace contextRef="#ctx0" brushRef="#br1" timeOffset="59678.73">4000 13589 0,'0'0'0,"0"-21"0,-21 21 0,0 0 16,21-21-16,-21 21 15,0 0 1,42 0 46,0 0-62,0 0 0,0 0 16,1 0-16,-1 0 0,0 0 16,21 0-16,-21 0 0,22 0 0,-1 0 15,0 0-15,22 0 0,-22 0 16,22 0-16,20 0 0,1 0 0,-21 0 16,41 0-16,-20 0 0,0 0 0,-1 0 15,22 0-15,0 0 0,0 0 16,21 0-16,0 21 0,0-21 0,-21 0 15,21 0-15,-21 0 0,-1 21 0,22-21 16,-21 21-16,-21-21 0,21 0 16,0 0-16,-22 21 0,1-21 0,-22 0 15,1 0-15,-1 0 0,1 0 0,-22 0 16,1 0-16,-1 0 0,-21 0 16,21 0-16,-20 0 0,-1 0 0,0 0 15,0 0 1,0 0-1,-21 22-15,0-1 16,0 0-16,0 0 16,0 0-16,0 0 0,0 1 0,0-1 15,0 0-15,0 21 0,0-21 0,-21 1 16,21 20-16,0-21 0,0 21 0,0 1 16,0-22-16,0 21 0,0 1 15,0-1-15,0 0 0,0 1 0,0-1 16,0 21-16,0-20 0,0-1 15,-21 0-15,21 1 0,0 20 0,0-20 16,0-1-16,-21 0 0,21-21 0,-21 22 16,21-1-16,-22 0 0,22 1 15,0-22-15,0 21 0,0-21 0,0 22 16,-21-1-16,21-21 0,0 22 0,0-22 16,0 21-16,0-21 0,0 0 0,0 22 15,0-22-15,0 0 0,0 0 0,0 0 16,0 1-16,0-1 15,0 0-15,0 0 0,0 0 16,-21-21 47,0 0-63,0 0 15,0 0-15,-1 0 0,1 0 0,0 0 16,0 0-16,0 0 0,0 0 0,-1 21 15,1-21-15,-21 0 0,21 0 16,-22 0-16,22 0 0,-21 0 0,-22 0 16,22 0-16,-21 22 0,20-22 0,-20 0 15,-22 0-15,22 0 0,-1 0 0,-21 0 16,1 0-16,-1 0 0,22 0 16,-22 0-16,0 0 0,1 0 0,20 0 15,-21 0-15,22 0 0,-1 0 16,1 0-16,-1 0 0,-20 0 0,20 0 15,1 0-15,-1 21 0,-20-21 0,-1 0 16,0 0-16,1 0 0,-1 0 0,0 0 16,1 0-16,-1 0 0,21 0 15,1 21-15,-1-21 0,1 0 0,-1 0 16,22 0-16,-21 0 0,20 0 16,22 0-16,-21 0 0,-1 0 0,22 0 0,0 0 15,0 0-15,0 0 0,0 0 16,-1 0-16,1 0 0,0 0 0,0 0 15,0 0-15,0 0 16,-1 0-16,22-21 47,0 0-47,22-22 0,-1 22 16,21-21-16</inkml:trace>
  <inkml:trace contextRef="#ctx0" brushRef="#br1" timeOffset="60339.33">5842 12192 0,'0'0'15,"0"-21"-15,0 0 0,0 0 0,0-1 16,0 1-16,0 0 0,0 0 0,0 0 15,-21 21 1,0 21-16,21 0 16,0 0-16,0 22 0,0-22 0,0 21 15,0 0-15,0 1 0,-22-1 0,22 22 16,-21-22-16,21 0 0,0 1 16,0 20-16,-21-21 0,21 22 0,-21-22 15,21 22-15,-21 84 16,21-106-16,-21 1 0,21-22 0,0 21 15,0 0-15,-22-20 0,22-1 16,-21 0-16,21 0 0,0 0 16,0 0-16,-21-21 0,21-21 47,0 0-47,0 0 0,0 0 15,0 0-15,0-1 0,0 1 0,0-21 16,21 0-16,0-1 0</inkml:trace>
  <inkml:trace contextRef="#ctx0" brushRef="#br1" timeOffset="60859.87">5842 12129 0,'0'0'0,"0"-22"0,0 1 15,0 0 1,-21 21-1,0 0-15,-1 21 0,1 0 16,0 22-16,0-22 0,-21 21 0,20-21 16,1 22-16,-21-22 0,21 21 15,-22 1-15,22-22 0,-21 21 0,21-21 16,0 0-16,-1 1 0,1-1 0,0 0 16,0 0-16,21 0 0,21-21 46,0-21-46,-21 0 16,21 21-16,1-21 0,-1 0 0,0-1 16,0 1-16,0 0 0,22 0 0,-22-21 15,0 20-15,0-20 0,0 21 16,0-21-16,1-1 0,20 22 0,-42 0 16,21 0-16,0 0 0,0-1 0,1 1 15,-1 21-15,0 0 16,0 0-16,0 21 0,-21 1 15,21-1-15,1 0 0,-1 0 0,0 21 16,0-20-16,0 20 0,0-21 0,1 21 16,-1 1-16,0-22 0,0 0 15,0 21-15,0-20 0,1-1 0,-1 0 16,0 0-16,0 0 0,-21 0 16,0 1-16,21-22 15,-21-22 16,0 1-31,0 0 0,-21 0 0</inkml:trace>
  <inkml:trace contextRef="#ctx0" brushRef="#br1" timeOffset="61558.71">4889 9843 0,'0'0'0,"-42"-22"16,21 22 0,21-21-16,-21 21 15,0 0-15,-1 0 0,22 21 16,-21 1-16,0-1 0,0 21 15,21-21-15,0 22 0,-21-1 0,0 0 16,21 22-16,0-1 0,-22 1 0,22-1 16,-21 22-16,0 0 0,21-22 0,-21 22 15,0-1-15,21-20 0,-21-1 16,-1 22-16,1-21 0,21-1 16,-21 1-16,0-1 0,21-21 0,0 22 15,-21 21-15,0-43 0,21-21 16,0 21-16,0-20 0,0-1 15,0 0-15,0 0 16,0-42 0,0 0-16,0 0 15,0-1-15,0 1 0,0-21 16,0 21-16,21-22 0,-21 1 0,0 0 16,0-22-16,21 22 0</inkml:trace>
  <inkml:trace contextRef="#ctx0" brushRef="#br1" timeOffset="62855.24">4720 9885 0,'0'0'0,"21"-21"15,0 0 1,1 21 0,-1 0-1,0 0-15,0 0 0,0 0 16,0 0-16,1 0 0,-1 0 0,21 0 15,0 0-15,-20 0 0,20 0 16,21 0-16,-20 0 0,41 0 0,-20 0 16,21 0-16,-1 0 0,22 0 0,0 0 15,0 0-15,0 0 16,21 0-16,-22 0 0,22 0 0,0 0 16,0 0-16,0 0 0,0 0 0,-21 0 15,21 0-15,-21 0 0,-21 21 0,21-21 16,-1 0-16,-20 0 0,0 0 15,-1 21-15,1-21 0,-21 0 0,20 0 16,-41 0-16,20 0 0,-21 0 0,1 0 16,-22 0-16,0 0 0,21 0 0,-20 0 15,-1 0-15,0 0 16,-21 21 15,0 0-31,0 0 16,0 1-16,0-1 0,-21 0 15,21 0-15,-21 0 0,21 0 16,-22 1-16,22 20 0,0-21 0,-21 21 16,21 1-16,-21-1 0,21 0 0,-21 1 15,21 20-15,0-20 0,0-1 16,-21 21-16,21-20 0,0 20 0,0-20 16,0-1-16,0 21 0,0-20 0,21-1 15,-21 0-15,0 1 0,21-1 0,0 0 16,-21 1-16,0-1 0,0 0 0,0-20 15,21 20-15,-21-21 0,0 21 16,0-20-16,0-1 0,0 0 16,0 0-16,0 0 0,0 0 0,-21-21 0,21 22 15,-21-1-15,21 0 16,-21-21-16,0 0 16,21 21-16,-21-21 0,-1 0 31,1 0-31,0 0 0,0 0 15,0 0-15,0 0 0,-1 0 16,-20 0-16,21 21 0,-21-21 0,20 0 16,-20 0-16,0 0 0,-1 0 0,-20 0 15,21 21-15,-22-21 0,1 0 0,-22 0 16,21 0-16,-20 0 16,-22 0-16,0 0 0,0 0 0,-21 0 0,21 0 15,-21-21-15,22 21 0,-22 0 16,0 0-16,21 0 0,-21 0 0,21-21 15,-21 21-15,21 0 0,0 0 0,22 0 16,-1 0-16,0-21 0,1 21 16,-1 0-16,0 0 0,22 0 0,-22 0 15,22 0-15,-1 0 0,22 0 0,-22 0 16,22 0-16,21 0 0,-22 0 0,22 0 16,-21 0-16,21 0 0,0 0 15,-1 0-15,1 0 16,0 0-16,0 0 31,0 0-15,0 0-16,-1 0 15,1 0-15,0 0 16,0 0-16,0 0 16,42 0 140,0 0-156,0 0 0,-21-21 15,21 21-15,1-21 0</inkml:trace>
  <inkml:trace contextRef="#ctx0" brushRef="#br2" timeOffset="68595.22">4762 6985 0,'0'0'15,"0"-21"-15,0 0 16,0 0-1,0-1 1,0 1-16,0 0 0,0 0 16,0 0-16,22 0 15,-22-1-15,0 1 0,0 0 16,0 0-16,0 0 16,0 42 30,0 0-46,-22 21 0,22-20 0,0 20 16,0 0-16,-21 1 0,21-1 16,-21 21-16,0-20 0,21 20 0,-21 22 15,0-22-15,21 1 0,-22-1 0,1 22 16,0-21-16,21-22 0,-21 21 16,21 1-16,0-1 0,-21-20 0,0 20 15,21-20-15,-22 20 0,22-21 16,0 1-16,0-1 0,0-21 0,0 22 15,0-22-15,0 21 0,0-21 0,0 0 16,0 1-16,0-44 47,0 1-47,0 0 16,0 0-16,0 0 0,0-22 0,0 22 15,0-21-15,0 21 0,0-22 16,22 1-16,-1 0 0,0-22 15</inkml:trace>
  <inkml:trace contextRef="#ctx0" brushRef="#br2" timeOffset="69712.6">4974 6710 0,'0'-21'0,"0"0"16,-21 21-1,42-22 48,0 22-63,0 0 15,1 0-15,20 0 0,-21 0 16,0 0-16,22 0 0,-1 0 0,0 0 16,22 0-16,-1 22 0,22-22 15,0 0-15,20 0 0,-20 0 0,21 0 16,0 0-16,0 0 0,-1 0 16,1 21-16,21-21 0,-21 0 0,21 0 15,-21 0-15,21 0 0,-21 0 16,-22 0-16,22 0 0,-21 0 0,21 0 15,-22 0-15,1 0 0,0 0 0,-1 0 16,-20 0-16,21 0 0,-1 0 16,-20 0-16,-1 0 0,1 0 0,-1 0 15,-20 0-15,20 0 0,-21 0 0,1 0 16,-1 0-16,0 0 0,1 0 0,-22 0 16,0 0-16,21 0 0,-20 0 15,-1 0-15,0 0 0,-21 21 16,21-21-16,-21 21 0,0 0 15,0 0 1,0 1-16,0-1 16,-21 0-16,21 0 0,-21 0 15,21 0-15,-21 22 0,21-22 0,0 0 16,0 21-16,-22-20 0,22 20 0,-21 0 16,0 1-16,21-1 0,0 21 15,-21-20-15,21-1 0,-21 22 0,0-22 16,21 0-16,0 1 0,0 20 0,-22-21 15,22 1-15,0-1 0,-21 0 0,21 1 16,0-1-16,0 0 0,0 1 16,0-1-16,0 0 0,0 1 0,0-1 15,-21 22-15,21-43 16,0 21-16,0-21 0,0 0 0,-21 1 16,21-1-16,0 0 0,0 0 15,0 0-15,-21-21 16,21 21-16,-21-21 15,-1 0-15,1 0 16,0 0-16,0 0 0,0 0 16,0 0-16,-1 0 0,-20 0 0,21 0 15,-21 0-15,-1 0 0,1 0 0,-22 0 16,1 0-16,-1 0 0,1 0 16,-1 0-16,-20 0 0,-22 0 15,21 0-15,-21 0 0,-21 0 0,0 0 16,0 0-16,0-21 0,0 21 0,0 0 15,0 0-15,0 0 0,22-21 0,-22 21 16,0 0-16,0 0 0,21 0 16,0 0-16,0-21 0,21 21 0,1 0 15,-1 0-15,22 0 0,-22 0 0,21-21 16,22 21-16,-21 0 0,20 0 0,22 0 16,-21 0-16,21 0 0,-1 0 15,1-21 1,0 21 31,0 0-47,0 0 15,0 0-15,42 0 47,0 0-47,21 0 0,-21-22 16,22 22-16</inkml:trace>
  <inkml:trace contextRef="#ctx0" brushRef="#br2" timeOffset="70255.25">6181 8403 0,'0'-21'16,"0"0"-1,0 42 16,0 0-31,0 0 16,0 1-16,0-1 0,0 0 16,0 0-16,0 21 0,-22-20 0,22 20 15,-21-21-15,21 21 0,-21 1 0,21-1 16,-21-21-16,21 22 0,-21-1 0,0 0 16,21 1-16,-22-1 0,1 0 0,21 1 15,-21-22-15,0 21 0,0-21 16,21 22-16,-21-22 0,21 0 15,-22 21-15,22-21 0,0 1 0,-21-22 0,21 21 16,-21 0-16,21 0 16,0 0-16,0 0 15,0 1-15,0-44 47,0 1-31,0 0-16,21 21 15,0-21-15,-21 0 0,22 0 0,-1-1 16,-21 1-16,21-21 0,0 21 16,0-22-16</inkml:trace>
  <inkml:trace contextRef="#ctx0" brushRef="#br2" timeOffset="70810.95">6329 8467 0,'0'0'16,"0"-21"-16,0-1 0,0 1 0,-21 0 16,-1 21-1,1 0-15,0 0 0,0 0 16,0 0-16,0 21 16,-1 0-16,-20 1 0,21-1 15,0 0-15,0 0 0,-22 0 0,22 0 16,0 1-16,-21-1 0,20 0 0,-20 0 15,21 0-15,-21 0 0,20 1 0,1-1 16,0 0-16,0 0 0,0-21 16,0 21-16,-1 0 15,44-42 17,-1 21-32,0-21 0,-21 0 15,21 21-15,0-21 0,22 0 16,-22-1-16,0 1 0,0 0 15,0 0-15,0 0 0,22 0 0,-22-1 16,0 22-16,0-21 0,0 0 0,1 21 16,-1 0-16,0 0 0,0 0 15,0 0-15,0 0 16,1 21-16,-22 0 0,21-21 0,0 22 16,0-1-16,0 0 0,0 0 0,-21 0 15,22 0-15,-1 1 0,0-1 0,0 0 16,0 0-16,0 0 0,1 0 0,-1 1 15,-21-1-15,21 0 0,0 0 16,-21 0-16,0 0 16,21-21-16,-21 22 15,21-22-15,-21-22 32,22 22-32</inkml:trace>
  <inkml:trace contextRef="#ctx0" brushRef="#br3" timeOffset="76330.35">10541 9737 0,'0'-21'16,"0"42"-16,0-64 0,0 22 0,0 0 15,0 42 1,0 0 0,0 22-16,0-22 15,0 21-15,-21-21 0,0 22 0,21-1 16,-22 0-16,22 1 0,-21-1 0,21 0 15,-21 1-15,0 20 0,21-20 16,0 20-16,-21 1 0,0-1 0,21 1 16,-22-1-16,22 1 0,-21-22 15,21 21-15,-21 1 0,0-22 0,21 22 16,-21-22-16,0 22 0,-1-1 0,22-21 16,-21 22-16,0-22 0,0 22 0,21-22 15,-21 22-15,0-22 0,21 0 0,-22 1 16,22-22-16,0 21 0,0-21 0,0 0 15,0 1-15,0-1 16,0-42 15,0-1-15,0 1-16,0 0 0,22 0 16,-1-21-16,0 20 0,0-20 0,0 0 15,0-1-15,1 1 0,-1 0 16</inkml:trace>
  <inkml:trace contextRef="#ctx0" brushRef="#br3" timeOffset="77394.62">10541 9927 0,'0'0'0,"0"-21"16,0 0 0,0 0-1,21 21 32,0 0-47,0 0 16,1 0-16,20 0 0,0 0 15,1 0-15,20 0 0,1 0 16,-1 0-16,22 0 0,-1 0 0,-20 0 16,21-21-16,-1 21 0,1 0 0,0 0 15,-1 0-15,1 0 0,0 0 0,-1 0 16,22 0-16,-21 0 0,21 0 0,-22 0 16,1 0-16,0 0 0,20 0 15,-20 0-15,0 0 0,21 0 0,-22 0 16,22 0-16,-21 0 0,21 0 0,-22 21 15,22-21-15,-21 0 0,-1 0 0,1 21 16,0-21-16,-22 0 0,22 0 0,-22 21 16,1-21-16,-1 0 15,1 0-15,-1 0 0,1 0 0,-1 0 16,-20 0-16,-1 0 0,22 0 0,-43 0 16,21 0-16,-21 0 0,0 0 0,1 0 15,-1 0-15,-21 21 31,0 0-15,-21 1-16,21-1 16,-22-21-16,22 21 0,0 0 0,-21 0 15,0 0-15,0 22 0,21-22 16,-21 21-16,21-21 0,-21 22 0,21-1 16,-22 0-16,1 1 0,21 20 15,0-20-15,0 20 0,-21-21 0,21 22 16,0-1-16,0-20 0,0 20 0,0-20 15,0 20-15,0-21 0,0 22 0,0-22 16,0 22-16,0-22 0,0 22 0,0-22 16,0 21-16,0-20 0,-21-1 0,21 0 15,-21 1-15,21-1 0,0-21 16,0 22-16,-21-22 0,-1 0 0,22 0 16,0 0-16,0 0 0,-21 1 0,21-1 15,-21 0-15,0-21 0,21 21 0,-21 0 16,0-21-1,-1 0-15,22 21 16,-21-21-16,0 0 0,0 0 16,0 0-16,0 0 0,-1 0 15,1 0-15,0 0 0,0 0 0,0 0 16,-22 0-16,22 0 0,-21 0 0,0 0 16,-1 0-16,1 0 0,-22 0 15,1 0-15,-22-21 0,1 21 0,-1 0 16,-21-21-16,0 21 0,0-21 0,1 21 15,-22-21-15,-22 21 0,1-21 0,0-1 16,0 22-16,-21-21 0,20 21 0,1 0 16,0 0-16,0-21 0,0 21 15,21 0-15,21 0 0,-21 0 0,42 0 16,-21 0-16,22 0 0,20 0 0,1 0 16,-1 0-16,1 0 0,20 0 15,1 0-15,0 0 0,21 0 0,-22 0 16,22 0-16,21-21 15,0 0 1,0 0-16,21-1 0,0 1 0,1 0 16,20 0-16,-21-21 0,21-1 0,1 1 15</inkml:trace>
  <inkml:trace contextRef="#ctx0" brushRef="#br3" timeOffset="78355.06">8403 8319 0,'0'-22'15,"0"1"1,-21 0-16,0 21 16,0 21-1,21 0-15,-22 1 16,1 20-16,21-21 0,-21 21 0,21 1 15,-21-1-15,0 0 0,21 22 16,0-22-16,-21 1 0,-1-1 0,22 21 16,-21-20-16,21-1 0,0-21 0,-21 22 15,21-22-15,0 0 0,0 0 0,-21 0 16,21 0-16,0-42 31,0 0-15,0 0-16,21-21 0,-21 20 15,21 1-15,-21-21 0,0 0 0,21-1 16,1 1-16,-1 0 0,-21-1 16,21 1-16,0 0 0,-21-1 0,21 1 15,-21 0-15,0-1 0,21 1 0,-21 21 16,22-22-16,-22 22 0,21 0 0,-21 0 16,0 42-1,21-21-15,0 42 16,-21-20-16,21 20 0,0-21 0,-21 21 15,22 1-15,-1-1 0,0 0 0,0-20 16,21 20-16,-20 0 0,-1-21 0,0 1 16,21 20-16,-21-21 15,1 0-15,-1 0 0,0 1 0,0-22 16,0 21-16,0-21 0,1 0 16,-22-21 15,0-1-31,-22 1 15,22 0-15,-21 0 0</inkml:trace>
  <inkml:trace contextRef="#ctx0" brushRef="#br3" timeOffset="79054.87">8445 8446 0,'0'0'0,"-21"0"15,21 21 32,21 0-31,1 0-16,-1 0 0,0 0 16,0 1-16,0-1 15,22 0-15,-22 0 0,21 0 0,-21 0 16,22 1-16,-1-1 0,0 21 0,22-21 15,-1 0-15,64 43 16,-63-43-16,20 0 0,-20 22 0,21-22 16,-1 21-16,1-21 0,0 22 15,20-22-15,-20 21 0,21-21 0,-21 0 16,20 22-16,-20-22 0,0 0 16,-1 21-16,-20-20 0,-1-1 0,1 0 15,-1 0-15,1 0 0,-22 0 0,1 1 16,-1-1-16,0 0 0,-21-21 0,1 21 0,-1-21 15,0 21-15,0-21 0,-21 21 16,21-21 15,0 0 16,1 0-16,-1 22-15,-21-1 0,21-21-16,0 0 15,-21 21-15,21 0 47,0-21-31,-21 21-16,22-21 15,-22 21-15,21-21 0,-21-21 47,0 0-47,0 0 0,0 0 16,0 0-16,0-1 0,0 1 0,-21 0 16,-1-21-16</inkml:trace>
  <inkml:trace contextRef="#ctx0" brushRef="#br3" timeOffset="79907.11">8255 8255 0,'0'21'16,"21"-21"15,0 0-15,0 0-16,1 0 0,-1 0 15,0 0-15,0 0 0,21 0 16,-20 0-16,20 0 0,21 0 0,-20 0 0,-1 0 16,22 21-16,-1-21 0,-21 0 15,22 0-15,-22 0 0,1 22 0,-1-22 16,0 0-16,-21 0 0,22 21 0,-22-21 15,0 0-15,0 0 16,-42 0 31,0 0-47,0 0 16,0 0-16,-1 0 0,-20 0 0,0 0 15,-1 0-15,1 0 0,0 0 16,-1 0-16,1 0 0,0 0 0,-1 0 15,1 0-15,21 0 0,0 0 0,0 0 16,-1 0-16,44 21 31,20-21-31,0 0 0,1 0 16</inkml:trace>
  <inkml:trace contextRef="#ctx0" brushRef="#br3" timeOffset="80582.71">11134 9610 0,'0'0'16,"0"21"15,21 0-31,0 0 15,0 0-15,0 1 16,0-1-16,-21 0 0,22 0 16,-22 0-1,21-21-15,-21-21 63</inkml:trace>
  <inkml:trace contextRef="#ctx0" brushRef="#br3" timeOffset="82703.58">8763 8128 0,'-85'0'15,"64"0"-15,127 0 0,-233-21 0,106 21 0</inkml:trace>
  <inkml:trace contextRef="#ctx0" brushRef="#br3" timeOffset="83789.95">656 6943 0,'0'0'0,"21"0"15,0 0 1,1 0-16,-1 0 16,0-21-16,0 21 0,0-22 0,0 1 15,1 21-15,20-21 0,-21 0 16,0 21-16,0-21 0,1 0 0,-22-1 15,0 1 1,0 0-16,-43 21 16,22 0-16,-21 0 0,-1 0 0,22 0 15,-42 0-15,20 21 0,1 0 16,0-21-16,-22 22 0,22-1 0,21 0 16,-22 0-16,22 0 0,0 0 15,21 1-15,0 20 0,0-21 0,21 21 16,22 1-16,-22-1 15,21 0-15,-21 1 0,22-1 0,-1 22 16,0-22-16,-21 0 0,22 1 0,-22-22 16,0 21-16,0 0 0,-21-20 15,0 20-15,0-21 0,0 0 0,-21 0 16,0 1-16,0-1 0,-22 0 16,-20-21-16,21 0 0,-1 0 0,-20 0 15,20 0-15,1 0 0,0 0 16,-1 0-16,1 0 0,0-21 0,21 0 15,-1 21-15,1-22 0,21 1 0,0 0 16,0 0-16,21 0 16,1 0-16,-1 21 15,21-22-15,-21 1 0,22 21 16,-1-21-16,-21 0 0</inkml:trace>
  <inkml:trace contextRef="#ctx0" brushRef="#br3" timeOffset="84387.61">974 7324 0,'0'0'0,"0"21"31,0 0-31,0 0 0,0 0 16,0 1-16,-22-1 0,22 0 16,-21 0-16,0 21 0,21-20 15,0-1-15,0 0 0,0 0 0,0 0 16,0 0-16,0 1 0,0-1 15,0 0-15,21-21 16,0 0 0,1 0-16,-1 0 0,0-21 15,0 0-15,21-1 0,-20 1 0,-1 0 16,0 0-16,0 0 0,0 0 16,0-1-16,1 1 0,-22 0 0,0 0 15,21 0-15,-21 0 0,21-1 16,-21 44 15,0-1-31,0 21 16,0-21-16,0 22 0,0-22 0,0 21 15,0 0-15,0 1 0,0-1 16,0 0-16,0 1 0,0 20 0,0 1 16,-21-22-16,21 22 0,0-1 0,-21 1 15,21-1-15,0 1 0,0-22 16,0 21-16,-22 1 0,1-22 0,0 22 15,21-22-15,-21 0 0,0 1 16,0-22-16,-1 0 0,1 0 0,21 0 16,-21 1-16,0-22 0,0 0 0,0 0 15,-1 0-15,-20 0 16,21 0-16,-21-22 0,20 1 0,-20 21 16,0-21-16,-1 0 0,1 0 0,0 0 15,-1-1-15,1-20 0,0 21 16,-1 0-16,1 0 0,21-1 0,0 1 15,21 0-15,0 0 0,0 0 16,0 0-16,21-1 0,0 1 0,0-21 16,22 21-16,-1 0 0</inkml:trace>
  <inkml:trace contextRef="#ctx0" brushRef="#br3" timeOffset="84894.19">1609 7430 0,'0'0'0,"0"21"16,0 0-16,0 0 0,0 0 16,0 0-16,-22 1 0,22 20 15,-21-21-15,21 0 0,0 0 0,0 1 16,0 20-16,-21-21 0,21 0 15,0 0-15,-21-21 0,21 22 0,0-1 16,0-42 31,0-1-47,0 1 16,0 0-16,0 0 0,21-21 0,-21 20 15,21 1-15,0-21 0,1 21 0,-22-22 16,21 22-16,0 0 0,0 0 15,0 0-15,0 0 0,22-1 0,-22 22 16,0 0-16,0 0 0,0 0 16,1 22-16,-22-1 0,21 0 15,-21 0-15,21 21 0,-21-20 0,0-1 16,0 21-16,0-21 0,0 0 16,0 22-16,0-22 0,0 0 0,-21 0 15,21 0-15,-21 1 0,21-1 16,0-42 15,0-1-31,21 1 16,0 0-16,-21 0 0</inkml:trace>
  <inkml:trace contextRef="#ctx0" brushRef="#br3" timeOffset="85146.74">2286 7027 0,'21'-21'15,"-42"42"-15,42-63 0,0 42 0,-21-21 16,0 42 0,-21 0-16,0 0 0,21 22 15,0-1-15,-21 0 0,0 1 16,21 20-16,-22-20 0,1 20 0,21-21 16,0 22-16,-21-22 0,21 1 0,-21-1 15,0-21-15,21 21 0,0-20 16,0-1-16,0 0 0,0 0 0,0 0 15,21-21 17,-21-21-32,21 21 0,-21-21 15,0 0-15</inkml:trace>
  <inkml:trace contextRef="#ctx0" brushRef="#br3" timeOffset="85306.64">2032 7514 0,'0'0'0,"-21"0"0,42 0 47,0 0-47,0 0 0,22-21 15,-22 21-15,0 0 0,21-21 16,1 21-16,-22 0 0,21-21 0,0 21 16,1 0-16,-1-21 0</inkml:trace>
  <inkml:trace contextRef="#ctx0" brushRef="#br3" timeOffset="85783.37">2709 7430 0,'0'-22'0,"0"1"16,0 0-16,0 0 15,0 0-15,-21 21 16,21-21-16,-21 21 0,0 0 15,0 0 1,-1 21-16,1 0 0,21 0 0,-21 0 16,0 22-16,21-22 0,-21 0 15,0 0-15,21 21 0,-22-20 0,22-1 16,0 0-16,-21 0 0,21 0 0,0 0 16,0 1-16,21-22 31,1 0-31,-1 0 0,0-22 15,-21 1-15,21 0 0,0 21 0,0-21 16,-21 0-16,22 0 16,-22-1-16,21 1 0,-21 0 0,0 0 15,0 0-15,0 0 0,0-1 16,0 44 0,0-1-1,0 0-15,0 0 0,0 0 16,0 0-16,0 1 0,0-1 15,0 0-15,0 0 0,0 0 16,0 0-16,21-21 16,0 0-16,0 0 0,0 0 15,1 0-15,-1 0 0,0 0 0</inkml:trace>
  <inkml:trace contextRef="#ctx0" brushRef="#br3" timeOffset="86274.6">3048 7345 0,'0'0'0,"0"-21"0,0 0 0,0-1 15,21 22 17,0 0-32,-21 22 15,21-22-15,-21 21 0,22 21 16,-22-21-16,0 0 0,0 1 0,0-1 15,0 21-15,0-21 0,0 0 0,0 1 16,-22-1-16,1 0 0,21 0 16,-21 0-16,0 0 0,0-21 0,21 22 15,-21-22-15,21-22 32,21 1-17,0 21-15,-21-21 0,21 0 0,0 0 16,0 0-16,-21-1 0,22-20 0,-1 21 15,0 0-15,-21 0 16,0-22-16,0 22 0,21 21 0,-21-21 16,0 0-16,0 42 15,0 0 1,0 0-16,-21 0 0,21 1 0,0-1 16,0 0-16,-21 21 0,21-21 0,0 1 15,0-1-15,-21 0 0,21 0 0,0 0 16,0 0-16,0 1 15,21-1 1,0-21-16,0 0 0,0 0 0,0 0 16,1 0-16,-1 0 15</inkml:trace>
  <inkml:trace contextRef="#ctx0" brushRef="#br3" timeOffset="86778.72">1016 7916 0,'0'0'0,"-42"0"0,-43 0 16,64 0-16,0 0 0,-1 0 15,1 0-15,42 0 32,1 0-32,20 0 0,0 0 15,1 0-15,20 22 0,22-22 0,-1 0 16,1 0-16,21 0 0,0 0 15,0 0-15,-1 0 0,1 0 16,21 0-16,0 0 0,-21 0 0,21 21 16,0-21-16,0 0 0,-21 0 0,0 0 15,0 0-15,-1 21 0,-20-21 16,0 0-16,-22 0 0,1 0 0,-1 0 16,-20 21-16,-1-21 0,-21 0 0,0 0 15,0 0-15,-42 0 31,0 0-31,0 0 0,-21 0 16,20 0-16,-20 0 0,21 0 0,-21 0 16,-22 0-16,22 0 0,-22 0 15,1 0-15,-1 0 0</inkml:trace>
  <inkml:trace contextRef="#ctx0" brushRef="#br3" timeOffset="87203">571 8128 0,'0'0'0,"-42"0"16,0 21-16,21-21 0,-22 0 0,22 0 16,21 21-1,21-21-15,0 0 16,22 22-16,20-22 0,1 0 15,-1 0-15,22 21 0,0-21 0,-1 0 16,22 0-16,0 0 0,0 0 0,21 0 16,0 0-16,0 0 0,-21 0 15,21 0-15,0 0 0,0 0 0,0 0 16,-22 0-16,22 0 0,-21 0 0,0 0 16,0 0-16,-21 0 0,-1 0 15,-20 0-15,-1 0 0,1 0 0,-22 0 16,0 0-16,-20 0 0,-1 0 0,0 0 15,0 0-15</inkml:trace>
  <inkml:trace contextRef="#ctx0" brushRef="#br3" timeOffset="90222.2">3387 9800 0,'0'21'15,"0"-42"-15,-22 42 0,1-21 16,21 22 0,0-1-1,0 0-15,0 0 16</inkml:trace>
  <inkml:trace contextRef="#ctx0" brushRef="#br3" timeOffset="90786.88">2667 12383 0,'0'0'0,"-21"21"0,0 0 0,21 0 0,-22 0 16,22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44:01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11917 4974 0</inkml:trace>
  <inkml:trace contextRef="#ctx0" brushRef="#br0" timeOffset="1187.41">17653 7091 0,'0'-21'15,"0"0"1,0-1-16,0 1 15,0 0-15,0 0 0,0 0 16,0 0-16,0-1 0,0 1 16,0 0-1,0 42 17,0 0-32,0 1 0,0-1 0,0 0 15,0 21-15,0 1 0,0-1 0,0 0 16,0 1-16,-21 20 0,21-21 0,-21 22 15,21-22-15,-22 22 0,22-22 0,-21 22 16,21-22-16,0 0 0,0 1 0,0-1 16,0 0-16,-21 1 0,21-22 15,0 21-15,0-21 0,0 0 16,0 1-16,0-1 0,0-42 31,21-1-15,-21 1-16,0 0 0,0 0 15,0 0-15,0 0 0,21-22 16,-21 22-16,22-21 0,-1 21 0</inkml:trace>
  <inkml:trace contextRef="#ctx0" brushRef="#br0" timeOffset="2225.31">17801 6943 0,'0'0'0,"-21"0"0,0 0 0,0-21 16,-1 21-16,22-22 16,-21 22-16,21-21 31,21 21-15,1 0-16,-1 0 0,0-21 0,21 21 15,1 0-15,-1 0 0,21 0 0,1-21 16,-1 21-16,22 0 0,-21 0 15,20-21-15,1 21 0,21 0 0,-22 0 16,1-21-16,21 21 0,0 0 16,0-22-16,21 22 0,0 0 0,0-21 15,21 21-15,-21-21 0,21 21 0,0-21 16,0 21-16,22 0 0,-22-21 16,0 21-16,0 0 0,0-21 0,-21 21 15,21-22-15,1 22 0,-1-21 0,-21 21 16,21 0-16,-21-21 0,21 21 0,-21 0 15,21 0-15,0 0 0,1 0 16,-1 0-16,-21 0 0,21 0 0,-21-21 16,-21 21-16,21 0 0,0 0 0,-21-21 15,-1 21-15,1 0 0,-21 0 0,0 0 16,-1-21-16,-20 21 0,-1 0 16,-20 0-16,-1 0 0,0 0 15,-21-22-15,22 22 0,-22 0 0,0 0 16,-21 22 31,-21-1-32,0 0-15,21 0 0,-21 0 0,21 0 16,-22 1-16,1-1 0,21 0 16,-21 21-16,21-21 0,-21 22 0,0-22 15,21 21-15,0 1 0,0-22 0,-21 21 16,21 0-16,-22 22 0,22-22 0,0 1 15,0 20-15,0-21 0,-21 1 0,21 20 16,-21-20-16,21-1 16,0 0-16,0 1 0,0-22 0,-21 21 15,21-21-15,-21 0 0,21 1 0,0-1 16,-21 0-16,-1-21 16,1 21-16,0-21 15,0 0-15,0 0 0,0 0 16,-1 0-16,-20 0 0,21 0 0,-21 0 15,-1 0-15,22 0 0,-21 0 0,-22 0 16,22 0-16,0 0 0,-22 0 0,1 0 16,-1 0-16,1 0 0,-22 0 15,0 0-15,1 0 0,-22 0 0,-21 0 0,0 0 16,0 0-16,0 0 0,-21 0 16,-1 0-16,-20 0 0,0 0 15,-1 0-15,1 0 0,-21 21 0,20-21 16,-20 21-16,20-21 0,1 0 0,0 0 15,21 22-15,-22-22 0,1 0 0,21 0 16,-22 21-16,22-21 0,-21 0 0,0 0 16,-1 0-16,1 0 0,0 21 0,-1-21 15,1 0-15,-149 0 0,149 21 16,0-21-16,21 0 0,-1 0 0,22 0 16,0 0-16,43 0 0,-22 0 15,42 0-15,1 0 0,21 0 0,-1 0 16,22 0-16,0 0 0,0 0 15,42 0 17,0 0-32,0 0 0,0 0 15,22-21-15,-22 21 0,21-21 0,1 0 16</inkml:trace>
  <inkml:trace contextRef="#ctx0" brushRef="#br0" timeOffset="2753.89">19156 7006 0,'0'0'0,"0"-42"16,0 21-16,0 0 0,21-1 16,-21 1-16,21 0 0,-21 0 15,0 0-15,21 21 16,-21 21 0,0 0-16,0 0 0,0 22 15,0-22-15,0 21 0,0 22 0,0-22 16,-21 21-16,21-20 0,-21 20 15,0 1-15,0-1 0,21-20 0,-22 20 16,1-21-16,21 1 0,-21-22 0,21 21 16,0-21-16,0 1 0,0-1 0,0 0 15,0 0-15,21-21 16,22-21 0,-22 0-16,21 21 0</inkml:trace>
  <inkml:trace contextRef="#ctx0" brushRef="#br0" timeOffset="3182.73">20997 6922 0,'0'0'0,"21"0"0,1-22 16,-22 44 15,0 20-15,0-21-16,0 0 0,0 22 15,0-1-15,0 0 0,0 22 0,0-22 16,0 0-16,0 1 0,0-1 16,0 0-16,0 1 0,0-1 15,0-21-15,-22 22 0,22-22 0,-21 0 16,21 0-16,0 0 0</inkml:trace>
  <inkml:trace contextRef="#ctx0" brushRef="#br0" timeOffset="3646.96">22564 6773 0,'0'0'0,"21"-42"16,0 21-16,0 21 15,-21-21-15,0 42 31,0 0-31,0 0 0,0 22 0,0-1 16,-21 0-16,0 1 0,0 20 16,21-21-16,-22 22 0,1-1 0,21-20 15,0 20-15,-21-20 0,0-1 0,21 0 16,-21 1-16,21-1 16,0 0-16,0-21 0,-21 1 15,21-1-15,-22-21 0,1 21 16</inkml:trace>
  <inkml:trace contextRef="#ctx0" brushRef="#br0" timeOffset="4227.59">21061 6731 0,'-21'-21'16,"21"0"-1,-22 21-15,22-21 0,0 42 32,-21 0-32,21 0 0,0 21 15,-21 1-15,21-1 0,-21 0 16,21 1-16,-21-1 0,21 22 0,-21-22 15,21 21-15,-22-20 0,22-1 0,0 0 16,-21 1-16,0-1 0,21 0 0,-21 1 16,21-1-16,0-21 15,-21 0-15,21 1 16</inkml:trace>
  <inkml:trace contextRef="#ctx0" brushRef="#br0" timeOffset="5271.36">18330 8424 0,'-21'0'15,"21"-21"-15,21 42 0,-63-42 0,42 0 16,-21 0 0,21 0-1,-21 21 1,-1 0 0,22 21-16,-21 0 0,21 0 15,-21 0-15,0-21 0,21 22 16,-21-1-16,21 0 0,0 0 0,-21 0 15,21 0-15,-22 1 0,22-1 16,0 0-16,0 0 0,0 0 16,0 0-16,0 1 0,0-1 0,22 0 15,-1-21-15,0 21 0,0-21 0,0 0 16,0 0-16,1 0 0,20 0 0,-21 0 16,21 0-16,-20 0 0,-1-21 15,21 21-15,-21-21 0,0 0 0,1-1 16,-1 22-16,-21-21 0,0 0 0,0-21 15,0 21-15,0-1 0,0 1 0,0-21 16,0 21-16,0 0 0,0-1 16,0 1-16,-21 21 0,-1-21 0,1 21 15,-21 0-15,21 0 0,0 0 0,-22 0 16,22 0-16,-21 0 0,-1 0 0,22 21 16,-21-21-16,21 0 0,0 21 0,-1-21 15,1 0-15,0 0 0,0 0 0</inkml:trace>
  <inkml:trace contextRef="#ctx0" brushRef="#br0" timeOffset="5914.99">18076 7451 0,'0'0'0,"0"-21"0,0-1 16,0 1-16,0 0 15,21 0-15,-21 0 16,22 21-16,-22-21 16,0 42 15,0 0-31,0 0 0,0 0 15,-22 22-15,22-22 0,-21 0 16,21 21-16,-21-21 0,21 22 0,0-22 16,0 21-16,-21-21 0,21 1 0,0-1 15,0 0-15,0 0 0,0 0 16,21-21 15,0-21-15,0 0-16,-21 0 15,22 21-15</inkml:trace>
  <inkml:trace contextRef="#ctx0" brushRef="#br0" timeOffset="6358.73">18521 7366 0,'0'0'0,"0"-21"16,-21 21 15,-1 21-31,22 0 16,-21-21-16,21 21 0,0 1 0,0-1 15,0 0-15,-21 0 0,21 0 0,0 0 16,0 1-16,0-1 0,0 0 0,0 0 16,0 0-16,0 0 15,0 1-15,21-1 16,0-21-16,1 0 0,-1 0 15,0 0-15,0 0 0,0 0 16,0 0-16,1 0 0,-1-21 0,21-1 16,-21 1-16,0 0 0,1 0 0,-1 0 15,0 0-15,0-22 0,0 1 0,-21 21 16,0-22-16,0 1 0,0 21 0,0-21 16,0 20-16,0 1 0,-21 0 15,0 0-15,0 21 0,0 0 16,-1 0-16,-20 0 0,21 0 0,0 21 15,0 0-15,-1 0 0,1 1 16,21-1-16,-21 0 0,21 0 16,0 0-16,0 0 15,0 1-15,0-1 0,21-21 0,0 21 16,1 0-16,-1-21 0,0 21 0</inkml:trace>
  <inkml:trace contextRef="#ctx0" brushRef="#br0" timeOffset="6911.83">19770 8340 0,'0'-21'16,"0"-1"-1,0 1 1,0 42 15,0 1-15,0-1-16,0 0 0,0 0 15,0 0-15,0 0 0,0 1 16,0-1-16,-22 21 0,22-21 0,-21 0 16,21 1-16,-21 20 0,21-21 0,0 0 15,0 0-15,-21 1 0,21-1 0,0 0 16,21-42 15,-21 0-15,0-1-16,21 1 0,-21 0 15</inkml:trace>
  <inkml:trace contextRef="#ctx0" brushRef="#br0" timeOffset="7751.31">19706 7197 0,'21'-21'16,"-21"-1"-16,0 1 15,0 0 1,0 0-16,21 21 16,-21-21-16,22 21 0,-1 0 15,-21-21-15,21 21 0,0 0 16,0 0-16,0 0 16,1 0-16,-1 0 0,-21 21 15,21 0-15,-21 0 0,0 0 16,0 22-16,0-1 0,0-21 0,0 21 15,0 1-15,0-1 0,0 0 16,0-20-16,-21 20 0,21-21 0,-21 0 16,-1 22-16,1-22 0,0 0 0,0-21 15,0 21-15,0 0 0,-1-21 0,1 0 16,0 21-16,0-21 0,0 0 16,0 0-16,-1 0 0,1-21 15,0 0 1,21 0-16,0 0 0,0 0 15,0-1-15,0 1 0,0 0 0,0-21 16,0 21-16,21-1 0,0 1 16,-21 0-16,22 21 15,-1 0-15,0 0 16,0 21-16,0 0 16,-21 1-16,0-1 0,21 0 0,1 0 0,-22 0 15,21 0-15,-21 1 0,0-1 16,21-21-16,-21 21 0,21 0 0,-21 0 15,21-21 1,-21 21-16,21-21 16,-21-21 15,22 0-15,-1 0-16,-21 0 0</inkml:trace>
  <inkml:trace contextRef="#ctx0" brushRef="#br0" timeOffset="8243.07">20362 7303 0,'0'0'0,"0"-22"15,0 1-15,-21 21 0,21-21 16,-21 21-1,0 0 1,21 21-16,0 0 0,-21-21 0,-1 22 16,22 20-16,-21-21 0,21 0 15,0 0-15,-21 1 0,21-1 0,-21 21 16,21-21-16,0 0 0,0 1 16,0-1-16,0 0 0,0 0 0,0 0 15,0 0-15,21 1 0,0-22 16,0 0-16,1 21 0,-1-21 15,0 0-15,0 0 0,0 0 0,22 0 16,-22 0-16,0-21 0,0 21 0,21-22 16,-20 1-16,-1 0 0,0 0 0,0 0 15,0-22-15,0 22 0,1-21 16,-22 0-16,0-1 0,0 1 16,0-22-16,0 22 0,0 0 0,-22 21 15,1-22-15,0 22 0,0 0 0,0 21 16,0 0-16,-22 0 0,22 0 0,0 0 15,0 21-15,0-21 0,21 21 16,-22 22-16,22-22 0,-21 0 0,21 21 16,0-21-16,0 1 0,0-1 0,0 21 15,0-21-15,0 0 0,0 1 0,21-1 16,1 0-16,-1-21 0,0 0 16,0 21-16</inkml:trace>
  <inkml:trace contextRef="#ctx0" brushRef="#br0" timeOffset="9443.6">21040 6943 0,'0'-21'0,"0"-1"16,0 1-16,0 0 15,0 0 1,0 42 31,-22 0-47,22 0 0,-21 1 16,21-1-16,0 0 0,0 0 15,0 21-15,0 1 0,-21-22 0,21 21 16,0 1-16,-21-1 0,21 0 0,-21 1 15,21-1-15,0 0 0,0 1 0,-21-1 16,21 0-16,-22 1 0,22-22 16,0 21-16,0-21 0,-21 0 15,21 1-15,0-1 0,0 0 0,-21 0 16,21 0-16,0-42 31,0 0-15,0 0-16,0 0 0,0-1 15,0-20-15,21 21 0,-21-21 16,21-1-16,-21 1 0,0 0 16,22-1-16,-22-20 0,21-1 0,-21 1 15,0 20-15,21-20 0,-21-1 0,0 1 16,21 21-16,-21-22 0,0 22 0,0-1 16,0 1-16,0 0 0,0 21 15,0-1-15,0 1 0,0 42 16,0 1-1,0 20-15,0 0 0,0-21 0,0 22 16,0 20-16,0-20 0,0-1 16,0 0-16,0 1 0,0 20 0,0-21 15,0 1-15,0-1 0,0 0 0,0 1 16,0-1-16,0 0 0,-21 1 16,21-22-16,0 21 0,0-21 0,0 1 0,-21-1 15,21 0-15,0 0 16,0 0-1,0-42 1,0 0 0,21 0-16,-21 0 0,21-22 0,-21 22 15,0-21-15,21-1 0,0 1 0,-21-21 16,22 20-16,-22-20 0,21 20 16,-21-20-16,0 21 0,21-22 0,-21 22 15,0-1-15,21 1 0,-21 21 0,0 0 16,0 0-16,0-1 0,0 44 15,0-1 1,-21 21-16,0-21 16,21 22-16,0-1 0,-21 21 0,-1-20 15,1 20-15,21-20 0,0 20 0,-21-21 16,0 1-16,21-1 0,-21 0 0,21 1 16,0-22-16,-21 0 0,21 21 0,0-20 15,-22-22-15,22 21 0,0 0 16,0 0-16,22-21 31,-1-21-31,0 0 0,0 0 16</inkml:trace>
  <inkml:trace contextRef="#ctx0" brushRef="#br0" timeOffset="10291.46">22627 6900 0,'0'0'0,"0"-21"16,21 21-16,-21-21 15,0 0 1,21 21-16,1-21 16,-22 0-16,0-1 15,0 44 32,0-1-47,-22-21 16,1 21-16,21 0 0,-21 0 0,0 0 15,21 1-15,0 20 0,-21-21 0,21 0 16,-21 22-16,-1-1 0,22-21 16,0 21-16,0 1 0,-21-1 0,0 0 15,21 1-15,-21-1 0,21 0 16,0 1-16,0-1 0,0-21 0,0 22 0,-21-22 16,21 0-16,0 0 0,0 0 15,0 0-15,0 1 0,0-1 16,0 0-16,0 0 15,0-42 95</inkml:trace>
  <inkml:trace contextRef="#ctx0" brushRef="#br0" timeOffset="11343.3">21357 8319 0,'0'0'0,"0"-22"31,0 1-15,0 0 15,0 0-31,0 0 31,21 21-31,-21-21 16,21 21-16,1 0 0,-1 0 16,-21-22-16,21 22 0,0 0 0,0 0 15,0 0-15,1 0 16,-22 22-16,0-1 16,0 0-16,0 0 0,0 0 15,0 0-15,0 1 0,0 20 0,0-21 16,0 0-16,-22 0 0,1 22 15,0-22-15,21 0 0,-21 0 0,0 22 0,0-22 16,-1 0-16,1 21 0,0-21 16,0 1-16,0-1 0,0 0 0,-1 0 15,1 0-15,-21 0 0,21 1 16,0-1-16,-1-21 0,22 21 0,-21-21 16,0 0-16,0 0 0,0 0 0,0 0 15,-1 0-15,22-21 16,0 0-16,-21 21 0,21-22 15,0 1-15,0 0 0,0 0 0,0 0 16,0 0-16,0-1 0,0 1 0,0 0 16,0 0-16,21 21 0,-21-21 15,22 0-15,-1 21 0,-21-22 0,21 22 16,0-21-16,0 21 0,0 0 16,1 0-16,-1 0 15,0 0-15,0 0 0,0 21 16,0 1-16,1-1 0,-1 0 15,0 0-15,0 0 0,0 0 16,0-21-16,-21 22 0,22-22 16,-1 0-16,0 21 0,0-21 15,0 0-15,0 0 0,1 0 16,-1 0-16,0 0 0,0 0 16,0 0-16,0 0 0,1-21 15,-1 21-15,-21-22 16,0 1-1,-21 21 17,-1 0-17</inkml:trace>
  <inkml:trace contextRef="#ctx0" brushRef="#br0" timeOffset="16322.92">10393 10118 0,'0'0'16,"0"-21"0,-21 21 31,21-22-47,-22 22 15,1 0 1,0 0-16,0 0 15,0 0 1,0 0 0,-1 0-1,1 0-15,0 0 16,0 22 0,21-1-1,-21-21 1,21 21-16,-21-21 15,21 21-15,-22 0 16,22 0-16,0 1 16,-21-1-16,21 0 15,-21 0-15,21 0 16,0 0 0,0 1-16,0-1 15,0 0-15,0 0 16,0 0-16,0 0 15,0 1-15,0-1 16,0 0 0,0 0-1,0 0-15,21 0 16,0 1 0,-21-1-1,22-21-15,-1 0 16,-21 21-1,21-21-15,0 0 16,0 0 0,0 0-16,1 0 15,-1 0-15,0 0 16,0 0-16,0-21 31,0 21-31,1 0 16,-22-21-16,21 21 15,-21-22-15,21 22 0,0-21 16,-21 0 0,21 0-1,0 0 1,-21 0 0,0-1-1,0 1-15,0 0 16,0 0-1,0 0-15,0 0 16,0-1-16,0 1 16,0 0-1,0 0-15,0 0 16,0 0-16,0-1 0,0 1 16,0 0-1,0 0 1,-21 21-1,21-21 1,-21 21-16,21-21 16,-21 21-16,0 0 15,21-22-15,-21 22 16,-1 0 0,1 0-1,0 0 1,0 0-16,0 0 15,0 0 1,-1 0-16,22 22 16,-21-22-16,0 21 15,0-21 1,21 21-16,-21 0 16,21 0-16,-21-21 0,21 21 0,-22-21 15,22 22-15,0-1 16,-21 0-16,21 0 0,-21-21 15,21 21-15,0 0 16,0 1-16,0-1 16,0 0-16,0 0 0,0 0 15,0 0-15,0 1 16,0-1-16,0 0 16,0 0-16,0 0 15,21-21-15,-21 21 16,21 1-16,1-1 15,-1-21-15,0 0 16,-21 21-16,21-21 16,0 0-16,0 0 0,1 0 15,-1 0-15,0 0 16,0 0-16,0 0 16,0-21-16,1 21 15,-1-21-15,0 21 16,-21-22-16,0 1 0,21 21 0,-21-21 15,21 21-15,-21-21 0,0 0 0,0 0 16,21 21-16,-21-22 0,0 1 0,22 0 16,-22 0-16,0 0 0,0 0 15,0-1-15,0 1 0,0 0 0,0 0 16,0 0-16,0 0 0,0-1 16,0 1-16,0 0 0,0 0 15,0 0-15,0 0 16,-22 21-16,22-22 0,-21 22 15,21-21-15,-21 21 16,21-21-16,-21 21 16,0 0-16,0 0 15,-1 0-15,1 0 16,0 0-16,0 0 16,0 0-16,0 0 15,-1 0-15,1 21 16,0-21-16,0 21 0,0-21 15,0 22-15,21-1 0,-22-21 16,22 21-16,-21 0 16,0-21-16,21 21 0,-21 0 0,21 1 15,0-1-15,-21 0 16,21 0-16,-21 0 0,21 0 16,0 1-16,0-1 0,0 0 15,0 0-15,0 0 0,0 0 0,0 1 16,0-1-16,0 0 15,0 0-15,21 0 0,0 0 16,-21 1-16,21-1 16,0 0-16,0-21 15,-21 21-15,22-21 0,-1 0 16,0 0-16,-21 21 0,21-21 0,0 0 16,0 0-16,1 0 0,-1 0 15,0 0-15,0 0 16,0 0-16,0 0 0,1 0 15,-1 0-15,0 0 16,0-21-16,0 21 0,-21-21 16,0 0-16,21 21 0,1-21 0,-22-1 15,0 1-15,21 21 0,-21-21 16,21 0-16,-21 0 0,0 0 0,0-1 16,0 1-1,0 0-15,0 0 0,0 0 0,0 0 16,0-1-16,0 1 0,0 0 0,0 0 15,0 0-15,0 0 0,0-1 16,0 1-16,0 0 0,0-21 16,-21 42-1,0-21-15,-1 21 16,1 0-16,0-22 16,0 22-16,0 0 0,0 0 15,-1 0-15,1 0 0,0 0 16,0 0-16,0 0 15,0 0 1,-1 0-16,1 22 0,0-22 16,0 21-16,21 0 15,-21 0-15,21 0 0,-21-21 16,21 21-16,0 1 0,-22-22 0,22 21 16,0 0-16,0 0 0,0 0 0,0 0 15,-21 1-15,21-1 0,0 0 16,0 0-16,0 0 0,0 0 15,0 1-15,0-1 0,0 0 0,0 0 16,0 0-16,0 0 16,0 1-16,0-1 15,21-21-15,1 21 16,-1-21-16,0 0 0,0 21 16,0-21-16,0 0 0,1 0 15,-1 0-15,0 0 0,0 0 0,0 0 16,0 0-16,1 0 0,-1 0 15,0-21-15,0 21 0,0 0 16,0-21-16,-21 0 0,22 21 0,-1 0 16,-21-22-16,21 1 15,0 21-15,-21-21 0,0 0 0,21 0 16,-21 0-16,0-1 0,21 1 16,-21 0-16,0 0 0,0 0 15,0 0-15,0-1 0,0 1 0,0 0 16,0 0-16,0 0 0,0 0 15,0-1-15,0 1 0,0 0 16,-21 0-16,0 0 16,21 0-16,-21 21 0,0 0 15,0-22-15,-1 22 16,1 0-16,0 0 0,0 0 16,0 0-16,0 0 15,-1 0-15,1 0 16,0 0-16,0 0 0,0 22 0,21-1 15,-21-21-15,-1 21 0,1-21 16,0 21-16,0 0 0,0 0 16,0-21-16,21 22 0,0-1 0,-22 0 15,22 0-15,-21 0 0,21 0 16,0 1-16,0-1 0,-21 0 16,21 0-16,0 0 0,0 0 0,0 1 15,0-1-15,0 0 0,0 0 16,0 0-16,0 0 0,0 1 15,21-1-15,-21 0 0,21-21 16,1 21-16,-1 0 16,0-21-16,0 0 0,-21 21 0,21 1 15,0-22-15,1 0 0,-1 0 16,0 0-16,0 0 0,0 0 16,0 0-16,1 0 0,-1 0 0,0 0 15,0 0-15,-21-22 0,21 22 0,0-21 16,-21 0-16,22 21 0,-22-21 15,21 0-15,-21 0 0,0-1 16,0 1-16,0 0 0,21 0 0,-21 0 16,0 0-16,0-22 0,0 22 0,0 0 15,0 0-15,0 0 0,0-1 0,0 1 16,0 0-16,0 0 0,0 0 0,0 0 16,0-1-16,-21 1 0,21 0 15,0 0-15,-21 21 16,21-21-16,-22 21 0,1 0 0,0 0 15,21-21-15,-21 21 0,0 0 16,0 0-16,-1 0 0,1 0 16,0 0-16,0 0 0,0 0 15,21 21-15,-21-21 0,-1 0 16,22 21-16,-21-21 0,21 21 16,-21 0-16,0-21 15,21 21-15,-21-21 0,21 22 16,-21-22-16,21 21 15,0 0-15,-22-21 16,22 21-16,0 0 0,0 0 16</inkml:trace>
  <inkml:trace contextRef="#ctx0" brushRef="#br0" timeOffset="25021.39">10943 10478 0,'0'0'16,"0"21"-16,-21-21 16,0 0-1,0 0-15,21 21 16,-22-21-16,1 0 15,0 0-15,0 0 0,0 0 32,0 0-17,42 0 63,0 0-78,0 0 0,0 0 16,22 0-16,-22 0 0,21 0 0,-21 0 16,22 0-16,-1 0 0,-21 0 0,21 0 15,-20 0-15,-1 0 0,0 0 0,0 0 16,0 0-16,0 0 16,-21-21-16,22 21 15,-44 0 16,1 0-31,0 0 16,0 0-16,0 0 0,0 0 16,-1 0-16,1 0 0,-21 0 15,21 0-15,0 0 0,-1 0 0,1 0 16,0 0-16,0 0 0,0 0 0,0 0 16,-1 0-16,44 0 46,-1 0-46,0 0 16,0 0-16,0 0 0,22 0 0,-22 0 16,0 0-16,21 0 0,-21-21 15,1 21-15,-1 0 0,0 0 0,0 0 16,0 0 0,-21-22-16,-21 22 15,0 0-15,0 0 16,0 0-16,-1 0 0,-20 0 15,21 0-15,0 0 0,0 0 0,-1 0 16,1 0-16,0 0 0,42-21 78,0 0-78,1 0 0,62 0 16</inkml:trace>
  <inkml:trace contextRef="#ctx0" brushRef="#br0" timeOffset="27987.21">23135 8255 0,'0'-21'94,"0"0"-63,21 21-31,-21-21 16,21-1 0,-21 1-1,22 21-15,-1 0 0,0 0 16,0-21-16,0 21 15,0-21 1,1 21-16,-1 0 0,0 0 0,0 0 16,0 0-16,0 0 0,1 0 15,-22 21-15,21 0 16,-21 0-16,0 1 16,0-1-1,0 0-15,0 0 0,-21 0 16,-1-21-16,1 21 0,21 1 15,-21-22-15,0 21 0,0 0 0,0-21 16,-1 21-16,1 0 0,-21-21 16,21 21-16,0 1 0,-1-22 0,1 21 0,0-21 15,0 0-15,0 21 16,0-21-16,21 21 16,21-21 46,0-21-62,0 21 16,0 0-16,0 0 0,1 0 15,-1 0-15,0 0 0,0 0 0,0 0 16,0 0-16,1 0 0,-1 0 0,0 0 16,0 0-16,0 0 0,0 0 0,1 0 15,-1 0 1,0 0-16,-21 21 0,21 0 15,0-21-15,-21 21 0,0 1 16,21-22-16,-21 21 16,0 0-1,0 0 1,0 0-16,0 0 16,0 1-16,-21-22 0,21 21 15,-21-21-15,0 21 0,0 0 16,0-21-16,-1 21 0,1-21 0,0 0 15,0 21-15,0-21 0,0 0 0,-1 22 16,1-22-16,0 0 0,0 0 16,0 0-16,0 0 0,-1 0 15,1 0-15,0 0 16,0 0-16,0 0 16,0 0-1,-1 0 32,22-22-47,-21 22 16,21-21-1,21 0 1,1 0-16,-1 0 0,0 21 16</inkml:trace>
  <inkml:trace contextRef="#ctx0" brushRef="#br0" timeOffset="29307.49">22987 7049 0,'0'0'0,"-21"0"15,42 0 32,0 0-47,0 0 16,0 0-16,22 0 0,-22 0 16,0 0-16,21 0 0,-20 0 0,-1 0 15,0 0-15,0 0 0,0 0 16,0 0-16,-42 0 47,0 0-32,0 0-15,0 0 16,0 0-16,-1 0 0,1 0 16,0 0-16,0 0 15,0 0 1,0 21-16,-1-21 15,1 0 1,0 0 0,21 21-16,-21-21 0,0 0 15,21 21-15,-21-21 16,-1 21-16,22 0 16,-21-21-16,21 22 0,-21-22 0,21 21 15,0 0-15,0 0 0,-21 0 0,21 0 16,-21 1-16,21-1 0,0 0 15,0 0-15,0 0 16,0-42 31,21 21-31,0 0-16,0-21 0,0 21 15,1-21-15,-1 21 0,0-21 16,0 21-16,21 0 0,1 0 15,-22 0-15,0 0 16,0 0-16,0 0 0,1 0 0,-1 21 16,-21 0-16,21 0 0,-21 0 15,21-21-15,-21 21 0,0 1 16,0-1-16,0 0 0,0 0 0,0 0 16,0 0-16,-21 1 15,0-22-15,0 21 0,-1 0 0,1-21 16,0 21-16,0-21 0,0 0 0,0 0 15,-1 21-15,1-21 0,0 0 0,0 0 16,0 0-16,0 0 0,-1 0 16,1 0-16,0 0 15,0 0-15,0 0 16,0 0-16,21-21 31,0 0-15,0 0-1,21 21-15,0-21 16,0 21-16</inkml:trace>
  <inkml:trace contextRef="#ctx0" brushRef="#br0" timeOffset="30670.97">23622 7133 0,'-21'-21'16,"0"21"15,-1 0-16,1 21 1,0 0-16,21 1 0,-21-1 16,21 0-16,-21 0 15,21 0-15,-21 0 0,21 1 0,0-1 16,0 0-16,-22 0 0,22 0 0,0 0 16,0 1-16,-21-1 0,21 0 15,0 0-15,0 0 16,21 0-1,1-21-15,-1 0 0,0 0 16,0 0-16,0 0 0,0 0 16,1 0-16,-1 0 15,0 0-15,0 0 0,0-21 16,-21 0-16,21 0 0,-21 0 16,22 21-16,-22-21 0,0-1 15,0 1-15,0 0 0,0 0 0,0 0 16,0 0-16,0-1 0,0 1 0,0 0 15,0 0-15,0 0 0,0 0 0,0-1 16,0 1-16,0 0 0,0 0 16,-22 21-16,1-21 15,0 21 1,0 0-16,0 0 0,0 0 16,-1 0-16,1 21 0,0 0 15,0-21-15,0 21 0,21 0 16,-21-21-16,-1 22 0,22-1 0,0 0 15,-21 0-15,21 0 0,-21 0 16,0 1-16,21-1 16,0 0-16,0 0 0,0 0 0,0 0 15,0 1-15,0-1 0,0 0 16,0 0-16,0 0 16,21 0-16,0-21 0,-21 22 15,21-22-15,1 0 0,-1 21 16,0-21-16,0 0 15,0 0-15,0 0 0,1 0 16,-1 0-16,0 0 0,0 0 16,0-21-16,0-1 15,1 1-15,-22 0 0,0 0 16,21 0-16,-21-22 0,21 22 16,-21 0-16,0 0 0,0 0 15,0 0-15,0-1 0,0-20 0,0 21 16,0 0-16,0 0 0,0-1 15,0 1-15,-21 0 0,0 0 16,-1 0-16,1 21 0,0 0 16,0-21-16,0 21 15,0 0-15,-1 0 0,1 0 16,0 21-16,21 0 0,-21 0 0,0 0 16,21 0-16,0 1 0,-21-1 0,-1 21 15,22-21-15,-21 0 0,21 1 0,0-1 16,0 0-16,-21 0 0,21 0 15,0 0-15,0 1 0,0-1 16,0 0-16,0 0 0,0 0 0,0 0 16,21-21-16,0 22 15,1-22-15,-1 21 16,0-21-16,0 0 0,0 0 0,0 0 16,1 0-16,-1 0 0,0 0 15,0 0-15,0-21 16,-21-1-16,21 1 0,-21 0 15,22 0-15,-22 0 0,0 0 16,0-1-16,0 1 0,0 0 0,0-21 0,0 21 16,0-1-16,0 1 0,0 0 15,0 0-15,-22 21 0,1-21 0,0 21 16,0 0 0,0 0-16,0 0 0,-1 0 15,1 0-15,0 0 0,0 0 16,0 21-16,0-21 0,21 21 15,0 0-15,-22-21 0,22 21 16,-21 1-16,21-1 16,0 0-16,0 0 0,0 0 15,0 0-15,0 1 0,0-1 16,0 0 0,0 0-1,-21-21-15,21 21 16,-21-21-16</inkml:trace>
  <inkml:trace contextRef="#ctx0" brushRef="#br0" timeOffset="36584.35">23749 6456 0,'0'21'16,"0"0"47,21-21-32,0 0-31,0 0 31,1 0-31,-1 0 31,-21-21-31,21 21 0,-21-21 16,21 0-16,-21 0 16,21 21-16,0-22 0,-21 1 15,0 0 1,22 21-16,-22-21 0,0 0 15,0 0 1,0-1-16,0 1 16,0 0-16,0 0 15,0 0 1,0 0-16,0-1 0,0 1 16,0 0-1,0 0-15,0 0 16,0 0-16,-22-1 15,22 1-15,-21 0 16,0 0-16,0 0 16,21 0-16,0-1 15,-21 22-15,0-21 0,-1 0 16,22 0-16,-21 21 0,0-21 16,21 0-16,-21 21 15,21-22-15,-21 22 0,0-21 16,-1 21-1,1-21-15,0 21 0,0-21 16,0 21-16,21-21 16,-21 21-16,-1 0 0,1-21 15,0 21-15,0 0 0,0-22 16,0 22-16,-1 0 0,1 0 16,0-21-16,0 21 0,0 0 15,0 0-15,-1-21 16,1 21-16,0 0 15,0 0-15,0 0 0,0 0 0,-1 0 16,1 0-16,0 0 16,0 0-16,0 0 0,0 0 15,-1 0-15,1 0 0,0 0 16,0 0 0,0 0-16,0 0 15,-1 0 1,22 21-16,-21-21 15,21 21-15,-21-21 16,0 0-16,21 22 0,-21-1 16,0-21-1,-1 0-15,22 21 0,-21-21 0,0 0 16,0 21-16,0-21 0,0 0 16,-1 21-16,1-21 15,0 21-15,0-21 0,0 0 16,21 22-16,-21-1 0,-1-21 0,1 21 15,0 0 1,0-21-16,21 21 0,-21 0 16,0 1-16,-1-22 0,22 21 15,-21 0-15,0-21 0,0 21 16,21 0-16,-21-21 0,21 21 16,-21-21-16,-1 22 0,22-1 15,-21-21-15,0 21 0,21 0 16,-21-21-16,0 21 0,0 0 15,-1 1-15,1-1 0,0-21 16,21 21-16,-21 0 0,0 0 16,0-21-16,21 21 0,0 1 15,-22-22-15,1 21 0,0-21 0,21 21 16,-21 0-16,21 0 0,-21-21 16,21 21-16,-21 1 0,21-1 15,-22-21-15,22 21 16,-21-21-16,21 21 0,0 0 47,-21-21-32,42-21 79,-21 0-94,0 0 16,0 0-16,0-1 0,0 1 15</inkml:trace>
  <inkml:trace contextRef="#ctx0" brushRef="#br0" timeOffset="37071.07">21717 6202 0,'0'-21'0,"0"0"15,0-1 1,21 22 0,-21-21-16,21 21 0,-21 21 62,0 1-62,0-1 16,0 0-16,0 0 15,0 0-15,0 0 0,0 1 0,0-1 16,0 0-16,0 0 16,0 0-16,21 0 0,-21 1 0,0-1 15,0 0-15,0 0 0,0 0 16,0 0-16,0 1 0,0-1 31,0-42 47,0-1-62,22 22-16,-1-21 15,-21 0 1,21 21-16,0 0 0,0-21 16</inkml:trace>
  <inkml:trace contextRef="#ctx0" brushRef="#br0" timeOffset="37994.86">22225 6371 0,'0'0'0,"21"-21"0,0 21 0,0 0 16,1 0-16,-1-21 0,0 21 0,0-21 0,0 21 16,0 0-16,1 0 0,-22-21 0,-22 21 47,1 0-32,0 0-15,0 21 16,0-21-16,0 21 0,-1 0 0,1-21 15,-21 21-15,21 0 0,0 1 16,-1-22-16,1 21 0,-21 0 0,21 0 16,0-21-16,-1 21 0,-20 0 0,21-21 15,0 22-15,0-22 0,-1 0 0,22 21 16,-21-21-16,0 0 0,0 0 16,21 21-16,-21-21 15,42 0 63,0 0-62,0 0-16,0-21 0,1 21 16,-22-21-16,21 21 15,0-22-15,0 1 0,0 21 0,0-21 16,1 0-16,-1 21 0,0-21 0,0 21 15,0-21-15,0 21 0,1-22 0,-1 22 16,0-21-16,0 21 0,0-21 16,0 21-16,1 0 0,-22-21 0,21 21 15,0 0-15,0 0 0,-21-21 16,-21 42 31,0-21-47,0 21 15,21 0-15,-22-21 0,1 21 0,-21 1 16,21-22-16,0 21 0,-22 0 16,22 0-16,-21 0 0,-1-21 0,1 21 15,21 1-15,-21-22 0,-1 21 0,22-21 16,0 0-16,0 0 0,0 21 0,-1-21 16,44-21 15,-1 21-16,0-21-15,21-1 0,-21 22 0,22-21 16,-22 21-16,21-21 0,-21 0 0,22 0 16,-1 21-16,-21-21 0,22-1 15,-1 22-15,0-21 0,-21 0 0,22 21 16,-22 0-16,0-21 0,0 21 0,-42 0 31,0 0-31,0 21 16,-22 0-16,22-21 0,-21 21 0,0 1 15,20-22-15,1 21 0,0 0 0,0-21 16,0 21-16,0-21 0,21 21 0,21-21 47,0-21-47,0 0 16,0 21-16</inkml:trace>
  <inkml:trace contextRef="#ctx0" brushRef="#br0" timeOffset="42596.88">22945 7239 0,'0'-21'16,"0"0"15,0 0-31,0-1 0,0 1 16,0 0 15,0 0-15,21 21-16,0 0 15,0 0-15,0 0 0,0 0 16,1 0-16,-1 0 16,0 0-16,0 0 0,0 0 15,0 0-15,1 21 16,-22 0-16,21 0 16,-21 22-16,21-22 0,-21 0 15,0 0-15,0 22 0,0-22 0,0 0 0,0 0 16,0 21-16,0-20 0,-21-1 15,0 0-15,-1 0 0,1 0 0,-21 0 16,21 1-16,0-1 0,-22 0 16,22 0-16,0-21 0,0 21 0,0-21 15,-1 0-15,1 21 0,0-21 0,21 22 16,-21-22-16,42 0 47,0-22-32,0 22 1,1 0-16,-1-21 16,0 21-16,0-21 15,0 21-15,0 0 0,1 0 16,-1 0-16,-21-21 0,21 21 0,0 0 16,0 0-16,0 0 0,1 0 0,-1 0 15,0 0-15,0 0 0,0 0 16,0 0-16,1 0 0,-1 0 15,-21 21-15,21-21 0,0 21 0,0 0 16,-21 1-16,0-1 16,0 0-16,0 0 0,0 0 15,-21-21-15,0 21 16,0-21-16,0 0 0,-1 22 0,-20-22 16,0 0-16,21 0 0,-22 0 0,1 0 15,0 0-15,-1 21 0,1-21 0,0 0 16,20 0-16,-20 0 0,21 0 15,0 0-15,0 0 0,-1 0 0,1 0 16,0 0-16,21-21 16,0-1-1</inkml:trace>
  <inkml:trace contextRef="#ctx0" brushRef="#br0" timeOffset="45868.01">23834 6477 0,'21'0'15,"-42"0"-15,42-21 0,-21 0 16,21 21-16,-21-21 0,21 21 15,-21-22-15,0 1 16,0 0-16,21 0 16,-21 0-16,0 0 0,21 21 15,-21-22-15,0 1 0,0 0 16,0 0-16,0 0 16,0 0-16,0-1 15,0 1-15,0 0 0,0 0 16,0 0-16,0 0 0,-21 21 15,21-22-15,-21 1 0,21 0 16,-21 0-16,0 21 16,21-21-16,-21 21 0,-1-21 15,1-1 1,21 1-16,-21 21 0,21-21 0,-21 0 16,0 21-16,0-21 0,-1 0 15,1 21-15,0-22 16,0 1-16,0 0 0,0 21 15,-1-21-15,1 21 0,0-21 16,0 21-16,0 0 16,21-21-16,-21 21 0,-1 0 15,22-22-15,-21 22 0,0 0 16,0 0-16,0 0 16,0 0-16,-1 0 0,1 0 15,0 0-15,0 0 0,0 0 0,0 0 16,-1 22-16,1-22 0,0 0 15,0 0-15,0 21 0,0-21 16,-1 0-16,1 0 0,0 21 16,0-21-16,0 0 0,0 0 15,-1 21-15,1-21 0,0 0 16,0 21-16,0-21 0,0 0 0,-1 21 16,-20-21-16,21 0 0,0 22 0,-22-1 15,22-21-15,0 21 0,-21-21 16,21 21-16,-1-21 0,-20 0 0,21 21 15,0-21-15,0 21 0,-22-21 0,22 22 16,0-22-16,0 21 0,0-21 16,-1 21-16,1-21 0,0 0 0,0 21 15,0-21-15,21 21 0,-21 0 0,-1-21 16,1 22-16,21-1 16,-21 0-16,0 0 0,21 0 15,0 0-15,-21 1 0,21-1 16,-21 0-16,21 0 0,0 0 15,0 0-15,0 1 0,0-1 16,0 0 0,0 0-1,0 0 1,0 0 0,-22-21 93,1 0-93</inkml:trace>
  <inkml:trace contextRef="#ctx0" brushRef="#br0" timeOffset="46471.67">21950 6075 0,'0'0'0,"-21"0"31,-1 0-15,22 21 0,0 0-16,0 0 0,0 1 15,0-1-15,-21 0 0,21 0 0,0 0 16,-21 22-16,21-22 0,-21 0 16,21 21-16,0-21 0,0 22 15,0-22-15,-21 0 0,21 21 0,0-20 16,0-1-16,-21 0 0,21 0 0,0 0 15,0 0-15,0 1 0,0-1 16,0 0 0,21-21 31,0 0-47,0 0 0,0-21 15,0 21-15,1-21 0,-1 21 0,21-22 0,-21 1 16,22 21-16,-1-21 0,0 21 0,1-21 15,-1 21-15,0-21 0,22 21 16,-22 0-16,22-21 0,-22 21 16,21 0-16,-20 0 0,20 0 0,-20 0 15,-22 0-15,21 0 0,-21 0 0,0 0 16,1 0-16,-1 0 16,-42 0 30,-1 0-30,1 0 0,0 0-16,0 0 0,0 0 15,0 21-15,-1-21 16</inkml:trace>
  <inkml:trace contextRef="#ctx0" brushRef="#br0" timeOffset="48027.65">10075 10308 0,'0'-21'47,"0"0"-32,21 21 1,1-21 0,-1 21-1,0 0-15,0 0 16,0 0-16,0 0 0,1 0 16,-1 0-16,0 0 0,0 0 15,0 0-15,0 0 0,1 0 0,-1 0 16,0 0-16,0 0 0,0-21 0,0 21 15,1 0-15,-1 0 16,0 0-16,0 0 0,-21-22 16,21 22-16,0 0 15,1 0 1,-44 0 93,1 0-93,0 0-16,0 0 16,0 0-16,0 0 0,-1 0 15,1 0-15,0 0 0,0 22 16,0-22-16,0 0 0</inkml:trace>
  <inkml:trace contextRef="#ctx0" brushRef="#br0" timeOffset="48819.57">10012 10435 0,'0'0'0,"-21"0"0,21 21 16,-22-21-1,44 0 1,-1 0 0,0 0-16,0 0 0,0 0 15,0 0-15,22 0 0,-22 0 0,0 0 16,0 0-16,22 0 0,-22 0 16,21 0-16,-21 0 0,22 0 15,-22 0-15,21 0 0,-21 0 0,22 0 0,-22 0 16,0 0-16,21 0 0,-21 0 15,1 0-15,-1 0 0,0 0 0,-21-21 16,21 21-16,0 0 16,-21-21 187,-21 21 31,0 0-218,0 0-1,0 0 1,-1 0 0</inkml:trace>
  <inkml:trace contextRef="#ctx0" brushRef="#br0" timeOffset="53355.46">11261 10287 0,'21'0'15,"0"-21"-15,-21 0 16,0 0 15,0-1-15,-21 22 15,0 0-31,-1 0 16,1 0-1,0 0-15,0 0 0,21 22 16,-21-1-16,0 0 16,21 0-16,-22-21 0,1 21 15,21 0-15,-21 1 0,21-1 0,0 0 16,0 0-16,-21 0 15,21 0-15,0 1 0,0-1 0,0 0 16,0 0-16,0 0 16,0 0-16,0 1 15,21-22-15,-21 21 0,21-21 16,0 21-16,1-21 0,-1 0 16,0 0-1,0 0-15,0 0 0,0 0 16,1 0-16,-1 0 0,0-21 15,0 21-15,-21-21 0,21 21 0,0-22 16,1 1-16,-1 0 16,-21 0-16,0 0 0,0 0 0,0-1 15,0 1-15,0 0 16,0 0-16,0-21 0,0 20 0,0 1 16,0 0-16,0 0 0,0 0 0,0 0 15,0-1-15,0 1 0,0 0 16,0 0-16,-21 21 0,-1 0 15,1-21-15,0 21 16,0 0-16,0 0 0,0 0 0,-1 0 16,1 0-16,-21 0 0,21 0 0,0 21 15,-1 0-15,1-21 0,0 21 0,0-21 16,0 21-16,0 1 0,-1-1 0,1 0 16,0 0-16,0 0 0,0 0 15,21 1-15,0-1 0,0 0 16,-21 0-16,21 0 0,0 0 0,0 1 15,0-1-15,0 0 0,0 0 0,0 0 16,0 0-16,0 1 0,21-22 0,0 21 16,0 0-16,0-21 0,-21 21 0,43-21 15,-22 0-15,0 0 0,0 0 16,0 0-16,0 0 0,1 0 0,20 0 16,-21 0-16,0 0 0,0 0 0,22 0 15,-22-21-15,0 21 0,0-21 0,0 21 16,1-21-16,-1-1 0,0 22 15,-21-21-15,0 0 0,21 0 0,-21 0 16,0 0-16,0-22 0,0 22 16,0 0-16,0-21 0,0 20 0,0-20 15,0 21-15,-21 0 0,0 0 0,21-1 16,-21 1-16,-1 0 0,1 0 0,0 0 16,0 21-16,0-21 0,0 21 15,-1 0-15,1 0 0,0 0 16,0 0-16,0 0 0,0 0 0,-22 0 15,22 0-15,0 21 0,0-21 0,-22 21 16,22 0-16,0 0 0,0-21 0,0 21 16,0 22-16,-1-22 0,1 0 0,0 0 15,0 0-15,21 22 0,0-22 16,0 21-16,0-21 0,0 1 16,0-1-16,0 21 0,0-21 0,0 0 15,21 1-15,0-1 0,0 0 0,1-21 16,20 21-16,-21 0 0,0-21 0,22 0 15,-22 21-15,21-21 0,0 0 0,-20 0 16,-1 0-16,21 0 0,-21 0 16,0 0-16,1 0 0,-1 0 0,0 0 15,0-21-15,0 0 0,0 0 16,-21 0-16,0 0 0,0-1 0,0 1 16,0 0-16,0 0 0,0 0 15,0-22-15,-21 22 0,0-21 0,0 21 16,21 0-16,-21-22 0,0 22 15,-1 0-15,22 0 0,-21 21 0,21-21 16,-21-1-16,0 1 16,0 21-16,0 0 0,-1 0 15,1 0-15,0 0 16,21 21-16,-21-21 0,0 22 16,21-1-16,-21-21 0,21 21 15,-22 0-15,22 0 0,-21 0 16,21 1-16,0-1 15,0 0-15,0 0 16,0 0 15</inkml:trace>
  <inkml:trace contextRef="#ctx0" brushRef="#br0" timeOffset="56655.05">8509 10308 0,'-21'0'16,"42"0"-16,-63 0 0,20 0 0,1 0 16,0 0-1,0 0-15,0 0 16,21 21-1,-21-21-15,-1 0 0,1 0 16,0 0 0,0 0-16,21 22 0,-21-22 0,0 0 15,-1 0-15,1 0 0,0 0 0,0 0 16,0 0-16,0 0 0,-1 0 16,1 0-16,0 0 0,0 0 15,0 0-15,0 0 16,-1 0-16,22 21 62,22-21-30,-1 0-17,0 0 1,0 21-16,0-21 15,0 0-15,1 0 16,-1 0-16,0 0 16,0 0-16,0 0 0,0 0 0,1 0 15,-1 0-15,0 0 0,0 0 16,0 0-16,0 0 0,1 0 16,-1 0-16,0 0 0,0 0 15,0 0-15,0 0 0,1 0 16,-1 0-16,0 0 0,0 0 15,0 0-15,0 0 0,22 0 0,-22 0 16,0 0-16,0 0 0,22 0 0,-22 0 16,0 0-16,21 0 15,-21-21-15,1 21 0,20 0 0,-21 0 16,21 0-16,-20 0 0,20 0 0,-21 0 16,21 0-16,1 0 0,-22 0 15,21 0-15,-21 0 0,22 0 0,-22 0 16,0 0-16,21 0 0,-20 0 0,20 0 15,-21-21-15,0 21 0,0 0 16,22 0-16,-22 0 0,21 0 0,-21 0 16,1 0-16,20 0 0,-21 0 0,0 0 15,22 0-15,-22 0 0,0 0 16,21 0-16,-21 0 0,1 0 0,20 0 16,-21 0-16,21 0 0,-20 0 0,20 0 15,-21 0-15,21 0 0,1 0 16,-1 0-16,-21 0 0,22 0 15,-1 0-15,-21-22 0,21 22 0,-20 0 16,20 0-16,-21 0 0,0 0 0,0 0 16,22 0-16,-22-21 0,0 21 15,0 0-15,22 0 0,-22 0 0,21 0 16,0 0-16,-20 0 0,20 0 0,0 0 16,1-21-16,-22 21 0,21 0 0,0 0 15,1 0-15,-1 0 0,0 0 0,-20 0 16,20 0-16,-21 0 15,21 0-15,-20 0 0,20 0 0,-21 0 16,21 0-16,-20 0 0,-1 0 0,21 0 16,-21 0-16,22 0 0,-1 0 0,-21 0 15,21 0-15,1 0 0,-1 0 0,-21 0 16,22 0-16,-1 0 0,-21 0 16,0 0-16,22 0 0,-22 0 0,0 0 15,0 0-15,0-21 0,0 21 16,1 0-16,-1 0 0,0 0 15,0 0-15,-21-21 16,21 21-16,-21-21 94,-21 21-94,0 0 15,0 0-15,0 0 0,-1 0 16,22-22-16,-21 22 0,21-21 31,-21 21 1,0 0-17,0 0-15,21 21 0,-21-21 16,21 22-16</inkml:trace>
  <inkml:trace contextRef="#ctx0" brushRef="#br0" timeOffset="59067.49">21865 7154 0,'0'-21'46,"0"0"-30,0 0 0,0 0-1,0 0 1,-21 21 15,0 0-31,0 0 16,-1 0-1,1 0-15,0 0 16,0 21-16,0-21 0,21 21 16,-21-21-16,-1 0 15,22 21-15,-21-21 0,21 21 0,-21 0 16,0 1-16,21-1 16,0 0-1,-21 0-15,21 0 0,0 0 16,-21-21-16,21 22 0,0-1 15,0 0-15,0 0 16,0 0-16,0 0 0,0 1 16,0-1-1,0 0-15,0 0 16,0 0-16,0 0 16,21-21-16,0 0 15,0 0 1,0 0-16,0 0 0,1 0 0,-1 0 15,0 0-15,0 0 16,0 0-16,0 0 0,1 0 16,-1 0-16,0 0 0,0 0 15,0 0-15,-21-21 0,21 21 16,1-21-16,-1 21 0,-21-21 16,0 0-16,21 21 0,0-21 15,-21-1-15,0 1 16,21 0-16,-21 0 0,21 0 0,-21 0 15,0-1-15,0 1 16,0 0-16,0 0 0,0 0 16,0 0-16,0-1 15,0 1-15,0 0 0,-21 21 16,0-21-16,0 21 16,0 0-16,0 0 0,21-21 15,-22 21-15,1 0 0,0 0 16,0 0-16,0 0 0,0 0 15,-1 0-15,1 0 16,0 0-16,0 0 16,0 0-16,0 21 15,-1-21-15,1 21 16,0 0-16,21 0 16,-21 1-16,0-1 15,0 0-15,21 0 0,0 0 16,-22-21-16,22 21 0,-21 1 0,0-1 15,21 0-15,0 0 16,0 0-16,0 0 0,0 1 16,0-1-1,0 0-15,0 0 0,21 0 16,0 0 0,1-21-16,-1 22 15,0-22-15,0 0 16,0 0-16,0 0 0,1 0 15,-1 0-15,0 0 0,0 0 16,0 0-16,0 0 0,1 0 16,-1-22-16,0 22 0,0 0 0,-21-21 15,21 21-15,0-21 0,1 0 16,-22 0-16,21 0 0,-21-1 16,21 1-16,0 0 15,-21 0-15,0 0 0,0 0 16,0-1-16,21 1 0,-21 0 0,0 0 0,0 0 15,0 0-15,21-1 0,-21 1 16,0 0-16,0 0 0,0 0 0,0 0 16,0-1-16,-21 1 0,0 21 15,0-21-15,0 21 16,0 0-16,21-21 0,-22 21 0,1 0 16,0 0-16,0 0 0,0 0 0,0 0 15,-1 0-15,1 0 0,-21 21 0,21-21 16,0 21-16,-1-21 0,1 21 15,21 1-15,-21-22 0,0 21 0,0-21 16,21 21-16,0 0 0,0 0 16,-21 0-16,21 1 0,0-1 15,0 0-15,0 0 16,0 0-16,0 0 16,0 1-1,0-1-15,0 0 16,0 0-1,-22 0 1</inkml:trace>
  <inkml:trace contextRef="#ctx0" brushRef="#br0" timeOffset="60215.96">15473 10859 0,'21'0'0,"0"0"16,0-22-1,0 1-15,-21 0 16,0 0-16,0 0 0,0 0 16,0-1-16,-21 1 15,21 0-15,-21 0 0,0 0 0,21 0 16,-21 21-16,0 0 0,-1 0 16,1 0-16,0 0 0,0 21 15,0 0-15,0 0 0,-1 0 0,1 0 16,0 1-16,0-1 0,21 0 15,-21 21-15,0-21 0,-1 1 0,1 20 16,21-21-16,-21 0 0,21 0 0,0 1 16,0-1-16,21-21 15,0 0 1,1 0-16,-1 0 0,0 0 0,0 0 16,21-21-16,-20 21 0,-1-22 0,0 1 15,21 0-15,-21 21 0,1-21 0,-1 0 16,0-22-16,0 22 0,0 0 15,0 0-15,1 0 0,-22 0 0,21-1 16,-21 1-16,21 21 16,-21 21-1,0 1-15,0-1 0,0 0 16,0 0-16,0 0 0,0 0 0,0 1 16,0 20-16,0-21 0,0 0 15,0 0-15,0 1 16,21-1-16,0 0 0,0-21 15,1 0 1,-1 0-16,0 0 0,0 0 16,-21-21-16,21 21 0,0-21 15,-21-1-15,22 1 0</inkml:trace>
  <inkml:trace contextRef="#ctx0" brushRef="#br0" timeOffset="60800.48">16150 10372 0,'-21'0'0,"42"0"0,-63-21 16,42-1 0,0 1-1,21 21-15,0 0 0,0 0 0,0 0 16,1 0-16,-1 0 0,0-21 0,0 21 15,0 0-15,22 0 0,-22 0 16,0 0-16,-42 0 47,0 0-47,-1 0 16,1 0-16,0 0 0,0 0 0,0 0 15,0 0-15,-1 0 0,1 0 0,0 0 16,0 0-16,0 0 15,0 0-15,-1 0 16,1 21 0,21 0-16,-21-21 0,21 22 15,-21-1-15,21 0 0,-21 0 0,21 0 16,-21 0-16,21 1 0,0 20 16,-22-21-16,1 21 0,21-20 0,0 20 0,-21 0 15,0 1-15,0-22 0,21 21 16,0 0-16,0 1 0,-21-22 0,21 21 15,0 1-15,0-22 0,0 21 16,0 0-16,0-20 0,0 20 0,0 0 16,0-21-16,21 22 0,-21-22 0,0 0 15,21 0-15,0 0 0,0-21 16,0 0-16,1 0 0,-1 0 16,0 0-16,0-21 0,0 21 15,-21-21-15,21 0 0,1 21 0,-1-21 16,-21 0-16,21-1 0,0 1 15,0 0-15,0 0 0,1-21 0,-1 20 16</inkml:trace>
  <inkml:trace contextRef="#ctx0" brushRef="#br0" timeOffset="61395.76">16573 10689 0,'0'0'0,"-21"-42"15,0 42-15,21-21 0,0 0 16,0-1-16,0 1 16,21 21-1,0 0-15,-21-21 0,22 21 16,-1 0-16,0 0 16,0 0-16,0 0 0,-21 21 15,0 0-15,0 1 0,21-1 16,-21 0-16,0 0 0,0 0 0,0 0 15,0 22-15,0-22 0,0 0 0,0 0 16,-21 0-16,0 22 0,0-22 16,0 0-16,0 0 0,-1 0 0,1 1 15,0-1-15,0-21 0,0 21 0,0 0 16,-1-21-16,1 0 0,0 21 0,0-21 16,0 0-1,21-21 1,0 0-1,0 0-15,0 0 0,0-1 0,0 1 16,0 0-16,21 0 0,-21 0 16,21 21-16,0-21 0,0 21 15,1 0 1,-1 21 0,0 0-16,0 0 15,-21 0-15,0 0 16,21-21-16,-21 22 0,0-1 0,21-21 15,1 0-15,-22 21 0,21-21 16,0 21-16,0-21 0,0 0 16,0 0-1,1 0-15,-1 0 16,0 0 0,-21-21-16,21 21 0,-21-21 0,0 0 15,21-1-15,-21 1 0,21 21 16</inkml:trace>
  <inkml:trace contextRef="#ctx0" brushRef="#br0" timeOffset="61967.51">17018 10414 0,'0'0'0,"0"-21"0,-42 21 15,42-21-15,0 0 16,21-1 0,0 22-16,0 0 15,0 0-15,0 0 0,1 0 16,-1 0-16,0 0 0,0 0 16,0 0-16,0 22 31,-21-1-31,0 0 15,0 0-15,0 0 0,0 0 16,0 1-16,0-1 0,0 21 0,0-21 16,0 0-16,0 1 0,0-1 0,-21 0 15,21 21-15,0-21 0,0 1 0,0-1 16,0 0-16,0 0 0,0 0 16,0 0-16,0 1 0,0-1 15,0 0-15,0 0 0,0 0 0,0 0 16,0 1-16,0-1 0,0 0 15,-21 0-15,21 0 16,-21-21-16,21 21 0,-21 1 16,0-22-16,-1 21 0,1-21 15,0 0-15,0 0 0,21 21 0,-21-21 16,0 0-16,-1 0 0,1 0 0,0 0 16,0 0-16,0 0 15,0 0 1,-1 0-16,22-21 47,0 0-47,22-1 15,-1 22-15,0-21 0</inkml:trace>
  <inkml:trace contextRef="#ctx0" brushRef="#br0" timeOffset="63127.15">17907 10647 0,'0'0'15,"0"21"-15,-21-21 0,42 0 78,0 0-62,0 0-16,0 0 16,1 0-16,-1 0 15,0 0-15,0 0 16,0 0-1,0 0 1</inkml:trace>
  <inkml:trace contextRef="#ctx0" brushRef="#br0" timeOffset="63422.98">17949 10795 0,'0'0'0,"0"21"16,0 0 15,21-21-16,1 0-15,-1 0 16,0 0 0,0 0-1,0 0 17</inkml:trace>
  <inkml:trace contextRef="#ctx0" brushRef="#br0" timeOffset="81284.78">17928 10710 0,'0'0'0,"-21"0"16,0 0-16,0 0 16,-1 0-1,22-21 1,-21 21-16,21-21 47,21 21-32,1 0-15,-1 0 0,0 0 16,0 0-16,0 0 16,0 0-16,1 0 15,-1-21-15,0 21 16,0 0-1,-21 21 79,-21-21-78</inkml:trace>
  <inkml:trace contextRef="#ctx0" brushRef="#br0" timeOffset="81519.63">17843 10816 0,'0'21'31,"22"-21"-31,-1 0 0,0 0 16,0 0-16,21 0 0,-20 0 15,-1 0-15,0 0 0,0 0 16,0 0-16,0 0 0,1 0 16,-1 0-16,0 0 0,0 0 15,0-21-15,0 0 16</inkml:trace>
  <inkml:trace contextRef="#ctx0" brushRef="#br0" timeOffset="84890.8">23918 6414 0,'21'0'16,"-21"-22"0,0 1-1,0 0 1,0 0-16,0 0 15,0 0-15,0-1 16,0 1-16,0 0 16,0 0-16,0 0 0,0 0 15,0-1-15,0 1 16,0 0-16,0 0 0,-21 0 16,21 0-16,0-1 15,-21 1-15,0 0 0,21 0 16,-21 0-16,0 0 0,-1-1 15,1 1-15,0 21 16,21-21-16,-21 0 0,0 21 0,0-21 16,-1 0-16,1 21 0,0-22 0,0 1 15,-21 21-15,20-21 0,1 21 0,0-21 16,0 21-16,0 0 0,0-21 16,-1 0-16,1 21 0,0 0 0,0 0 15,0 0-15,0 0 0,-1-22 16,1 22-16,0 0 0,0 0 0,0 0 15,0 0-15,-1 0 16,1 0-16,0 0 0,0 0 0,0 0 16,0 0-16,-1 0 0,1 0 15,0 0-15,0 0 0,0 0 16,0 0-16,-1 0 0,1 0 16,0 0-16,0 0 0,0 22 0,0-22 15,-1 0-15,1 0 0,0 21 0,0-21 16,-21 0-16,20 0 0,1 21 15,0-21-15,0 21 0,0-21 16,0 0-16,-1 21 0,1-21 0,21 21 0,-21-21 16,0 22-16,0-22 0,0 21 0,-1 0 15,1-21-15,0 21 16,21 0-16,-21-21 0,0 21 16,0 1-16,-1-1 0,1 0 15,0 0-15,0 0 0,0-21 0,21 21 16,-21 1-16,-1-1 0,1 0 15,21 0-15,-21 0 0,21 0 16,-21-21-16,21 22 0,-21-1 16,21 0-16,0 0 0,-21-21 15,21 21-15,-22 0 0,22 1 16,0-1-16,-21-21 0,21 21 0,-21 0 16,0 0-16,21 0 15,0 1-15,0-1 0,0 0 16,-21-21-16,21 21 15,0 0 1,-21 0 0,21 1-1,0-1 17,0-42 46,0-1-63,0 1-15,0 0 16,0 0-16,0 0 0,0 0 0,0-1 16,0 1-16,-22 0 0,22-21 0,-21 21 15,21-1-15,0 1 0,0 0 0,-21-21 16,21 21-16,-21-1 0,21 1 0,-21 0 15,21 0-15,0 0 0,0 0 16,0-1-16,0 1 0,0 0 16,0 0-1,0 42 32,0 0-47,0 0 0,0 22 16,0-22-16,0 0 0,0 0 0,0 0 15,0 22-15,0-22 0,0 0 0,0 21 16,0-20-16,0-1 0,0 21 0,0-21 16,0 0-16,21 1 0,-21-1 15,0 0-15,0 0 0,0 0 0,0 0 16,0 1-16,0-1 0,0 0 16,0 0-16,0 0 15,0 0 1,21-21-1,0 0 1,0 0-16,1 0 16,-1 0-16,0-21 15,0 21-15,0 0 0,0-21 0,1 0 16,-1 21-16,21-21 0,-21 0 0,22-1 16,-1 22-16,0-21 0,1 0 0,-1 0 15,0 0-15,1 0 16,-1-1-16,0 1 0,-21 21 0,22-21 0,-22 21 15,0 0-15,0 0 0,0-21 0,1 21 16,-44 21 47,1-21-63,0 21 0,0-21 0,0 21 15,-22-21-15,22 22 0,-21-1 0,21-21 16,-22 21-16,22-21 0,-21 21 0,21 0 15,-22-21-15,22 21 0,-21-21 0,21 22 16,0-22-16,-1 0 0,1 21 16,0-21-16,0 0 0,0 0 15,21 21-15,-21-21 0,21 21 32,-22-21-32,44 0 46,-1 0-46,0 0 0,0 0 0,0-21 16,22 21-16,-22-21 0,21 21 16,0-21-16,1-1 0,-1 22 0,0-21 0,1 0 15,-1 0-15,-21 21 0,22-21 0,-22 0 16,21 21-16,-21-22 0,0 22 16,1 0-16,-1 0 0,-21-21 15,-21 42 16,-1-21-31,1 22 0,0-22 16,0 21-16,0-21 0,0 21 16,-22 0-16,22-21 0,-21 21 0,21 0 15,-22-21-15,22 22 0,-21-22 0,21 21 16,-1-21-16,1 21 0,0-21 16,0 0-16,42 0 31,0 0-16,0 0-15,1-21 0,-1 21 0,0-21 16,21-1-16,-21 22 0,1-21 16,20 0-16,-21 0 0,0 21 0,0-21 15,1 0-15,-1 21 0,-21-22 16,-21 22 15,-1 0-15,1 0-16,-21 22 0,21-22 0,0 0 15,-1 21-15,1-21 0,0 0 0,0 21 16,0-21-16,0 21 16,21 0-1,21-21 1,0 0-16,0 0 0,0 0 16,64 0-1,-64 0-15,0 0 0,0-21 0,1 21 0,-1-21 16,0 0-16,0 21 0,-21-21 0,21-1 15,-21 1-15,0 0 16,-21 21 0,0 0-16,0 0 0,0 0 0,-22 0 15,22 0-15,-21 0 0,-1 0 0,1 21 16,21 0-16,-21-21 0,20 22 0,1-22 16,0 0-16,0 21 15,21 0-15,21 0 16,0-21-16,22 0 15,-22 0-15,21 0 0,0 0 0,-20 0 16,20 0-16,-21 0 0,0 0 0,22 0 16,-43-21-16,21 21 0,0-21 15,-21 0-15,0-1 16,-21 22 0,0 0-16,-1 0 15,1 0-15,0 0 0,0 0 0,0 0 16,0 0-16,-1 0 0,1 0 15,0 0-15,0 0 0,21 22 16,-21-22-16,0 21 16,21 0-16,0 0 15,-22-21 32,22-21-47</inkml:trace>
  <inkml:trace contextRef="#ctx0" brushRef="#br0" timeOffset="92604.05">18224 6562 0,'0'21'32,"-21"-21"15,0 0-32,0 0 1,0 0-1,0 0 1,21-21-16,-22 21 0,22-21 16,-21-1-1,21 1 1,-21 21-16,21-21 0,0 0 16,0 0-16,0 0 0,0-1 15,0 1-15,-21 21 0,21-21 16,0 0-16,0 0 0,0 0 15,-21-1-15,21 1 16,0 0-16,0 0 0,0 0 16,0 0-16,21-1 15,-21 1-15,21 21 0,-21-21 16,21 21-16,-21-21 0,21 21 0,1-21 16,-1 0-1,0-1-15,0 22 16,0-21-16,0 0 0,1 21 15,-1-21-15,0 21 0,-21-21 0,21 21 16,0-21-16,0 21 0,-21-22 16,22 22-16,-1-21 0,0 21 0,-21-21 15,21 0-15,0 21 0,0-21 16,1 21-16,-22-21 0,21 21 16,0 0-16,-21-22 0,21 22 0,0 0 15,0 0-15,1-21 0,-1 21 16,0 0-16,0 0 0,0 0 15,0 0-15,1 0 0,-1 0 16,0 0-16,0 0 0,0 0 16,0 0-16,1 0 0,-1 0 0,0 21 15,0-21-15,-21 22 0,21-22 16,0 0-16,1 21 0,-1-21 0,0 21 16,0-21-16,0 21 0,0-21 0,1 21 15,-1 0-15,0 1 16,0-22-16,0 21 0,0-21 0,-21 21 15,22 0-15,-1-21 0,0 21 0,-21 0 16,21 1-16,0-22 0,-21 21 16,21-21-16,-21 21 0,22 0 15,-1-21-15,-21 21 0,21 0 16,-21 1-16,21-1 0,0-21 16,0 21-16,-21 0 0,22 0 15,-1 0-15,-21 1 16,0-1-16,21 0 15,-21 0-15,0 0 0,0 0 16,21-21-16,-21 22 0,0-1 16,0 0 109,0-42-47,0 0-78,0-1 15,21 22-15,-21-21 0,21 0 16,-21 0-16,0 0 0,0 0 0,22 21 16,-22-22-16,21 1 0,-21 0 15,21 0-15,-21 0 0,21 0 16,-21-1-16,21 22 0,-21-21 0,21 0 16,-21 0-16,22 0 0,-1 21 15,-21-21-15,0-1 0,21 22 16,-21-21-16,21 0 0,-21 0 15,21 21-15,-21-21 0,21 21 0,-21-21 16,0-1-16,22 22 0,-22-21 16,21 21-16,-21-21 0,21 21 15,-21-21-15,21 0 0,0 0 16,0 21-16,-21-22 16,22 1-16,-1 21 0,-21-21 15,21 21-15,-21-21 0,21 0 0,0 21 16,-21-21-16,21 21 0,1-22 0,-1 1 15,0 21-15,0-21 16,0 21-16,0-21 0,1 21 16,-1 0-16,0 0 0,0 0 15,0-21-15,0 21 0,1 0 0,-1 0 16,0 0-16,0 0 16,0 0-16,0 0 0,1 0 15,-1 0-15,0 0 0,0 0 16,0 0-16,0 0 0,22 0 0,-22 0 15,21 0-15,-21 0 0,1 0 0,-1 21 16,21-21-16,-21 0 0,0 0 16,1 0-16,-1 0 0,0 0 0,0 0 15,0 21-15,0-21 0,1 0 0,-1 21 16,0-21-16,-21 21 16,21-21-16,0 22 0,0-1 15,1 0-15,-22 0 0,21 0 16,0 0-16,-21 1 0,0-1 15,0 0-15,0 0 0,0 0 16,21 0-16,-21 1 0,0-1 16,0 0-16,0 0 0,0 0 0,0 0 15,21 1-15,-21-1 16,0 0-16,0 0 0,21 0 16,1 0-16,-1 1 0,-21-1 15,21 0-15,0 0 16,-21 0-1,21 0-15,-21 1 16,0-1 0,0 0 15,0 0-15,21-21 46,-21-21-46,22 21-16,-22-21 0,0 0 15,21-1-15,-21 1 16,21 21-16,0-21 0,-21 0 16,21 0-16,0 0 0,-21-1 0,22 1 15,-22 0-15,21 0 16,0 21-16,-21-21 0,0 0 15,21 21-15,-21-22 16,21 22-16,-21-21 0,0 0 16,21 21-1,-21-21-15,22 21 16,-22-21-16,21 21 0,-21-21 16,21 21-16,0-22 0,-21 1 15,21 21-15,0-21 0,1 0 16,-1 21-16,0-21 0,0 21 15,-21-21-15,21-1 0,0 22 16,1 0-16,-1-21 0,0 21 16,0-21-16,0 21 15,-21-21-15,21 21 16,1 0-16,-1 0 0,0 0 16,0 0-16,0-21 0,0 21 31,1 0-31,-1 0 0,0 0 15,0 0 1,0 0-16,-21-21 0,21 21 16,1 0-16,-1 0 15,0 0-15,0 0 0,0 0 16,0 0-16,1 0 16,20 0-16,-21 0 0,0 0 0,22 0 15,-22 0-15,0 0 0,0 0 0,0 0 16,0 0-16,1 0 0,-1 0 15,-21 21-15,21-21 0,0 0 16,-21 21-16,21-21 16,0 21-16,1 0 0,-1-21 0,0 21 15,0 1-15,0-1 0,0 0 16,22-21-16,-22 21 0,0 0 16,0 0-16,0-21 0,1 22 0,-1-1 15,0 0-15,0-21 0,0 21 0,-21 0 16,21-21-16,1 21 15,-22 1 1,21-1 0,0-21-16,-21 21 15,21 0-15,0-21 16,-21 21-16,0 0 0,21-21 16,-21 22-16,0-1 15,0 0-15,0 0 16,0 0-1,0 0-15,0 1 16,0-1-16,0 0 31,22-21-15,-1 0 15,0 0-31,0 0 16,-21-21-16,21 0 15,0-1-15,1 22 16,-22-21-16,21 0 16,0 0-1,-21 0-15,21 0 0,0 21 16,0-22-16,1 1 16,-1 21-16,-21-21 0,21 21 15,0 0-15,-21-21 0,21 0 0,0 21 16,-21-21-16,22 21 0,-1-22 0,0 22 15,0-21-15,0 21 0,0-21 16,22 21-16,-22-21 0,21 0 0,-21 21 16,1-21-16,20 21 0,-21-22 15,21 1-15,-20 0 0,20 21 16,-21-21-16,21 0 0,-20 0 0,-1 21 16,21-22-16,-21 1 0,0 0 15,22 21-15,-22-21 0,0 21 0,0-21 16,22 0-16,-22 21 0,0 0 0,0 0 15,0-22-15,0 22 0,1 0 16,-1 0-16,0 0 0,0 0 16,0 0-16,0 0 0,1 0 15,-1 0-15,0 22 0,0-22 0,0 0 16,0 0-16,1 21 0,-22 0 16,21-21-16,0 21 0,0-21 15,0 21-15,0 0 0,1 1 16,-1-22-16,-21 21 0,0 0 15,0 0-15,21-21 16,-21 21-16,0 0 0,0 1 16,21-22-16,-21 21 0,0 0 15,0 0-15,0 0 0,0 0 16,0 1 0,0-1-16,0 0 0,0 0 15,0 0-15,0 0 16,21-21 15,0 0-15,1 0-1,-1 0-15,0 0 16,0 0-16,-21-21 0,21 21 0,0-21 16,1 21-16,-1-21 0,-21 0 15,21 21-15,0-21 0,0-1 0,0 1 16,1 21-16,-1-21 0,0 0 0,0 0 15,0 0-15,0-1 0,1 1 16,-1 21-16,-21-21 0,42 0 16,-42 0-16,21 21 0,0-21 15,1 21-15,-22-22 16,21 22-16,0 0 0,0 0 16,0 0-16,0 0 0,1 0 0,-1 0 15,21 0-15,-21 22 0,0-22 16,22 0-16,-22 0 0,0 21 0,21-21 15,-20 0-15,-1 21 0,0-21 16,0 0-16,0 0 0,0 0 0,1 0 16,-1 0-16,0 0 0,0 21 0,0-21 15,0 0-15,-21 21 16,22-21-16,-1 21 0,0 1 16,-21-1-16,0 0 0,21-21 15,-21 21-15,21 0 0,-21 0 0,0 1 16,0-1-16,0 0 15,0 0-15,0 0 0,0 0 16,0 1-16,0-1 16,0 0-1,21-42 48,1 21-63,-1-21 15,0-1-15,0 22 16,-21-21-16,21 0 0,0 21 16,1-21-16,-22 0 15,21 0-15,0-1 0,0 22 16,-21-21-16,21 21 0,0 0 16,1 0-16,-1 0 0,21 0 0,-21 0 15,22 0-15,-22 0 0,21 0 16,0 0-16,-20 0 0,20 0 0,0 0 15,1 0-15,-1 0 0,-21 0 16,21 0-16,-20 0 0,-1-21 0,0 21 16,0 0-16,0 0 0,0 0 15,1 0-15,-1 0 16,-21 21 15,0 0-31,0 1 16,0-1-1,0 0-15,0 0 0,0 0 16,-21-21-16,21 21 16,0 1-16,0-44 62,21 1-46,0 21-16,-21-21 0,21 0 15,0 21-15,0-21 0,1 0 16,-1-1-16,0 22 0,0-21 16,0 0-16,0 0 0,1 21 15,-1 0-15,-21-21 16,21 21-16,0 0 16,-21 21-1,0 0-15,21-21 16,-21 21-16,0 0 0,0 1 15,0-1-15,0 0 16,0 0 0,21-21-1,-21 21 17,0 0 30,22-21 141,-44 0 110,1 0-313,0 0 15,0 0-15,-21 0 16,-1 0-16</inkml:trace>
  <inkml:trace contextRef="#ctx0" brushRef="#br0" timeOffset="94235.78">21971 7154 0,'0'0'16,"0"-21"-1,21 21 1,0 0 0,-21-21-1,0 0 17,21 21-17,-21-21 1,0 0 15,-21 21 0,21-22 1,-21 22-32,0 0 0,0 0 15,0 0 1,21-21-16,-22 21 0,1 0 0,0 0 15,0 0-15,0 0 16,0 0-16,-1 0 0,22 21 16,-21-21-16,0 22 0,0-22 0,0 21 15,21 0-15,-21 0 0,-1-21 16,1 21-16,0 22 0,0-22 0,0 0 16,21 21-16,-21-21 0,-1 22 0,1-22 15,21 21-15,0-21 0,0 22 16,0-22-16,0 0 0,0 21 0,0-20 0,0-1 15,0 0-15,21-21 0,1 21 16,-22 0-16,21-21 0,0 0 16,0 21-16,0-21 0,0 0 15,1 0-15,-1 0 0,0 0 0,0 0 16,0 0-16,0 0 0,1 0 0,20 0 16,-21 0-16,0-21 0,0 21 0,1 0 15,-1-21-15,21 0 0,-21 0 16,0 0-16,1-1 0,-22 1 15,0 0-15,21 0 0,-21 0 0,21-22 16,-21 22-16,21 0 0,-21 0 16,0-21-16,0 20 0,0 1 0,0 0 15,0 0-15,0 0 0,0 0 16,0-1-16,0 1 0,0 0 0,0 0 16,0 0-16,-21 0 0,0-1 15,21 1-15,-21 21 0,-1-21 0,1 21 16,0 0-16,21-21 0,-21 21 0,0 0 15,0 0-15,-1 0 0,1 0 16,0 0-16,-21 0 0,21 0 0,-1 21 16,1-21-16,0 21 0,-21 0 0,21 1 15,-1-1-15,1 0 0,0 0 16,0 0-16,0 22 0,0-22 0,-1 21 16,1-21-16,21 0 0,0 22 15,0-22-15,0 0 0,0 0 0,0 22 16,43-1-16,-22-21 0,-21 0 15,21-21-15,0 21 0,0 1 0,0-22 16,1 21-16,-1-21 0,0 21 0,0-21 16</inkml:trace>
  <inkml:trace contextRef="#ctx0" brushRef="#br0" timeOffset="96628.42">17970 10689 0,'-21'0'31,"21"-21"0,21 0-15,1 21-16,-1 0 0,0 0 15,0-21-15,0 21 16,0 0-16,1 0 0,20 0 0,-21 0 16,0 0-16,0 0 0,1 0 0,-1 0 15,0 0-15,0 0 0,0 0 0,0 0 31,-42 0 16,0 0-31,0 21-16,0-21 0,0 0 0,-1 21 16,1-21-16,-21 0 15</inkml:trace>
  <inkml:trace contextRef="#ctx0" brushRef="#br0" timeOffset="96879.46">17843 10837 0,'0'0'0,"0"22"0,0-1 16,22-21 0,-1 0-1,0 0-15,0 21 0,21-21 16,-20 0-16,-1 0 0,0 0 0,21 0 15,-21 0-15,1 0 0,-1 0 16,0 0-16,0 0 0,0 0 16,0 0-16,1 0 15,-22-21-15,21 21 16,-21-21-16,21-1 16,-21 1-16,21 21 0,0-21 0,0 0 15</inkml:trace>
  <inkml:trace contextRef="#ctx0" brushRef="#br0" timeOffset="98175.52">19367 11176 0,'0'21'0,"-21"-21"16,21 21-16,0 1 15,0-1 1,21-21 15,1 0-15,-1 0-16,0 0 15,0-21-15,0-1 0,0 22 16,-21-21-16,22 21 0,-1-21 0,0 0 16,0 0-16,0 0 0,0-1 0,1 1 15,-1 0-15,21-21 0,-21 21 0,0-1 16,1-20-16,20 0 0,-21 21 0,21-22 15,-20 1-15,-1 0 0,21-1 0,0-20 16,-20 20-16,20-20 0,0-1 16,1 22-16,-1-21 0,0 20 0,1-20 15,-1 20-15,0 1 0,1-21 16,-1 20-16,0 1 0,-21 0 0,22-1 16,-1 1-16,0-22 0,-20 22 0,20 0 15,-21-1-15,21 1 0,-20 0 0,20-1 16,-21 1-16,0 21 0,0 0 0,1-22 15,-1 22-15,0 0 0,0 0 16,0 0-16,0 0 0,1-1 16,-22 1-16,21 21 0,0-21 0,-21 0 0,0 0 15,21 21-15,-21-21 0,21-1 16,-21 1-16,0 0 31,21 21 32,-21-21-48,22 0-15,-22 0 16,0-1-16,21 1 16,-21 0-16,0 0 0,0 0 15,0 0 1,-21 21-1,-1 0 1,1 0-16,0 21 0,-21 0 16,-1 0-16,1 0 0,0 0 0,-1 1 15,1-1-15,0 21 0,-1-21 16,1 0-16,0 1 0,-1-1 0,1 0 16,21 0-16,0-21 0,0 21 0,21 0 31,21-21-16,0 0-15,0 0 16,0-21-16,22 21 0,-22-21 0,21 21 16,-21-21-16,22 0 0,-1 0 0,0-1 15,1 1-15,-22 0 0,21 0 16,0 0-16,1 0 0,-22-1 16,0 1-16,21 0 0,-20 0 0,-1 0 15,0 21-15,-21 21 16,0 0-16,0 0 15,0 0-15,-21 22 0,21-1 0,-21 0 16,-1 22-16,1-22 0,0 1 16,21 20-16,-21-21 0,0 1 0,21 20 15,-21-20-15,21-22 0,0 21 16,0-21-16,0 22 0,0-22 0,-22 0 16,22 0-16,0 0 0,22-42 31,-1 0-16,-21 0-15,21-22 0,0 22 0,0-21 16</inkml:trace>
  <inkml:trace contextRef="#ctx0" brushRef="#br0" timeOffset="99029.67">21992 6858 0,'-21'0'31,"21"-21"-31,-21 21 0,21-21 16,-21 21-16,-1 0 0,1 0 16,0 0-16,0 0 0,0 0 15,0 0-15,-22 0 0,22 21 0,0-21 16,-21 21-16,20 0 0,-20 0 0,21 22 16,-21-22-16,20 0 0,1 21 0,0 1 15,0-22-15,0 21 0,21 1 0,-21-22 16,21 21-16,0 0 0,0-20 0,0-1 15,21 21-15,0-21 16,0 0-16,0 1 0,22-1 0,-22-21 16,21 21-16,-21-21 0,22 0 0,-1 0 15,-21 0-15,21 0 0,1 0 0,-22-21 16,21 0-16,-21 21 0,22-22 0,-22-20 16,0 21-16,0-21 0,0 20 0,1-20 15,-22 0-15,0-1 0,0 1 16,0 0-16,0-1 0,0 1 0,0 21 15,0-21-15,0 20 0,-22 1 0,1 0 16,0 0-16,0 21 0,-21 0 0,20 0 16,-20 0-16,21 0 0,-21 21 0,-1 0 15,22 0-15,-21 1 16,21-1-16,-22 0 0,22 0 0,0 0 16,0 0-16,0 1 0,-1-1 0,1 0 15,0 0-15,0 21 0,21-20 0,-21-1 16,0 0-16,-1 21 0</inkml:trace>
  <inkml:trace contextRef="#ctx0" brushRef="#br0" timeOffset="100199.29">16912 7874 0,'0'-21'16,"0"42"15,0 0-16,0 0-15,0 1 0,0-1 16,0 0-16,0 0 0,0 0 0,0 0 16,0 1-16,21-1 0,0 0 15,1-21-15,-1 21 0,0-21 16,0 0-16,0 0 0,0 0 16,1 0-16,20 0 0,-21 0 15,21 0-15,1 0 0,-1 0 0,0 0 16,22 0-16,-22 0 0,1 0 0,20 0 15,-21 0-15,22-21 0,-22 21 0,22-21 16,-22 21-16,0-21 0,22 21 0,-22-22 16,22 1-16,-1 21 0,-20-21 0,20 21 15,1-21-15,-1 0 0,1 21 0,-1-21 16,22-1-16,-22 22 0,1-21 0,-1 21 16,1 0-16,-1 0 0,1 0 15,-22-21-15,22 21 0,-1 0 0,-21 0 16,22 0-16,-22 21 0,22-21 15,-22 21-15,0 1 0,1-22 0,-1 21 16,0 0-16,1 0 0,-22-21 0,0 21 16,21 0-16,-20 1 0,-1-22 0,0 21 15,0 0-15,0-21 0,0 21 0,1-21 16,-1 0-16,0 0 16,0 0-16,0 0 0,0 0 0,1 0 15,-1 0-15,0-21 0,0 21 16,0-21-16,0 0 0,1 21 0,-1-22 15,21 1-15,-21 0 0,22 0 0,-22 21 16,21-21-16,0 0 0,22-1 0,-22 22 16,22-21-16,-22 21 0,22-21 0,-1 21 15,-21 0-15,22 0 0,-1 0 16,-20 0-16,-1 0 0,0 0 16,1 21-16,-1 0 0,0 1 0,-20-22 15,-1 21-15,21 0 0,-21 0 0,0 0 16,1 0-16,20 1 0,-21-1 0,0 0 15,0-21-15,1 21 0,20 0 0,-21-21 16,21 21-16,-20-21 0,20 0 16,-21 0-16,21 0 0,1 0 0,-1 0 15,-21 0-15,22 0 0,-1 0 0,-21 0 16,21 0-16,1-21 0,-22 0 16,0 21-16,0-21 0,0 21 0,1-21 15,-1 0-15,0 21 0,-21-22 0,0 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46:48.0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6286 2053 0,'22'0'15,"-1"0"-15,0 0 0,0 0 16,0 0-16,0 0 16,1 0-16,-1 0 15,-21-21-15,21 21 0,0 0 16,0 0-16,0 0 0,1 0 0,-1 0 15,-42 0 64,42 0-17,0 0-46,0 0-16,0 0 15,0-21-15,-21 0 0</inkml:trace>
  <inkml:trace contextRef="#ctx0" brushRef="#br0" timeOffset="8519.91">6985 953 0,'0'0'16,"0"-22"0,21 1-1,-21 0-15,21 0 16,0 0 0,1 0-16,-22-1 0,0 1 15,0 0 1,0 0-16,0 0 15,-22 21 17,1 0-32,0 0 0,0 0 0,0 0 15,-22 0-15,22 0 0,-21 21 0,21-21 16,-22 21-16,22 0 0,-21 0 16,21 1-16,0-1 0,-1 21 0,-20-21 15,21 0-15,0 22 0,0-22 0,21 0 16,-22 0-16,22 0 0,-21 22 15,21-22-15,0 0 0,0 0 16,0 0-16,0 1 0,0-1 0,21 0 16,1-21-16,-1 21 15,0-21-15,0 0 16,0 21-16,0-21 0,22 0 0,-22 0 16,0 0-16,0 21 0,22-21 0,-22 0 15,0 0-15,0 0 0,0 22 16,22-22-16,-22 0 0,0 0 0,0 21 15,0-21-15,0 0 0,1 0 0,-1 21 16,0-21-16,0 0 0,-21 21 0,21-21 16,-21 21-16,21-21 0,-21 21 15,0 1-15,0-1 0,0 0 16,0 0-16,0 0 16,0 0-16,0 1 0,0-1 15,-21 0-15,0 0 16,0 0-16,0-21 0,21 21 0,-21 1 15,-22-1-15,22 0 0,0-21 0,0 21 16,-22 0-16,22-21 0,-21 21 0,0 1 16,20-22-16,-20 0 0,0 0 15,-1 21-15,22-21 0,-21 0 0,0 0 16,20 0-16,1 0 0,-21 0 0,21 0 16,0 0-16,-1 0 0,1-21 0,0 21 15,0-22 1,0 22-16,21-21 31,0 0 0,21 0-31,0 21 16,0-21-16,0 21 0,22-21 0</inkml:trace>
  <inkml:trace contextRef="#ctx0" brushRef="#br0" timeOffset="9136.54">7472 1461 0,'0'21'31,"21"-21"0,0 0-15,0 0-16,0 0 0,1 0 16,-1 0-16,0-21 0,0 21 0,0 0 15,0-22-15,1 1 0,-1 0 16,0 0-16,-21 0 16,0 0-16,0-1 15,-21 22-15,0 0 16,-1 0-16,1 0 15,0 0-15,0 0 0,0 0 0,0 22 16,-22-22-16,22 21 0,0 0 0,0-21 16,21 21-16,-21 0 0,-1 0 15,22 1-15,-21-1 0,21 0 0,0 21 16,0-21-16,0 1 0,0-1 0,0 21 16,0-21-16,0 0 0,0 1 0,0-1 15,0 0-15,0 0 16,21 0-16,1-21 0,-1 0 15,0 21-15,0-21 0,0 0 0,0 0 16,1 0-16,-1 0 0,0 0 16,0 0-16,0-21 0,0 21 0,1-21 15,-1 0-15,0 0 0,21 21 16,-21-21-16</inkml:trace>
  <inkml:trace contextRef="#ctx0" brushRef="#br0" timeOffset="9468.64">8255 1291 0,'0'-42'16,"0"21"-1,-21 21-15,0 0 0,-1 0 16,1 0-16,0 0 16,0 0-16,0 21 15,0 0-15,21 0 0,-22 0 16,1 1-16,21-1 0,0 21 15,0-21-15,-21 0 0,21 1 0,0 20 16,-21-21-16,21 0 0,0 22 16,0-22-16,0 0 0,0 0 0,0 0 15,0 0-15,0 1 0,21-1 16,0-21-16,0 0 0,1 0 16,-1 0-16,0 0 15,0 0-15,0 0 0,0 0 16,1 0-16,-22-21 0,21 21 0,0-22 15,0 1-15,0 0 0,0 0 16,1-21-16,-1 20 0</inkml:trace>
  <inkml:trace contextRef="#ctx0" brushRef="#br0" timeOffset="9864.1">8699 699 0,'0'0'0,"0"-22"16,-21 1-16,-21-21 16,42 21-16,-21 21 0,0 0 15,21 21 1,0 0-16,-22 0 16,22 0-16,0 1 0,0 20 0,-21 0 15,21-21-15,0 43 0,0-22 16,0 1-16,0-1 0,0 21 0,0-20 15,0-1-15,0 0 0,-21 1 0,21-1 16,-21 0-16,21 1 0,-21-1 0,21-21 16,0 22-16,0-22 0,0 0 15,-21 0-15,21 0 0,0 0 0,0 1 16,0-1-16,0 0 0,21-21 62,-21-21-62,0 0 16,21-1-16,0 1 16,-21 0-16,21 21 0,0-21 0</inkml:trace>
  <inkml:trace contextRef="#ctx0" brushRef="#br0" timeOffset="10136.18">8742 1228 0,'0'0'0,"0"21"47,0 0-47,0 0 15,0 0-15,0 1 0,0-1 0,0 0 16,0 0-16,-21 0 0,21 0 0,0 1 16,0-1-16,0 0 15,0 0-15,0 0 0,0 0 31,0-42 1,0 0-32,0 0 15,21 0-15,0 0 16,-21-1-16</inkml:trace>
  <inkml:trace contextRef="#ctx0" brushRef="#br0" timeOffset="10368.04">8932 953 0,'0'0'0,"-21"-22"15,0 22 1,21 22 78</inkml:trace>
  <inkml:trace contextRef="#ctx0" brushRef="#br0" timeOffset="10596.93">8403 1164 0,'0'0'0,"-21"21"0,0-21 0,42 0 47,0 0-31,0 0-16,0 0 0,1 0 15,-1 0-15,0 0 0,0 0 0,0 0 16,0 0-1,1 0-15,-1 0 0,-21-21 16,21 21-16,0 0 0</inkml:trace>
  <inkml:trace contextRef="#ctx0" brushRef="#br0" timeOffset="11245.55">9207 1334 0,'0'-22'15,"0"1"1,-21 21 31,0 0-47,0 21 15,0-21-15,21 22 0,-21-1 16,-1-21-16,1 21 0,21 0 0,-21 0 16,0 0-16,0 1 0,21-1 15,-21 0-15,-1 0 0,22 0 0,-21 0 16,21 1-16,0-1 0,0 0 0,0 0 15,0 0-15,0 0 16,21-21-16,1 22 0,-1-22 16,0 0-16,0 0 15,0 0-15,0 0 0,1 0 0,-1 0 16,0-22-16,0 22 0,0-21 0,0 0 16,22 0-16,-43 0 0,21 0 0,0-1 15,0 1-15,0 0 0,-21 0 16,0 0-16,0 0 0,0-1 0,0 1 15,0 0-15,0 0 0,0 0 0,0 0 16,0-1-16,-21 22 0,0 0 0,0-21 16,0 21-16,0 0 0,-22 0 15,22 0-15,0 0 0,0 0 16,0 0-16,-1 21 0,1-21 0,0 22 16,0-22-16,0 21 0,21 0 15,-21 0-15,21 0 16,0 0-16,0 1 15,21-22-15,0 0 16,0 0-16,0 0 16,0 0-16,22 0 0,-22 0 0,0 0 15</inkml:trace>
  <inkml:trace contextRef="#ctx0" brushRef="#br0" timeOffset="11855.42">9525 1355 0,'0'-43'16,"0"65"31,0-1-47,0 0 16,0 0-16,0 0 0,-21 0 15,21 1-15,0-1 0,0 0 16,-21 0-16,21 0 0,0 0 15,-22 1-15,22-1 0,0 0 16,0 0-16,0 0 0,0 0 16,0-42 31,0 0-47,0 0 15,0 0-15,0 0 16,0-1-16,0 1 0,0 0 0,0 0 15,0 0-15,0 0 0,0-1 0,22 1 16,-22 0-16,21 0 0,0 0 16,0 0-16,-21-1 0,21 1 0,0 0 15,22 21-15,-22-21 0,0 21 16,21 0-16,-20 0 0,20-21 0,-21 21 16,21 0-16,-20 0 0,20 0 0,-21 21 15,21 0-15,-20-21 0,-1 21 16,0 0-16,0 1 0,-21-1 0,0 0 15,0 0-15,21 0 0,-21 0 0,0 1 16,0-1-16,0 0 0,0 0 0,-21 0 16,0 0-16,21 1 0,0-1 15,-21 0-15,0 0 0,-1 0 0,22 0 16,0 1-16,-21-1 0,0 0 16,0-21-1,21 21 1,0-42-1,21 0 1,0 0-16,-21-1 0,21 1 16,1 0-16</inkml:trace>
  <inkml:trace contextRef="#ctx0" brushRef="#br0" timeOffset="12165.24">10435 1461 0,'0'0'0,"-21"0"0,42 0 63,0 0-63,0 0 0,1 0 15,-1 0-15,0 0 0,0 0 16,0 0 0,0 0-1,-21-22-15,0 1 32,22 21-32,-22-21 15</inkml:trace>
  <inkml:trace contextRef="#ctx0" brushRef="#br0" timeOffset="12884.79">11366 1249 0,'0'-21'0,"-21"21"0,0-21 16,0 21-16,21-22 0,0 1 16,0 0-16,0 0 15,0 0-15,0 0 16,0-1-16,21 22 16,0-21-16,0 21 15,1-21-15,-1 21 0,-21-21 0,21 21 16,0 0-16,0 0 0,0 0 15,1 0-15,-1 0 0,0 0 16,-21 21-16,21 0 16,-21 0-16,0 1 0,0-1 0,21 0 15,-21 0-15,0 21 0,0-20 0,0-1 16,0 21-16,0-21 0,0 22 0,-21-1 16,0-21-16,21 0 0,-21 22 15,0-22-15,-1 0 0,1 21 0,0-21 16,0 1-16,-21 20 0,20-21 0,1 0 15,0 0-15,0 1 0,-21-22 0,20 21 16,1 0-16,0-21 0,0 0 16,0 21-16,0-21 0,-1 0 0,1 0 15,0 0-15,0-21 16,21 0-16,0 0 16,0-1-16,0 1 0,0 0 15,0 0-15,0 0 0,0 0 0,0-22 16,0 22-16,21 0 0,0 0 0,0 0 15,-21-1-15,22 22 0,-1 0 16,0 0-16,0 0 16,0 0-16,0 0 0,1 22 15,-1-1-15,-21 0 0,21 0 0,0 0 16,0 0-16,0 1 0,-21-1 0,22 0 16,-1 0-16,0 0 0,-21 0 15,21-21-15,0 22 0,0-1 0,1-21 16,-1 21-16,0-21 15,0 0-15,0 0 0,0 0 16,1 0-16,-1 0 16,-21-21-16,21 21 15,-21-21-15,0-1 0,0 1 0,21 21 16</inkml:trace>
  <inkml:trace contextRef="#ctx0" brushRef="#br0" timeOffset="13887.8">6710 1905 0,'-43'0'0,"22"0"0,-21 0 15,0 21-15,20-21 0,-20 0 0,21 0 16,-21 0-16,20 0 0,1 0 16,0 0-16,0 21 0,0-21 15,0 0-15,42 0 63,0 0-63,21 0 0,-21 0 0,22 0 15,-22 0-15,21 0 0,1 0 0,20 0 16,-21 0-16,22 0 0,-22 0 16,22 0-16,-1 0 0,-20 0 0,20 0 15,1 0-15,-1 0 0,1 0 0,-1 0 16,1 0-16,20 0 0,-20-21 0,20 21 15,1 0-15,0 0 0,-1 0 16,1 0-16,0 0 0,21-21 0,-22 21 16,1 0-16,0-21 0,20 21 0,-20 0 15,21 0-15,0-21 0,0 21 16,-1 0-16,1-21 0,21 21 16,-21 0-16,21 0 0,0 0 0,0 0 15,0 0-15,0 0 0,0 0 0,0 0 16,0 0-16,-21 0 0,0 0 0,0 0 15,-1 0-15,1 0 0,0 0 16,0 0-16,0-22 0,0 22 0,-22 0 16,1 0-16,0 0 0,-22 0 0,22 0 15,-22 0-15,-20 0 0,-1 0 0,21 0 16,-41 0-16,20 0 0,0 0 16,-21 0-16,1 0 0,-1 0 0,0 0 15,0 0 1,-42 0 15,0 0-31,0 0 16,-22 0-16,22 0 0,-21-21 0,-1 21 15,1 0-15,0 0 0,-22 0 0,-20 0 16,-1-21-16</inkml:trace>
  <inkml:trace contextRef="#ctx0" brushRef="#br0" timeOffset="14687.69">6286 2138 0,'0'0'15,"-21"0"-15,0 0 0,0 0 0,0 0 16,0 0-16,-1 0 15,44 0 17,-1 0-32,0 0 15,0 0-15,0 0 0,0 0 16,22 0-16,-22 0 0,21 0 16,-21 0-16,22-21 0,-1 21 0,0 0 15,1 0-15,20 0 0,-20 0 16,20-21-16,1 21 0,-1 0 0,22 0 15,-22 0-15,22 0 0,-22-22 16,22 22-16,0 0 0,-1 0 0,1 0 16,0 0-16,-1 0 0,22 0 0,-21 0 15,21-21-15,-22 21 0,22 0 0,-21 0 16,21 0-16,-22 0 0,22 0 16,0 0-16,0 0 0,0 0 0,0 0 15,-1 0-15,-20 0 0,21-21 0,-21 21 16,20 0-16,-20 0 0,21 0 0,-21 0 15,20 0-15,-20 0 0,21 0 16,-21 0-16,-1 0 0,1-21 16,0 21-16,-1 0 0,1 0 0,0 0 15,-22 0-15,22 0 0,-1 0 0,1 0 16,-21 0-16,20 0 0,-20 0 0,-1 0 16,1-21-16,-1 21 0,1 0 15,-22 0-15,22 0 0,-22 0 0,0 0 16,1-21-16,-1 21 0,0 0 0,-21 0 15,22 0-15,-22-22 0,0 22 0,0 0 16,0 0 0,1 0-16,-22-21 15,0 0 32,21 21-31</inkml:trace>
  <inkml:trace contextRef="#ctx0" brushRef="#br0" timeOffset="15703.97">14224 1016 0,'0'-21'16,"21"21"-16,-21-21 0,21 21 0,0-21 16,1-1-1,-22 1 1,0 0-1,-22 21 1,1 0 0,0 0-16,0 0 0,0 0 15,0 21-15,-1 0 0,1 1 0,-21-1 16,21 0-16,0 0 0,-1 0 0,1 22 16,0-22-16,0 0 0,0 21 15,0-21-15,-1 1 0,22 20 16,-21-21-16,21 0 0,-21 22 0,21-22 15,0 0-15,0 21 0,0-21 0,0 1 16,0-1-16,0 21 0,0-21 16,0 0-16,0 22 0,0-22 0,21 0 15,0 0-15,1 22 0,-1-22 0,0 0 16,0 0-16,0 0 0,0-21 16,1 21-16,-1-21 0,21 0 0,-21 0 15,0 0-15,22 0 0,-22 0 0,21 0 16,1 0-16,-1 0 0,-21-21 15,21 0-15,1 21 0,-1-21 0,0 0 16,-20 0-16,20-22 0,-21 22 0,21 0 16,-20-21-16,-1 20 0,0-20 15,0 21-15,0-21 0,0 20 0,-21 1 16,0-21-16,0 21 0,0-22 0,0 22 16,0-21-16,0 21 0,-21-22 0,0 22 15,0-21-15,0 21 0,0 0 16,-1-1-16,22 1 0,-21 0 0,0 0 15,-21 21-15,21 0 0,-1-21 0,1 21 16,-21 0-16,21 0 16,-22 0-16,22 0 0,0 0 0,-21 0 0,21 21 15,-1-21-15,1 21 0,0 0 16,0-21-16,0 21 0,0 1 0,-1-22 16,1 21-16,21 0 0,0 0 15,0 0 1,43-21-1,-22 0-15,0 0 0</inkml:trace>
  <inkml:trace contextRef="#ctx0" brushRef="#br0" timeOffset="16332.17">15367 1080 0,'0'0'0,"0"-43"16,-21 22 0,0 21-16,-1 0 15,22-21-15,-21 21 0,0 0 16,0 0-16,0 0 0,0 0 16,21 21-16,-22-21 0,1 21 0,0 0 15,0 1-15,0-1 0,0 0 16,-1 21-16,1-21 0,0 1 15,0 20-15,0-21 0,0 21 0,-1-20 0,1-1 16,0 21-16,0-21 0,21 0 16,0 1-16,0 20 0,0-21 15,0 0-15,0 0 0,0 1 0,0-1 16,0 0-16,0 0 0,21 0 16,0-21-16,0 0 0,1 21 0,-1-21 15,0 0-15,0 0 0,21 0 0,-20 0 16,-1 0-16,21 0 0,-21 0 15,22 0-15,-1 0 0,-21-21 0,21 0 16,-20 21-16,20-21 0,-21 0 16,21 21-16,-20-21 0,-1-1 0,21 1 0,-21 0 15,0 0-15,-21 0 16,22 0-16,-22-1 0,21-20 0,-21 21 16,0 0-16,0-22 0,0 22 0,0-21 15,0 21-15,0-22 0,-21 22 0,-1 0 16,1-21-16,0 21 0,0-1 15,0 1-15,0 0 0,-1 21 0,1-21 16,0 0-16,0 21 0,0 0 0,0-21 16,-1 21-16,1 0 0,0 0 15,0 0-15,0 0 0,0 21 16,-1 0-16,1-21 0,21 21 0,-21 0 16,0 0-16,0 1 0,21-1 15,-21-21-15,21 21 16,0 0-16,21-21 15,0 0-15,0 0 0,21 0 0</inkml:trace>
  <inkml:trace contextRef="#ctx0" brushRef="#br0" timeOffset="16744.93">15960 1037 0,'0'0'0,"0"-21"0,0 0 16,0 0-1,0 42 17,0 0-32,0 0 0,0 0 15,0 1-15,0 20 0,0-21 0,0 0 16,0 22-16,0-22 0,0 21 15,-22-21-15,22 22 0,0-22 0,-21 21 16,21-21-16,0 0 0,0 22 0,0-22 16,-21 21-16,21-21 0,-21 1 0,21-1 15,-21 21-15,21-21 0,0 0 16,0 1-16,-21-1 16,21 0-16,-22 0 15,22-42 32,0 0-47,0 0 16,22-1-16,-1 1 15</inkml:trace>
  <inkml:trace contextRef="#ctx0" brushRef="#br0" timeOffset="17191.45">15896 1164 0,'0'0'0,"0"-21"0,-21 0 0,21 0 15,0 0-15,0-1 0,0 1 16,0 0-16,0 0 0,0 0 0,0 0 16,0-1-16,21 1 0,0 21 15,-21-21-15,21 0 0,1 21 16,-1 0-16,0 0 0,0 0 15,0 0-15,0 0 0,22 0 0,-22 0 16,0 0-16,21 0 0,-20 21 0,-1-21 16,0 21-16,0 0 0,0 1 15,0-1-15,-21 21 0,22-21 0,-22 0 16,0 22-16,0-22 0,0 0 0,0 0 16,0 22-16,-22-22 0,1 0 15,0 0-15,0 0 0,0 0 0,0 1 16,-1-22-16,1 21 0,0 0 0,0-21 15,0 21-15,0-21 0,-1 0 16,1 21-16,0-21 16,0 0-1,21-21 32,21 21-31,0-21-16,0 21 0,1-21 0</inkml:trace>
  <inkml:trace contextRef="#ctx0" brushRef="#br0" timeOffset="17951.68">17060 1207 0,'0'0'0,"0"-22"0,0 1 16,0 0 0,0 0-16,0 0 0,-21 0 15,0 21 1,0 0-16,0 0 15,-1 0-15,1 0 0,0 0 16,0 21-16,0 0 0,-22 0 16,22 0-16,0 0 0,0 1 0,0-1 15,-22-21-15,22 21 0,0 0 16,21 0-16,-21 0 0,0 1 0,0-1 16,21 0-16,0 0 15,0 0-15,21-21 16,0 0-16,0 21 15,0-21-15,0 0 0,1 0 0,-1 0 16,0 0-16,21 22 0,-21-22 16,1 0-16,-1 0 0,0 0 0,0 0 0,0 21 15,0-21-15,1 0 0,-1 0 16,0 21-16,-21 0 16,21-21-16,0 21 15,-21 0-15,0 1 16,0-1-16,0 0 15,-21 0-15,0-21 16,0 0-16,0 21 0,-1 0 16,-20-21-16,21 0 0,-21 22 0,20-22 15,-20 0-15,0 0 0,21 21 0,-1-21 16,-20 0-16,21 0 0,0 0 16,0 0-16,-1 0 0,1 0 0,0 0 15,0 0-15,0 0 16,0 0-16,21 21 140</inkml:trace>
  <inkml:trace contextRef="#ctx0" brushRef="#br0" timeOffset="25539.58">1566 3598 0,'0'0'16,"21"-21"46,-21 0-62,22 21 16,-22-21-16,21 0 0,-21 0 16,0-1-16,21 22 0,-21-21 15,21 0-15,-21 0 0,0 0 16,0 0-16,0-1 15,0 1-15,0 0 16,0 42 15,0 0-15,0 1-16,0-1 0,0 0 0,0 0 16,0 0-16,0 0 0,0 22 0,0-22 15,0 0-15,0 21 0,0-20 16,0 20-16,0 0 0,0-21 15,0 22-15,-21-22 0,21 21 0,-21-21 16,21 22-16,0-22 0,0 21 16,0-21-16,0 22 0,0-22 0,-21 21 15,21-21-15,0 1 0,0-1 16,0 21-16,0-21 0,0 0 0,-22 1 16,22-1-16,0 0 0,0 0 0,0 0 15,0 0-15,0 1 16,0-1-16,0 0 31,-21-21 0,0 0-31,0 0 16,0 0-16,0 0 16,-1 0-16,1 0 0,0 0 0,0 0 15,0 0-15,0 0 0,-1 0 16,1 0-16,0 0 0,0 0 0,0 0 15,0 0-15,-1 0 0,1 0 16,0 0-16,0 0 31,42 0 16,0 0-31,22 0-16,-22 0 0,0 0 15,21 0-15,1 0 0,-1 0 16,0 0-16,1 0 0,-1-21 0,0 21 16,1 0-16,-1 0 0,-21 0 15,21 0-15,1 0 0,-22 0 0,0 0 16,21 0-16,-20 0 0,-1 0 16,0 0-1,-21-21 48,0-1-32,0 1-31,0 0 0,0 0 16,0 0-16,0 0 0,0-1 0,0-20 15</inkml:trace>
  <inkml:trace contextRef="#ctx0" brushRef="#br0" timeOffset="26192.61">2138 2879 0,'0'0'16,"0"-21"0,0-1-16,21 22 0,-21-21 0,21 21 15,-21-21 1,21 21-16,-21-21 15,-21 21 1,0 0 0,0 0-16,0 0 0,-1 0 15,22 21-15,-21-21 0,0 21 16,0 0-16,21 1 0,-21-22 16,21 21-16,-21 0 0,21 0 15,0 0-15,0 0 16,0 1-16,21-1 15,0 0-15,0-21 16,0 21-16,0-21 16,1 21-16,-1-21 0,0 0 0,-21 21 15,21-21-15,0 0 0,-21 22 16,0-1-16,0 0 16,0 0-16,-21 0 15,0-21-15,0 0 16,0 21-16,-1-21 0,1 0 0,0 0 15,0 0-15,0 0 0,0 0 16,-1 0-16,1 0 16,0 0-16,21-21 62,0 0-46,21 0-16,0 21 0,1-21 0</inkml:trace>
  <inkml:trace contextRef="#ctx0" brushRef="#br0" timeOffset="26655.34">2603 2667 0,'0'0'16,"-21"-21"-16,21 0 15,-21 21-15,0 0 16,0 0 15,21 21-31,0 0 0,-21 0 16,21 0-16,0 1 0,0-1 15,0 21-15,0-21 0,-22 0 16,22 22-16,-21-22 0,21 0 16,-21 21-16,21-20 0,0-1 0,0 0 15,-21 0-15,21 0 0,0 0 0,0 1 16,0-1-16,0 0 0,0 0 16,0 0-16,0 0 0,0 1 15,21-22 1,-21 21-16,21-21 15,0 0-15,1 0 16,-1 0-16,-21-21 0,21-1 16,-21 1-16,21 21 0,0-21 15,0 0-15,-21 0 16,0 0-16,22-1 16</inkml:trace>
  <inkml:trace contextRef="#ctx0" brushRef="#br0" timeOffset="26945.1">2434 2963 0,'-21'0'16,"42"0"0,0 0-16,0 0 0,1 0 15,20-21-15,-21 21 0,21 0 16,1-21-16,-22 21 0,21 0 15,-21 0-15,1 0 0,-1-21 0,0 21 16,0 0-16,0 0 0,-21 21 78,0 0-78,0 0 16,0 1-1</inkml:trace>
  <inkml:trace contextRef="#ctx0" brushRef="#br0" timeOffset="27332.06">2519 4043 0,'0'21'94,"0"-42"-48</inkml:trace>
  <inkml:trace contextRef="#ctx0" brushRef="#br0" timeOffset="30473.14">4149 3387 0,'-22'0'15,"22"21"-15,-21-21 16,21 21-16,0 0 16,0 0-1,21-21 16,1 0-31,-1 0 0,21 0 16,-21-21-16,22 0 0,-22 0 16,21 0-16,0 0 0,1-1 0,-1 1 15,0-21-15,1 21 0,-1-22 0,0 22 16,1 0-16,-22-21 0,21 21 16,-21-1-16,22-20 0,-43 21 0,21 0 15,0 0-15,-21-22 0,0 22 0,0 0 16,0 0-16,0 0 0,-21 21 31,0 0-31,0 0 16,-1 0-16,1 21 0,0 0 15,0 0-15,21 0 0,0 0 16,-21 22-16,21-1 0,-21 0 0,21 1 16,0-1-16,0 0 0,0 22 0,-22-22 15,22 85-15,-21-84 0,21 20 16,0-21-16,0 22 0,0-22 15,0 1-15,0 20 0,-21-21 0,21 1 16,-21 20-16,21-20 0,0-1 0,0 21 16,-21-20-16,21-1 0,-21 0 15,-1-20-15,22 20 0,-21-21 0,21 0 16,0 0-16,-21 1 0,0-22 16,0 21-16,0-21 0,-1 0 15,1 0-15,0 0 0,0-21 16,0 21-16,0-22 0,-1 1 0,-20 0 15,21 0-15,0 0 0,0 0 0,-22-43 16,43 43-16,-21 0 0,21 0 16,-21-1-16,21 1 15,0 42 17,0 1-32,0-1 0,0 0 15,0 0-15,21 0 0,-21 0 0,21 1 16,0-1-16,-21 0 0,22 0 15,-1 0-15,0-21 0,21 21 0,-21-21 16,1 22-16,20-22 0,0 0 16,-21 0-16,22 0 0,-1 0 0,0-22 15,22 1-15,-22 21 0,1-21 0,-1-21 16,21 21-16,-20-1 0,-1 1 0,0-21 16,1 0-16,-22 20 0,21-20 15,-21 21-15,22-21 0,-22 20 0,-21 1 16,21 0-16,-21 0 0,21 0 0,-21 0 15,0 42 17,0 0-17,0 0-15,0 0 0,0 22 0,0-22 16,0 0-16,0 21 0,-21-21 0,21 22 16,-21-22-16,21 21 0,0-21 15,0 1-15,-21-1 0,21 0 0,0 0 16,-21-21-16,21 21 0,0-42 31,0 0-15,0 0-16,0 0 0,21-1 15,0-20-15,-21 21 0,21-21 0,0 20 0,0-20 16,-21 0-16,22 21 0,-1-22 16,0 22-16,0-21 0,0 21 0,0-1 15,1 22-15,-1-21 0,0 21 16,0 0-16,0 0 15,-21 21-15,21 1 0,-21-1 16,0 0-16,0 0 0,0 21 0,0-20 16,0 20-16,0-21 0,0 21 15,0-20-15,0 20 0,22-21 0,-1 0 16,-21 0-16,21 1 0,-21-1 0,21-21 16,0 21-16,0-21 0,1 0 0,-1 0 15,21 0-15,-21 0 16,0 0-16,22-21 0,-22 0 0,21 21 15,1-22-15,-22-20 0,0 21 0,21 0 16,-21-22-16,1 1 0,-1 21 0,0-21 16,0-1-16,0 1 0,0 0 0,1-1 15,-1-20-15,0 20 16,0 1-16,-21 0 0,21-22 0,-21 22 16,0 0-16,0-22 0,0 22 0,0-1 0,0 22 15,0-21-15,0 21 0,0 0 16,0-1-16,-21 22 15,0 22-15,21-1 0,0 0 16,-21 21-16,21 1 0,-21-1 16,21 0-16,0 1 0,0-1 15,0 21-15,-22-20 0,22-1 0,0 22 16,-21-22-16,21 0 0,-21 22 0,21-22 16,0 0-16,0 1 0,-21-1 0,21 0 15,-21 1-15,21-22 0,-21 21 16,21-21-16,0 1 0,0-1 15,0 0-15,0-42 32,0 0-32,0-1 0,0 1 15,0 0-15,0 0 0,21 0 0,0-22 16,0 22-16,-21-21 0,21 21 16,0 0-16,-21-1 0,22 1 0,-1 0 15,-21 0-15,0 0 0,21 21 0,0-21 16,0 21-1,0 21 1,-21 0-16,0 0 0,22 0 16,-22 0-16,0 1 0,0-1 0,0 0 15,0 0-15,0 0 0,21 0 16,-21 1-16,0-1 0,21 0 0,-21 0 16,0 0-16,21-21 0,-21 21 0,21-21 15,0 0-15,1 0 0,-1 0 16,0 0-16,21 0 0,-21 0 15,1-21-15,20 21 0,-21-21 16,0 0-16,22 0 0,-22 0 0,0-1 16,21-20-16,-21 21 0,1 0 15,-1 0-15,-21-22 0,0 22 0,0 0 16,0 0-16,0 0 0,0-1 16,0 1-16,0 0 0,-21 21 31,-1 0-31,1 21 15,21 0-15,-21-21 0,21 22 16,0-1-16,-21 0 0,0 0 16,21 21-16,-21-20 0,21-1 0,0 0 15,0 21-15,0-21 0,0 1 0,0-1 16,0 21-16,0-21 16,0 0-16,21-21 0,0 22 15,0-22-15,0 0 16,0 0-16,1 0 0,-1 0 0,0-22 15,0 1-15,0 0 0,22 21 0,-22-21 16,0-21-16,0 20 0,0 1 0,0 0 16,1-21-16,-22 21 0,21-1 15,-21-20-15,21 21 0,-21 0 16,0 0-16,0-1 0,0 1 16,-21 21-1,21 21 16,0 1-31,21-1 16,-21 0-16,0 0 0,21-21 0,0 21 16,-21 0-16,21 1 0,-21-1 0,0 0 15,22-21-15,-22 21 0,0 0 0,0 0 16,0 1-16,0-1 16,0 0-16,21-21 0,-21 21 15,0 0-15,21-21 16,0 0-1,0 0 1,0 0-16,1 0 0,-1-21 16,0 0-16,0 21 15,-21-21-15,21 0 0,0-22 0,-21 22 16,22 0-16,-22 0 0,21-22 0,-21 22 16,21 0-16,-21 0 0,0 0 0,21 0 15,-21-1-15,21 1 16,-21 42 31,0 1-47,0-1 0,0 0 0,0 0 15,0 0-15,0 0 0,0 1 16,0-1-16,0 0 0,0 21 0,0-21 16,0 1-16,0-1 0,0 0 15,0 0-15,0 0 16,21-21-16,1 0 15,-1 0-15,0 0 0,0 0 16,0 0-16,0-21 0,1 21 0,-1-21 16,0 0-16,0 0 0,0-1 15,0 1-15,1-21 0,-1 21 0,0-22 16,0 22-16,0-21 0,0 0 0,1-1 16,-1-20-16,0 20 15,0-20-15,0 21 0,-21-22 0,21 22 0,-21-22 16,22 22-16,-22 21 0,0-22 0,0 22 15,0-21-15,0 21 0,0 0 16,-22 42 15,22 0-31,0 0 0,-21 0 16,0 0-16,0 22 0,21-1 0,0-21 16,-21 22-16,0-1 0,21 0 15,0 1-15,-22-1 0,1 0 16,21-21-16,-21 22 0,21-1 0,0 0 15,0-20-15,0 20 0,0-21 0,0 21 16,0-20-16,0-1 0,0 0 16,21 0-16,0 0 0,1 0 0,-1 1 15,0-22-15,0 21 0,0-21 0,0 0 16,1 0-16,-1 0 0,0 0 0,0 0 16,0 0-16,0 0 0,1 0 0,-1 0 15,0 0-15,-21-21 16,21 21-16,-21-22 0,21 1 0,-21 0 15,0 0-15,0 0 0,0 0 16,0-1-16,0 1 0</inkml:trace>
  <inkml:trace contextRef="#ctx0" brushRef="#br0" timeOffset="30705.25">7810 3683 0,'0'0'0,"-21"0"15,42 0 1,1 0-16,-1 0 0,0-21 16,0 0-16,21 21 0,-20 0 0,20-21 15,0 21-15,-21-22 0,22 22 16,-22 0-16,0-21 0,0 21 0,0 0 16,1 0-16,-22-21 0,0 0 31,-22 21-31,1 0 15,0 0-15,-21 0 0</inkml:trace>
  <inkml:trace contextRef="#ctx0" brushRef="#br0" timeOffset="30900.13">7429 3556 0,'0'0'0,"-21"21"16,0-21-1,42 0 32,0 0-31,1 0-16,-1 0 0,0 0 0</inkml:trace>
  <inkml:trace contextRef="#ctx0" brushRef="#br0" timeOffset="33191.82">8657 4043 0,'21'0'0,"0"0"0,1 0 16,-1 0-16,0-21 15,0 0-15,-21-1 0,0 1 16,0 0-16,0 0 15,0 0-15,0 0 0,0-1 16,0 1-16,0 0 0,0 0 0,-21 21 16,21-21-16,-21 0 0,0-1 0,-1 22 15,1-21-15,0 21 0,0 0 16,0 0-16,0 0 16,-1 21-16,1 1 0,0-22 0,0 21 15,0 0-15,21 0 0,-21 21 16,-1-20-16,1 20 0,0-21 0,21 21 15,0-20-15,-21 20 0,21-21 16,0 21-16,0-20 0,0-1 0,0 0 16,0 0-16,0 0 0,21-21 15,0 0-15,0 0 0,1 0 16,-1 0-16,0-21 0,0 21 16,0-21-16,0 0 0,1 0 15,-1-1-15,0 1 0,-21 0 16,21 0-16,0 0 0,-21-22 0,21 22 15,-21 0-15,22-21 0,-22 21 0,21-1 0,-21-20 16,0 21-16,0 0 0,0 0 16,0-1-16,0 44 31,0-1-15,0 0-16,0 0 0,0 0 0,-21 22 15,21-22-15,0 0 0,0 21 16,0-21-16,0 22 0,0-22 0,0 0 15,0 0-15,21 0 0,-21 1 0,21-1 16,0-21-16,0 21 0,0-21 16,1 0-16,-1 0 0,0 0 0,0 0 15,0-21-15,0 21 0,1-21 16,-1-1-16,21 1 0,-21 0 16,-21 0-16,21 0 0,1 0 0,-1-22 15,0 22-15,-21 0 0,21-21 0,-21 20 16,21-20-16,-21 21 0,0 0 0,0 0 15,0-1-15,0 1 0,0 42 32,0 1-17,0-1-15,-21 0 0,21 0 16,-21 21-16,21-20 0,0-1 0,0 21 16,0-21-16,-21 22 0,21-22 15,0 0-15,0 0 0,0 21 0,0-20 16,0-1-16,0-42 47,0-1-47,21 1 15,-21 0-15,0 0 0,21 0 0,0 0 16,-21-22-16,0 22 0,21 0 0,-21-21 16,22 20-16,-22 1 0,0 0 0,21 0 15,-21 0-15,21 0 0,-21-1 16,21 22-16,0 0 15,0 22 1,-21-1-16,0 0 16,22 0-16,-22 0 0,21 0 0,-21 1 15,21-1-15,0 0 0,-21 0 0,21 21 16,0-20-16,1-1 0,-1 0 16,0-21-16,0 21 0,0 0 0,0-21 15,1 0-15,-1 0 16,0 0-16,0 0 0,-21-21 15,0 0-15,21 0 0,0 0 0,1-1 16,-22-20-16,0 21 16,21 0-16,0 0 0,-21-1 0,21-20 15,0 21-15,0 0 0,1 0 16,-22-1-16,21 1 0,21-21 16,-21 42-16,0 0 31,-21 21-31,0 0 15,0 0-15,0 1 16,22-22 0,-22-22 31,0 1-32,0 0-15,0 0 16,-22 0-16,1 21 15,0 0 1,0 0-16,0 0 16,0 21-16,21 0 0,-22 0 0,1 0 15,0 1-15,0-1 16,21 0-16,-21 0 0,0 21 0,21-20 16,-22-1-16,22 0 0,0 0 15,0 0-15,0 0 0,0 1 0,0 20 16,0-21-16,22 0 0,-1-21 15,0 21-15,0-21 0,0 0 0,22 22 16,-22-22-16,21 0 0,-21 0 0,22 0 16,-22 0-16,21 0 0,-21 0 15,22 0-15,-22-22 0,21 1 0,-21 21 16,0-21-16,22 0 0,-22 0 0,0 0 16,0-1-16,0 1 0,1 0 0,-1 0 15,0 0-15,0-22 0,-21 22 0,0 0 16,21 0-16,-21 0 0,21 0 15,-21-1-15,0 1 0,0 0 0,0 0 16,-21 21 0,0 0-16,0 0 15,21 21-15,-21-21 0,0 21 16,21 0-16,-22 1 0,22-1 16,-21 0-16,21 0 0,-21 0 15,21 0-15,0 1 0,0-1 0,0 0 16,0 0-16,0 0 0,0 0 0,0 1 15,0-1-15,0 0 0,0 0 0,21 0 16,0 0-16,1 1 16,-1-22-16,0 0 0,0 0 15,0 21-15,0-21 0,1 0 0,-1 0 16,0 0-16,21 0 0,-21 0 0,1 0 16,-1-21-16,0 21 0,0-22 0,0 1 15,0 0-15,1 0 0,-1 0 16,0 0-16,0-1 0,21 1 15,-20 0-15,-1-21 0,0 21 0,21-1 16,-21-20-16,22 21 0,-22 0 0,21 0 16,1-1-16,-22 1 0,0 0 0,21 21 15,-42-21-15,21 21 0,-21-21 0,-21 21 32,0 0-32,0 0 15,0 21-15,0 0 0,-22 0 16,22-21-16,0 21 0,0 1 0,0-1 0,-1 0 15,1 0-15,21 0 0,0 0 16,-21 1-16,21-1 16,0 0-16,0 0 0,21 0 15,-21 0-15,21-21 0,1 22 0,20-1 16,-21 0-16,0-21 0,0 21 0,22 0 16,-22 0-16,0-21 0,-21 22 0,21-1 15,0 0-15,-21 0 16,0 0-1,-21-21-15,0 0 16,0 0-16,0 0 0,0 0 0,-22 0 16,22 21-16,0-21 15,0 0-15,0 0 32,-1 0-17,1 0 1,0 0-16,0 0 0</inkml:trace>
  <inkml:trace contextRef="#ctx0" brushRef="#br0" timeOffset="34112.05">4170 4784 0,'0'0'0,"-21"0"0,21-21 0,-22 21 15,1 0-15,42 0 94,1 0-94,-1 0 0,21 0 16,-21 0-16,0 0 0,22 0 0,-1 0 15,0 0-15,1 0 0,-1 0 16,22 0-16,-1 0 0,1 0 16,-1 0-16,22 0 0,-22 0 0,22 0 0,0 0 15,-1 0-15,1 0 0,21 0 0,0-22 16,-1 22-16,1 0 0,21 0 15,0 0-15,-21 0 0,21 0 16,0-21-16,21 21 0,-21 0 0,21 0 16,1 0-16,-1 0 0,0 0 0,0-21 15,0 21-15,0 0 0,1 0 0,-1 0 16,21 0-16,-42 0 0,21 0 0,0 0 16,1 0-16,-1 0 0,-21 0 15,21-21-15,-21 21 0,0 0 0,-21 0 16,21 0-16,0 0 0,-21 0 0,21 0 15,-22 0-15,-20 0 0,21 0 16,-21-21-16,-1 21 0,-20 0 0,-22 0 16,22 0-16,-22 0 0,-21-21 15,21 21-15,-20 0 0,-1 0 0,-21-22 16,0 1 15,-21 21-15,-1 0-16,1 0 15,0 0-15,-21 0 0,21 0 16,-22 0-16,-20 0 0,20 0 0,-20 0 16,-22 0-16,1 0 0</inkml:trace>
  <inkml:trace contextRef="#ctx0" brushRef="#br0" timeOffset="34932.16">4889 4932 0,'-21'0'0,"42"0"0,-63 0 0,21 0 0,0 21 16,0-21-16,-1 0 0,1 0 15,21 21 32,21 0-31,22-21-16,-22 0 0,0 0 16,21 0-16,-20 0 0,20 0 15,0 0-15,22 0 0,-22 0 0,0 0 16,22 0-16,-1 0 0,1 0 0,-1 0 15,1-21-15,21 21 0,-1-21 0,22 21 16,-21 0-16,126 0 0,-126-21 16,21 21-16,21 0 0,-21-21 15,21 21-15,0-21 0,0 21 0,0-22 16,0 1-16,0 21 0,0-21 16,0 21-16,21-21 0,-21 0 0,0 21 15,0-21-15,0 21 0,0-22 16,-21 1-16,21 21 0,-21 0 0,-1-21 15,1 21-15,0 0 0,-21-21 0,21 21 16,-22 0-16,1-21 0,0 21 0,-22 0 16,22 0-16,-1-21 0,22 21 0,-21 0 15,0 0-15,20 0 0,-20 0 0,21 0 16,-21 0-16,-1 0 0,-20 0 16,20 0-16,-20 0 0,-1 0 0,1 0 15,-22-22-15,1 22 0,-1 0 16,-21 0-16,21 0 0,-20 0 0,-1 0 15,-21-21-15,21 21 0,-42 0 79,0 0-64,-1 0-15,1 0 0,-21 0 16</inkml:trace>
  <inkml:trace contextRef="#ctx0" brushRef="#br0" timeOffset="115169.29">1905 2985 0,'0'0'0,"-21"21"0,21 0 0,-21-21 0,-1 0 16,1 21-16,0-21 15,21 21 1,21-21 0,0 0-1,1 0-15,-1 0 0,21 0 0,-21-21 16,22 21-16,-1 0 0,0-21 15,1 21-15,20 0 0,-21-21 0,1 21 16,-1 0-16,0 0 0,-20 0 16,20 0-16,-63 21 15,0-21 1,-1 21-16,-20 0 0,0 0 16,21 1-16,-22-1 0,1 0 0,0 0 15,-1 0-15,22 0 0,-21 1 16,21-1-16,-1 0 0,1-21 0,0 21 15,21 0 1,0 0-16,21-21 16,0 0-1,1 0-15,-1 0 0,0 0 16,0 0-16,0 0 0,0 0 0,1 0 16,-1 0-16,0 0 15,0 0-15,-21 22 16,0-1-1,0 0-15,-21 0 0,0 0 16,0 0-16,-1 1 0,-20-1 16,21 21-16,-21-21 0,20 0 0,-20 22 15,21-22-15,0 0 0,-22 0 16,22 0-16,21 1 0,0-1 0,-21 0 16,21 0-16,0 0 15,21-21-15,0 0 16,1 0-16,-1 0 0,0 0 15,0 0 1,0 0-16,0 0 0,1 0 0,-1 0 16,0 0-16,-21 21 31,0 1-31,0-1 16,-21 0-16,0 0 15,21 0-15,-22 22 0,1-22 0,0 0 16,0 21-16,21-21 0,-21 22 15,0-22-15,21 21 0,0-21 0,-22 1 16,22 20-16,-21-21 0,21 0 0,0 0 16,0 1-16,0-1 0,0 0 15,0 0-15,21 0 16,1-21 0,-1 0-16,0 0 15,0 0-15</inkml:trace>
  <inkml:trace contextRef="#ctx0" brushRef="#br0" timeOffset="116123.51">1016 5800 0,'0'-21'15,"0"-1"1,0 1 0,0 0-16,0 42 46,0 0-30,0 1-16,0-1 0,0 0 0,0 0 16,0 0-16,0 0 0,0 1 15,0-1-15,0-42 47,0-1-31,21 1-16,-21 0 0,0 0 15,0 0-15,0 0 16,0-1-16,-21 22 31,0 0-31,21 22 16,-21-1-16,-1 0 0,22 0 16,0 0-16,0 0 0,-21 22 0,21-22 15,0 0-15,0 0 0,0 0 16,0 1-16,0-1 0,0 0 15,0 0-15,21-21 16,-21 21-16,22-21 0,-1 0 0,0 0 16,0 0-16,0 0 15,0 0-15</inkml:trace>
  <inkml:trace contextRef="#ctx0" brushRef="#br0" timeOffset="116521.35">1460 5736 0,'0'0'0,"-21"0"15,21 21 1,-21-21-16,21 22 0,-21-22 16,21 21-16,-21-21 0,21 21 15,0 0 1,0-42 15,21 0-15,-21 0-1,0-1-15,0 1 16,0 42 15,-21 1-31,21-1 16,-21 0-16,21 0 0,0 0 0,-22 22 15,22-22-15,-21 0 0,21 21 16,0-21-16,0 1 0,0-1 16,0 0-16,0 0 0,0 0 15,0 0-15,21-21 0,1 0 16,-1 0-16,0 22 0,21-22 0</inkml:trace>
  <inkml:trace contextRef="#ctx0" brushRef="#br0" timeOffset="119719.79">2688 5503 0,'0'0'0,"-21"0"0,21-21 0,-21 21 16,21-21-16,0 42 47,0 0-47,0 1 15,0-1-15,0 0 0,0 21 0,0-21 16,0 1-16,0 20 0,0-21 16,0 0-16,21 0 0,0 1 0,-21-1 15,21 0-15,0 0 0,1 0 16,-1-21-16,0 0 15,21 0-15,-21 0 0,1 0 0,-1 0 16,21-21-16,-21 0 0,0 21 0,22-21 16,-22 0-16,21-22 0,-21 22 15,22 0-15,-1-21 0,0 20 0,-20-20 16,20 21-16,-21 0 0,21 0 16,-20-1-16,-22 1 0,21 0 0,-21 0 15,0 0-15,-21 21 31,-1 0-31,1 21 0,0 0 0,21 0 16,-21 22-16,0-1 0,0 0 16,21 1-16,0-1 0,-22 21 15,22-20-15,-21 20 0,0 1 0,21-22 16,0 22-16,-21-1 0,21-21 16,-21 22-16,0-22 0,21 22 0,0-22 15,0 22-15,0-22 0,-22 0 16,22 1-16,0-22 0,-21 21 0,21-21 15,0 0-15,0 1 0,0-1 16,-21-21-16,0 0 16,0 0-16,0-21 15,21-1-15,-22 1 0,1 0 0,0 0 0,0 0 16,0 0-16,-22-22 16,22 1-16,-21 21 0,21-22 0,-22 22 15,22 0-15,0 0 0,0 0 0,0 0 16,0 21-16,21 21 31,0 0-31,0 0 16,0 21-16,21-20 0,0 20 0,0-21 15,0 21-15,0-20 0,1-1 0,-1 21 16,0-21-16,0 0 0,0 1 16,22-1-16,-22-21 0,0 21 0,0-21 15,0 0-15,0 0 0,22 0 16,-22 0-16,21-21 0,-21 0 15,22-1-15,-1 1 0,0 0 0,1-21 16,-1 21-16,22-22 0,-22 1 16,0 0-16,-21 20 0,22-20 0,-22 0 15,21 21-15,-42-1 0,21 1 0,-21 0 16,0 0-16,0 0 0,0 0 16,-21 42 15,21 0-31,0 0 15,0 0-15,-21 22 0,21-22 0,-21 0 16,21 21-16,0-21 0,0 1 16,-21 20-16,21-21 0,-21 0 15,21 0-15,0 1 0,0-1 0,0-42 47,0-1-47,0 1 0,0 0 16,21 0-16,0-21 0,0 20 0,0 1 0,-21-21 15,21 21-15,1 0 0,-1-1 16,0-20-16,0 42 0,-21-21 16,21 0-16,0 0 0,1 21 0,-1 0 15,0 0 1,0 0-16,-21 21 0,0 0 16,0 0-16,21-21 0,-21 42 0,0-20 15,21-1-15,-21 0 0,0 21 16,0-21-16,22 22 0,-22-22 0,21 0 15,-21 0-15,0 0 0,21 1 0,0-1 16,0-21-16,0 0 0,1 21 16,-1-21-16,0 0 0,0 0 15,0-21-15,0 0 0,1 21 0,20-43 16,-21 22-16,0 0 0,0-21 16,22-1-16,-22 1 0,0 0 0,0-1 15,22 1-15,-22 0 0,0-1 0,0-20 16,-21 20-16,0 1 0,0-21 15,0 20-15,0-20 0,0 20 16,0 1-16,0 21 0,0-21 0,-21 20 16,21 1-16,-21 21 15,0 0-15,21 21 0,-22-21 0,22 43 16,0-22-16,-21 21 0,21 1 0,0-1 16,-21 0-16,21 1 0,0 20 15,0-21-15,0 1 0,0 20 0,0-20 16,0-1-16,-21 0 0,21 1 0,0-1 15,-21 0-15,21-21 0,0 22 16,0-22-16,0 0 0,0 0 16,0 0-16,0-42 31,0 0-31,0 0 0,0 0 16,0 0-16,0-22 0,21 22 0,0-21 15,-21 21-15,21-1 0,0 1 16,1 0-16,-1 0 0,-21 0 0,21 0 15,0-1-15,0 22 0,0 0 0,1 0 16,-1 0-16,0 0 16,0 22-16,0-22 0,-21 21 0,21 0 15,1 0-15,-22 0 0,0 0 16,21 22-16,0-22 0,-21 0 0,21 0 16,-21 0-16,0 1 0,0-1 15,21 0-15,-21 0 0,21 0 0,1-21 16,-1 21-16,0-21 0,0 0 15,0 0-15,0 0 0,1-21 16,-1 21-16,0-21 0,21 0 0,-21 0 16,1 0-16,20-22 0,-21 22 0,0 0 15,22-43-15,-43 43 16,0 0-16,21 0 0,-21 0 16,0 0-16,0-1 0,0 1 0,0 0 15,-21 21 1,-1 0-16,1 0 0,21 21 15,-21 0-15,0-21 0,21 22 16,0-1-16,-21 0 0,0 0 0,21 0 16,0 22-16,0-22 0,0 0 0,0 0 15,0 21-15,0-20 0,0-1 16,0 0-16,0 0 0,21 0 0,0 0 16,0 1-16,0-22 0,0 0 15,1 0-15,-1 0 0,21 0 0,-21-22 16,22 22-16,-22-21 0,21 0 15,-21 0-15,22 0 0,-1 0 0,-21-22 16,21 22-16,-20 0 0,20-21 16,-21 20-16,0 1 0,0 0 0,1 0 15,-22 0-15,0 0 0,0-1 16,0 1-16,-22 21 16,1 0-16,0 0 15,21 21-15,-21-21 16,21 22-16,0-1 0,0 0 0,0 0 15,21 0-15,0 0 0,0 1 16,1-1-16,-1 0 0,0-21 16,0 21-16,0 0 0,-21 0 0,21 1 15,1-1-15,-1-21 0,0 21 16,-21 0-16,21-21 16,0 0 15,0 0-31,1 0 0,-22-21 15,21 0-15,0 0 0,0 21 0,-21-22 16,21 1-16,0 0 0,-21 0 0,22 0 16,-22 0-16,21-1 0,-21 1 15,21 0-15,-21 0 0,21 0 0,-21 0 16,21-1-16,-21 44 47,0-1-47,0 0 15,0 0-15,0 0 0,0 0 0,0 1 16,0-1-16,0 0 0,0 0 0,0 0 16,0 0-16,0 1 0,0-1 0,0 0 15,0 0-15,21-21 16,1 0-16,-1 0 0,0 0 16,0 0-16,0 0 0,0 0 0,1-21 15,-1 0-15,21 0 0,-21-1 16,0 1-16,1 0 0,-1-21 15,-21 21-15,21-22 0,0 1 0,-21 21 16,0-22-16,21 1 0,0-21 0,-21 20 16,22 1-16,-22 0 0,0-22 15,0 22-15,0-1 0,0 22 16,0-21-16,0 21 0,0 0 0,0-1 16,-22 22-16,1 0 0,0 22 15,0-1 1,21 21-16,-21 0 0,21 1 0,-21-1 15,21 0-15,0 1 0,0-1 16,0 0-16,-22 1 0,22 20 0,0-42 16,0 22-16,0-1 0,0 0 15,0-20-15,0-1 0,0 21 0,0-21 16,0 0-16,0 1 0,22-1 0,-22 0 16,21-21-1,0 0-15,0 0 0,0 0 16,0-21-16,1 21 0,-22-21 15,21-1-15,-21 1 0,21 0 0,-21 0 16,0 0-16,21-22 0</inkml:trace>
  <inkml:trace contextRef="#ctx0" brushRef="#br0" timeOffset="119945.26">6371 6117 0,'0'0'0,"-21"0"0,0 0 0,0 0 0,42-21 31,0 21-31,21-21 0,-21 21 0,22-21 16,-1 21-16,0-21 0,1 21 15,-1-22-15,0 22 0,1-21 0,-1 21 16,-21-21-16,22 21 0,-22 0 0,0-21 16,-21 0-16,0 0 15,-21 21 1,0 0-16,-1 0 0,1 0 0</inkml:trace>
  <inkml:trace contextRef="#ctx0" brushRef="#br0" timeOffset="120136.15">6011 5948 0,'-21'0'15,"42"0"16,0 0 1,1 0-17,-1 0-15,0 0 16</inkml:trace>
  <inkml:trace contextRef="#ctx0" brushRef="#br0" timeOffset="122004.39">7006 6329 0,'0'21'16,"-21"-21"-1,42-21 32,-21 0-31,21 21-16,0-21 0,1-1 0,-1 1 15,-21 0-15,21 0 0,0 0 0,-21 0 16,21-1-16,-21-20 0,0 21 0,0 0 16,0 0-16,-21 21 31,0 0-31,0 0 15,0 21-15,-1 0 0,22 0 0,0 0 16,-21 0-16,0 1 0,21-1 16,-21 0-16,21 0 0,0 0 15,0 22-15,0-22 0,0 0 0,0 0 16,0 0-16,0 0 0,0 1 16,21-1-16,0-21 0,0 0 0,-21 21 15,22-21-15,-1 0 0,0 0 16,0 0-16,21 0 0,-20-21 0,-1 0 15,0 21-15,21-22 0,-21 1 0,22 0 16,-22 0-16,0 0 0,21-22 16,-20 22-16,-1 0 0,21 0 15,-21-21-15,0 20 0,-21 1 0,0 0 16,22 0-16,-22 0 0,-22 21 31,1 0-31,0 0 0,0 0 0,0 21 16,21 0-16,-21-21 0,21 21 15,0 0-15,0 1 16,0-1-16,21-21 0,-21 21 16,21-21-16,0 21 0,0-21 0,-21 21 15,21-21-15,1 21 0,-1-21 0,-21 22 16,21-1-16,-21 0 16,0 0-1,21-21-15,-21 21 0,0 0 31,21-21-31,0 0 16,1 0-16,-1 0 16,0 0-16,0 0 0,0-21 0,0 0 15,1 21-15,20-21 0,-21 0 0,0 0 16,0-1-16,1 1 0,-1 0 0,0 0 16,0 0-16,0 0 0,0-1 15,-21 1-15,0 0 0,0 0 0,0 0 16,0 0-16,-21 42 31,0-21-15,0 21-16,21 0 0,0 0 15,0 0-15,-21 1 0,21-1 0,0 0 16,0 0-16,0 0 0,0 0 16,0 1-16,21-1 0,0 0 15,0-21-15,0 21 16,1-21-16,-1 0 0,0 0 0,21 0 15,-21 0-15,1 0 0,-1-21 0,0 0 16,0 21-16,0-21 0,0-1 16,1 1-16,-1 0 0,-21 0 15,0 0-15,21 0 0,0-1 0,-21 1 16,0 0-16,21 21 16,-21 21 15,0 0-31,0 1 15,-21-1-15,21 0 0,0 0 16,0 0-16,0 0 0,0 1 16,-21-22-16,21 21 0,0 0 15,21-42 17,0 0-17,0-1-15,1 1 16,-1 0-16,-21 0 0,21 0 15,0 0-15,0 21 0,0-22 0,1 22 16,-1 0-16,-21-21 0,21 21 0,0 0 16,-21 21-1,21 1 1,-21-1-16,0 0 0,0 0 16,21 0-16,-21 0 0,0 1 15,22-1-15,-1-21 0,-21 21 16,21-21-16,0 0 0,0 0 15,0 0-15,22 0 0,-22 0 16,21 0-16,1 0 0,-22 0 0,21 0 0,0 0 16,-20 0-16,-1-21 0,21 0 15,-21 21-15,0-22 0,-21 1 0,22 0 16,-22 0-16,0 0 0,21 0 0,-21-1 16,0 1-16,0 0 0,0 0 15,0 0-15,0 0 0,-21-1 0,-1 22 16,1 0-16,0 0 0,0 0 15,0 0-15,0 0 0,-1 22 0,1-22 16,0 21-16,21 0 0,-21-21 16,21 21-16,-21 0 0,21 0 15,0 1-15,-21-1 0,21 0 0,0 0 16,0 0-16,21 0 16,0-21-16,0 0 0,0 0 15,0 0-15,1 0 16,-1 0-16,0 0 0,0-21 15,0 0-15,0 0 16,1 21-16,-22-21 0,21 21 16,0 0-1,-21 21 1,0 0 0,0 0-16,0 22 0,0-22 0,0 21 15,0-21-15,-21 22 0,0-1 16,21 0-16,-22 1 0,1 20 0,21-21 15,-21 22-15,21-22 0,-21 22 0,21-22 16,0 22-16,-21-1 0,21 1 0,-21-22 16,21 21-16,-22 1 0,22-22 0,0 1 15,0-1-15,0 0 0,0 1 16,0-22-16,-21 0 0,21 0 0,0 0 16,-21-21-16,21 21 0,-21-21 31,0 0-31,0 0 15,-1-21 1,22 0-16,-21 21 0,21-21 0,0 0 16,-21 0-16,0-1 0,21-20 0,-21 21 15,0-21-15,21-1 0,-22 1 0</inkml:trace>
  <inkml:trace contextRef="#ctx0" brushRef="#br0" timeOffset="122207.28">8255 5927 0,'0'0'0,"-21"-21"0,21-22 16,0 22-16,-21 21 0,21-21 16,-22 21 30</inkml:trace>
  <inkml:trace contextRef="#ctx0" brushRef="#br0" timeOffset="122692.01">10626 5482 0,'21'-21'0,"-42"42"0,42-84 15,0 42-15,-21-1 0,0 1 16,0 0-16,0 0 0,0 0 0,0 0 16,0 42-1,0 0-15,0 0 16,-21 0-16,21 22 0,0-1 15,0 0-15,-21 22 0,-1-1 0,1-20 16,21 20-16,-21 1 0,0-1 16,0 1-16,0-22 0,-1 21 0,1-20 0,0-1 15,0 0-15,0 1 0,-22-1 0,43-21 16,-21 0-16,0 1 16,21-1-16,-21-21 0,21 21 15,-21-21-15,21-21 16,-21 21-16,-1-21 0,1-1 0</inkml:trace>
  <inkml:trace contextRef="#ctx0" brushRef="#br0" timeOffset="123478.53">9821 5990 0,'0'0'16,"0"-42"0,21 42-16,1 0 0,20 0 0,0-21 15,1 21-15,20 0 0,1-21 0,-1-1 16,1 22-16,-1-21 15,1 0-15,-1 0 0,22 0 0,-1 0 16,-20-1-16,21 1 0,-22 0 0,22-21 16,-22 21-16,1-22 0,-22 22 0,22-21 15,-22 21-15,-21-22 0,21 1 0,-20 21 16,-1-22-16,-21 22 0,0 0 16,0 0-16,0 0 0,0 0 0,-21 21 15,-1 0 1,1 21-16,0 0 0,0 0 0,0 21 15,-22 1-15,22-1 0,0 22 16,0-1-16,0 1 0,0-1 0,-22 1 16,22-22-16,0 21 0,0 1 15,0-22-15,21 1 0,-22-1 0,22 0 16,0 1-16,-21-22 0,21 0 0,0 0 16,0 0-16,0 0 0,21-21 31,1-21-31,-1 0 15,0 0-15,0-21 0,0 20 16,0 1-16,1 0 0,-1 0 0,-21 0 16,21-22-16,0 22 15,0 0-15,0 0 0,-21 0 0,22 21 0,-1 0 16,0 0 0,-21 21-1,0 0-15,0 0 0,21 0 0,-21 1 16,0 20-16,0-21 0,0 0 15,21 0-15,0 1 0,1-1 0,-22 0 16,21 0-16,0-21 0,0 21 0,0-21 16,0 0-16,1 21 0,-1-21 0,0 0 15,21 0-15,-21 0 0,1 0 0,-1 0 16,21-21-16,-21 21 0,22-21 16,-22 0-16,0 0 0,21 0 15,-21-1-15,1 1 0,41-42 16,-42 42-16,0-22 0,-21 22 0,0-21 15,22 21-15,-22-1 0,0 1 16,-22 21-16,22 21 16,-21-21-16,0 22 0,0-1 15,0 0-15,0 21 0,-1-21 0,1 1 16,21-1-16,-21 21 0,21-21 0,0 22 16,0-22-16,0 0 0,21-21 15,0 21-15,1-21 0,-1 21 16,0-21-16,0 0 0,0 0 15,0 0-15,22 0 0,-22 0 16,0-21-16,0 21 0,22-21 0,-22 0 16</inkml:trace>
  <inkml:trace contextRef="#ctx0" brushRef="#br0" timeOffset="123948.28">13081 4974 0,'0'0'0,"21"-21"0,0 0 0,0 0 0,1 21 16,-1 0-16,0 0 15,0 21-15,-21 21 16,0-21-16,0 43 0,0-22 0,0 22 16,0-1-16,0 1 0,0-1 0,0 22 15,0 0-15,0-1 16,0 1-16,-21 21 0,0-22 0,0 1 15,-1 0-15,-20 21 0,0-22 0,-1 22 16,1 0-16,-21-21 0,20-1 0,1 22 16,0-21-16,-1-22 0,1 22 0,21-22 15,0-20-15,-1 20 0,1-20 0,0-22 16,21 0-16,0 0 0,0-42 16,0 0-1,0 0-15,0-22 0,0 1 16,0 0-16,0-1 0,0-20 0,0-1 15</inkml:trace>
  <inkml:trace contextRef="#ctx0" brushRef="#br0" timeOffset="124256.07">12594 5990 0,'0'0'0,"0"-21"0,0-106 16,0 106-1,0-21-15,0 20 0,21 1 0,0-21 16,1 21-16,-1 0 0,21-1 15,0 1-15,-20 0 0,20 0 0,0 21 16,1 0-16,-1 0 0,0 21 16,1 0-16,-22 0 0,21 1 0,-21 20 0,0-21 15,-21 21-15,0-20 0,0 20 16,0 0-16,0-21 0,-21 1 16,0 20-16,0-21 0,0 0 0,0 0 15,-22 1-15,22-22 0,0 21 0,-21-21 16,20 0-16,1 0 0,0 0 15,21-21 17,21-1-32,0 22 0,1-21 15,-1 0-15,0 0 0,0 21 0</inkml:trace>
  <inkml:trace contextRef="#ctx0" brushRef="#br0" timeOffset="124623.37">13250 5800 0,'0'-21'0,"0"-1"16,0 1-16,0 0 0,21 21 16,1-21-16,-1 0 0,0 0 15,0 21-15,0 0 0,0 0 16,1 0-16,20 0 0,-21 0 0,0 0 16,0 21-16,22 0 0,-22 0 0,0 0 15,-21 22-15,0-22 0,21 21 0,-21-21 16,0 22-16,0-22 0,0 0 15,0 0-15,-21 0 0,0 0 0,21 1 16,-21-22-16,0 21 0,-1-21 0,1 0 16,0 0-1,0 0-15,21-21 16,0-1-16,0 1 0,0 0 16,0 0-16,21-21 0,0 20 0,0 1 15,-21 0-15,22-21 0,-1 21 16,0-1-16,-21 1 0,21 0 0,0 0 15,0 21-15,1 0 0,-22-21 0,21 21 16,0 0-16,0 0 0,0 0 0,0 0 16,1 0-1,-1 21-15</inkml:trace>
  <inkml:trace contextRef="#ctx0" brushRef="#br0" timeOffset="125056.32">14055 5821 0,'21'-21'16,"-21"0"-16,21-1 0,-21 1 16,0 0-16,0 0 15,-21 21-15,0 0 16,-1 0-16,1 0 0,0 0 16,0 21-16,0 0 15,0 0-15,-1 1 0,1-1 0,21 0 0,-21 21 16,21-21-16,-21 1 0,21 20 15,0-21-15,0 0 0,0 22 0,0-22 16,21 0-16,0-21 0,0 21 16,1 0-16,-1-21 0,21 0 0,-21 0 15,22 0-15,-22 0 0,0 0 0,21 0 16,-21 0-16,1-21 0,20 21 0,-21-21 16,0 0-16,0 0 0,1-1 0,-22 1 15,0 0-15,0 0 0,0 0 0,0-22 16,0 22-16,0-21 0,-22 21 15,1 0-15,0-22 0,-21 22 0,21 21 16,-22-21-16,22 21 0,-21 0 0,21 0 16,-22 0-16,22 0 0,0 0 15,0 0-15,0 21 0,-1-21 0,22 21 16,0 0-16,22 1 16,-1-22-16,21 0 15,-21 0-15,22 0 0,-1 0 0,0 0 16</inkml:trace>
  <inkml:trace contextRef="#ctx0" brushRef="#br0" timeOffset="125416.24">14922 5249 0,'0'-21'0,"0"42"0,0-84 16,0 42-16,0-22 0,-21 22 0,21 0 15,-21 21-15,0 0 0,0 0 0,0 0 16,-1 0-16,1 21 0,21 0 0,-21 22 15,0-22-15,0 42 0,0-20 16,-1 20-16,22 1 0,0-1 0,-21 22 16,0 0-16,21-1 0,-21-20 0,21 20 15,-21-20-15,0 21 0,-1-1 0,1-20 16,0 20-16,-21 1 0,21 21 0,-1-21 16,-20-1-16,21 1 0,-21 0 15,20-1-15,1 1 0,0-22 16,0 22-16,0-21 0,0-22 0,-1 21 15,1-20-15,21-22 0,0 21 0,-21-21 16,21 1-16,0-44 31,0 1-31,0 0 0,21-21 0,-21 21 16,21-22-16,1 22 0,-22-21 0,21-1 16,0 1-16,0 0 0,0-22 0,-21 22 15</inkml:trace>
  <inkml:trace contextRef="#ctx0" brushRef="#br0" timeOffset="125724.07">14372 6033 0,'0'0'0,"0"-22"0,0 1 15,0 0-15,0 0 0,0 0 0,0 0 16,0-1-16,0 1 0,21 0 16,0 0-16,1 0 0,20 0 0,-21-1 15,21 1-15,-20 21 0,20 0 0,0 0 16,-21 0-16,22 0 0,-22 0 0,21 21 15,-21-21-15,1 22 0,-22-1 0,0 0 16,0 21-16,0-21 0,0 1 16,-22-1-16,1 0 0,0 21 0,-21-21 15,-1 1-15,22-1 0,-21-21 16,0 21-16,20 0 0,-20-21 0,21 21 16,0-21-16,0 0 0,-1 0 0,22 21 15,22-21 16,-1 0-31,-21-21 0,21 21 16,0-21-16,0 21 0,0-21 0</inkml:trace>
  <inkml:trace contextRef="#ctx0" brushRef="#br0" timeOffset="126060.87">14838 6011 0,'0'0'0,"21"0"15,0-21 16,0 21-31,-21-21 0,21 21 16,1-21-16,-1 21 0,0-21 0,0 0 16,0 21-16,0-22 0,1 1 15,-1 0-15,0 0 0,0 0 0,-21 0 16,21-1-16,-21 1 0,0 0 0,-42 21 31,21 0-31,0 21 0,-1-21 0,1 21 16,0 22-16,0-22 0,-21 0 15,42 0-15,-22 22 0,22-22 0,-21 0 0,21 0 16,0 0-16,0 0 0,0 1 0,21-1 16,1 0-16,-1-21 0,0 21 15,0-21-15,0 0 0,0 0 16,1 0-16,-1 0 0,0 0 0,0 0 16,0 0-16,0 0 0,1 0 15,-1 0-15,0 0 0,0-21 0,0 21 16,-21-21-16</inkml:trace>
  <inkml:trace contextRef="#ctx0" brushRef="#br0" timeOffset="126424.25">15388 5863 0,'0'-21'0,"0"42"0,0-63 15,0 21-15,0 0 16,0-1-16,0 1 0,0 0 16,21 21-16,0-21 15,1 21-15,-1 0 0,0 0 0,0 0 16,0 0-16,0 0 0,1 21 0,-1 0 15,0 0-15,0 1 0,0-1 16,-21 0-16,21 21 0,-21-21 0,0 1 16,0 41-16,0-42 0,0 0 15,-21 1-15,0-1 0,0 0 0,0 0 16,0 0-16,-1-21 0,1 0 16,0 0-1,21-21 1,0 0-16,0 0 15,0 0-15,21-1 0,0 1 0,-21-21 16,22 21-16,-1-22 0,0 22 0,-21-21 16,21 0-16,0-1 0,0 1 0,1 0 15,-1 20-15,0-20 0,0 21 0,0 0 16,-21 0-16,21-1 0,1 1 16,-22 0-16,21 0 0,0 21 15,0 0-15</inkml:trace>
  <inkml:trace contextRef="#ctx0" brushRef="#br0" timeOffset="127352.96">16298 5207 0,'0'0'0,"0"-21"0,0 0 16,0 0-16,0-1 16,-21 22-1,0 0-15,21 22 0,-21-1 0,0 0 16,-1 21-16,1-21 0,21 22 0,-21-1 15,0 0-15,0 1 0,0 20 16,-1-20-16,1 20 0,0 1 0,0-22 16,0 21-16,21-20 0,0 20 15,-21-20-15,21-1 0,0-21 0,0 21 16,0-20-16,0-1 0,0 21 0,21-42 16,0 21-16,0 0 0,0-21 0,0 0 15,1 0-15,20 0 0,-21 0 0,21 0 16,1-21-16,-22 0 0,21 21 15,1-21-15,-1 0 0,-21 0 0,21-1 16,-20 1-16,-1-21 0,21 21 0,-42 0 16,21-22-16,-21 22 0,21 0 0,-21 0 15,0 0-15,0-1 16,-21 22 0,0 0-16,21 22 0,-21-1 15,0 0-15,21 0 0,0 0 0,0 0 16,-21 1-16,21-1 0,0 21 15,0-21-15,0 0 0,0 1 0,0-1 16,0 0-16,21 0 0,0 0 16,0 0-16,0-21 0,0 0 0,22 0 15,-22 0-15,0 0 0,21 0 0,-20 0 16,20 0-16,-21 0 0,21-21 16,-20 21-16,20-21 0,-21 0 0,0 0 15,0 0-15,1-1 0,-1 1 0,0 0 16,-21 0-16,21-21 0,-21 20 0,0 1 15,0 0-15,0 0 0,0 0 0,-21 21 32,0 0-32,0 21 15,-1 0-15,22 0 0,0 0 16,0 1-16,-21 20 0,21-21 0,0 0 16,0 0-16,0 1 0,0-1 0,0 0 15,0 0-15,21-21 0,1 21 0,-1-21 16,0 0-16,0 21 0,0-21 15,0 0-15,1 0 0,-1 0 0,0 0 16,21-21-16,-21 21 0,1-21 0,-1 21 16,0-21-16,0 0 0,0 0 15,22-1-15,-22 1 0,0 0 16,0-21-16,-21 21 0,21-1 0,0-20 16,-21 21-16,0 0 0,0 0 0,0-1 15,-21 22 1,0 0-16,0 0 0,21 22 15,-21-22-15,0 21 0,21 0 16,0 0-16,0 0 0,0 0 0,0 1 16,0-1-16,0 0 0,0 0 0,0 0 15,0 0-15,0 1 0,0-1 16,0 0-16,0 0 16,-22-21-1,1 0 1,21-21-1,-21 21-15,21-21 16,-21 0-16,21-1 0,0 1 0,0 0 16</inkml:trace>
  <inkml:trace contextRef="#ctx0" brushRef="#br0" timeOffset="127519.86">17039 5440 0,'0'0'0,"-21"0"0,21-21 16,-21 21-16,21-21 0,0-1 15,-21 22-15,21-21 16,-22 21 0,1 0 15,0 0-31,0 0 0</inkml:trace>
  <inkml:trace contextRef="#ctx0" brushRef="#br0" timeOffset="127739.74">15875 5525 0,'0'0'0,"-21"21"0,0-21 15,-1 0-15,44 0 16,-1 0-16,21 0 0,-21-21 16,22 21-16,-1-22 0,21 22 15,-20-21-15,-1 21 0,22 0 16,-22-21-16,0 21 0,-21 0 0,1 0 15,-1-21-15,0 21 0,0 0 0,0 0 16,0-21 0,1 21-16</inkml:trace>
  <inkml:trace contextRef="#ctx0" brushRef="#br0" timeOffset="129787.26">18521 5292 0,'0'0'0,"0"21"0,0 0 16,21-21-16,0 0 15,0 0-15,0 0 0,1 21 0,-1-21 16,0 0-16,21 0 0,-21 0 15,1 0-15,20-21 0,-21 0 0,21 21 16,-20-21-16,20 0 0,0-22 0,1 22 16,-1-21-16,0 21 0,22-22 15,-22 1-15,22-22 0,-22 22 0,21-21 16,1-1-16,-22 1 0,22-1 16,-22 1-16,0-1 0,-20-21 0,-1 22 15,0-22-15,0 22 0,-21-22 0,0 22 16,0-1-16,0 22 0,-21-1 0,21 1 15,-21 0-15,0 21 0,-22 21 16,22-22-16,-21 22 0,-1 0 0,22 22 16,-21-1-16,0 21 0,-1 0 0,1 22 15,0-1-15,-1 1 0,1 21 16,0-1-16,-1 22 0,22 0 16,-21 0-16,-1 0 0,22-1 0,-21 1 0,21 0 15,-22 21-15,22-21 0,0 0 16,-21 21-16,21-21 0,-22-1 0,22 1 15,0 0-15,0 21 0,0-21 0,-1 0 16,1 0-16,21-1 0,0 1 0,0 0 16,0-21-16,-21-1 0,21-20 15,0 21-15,-21-22 0,21 1 0,0-1 16,0-21-16,0 1 0,0-1 0,0 0 16,0-20-16,0-1 0,0 0 0,21 0 15,0-21-15,0 0 0,1 0 0,-1-21 16,0 0-16,21 21 0,-21-43 0,22 22 15,-1 0-15,-21-21 0,22-1 0,-1 1 16,0 0-16,1-1 0,-1 1 0,0 0 16,-21-22-16,22 1 0,-1-1 15,0 1-15,1-1 0,-22-20 0,21 20 16,-42-21-16,0 22 0,0-1 0,0-20 16,0 20-16,-21 22 0,-21-22 0,-1 22 15,1 0-15,-21-1 0,20 22 16,-20-21-16,20 21 0,-20 0 0,21 21 15,-22-22-15,22 22 0,-1 0 0,22 0 16,0-21-16,0 21 0,21-21 16,0 0-16,21 0 15,21 21-15,-20-21 0,20-1 16,0 1-16,1 0 0,-1-21 16,21 21-16,1-22 0,-22 22 0,22-21 15,-1 21-15,1-22 0,-22 1 0,0 21 16,1-22-16,-1 1 0,-21 21 0,0 0 15,-21 0-15,0-1 0,0 1 16,0 0-16,-21 21 16,0 0-16,0 0 0,0 0 0,0 21 15,-1-21-15,1 43 0,0-22 0,0 0 16,21 21-16,-21-21 0,21 22 0,0-22 16,0 21-16,0-21 0,0 22 15,21-22-15,0 0 0,0 0 16,22 0-16,-22 1 0,0-22 0,0 0 15,21 0-15,1 0 0,-22 0 0,21 0 16,1 0-16,-1-22 0,0 22 0,1-21 16,-1 0-16,-21 0 0,21 0 0,1-22 15,-22 22-15,21 0 0,-21 0 16,1 0-16,-1 0 0,-21-1 0,21 1 16,-21 0-16,0 42 31,-21-21-31,0 21 0,21 1 0,-22 20 15,1-21-15,0 0 16,21 22-16,0-22 0,-21 0 0,21 21 16,0-21-16,0 1 0,0-1 0,0 0 15,0 0-15,0 0 0,21 0 0,0-21 16,0 0-16,1 0 0,-1 0 16,21 0-16,-21 0 0,22-21 15,-22 21-15,21-21 0,-21 0 0,22 0 16,-22 0-16,21-1 0,-21 1 0,0 0 15,-21 0-15,0-21 0,0 20 16,0 1-16,0 0 0,0 0 0,-21 0 0,0 0 16,0-1-16,0 22 0,0 0 0,-22 0 15,22 0-15,0 0 16,0 0-16,0 0 0,-1 0 0,1 0 16,42 0-1,1 0 1,-1 0-16,0 0 0,21 0 0,1 0 15,-22 0-15,21-21 0,0 21 16,-20 0-16,20 0 0,0 0 0,-21 0 16,22 0-16,-22 0 0,21 0 0,-21 0 15,1 0-15,-1 21 0,0 1 0,-21-1 16,0 0-16,21 21 0,-21-21 16,0 1-16,0-1 0,0 0 15,0 0-15,0 21 0,0-20 16,0-1-16,0 0 0,0 0 0,-21 0 15,21 0-15,-21-21 16,21-21 15,0 0-31,0 0 0,0 0 16,0 0-16,0-1 0,21-20 0,0 21 16,0-21-16,0 20 0,1-20 0,-1 0 15,0 21-15,0-1 0,0-20 16,0 21-16,1 21 0,-1-21 0,0 21 15,0 0-15,0 0 0,0 0 16,1 21-16,-1 0 0,-21 0 16,21 0-16,-21 1 0,21 20 0,-21-21 15,21 21-15,-21-20 0,0 20 0,0 0 16,0-21-16,0 1 0,0 20 0,0-21 16,0 0-16,0 0 0,0 1 15,-21-22 1,21-22-16,-21 1 15,21 0-15,0 0 0,0 0 16,0 0-16,42-22 0,-21 22 0,1 0 16,-1-21-16,21 20 0,0-20 15,1 0-15,-22-1 0,21 22 16,1-21-16,-1 21 0,0 0 0,1-1 16,-1 22-16,-21 0 0,0 0 0,0 0 15,1 0-15,-1 22 0,-21-1 0,0 0 16,0 21-16,0-21 0,0 22 0,0-1 15,0 0-15,0 1 0,0-1 16,0-21-16,-21 22 0,21-1 0,-22-21 16,22 21-16,0-20 0,0-1 0,0 0 15,22-21 1,-1 0-16,0 0 0,21 0 0,1-21 16,-1 0-16,0 21 0</inkml:trace>
  <inkml:trace contextRef="#ctx0" brushRef="#br0" timeOffset="130387.94">23050 5313 0,'0'-21'16,"0"0"-1,0-1-15,0 1 16,0 0-16,22 0 0,-1 0 15,0 0-15,-21-1 0,21 1 0,0-21 16,0 21-16,-21-22 0,22 22 0,-1-21 16,0 21-16,-21 0 0,0-1 15,0 1-15,21 0 0,-21 42 32,0 0-32,-21 1 0,0 20 0,0 0 15,-1 1-15,22-1 0,-21 0 0,0 1 16,0 20-16,0-21 0,21 1 0,-21-1 15,21 0-15,-22 1 0,22-1 16,0 0-16,0 1 0,0-1 0,0-21 16,0 22-16,0-22 0,0 21 0,0-21 15,0 0-15,0 1 0,0-1 16,0 0-16,-21-21 31,0 0-31,0 0 0,0 0 0,-22 0 16,22 0-16,-21 0 0,0 0 0,-1 0 15,1 0-15,0 0 0,-1 0 0,22 0 16,0 0-16,0 0 0,0 0 0,42 0 31,0 0-31,21 0 0,1 0 16,-1 0-16,21 0 0,1 0 0,-22 0 16,22 0-16,-22 0 0,22 0 15,-22 0-15,0 0 0,1 0 0,-1 0 0,-21 0 16,0 0-16,0 0 0,1 0 0,-1 0 15,-42 0 17,-1 0-32,1 0 0,-21 0 15,-22 0-15,22 0 0,-43 0 0,1 21 16,-22 0-16</inkml:trace>
  <inkml:trace contextRef="#ctx0" brushRef="#br0" timeOffset="131271.64">2392 7726 0,'0'0'0,"21"0"0,0-21 0,0 0 16,0 21-16,1-22 0,-22 1 15,21 0-15,-21 0 0,0 0 16,0 0-16,0-1 0,-21 1 0,-1 21 15,-20-21-15,21 21 0,-21 0 16,-1 0-16,1 0 0,0 0 0,-22 21 16,22 0-16,-1 1 0,1-1 15,21 21-15,-21-21 0,20 43 16,1-22-16,0 0 0,21 22 0,0-1 16,0 1-16,0-1 0,0 1 0,0-1 15,0-20-15,0-1 0,21 0 16,0 1-16,1-1 0,-1-21 0,0 0 15,21 1-15,-21-1 0,22-21 0,-1 0 16,0 0-16,22 0 0,-22 0 16,1-21-16,20 21 0,-21-22 0,22 1 15,-22-21-15,22 21 0,-22-22 0,0 1 16,1 0-16,-1-1 0</inkml:trace>
  <inkml:trace contextRef="#ctx0" brushRef="#br0" timeOffset="131523.49">3217 7472 0,'0'0'16,"0"-42"-16,21 20 0,-21-20 0,0 21 0,0 0 16,0 0-16,-21 21 15,0 21 1,0 0-16,21 21 0,-21-21 0,21 22 16,-21 20-16,21-20 0,-22-1 0,22 21 15,0-20-15,0 20 0,0 1 16,-21-22-16,0 22 0,21-1 0,-21-21 15,21 22-15,0-22 0,-21 1 16,21-1-16,0-21 0,0 0 0,0 0 16,0 1-16,0-1 0,21-21 15,0 0-15,0-21 16,0-1-16,22 1 0,-22 0 16</inkml:trace>
  <inkml:trace contextRef="#ctx0" brushRef="#br0" timeOffset="132682.6">3916 7980 0,'0'0'0,"42"0"0,22-21 15,-43 21-15,-21-21 16,0-1-16,0 1 16,0 0-16,0 0 0,-21 0 15,-1 0-15,1-1 0,0 1 16,0 21-16,0 0 15,0 0-15,-1 0 0,1 0 0,0 0 16,0 0-16,0 21 0,0 1 16,-1 20-16,1-21 0,21 21 0,0 1 15,0-1-15,-21 0 0,21 1 16,0-1-16,0 0 0,0-20 0,0 20 16,0-21-16,0 0 0,0 0 15,21 1-15,0-22 0,1 0 0,-1 0 16,0 0-16,0 0 15,0 0-15,0-22 0,22 22 0,-22-21 16,0 0-16,0-21 0,0 21 0,1-1 16,-1-20-16,0 0 0,21-22 15,-42 22-15,0 21 0,0-22 16,0 22-16,0-21 0,0 21 0,0 0 16,0-1-16,0 44 31,0-1-31,-21 0 15,21 21-15,0-21 0,0 22 16,0-1-16,0-21 0,0 22 0,0-1 16,0-21-16,0 21 0,0-20 0,21 20 15,0-21-15,-21 0 0,22-21 16,-1 21-16,0-21 0,21 0 0,-21 0 16,22 0-16,-1 0 0,-21 0 0,22-21 15,-1 0-15,0 0 0,1 0 0,-1 0 16,0-22-16,1 22 0,-22-21 15,21-1-15,0 22 0,-20-21 0,-1 0 16,0 20-16,0 1 0,0 0 0,-21 0 16,0 0-16,-21 21 31,0 0-31,0 21 0,21 0 0,0 0 16,-21 0-16,21 1 0,0 20 0,0-21 15,0 0-15,0 22 0,0-22 0,21 0 16,0 21-16,-21-21 0,21 1 0,0-1 15,0 0-15,1 0 0,-22 0 16,21 0-16,0-21 16,-42 0-1,0-21 1,21 0-16,-22 21 0,1-21 16,0 0-16,0 21 0,0-21 0,0-1 15,-1 22-15,1 0 0,0 0 16,0 0-16,0 0 15,21 22-15,0-1 16,0 0-16,0 0 16,0 0-16,0 0 0,21-21 0,0 22 15,0-22-15,0 21 0,1-21 0,20 0 16,-21 0-16,21 0 0,-20 0 0,20 0 16,0 0-16,-21 0 0,22-21 15,-22-1-15,21 22 0,-21-21 0,22 0 16,-22-21-16,21 21 0,-21-1 0,22 1 15,-22-21-15,0 21 0,0-22 16,0 22-16,1-21 0,-22 21 0,21 0 16,-21-1-16,0 1 0,0 0 15,-21 21 1,-1 0-16,1 0 0,21 21 0,0 0 16,-21 1-16,21-1 0,0 0 0,0 21 15,0-21-15,0 22 0,0-22 16,0 0-16,21 0 0,-21 22 15,21-22-15,1 0 0,-1 0 0,0 0 0,-21 0 16,21 1-16,-21-1 0,0 0 16,-21-21-16,0 0 15,0 0-15,-1 0 16,1 0-16,0 0 0,0 0 0,0 0 16,0 0-16,-22 0 0,22-21 0,0 0 15,0-1-15,21 1 0,0 0 0,-21 0 16</inkml:trace>
  <inkml:trace contextRef="#ctx0" brushRef="#br0" timeOffset="133139.74">7302 7387 0,'0'0'0,"43"-21"0,-22-21 0,21-22 16,-21 22-16,-21 21 0,0 0 15,0-1-15,0 1 16,0 0-16,-21 42 16,0-21-1,21 43-15,0-22 0,0 21 0,-21 22 16,21-1-16,-21-21 0,21 22 16,0 21-16,-21-22 0,21 1 0,0-1 15,-22 22-15,22-22 0,-21 1 0,21 20 16,0-41-16,0 20 0,0-20 0,0-1 15,0 0-15,0-21 0,0 22 0,0-22 16,0 0-16,21-21 16,1 0-1,-22-21-15,21 0 0,0 0 0,0-1 0,0 1 16,0-21-16</inkml:trace>
  <inkml:trace contextRef="#ctx0" brushRef="#br0" timeOffset="133484.54">7768 7811 0,'0'0'0,"21"-22"16,-21 44 0,0-1-16,-21 0 15,0 0-15,0 0 0,0 22 0,21-22 16,-22 21-16,1-21 0,21 22 16,0-1-16,0-21 0,0 21 0,0-20 15,0-1-15,0 21 0,0-21 16,21 0-16,1-21 0,-1 0 0,21 0 15,-21 0-15,22 0 0,-22 0 16,21-21-16,-21 0 0,22 21 0,-22-21 16,21 0-16,-21-22 0,0 22 15,1 0-15,-22-21 0,0 21 0,0-22 16,0 22-16,0-21 0,0 21 0,-22-1 16,-20 1-16,21 0 0,0 0 0,-22 0 15,22 21-15,-21 0 0,0-21 0,20 21 16,-20 0-16,21 0 0,0 0 15,-22 0-15,22 0 0,0 0 16,0 0-16,0 0 0,21-22 16,-21 22-16</inkml:trace>
  <inkml:trace contextRef="#ctx0" brushRef="#br0" timeOffset="133723.41">7218 7705 0,'0'0'0,"0"-21"15,42 21 1,-21 0-16,22-22 0,-1 1 16,0 21-16,22-21 0,-1 21 0,1-21 15,-1 21-15,1-21 0,-22 21 16,22 0-16,-22 0 0,-21 0 0,21-21 16,-20 21-16,-1 0 0,0 0 15,0 0 1,-21-22-16,21 22 15,0 0 1,-21-21-16</inkml:trace>
  <inkml:trace contextRef="#ctx0" brushRef="#br0" timeOffset="135164.48">10033 8170 0,'0'0'0,"0"-21"0,21 0 0,0 0 0,0 0 16,1-22-16,-1 22 0,0 0 15,0-21-15,0 21 0,0-1 0,1-20 16,-22 21-16,0-43 0,0 43 16,-22 0-16,1-21 0,0 21 15,-21-1-15,-1 1 0,1 21 0,-21 0 16,-1 0-16,22 0 0,-22 0 15,22 0-15,-22 0 0,22 21 0,0 1 0,-1 20 16,22-21-16,-21 21 0,21 1 16,0 20-16,21-20 0,0 20 0,0-21 15,0 1-15,0 20 0,0-20 16,21-22-16,0 21 0,0-21 0,21 22 0,-20-43 16,-1 21-16,21-21 0,0 0 15,-20 0-15,20 0 0,0 0 0,1-21 16,-1-1-16,0 1 0,1 0 15,-1 0-15,0 0 0,1-22 0,-22 1 16,21 21-16,-21-21 0,0-1 0,1 22 16,-1-21-16,-21-1 0,0 22 0,0-21 15,0 21-15,0 0 0,0-1 0,0 1 16,0 0-16,0 42 16,-21 0-1,21 1-15,0-1 0,-22 21 0,22 0 16,0-20-16,0 20 0,0 0 0,0 1 15,0-22-15,0 21 0,0-21 16,0 22-16,22-22 0,-1 0 0,0-21 16,0 21-16,0-21 0,0 0 0,1 0 15,-1 0-15,0 0 0,0-21 0,21 0 16,-20 0-16,-1-1 0,21 1 16,0 0-16,-20-21 0,-1 21 0,0-22 15,0 22-15,0-21 0,-21 21 0,0-1 16,0-20-16,0 21 0,0 0 0,0 0 15,0-1-15,-21 22 16,21 22 0,0-1-16,-21 0 0,21 0 0,-21 21 15,21-20-15,-21 20 0,21 0 16,0-21-16,0 22 0,0-22 0,0 0 16,0 21-16,0-20 0,0-1 15,0 0-15,0-42 31,0 0-31,21-1 16,0 1-16,0 0 0,0 0 0,-21 0 0,21-22 16,22 22-16,-22-21 0,0 21 15,0 0-15,22-22 0,-22 22 16,0 0-16,0 0 0,0 21 16,0 0-16,-21 21 15,0 0-15,22 21 0,-22-20 16,0-1-16,0 21 0,0-21 0,0 22 15,0-22-15,21 21 0,-21-21 0,21 0 16,0 1-16,-21-1 0,21 0 16,0 0-16,1 0 0,-1-21 0,21 0 15,-21 0-15,0 0 0,22 0 0,-1 0 16,-21 0-16,22-21 0,-22 0 0,21 21 16,0-21-16,-20 0 0,20-1 15,-21 1-15,21-21 0,-20 21 0,-1 0 16,0-22-16,0 22 0,0-21 0,-21 21 15,0-1-15,0-20 0,0 21 16,0 0-16,0 42 31,0 0-31,0 0 0,-21 0 0,21 22 16,-21-22-16,21 21 0,0-21 0,-21 22 16,21-1-16,0-21 0,0 0 0,0 22 15,0-22-15,0 0 0,0 0 0,21 0 16,0-21-16,0 22 0,0-22 0,1 0 15,-1 0-15,0 0 0,0 0 16,0 0-16,0-22 0,1 1 0,20 0 16,-21 0-16,0 0 0,0 0 15,1-1-15,-1 1 0,0-21 0,-21 21 16,0-22-16,0 1 0,0 0 0,0 21 16,0-22-16,-21 1 0,0 21 0,-22 0 15,22-1-15,-21 1 0,21 0 0,-22 21 16,1 0-16,21 0 0,-22 0 0,1 0 15,21 21-15,-21 0 0,20 1 0,1-22 16,-21 21-16,21 0 0,0 21 16,21-21-16,0 1 0,0-1 0,0 0 15,0 0-15,0 0 16,21-21-16,0 0 0,21 0 0,-21 0 16,22 0-16,20-21 0,-20 21 0,20-21 15</inkml:trace>
  <inkml:trace contextRef="#ctx0" brushRef="#br0" timeOffset="135456.31">12615 7366 0,'0'0'15,"21"-42"-15,-21-1 0,0 1 0,0 0 0,0-1 16,0 22-16,0 0 0,0 0 0,0 0 16,0 42-1,0 0-15,0 0 0,0 22 16,0-1-16,-21 0 0,0 22 15,21-22-15,-21 22 0,21-1 0,-21 1 16,0-1-16,-1 1 0,22-1 0,-21 1 16,0-22-16,21 21 0,-21-20 0,21 20 15,-21-20-15,21-22 0,0 21 0,0-21 16,0 22-16,-21-22 0,21 0 0,0 0 16,-22-42 15,22 0-31,0 0 15,0-1-15,-21 1 0</inkml:trace>
  <inkml:trace contextRef="#ctx0" brushRef="#br0" timeOffset="136657.07">12065 7895 0,'0'0'0,"0"-21"0,-21 21 16,42 0-1,21 0-15,-21 0 16,22 0-16,-1-21 0,22 21 0,-22-21 15,21 21-15,1-21 0,-22 21 16,22-22-16,20 1 0,-20 0 0,-1 0 0,1 0 16,-22 0-16,22-1 15,-1 1-15,-20 0 0,-1-21 0,0-1 16,-21 1-16,1 21 0,-1-21 0,-21-1 16,0 1-16,0 0 0,0 20 0,0 1 15,0 0-15,-21 0 0,-1 21 0,1 0 16,0 0-16,0 21 0,0 0 15,21 0-15,-21 22 0,-1-22 16,22 21-16,-21 22 0,21-22 0,0 22 16,-21-22-16,0 0 0,0 22 0,21-22 15,-21 22-15,21-22 0,-22 21 0,1-20 16,21-1-16,0 0 0,-21 1 0,21-1 16,-21-21-16,21 22 0,0-22 15,0 0-15,0-42 31,21 21-31,0-21 16,0-1-16,1-20 0,-1 21 0,0 0 16,0-22-16,0 22 0,22 0 0,-22-21 15,0 21-15,0-1 0,0 1 0,22 0 16,-43 0-16,21 21 0,0 0 0,0 0 16,-21 21-1,0 0-15,0 0 16,0 1-16,0-1 0,0 0 0,0 0 15,0 0-15,0 0 0,21 22 16,-21-22-16,0 0 0,21 0 16,1 0-16,-1 1 0,0-22 15,0 21-15,21-21 0,-20 0 16,-1 0-16,0 0 0,0 0 0,21-21 16,-20 21-16,-1-22 0,21 1 0,-21 0 15,0 0-15,22 0 0,-22 0 0,0-1 16,0-20-16,0 21 0,1-21 0,-1 20 15,-21-20-15,0 21 0,0-21 0,0 20 16,0 1-16,0 0 0,0 0 0,0 0 16,-21 21-16,-1 0 15,1 0 1,21 21-16,-21-21 0,21 21 0,-21 0 16,21 0-16,-21 22 0,21-22 0,0 0 15,0 21-15,0-20 0,0-1 0,0 21 16,0-21-16,0 0 0,0 22 0,0-22 15,0 0-15,0 0 0,21-21 0,-21 21 16,21 1-16,0-22 0,0 0 0,1 0 16,-1 0-16,21 0 0,-21 0 15,0-22-15,1 22 0,-1-21 0,0 21 16,0-21-16,0 0 0,0 0 0,1 0 16,-1-1-16,0 1 0,0-21 15,-21 21-15,0 0 0,21-1 0,-21-20 16,0 21-16,0 0 0,0 0 0,0-1 15,0 1-15,-21 21 16,0 0 0,0 0-16,0 0 0,21 21 15,21-21 17,0 0-32,0 0 0,0 0 15,0 0-15,1 0 0,-1 0 16,0 0-16,0-21 0,0 21 0,0 0 15,-21-21-15,0 42 32,0 0-17,0 1-15,0-1 0,0 0 0,0 21 16,0-21-16,-21 1 0,21 20 0,0-21 16,0 21-16,0-20 0,0 20 0,0-21 15,0 0-15,0 0 0,0 1 0,0-1 16,21 0-16,1-21 0,-1 0 15,0 0-15,0 0 0,0 0 16,0 0-16,1 0 0,-1 0 0,0-21 16,0 21-16,0-21 0,-21-1 15,21 1-15,1 0 0,-22 0 0,21 0 16,-21 0-16,0-1 0,21 1 0,-21-21 16,21 21-16,-21 0 0</inkml:trace>
  <inkml:trace contextRef="#ctx0" brushRef="#br0" timeOffset="139412.41">16150 7451 0,'21'0'16,"-42"0"-16,42-21 0,0 21 0,-21-22 16,22 22-16,-22-21 0,21 21 15,-21-21-15,0 0 16,0 0-16,0 0 15,0-1-15,-21 22 32,-1 0-17,1 22-15,0-1 0,21 0 0,-21 0 16,0 0-16,0 22 0,-1-22 16,1 21-16,0 0 0,0 1 0,21-1 15,-21-21-15,0 22 0,-1-1 16,1 0-16,21-21 0,-21 22 0,21-1 15,-21-21-15,21 0 0,0 22 0,0-22 16,0 0-16,0 0 0,21 0 0,0 1 16,0-22-16,1 0 0,20 21 0,-21-21 15,0 0-15,22 0 0,-1 0 0,0 0 16,-21-21-16,22-1 0,20 22 0,-20-21 16,-1 0-16,0 0 0,1 0 15,-1 0-15,0-22 0,1 22 0,-22 0 16,21-21-16,0 20 0,1-20 15,-22 0-15,0-1 0,21 1 0,-20-21 0,-1 20 16,21-20-16,-21-1 0,0 1 16,1 20-16,-1-20 0,-21 21 0,21-1 15,-21 1-15,21 0 0,-21-1 0,0 22 16,0 0-16,0 0 0,0 0 16,0-1-16,0 44 15,-21-22 1,0 42-16,0-21 0,21 21 0,-22 1 15,1-1-15,0 0 0,21 22 0,-21-22 16,0 22-16,21-1 0,-21-20 0,-1 20 16,22-21-16,0 1 0,-21-1 0,21 0 15,0 1-15,0-1 0,0-21 16,0 22-16,0-22 0,0 0 16,0 0-16,21 0 0,1 0 0,-1 1 15,0-22-15,0 0 0,21 21 0,-20-21 16,20 0-16,0 0 0,1 0 0,-1 0 15,0 0-15,1-21 0,20 21 0,-21-22 16,1 22-16,-1-21 0,0 0 0,1 0 16,-1 0-16,0 0 0,-20-1 0,-1 1 15,21-42-15,-21 42 0,-21-22 16,21 22-16,-21-21 0,0-1 0,0 22 16,0-21-16,0 21 0,0 0 0,-21-1 15,0 1-15,0 0 0,0 21 16,0 0-16,-1 0 0,-20 21 15,21 0-15,0 1 0,0-1 16,-1 0-16,1 0 0,0 21 0,0-20 16,0 20-16,21-21 0,0 21 0,-21-20 15,21 20-15,0-21 0,-22 0 0,22 0 16,0 1-16,0-1 0,0 0 0,0 0 16,22 0-16,-1-21 0,-21 21 15,21-21-15,0 0 0,0 0 16,0 0-16,1 0 0,-1 0 0,0-21 15,0 0-15,0 21 0,-21-21 0,21 0 16,1 0-16,-1-1 0,0 1 0,0 0 16,0 0-16,-21-21 0,21 20 15,-21-20-15,22 21 0,-22-21 0,0 20 16,0-20-16,0 21 0,0 0 0,0 0 16,0-1-16,0 1 15,0 42 1,0 1-16,0-1 0,0 0 15,0 0-15,-22 21 0,22 1 0,-21-1 16,21-21-16,0 22 0,0-1 0,0 0 16,0 1-16,0-22 0,0 21 0,0-21 15,21 0-15,1 22 0,-22-22 16,21 0-16,0-21 0,21 21 0,-21-21 16,1 0-16,-1 0 0,0 0 0,21 0 15,-21 0-15,1 0 0,20-21 0,-21 0 16,0 0-16,22 0 0,-22-1 0,21 1 15,-21 0-15,22 0 0,-22-21 0,0 20 16,0 1-16,0-21 0,0 21 16,1-22-16,-22 22 0,21-21 0,-21 21 15,0 0-15,0-1 0,-21 22 16,-1 0 0,1 22-16,21-1 0,-21 0 0,21 0 15,-21 0-15,21 0 0,0 1 0,0 20 16,0-21-16,0 0 0,0 0 15,21 1-15,0-1 0,0 0 0,-21 0 16,0 0-16,22 0 0,-22 1 0,21-22 16,-21 21-16,0 0 0,0 0 15,-21-21 17,-1 0-32,1 0 0,0-21 15,0 0-15,0 21 0,0-21 0,-1-1 16,1 22-16,0-21 0,0 0 0,0 0 15,0 21-15,21-21 16,-22 21 0,22 21-1,0 0-15,0 0 0,0 0 16,0 1-16,22-1 0,-22 0 16,21 0-16,0-21 0,0 21 0,0-21 15,0 21-15,1-21 16,20 0-16,-21 0 0,0 0 0,22 0 15,-22 0-15,21 0 0,-21-21 0,22 21 16,-1-21-16,0 0 0,1 0 0,-1 21 16,-21-21-16,21-1 0,1-20 0,-1 21 15,-21 0-15,0 0 0,22-22 16,-22 22-16,0 0 0,-21-21 0,21 20 16,-21 1-16,0 0 0,0 0 0,0-21 15,-21 42 1,0 0-1,0 0-15,0 21 0,-1-21 0,1 21 16,21 0-16,0 0 0,0 0 0,0 22 16,0-22-16,0 0 0,0 0 0,0 0 15,21 1-15,1-1 0,-1 0 0,0 0 16,-21 0-16,21 0 0,0 1 0,0-22 16,-21 21-16,0 0 0,22 0 15,-22 0-15,-22-21 16,1 0-1,0 0-15,-21 0 0,21 0 16,-1 0-16,1 0 0,0-21 0,0 21 16,0-21-16,0 21 0,-1-21 15,22 0-15,0-1 16,0 1-16,0 0 0,0 0 16,22-21-16,-1 20 0,-21 1 0</inkml:trace>
  <inkml:trace contextRef="#ctx0" brushRef="#br0" timeOffset="139843.16">19875 6668 0,'0'-22'15,"0"44"32,0-1-31,0 0-16,-21-21 0,21 21 0,0 0 15,0 0-15,0 1 0,0-1 16,-21 0-16,21 0 16,-21-21-16,21 21 15</inkml:trace>
  <inkml:trace contextRef="#ctx0" brushRef="#br0" timeOffset="140048.04">20024 6689 0,'0'0'15,"0"-21"-15,21-1 0,-21 44 47,0-1-47,0 0 0,-21 0 16,21 0-16,-22 0 15,22 1-15,0-1 16,-21 0-16,0 0 0,21 0 16,-21-21-16,21 21 15,-21 1-15</inkml:trace>
  <inkml:trace contextRef="#ctx0" brushRef="#br0" timeOffset="147479.67">5038 9483 0,'0'0'15,"0"-21"-15,0-1 16,21 22-16,-21-21 0,0 0 16,0 0-1,0 0 1,0 0-16,0-1 16,0 44 46,0-1-46,0 0-16,0 0 15,0 0-15,0 0 0,0 22 0,-21-22 16,21 21-16,0-21 0,0 22 16,0-1-16,-22 0 0,22 1 0,0-1 15,0 0-15,0 1 0,0-1 16,0-21-16,0 22 0,-21-1 0,21 0 15,0-21-15,0 22 0,0-1 0,0 0 16,0 1-16,-21-1 0,21 0 0,0 1 16,0-1-16,0 22 0,0-22 15,-21 0-15,21 1 0,-21-1 0,21 0 16,0 1-16,0-22 0,-21 21 0,21 0 16,-22-20-16,22 20 0,-21 0 15,21-21-15,-21 43 0,21-22 16,-21-21-16,21 22 0,-21-22 0,21 21 15,0-21-15,0 1 0,0-1 16,0 21-16,-21-21 0,21 0 0,0 1 16,0-1-16,0 0 0,-22 0 15,22 0-15,0 0 0,0-42 63,22 0-63,-22 0 0,21 0 15,0 0-15,-21-22 0,0 22 16,21-21-16,-21-1 0,21 1 16,0 0-16</inkml:trace>
  <inkml:trace contextRef="#ctx0" brushRef="#br0" timeOffset="149415.96">5143 9483 0,'0'-21'0,"0"-1"16,0 1-16,-21 0 16,21 0-1,0 0 1,0 0-16,-21 21 15,21-22-15,0 1 16,0 0 0,0 0-1,21 21 48,0 0-48,1 0-15,-1 0 16,0 0-16,0 0 0,21 0 16,1 0-16,-1 0 0,0 0 0,1 0 15,20 0-15,-20 0 0,20 0 0,1 0 16,-1 0-16,1 0 0,-1 0 16,1 0-16,-1 0 0,1 0 0,-1 0 15,1 0-15,-1 0 0,1 0 0,-1 0 16,22 0-16,-22-21 0,1 21 0,20 0 15,-20 0-15,-1 0 0,1-21 16,21 21-16,-22 0 0,-21 0 0,22 0 16,-1-22-16,1 22 0,-22 0 15,22 0-15,-22 0 0,22 0 0,-1 0 0,1 0 16,-22 0-16,21 0 16,22 0-16,-21 0 0,-1 0 0,1 0 15,-1 0-15,1 0 0,-1 0 0,1 0 16,-1 0-16,1 0 0,-1 0 0,1 0 15,-1 0-15,1 0 0,-22 0 16,21 0-16,1 0 0,-1 0 0,1 0 16,-1 0-16,1 0 0,-22 0 0,1 0 15,20 0-15,-21 0 0,-20 0 0,20 0 16,0 0-16,-21 0 0,22 0 16,-22-21-16,0 21 0,0 0 0,0 0 15,1 0 1,-22 21 31,0 1-32,0-1-15,0 0 0,0 0 16,0 0-16,-22 0 0,22 1 16,0-1-16,-21 0 0,21 0 0,0 0 0,0 22 15,0-22-15,-21 21 0,21-21 16,-21 22-16,21-1 0,0 0 15,0 1-15,0-1 0,0 0 0,0 1 16,0-1-16,0-21 0,0 21 0,0 1 16,0-1-16,0 0 0,0 1 0,0-1 15,0 0-15,21 1 0,-21-1 0,0 0 16,0 22-16,0-22 0,0 1 16,0-1-16,0 21 0,0-20 0,0-1 15,0 0-15,0 1 0,0-1 0,0 0 16,0-20-16,0 20 0,0 0 0,0-21 15,0 22-15,0-1 0,0-21 0,0 22 16,0-1-16,0-21 0,0 21 16,0 1-16,0-22 0,0 21 0,0-21 0,0 22 15,0-22-15,0 21 16,0-21-16,0 1 0,-21 20 0,21-21 16,0 0-16,-21 0 0,21 1 15,0-1-15,0 0 16,-21-21-16,-1 0 15,22 21-15,-21-21 0,0 0 16,0 0-16,0 0 0,0 0 16,-1 0-16,1 0 0,0 0 15,0 0-15,-21 0 0,20 0 0,1 0 16,0 0-16,0 0 0,0 0 16,0 0-16,-1 0 0,-20 0 0,21 0 15,-21 0-15,20 0 0,-20 0 16,21 0-16,-21 0 0,-1 0 0,1 0 15,0 0-15,20 0 0,-20 0 0,0 0 16,-1 0-16,1 0 0,21 0 16,-21 0-16,-1 0 0,1 0 0,21 0 0,-22 0 15,1 0-15,0 0 0,21 0 0,-22 0 16,1 0-16,0 0 0,-1 0 0,1 0 16,0 0-16,-1 0 0,1 0 15,0 0-15,-1 0 0,1 0 0,0 0 16,20 0-16,-20 0 0,0 0 15,-1 0-15,22 21 0,-21-21 0,0 0 16,20 0-16,-20 0 0,0 0 0,-1 0 0,1 0 16,0 0-16,-1 0 0,-20 21 15,21-21-15,-1 0 0,1 0 0,0 0 16,-1 0-16,1 0 0,0 0 0,-1 0 16,1 0-16,0 0 0,-1 0 0,1 0 15,21 0-15,-22 0 0,1 0 16,0-21-16,-22 21 0,22 0 15,21 0-15,-22-21 0,22 21 0,-21 0 16,21 0-16,-22 0 0,22 0 0,-21-21 16,21 21-16,-22 0 0,1 0 15,21 0-15,-21-21 0,-1 21 0,1 0 0,0 0 16,-1 0-16,1 0 0,0 0 16,-1 0-16,1 0 0,21 0 15,-22 0-15,22 0 0,-21 0 0,21 0 16,0 0-16,-22-21 0,22 21 0,0 0 15,0 0-15,-22 0 0,22 0 0,0 0 16,0 0-16,-21 0 0,20 0 0,1 0 16,0 0-16,0 0 0,0 0 15,0 0-15,-1 0 0,1 0 16,0 0 0,0 0-16,0 0 15,42 0 95,0 0-95</inkml:trace>
  <inkml:trace contextRef="#ctx0" brushRef="#br0" timeOffset="150395.53">4784 14626 0,'0'0'0,"21"-21"0,-21 0 0,0 0 15,0 0-15,0-1 16,0 1-16,0 0 0,0 0 16,0 0-16,0 0 0,0-1 0,0 1 15,0 0-15,0 0 16,0 0-16,-21 0 15,21 42 1,0 0-16,0 21 16,0-21-16,0 1 15,0 20-15,0 0 0,0-21 16,21 22-16,-21 20 0,21-20 0,-21-1 16,0 21-16,21-20 0,-21 20 15,21-20-15,-21 20 0,0 1 0,0-1 16,0 22-16,0-22 0,0 1 0,0-1 15,0 1-15,0-1 0,0 1 0,0-1 16,0 1-16,0-1 0,0 1 16,-21-1-16,21 1 0,0-1 0,0-20 15,-21 20-15,21-21 0,-21 1 0,21 20 16,-21-20-16,21-1 0,0-21 0,-22 21 16,22 1-16,-21-22 0,21 21 15,-21-21-15,21 22 0,0-22 0,0 0 16,0 0-16,-21 0 0,21 1 0,0-1 15,0-42 17,21-1-32,-21 1 0,0 0 15,21 0-15,-21-21 0,21 20 0,-21-20 16,0 21-16,0-21 0,22-1 0</inkml:trace>
  <inkml:trace contextRef="#ctx0" brushRef="#br0" timeOffset="151757.53">4995 14542 0,'0'0'0,"-21"-22"0,21 1 0,-21 0 15,0 0-15,21 0 0,0 0 16,-21 21-16,-1-22 0,22 1 16,22 21 31,-1 0-47,0 0 0,21 0 15,-21 0-15,1 0 0,20 0 0,-21 0 16,21 0-16,1 0 0,20 0 15,1 0-15,-1 0 0,1 0 0,-1 0 16,22 0-16,-22 0 0,22 0 0,0 0 16,-1 0-16,1 0 0,21 0 15,-21 0-15,20 0 0,1 0 0,21 0 16,-21 0-16,21 0 0,-21 0 0,21 0 16,-21 0-16,0 0 0,-1 0 15,1 0-15,0 0 0,-21 0 0,21 0 16,-22 0-16,22 0 0,-21 0 15,-22 0-15,22 0 0,0 0 0,-22 0 16,22 0-16,-22 0 0,22 0 0,-22 0 16,22 0-16,-21 0 0,20 0 15,-20 0-15,-22 0 0,22 0 0,-1 0 16,-21 0-16,1 0 0,-1 0 0,0 0 16,-20 0-16,-1 0 0,0 0 0,0 0 15,0 0-15,0 0 0,1 21 16,-1-21-1,-21 22 1,0-1-16,0 0 0,0 0 16,0 0-16,0 0 15,0 1-15,0-1 0,0 21 16,0-21-16,0 0 0,0 1 0,0 20 16,0-21-16,21 0 0,-21 22 0,0-22 15,0 21-15,21 0 0,-21-20 16,21 20-16,-21 0 0,0 1 0,0-1 15,21 0-15,1 22 0,-22-22 0,21 0 16,-21 22-16,0-22 0,21 1 0,-21-1 16,21 0-16,-21 22 0,21-22 15,-21 0-15,0 1 0,0-1 16,0 0-16,21 1 0,-21-1 0,0 0 16,0 22-16,0-22 0,0 1 0,0-1 15,0 0-15,0 1 0,0-1 0,0 0 16,0 1-16,0-1 0,0 0 0,0-21 15,0 22-15,0-1 0,0-21 16,0 22-16,0-22 0,0 21 0,-21-21 16,21 22-16,0-22 0,-21 21 0,21-21 15,0 0-15,0 1 0,-21-1 0,0 0 16,0 0-16,-1 0 16,1 0-16,0-21 0,0 22 15,0-22-15,0 0 0,-1 0 16,1 0-16,0 0 0,0 0 0,-21 0 15,20 0-15,-20 0 0,0 0 16,-1 0-16,1 0 0,0 0 0,-1 0 16,1 0-16,-21 0 0,20 0 0,-20 0 15,20-22-15,-20 22 0,21 0 0,-22-21 16,1 21-16,20 0 0,-20 0 0,-1 0 16,1 0-16,20 0 0,-20 0 15,-1 0-15,1 0 0,-1 0 0,-20 0 16,20 0-16,1 0 0,-1 0 0,-20 0 15,20 0-15,1 0 0,-22 0 16,21 0-16,-20 0 0,-1 21 0,0-21 16,-20 0-16,20 0 0,0 0 15,1 0-15,-1 0 0,0 0 0,1 0 16,20 0-16,-21 0 0,22 0 0,-1 0 16,1 0-16,-1-21 0,1 21 15,-1 0-15,1 0 0,-22 0 0,22 0 16,-22 0-16,22 0 0,-22 0 0,21 0 15,1 0-15,-1 0 0,-20 0 16,20 0-16,22 0 0,-22 0 0,1 0 16,21 0-16,-1 0 0,1 0 0,0 0 15,20 0-15,-20 0 0,21 0 0,0 0 16,0 0-16,-1 0 16,1 21-16,0-21 0,0 0 0,0 0 15,0 0-15,-1 0 16,22 22-16,-21-22 15,0 0 1,21-22 0,0 1-16,0 0 15,0 0-15,0 0 0,0 0 0</inkml:trace>
  <inkml:trace contextRef="#ctx0" brushRef="#br0" timeOffset="152571.22">6964 12150 0,'0'-43'0,"0"86"0,21-107 16,-21 43-16,21-21 0,-21 21 0,0-22 15,0 22-15,0 0 0,0 0 0,0-22 16,0 22-16,0 0 0,0 42 47,0 0-32,0 1-15,0-1 0,0 21 0,0 0 16,0 43 0,0-21-16,0-1 0,0 1 0,-21-22 0,21 21 15,0 22-15,0-21 0,-21 20 0,21-20 16,-21 20-16,21 1 0,0 0 0,-22-22 16,22 22-16,-21 0 0,21-1 0,0-20 15,0 20-15,0 1 0,0 0 16,0-22-16,0 22 0,0 0 0,-21-22 15,21 22-15,0-22 0,0 1 0,0-1 16,0 1-16,0-1 0,-21 1 16,21-22-16,0-21 0,0 22 0,0-22 15,0 0-15,0-42 32,0 0-32,0-1 0,0-20 15,0 21-15,0-21 0,0 20 0,0-20 16,0 0-16,0-22 0,0 22 0,0-22 15</inkml:trace>
  <inkml:trace contextRef="#ctx0" brushRef="#br0" timeOffset="153284.62">7006 11917 0,'0'0'0,"-21"0"16,0 0-16,0 0 15,-1 21 1,1-21-16,21 21 0,-21 0 15,0 1-15,21-1 0,-21 0 0,0 0 16,-1 0-16,1 22 0,0-22 16,0 21-16,0-21 0,0 22 0,-1-22 15,1 0-15,0 21 0,-21-21 0,21 22 16,-1-22-16,-20 0 0,21 0 0,0 0 16,0 1-16,-1-1 0,22 0 0,0 0 15,-21-21-15,21 21 0,-21-21 16,42 0 31,0-21-47,-21 0 0,22 21 0,-1-21 15,0 0-15,0-1 0,0 1 16,22 0-16,-22-21 0,21 21 0,-21-22 16,22 22-16,-22-21 0,0 21 0,21-22 15,-21 1-15,22 0 0,-22 20 0,0-20 16,0 21-16,0 0 0,1 0 15,-1-1-15,0 1 0,0 0 0,0 0 16,0 21 0,1 0-16,-22 21 15,21-21-15,0 21 0,0 22 16,0-22-16,-21 21 0,21 0 16,1 1-16,-1-1 0,-21 0 0,21 1 15,0-1-15,0 0 0,0 1 0,-21-1 16,22-21-16,-1 22 0,0-22 15,-21 21-15,21-21 0,-21 0 0,21 1 16,-21-1-16,21 0 0,-21 0 16,0-42 31,0 0-47,0 0 0</inkml:trace>
  <inkml:trace contextRef="#ctx0" brushRef="#br1" timeOffset="160057.94">9885 15071 0,'-21'21'15,"42"-42"-15,-85 42 0,43-21 0,0 0 0,0 0 0,0 0 16,-1 0-16,1 0 0,0 0 0,0 0 16,0 0-16,0 0 0,21 21 31,21-21-15,0 0-16,0 0 0,0 0 0,22 0 15,-1 0-15,0 21 0,1-21 16,20 0-16,-21 0 0,22 0 0,-1 21 15,1-21-15,-1 0 0,1 0 0,-1 0 16,1 22-16,-1-22 0,1 0 0,-22 0 16,22 0-16,-22 0 0,0 0 15,1 0-15,-22 21 0,0-21 0,0 0 16,0 0-16,-21-21 16,0-1-1,-21 22 1,0-21-16,0 21 0,0 0 0,0-21 0,-1 21 15,1-21-15,21 0 16,-21 21-16,0 0 0,21-21 16,21-1 15,0 22-31,0 0 0,1 0 0,-1 0 16,0 0-16,0 0 0,0 0 0,0 0 15,1 22-15,-1-1 0,0-21 16,-21 21-16,21 0 0,-21 0 0,0 0 15,0 1-15,0-1 0,-21 0 16,0 0-16,-22 0 0,22 22 0,0-22 16,-21 0-16,21 0 0,-1 0 0,-20 0 15,21-21-15,0 22 0,0-22 16,-1 0-16,22 21 0,0-42 31,0-1-31,0 1 16</inkml:trace>
  <inkml:trace contextRef="#ctx0" brushRef="#br1" timeOffset="161967.54">11938 14457 0,'0'-21'16,"21"0"-1,0 21-15,-21-22 16,21 1-16,1 21 0,-1-21 16,0 0-16,0 0 0,0 21 0,0-21 15,22-1-15,-22 1 0,0 0 0,0 0 16,0 21-16,1-21 0,-1 0 0,-21-1 15,21 1-15,-21 0 0,0 0 16,-21 0-16,0 21 16,-1 0-16,-20 0 0,0 0 0,-1 0 15,-41 0-15,41 21 0,1-21 16,-21 21-16,20-21 0,22 21 0,-21 0 16,21 1-16,-1-1 0,1-21 15,21 21-15,-21 21 0,21-21 0,0 1 16,0-1-16,21 0 0,0 0 0,1 21 15,-1-20-15,0-1 0,0 0 0,0 0 16,22 21-16,-22-20 0,21-1 16,-21 0-16,22 0 0,-22 0 0,21 0 15,-21 22-15,0-22 0,1 0 16,-22 0-16,0 0 0,0 1 0,0-1 16,0 0-16,0 0 0,-22 0 15,1 0-15,-21 1 0,21-22 0,-22 21 16,1 0-16,0-21 0,21 21 0,-22-21 15,1 0-15,0 0 0,20 0 0,1 0 16,-21 0-16,21 0 0,0 0 0,21-21 16,-22 0-16,22 0 0,-21 21 15,0-22-15,21-20 0,0 21 0,0 0 16,-21 0-16,21-22 0,0 22 0,-21 0 16,21-21-16,0 20 0,0 1 0,0 0 15,0 0 1,0 42-1,0 0 1,21 0-16,-21 1 0,21-1 0,-21 0 16,21 0-16,-21 0 0,0 22 15,21-22-15,1 0 0,-22 0 0,21 0 16,-21 0-16,21-21 0,0 22 0,0-1 16,0-21-16,-21 21 0,22-21 0,20 0 15,-21 0-15,0 0 0,0 0 0,22 0 16,-22 0-16,21 0 0,-21 0 15,22-21-15,-22 0 0,21 21 0,-21-22 16,1 1-16,20 0 0,-21 0 16,0 0-16,0 0 0,-21-1 0,22 1 15,-22 0-15,21-21 0,-21 21 0,0-1 16,21 1-16,-21 0 16,0 42-1,0 0 1,0 1-16,0-1 0,0 0 15,0 0-15,0 0 0,-21 0 16,21 1-16,0-1 0,0 0 0,0 0 16,0 0-16,0 0 0,0 1 0,0-1 15,0 0-15,21-21 16,0 0-16,0 0 0,0 0 16,1 0-16,-1 0 15,0 0-15,0 0 0,-21-21 0,21 21 16,0-21-16,1-1 0,-1 1 0,0 0 15,-21 0-15,21-21 0,-21 20 16,0 1-16,0 0 0,0 0 0,0 0 16,0 0-16,0-1 0,0 1 15,0 0-15,0 42 32,0 0-17,0 1-15,0-1 0,0 0 16,-21 0-16,21 21 0,0-20 15,0-1-15,0 0 0,0 0 0,0 0 16,0 0-16,0 1 0,0-1 0,0 0 16,21 0-16,0-21 0,-21 21 0,21-21 15,1 0-15,-1 0 0,0 0 16,0 0-16,0 0 0,0 0 16,22 0-16,-22 0 0,0 0 0,0-21 15,0 0-15,1 0 0,-1 0 0,0-1 16,0 1-16,0 0 0,0-21 15,1 21-15,-1-22 0,0 1 0,-21 0 16,21-1-16,0 1 0,0 0 0,-21-64 16,22 63-16,-22 1 15,21 0-15,-21 21 0,0-1 0,21-20 16,-21 21-16,0 0 0,-21 21 31,0 21-31,-1 0 0,22 0 16,-21 0-16,21 22 0,0-22 0,-21 21 15,0 1-15,21-1 0,0 0 0,0 1 16,-21-1-16,21 0 0,0 1 16,-21-1-16,21-21 0,0 21 15,0 1-15,0-22 0,0 0 0,0 0 16,0 22-16,0-22 0,0 0 0,0 0 16,-22 0-16,22 0 15,0-42 16,0 0-31,0 0 16,0 0-16,0 0 0,22-1 16,-22 1-16,21 0 0,0 0 0,0 0 15,-21-22-15,21 22 0,0 0 16,1 21-16,-1-21 0,21 0 0,-21 21 16,0 0-16,1 0 0,-1 0 0,0 0 15,0 0-15,0 0 0,0 21 16,1 0-16,-22 0 0,0 0 0,0 1 15,0-1-15,0 0 0,0 0 16,0 0-16,-22 0 0,1 1 16,0-1-16,0-21 0,0 21 0,0 0 15,-22-21-15,22 0 0,0 21 0,0-21 16,-22 0-16,22 0 0,0 0 16,0 0-16,21-21 31,0 0-16,0 0-15,0 0 16,21 21-16</inkml:trace>
  <inkml:trace contextRef="#ctx0" brushRef="#br1" timeOffset="163673.25">14182 14415 0,'0'-22'0,"0"44"0,0-65 0,0 22 16,-22 0-16,22 0 15,-21 21-15,0 0 0,0 0 16,0 0-16,0 0 0,-1 0 0,1 21 16,0 0-16,0 0 0,0 0 0,0 22 15,-1-22-15,22 21 0,-21 1 16,21-1-16,0 0 0,-21 1 0,21-22 15,0 21-15,0 0 0,0-20 0,0 20 16,0-21-16,21 0 0,0 0 0,1 1 16,-1-1-16,0 0 0,21-21 0,-21 0 15,1 0-15,20 0 0,-21 0 16,0 0-16,22 0 0,-22 0 0,21 0 16,-21-21-16,22 0 0,-1-1 0,-21 1 15,21 0-15,1 0 0,-22-21 16,21 20-16,-21-20 0,22 0 0,-22-1 15,0-20-15,0 21 0,0-22 16,-21 22-16,22-22 0,-22 22 0,21-22 16,-21 22-16,0 0 0,0 21 0,0-22 15,0 22-15,21 0 0,-21 0 16,0 0-16,0 42 16,-21 0-1,21 0-15,0 21 0,-21-20 16,21 20-16,-22 0 0,22 1 15,-21-1-15,21 0 0,0 22 0,0-22 0,0 0 16,0 22-16,0-22 0,0-21 16,0 22-16,0-1 0,0-21 15,21 22-15,1-22 0,-22 0 0,21-21 16,0 21-16,0 0 0,0-21 0,0 0 16,1 0-16,-1 0 0,0 0 0,21 0 15,-21 0-15,22 0 0,-22 0 0,21 0 16,1-21-16,-22 21 0,21-21 15,0 0-15,-20 0 0,-1-1 0,0 1 16,0-21-16,0 21 0,-21 0 0,0-22 16,0 22-16,0-21 0,0 21 0,0-1 15,-21-20-15,0 21 0,0 0 16,0 21-16,-1 0 16,1 0-16,0 0 0,0 0 0,0 0 15,0 21-15,-1 0 0,1 0 0,21 0 16,-21 1-16,21 20 0,-21-21 0,21 0 15,0 22-15,-21-22 0,21 0 0,0 0 16,0 21-16,0-20 0,0-1 16,0 0-16,21 0 0,0-21 15,0 21-15,0-21 16,1 0-16,-1 0 0,0 0 16,-21-21-16,21 21 0,0-21 0,0 0 15,1 0-15,-1-1 0,0 1 16,0 0-16,-21-21 0,21 21 15,0-1-15,1-20 0,-22 21 0,21-21 16,-21 20-16,0 1 0,0 0 0,0 0 16,0 42-1,0 0 1,-21 22-16,21-22 0,-22 0 16,22 21-16,0-21 0,0 1 15,0 20-15,0-21 0,0 0 0,0 0 0,0 1 16,22-1-16,-22 0 0,21 0 0,0 0 15,21-21-15,-21 21 16,1-21-16,20 0 0,-21 0 0,21 0 16,-20 0-16,-1 0 0,21 0 0,-21 0 15,0 0-15,22-21 0,-22 0 0,0 21 16,0-21-16,0 0 0,-21 0 0,22-22 16,-22 22-16,21 0 0,-21-21 0,21 20 15,-21-20-15,0 21 0,0 0 16,0 0-16,0-1 0,0 1 0,-21 21 15,0 0 1,-1 21-16,1 1 0,21-1 16,-21 0-16,21 0 0,0 21 15,0-20-15,0-1 0,0 0 16,0 0-16,0 0 0,0 0 0,0 1 16,21-1-16,0 0 0,-21 0 15,22-21-15,-22 21 0,0 0 16,-22-21 15,22-21-15,-21 21-16,0 0 0,21-21 15,0 0-15,-21 21 0,0 0 16,21 21 31,0 0-47,21 0 15,0-21-15,0 0 0,0 0 16,22 0-16,-22 0 0,0 0 16,0 0-16,22 0 0,-1 0 0,-21 0 15,21 0-15,-20-21 0,20 21 16,-21-21-16,21 21 0,-20-21 0,-1 0 16,21 0-16,-21-1 0,0 1 0,1 0 15,-1-21-15,0 21 0,0-1 16,0-20-16,0 21 0,-21 0 0,0 0 15,0-1-15,0 1 16,-21 21 0,0 0-16,0 21 0,0 1 0,0-1 15,21 0-15,0 0 0,-22 0 0,22 0 16,0 22-16,0-22 0,0 0 0,0 0 16,0 22-16,0-22 0,0 0 15,0 0-15,0 0 0,0 0 0,0 1 16,0-1-16,0 0 15,0 0 1,-21-21 0,0 0-16,0 0 0,0 0 15,0 0 1,-1 0-16,1 0 0,0 0 0,-21-21 16,21 21-16,-22 0 0,1 0 0,0 0 15,-1 0-15,-20 0 0</inkml:trace>
  <inkml:trace contextRef="#ctx0" brushRef="#br1" timeOffset="164900.28">12023 15642 0,'0'0'0,"0"-21"16,0 0-1,0 0-15,-22 21 0,1 0 16,0 0-16,0-21 0,0 21 0,0 0 16,-1 0-16,1 0 0,-21 0 15,21 21-15,0 0 0,-1 0 16,1 0-16,0 0 0,0 1 0,0 20 16,21 0-16,-21-21 0,21 22 0,-22-1 15,22 0-15,0 1 0,0-22 0,0 21 16,0 1-16,0-22 0,0 0 15,22 0-15,-1 0 0,0 0 0,0-21 16,21 0-16,-20 0 0,20 0 0,-21 0 16,21 0-16,1 0 0,-22-21 0,21 0 15,1 0-15,-1 0 0,-21 0 16,21-1-16,1-20 0,-22 0 0,21 21 16,-21-22-16,1 1 0,-1 0 0,0 20 15,0-20-15,-21 0 0,0-1 16,0 22-16,21-21 0,-21 21 15,0 0-15,0-1 0,0 1 0,0 0 16,-21 42 0,21 0-16,-21 22 0,21-22 15,-21 0-15,21 21 0,0-20 16,-21 20-16,21 0 0,-22 1 0,22-1 16,0 0-16,-21-21 0,0 22 0,21-1 15,-21-21-15,21 22 0,0-22 0,0 0 16,0 0-16,0 0 0,0-42 47,21 21-47,0-21 0,0 0 0,-21 0 15,22-1-15,-1 1 0,-21 0 16,21 0-16,0 0 0,-21 0 16,0-1-16,21 1 0,0 21 0,-21-21 15,22 42 1,-22 0-1,0 1-15,0-1 0,0 0 0,21 0 16,-21 0-16,0 22 0,0-22 16,0 0-16,21 0 0,0-21 0,-21 21 15,21 0-15,0 1 0,1-22 16,-1 0-16,0 0 16,0 0-16,0 0 15,0 0-15,-21-22 0,22 22 0,-1-21 16,0 0-16,0 0 0,-21 0 0,21 0 15,0-1-15,-21 1 0,0-21 0,22 21 16,-22 0-16,21-1 0,-21 1 0,0 0 16,0 42 15,0 0-31,0 1 16,0-1-16,0 0 0,0 0 0,0 0 15,0 0-15,0 1 0,0-1 16,0 0-16,0 0 15,21-21 1,-21-21 15,0 0-31,0 0 16,0-1-16,0 1 0,0 0 0,0 0 16</inkml:trace>
  <inkml:trace contextRef="#ctx0" brushRef="#br1" timeOffset="165096.16">12869 15685 0,'-21'0'15,"0"0"1,42 0 62,0 0-78</inkml:trace>
  <inkml:trace contextRef="#ctx0" brushRef="#br1" timeOffset="165415.98">13144 15536 0,'0'0'0,"0"-21"0,0 0 0,0 0 15,0 0 1,0 42 0,0 0-1,0 0-15,0 22 0,0-22 16,0 0-16,0 21 0,0-21 16,0 22-16,0-1 0,0-21 0,0 22 15,0-1-15,0 0 0,0 1 16,-21-22-16,21 21 0,0-21 0,0 22 15,0-22-15,0 0 0,0 0 0,0 0 16,0 0-16,0 1 16,0-44 15,21 1-31,-21 0 0,22 21 16,-22-21-16,21 0 0,0 0 15</inkml:trace>
  <inkml:trace contextRef="#ctx0" brushRef="#br1" timeOffset="166092.65">13716 15854 0,'0'0'0,"0"-21"0,0 0 15,0-1-15,-21 1 0,0 21 16,21-21-16,-22 21 0,22-21 0,-21 21 15,0-21-15,0 21 16,0 0-16,0 0 0,-1 0 0,1 21 16,21 0-16,-21 0 15,0 0-15,0 1 16,21-1-16,-21 21 0,21-21 0,0 0 16,0 1-16,-22-1 0,22 21 0,0-21 15,0 0-15,0 1 0,0-1 0,0 0 16,22 0-16,-22 0 15,21-21-15,0 0 0,0 0 16,0 0-16,0 0 0,1 0 16,-1 0-16,0-21 0,0 21 0,0-21 15,0 0-15,-21 0 0,22-1 16,-1 1-16,-21-21 0,0 21 0,21-22 16,0 22-16,0-21 0,-21 0 0,21-1 15,-21 1-15,22 0 0,-1-1 0,0 1 16,0 0-16,-21-1 0,21 1 15,-21 21-15,21-22 0,-21 22 16,0 0-16,0 0 0,-21 21 31,0 0-31,0 21 0,0 0 0,0 0 16,21 22-16,-22-22 0,1 21 0,0-21 16,21 22-16,0-1 15,-21-21-15,21 22 0,0-1 0,-21-21 0,21 21 16,0 1-16,0-22 0,0 21 0,0-21 15,21 1-15,0 20 0,-21-21 16,21 0-16,0 0 0,1-21 0,-1 22 16,0-22-16,0 0 15,0 0-15,0 0 0,1 0 0,-1 0 16,0 0-16,0 0 0,0 0 16,0 0-16,1-22 0,-22 1 15,0 0 1,0 0-1</inkml:trace>
  <inkml:trace contextRef="#ctx0" brushRef="#br1" timeOffset="166283.54">13991 16087 0,'0'21'31,"-21"-21"0,0 0-31,0 0 16,21 21-16,-22-21 0,1 0 0,0 21 16,0 0-16</inkml:trace>
  <inkml:trace contextRef="#ctx0" brushRef="#br1" timeOffset="172668.46">11917 16658 0,'0'-21'15</inkml:trace>
  <inkml:trace contextRef="#ctx0" brushRef="#br1" timeOffset="174532.33">12001 16616 0,'0'0'0,"0"-21"16,0 0 15,0 42 0,0 0-31,0 21 16,0-21-16,0 1 0,0 20 0,0 0 16,0 1-16,0-1 0,0 0 15,0 1-15,0-1 0,0 0 0,0 1 16,-21-1-16,21 0 0,-21 1 16,21-22-16,0 0 0,0 21 0,0-21 15,0 1-15,0-1 16,-21-21-16,0 0 31,0 0 0,21-21-31,-22 21 16,1-22-16,0 1 31,0 21-31,0 0 0,21-21 16,-21 21-16,-1-21 15,22 0-15,0 0 16,0-1-16,0 1 16,0 0-16,0 0 0,0 0 0,0 0 15,0-1-15,22 1 0,-1 0 16,0 0-16,0 21 16,-21-21-16,21 21 0,0 0 15,1 0-15,-22 21 0,0 0 0,21 0 16,0-21-16,-21 43 0,21-22 15,-21 0-15,0 0 0,21 0 16,-21 0-16,21 22 0,-21-22 0,0 0 16,22 0-16,-1 0 0,0 1 15,0-22-15,0 21 16,0-21-16,1 0 0,-1 0 16,21 0-16,-21-21 0,0 21 0,1-22 15,20 1-15,-21 0 0,21 0 0,-20 0 16,-1 0-16,0-22 0,0 22 15,0-21-15,0-1 0,-21 1 0,0 0 16,0-1-16,0 1 0,0 0 0,0-22 16,0 22-16,-21 0 0,0-1 15,0 22-15,0-21 0,21 21 16,-21-1-16,-1 1 0,1 0 0,0 21 16,0 0-16,0 0 0,-22 0 0,22 0 15,0 0-15,0 21 0,0-21 16,-22 43-16,22-22 0,0 0 0,0 21 15,0 1-15,0-1 0,-1 0 0,22 22 16,0-22-16,0 0 0,0 1 16,0-1-16,0 0 0,0-20 0,0 20 15,22-21-15,-1 21 0,0-20 0,21 20 16,1-42-16,-22 21 0,21-21 16,0 0-16,1 0 0,-22 0 15,21 0-15,1 0 0,-1 0 16,0 0-16,-21-21 0,22 21 0,-1-21 15,-21 0-15,22-1 0,-22 1 16,0 0-16,21 0 0,-21 0 0,-21 0 16,22-22-16,-22 22 0,21 0 0,-21 0 15,0 0-15,0-1 0,0 1 0,0 0 16,0 0-16,-21 21 16,-1 0-16,1 0 0,0 0 15,21 21-15,-21 0 0,0 0 0,0 1 16,21-1-16,0 0 0,0 0 15,-22 21-15,22-20 0,0-1 0,0 0 16,0 0-16,0 0 0,0 0 16,0 1-16,22-1 0,-1 0 15,0 0-15,0-21 0,0 0 16,0 0-16,1 0 0,-1 0 0,0 0 16,0 0-16,0 0 0,0 0 0,1-21 15,-1 0-15,0 0 16,-21-1-16,21 1 0,-21 0 0,0 0 15,0 0-15,0 0 0,0-22 0,0 22 16,0 0-16,0 0 0,0 0 0,0-1 16,-21 1-16,0 21 15,21 21 17,0 1-32,0-1 15,0 0-15,0 0 0,0 0 16,21 0-16,0 1 0,-21-1 0,0 0 15,21 0-15,-21 0 0,0 0 16,21-21-16,-21 22 0,0-1 16,0 0-16,22-21 15,-22 21-15,21-21 0,0 0 16,0 0-16,0 0 16,0 0-16,1 0 15,-1 0-15,0 0 16,-21-21-16,21 0 0,0 21 0,0-21 15,1-1-15,-1 1 0,0 0 16,0 0-16,0 0 0,0 0 16,1-1-16,-22 1 15,0 42 1,0 1 0,0-1-16,0 0 0,0 0 15,0 0-15,0 0 0,-22-21 0,22 22 16,0-1-16,0 0 0,0 0 15,0 0 1,0-42 31,-21 21-47,21-21 16,0 0-16,0 0 0</inkml:trace>
  <inkml:trace contextRef="#ctx0" brushRef="#br1" timeOffset="174724.22">13356 16870 0,'0'0'0,"-21"0"16,0 0-16,21 21 62,21 0-46</inkml:trace>
  <inkml:trace contextRef="#ctx0" brushRef="#br1" timeOffset="176579.64">13547 17018 0,'0'0'0,"21"0"16,0 0-1,0 0-15,0 0 0,-21 21 16,21 0-16,1 1 16,-22-1-16,0 0 15,0 0-15,0 0 0,0 0 0,0 1 16,0-1-16,0 0 0,0 0 15,0 0-15,0 0 16,21-21 15,0 0-31,-21-21 16,21 0-16,0 21 16,0-21-16,1 21 0,20-21 0,-21 0 15,0-1-15,0 1 0,22 0 0,-22 0 16,0 0-16,0 0 0,0-1 0,-21 1 15,22 0-15,-22 0 0,21 0 16,-42 42 15,21 0-15,-22 0-16,1 0 0,21 1 0,0-1 16,0 0-16,-21 0 15,21 0-15,0 0 0,0 1 0,0-1 16,0 0-16,0 0 15,21-21-15,0 21 16,1-21-16,-1 0 16,0 0-16,0 0 0,0 0 15,0 0-15,1 0 16,-22-21-16,21 21 0,0 0 0,-21-21 16,21 0-16,0 0 0,-21-1 15,21 1-15,-21 0 16,22 0-16,-22 0 0,0 0 15,0-1-15,0 1 16,0 0-16,0 0 0,0 42 47,-22-21-31,22 21-16,-21 0 0,0-21 0,21 22 15,0-1-15,-21 0 0,21 0 16,-21-21-16,21 21 0,0 0 0,0 1 15,0-1-15,0 0 0,0 0 16,21 0 0,0-21-1,0 0-15,0 0 16,1 0-16,-1 0 0,0-21 16,0 21-16,0-21 0,0 0 15,1 21-15,-22-21 0,21-1 0,-21 1 16,21 21-16,-21-21 0,0 0 15,0 0-15,0 0 0,0-1 16,0 1-16,0 0 16,21 21 249,0 0-249,-21-21-16,21 21 16,1-21-16,-1 21 15,-21-21-15,21 21 0,0 0 0,0 0 16,0 0-16,1 0 0,-1 0 15,0 0-15,-21 21 16,21-21 0,-21 21-16,0 0 0,0 0 15,0 0-15,0 1 16,0-1-16,0-42 78,0-1-78,0 1 16,0 0-16,0 0 0,0 0 15,0 0-15,-21 21 0,21-22 16,-21 22-16,0 0 16,-1 0-16,1 0 0,0 0 15,0 0-15,0 0 0,0 22 16,-1-1-16,1 0 0,0 0 0,21 0 15,-21 0-15,0 1 0,0-1 16,21 0-16,0 0 0,0 0 0,0 0 16,0 1-16,0-1 0,0 0 15,21 0-15,0-21 16,0 0-16,0 0 0,0 0 16,1 0-16,-1 0 0,0 0 15,0-21-15,0 21 0,-21-21 0,21 0 16,1-1-16,-1 1 0,-21 0 15,21 0-15,0-21 0,-21-1 16,21 22-16,-21-21 0,0-22 0,21 22 16,-21 0-16,22-22 0,-22 22 0,0-22 15,0 22-15,0 0 0,0-1 0,0 1 16,0 21-16,0 0 0,0-1 16,-22 44-1,22-1-15,-21 21 16,21-21-16,-21 22 0,21-1 0,0 21 0,0-20 15,0 20-15,0-20 0,0 20 16,0-21-16,0 1 0,0-1 16,0 0-16,21 1 0,-21-1 0,21-21 15,-21 0-15,22 1 0,-1-1 0,-21 0 16,0 0-16,21-21 0,0 0 16,0 0-1,0-21 1,1 0-16,-1 0 0,-21-1 0,21 1 15,0 0-15,0 0 0</inkml:trace>
  <inkml:trace contextRef="#ctx0" brushRef="#br1" timeOffset="178249.63">15684 16764 0,'0'0'0,"-21"-21"0,0-21 16,21 20-16,-21 22 0,21-21 16,-21 21-16,0 0 15,-1 21-15,1 1 0,21-1 0,-21 0 16,0 0-16,0 21 0,21-20 0,-21 20 16,-1-21-16,22 21 0,-21 1 15,21-22-15,0 21 0,0-21 16,0 22-16,0-22 0,0 0 0,0 0 0,0 0 15,0 1-15,21-1 0,1-21 16,-1 21-16,0-21 0,0 21 16,0-21-16,0 0 0,1 0 0,-1 0 15,0 0-15,21 0 0,-21-21 0,1 0 16,20 0-16,-21-1 0,21 1 0,-20 0 16,-1 0-16,21-21 0,-21 20 15,0-20-15,-21 0 0,22-22 16,-22 22-16,21-22 0,-21 22 0,21-64 15,-21 64-15,0 0 0,0-1 16,0 1-16,0 21 0,0 0 16,0-1-16,0 1 0,-21 42 15,0 1 1,-1-1-16,22 0 0,-21 0 0,21 21 16,0 1-16,-21-1 0,21 0 15,0 1-15,0-1 0,0 0 0,0 1 16,0-1-16,0 0 0,0 1 0,21-1 15,0-21-15,-21 22 0,22-22 0,-1 0 16,0 0-16,0 0 0,0-21 16,-21 21-16,21-21 0,1 0 0,-1 0 15,0 0-15,0 0 0,0 0 0,0 0 16,1 0-16,-1 0 0,0-21 16,21 0-16,-21 21 0,1-21 15,-1 0-15,0 0 0,0-22 0,-21 22 16,0-21-16,21 21 0,-21-1 0,0-20 15,0 21-15,0 0 0,0 0 0,0-1 16,-21 22 0,0 0-16,0 0 15,0 22-15,21-1 0,-22 0 0,1 0 16,21 0-16,-21 0 0,21 1 16,0-1-16,0 0 0,0 0 0,0 0 15,0 0-15,0 1 0,0-1 16,0 0-16,0 0 0,21-21 15,0 0 1,1 0 0,-1 0-16,0-21 0,-21 0 0,0 0 15,21 21-15,-21-22 0,21 1 0,-21 0 16,0-21-16,21 21 0,1-1 0,-1 1 16,-21 0-16,0 0 15,0 42 1,0 0-16,0 0 15,0 1-15,0-1 0,0 21 0,0-21 16,0 0-16,0 1 16,0-1-16,0 0 0,21 0 15,0 0-15,-21 0 0,21-21 16,0 0-16,1 0 0,-1 0 16,0 0-16,0 0 0,0 0 15,0 0-15,1-21 0,-1 0 16,0 0-16,0 0 0,0 0 15,0-22-15,-21 22 0,0 0 0,22-21 16,-22 20-16,21-20 0,-21 21 16,0 0-16,0 0 0,0-1 15,0 44 1,0-1 0,0 0-16,0 0 0,0 0 15,0 0-15,0 1 0,0-1 0,0 0 16,0 0-16,0 0 0,0 0 0,0 1 15,0-1-15,0 0 16,21-21-16,-21 21 16,-21-21 31,21-21-32,-21 21-15,-1 0 0,1-21 16,0 21-16,0 0 15,21 21 17,0 0-17,21 0-15,0-21 16,0 0-16,1 21 0,-1-21 16,0 0-16,0 0 0,0 0 15,0 0-15,22 0 0,-22 0 16,0 0-16,0 0 0,22-21 0,-22 0 15,21 0-15,-21 21 0,22-21 16,-22-22-16,0 22 0,21 0 0,-21-21 16,1 21-16,-1-22 0,0 1 0,0 0 15,-21-1-15,0 22 0,0-21 16,0 21-16,0-1 0,0 1 0,-21 21 16,0 0-16,0 0 0,-1 0 15,1 0-15,0 21 0,0 1 0,0-1 16,21 0-16,-21 21 0,21-21 15,0 1-15,0-1 0,0 21 0,0-21 16,0 0-16,0 1 0,0-1 16,0 0-16,21 0 0,0 0 0,-21 0 0,0 1 15,0-1-15,0 0 16,0 0-16,0 0 16,0 0-1,-21-21 16,0 0-31,-1 0 16,22-21-16,-21 0 0,0 21 16,0-21-16,0 0 0,-22 0 0,22-22 15,0 22-15</inkml:trace>
  <inkml:trace contextRef="#ctx0" brushRef="#br1" timeOffset="179607.79">10181 9546 0,'-21'0'0,"0"0"16,42 21 31,0-21-47,0 0 0,22 0 15,-22 0-15,21 0 0,0 0 0,1 0 16,-1 0-16,0 0 0,22 0 0,-1 0 16,1 0-16,-1 0 0,1 0 15,-1 0-15,1 0 0,-1 0 0,43-21 16,-63 21-16,-1 0 0,-21-21 16,0 21-16,0 0 0,1 0 0,-22-21 15,0 0 1,-22 0-1,1 21-15,0-22 16,0 22-16,0 0 0,0 0 16,-1-21-16,1 21 15,0 0-15,42 0 47,0 0-47,1 0 0,-1 0 0,0 0 16,0 0-16,0 0 0,0 0 15,1 21-15,-1-21 0,0 22 0,0-1 0,-21 0 16,21-21-16,-21 21 0,0 0 16,0 0-16,0 1 15,0-1-15,0 0 0,-21 0 16,0 0-16,0-21 0,0 21 16,-1-21-16,22 22 0,-21-22 0,0 0 15,0 0-15,0 21 0,0-21 16,21-21 15,0-1-31,21 22 0,0-21 0,0 0 16,0 0-16</inkml:trace>
  <inkml:trace contextRef="#ctx0" brushRef="#br1" timeOffset="181176.91">12890 9081 0,'22'-43'15,"-1"22"-15,0 0 16,0 21-16,0-21 0,0 0 0,22-1 0,-22 1 15,0 0-15,0 0 16,22 0-16,-22 0 0,0-22 0,21 1 16,-21 42-16,1-21 0,-22 0 15,-22 21 1,-20 0-16,21 0 0,-21 0 16,-1 21-16,1 0 0,21 0 0,-22 0 15,1 0-15,21 1 0,-21-1 0,42 0 16,0 0-16,-22 0 0,22 0 15,0 1-15,0-1 0,22-21 0,-22 21 16,42 0-16,-21 0 0,0 0 0,0 1 16,22-1-16,-22 0 0,21-21 0,1 21 15,-22 0-15,21 0 0,0 1 16,-20-1-16,-1 0 0,21 0 0,-42 0 16,21 0-16,-21 1 0,21 20 15,-21-21-15,0 0 0,-21 0 16,0-21-16,0 22 0,-21-22 0,20 0 15,-20 21-15,0-21 0,-1 0 0,1 0 16,0 0-16,-1 0 0,1 0 0,0 0 16,-1-21-16,1-1 0,0 22 15,21-21-15,-22 0 0,22 0 0,0 0 16,0 0-16,21-1 0,0 1 0,-21 0 16,21-21-16,0 21 0,0-1 0,0 1 15,0 0-15,0 0 16,21 21-16,0 0 0,0 0 15,0 0-15,0 21 0,1 0 16,-22 0-16,21 1 0,0-1 0,0 0 16,-21 0-16,21 0 0,-21 0 0,21 1 15,1-1-15,-22 0 0,21 0 16,-21 0-16,21 0 0,0 1 0,0-1 16,0 0-16,1-21 15,-1 0-15,0 0 0,21 0 0,-21 0 0,1 0 16,-1 0-16,21 0 0,-21 0 0,0 0 15,22-21-15,-22 21 0,0-21 0,21-1 16,-20 1-16,-1 0 0,0 21 16,0-21-16,0 0 0,-21 0 0,0-1 15,0 1-15,21 0 0,-21 0 0,0 0 16,0 0-16,0-1 16,0 44 15,0-1-31,0 0 0,0 0 15,0 0-15,0 0 0,0 1 16,0-1-16,0 0 0,0 0 0,0 0 16,22-21-16,-22 21 0,21 1 0,0-22 15,-21 21-15,21-21 0,0 0 16,0 0-16,1 0 16,-1 0-16,0-21 15,0-1-15,0 22 0,-21-21 0,21 0 16,1 0-16,-22 0 0,0 0 15,21-1-15,0 1 0,-21 0 16,21 0-16,-21 0 0,0 0 0,0-1 16,0 44 15,0-1-31,0 0 16,0 0-16,0 0 0,0 0 15,0 1-15,0-1 0,0 0 16,0 0-16,21 0 0,0-21 15,1 21-15,-1-21 0,0 22 16,0-22-16,0 0 0,0 0 0,1 0 16,-1 0-16,0 0 0,0 0 0,0 0 15,22-22-15,-22 22 0,0-21 0,0 0 16,0 21-16,0-21 0,1 0 0,-1 21 16,0-21-16,0-1 0,-21 1 0,0 0 15,0 0-15,0 0 16,0 0-16,-21 42 31,21 0-31,-21 0 16,21 0-16,0 0 0,-21 1 15,21-1-15,0 21 0,-22 0 0,22 1 16,0-1-16,0 0 0,0 1 0,0 20 16,0-20-16,0 20 0,0-21 0,0 1 15,0-1-15,0 0 0,-21 1 0,21-1 16,0-21-16,0 22 0,0-22 0,0 0 15,0 0-15,0 0 0,0-42 47,0 0-47,0 0 0,0 0 16,0-1-16,0 1 16,0 0-16,0 0 0,21 0 0,-21 0 15,0-22-15,0 22 0,22-21 0</inkml:trace>
  <inkml:trace contextRef="#ctx0" brushRef="#br1" timeOffset="181499.72">14351 9313 0,'0'0'0,"0"-42"0,0 21 15,0 0-15,0 0 0,0-1 0,0 1 0,0 0 16,0 0-16,0 0 0,0 0 0,21-1 16,0 1-16,0 0 0,22 0 15,-22 21-15,0 0 16,0-21-16,0 21 0,1 0 0,-1 0 15,0 21-15,0 0 0,0 0 0,0 0 16,-21 1-16,0-1 0,0 21 0,0-21 16,0 22-16,0-22 0,0 21 0,0-21 15,0 0-15,0 1 0,-21-1 0,0 0 16,21 0-16,-21 0 0,0 0 0,21 1 16,-21-22-16,-1 21 15,22-42 32,22-1-47,-1 1 16,0 21-16,-21-21 15,21 0-15,0 21 0</inkml:trace>
  <inkml:trace contextRef="#ctx0" brushRef="#br1" timeOffset="181844.41">15071 9229 0,'0'0'0,"21"-21"16,-21-1 0,0 1-1,-21 21-15,-1 0 16,22-21-16,0 0 0,-21 21 0,0 0 16,0 0-16,0 0 0,0 0 15,-1 0-15,22 21 16,-21 0-16,21 0 15,0 1-15,0-1 0,0 0 0,0 0 16,0 21-16,0-20 0,0-1 0,0 0 16,0 0-16,21 0 0,-21 0 0,22-21 15,-22 22-15,21-22 0,0 0 0,-21 21 16,21-21-16,0 0 0,0 0 0,1 0 16,-1 0-16,0 0 15,0 0-15,0-21 0,0 21 16,1-22-16,-1 1 15,0 21-15,0-21 0,0 0 0,0 0 16,1 21-16,-22-21 0</inkml:trace>
  <inkml:trace contextRef="#ctx0" brushRef="#br1" timeOffset="182228.56">15388 9186 0,'0'0'0,"0"-21"0,0 0 16,0 0-1,0 0 1,21 21-1,0 0-15,1 0 0,-1 0 16,0 0-16,-21 21 0,21 0 16,0 0-16,-21 0 0,0 1 0,0-1 15,21 0-15,-21 0 0,0 21 0,0-20 16,0-1-16,0 0 0,0 0 0,0 0 16,0 0-16,0 1 0,0-1 0,0 0 15,-21-21-15,21-21 31,0 0-31,0-1 16,0 1-16,21 0 0,1 0 16,-22 0-16,21 0 0,0-1 0,0 1 15,-21-21-15,21 21 16,0 0-16,1-1 0,-1 1 0,-21 0 16,21 0-16,-21 0 15,21 21-15,0 0 31,0 0-15</inkml:trace>
  <inkml:trace contextRef="#ctx0" brushRef="#br1" timeOffset="183856.53">16531 9102 0,'0'-21'0,"0"-22"16,0 1-16,-21 42 15,0-21-15,0 21 0,-1 0 16,1 0-16,0 0 0,0 21 16,0 0-16,0 0 0,-1 0 0,1 22 15,21-22-15,0 21 0,-21-21 0,21 22 16,0-1-16,0 0 0,0-20 15,0 20-15,0-21 0,21 21 0,0-20 16,1-1-16,-22 0 0,42 0 0,-21 0 16,0 0-16,0-21 0,1 0 15,20 22-15,-21-22 0,0 0 0,0 0 16,1 0-16,-1 0 0,0 0 0,0-22 16,0 22-16,0-21 0,1 0 0,-1 21 15,0-21-15,0 0 0,-21 0 0,21-1 16,0 1-16,1 0 0,-22-21 0,21 21 15,0-22-15,0 1 0,0 21 0,-21-22 16,21-20-16,1 21 0,-1-1 0,-21 1 16,0 0-16,21-1 0,-21 1 0,21 21 15,-21-22-15,0 22 0,-21 21 32,0 21-32,21 1 0,-21-1 0,-1 21 15,1 0-15,21 1 0,0-1 0,-21 0 16,21 1-16,0-1 0,-21 0 15,21 1-15,0-22 0,0 21 0,0 1 16,0-22-16,0 0 0,21 0 0,-21 21 16,21-20-16,-21-1 0,21 0 15,1 0-15,-1-21 0,0 21 16,0-21-16,0 0 0,0 0 0,1 0 16,-1 0-16,0 0 0,0 0 0,0 0 15,0 0-15,1-21 0,-1 0 0,0 21 16,21-21-16,-21 0 0,1-1 15,-1 1-15,0 0 0,-21 0 16,0 0-16,0 0 0,0-1 0,0 1 16,0 0-16,0 0 0,0 0 15,-21 21-15,0 0 0,-1 0 16,1 0-16,0 0 0,0 0 0,0 0 16,0 21-16,-1 0 0,1 0 0,0 0 15,0 1-15,21-1 0,0 0 0,0 0 16,0 0-16,0 0 0,0 1 0,0-1 15,0 0-15,0 0 0,0 0 16,0 0-16,21-21 16,0 0-16,0 0 0,1 0 0,-1 0 15,0 0-15,0 0 0,0 0 16,0 0-16,1-21 0,-1 0 0,0 21 16,0-21-16,0 0 0,-21 0 0,21-1 15,1 1-15,-1 0 0,-21 0 0,0 0 16,21 0-16,0-1 0,-21-20 0,0 21 15,0 0-15,0 42 32,0 0-32,0 0 15,0 0-15,-21-21 0,21 22 0,0-1 16,0 0-16,0 0 0,0 0 16,0 0-16,0 1 0,0-1 0,21 0 15,0 0-15,0 0 16,1 0-16,-1 1 0,0-22 15,0 0-15,0 0 0,0 0 16,1 0-16,-1 0 0,0 0 16,0 0-16,0-22 0,0 22 0,-21-21 15,22 0-15,-1 21 0,-21-21 0,21 0 16,-21 0-16,21-1 0,-21 1 16,0 0-16,21 0 0,-21 0 0,0-22 0,21 22 15,-21 0-15,0 0 0,-21 21 31,21 21-15,0 0-16,0 0 0,0 1 0,0-1 16,0 0-16,0 0 0,0 0 0,0 0 15,21 1-15,-21-1 0,22-21 0,-22 21 16,0 0-16,21 0 0,-21 0 0,0 1 16,0-1-1,-21-21 16,-1 0-15,1 0-16,21-21 0,-21 21 31,21-22-31,21 22 47,0 22-47,1-22 16,-1 0-16,0 0 0,0 0 15,0 0-15,0 0 0,1-22 16,-1 22-16,0-21 0,0 0 0,0 21 16,0-21-16,1 21 0,-1-21 0,0 0 15,0-1-15,0 22 0,-21-21 16,21 0-16,1-21 0,-1 21 0,-21-1 16,0 1-16,0 0 0,0 0 0,0 0 15,0 0-15,0 42 31,0 0-31,0 0 0,0 0 16,-21 0-16,21 22 0,0-22 0,0 0 16,-22 0-16,22 0 0,0 1 0,0-1 15,0 0-15,0 0 0,0 0 16,-21-21-16,21 21 0,0 1 0,0-1 16,-21-21-16,0 0 0,0 0 15,0 0-15,-1 0 16,1 0-16,0 0 0,0 0 0,0 0 15,0 0-15,-1-21 0,-20 21 16,21-22-16,-21 1 0,-22 0 0,22 21 16,-22-21-16</inkml:trace>
  <inkml:trace contextRef="#ctx0" brushRef="#br1" timeOffset="184463.76">14690 9377 0,'0'0'0,"42"-21"15,-21 21-15,0 0 0,0 0 16,1 0-16,-1 0 0,0-21 16,0 21-16,0 0 0,0-22 15,1 22-15,-1 0 0,-21-21 16,21 21-16,-21-21 0,0 0 16,0 42 30</inkml:trace>
  <inkml:trace contextRef="#ctx0" brushRef="#br1" timeOffset="184991.46">12721 10435 0,'0'-21'0,"0"42"16,0-63-16,0 0 0,0 20 0,0 1 0,0 0 16,0 0-16,0 0 0,0 0 15,0 42 16,0 0-15,0 0-16,0 21 0,0 1 16,-21-1-16,21 22 0,-21-22 0,0 0 15,21 22-15,0-22 0,-22 0 0,22 1 16,-21-1-16,21 0 0,-21 1 0,21-1 16,0-21-16,0 0 0,0 1 0,0-1 15,0 0-15,0-42 47,0 0-47,0-1 0,0 1 16,0 0-16,0-21 0,0 21 15</inkml:trace>
  <inkml:trace contextRef="#ctx0" brushRef="#br1" timeOffset="185272.3">12509 10478 0,'0'0'0,"0"-43"0,0 1 0,0 21 0,0-22 16,0 1-16,0 21 0,0-21 0,0 20 15,0 1-15,0-21 0,22 21 0,-1 0 16,0-1-16,0 22 0,21-21 0,1 0 16,-22 21-16,21 0 0,1 0 0,-22 0 15,21 0-15,-21 21 0,22 0 16,-22 1-16,-21 20 0,0-21 0,0 21 16,0-20-16,0 20 0,0-21 0,-21 21 15,-1 1-15,-20-22 0,21 21 16,0-21-16,0 1 0,-22 20 0,22-21 15,0 0-15,0 0 0,0-21 0,-1 22 16,1-1-16,21 0 16,21-21-1,1 0 1,-1 0-16,0 0 0,0 0 0</inkml:trace>
  <inkml:trace contextRef="#ctx0" brushRef="#br1" timeOffset="186908.68">13293 10668 0,'21'-21'15,"0"0"-15,-21 0 0,0-1 0,0 1 16,0 0-16,0 0 0,-21 0 16,0 21-16,-1 0 0,-20 0 15,21 0-15,0 0 0,0 0 0,-22 0 16,22 21-16,-21 0 0,21 0 0,-1 0 15,1 1-15,21 20 0,0-21 0,-21 0 16,21 22-16,0-22 0,0 0 16,0 21-16,0-21 0,0 1 0,0-1 15,21 0-15,0 0 0,1-21 0,-1 21 16,0-21-16,0 0 16,0 0-16,0 0 0,1 0 0,-1 0 15,0 0-15,-21-21 0,0 0 16,21 0-16,0 21 0,-21-21 0,21-1 15,-21-20-15,0 21 0,0 0 0,22 0 16,-1-22-16,-21 22 0,0 0 0,21 0 16,-21 0-16,21-1 0,-21 1 15,0 42 17,0 1-32,0-1 0,21 0 15,-21 21-15,0-21 0,0 1 16,21-1-16,-21 0 0,0 0 15,0 0-15,22 0 0,-1 1 0,-21-1 16,0 0-16,21 0 0,0-21 16,0 21-16,0-21 0,1 21 15,-1-21-15,0 0 0,0 0 0,0 0 16,0 0-16,1 0 0,-1-21 0,21 21 16,-21-21-16,0 0 0,1 21 0,-1-21 15,0 0-15,0-1 0,0 1 0,0 0 16,1 0-16,-1 0 0,0 0 15,-21-1-15,0 1 0,0 0 0,0 0 16,-21 21 0,0 0-16,-1 0 0,1 0 0,0 0 15,0 21-15,0 0 0,0-21 0,21 21 16,0 1-16,0-1 0,0 0 0,0 0 16,0 0-16,21 0 0,0 1 15,0-1-15,0-21 0,0 21 16,1 0-16,-1 0 0,0-21 0,0 21 15,0-21-15,0 0 0,1 22 0,-1-22 16,0 0-16,0 0 0,0 0 0,0 0 16,1 0-16,-1 0 15,0 0-15,0 0 16,0 0-16,-21-22 0,21 22 16,1-21-16,-1 0 0,0 0 15,0 21-15,-21-21 0,21 0 0,-21-1 16,21 1-16,-21 0 0,0 0 0,0 0 15,0 0-15,0-1 0,0 1 16,-21 21-16,0 0 0,0 0 0,0 0 16,0 0-16,-1 21 0,22 1 15,-21-1-15,21 0 16,0 0-16,0 0 0,0 0 0,0 1 16,0-1-1,0 0-15,21-21 0,-21 21 0,22-21 16,-1 21-16,0-21 0,21 0 0,-21 0 15,1 0-15,-1 0 0,21 0 0,-21 0 16,22 0-16,-22 0 0,0 0 0,21 0 16,-21-21-16,1 21 0,20-21 0,-21 21 15,0-21-15,0 0 0,1 21 0,-1-22 16,0 1-16,-21 0 0,0 0 16,0 0-16,-21 21 31,0 21-16,21 0-15,-22 0 0,1 0 16,21 1-16,0-1 0,0 0 0,0 0 16,0 0-16,21-21 31,1 0-15,-1 0-16,0 0 0,0-21 15,0 21-15,-21-21 0,21 21 0,1-21 16,-1 21-16,-21-21 0,21-1 0,0 22 15,0-21-15,0 0 0,1 21 0,-1-21 16,0 21 0,-21 21-1,0 0-15,0 0 16,0 1-16,0-1 0,0 0 16,0 0-16,0 0 0,21 0 15,-21 1-15,21-22 0,0 0 16,1 0-16,-1 0 0,0 0 15,0 0-15,0 0 0,0 0 0,1 0 16,-1 0-16,0-22 0,0 1 0,0 21 16,0-21-16,1 0 0,-1 21 0,0-21 15,0 0-15,21-1 0,-20-20 16,-1 21-16,0 0 0,0-22 0,-21 1 16,21 0-16,0-1 15,-21 1-15,22 0 0,-22-1 0,0-20 0,0 21 16,0-1-16,0 22 0,0-21 0,0 21 15,0-1-15,-22 44 16,22-1 0,-21 21-16,0-21 0,21 22 0,-21 20 15,21-21-15,0 1 0,-21 20 0,21-20 16,0-1-16,0 0 0,0 1 0,0-22 16,0 21-16,0 0 0,0-20 0,0-1 15,21 0-15,-21 0 0,0 0 16,21-21-16,-21 21 0,21-21 0,0 0 15,1 0-15,-1 0 16,0 0-16,0 0 0,0 0 16,0-21-16,-21 0 0,22 0 15,-22 0-15,0 0 0,0-1 16,0 1-16,0 0 0,0-21 16,0 21-16,-22 21 0</inkml:trace>
  <inkml:trace contextRef="#ctx0" brushRef="#br1" timeOffset="187079.59">15515 10605 0,'0'0'0,"-21"0"16,0 0-16,0 0 16,42 0-1,0 0-15,0 0 0,0 0 16,22 0-16,-22 0 0,21 0 0,0-22 16,1 22-16,-1 0 0,-21 0 0,22-21 15,-1 21-15,0 0 0,1-21 16,-1 21-16,-21-21 0,21 21 0,-20 0 15,-1-21-15,0 21 0</inkml:trace>
  <inkml:trace contextRef="#ctx0" brushRef="#br1" timeOffset="188707.95">16679 10435 0,'0'0'0,"21"-21"16,-21 0-16,0 0 15,0 0-15,0-1 16,-21 22 0,0 0-16,0 0 0,0 22 15,0-1-15,-1 0 0,1 0 0,0 0 16,0 0-16,0 22 0,0-22 0,21 0 16,-22 21-16,22-20 0,0-1 0,0 21 15,0-21-15,0 0 0,0 1 16,22-1-16,-1 0 0,0-21 0,0 21 15,0 0-15,0-21 0,22 0 0,-22 0 16,21 0-16,1 0 0,-22 0 0,21 0 16,-21 0-16,0 0 0,22 0 15,-22-21-15,0 21 0,0-21 0,22 0 16,-22 0-16,0-1 0,0 1 0,-21-21 16,21 21-16,0-22 0,1 1 0,-1 0 15,0-1-15,0 1 0,0 0 0,-21-1 16,21 1-16,1 0 0,-22 21 0,0-22 15,0 22-15,0 0 0,0 0 16,0 0-16,-22 42 31,1 0-31,21 0 16,-21 0-16,21 0 0,0 22 0,-21-22 16,0 21-16,21 1 0,0-22 15,-21 21-15,21 0 0,0-20 0,0 20 16,0-21-16,0 0 0,0 22 0,0-22 15,0 0-15,21 0 0,0 0 0,0-21 16,0 21-16,0-21 0,1 22 16,-1-22-16,0 0 0,0 0 0,0 0 15,0 0-15,22 0 0,-22 0 16,0-22-16,0 22 0,0-21 0,22 21 16,-22-21-16,-21 0 0,21 0 0,0 21 15,-21-21-15,0-1 0,0-41 16,0 42-16,0 0 0,0-1 15,0 1-15,-21 0 0,0 21 16,0 0-16,0 0 16,-1 21-16,1 0 0,0-21 0,0 22 15,21-1-15,-21 21 0,0-21 0,-1 0 16,22 1-16,0-1 0,-21 0 0,21 0 16,0 0-16,0 0 0,0 1 15,0-1 1,21-21-16,1 0 15,-1 0-15,0 0 0,0 0 16,0 0-16,0-21 16,1 21-16,-1-22 0,0 22 0,0-21 15,0 0-15,-21 0 0,21 0 0,1 0 16,-1 21-16,-21-22 0,0 1 0,21 0 16,-21 42 15,0 0-31,-21-21 0,21 22 0,0-1 15,-21 0-15,21 0 0,0 0 16,0 0-16,0 1 0,0-1 16,0 0-16,21 0 15,0-21-15,0 0 16,0 0-16,0 0 16,1 0-16,-1 0 0,0 0 0,0 0 15,0 0-15,0-21 0,1 21 0,-1-21 16,0 0-16,0 21 0,0-22 0,-21 1 15,21 0-15,1 0 0,-1-21 0,-21 20 16,0 1-16,21-21 0,-21 21 0,0 0 16,0-1-16,0 1 0,-21 21 15,0 0 1,-1 0-16,22 21 0,0 1 16,0-1-16,-21 0 0,21 0 0,0 0 15,0 0-15,0 1 0,0-1 16,0 0-16,0 0 0,0 0 15,0 0-15,21-21 0,-21 22 0,22-22 16,-1 0-16,-21 21 16,21-21-16,-42 0 62,0 0-62,-1 0 16,1 0-1,21 21-15,0 0 16,21-21 15,1 0-31,-1 0 0,0 0 16,0 0-16,0 0 0,0 0 16,1 0-16,-1 0 0,0 0 0,21-21 15,-21 0-15,1 21 0,-1-21 0,0-1 16,0 1-16,21-21 0,-20 21 15,-1 0-15,0-22 0,21 22 0,-42-21 16,21 21-16,1-22 0,-22 22 0,0 0 16,0 0-16,0 0 0,0-1 0,-22 22 15,1 0-15,0 0 0,0 0 16,0 22-16,0-1 0,-1 0 16,1 0-16,21 0 0,0 22 0,0-22 15,0 0-15,0 0 0,0 0 0,0 0 16,0 1-16,0-1 0,0 0 0,0 0 15,0 0-15,21 0 0,1 1 16,-22-1-16,0 0 0,0 0 16,0 0-1,-22-21 1,1 0-16,0 0 16,0 0-1,0 0-15,0 0 16,-1-21-16,1 21 15,0 0-15,0-21 0,0 21 0</inkml:trace>
  <inkml:trace contextRef="#ctx0" brushRef="#br1" timeOffset="189896.27">10435 10605 0,'0'0'0,"-21"0"0,0 0 16,0 0-16,-1 0 0,1 0 16,0 0-16,0 0 15,42 0 17,21 0-32,-20 0 0,20 21 15,0-21-15,1 0 0,-1 0 16,21 0-16,1 0 0,-22 21 0,22-21 15,-1 0-15,1 0 0,-1 0 16,1 0-16,-1 0 0,-20 0 0,-1 0 0,0 0 16,1 0-16,-1 0 0,-21 0 15,0 0-15,0 0 0,1 0 0,-22-21 47,-22 21-47,1-21 16,0 21-16,0-22 0,0 1 15,0 21-15,-1-21 0,1 21 16,0 0-16,0-21 0,0 21 16,0 0-16,-1 0 15,1 0-15,42 0 47,1 0-47,-1 0 16,0 0-16,0 0 0,0 0 15,0 0-15,1 21 0,-1-21 16,0 0-16,0 21 16,-21 0-1,0 1-15,0-1 0,0 0 16,0 0-16,0 0 16,0 0-16,-21 1 0,0-1 0,0-21 15,-1 21-15,1 0 0,0-21 16,21 21-16,-21-21 0,0 21 0,0 1 15,-1-1 1,1-21-16,21 21 16,0 0 15,21-21-31,1 21 0</inkml:trace>
  <inkml:trace contextRef="#ctx0" brushRef="#br1" timeOffset="191052.75">10393 11705 0,'-21'0'0,"-1"0"16,1 0-16,0 0 15,0 0-15,0 0 16,0 0 0,42 0 31,0 21-47,0-21 0,0 0 0,0 0 15,22 0-15,-1 0 0,-21 0 0,43 0 16,-22 0-16,0 0 0,22 0 0,-22 0 15,22 0-15,-22 0 0,22 0 0,-22 0 16,21 0-16,-20 0 0,-1 0 0,0 0 16,1 0-16,-1 0 0,-21 0 15,22 0-15,-22 0 0,0 0 0,0 0 16,0 0-16,-21-21 16,0 0 15,-21 21-31,0 0 0,0 0 0,0-21 15,-1 21-15,1 0 0,0 0 16,0 0-16,21-21 0,-21 21 16,0 0-1,-1 0-15,44 0 63,-1 0-48,0 0-15,0 0 0,0 0 0,0 0 16,1 0-16,-1 0 0,0 0 16,0 0-16,0 0 0,0 0 15,1 0-15,-44 0 47,22 21-47,-21-21 0,0 21 0,0-21 16,0 21-16,0-21 0,21 21 15,-22-21-15,1 22 0,0-22 0,0 21 0,0-21 16,0 21-16,-1-21 16,22 21-1,-21-21-15,21 21 16,0 0 0,0 1-16,0-1 15,0 0-15,0 0 0</inkml:trace>
  <inkml:trace contextRef="#ctx0" brushRef="#br1" timeOffset="192421.91">10372 15917 0,'-22'0'16,"1"0"-16,64 0 0,-107 0 0,43 0 15,0 0-15,0 0 0,-1 0 16,1 0-16,0 0 0,21-21 16,-21 21-16,0 0 0,0 0 31,42 0-15,0 0-1,0 0-15,0 0 0,0 0 0,1 21 16,-1-21-16,21 0 0,-21 0 15,22 22-15,-22-22 0,21 0 0,-21 0 16,22 0-16,-22 0 0,21 0 16,0 0-16,-20 0 0,20 0 0,-21 0 15,21 0-15,1 0 0,-22 0 0,21 0 16,-21 0-16,22 0 0,-22 0 0,0 0 16,0 0-16,0-22 0,1 22 15,-1 0-15,-21-21 0,0 0 16,0 0-1,-21 21-15,-1 0 16,1-21-16,0 21 0,0 0 16,0 0-16,0 0 0,-1-21 0,1 21 15,0 0-15,0 0 16,0 0-16,42 0 62,0 0-62,0 0 0,0 0 16,1 0-16,-1 0 0,0 0 16,0 0-16,0 0 0,0 0 15,1 0-15,-1 0 0,-21 21 47,-21 0-47,-1-21 0,1 21 0,0 0 16,0-21-16,21 21 0,-21-21 15,0 22-15,-1-22 0,1 21 0,0 0 16,0-21-16,0 21 16,0 0-1,-1 0-15,1-21 16,0 22-16,0-22 16,21 21-16,0 0 15</inkml:trace>
  <inkml:trace contextRef="#ctx0" brushRef="#br1" timeOffset="193139.5">9864 17082 0,'0'-22'0,"-22"22"16,1 0-16,21-21 0,-21 21 15,42 0 1,0 0 0,1 0-16,20 21 0,-21-21 0,43 22 15,-22-22-15,21 21 0,1-21 16,-1 21-16,1-21 0,-1 0 0,1 21 16,-1-21-16,1 0 0,-1 0 0,1 0 15,-22 0-15,1 0 0,-22 0 16,21 0-16,-21 0 0,-21-21 31,-21 0-15,0 21-16,0 0 0,21-21 0,-21 21 15,-1-22-15,1 22 0,0 0 0,0-21 16,0 21 0,0 0-16,42 0 46,0 0-46,0 21 0,0-21 16,0 22 0,1-22-16,-1 0 0,0 0 0,-21 21 15,21-21-15,-21 21 0,0 0 16,0 0-16,0 0 16,-21-21-16,0 22 15,0-22-15,-1 21 0,1-21 16,-21 21-16,21-21 0,0 0 0,-1 0 15,1 21-15,0-21 0,0 0 16,0 0-16,0-21 31,21 0-31,0 0 16</inkml:trace>
  <inkml:trace contextRef="#ctx0" brushRef="#br1" timeOffset="200672">12869 11621 0,'0'0'16,"0"-22"-16,0 1 0,0 0 15,0 0-15,0 0 32,0 42-1,0 0-31,0 0 0,0 0 0,0 1 16,0 20-16,0-21 0,0 21 0,0-20 15,0 20-15,0 0 0,0-21 16,0 22-16,-21-1 0,21-21 0,0 22 15,-21-22-15,21 21 0,0-21 0,0 0 16,0 1-16,0-1 0,0-42 47,0-1-47,0 1 16,0 0-16,-21-21 15,21 21-15,0-1 0</inkml:trace>
  <inkml:trace contextRef="#ctx0" brushRef="#br1" timeOffset="201215.32">12679 11621 0,'0'0'0,"0"-22"0,0 1 0,0 0 15,-21 21-15,21-21 0,0-21 16,0 20-16,0 1 0,0 0 16,21 21-16,0-21 0,0 0 15,0 0-15,0 21 0,22 0 0,-1-22 16,-21 22-16,22 0 0,20 0 15,-21 22-15,1-1 0,-1 0 0,0-21 16,1 42-16,-22-21 0,0 1 0,0-1 16,0 0-16,-21 0 0,0 0 0,0 22 15,-21-22-15,0 0 0,0 0 16,-21 0-16,20 0 0,-20 1 0,0-22 16,21 21-16,-22 0 0,1-21 0,21 0 15,0 0-15,-1 0 0,1 0 0,0 0 16,21-21-1,21 0-15,0 21 16,1-22-16,-1 22 0,21-21 16,-21 21-16,22 0 0,-22 0 15,21-21-15,0 21 0,1 0 0,-1 0 16,-21 0-16,22 0 0,-1 21 0,21 22 16,-20-22-16,-22 0 0,21 0 15,-21 0-15,1 22 0,-22-22 0,0 21 16,0-21-16,0 0 0,0 22 0,-22-22 15,-20 0-15,21 0 0,-21 0 0,20 1 16,-41-1-16,21 0 0,-1-21 16,-20 21-16,20-21 0,-20 0 0,21 0 15,-22 0-15,22 0 0,-1 0 16,22-21-16,-21 21 0,21-21 0,0 0 16,-1 21-16,22-22 0,0 1 0,0 0 15,0 0-15,0 0 0,0 0 16,22 21-16,-1-22 0,0 1 15,0 21-15,21-21 0,-20 0 16,20 21-16</inkml:trace>
  <inkml:trace contextRef="#ctx0" brushRef="#br1" timeOffset="202321.72">14076 11875 0,'0'0'0,"0"-22"0,0 1 15,0 0 1,0 0-16,0 0 0,-21 21 0,-1-21 16,1-1-16,21 1 0,-21 21 0,0-21 15,0 21-15,0 0 0,-1 0 0,1 0 16,0 0-16,21 21 0,-21 0 16,0 1-16,21-1 0,-21 0 0,21 21 15,-22-21-15,1 22 0,21-1 0,0-21 16,0 22-16,0-1 0,0-21 15,0 0-15,0 22 0,0-22 0,0 0 16,0 0-16,21-21 16,1 0-16,-1 0 0,0 0 15,0 0-15,0 0 0,-21-21 16,21 0-16,1 0 0,-1-1 0,-21 1 16,21 0-16,0 0 0,0 0 0,-21 0 15,21-22-15,-21 22 0,22-21 16,-22 21-16,0-1 0,21 1 0,-21 0 15,21 0-15,-21 0 0,0 0 0,0 42 32,0 0-17,0 0-15,0 21 0,0-20 0,0-1 16,0 21-16,0-21 0,0 22 0,0-22 16,0 0-16,0 0 15,0 0-15,0 0 0,21 1 0,0-22 16,0 21-16,1-21 0,-1 0 15,0 0-15,0 0 0,0 0 0,0 0 16,1-21-16,-1 21 0,21-22 0,-21 1 16,0 21-16,1-21 0,-1 0 0,0-21 15,0 20-15,0 1 0,0 0 16,1-21-16,-1 21 0,0-1 16,0 1-16,-21-21 0,0 21 0,0 0 15,0 42 1,0 0-1,0 0-15,0 0 0,0 0 0,0 22 16,0-22-16,0 0 0,0 21 0,0-20 16,0-1-16,0 0 0,0 0 0,0 0 15,21 0-15,-21 1 0,0-1 16,0 0-16,0-42 47,0 0-47,-21 21 0,0-22 15,0 22-15,21-21 0,-21 21 0,-1 0 16,22-21-16,-21 21 16,21 21 15,0 0-15,21-21-16,-21 22 0,22-22 0,-1 21 15,0-21-15,0 0 0,0 0 0,0 21 16,1-21-16,-1 0 0,0 0 0,21 0 15,-21 0-15,1 0 0,-1 0 16,0 0-16,0 0 0,0-21 0,0 21 16,1-21-16,20 21 0,-21-22 0,0 1 15,0-21-15,1 21 16,-1 0-16,0-1 0,-21 1 0,0-21 16,0 21-16,0 0 0,0-1 0,0 1 15,0 0-15,-21 21 16,0 0-16,-1 21 15,1 0-15,0 1 0,21-1 16,0 21-16,-21-21 0,21 0 0,0 1 16,0 20-16,0-21 0,0 0 0,0 0 15,0 1-15,21-1 0,0-21 0,-21 21 16,21-21-16,1 0 0,-1 0 0,0 21 16,0-21-16,0 0 0,0 0 15,43 0-15,-43-21 0,21 0 16,1 21-16,-1-21 0,-21-1 0,22 1 15</inkml:trace>
  <inkml:trace contextRef="#ctx0" brushRef="#br1" timeOffset="204136.85">16552 11621 0,'0'0'0,"21"-22"0,-21 1 0,0 0 16,0 0-16,0 0 16,0 0-16,0-1 0,-21 22 31,0 0-31,0 0 0,0 0 16,0 22-16,21-1 0,-22 0 0,1 0 0,0 0 15,21 0-15,0 22 0,0-22 16,0 21-16,0 1 0,0-22 0,0 21 15,0-21-15,0 22 0,0-22 16,0 0-16,21 21 0,0-21 0,1 1 16,-1-22-16,21 21 0,-21 0 0,0-21 15,22 0-15,-22 0 0,0 0 16,21 0-16,-20 0 0,-1-21 0,21 0 0,-21 21 16,22-22-16,-22 1 0,0-21 0,21 21 15,-21 0-15,22-1 0,-22-20 16,0 21-16,21-21 0,-20-1 0,-1 1 15,21 0-15,-21-1 0,0 1 16,1 0-16,-22-1 0,0 1 0,21 0 16,-21 20-16,0-20 0,0 21 0,-21 21 15,-1 0 1,22 21-16,-21 0 0,0 0 0,0 22 16,0-22-16,-22 64 0,22-43 15,21 0-15,-21-21 0,21 22 0,0-1 16,0 0-16,0-20 0,0 20 0,21-21 15,0 0-15,1 22 0,-1-22 16,0 0-16,0 0 0,0 0 16,22 0-16,-22-21 0,0 22 0,0-22 15,21 0-15,-20 0 0,-1 0 0,21 0 16,-21 0-16,22 0 0,-22 0 0,21-22 16,-21 1-16,22 0 0,-22 21 0,42-42 15,-42 21-15,1-1 0,-1 1 16,-21 0-16,21 0 0,-21-21 0,0 20 15,0 1-15,0 0 0,0 0 16,0 0-16,0 0 0,-21 21 0,0 0 16,-1 0-16,1 0 0,-21 0 15,21 0-15,0 21 0,-1 0 16,1 0-16,-21 0 0,21 0 0,0 1 16,-1-1-16,22 0 0,0 0 0,0 0 15,0 0-15,0 1 0,0-1 0,0 0 16,22 0-16,-1-21 0,-21 21 0,42 0 15,-21-21-15,0 0 0,1 0 16,-1 0-16,0 0 0,21 0 16,-21 0-16,1-21 0,-1 21 0,-21-21 15,21 0-15,0 0 0,-21 0 16,21-1-16,0 1 0,-21 0 0,22 0 0,-22 0 16,0 0-16,21-1 0,-21 1 15,21 0-15,-21 0 0,0 42 31,0 0-31,0 0 16,0 1-16,0-1 0,-21 0 16,21 0-16,0 0 0,0 0 0,0 1 15,0-1-15,0 21 0,0-21 16,0 0-16,0 1 0,21-22 0,-21 21 16,21-21-16,0 0 0,0 0 15,1 0-15,-1 0 0,0 0 0,0 0 0,0 0 16,0 0-16,22-21 0,-22 21 0,0-22 15,21 1-15,-20 21 0,20-21 16,0 0-16,-21 0 0,22 0 0,-22-1 16,21 1-16,-21 0 0,1 0 15,-1 0-15,0 0 0,-21-1 0,0 1 16,-21 21 0,0 0-16,-1 0 0,1 0 15,-21 21-15,21 1 0,0-22 0,-1 21 16,1 0-16,0 0 0,21 0 0,0 0 15,0 1-15,0-1 0,0 0 0,0 0 16,21 0-16,0 0 0,1-21 0,-1 22 16,0-1-16,0-21 0,0 0 15,-21 21-15,21-21 0,1 0 0,-1 0 16,0 0-16,-21-21 31,0 0-31,-21 21 16,0-22-16,-1 22 0,1 0 15,0 0-15,0 0 0,0 0 0,0 0 16,-1 0-16,1 0 0,0 22 0,0-22 16,21 21-16,0 0 0,0 0 15,0 0 1,21-21-16,0 0 0,0 0 16,1 0-16,-1 0 0,21 0 0,-21 0 15,0 0-15,22 0 0,-22 0 0,42 0 16,-41 0-16,-1-21 15,21 0-15,-21 21 0,0-21 0,1 0 16,20-1-16,-21 1 0,0 21 16,22-63-16,-22 42 0,0-1 0,-21 1 15,0-21-15,21 21 0,-21 0 0,0-1 16,0 1-16,-21 21 16,0 0-1,0 0-15,-1 21 0,1 1 16,0-1-16,0 0 0,21 0 15,0 0-15,0 0 0,0 1 0,0-1 16,0 0-16,21 0 0,0 0 0,0 0 0,1 1 16,-1-1-16,0-21 0,0 21 15,0 0-15,0-21 0,-21 21 0,22-21 16,-22 21 0,0 1-16,-22-22 15,1 0-15,0 0 0,0 21 16,0-21-16,0 0 0,-1 0 0,1 0 15</inkml:trace>
  <inkml:trace contextRef="#ctx0" brushRef="#br1" timeOffset="-212869.35">14901 15642 0,'0'0'16,"0"-21"-16,21 21 0,-21-21 15,0 0-15,0 0 16,0-1-16,-21 22 31,0 22-15,0-1 0,0 0-16,0 0 0,21 0 0,-22 0 15,22 1-15,-21-1 0,21 0 0,0 21 16,-21-21-16,21 1 0,0-1 0,0 0 15,0 0-15,0 0 0,0 0 0,0 1 16,0-1-16,0 0 0,21-21 16,0 21-16,1-21 15,-1 0-15,0 0 0,0 0 0,0 0 16,0 0-16,1 0 0,-1 0 0,0 0 16,0-21-16,0 0 0,0 0 15,1 21-15,20-22 0,-21 1 0,0 0 16,0 0-16,1 0 0,-1 0 0,0-1 15,0-20-15,0 21 0,0 0 16,1-22-16,-22 22 0,21-21 0,0 21 16,-21-22-16,0 1 0,0 21 0,21-21 15,-21 20-15,0 1 0,21 0 0,-21-21 16,0 21-16,0-1 0,0 44 47,0-1-47,0 0 0,-21 0 0,21 21 15,-21-20-15,21-1 0,-21 21 0,21-21 16,0 22-16,0-1 0,0-21 0,-21 0 16,21 22-16,0-22 0,0 0 15,0 21-15,0-21 0,0 1 16,0-1-16,21 0 0,21 0 16,-42 0-16,21-21 0,0 0 0,1 0 15,-1 0-15,0 0 0,0 0 0,21 0 16,1 0-16,-22 0 0,0-21 15,0 0-15,0 21 0,1-21 0,-1 0 16,0-1-16,0 22 0,0-21 0,0 0 16,-21 0-16,0 0 0,22 0 15,-22-22-15,0 22 0,0 0 0,0 0 16,0 0-16,0-1 16,-22 22-16,1 0 15,0 0-15,0 0 16,21 22-16,-21-22 0,0 21 0,-1 0 15,22 0-15,-21 21 0,0-20 16,21-1-16,0 0 0,0 0 0,-21 0 16,21 0-16,0 1 0,0-1 15,0 0-15,21 0 16,0-21-16,0 0 0,1 0 16,-1-21-16,-21 0 0,21 21 15,0-21-15,-21-1 16,21 1-16,0 0 0,-21 0 15,22 0-15,-22 0 0,21-1 16,-21 1-16,21 21 0,-21-21 16,0 42-1,0 0 1,0 1-16,-21-1 0,21 0 0,-21-21 16,21 21-16,0 0 0,0 0 15,0 1-15,0-1 0,0 0 16,0 0-16,21-21 15,0 0-15,0 0 0,0 0 16,0 0-16,1 0 0,-1 0 16,21-21-16,-21 0 0,0 21 0,1-21 15,-1-1-15,21 1 0,-21 0 0,0 0 16,1 0-16,-1-22 0,0 22 16,0 0-16,0 0 0,-21-21 15,0 20-15,0 44 31,0-1-31,0 0 16,0 0-16,0 0 0,0 0 16,0 1-16,0-1 15,21 0-15,-21 0 0,0 0 16,22-21-16,-1 21 16,-42-21 30,-1 0-46,22-21 0,-21 21 0,0 0 16,21-21-16,-21 21 16,0 0-1,21 21 1,0 0-16,0 1 16,21-22-16,0 21 15,0-21-15,0 0 0,1 0 16,-1 0-16,21 0 0,-21 0 0,22 0 15,-1 0-15,-21 0 0,21 0 0,1-21 16,-22 21-16,21-22 0,-21 22 0,1-21 16,-1 21-16,0-21 0,0 0 15,-21 0-15,0 0 0,0-1 0,0 1 16,0 0-16,0 0 0,0 0 0,0 0 16,-21 21-16,0 0 15,0 0-15,21 21 16,0 0-16,0 0 15,0 0-15,0 0 16,0 1-16,21-1 0,0-21 16,0 21-16,-21 0 0,21-21 0,0 21 0,1-21 15,-1 21-15,0-21 16,-21 22-16,-21-22 16,0 0-1,-1 0-15,-20 0 0,0 0 0,-1 0 16,22 0-16,-21 0 0,0 0 0,-1 0 15,1 0-15,0 0 0,20 0 16,1-22-16,0 22 0,0 0 0,21-21 16,-21 21-16,21-21 15</inkml:trace>
  <inkml:trace contextRef="#ctx0" brushRef="#br1" timeOffset="-209624.11">18944 9335 0,'21'0'16,"-42"0"-16,42-22 0,0 22 0,-21-21 16,22 21 31,-22 21-32,0 1 1,21-22-16,-21 21 0,0 0 15,0 0-15,0 0 16,0 0-16,0 1 0,0-1 16,0 0-16,0 0 0,0 0 0,0 0 15,0 1-15,0-1 16,21 0-16,-21 0 0,21-21 16,0 0-16,0 21 15,1-21-15,-1 0 0,0 0 16,21 0-16,-21 0 0,22-21 0,20 21 15,-20-21-15,20 0 0,1 21 16,-1-21-16,1-1 0,-1 1 0,-21 0 16,22 0-16,-1 0 0,-20 0 0,20-1 15,-20 22-15,-1-21 0,0 0 0,-21 21 16,22 0-16,-22-21 0,0 21 0,0 0 16,0 0-16,-21 21 62,-21 0-62,21 0 16,-21-21-16,0 22 0,21-1 0,-21 0 15,0 21-15</inkml:trace>
  <inkml:trace contextRef="#ctx0" brushRef="#br1" timeOffset="-209008.37">19219 10795 0,'0'0'15,"21"-21"-15,-21 42 63,0 0-63,0 0 0,22 1 15,-22-1-15,0 0 0,0 0 16,0 0-16,0 0 0,0 1 16,21-1-16,-21 0 0,0 0 15,21-21 1,0 0-16,0 0 0,22 0 15,-22 0-15,21 0 0,0 0 16,1-21-16,20 0 0,1 21 0,-1-21 16,1-1-16,-1 1 0,1 0 0,-1 21 15,43-42-15,-64 21 0,1 21 16,-1-22-16,-21 22 0,22-21 0,-22 21 16,0 0-1,-21 21 16,-21-21-31,0 22 0,21-1 16,-22-21-16,22 21 16,-21-21-16,0 21 0,0-21 0</inkml:trace>
  <inkml:trace contextRef="#ctx0" brushRef="#br1" timeOffset="-208052.76">16891 14563 0,'0'-21'32,"21"21"-17,0 0 1,-21 21-1,0 0-15,0 0 0,0 0 16,0 0-16,0 1 16,0-1-16,0 0 0,0 0 0,0 0 15,-21 0-15,21 1 0,0-1 0,0 0 16,0 0-16,21-21 16,0 0-16,1 0 0,20 0 15,-21 0-15,21 0 0,1-21 0,-1 21 16,22-21-16,-1 0 0,-21-1 15,22 1-15,-1 0 0,1 0 16,-22 0-16,22 0 0,-22-1 0,0 22 16,1-21-16,-1 0 0,-21 21 0,0 0 15,1-21-15,-44 21 47,1 21-47,0-21 16,21 21-16</inkml:trace>
  <inkml:trace contextRef="#ctx0" brushRef="#br1" timeOffset="-207446.59">17653 15748 0,'-21'0'47,"21"21"-47,0 0 16,0 1-16,0-1 0,0 0 15,0 0-15,-21 0 0,21 0 16,0 1-16,0-1 0,0 0 16,21-21-1,0 0-15,0 0 0,0 0 16,22-21-16,-1 0 0,0-1 16,1 1-16,-1 0 0,21 0 0,1 0 15,-1 0-15,1-1 0,-1 1 16,1 0-16,21 0 0,-22 21 0,1-21 0,-22 21 15,64-21-15,-85 21 0,0 0 16,0 0-16,0-22 16,-42 22 15,0 0-31,0 0 16,21 22-16,-21-22 0,0 0 15</inkml:trace>
  <inkml:trace contextRef="#ctx0" brushRef="#br1" timeOffset="-200564.87">7726 13060 0,'21'0'16,"-42"0"-16,42-21 0,-21 0 16,0-1-1,0 44 79,0-1-94,0 0 16,0 0-16,0 0 0,0 0 0,0 1 15,0-1-15,0 0 0,0 21 16,0-21-16,0 1 0,0-1 16,0 0-16,0 0 0,0 21 15,0-20-15,0-1 0,0 0 16,0 0-16,0 0 0,0 0 0,0 1 15,0-1-15,21-21 79,0 0-79,-21-21 0,0-1 15,21 1-15,1 21 16</inkml:trace>
  <inkml:trace contextRef="#ctx0" brushRef="#br1" timeOffset="-199885.06">8297 13123 0,'0'0'0,"0"-21"16,0 0-1,0 0 17,-21 21-32,0 0 0,0 0 15,0 0 1,-1 21-16,1 0 0,0 0 15,0 1-15,0-1 16,0 0-16,21 0 0,0 0 0,-22-21 16,22 21-16,-21 1 0,21-1 15,-21-21-15,21 21 16,21-21 15,0 0-31,1 0 0,-1 21 16,0-21-16,0 0 0,0 0 15,0 0-15,1 21 0,-1-21 16,0 0-16,-21 21 0,21-21 16,0 0-16,-21 22 0,21-22 15,-21 21 1,0 0 0,0 0-16,0 0 15,-21-21-15,21 21 16,-21-21-16,0 0 0,0 0 0,21 22 15,-21-22-15,-1 0 0,1 0 0,0 0 16,0 0-16,0 0 16,0 0-16,-1 0 15,1 0-15,0 0 16,0 0 15,21 21 16,21-21-47,0 0 16,0 0-16,1 0 0</inkml:trace>
  <inkml:trace contextRef="#ctx0" brushRef="#br1" timeOffset="-199072.5">9250 13039 0,'0'0'16,"0"-21"-16,0 42 47,0 0-47,-21 0 15,21 0-15,-22 0 0,22 1 16,-21-1-16,21 0 0,0 0 16,-21 0-16,21 0 0,-21 1 0,0-1 15,21 21-15,0-21 16,-21 0-16,21 1 0,-22-1 16,22 0-1,0-42 16,0 0-15,0-1-16,0 1 16,0 0-16,0 0 0,22 0 0,-22 0 15,21-1-15,-21 1 0,0-21 16,21 21-16,-21 0 0,21-1 0,0-20 16,-21 21-16,0 0 0,21 0 0,1-1 15,-1 1-15,-21 0 16,21 21-16,0 0 15,0 0 1,0 21-16,1 0 16,-22 1-16,0-1 0,21 0 15,-21 0-15,0 0 0,21 0 16,-21 1-16,0-1 0,0 0 0,0 0 16,0 0-16,0 0 0,0 1 0,0-1 15,0 0-15,0 0 16,0 0-16,0 0 0,0 1 15,0-1-15,0 0 32,0-42 15,0 0-47,0-1 15</inkml:trace>
  <inkml:trace contextRef="#ctx0" brushRef="#br1" timeOffset="-198805.14">9080 13293 0,'-21'0'0,"21"-21"31,21 21-16,1 0-15,-1 0 0,0 0 0,0 0 16,0 0-16,0 0 0,1 0 0,-1 0 16,0 0-16,0 0 0,0 0 0,0 0 15,1 0-15,-1 0 16,-21-22-16</inkml:trace>
  <inkml:trace contextRef="#ctx0" brushRef="#br1" timeOffset="-196453.14">10287 12848 0,'0'0'0,"0"-21"0,0 0 0,0 42 47,0 0-47,0 0 15,0 1-15,0-1 0,0 21 0,0-21 16,0 22-16,0-22 0,0 21 16,0-21-16,0 22 0,-21-22 0,21 0 0,0 21 15,0-21-15,-21 1 16,21-1-16,0 0 0,0 0 0,0 0 16,0 0-16,-22-21 0,22-21 46,0 0-30,0 0-16,0 0 0,0 0 16,0-1-16,0-20 0,0 21 15,0 0-15,0-22 0,22 22 0,-22-21 16,21 21-16,-21-22 0,21 22 16,0 0-16,0 0 0,0-21 0,1 20 15,-1 1-15,0 21 0,0 0 16,0 0-16,0 0 15,1 0-15,-22 21 0,21 1 16,-21-1-16,21 0 0,-21 0 0,0 0 16,0 0-16,0 1 0,0-1 0,-21 0 15,0-21-15,-1 21 0,1 0 0,-21-21 16,21 21-16,0-21 0,-1 0 16,-20 0-16,21 0 0,0 0 0,0 0 15,-1 0-15,1 0 0,0 0 16,42 0 31,-21 22-32,21-22-15,-21 21 0,22-21 0,-1 21 16,-21 0-16,0 0 0,21-21 0,-21 21 16,21 1-16,0-22 0,-21 21 0,21 0 15,1 0-15,-1-21 0,-21 21 16,21-21-16,0 0 0,0 0 0,0 21 15,1-21-15,-1 0 0,0 0 16,0 0-16,0 0 0,0 0 0,1 0 16,20-21-16,-21 0 0,0 21 0,0-21 15,22 0-15,-22 21 0,0-21 16,0-1-16,0 1 0,1 0 0,-22 0 16,0 0-16,0 0 0,0-1 15,0 1-15,0 0 0,0 0 16,-22 21-1,1 0-15,0 0 0,0 21 16,0-21-16,21 21 16,-21 0-16,21 1 0,0-1 0,0 0 15,0 0-15,0 0 0,0 0 0,0 1 16,0-1-16,0 0 0,21-21 16,-21 21-16,21 0 0,0-21 15,0 0-15,0 0 0,1 0 16,-1 0-16,0 0 0,0 0 15,0 0-15,0 0 0,1 0 0,-1 0 16,0-21-16,21 0 0,-21 21 0,1-21 16,-1 0-16,0-1 0,0 1 0,-21 0 15,21 0-15,0 0 0,-21 0 16,0-22-16,22 22 0,-22 0 0,21 0 16,-21-22-16,0 22 0,0 0 0,0-21 15,0-1-15,0 22 16,0 0-16,0 42 31,0 0-31,0 1 16,0-1-16,0 0 0,-21 21 0,21-21 15,0 22-15,0-22 0,0 21 0,0-21 16,0 1-16,0 20 0,0-21 0,0 0 16,0 22-16,0-22 0,0 0 0,21-21 15,0 21-15,0 0 0,0 0 16,0-21-16,1 0 0,-1 0 0,0 0 15,21 0-15,-21 0 0,1 0 16,-1 0-16,21 0 0,-21 0 0,43 0 16,-43-21-16,0 21 0,21-21 15,-20 0-15,-1 0 0,0 0 16,0-1-16,-21 1 0,21 0 16,-21 0-16,0 0 0,0 0 0,0-22 15,0 22-15,0 0 0,0 0 16,0 0-16,-21 21 0,0 0 15,0 0-15,0 0 16,-1 0-16,22 21 0,-21 0 0,0-21 16,0 21-16,0 0 0,0 0 15,21 1-15,-22-1 0,1 0 0,21 0 16,-21 0-16,21 0 0,0 1 0,0-1 0,0 0 16,0 0-16,0 0 15,21-21-15,0 0 0,1 21 0,-1-21 16,0 0-1,0 0-15,0 0 0,0 0 0,1-21 16,-1 21-16,-21-21 0,21 0 0,0 21 16,0-21-16,-21 0 0,0-1 0,0 1 15,21 0-15,-21 0 0,0 0 0,0-22 16,0 22-16,0 0 0,0 0 16,0 0-16,-21 21 31,21 21-16,0 0-15,-21 0 0,21 0 0,-21 1 16,21-1-16,0 0 0,0 0 16,0 0-16,0 0 0,0 1 0,0-1 15,21 0-15,-21 0 0,21-21 0,0 21 16,1-21-16,-1 21 0,0-21 16,0 0-16,0 0 0,0 0 0,1 0 15,-1 0-15,0 0 16,0-21-16,0 21 0,-21-21 0,21 0 15,1 0-15,-1 21 0,0-43 0,-21 22 16,21 0-16,0 0 0,0-21 0,-21-1 16,22 22-16,-1-21 0,0-1 0,-21 1 15,21 21-15,0-21 0,-21-1 16,0 22-16,21-21 0,-21 21 0,0-1 16,0 1-16,-21 42 31,0 1-31,21-1 15,0 21-15,-21-21 0,21 22 0,-21-1 16,21-21-16,0 21 0,0-20 0,0 20 16,0-21-16,0 21 0,0-20 0,0-1 15,0 0-15,0 0 0,0 0 0,0 0 16,0 1-16,0-1 16,21-21-16,0 21 0,0-21 0,0 21 15,1-21-15,-1 0 0,0 0 16,0 0-16,0 0 0,0 0 15,1 0-15,-22-21 0,21 21 0,-21-21 16,21 0-16,0 21 0,-21-22 0,0 1 16,21 0-16,-21 0 0,0 0 15,0 0-15,0 42 47,0 0-47,0 0 16,0 0-16,0 0 0,0 1 15,0-1-15,0 0 16,0 0 0,0-42 31,0 0-47,0 0 15</inkml:trace>
  <inkml:trace contextRef="#ctx0" brushRef="#br1" timeOffset="-196236.86">12700 12912 0,'0'0'0</inkml:trace>
  <inkml:trace contextRef="#ctx0" brushRef="#br1" timeOffset="-196036.98">12171 13081 0,'0'0'0,"0"21"15,21-21 1,0 0 0,0 0-16,22 0 0,-22 0 0,0 0 15,0 0-15,0 0 0,0 0 0,1 0 16,-1 0-16,0 0 0,0 0 15,0 0-15,0 0 0</inkml:trace>
  <inkml:trace contextRef="#ctx0" brushRef="#br1" timeOffset="-195537.26">12954 13145 0,'0'-22'0,"0"1"15,-21 21 17,0 0-17,-1 0-15,1 21 16,21 1-16,-21-22 0,0 21 0,21 0 15,0 0-15,0 0 0,-21 0 0,21 1 16,0-1-16,0 0 0,0 0 16,0 0-16,0 0 0,21-21 15,-21 22-15,21-22 0,0 0 16,0 21-16,1-21 0,-1 0 0,0 0 16,0 0-16,0-21 15,0 21-15,1-22 0,-22 1 0,21 21 16,-21-21-16,21 21 0,-21-21 15,0 0-15,0 0 0,0-1 0,0 1 16,0 0-16,0 0 0,0 0 0,0 0 16,-21-1-16,0 22 0,-1-21 15,1 21-15,0 0 16,0 0-16,0 0 0,0 0 16,-1 21-16,1 1 0,21-1 15,0 0 1,21-21-1,1 0-15,-1 0 0,0 0 16</inkml:trace>
  <inkml:trace contextRef="#ctx0" brushRef="#br1" timeOffset="-195033.55">13420 13102 0,'0'0'15,"0"-21"1,-22 42 15,22 0-15,-21 1-16,21-1 0,0 0 15,0 0-15,0 0 16,0 0-16,-21-21 0,21 22 16,0-1-16,-21 0 0,21 0 31,-21-21-31,21-21 47,0 0-47,0 0 15,0-1-15,21 1 16,-21 0-16,21 0 0,0 0 0,0 0 16,1-1-16,-1 1 0,0 21 15,21-21-15,-21 0 0,22 21 16,-22 0-16,21 0 0,-21 0 0,1 0 15,-1 0-15,0 21 0,0 0 0,-21 0 16,0 1-16,0-1 0,0 0 0,0 0 16,0 0-16,0 0 0,0 1 15,0-1-15,0 0 0,0 0 16,0 0-16,-21-21 16,21 21-16,-21-21 15,21-21 16,0 0-31</inkml:trace>
  <inkml:trace contextRef="#ctx0" brushRef="#br1" timeOffset="-194380.42">14055 13102 0,'0'-21'15,"21"0"-15,-21 0 16,0 0 0,-21 21 15,-1 0-31,1 0 15,0 0-15,21 21 16,-21 0-16,0-21 0,21 21 0,-21-21 16,21 21-16,0 0 0,0 1 15,0-1-15,21 0 16,0-21-16,0 21 0,0-21 16,0 0-16,1 21 0,-1-21 0,0 0 15,0 21-15,0-21 0,0 0 0,1 22 16,-1-22-16,0 0 0,-21 21 0,0 0 15,0 0 1,-21-21 0,0 21-16,-1-21 0,1 0 15,-21 0-15,21 0 0,0 0 0,-1 0 16,-20 0-16,21 0 0,0 0 0,0 0 16,-1 0-16,1 0 15,21-21-15,0 0 31,21 0-15,1 21-16,-1 0 0,-21-21 16,21 21-16,0-22 0,0 22 15</inkml:trace>
  <inkml:trace contextRef="#ctx0" brushRef="#br1" timeOffset="-193321.06">14457 12869 0,'0'0'0,"0"-21"0,0 0 0,-21 21 0,21-21 16,-22 21-16,22-21 0,-21 21 15,21 21 17,0 0-32,0 0 0,-21 0 0,21 1 15,0-1-15,0 21 0,0-21 16,0 22-16,0-22 0,0 21 0,-21-21 15,21 22-15,0-22 0,0 0 0,0 0 16,0 0-16,-21 0 0,21 1 0,0-1 16,-21-21-16,21 21 0,0 0 15,0-42 17,0 0-17,0 0-15,21-1 16,-21 1-16,21 21 0,-21-21 0,21 0 15,-21 0-15,21 21 0,-21-21 0,21-1 16,-21 1 0,22 21-16,-1 0 15,-21 21 1,0 1-16,0-1 16,21 0-16,-21 0 0,0 0 0,21-21 15,-21 21-15,0 1 0,0-1 16,21 0-16,0-21 0,-21 21 15,22-21 1,-1 0-16,0 0 16,0 0-1,0 0-15,0 0 0,1-21 16,-22 0-16,21 0 16,0-1-16,-21 1 0,0 0 15,0 0-15,0 0 0,0 0 16,0 42 31,0 0-47,0 0 0,0 0 15,0 0-15,0 1 0,0-1 16,0 0-16,21 0 16,0-21-16,0 0 15,1 0-15,-1 0 16,0 0-16,0 0 15,0 0-15,0 0 16,-21-21-16,22 21 0,-1-21 16,0 0-16,-21-1 0,0 1 15,0 0-15,21 21 0,-21-21 16,0 0-16,-21 42 47,0 0-32,21 0-15,0 0 0,0 1 16,0-1-16,-21 0 0,21 0 0,0 0 16,0 0-16,0 1 0,-22-1 15,22 21-15,0-21 0,0 0 0,0 22 16,0-22-16,0 0 0,-21 0 0,21 22 16,-21-22-16,21 0 0,0 0 0,0 0 15,-21 0-15,21 1 0,0-1 16,-21 0-16,21 0 15,0-42 32,0 0-31,0 0-16,0-1 0,0 1 16,0 0-16,0 0 0,21 0 15,-21 0-15,0-1 0,0 1 0</inkml:trace>
  <inkml:trace contextRef="#ctx0" brushRef="#br1" timeOffset="-193027.56">14859 13229 0,'0'0'0,"0"-21"0,0 0 15,0 0-15,0 0 0,21 21 16,-21-22-16,21 22 0,0-21 16,1 21-16,-1-21 15,0 21-15,0 0 0,0 0 16,0 0-16,1 0 0,-1 0 15,-21 21-15,0 0 16,0 1-16,0-1 0,0 0 16,0 0-16,0 0 0,0 0 15,-21 1-15,-1-1 16,1-21-16,0 0 16,0 21-16,0-21 0,0 0 15,-1 0-15,22-21 31</inkml:trace>
  <inkml:trace contextRef="#ctx0" brushRef="#br1" timeOffset="-192657.12">14880 12954 0,'-21'0'16,"0"0"-1,21-21 48,0 0-48,21 21-15,-21-21 16,0-1-16,-21 22 31,0 0-15,21 22 0,0-1-16,0 0 15,0 0-15,0 0 16,0 0-1,0 1 1</inkml:trace>
  <inkml:trace contextRef="#ctx0" brushRef="#br1" timeOffset="-183183.05">1185 13060 0,'-21'21'15,"42"-42"-15,-63 42 0,42 0 16,0-42 15,0 0-31,21 0 16,0 0-16,0-1 0,1 22 15,-1-21-15,21-21 0,-21 21 16,22 0-16,-22-1 0,21 1 0,22-42 16,-43 42-16,21-22 15,-42 22-15,21 0 0,-21 0 0,0-22 16,0 22-16,0 0 0,0 0 16,-21 0-16,0 21 0,0 0 15,21-21-15,-21 21 0,-1 0 0,1 0 16,0 0-16,0 0 0,0 21 15,0-21-15,-1 21 0,1 0 0,0 0 16,21 0-16,0 22 0,0-22 16,0 21-16,0 1 0,0-1 15,0-21-15,0 21 0,0 1 0,0-22 16,0 21-16,0-21 0,0 22 16,0-22-16,21 0 0,-21 0 0,21-21 15,-21 21-15,0 1 0,22-22 16,-1 0-16,0 21 0,0-21 15,0 0-15,0-21 16,1-1-16,-1 1 16,0 21-16,-21-21 0,21 0 15,0 0-15,0 0 0,-21-1 16,22 1-16,-1-21 0,0 21 0,0 0 16,0-1-16,0 1 0,1 0 0,-1 0 15,0 0-15,0 0 0,0 21 16,0 0-16,1 0 0,-1 0 0,0 0 15,0 0-15,-21 21 0,21 0 16,-21 0-16,0 0 0,21 0 16,-21 1-16,0-1 0,0 0 0,0 0 15,0 0-15,0 0 0,0 1 16,0-1-16,-21 0 0,21 0 0,-21 0 16,21 0-16,-21-21 15,0 0 1,21-21-1,0 0-15,0 0 16,0 0-16,0 0 16,21-1-16,-21 1 0,21 0 0,-21 0 15,21-21-15,0 20 0,-21 1 0,22 0 16,-1 0-16,-21 0 0,0 0 16,21 21-16,-21-22 0,21 22 0,-21 22 46,0-1-46,0 0 0,0 0 16,0 0-16,0 22 0,0-22 16,-21 0-16,21 0 0,0 0 15,0 0-15,0 1 0,0-1 0,0 0 16,0 0-16,0 0 16,0 0-16,21-21 0,-21 22 15,21-22-15,0 0 0,1 0 16,-1 0-16,0 0 0,0 0 15,0-22-15,0 22 0,1-21 16,-1 0-16,0 21 0,21-21 0,-21 0 16,1-22-16,-1 22 0,0 0 15,0-21-15,0 21 0,0-22 16,1 1-16,-1 0 0,0 20 0,0-20 0,-21 0 16,21-1-16,0 22 15,1-21-15,-22 21 0,21-22 0,0 22 16,-21 0-16,21 0 0,-21 0 0,0 0 15,0-1-15,0 1 16,-21 21 0,21 21-16,-21-21 15,0 22-15,21-1 0,-22 0 16,22 0-16,-21 21 0,0-20 0,21-1 16,0 21-16,0 0 0,-21-20 0,21 20 15,-21 0-15,21-21 16,0 22-16,0-1 0,0-21 0,0 22 15,0-22-15,0 0 0,0 0 0,0 0 16,0 0-16,21 1 0,0-22 16,0 21-16,0 0 0,1-21 15,-1 0-15,0 0 0,0 0 0,0 0 16,0 0-16,1 0 0,-1 0 16,0-21-16,0 0 0,0 21 0,0-22 15,1 1-15,-1 0 0,0 21 0,-21-21 16,21 0-16,-21 0 0,21-1 15,-21 1-15,0 0 0,0 0 0,0 0 16,0 0-16,0-1 0,0 1 16,0 0-16,-21 21 15,0 0 1,0 0-16,21 21 16,0 0-16,-21 1 0,-1 20 15,22-21-15,-21 0 0,21 0 16,0 22-16,0-22 0,0 0 0,0 0 15,0 0-15,0 1 0,0-1 0,0 0 16,0 0-16,21 0 0,1-21 16,-1 21-16,0-21 15,0 0-15,0 0 0,0 0 0,1 0 0,-1 0 16,0 0-16,0 0 0,0-21 16,0 0-16,1 21 0,-1-21 15,0 0-15,0 0 0,-21-1 0,21 1 16,-21 0-16,21 0 0,1 0 0,-22 0 15,0-1-15,0 1 0,21 0 16,-21 0-16,0 42 47,0 0-47,0 0 0,0 1 16,0-1-16,0 0 0,0 0 15,0 0-15,0 0 0,-21 1 0,21-1 16,0 0-16,0 0 15,0 0-15,0 0 16,0-42 31,0 0-47,0 0 16,0 0-16,21 0 0,0-1 0,-21 1 15,21 0-15,0 0 0,-21 0 16,21 0-16,1-1 0,-1 1 0,0 0 15,21 0-15,-21 21 16,1 0-16,-1 0 0,0 0 0,0 0 16,0 0-16,-21 21 0,0 0 15,21 0-15,1 1 0,-22-1 16,21 0-16,-21 0 0,0 0 0,21-21 16,0 21-16,-21 1 0,21-1 15,-21 0-15,21-21 0,1 21 0,-1 0 16,0-21-16,0 21 0,0-21 15,0 0-15,1 0 16,-1 0-16,0 0 16,-21-21-16,21 0 0,0 0 15,-21 0-15,0 0 16,21 21-16,1-22 0,-22-20 0,21 21 16,-21 0-16,21 0 0,0-1 15,-21 1-15,21 0 0,0 0 0,1 0 16,-1 0-16,0-1 0,0 22 15,0 0-15,0 22 16,1-1 0,-22 0-16,0 0 0,0 0 15,21 0-15,-21 1 0,0-1 16,21 0-16,-21-42 62,0 0-62,0-1 16,0 1-16,-21 0 16,0 0-16,-1 0 15,22 0-15,-21 21 0,0-22 0,0 22 16,0 0-16,0 0 16,-1 0-16,1 22 15,0-22-15,21 21 0,-21 0 0,21 0 16,0 0-16,-21 0 0,21 1 0,-21-1 15,21 0-15,0 0 0,0 0 0,0 0 16,0 1-16,0-1 16,0 0-16,0 0 0,21 0 15,0 0-15,0-21 0,0 22 16,0-22-16,1 0 0,-1 0 16,0 0-16,0 0 15,0 0-15,-21-22 0,21 1 0,1 0 16,-1 21-16,0-21 0,-21 0 0,21 0 15,0-1-15,-21-20 0,0 21 16,21 0-16,1-22 0,-22 1 0,0 21 16,0-21-16,21-1 0,-21 1 0,0 21 15,21-22-15,-21 1 0,0 0 0,0 21 16,0-22-16,0 22 0,21-21 16,-21 21-16,0-1 0,21 1 0,-21 0 15,0 0-15,0 0 16,0 42-1,0 0 1,0 0-16,0 0 0,0 1 16,0-1-16,0 0 0,0 0 0,0 21 15,0-20-15,0 41 16,-21-42-16,21 22 0,-21-22 0,21 21 0,-21-21 16,21 0-16,0 22 0,0-22 0,0 0 15,0 0-15,0 22 16,0-22-16,0 0 0,0 0 15,0 0-15,21 0 0,0-21 0,-21 22 16,21-22-16,0 0 0,-21 21 0,22-21 16,-1 0-16,0 0 0,0 0 15,0 0-15,0 0 0,1 0 16,-1 0-16,0 0 0,0 0 0,0-21 16,0-1-16,1 22 0,-1-21 0,0 0 15,0 0-15,0 0 0,0 0 16,1-1-16,-1 1 0,-21 0 0,21-21 15,-21 21-15,21-1 0,-21 1 0,0 0 16,0 0-16,0 0 0,0 0 16,0-1-16,-21 22 31,0 0-31,0 22 0,21-1 16,-22-21-16,22 21 0,-21 0 0,21 0 15,0 0-15,0 1 0,0-1 16,0 0-16,0 0 15,0 0-15,21 0 0,1 1 16,-1-22-16,-21 21 0,21 0 16,0-21-16,-21 21 15,21 0 1,-21 0-16,21-21 16,-21 22-16,0-1 15,-21-21 1,0 0-16,0 0 15,0 0 1,0 0-16,-1 0 0,1 0 16,0 0-1,0 0 1,21-21 0,-21 21-16,21-22 15,0 1-15,-21 21 0,-1-21 16,22 0-16</inkml:trace>
  <inkml:trace contextRef="#ctx0" brushRef="#br1" timeOffset="-182675.82">2857 12510 0,'-21'0'0,"42"-22"32,-21 1-32,43 21 15,-22-21-15,0 21 0,21-21 16,1 21-16,-1 0 0,-21-21 16,22 21-16,-1-21 0,0 21 0,1 0 15,-1-22-15,-21 1 0,21 21 0,-20 0 16,20-21-16,-21 21 0,0 0 0,0 0 15,-21-21-15,22 21 16,-1-21-16</inkml:trace>
  <inkml:trace contextRef="#ctx0" brushRef="#br1" timeOffset="-112945.64">7959 13928 0,'-43'0'16,"86"0"-16,-107 0 0,43 0 0,0 0 15,0 0-15,-1 0 16,1 0 0,0 0 15,21 21 16,21-21-32,0 0-15,1 0 16,-1 0-16,0 0 0,0 0 16,0 0-16,0 0 0,1 0 15,-1 0-15,0 0 0,0 0 0,0 0 16,0 0-16,22 0 0,-22 0 16,0 0-16,21 0 0,-20 0 0,20 0 15,-21 0-15,21 0 0,1 0 0,-22 0 16,21 0-16,1 0 0,20 0 0,-21 0 15,1 0-15,20-21 16,1 21-16,-22 0 0,22 0 0,-1 0 16,1 0-16,-22 0 0,21 0 0,1 0 15,-22 0-15,1 0 0,20 0 0,-21 0 16,1 0-16,-1 0 0,0 0 16,1-21-16,-1 21 0,-21 0 0,22 0 15,-1 0-15,0 0 0,-21 0 0,22 0 16,-22 0-16,21 0 0,-21 0 0,22 0 15,-22 0-15,0 0 0,0 0 0,0-22 16,1 22-16,-1 0 16,0 0-16,0 0 0,0 0 0,0 0 31,-42 0 422,0 0-422,0 0-15,0-21 15,0 21-31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52:49.2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1185 0,'-21'-21'16,"21"42"15,-21-21-31,21 22 0,0-1 16,-22 0-16,22 0 0,0 0 15,0 0-15,0 1 0,0-1 0,0 0 16,0 0-16,22 0 16,-1 0-16,0-21 0,0 22 15,0-22-15,0 0 0,1 0 0,-1 0 16,21 0-16,-21 0 0,0 0 15,1 0-15,20 0 0,-21 0 0,0-22 16,22 1-16,-22 0 0,0 0 16,21 0-16,-21-22 0,1 22 0,-22 0 15,21-21-15,0 21 0,-21-22 0,0 22 16,0-21-16,0 21 0,0-1 16,0 1-16,0 0 0,0 0 0,0 0 15,0 42 16,0 0-31,0 0 0,0 22 16,0-1-16,-21 0 0,21 1 16,-21-1-16,21 0 0,0 22 0,0-1 15,-22 1-15,22-1 0,-21 1 16,21 20-16,0-20 0,-21-1 0,21 1 16,0-1-16,0 1 0,0-1 0,0-20 15,0 20-15,0-20 0,0-1 16,21 0-16,-21 1 0,21-1 0,-21-21 15,0 21-15,0-20 0,0-1 0,0 0 16,-21-21 15,0 0-31,0-21 0,-21 21 0,20-21 16,-20 21-16,0-22 0,-1 1 16,1 0-16,-21 21 0,20-21 0,1 0 15,0 21-15,20-21 0,-20 21 16,21 0-16,-21 0 0,20 0 0,1 0 15,21 21 1,0 0-16,0 0 16,21 0-16,1 0 0,-1 1 15,0-1-15,21 0 0,-21 0 0,1 0 16,20 0-16,0 1 0,-21-1 0,22 0 16,-1-21-16,0 0 15,1 0-15,-22 0 0,21 0 0,1 0 16,-1-21-16,0 21 0,1-21 0,-22-22 15,21 22-15,0 0 0,-20-21 16,20 20-16,-21-20 0,21 21 0,-20-21 16,-1-1-16,-21 22 0,0-21 15,0-1-15,21 22 0,-21-21 0,0 21 16,0 0-16,0-1 0,0 1 0,0 0 16,-21 21-1,0 21 1,21 0-16,0 1 0,-22 20 0,22-21 15,0 21-15,0-20 16,0 20-16,0-21 0,-21 21 0,21 1 16,0-22-16,-21 21 0,21-21 0,0 22 15,0-22-15,0 0 0,0 0 16,0-42 15,0 0-31,0 0 16,0 0-16,0-22 0,0 22 0,0-21 15,21 21-15,0-22 0,1 1 16,-1 21-16,0-22 0,0 22 16,0-21-16,0 21 0,22 21 0,-22-21 15,0 21-15,21 0 0,-20 0 16,-1 0-16,0 0 0,21 42 16,-21-21-16,-21 0 0,0 0 15,0 1-15,0 20 0,0-21 0,0 0 16,0 22-16,0-22 0,0 21 0,0-21 15,0 0-15,0 1 0,0-1 0,0 0 16,0 0-16,0 0 16,0-42 15,0 0-31,22 0 0,-22 0 16,21-22-16,0 22 0,0-21 15,0-1-15,0 1 0</inkml:trace>
  <inkml:trace contextRef="#ctx0" brushRef="#br0" timeOffset="918.58">2921 1249 0,'0'0'16,"0"-42"-16,0-1 0,0 22 0,0 0 16,0 0-16,0 0 0,-21 21 15,21 21-15,0 0 16,-21 0-16,21 21 0,0 1 0,0 20 15,0 1-15,0-1 0,0 22 16,0-22-16,0 22 0,0 0 0,-22-1 16,22-20-16,0 21 0,0-22 15,0 1-15,-21-1 0,21-21 0,0 22 16,0-22-16,0 1 0,0-1 0,-21-21 16,21 21-16,0-20 0,0-1 15,0-42 1,0-22-1,0 22-15,0 0 16,0-21-16,0 20 0,0-20 0,0 0 16,0-1-16,21 1 0,-21 21 15,21-21-15,1-1 0,-1 22 0,0 0 16,0-21-16,0 42 0,0-22 16,1 22-16,-1 0 0,0 0 15,0 22-15,-21-1 0,21 0 0,-21 0 16,21 21-16,-21-20 0,0 20 15,0-21-15,0 21 0,22-20 0,-22 20 16,0-21-16,0 21 0,21-20 0,-21-1 16,0 0-16,21 0 0,-21 0 15,21 0-15,0 1 0,0-22 0,1 0 16,-1 0-16,21 0 0,-21 0 16,0-22-16,1 22 0,20-21 15,-21 0-15,0 21 0,22-21 16,-22 0-16,0 0 0,0-1 0,0 1 15,0 0-15,22-42 0,-22 41 16,-21 1-16,21 0 16,-21 0-16,0 0 0,0 0 31,0 42 47,0 0 125,-21-21-172</inkml:trace>
  <inkml:trace contextRef="#ctx0" brushRef="#br0" timeOffset="3163.74">3683 2244 0,'21'0'359,"-21"-21"-359,0-1 16,0 1 15,0 0-31,0 0 16,0 0-16,0 0 15,0-1 1,0 1-16,0 0 16,0 0-1,-21 21 1,0 0-1,0 0-15,-1 0 16,1 0 0,21 21-16,-21-21 0,21 21 15,0 0-15,0 1 16,0-1-16,0 0 0,0 0 0,-21 0 16,21 0-16,0 1 15,0-1-15,0 0 0,0 0 0,0 0 16,0 0-16,0 1 0,21-1 15,-21 0-15,21-21 0,0 0 16,-21 21-16,22-21 0,-1 0 16,0 0-16,0 0 15,0 0-15,0 0 0,1 0 0,-1 0 16,0 0-16,0-21 0,0 21 16,0-21-16,22 0 0,-22 21 0,0-22 15,0 1-15,22 0 0,-22 0 0,0 0 16,0 0-16,0-1 0,0-20 0,-21 21 15,22 0-15,-22 0 16,0-1-16,-22 22 31,1 0-31,0 22 16,21-1-16,0 0 16,0 0-16,0 0 15,0 0-15,0 1 0,0-1 16,21 0-16,0 0 0,-21 0 15,0 0-15,22 1 16,-1-1-16,-21 0 0,0 0 16,21-21-16,-21 21 15,21-21-15,0 0 0,0 0 16,1 0-16,-1 0 0,0 0 16,0-21-16,0 0 0,0 21 15,1-21-15,-1 0 0,0-1 0,0 1 0,0 0 16,0 0-16,-21 0 0,22 0 15,-1-1-15,0 1 0,-21-21 16,0 21-16,21 0 0,0-1 0,-21 1 16,0 0-16,0 0 0,0 42 47,0 0-47,0 22 0,0-22 15,-21 0-15,0 0 0,21 0 0,0 0 16,-21 1-16,21 20 0,0-21 15,0 0-15,0 0 0,0 1 16,0-1-16,21-21 0,0 21 0,0 0 0,0-21 16,1 0-16,20 0 0,-21 0 15,21 0-15,-20 0 0,20-21 16,-21 0-16,21 21 0,-20-21 0,-1-1 16,21 1-16,-21 0 0,0 0 0,1-21 15,-1-1-15,0 22 0,0-42 0,0 20 16,0-20-16,-21 20 0,22-20 15,-1-22-15,0 22 0,0-1 0,-21 22 16,0-22-16,21 22 0,-21 0 0,0-1 16,0 22-16,0 0 0,0 0 15,0 0-15,0 42 16,0 0-16,-21 21 16,21 1-16,0-1 0,-21 0 15,0 22-15,21-1 0,-21-20 16,-1 20-16,22 1 0,0-1 0,0-20 15,-21 20-15,21-21 0,0 1 0,0-1 16,0 0-16,0-20 0,0 20 0,0-21 16,0 0-16,21 0 0,1 1 15,-1-1-15,0-21 0,0 21 16,0-21-16,0 0 0,1 0 0,-1 0 16,0-21-16,21 21 0,-21-21 0,1 21 15,-1-22-15,-21 1 0,21 0 16,0 0-16,0 0 0,-21 0 15,0-1-15,0 1 0,0 0 0,0 0 16</inkml:trace>
  <inkml:trace contextRef="#ctx0" brushRef="#br0" timeOffset="3350.63">5165 1947 0,'0'0'0,"0"-21"31,21 0-16,0 21-15,0-21 0,0 21 16,22-21-16,-22 21 0,0-21 16,0 21-16,21-22 0,-20 1 15,-1 21-15,0-21 0,0 21 0,-21-21 0,0 0 16</inkml:trace>
  <inkml:trace contextRef="#ctx0" brushRef="#br0" timeOffset="3511.54">4953 1820 0,'0'0'0,"-42"22"0,20-22 16,1 0-16,0 21 0,0-21 0,0 0 15,0 0-15,-1 21 0,22 0 32,22-21-17,-1 0-15,0 0 0,0 0 16,0 0-16</inkml:trace>
  <inkml:trace contextRef="#ctx0" brushRef="#br0" timeOffset="5066.89">5990 2350 0,'21'0'15,"-42"0"-15,63 0 16,-20 0-16,-22-22 0,21 1 0,-21 0 16,21 0-16,-21 0 0,21 21 15,0-21-15,-21-1 0,0 1 0,0 0 16,21 0-16,-21 0 0,0 0 0,0-22 16,0 22-16,0 0 0,0 0 15,0 0-15,0-1 0,-21 1 16,0 0-16,0 21 0,0 0 15,0 0-15,-1 21 0,-20 0 0,21 1 16,-21-1-16,-1 21 0,1-21 16,21 22-16,-22-22 0,22 21 15,-21 0-15,21-20 0,0 20 0,-1 0 16,1-21-16,21 22 0,0-22 0,0 0 16,0 0-16,0 0 0,21 1 15,1-22-15,20 0 0,-21 0 0,21 0 16,1 0-16,-22-22 0,21 1 0,1 0 15,-1 0-15,-21 0 0,21 0 0,-20-1 16,20 1-16,-21 0 0,0 0 16,0-21-16,-21 20 0,0 1 0,22 0 15,-22-21-15,0 21 0,0-1 16,0 1-16,0 0 0,-22 21 31,1 21-31,21 0 0,0 1 16,0-1-16,-21 0 0,21 0 0,0 21 15,0-20-15,0-1 0,0 21 0,0-21 16,0 0-16,0 22 0,21-22 0,-21 0 16,21-21-16,1 21 0,-1 0 15,0-21-15,0 0 0,0 0 0,22 0 16,-22 0-16,0-21 0,21 0 0,-21 0 16,22 0-16,-22 0 0,21-1 0,-21 1 15,1 0-15,-1 0 0,0 0 16,0-22-16,-21 22 0,0 0 15,21-21-15,-21 21 0,0-1 0,0 1 16,0 42 15,-21 1-31,21-1 0,-21 0 16,21 0-16,0 0 0,0 0 0,-21 1 16,21-1-16,0 21 0,-21-21 0,21 0 15,0 1-15,0-1 0,21-21 47,0 0-47,-21-21 0,21-1 0,0 1 16,-21 0-16,21 0 0,1 0 15,-1 0-15,0-1 0,-21 1 16,21 0-16,0 0 0,0 0 0,-21 0 16,22-1-16,-1 22 0,0 0 15,-21 22 1,21-1-16,-21 0 0,21-21 15,-21 21-15,0 0 0,0 0 0,21 1 16,1-1-16,-22 0 0,21 0 0,0 0 16,-21 0-16,21 1 0,0-22 0,0 21 15,1-21-15,-1 0 16,0 0-16,0-21 0,0 21 16,0-22-16,-21 1 0,22 0 15,-1 0-15,0 0 0,0 0 0,-21-1 16,21 1-16,0 0 0,1-21 0,-1 21 15,0-22-15,0 22 0,0 0 16,0 0-16,1 0 0,-1 21 0,0 0 16,0 0-1,-21 21-15,0 0 16,0 0-16,0 0 16,0 0-16,0 1 15,0-1-15,21-21 16,0 0-1,1-21-15,-22-1 16,21 1-16,0 0 0,-21 0 16,21 0-16,0 0 0,-21-1 15,0 1-15,0 0 0,0 0 0,0 0 16,0 0-16,-21 21 16,0 0-1,-21 0-15,20 21 0,1 0 0,0 0 16,-21 0-16,21 0 0,-1 22 0,1-22 15,0 21-15,0 1 0,0-22 16,21 21-16,-21-21 0,21 0 0,0 22 16,0-22-16,0 0 0,21 0 0,0 0 15,0 1-15,0-1 0,0-21 16,22 0-16,-1 21 0,0-21 0,1 0 16,-1 0-16,0 0 0,1-21 0,-1 21 15,0-21-15,22-1 0,-43 1 16,21 0-16,1 0 0,-22 0 0,21-22 15,-21 22-15,-21 0 0,22-21 0,-22 21 16,0-1-16,0 1 0,0 0 0,-22 21 16,1 0-1,0 0-15,0 0 0,0 21 0,0 0 16,21 22-16,-22-22 0,22 0 0,0 0 16,0 22-16,0-22 0,0 0 0,0 21 15,22-21-15,-1 1 0,0-1 16,0 0-16,21-21 0,-20 0 15,20 0-15,0 0 0,1 0 0,-1 0 16,0 0-16,-21 0 0,22-21 0,-1 0 16,-21-1-16,22 1 0,-22 0 0</inkml:trace>
  <inkml:trace contextRef="#ctx0" brushRef="#br0" timeOffset="5474.75">9842 1969 0,'0'0'15,"0"-22"-15,0 1 0,22 0 16,-22 0-16,21 0 0,0 21 16,-21-21-16,21-1 0,0 22 15,-21 22 1,0-1 0,0 0-16,0 0 0,0 21 0,0-20 15,0 20-15,0-21 0,-21 0 0,21 22 16,-21-22-16,0 21 0,21-21 0,-21 0 15,21 1-15,0-1 0,0 0 16,-22-21-16,22 21 0,0 0 16,22-21-1,-1 0-15,0 0 0,0 0 16,0-21-16,0 21 0,1-21 16</inkml:trace>
  <inkml:trace contextRef="#ctx0" brushRef="#br0" timeOffset="5802.66">10372 1947 0,'0'0'0,"21"-21"0,21-42 16,-42 42 0,-21 21-16,0 0 15,0 0-15,-1 0 0,1 21 0,0-21 16,-21 21-16,21 0 0,-22 0 0,22 0 16,0 1-16,0-1 0,0 0 0,21 0 15,0 0-15,0 0 16,0 1-16,42-1 0,-21-21 15,0 21-15,0-21 0,1 21 16,20-21-16,-21 21 0,0-21 0,0 21 16,1-21-16,-1 22 0,-21-1 15,21-21-15,-21 21 0,0 0 16,0 0-16,-21-21 16,0 0-16,-1 21 0,1-21 0,-21 0 15,21 0-15,0 0 0,-1 0 0,-20 0 16,21 0-16,0 0 0,0 0 15,-1 0-15,1 0 0,0-21 16,21 0-16,-21 0 16</inkml:trace>
  <inkml:trace contextRef="#ctx0" brushRef="#br0" timeOffset="5963.56">9927 1715 0,'0'0'15,"-21"0"-15,0-22 0,0 22 0,-22-21 0,22 21 16,0 0-16,-21 0 0,20 0 0,1 0 16,0 0-16,21-21 0,21 21 15,0 0 1</inkml:trace>
  <inkml:trace contextRef="#ctx0" brushRef="#br0" timeOffset="7271.23">12382 1820 0,'0'-42'0,"0"84"0,22-126 0,-1 41 16,-21 1-16,0 0 0,0 21 0,0-1 15,0 1-15,0 0 0,0 0 0,0 42 32,0 0-32,-21 0 15,21 22-15,0 20 0,0-20 0,-22 20 16,22 1-16,0-1 0,0 1 0,0-22 16,0 21-16,0 1 0,0-22 0,0 22 15,0-22-15,0 0 0,0 1 16,0-1-16,0-21 0,0 0 0,22 1 15,-22-1-15,21-21 0,0 0 0,0 0 16,21 0-16,-20-21 0,-1 21 0,21-43 16,-21 22-16,22 0 0,-22-21 0,21-1 15,0 1-15,-20 0 0,20-1 16,0-20-16,-21-1 0,1 1 0,20-1 16,-21 1-16,0-22 0,0 22 15,1-1-15,-22 1 0,0 20 0,0 1 16,0 0-16,0 20 0,0 1 15,0 0-15,0 42 16,-22 0-16,1 22 0,0-1 16,21 0-16,-21 22 0,0-22 15,0 22-15,21-1 0,0 1 0,-22-1 16,22-20-16,0 20 0,-21-21 0,21 1 16,0-1-16,0-21 0,0 22 0,21-22 15,1 0-15,-1 0 0,0 0 16,0-21-16,21 0 0,-20 0 15,20 0-15,0 0 0,1 0 0,-1-21 16,0 21-16,1-21 0,-1 0 0,0 0 16,1-22-16,-1 22 0,0 0 0,-21-21 15,22 20-15,-22 1 0,-21-21 16,21 21-16,-21 0 0,0-1 0,-21 22 31,0 0-31,0 22 0,-1-22 0,1 21 16,21 21-16,-21-21 0,21 0 0,-21 1 15,21-1-15,0 0 0,0 0 16,0 0-16,0 0 0,0 1 0,21-1 16,0 0-16,0 0 0,1 0 15,-1 0-15,-21 1 16,-21-44 15,-1 1-31,1 0 16,0 21-16,0-21 0,0 21 15,0 0-15,21-21 0,-22 21 16,1 0-16,21 21 31,21 0-31,1-21 16,-1 21-16,0-21 0,21 0 16,-21 0-16,22 21 0,-22-21 0,21 0 0,1 0 15,-1 0-15,0 0 0,1 0 16,20 0-16,-21 0 0,22-21 15,-22 21-15,1-21 0,-1 0 0,0 21 16,1-21-16,-1 0 0,-21-1 0,21 1 16,-20 0-16,-22 0 0,0-21 0,21 20 15,-21 1-15,0 0 0,0 0 16,0 0-16,0 0 0,-21 21 0,-1 0 16,1 0-16,0 0 0,0 0 15,0 0-15,0 21 0,-1 0 16,1 21-16,0-21 0,21 1 15,0-1-15,-21 21 0,21-21 0,0 0 16,0 1-16,0-1 0,0 0 0,0 0 16,0 0-16,21 0 0,0-21 0,0 22 15,1-22-15,-1 0 0,0 21 0,0-21 16,21 0-16,-20 0 0,20 0 16,0 0-16,-21 0 0,22 0 0,-1 0 15,-21-21-15,22 21 0,-22 0 0,0-22 16,0 22-16,21-21 0,-20 0 0</inkml:trace>
  <inkml:trace contextRef="#ctx0" brushRef="#br0" timeOffset="7747.96">14944 2053 0,'0'0'0,"0"-42"16,0 21-16,0 0 16,-22 21-1,1 0-15,0 0 0,0 0 0,0 21 16,0-21-16,-1 21 0,1 0 0,0 0 15,0 0-15,21 1 0,-21 20 0,21-21 16,-21 0-16,21 0 0,-22 1 0,22-1 16,0 21-16,0-21 0,0 0 15,0 1-15,22-1 0,-1 0 16,0-21-16,0 0 0,0 0 0,22 0 16,-22 0-16,0 0 0,21-21 15,-21 0-15,1 21 0,20-22 16,-21 1-16,0-21 0,22 21 0,-22-22 15,0 1-15,0 0 0,0-1 0,0-20 16,1-1-16,-1 1 0,0-22 0,0 22 16,-21-1-16,0 1 0,21-1 15,-21 22-15,0 21 0,0 0 0,0-1 16,-21 22-16,0 0 16,0 22-16,0 20 0,-1 0 15,1 1-15,21 20 0,-21-21 0,0 22 16,21-1-16,0 1 0,0-1 0,0-20 15,0 20-15,0-20 0,0-1 16,0 0-16,21 1 0,0-1 0,0-21 16,1 21-16,-1-20 0,0-1 0,0 0 15,0-21-15,0 0 16,1 0-16,-1 0 0,0 0 16,0-21-16,-21 0 0,0-1 0,21-20 15,-21 21-15</inkml:trace>
  <inkml:trace contextRef="#ctx0" brushRef="#br0" timeOffset="8151.24">16785 1630 0,'0'0'0,"0"-21"15,0-22-15,-21-84 16,21 85-16,0 21 0,0-21 16,0 20-16,0 1 0,0 0 0,21 21 15,-21 21 1,21 0-16,-21 22 15,0-1-15,0 0 0,0 1 0,0 20 16,0 1-16,0-1 0,0 1 0,0-1 16,-21-20-16,21 20 0,-21-21 0,21 1 15,0-1-15,-21 0 0,21 1 16,-21-22-16,21 0 0,0 21 0,0-20 16,0-1-16,21-42 46,0-1-46</inkml:trace>
  <inkml:trace contextRef="#ctx0" brushRef="#br0" timeOffset="8507.5">17124 1820 0,'0'0'16,"0"22"-1,0-1-15,0 21 0,-21-21 16,-1 0-16,1 22 0,21-22 15,0 21-15,0-21 0,0 1 0,0 20 16,0-21-16,0 0 0,0 0 16,0 1-16,21-22 0,22 0 15,-22 0-15,0 0 0,21 0 0,-20 0 16,20 0-16,0 0 0,-21-22 16,22 1-16,-22 0 0,0 21 0,0-21 15,0 0-15,-21-22 0,0 22 0,0 0 16,0-21-16,-21 21 0,0-1 0,0 1 15,0 0-15,-22 0 0,22 0 16,0 21-16,0 0 0,0 0 16,0 0-16,-1 0 0,1 0 0,0 0 15,0 21-15,21 0 16,0 0 0,-21-42 15</inkml:trace>
  <inkml:trace contextRef="#ctx0" brushRef="#br0" timeOffset="8750.87">16658 1736 0,'0'0'16,"-21"0"-16,21-21 16,21-1-16,21 22 15,-20 0-15,20 0 0,0-21 0,1 21 16,20 0-16,-21-21 0,22 21 15,-1 0-15,-20 0 0,20-21 16,-20 21-16,-1 0 0,0 0 0,-21 0 16,1 0-16,20 0 0,-21 0 15,0 0-15,0 0 16,-42 0 15,0 0-31</inkml:trace>
  <inkml:trace contextRef="#ctx0" brushRef="#br0" timeOffset="9388.78">19156 2117 0,'0'0'0,"21"0"15,0-21-15,0 21 0,0-22 16,1 1-16,20 0 0,-21 0 0,0 0 16,22 0-16,-22-1 15,0 1-15,-21 0 0,21 0 0,-21-21 16,0 20-16,0 1 0,0-21 0,0 21 15,-21 0-15,0 21 0,0-22 16,-1 22-16,-20 0 0,21 0 0,-21 0 16,-1 0-16,22 22 0,-21-1 0,-1 0 15,22 21-15,-21-21 0,21 22 0,0-1 16,-1 0-16,1 1 0,0-1 16,21 0-16,-21 1 0,21-1 15,0-21-15,0 0 0,0 22 0,0-22 16,21-21-16,0 21 0,0-21 0,1 0 15,-1 0-15,21 0 0,-21 0 16,22 0-16,-1-21 0,0 21 0,1-21 16,-1 0-16,0-1 0,1 1 0,-22 0 15,21 0-15,-21 0 0,22-22 0,-22 22 16,0 0-16,-21-21 0,0 21 16,21-1-16,-21 1 0,0 0 0,0 0 15,-21 42 16,0 0-31,21 0 0,0 1 0,0-1 16,-21 21-16,21-21 0,0 0 16,0 22-16,0-22 0,0 0 0,0 0 0,0 0 15,0 1-15,21-1 16,-21 0-16,42-21 0,-21 0 16,0 0-16,1 0 0,-1 0 0,21 0 15,-21 0-15,22-21 0,-22 0 0,21-1 16,-21 1-16</inkml:trace>
  <inkml:trace contextRef="#ctx0" brushRef="#br0" timeOffset="11148">20108 1969 0,'0'-22'0,"0"44"0,0-86 0,21 22 0,-21 21 15,0-22-15,0 22 0,0 0 16,0 0-16,0 0 0,-21 21 0,0 0 16,0 0-16,0 0 0,0 21 0,-1 0 15,1 0-15,0 0 16,0 22-16,0-1 0,0 0 0,-1-21 15,1 22-15,21-1 0,0 0 0,0-20 16,0 20-16,0-21 0,0 0 0,0 0 16,0 22-16,21-22 15,1 0-15,20-21 0,-21 0 0,21 0 16,1 0-16,-1 0 0,0 0 0,1 0 16,-1-21-16,22 0 0,-22 0 0,0-1 15,1 1-15,-1 0 16,0 0-16,1-21 0,-22-1 0,0 1 15,0 0-15,0-22 0,0 1 0,1-1 16,-1 1-16,-21-22 0,0 21 0,0 22 16,0-21-16,0 20 0,0 1 15,0 21-15,0 0 0,0-1 0,-21 22 16,-1 22 0,22 20-16,-21-21 0,0 21 15,0 22-15,0-22 0,0 22 0,21-1 16,-22-20-16,1 20 0,21 1 0,0-22 15,-21 0-15,21 22 0,-21-22 16,21-21-16,0 22 0,0-1 16,0-21-16,0 0 0,0 0 0,0 1 15,0-1-15,21-21 16,0 0-16,-21-21 16,21-1-16,1 22 0,-1-21 15,0 0-15,0 0 0,0 0 0,0 0 16,1-1-16,-1 1 0,0 0 0,0 21 15,0-21-15,0 21 16,1 0-16,-1 0 16,-21 21-16,0 0 15,0 0-15,0 1 0,21-1 16,-21 0-16,0 0 16,21 0-16,-21 0 0,0 1 0,21-22 15,0 21-15,1 0 0,-1-21 16,0 0-16,0 0 0,0 0 0,0 0 15,22 0-15,-22 0 0,0 0 16,0 0-16,22-21 0,-22 0 0,0 21 16,21-22-16,-21 1 0,1 0 0,-1 0 15,0-21-15,0 20 0,-21 1 0,21-21 16,-21 21-16,21 0 0,-21-1 16,0 1-16,0 0 0,0 0 15,-21 21 1,21 21-1,-21 0-15,0 0 0,21 1 16,-21-1-16,0 0 0,21 0 0,-22 0 16,22 0-16,0 1 0,0-1 0,-21 0 15,21 0-15,0 0 0,0 0 16,0 1-16,21-22 0,1 21 0,-1-21 16,0 0-16,0 0 0,0 0 15,22 0-15,-1 0 0,-21 0 0,21 0 16,-20 0-16,20 0 0,0-21 0,-21 21 15,1-22-15,20 1 0,-21 0 0,0 0 16,0 0-16,1 0 0,-1-1 16,-21-20-16,21 21 0,-21 0 15,21-22-15,-21 22 0,0 0 0,0 0 16,0 0-16,-21 21 16,0 0-1,0 21-15,21 0 0,-22 0 16,1 0-16,21 1 0,-21 20 0,21-21 15,0 0-15,0 0 0,0 1 16,0-1-16,0 0 0,0 0 0,0 0 16,0 0-16,21 1 0,0-22 0,1 21 15,-1-21-15,0 0 16,0 0-16,21 0 0,-20 0 0,-1 0 0,0 0 16,0-21-16,0-1 0,0 22 15,1-21-15,-1 0 0,0 0 16,0 0-16,0 0 0,0-1 0,1-20 15,20 21-15,-42 0 0,21 0 0,0-1 16,0 1-16,-21 42 31,0 1-31,0-1 16,0 0-16,0 0 16,0 0-16,0 0 0,0 1 0,0-1 15,0 0-15,0 0 0,0 0 16,0 0-16,22-21 15,-1 0-15,0 0 16,0 0-16,0 0 16,0 0-16,1-21 0,-1 21 15,0-21-15,0 0 0,0 0 0,0 0 16,1-1-16,-1 1 0,0 0 0,0 0 16,0 0-16,0 0 0,-21-1 15,22 1-15,-1 21 0,0-21 16,-21 42-1,0 0-15,0 1 16,0-1-16,0 0 16,0 0-16,-21 0 0,21 0 0,0 1 15,0-1-15,0 0 0,0 0 16,0 0-16,21-21 0,0 21 16,0-21-16,0 0 15,1 0-15,20 0 0,-21 0 0,21 0 16,-20 0-16,-1 0 0,21-21 0,-21 0 15,22 0-15,-22 21 0,0-21 0,0 0 16,0-22-16,-21 22 0,0 0 16,21-21-16,-21 20 0,0 1 0,0 0 15,0 0-15,0 0 0,0 0 0,-21 21 16,0 0-16,0 0 16,21 21-16,-21-21 0,0 21 15,-1 21-15,1-21 0,0 1 0,21 20 16,0-21-16,0 0 0,0 22 0,0-22 15,0 0-15,0 0 0,42 0 16,-20 0-16,-1-21 0,0 22 0,21-22 16,-21 0-16,22 0 0,-22 0 0,21 0 15,-21 0-15,1 0 0,20 0 0,-21 0 16,0 0-16,0-22 0,1 22 0,-1-21 16,0 0-16,-21 0 0,0 0 15,0 0-15,0-1 0,0 1 16,-21-21-16,0 21 0,-1 0 0,-20-22 15</inkml:trace>
  <inkml:trace contextRef="#ctx0" brushRef="#br0" timeOffset="11325.39">22288 1503 0,'0'0'15,"-21"0"-15,0 0 0,0 0 0,0 0 16,0 0-16,-1 0 0,1 0 15,0 0-15,0 0 16,0 0-16,0 21 0,-22-21 0,1 21 16,0-21-16,-1 21 15,-20 1-15</inkml:trace>
  <inkml:trace contextRef="#ctx0" brushRef="#br0" timeOffset="12190.89">2180 3895 0,'0'0'0,"0"-21"0,0-1 0,-21 22 16,21-21-16,-21 21 15,0 21 1,21 1-16,0 20 16,-22 0-16,22 1 0,0-1 15,0 0-15,0 1 0,0 20 0,-21-21 16,21 1-16,0-1 0,0-21 16,0 22-16,0-22 0,0 0 0,0 0 15,0 0-15,0 0 0,0-42 47,0 0-31,21 21-16,1-21 0,20 0 0</inkml:trace>
  <inkml:trace contextRef="#ctx0" brushRef="#br0" timeOffset="12631.64">2879 4064 0,'42'-21'0,"-84"42"0,126-63 0,-41 21 0,-22-1 15,21 1-15,-21 0 0,0 0 0,22 0 16,-43 0-16,0-1 16,-21 22-1,-1 0-15,1 0 0,-21 0 16,0 22-16,-1-1 0,1 0 0,0 0 16,-22 0-16,22 22 0,-1-22 15,22 21-15,0-21 0,0 22 16,21-22-16,0 0 0,0 0 15,0 0-15,21-21 0,0 21 0,22-21 16,-1 0-16,0 0 0,1 22 0,-1-22 16,0 0-16,1 21 0,-1-21 15,0 21-15,-21-21 0,22 21 16,-22 0-16,21-21 0,-21 21 0,-21 1 16,0-1-16,0 0 0,-21 0 15,0 0-15,0-21 0,-21 21 16,-1 1-16,1-22 0,0 0 0,-1 21 15,1-21-15,0 0 0,-1 0 0,1 0 16,21 0-16,-22 0 0,22 0 16,0 0-16,0 0 0,0 0 0,0 0 15,21-21-15,21-1 32,0 22-32,0 0 0,21-21 0,-20 0 15,20 0-15,-21 21 0,21-21 16</inkml:trace>
  <inkml:trace contextRef="#ctx0" brushRef="#br0" timeOffset="13179.22">4403 3852 0,'0'0'0,"0"-21"0,-43 21 15,22 0 1,0 0-16,0 0 0,21 21 0,-21-21 16,-1 22-16,1-1 0,21 21 15,0-21-15,-21 22 0,0-1 0,0 0 16,21 1-16,-21-1 0,-1 0 16,22-21-16,-21 22 0,21-1 0,-21-21 15,21 0-15,0 22 0,0-22 16,0 0-16,0 0 0,0-42 47,0 0-47,0 0 0,0 0 0,0-1 15,21 1-15,-21-21 0,21 0 16,1-1-16,-1 1 0,0 0 16,21-22-16,-21 22 0,22-22 0,-22 22 15,21 0-15,1 20 0,-22-20 0,0 21 16,21 0-16,-42 0 0,21 21 15,1 0-15,-1 0 0,-21 21 16,0 21-16,0-21 0,0 0 0,0 22 16,0-1-16,0 22 0,0-22 0,0 0 15,0 1-15,0-1 0,0 0 16,0 1-16,0-22 0,0 21 0,0-21 16,0 0-16,0 1 0,0-1 0,0 0 15,-21-42 32,-1 0-47,1 21 16</inkml:trace>
  <inkml:trace contextRef="#ctx0" brushRef="#br0" timeOffset="13349.14">4233 4276 0,'0'0'0,"-21"0"0,0 0 16,0-21-16,0 21 15,21-22 1,21 22-16,0 0 15,0-21-15,0 21 0,22-21 0,-22 21 16,21 0-16,0-21 0,1 21 0,-1 0 16,-21-21-16,22 21 15,-1 0-15,-21-21 0,0-1 0,0 22 16,1-21-16,-1 0 0,0 21 0</inkml:trace>
  <inkml:trace contextRef="#ctx0" brushRef="#br0" timeOffset="13935.55">6011 4043 0,'0'-21'16,"0"0"-16,0-1 15,0 1-15,21 0 16,-21 0-16,22 0 0,-1 0 15,0-1-15,0 1 0,21 21 0,-20-21 16,20 0-16,-21 21 0,21 0 0,1 0 16,-1 0-16,0 0 0,-20 21 15,20 0-15,-21 0 0,21 1 0,-20-1 16,-1 21-16,-21-21 0,0 22 0,0-1 16,0 0-16,0 1 0,0-22 0,-21 21 15,-1-21-15,1 22 0,0-22 16,0 0-16,0 0 0,0-21 15,21-21 1,0 0-16,0 0 16,0-22-16,21 22 0,0-21 0,0-1 15,0 1-15,-21 0 0,21-1 16,1 1-16,-1 0 0,0 21 0,0-22 16,21 1-16,-20 21 0,-1-22 0,0 22 15,0 21-15,0-21 0,0 21 16,1 0-16,-1 0 15,0 21-15,-21 0 16,0 1-16,0-1 0,0 0 0,0 0 16,0 0-16</inkml:trace>
  <inkml:trace contextRef="#ctx0" brushRef="#br0" timeOffset="14271.17">7070 4128 0,'21'0'15,"0"-22"-15,0 1 16,-21 0-16,21 0 0,0 0 0,-21 0 16,22-1-16,-1 1 0,0 0 15,-21 0-15,0 0 0,21 0 0,-21-1 16,0 1-16,0 0 0,-21 21 16,0 0-1,0 21-15,-1 0 16,1 1-16,0-1 0,0 21 15,0-21-15,0 22 0,-1-1 0,1 0 16,21-21-16,0 22 0,0-1 0,0-21 16,0 0-16,0 1 0,0-1 15,0 0-15,21 0 0,1-21 0,20 0 16,-21 0-16,21 0 0,-20 0 0,20 0 16,-21 0-16,21-21 0,1 0 0,-22 0 15,21-1-15,1-20 0,-22 21 16,21-21-16,-21 20 0,22-20 0</inkml:trace>
  <inkml:trace contextRef="#ctx0" brushRef="#br0" timeOffset="14511.69">7853 3450 0,'0'0'0,"21"-42"0,0-85 16,-21 106 0,21 21-16,-21 21 15,0 21-15,0-21 0,-21 22 16,0-1-16,0 0 0,21 22 0,-21-22 15,-1 1-15,22 20 0,-21-21 0,21 1 16,0 20-16,-21-20 0,21 20 0,-21-21 16,21 1-16,0-1 15,0 0-15,0-20 0,0 20 0,0-21 0,0 21 16,0-20-16,0-1 16,21-21-1,0 0-15,0 0 0,1-21 16,20-1-16</inkml:trace>
  <inkml:trace contextRef="#ctx0" brushRef="#br0" timeOffset="16580.16">8234 4001 0,'0'-22'0,"0"44"0,21-65 0,-21 22 16,0 0-16,0 0 0,0 0 16,-21-1-16,0 22 0,-1 0 15,1 0-15,0 0 16,0 0-16,0 0 0,0 0 0,-1 22 15,1-1-15,0 0 0,0 0 16,21 21-16,-21 1 0,21-22 0,-21 21 16,21 1-16,0-22 0,0 21 0,0-21 15,0 0-15,0 22 0,21-22 16,-21 0-16,21-21 0,0 0 16,0 0-16,0 0 0,1 0 0,-1 0 15,0-21-15,0 21 0,0-21 0,0 0 16,1-1-16,-1 1 0,-21 0 0,21-21 15,-21 21-15,21-1 0,-21-20 16,0 21-16,0 0 0,0-22 16,0 22-16,0 0 0,0 42 31,0 0-31,0 1 16,0 20-16,0-21 0,-21 21 0,21-20 15,0 20-15,0 0 0,0-21 0,0 1 16,0 20-16,0-21 0,0 0 0,21-21 15,0 21-15,0 1 0,1-22 0,-1 0 16,0 0-16,0 0 0,0 0 16,22-22-16,-22 1 0,21 0 0,-21 0 15,22 0-15,-22 0 0,21-22 0,0 22 16,-20-21-16,20-1 0,-21 1 16,0 0-16,22-22 0,-22 22 15,-21-22-15,21 22 0,-21-21 0,21-1 16,-21 1-16,0-1 0,0 1 0,0-1 15,0 22-15,0-1 0,0 22 0,0 0 16,0 0-16,-21 21 0,0 0 16,0 21-16,21 0 0,-22 0 0,1 22 15,0-1-15,21 0 0,-21 22 0,0-22 16,21 22-16,-21-22 0,21 22 0,0-1 16,0-21-16,0 22 0,0-1 15,0-20-15,0 20 0,0-20 16,0-1-16,21 0 0,0 1 0,-21-22 15,21 0-15,0 0 0,0 0 0,1-21 16,-1 0-16,0 0 0,0 0 16,0 0-16,22 0 0,-22 0 0,0-21 15,0 0-15,21 0 0,-20 0 0,-1-22 16,0 22-16,21-21 0,-21 21 0,1-22 16,-1 22-16,0-21 0,0 21 0,0-1 15,0 1-15,-21 0 0,0 0 16,0 42-1,0 0-15,0 0 16,0 1-16,0 20 0,0-21 0,0 0 16,0 0-16,0 22 0,0-22 15,0 0-15,0 0 0,0 0 16,0 1-16,22-1 0,-1-21 16,0 0-16,0 0 0,0 0 15,0 0-15,1 0 0,-1-21 16,0-1-16,0 1 0,0 21 0,0-21 15,1-21-15,-1 21 0,0-1 16,0 1-16,0 0 0,0 0 0,1 0 16,-1 0-16,-21-1 0,0 44 31,0-1-15,0 0-16,0 0 0,-21 0 0,21 22 15,0-22-15,0 0 0,0 0 16,0 0-16,0 0 0,0 1 0,0-1 15,21-21-15,0 21 0,0-21 16,0 0-16,0 0 0,1 0 16,20 0-16,-21 0 0,0 0 0,22-21 15,-22 21-15,0-21 0,0-1 0,0 22 16,0-21-16,-21 0 0,0 0 0,0-21 16,0 20-16,0-20 0,0 21 0,0-21 15,-21 20-15,0 1 0,0 0 16,0 0-16,-22 0 0,22 21 15,0 0-15,-21 0 0,21 0 0,-22 0 16,22 21-16,-21 0 0,21-21 0,-1 21 16,1 0-16,21 1 0,0-1 0,0 0 15,0 0-15,0 0 16,0 0-16,21-21 0,1 0 0,-1 22 16,21-22-16,-21 0 0,22 0 0,-1 0 15,0 0-15,1-22 0,-1 1 0,0 21 16,1-21-16,-1 0 0,0 0 15,-21 21-15,22-21 0,-22-1 0,21 1 16,-21 21-16,1-21 0,-1 21 16,0 0-16,-21 21 31,0 0-31,0 1 0,0-1 16,0 0-16,0 0 0,0 21 0,-21-20 15,21-1-15,0 0 0,0 0 0,0 0 16,-21 0-16,21 1 0,0-1 0,0 0 15,0 0-15,21-21 47,0-21-47,0 0 0,-21 0 0,21-1 16,0 1-16,1-21 0,-1 21 16,0-22-16,0 22 0,0-21 0,22 21 15,-22-22-15,0 22 0,0 0 0,0 0 16,0 0-16,1 21 0,-1 0 15,-21 21 1,0 0-16,0 0 0,0 22 0,0-22 16,0 21-16,0-21 0,0 22 0,0-22 15,0 0-15,0 21 0,0-21 0,0 1 16,21-1-16,-21 0 0,21 0 16,0-21-16,0 21 0,1-21 0,20 0 15,-21 0-15,0 0 0,0 0 0,22 0 16,-22-21-16,21 21 0,22-42 15,-43 21-15,21-1 0,-21 1 16,1 0-16,-1 0 0,0-21 16,0 20-16,-21-20 0,21 21 0,-21-21 15,21 20-15,-21 1 0,0 0 0,22 0 16,-22 0-16,21 0 0,-21-1 16,0 44 30,0-1-30,-21-21 0,-1 0-16,1 0 31,0 21-31,0-21 16,21 21-16,-21 0 15,21 0-15,0 1 16,0-1-16,21 0 15,0-21-15,-21 21 0,21-21 0,0 21 16,1 0-16,-1-21 16,-21 22-16,0-1 0,21 0 15,-21 0-15,0 0 16,0 0-16,0 1 0,0-1 0,-21-21 16,21 21-16,-21 0 0,-1-21 15,1 0-15,21 21 0,-21-21 16,0 0-16,0 0 15,0 0-15,-1 0 0,1-21 16,0 21 0,0-21-16,0 0 0,0 0 15,-1 21-15,1-22 0</inkml:trace>
  <inkml:trace contextRef="#ctx0" brushRef="#br0" timeOffset="16767.16">10477 3556 0,'-21'0'16,"42"0"-16,-63 0 0,21-21 0,0 21 15,0 0-15,-1 0 16,1 0 31,0 0-47,0 0 0</inkml:trace>
  <inkml:trace contextRef="#ctx0" brushRef="#br0" timeOffset="16944.06">9080 3747 0,'0'0'0,"-63"21"0,21-21 0,20 21 0,-20-21 15,21 0-15,42 0 16,21 0-1,-20 0-15,20 0 0,21 0 16,-20-21-16,-1 21 0,0-21 0,22 21 16,-22-22-16,1 1 0,-1 0 0</inkml:trace>
  <inkml:trace contextRef="#ctx0" brushRef="#br0" timeOffset="18130.74">11832 3810 0,'0'0'0,"21"-21"0,0 21 0,1-21 0,20 21 16,-21-21-16,21-1 0,1 1 0,-1-21 16,-21 21-16,22-22 0,-22 1 0,21 0 15,-21-1-15,0-20 0,-21 21 16,0-22-16,0 1 0,0 20 0,0 1 15,-21 0-15,0-1 0,0 1 0,0 21 16,0 21-16,-1 0 0,1 0 16,0 0-16,-21 0 0,21 21 0,-1 21 15,1-21-15,0 43 0,0-22 16,0 22-16,0-1 0,-1 1 0,1 20 16,0-20-16,21-1 0,0 1 0,-21 21 15,21-22-15,-21 1 0,21 20 16,0-20-16,0-1 0,0 43 15,0-64-15,0 1 0,-21-22 0,21 21 16,-22-21-16,22 1 0,0-1 0,-21-21 16,21-21 15,0-1-31,0-20 0,0 21 16,0 0-16,21-22 0,1 1 15,-1 0-15,0 21 0,-21-22 0,21 22 16,0-21-16,0 21 0,1-1 0,-1 22 15,0 0-15,0 0 16,0 0-16,-21 22 0,0-1 16,0 0-16,0 21 0,0-21 0,0 1 15,0 20-15,21-21 0,-21 0 0,22 22 16,-22-22-16,0 0 0,0 0 16,21 0-16,0-21 0,0 21 0,0-21 15,0 0-15,22 0 0,-22 0 16,0 0-16,21-21 0,-20 0 15,20 21-15,-21-21 0,21 0 0,-20 0 16,-1-22-16,0 22 0,0 0 16,0 0-16,0-22 0,1 22 0,-22-21 15,0 21-15,0 0 0,21-1 0,-21 1 16,0 42 15,-21 1-31,21-1 0,0 0 16,0 0-16,0 0 0,-22 0 0,22 1 15,0 20-15,0-21 0,0 0 16,0 0-16,22 1 0,-1-22 0,0 0 16,0 0-16,0 21 0,0-21 0,1 0 15,20 0-15,-21 0 0,21-21 16,-20-1-16,20 22 0,-21-21 16,21 0-16,-20 0 0,-1 0 0,0-22 15,0 22-15,0 0 0,0-21 0,-21 21 16,0-1-16,0-20 0,0 21 0,0 0 15,0 0-15,0-1 16,-21 44 0,21-1-16,0 21 0,-21-21 15,21 22-15,-21-1 0,21 0 16,-21 1-16,21 20 0,0 1 0,0-22 0,-21 21 16,21 1-16,-22-1 0,1 1 0,21-1 15,-21 1-15,0-1 16,21 1-16,-21-1 0,0 1 0,-1-22 15,1 22-15,21-22 0,0 0 0,0-20 16,-21-1-16,21 0 0,0 0 0,0 0 16,21-21-1,0-21-15,-21 0 0,22 0 0,-1 0 16,0-22-16,0 22 0,0-21 0,0-1 16,1 1-16,-1 0 0,-21-22 15,0 22-15,0-22 0,0 22 16</inkml:trace>
  <inkml:trace contextRef="#ctx0" brushRef="#br0" timeOffset="18343.62">12933 4339 0,'0'0'0,"0"-63"0,0 20 16,0 1-16,0-21 0,0 20 0,21 1 16,0 0-16,0 20 0,22-20 0,-22 21 15,0 0-15,21 21 0,1 0 16,-22 0-16,21 0 0,-21 0 0,22 21 16,-22 0-16,0 0 0,0 22 0,-21-22 15,0 21-15,0-21 0,0 22 0,-21-22 16,-21 42-16,-1-20 0,1-22 15,0 0-15,-1-21 0,1 21 16,0 0-16,-1-21 0,1 0 16,21 0-16,-22 0 0,22 0 0,0 0 15,21-21-15,0 0 0,0 0 0,0 0 16,0-1-16,0 1 0</inkml:trace>
  <inkml:trace contextRef="#ctx0" brushRef="#br0" timeOffset="18510.7">12869 3598 0,'0'0'0,"-21"0"0,0 0 0,0 0 15,0 0-15,-1 0 0,1 0 0,0 0 0,0 0 16,0 0-16,0 22 16,-1-22-16,44 0 31</inkml:trace>
  <inkml:trace contextRef="#ctx0" brushRef="#br0" timeOffset="19099.54">14753 3429 0,'-21'-21'0,"42"42"0,-42-63 0,0 21 0,21-1 15,0 1-15,0-21 0,0 21 0,0-22 16,0 22-16,0-21 0,0 21 16,21 0-16,-21-1 0,21 1 0,0 21 15,0 0-15,1 43 16,-22-22-16,21 21 0,-21 22 15,0-22-15,0 21 0,0 1 16,0-22-16,0 22 0,-21-1 16,-1-20-16,1-1 0,0 21 0,0-20 0,0-22 15,0 21-15,21-21 0,-22 22 0,22-22 16,-21-21-16,21 21 0,0 0 16,-21-21-16,21-21 15,0 0 1,0 0-16,0 0 0,0-1 0,21-20 15,0 21-15,1-21 0,-1 20 0,21-20 16,-21 21-16,0-21 0,22 20 0,-1 1 16,-21 0-16,22 0 0,-22 21 15,21 0-15,-21 0 0,22 0 0,-22 21 16,0 0-16,-21 0 0,0 1 0,0-1 16,0 0-16,0 21 0,0-21 15,0 1-15,-21-1 0,0 21 0,-1-21 16,-20 0-16,0 1 0,21-1 15,-22 0-15,22 0 0,-21 0 0,21-21 16,-22 21-16,1-21 0,21 0 16,0 0-16,21-21 15,0 0-15,0 0 16,21 0-16,0 0 0,0-1 0</inkml:trace>
  <inkml:trace contextRef="#ctx0" brushRef="#br0" timeOffset="19424.34">15727 3217 0,'-21'22'16,"-1"-22"-16,1 21 16,0 0-16,0 21 0,0-21 0,0 22 15,-1-22-15,1 21 0,0 1 0,0-1 16,0 0-16,-22 1 0,22-1 0,0 0 15,0 1-15,0 20 0,-22-21 16,22 1-16,-21 20 0,21-20 0,-22-1 16,22 0-16,-21 1 0,21-1 15,0 0-15,-1 1 0,1-22 0,0 0 16,21 0-16,-21 0 0,21 0 16,0-42-1,21 0 1,0 0-16,22 0 0,-22 0 0,21-22 15,0 22-15,1-21 0,-1-1 0,0 1 16,1 0-16,20-1 0</inkml:trace>
  <inkml:trace contextRef="#ctx0" brushRef="#br0" timeOffset="19887.03">15684 3768 0,'0'0'0,"64"-21"16,-64 42 0,0 0-1,0 0-15,-21 0 0,0 0 0,21 1 16,-22-1-16,22 0 0,-21 21 0,21-21 15,-21 1-15,21-1 0,0 0 0,0 0 16,21-21 15,0 0-31,-21-21 0,22 21 16,-1-21-16,0 0 0,0-1 0,0 1 16,0 21-16,1-21 0,-1 21 15,-21-21-15,21 21 0,0 0 16,-21 21-1,0 0 1,0 0-16,21 1 0,-21-1 0,21 0 16,-21 21-16,0-21 0,22-21 0,-1 22 15,0-1-15,0 0 0,0-21 16,0 0-16,1 0 0,20 0 0,-21 0 16,21 0-16,-20-21 0,20 0 0,0-1 15,1 1-15,-22 0 0,21-21 0,0 21 16,22-43-16,-43 43 0,-21 0 15,0-22-15,0 22 0,0-21 0,0 21 16,-21 0-16,0-1 0,0 1 16,-1 21-16,1 0 0,-21 0 15,21 0-15,-22 0 0,22 0 0,-21 0 16,21 0-16,0 0 0,-1 0 0,1 21 16,0-21-16,21 22 15,21-22 1</inkml:trace>
  <inkml:trace contextRef="#ctx0" brushRef="#br0" timeOffset="21395.42">18034 3493 0,'0'0'15,"0"-22"-15,0 1 16,0 0-16,0 0 0,21 0 0,0 0 16,0-22-16,22 22 0,-22-21 0,21-1 15,-21 22-15,22-21 0,-1 21 16,-21 0-16,0-1 0,1 22 0,-1 0 15,-21 22-15,0-1 16,0 21-16,0 0 0,-21 22 0,-1-22 16,1 22-16,-21-1 0,21 1 0,0-22 15,-22 22-15,22-22 0,0 21 16,-21-20-16,20-1 0,1 0 0,0 1 16,0-1-16,0 0 0,0-20 0,21-1 15,-22 0-15,22 0 0,-21 0 0,21-42 31,0 0-15,0 0-16,0 0 0,0-22 16,0 22-16,0 0 0,0-21 0,0 20 15,21-20-15,1 21 0,-22-21 0,21 20 16,-21 1-16,21 21 16,0 0-1,-21 21-15,0 1 0,0-1 0,0 0 16,0 0-16,0 0 0,0 22 0,0-22 15,0 21-15,0-21 0,21 0 0,-21 22 16,21-22-16,-21 0 0,22 0 16,-1 0-16,0-21 0,0 0 0,0 0 15,0 0-15,22 0 0,-22 0 0,21-21 16,1 21-16,-1-21 0,0 0 16,-21-21-16,22 20 0,-22 1 0,21 0 15,-21 0-15,1 0 0,-1-22 16,-21 22-16,21 0 0,-21 0 0,21 0 15,-21 0-15,0-1 0,0 1 16,0 42 0,0 1-16,-21-1 15,21 0-15,-21 0 0,0 0 16,21 0-16,0 43 16,-22-43-16,22 0 0,0 0 0,0 1 0,0-1 15,0 0-15,0 0 0,22-21 0,-1 0 16,0 0-16,0 0 15,0 0-15,0 0 0,22 0 0,-22-21 16,0 0-16,0 0 0,0-1 0,1 22 16,-1-21-16,0 0 0,-21 0 0,21 0 15,-21 0-15,21-1 0,-21 1 0,0 0 16,0 0-16,0 0 0,21 21 16,-21 21-1,0 0 1,0 0-16,0 0 0,0 1 15,-21-1-15,21 0 0,0 0 0,0 0 16,0 0-16,0 1 16,0-1-16,0 0 0,21-21 15,1 0-15,-1 0 16,0 0-16,0-21 0,0 21 16,-21-21-16,21-1 0,1 1 0,-1 0 15,0 21-15,-21-21 0,21 0 16,-21 0-16,21-1 0,-21 1 0,0 0 15,0 0-15,21 0 0,-21 0 0,22 21 16,-22 21 15,0 0-31,0 0 0,0 0 16,0 0-16,0 1 0,0 20 16,0-21-16,0 0 0,0 0 0,0 1 15,0-1-15,0 0 0,0 0 0,21-21 16,0 0-16,0 0 0,0 0 15,0 0-15,1 0 0,-1 0 0,21 0 16,-21-21-16,22 21 0,-22-21 0,21 0 16,-21-1-16,0 1 0,22 0 0,-22 0 15,0 0-15,-21 0 0,21-1 0,0 1 16,-21 0-16,0 0 0,0 0 16,0 0-16,0 42 31,-21 0-31,21 0 15,-21-21-15,21 21 0,0 0 0,0 1 16,0 20-16,0-21 0,0 0 16,0 0-16,0 1 0,21-22 0,0 21 15,1 0-15,-1-21 0,0 0 0,0 0 16,21 0-16,-20 0 0,20 0 0,-21 0 16,0 0-16,0-21 0,1 21 0,-1-21 15,0-1-15,0 1 0,-21 0 16,0 0-16,0 0 0,0 0 0,0-1 15,0 1-15,0 0 0,-21 0 0,0 0 16,0 0-16,-1-1 0,1 1 0,0 21 16,0 0-16,0 0 0,0-21 15,-1 21-15,1 0 0,0 0 16,0 0-16,0 0 0,-22 21 0,22-21 16,0 0-16,0 21 0,0-21 15,0 0-15,-1 0 0,1 0 16,0 0-16,0 0 0,0 0 0</inkml:trace>
  <inkml:trace contextRef="#ctx0" brushRef="#br0" timeOffset="21647.58">18140 3493 0,'0'0'0,"-106"0"15,106-22 1,21 22-16,21 0 15,1 0-15,20 0 0,1-21 0,-1 21 16,22 0-16,0 0 0,-1-21 0,1 21 16,0-21-16,-22 21 0,1 0 15,-1-21-15,-21 21 0,1 0 0,-22 0 16,0-21-16,-42 21 31,0 0-31,0 0 0,-22 0 0,22 0 16,0-22-16,0 22 0,0 0 15</inkml:trace>
  <inkml:trace contextRef="#ctx0" brushRef="#br0" timeOffset="22227.24">21124 3577 0,'0'0'0,"43"-21"0,20-64 16,-63 43-16,0 21 0,0 0 16,0 0-16,0-1 0,-21 22 0,0 0 15,0 0-15,-1 0 0,-20 22 0,21-1 16,0 21-16,-22-21 0,22 22 16,-21-1-16,21 0 0,0 1 15,-1-1-15,22 0 0,0 1 0,0-1 16,0 0-16,0 1 0,0-22 0,22 0 15,-1 0-15,21 0 0,-21 0 0,22-21 16,-1 0-16,0 0 0,1 0 16,-1 0-16,0-21 0,1 0 0,-1 0 15,0 0-15,-21 0 0,22-22 0,-22 22 16,0-21-16,-21 21 0,0-22 0,0 1 16,0 0-16,-21-1 0,-21 1 15,20-22-15,-20 22 0,21 21 16,-21-21-16,-1 20 0,22 1 0,-21 0 15,21 21-15,-22 0 0,1 21 16,21 0-16,0 1 0,-1-1 16,1 0-16,21 21 0,-21-21 0,21 22 15,0-22-15,0 0 0,0 0 0,0 0 16,21 1-16,0-22 0,22 0 0,-22 0 16</inkml:trace>
  <inkml:trace contextRef="#ctx0" brushRef="#br0" timeOffset="22984.09">21865 3133 0,'0'0'16,"21"-43"-16,-21 1 0,0 0 0,0 21 15,0-1-15,0 1 0,0 0 0,0 42 32,-21 0-32,0 1 0,0-1 15,21 21-15,-21 0 0,-1 1 0,-20-1 16,21 22-16,0-1 0,0 1 15,-1-1-15,1-21 0,0 22 0,0-1 16,21-20-16,0-1 0,0 0 0,0 1 16,0-22-16,0 21 0,0-21 15,0 1-15,0-1 0,21-21 32,0-21-32,0-1 15,22 1-15,-22 0 0,0-21 0,21 21 16,-20-1-16,20 1 0,-21-21 0,21 42 15,-20-21-15,-1 0 0,0 21 16,0 0-16,0 0 0,0 0 0,-21 21 16,0 0-1,0 0-15,0 0 0,0 0 16,-21 1-16,0-1 0,0-21 16,0 21-16,-22 0 0,22 0 0,-21 0 15,21 1-15,-22-22 0,22 21 0,-21-21 16,21 0-16,21 21 0,-21-21 15,42 0 1,0 0 0,21-21-16,-21 21 0,22-21 0,-1 21 15,0-22-15,1 1 0,-1 0 0,0 21 16,1-21-16,-1 0 0,0 0 16,1-1-16,-1 1 0,0 0 0,1 0 15,-22 21-15,0 0 0,0-21 0,-21 42 31,0 0-31,0 0 16,0 0-16,0 22 0,0-22 0,0 21 16,0 1-16,0-1 0,0 0 15,0 22-15,0-1 0,0 1 0,0-1 16,0 22-16,0-22 0,-21 22 0,0 0 16,0-1-16,-22 1 0,22 0 0,-21-1 15,0 1-15,20 0 0,-20-22 16,21 1-16,-21-1 0,20-20 0,1-1 15,21 0-15,0-21 0,0 1 0,-21-22 16,42 0 0,-21-22-16,21 1 15,1 0-15,-1 0 0,0 0 0,-21-22 16,21 22-16,0-21 0,0 0 0,1-1 16,-1-20-16,0 20 0</inkml:trace>
  <inkml:trace contextRef="#ctx0" brushRef="#br0" timeOffset="23170.94">22564 3429 0,'0'0'0,"-43"-42"0,1 21 0,-64-22 16,85 22-16,0 21 0,0 0 16,-1 0-16,22-21 0,-21 21 15,42 21 1,1-21-16,-1 21 15,0-21-15,-21 21 0,21-21 16,0 22-16,0-22 0</inkml:trace>
  <inkml:trace contextRef="#ctx0" brushRef="#br0" timeOffset="23480.76">22733 3493 0,'0'0'0,"21"0"0,0 0 0,22-22 16,-22 1-1,0 21-15,0-21 0,0 0 0,0 0 16,-21 0-16,22 21 16,-22-22-16,-22 22 15,1 0 1,-21 0-16,21 0 0,-22 22 0,22-1 16,-21 0-16,21 0 0,0 21 0,-1-20 15,1 20-15,0-21 0,0 21 16,21-20-16,0 20 0,0-21 0,0 0 15,0 0-15,0 1 0,0-1 0,21-21 16,0 21-16,0-21 0,1 21 0,-1-21 16,21 0-16,-21 0 0,22 0 0,-22 0 15,21-21-15,0 0 16,1 0-16,-22 21 0,21-22 0,1 1 16,-22 0-16</inkml:trace>
  <inkml:trace contextRef="#ctx0" brushRef="#br0" timeOffset="23675.65">23220 3471 0,'21'-42'0,"-42"84"0,42-105 0,-21 42 15,0 0-15,-21 21 16,0 21 0,21 0-16,-22 0 15,1 0-15,21 22 0,0-22 0,-21 0 16,21 21-16,-21-21 0,21 1 0,-21 20 16,21-21-16,0 21 15,0-20-15,0-1 0,0 0 16,21-21-16,0 0 15,0 0-15,0 0 0,1 0 16,-1 0-16,21-21 0,-21 0 0</inkml:trace>
  <inkml:trace contextRef="#ctx0" brushRef="#br0" timeOffset="24235.93">23728 2985 0,'0'0'0,"21"-22"0,-21 1 16,0-42-1,-21 84 1,0-21-16,21 21 0,-22 21 16,1-20-16,0 20 0,0-21 15,0 21-15,0 22 0,-1-22 0,1 22 16,0-22-16,0 22 0,21-22 16,-21 21-16,21-20 0,-21-1 0,21 0 15,0-20-15,0 20 0,0-21 0,0 0 16,0 0-16,0 1 0,21-1 15,0-21-15,0 0 0,0 0 16,0 0-16,1 0 0,20-21 16,-21-1-16,21 22 0,1-21 0,-1 0 15,0 0-15,1 0 0,-1 0 0,0-1 16,1 1-16,-1 0 0,-21 0 16,0 0-16,1 21 0,-1-21 15,-21-1-15,0 1 0,-21 21 16,-1 0-16,1 0 15,0 0-15,-21 0 0,21 21 0,-1-21 16,1 22-16,0-1 0,0 0 16,21 0-16,0 0 0,0 0 15,21 1-15,0-1 0,0-21 16,1 21-16,-1-21 0,0 21 16,0-21-16,0 21 0,-21 0 15,21-21-15,1 22 0,-22-1 16,0 0-1,-22-21-15,1 0 0,0 0 16,-21 0-16,21 0 16,-1 0-16,1 0 0,0 0 0,0 0 15,0 0-15,0 0 0,-1-21 16,22 0-16,0-1 16,0 1-16</inkml:trace>
  <inkml:trace contextRef="#ctx0" brushRef="#br0" timeOffset="24472.79">23791 3175 0,'0'0'0,"0"-21"16,0-21-16,0 20 16,0 1-16,21 21 0,1-21 15,-1 21-15,0-21 0,0 21 16,21 0-16,-20-21 0,20 21 0,-21 0 15,21 0-15,-20 0 0,-1-21 0,0 21 16,0 0-16,0 0 16,-21 21-1,-21 0 1,0-21-16,21 21 0,-21 0 0</inkml:trace>
  <inkml:trace contextRef="#ctx0" brushRef="#br0" timeOffset="24658.11">24342 3916 0,'0'0'0,"0"21"16,0 0 0,-22-21-1,1 0-15,0 0 0,0 0 16,0 0-16</inkml:trace>
  <inkml:trace contextRef="#ctx0" brushRef="#br0" timeOffset="55634.96">1905 5376 0,'-21'0'16,"21"-21"-16,0 0 15,-21 21 16,-1 0-15,22 21 47,0 0-63,22 1 0,-1-1 15,0 0-15,0 0 0,0 0 16,0 0-16,1 1 0,-22-1 15,21 0-15,21 0 0,-21 0 0,0 0 16,1 1-16,20 20 0,-21-21 16,21 0-16,-20 0 0,20 1 15,0-22-15,1 21 0,-1 0 0,0-21 16,1 21-16,-1 0 0,0-21 16,1 0-16,-1 21 0,0-21 0,1 0 15,-1 0-15,0 0 0,1 0 16,-1 0-16,-21 0 0,21 0 0,1 0 15,-1 0-15,0 0 0,-20 0 0,20 0 16,0 0-16,1 0 0,-1 0 0,0 0 16,-21 0-16,22 0 0,-1 0 15,0-21-15,1 21 0,-1-21 0,0 21 16,1 0-16,-1-21 0,0 21 0,1-21 16,-1 21-16,0-21 0,-20 21 15,20-22-15,0 1 0,1 21 0,-22-21 16,21 21-16,0-21 0,-20 21 15,20-21-15,-21 21 0,21-21 0,-20 21 16,20-22-16,0 22 0,-21-21 0,22 0 16,-1 21-16,0-21 0,1 21 15,-1-21-15,0 21 0,1-21 0,-1 21 16,0-22-16,1 22 0,-1-21 0,0 21 16,1 0-16,-1-21 0,0 0 0,1 21 15,-1 0-15,0-21 0,1 21 0,-1-21 16,0 21-16,1 0 0,20-22 15,107-20 1,-107 42-16,1-21 0,-1 21 0,1-21 16,-1 0-16,22 21 0,-22-22 0,22 1 15,-22 0-15,22 21 0,0-21 16,-1 0-16,1 0 0,0-1 0,-1 1 16,22 0-16,-21 0 0,21 0 0,-22 0 15,1-1-15,0 22 0,-1-21 0,22 0 16,-21 0-16,0 0 0,-1 21 0,1-21 15,21-1-15,-43 22 0,22-21 16,0 21-16,-22-21 0,1 21 0,20-21 16,-20 21-16,-1-21 0,1 21 15,-1-21-15,1 21 0,-1 0 0,1 0 16,-22-22-16,22 22 0,-22 0 16,21 0-16,-20-21 0,-1 21 0,0 0 15,1 0-15,-22 0 0,0-21 0,21 21 16,-20 0-16,-1 0 0,0 0 15,0 0-15,-21-21 0,21 21 16,0 0-16,1 0 0,-1 0 0,0-21 16,0 21-16,0 0 0,0-21 15,1 21-15,-1 0 0,0 0 0,0 0 16,0 0-16,0 0 0,1-22 16,-1 22-16,0 0 0,0 0 15,0 0-15,0 0 0,1 0 16,-1 0-16,0 0 0,0 0 0,21-21 15,1 21-15,-1 0 0,0 0 16,22 0-16,-1 0 0,22 0 0,-21 0 16,20 0-16,1 0 0,-22 0 0,22 0 15,0 0-15,-1 0 0,1 0 0,0 0 16,-1 0-16,1 0 0,0 0 0,-22 0 16,22 0-16,0 0 0,-22 0 15,22 0-15,-22 0 0,22 0 0,0 21 16,-1-21-16,1 0 0,0 0 0,-1 22 15,1-22-15,21 21 0,-22-21 0,1 0 16,0 21-16,-1-21 0,1 21 16,0-21-16,-1 21 0,1-21 0,0 21 15,-1-21-15,-20 22 0,21-1 16,-22-21-16,22 21 0,-22 0 0,64 0 16,-63 0-16,-1 1 0,-20-1 15,20-21-15,-21 21 0,22 0 0,-1 0 16,-20 0-16,20 1 0,-20-1 15,-1 0-15,21 0 0,-20 21 0,-1-20 16,0-1-16,1 0 0,-1 0 16,0 0-16,1 0 0,-22 1 0,64 41 15,-64-42-15,21 0 0,0 1 16,-20-1-16,20 0 0,-21 0 0,21 0 16,1 0-16,-22 1 0,21-1 0,1 0 15,-22 0-15,21 0 0,-21 0 16,22 1-16,-22-1 0,0 0 0,0-21 15,0 21-15,-21 0 0,21-21 16,-21 21-16,22-21 16,-44 0 62,1 0-47,21-21 0,0 0-15,0 0 0,0 0-1,0 0-15,0-1 16,21 1-16,1 0 0,-22 0 15,21 0-15,0 0 16,0-1-16,0 1 0,-21 0 16,21 21-16,1-21 0,-1 0 0,0 0 15,0 21-15,-21-22 0,21 1 16,0 21-16,1-21 0,-1 21 0,0-21 0,0 0 16,0 21-16,22-21 0,-22 21 0,0-22 15,21 22-15,-21-21 0,22 21 16,-22-21-16,21 21 0,-21 0 0,22-21 15,-22 0-15,21 21 0,-21 0 0,1-21 16,-1 21-16,21 0 0,-21 0 0,0-22 16,1 22-16,20 0 0,-21 0 0,0 0 15,22 0-15,-22-21 16,21 21-16,0 0 0,1 0 0,-22 0 16,21 0-16,1 0 0,-1 0 0,0 0 15,22 0-15,-22 0 0,0 0 0,1 0 16,-1 0-16,64 0 0,-64 0 15,1 0-15,20 0 0,1 0 16,-22 0-16,21 0 0,1 0 0,-1 0 16,22 0-16,-21 0 0,-1 0 0,1 0 15,-1 0-15,1 0 0,20 0 0,-20 0 16,-1 21-16,22-21 0,0 0 16,-22 22-16,22-22 0,-1 0 0,1 21 15,0-21-15,-1 0 0,1 21 16,0-21-16,-1 0 0,1 21 0,0-21 15,-1 0-15,1 21 0,0 0 0,-1-21 16,1 0-16,0 22 0,-1-22 16,1 21-16,0-21 0,-1 21 0,1-21 0,-21 0 15,20 21-15,1-21 0,0 0 16,-1 21-16,1 0 0,0-21 0,-1 0 16,1 22-16,0-22 0,-1 0 0,-20 21 15,20-21-15,-20 0 0,21 0 0,-22 21 16,1-21-16,20 0 0,-20 0 0,20 21 15,-20-21-15,21 0 0,-22 0 16,1 0-16,20 0 0,-20 21 16,-1-21-16,1 0 0,-22 0 0,22 0 15,-1 0-15,1 0 0,-1 0 0,1 0 16,-1 0-16,1 0 0,-1 0 0,-21 0 16,22 0-16,-1 0 0,1 0 0,-1 0 15,-20 0-15,-1 0 0,22 0 16,-22 0-16,0 0 0,1 0 0,-1 0 15,0 0-15,1-21 0,-1 0 0,-21 21 16,21 0-16,-20-21 0,20 21 0,-21-21 16,0 21-16,22-22 0,-22 22 15,0-21-15,0 21 0,21-21 0,-20 21 16,-1-21-16,0 21 0,0-21 16,0 21-16,0-21 0,22 21 0,-22-22 15,0 1-15,0 21 0,0-21 0,22 0 16,-22 21-16,0-21 0,0 0 0,22-1 15,-22 22-15,0-21 0,21 0 0,-21 0 16,1 0-16,20 0 0,-21-22 16,0 22-16,0 0 0,1 0 15,20 0-15,-21-1 0,0-20 0,22 0 16,-43 21-16,21-1 0,0 1 16,0 21-16,-21-21 0,21 0 15,0 0-15,-21 0 0,22 21 16,-22-22-16,21 1 15,-42 21 64,-1 0-79,1 0 0,-21 0 15,21 21-15,-22 1 0,1-1 0,0 0 16</inkml:trace>
  <inkml:trace contextRef="#ctx0" brushRef="#br0" timeOffset="59339.38">1482 7684 0,'0'0'15,"-22"-22"-15,1 22 16,0 0-1,21 22-15,0-1 16,0 0-16,0 21 0,0 1 16,0-1-16,0 0 0,0 22 0,0-22 15,0 22-15,-21-1 0,21 1 0,-21 20 16,0-20-16,21-1 0,0 1 16,-22-22-16,22 22 0,-21-1 0,21-21 15,0 1-15,0-1 0,0-21 16,0 0-16,0 1 0,0-1 0,0 0 15,21-21-15,1 0 16,-22-21-16,21 0 16,-21-1-16,21 1 0,-21 0 15,0-21-15,0 21 0,0-22 16,0 22-16</inkml:trace>
  <inkml:trace contextRef="#ctx0" brushRef="#br0" timeOffset="59715.16">931 7811 0,'0'0'0,"0"-43"0,21 22 16,1 0-16,20 0 0,-21 0 0,64-22 16,-43 43-16,22 0 15,-22 0-15,21 0 0,1 0 0,-1 21 16,1 1-16,-1-1 0,1 21 15,-1 0-15,-20 1 0,-1-1 0,0 22 16,1-22-16,-22 21 0,-21 1 0,0-1 16,0 1-16,0-1 0,0-20 15,0 20-15,-21-20 0,0 20 0,-1-21 16,-20 1-16,0-1 0,-1 0 0,1 1 16,0-22-16,-1 21 15,1-21-15,21 1 0,-21-22 0,20 21 0,1-21 16,0 0-16,0 0 0,0 0 15,0-21 1,21-1-16,0 1 0,0 0 16,0 0-16,0 0 15,21 0-15,0-1 0,0 22 0,0-21 16,0 0-16</inkml:trace>
  <inkml:trace contextRef="#ctx0" brushRef="#br0" timeOffset="60098.54">1926 8509 0,'0'0'0,"21"0"15,-21-21-15,21 21 0,22-21 16,-22 0-16,0-1 16,0 22-16,0-21 0,1 0 0,-1 0 15,0 0-15,0 0 0,0-1 0,0 1 16,1 0-16,-1-21 0,-21 21 15,21-1-15,-21 1 0,0 0 16,-21 21 0,0 0-16,-1 21 0,1-21 15,0 21-15,-21 1 0,21-1 0,-1 21 16,1-21-16,21 22 0,0-22 16,-21 21-16,21-21 0,0 0 15,0 1-15,0 20 0,0-21 0,0 0 0,0 0 16,21 1-16,0-22 15,1 0-15,-1 21 0,0-21 16,21 0-16,-21 0 0,22 0 0,-1 0 16,0-21-16,1 21 0,-1-22 0,0 1 15,1 0-15,-1 0 0,-21 0 16,22-22-16,-1 22 0,-21-21 0</inkml:trace>
  <inkml:trace contextRef="#ctx0" brushRef="#br0" timeOffset="60595.91">2921 7641 0,'0'0'0,"0"-21"0,0-21 16,-21 42-1,0 21-15,21 0 16,0 0-16,0 0 0,0 22 0,-22-1 16,22 0-16,0 22 0,-21-1 15,21 1-15,-21-1 0,21 22 0,-21-21 16,0-1-16,21 22 0,-21-22 0,-1 1 15,1-1-15,0 22 0,0 0 16,0-22-16,0 22 0,-1-1 0,1-20 16,0 21-16,0-22 0,21 22 0,0-22 15,-21 1-15,21-1 16,0 1-16,0-22 0,0 0 0,0 1 16,0-1-16,0-21 0,21 0 0,0-21 15,0 0-15,0 0 0,22 0 0,-22 0 16,21-21-16,1 0 0,-1 0 15,-21 0-15,21-22 0,22-41 16,-22 41-16,-21 1 0,1 0 0,-1-1 16,0 1-16,-21-21 0,0 20 0,0 1 15,0 0-15,-21-22 0,0 22 16,-1-1-16,1 22 0,-21-21 16,21 21-16,-22 0 0,1-1 0,21 1 15,-21 0-15,20 21 0,1-21 0,0 21 16,0 0-16,21-21 15,0 0-15,21 21 16,0-22-16,22 22 0,-22-21 0,0 21 16,21-21-16,-21 0 0,22 0 15,-22 21-15,0-43 0,21 22 0,-20 0 16,-1 0-16,0-21 0</inkml:trace>
  <inkml:trace contextRef="#ctx0" brushRef="#br0" timeOffset="61098.63">3450 7408 0,'0'0'16,"0"-21"-16,-21 0 16,0 21-16,0 21 15,21 0-15,0 1 16,0-1-16,0 21 0,0-21 0,0 0 15,0 22-15,0-22 0,0 0 0,-22 21 16,22-20-16,0-1 0,-21 0 16,21 0-16,0 0 0,0 0 15,0 1-15,-21-22 0,21 21 16,-21-21 0,21-21-1,0-1-15,0 1 0,0-21 16,0 21-16,21 0 0,0-22 15,0 22-15,1-21 0,-1 21 0,0-22 16,21 22-16,1-42 16,-1 20-16,0 22 0,-21 21 0,22-21 15,-22 21-15,21 0 0,-21 0 0,22 0 16,-22 21-16,0 0 0,0 22 0,-21-22 16,0 21-16,21-21 0,-21 22 15,0-1-15,0-21 0,0 21 16,0-20-16,0 20 0,0-21 0,-21 0 15,21 0-15,0 22 0,-21-22 0,0 0 16,21 0-16,-21-21 16,21 21-16,0 1 15,-21-1 1,-1 0-16</inkml:trace>
  <inkml:trace contextRef="#ctx0" brushRef="#br0" timeOffset="61539.6">1355 9059 0,'0'0'0,"-43"0"0,1 22 0,0-22 0,20 0 16,-20 0-16,21 0 0,0 0 16,42 0-1,21 0-15,-21 0 16,22 0-16,20 0 16,-20 0-16,20 0 0,22 0 0,-22 0 15,22 0-15,0-22 0,-1 22 0,22 0 16,-21 0-16,21 0 0,-1 0 15,1 0-15,0 0 0,-21 0 0,-1 0 16,1 0-16,0 0 0,-22 0 0,1 0 16,-22 0-16,22 0 0,-43 0 0,21 0 15,-21 0-15,0 0 0,-21-21 32,-21 21-17,0 0 1,0 0-16,0-21 0,-22 21 0,1 0 15,-21 0-15,-1 0 0,1 0 0,-1 0 16</inkml:trace>
  <inkml:trace contextRef="#ctx0" brushRef="#br0" timeOffset="61878.41">1079 9271 0,'0'0'0,"-21"0"0,0 21 15,42-21 1,22 0-16,-1 0 0,0 0 16,22 0-16,-1 0 0,22-21 15,0 21-15,20-21 0,1 21 0,0 0 16,0-21-16,21 0 0,-21 21 16,21 0-16,0-22 0,-21 22 0,-1 0 15,1-21-15,-21 21 0,0-21 0,-22 21 16,1-21-16,-1 21 0,1-21 15,-22 21-15,0 0 0,1 0 0,-22-21 16,21 21-16,-21 0 0,0 0 0,1 0 16,-1 0-16,-21-22 0,21 22 15,-21-21 32,0 0-47,0 0 0</inkml:trace>
  <inkml:trace contextRef="#ctx0" brushRef="#br0" timeOffset="62447.08">4847 8086 0,'0'0'0,"-21"21"63,21 0-63,0 0 15,0 0 1,21-21 15,-21-21-15,0 0-1,0 0 1,0 0-16,-21 21 47,21 21-16,0 0 0</inkml:trace>
  <inkml:trace contextRef="#ctx0" brushRef="#br0" timeOffset="64021.73">4805 8573 0,'0'0'15,"0"21"1,21-21 15,0 0 0,-21-21-31,-21 21 32,0 0-17,0 0 1,21 21-1,-22-21-15,22 21 16,0 0-16,22-21 63,-1 0-63,-21-21 15,0 0 1126,0-22-1141</inkml:trace>
  <inkml:trace contextRef="#ctx0" brushRef="#br0" timeOffset="65214.12">6985 7684 0,'0'0'0,"0"21"0,0 0 15,21-21 1,0 0-16,0 0 16,1 0-16,-1-21 0,0 21 0,0-21 15,0-1-15,0 1 0,22 0 0,-22 0 16,0 0-16,0 0 0,0-22 0,22 22 15,-22-21-15,0 21 0,0-22 0,-21 1 16,0 0-16,0 20 0,0-20 16,0 21-16,0 0 0,0 0 0,-21 21 15,0 0-15,0 0 0,0 0 16,-22 0-16,22 0 0,-21 21 0,21 0 0,-22 0 16,22 0-16,-21 22 15,21-22-15,-1 21 0,22 0 0,0 22 16,0-22-16,0-21 0,0 22 15,0-1-15,0-21 0,22 0 0,-1 22 16,0-22-16,0 21 0,0-21 0,0 1 16,1 20-16,-22-21 0,21 0 15,0 22-15,0-22 0,-21 21 0,0-21 16,0 0-16,0 1 0,0 20 0,0-21 16,-21 0-16,0-21 0,0 21 0,-1 1 15,1-22-15,-21 21 0,21-21 0,-22 0 16,1 0-16,21 0 0,-21 0 15,20-21-15,-20 21 0,21-22 16,0 1-16,0 0 0,-1-21 0,1 21 16,0-22-16,0 22 0,0 0 0,21-21 15,-21 20-15,21 1 0,0 0 0,0 0 16,0 42 15,21 0-31,0 0 0,-21 1 16,21-1-16,0 21 0,0-21 0,1 0 15,-22 22-15,21-22 0,0 0 16,0 21-16,0-20 0,0-1 0,22 0 16,-22-21-16,0 21 0,0 0 15,22-21-15,-22 0 0,0 0 0,21 0 16,-21 0-16,22 0 0,-22-21 0,21 0 16,-21 0-16,22 21 0,-22-21 0,0-22 15,0 22-15,22 0 0,-22 0 16,-21-22-16,21 22 0,-21-21 0,0 21 15,0-22-15,0 22 0,0 0 0,0 0 16,0 0-16,0 42 31,0 0-31,0 21 16,0-20-16,0-1 0,0 21 0,0-21 16,0 0-16,0 22 0,0-22 15,0 0-15,0 0 0,0 0 0,0 1 16,21-1-16,0-21 0,0 0 0,1 0 15,-1 0-15,0 0 0,0 0 0,21 0 16,-20 0-16,-1-21 0,0 21 16,21-22-16,-21 1 0,1 0 0,-1 0 15,0 0-15,0-22 0,-21 22 0,0 0 16,21-21-16,-21 21 0,0-1 0,0 1 16,0 0-16,0 0 0,-21 21 31,21 21-31,-21 0 0,21 0 15,0 1-15,0-1 0,0 0 16,0 0-16,-21 0 0,21 22 0,0-22 16,0 0-16,0 0 0,0 0 0,0 0 15,0 1-15,0-1 16</inkml:trace>
  <inkml:trace contextRef="#ctx0" brushRef="#br0" timeOffset="65263.09">7937 8234 0,'0'0'0,"22"0"0,-1 0 15,0-21-15,0 0 0,0-1 0,0 1 16,1 0-16</inkml:trace>
  <inkml:trace contextRef="#ctx0" brushRef="#br0" timeOffset="65918.83">8297 7768 0,'0'-21'0,"0"42"0,0-63 0,0 21 0,0 0 16,-21 21 0,21 21-16,-21 0 15,0-21-15,0 42 0,21-21 0,-22 1 16,1-1-16,21 21 0,0-21 0,-21 22 15,21-1-15,-21-21 0,21 21 16,0-20-16,0 20 0,0-21 0,0 21 16,0-20-16,0-1 0,21 0 15,0 0-15,0-21 0,1 0 0,-1 0 16,21 0-16,-21 0 0,22-21 16,-22 0-16,21 0 0,-21-1 0,22 1 0,-22-21 15,21 21-15,-21-22 16,0 1-16,22 0 0,-43-1 0,21 1 15,0 0-15,-21-22 0,21 22 0,-21-22 16,0 22-16,0-21 0,0 20 0,0-20 16,0 42-16,0-22 0,0 22 0,0 0 15,0 42 1,0 0-16,0 22 16,0-1-16,0-21 0,0 21 0,-21 22 15,21-22-15,-21 1 0,21-1 16,-21 0-16,21 1 0,0 20 0,0-21 15,-21 1-15,21-1 0,0-21 16,-22 22-16,22-22 0,0 21 0,0-21 16,0 0-16,0 1 0,0-44 31,0 1-31,0 0 0,0 0 16,0 0-16,22-22 0,-1 1 0,0 21 15,0-21-15,0-1 0,0 22 16,22-21-16,-22 21 0,21-1 0,-21 1 15,22 0-15,-22 21 0,0 0 16,21 0-16,-20 0 0,-1 0 0,0 21 0,21 22 16,-21-22-16,1 0 15,-22 21-15,0-21 0,0 22 0,0-1 16,0-21-16,0 22 0,0-1 16,-22-21-16,22 21 0,-21-20 0,0-1 15,21 0-15,0 0 0,-21 0 16,21-42-1,0 0-15,21 0 16,0 0-16</inkml:trace>
  <inkml:trace contextRef="#ctx0" brushRef="#br0" timeOffset="66354.91">11197 7303 0,'0'-22'0,"0"1"15,0 42 1,0 1-16,0-1 0,0 21 16,0 0-16,-21 1 0,21-1 0,-21 22 15,21-22-15,-21 0 0,21 22 16,0-22-16,-22 0 0,22 1 0,-21 20 15,21-20-15,-21-1 0,21 0 16,0 1-16,0-22 0,0 21 0,0-21 16,0 0-16,0 1 0,0-1 0,0 0 0,-21-21 15,0 0 1,21-21-16,-21 21 16,-1-21-16</inkml:trace>
  <inkml:trace contextRef="#ctx0" brushRef="#br0" timeOffset="66931.42">10647 7916 0,'0'0'0,"-21"-21"0,42 21 31,21 0-31,-21 0 16,0 0-16,22 0 0,-1 0 0,22 0 0,-22-21 16,21 0-16,1 21 0,-1-21 15,1 0-15,-1-1 0,1 22 0,-1-21 16,1 0-16,-22-21 0,1 21 0,-1-1 15,0 1-15,1 0 0,-22-21 0,-21 21 16,0-1-16,21-20 0,-21 21 0,0 0 16,0 0-16,-21 21 15,0 0-15,21 21 16,-22 0-16,1 0 0,21 21 16,-21-20-16,21 20 0,-21 0 0,21 1 15,0-22-15,0 21 0,0 0 16,0 1-16,-21-1 0,21-21 0,0 22 0,-21-1 15,21-21-15,0 0 0,0 22 16,0-22-16,0 0 0,0 0 16,0-42 15,0 0-31,0 0 16,21-22-16,0 22 0,0-21 0,0 21 15,0-22-15,1 22 0,20-21 0,-21 21 16,21-1-16,-20 1 0,20 0 0,21 21 15,-41 0-15,20 0 16,-21 0-16,0 0 0,0 0 0,1 21 0,-1 0 16,-21 1-16,0 20 0,0-21 0,0 0 15,0 22-15,0-22 0,0 21 16,0-21-16,-21 0 0,-1 22 16,1-22-16,21 0 0,-21 0 0,21 0 15,-21 1-15,21-44 47,21 1-47,0 0 0,0 0 0,1 0 16</inkml:trace>
  <inkml:trace contextRef="#ctx0" brushRef="#br0" timeOffset="67632.02">12615 7726 0,'0'-21'0,"0"42"0,0-63 15,0 20-15,-21 22 16,0 0-16,0 0 0,0 0 0,-1 0 16,1 0-16,0 22 0,-21-22 0,21 21 15,-1 0-15,1 0 0,0 0 16,0 0-16,0 22 0,21-22 0,0 0 16,-21 21-16,21-20 0,0-1 0,0 0 15,0 0-15,0 0 0,0 0 0,0 1 16,21-1-16,0-21 15,0 0-15,0 0 0,0 0 0,1 0 16,-1 0-16,-21-21 0,21-1 0,0 1 16,0 21-16,0-42 0,1 21 0,-22 0 15,21-1-15,-21 1 0,21-21 0,-21 21 16,0-22-16,21 22 0,-21 0 0,21 0 16,-21 0-16,0 42 31,0 0-16,0 0-15,0 22 0,0-22 0,0 0 16,-21 0-16,21 21 0,0-20 0,0-1 16,0 0-16,0 21 0,0-21 15,21 1-15,0-22 0,-21 21 0,22 0 16,-1-21-16,0 0 0,0 0 0,21 0 16,-20 0-16,-1 0 0,0 0 0,0-21 15,0 21-15,0-21 0,22-1 0,-22-20 16,0 21-16,0 0 0,0-22 15,22 1-15,-22 0 0,0 21 0,0-43 16,-21 22-16,21-1 0,1-20 0,-22 21 16,0-22-16,0 22 0,21-22 15,-21 43-15,0-21 0,0 21 0,0-1 0,0 1 16,0 42-16,-21 1 16,-1-1-16,22 0 0,-21 21 15,0 1-15,21-1 0,-21 0 16,21 1-16,-21-1 0,21 21 0,-21-20 15,21-1-15,0 0 0,0 1 0,0-1 16,0 0-16,0 1 0,0-22 0,0 21 16,0-21-16,21 1 0,0-1 0,-21 0 15,21 0-15,0-21 0,0 0 16,1 0-16,-1 0 0,-21-21 16,21 21-16,-21-21 0,0 0 0,0-1 15,0-20-15,0 21 0</inkml:trace>
  <inkml:trace contextRef="#ctx0" brushRef="#br0" timeOffset="67795.44">12912 7747 0,'42'0'16,"-21"0"0,0 0-16,22 0 0,-1 0 0,0-21 15,1 21-15,20-21 0,-21 21 0,1-21 16,-1 21-16,0-22 0,1 22 15,-1-21-15,0 21 0,-20-21 0,-1 0 16,0 0-16</inkml:trace>
  <inkml:trace contextRef="#ctx0" brushRef="#br0" timeOffset="68191.22">15473 7408 0,'0'0'0,"-21"-21"15,-1-85 1,22 85-16,0-21 0,0 21 0,0 0 15,0-1-15,0 1 0,0 42 16,0 1 0,0 20-16,22-21 0,-22 43 0,0-22 15,0 21-15,0 1 0,0-1 16,0 1-16,0-22 0,0 22 0,0-1 16,-22 1-16,22-1 0,-21-20 0,0 20 15,21-21-15,0 1 0,-21-1 0,0-21 16,21 22-16,-21-22 0,21 0 15,0 0-15,-22-21 0,1 0 16,0 0-16,0 0 0,0 0 0,0-21 16,-1 0-16,1 0 0,-21-1 0</inkml:trace>
  <inkml:trace contextRef="#ctx0" brushRef="#br0" timeOffset="68928.14">14647 7853 0,'0'0'0,"21"0"16,1 0-16,-1 0 0,0 0 15,0 0-15,21 0 0,1-21 0,20 21 16,1 0-16,-1-21 0,1 21 16,20-22-16,1 22 0,0-21 0,-1 0 15,1 0-15,0 0 0,-1 0 0,-20-1 16,-1 1-16,-20-21 0,-1 0 16,0-1-16,1 1 0,-22 0 0,-21-1 15,0 1-15,0 0 0,0 20 0,0 1 16,0 0-16,-21 0 0,0 21 15,-1 0-15,1 21 0,0 0 0,0 22 16,21-1-16,-21 0 0,0 1 0,-1-1 16,22 0-16,-21 22 0,21-22 0,0 0 15,-21 1-15,21 20 0,-21-20 16,21-1-16,0 0 0,0 1 0,0-1 16,0 0-16,0-21 0,0 22 15,0-22-15,0 0 0,0 0 0,0 0 16,0-42 15,0 0-31,0 0 0,21 0 0,-21 0 16,21-1-16,0-20 0,-21 21 0,22 0 15,-1 0-15,0-1 0,0 1 0,-21 0 16,21 0-16,0 21 0,1 0 0,-1 0 16,0 0-16,-21 21 15,0 0-15,21 0 16,-21 1-16,0-1 0,0 21 15,21-21-15,-21 0 0,0 1 0,0-1 16,21 0-16,-21 0 0,22 0 16,-1 0-16,0-21 0,21 22 15,-21-22-15,1 0 0,-1 0 0,0 0 16,21 0-16,-21-22 0,22 1 0,-1 0 16,-21 0-16,22 0 0,-1 0 0,-21-1 15,21 1-15,-20-21 0,-1 21 0,0-22 16,0 1-16,0 21 0,-21 0 15,0-22-15,0 22 0,0 0 16,-21 21-16,0 0 0,0 21 16,0 0-16,-1 1 0,1-1 15,21 0-15,-21 0 0,21 21 0,-21-20 16,21-1-16,0 0 0,0 21 0,0-21 16,0 1-16,0-1 0,21 0 15,0 0-15,0-21 0,1 0 16,-1 0-16,0 0 0,0 0 0,0 0 15,0 0-15,22 0 0,-22-21 0,0 0 16,0 0-16,0-1 0,22 1 0</inkml:trace>
  <inkml:trace contextRef="#ctx0" brushRef="#br0" timeOffset="70572.09">18605 7408 0,'0'22'16,"22"-22"0,-1 0-16,0 0 0,0-22 15,21 1-15,-20 0 0,20 0 0,-21 0 16,21 0-16,1-1 0,-1 1 0,-21-21 16,0 21-16,1-22 0,-1 22 15,-21 0-15,0-21 0,0 21 16,0-1-16,-21 1 0,-1 0 0,1 0 0,-21 0 15,21 21-15,-22 0 0,1 0 16,0 0-16,-1 0 0,1 0 0,0 0 0,-22 42 16,22 0-16,0-20 0,20 20 15,1 21-15,21-20 0,0-1 16,0 22-16,0-22 0,0 21 16,0-20-16,21-1 0,1 0 0,-1 1 15,0-1-15,21 0 0,-21 1 0,1-1 16,20 0-16,-21-20 0,0 20 0,22 0 15,-22-21-15,-21 22 0,0-22 0,21 21 16,-21-21-16,0 1 0,0-1 0,-21 0 16,0 0-16,-22-21 0,22 21 0,-21-21 15,-1 0-15,1 0 0,0 0 16,-1 0-16,1 0 0,0-21 0,-1 0 0,1 0 16,21 0-16,-21-1 0,20-20 15,1 21-15,0-21 0,21 20 16,-21-20-16,21 0 0,0 21 0,0-22 15,0 1-15,0 21 0,21 0 0,0-1 16,-21 1-16,21 21 0,1 0 0,-1 0 16,0 0-16,0 21 0,0 1 0,-21-1 15,21 0-15,1 0 0,-22 21 0,21-20 16,-21 20-16,0-21 0,0 21 0,21 1 16,-21 20-16,21-42 0,-21 22 15,0-22-15,21 0 0,0 0 0,1 0 16,-1 1-1,0-22-15,0 0 0,21 0 0,-20 0 16,-1 0-16,21 0 0,0-22 0,-20 1 16,20 21-16,-21-21 0,21 0 0,-20-21 15,20 20-15,-21 1 0,0-21 0,0 21 16,1 0-16,-1-22 0,0 22 16,0-21-16,-21 21 0,0-1 0,21 1 0,-21 0 15,0 0-15,0 42 31,0 0-31,0 0 0,-21 1 16,0-1-16,21 21 0,0-21 16,0 0-16,0 22 0,0-22 15,0 0-15,0 21 0,0-20 0,0-1 16,0 0-16,0 0 0,21 0 16,0-21-16,0 0 0,1 0 0,20 0 15,-21 0-15,0 0 0,22-21 0,-1 0 16,-21 0-16,21 21 0,1-21 0,-22-1 15,0 1-15,21-21 0,-20 21 0,-1 0 16,0-22-16,0 22 0,0 0 16,-21-21-16,0 20 0,21-20 0,-21 21 15,22 0-15,-22 0 0,0-1 16,0 44 0,0-1-1,-22 0-15,1 0 0,21 21 0,0-20 16,-21-1-16,21 21 0,-21-21 0,21 22 15,0-22-15,0 21 0,0-21 0,0 0 16,0 1-16,0-1 0,21 0 0,0-21 16,0 0-16,1 0 0,-1 0 0,21 0 15,-21 0-15,22 0 0,-22 0 0,21-21 16,0 0-16,1-22 0,-22 22 16,0 0-16,21 0 0,-42-22 15,22 1-15,-1 21 0,0-21 0,0-1 16,-21 1-16,0 0 0,0-1 15,0-20-15,21 20 0,-21 1 0,0 0 16,0 21-16,0-22 0,0 22 0,0 63 31,0-20-31,-21 20 0,0-21 0,21 21 16,0 1-16,-21-1 0,21 0 0,-21 1 16,21-1-16,-22 0 0,22 22 0,0-22 15,0 1-15,-21-22 0,21 21 16,0 0-16,-21-20 0,21 20 0,0-21 15,0 0-15,0 0 0,0-42 32,0 0-17,0 0-15,0 0 0,21-22 16,0 22-16,1 0 0,-1-21 0,-21 21 16,42-1-16,-21 1 0,0 0 0,1 0 15,20 0-15,-21 0 0,0 21 0,22 0 16,-1 0-16,-21 0 0,0 0 0,22 0 15,-22 21-15,0 0 0,0-21 0,0 21 16,-21 0-16,0 0 0,0 1 16,0-1-16,0 0 0,0 0 0,-21 0 15,0 0-15,-21 1 0,20 20 0,-20-21 16,0 0-16,-1 0 0,1 1 16,0-22-16,21 21 0,-22 0 0,22-21 15,-21 0-15,21 21 0,-1-21 0,1 0 16,21-21 15,21 21-31,1-21 0,-1 0 16,0-1-16,21 1 0,-21 0 15</inkml:trace>
  <inkml:trace contextRef="#ctx0" brushRef="#br0" timeOffset="72243.64">21124 7789 0,'0'0'0,"0"-21"0,0 0 0,0 0 15,0 0-15,0 0 0,21-1 16,-21 1-16,0 0 0,0 0 16,0 0-1,-21 42 1,0 0-16,0 0 15,0 0-15,0 22 16,-1-22-16,22 0 0,-21 21 0,0-20 16,0-1-16,21 21 0,0-21 0,-21 22 15,21-22-15,0 0 0,0 0 16,0 0-16,0 0 0,0 1 0,0-1 16,21 0-16,0-21 0,0 0 15,0 0-15,22 0 0,-22 0 16,0 0-16,0 0 0,22-21 0,-22 21 15,0-21-15,21-1 0,-21 1 0,1 0 16,20 0-16,0-43 0,1 43 16,-22-21-16,0 0 0,21-1 15,-21 1-15,1 0 0,-1-22 16,0 22-16,0-1 0,-21-20 0,0 21 0,21-1 16,-21 22-16,0-21 0,0 21 0,0-1 15,-21 22 1,0 22-1,21-1-15,-21 0 0,0 21 0,-1-21 16,1 22-16,21-1 0,-21 0 16,0 1-16,0-1 0,0 0 0,21 1 15,0-22-15,-22 21 0,22 1 0,-21-22 16,21 21-16,0-21 0,0 0 0,0 22 16,0-22-16,0 0 0,21 0 0,1 0 15,-1-21-15,0 22 0,0-22 16,21 0-16,-20 0 0,20 0 0,0 0 15,1 0-15,-1 0 0,0 0 0,-21 0 0,22-22 16,-1 1-16,-21 0 0,22 0 16,-22 0-16,0 0 0,0-1 15,21 1-15,-42-21 0,22 21 0,-22 0 16,0-22-16,0 22 0,0 0 0,0 0 16,0 0-16,-22 21 15,1 0-15,0 0 0,0 21 16,0-21-16,0 21 0,-1 0 0,1 0 15,0 0-15,0 22 0,0-22 0,21 0 16,-21 0-16,21 0 0,0 1 16,0-1-16,0 0 0,0 0 0,0 0 15,0 0-15,21-21 16,0 0 0,0 0-16,0 0 0,0 0 15,1-21-15,-1 0 0,0 0 0,0 21 16,-21-21-16,21 0 0,0-22 0,1 22 15,-1 0-15,-21 0 0,21-22 0,-21 22 16,21 0-16,-21-21 0,0 21 16,0 42 15,0 0-31,0 0 16,0 0-16,-21 0 0,0 1 0,21 20 15,0-21-15,0 0 0,0 0 0,0 1 16,0-1-16,0 0 0,0 0 15,0 0-15,21 0 16,0-21-16,0 0 0,0 0 0,1 0 16,-1 0-16,0 0 0,21-21 15,-21 21-15,1-21 0,20 0 0,0 21 16,-21-21-16,22 0 0,-22-1 0,21 1 16,-21 0-16,1 0 0,-1-21 15,0 20-15,-21 1 0,21 0 0,-21 0 0,0 0 16,-21 21-1,0 0-15,0 21 16,21 0-16,-22 0 0,22 0 16,-21 1-16,21-1 15,0 0-15,0 0 0,0 0 0,0 0 16,0 1-16,0-1 0,0 0 16,21-21-16,-21 21 0,0 0 31,-21-21-16,0 0-15,0 0 16,21-21-16,-21 21 0,0 0 16,21-21-16,-22 21 0,1 0 15,0 0 1,21 21 0,0 0-1,21-21-15,0 21 16,1-21-16,-1 0 0,0 0 0,0 0 15,0 0-15,22 0 0,-22 0 0,0 0 16,21-21-16,-21 21 0,1-21 0,20 0 16,-21 21-16,0-21 0,0 0 0,22-1 15,-22 1-15,21 0 16,-21 0-16,22 0 0,-22 0 0,21-1 16,-21 1-16,22 0 0,-22-21 0,0 21 0,0 21 15,0-22-15,-21 1 16,-21 21-1,0 21-15,0 1 16,0-1-16,0-21 0,21 21 0,-22 0 16,22 0-16,-21 0 0,21 1 15,0-1-15,0 0 0,0 0 0,0 0 16,0 0-16,21 1 0,-21-1 0,22 0 16,-1 0-16,0 0 0,0 0 0,0-21 15,0 22-15,1-1 0,-1-21 16,-21 21-16,-21-21 31,-1 0-15,1 0-16,0 0 0,0 0 15,0 0-15,0 0 0,-1-21 16,1 21-16,0 0 0,-21 0 0,21 0 16,-22 0-16,1 0 0,0 0 0,-1 0 15</inkml:trace>
  <inkml:trace contextRef="#ctx0" brushRef="#br0" timeOffset="76904.03">4572 9737 0,'0'21'78,"21"-21"-46,0 0-32,0 0 15,1 0-15,-1 0 0,0 0 16,0-21-16,21 0 0,-20 21 0,20-22 15,-21 1-15,0 0 0,22 21 16,-22-21-16,0 0 0,0 0 0,0-1 16,-21 1-16,0 0 15,0 0-15,0 0 0,0 0 16,-21 21 15,21 21-15,0 0-16,-21 0 0,21 21 0,0 1 15,0-22-15,0 42 0,0-20 0,0-1 16,0 0-16,0 1 0,0-1 16,0 0-16,0 1 0,-21-1 15,21-21-15,0 22 0,0-22 0,0 0 16,0 0-16,0 0 0,0 0 0,-21 1 16,21-1-16,-22 0 0,1 0 15,0-21-15,0 0 0,0 0 16,0 0-16,-22 0 0,22 0 15,0 0-15,0 0 0,-22-21 0,22 0 16,0 21-16,0-21 0,-21-1 0,20 1 16,1 0-16,0 0 0,0 0 0,0 0 15,0-1-15,21 1 16,-22 21-16,1 0 0,21 21 16,0 1-1,21-1-15,1 0 16,-1 0-16,0 0 0,0 0 15,0 1-15,22-1 0,-22 0 0,0-21 16,21 21-16,-21 0 0,22-21 0,-1 0 16,-21 21-16,22-21 0,-1 0 0,-21 0 15,21 0-15,-20 0 0,20-21 0,0 21 16,-21-21-16,22 0 0,-22 21 16,0-21-16,21 0 0,-20-1 0,-1 1 15,0 0-15,-21 0 0,0 0 0,21 0 16,-21-1-16,0 1 0,0 0 0,0 0 15,0 0-15,0 0 0,0 42 47,0 0-47,0 0 0,0 0 16,0 0-16,0 1 0,0 20 0,-21-21 16,21 0-16,0 0 0,0 1 15,0-1-15,-21 0 0,21 0 16,0-42 15,0 0-15,0 0-16,0-1 15,21 22-15,-21-21 0,21-21 0,0 21 0,0 0 16,-21-1-16,22-20 0,-1 21 16,0 0-16,0 0 0,0-1 0,0 1 15,1 21-15,-1 0 0,0 0 0,0 0 16,0 21-1,0 1-15,-21-1 0,0 0 0,0 0 16,0 21-16,0-20 0,0-1 0,0 0 16,22 0-16,-22 0 0,0 0 0,0 1 15,21-1-15,-21 0 0,21 0 16,0-21-16,0 0 0,0 0 0,1 0 16,-1 0-16,0 0 0,21 0 0,-21 0 15,22 0-15,-22-21 0,21 0 16,-21 21-16,22-21 0,-22-1 0,0 1 15,0 0-15,0-21 0,1 21 0,-1-1 16,0-20-16,-21 0 0,0-1 0,0 1 16,0 0-16,0-1 0,0 1 15,0 0-15,0-22 0,0 43 0,0-21 16,0 21-16,0-1 0,0 1 0,0 42 16,0 1-1,0 20-15,0 0 0,0 1 16,0-1-16,0 0 0,0 1 0,-21-1 15,0 0-15,21 1 0,-22-1 16,1 0-16,21 1 0,0-22 0,-21 0 16,21 21-16,-21-21 0,21 1 0,0-1 15,0 0-15,-21-21 16,21-21 15,0 0-31,0-1 0,21 1 16,-21 0-16,21 0 0,-21 0 0,21-22 15,0 22-15,1 0 0,-1-21 0,0 21 16,0-1-16,0 1 16,0 21-16,-21-21 0,22 21 0,-1 0 15,-21 21-15,21-21 16,-21 21-16,0 1 0,0-1 0,0 0 16,0 0-16,0 21 0,0-20 0,0-1 15,0 0-15,0 0 0,0 0 16,21 0-16,-21 1 0,0-1 0,0 0 15,21-21-15,0 21 0,-21 0 0,22-21 16,-1 0-16,0 0 0,0 0 0,0 0 16,22 0-16,-22 0 0,0 0 0,21 0 15,-21-21-15,22 0 0,-22 21 16,0-21-16,21 0 0,-20-1 16,-1 1-16,0 21 0,0-21 0,0-21 15,-21 21-15,21-1 0,-21 1 0,22 0 16,-22-21-16,0 21 0,0-1 0,0 1 15,0 0-15,-22 21 32,1 21-32,0-21 0,21 21 0,-21 1 15,0-1-15,0 0 0,21 0 0,-22 0 16,1 0-16,21 1 0,0 20 0,0-21 16,0 0-16,-21 0 0,21 1 15,0-1-15,0 0 0,21 0 16,0-21-1,1 0-15,-1 0 0,0 0 16,21 0-16,-21-21 0,1 21 0,20-21 16,-21 0-16,21 21 0,-20-22 0,-1 1 15,21 0-15,-21 0 0,0-21 0,1 20 16,-1 1-16,0 0 0,0 0 0,-21 0 16,0 0-16,0-1 0,0 1 15,-21 21 16,21 21-31,0 1 16,21-22 0,0 0-16,0 0 15,1 0 1,-22 21-16,21-21 0,0 0 0,-21 21 16,21-21-16,-21 21 0,21-21 0,-21 21 15,0 0-15,0 1 0,0-1 16,0 0-16,0 0 0,0 0 15,-21 0-15,21 1 0,0-1 16,-21-21-16,21 21 16,0 0-1,21-21-15,0 0 0,0 0 0,1 0 16,-1 0-16,21 0 0,-21 0 16,0 0-16,22-21 0,-22 21 0,0-21 15,21 0-15,-20 21 0,-1-22 0,21 1 16,-21-21-16,0 21 0,1 0 0,-1-22 15,0 1-15,0 0 0,0-1 16,0 1-16,-21-22 0,0 22 0,22-21 16,-22 20-16,0 1 0,0 0 0,0-1 15,0 22-15,0 0 0,0 0 0,0 0 16,-22 21-16,1 0 0,0 0 16,0 21-16,21 0 0,-21 21 15,0-21-15,21 22 0,-22-22 16,22 21-16,0 1 0,-21-1 15,21 0-15,-21 1 0,21-1 0,0-21 16,0 21-16,0 1 0,0-22 0,0 0 16,0 21-16,0-20 0,0-1 0,0 0 15,0 0-15,21 0 0,0 0 16,1-21-16,-1 22 16,0-22-16,0 0 0,0 0 0,0 0 15,1 0-15,-1 0 0,21 0 16,-21 0-16,0-22 0,1 22 0,-1-21 15,21 21-15,-21-21 0,0 0 0,1 21 0,-1-21 16,-21 0-16,21-1 0,-21 1 16,21 0-16,-21 0 0,0 0 0,0 0 15,0-1-15,0 1 0,0 0 16,-21 21 0,0 0-16,0 0 0,-1 21 15,1 0-15,21 1 0,-21-22 0,0 21 16,21 0-16,0 0 0,0 0 0,-21 0 15,21 1-15,0-1 0,-21 0 16,21 0-16,0 0 0,0 0 16,21-21-16,-21 22 15,21-22-15,0 0 0,0 0 0,0 0 16,22 0-16,-22 0 0,21 0 16,-21 0-16,1 0 0,-1-22 0,21 22 15,-21-21-15,0 21 0,1-21 0,-1 0 16,0 0-16,-21 0 0,21-1 15,-21 1-15,21 0 0,-21 0 0,21 0 16,-21 0-16,0-1 0,0 1 16,-21 21 15,21 21-31,0 1 16,0-1-16,0 0 15,0 0-15,0 0 16,0 0-16,21-21 0,-21 22 15,22-1-15,-22 0 16,0 0 0,0 0-1,21-21-15,0 0 16,0 0-16,0 0 0,0 0 0,1 0 16,-1 0-16,0 0 0,0 0 15,0 0-15,0 0 0,1-21 0,-1 21 16,0-21-16,0 21 0,0-21 15,0 0-15,-21-1 0,22 1 0,-22 0 16,21 0-16,-21 0 0,0 0 16,0-1-16,0 44 47,0-1-47,0 0 15,0 0-15,-21-21 0,21 21 0,-22 0 16,22 1-16,0-1 0,0 0 15,0 0 1,22-21-16,-1 0 0,0 0 16,0 0-16,0 0 0,22 0 0,-22 0 15,0 0-15,21 0 0,-21 0 16,1 0-16,-1-21 0,0 0 16,0 21-16,0-21 0,-21-1 15,0 1-15,21 0 0,-21 0 16,0 0-16,0 0 0,-21 42 47,21 0-47,-21 0 0,0-21 15,0 21-15,21 0 0,0 1 0,-21-22 16,21 21-16,-22 0 0,22 0 16,0 0-1,0-42 16,22 0-15,-1 21-16,-21-21 0,21 0 16,0-1-16,0 22 0,0-21 0,1 0 15,-22 0-15,21 21 0,0-21 0,0 0 16,0 21-16,0 0 16,-21 21-1,0 0 1,0 0-16,0 0 0,0 0 15,0 1 1,0-1-16,0 0 16,22-21-16,-1 0 15,0 0-15,0 0 0,0 21 0,0-21 16,1 0-16,20 0 0,-21 0 0,21 0 16,22 0-16,-22 0 0,1 0 15,-22-21-15,0 21 0,21-21 0,-21 21 16,1-21-16,-1-1 0,-21 1 0,0 0 15,21 0-15,-21 0 0,0 0 16,0-1-16,0 1 0,0 0 0,0 0 16,-21 21-16,0 0 15,-1 0-15,1 0 0,0 0 16,0 21-16,0-21 0,21 21 16,-21-21-16,21 21 0,-22 1 0,22-1 15,0 0-15,0 0 31,22-21-31,-1 0 16,0 0-16,0 0 0,0 0 16,0-21-16,1 21 0,-1 0 15,-21-21-15,21 21 16,0 0-16,-21 21 31,0 0-31,0 0 16,-21-21-16,0 21 0,0 1 15,21-1-15,0 0 0,-22 0 16,22 0-16,-21 22 0,21-22 0,0 21 16,0-21-16,0 22 0,0-1 0,0 0 15,-21 1-15,21-1 0,0 0 0,0 1 16,-21 20-16,21-21 0,0 1 0,0-1 16,-21 0-16,21 1 0,0-22 0,-21 0 15,-1 21-15,1-20 0,0-1 0,0-21 16,0 21-16,0 0 0,-1-21 0,1 0 15,0 0-15,0 0 0,0 0 0,0 0 16,-1 0-16,1 0 0,0 0 16,0 0-16,0 0 15,0-21-15,21 0 16,0 0-16,0-1 16,0 1-1,0 0-15,21 0 0,0 0 16,-21 0-16,0-1 0,0 1 15,21 0-15</inkml:trace>
  <inkml:trace contextRef="#ctx0" brushRef="#br0" timeOffset="77150.89">9398 9610 0,'0'0'0,"-21"0"0,0-21 16,-1 21 0,1 0-16,21-22 15,0 44 32,-21-22-31,0 21-16,0-21 0,-22 0 0,22 0 15</inkml:trace>
  <inkml:trace contextRef="#ctx0" brushRef="#br0" timeOffset="77378.77">7937 9843 0,'0'0'0,"-42"0"0,0 21 16,63-21-1,0 0-15,21 0 16,1 0-16,-1 0 0,0 0 16,1 0-16,-1-21 0,22 21 0,-22 0 15,0 0-15,1 0 0,-1-22 16,0 22-16,1 0 0,-22 0 0,0 0 16,0 0-16,0 0 0,-21-21 0,21 21 15,-21-21-15</inkml:trace>
  <inkml:trace contextRef="#ctx0" brushRef="#br0" timeOffset="78535.5">11620 9927 0,'0'0'0,"0"21"0,22-21 15,-22-21-15,21 0 16,21 21-16,-21-21 0,0 0 15,22 0-15,-22-1 0,21 1 0,1 0 0,-22-21 16,0 21-16,21-22 0,-21 22 16,-21-21-16,0 21 0,0-22 0,0 22 15,0 0-15,0 0 0,-21 0 0,0-1 16,-21 22-16,21 0 0,-22 0 0,1 0 16,0 22-16,-1-1 0,22 0 0,-21 0 15,-1 0-15,22 22 0,-21-1 16,21 0-16,0 1 0,-1-1 0,22 0 15,0 1-15,0-1 0,0-21 0,0 21 16,0-20-16,0-1 0,0 0 16,22 0-16,-1-21 0,0 0 0,0 0 15,21 0-15,-20 0 0,-1 0 0,0 0 0,42-21 16,-41 21-16,-1-21 16,0 0-16,-21-1 0,21 1 0,-21 0 15,21 0-15,-21 0 0,0-22 0,0 22 16,0-21-16,0 21 0,0-22 15,0 1-15,0 21 0,0 0 0,0 0 16,0-1-16,0 1 0,-21 21 16,21 21-16,-21 1 0,21-1 15,0 0-15,0 0 0,-21 21 0,21 1 16,0-22-16,0 21 0,-21 1 0,21-1 16,0-21-16,0 21 0,0-20 15,0-1-15,0 0 0,0 0 0,21 0 0,0 0 16,0-21-16,0 0 0,22 0 15,-22 0-15,0 0 0,21 0 16,-21 0-16,22 0 0,-1-21 0,-21 0 16,22 0-16,-1 0 0,-21 0 0,21-1 15,-20 1-15,20-21 0,-21 21 0,0-22 16,0 1-16,-21 0 0,0-1 0,22 1 16,-22 0-16,0-1 0,0 1 0,0 0 15,0-1-15,0 1 0,0 21 0,0 0 16,0 0-16,-22 21 15,1 0-15,21 21 16,-21 0-16,21 21 0,-21-21 16,21 22-16,0-1 0,-21 0 0,21 1 15,0 20-15,0-20 0,0-1 0,0 0 16,0 1-16,0-1 0,0 0 0,0-21 16,0 1-16,21 20 0,0-21 0,0-21 15,0 21-15,1-21 0,-1 0 0,0 0 16,0 0-16,0 0 0,0 0 0,1 0 15,20-21-15,-21 0 0,0 0 16,0 0-16,1-1 0,20 1 0,-21 0 16,0-21-16,0-1 0,1 1 0,-1 0 15,0-1-15,0 1 0,0 0 0,-21-22 16,21 22-16,1 0 0,-22-1 16,0 22-16,21 0 0,-21 0 0,0 0 15,0 42 1,0 0-16,-21 21 0,21-21 15,-22 22-15,22-1 0,-21 0 0,0 1 16,21-1-16,0 0 0,0 1 0,0-22 16,0 21-16,0 1 0,0-22 0,0 0 15,0 21-15,0-21 0,0 1 16,21-1-16,-21 0 0,21-21 16,1 0-16,-1 0 15,0 0-15,0 0 0,0 0 16,0-21-16,1 21 0,-1-21 0,0-1 15,21 1-15,-21 0 0</inkml:trace>
  <inkml:trace contextRef="#ctx0" brushRef="#br0" timeOffset="78807.33">14330 9292 0,'21'0'0,"-42"0"0,42 21 31,-21 1-31,0-1 0,-21 0 16,0 0-16,21 21 0,0 1 0,-22-1 16,22 0-16,-21-20 0,0 20 15,21 0-15,0 1 0,0-1 0,-21 0 16,21 1-16,-21-22 0,0 21 0,21-21 16,0 0-16,0 1 0,0-1 0,-22 0 15,22 0-15,0 0 0,-21 0 16,21-42 15,0 0-31,0 0 0,-21 21 16</inkml:trace>
  <inkml:trace contextRef="#ctx0" brushRef="#br0" timeOffset="79602.7">13864 9821 0,'21'0'31,"0"0"-16,22 0-15,-22-21 0,21 21 0,1 0 16,-1 0-16,21-21 0,-20 21 0,20-21 16,-20 0-16,20 21 0,-21-21 0,22-1 15,-22 1-15,1 0 16,-1 21-16,-21-42 0,0 21 0,0-1 16,1 1-16,-1 0 0,-21 0 0,0 0 15,0 0-15,0-1 0,0 1 0,0 0 16,-21 21-16,-1 0 15,1 21-15,0 0 16,21 1-16,-21-1 0,21 0 0,0 21 16,-21 1-16,21-22 0,-21 21 0,21 0 15,-22 1-15,22-22 0,0 21 0,0 1 16,-21-22-16,21 21 0,-21-21 0,21 0 16,-21 1-16,21-1 0,0 0 0,0 0 15,-21-21-15,21 21 0,0-42 47,21 0-47,0 0 16,0 0-16,0-1 0,1 1 0,-1 0 15,0 0-15,-21 0 0,21 0 0,0-1 16,0 1-16,1 21 0,-22-21 0,21 21 16,0 0-16,-21 21 15,0 0 1,0 1-16,0-1 0,0 0 0,0 0 15,0 0-15,0 0 0,0 1 16,0-1-16,21 0 0,0-21 16,0 21-16,1-21 0,-1 0 15,0 0-15,0 0 0,0 0 0,0 0 16,1 0-16,20 0 0,-21 0 0,0 0 16,0 0-16,22-21 0,-22 21 0,0-21 15,0 0-15,22-1 0,-22 1 0,-21 0 16,21 0-16,0 0 0,-21 0 0,0-22 15,0 22-15,0 0 0,0 0 16,0 0-16,0-1 0,-21 22 16,0 0-16,0 0 15,-1 22-15,1-1 0,21 0 0,-21 0 16,21 0-16,-21 0 0,21 1 16,-21-1-16,21 0 0,0 0 0,0 0 15,0 0-15,0 1 0,0-1 16,21 0-16,0-21 0,0 0 15,0 0-15,1 0 0,-1 0 16,0 0-16,0 0 0,0 0 16,0 0-16,-21-21 0,0 0 15,22-1-15,-22 1 16,0 0-16,0 0 0,0 0 0,21 0 16</inkml:trace>
  <inkml:trace contextRef="#ctx0" brushRef="#br0" timeOffset="82754.42">16700 9589 0,'-21'0'15,"0"0"16,21-22 16,0 1-31,0 0-16,0 0 16,0 0-1,0 0-15,21-1 16,0 22-1,1-21-15,-22 0 0,21 21 16,0 0-16,0-21 0,0 21 16,0 0-16,1 0 15,-1 0-15,-21 21 16,21 0-16,-21 0 16,21 22-16,-21-22 0,0 0 15,0 21-15,0-20 0,0 41 16,0-42-16,0 22 0,0-22 0,0 0 15,0 0-15,0 0 0,0 0 16,0 1-16,0-1 0,0 0 0,0 0 31,-21-42 1,21 0-17,0 0-15,0-1 0,0 1 16,0 0-16,0 0 0,0 0 0,0-22 15,21 22-15,-21-21 0,21 21 0,0-22 16,1 1-16,-22 21 0,21-21 0,0 20 16,0-20-16,0 21 0,0 0 0,1 21 15,-1-21-15,0 21 0,0 0 0,0 0 16,0 0-16,-21 21 16,22 0-16,-22 0 15,21 0-15,-21 22 0,0-22 0,0 0 16,0 21-16,0 1 0,0-22 0,0 0 15,0 21-15,0-21 0,0 1 0,0 20 16,0-21-16,-21 0 0,-1 0 16,22-42 31,0 0-47,0 0 0,0 0 15,22 0-15,-1-1 0,-21-20 16,21 21-16,0-21 0,0 20 0,0-20 15,1 21-15,20-21 0,-21 20 16,0-20-16,0 21 0,22 0 0,-22 21 16,0-21-16,0 21 0,0 0 0,1 0 15,-1 21-15,-21 0 16,0 21-16,0-21 0,0 1 16,0 20-16,0-21 0,0 21 0,-21 1 15,21-22-15,-22 0 0,22 21 0,0-20 16,0-1-16,0 0 0,0 0 15,0 0-15,0 0 0,22-21 0,-1 22 16,0-22-16,0 0 0,0 0 0,0 0 16,22 0-16,-22 0 0,21 0 15,1-22-15,-1 1 0,-21 21 0,21-21 16,1 0-16,-1 0 0,0 0 0,-20-1 16,20-20-16,-21 21 0,0 0 0,0-22 15,-21 22-15,0-21 0,0 21 0,0-22 16,0 22-16,0-21 0,0 21 0,0 0 15,-21 21-15,0 0 0,0 0 16,0 0-16,0 21 0,-1-21 16,1 21-16,21 21 0,-21-21 0,21 1 15,-21 20-15,21 0 0,0-21 16,0 22-16,0-1 0,0-21 0,0 0 16,0 22-16,21-22 0,0 0 15,0-21-15,1 21 0,-1 0 0,21-21 16,-21 0-16,22 0 0,-22 0 0,21 0 15,0 0-15,-20 0 0,20-21 0,0 0 16,-21 0-16,22 21 0,-22-21 0,21 0 16,-21-22-16,1 22 0,-1 0 0,0-21 15,0 20-15,-21 1 0,0-21 0,0 21 16,0 0-16,0-1 0,0 1 16,0 42-1,0 1 1,-21 20-16,21-21 0,0 0 0,0 22 15,-21-22-15,21 21 0,-21-21 16,21 22-16,-22-22 0,22 0 0,0 0 16,0 0-16,0 0 0,0 1 0,0-1 15,0 0-15,0-42 47,0 0-47,0-1 0,0 1 16,0 0-16,22-21 0,-22 21 15,21-22-15,0 22 0,0-21 16,21-1-16,-20 22 0,-1-21 0,21 21 16,-21-22-16,22 22 0,-22 21 0,21-21 0,-21 21 15,0 0-15,1 0 0,-1 0 16,-21 21-16,21-21 0,-21 21 0,21 22 16,-21-22-16,0 0 0,0 21 0,0-20 15,0 20-15,0-21 0,0 21 0,0-20 16,0 20-16,0-21 0,0 0 0,0 0 15,0 1-15,0-1 0,0 0 16,-21-21-16,21-21 31,0 0-15,0-1-16,0 1 16,21-21-16,0 21 0,-21 0 0,21-22 15,1 22-15,-1-21 0,0-1 0,0 22 16,0-21-16,0 21 0,1 0 0,-1-1 15,0 1-15,0 21 0,0 0 0,0 0 16,-21 21 0,0 1-16,0 20 0,0-21 0,0 0 15,0 22-15,0-22 0,0 0 0,0 21 16,0-21-16,0 1 0,0-1 0,22 0 16,-1 0-16,0 0 0,0 0 15,0-21-15,22 0 0,-22 22 0,21-22 16,-21 0-16,0 0 0,22 0 15,-22 0-15,0 0 0,21-22 0,-20 1 16,-1 21-16,-21-21 0,21 0 0,0 0 16,0-22-16,0 22 0,-21-21 15,0 21-15,22-22 0,-1 1 0,-21-21 0,0 20 16,0 1-16,21 0 0,-21-22 0,0 43 16,0-21-16,21-1 0,-21 22 0,0 0 15,-21 42 1,0 0-16,21 0 15,-21 1-15,-1 20 0,1-21 0,0 21 16,21-20-16,-21 20 0,0 0 16,21 1-16,-21-1 0,21 0 0,0 1 15,-22-22-15,22 21 0,-21 0 0,21-20 16,0 20-16,0-21 0,-21 0 0,21 0 16,-21 1-16,21-1 0,0-42 46,21-1-46,0 1 0,0 0 16,1 0-16,-1 0 0,0 0 16,0-1-16,21-41 0,-20 21 15,-1 20-15,21 1 0,-21 0 0,0 0 16,1 21-16,-1-21 0,0 21 0,0 0 16,0 0-16,0 0 15,1 21-15,-22 0 0,0 0 0,0 0 0,0 1 16,0-1-16,0 21 0,0-21 15,0 0-15,0 1 0,0-1 0,0 0 16,0 0-16,0 0 0,0 0 0,-22 1 16,1-1-16,0-21 0,0 0 15,0 0 1,0 0-16,-1 0 16,1-21-16,21-1 15,-21 1-15,0 21 16,21-21-16,-21 21 31,21 21-15,0 0-16,21 1 15,0-1-15,0-21 16,0 21-16,1-21 0,-1 21 16,0-21-16,0 0 0,0 0 15,22 0-15,-22 0 0</inkml:trace>
  <inkml:trace contextRef="#ctx0" brushRef="#br0" timeOffset="83624.39">20426 9906 0,'63'-42'15,"-126"84"-15,147-105 0,-62 41 16,-1 1-16,0 0 16,0 0-16,0-21 0,0 20 0,-21-20 15,0 21-15,0-21 0,22 20 0,-22 1 16,0 0-16,-22 21 31,1 21-31,21 0 0,-21-21 16,21 22-16,0-1 0,-21 0 0,0 0 15,21 0-15,0 0 0,0 1 0,0-1 16,0 0-16,0 0 0,0 0 16,0 0-16,0 1 15,21-22-15,0 0 0,0 21 16,0-21-16,1 0 0,-1 0 0,21 0 16,-21 0-16,0 0 0,1 0 15,-1-21-15,0-1 0,21 22 0,-21-21 16,1 0-16,-1 0 0,0 0 0,0 0 15,0-1-15,0 1 0,-21-21 0,22 21 16,-22 0-16,0-1 0,0 1 16,0 0-16,21 21 15,0 0 1,0 21 0,-21 0-16,21-21 0,-21 22 0,0-1 15,0 0-15,0 0 0,0 0 0,0 0 16,0 1-16,0-1 0,0 0 15,0 0-15,0 0 0,0 0 0,0 1 16,0-1-16,0 0 16,21-21-1,1 0 1,-1 0-16,0 0 0,0 0 16,0 0-16,0 0 0,1 0 0,-1 0 15,0-21-15,21 21 0,-21-21 0,22-1 16,-22 1-16,21 0 0,-21 0 0,22 0 15,-22-22-15,0 1 0,21 0 0,-20 21 16,20-22-16,-21 1 0,0 21 16,0 0-16,1-1 0,-1 1 15,-21 0-15,-21 21 16,-1 0 0,1 0-16,0 21 0,-21-21 0,42 21 15,-21 1-15,-1-22 0,22 21 0,0 0 16,0 0-16,0 0 0,0 0 0,0 1 15,0-1-15,0 0 0,22 0 16,-1 0-16,0-21 0,-21 21 16,21 1-16,0-1 0,-21 0 15,0 0-15,21-21 0,-21 21 0,0 0 16,0 1-16,-21-1 16,0-21-16,0 21 15,0-21-15,0 0 0,-1 0 0,1 0 16,0 21-16,0-21 0,0 0 15,0 0 1,-1 0 31,1 0-47,0 0 0,0 0 0,0 0 16,0 0-16,-1 0 0,-20 0 0,0 0 15,-22 21-15</inkml:trace>
  <inkml:trace contextRef="#ctx0" brushRef="#br0" timeOffset="86675.7">2117 11896 0,'-22'21'16,"44"-42"-16,-44 63 0,22-21 16,-21-21-16,21 21 0,0 1 15,21-22 1,1 0-16,-1 0 15,0-22-15,0 1 0,21 0 0,-20 0 16,20 0-16,0 0 0,1-1 0,-1-20 16,0 21-16,43-64 0,-64 64 15,21-21-15,-20-1 0,-1 1 16,0 0-16,-21-1 0,0 1 16,0 0-16,0 21 0,-42-43 15,-1 43-15,22 21 0,-21 0 16,-1 0-16,1 0 0,21 21 0,-21 0 15,-1 22-15,22-22 0,0 21 0,0 0 16,21 22-16,0-22 0,0 1 16,0-1-16,0 0 0,0 1 0,21-1 15,0 0-15,0-21 0,0 22 0,1-22 16,-1 0-16,0 0 0,0-21 16,21 0-16,-20 0 0,-1 0 0,0 0 15,0 0-15,0 0 0,22-21 0,-22 21 16,0-21-16,0-21 0,0 20 15,22 1-15,-22 0 0,0-21 16,21 21-16,-21-22 0,1 22 0,20-21 16,-21-1-16,0 22 0,0 0 0,22-21 15,-22 42-15,0-21 0,0 21 0,0 0 16,-21 21-16,22-21 16,-22 42-16,0-21 0,0 0 0,0 22 15,0-22-15,0 21 0,0 1 0,0-22 16,-22 21-16,22 0 0,0-20 0,-21 20 15,0-21-15,21 0 0,-21 0 16,21 1-16,0-44 31,0 1-31,21 21 0,0-42 16,-21 21-16,21 0 0,1-1 16,-1-20-16,0 21 0,-21-21 0,21 20 15,0-20-15,0 0 0,-21-1 0,0 22 16,0-21-16,0 21 0,0 0 0,0-1 15,-21 44 1,0-1 0,21 0-16,-21 0 0,21 21 0,0-20 15,0 20-15,-21 0 0,21-21 0,0 22 16,0-22-16,0 21 0,0-21 16,21 22-16,0-22 0,0 0 15,0 0-15,1-21 0,-1 21 0,0-21 16,0 0-16,21 0 0,-20 0 0,-1 0 15,21-21-15,-21 21 0,22-21 16,-22 0-16,21 0 0,-21 0 0,0-1 16,1 1-16,-1 0 0,21-21 0,-21 21 15,0-22-15,-21 22 0,22-21 0,-1 21 16,0-22-16,0 22 0,0 0 16,-21 0-16,21 0 0,1 21 15,-1 21 1,-21 0-16,0 0 15,21 0-15,-21 0 0,0 1 16,0-1 0,0-42 15,0-1-15,0 1-16,0 0 15,0 0-15,0 0 0,0 0 16,-21 21-16,21-22 0,-21 22 0,-1-21 15,1 21-15,0 0 16,0 0-16,0 21 16,21 1-16,-21-1 0,-1 0 15,22 0-15,-21 0 0,0 22 0,0-22 16,21 21-16,-21 0 0,21-20 0,-21 20 16,21 21-16,0-41 0,0 20 15,0-21-15,21 21 0,0-20 16,0-1-16,0-21 0,0 21 0,22 0 15,-22-21-15,21 0 0,1 0 0,-1 0 16,0 0-16,1 0 0,-1 0 0,0-21 16,1 0-16,-22 0 0,21 21 0,0-43 15,-20 22-15,20 0 0,0 0 16,-21 0-16,1-1 0,-1-20 16,0 21-16,0 0 0,-21-22 0,21 22 15,-21-21-15,0 21 0,0 0 0,0-1 16,0 1-16,0 0 0,-21 21 15,0 0-15,0 21 16,0 0-16,-1 1 0,22-1 16,-21 0-16,0 0 0,0 0 0,21 0 0,-21 43 15,21-22-15,0-21 0,0 1 16,0-1-16,0 0 0,0 0 0,21 0 16,-21 0-16,21 1 0,0-22 15,22 0-15,-22 0 0,21 0 0,-21 0 16,22 0-16,-1 0 0,0 0 0,1 0 15,-1-22-15,0 1 0,1 0 0,-22 0 16,21 0-16,0 0 0,-20-1 16,-1 22-16,21-63 0,-21 63 15,-21-42-15,21 20 0,-21 1 16,0 0-16,0 0 0,0 0 0,0 0 16,0-1-16,-21 44 15,21-1 1,-21-21-16,21 42 0,0-21 0,-21 0 15,21 22-15,0-22 0,0 21 16,0 1-16,-21-1 0,21 0 16,0 22-16,0-22 0,-21 22 0,21-1 15,0 1-15,0-22 0,0 21 0,0 1 16,0-1-16,-22 1 0,22 21 0,-21-22 16,21 1-16,-21-1 0,0-21 0,0 22 15,21-22-15,0 1 0,-21-22 16,-1 21-16,22-21 0,0 0 0,0-42 31,22 0-15,-1 0-16,0 0 0,-21-22 0,21 22 15,0-21-15,0 21 0,-21-22 0,22 1 16,-22 0-16,21-1 0,0 1 0,-21 0 16,0-1-16,0-20 15,21 21-15,-21-22 0,21 1 0,0-1 16,-21 1-16,22-1 0,-22 1 0,0-1 15,21 22-15,0-22 0,-21 22 0,21 0 16,-21 20-16,21-20 0,0 21 0,-21 0 16,22 0-16,-1 21 0,-21-22 0,21 22 15,0 0-15,0 0 0,0 0 16,1 0-16,-22 22 0,21-1 0,0 0 16,-21 0-16,21 0 0,-21 0 0,0 1 15,0 20-15,0-21 0,0 0 0,0 0 16,0 22-16,-21-22 0,0 0 0,0 0 15,-1 0-15,1-21 16,0 0-16,21 22 0,-21-22 16,0 0-16,0 0 0,-1 0 15,1-22-15,0 1 0,21 0 16,-21 21-16,21-21 0,-21 0 0,21 42 47,0 0-47,21 0 15,0-21-15,0 21 0,0-21 16,1 0-16,-1 22 0,0-22 0,21 0 16,-21 0-16,22 0 0,-1 0 0,0 0 15,1 0-15,-1-22 0,22 22 16,-22-21-16,0 0 0,1 0 0,-1 0 16,0 0-16,-21-1 0,22-20 15,-22 21-15,0-21 0,0-1 16,0 1-16,1 0 0,-1-1 0,-21 1 0,0-22 15,21 22-15,-21-21 0,21 20 16,-21-20-16,0 20 0,0 1 0,0 21 0,0-21 16,0 20-16,0 1 0,0 42 31,0 1-31,-21 20 0,0-21 16,21 21-16,0 1 0,0-1 0,-21 0 0,-1 22 15,22-22-15,-21 1 0,21-1 16,0 0-16,-21 1 0,21-1 0,0 0 15,0 1-15,0-1 0,0-21 16,0 21-16,0-20 0,0-1 0,0 0 16,0 0-16,21 0 0,-21 0 0,21-21 15,1 0-15,-1 0 0,0 0 16,0 0-16,0-21 0,0 21 16,1-21-16,-1 0 0,0 0 0,0 0 15,0-1-15,-21 1 16,21 0-16,-21 0 0,0 0 0,22 0 15,-22-1-15,0 1 0,0 0 0,0 0 16,-22 0-16,1 0 0,0-1 0</inkml:trace>
  <inkml:trace contextRef="#ctx0" brushRef="#br0" timeOffset="86882.58">5800 11663 0,'0'0'0,"-22"0"15,22-21-15,22 0 16,-1 21-1,0 0-15,21 0 0,-21-22 0,22 22 16,-22-21-16,0 21 0,21 0 16,-20 0-16,-1 0 0,0-21 0,0 21 15,0 0-15,0 0 16,-21-21 0,0 0-1</inkml:trace>
  <inkml:trace contextRef="#ctx0" brushRef="#br0" timeOffset="87442.4">7429 11451 0,'0'0'0,"0"-21"0,0 0 15,-21 21 17,21 21-32,0 0 0,0 0 0,0 22 15,0-1-15,0 0 0,0 22 0,0-22 16,0 22-16,0 20 0,0-20 0,0 21 15,0-1-15,0 1 0,0-22 0,0 22 16,0 0-16,0 21 0,0-22 16,0 1-16,0 0 0,0-1 15,0-20-15,0 20 0,-21-20 0,21-1 16,0-20-16,-21-1 0,21 0 0,0 1 16,0-22-16,0 0 0,0 0 0,0 0 15,-21-21-15,0 0 16,21-21-16,0 0 15,0 0-15,0 0 0,0 0 0,0-1 16,-22-20-16,22 0 0,0-1 0,0-20 16,0 21-16,0-22 0,0 1 0</inkml:trace>
  <inkml:trace contextRef="#ctx0" brushRef="#br0" timeOffset="87762.57">7302 11748 0,'0'0'15,"22"-22"-15,-22-20 0,0 21 0,21-21 16,0 20-16,0-20 0,0 21 0,0 0 16,22 0-16,-22-1 0,21 1 0,1 0 15,-1 21-15,0 0 0,1 0 0,-1 21 16,0-21-16,-21 43 0,1-22 16,-1 21-16,-21-21 0,0 22 0,0-1 15,0-21-15,-21 21 0,-1 1 0,1-22 16,0 21-16,0-21 0,0 1 0,0-1 15,-22 0-15,22 0 0,0-21 16,0 0-16,0 21 0,-1-21 16,1 0-1,42 0 17,1 0-17,-1 0-15,0-21 0,0 21 0,0 0 16,22 0-16</inkml:trace>
  <inkml:trace contextRef="#ctx0" brushRef="#br0" timeOffset="88387.21">7916 11959 0,'0'0'0,"21"0"0,1 0 16,-1 0-16,0-21 16,0 21-16,0-21 0,0 0 15,1 0-15,-1-1 0,0 1 0,21 0 16,-21-21-16,1 21 0,20-22 0,-21 22 15,0-21-15,0 21 0,1-1 0,-1 1 16,-21 0-16,0 0 0,-21 21 31,-1 0-31,1 21 0,-21 0 16,21 0-16,0-21 0,-1 22 16,22-1-16,0 0 0,0 0 15,0 0-15,22-21 16,-1 0-16,0 0 15,0 0-15,0 0 0,0 0 0,1 0 16,-1 21-16,0-21 0,-21 22 16,21-1-16,0 0 15,-21 0-15,0 0 0,0 0 16,0 1-16,0-1 0,0 0 0,0 0 16,0 0-16,0 0 0,21-21 31,1 0-16,-1-21-15,0 0 16,0 0-16,0 0 0,0 0 0,1 21 16,-1-22-16,21-20 0,-42 21 0,21 0 15,0 0-15,1-1 0,-22 1 0,0 0 16,0 0-16,21 0 0,-21 42 31,0 0-15,0 0-16,-21 0 0,21 1 15,0-1-15,0 0 0,0 0 0,0 0 16,-22 0-16,22 1 16,0-1-16,0 0 15,-21-21 1,21-21 15,-21 21-31,21-21 0,0-1 0,-21 22 16,21-21-16</inkml:trace>
  <inkml:trace contextRef="#ctx0" brushRef="#br0" timeOffset="88563.11">8657 11557 0,'-21'-21'0,"0"21"16,21-21-1,-21 21-15,42 0 31,0 0-31,0 0 16,0 0-16,0 0 0,1 0 16,-1 21-16,0-21 0</inkml:trace>
  <inkml:trace contextRef="#ctx0" brushRef="#br0" timeOffset="88922.91">9017 11642 0,'0'21'15,"0"0"1,0 0-16,0 0 16,0 1-16,0-1 0,0 0 15,21 0-15,-21 0 0,0 0 16,0 1-16,21-1 0,0 0 16,-21 0-16,22-21 15,-22 21-15,21-21 16,-21-21-16,21 0 15,0 0-15,-21 0 0,21-1 16,0 1-16,-21 0 0,22 0 0,-1 0 16,-21 0-16,21-22 0,0 22 15,-21 0-15,21 0 0,-21 0 0,0-1 16,21 1-16,-21 0 0,22 21 31,-22 21-15,0 0-16,21-21 15,-21 22-15,0-1 0,21 0 16,0 0-16</inkml:trace>
  <inkml:trace contextRef="#ctx0" brushRef="#br0" timeOffset="89874.59">9842 11705 0,'0'0'0,"22"-42"16,-22 21-1,0 0-15,0-1 0,0 1 0,0 0 16,-22 0-16,1 0 0,0 21 16,0 0-16,0 0 0,0 0 15,-1 21-15,1-21 0,21 21 16,-21 21-16,0-20 0,21-1 16,-21 0-16,21 21 0,-21-21 0,21 22 15,-22-22-15,22 0 0,0 0 0,0 22 16,0-22-16,0 0 0,0 0 15,22-21-15,-1 0 0,0 0 0,0 0 16,0 0-16,0 0 16,1-21-16,-1 0 0,0 0 0,0 21 15,-21-22-15,21 1 0,0 0 16,1 0-16,-1 0 0,-21 0 0,0-22 16,21 22-16,-21 0 0,21 0 0,-21 0 15,0-1-15,0 1 0,0 0 16,0 42-1,0 0-15,0 1 16,0-1-16,0 0 0,0 0 16,-21 21-16,21-20 0,0-1 15,0 0-15,0 0 0,0 0 0,0 0 16,0 1-16,0-1 0,21-21 0,0 21 16,0-21-16,1 0 0,20 0 15,-21 0-15,0 0 0,0 0 0,22 0 16,-22-21-16,0 0 0,21 21 0,-20-22 15,-1 1-15,0 0 0,0 0 0,0 0 16,0-22-16,-21 22 0,22-21 16,-1 21-16,0-22 0,0 1 0,-21 0 15,21-22-15,0 22 0,-21-22 0,0 22 16,0 0-16,22-1 0,-22 1 0,0 21 16,0 0-16,0 0 0,-22 21 15,22 21-15,-21 0 16,0 0-16,0 21 0,21 1 0,-21-22 15,0 21-15,21 1 0,0-1 16,-22 0-16,22 1 0,0-1 0,-21 0 16,21 1-16,0-1 0,0-21 0,0 43 15,21-22-15,1-21 0,-22 0 16,21 0-16,0 1 0,0-22 0,0 21 16,0-21-16,1 0 0,20 0 0,-21 0 15,0 0-15,0 0 0,22-21 0,-22 21 16,21-22-16,-21 1 0,1 0 0,20 0 15,-21 21-15,0-42 0,-21 20 16,21 1-16,1 0 0,-22 0 16,0 0-16,0 0 0,0-1 0,0 1 15,-22 21 1,1 0-16,0 21 16,0 1-16,21-1 0,-21 0 0,21 0 0,-21 0 15,21 0-15,0 1 0,0-1 0,0 0 16,0 0-16,0 0 0,0 0 15,21 1-15,0-22 0,21 0 16,-21 0-16,1 0 0,-1 0 16,21 0-16,-21 0 0,0-22 0,22 1 0,-22 21 15,0-21-15,21 0 16,-20 0-16,-1 0 0,-21-1 0,21 1 16,-21 0-16,0 0 0,0 0 0,0 0 15,0-1-15,0 1 0</inkml:trace>
  <inkml:trace contextRef="#ctx0" brushRef="#br0" timeOffset="90071.48">10372 11430 0,'-22'0'0,"44"0"0,-65 0 0,22 0 0,21 21 16,21-21 0,0 0-16,1 0 0,20 0 15,-21 0-15,21 0 0,1 0 16,-1-21-16,0 0 0,22 21 15,-22-21-15,1 21 0,-22-21 0,21 21 16,-21 0-16,22-22 0,-22 1 16,-21 0-16</inkml:trace>
  <inkml:trace contextRef="#ctx0" brushRef="#br0" timeOffset="91744.54">11938 11578 0,'0'0'0,"0"-21"0,0-42 15,0 41-15,21 1 16,0 0-16,0-21 0,1 21 16,20-1-16,-21-20 0,21 21 0,-20 0 15,20 0-15,-21 21 0,21-22 0,-20 22 16,20 0-16,-21 0 0,0 22 0,0-1 15,1 0-15,-22 21 0,0 1 0,21-22 16,-21 21-16,0 0 0,0 1 0,0-22 16,0 21-16,0 1 0,-21-22 0,21 0 15,0 0-15,-22 0 0,22 0 16,-21 1-16,21-1 0,-21-21 0,0 0 31,21-21-15,0-1-16,0 1 0,0 0 15,0 0-15,21 0 0,-21-22 0,21 22 16,0-21-16,1 21 0,-1-22 0,0 1 16,0 21-16,0-21 0,0 20 0,-21 1 15,22 0-15,-1 21 0,0 0 0,0 0 16,0 21-16,-21 0 16,21 1-16,-21-1 0,0 0 0,22 21 15,-22-21-15,21 22 0,-21-1 0,0-21 16,0 0-16,0 22 0,21-22 0,-21 0 15,0 0-15,21 0 0,-21 1 16,0-1-16,0 0 16,21-21-16,0-21 15,-21 0-15,22-1 16,-22 1-16,21 0 0,0 0 0,0 0 16,-21 0-16,21-22 0,0 22 15,1-21-15,-1-1 0,0 1 0,0 0 16,0-1-16,0 1 0,1 21 0,20-21 15,-21 20-15,0 1 0,0 21 16,1 0-16,-1 21 0,-21 1 16,0-1-16,0 21 0,0-21 0,0 22 15,0-22-15,0 21 0,0 0 16,0-20-16,0 20 0,0 0 0,0-21 16,0 1-16,0-1 0,21 21 0,-21-21 15,21-21-15,0 21 0,0 1 16,1-22-16,-1 0 0,0 0 0,0 0 15,21 0-15,-20 0 0,-1 0 0,21-22 16,-21 1-16,22 21 0,-22-21 0,0 0 16,21 0-16,-21 0 0,1-1 0,-1 1 15,0-21-15,0 21 0,-21-22 0,0 22 16,0-21-16,0 0 0,0 20 16,0-20-16,0 21 0,0 0 0,0 0 0,0-1 15,-21 22-15,0 0 0,0 0 16,-1 0-16,1 22 0,0-1 0,21 0 15,-21 0-15,0 0 0,0 22 0,21-22 16,-22 21-16,22-21 0,0 22 0,0-22 16,0 0-16,0 21 0,22-21 15,-1 1-15,0-1 0,0 0 0,21 0 16,1-21-16,-22 0 16,21 0-16,-21 0 0,22 0 0,-1 0 0,-21 0 15,22-21-15,-1 21 0,-21-21 0,0 0 16,22-1-16,-22 1 0,0 0 0,0 0 15,0 0-15,0 0 0,1-22 16,-22 22-16,0-21 0,0 21 0,0-22 16,0 22-16,0 0 0,-22 21 15,1 21 1,0 0-16,21 0 16,0 1-16,0 20 0,-21-21 0,21 21 15,0-20-15,-21-1 0,21 21 0,0-21 16,0 0-16,0 1 0,0-1 0,0 0 15,0 0-15,0 0 0,0-42 47,0 0-47,21 0 16,-21 0-16,0-1 0,21 1 0,-21-21 16,0 21-16,21-22 0,0 22 0,-21-21 15,22 0-15,-1 20 0,0 1 0,-21 0 16,21 0-16,0 0 0,0 21 15,1 0-15,-1 0 0,-21 21 16,0 0-16,21 0 0,0 0 0,-21 1 16,0-1-16,0 21 0,21-21 0,-21 0 15,0 22-15,0-22 0,21 0 0,-21 0 16,0 0-16,0 1 0,0-1 16,0 0-16,0-42 46,0 0-46,0-1 16,22 1-16,-1 0 0,0 0 0,0-21 16,-21 20-16,42-20 0,-20 0 0,-1 21 15,0-22-15,21 22 0,-21-21 16,1 21-16,20-1 0,-21 22 0,0 0 16,0 0-16,1 0 0,-1 22 0,-21-1 0,0 0 15,0 0-15,0 21 0,21-20 16,-21 20-16,0-21 0,0 0 0,0 22 15,0-22-15,0 21 0,0-21 0,0 0 0,0 1 16,0-1-16,0-42 47,21 21-31,-21-22-16,0 1 0,21 0 15,0 0-15</inkml:trace>
  <inkml:trace contextRef="#ctx0" brushRef="#br0" timeOffset="92239.05">15092 10964 0,'0'-42'16,"0"84"-16,21-126 0,-21 63 0,0-22 0,0 22 15,0 42 1,0 22 0,0-22-16,0 21 0,0-21 15,0 22-15,0 20 0,0-21 0,0 1 16,0-1-16,0 22 0,0-22 0,0 0 15,0 1-15,0-1 0,0-21 0,0 21 16,0-20-16,0 20 0,0-21 0,0 0 16,0 0-16,-21-21 15,21-21 17,0 0-32,0 0 0,0 0 0,0 0 15,0-1-15,21-20 0,0 21 16,0-21-16,0 20 0,1 1 15,-1 0-15,0 0 0,0 0 0,21 0 16,-20-1-16,-1 22 0,0 0 0,0 0 16,0 0-16,0 0 0,-21 22 0,22-1 15,-22 0-15,21 0 0,-21 0 0,0 22 16,0-22-16,0 0 0,0 0 0,0 21 16,0-20-16,-21-1 0,-1 0 15,-20 0-15,21 0 0,0 0 0,-22-21 16,22 22-16,-21-22 0,21 0 0,0 21 15,-22-21-15,22 0 16,0 0-16,0 0 16,42-21 15,0 21-31,0 0 0,22-22 16,-22 1-16,0 21 0,21-21 0</inkml:trace>
  <inkml:trace contextRef="#ctx0" brushRef="#br0" timeOffset="92572.3">15706 11451 0,'0'0'0,"0"-21"0,21 0 15,0 21 1,-21-21-16,21 0 0,0 21 16,-21-22-16,21 1 0,1 21 0,-22-21 15,21 0-15,0 0 0,0 0 0,-21-1 16,0 1-16,0 0 15,-21 21 1,21 21-16,-21-21 16,0 21-16,-1 1 0,22-1 0,-21 21 15,21-21-15,-21 0 0,21 22 16,-21-22-16,21 0 0,0 0 0,0 22 0,0-22 16,0 0-16,0 0 0,0 0 0,0 0 15,0 1-15,21-22 16,0 0-16,0 0 15,1 0-15,-1 0 16,0 0-16,0 0 0,-21-22 16,21 1-16,0 21 0,1-21 0,-1 21 15</inkml:trace>
  <inkml:trace contextRef="#ctx0" brushRef="#br0" timeOffset="92914.63">16065 11345 0,'0'0'0,"0"-63"16,22 42-16,-22 0 15,21-1-15,0 1 0,0 0 16,0 21-16,0 0 0,1 0 16,-1 0-16,21 0 0,-21 0 0,0 0 15,1 21-15,-1 0 0,0 1 0,0-1 16,-21 21-16,0-21 0,0 0 0,0 22 16,0-22-16,0 0 0,0 0 15,0 0-15,-21 1 0,0-1 0,0 0 0,21 0 16,-22-21-16,1 21 0,0-21 15,21-21 17,21 0-17,0 0-15,1 21 0,-22-21 16,21-1-16,0 1 0,0 0 0,0 0 16,0-21-16,1 20 0,-1 1 0,0 0 15,0 0-15,0 0 0,-21 0 16,21 21-16,1 0 15</inkml:trace>
  <inkml:trace contextRef="#ctx0" brushRef="#br0" timeOffset="93294.64">16849 11324 0,'21'0'15,"-42"0"-15,63 0 0,-42-21 16,21 0-16,0 21 0,-21-21 15,21 0-15,-21-1 0,0 1 16,-21 21 0,0 0-16,0 0 15,0 0-15,0 21 0,-1-21 0,1 22 16,-21-1-16,21 0 0,0 0 0,-1 0 16,22 0-16,0 22 0,0-22 15,0 0-15,0 0 0,22 0 0,-1 1 16,0-22-16,0 0 15,0 21-15,0-21 0,1 0 16,-1 21-16,0 0 0,0-21 0,0 21 16,-21 0-1,0 1-15,-21-1 16,0-21-16,0 0 0,0 0 0,-1 21 16,-20-21-16,21 0 0,-21 0 0,20 0 15,-20 0-15,21 0 0,0 0 0,-22 0 16,22 0-16,0 0 0,0 0 15,21-21-15,0 0 0,0-1 16</inkml:trace>
  <inkml:trace contextRef="#ctx0" brushRef="#br0" timeOffset="95084.58">18394 11557 0,'-21'0'0,"42"0"0,-85 0 15,43 0-15,0 0 0,21-21 31,21 0-31,0 0 0,0-1 0,1-20 16,20 21-16,0-21 0,1 20 0,-22-20 16,21 0-16,0-22 0,1 22 0,-22 0 15,21-1-15,-21 1 0,22-22 0,-22 22 16,0 0-16,-21-1 0,21 1 0,-21 0 16,0 21-16,0-1 0,0 1 15,0 0-15,-21 21 0,0 21 16,0 0-16,0 1 0,-1 20 15,1 0-15,0 22 0,-21-22 0,21 43 16,-1-22-16,-20 22 0,-21 105 16,41-105-16,1 0 0,-21 21 0,21-22 15,0 22-15,-22 0 0,22 0 0,0 0 16,0-1-16,-22 1 0,22 0 0,0 0 16,-21 0-16,21-22 0,-1 1 15,1 0-15,0-1 0,0-20 0,0-1 16,0-20-16,21-1 0,-22 0 0,22-20 0,0-1 15,22-21-15,-1-21 16,21-1-16,0-20 0,1 21 0,-1-21 16,22-22-16,-22 22 0,21-22 15,1 1-15,-1-1 0,1 1 16,-22-1-16,1 1 0,-22-1 0,0 1 16,-21-1-16,0 1 0,0 20 0,-21-20 15,0-1-15,-22 1 0,-20-1 0,20 1 16,-20-1-16,-1 22 0,1 0 0,-1-1 15,1 22-15,-1 0 0,22 0 0,0 0 16,21 0-16,-1-1 0,1 22 0,21-21 16,21 0-1,1 0-15,20 21 0,0-21 0,22 0 16,-22-1-16,22 1 0,-1 0 16,22 0-16,-22-21 0,22 20 0,-22-20 15,1 0-15,-1 21 0,-20-22 16,-1 22-16,0 0 0,-20 0 0,-22 0 15,0-1-15,-22 22 16,1 0-16,0 0 0,0 0 16,0 22-16,-22-1 0,22-21 0,0 21 15,0 0-15,0 21 0,21-20 0,0-1 16,0 0-16,0 0 0,0 0 0,0 22 16,0-22-16,0 0 0,0 0 15,21-21-15,0 0 0,0 21 16,0-21-16,1 0 0,-1 0 15,0 0-15,0 0 0,21 0 0,-20-21 16,-1 0-16,0 21 0,21-21 0,-21 0 16,22-1-16,-22 1 0,0 0 0,21-21 15,1-1-15,-22 22 0,0-21 16,-21 21-16,21 0 0,-21-1 16,0 44-1,0-1-15,0 0 0,-21 0 16,0 0-16,21 0 0,-21 22 0,21-22 15,-21 0-15,21 21 0,0-20 16,0-1-16,0 0 0,0 0 16,0 0-16,21-21 0,0 0 15,-21 21-15,21-21 0,0 0 0,0 0 16,22 0-16,-22 0 0,0 0 0,0-21 16,0 0-16,1 21 0,20-21 0,-21 0 15,0 0-15,-21-1 0,0 1 16,0 0-16,0 0 0,0 0 0,-21 0 15,0-1-15,0 22 16,0-21-16,-1 21 0,1 0 16,0 0-16,42 0 47,0 0-47,1-21 15,-1 21-15,21-21 0,-21 21 0,0-21 16,22 21-16,-22 0 0,21 0 0,-21-21 15,22 21-15,-22 0 0,0 0 0,21 21 16,-20-21-16,-1 21 0,0 0 0,-21 0 16,21 0-16,-21 1 0,21-1 0,-21 0 15,0 0-15,0 0 0,0 0 16,0 1-16,0-1 0,0 0 16,-21-21-16,0 21 0,0-21 15,0 0 1,21-21-1,0 0 1,0 0-16,0-1 0,0 1 16,21 0-16,0 0 0,0 0 0,0 0 15,0-22-15,22-20 0,-1 42 16,0-1-16,-20 1 0,20 21 16,-21 0-16,21 0 0,-20 0 0,20 21 15,-42 1-15,21-1 0,-21 0 16,21 0-16,-21 21 0,0-20 0,0 20 0,0-21 15,0 21-15,0-20 0,0 20 0,0-21 16,-21 0-16,0 0 0,21 22 16,-21-43-16,21 21 0,-21-21 15,21-21 1,0 0 0,0-1-16,0 1 0,0 0 0,21 0 15,0 0-15,0 0 0,0-1 0,22-20 16,-1 21-16,-21-21 0,21 20 0,1 1 15,-1-21-15,0 21 0,1 0 16,-22 21-16,21 0 0,-21 0 0,22 0 16,-22 0-16,-21 21 0,0 0 15,0 0-15,0 21 0,0-20 0,0 20 16,0-21-16,0 21 0,0-20 0,0-1 16,-21 0-16,21 0 0,0 0 0,-21 0 15,21 1-15,-22-1 0,22 0 16,-21-21-16,21 21 0,21-42 47,1 0-47,-1 21 0,0-21 15,0-1-15,21 1 0,1 0 0</inkml:trace>
  <inkml:trace contextRef="#ctx0" brushRef="#br0" timeOffset="95331.37">21653 10943 0,'43'-42'15,"-86"84"-15,128-126 0,-64 41 0,22 1 0,-22 21 16,0 0-16,-21 42 16,-21 0-1,21 21-15,-21 1 0,-1-1 0,1 0 16,0 1-16,0 20 0,0-21 16,0 22-16,21-22 0,-22 22 0,22-22 15,-21 0-15,21 1 0,-21-1 16,21-21-16,0 22 0,0-22 0,0 0 15,0 0-15,0 0 0,-21-42 32,0 0-17,0 0-15,21 0 0</inkml:trace>
  <inkml:trace contextRef="#ctx0" brushRef="#br0" timeOffset="96074.95">21336 11303 0,'0'0'16,"0"-21"-1,21 21-15,0 0 16,22 0-16,-1-21 0,-21 21 0,43 0 16,-22-21-16,0-1 0,22 22 0,-1-21 15,1 0-15,20 0 0,-20 0 0,-1-22 16,1 22-16,-1 0 0,1-21 0,-22 21 16,1-22-16,-1 22 0,-21 0 15,0 0-15,0 0 0,-21-1 0,0 1 16,0 0-16,-21 21 15,0 0-15,0 0 0,-21 0 16,20 0-16,1 0 0,0 21 0,0 0 16,0 1-16,21 20 0,-21-21 0,21 21 15,-22 1-15,22-1 0,0 0 0,0 1 16,0-1-16,0 0 0,0 1 0,0-22 16,0 21-16,0 1 0,0-22 0,0 0 15,0 0-15,0 0 0,0 0 16,0 1-16,22-44 47,-1 22-47,-21-21 0,21 0 0,0 0 15,-21 0-15,21 21 0,0-21 0,1-1 16,-22 1-16,0 0 0,21 21 0,0-21 16,-21 42-1,0 0 1,0 0-16,0 1 0,0-1 15,0 0-15,0 0 16,0 0-16,0 0 0,21 1 0,0-1 16,0-21-16,1 21 0,-1-21 15,0 0-15,0 0 0,0 0 16,0 0-16,22 0 0,-22-21 0,0 21 16,21-21-16,-20-1 0,20 22 0,-21-21 15,0 0-15,0 0 0,1 0 16,-1 0-16,0-1 0,0-20 0,-21 21 15,0-43-15,0 43 0,0 0 16,-21 21-16,0 0 16,0 0-16,-1 21 0,1 0 0,-21 1 15,21-1-15,0 0 0,-1 0 16,1 21-16,21-20 0,0-1 0,0 0 0,0 21 16,0-21-16,0 1 15,0-1-15,43-21 0,-22 21 0,0 0 16,0-21-16,21 0 0,-20 21 0,20-21 15,0 0-15,-21 0 0,22 0 0,-1 0 16,-21 0-16,0 0 0,22 0 0,-22-21 16,-21 0-16,0 0 0,0 0 15</inkml:trace>
  <inkml:trace contextRef="#ctx0" brushRef="#br0" timeOffset="97855.6">3027 13758 0,'0'-21'0,"0"0"15,21 21-15,-21-21 16,21 0-16,0 0 0,0 21 0,1-22 16,20-20-16,0 21 0,-21 0 0,22 0 15,-1-22-15,0 22 0,1 0 16,-22 0-16,0 0 0,0-1 0,-21 1 16,0 0-16,0 0 0,-21 0 15,0 21-15,-21 0 0,20 0 0,-20 0 16,0 0-16,-1 0 0,1 21 15,0-21-15,-1 21 0,1 0 0,21 0 16,-21 1-16,20-22 0,22 21 16,0 0-16,0 0 0,0 21 15,0-20-15,0-1 0,0 0 0,22 0 16,-1 0-16,21 0 0,-21 22 0,22-22 16,-1 0-16,0 21 0,1-20 15,-1 20-15,0-21 0,1 21 0,-22-20 16,21 20-16,-21-21 0,22 0 0,-22 22 15,-21-22-15,0 0 0,0 21 0,0-21 16,-21 1-16,-1-1 0,1 0 16,-21 0-16,21-21 0,-22 21 0,1 0 15,0-21-15,-1 0 0,1 0 0,0 0 16,-1 0-16,1 0 0,0-21 0,-1 0 16,1 0-16,21 0 0,-21 0 15,20-1-15,-20-20 0,21 21 16,0-21-16,0-1 0,-1 1 0,1 0 15,0-1-15,21 1 0,0 0 16,0-1-16,0 22 0,0 0 0,21 21 16,0 0-16,1 21 15,-1 0-15,0 0 0,0 22 16,21-1-16,-20 0 0,-1 1 16,21-1-16,-21 0 0,22 1 0,-22-22 0,0 21 15,0-21-15,21 22 0,-20-22 0,-1 0 16,21 0-16,-21 0 15,22-21-15,-22 0 0,21 0 0,-21 0 0,0 0 16,22 0-16,-22 0 0,21-21 16,-21 0-16,22 21 0,-22-21 0,0 0 15,0 0-15,22-22 0,-22 22 16,0 0-16,-21 0 0,21 0 0,-21-22 16,21 22-16,-21 0 0,0 0 0,0 0 15,0-1-15,0 44 31,0-1-31,0 0 16,0 0-16,0 0 0,0 0 16,0 22-16,21-22 0,-21 0 0,0 0 15,0 0-15,22 1 0,-1-1 16,-21 0-16,21-21 16,0 0-16,0 0 0,0 0 15,1 0-15,-1 0 0,0-21 0,0 21 16,0-21-16,0-1 0,-21 1 15,22 21-15,-1-21 0,0 0 0,-21 0 16,0 0-16,21-1 0,-21 1 0,21 0 16,-21 0-16,0 0 0,0 42 31,0 0-15,0 0-16,0 22 0,0-22 15,0 0-15,0 0 0,0 0 0,0 22 16,0-22-16,21 0 0,-21 0 0,22 0 15,-1-21-15,0 21 0,0 1 16,0-22-16,0 0 0,1 0 16,-1 0-16,21 0 0,-21-22 0,22 1 0,-22 21 15,0-21-15,21 0 0,-21 0 0,1 0 16,20-1-16,-21 1 0,-21 0 16,21 0-16,-21 0 0,21-22 0,-21 22 15,0 0-15,0 0 0,0 0 0,0 0 16,0-1-16,0 1 0,-21 21 0,0 21 15,21 1 1,-21-1-16,21 21 16,-21-21-16,21 22 0,0-1 0,0 21 15,-21-20-15,21 20 0,0 1 0,0-1 16,-22 1-16,22 20 0,0-20 0,0 21 16,0-22-16,0 22 0,0-1 0,0 1 15,0 0-15,0-1 0,0 1 16,0-21-16,0 20 0,0-41 0,-21 20 15,21-21-15,0 1 0,0-22 0,0 0 16,0-42 0,0 0-16,0 0 0,0-22 0,0 22 15,0-21-15,0-22 0,0 22 16,0-22-16,0 1 0,0-1 0,0 1 16</inkml:trace>
  <inkml:trace contextRef="#ctx0" brushRef="#br0" timeOffset="98134.31">4466 14415 0,'0'0'0,"-21"-64"0,0-84 15,0 106-15,21 20 16,0-20-16,0 21 0,0 0 16,0-22-16,0 22 0,21 0 15,0 0-15,0 21 0,21 0 0,-20 0 16,20 0-16,0 0 0,1 0 16,-22 0-16,21 21 0,0 0 0,-20 0 15,-1 22-15,0-22 0,-21 0 16,0 0-16,0 22 0,0-22 15,-21 0-15,0 21 0,-22-21 0,22 1 0,-21-1 16,-1 0-16,22 0 0,-21 0 0,21 0 16,-22 1-16,22-22 0,0 0 15,21 21-15,21-42 16,0-1 0,1 1-16,20 0 0,-21 0 0,0 0 15,22 0-15,-22 21 0,21-22 0</inkml:trace>
  <inkml:trace contextRef="#ctx0" brushRef="#br0" timeOffset="98738.84">4932 14161 0,'0'0'0,"21"-22"0,0 1 0,-21 0 15,21 21-15,-21-21 0,21 0 0,1 0 16,-22-1-16,0 1 16,0 0-16,0 0 0,0 0 15,0 0-15,-22 21 0,1 0 16,0 0-16,0 21 15,0 0-15,21 0 0,0 0 0,0 0 16,0 1-16,-21-1 0,21 21 16,0-21-16,0 0 0,0 1 15,0-1-15,0 0 0,21 0 0,-21 0 16,21 0-16,0 1 0,0-22 16,0 0-16,1 0 0,-1 0 15,0 0-15,0-22 16,0 1-16,0 21 0,-21-21 0,22 0 15,-22 0-15,21 0 0,-21-1 0,0 1 16,0 0-16,0 0 0,0 0 0,21 0 16,-21-1-16,0 1 0,0 0 0,21 21 15,-21-21-15,0 0 0,21 0 16,0 21-16,1-22 0,20 22 0,-21 0 16,0 0-16,22 0 0,-22 0 0,21 0 15,0 22-15,-20-1 0,-1 0 16,21 0-16,-21 0 0,0 0 0,1 1 15,-22 20-15,0-21 0,0 21 16,0-20-16,0-1 0,0 21 0,-22-21 16,22 0-16,-21 1 0,0-1 0,0 0 15,0 0-15,0-21 16,-1 0-16,22-21 0,0 0 16,0 0-16,0-1 0,0 1 15,0 0-15,0-21 0,0 21 0,0-1 16,0-20-16,22 0 0,-1 21 0,0-22 15,0 1-15,0 0 0,0 20 16,1-20-16,-1 21 0,0 0 0,0 0 16,0-1-16,0 1 0,1 21 0,-1 0 15,0 0-15,0 0 16,0 0-16,-21 21 0,0 1 16,21-22-16,1 0 0,-22 21 0</inkml:trace>
  <inkml:trace contextRef="#ctx0" brushRef="#br0" timeOffset="100510.91">7916 13653 0,'0'0'0,"0"-22"15,21-20-15,1 21 0,-22-21 0,0 20 16,0-20-16,0 21 0,0 0 0,0 0 15,0-1-15,-22 22 16,1 22-16,0-1 16,0 21-16,21-21 0,-21 22 15,21-1-15,-21 0 0,-1 22 0,22-22 16,0 0-16,0 1 0,-21 20 0,21-20 16,0-22-16,0 21 0,0 0 0,0-20 15,0 20-15,0-21 0,21 0 0,1 0 16,-1-21-16,42 22 15,-20-22-15,-22 0 0,21 0 0,0 0 16,1 0-16,-1-22 0,0 1 16,1 0-16,-1 0 0,0 0 0,-20 0 15,20-1-15,0-20 0,1 0 0,-1-1 16,-21 1-16,21 0 0,1-22 0,-22 22 16,21-22-16,-21 1 0,1-1 15,-1 1-15,0-85 16,-21 127-16,0-22 0,0 22 0,0 0 15,-21 21 1,21 21-16,-21 0 0,-1 0 0,1 22 16,0-1-16,21 0 0,-21 1 15,21 20-15,-21-20 0,21 20 16,0-21-16,0 22 0,0-22 0,0 22 16,0-22-16,0 0 0,0 1 0,21-22 15,0 21-15,0-21 0,0 1 16,1-1-16,20 0 0,-21-21 0,21 0 0,1 0 15,-1 0-15,0 0 0,1 0 16,-22 0-16,21-21 0,1 21 0,-1-21 16,0-1-16,-21 1 0,22 0 0,-22 0 15,0-21-15,0 20 0,0-20 16,-21 21-16,0-21 0,0-1 0,0 1 16,0 0-16,0-1 0,-21 1 15,0 21-15,21 0 0,-21 21 16,0 0-16,0 0 0,-22 0 0,22 21 15,0 0-15,0 0 0,-22 21 0,22-20 16,0 20-16,0-21 0,0 64 16,21-64-16,-21 21 0,21-21 0,0 1 15,0-1-15,0 0 0,0 0 16,0 0-16,21-21 0,0 0 0,0 21 16,0-21-16,0 0 0,22 0 0,-22 0 15,0 0-15,0 0 0,0-21 0,22 0 16,-22 21-16,0-21 0,0 0 15,0 0-15,-21-1 0,22-20 0,-1 21 16,-21 0-16,0-22 0,0 22 0,0-21 16,0 21-16,0 0 0,0-1 15,0 1-15,0 0 0,0 42 16,0 0 0,0 1-16,0-1 0,0 0 0,0 0 15,0 21-15,0-20 0,0-1 0,0 0 16,0 0-16,0 0 0,0 0 15,0 1-15,21-1 0,0-21 0,0 21 16,0-21-16,22 0 0,-22 0 16,0 0-16,21 0 0,-20 0 0,20-21 15,0 21-15,1-21 0,-1-1 16,0 1-16,22 0 0,-22 0 0,0 0 16,22-22-16,-22 22 0,1 0 0,-1-21 15,-21 21-15,0-22 0,0 22 16,-21 0-16,0 0 0,0 0 15,-21 21-15,0 0 0,0 0 0,0 0 16,0 0-16,-1 21 0,-20 0 0,21 0 16,21 0-16,0 0 0,0 1 0,0-1 15,0 21-15,0-21 0,0 0 16,21 1-16,0-1 0,0 21 0,1-21 16,-1 0-16,0 1 0,0-22 15,0 21-15,0 0 0,22 0 16,-43 0-16,-21-21 47,-1 0-47,1 0 0,0-21 0,0 21 15,0-21-15,0 21 0,21-21 0,-22 21 16,1 0-16,0 0 0,0 0 16,0 0-16,21 21 15,0 0 1,21-21-16,0 21 15,0-21-15,0 0 0,1 0 16,-1 0-16,21 0 0,-21 0 0,22 0 16,-1 0-16,-21 0 0,21 0 0,1 0 15,-1-21-15,-21 0 0,22 21 0,-1-21 16,-21 0-16,21 21 0,1-22 0,-22 1 16,0 0-16,21-21 0,-20 21 0,-1-22 15,0 22-15,0-21 0,0 21 16,-21-22-16,0 1 0,21 21 0,-21 0 15,0-1-15,0 1 0,0 0 0,-21 21 16,0 21 0,0 0-16,0 1 15,21-1-15,-21 21 0,21-21 0,0 0 16,0 1-16,0 20 0,0-21 16,0 0-16,21 0 0,0 22 0,0-22 15,0 0-15,-21 0 0,0 0 0,21-21 16,-21 22-16,0-1 0,0 0 15,-21 0 1,0-21-16,-21 0 0,21 21 0,-1-21 16,-20 0-16,21 0 0,0 0 0,0 0 15,-1 0-15,1 0 0,0 0 16,21-21-16,0 0 0,0 0 16,0 0-16,21-1 0,0 1 15,22 0-15,-1 0 0,0-21 16</inkml:trace>
  <inkml:trace contextRef="#ctx0" brushRef="#br0" timeOffset="100811.74">11959 12975 0,'0'-21'0,"0"42"0,0-63 0,0 21 15,0 0-15,0 42 32,-21-21-32,21 21 0,-21 0 15,21 0-15,-21 0 0,-1 1 16,1-1-16,21 0 0,-21 0 16,21 0-16,0 0 15,21-21 16,0 0-31,1-21 16,20 0-16,-21 0 16,0 21-16</inkml:trace>
  <inkml:trace contextRef="#ctx0" brushRef="#br0" timeOffset="100990.64">12298 12912 0,'0'0'0,"21"0"0,-21 21 31,0 0-16,-21 0-15,0 0 0,21 1 16,-22-22-16,1 21 0,0 0 16,0 0-16,0 0 0,0-21 15,-1 21-15,1-21 0,-21 0 0,21 22 16,0-22-16,-22 0 0,22 0 16,0 0-16,-21 0 0,20 0 0,-20-22 15</inkml:trace>
  <inkml:trace contextRef="#ctx0" brushRef="#br0" timeOffset="101958.64">5990 6668 0,'-21'0'15,"21"21"-15,-21 0 16,21 0-16,0 0 16,0 0-16,0 1 15,0-1-15,0 0 0,0 0 16,0 0-16,0 0 0,0 1 15,0-1-15,0 0 0,0 0 16,0 0 0</inkml:trace>
  <inkml:trace contextRef="#ctx0" brushRef="#br0" timeOffset="102182.52">6329 6583 0,'0'0'0,"0"21"47,0 0-47,0 0 0,0 1 16,0-1-16,0 0 0,0 0 15,0 0-15,0 0 0,0 1 0,0-1 16,0 0-16,0 0 15,0 0-15,0 0 0,0 1 0,0-1 0,0 0 16,21 0-16,0 21 0,0-20 16</inkml:trace>
  <inkml:trace contextRef="#ctx0" brushRef="#br0" timeOffset="109831.31">15579 16531 0,'0'0'0,"0"-21"0,0 0 0,0 0 15,0 0-15,0-1 0,0 1 0,0 0 16,0 0-16,0 0 0,0 0 16,-22 21-16,1 0 15,0 21 1,21 21-16,-21-21 15,21 22-15,0-1 0,0 0 0,0 1 16,0 20-16,0 1 0,0-1 0,0 1 16,0 20-16,0-20 0,0-1 15,0 1-15,0-1 0,-21 1 0,21-1 16,-21 1-16,21-22 0,0 22 0,0-22 16,-22 0-16,22-21 0,-21 22 0,21-22 15,0 0-15,0 0 0,0 0 16,0-42-1,0 0 1,0 0-16,21 0 16,-21-22-16,22 22 0,-1-21 15,-21 21-15,21-22 0,0 1 0</inkml:trace>
  <inkml:trace contextRef="#ctx0" brushRef="#br0" timeOffset="110684.3">15663 16447 0,'0'0'0,"-21"-22"15,0 1 1,21 0 0,21 21-1,0 0-15,0-21 0,1 21 16,20 0-16,0 0 0,1 0 15,20 0-15,1-21 0,-1 21 0,22 0 16,-1-21-16,22 21 0,-21-22 0,21 22 16,0 0-16,-1-21 0,1 21 0,0 0 15,0 0-15,0 0 0,0 0 16,-1 0-16,1 0 0,-21 0 0,-22 0 16,1 0-16,-1 0 0,-20 0 0,-1 0 15,0 0-15,-20 0 0,-1 21 16,0-21-1,-21 22-15,0-1 16,0 0-16,0 0 16,0 0-16,0 0 0,0 1 15,0-1-15,-21 0 0,21 0 0,0 0 16,0 0-16,-21 1 0,-1-1 16,22 21-16,-21-21 0,21 22 0,0-22 15,-21 21-15,21 0 0,-21 1 0,21-22 16,-21 21-16,21 1 0,0-1 15,-21-21-15,21 21 0,-22 1 0,1-22 16,21 21-16,-21-21 0,21 1 16,-21 20-16,21-21 0,-21 21 0,21 1 0,0-1 15,0-21-15,0 22 0,0-1 16,0 0-16,0-21 0,0 22 0,0-1 16,21-21-16,0 22 0,0-1 15,0-21-15,22 0 0,-22 22 0,0-22 16,21 21-16,-20-21 0,-1 0 15,-21 1 1,-21-22 0,-1 0-16,1 0 0,-21 0 0,21 0 15,-22 0-15,1 0 0,-21 0 0,-1 0 16,1 0-16,-1 0 16,-21 0-16,1 0 0,-1 0 0,0 0 15,-20 0-15,-1 0 0,0 0 0,0 0 16,-21 0-16,21 0 0,0 0 0,1 0 15,20 0-15,-21 0 0,21 0 16,22-22-16,-1 22 0,1 0 0,21 0 16,-1 0-16,1 0 0,21 0 0,0 0 15,-1 0-15,22-21 32,22 21-32,-1 0 0,0-21 15,0 21-15,0 0 0,0 0 16,1-21-16,-1 0 0,0 0 15,0 21-15,-21-22 16,0 1-16,21 0 0,0-21 0,-21 21 16,22-22-16</inkml:trace>
  <inkml:trace contextRef="#ctx0" brushRef="#br0" timeOffset="111394.89">16616 14944 0,'0'0'0,"-21"-21"0,21-1 16,-22 1-16,22 0 15,0 0-15,-21 0 16,0 42 15,21 0-31,0 0 16,0 22-16,0-1 0,0-21 0,0 43 15,0-22-15,0 0 0,0 22 0,0-1 16,0-20-16,0 20 0,0 1 0,-21-22 16,21 21-16,0-20 0,-21 20 15,21-20-15,0-1 0,0 21 0,0-20 16,-21-1-16,21 0 0,-22 1 0,22-22 15,0 21-15,0-21 0,0 22 0,-21-22 16,21 0-16,0 0 0,0-42 47,0 0-47,0 0 16,0-22-16,0 22 0,0 0 15,0 0-15,0-21 0,0-1 0,0 22 16,0-21-16,0-1 0,0 1 0</inkml:trace>
  <inkml:trace contextRef="#ctx0" brushRef="#br0" timeOffset="111906.83">16489 15007 0,'0'-21'0,"0"42"0,0-63 16,0 21-16,0 0 0,-21 21 31,-1 0-16,22 21-15,-21-21 0,0 21 0,0 0 16,21 0-16,-21 22 0,0-22 0,-1 0 16,1 21-16,21-21 0,-21 1 15,0-1-15,21 21 0,-21-21 0,0 0 16,21 1-16,-22-22 0,22 21 16,0-42 15,22-1-31,-1 1 0,0 0 0,0 0 15,0 0-15,0 0 0,1-22 16,20 22-16,-21-21 0,21 21 16,-20-22-16,20 22 0,-21-21 0,0 21 15,22-1-15,-22-20 0,0 42 0,0-21 16,0 0-16,0 21 0,1 0 16,-22 21-16,21 0 0,0 0 15,-21 0-15,21 1 0,0 20 0,-21-21 16,21 21-16,-21-20 0,22 20 15,-1 0-15,0-21 0,-21 22 16,21-1-16,0-21 0,0 22 0,1-22 16,-1 0-16,0 21 0,0-21 0,0 1 15,0-1-15,1-21 0,-22 21 0,21-21 16,-21 21-16,0-42 31,0 0-15,-21 0-16,-1-1 0,22 1 0,-21 0 15,0-21-15,0 21 0</inkml:trace>
  <inkml:trace contextRef="#ctx0" brushRef="#br0" timeOffset="112483.22">15642 13145 0,'0'0'0,"0"-22"16,0 44 15,0-1-31,0 0 16,0 21-16,0-21 0,0 22 0,0-1 15,0 0-15,0 1 0,0 20 0,0-20 16,0 20-16,0 1 0,0-22 0,0 21 16,0-20-16,0 20 0,0-20 15,0-1-15,0 0 0,-21 1 16,21-1-16,0 0 0,-21 1 0,21-22 16,0 21-16,0-21 0,0 0 0,0 1 15,0-1-15,0 0 0,0 0 0,0 0 16,0-42 15,0 0-15,0 0-16,0 0 0,0-1 0,0 1 15,0 0-15,0 0 0,0 0 0,0-22 16,0 22-16,21-21 0,-21 0 16,21 20-16</inkml:trace>
  <inkml:trace contextRef="#ctx0" brushRef="#br0" timeOffset="113250.78">15706 13229 0,'-22'-21'16,"1"0"-16,21 0 31,21 21-15,1 0-1,-1-21-15,0 21 0,21 0 0,1 0 16,-1 0-16,0-22 0,22 22 0,-1 0 16,22-21-16,0 21 0,20-21 0,-20 21 15,21 0-15,0-21 0,-22 0 0,22 21 16,-21 0-16,21 0 0,-22 0 0,1 0 16,0 0-16,-22 0 0,1 0 15,-22 0-15,0 0 0,1 0 0,-22 0 16,0 0-16,0 0 15,-21 21 17,0 0-32,0 0 0,0 0 15,0 1-15,0-1 16,0 0-16,0 0 0,0 0 0,-21 22 16,21-22-16,0 0 0,-21 21 0,21-21 15,0 22-15,0-1 0,0 0 0,-21 1 16,21-1-16,0 0 0,0 1 0,-21-1 15,21 43-15,0-43 0,0 0 16,0 1-16,0-1 0,0 0 0,0-20 16,0 20-16,21-21 0,-21 21 15,0-20-15,0-1 0,0 21 0,0-21 16,0 0-16,0 1 0,0-1 16,0 0-16,0 0 15,-21-21-15,-1 0 0,1 0 16,0 0-16,0 0 0,-21 0 15,20 0-15,-20 0 0,0 0 0,-1 0 16,1 0-16,-21 0 0,-1 0 0,-21 0 16,1 0-16,-1 0 0,-21 0 15,0-21-15,1 21 0,-22 0 0,21 0 16,0 0-16,21 0 0,-21 0 0,22 0 16,20 0-16,1 0 0,-1 0 0,1 0 15,20 0-15,1 0 0,0 21 16,21-21-16,-1 0 0,44 0 62,-1 0-62,0 0 16,0 0-16,0 0 0,0 0 16,-21-21-16,0 0 0,22 21 0,-1-21 15,0-1-15</inkml:trace>
  <inkml:trace contextRef="#ctx0" brushRef="#br0" timeOffset="114407.11">17335 16383 0,'-21'0'0,"21"21"32,-21-21-32,21 21 31,0 1-16,21-22-15,0 0 0,-21 21 16,22-21-16,-1 21 0,0-21 0,0 0 16,21 21-16,-20-21 0,20 21 0,-21-21 15,21 21-15,1-21 0,-1 0 0,0 0 16,1 0-16,-1 0 0,0 0 0,1 0 16,20 0-16,-20-21 0,-1 0 15,21 21-15,-20-21 0,20 0 0,1 0 16,-22-1-16,22 1 0,-1 0 15,1 0-15,-1-21 0,-21 20 0,22-20 16,-22 21-16,22-21 0,-22-1 0,0 1 16,1 0-16,20-1 0,-20 1 0,-1 0 15,-21-22-15,21 22 0,1-1 0,-1-20 16,-21 21-16,22-22 0,-22 1 0,0-1 16,0 1-16,0-22 0,0 21 15,-21 1-15,0-1 0,0-20 0,0 20 16,0 1-16,0-1 0,0 1 0,0-1 15,-21 1-15,0-1 0,0 1 0,0-1 16,0 1-16,-22-1 0,22 22 0,0-22 16,-21 22-16,20-21 0,-20 20 0,0 1 15,21 0-15,-22-1 0,1 1 16,0 0-16,-1 20 0,-20-20 0,20 21 16,1-21-16,-21 20 0,20 1 0,-20 0 15,20 0-15,1 0 0,0 21 0,-1-21 16,1 21-16,0 0 0,21 0 0,-1 0 15,1 0-15,0 0 0,0 0 16,0 0-16,21 21 16,0 0-1,0-42 48,21 0-48,0-1-15,0 22 0</inkml:trace>
  <inkml:trace contextRef="#ctx0" brushRef="#br0" timeOffset="114974.72">18711 13377 0,'21'-21'0,"-42"42"0,64-42 15,-43 0 1,-22 21 15,1 0-31,0 21 16,-21 0-16,21-21 0,-1 22 0,1-22 15,-21 21-15,21-21 0,-22 21 0,22-21 16,0 21-16,-21 0 0,21-21 0,-22 21 16,22-21-16,-21 0 0,21 0 0,-22 22 15,22-22-15,0 0 0,0 0 0,0 21 16,-1-21-16,1 0 0,21 21 31,-21-21-31,21 21 0,0 0 16,0 0-16,21 1 15,-21-1-15,21 0 0,1 0 0,20 0 16,-21 0-16,0 1 0,22-1 0,-1 0 16,-21 21-16,64 1 0,-64-22 15,21 0-15,-21 0 0,1 0 0,20 0 16,-21 1-16,0-1 0,0-21 0,-21 21 15,22 0-15,-1-21 0,0 21 16,-21 0 0,21-21-16,-21-21 156,-21 21-156,0 0 0</inkml:trace>
  <inkml:trace contextRef="#ctx0" brushRef="#br0" timeOffset="125315.06">9694 15642 0,'0'0'0,"0"21"0,0 1 16,0-1-16,0 0 16,0 0-1,0 0 1,21-21 15,-21-21-31,22 21 0,-1-21 0,0 21 16,0-21-16,-21 0 0,21-1 0,0 1 15,1 0-15,-1 0 0,-21 0 0,0 0 16,21-22-16,-21 22 0,0 0 16,0-21-16,0 20 0,0 1 0,0 0 15,0 0-15,-21 21 0,0 0 0,-1 0 16,1 0-16,-21 0 16,21 21-16,0 0 0,-1 0 0,1 1 15,0 20-15,0-21 0,21 21 16,0 1-16,-21-1 0,21-21 0,0 22 15,0-1-15,0-21 0,0 21 0,0 1 16,21-22-16,-21 0 0,21 0 0,0 0 16,0 1-16,1-22 0,-1 0 15,0 0-15,0 0 0,0 0 0,22 0 16,-22-22-16,0 1 0,0 0 16,0 0-16,0 0 0,1 0 0,20-1 15,-21 1-15,0-21 0,0 21 16,1 0-16,-1-22 0,0 22 15,21-21-15,-21 21 0,1-22 0,20 22 16,-21 0-16,0 0 0,22 0 0,-22 21 16,0 0-16,0 0 0,0 21 15,-21 0-15,21 0 16,-21 0-16,0 0 0,0 22 0,0-22 16,0 0-16,0 21 0,0-20 0,-21-1 15,21 21-15,-21-21 0,0 0 0,21 1 16,0-1-16,-21 0 0,21 0 15,-21-21-15,21 21 0,0-42 32,0 0-32,0 0 0,0 0 0,21-1 15,0 1-15,-21 0 0,21 0 16,0 0-16,-21-22 0,21 22 16,1 0-16,-22-21 0,21 21 0,-21-22 15,21 22-15,0 0 0,-21 0 16,0 0-16,0 42 15,0 0 1,0 0-16,0 0 0,0 0 0,0 1 16,0-1-16,0 21 0,0-21 0,0 0 15,0 22-15,0-22 0,0 0 0,0 21 16,0-20-16,0-1 0,0 0 0,0 0 16,0 0-16,21-21 15,0 0-15,1 21 0,-1-21 0,0 0 16,0 0-16,21 0 0,-20-21 0,20 21 15,-21-21-15,21 0 0,-20 0 0,20 0 16,-21-1-16,21 1 0,-20-21 0,20 21 16,-21-22-16,0 1 15,22 0-15,-22-1 0,-21 1 0,21 0 16,0-1-16,0 1 0,-21 0 0,0-1 16,21 1-16,-21 21 0,22-21 0,-22 20 15,-22 44 1,1 20-1,0-21-15,21 21 0,-21 1 16,0-1-16,0 0 0,-1 1 0,22-1 16,0-21-16,-21 22 0,21-1 15,-21 0-15,21-21 0,0 22 0,0-22 16,0 0-16,0 0 0,0 0 0,21 1 16,0-1-16,-21 0 0,22-21 0,-1 0 15,0 0-15,0 0 0,0 0 16,0 0-16,1-21 0,-1 21 15,0-21-15,0-1 0,0 22 0,0-21 16,-21 0-16,22 0 0,-22 0 16,21 0-16,-21-1 0,0 1 0</inkml:trace>
  <inkml:trace contextRef="#ctx0" brushRef="#br0" timeOffset="125502.93">11070 15473 0,'0'0'0,"-21"0"15,0 0 1,42 0-16,0 0 0,0 0 0,0 0 16,22 0-16,-22 0 0,21 0 0,-21 0 15,22 0-15,-22 0 0,21 0 16,-21-21-16,1 21 0,-1 0 0,0 0 16,0-21-16,0 21 0,-21-22 15,21 22-15</inkml:trace>
  <inkml:trace contextRef="#ctx0" brushRef="#br0" timeOffset="127042.32">11599 15663 0,'0'0'0,"-21"22"0,21-1 15,21-21 1,0 0-16,1 0 15,-1 0-15,0-21 0,0-1 0,21 1 16,-20 21-16,20-21 0,-21 0 16,0 0-16,0 21 0,-21-21 0,0-1 15,0 1-15,0 0 0,0 0 16,0 0-16,-21 21 0,0 0 16,0 0-16,0 0 0,0 0 0,-1 0 15,1 21-15,0 0 0,0 0 16,21 0-16,-21 1 0,21-1 0,-21 0 15,21 0-15,0 21 0,0-20 0,0-1 16,0 0-16,0 0 0,0 0 0,21 0 16,0 1-16,0-22 0,0 21 15,0-21-15,22 0 0,-22 0 16,21 0-16,-21 0 0,22 0 0,-1 0 16,0-21-16,-20-1 0,20 22 0,0-21 15,-21 0-15,22 0 0,-22 0 0,0 0 16,0-1-16,0 1 0,-21 0 0,0 0 15,22 0-15,-22-22 0,0 22 16,0 0-16,0 0 0,0 42 31,0 0-31,0 0 0,0 1 16,-22-1-16,22 0 0,0 0 0,0 0 16,-21 0-16,21 1 15,-21-1-15,21 0 0,0 0 0,0 0 16,0 0-16,-21-21 0,21 22 0,21-22 47,-21-22-47,21 1 15,0 0-15,1 0 0,-1 0 0,-21 0 16,21-1-16,0 1 0,0 0 0,0 0 16,1 0-16,-1 21 0,0-21 0,0-1 15,0 22-15,0 0 16,-21 22-1,0-1-15,0 0 0,0 0 16,0 0-16,0 0 0,0 1 16,0-1-16,0 0 0,22-21 0,-1 21 15,-21 0-15,21 0 0,0-21 0,0 22 16,0-22-16,22 0 0,-22 0 16,0 0-16,21 0 0,1 0 0,-1 0 15,-21 0-15,22 0 0,-1 0 0,0-22 16,-21 1-16,22 21 0,-22-21 0,0 0 15,0 0-15,0 21 0,1-21 0,-22-22 16,0 22-16,0 0 0,0 0 16,0 0-16,0-22 0,0 22 0,-43 0 15,22 0-15,-21 21 16,21 0-16,-1 0 0,1 0 0,0 0 16,0 21-16,-21-21 0,20 21 0,1 0 15,21 0-15,-21 22 0,0-22 16,21 0-16,-21 0 0,21 22 0,0-22 15,0 0-15,0 0 0,0 0 0,0 0 16,0 1-16,21-22 0,0 21 0,0-21 16,0 0-16,1 0 0,-1 0 15,0 0-15,0 0 0,0 0 0,22-21 16,-22-1-16,0 22 0,0-21 16,0 0-16,0 0 0,1-21 0,-1 20 15,0-20-15,0 21 0,-21-21 16,21-1-16,0-20 0,-21 20 0,0-20 15,22-1-15,-22 22 0,21-21 16,-21 20-16,0-20 0,0 42 0,0-22 16,21 22-16,-21 0 0,0 42 31,0 0-31,0 0 0,-21 22 16,21-22-16,0 21 0,-21 1 15,-1-1-15,22 0 0,-21 1 16,21-1-16,0 0 0,0 1 0,0-1 15,0 0-15,0-21 0,0 22 0,0-22 16,0 21-16,0-21 0,0 1 0,0-1 16,21 0-16,1 0 0,-1-21 15,0 21-15,0-21 0,0 21 0,0-21 16,1 0-16,20 0 0,-21 0 0,21 0 16,-20 0-16,-1-21 0,21 0 0,-21 21 15,22-21-15,-22 0 0,0 0 0,21-1 16,-21 1-16,-21 0 0,22-21 15,-22 21-15,21-22 0,-21 22 16,0 0-16,0 0 0,0 0 0,0-1 16,-21 22-16,-1 0 0,1 0 15,0 0-15,0 0 0,0 0 0,21 22 0,0-1 16,0 0-16,0 0 16,0 0-16,0 0 0,0 1 15,0-1-15,21 0 0,0 0 0,0 0 16,0-21-16,-21 21 0,22 1 0,-1-1 15,0 0-15,-21 0 0,21-21 16,-21 21-16,0 0 0,0 1 16,-21-22-16,0 0 15,0 0-15,-1 0 0,1 0 0,-21 0 16,21 0-16,0 0 0,-1 0 0,1 0 16,0 0-16,0 0 15,0 0 1,0 0 15</inkml:trace>
  <inkml:trace contextRef="#ctx0" brushRef="#br0" timeOffset="127616.26">10266 16277 0,'-21'0'0,"42"0"0,-64 0 0,1 0 0,21 0 16,0 0-16,0 0 0,-22 0 0,22 0 15,0 0-15,42 0 32,21 0-32,-20 0 15,20 0-15,21 0 0,1 0 0,-1 0 16,22 0-16,0 0 0,21 0 0,21 0 15,0 0-15,0 0 0,21 0 16,0 0-16,0 0 0,21 0 0,1 0 16,-22 0-16,21 0 0,-21 21 0,1-21 15,-22 0-15,21 0 0,-21 0 0,0 0 16,0 0-16,-21 0 0,-1 0 16,-20 0-16,0 0 0,-43 0 15,22 0-15,-22-21 0,-21 21 0,0 0 16,0 0-16,-21-21 0,22 21 0,-22-21 15,-22 21 1,1 0 0,0 0-16,0 0 0,0 0 0,0 0 15,-1 0-15,-20 0 0,0 0 0,21 21 16,-22 0-16,-20-21 0,20 0 16,-20 21-16,-1-21 0,1 22 0,-1-22 15</inkml:trace>
  <inkml:trace contextRef="#ctx0" brushRef="#br0" timeOffset="128110.79">10223 16531 0,'0'0'0,"-42"0"0,-21 21 16,41-21-16,1 0 0,0 0 15,42 0 1,0 0-16,22 0 16,-1 0-16,0 0 0,1 0 0,20 0 15,1 0-15,20 0 0,1 0 16,0 0-16,21 0 0,21 0 16,0 0-16,0 0 0,21 0 0,-21 0 15,42 0-15,-21 0 0,0 0 0,170 0 16,-170 0-16,0 0 0,-21 0 15,0 0-15,-21 0 0,0 0 0,0-21 16,-22 21-16,1 0 0,-21-21 16,-22 21-16,21 0 0,-41 0 0,20-21 15,-21 21-15,0-21 0,0 21 0,1 0 16,-1 0-16,-21-21 16,-21 21 77,-1 0-77,1 0-16,0 21 0,0-21 16,0 21-16,0-21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55:09.8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1058 0,'0'-21'16,"0"0"0,0 0-1,0 0-15,21 0 0,0-1 16,0 1-16,1 0 0,-1 0 16,0 0-16,0 0 0,0-1 0,0 1 15,1 0-15,-1 0 0,-21 0 16,21 0-16,-21-1 0,0 1 15,-21 21 1,-22 0-16,22 0 0,-21 0 0,0 0 16,-1 0-16,-20 21 0,20 1 0,1-1 15,0 21-15,-1-21 0,1 22 16,0-1-16,21 0 0,-1 1 0,22-1 16,0-21-16,0 21 15,0 1-15,0-22 0,0 21 0,22-21 16,-1 22-16,0-22 0,21 21 0,-21-21 15,22 22-15,-1-22 0,-21 21 16,22-21-16,-1 22 0,-21-22 0,0 21 16,0-21-16,-21 22 0,0-1 15,0 0-15,0-20 0,-21 20 0,0-21 16,0 0-16,0 0 0,-22 1 0,1-1 16,0-21-16,-1 0 0,1 0 15,0 0-15,-1-21 0,1-1 0,21 1 16,0 0-16,-22-21 0,22-1 15,0 22-15,0-21 0,0 0 16,0 20-16,21-20 0,0 21 0,-22 0 16,22 0-16,0-1 15,0 44 1,22-22-16,-22 21 0,21 0 16,0 0-16,-21 0 0,21 22 15,0-22-15,-21 21 0,21-21 0,1 22 16,-22-22-16,21 0 0,0 21 15,0-21-15,0 1 0,0-22 0,22 21 16,-22 0-16,21-21 0,-21 0 16,22 0-16,-22 0 0,21 0 0,1-21 15,-1 0-15,0-1 0,1 1 16,-1-21-16,0 21 0,-21-22 16,22 22-16,-22-21 0,0 21 0,0-22 15,0 22-15,-21 0 0,22 0 0,-22 0 16,0 0-16,0-1 0,0 1 15,0 42 17,0 1-32,0-1 0,-22 0 15,22 0-15,0 21 0,0-20 0,0-1 16,0 21-16,0-21 0,0 0 16,0 1-16,22-1 0,-1 0 15,0-21-15,0 0 0,0 0 16,0 0-16,1 0 0,-1 0 15,0-21-15,0 0 0,0-1 0,0 1 16,1 0-16,-1 0 0,0 0 0,-21 0 16,0-1-16,21 1 0,-21 0 15,0 0-15,21 0 0,-21 0 0,0-1 16,0 44 15,0-1-15,0 0-16,0 21 0,0 1 0,0-1 15,0 0-15,21 22 0,-21-1 16,22 1-16,-22-1 0,21 1 16,0 20-16,-21-20 0,21-1 0,-21 22 15,21-21-15,0-1 0,-21 22 16,22-22-16,-1 1 0,-21-1 0,21 1 16,-21-1-16,21 1 0,-21-22 0,21 22 15,-21-22-15,0 0 0,0 1 16,0-1-16,0 0 0,-21-21 0,0 1 15,-21-1-15,20 0 0,1-21 0,-21 0 16,21 0-16,0 0 0,-22-21 0,22 0 16,-21-22-16,21 22 0,-1-21 15,1-1-15,0 1 0,0 0 16,0-22-16,21 1 0,0-85 16,0 63-16,0 0 0,0 1 15,0-22-15,0 21 0,0 0 0,21 1 16,0-1-16,21 0 0,-20 1 0,20-1 15,-21 22-15,21-1 0,1 22 16,-22-1-16,21 22 0,1 0 16,-22 0-16,0 0 0,0 21 0,0 0 0,0 0 15,1 0-15,-22 21 16,0 0-16,0 0 0,0 0 0,0 1 16,0 20-16,0-21 0,0 21 0,0-20 15,0 20-15,0-21 16,0 0-16,-22 0 0,22 1 0,0-1 15,0-42 17,0-1-32,22 1 0,-22 0 15,21-21-15,0 21 0,0-22 0,0 22 16,-21-21-16,21 21 0,1-22 16,-1 22-16,0 0 0,0 0 15,-21 0-15,21 21 0,0 0 16,1 0-16,-22 21 15,0 0-15,0 21 16,0-21-16,0 1 0,0 20 0,0-21 16,0 21-16,0-20 0,0 20 15,0-21-15,21 21 0,-21-20 0,21-1 16,-21 0-16,21-21 0,0 21 0,0-21 16,1 0-16,-1 0 0,0 0 15,0 0-15,21-21 0,-20 21 0,-1-21 16,21-22-16,-21 22 0,0-21 0,22 21 15,-22-22-15,0 1 0,21 0 16,-20-22-16,-1 22 0,0 0 0,0-22 16,21 22-16,-20-22 0,-22 22 0,21 0 15,-21-22-15,21 22 16,-21 21-16,0-22 0,0 22 0,0 0 16,0 0-16,-21 21 15,21 21-15,-21 0 16,21 0-16,-22 22 0,1-1 0,0 21 15,21-20-15,0-1 0,-21 22 0,21-22 16,0 21-16,0-20 0,0 20 16,0-20-16,0-1 0,0 0 0,0 1 15,0-22-15,21 21 0,0-21 0,-21 0 16,21 1-16,1-1 16,-1-21-16,0 0 0,0 0 15,0-21 1,0-1-16,-21 1 15,0 0-15,0 0 0,0-21 0,0 20 16,0 1-16,0-21 0</inkml:trace>
  <inkml:trace contextRef="#ctx0" brushRef="#br0" timeOffset="164.9">3069 1503 0,'-21'21'15,"42"-21"16,0 0-15,0 0-16,1-21 0,20 21 16,-21-21-16,21 21 0,-20 0 0,20-21 15,-21-1-15,0 22 0,22-21 0,-22 0 16</inkml:trace>
  <inkml:trace contextRef="#ctx0" brushRef="#br0" timeOffset="1188.32">3895 1545 0,'0'21'0,"42"-21"15,-21 0-15,0 0 16,0-21-16,1 0 16,-1 0-16,-21 0 15,0 0-15,0-1 0,0 1 16,0 0-16,0 0 15,-21 21-15,-1 0 0,1 0 16,0 0-16,-21 0 0,21 0 0,-1 0 16,1 0-16,0 21 0,-21 0 0,21 0 15,-1 22-15,1-22 0,0 21 16,0 1-16,0-1 0,0 0 0,21 1 16,0-22-16,0 21 0,0-21 0,0 22 15,0-22-15,0 0 0,0 0 16,0 0-16,21-21 0,0 0 15,0 0-15,0 0 0,0 0 0,1 0 16,-1 0-16,-21-21 0,21 0 0,0 21 16,0-21-16,0 0 0,-21-1 15,22-20-15,-22 21 0,21 0 0,0-22 16,-21 22-16,0-21 0,0 21 0,21 0 16,-21-1-16,0 1 0,21 0 0,-21 42 46,0 0-46,0 1 0,0-1 16,0 0-16,0 21 0,0-21 16,0 1-16,0 20 0,0-21 15,0 0-15,0 0 0,21 1 0,1-1 16,-22 0-16,21 0 0,0-21 16,0 0-16,0 0 15,0 0 1,1-21-16,-1 0 0,-21 0 0,21 21 15,0-22-15,-21-20 0,21 21 0,0 0 16,1 0-16,-1-22 0,0 22 16,0 0-16,0 0 0,0 0 15,1 21-15,-1-22 0,0 22 0,0 0 16,0 0-16,0 0 0,-21 22 16,0-1-16,0 0 15,0 21-15,0-21 0,0 1 0,0 20 16,0-21-16,0 21 0,0-20 0,-21-1 15,0 21-15,0-21 0,21 0 16,-21 1-16,21-1 0,21-42 47,-21-1-47,21 22 0,0-21 16,0 0-16,1-21 0,-1 21 15,0-1-15,0-20 0,0 21 0,0-21 0,1 20 16,-22-20-16,21 21 0,0 0 15,-21 0-15,0-1 0,21 1 16,-21 42 0,0 1-1,-21-1-15,0 21 0,0-21 0,21 0 16,-22 22-16,1-1 0,21-21 16,-21 0-16,21 22 0,0-22 15,0 0-15,0 0 0,0 0 0,0 1 0,0-1 16,21-21-16,0 0 15,1 0-15,-1 0 0,0 0 16,0 0-16,0 0 0,0 0 0,1 0 16,-1-21-16,0-1 0,0 22 15,-21-21-15,21 0 0,0 21 16,1-21-16,-1 0 0,-21 0 16,21-1-16,0 1 0</inkml:trace>
  <inkml:trace contextRef="#ctx0" brushRef="#br0" timeOffset="1417.19">5567 1630 0,'-21'0'16,"-1"0"-16,22-21 0,-21 21 16,0 0-16,21 21 78,-21 0-63,0 0-15,0 0 16</inkml:trace>
  <inkml:trace contextRef="#ctx0" brushRef="#br0" timeOffset="1612.08">5419 1926 0,'0'21'0,"0"1"16,-22-22-16,1 0 31,21-22 16,0 1-31,21 21-1,1-21-15,-1 0 0,21 21 0</inkml:trace>
  <inkml:trace contextRef="#ctx0" brushRef="#br0" timeOffset="2187.75">8128 1080 0,'0'0'0,"21"-43"16,-21-41-1,0 62-15,0 1 0,0-21 0,-21 21 0,0 0 16,-22 21-16,22-22 0,-21 22 16,21 0-16,-22 0 0,1 22 0,0-1 15,21 21-15,-22-21 0,1 43 0,21-22 16,0 22-16,-1-1 0,1-21 16,0 22-16,0-1 0,21 1 0,0-22 15,0 22-15,0-1 0,0-20 0,0-1 16,0 0-16,21 1 0,0-1 15,22-21-15,-22 0 0,21 0 16,-21 1-16,22-22 0,-1 0 0,0 0 16,1 0-16,-1 0 0,0 0 0,1-22 15,-22 1-15,21 0 0,0-21 0,-20 21 16,20-22-16,0 1 0,-21 0 0,22-1 16,-1 1-16</inkml:trace>
  <inkml:trace contextRef="#ctx0" brushRef="#br0" timeOffset="2436.79">8699 741 0,'0'0'0,"0"-42"0,0 20 0,0-20 16,0 21-16,0 0 0,0 42 15,0 0 1,0 0-16,0 22 16,0-1-16,0 21 0,0-20 0,0 20 15,0 1-15,0 20 0,0-20 0,0-1 16,0-20-16,-21 20 0,0 1 0,21-22 15,-21 0-15,21 1 0,0 20 16,0-42-16,0 22 0,0-1 0,0-21 16,0 0-16,0 1 0,0-1 0,21-21 15,0 0 1,0-21-16,1-1 16,-1 1-16</inkml:trace>
  <inkml:trace contextRef="#ctx0" brushRef="#br0" timeOffset="3523.53">9313 1418 0,'0'0'0,"21"-21"16,22 0-1,-22 21-15,-21-21 0,21 0 0,-21-1 0,0 1 16,0 0-16,-21 0 0,0 0 16,0 0-16,-1 21 0,1 0 0,0 0 15,0 0-15,0 0 0,0 0 16,-1 21-16,1 0 0,0 0 15,0 0-15,0 22 0,21-22 0,-21 21 16,-1 0-16,1 1 0,21-1 0,0 0 16,-21-20-16,21 20 0,0 0 15,0-21-15,0 1 0,0-1 0,0 0 16,21-21-16,0 0 0,1 0 16,-1 0-16,0 0 0,0 0 0,0-21 15,0 0-15,1-1 0,-1 1 0,0 0 16,0 0-16,0-21 0,0 20 15,1-20-15,-1 21 0,0-21 0,0-1 16,0 22-16,0-21 0,-21-1 0,22 22 16,-22 0-16,21 0 0,-21 0 15,0 42 17,0 0-32,-21 0 0,21 22 0,-22-22 15,22 21-15,0-21 0,0 22 0,0-22 16,0 21-16,0-21 0,0 22 15,0-22-15,0 0 0,0 0 0,0 0 16,22 0-16,-1-21 0,0 0 0,0 22 16,0-22-16,0 0 0,22 0 0,-22-22 15,0 22-15,21-21 0,-20 0 16,20 0-16,-21 0 0,21 0 0,1-1 16,-1 1-16,-21-21 0,22 21 0,-1 0 15,-21-1-15,0 1 0,0 0 16,1 0-16,-22 0 0,0 0 0,-22 21 15,1 0 1,0 0-16,0 0 0,0 0 0,0 21 16,-1 0-16,22 0 0,0 0 0,0 0 15,0 1-15,0-1 0,22 0 0,-1 0 16,21 0-16,-21 0 0,0 1 16,1-22-16,-1 21 0,0 0 0,0-21 15,-21 21-15,0 0 16,-21-21-1,0 0 1,0 0-16,-22 0 0,22 0 0,0-21 16,0 21-16,0 0 0,-1-21 15,1 21-15,21 21 32,21 0-17,1-21-15,-1 21 16,0-21-16,0 0 0,0 0 0,0 0 15,22 0-15,-22 0 0,0 0 0,21 0 16,-20-21-16,20 21 0,-21-21 16,0 21-16,22-21 0,-22 0 15,0 0-15,21-1 0,1-20 16,-22 21-16,21 0 0,-21 0 0,0-1 16,1 1-16,20 0 0,-42 0 0,21 0 15,-21 0-15,0-1 0,0 1 16,-21 21-1,0 0-15,21 21 0,-21 1 16,-1-22-16,22 21 0,-21 0 0,21 0 16,0 0-16,0 0 0,0 1 15,0 20-15,0-21 0,0 0 0,0 0 16,21 1-16,-21-1 0,22 0 0,-22 0 16,0 0-16,0 0 15,0 1-15,-22-22 0,1 21 16,0-21-16,0 0 0,0 0 15,0 0-15,-1 0 0,1 0 16,0-21-16,21-1 0,0 1 16,0 0-16,0 0 0,0 0 0,21-22 15</inkml:trace>
  <inkml:trace contextRef="#ctx0" brushRef="#br0" timeOffset="3992.26">12192 1016 0,'0'0'16,"21"-42"-16,0 21 0,0-22 0,1 1 15,-22 21-15,0 0 0,0-1 0,-22 44 16,22 20-1,-21 0-15,21 1 16,-21-1-16,21 21 0,0-20 0,0 20 0,-21 1 16,21-22-16,-21 22 0,0-1 0,21-21 15,0 22-15,0-22 0,0 1 0,0-1 16,0 0-16,0 1 0,0-1 16,0-21-16,0 0 0,0 0 0,21 1 15,0-22-15,-21-22 31,0 1-31,0-21 16</inkml:trace>
  <inkml:trace contextRef="#ctx0" brushRef="#br0" timeOffset="4278.18">11980 1355 0,'0'0'0,"-42"-43"0,21 1 0,0 0 16,21-1-16,-22 1 0,22 0 0,0-1 15,0 1-15,0 0 16,22 21-16,-1-22 0,0 22 0,42-21 15,-20 21-15,20-1 0,1 22 0,-1 0 0,1 0 16,-1 0-16,1 0 0,-1 22 16,-20 20-16,-1-21 0,-21 21 15,0 1-15,-21-1 0,0 0 0,0 1 16,-21-1-16,0-21 0,-21 22 0,20-1 16,-20-21-16,0 21 0,-22-20 0,22-1 15,0 0-15,-1 0 0,1 0 16,21 0-16,-22-21 0,22 0 0,21 22 15,21-22 1,1 0-16,-1 0 0,0 0 16,21 0-16,1 0 0,-1 0 0,-21 0 15</inkml:trace>
  <inkml:trace contextRef="#ctx0" brushRef="#br0" timeOffset="5984.63">13017 1524 0,'0'0'0,"22"0"15,-22-21 1,0 0 0,0 0-16,0-1 0,0 1 15,0 0-15,0 0 0,0 0 16,-22 0-16,1 21 16,0 0-16,0 0 0,0 0 15,0 0-15,-1 0 0,1 21 16,0 0-16,0 0 0,-21 0 15,20 22-15,1-22 0,0 21 0,0-21 16,21 22-16,-21-1 0,21-21 0,-21 21 16,21-20-16,0 20 0,0-21 0,0 0 15,0 0-15,21-21 0,0 0 16,0 0-16,0 0 16,0 0-16,22-21 0,-22 0 0,0 0 15,21 0-15,-20 0 0,-1-1 16,21 1-16,-21-21 0,0 21 0,1-22 15,-1 22-15,0 0 0,0-21 0,0 21 16,-21-1-16,0 1 0,0 0 16,0 0-16,-21 42 31,21 0-31,0 0 16,-21 1-16,21-1 0,-21 0 0,21 0 15,0 21-15,0-20 0,0-1 0,0 0 16,0 0-16,0 0 0,0 0 0,0 1 15,21-22-15,0 21 0,0-21 0,0 0 16,1 0-16,-1 0 0,0 0 16,21 0-16,-21 0 0,1-21 0,20 21 15,-21-22-15,0 1 0,22 0 0,-22 0 16,0 0-16,42-43 16,-41 43-16,-1 0 0,0 0 15,-21 0-15,21-1 0,-21 1 0,21 0 16,-21 42 15,0 0-31,0 1 16,0-1-16,0 0 15,0 0-15,0 0 0,0 0 16,21 1-16,-21-1 0,22 0 16,-22 0-16,0 0 15,0 0-15,21-21 16,-21 22-16,0-1 15,21-21-15,0 0 16,0 0-16,0 0 0,1 0 16,-1 0-16,0 0 0,0 0 15,0-21-15,0 21 0,22-22 16,-22 1-16,0 21 0,21-21 0,-20 0 16,20 0-16,-21 0 0,0-1 0,0 1 15,1 0-15,-1 0 0,-21 0 16,0 0-16,0-1 0,0 1 15,-21 21 1,-1 0 0,1 21-16,0-21 0,21 22 0,-21-1 15,0 0-15,21 0 0,0 0 0,0 0 16,0 1-16,0-1 0,0 0 16,0 0-16,0 0 0,0 0 0,0 1 15,21-1-15,0-21 0,0 0 16,22 21-16,-22-21 0,0 0 0,0 0 15,21 0-15,-20 0 0,-1 0 0,21-21 16,-21 0-16,0 21 16,22-22-16,-22 1 0,0 0 0,0 0 0,0 0 15,1-22-15,-1 22 0,-21 0 0,0 0 16,21 0-16,-21 0 0,21-1 16,-21 1-16,0 42 31,0 1-31,-21-1 15,21 0-15,-21 0 0,21 0 0,0 0 16,-21 1-16,21-1 0,-22 0 0,22 0 16,0 0-16,0 0 15,0-42 32,22 0-47,-1 0 0,0 0 0,0 0 16,0-1-1,0 1-15,1 0 0,-1 0 0,0 0 16,0 21-16,0-21 0,0 21 0,1 0 16,-22 21-1,0 0 1,0 0-16,0 0 0,0 0 16,0 1-16,0-1 0,0 0 0,0 0 15,0 0-15,0 0 0,0 1 16,21-1-16,0-21 15,0 0-15,0 0 0,0 0 16,1 0-16,20 0 0,-21 0 16,0 0-16,0 0 0,1-21 0,20 21 15,-21-22-15,0 1 0,0 0 0,1 0 16,-1 0-16,0-22 0,21 22 0,-21 0 16,1-21-16,-1-1 0,0 1 0,-21 21 15,21-21-15,0-22 0,0 22 16,1-1-16,-22 1 0,0 0 0,21 21 15,-21-22-15,0 22 0,0 0 0,0 0 16,0 42 0,0 0-1,-21 0-15,-1 22 0,22-22 0,-21 21 16,0 0-16,0-20 0,0 20 0,0 0 16,21 1-16,-22-1 0,1-21 0,21 21 15,0 1-15,0-22 0,0 21 16,0-21-16,0 1 0,0 20 0,0-21 15,0 0-15,0 0 0,0 1 16,0-1-16,21-21 0,1 0 0,-1 0 16,0 0-16,0 0 15,0 0-15,0 0 0,1-21 16,-1 21-16,-21-22 0,21 1 16,-21 0-16,21 21 15,-21-21-15,0 0 0,0 0 0,0-1 16,0 1-16,0 0 0,0 0 0,0 0 15,-21 0-15</inkml:trace>
  <inkml:trace contextRef="#ctx0" brushRef="#br0" timeOffset="6236.48">15007 1355 0,'0'0'0,"-21"0"0,63 0 31,-21 0-31,1 0 0,20 0 16,0 0-16,1 0 0,-22 0 15,21 0-15,0 0 0,1 0 16,-22 0-16,21-21 0,1 21 0,-22 0 16,0 0-16,0-22 0,0 22 0,0 0 15,1 0-15,-1 0 0,-21-21 16,0 42 15,-21 1-15,-1-22-16,1 21 0,-21-21 0,0 21 15,-1 0-15,1-21 0</inkml:trace>
  <inkml:trace contextRef="#ctx0" brushRef="#br0" timeOffset="7263.42">10287 2477 0,'0'-22'16,"0"1"-16,0 0 15,0 0 1,-21 21-1,-22 0-15,22 0 0,0 0 0,-21 21 16,-1 0-16,1 0 0,0-21 0,-1 22 16,1-1-16,0 0 0,21 0 15,-22 0-15,22-21 0,0 21 0,21 1 16,0-1-16,42-21 31,-21 0-31,1 0 0,20 0 0,0 0 16,-21 21-16,22-21 0,-1 0 15,-21 21-15,0 0 0,1-21 0,-1 21 16,0 1-16,-21-1 0,0 0 0,0 0 16,0 21-16,-21-20 0,-22-1 0,22 0 15,-21 0-15,0 0 0,-1 0 16,22 1-16,-21-22 0,-1 21 0,22 0 16,-21-21-16,21 0 0,0 21 15,-1-21-15,44 0 16,-1 0-16,0 0 15,21 0-15,-21 0 0,22-21 16,-22 21-16,21 0 0,-21 0 0,1 0 16,20 0-16,-21 0 0,0 21 0,-21 0 15,0 0-15,0 1 0,0-1 0,0 0 16,0 21-16,0-21 0,-21 22 16,0-1-16,0-21 0,0 22 0,-1-22 15,1 21-15,0-21 0,0 0 0,0 1 16,21-1-16,0 0 0,0 0 0,0 0 15,0 0-15,0 1 0,0-1 0,21-21 16,0 21-16,0-21 0,0 21 16</inkml:trace>
  <inkml:trace contextRef="#ctx0" brushRef="#br0" timeOffset="7991.93">9885 5630 0,'0'-21'16,"0"0"0,-21 21-16,21-21 15,-22 21-15,44 0 47,-1-21-47,0 21 16,0 0-16,0 0 15,-21 21-15,0 0 0,0 0 16,0 0-16,0 1 0,0 20 16,-21-21-16,0 0 0,0 0 0,-22 22 15,22-22-15,-21 0 0,0 0 16,20 0-16,-20 1 0,21-1 0,-21 0 15,20 0-15,1-21 0,0 21 0,0-21 16,42 0 0,0 0-16,0 0 15,22 0-15,-22 0 16,0 0-16,0 0 0,22 0 16,-22 0-16,0 21 0,0-21 0,0 22 15,0-22-15,1 21 0,-1-21 0,0 21 16,0-21-16,-21 21 0,0 0 15,0 0-15,0 1 0,0-1 16,0 0-16,0 0 0,0 0 16,0 0-16,0 1 0,-21 20 0,0-21 15,0 0-15,21 0 0,0 1 0,-22-1 16,22 0-16,-21 0 0,21 0 16,-21-21-16,0 0 0,0 0 15,0 21-15,-22-21 0,22 0 16,0 0-16,0-21 0,-22 0 0,22 0 15,0 0-15,0 0 0,0-22 0,0 22 16</inkml:trace>
  <inkml:trace contextRef="#ctx0" brushRef="#br0" timeOffset="8572.12">11176 3874 0,'0'0'0,"21"0"0,-21-22 0,21 1 0,-21 0 16,21 21-16,1 0 16,-22 21 15,0 0-31,-22 22 0,1-22 0,0 21 16,21 22-16,-21-22 0,0 22 15,-22-22-15,22 21 0,-21-20 0,21 20 16,-22-20-16,1 20 0,21-21 15,-21-20-15,-1 20 0,22-21 0,0 21 16,0-20-16,0-1 0,-1-21 0,22 21 16,22-42 15,-1 0-31,0-1 0,21 1 16,-21-21-16,22 21 0,-22-22 15</inkml:trace>
  <inkml:trace contextRef="#ctx0" brushRef="#br0" timeOffset="8807.9">11345 4001 0,'43'-43'16,"-86"86"-16,107-128 0,-43 64 0,0 0 0,0-22 16,-21 22-16,0 42 31,-21 0-31,0 1 0,21 20 0,-21 0 16,0 1-16,-1 20 0,1-21 0,0 22 15,0-1-15,-21-20 0,20 20 0,-20-20 16,0-1-16,21 0 0,-22 1 0,22-1 15,-21 0-15,21 1 0,-1-22 16,1 0-16,0 0 0,21 0 16,21-21-1,0 0-15,1 0 0,-1-21 16,0 0-16,21 0 0,1 0 16,-22-1-16</inkml:trace>
  <inkml:trace contextRef="#ctx0" brushRef="#br0" timeOffset="9519.33">11684 4297 0,'0'0'0,"-21"0"0,0 0 16,21-21-16,0 0 16,0-1-1,0 1-15,21 0 0,0 0 16,0 21-16,0 0 0,0 0 15,1 0-15,-1 0 0,0 0 0,21 0 16,-21 21-16,1 0 0,-1 0 0,0 1 16,-21 20-16,0-21 0,21 0 0,-21 22 15,0-22-15,0 21 0,0-21 16,0 0-16,0 1 0,0 20 0,0-21 16,-21-21-16,21 21 0,0 0 0,-21-21 15,0 0-15,21-21 31,0 0-31,0 0 16,21 0-16,0-22 0,-21 22 16,21 0-16,0-21 0,22-1 0,-22 22 15,0-21-15,0 21 0,21-22 0,-20 22 16,-1 21-16,0-21 0,21 21 0,-21 0 16,1 0-16,-22 21 0,21 0 0,0 1 15,-21-1-15,0 0 0,0 21 0,21-21 16,-21 22-16,0-22 0,0 21 15,0-21-15,0 1 0,0 20 0,0-21 16,0 0-16,0 0 0,0 1 16,0-1-16,0-42 31,0-1-15,0 1-16,21 0 0,-21 0 15,21 0-15,1 0 0,-1-1 0,0-20 16,0 0-16,0 21 0,0-22 15,1 1-15,-1 21 0,0-22 0,0 22 0,21 0 16,-20 21-16,-1 0 0,0 0 16,-21 21-16,0 0 0,0 1 15,0-1-15,0 21 0,0-21 0,0 22 16,0-22-16,0 0 0,0 21 0,0-21 16,0 1-16,0-1 0,0 0 15,0 0-15,0 0 0,0 0 16,0 1-16,21-22 15,0 0 1,0-22-16,1 1 16,-1 0-16,-21 0 0</inkml:trace>
  <inkml:trace contextRef="#ctx0" brushRef="#br0" timeOffset="10448.79">12890 4445 0,'22'0'47,"-1"0"-47,0 0 0,0 0 16,0-21-16,0 21 0,22-21 0,-22 0 15,0 21-15,0-22 0,22 1 0,-22 21 16,0-21-16,-21 0 0,0 0 0,0 0 16,0-1-16,0 1 0,0 0 15,-21 21-15,0 0 16,-22 0-16,22 21 0,0 0 0,0-21 15,0 22-15,-22 20 0,22-21 0,21 0 16,-21 22-16,21-22 0,0 0 0,0 0 16,0 0-16,0 0 0,0 1 0,21-1 15,0-21-15,0 21 0,1-21 16,-1 0-16,21 0 0,-21 0 16,22 0-16,-22 0 0,0 0 0,21 0 15,-21 0-15,22 0 0,-22-21 0,0 0 16,21 21-16,-20-22 0,-1 1 0,0 0 15,0 0-15,0 0 0,0 0 0,1-1 16,-22 1-16,0 0 0,0 0 0,0 0 16,0 0-16,0-1 0,0 44 31,0-1-31,0 21 16,-22-21-16,22 0 0,-21 1 0,21-1 15,0 21-15,0-21 0,0 0 16,0 1-16,-21-1 0,21 0 0,0 0 15,0 0-15,0-42 47,0 0-47,0 0 0,0 0 16,21-1-16,-21 1 0,21 0 0,1 0 16,-22-21-16,21 20 0,0 1 0,0-21 15,0 21-15,0-22 0,1 22 16,-1 0-16,0 21 15,0 0-15,-21 21 0,21 0 16,-21 1-16,0-1 0,0 21 16,0-21-16,0 0 0,0 1 0,0 20 15,0-21-15,21 0 0,-21 0 0,0 1 16,0-1-16,0 0 0,22-21 31,-22-21-15,21 0-16,0-1 15,-21 1-15,21 0 0,0 0 16,0-21-16,1 20 0,-1 1 16,0-21-16,21 21 0,-21-22 0,22 22 0,-22 0 15,0 0-15,21 0 0,-20 0 16,-1 21-16,0 0 0,0 0 16,0 21-16,0 0 0,-21 21 15,0-21-15,0 1 0,0 20 0,0-21 16,0 0-16,0 22 0,0-22 0,0 21 15,-21-21-15,21 0 0,-21 22 0,21-22 16,-21 0-16,21 0 16,0 0-16,21-21 31,0 0-31,0 0 0,1-21 16,-1 0-16,0 0 0,0 0 0,0 0 0,0-1 15</inkml:trace>
  <inkml:trace contextRef="#ctx0" brushRef="#br0" timeOffset="10900.53">14605 3916 0,'0'-42'0,"0"84"0,0-127 16,0 43-16,0 21 0,0 0 15,-21 21 1,21 21-16,-21 0 16,-1 0-16,22 21 0,0 1 0,0-1 15,0 0-15,-21 1 0,21-1 0,0 22 0,-21-22 16,21 21-16,0-20 0,0-1 15,-21 0-15,21 1 0,-21-22 16,21 21-16,0-21 0,-21 1 0,21-1 16,0 0-16,0 0 15,0-42 1,0 0-16,0 0 16,21-1-16,0 1 0,-21 0 0,21 0 15,0-21-15,0 20 0,1 1 16,-1-21-16,0 21 0,0 0 0,0-1 15,0 22-15,1-21 0,-1 21 0,0 0 16,0 0-16,0 0 0,-21 21 0,21-21 16,-21 22-16,22-1 0,-22 0 15,0 0-15,0 0 0,0 0 0,0 1 16,0-1-16,-22 0 0,-20 0 0,21 0 16,0 0-16,0 1 0,-1-1 15,-20-21-15,21 21 0,0-21 0,-22 0 16,22 0-16,0 0 0,21 21 0,-21-21 15,42-21 1,0 21 0,0-21-16,1 0 0,-1 21 0,0-22 15</inkml:trace>
  <inkml:trace contextRef="#ctx0" brushRef="#br0" timeOffset="11224.35">15092 4403 0,'0'0'0,"0"-21"16,21 21-16,-21-22 16,21 1-16,-21 0 0,21 0 15,0 21-15,1-21 0,-22 0 0,21-1 16,0 1-16,0 0 0,-21 0 0,0 0 16,21 0-16,-42 21 15,0 21 1,0 0-16,0 0 0,-1 0 15,-20 0-15,21 1 0,0 20 16,0-21-16,21 21 0,0-20 0,-22-1 16,22 21-16,0-21 0,0 0 0,0 1 15,0-1-15,0 0 0,22-21 16,-1 21-16,0-21 0,0 0 16,0 0-16,0 0 0,1 0 0,-1 0 15,0-21-15,21 21 0,-21-21 16,1 0-16,-1 21 0,21-22 0</inkml:trace>
  <inkml:trace contextRef="#ctx0" brushRef="#br0" timeOffset="11583.67">15536 4255 0,'0'-22'0,"0"44"15,0-65-15,0 22 0,0 0 16,0 0-16,0 0 0,0-1 16,21 1-16,1 21 15,-1 0-15,0 0 0,21 0 16,-21 0-16,1 0 0,-1 21 0,21-21 15,-21 22-15,-21-1 0,21 21 0,1-21 16,-22 0-16,21 22 0,-21-22 0,0 21 16,0-21-16,0 1 0,0-1 0,-21 0 15,-1 0-15,1 0 0,21 0 0,-21 1 16,0-22-16,21 21 16,-21-21-1,21-21-15,0-1 16,0 1-16,0 0 0,21 0 15,-21 0-15,21 0 0,0-1 0,0-20 16,-21 21-16,22-21 0,-1 20 0,0-20 16,0 0-16,0 21 0,-21-22 0,21 22 15,1 0-15,-1 0 0,0 21 16,0 0 0,-21 21-1,0 0-15,21 0 0,0-21 0</inkml:trace>
  <inkml:trace contextRef="#ctx0" brushRef="#br0" timeOffset="11984.51">16489 4212 0,'0'0'0,"21"-21"16,0 21-16,-21-21 0,21 0 16,-21 0-16,21 21 0,-21-22 0,22-20 15,-22 21-15,0 0 0,0 0 16,0-1-16,-22 22 0,-20 0 15,21 0-15,0 0 0,0 22 0,-22-1 16,22 0-16,-21 0 0,21 0 16,-22 22-16,22-22 0,0 21 15,0-21-15,0 22 0,21-22 0,0 0 16,0 0-16,0 0 0,0 0 0,21 1 16,0-1-16,0 0 0,0-21 0,22 21 15,-1-21-15,-21 0 0,64 0 16,-43 21-16,-21-21 0,22 0 15,-22 0-15,0 0 0,0 0 0,0 21 16,-21 1 0,-21-22-16,0 0 0,-21 0 15,20 21-15,-20-21 0,0 0 0,21 0 16,-22 21-16,1-21 0,0 0 0,-1 0 16,1 0-16,0 21 0,-1-21 15,22 0-15,-21 0 0,21 0 0,-1 0 16,1 0-16,0 0 0,0 21 15,0-21-15,0 0 0</inkml:trace>
  <inkml:trace contextRef="#ctx0" brushRef="#br0" timeOffset="13233.28">5694 8213 0,'0'0'0,"0"-21"0,0-1 0,0 1 16,0 0-16,0 0 15,0 0-15,0 0 0,0-1 16,0 1-16,-21 0 16,-22 21-16,22 0 15,0 0-15,-21 0 0,-1 0 0,1 0 16,21 21-16,-22 0 0,1 22 16,0-1-16,-1 0 0,22 1 15,-21-1-15,21 0 0,0 22 0,-1-22 0,1 22 16,21-22-16,-21 22 0,21-22 0,0 0 15,0 1-15,21-1 0,0 0 16,1-21-16,-1 22 0,0-22 16,21 0-16,1-21 0,-1 21 0,0-21 15,22 0-15,-22 0 0,22 0 0,-22-21 16,21 21-16,-20-21 0,-1 0 0,0 0 16,22-1-16,-22-20 0,-21 21 15,22-21-15,-1 20 0,0-20 0,1 0 16,-1-1-16,-21 1 0,22-21 0,-1 20 15,-21-20-15</inkml:trace>
  <inkml:trace contextRef="#ctx0" brushRef="#br0" timeOffset="13452.22">6413 7980 0,'0'-64'0,"0"1"15,0 42 1,-21 21-16,0 21 16,0 0-16,0 21 0,21-20 0,0 20 15,-21 21-15,-1-20 0,22 20 16,0 1-16,0-22 0,-21 22 0,21-1 15,-21-21-15,0 1 0,21-1 0,-21 0 16,21 1-16,0-1 0,0 0 0,-21-20 16,21 20-16,0-21 0,0 0 15,0 0-15,0 1 16,0-1-16,21-21 0,0 0 16,0 0-16,0-21 0,0-1 0,1 1 15,20 0-15</inkml:trace>
  <inkml:trace contextRef="#ctx0" brushRef="#br0" timeOffset="14536.08">6943 8530 0,'0'0'0,"42"0"0,43-63 15,-64 63 1,-21-21-16,0-1 0,0 1 0,0 0 16,0 0-16,-21 0 0,-1 0 0,1-1 15,0 22-15,0-21 0,0 21 16,-22 0-16,22 0 0,-21 0 0,0 21 15,20 1-15,-20-1 0,21 0 16,0 0-16,-22 21 0,22 1 0,0-22 16,0 21-16,21 1 0,0-22 15,-21 21-15,21 0 0,0-20 0,0 20 16,0-21-16,0 0 0,21 0 0,0 1 16,0-22-16,0 0 0,1 0 0,-1 0 15,21 0-15,-21 0 0,22 0 0,-1-22 16,-21 1-16,21 0 0,-20 0 15,20 0-15,-21 0 0,21-1 0,-20-20 16,-1 21-16,0-21 0,0 20 0,-21-20 16,0 21-16,0-21 0,0 20 0,0-20 15,0 21-15,0 0 0,0 0 16,0 42 0,0 0-1,0 0-15,0 0 0,-21 0 0,21 22 16,0-22-16,-21 21 0,21-21 0,0 22 15,0-22-15,0 0 0,0 21 0,0-20 16,21-1-16,0 0 0,0-21 16,0 21-16,1-21 0,-1 0 0,0 0 15,21 0-15,-21 0 0,22-21 0,-1 21 16,-21-21-16,22 0 0,-1-1 0,0 1 16,1 0-16,-1 0 0,0-21 0,1 20 15,-22 1-15,21-21 0,-21 21 16,0-22-16,-21 22 0,0 0 15,0 0-15,-21 21 16,0 0-16,0 0 0,0 0 0,0 21 16,-1 0-16,22 0 0,-21 1 0,21-1 15,0 0-15,0 0 0,0 21 0,0-20 16,0-1-16,0 0 16,21 0-16,-21 0 0,22 0 0,-1 1 0,-21-1 15,21 0-15,0-21 16,-21 21-16,-21-21 31,0-21-31,0 21 16,-1-21-16,1 21 0,0 0 0,0-21 15,0 21-15,21-22 0,-21 22 0,-1 0 16,22 22 0,0-1-1,22 0-15,-1-21 16,0 21-16,0-21 0,0 0 0,22 0 15,-1 0-15,0 0 0,1 0 0,-1 0 16,-21 0-16,21 0 0,1-21 0,-1 21 16,0-21-16,1 0 0,-1-1 15,0 22-15,-20-21 0,20 0 0,-21 0 16,21 0-16,-20 0 0,-1-1 16,-21 1-16,0 0 0,0 0 0,0 0 15,0 0-15,0-1 0,0 1 0,-21 21 16,-1 0-16,1 0 0,0 0 15,0 0-15,0 0 0,21 21 16,0 1-16,0-1 0,0 0 16,0 0-16,21 0 0,0 0 15,0 1-15,0-1 0,1 0 16,-22 0-16,21 0 0,-21 0 0,0 1 16,0-1-16,0 0 0,0 0 0,-21 0 15,-1-21-15,1 21 16,0-21-16,0 0 0,0 0 0,0 0 15,-1 0-15,1 0 0,0 0 16,0 0-16,21-21 16,0 0-16,0 0 15,21 0-15,21 0 0</inkml:trace>
  <inkml:trace contextRef="#ctx0" brushRef="#br0" timeOffset="15604.26">10118 8128 0,'0'0'0,"0"-21"0,21 0 0,-21-22 0,0 22 15,0 0-15,0 0 0,-21 0 0,-1 21 16,1 0-16,-21-21 0,21 21 0,-22 0 15,1 21-15,0 0 0,21 0 16,-22 0-16,22 22 0,-21-1 0,21 0 16,-1 22-16,22-22 0,0 0 0,0 22 15,0-22-15,0 1 0,0-1 0,0 0 16,22 1-16,-1-1 0,0-21 0,0 21 16,21-20-16,-20-1 0,20-21 15,0 21-15,1-21 0,20 0 16,-21 0-16,1 0 0,-1-21 0,0 0 15,1-1-15,-1 1 0,0 0 0,1 0 16,-1-21-16,-21 20 0,22-20 0,-22 0 16,21-1-16,-21 1 0,0-21 0,-21 20 15,22-20-15,-22-1 0,0 1 0,0-1 16,0 22-16,0 0 0,0-1 16,0 22-16,-22-21 0,1 42 15,0 0-15,0 21 16,0 21-16,21 1 0,0-1 15,-21 0-15,-1 22 0,22-22 0,0 22 0,-21-1 16,0-21-16,21 22 0,-21-22 16,0 1-16,21 20 0,0-42 0,0 22 15,-21-1-15,21-21 0,0 0 16,-22 0-16,22 1 0,0-1 0,0-42 31,22-1-31,-1 1 0,0 0 16,0 0-16,-21 0 0,21 0 0,0-1 15,22-41-15,-22 42 0,0-22 16,-21 22-16,21 0 0,0 21 0,1-21 16,-1 21-16,0 21 15,0 0 1,-21 0-16,0 1 0,0-1 16,0 0-16,0 0 0,0 21 0,21-20 15,-21-1-15,21 0 0,1 0 0,-1-21 16,0 21-16,0 0 0,0-21 0,0 0 15,1 0-15,20 0 0,-21 0 0,0 0 16,22-21-16,-22 21 0,21-21 0,-21 21 16,0-21-16,22 0 0,-22 0 15,0-1-15,0 1 0,0-21 16,1 21-16,-22 0 0,21-22 0,0 22 16,-21-21-16,0 21 0,0-1 0,0 1 15,0-21-15,0 63 16,0 0-1,0 0-15,0 22 0,0-22 0,0 0 16,0 21-16,-21-20 0,21-1 0,0 0 16,0 0-16,0 0 0,0 0 15,0 1-15,0-1 0,0 0 16,21-21 0,0-21-1,-21 0-15,21 21 16,-21-22-16,21 1 0,-21 0 15,22-21-15</inkml:trace>
  <inkml:trace contextRef="#ctx0" brushRef="#br0" timeOffset="15920.08">11472 7959 0,'0'-21'0,"0"42"0,-21-64 16,0 43-16,0 0 16,0 0-16,-1 0 0,1 22 0,21-1 15,-21 0-15,21 0 0,-21 0 0,21 22 16,0-22-16,0 0 0,0 0 0,0 0 15,21-21-15,0 0 0,0 0 16,1 0-16,-1 0 0,0 0 16,0-21-16,0 0 0,0 21 0,-21-21 15,0 0-15,22-1 16,-22 1-16,0-21 0,0 21 0,0 0 16,0-1-16,0 1 0,-22 0 0,1 0 15,0 0-15,0 0 0,0-1 0,0 22 16,-1 0-16,1 0 0,0 0 15,21 22-15,-21-1 0,21 0 16,-21 0-16,21 0 0,0 0 0,0 1 16,0-1-16,0 0 0,21 0 0,0 0 15,0-21-15,0 0 0,1 0 16,20 0-16</inkml:trace>
  <inkml:trace contextRef="#ctx0" brushRef="#br0" timeOffset="16204.43">12128 7705 0,'0'0'0,"0"-43"16,-21 43-1,0 0-15,0 0 0,0 22 16,0-1-16,-1 0 0,22 21 16,-21-21-16,21 22 0,0-1 0,-21 0 0,21 1 15,-21 20-15,21-20 0,-21 20 16,21 1-16,0-22 0,-21 21 0,-1 1 15,22-22-15,-21 1 0,21 20 16,0-21-16,-21-20 0,21 20 0,0 0 16,-21-21-16,21 1 0,0-1 0,0 0 15,0-42 1,21 0 0,0 21-16,0-22 0,1 1 0,-1 0 15,0-21-15,0 21 0</inkml:trace>
  <inkml:trace contextRef="#ctx0" brushRef="#br0" timeOffset="16827.83">12700 8297 0,'0'0'0,"0"-63"16,0 42-1,0 0-15,0-1 0,-21 1 16,0 0-16,-1 21 0,1 0 15,0 0-15,0 0 0,0 0 16,0 21-16,-1 0 0,1 1 0,0-1 16,0 0-16,0 21 0,21-21 0,-21 22 15,21-22-15,-22 0 0,22 21 16,0-20-16,0-1 0,0 21 0,0-21 0,0 0 16,0 1-16,0-1 0,0 0 15,22-21-15,-1 0 0,0 0 16,0 0-16,0 0 0,0 0 15,1 0-15,-1-21 0,21 21 16,-21-21-16,0-1 0,22 1 0,-22 0 16,0 0-16,21 0 0,-20-22 0,-1 22 15,0-21-15,21-64 16,-21 64-16,1-22 0,20 1 0,-21-1 0,0 1 16,-21-1-16,21 22 0,1-22 0,-1 1 15,-21 21-15,0-1 0,0 1 0,0 21 16,0 0-16,0-1 15,0 44-15,-21-1 16,21 0-16,-22 0 0,1 21 16,0 1-16,0-1 0,0 22 0,0-1 15,-1 1-15,1 20 0,0-20 0,21-1 16,0 22-16,0-22 0,0 1 0,21-1 16,0-20-16,1-1 0,-1 0 0,21 1 15,-21-1-15,22-21 0,-22 0 0,21 1 16,0-22-16,1 0 0,-1 0 15,0 0-15,1 0 0,-1 0 0,0 0 16,1-22-16,-1 1 0,-21 0 0,22 0 16,-22 0-16,0 21 0,0-21 0,0-22 15,0 22-15,-21 0 0,0 0 16,0 0-16,0-1 0,-42 22 31,21 0-31,0 0 0</inkml:trace>
  <inkml:trace contextRef="#ctx0" brushRef="#br0" timeOffset="17647.96">8869 9906 0,'0'0'0,"0"-21"0,21 0 0,-21 0 15,0-1-15,0 1 0,0 0 16,0 0-16,-21 21 16,0 0-16,-1 0 0,1 0 15,0 0-15,0 0 0,0 0 0,0 21 16,-22 0-16,22 0 0,0 1 0,-21-1 15,20 0-15,-20 21 0,21-21 0,0 1 16,0 20-16,21-21 16,-22 0-16,22 0 0,0 1 0,0-1 15,0 0-15,22-21 16,-1 0-16,0 21 0,0-21 16,0 0-16,0 0 0,22 0 0,-22 0 15,0 0-15,0 0 0,22 0 0,-22 21 16,0-21-16,0 21 0,-21 1 15,0-1-15,0 0 16,0 0-16,-21 0 0,0 0 16,0 1-16,-1-22 0,1 21 0,-21 0 15,21-21-15,-22 21 0,1-21 16,21 0-16,0 21 0,0-21 0,-1 0 0,1 0 16,21-21 15,21 21-31,1 0 0,-1-21 0,0 21 15,0 0-15,0 0 0,0 0 0,1 0 16,20 0-16,-21 0 0,0 0 0,0 21 16,1 0-16,-22 0 0,0 1 15,0-1-15,0 0 0,0 0 0,0 0 16,0 0-16,0 43 16,-22-64-16,22 21 0,-21 0 0,0 0 0,0 1 15,21-1-15,-21-21 0,0 21 0,21 0 16,-22-21-1,22 21-15,22-21 32</inkml:trace>
  <inkml:trace contextRef="#ctx0" brushRef="#br0" timeOffset="18475.91">8678 14266 0,'0'0'0,"-21"-21"16,21 0-1,0 0-15,0 0 16,21 21-16,0-21 15,1 21-15,-1 0 0,0-22 16,0 22-16,0 0 0,0-21 16,1 21-16,-44 0 31,1 21-31,-21 1 0,21-22 16,0 21-16,-22 0 0,22-21 15,0 21-15,-21 0 0,20 0 0,1 1 16,0-1-16,0-21 0,21 21 0,0 0 15,0 0-15,0 0 0,0 1 0,0-1 16,0 0-16,21 0 0,0 0 16,0 0-16,1 1 0,-1-1 15,21 0-15,-21 0 0,22 0 0,-22 0 16,21 1-16,0-22 0,-20 21 16,-1 0-16,0 0 0,0-21 0,0 21 15,-21 0-15,0 1 0,0-1 16,-21 0-16,0 0 15,0-21-15,0 21 0,-22 0 0,22 1 16,-21-22-16,21 21 0,-22 0 0,22-21 16,-21 21-16,-1-21 0,22 0 0,-21 21 15,21-21-15,0 0 0,-1 0 0,1 0 16,0 0-16,0-21 16,0 0-1,21 0-15,0 0 0,0-1 16,0-20-16,0 0 0,0-1 0,0 1 15</inkml:trace>
  <inkml:trace contextRef="#ctx0" brushRef="#br0" timeOffset="19016.28">9821 12277 0,'0'0'0,"43"-85"16,-22 64-16,-21-21 16,21 20-16,-21-20 0,21-21 15,-21 20-15,0 22 0,0 0 0,0 0 16,0 0-16,-21 21 15,0 21-15,0 0 0,-1 21 16,1 1-16,0-1 0,-21 0 16,21 22-16,-1-1 0,-20-20 0,21 20 15,0-21-15,-22 22 0,22-22 16,-21 22-16,21-22 0,0 22 0,-22-22 16,22 0-16,0 1 0,0-22 0,0 21 0,21-21 15,-22 0-15,22-42 31,22 0-15,-1 0-16,-21-21 0,21 20 0,0-20 16,0 0-16,0-1 0</inkml:trace>
  <inkml:trace contextRef="#ctx0" brushRef="#br0" timeOffset="19272.13">10139 11875 0,'21'-43'0,"-42"86"0,84-107 0,-42 22 16,1 21-16,-1-1 0,0 22 15,-42 22 1,0 20 0,-1-21-16,22 21 0,-21 22 0,-21-1 15,21-20-15,0 20 0,-22 1 0,22-1 16,-21 1-16,-1-1 0,1-20 16,0 20-16,-1-21 0,1 22 0,21-22 15,-21 1-15,-1-1 0,22 0 0,0 1 16,0-22-16,0 21 0,21-21 0,0 0 15,0 1-15,21-22 16,0 0-16,0-22 0,0 1 16,0 0-16,22 0 0,-1 0 0</inkml:trace>
  <inkml:trace contextRef="#ctx0" brushRef="#br0" timeOffset="20725.32">10626 12383 0,'0'0'0,"0"-22"16,0 44 31,0-1-47,0 0 0,0 0 16,0 0-16,-22 0 0,22 1 0,0-1 0,-21 21 15,21-21-15,0 0 0,-21 1 16,21-1-16,0 0 0,0 0 15,0 0-15,0-42 32,0 0-32,0 0 15,0 0-15,21-1 0,-21 1 0,21 0 16,1 0-16,-22-21 0,21 20 0,0 1 16,-21-21-16,21 21 0,0 0 0,0-1 15,-21 1-15,22 0 0,-1 21 16,0 0-16,0 0 15,0 21-15,-21 0 0,0 1 0,21-1 16,1 21-16,-22-21 0,0 0 16,0 22-16,0-22 0,21 0 0,-21 0 15,0 0-15,21 1 0,-21-1 0,0 0 16,0 0-16,21-21 0,0 21 16,0-21-16,1 0 0,-1 0 15,0-21-15,0 0 16,0 21-16,0-21 0,1 0 0,20-1 15,-21 1-15,0 0 0,0 0 0,1-21 16,-1 20-16,0 1 0,-21-21 16,21 21-16,-21 0 0,21-1 0,-21 1 0,0 0 15,0 42 17,0 0-32,0 1 15,0-1-15,0 0 0,0 21 0,0-21 16,0 1-16,0-1 0,0 21 0,0-21 15,0 0-15,0 22 0,21-22 0,1 0 16,-1 0-16,0 0 0,0-21 0,0 22 16,0-22-16,1 0 0,-1 0 15,21 0-15,-21 0 0,22 0 0,-1 0 0,-21-22 16,21 1-16,1 0 0,-1 0 16,0 0-16,1 0 0,-22-1 0,21 1 15,-21-21-15,1 21 0,-1-22 16,-21 22-16,0 0 0,0-21 0,0 21 15,0-1-15,0 1 0,-21 0 0,-1 21 16,1 0-16,0 0 0,0 0 0,0 0 16,0 0-16,-1 21 0,1 0 0,0 1 15,21-1-15,0 21 0,0-21 16,0 0-16,0 1 0,0-1 0,0 0 16,0 0-16,21 0 0,0 0 0,1 1 15,-1-22-15,0 0 0,21 21 16,-21-21-16,1 0 0,20 0 15,-21 0-15,21 0 0,-20 0 0,20-21 16,-21 21-16,21-22 0,-20 1 0,-1 0 16,21 0-16,-21 0 0,0 0 0,1-1 15,-22 1-15,0 0 0,21 0 0,-21 0 16,0 0-16,21 21 0,-21-22 0,0 44 31,0-1-31,-21-21 0,21 21 16,-21 0-16,21 0 0,0 0 0,0 1 15,0-1-15,0 0 0,0 0 16,0 0-16,0 0 0,0 1 16,0-1-1,0-42 1,21 21 0,-21-22-16,63-41 15,-42 42-15,-21 0 0,22-1 16,-1 1-16,0 0 0,-21 0 0,21 0 15,0 0-15,-21-1 0,21 22 16,1 22 0,-22-1-16,0 0 15,0 0-15,0 0 0,0 0 0,0 1 16,0-1-16,0 0 0,0 0 16,21 0-16,-21 0 0,0 1 15,21-22-15,0 0 0,0 0 16,0 0-16,1 0 0,-1 0 15,0 0-15,0-22 0,0 22 16,0-21-16,1 0 0,-1 0 0,0 0 16,0 0-16,0-1 0,-21 1 0,21 0 15,1 0-15,-1-21 0,0 20 16,-21 1-16,0 0 0,21 0 0,-21 0 16,0 42-1,0 0 1,0 21-16,0-20 0,0-1 0,0 0 15,0 21-15,0-21 0,0 1 16,0 20-16,0-21 0,0 0 0,0 0 16,0 1-16,0-1 0,0 0 0,21-21 15,0 21-15,1-21 0,-1 0 16,0 0-16,0 0 0,0 0 16,0-21-16,1 21 0,-1-21 15,0 0-15,0-1 0,0 1 0,0-21 16,1 21-16,-22 0 0,21-22 0</inkml:trace>
  <inkml:trace contextRef="#ctx0" brushRef="#br0" timeOffset="21184.06">13504 12002 0,'0'-64'0,"0"128"0,21-170 0,-21 63 0,0 1 15,0 0-15,0 21 0,0-1 16,0 44 0,0-1-16,0 0 0,-21 21 0,21 1 15,0-1-15,0 21 0,0-20 0,0 20 16,0 1-16,0-1 0,0-20 15,0 20-15,0-21 0,0 22 0,0-22 16,0 1-16,0-22 0,-21 63 16,21-62-16,0-1 0,0 0 0,0 0 15,0-42 17,0 0-32,0 0 0,0-1 0,0 1 0,0 0 15,21 0-15,-21-21 0,21 20 16,1-20-16,-1 21 0,-21-21 0,21 20 15,0-20-15,0 21 0,22 0 16,-22 0-16,0 21 0,0 0 0,0 0 16,0 0-16,1 0 0,-1 0 0,0 21 15,0 0-15,21 21 0,-42-21 16,0 22-16,0-22 0,0 0 0,0 21 16,0-20-16,0-1 0,0 0 0,-21 0 15,0 0-15,0 0 0,0 1 0,0-1 16,-1 0-16,-20-21 0,21 21 15,0-21-15,-22 0 0,22 0 0,0 0 16,0 0-16,0 0 0,21-21 31,0 0-31,21 0 16,0-1-16,21 22 0,-20-21 16,20 21-16</inkml:trace>
  <inkml:trace contextRef="#ctx0" brushRef="#br0" timeOffset="21520.53">14182 12510 0,'0'0'0,"0"-22"15,21 22-15,-21-21 16,21 21-16,0-21 0,0 0 16,0 0-16,1 0 0,-1 21 15,-21-22-15,21 1 0,-21 0 0,21 0 16,-21 0-16,0 0 0,0-1 0,0 1 15,0 0-15,-21 21 16,0 0-16,0 0 0,-1 21 0,1 0 16,0-21-16,0 22 0,0 20 15,0-21-15,-1 0 0,22 0 16,0 22-16,0-22 0,0 0 0,0 0 0,0 0 16,0 1-16,0-1 0,0 0 15,22 0-15,-1 0 0,0-21 0,0 0 0,0 21 16,0-21-16,1 0 0,-1 0 15,0 0-15,0 0 0,0 0 0,0 0 16,1 0-16,-1-21 0,-21 0 0,21 21 16,0-21-16,-21 0 0,21 0 0</inkml:trace>
  <inkml:trace contextRef="#ctx0" brushRef="#br0" timeOffset="21845.1">14584 12319 0,'0'0'0,"21"-21"0,-21 0 0,0-22 15,0 22-15,21 0 0,0 0 0,0 0 16,1 21-16,-1 0 0,0 0 15,0 0-15,0 21 0,0 0 0,1 0 16,-1 0-16,0 1 0,-21 20 16,0-21-16,0 0 0,0 22 0,21-1 15,-21 0-15,0-21 0,0 1 16,0-1-16,-21 0 0,0 0 0,21 0 16,-21-21-16,21 21 0,-22-21 0,1 0 15,21-21 1,0 0-1,0 0-15,21 0 16,-21 0-16,22-1 0,-1-20 0,0 21 16,0 0-16,0-22 0,0 22 15,1 0-15,-1-21 0,0 21 0,0-1 16,0 1-16,0 0 0,1 0 16,-1 21-16,0 0 15,0 0-15,0 0 0,-21 21 16</inkml:trace>
  <inkml:trace contextRef="#ctx0" brushRef="#br0" timeOffset="22252.27">15388 12298 0,'0'0'0,"21"0"0,0 0 16,1 0-16,-1 0 0,0 0 0,0-21 16,0 0-16,0 21 0,1-22 15,-22 1-15,0 0 0,0 0 16,0 0-16,0 0 15,-22 21-15,1 0 0,0 0 16,0 0-16,-21 21 0,20 0 0,1-21 16,0 21-16,0 0 0,0 0 0,0 1 15,21-1-15,-22 0 0,22 0 0,0 0 16,0 0-16,22 1 16,-1-22-16,0 21 0,0 0 0,0-21 15,0 21-15,1-21 0,-1 0 16,0 21-16,0-21 0,0 21 0,0-21 15,1 22-15,-22-1 16,0 0-16,0 0 16,-22-21-16,1 0 15,0 21-15,0-21 0,-21 0 0,20 0 16,1 0-16,0 0 0,0 0 0,-43 0 16,43 0-16,0 0 0,0 21 15,0-21-15,0 0 0,-1 0 0,1 0 16,0 0-16,0 0 0,0 0 15,21-21-15,0 0 16,-21 0-16</inkml:trace>
  <inkml:trace contextRef="#ctx0" brushRef="#br0" timeOffset="24214.2">14838 8382 0,'-21'0'0,"42"0"63,0 0-63,21 0 15,-21-21-15,22 0 0,-1 0 16,22 21-16,-22-22 0,0 1 0,1 0 16,-1 0-16,0-21 0,1 20 15,-22 1-15,0 0 0,0-21 0,0 21 16,-21-22-16,0 22 0,0 0 0,0-21 15,0 20-15,0 1 0,-21 0 16,0 21-16,0 0 0,0 0 16,-1 0-16,1 21 0,21 0 0,-21 1 15,21-1-15,-21 21 0,21 0 0,-21-20 16,21 20-16,0 0 0,0-21 16,0 22-16,0-1 0,0-21 15,0 0-15,0 1 0,21-1 0,0 0 16,-21 0-16,21 0 0,0-21 15,1 0-15,-1 0 16,0 0-16,0-21 16,-21 0-16,21 0 0,0 0 0,1-1 15,-22 1-15,21-21 0,0 21 0,0-22 16,21 22-16,-20-21 0,-1 0 0,21-1 16,-21 22-16,22-21 15,-1 21-15,0-1 0,-21 22 0,22-21 0,-1 21 16,0 0-16,-20 0 0,20 21 0,-21 1 15,21-1-15,-20 0 0,-22 0 16,0 0-16,21 22 0,-21-1 0,0-21 16,0 21-16,0-20 0,-21 20 0,-1-21 15,1 0-15,0 22 0,0-22 0,0 0 16,0-21-16,21 21 0,-22-21 16,22-21-1,0 0 1,22 0-16,-1-1 0,0 1 15,0-21-15,0 21 0,0 0 0,1-22 16,-1 1-16,0 21 0,21-22 16,-21 1-16,22 0 0,-22 21 0,0-22 0,0 22 15,0 0-15,1 0 0,-22 0 16,0 42 0,-22 0-1,1 21-15,0-21 0,0 1 16,21 20-16,-21 0 0,0 1 0,21-22 15,0 21-15,0 0 0,0 1 16,0-22-16,0 21 0,0-21 0,0 22 0,0-22 16,0 0-16,21-21 0,0 21 0,21-21 15,-21 0-15,1 0 0,20 0 16,-21 0-16,21 0 0,-20 0 0,20-21 0,0 0 16,1 21-16,-22-21 0,21-22 15,-21 22-15,22 0 0,-22-21 0,0-1 16,0 1-16,0 0 0,0-1 0,1 1 15,-22 0-15,21-22 0,-21 22 16,21 0-16,-21-1 0,0-20 0,21 20 16,-21 1-16,21 0 0,-21 21 0,0-22 15,21 22-15,-21 0 0,0 42 16,0 0 0,0 0-16,-21 22 0,0-1 0,21-21 15,-21 22-15,0-1 0,21 0 16,0 22-16,0-22 0,-21 0 0,21 1 0,0 20 15,0-20-15,0-1 0,0 0 16,0-21-16,0 22 0,0-22 16,0 0-16,21 0 0,0 0 0,-21 1 15,21-22-15,0 0 0,0 0 0,1 0 16,-1 0-16,0 0 0,0-22 16,0 22-16,0-21 0,1 0 0,-22 0 15,0 0-15,21 0 0,-21-1 0,0-20 16</inkml:trace>
  <inkml:trace contextRef="#ctx0" brushRef="#br0" timeOffset="24388.1">16827 7938 0,'0'0'0,"0"21"16,22-21 15,-1 0-31,0-21 0,0 21 15,0 0-15,22 0 0,-22-22 0,0 1 16,0 21-16,0 0 0,0-21 0,1 21 16,-1 0-16</inkml:trace>
  <inkml:trace contextRef="#ctx0" brushRef="#br0" timeOffset="25143.1">17230 8149 0,'0'0'0,"0"21"15,0 1-15,21-22 16,0 0-16,0 0 16,0 0-16,22-22 0,-22 1 0,0 0 15,0 21-15,21-21 0,-20 0 0,-1 0 16,0-1-16,0 1 0,0-21 0,-21 21 16,21 0-16,-21-1 0,0 1 0,0 0 15,0 0-15,0 0 0,-21 21 16,0 0-16,0 0 0,0 0 15,0 0-15,-1 0 0,1 21 16,0 0-16,0 0 0,0 0 16,0 1-16,-1 20 0,22-21 0,0 21 15,0-20-15,0 20 0,0-21 0,0 21 16,0-20-16,0-1 0,0 0 0,22 0 16,-1 0-16,0 0 0,0-21 0,0 0 15,0 0-15,1 0 0,20 0 0,-21 0 16,0 0-16,22 0 0,-22 0 0,0-21 15,21 0-15,-21 0 0,1 0 0,-1 0 16,21-1-16,-21 1 0,-21-21 0,21 21 16,-21 0-16,22-22 0,-22 22 15,21 0-15,-21 0 0,0 0 16,0-1-16,0 44 31,0-1-31,0 0 0,-21 0 16,21 21-16,0-20 0,-22-1 0,22 21 15,-21-21-15,21 0 0,0 1 0,0 20 16,0-21-16,-21 0 0,21 0 0,0 1 16,0-44 15,21 1-31,0 0 16,1 21-16,-1-21 0,0 0 15,0-22-15,0 22 0,22 0 16,-22 0-16,0-21 0,21 20 0,-21 1 15,22-21-15,-22 21 0,21 0 0,-21 21 16,1-22-16,-1 22 0,0 0 0,0 22 16,-21-1-16,21 21 15,-21-21-15,0 0 0,0 1 16,0-1-16,0 21 0,0-21 0,0 0 16,0 22-16,0-22 0,0 0 0,0 0 15,0 0-15,0 1 0,0-1 0,0 0 16,0 0-16,21-21 15,1 0-15,-1 0 16,0 0-16,21 0 16,-21-21-16,1 21 0</inkml:trace>
  <inkml:trace contextRef="#ctx0" brushRef="#br0" timeOffset="25936.58">18986 7980 0,'0'0'0,"0"-21"0,0 0 0,0-1 0,0 1 15,-21 0-15,0 21 0,21-21 0,-21 21 16,0-21-16,0 21 0,-1 0 16,1 0-16,0 0 0,0 21 0,0 0 15,-22-21-15,22 21 0,0 0 0,0 1 0,0 20 16,0-21-16,-1 21 0,22-20 16,0 20-16,-21-21 0,21 21 0,0-20 15,0 20-15,0-21 0,0 0 0,0 22 16,0-22-16,21 0 0,1 0 15,-1-21-15,0 0 16,0 0-16,0 0 0,0 0 0,1 0 16,-1 0-16,0-21 0,0 0 15,0 21-15,0-21 0,1-1 0,-1-20 0,0 21 16,0-21-16,0 20 0,0-20 16,1 0-16,-22-1 0,21-20 0,0 21 0,0-1 15,-21-20-15,21 20 0,0 1 0,-21-21 16,0 20-16,22-20 0,-22 20 15,0 1-15,21 0 0,-21 21 0,0-22 16,0 22-16,0 0 0,-21 42 31,21 0-31,-22 0 0,22 22 0,-21-22 16,21 21-16,-21 1 0,21-1 0,0 0 16,0 1-16,0-1 0,0 0 0,-21 22 15,21-22-15,0 0 0,0 1 0,0-1 16,0 0-16,0 1 0,0-1 0,0 0 15,0-20-15,0-1 0,21 21 0,0-42 16,-21 21-16,21 0 0,1-21 0,-1 0 16,0 0-16,21 0 0,-21 0 15,1 0-15,20 0 0,0 0 16,1-21-16,-22 0 0,21 21 0,0-21 16,1 0-16,-1-22 0,0 22 0,-20 0 15,20-21-15,-21 21 0,0-22 0,0 1 16,-21 21-16,0 0 0,0-1 0,0 1 15,0 0-15,-21 21 16,0 0-16,0 0 0,0 0 0,0 0 16,-1 21-16,22 0 0,0 1 15,0-1-15,0 0 0,0 0 0,0 0 16,0 22-16,22-22 0,-1 0 16,0 0-16,0 21 0,0-20 0,0-1 15,1 0-15,-1 0 0,-21 0 0,0 0 16,0 1-16,0-1 15,-21-21-15,-1 0 0,1 0 16,0 0-16,0 0 0,0 0 16,0 0-16,-1 0 0,1 0 0,0-21 15,21-1-15,-21 22 0,21-21 0,-21 21 16,0-21-16,21 0 0,0 0 16,0 0-16,0-1 0</inkml:trace>
  <inkml:trace contextRef="#ctx0" brushRef="#br0" timeOffset="26444.61">21018 7218 0,'0'0'0,"0"-42"0,0-22 15,0 43-15,0 0 0,0 0 16,0-1-16,-21 22 16,21 22-1,0-1-15,0 21 0,0 0 16,0 1-16,0-1 0,0 22 0,0-1 16,0-21-16,0 22 0,0-1 0,0 1 15,0-22-15,0 22 0,0-22 0,0 22 16,-21-22-16,21 21 0,0-20 0,-21-1 15,21 0-15,0 1 0,0-22 16,0 21-16,0-21 0,0 1 0,0-1 16,0-42 15,0-1-31,0 1 16,0 0-16,0 0 0,0-21 0,0 20 15</inkml:trace>
  <inkml:trace contextRef="#ctx0" brushRef="#br0" timeOffset="26745.43">20807 7493 0,'0'-42'0,"0"84"0,0-127 0,0 43 0,0 21 15,0-21-15,0-1 0,21 1 0,0 0 16,21 20-16,22-41 0,-43 42 16,21 0-16,1-1 0,-1 22 0,0 0 15,-20 0-15,20 0 0,0 0 16,1 0-16,-22 22 0,0 20 0,0 0 15,0 1-15,-21-1 0,0 0 16,0 1-16,0 20 0,-21-21 0,0 1 16,-21-1-16,20 0 0,-20 1 0,21-22 15,-21 21-15,-1-21 0,1 1 0,0-1 16,20 0-16,-20 0 0,21-21 0,-21 21 16,20-21-16,1 0 15,21 21 1,21-21-16,1 0 15,-1 0-15,0 0 0,0 0 16</inkml:trace>
  <inkml:trace contextRef="#ctx0" brushRef="#br0" timeOffset="27256.14">21632 7895 0,'21'0'0,"-21"-42"15,0 21 1,0 0-16,0-1 0,-21 1 16,0 21-16,21-21 0,-21 0 0,-21 0 15,20 21-15,22-21 0,-21 21 0,0 0 16,0 0-16,0 21 0,0 0 16,21 0-16,-22 0 15,1 0-15,21 22 0,-21-22 16,21 21-16,-21-21 0,21 22 0,0-1 15,0-21-15,0 22 0,0-22 0,0 0 16,0 0-16,0 0 0,0 0 0,0 1 16,21-22-16,0 0 0,0 0 15,1 0-15,-1 0 0,0-22 0,0 1 16,0 21-16,0-21 0,1 0 0,-1 0 16,0-22-16,0 22 0,0 0 0,0-21 15,-21 21-15,22-1 0,-1-20 16,-21 21-16,21 0 0,-21-22 0,0 22 15,0 0-15,21 21 16,-21 21 0,0 0-16,0 1 0,0-1 15,0 0-15,0 21 0,0-21 0,0 22 16,0-1-16,0-21 0,0 0 0,0 22 16,0-22-16,21 0 0,0 0 0,-21 0 15,22 1-15,-1-22 16,0 0-16,0 0 15,0 0-15,0 0 0,-21-22 16,0 1-16,22 0 0</inkml:trace>
  <inkml:trace contextRef="#ctx0" brushRef="#br0" timeOffset="27627.86">21971 7874 0,'0'0'0,"-21"-21"0,21 0 0,0 0 0,0-1 15,0 1-15,0 0 0,0 0 16,0 0-16,21 21 0,0 0 15,0 0-15,0 0 0,1 0 16,-1 0-16,0 0 0,0 21 16,0-21-16,0 21 0,1 0 0,-1 0 15,0 1-15,-21-1 0,21 0 0,-21 0 16,0 21-16,0-20 0,0-1 16,0 0-16,0 0 0,0 0 0,0 0 15,0 1-15,0-1 0,-21-21 16,0 0-16,0 0 15,21-21-15,0-1 16,0 1-16,0 0 16,0 0-16,0 0 0,21 0 0,-21-1 15,21 1-15,21-42 0,-42 42 16,21-1-16,1 1 0,-1-21 0,0 21 16,0 0-16,0 21 0,0-22 15,-21 1-15,22 21 0,-1 0 16,0 0-1,-21 21-15,0 1 0,0-1 16</inkml:trace>
  <inkml:trace contextRef="#ctx0" brushRef="#br0" timeOffset="28669.4">22500 7959 0,'0'0'0,"21"0"15,0 0-15,1 0 16,-1 0-16,0-21 0,-21-1 15,21 22-15,0-21 0,0 0 0,1 21 16,-1-21-16,0 0 0,0 21 0,-21-21 16,0-1-16,0 1 0,0 0 15,0 0-15,-21 21 32,0 0-32,0 0 0,-1 21 0,1-21 15,0 21-15,21 0 0,-21 1 0,0 20 16,0-21-16,21 0 0,0 22 0,0-22 15,-22 0-15,22 21 0,0-21 0,0 1 16,0-1-16,22 0 0,-1 0 0,0 0 16,0-21-16,0 0 0,22 0 0,-22 0 15,21 0-15,-21 0 0,22 0 16,-1 0-16,0 0 0,1-21 0,-22 21 16,21-21-16,0 0 0,-20 0 15,-1-1-15,21 1 0,-42 0 0,21 0 0,0-21 16,1-1-16,-22 22 15,0 0-15,0 0 0,0 0 0,0-1 16,-22 22 0,22 22-1,-21-1-15,0 0 16,21 0-16,-21 0 0,21 0 0,0 1 16,0 20-16,0-21 0,0 0 0,0 0 15,-21 1-15,21-1 0,0 0 0,0 0 16,0 0-16,0-42 47,0 0-47,21 0 0,-21 0 15,0-1-15,21 1 0,0 0 16,-21 0-16,21 0 0,1 0 0,-1-1 16,0-20-16,21 21 0,-21 0 0,22 0 15,-22-1-15,21 1 0,-21 21 0,1 0 16,-1 0-16,0 0 0,0 0 0,0 0 15,0 0-15,-21 21 0,0 1 16,0-1-16,0 21 0,0-21 0,0 0 16,0 1-16,0-1 0,-21 21 15,21-21-15,0 0 0,0 1 0,0-1 16,0 0-16,0 0 16,21-21-16,1 21 0,-1-21 15,0 0-15,0 0 0,0 0 0,0 0 16,1 0-16,-1-21 0,0 0 15,0 0-15,0 0 0,-21-1 0,21 1 16,1-21-16,-22 21 0,21-22 0,0 22 16,0-21-16,0 0 0,0-1 0,1 1 15,-1 0-15,0-1 0,0 1 16,-21-22-16,21 22 0,-21 0 16,21 21-16,-21-22 0,0 22 0,-21 21 31,0 0-31,0 42 0,0-20 0,0-1 15,21 21-15,-22 0 0,1 1 0,0-1 16,0 0-16,21 1 0,0-1 16,0 0-16,-21 1 0,21-1 0,0 0 15,0 1-15,0-1 0,0 0 0,0 1 16,0-22-16,0 0 0,0 21 0,21-20 16,-21-1-16,21-21 0,0 0 15,0 0-15,1 0 0,-1 0 16,0 0-16,0 0 0,0-21 15,0 21-15,1-22 0,-1 22 16,-21-21-16,0 0 0,21 0 0,0 0 16,-21 0-16,0-1 15,0 1-15,0 0 0,0 0 0,0 0 16,-21 0-16</inkml:trace>
  <inkml:trace contextRef="#ctx0" brushRef="#br0" timeOffset="28888.28">23707 7789 0,'-22'0'15,"44"0"1,-1 0 0,21 0-16,-21 0 0,22 0 0,-1 0 15,0 0-15,1-21 0,-1 21 16,0 0-16,1 0 0,-1 0 0,0 0 16,-21 0-16,1 0 0,-1 0 0,0-21 15,-42 21 16,0 0-31,-1 0 0,-20 0 16,21 0-16,0 0 0,-22 0 0,22 21 16,-21-21-16</inkml:trace>
  <inkml:trace contextRef="#ctx0" brushRef="#br1" timeOffset="35671.6">18923 2307 0,'-21'0'15,"0"0"32,21-21-31,-22 21-16,22-21 15,0 0 17,0 0-32,0-1 15,22 22-15,-1-21 0,0 0 16,0 21-16,0-21 0,0 0 0,1 21 16,-1-21-16,0 21 0,21-22 15,-21 22-15,22 0 0,-22-21 0,21 21 16,-21 0-16,22 0 0,-1 0 15,0 0-15,-20 0 0,20 0 0,0 0 16,-21 0-16,1 0 0,-1 21 16,0-21-16,0 22 0,-21-1 0,0 0 15,0 0-15,0 21 0,0-20 0,-21 20 16,0-21-16,-22 21 0,22 22 0,-21-22 16,0 22-16,-1-22 0,-20 22 15,20-1-15,1 1 0,0-1 0,-1 1 16,22-1-16,-21 1 0,21-1 0,0 1 15,-1-22-15,1 21 0,21 1 16,0-1-16,0-20 0,0-1 0,21 0 16,1 1-16,-1-1 0,21-21 15,0 22-15,22-22 0,-22 0 0,22 0 16,-1-21-16,-20 21 0,20-21 0,1 0 16,-22 0-16,21 0 0,-20 0 15,-1 0-15,0 0 0,1-21 0,-22 21 16,0-21-16,0 21 0,0-21 0,-21 0 15,0-1-15,0 1 16,0 0-16,-21 21 0,0 0 16,0 0-16,0 0 0,0 0 15,-22 0-15,22 0 0,0 0 0,0 21 16,0 0-16,-22-21 0,22 22 0,0-1 16,0 0-16,21 21 0,-21-21 15,21 22-15,-22-1 0,22 0 0,0 1 16,0 20-16,0 1 0,0 20 15,0-20-15,0 21 0,0-22 0,22 22 16,-1-22-16,0 22 0,0 0 0,0-1 16,0-20-16,1 20 0,-1 1 0,0 0 15,0-1-15,0-20 0,0 21 0,1-22 16,-22 85-16,0-63 0,0-22 16,0 1-16,-22 21 0,1-22 0,0-21 15,0 22-15,-64 21 16,64-43-16,-21-21 0,-1 0 0,1 0 0,21 1 15,-21-22-15,20 0 0,-20 0 16,21 0-16,-21 0 0,20-22 16,-20 1-16,21 0 0,-21 0 0,20-21 15,1-1-15,0 1 0,0-22 0,0 1 16,21-22-16,0 22 0</inkml:trace>
  <inkml:trace contextRef="#ctx0" brushRef="#br1" timeOffset="36344.85">20553 2540 0,'21'21'16,"0"-21"-16,-21-21 15,21 0-15,0 0 0,1 0 0,-1-1 16,0-20-16,21 21 0,-21-21 0,1 20 16,20 1-16,-21-21 0,-21 21 15,0 0-15,0-1 0,0 1 0,0 0 16,0 0-16,0 0 0,-21 21 0,0 0 16,0 0-16,-22 0 0,1 0 0,0 0 15,-1 21-15,1 0 0,0 0 16,-1 0-16,22 1 0,0 20 15,0 0-15,0-21 0,21 22 0,0-1 16,0 22-16,0-22 0,21 0 0,0 1 16,0-1-16,21 0 0,-20 1 15,20-1-15,-21-21 0,21 21 0,-20 1 16,20-1-16,-21-21 0,0 22 0,0 20 16,-21-42-16,0 0 0,0 1 15,0-1-15,-21 0 0,-21-21 0,21 21 16,-22 0-16,1-21 0,-21 0 15,20 0-15,1 0 0,-22 0 0,22 0 16,0 0-16,-1-21 0,1 0 0,21 0 16,0 0-16,0-1 0,-1 1 15,22 0-15,0 0 0,0 0 0,0 0 16,22 21-16,-1-22 0,21 1 16,-21 21-16,22 0 0,-1-21 0,0 21 15,1 0-15,-1 0 0,0-21 0,22 21 16,-22 0-16,0 0 0</inkml:trace>
  <inkml:trace contextRef="#ctx0" brushRef="#br1" timeOffset="36695.68">21061 2815 0,'0'0'0,"-21"0"32,-1 21-17,22 1-15,0-1 0,0 0 16,0 0-16,0 0 0,0 0 15,0 1-15,0-1 0,0 0 0,0 0 16,0 0-16,0 0 0,22 1 0,-1-1 16,0-21-16,0 21 0,0-21 15,0 0-15,1 0 0,-1 0 0,0 0 16,0-21-16,0 0 0,0 21 16,1-22-16,-1 1 0,0 0 0,0 0 15,-21 0-15,21-22 0,-21 22 16,0 0-16,0-21 0,0 21 15,0-1-15,0 1 0,0 0 0,0 0 16,0 42 15,0 0-31,0 0 16,0 1-16,0-1 0,0 0 0,0 0 16,21-21-16,1 21 15</inkml:trace>
  <inkml:trace contextRef="#ctx0" brushRef="#br1" timeOffset="37019.5">21759 2836 0,'0'0'0,"0"-21"0,0-21 15,0 21-15,0 0 16,-21 21 0,0 21-16,21 0 15,0 0-15,0 0 0,0 22 0,0-22 16,0 21-16,0 0 0,0 1 0,0 20 15,0 1-15,0-1 0,21 1 0,-21-1 16,0 22-16,0 0 0,0-1 0,0 1 16,0 0-16,0-1 0,0 1 15,0-22-15,-21 22 0,21-21 0,-21-1 16,0 1-16,-1-22 0,22 0 0,-21 1 16,21-22-16,-21 0 0,21 0 15,0-42 1,0 0-16,0-22 0,21 22 15,0 0-15,-21-21 0,22-1 0,-1 1 16,-21 0-16,21-1 0,0 1 0,-21-21 16,0-1-16,21 1 0</inkml:trace>
  <inkml:trace contextRef="#ctx0" brushRef="#br1" timeOffset="37263.71">21802 3239 0,'0'-64'0,"0"128"0,0-191 0,0 84 15,0 1-15,0 0 0,0-1 0,0 22 16,0-21-16,0 21 0,0-1 0,0 1 15,21 0-15,0 0 0,0 21 16,0 0-16,0 0 0,1 0 16,20 0-16,-21 21 0,-21 0 0,21 0 15,-21 1-15,0 20 0,0-21 0,0 0 16,-21 22-16,0-22 0,0 0 0,0 0 16,-22 0-16,22 0 0,-21 1 15,21-1-15,-1 0 0,1-21 0,0 0 16,21 21-16,21-42 15,0 21 1,1-21-16,-1 0 0,0 21 0,21-22 16,-21 1-16</inkml:trace>
  <inkml:trace contextRef="#ctx0" brushRef="#br1" timeOffset="37880.43">22183 2942 0,'0'0'16,"0"-21"-16,42-21 15,-21 42-15,0-21 0,-21-1 0,0 1 16,0 0-16,0 0 0,0 0 16,0 0-16,-21 21 15,0 0-15,0 21 16,0 0-16,21 0 0,-22 0 0,22 0 16,0 1-16,0 20 0,0-21 15,0 0-15,0 0 0,0 1 16,0-1-16,0 0 0,0 0 15,0 0-15,22-21 0,-1 0 0,0 0 16,0 0-16,0 0 0,0 0 16,1 0-16,-1 0 0,0-21 15,0 21-15,0-21 0,-21 0 16,21 0-16,-21-1 0,22 1 16,-22 0-16,0 0 0,0 0 0,21 0 15,-21-22-15,21 22 0,-21 0 0,0 0 16,21 0-16,0-1 0,0 1 0,1 21 15,-1-21 1,0 21-16,0 0 0,0 0 16,0 21-16,1 0 0,-1 1 0,0-1 15,0 0-15,-21 0 0,21 0 0,0 0 16,1 22-16,-1-22 0,-21 0 0,0 0 16,0 0-16,0 1 0,0-1 15,0 0-15,0 0 0,-21-21 16,-1 0-1,22-21-15,0 0 16,0 0-16,0-1 0,0 1 16,0-21-16,0 21 0,22 0 15,-1-22-15,-21 1 0,21 21 16,0-22-16,0 1 0,0 21 0,1-21 16,-1 20-16,0 1 0,0 0 0,0 21 15,0 0-15,1 0 0,-1 0 16,0 0-16,-21 21 15,0 0-15,0 1 0,21-1 0,-21 0 16,0 0-16,0 0 0,0 0 0</inkml:trace>
  <inkml:trace contextRef="#ctx0" brushRef="#br1" timeOffset="38376.37">20997 4551 0,'0'0'0,"21"-21"15,-21-22-15,0 22 0,0-21 16,0 0-16,0 20 0,0-20 0,0 21 16,0-21-16,-21 20 0,21 1 0,-21-21 15,0 42-15,0 21 16,0 0-16,21 22 0,-22-1 15,22 0-15,-21 1 0,21-1 0,-21 21 16,0-20-16,21 20 0,-21-20 16,0 20-16,21 1 0,0-22 0,0 21 15,0-20-15,0 20 0,0-20 16,0-22-16,0 21 0,21-21 0,0 0 16,0 1-16,21-1 0,-20-21 0,-1 0 15,21 0-15,-21 0 0,22 0 0,-22 0 16,21-21-16,-21-1 0,0 1 15,22 0-15,-22 0 0,0 0 0,0 0 16,22-22-16,-22 22 0</inkml:trace>
  <inkml:trace contextRef="#ctx0" brushRef="#br1" timeOffset="38616.35">21569 4509 0,'0'0'0,"21"-43"0,0-20 16,0 20-16,-21 1 0,0 0 0,0 21 15,0-22 1,0 64-16,0 22 15,0-22-15,0 21 0,-21 1 0,21-1 16,-21 21-16,21-20 0,-21-1 0,21 0 16,0 1-16,-21-1 0,21 22 0,-22-22 15,1-21-15,21 21 0,0 1 0,0-22 16,0 21-16,0-21 0,0 1 16,0-1-16,21-21 0,1 0 15,-1 0-15,21 0 0,-21 0 0,0-21 16,22 21-16,-1-22 0,-21 1 15,22 0-15,-1 0 0,-21 0 0,21-22 16</inkml:trace>
  <inkml:trace contextRef="#ctx0" brushRef="#br1" timeOffset="39619.76">22034 4720 0,'-105'127'0,"210"-254"0,-83 85 0,-22 21 15,0-22-15,0 22 0,0 0 0,0 0 16,0 0-16,0 0 0,-22 21 16,1 0-16,0 0 0,0 0 0,0 21 15,0 0-15,-22 0 0,22 0 0,0 22 16,0-22-16,-22 21 0,22 0 0,0-20 15,21 20-15,-21 0 0,21-21 16,0 22-16,0-22 0,0 0 0,0 0 16,0 0-16,21 1 0,0-22 15,0 0-15,1 0 0,-1 0 16,0 0-16,0 0 0,0-22 0,0 1 16,22 0-16,-22 21 0,0-21 0,0 0 15,-21-22-15,21 22 0,1 0 16,-22 0-16,0-21 0,0 20 0,21-20 15,-21 21-15,0 0 0,0 0 0,0-1 16,0 1-16,0 42 31,0 1-31,0-1 0,-21 0 16,21 0-16,0 21 0,-22-20 0,22 20 16,-21-21-16,21 0 0,0 22 15,0-22-15,0 0 0,0 0 0,0 0 16,0 0-16,21-21 0,1 0 15,-1 0-15,0 0 0,0 0 0,0 0 16,22 0-16,-22-21 0,21 0 0,0 21 16,-20-21-16,20 0 0,0 0 0,1-1 15,-1 1-15,0-21 0,1 21 16,-22 0-16,21-22 0,-21 22 16,0 0-16,-21-21 0,0 20 0,0 1 0,0 0 15,0 0-15,-21 21 0,0 0 16,0 0-16,0 0 0,21 21 15,-21 0-15,21 0 0,0 1 16,0-1-16,0 0 16,0 21-16,21-21 0,0 1 0,-21-1 15,21 0-15,0 0 0,-21 0 0,21 0 16,1 1-16,-22-1 16,-22-21-1,1 0 1,0 0-16,0 0 0,0-21 15,0 21-15,-1 0 0,1 0 16,21-22-16,-21 22 16,42 22 15,0-22-31,1 0 16,-1 0-16,21 21 0,-21-21 15,22 0-15,-22 0 0,21 0 0,0 0 16,1 0-16,-1 0 0,0-21 0,1 21 15,-1-22-15,0 1 0,1 0 0,-1 0 16,0 0-16,-20 0 0,20-1 0,-21 1 16,0-21-16,0 21 0,1 0 0,-22-22 15,0 22-15,0 0 0,0 0 16,0 0-16,0-1 0,-22 22 16,1 0-16,0 0 0,0 0 0,0 0 15,0 0-15,-1 22 0,1-1 0,21 0 16,0 0-16,0 0 0,0 22 0,0-22 15,0 0-15,0 21 0,21-21 0,1 1 16,-1 20-16,0-21 0,0 0 16,0 0-16,-21 22 0,21-22 0,1-21 15,-22 21-15,21 0 0,-21 0 16,-21-21 0,-1 0-16,1 0 0,0 0 0,0 0 15,0 0-15,0 0 0,-1 0 0,1 0 16,0 0-16,0 0 0,0 0 0,-22 22 15,22-22-15,-21 21 16,21-21-16</inkml:trace>
  <inkml:trace contextRef="#ctx0" brushRef="#br1" timeOffset="40692.54">18288 9567 0,'0'0'0,"0"-21"0,0 0 0,0 0 16,0 0-16,0 0 0,0-1 16,42 1-16,-21 0 0,1 0 0,-1 0 15,0 0-15,21 21 0,-21-22 0,22 1 16,-1 21-16,0 0 0,-20-21 16,20 21-16,0 0 0,-21 0 0,22 0 15,-22 21-15,0 0 0,0 1 0,-21-1 16,0 21-16,0-21 0,0 43 0,0-22 15,-21 0-15,0 1 0,0 20 0,-22 1 16,1-22-16,0 22 0,-22-1 16,22 1-16,-22-1 0,22 1 0,-21-1 15,20 1-15,1-1 0,0 1 0,20-1 16,1 1-16,0-22 0,21 0 0,0 22 16,0-22-16,0 0 0,0-20 15,21 20-15,22-21 0,-22 21 0,21-20 16,0-1-16,1 0 0,20 0 0,-20 0 15,-1-21-15,21 0 0,-20 0 0,-1 0 16,0 0-16,-20 0 0,-1 0 0,0 0 16,0-21-16,-21 0 0,0 0 15,0 0-15,-21 21 16,0 0-16,0 0 0,-1 0 16,1 0-16,0 0 0,0 0 15,0 21-15,0 0 0,-1 0 0,22 0 16,0 22-16,-21-22 0,21 21 0,-21 0 15,21 22-15,0-1 0,0 1 16,0-1-16,0 1 0,0 21 0,0-22 16,0 22-16,21-1 0,-21 22 0,21-21 15,-21 0-15,22 20 0,-22-20 0,21 21 16,-21-21-16,0-1 0,0 1 0,0 21 16,0-22-16,0 1 0,0 0 15,0-22-15,-43 22 0,22-22 0,-21 1 0,0-1 16,-1-20-16,-20-1 0,20 0 15,-20-20-15,21-1 0,-1 0 0,-20 0 16,20 0-16,1-21 0,0 0 0,-1 0 16,1 0-16,21 0 0,0 0 0,-22-21 15,22 0-15,21 0 0,-21 0 0,21-1 16,0-20-16,0 0 0,0-64 16,0 42-16,21 1 0,0-1 0</inkml:trace>
  <inkml:trace contextRef="#ctx0" brushRef="#br1" timeOffset="41244.54">20024 10605 0,'0'0'0,"42"0"0,0-22 0,1 1 15,20 0-15,-21 0 0,1 0 0,-22 0 16,21-1-16,-42 1 0,21 0 0,-21 0 15,0 0-15,0 0 0,-21 21 0,0-22 16,-21 22-16,-1 0 0,1 0 0,0 0 16,-1 0-16,1 22 0,0-1 0,-1 0 15,1 0-15,0 21 0,21 1 0,-1-22 16,1 21-16,21 1 0,0-1 16,0-21-16,0 21 0,21 1 0,1-1 15,-1-21-15,0 22 0,21-22 0,-21 21 16,22-21-16,-1 22 0,0-22 0,-20 21 15,20-21-15,-21 0 0,0 22 16,-21-22-16,0 0 0,0 0 0,0 0 16,-21 1-16,-21-22 0,21 0 15,-1 0-15,-20 0 0,21 0 0,-21 0 16,20 0-16,-20 0 0,21-22 0,0 22 16,0-21-16,-1 0 0,1 0 0,0 21 15,21-21-15,0 0 0,0-1 16,0 1-16,0 0 0,21 21 15,0-21-15,1 0 0,20 0 0,-21 21 16</inkml:trace>
  <inkml:trace contextRef="#ctx0" brushRef="#br1" timeOffset="41620.33">20701 10710 0,'0'0'0,"21"0"15,-42 22 1,0-1-1,0-21-15,-1 42 0,1-21 0,0 0 16,21 1-16,0-1 0,-21 0 0,21 21 16,0-21-16,0 1 0,0-1 15,0 0-15,0 0 0,21-21 0,0 0 16,0 0-16,1 0 0,-1 0 0,0 0 16,0 0-16,21 0 0,-20-21 15,-1 0-15,0 0 0,0 21 0,21-22 16,-20-20-16,-1 21 0,-21 0 0,21 0 15,0-22-15,0 22 0,-21 0 16,0 0-16,21 0 0,-21-1 0,0 1 16,0 42-1,0 1-15,0-1 0,-21 0 16,21 0-16,-21 0 0,21 0 0,0 22 16,-21-22-16,21 0 0,-21 0 0,21 22 15,0-22-15,0 0 0,0 0 0,0 0 16,21-21-16,0 0 0,0 0 15,0 0-15,1 0 0,20 0 16,-21-21-16</inkml:trace>
  <inkml:trace contextRef="#ctx0" brushRef="#br1" timeOffset="42064.07">21463 10583 0,'0'0'0,"0"-42"0,0-21 0,0 20 15,0-63 1,0 64-16,0 21 0,0 42 31,0 0-31,0 0 0,-21 22 0,0-1 0,-1 0 16,22 22-16,-21-22 0,21 22 0,-21-22 15,0 0-15,0 22 0,21-22 16,-21 1-16,-1-1 0,22-21 0,0 21 16,-21-20-16,21 20 0,-21-21 0,21 0 15,0 0-15,0-42 31,0 0-15,0 0-16,0 0 0,21-22 0,0 22 16,22 0-16,-22-21 0,21 21 0,-21-1 15,22 1-15,-1 0 0,0 0 16,-20 0-16,20 21 0,-21 0 0,0 0 0,0 0 16,1 21-16,-1 0 0,-21 0 15,21 0-15,-21 1 0,0-1 0,0 0 16,0 0-16,-21 0 0,0 0 0,-1 1 15,1-1-15,0 0 0,0-21 0,-21 21 16,20 0-16,-20-21 0,0 21 0,21 1 16,-22-22-16,22 0 0,0 0 0,-21 0 15,20 0-15,22-22 16,22 1 0,-1 0-16</inkml:trace>
  <inkml:trace contextRef="#ctx0" brushRef="#br1" timeOffset="42333.4">22606 10562 0,'-21'0'16,"42"0"-16,-85 0 0,43 0 0,-21 0 0,21 0 15,-22 21-15,22 1 0,-21-1 0,21 0 16,0 0-16,-22 21 0,22-20 15,0 20-15,0 0 0,21-21 0,0 22 16,-21-1-16,21 0 0,0-20 0,0 20 16,0-21-16,0 21 0,0-20 0,0-1 15,21 0-15,0 0 0,21 0 16,-21-21-16,64 0 0,-64 0 16,22 0-16,-1 0 0,0-21 0,1 0 15,-1 0-15,-21 0 0,21-1 0</inkml:trace>
  <inkml:trace contextRef="#ctx0" brushRef="#br1" timeOffset="42573.26">23114 10266 0,'0'0'0,"0"-42"0,0 20 16,0 1-16,0 0 0,-21 21 16,0 21-16,-1 0 0,1 22 15,21-1-15,-21 0 0,0 22 16,0-22-16,21 22 0,-21 105 15,-1-127-15,22 1 16,-21-1-16,21 0 0,0 1 0,0-1 16,0 0-16,0-20 0,-21-1 0,21 21 15,0-21-15,0 0 0,0 1 16,21-1-16,0-21 16,1 0-16,-1 0 0,0 0 15</inkml:trace>
  <inkml:trace contextRef="#ctx0" brushRef="#br1" timeOffset="43608.07">23580 10880 0,'21'-21'0,"-42"42"0,42-85 15,0 43-15,-21 0 0,0 0 0,0-22 16,-21 22-16,0 0 0,-1 21 16,-20-21-16,21 21 0,0 0 0,-22 0 15,1 0-15,21 0 0,-21 21 0,-1 0 16,22 0-16,-21 1 0,21-1 0,-1 21 15,1-21-15,0 22 0,0-22 0,21 21 16,0 0-16,0-20 0,0-1 0,0 21 16,0-21-16,21 0 0,0 1 0,0-1 15,1-21-15,-1 21 0,0-21 16,21 0-16,-21 0 0,1 0 0,20 0 16,-21-21-16,0 0 0,0 21 0,1-22 15,-1 1-15,-21 0 0,21 0 16,0 0-16,-21-22 0,21 22 0,-21 0 15,0-21-15,21 21 0,-21-1 0,22 1 16,-22 0-16,0 0 0,0 42 31,-22 0-31,1 0 0,0 1 0,21-1 16,-21 21-16,21-21 0,0 0 16,0 1-16,0 20 0,0-21 0,0 0 0,0 0 15,0 1-15,0-1 0,21 0 16,0-21-16,0 21 0,1-21 0,-1 0 15,21 0-15,-21 0 0,22 0 0,-22 0 16,21 0-16,0-21 0,1 21 16,-1-21-16,0 0 0,22-1 0,-22 1 15,1 0-15,-1 0 0,-21 0 0,21-22 16,-20 22-16,-1-21 0,-21 21 0,0 0 16,0-22-16,0 22 0,0 0 15,-21 21-15,-22 0 0,22 0 0,0 0 16,0 0-16,0 21 0,-1 0 0,1-21 15,0 43-15,0-22 0,21 0 16,0 0-16,0 0 0,0 0 16,0 1-16,21 20 0,0-21 0,0 0 15,22 0-15,-22 1 0,0-1 0,0 0 16,0-21-16,1 21 0,-1-21 0,0 0 16,-21 21-16,-21-21 31,0 0-31,-1-21 0,1 21 0,-21 0 15,21 0-15,0 0 0,-1 0 0,22-21 16,22 21 15,-1 0-31,21 0 0,-21 0 16,0 0-16,22 0 0,-22 0 16,21 0-16,-21 0 0,22 0 0,-22 0 15,21 0-15,-21 0 0,22-21 0,-22 21 16,21-21-16,-21-1 0,1 22 0,20-21 15,-21 0-15,0 0 0,-21 0 0,0 0 16,0-1-16,0-20 0,0 21 0,0 0 16,0 0-16,-21-1 0,0 22 15,0 0-15,0 0 0,-22 0 16,22 0-16,0 22 0,21-1 16,0 0-16,0 0 15,0 0-15,0 0 0,21 1 0,0 20 16,0-21-16,22 0 0,-22 0 0,0 1 15,0-1-15,-21 0 0,0 0 0,21 0 16,-21 0-16,-21-21 16,0 0-16,0 0 0,0 0 15,0 0-15,-1 0 0,1 0 0,0 0 16,0 0-16,0 0 0,0 0 16,21 22-1</inkml:trace>
  <inkml:trace contextRef="#ctx0" brushRef="#br1" timeOffset="51281.54">1418 2519 0,'-63'0'15,"20"0"-15,149 0 0,-233 0 0,85 0 16,21 0-16,-22 0 0,22 0 0,-21 0 0,21 0 16,-22 0-16,22 0 0,0 21 15,0-21-15,-22 0 0,22 21 16,0-21-16,0 21 0,0-21 0,21 22 15,-21-22-15,21 21 0,-22-21 16,22 21-16,0 0 16,22-21-16,-1 0 0,21 0 15,-21 0-15,22 0 0,20 0 16,1 0-16,-1 0 0,22-21 0,21 21 16,-1-21-16,1 0 0,21-1 15,0 22-15,21-21 0,1 0 0,20 0 16,-21 21-16,21-21 0,-20 0 0,20 21 15,-21-22-15,0 1 0,0 21 16,1-21-16,-1 21 0,-21-21 0,0 21 16,-21-21-16,-1 21 0,1-21 15,-21 21-15,-22 0 0,1-22 0,-1 22 16,-20 0-16,-1 0 0,-21 0 0,0 0 16,-21-21-16,-21 21 46,0 0-46,0 0 16,0 0-16,0 0 0,-22 0 0,22 0 16,-21 0-16,-22 0 0,22 0 15,-22 21-15,1 1 0</inkml:trace>
  <inkml:trace contextRef="#ctx0" brushRef="#br1" timeOffset="51723.11">1016 2773 0,'0'0'0,"-42"0"0,-1 21 0,1-21 16,0 0-16,20 21 0,1-21 15,0 21-15,21 1 16,21-22-16,22 0 15,-1 0-15,0 0 0,22 0 0,20 0 16,1 0-16,21-22 0,0 1 16,21 21-16,21-21 0,-21 0 0,42 21 15,1-21-15,-1 0 0,0-1 0,1 1 16,-1 21-16,0-21 0,1 0 16,-22 0-16,0 0 0,0 21 0,-21-22 15,0 1-15,-21 21 0,0-21 0,0 21 16,-22 0-16,-20-21 0,-1 21 0,1 0 15,-22 0-15,0 0 0,-20 0 16,-1 0-16,0 0 0,-21 21 47,0 0-47,0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56:14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1439 0,'-22'-42'15,"22"21"-15,0 0 0,0 0 16,0-1-16,0 1 0,0 0 15,0 0-15,0 0 0,0 0 16,0-1-16,0 1 0,0 0 0,0 0 16,0 0-16,0 0 0,0-1 15,0 1-15,0 0 16,0 42 15,0 0-15,0 22-16,0-22 0,0 21 0,0 1 15,0-1-15,0 0 0,0 1 16,22-1-16,-22 21 0,0-20 0,0 20 16,0 1-16,21-1 0,-21 1 0,0-1 15,0 1-15,0-22 0,0 22 16,21-22-16,-21 0 0,0 1 0,21-22 16,-21 21-16,0-21 0,0 0 0,21-21 15,0 0-15,1 0 16,-22-21-1,21 0-15,-21 0 0,21 0 16,-21-22-16,0 22 0,0-21 16,21 0-16,-21-1 0,21 1 0,-21-22 15,21 22-15,-21 0 0,0-1 0,0 1 16,22 21-16,-22-21 0,21 20 16,-21 1-16,0 0 0,21 21 15,-21 21 1,0 0-16,21 1 0,-21 20 15,21-21-15,-21 21 0,21 1 16,-21-1-16,0 0 0,22 1 0,-1-1 16,-21 0-16,21 1 0,0-1 0,0-21 0,-21 0 15,21 1-15,22-1 16,-22 0-16,0-21 0,0 0 0,22 0 16,-22 0-16,0 0 0,21 0 0,1-21 15,-22 0-15,21-1 0,-21 1 16,22 0-16,-22-21 0,0 21 0,21-22 15,-21 1-15,1 0 0,-1-1 0,-21 1 16,0 0-16,21-1 0,-21 1 0,0 0 16,0-1-16,0 1 0,0 0 15,0-1-15,0 22 0,-21-21 0,21 21 16,-21 21-16,21-22 0,-22 22 0,1 0 16,0 0-16,0 0 15,0 0-15,21 22 0,0-1 16,0 0-16,-21 21 0,21-21 0,0 1 15,0 20-15,0-21 0,0 21 16,0-20-16,21-1 0,-21 0 0,21 0 16,0 0-16,21-21 0,-20 0 0,-1 0 15,21 0-15,-21 0 0,22 0 0,-1 0 16,0-21-16,-21 21 0,43-42 16,-22 21-16,1-1 0,-1 1 0,0-21 15,1 21-15,-1-22 0,0 22 0,-21-21 16,1 0-16,-1-1 0,0 22 15,0-21-15,-21-1 0,0 1 16,0 0-16,0 21 0,0-22 0,0 22 16,0 0-16,-21 0 0,0 0 15,0 21-15,-1 0 0,1 0 16,0 0-16,21 21 0,-21 21 0,0-21 16,21 22-16,-21-1 0,21 0 0,-22 1 15,1 20-15,21-21 0,0 1 16,0 20-16,0-20 0,-21-1 0,21 21 15,0-20-15,0 20 0,-21-20 16,21-1-16,0 21 0,0-20 0,0-1 0,0-21 16,0 22-16,0-1 15,0-21-15,0 0 0,0 0 0,0 1 16,0-1-16,0-42 31,21-1-31,0 1 16,-21 0-16,21 0 0,-21-21 0,22 20 15,-1-20-15,0 0 0,-21 21 0,21-22 16,0 1-16,0 21 0,1 0 0,-22-1 16,21 1-16,0 21 0,0 0 15,0 0-15,0 21 16,-21 1-16,0-1 0,0 0 16,22 21-16,-22-21 0,21 1 15,-21-1-15,21 21 0,-21-21 16,0 0-16,21 1 0,0-1 0,0 0 15,-21 0-15,22 0 0,-1-21 0,0 21 16,0-21-16,0 0 0,0 0 16,1 0-16,-1 0 0,0 0 0,0 0 15,0-21-15,0 0 0,1 21 16,-1-21-16,0 0 0,0-22 0,0 22 16,0 0-16,-21 0 0,22-21 0,-22 20 15,21-20-15,-21 21 0,0 0 16,0 0-16,0-1 0,21 1 0,-21 0 15,0 42 17,0 0-32,0 1 0,0-1 0,0 0 15,0 0-15,0 0 0,0 22 16,0-22-16,0 0 0,0 0 0,0 21 16,0-20-16,0-1 0,0 0 0,21 0 15,0 0-15,0 0 0,22-21 16,-22 0-16,0 0 0,21 0 15,-20 0-15,20 0 0,0 0 0,-21 0 16,22 0-16,-1-21 0,-21 0 16,0 0-16,22 0 0,-22 0 0,0-1 15,0 1-15,-21-21 0,21 21 0,-21-22 16,22 22-16,-22-21 0,0 0 16,0 20-16,0 1 0,0-21 0,0 21 15,0 0-15,0-1 0,0 44 31,0-1-31,0 21 16,0-21-16,0 0 0,0 22 16,0-22-16,-22 21 0,22 1 0,-21-1 15,0 0-15,21 1 0,-21-1 16,0 21-16,21-20 0,-21-1 0,-1 22 16,22-1-16,0-21 0,0 22 0,-21-1 15,21 1-15,-21-1 0,21 22 0,-21-21 16,21-1-16,0 22 0,0-22 15,-21 22-15,21-22 0,-21 22 0,21-21 16,0-1-16,0 1 0,0-22 0,0 21 16,0-20-16,0-1 0,0 0 0,0 1 15,0-22-15,0 21 0,0-21 0,0 1 16,-22-1-16,1-21 0,0 21 0,0-21 16,0 0-16,0 0 0,-1 0 15,1 0-15,-21 0 0,21-21 0,0 0 16,-22-1-16,22-20 15,0 21-15,0-21 0,-22-22 0,22 22 16,21-22-16,0 1 0,0-1 0,0-20 16,0 20-16,0-21 0,0 22 15,21-1-15,-21-20 0,43 20 0,-22-20 0,21 20 16,-21 1-16,22-1 0,-1 1 0,0-1 16,1 22-16,-1-1 0,0 22 15,1-21-15,-1 21 0,0 0 0,1 21 16,-1-22-16,-21 22 0,22 0 0,-1 0 15,-21 0-15,0 0 0,0 0 16,-21 22 15</inkml:trace>
  <inkml:trace contextRef="#ctx0" brushRef="#br0" timeOffset="652.66">1799 2900 0,'-63'0'16,"41"0"-16,1 0 0,0 0 15,0 0-15,21 21 32,21-21-17,0 0-15,0 0 0,22 0 16,-1 0-16,22 0 0,-1 0 16,1-21-16,20 0 0,22 21 0,21-21 15,-21 21-15,42-22 0,-21 1 0,21 21 16,-21-21-16,21 0 0,1 21 0,20-21 15,-21 21-15,-21-21 0,21 21 16,-21-22-16,21 22 0,-21-21 16,0 21-16,0 0 0,-21-21 0,21 0 15,-42 21-15,21 0 0,-43 0 0,1-21 0,-1 21 16,-20 0-16,-22 0 0,0 0 16,0 0-16,-21-21 15,-21 21 1,0 0-16,0 0 0,-1 0 15,1 0-15,0 0 16,0 0-16,0 0 16,0 0-16,-1 0 0,1 0 0,0 0 15,-21 0-15,-1 21 0,1-21 16,0 21-16,-22-21 0</inkml:trace>
  <inkml:trace contextRef="#ctx0" brushRef="#br0" timeOffset="1126.39">1884 3090 0,'0'0'0,"-43"0"0,22 0 16,0 0-16,0 0 0,0 22 15,0-22-15,-1 0 16,44 0 0,-1 0-1,21 0-15,0 0 0,1 0 16,-1 0-16,43 0 0,-22 0 0,22 0 16,21 0-16,0-22 0,-1 1 0,22 21 15,0-21-15,0 0 0,0 21 0,0-21 16,22 0-16,-1 21 0,-21-22 0,21 1 15,-21 21-15,0-21 0,0 0 16,0 21-16,0-21 0,-21 21 0,21-21 16,-21 21-16,-1 0 0,-20-22 15,21 22-15,-43 0 0,22 0 0,-21-21 16,-22 21-16,0-21 0,1 21 0,-22 0 16,0 0-16,0 0 0,0 0 15</inkml:trace>
  <inkml:trace contextRef="#ctx0" brushRef="#br0" timeOffset="12535.01">2074 5355 0,'0'-21'16,"-21"21"-16,21-21 15,0 0 1,0 0 0,0-1-1,0 44 48,-21-22-63,21 21 0,0 0 15,0 0-15,-21 0 16,21 0-16,0 1 0,0-1 0,0 0 16,0 0-16,0 0 0,0 0 15,0 1-15,0 20 0,-21 0 0,21-21 16,0 22-16,0-1 0,0 0 0,0 1 16,0-1-16,0 0 0,0-20 15,0 20-15,0 0 0,0 1 16,0-1-16,0-21 0,0 21 15,0 1-15,0-22 0,0 21 0,0 1 16,0-1-16,0 0 0,0 22 0,0-22 16,0 0-16,-22 22 0,22-22 15,0 22-15,0-1 0,0-20 0,-21 20 16,21-21-16,0 22 0,-21-22 0,21 22 16,0-1-16,0 1 0,0-1 15,0 1-15,-21-1 0,21 1 0,0-1 16,-21 1-16,21-1 0,0 1 15,-21-1-15,21 1 0,0 20 16,0-20-16,0 21 0,-22-1 0,22-20 16,0 20-16,-21-20 0,21 21 15,0-22-15,0 1 0,0 20 0,0-20 16,0-1-16,0 22 0,0-22 0,21 1 16,-21-1-16,22 1 0,-22-1 15,21-20-15,-21 20 0,0 1 0,0-22 16,0 22-16,21-22 0,-21 21 0,0-20 15,21-1-15,-21-21 0,0 22 16,0-22-16,0 0 0,0-42 31,0-22-15,0 22-16,0-21 0,21 0 0,-21-22 16,0 22-16</inkml:trace>
  <inkml:trace contextRef="#ctx0" brushRef="#br0" timeOffset="15037.01">2138 5313 0,'0'0'0,"-21"0"15,-1 0 1,1 0-16,21 21 63,21-21-17,1 0-30,-1 0-16,0 0 0,0 0 16,0 0-16,0 0 0,1 0 15,-1 0-15,0 0 0,21 0 0,-21 0 16,1 0-16,20 0 0,-21 0 16,21 0-16,1 0 0,-22 0 0,21 0 15,1 0-15,-1 0 0,0 0 0,1 0 16,20 0-16,-21 0 0,1 0 15,-1 0-15,0-21 0,1 21 0,20 0 16,-20 0-16,-1 0 0,0 0 16,22 0-16,-22 0 0,0 0 15,1 0-15,20 0 0,-20 0 0,-1 0 16,0-21-16,1 21 0,-1 0 0,0 0 16,1 0-16,-1 0 0,0 0 15,1 0-15,-1-21 0,0 21 0,1 0 16,-22 0-16,21 0 0,0 0 0,1 0 15,-1 0-15,0 0 0,1 0 16,-1 0-16,0-22 0,22 22 0,-22 0 16,22 0-16,-1 0 0,1 0 15,-1 0-15,1 0 0,63 0 16,-64-21-16,1 21 0,-1 0 16,1 0-16,-1 0 0,22 0 0,-22 0 15,22 0-15,-21 0 0,20 0 0,-20 0 16,20 0-16,-20 0 0,-1 0 15,1 0-15,21 0 0,-22 0 0,1-21 16,-1 21-16,1 0 0,-1 0 0,1 0 16,-1 0-16,22 0 0,-22 0 15,1 0-15,-1 0 0,22-21 0,-22 21 16,-20 0-16,20 0 0,1 0 0,-22 0 16,22 0-16,-22 0 0,21 0 15,-20 0-15,20 0 0,-20 0 16,20 0-16,-21 0 0,1 0 0,-1 0 15,0 0-15,1 0 0,-22 0 0,21 0 16,-21 0-16,1 0 0,-1 0 16,-21 21 15,-21 0-15,21 0-16,0 1 15,-22-1-15,22 0 16,-21 0-16,21 0 0,0 0 0,-21 1 15,0-1-15,21 21 0,-21-21 16,21 0-16,0 22 0,-21-22 16,-1 21-16,22 1 0,-21-1 15,21-21-15,0 43 0,0-22 0,0 0 16,0 1-16,0-1 0,0 21 0,0-20 16,0-1-16,0 22 0,0-1 0,0-21 15,0 22-15,0-1 0,0 1 16,0-1-16,0 1 0,0-1 0,0 1 15,0-1-15,0 1 0,0-1 0,0-20 16,0 20-16,0 1 0,0-1 16,21 1-16,-21-1 0,0 1 0,0-1 15,0 1-15,0-1 0,0 1 16,0-22-16,0 22 0,0-22 0,0 21 16,0 1-16,0-1 0,0 1 0,0-1 15,-21 1-15,21-1 0,0 1 0,0-22 16,0 22-16,-21-1 0,21-20 0,0 20 15,-21 1-15,21-22 0,0 21 16,0 1-16,0-1 0,-21 1 0,21-1 16,0 1-16,0-22 0,0 22 0,0-1 15,0-20-15,0 20 0,0-21 0,0 1 16,0 20-16,0-20 0,0 20 0,0-21 16,0 1-16,0 20 0,0-20 15,0-1-15,0 0 0,0 1 16,0-1-16,0-21 0,0 21 0,0-20 15,0-1-15,0 0 0,0 0 0,0 0 16,0 0-16,0 1 0,-21-1 31,-1-21-15,1 0 0,0 0-16,0 0 15,0 0 1,0 0-16,-1 0 15,1 0-15,0 0 16,0 0-16,0 0 0,0 0 0,-1 0 0,1 0 16,-21 0-16,21 0 0,-22 0 15,1 0-15,-21 0 0,20 21 0,1-21 16,-22 0-16,22 0 0,-21 0 0,-1 21 16,22-21-16,-22 0 0,22 0 0,-22 0 15,22 0-15,-21 0 0,20 0 16,-20 0-16,-1 21 0,1-21 0,-1 0 15,1 0-15,-1 0 0,-20 0 0,20 0 16,-21 0-16,22 0 0,-1 0 0,1 21 16,-1-21-16,1 0 0,-1 0 15,1 0-15,-1 0 0,22 0 16,-21 0-16,-1 0 0,1 0 0,-22 0 16,21 22-16,-20-22 0,20 0 0,-20 0 15,20 0-15,-21 0 0,22 0 0,-22 0 16,22 0-16,-1 0 0,22 0 0,-22 0 15,22 0-15,-21 0 0,20 0 16,1 0-16,0 0 0,-1 0 0,1 0 16,0 21-16,-1-21 0,22 0 0,-42 0 15,20 0-15,1 0 0,0 0 0,-1 0 16,1 0-16,0 0 0,20 21 16,-20-21-16,0 0 0,21 0 15,-22 0-15,22 0 0,-21 0 0,21 0 16,-22 0-16,22 0 0,-21 0 15,21 0-15,-22 0 0,1 0 0,0 21 16,20-21-16,-20 0 0,0 0 0,-1 0 16,1 21-16,0-21 0,-1 0 0,22 0 15,-21 21-15,0-21 0,-1 0 16,22 0-16,-21 0 0,21 0 0,-1 22 16,1-22-16,0 0 0,0 0 15,0 0 1,0 0-16,-1 0 15,1-22 1,0 22-16,0-21 16,0 0-1,0 21 1,21-21 0,-22 21-16,1-21 15,0 21-15,21-21 16,0-1-16,-21 1 15,21 0-15,0 0 16,0 0 0,0 0-16,0-1 15,21 22-15,0-21 0,0 0 16,1 0-16,-1 0 0,21-22 16,-21 22-16</inkml:trace>
  <inkml:trace contextRef="#ctx0" brushRef="#br0" timeOffset="15794.62">1778 4424 0,'0'0'0,"0"-21"0,21 21 0,-21-21 15,0-1-15,0-20 0,0 21 16,0 0-16,0 0 0,0-1 16,0 1-16,0 42 31,21 1-31,-21 20 0,0 0 16,21-21-16,-21 43 0,0-22 0,0 1 15,0-1-15,22 21 16,-22-20-16,0 20 0,0-20 0,0-1 15,21 0-15,-21 1 0,0-22 0,0 0 16,0 0-16,0 0 0,21 0 16,0-21-16,-21-21 15,21 0 1,-21 0-16,0 0 16,0 0-16,0-1 0,0-20 0</inkml:trace>
  <inkml:trace contextRef="#ctx0" brushRef="#br0" timeOffset="16329.29">1736 4382 0,'0'0'0,"-22"-22"0,22 1 16,0 0 0,0 0-16,22 0 0,-1 0 0,21-1 15,-21 1-15,22 0 0,-1 21 0,0-21 16,1 21-16,-1 0 0,21 0 15,-20 0-15,-1 21 0,0-21 0,-20 21 16,20 0-16,-21 1 0,-21-1 16,0 0-16,0 0 0,0 0 15,-21 22-15,0-22 0,-22 0 0,22 0 16,-21 0-16,21 0 0,-22 1 16,22-1-16,0-21 0,-21 21 0,21-21 15,-1 0-15,1 0 16,21-21-1,21 0-15,1 21 16,20-22-16,-21 22 0,0 0 16,22 0-16,-22 0 0,21 0 15,0 0-15,1 22 0,-22-1 0,21-21 16,1 21-16,-22 0 0,21 0 0,-21 0 16,-21 22-16,0-22 15,0 0-15,0 0 0,0 22 0,-42-22 16,21 21-16,-22-21 0,1 0 0,0 1 15,-1-1-15,1 0 0,0-21 16,-1 0-16,22 0 0,-21 0 0,21 0 16,0 0-16,-1 0 0,1 0 0,0-21 15,21 0-15,0-1 16,0 1-16,0 0 0,0 0 16,0 0-16,0 0 0,0-1 15,0 1-15,21 21 0,0-21 16,1 0-16,-1 21 0,21-21 0</inkml:trace>
  <inkml:trace contextRef="#ctx0" brushRef="#br0" timeOffset="16842.2">2942 4551 0,'0'0'0,"0"-21"16,0 0-16,0-1 0,0 1 15,0 0-15,-21 0 16,0 21-16,0 0 0,-1 0 16,1 0-16,0 0 15,0 0-15,0 0 0,0 21 0,-1-21 16,1 21-16,0 0 0,21 1 16,0 20-16,-21-21 0,21 0 0,-21 22 15,21-22-15,0 0 0,0 21 0,0-21 16,0 1-16,0-1 0,0 0 15,0 0-15,0 0 0,21-21 0,0 0 16,0 0-16,0 0 0,1 0 16,-1 0-16,0-21 0,0 0 15,0 21-15,0-21 0,1-22 0,-1 22 16,0 0-16,0 0 0,0 0 16,-21-22-16,21 22 0,1 0 0,-22-21 15,0 21-15,0-1 0,0 1 16,0 0-16,0 42 31,0 0-31,0 22 16,0-22-16,0 0 0,0 0 0,-22 0 15,22 22-15,0-22 0,0 0 0,0 0 16,0 0-16,0 1 0,0-1 16,0 0-16,0 0 0,22-21 15,-1 0-15,0 0 16,0-21-1,0 21-15,0-21 0,1 0 16</inkml:trace>
  <inkml:trace contextRef="#ctx0" brushRef="#br0" timeOffset="17971.45">3641 4382 0,'0'0'0,"0"-22"0,0 1 0,0 0 15,-22 21 1,1 0-16,0 0 0,0 21 15,-21-21-15,-1 21 0,22 1 0,-21-1 16,21 0-16,-1-21 0,1 21 0,0 0 16,21 0-16,-21-21 0,21 22 15,0-1-15,21 0 16,0-21-16,0 0 16,1 21-16,-1-21 0,0 21 0,21-21 15,-21 0-15,1 21 0,-1-21 16,0 22-16,0-22 0,0 21 15,-21 0-15,0 0 16,0 0 0,-21-21-16,0 21 0,0-21 0,-22 0 15,22 0-15,0 22 0,-21-22 0,21 0 16,-1 0-16,-20 0 0,21 0 16,0-22-16,0 1 0,-1 21 0,1-21 15,21 0-15,-21 21 16,21-21-16,21 42 47,0-21-47,1 21 0,-22 0 0,21-21 15,0 21-15,0 1 0,0-22 16,0 21-16,1 0 0,-1-21 0,0 0 16,0 0-16,0 0 0,22 0 0,-22 0 15,21 0-15,-21 0 0,22 0 0,-22-21 16,21 0-16,-21 21 0,22-22 15,-22 1-15,0 0 0,0 0 16,0 0-16,0 0 0,1-1 0,-22 1 16,0 0-16,0 0 0,0 0 0,0 0 15,0-1-15,0 1 0,0 0 16,0 0-16,0 42 31,0 0-31,0 0 16,0 1-16,0 20 0,0-21 0,0 0 15,0 0-15,0 1 0,0-1 16,0 0-16,0 0 0,0 0 0,0 0 0,0 1 16,21-22-1,0 0-15,0 0 16,0 0-16,0 0 0,1 0 16,-1-22-16,0 1 0,0 21 0,0-21 15,0 0-15,1 0 0,-1 0 16,0-1-16,0 1 0,0-21 0,0 21 15,-21 0-15,22-1 0,-1 1 0,0 0 16,0 0-16,0 0 0,-21 0 0,21 21 16,1 0-16,-22 21 31,0 0-31,21-21 16,-21 21-1,21-21 16,-21-21-15,0 0 0,0 0-1,-21 21 1,0-22-16,-1 22 0,1 0 16,0 22-16,0-1 15,21 0-15,0 0 0,-21 0 16,0 0-16,21 1 0,-22-1 0,22 21 15,0-21-15,0 0 0,0 1 16,0-1-16,0 0 0,0 0 16,0 21-1,22-42-15,-1 0 0,0 0 0,0 0 16,0 0-16,0 0 0,1 0 0,-1 0 16,0 0-16,0-21 0,0 21 15,0-21-15,1 0 0,-1 21 0,-21-21 16,21 0-16,0-1 0,-21 1 15,0 0-15,0 0 0,0 0 0,0 0 16</inkml:trace>
  <inkml:trace contextRef="#ctx0" brushRef="#br0" timeOffset="18167.34">3895 4064 0,'-22'0'16,"1"0"0,0 0-1</inkml:trace>
  <inkml:trace contextRef="#ctx0" brushRef="#br0" timeOffset="18754.77">5482 4191 0,'0'0'0,"0"-21"0,21-64 16,0 64-16,-21 0 16,0 0-16,0-22 0,0 22 0,0 0 15,0 0-15,-21 21 16,0 0-16,0 0 0,0 0 0,-22 0 15,22 0-15,0 21 0,0 21 16,0-20-16,0 20 0,-1 0 0,1 1 16,0 20-16,0-21 0,21 22 0,0-22 15,0 22-15,0-22 0,0 22 0,0-22 16,0 0-16,0 1 16,0-1-16,0 0 0,0 1 0,0-22 15,21 21-15,0-21 0,0-21 0,1 21 0,20-21 16,-21 0-16,21 0 0,-20 0 15,20 0-15,0-21 0,1 0 16,-1 0-16,0 0 0,-21 0 0,22-1 16,-1 1-16,0 0 0,-20-21 0,20 21 15,-21-1-15</inkml:trace>
  <inkml:trace contextRef="#ctx0" brushRef="#br0" timeOffset="19174.53">5905 4445 0,'0'0'16,"0"-21"-16,0 0 0,0 0 0,0-22 0,-21 43 15,0-21-15,21 0 0,-21 21 0,0 0 16,0 0-16,-1 0 0,1 21 15,21 0-15,-21 0 0,0 1 0,21 20 16,0-21-16,-21 21 0,21-20 16,-21 20-16,21-21 0,0 0 0,0 22 15,0-22-15,-22 0 0,22 0 0,0 0 16,0 0-16,0 1 16,22-22-16,-1 0 0,0 0 15,0 0-15,0 0 0,0-22 0,1 1 16,-1 0-16,0 21 0,0-21 0,-21 0 15,21-22-15,0 22 0,1 0 16,-22 0-16,21 0 0,-21-22 0,0 22 16,0 0-16,0 0 0,0 0 15,0 0-15,0 42 32,0 0-32,0 0 0,0 0 15,0 0-15,0 22 0,0-22 0,0 0 16,0 21-16,0-20 0,0-1 0,0 21 15,0-21-15,21 0 0,0 1 16,-21-1-16,21-21 0,0 21 0,1-21 16,-1 0-16,0 0 0,0 0 15,0 0-15,0-21 0,-21 0 16,22-1-16,-1 1 0,0 0 0,-21 0 16,21 0-16,0-22 0,0 22 15</inkml:trace>
  <inkml:trace contextRef="#ctx0" brushRef="#br0" timeOffset="19428.38">6498 3831 0,'0'21'0,"0"-42"0,-21 21 16,0 21 0,0 1-16,21 20 0,-22 0 0,22 1 15,-21-1-15,0 0 0,21 22 16,0-22-16,0 22 0,0-22 0,0 21 15,0-20-15,0-1 0,-21 0 16,21 1-16,0-1 0,0-21 0,0 22 16,0-22-16,0 0 0,0 0 0,0 0 15,0 0-15,21-21 16,0 0-16,0 0 16,1-21-16,-1 0 0,0 21 15,0-21-15</inkml:trace>
  <inkml:trace contextRef="#ctx0" brushRef="#br0" timeOffset="20099">6985 4276 0,'0'0'0,"-21"0"32,0 0-32,-1 0 0,1 21 0,0 0 15,0 0-15,0 0 0,0 1 0,21-1 16,-22 21-16,1-21 0,0 0 15,21 22-15,-21-22 0,21 0 0,0 0 16,0 0-16,0 1 0,0-1 0,0 0 16,0 0-16,0 0 0,21-21 15,0 0-15,0 0 16,1 0-16,-1 0 0,0 0 0,21 0 16,-21-21-16,1 21 0,-1-21 15,21 0-15,-21 21 0,0-21 0,1-1 16,20 1-16,-21 0 0,0 21 0,-21-21 15,21 0-15,-21 0 0,22-1 0,-22 1 16,0 0-16,0 0 16,0 42 15,0 0-31,0 0 0,0 1 0,0-1 16,-22 0-16,22 0 0,0 0 15,0 0-15,0 1 0,0-1 0,0 0 16,0 0-16,0 0 15,22-21-15,-1 0 16,0 0-16,0 0 16,0-21-16,0 21 0,1-21 0,-22 0 15,21 21-15,0-21 0,0-1 16,0 1-16,-21 0 0,21 0 0,1 0 16,-22 0-16,0-1 0,0 1 0,21 0 15,-21 42 16,0 0-31,0 1 16,0-1-16,0 0 0,0 0 0,0 0 16,0 0-16,0 1 0,0-1 15,0 0-15,0 0 0,0 0 16,21-21 0,0 0-16,0 0 0,0 0 15,1 0-15,-1-21 16,0 0-16,0 0 0,0 0 15,-21-1-15,21 1 0,1-21 0,-1 21 16,0-22-16</inkml:trace>
  <inkml:trace contextRef="#ctx0" brushRef="#br0" timeOffset="20335.74">7874 4085 0,'0'0'0,"0"-42"0,0 0 16,0-1-16,0 22 0,0-21 0,0 21 16,0 42-1,0 0 1,0 0-16,0 21 0,0 1 15,-21-1-15,21 0 0,0 22 0,-21-22 16,21 22-16,0-22 0,0 0 0,-22 1 16,22-1-16,-21 0 0,21 1 0,-21-22 15,21 21-15,0-21 0,0 1 0,0 20 16,-21-42-16,21 21 0,0 0 16,0 0-16,21-21 15,0 0 1,0 0-16,1-21 0,-1 21 0,0-21 15,0 0-15</inkml:trace>
  <inkml:trace contextRef="#ctx0" brushRef="#br0" timeOffset="20770.49">8276 4403 0,'0'0'16,"0"-21"-16,0-1 0,0 1 0,0 0 15,0 0-15,-21 21 16,0 0-1,21 21-15,-21 0 0,-1 0 0,1 1 16,21-1-16,-21 0 0,0 21 0,0-21 16,21 1-16,0-1 0,-21 0 15,21 21-15,-22-42 0,22 21 0,0 1 16,0-1-16,0 0 16,22-21-16,-1 0 15,0 0-15,0 0 0,0-21 16,0 21-16,-21-21 0,22 21 0,-1-22 15,0 1-15,-21 0 0,21 0 0,0 0 16,-21 0-16,21-1 0,-21 1 0,0-21 16,0 21-16,22 21 0,-22-21 15,21 21 1,-21 21-16,0 0 0,0 21 16,0-21-16,0 1 0,0-1 15,0 0-15,0 0 0,0 0 16,0 0-16,0 1 0,0-1 0,0 0 15,0 0-15,21-21 16,0 0 0,0 0-16,0 0 15,1-21-15,-22 0 0,21 0 16,0-1-16</inkml:trace>
  <inkml:trace contextRef="#ctx0" brushRef="#br0" timeOffset="21054.33">8742 3831 0,'0'0'0,"0"-21"16,0 0-16,0 0 0,0 42 31,-21 0-31,21 21 16,0-20-16,0 20 0,0 0 15,-22 1-15,22 20 0,-21-21 0,21 1 16,0 20-16,0-20 0,-21-1 0,21 0 15,-21 1-15,21-1 0,0-21 0,0 21 16,0-20-16,-21-1 0,21 0 0,0 0 16,0 0-16,21-21 31,0 0-15,0 0-16,0-21 0,1 0 15,-1 21-15,-21-21 0</inkml:trace>
  <inkml:trace contextRef="#ctx0" brushRef="#br0" timeOffset="21413.97">8869 4318 0,'0'0'16,"0"-21"-16,0 0 0,0 42 31,0 0-31,-21 0 0,21 0 0,-22 1 16,22 20-16,0-21 0,0 0 15,0 0-15,-21 22 0,21-22 0,0 0 16,0 0-16,0 0 15,0 1-15,0-1 0,21-21 16,1 0-16,-1 0 0,0 0 16,0 0-16,0 0 0,0 0 0,1 0 15,-1-21-15,0-1 0,0 22 0,-21-21 16,0 0-16,21 0 0,-21 0 16,0 0-16,0-1 0,0 1 0,0 0 15,0 0-15,-21 0 0,0 0 0,21-1 16,-21 22-16,0 0 0,-1 0 15,1 0-15,0 0 0,0 0 16,21 22 0,0-1-16,0 0 15,0 0 1,21-21 0</inkml:trace>
  <inkml:trace contextRef="#ctx0" brushRef="#br0" timeOffset="21799.14">9123 4339 0,'0'0'0,"21"-21"15,0 21-15,0 0 16,0 0 0,1 0-16,-1 21 15,0 0-15,-21 1 0,21-1 16,-21 0-16,0 0 0,0 0 0,21 0 15,-21 1-15,0-1 0,0 0 0,0 0 16,0 0-16,0 0 0,0 1 0,0-1 16,-21 0-16,21 0 0,-21-21 15,21 21-15,-21-21 16,21-21 0,0 0-1,0 0-15,21 0 0,0-1 16,-21 1-16,21 0 0,0 0 15,-21-21-15,22 20 0,-1 1 0,-21 0 16,21 0-16,0 0 0,0 0 16,0-1-16,1 22 0,-1-21 0,0 21 15,0-21-15,0 21 0,0 0 16,1-21-16,-1 21 0,-21-21 16,0 0-16,0-1 15</inkml:trace>
  <inkml:trace contextRef="#ctx0" brushRef="#br0" timeOffset="22130.95">8530 4001 0,'-21'0'0,"42"0"0,-63 0 0,21 0 16,42 0-1,0-22-15,0 22 16,21-21-16,-20 21 0,20-21 0,0 21 16,22-21-16,-22 21 0,0 0 0,1-21 15,-1 21-15,0 0 0,1 0 16,-22 0-16,0-21 0,21 21 16,-20 0-16,-1 0 0,0 0 15,-42 0 48,0 21-63,-1-21 0,1 21 0,0 0 15,0-21-15</inkml:trace>
  <inkml:trace contextRef="#ctx0" brushRef="#br0" timeOffset="23983.25">2879 5884 0,'0'22'47,"0"-44"93,21 22-124,-21-21 0,0 0-1,21 21 1,-21-21-16,0 0 31,0 0-15,0-1-16,0 1 15,-21 21-15,21-21 16,0 0 0,-21 21 46,21 21-46,-22-21-16,22 21 0,0 0 0,0 1 15,0-1-15,0 0 16,0 0-16,0 0 0,0 0 0,0 1 16,0-1-16,0 21 0,0-21 0,0 0 15,0 22-15,0-22 0,0 0 16,0 21-16,0-20 0,0 20 0,0-21 16,0 0-16,0 22 0,0-22 0,0 21 15,0 0-15,-21-20 0,21-1 16,0 21-16,0-21 0,-21 0 0,21 1 15,0-1-15,0 0 16,0-42 62,0 0-78,0-1 16,0 1-16,0 0 15,0 0-15,0 0 16,0 0-16,0-1 0</inkml:trace>
  <inkml:trace contextRef="#ctx0" brushRef="#br0" timeOffset="24963.69">2476 6160 0,'0'0'16,"-21"0"-16,0 0 0,0 0 15,0 21 1,0-21-16,42 0 78,0 0-78,0 0 0,0 0 16,22 0-16,-1 0 0,0 0 0,1 0 15,-1 0-15,21-21 0,-20 21 0,-1 0 16,0 0-16,22 0 16,-22 0-16,1 0 0,-22-22 0,21 22 15,0 0-15,-20 0 0,20 0 0,-21 0 16,0 0-16,0 0 0,-42 0 78,0 0-78,0 0 0,-21 0 16,20 0-16,1 0 0,0 0 0,-21 0 15,21 0-15,-22 22 16,1-22-16,21 0 0,-22 0 0,1 0 16,0 0-16,21 0 0,-22 0 0,22 0 15,-21 0-15,21 0 0,-1 21 16,1-21-16,0 0 0,0 0 0,0 0 15,0 0-15,-1 0 16,1 0-16,42 0 63,1 0-63,-1 0 0,21 0 15,-21 0-15,22 0 0,-22 0 16,21 0-16,0 0 0,1-21 15,-22 21-15,21 0 0,1 0 0,-22 0 16,21 0-16,-21-22 0,0 22 0,1 0 16,-1 0-16,0 0 0,0 0 15,-42 0 17,0 0-32,0 0 15,-22 0-15,22 0 0,0 0 0,-21 0 16,20 0-16,-20 0 0,21 0 0,0 0 15,0 0-15,-1 0 0,1 0 16,0 0-16,0 0 16,21 22-16,-21-22 0,0 0 31,-1 21-15,44-21 15,20 0-16,-21-21-15,0-1 0</inkml:trace>
  <inkml:trace contextRef="#ctx0" brushRef="#br0" timeOffset="26679.22">4191 6244 0,'-21'0'31,"0"0"1,21 21-17,-22-21 63,1 0 79,21 22-142,-21-22 1,0 0-1,0 0 1,0 0 0,-1 0-1,44 0 48,-1 0-63,0 0 15,21 0-15,-21 0 0,22 0 0,-1 0 16,0 0-16,1 0 0,20 0 0,-20 0 16,-1 0-16,0 0 0,1 0 15,-1 0-15,0 0 0,-21 0 0,1 0 16,-1 0-16,0 0 0,-42 0 31,-22 0-31,22 0 16,0 0-16,0 0 0,-21 0 15,20 0-15,-20 0 0,21 0 0,0 0 16,-22 0-16,22 0 0,-21 0 16,21 0-16,0 0 0,-1 0 0,1 0 15,-21 0-15,21 0 16,42 0 15,0 0-31,0 0 0,22 0 0,-22-22 16,21 22-16,0 0 0,1 0 15,-1 0-15,0 0 0,-20 0 0,20-21 16,0 21-16,-21 0 0,1 0 0,-1 0 16,0 0-16,-42 0 31,0 0-15,-22 0-16,22 0 0,-21 0 0,21 0 15,-1 0-15,1 0 0,0 0 0,0 0 16,0 0 15,0 0-15,-1 0-1,1 0 1,64 0 15,-22-21-31</inkml:trace>
  <inkml:trace contextRef="#ctx0" brushRef="#br0" timeOffset="27063.72">5736 5757 0,'0'0'0,"0"-21"0,-21 0 15,21 0-15,0 0 0,21 21 32,0 21-32,0-21 15,1 21-15,-1 21 0,0-20 16,0 20-16,21-21 0,1 21 0,-1 1 16,0-1-16,1 0 0,-22 1 0,21-1 15,1-21-15,-22 22 0,0-1 16,0-21-16,0 21 0,0-20 0,1-1 15,-22 0-15,0 0 0,0 0 0,0 0 16,0 1-16,21-22 0,-21 21 16,0-42 15,0-1-31,0 1 16,-21 0-16,21 0 0,0 0 0,0 0 15,0-1-15,0 1 0,0-21 0,0 21 16</inkml:trace>
  <inkml:trace contextRef="#ctx0" brushRef="#br0" timeOffset="27390.53">6498 5715 0,'0'0'0,"0"-21"16,0 0-16,-21 21 31,0 0-31,0 0 16,-22 21-16,22 0 0,0 0 0,-21 0 15,-1 22-15,1-1 0,0 0 0,-1 1 16,1-1-16,0 0 0,-1 1 0,1-1 16,0 0-16,20-20 0,-20 20 15,21 0-15,0-21 0,0 1 0,-1 20 16,1-21-16,21 0 0,-21 0 16,21 1-16,0-44 46,0 1-30,0 0 0,-21 21-1,0 0-15,0 0 0,-1 0 0,1 0 16</inkml:trace>
  <inkml:trace contextRef="#ctx0" brushRef="#br0" timeOffset="27954.99">3408 7557 0,'0'-22'0,"0"44"0,0-65 0,-21 43 15,-1 21 16,22 1-31,0-1 0,0 0 16,0 0-16,0 0 16,0 0-16,0 1 0,22-22 15,-1 0-15,0 0 16,0 0-16,0 0 0,0 0 16,1-22-16,-22 1 15,0 0-15,0 0 0,0 0 16,0 0-16,-22 21 15,1 0-15,0-22 0,0 22 0,0 0 16,0 0 0,-1 0-16,1 0 0,21 22 15,-21-22-15,21 21 0,0 0 0,-21 0 16,21 0-16,0 0 16,0 1-16,0-1 15,21-21-15,0 0 16,0 0-16,1 0 0,-1 0 0,0-21 15</inkml:trace>
  <inkml:trace contextRef="#ctx0" brushRef="#br0" timeOffset="28319.07">4191 7303 0,'0'0'0,"0"-43"16,0 22-16,-21 21 15,0 0-15,-1 21 16,1 0-16,21 22 0,-21-22 16,0 21-16,21-21 0,-21 22 15,0-1-15,-1 0 0,1 1 0,21-1 16,-21 0-16,0 1 0,0 20 0,-22-20 16,22-1-16,0 21 0,0-20 0,0 20 15,-22-20-15,22-1 0,0 0 16,0 1-16,21-1 0,-21-21 15,21 21-15,-21-20 0,21-1 0,0 0 16,0 0-16,0-42 47,0 0-31,0 0-16,21-1 15,0 1-15,0 21 0,0-21 0,-21 0 16,21 0-16</inkml:trace>
  <inkml:trace contextRef="#ctx0" brushRef="#br0" timeOffset="28694.86">4403 7916 0,'-22'22'15,"1"-1"-15,0 0 16,0 0-16,21 0 15,0 0 1,21-21 0,0 0-16,0 0 0,1 0 15,-1-21-15,0 21 16,0-21-16,-21 0 0,0 0 16,0 0-16,0-1 15,0 1 1,-21 21-16,0 0 0,0 0 15,21 21-15,-22-21 16,22 22-16,-21-1 0,21 0 0,-21 0 16,21 0-16,0 0 0,0 1 15,0-44 32,21 22-47,-21-21 16,21 0-16</inkml:trace>
  <inkml:trace contextRef="#ctx0" brushRef="#br0" timeOffset="40711.61">13144 4911 0,'-42'-21'16,"42"-1"-16,-21 22 16,21-21-1,0 0-15,0 0 16,0 0-1,0 0-15,0-1 0,0 1 16,0 0-16,0 0 16,0 0-16,21 0 15,-21-1-15,0 1 0,0 0 16,0 0-16,0 0 0,0 0 16,0-1-1,0 1 1,0 0-1,0 42 48,0 0-63,0 1 0,0-1 16,0 0-16,0 0 0,0 0 15,0 0-15,0 1 0,0-1 16,0 0-16,0 0 15,0 0-15,0 0 0,0 1 0,0 20 16,0-21-16,21 0 0,-21 22 0,21-22 16,-21 21-16,0-21 0,0 22 15,22-1-15,-1-21 0,-21 21 0,21-20 16,-21 20-16,0-21 0,21 21 0,-21-20 16,21 20-16,-21-21 0,21 0 0,-21 22 15,0-22-15,0 21 0,22-21 16,-22 0-16,0 22 0,21-22 0,-21 21 15,0-21-15,0 22 0,21-22 0,-21 21 16,21-21-16,-21 22 0,0-22 16,0 21-16,21-21 0,-21 1 0,21 20 15,-21-21-15,0 0 0,0 0 16,0 22-16,0-22 0,0 0 0,22 0 16,-22 0-16,0 1 0,0-1 0,0 0 15,0 0-15,0 0 0,0 0 16,0 1-16,0-1 0,0 0 0,0 0 15,0 0-15,0 22 0,0-22 0,0 0 16,0 0-16,0 21 0,0-20 0,21-1 16,-21 0-16,0 21 0,0-21 15,0 1-15,0-1 0,0 21 0,0-21 16,0 0-16,0 1 0,0-1 0,21 0 16,-21 0-16,0 0 0,0 0 0,0 22 15,0-22-15,0 0 16,0 0-16,0 0 0,0 1 0,0 20 0,0-21 15,0 21-15,0-20 0,0 20 16,0-21-16,0 21 0,0-20 0,0 20 16,0 0-16,0-21 0,21 43 15,-21-22-15,0-21 0,0 22 0,0-22 16,0 21-16,0-21 0,0 22 0,0-22 16,0 0-16,0 21 0,0-20 15,0 20-15,0-21 0,21 21 16,-21 1-16,0-22 0,0 21 0,0 1 15,0-22-15,0 21 0,0 0 0,0-20 0,0 20 16,0 0-16,0-21 0,0 22 16,0-22-16,0 21 0,21-21 0,-21 1 15,0 20-15,0-21 0,0 0 0,0 0 16,0 22-16,0-22 0,0 0 16,0 0-16,0 22 0,0-22 0,0 21 15,0-21-15,0 0 0,0 22 0,0-22 16,0 21-16,0-21 0,0 22 0,0-22 15,0 0-15,0 21 0,0-20 0,0-1 16,0 21-16,0-21 0,0 0 16,0 1-16,0-1 0,0 21 0,0-21 15,0 0-15,0 1 0,0-1 16,0 21-16,0-21 0,0 0 0,0 1 16,0 20-16,0-21 0,0 21 0,0 1 15,0-22-15,0 21 0,0-21 16,0 1-16,0-1 0,0 0 15,0 0-15,0 0 0,0 0 16,0 1 0,0-44 31,0 1-32,0 0-15,0 0 0,-21 0 0,21 0 16,-21-1-16,21-20 0,-21 0 15,21-1-15,0-20 0</inkml:trace>
  <inkml:trace contextRef="#ctx0" brushRef="#br0" timeOffset="43945.45">13123 4657 0,'0'0'0,"-21"-21"16,21-1-1,-21 22-15,21-21 16,0 0 31,0 0 0,21 0-1,0 21-46,0 0 0,22-21 16,-22 21-16,0 0 0,0 0 16,22-22-16,-22 22 0,0 0 15,21 0-15,-21 0 0,1 0 0,-1-21 16,21 21-16,-21 0 0,0 0 0,22 0 16,-22 0-16,21-21 0,-21 21 15,22 0-15,-1 0 0,0 0 0,1-21 16,-1 21-16,0 0 0,22 0 0,-1-21 15,1 21-15,-1 0 0,1 0 16,-1-21-16,1 21 0,-22 0 0,22 0 16,-22 0-16,22 0 0,-22 0 0,0 0 15,1 0-15,-1 0 0,21 0 16,-20 0-16,20 0 0,-20 0 0,20 0 16,-21 0-16,22 0 0,-1-22 0,1 22 15,-1 0-15,1 0 16,-22 0-16,22 0 0,-1 0 0,1-21 15,-1 21-15,1 0 0,-1 0 0,1 0 16,-1 0-16,22 0 0,-22 0 0,1 0 16,-1 0-16,-20 0 0,20 0 15,-20 0-15,20 0 0,-21 0 0,1 0 16,-1-21-16,0 21 0,1 0 0,-1 0 16,0 0-16,1 0 0,-1-21 15,22 21-15,-22-21 0,21 21 0,1 0 16,-1 0-16,1-21 0,-1 21 0,1 0 15,-1 0-15,-20-22 16,20 22-16,-20 0 0,20 0 0,-21-21 16,1 21-16,-1-21 0,22 21 0,-22-21 15,21 21-15,1-21 0,-1 0 16,22 21-16,0-22 0,-1 22 0,1 0 16,21-21-16,84 21 0,-105 0 15,0-21-15,-1 21 0,1 0 16,0 0-16,-1 0 0,1-21 0,0 21 15,-1 0-15,-20 0 0,21 0 0,-22 0 16,1-21-16,-22 21 0,21 0 16,-20 0-16,-1 0 0,43-21 15,-43-1-15,22 22 0,-22 0 16,0 0-16,22-21 0,-1 21 16,22 0-16,0-21 0,-1 21 0,1 0 15,21 0-15,-22-21 0,1 21 0,0-21 16,-1 21-16,1 0 0,0 0 0,-22 0 15,22 0-15,-22 0 0,1 0 16,-22 0-16,-21 0 0,22 0 0,-22 0 16,0 0-16,-42 21 78,0 0-78,21 0 15,-21 0-15,21 1 16,-22-22-16,22 21 0,-21 0 16,21 0-16,0 0 0,0 0 0,-21 1 15,21 20-15,-21-21 0,21 0 0,0 22 16,0-22-16,-21 21 0,21-21 16,-21 22-16,21-22 0,-22 21 0,22-21 15,-21 22-15,21-22 0,0 21 16,0 0-16,0-20 0,-21 20 0,21 0 15,0 1-15,-21 20 0,21-21 0,0 1 16,0-1-16,0 22 0,0-22 16,0 21-16,0-20 0,0-1 0,0 22 15,-21-22-15,21 0 0,0 22 0,0-22 16,0 22-16,0-22 0,0 21 0,0 1 16,0 42-16,0-43 15,0-20-15,0 20 0,0-21 16,0 22-16,0-22 0,21 22 0,-21-22 0,0 22 15,0-1-15,0 1 0,0-1 0,21-21 16,-21 22-16,0-1 0,0-20 16,0 20-16,0-20 0,0 20 15,0-21-15,0 22 0,0-22 0,0 22 0,0-22 16,0 22-16,0-1 0,0 43 16,0-64-16,0 22 0,0-22 15,0 22-15,0-22 0,0 0 0,0 1 16,0-1-16,0 0 0,0 22 15,0-22-15,0 0 0,0 1 0,0 20 16,0-20-16,0-1 0,0 21 0,0-20 16,0-1-16,0 0 0,0 1 0,0-1 15,0 0-15,0 1 0,0-1 0,0 0 16,0 1-16,0-22 0,0 21 0,0 1 16,0-1-16,0 0 15,0 1-15,0 41 0,0-41 0,0-1 16,0-21-16,-21 21 0,21 1 15,0-22-15,0 21 0,0-21 0,-21 22 16,21-22-16,0 0 0,0 21 0,0-20 16,0-1-16,0 21 0,0-21 15,0 0-15,0 1 0,0-1 0,0 0 16,0 0-16,0 21 0,0-20 16,0-1-16,0 0 0,0 0 15,-21 0-15,-1-21 31,22 21-31,-21-21 16,0 0 0,0 0-1,0 0 1,0 0-16,21 22 0,-22-22 16,1 0-16,0 0 0,0 0 15,21 21-15,-21-21 0,0 0 16,-1 0-16,1 0 15,0 21-15,0-21 0,0 0 0,0 0 0,-22 0 16,22 21-16,-21-21 0,-1 0 16,22 0-16,-21 0 0,0 21 15,-1-21-15,1 0 0,0 0 0,-1 0 16,1 0-16,0 0 0,-1 21 0,1-21 16,0 0-16,-1 0 0,1 0 0,0 0 15,-1 0-15,-20 0 0,20 0 0,1 0 16,0 0-16,-1 0 0,-20 0 0,21 0 15,-22 0-15,22 0 0,-22 0 16,22 22-16,-22-22 0,22 0 0,0 0 16,-1 0-16,1 0 0,0 0 0,-1 0 15,22 0-15,-21 21 0,0-21 0,-1 0 16,-41 0-16,20 0 0,22 0 16,-22 0-16,1 0 0,-1 21 15,1-21-15,-1 0 0,1 0 0,20 0 16,1 0-16,-21 0 0,20 0 15,1 0-15,0 0 0,-22 0 0,22 0 16,-1 0-16,1 0 0,-21 0 0,20 0 16,-20 0-16,20 0 0,-20 0 0,-1 0 15,22 0-15,-21 0 0,-22 0 0,21 0 16,1 0-16,-1 0 0,1 0 0,-1 0 16,1 0-16,21 0 0,-22 0 0,22 0 15,-22 0-15,22 0 16,0 0-16,-22 0 0,22 0 0,-22 0 0,22 0 15,-22 0-15,1 0 0,-1 21 16,-63-21-16,85 0 0,-21 0 16,-1 0-16,22 0 0,-22 0 0,22 0 15,0 0-15,-1 0 0,1 0 0,0 0 16,-1 0-16,22 21 0,-21-21 0,-1 0 16,1 0-16,0 0 0,21 0 15,-22 0-15,1 0 0,0 21 0,-1-21 16,22 0-16,-21 0 0,-1 0 0,22 0 15,-21 0-15,0 0 0,20 22 0,-20-22 16,21 0-16,-21 0 0,20 0 16,-20 0-16,0 0 0,21 0 0,-22 0 15,22 0-15,-21 0 0,21 0 16,-1 21-16,-20-21 0,21 0 0,0 0 16,0 0-16,-1 0 0,1 0 0,0 0 15,0 0-15,0 0 0,0 21 0,-1-21 16,1 0-16,0 0 0,0 0 0,0 0 15,0 0-15,-1 0 16,1 0 0,0 0-1,0 0 1,0 0-16,0 0 0,-1 0 0,1 0 16,0 0-16,0 0 15,0 0-15,0 0 16,-1 0-16,1 0 15,0 0-15,0 0 0,0 0 0,0 0 16,-1 0-16,1 0 0,0 0 16,0 0-16,0 0 0,0 0 15,21 21-15,-22-21 16,1 0 0,0 0-1,0 0-15,0 0 16,0 0-16,-1 0 0,1 0 15,0 0-15,0 0 0,0 0 16,0 0 0,-1 0-1,22-21 32,22 21-47,-1-21 16,0 21-16</inkml:trace>
  <inkml:trace contextRef="#ctx0" brushRef="#br0" timeOffset="45108.62">14520 3302 0,'0'0'0,"0"-21"0,0 0 0,0-22 16,0 22-16,0 0 16,0 0-16,-21 21 15,21 21 1,0 0-16,-21 0 0,21 1 0,0 20 16,0 0-16,0 1 0,-21-1 15,21 0-15,-21 1 0,-1-1 16,22 21-16,-21-20 0,0-1 0,21 0 15,-21 1-15,0-1 0,0 0 0,-1 1 16,1-22-16,21 21 0,0-21 16,-21 1-16,21-1 0,0 0 0,0 0 15,-21-21-15,21 21 0,0-42 32,0 0-32,0 0 0,21 0 15,0-1-15,0 1 0,-21-21 0,22 21 16,-1-22-16,0 1 0,-21 0 15,21-1-15,0 1 0,0-21 0,1 20 0,-1-20 16,0 20-16,-21 1 16,21 0-16,-21-1 0,0 1 0,21 21 15,-21 0-15,21 0 0,1 21 16,-1 21 0,-21 21-16,21-21 0,-21 22 15,0-1-15,0 0 0,21 1 0,-21-1 16,0 0-16,0 1 0,0-1 0,0 0 15,0 1-15,21-22 0,-21 21 16,0-21-16,0 22 0,0-22 0,21 0 16,-21 0-16,0 0 0,0 0 15,0 1-15,0-1 16,0-42 31,0-1-32,-21 1-15,0 21 0,21-21 16,-21 0-16</inkml:trace>
  <inkml:trace contextRef="#ctx0" brushRef="#br0" timeOffset="45391.54">14372 3831 0,'0'-21'16,"21"21"-1,0 0-15,1-21 0,-1 21 16,0 0-16,0 0 0,0 0 16,0 0-1,-42 0 63,0 0-62</inkml:trace>
  <inkml:trace contextRef="#ctx0" brushRef="#br0" timeOffset="52488.4">15134 3768 0,'21'0'15,"0"0"32,-21-21-31,0-1 0,0 1-1,0 0-15,0 0 16,-21 0-16,0 21 15,0-21-15,0 21 0,0-22 16,-1 22-16,1 0 0,0 0 16,0 0-16,0 0 15,0 0-15,-1 0 0,22 22 0,-21-1 16,0 0-16,0 0 0,21 0 16,-21 0-16,0 1 0,21-1 0,-22 21 15,1-21-15,21 0 16,0 1-16,0-1 0,0 0 0,0 0 15,0 0-15,0 0 0,0 1 16,0-1-16,21-21 16,1 0-1,-1 0-15,0 0 0,0 0 16,0 0-16,0 0 0,1-21 0,-1 21 16,0-22-16,0 1 0,0 0 0,0 0 15,1 0-15,-1 0 16,0-1-16,21 1 0,-42-21 0,21 21 15,1-22-15,-1 22 0,-21-21 0,21 0 16,-21-1-16,0-20 0,21 20 0,-21-20 16,0 21-16,0-1 0,0-20 15,0 20-15,0 1 0,0 0 0,0-1 16,0 22-16,0 0 0,0 0 0,-21 0 16,21 0-16,0-1 0,-21 22 15,0 0 1,-1 22-16,22-1 0,-21 0 15,21 0-15,0 0 0,0 0 0,0 22 16,-21-1-16,21 0 0,0 1 16,0-1-16,0 0 0,0 22 0,0-22 15,0 1-15,0-1 0,0 0 0,0 1 16,0-22-16,0 21 0,21-21 16,-21 22-16,21-22 0,1 0 0,-22 0 15,21-21-15,0 21 0,0 0 0,0-21 16,0 0-16,1 0 0,-1 0 15,0 0-15,0 0 0,0 0 16,0 0-16,1 0 0,-1 0 16,-21-21-16,21 21 0,0-21 0,0 0 0,0 0 15,-21 0-15,22-1 0,-1 1 16,-21 0-16,0 0 0,0 0 16,21 0-16,-21-1 0,21 1 0,-21 0 15,0 0-15,0 0 16,0 42-1,0 0-15,0 0 16,0 0-16,0 1 0,0-1 0,0 0 16,0 0-16,0 21 0,0-20 0,0-1 15,21 0-15,-21 0 0,21-21 16,-21 21-16,0 0 0,22-21 0,-1 0 16,0 0-1,0 0-15,0 0 0,0 0 16,1-21-16,-22 0 0,21 21 15,0-21-15,-21 0 0,21 0 16,0-1-16,-21 1 0,0 0 16,0 0-16,0 0 0,0 0 0,0-1 15,0 1-15,0 0 16,0 42 0,0 0-1,0 1-15,0-1 16,0 0-16,0 0 0,21 0 0,-21 0 15,22 1-15,-22-1 0,21 0 0,0 0 16,0-21-16,0 21 0,-21 0 16,21-21-16,1 0 0,20 22 0,-21-22 15,0 0-15,0 0 0,1 0 16,20 0-16,-21 0 0,21 0 0,-20 0 16,20-22-16,-21 1 0,21 21 0,-20-21 15,-1 0-15,21 0 0,-21 21 0,0-21 16,1-1-16,-1-20 0,0 21 15,-21 0-15,0 0 0,0-22 0,0 22 16,0 0-16,0 0 0,0 0 0,0-1 16,0 1-16,-21 0 0,0 0 15,-1 21-15,1 0 0,0 0 16,0 0-16,0 0 0,-22 21 16,22 0-16,0 0 0,0 1 0,0-1 15,0 21-15,-1-21 0,1 0 0,21 22 16,0-22-16,-21 0 0,21 21 15,0-20-15,0-1 0,0 0 0,0 0 16,0 0-16,21-21 0,0 0 16,1 0-16,-1 0 15,0 0-15,0 0 16,0-21-16,0 21 0,1-21 0,-1 21 16,0-21-16,-21 0 0,21 21 0,0-22 15,0 1-15,-21 0 0,0 0 16,22 0-16,-22 0 0,21 21 15,-21-22-15,0 1 0,0 0 0,0 0 16,0 42 15,0 0-31,-21 0 0,21 1 16,0-1-16,0 0 0,-22 0 0,22 0 16,0 0-16,0 1 0,0-1 0,0 0 15,0 0-15,22-21 0,-1 21 0,0-21 16,0 0-16,-21 21 15,21-21-15,0 0 0,1 0 0,-1 0 16,0 0-16,0 0 0,0 0 0,0 0 16,1-21-16,-1 21 0,21-21 0,-21 0 15,0 0-15,1 0 16,-22-1-16,21 1 0,-21 0 16,0 0-16,0 0 0,0 0 0,0-1 15,0 1-15,0 0 0,0 0 0,-21 21 31,21 21-15,0 0-16,0 0 0,0 1 0,-22-1 16,22 0-16,0 0 0,0 0 15,0 0-15,0 1 0,0-1 16,0 0-16,0 0 0,0 0 16,0 0-16,0-42 46,0 0-30,22 0-16,-22 0 0,21 0 16,0-1-16,0 1 0,-21 0 15,0 0-15,21 0 0,0 21 16,-21-21-16,22 21 16,-1 0-16,-21 21 15,21-21-15,0 21 16,0 0-16,-21 0 0,0 0 15,21-21-15,1 22 0,-22-1 0,21-21 16,0 21-16,0-21 0,0 21 16,0-21-16,1 0 0,-1 0 15,0 0-15,0 0 16,0 0-16,0 0 16,1 0-16,-22-21 0,21 21 0,0-21 15,-21 0-15,21 21 0,-21-22 0,0 1 16,21 0-16,0 0 0,1 0 15,-22 0-15,0-1 0,21 1 16,-21 0-16,21 21 0,-21-21 0,21 0 16,0 21-1,0 0 1,-21 21 0,0-42 62,0 0-63,-21 21 1,21-22 0,-21 22-16,0 0 0,0 22 15,0-1-15,-1-21 16,22 21-16,-21 0 0,0 0 15,21 0-15,-21 1 0,21 20 0,0-21 16,0 0-16,0 0 0,0 1 0,0-1 16,0 0-16,0 0 0,0 0 0,0 0 15,0 1-15,21-1 16,0-21-16,0 0 16,1 0-16,-1 0 0,0 0 15,0 0-15,0 0 0,0 0 16,1-21-16,-1 21 0,0-22 0,0 22 15,21-21-15,-20 0 0,-1 21 16,0-21-16,0 0 0,0 0 0,0-1 16,-21 1-16,22 0 0,-22 0 15,0-21-15,0 20 0,0 1 0,0 0 16,0 0-16,0 0 16,-22 0-16,1 21 0,0 0 15,0 0 1,21 21-16,0 0 0,-21 0 0,21 0 15,-21 0-15,21 1 0,0-1 0,0 21 16,0-21-16,0 0 0,0 1 16,0-1-16,0 0 0,21 0 15,-21 0-15,21 0 0,0-21 16,0 22-16,0-22 0,1 0 16,-1 0-16,0 0 0,0 0 15,0 0-15,0 0 0,1 0 16,-1 0-16,0-22 0,0 22 15,0-21-15,0 21 16,1-21-16,-1 21 0,0-21 0,21 0 16</inkml:trace>
  <inkml:trace contextRef="#ctx0" brushRef="#br0" timeOffset="53079.08">18754 3514 0,'-22'0'15,"1"0"-15,0 0 16,0 0-16,0 0 0,0 0 16,-1 0-16,1 0 0,0 21 15,0 0-15,0 0 0,0 0 16,-1 1-16,22-1 0,0 0 15,0 0-15,0 0 0,-21-21 0,21 21 16,0 1-16,0-1 0,0 0 16,21-21-1,1 0-15,-1 0 0,0 0 16,0 0-16,0 0 0,0 0 16,1-21-16,-1 21 0,0-21 15,0-1-15,0 22 0,0-21 0,1 0 16,-1 0-16,-21 0 0,21 0 15,0-1-15,-21-20 0,0 21 0,21-21 16,0-43-16,-21 43 0,0-1 16,0 1-16,0 0 0,0-1 15,0 1-15,0 0 0,0-1 0,0 22 16,0-21-16,0 21 0,0-1 0,0 1 16,-21 0-16,0 42 31,21 0-31,-21 64 0,21-43 15,0 1-15,0-1 0,0 22 0,0-22 16,0 0-16,0 22 0,0-22 16,0 0-16,21 1 0,0-1 0,-21-21 15,21 22-15,1-22 0,-22 0 16,21 0-16,0 0 0,0-21 0,0 21 16,0-21-16,-21 22 0,22-22 15,20 0-15,0 0 0,-21 0 16,1-22-16,-1 1 0,0 21 15</inkml:trace>
  <inkml:trace contextRef="#ctx0" brushRef="#br0" timeOffset="55523.74">19981 3048 0,'0'0'0,"0"-21"0,21 0 15,-21 0-15,0-1 0,0 1 0,0 0 16,0-21-16,0 21 0,0-1 15,0 1-15,-21 0 0,0 21 16,0 0-16,0 0 0,0 0 16,-1 0-16,1 21 0,0 22 15,0-22-15,0 21 16,21 0-16,-21 1 0,-1-1 0,22 0 16,0 22-16,0-22 0,-21 22 0,21-22 15,-21 0-15,21 1 0,0 20 16,0-42-16,0 22 0,0-1 0,0-21 15,0 22-15,21-22 0,0 0 0,1 0 16,-1 0-16,0-21 0,0 21 0,0-21 16,0 0-16,22 0 0,-22 0 15,0 0-15,21 0 0,-20 0 0,-1 0 16,21 0-16,-21 0 0,0-21 0,22 0 16,-22 21-16,0-21 0,0 0 0,0 0 15,1-1-15,-1 1 0,0 0 16,-21 0-16,21 0 0,-21-22 15,0 22-15,0 0 0,0 0 0,0-21 16,0 20-16,-21 1 0,0 0 0,0 0 16,-1 0-16,1 21 15,0 0-15,0 0 0,0 21 16,0 0-16,21 0 0,-22 0 16,22 1-16,-21-1 0,0 0 0,21 21 15,0-21-15,0 1 0,0 20 16,0-21-16,0 0 0,0 0 15,0 1-15,0-1 0,0 0 0,0 0 16,21-21 0,0 0-16,1 0 15,-1 0-15,0 0 0,0 0 16,0-21-16,0 0 0,1 0 16,-22-1-16,21 1 0,-21 0 15,0 0-15,21 0 0,-21 0 16,0-1-16,0 1 0,0 0 0,0 0 15,0 0-15,0 42 32,0 0-17,0 0-15,0 0 0,0 1 16,0-1-16,0 0 0,0 0 16,21 0-16,-21 0 0,0 1 15,21-1-15,0-21 0,1 21 0,-1-21 16,0 0-16,0 0 15,0 0-15,0 0 0,1 0 0,-1 0 16,0 0-16,0-21 0,0 0 16,0-1-16,22 22 0,-22-21 0,0 0 15,0-21-15,0 21 0,-21-22 0,22 22 16,-1-21-16,0-1 0,-21 1 16,0 0-16,21-1 0,-21 1 0,21 0 15,-21-1-15,0 1 0,0 0 16,0-1-16,0 1 0,0 21 0,0 0 15,0 0-15,0-1 0,0 44 32,0-1-32,-21 0 0,21 21 15,-21-21-15,21 22 0,0-1 0,0 0 16,0 1-16,0-1 0,0 22 16,0-22-16,0 0 0,0 1 0,21-1 15,-21-21-15,0 21 0,0 1 0,21-22 16,0 0-16,-21 0 0,22 0 15,-22 1-15,21-1 0,0-21 16,0 0-16,0 0 16,0 0-16,1 0 15,-1-21-15,0 21 0,-21-22 0,21 1 16,0 0-16,-21 0 0,21 0 16,1 0-16,-1-1 0,-21-20 0,21 21 15,0-21-15,0 20 0,-21-20 0,0 21 16,21 0-16,1 0 0,-22-1 0,0 1 15,0 0-15,21 21 0,0 0 16,-21 21 0,0 0-16,0 1 15,0-1-15,0 0 16,0 0 0,0-42 30,0 0-46,0 0 16,0-1-16,-21 1 16,0 0-16,-1 21 31,1 0-31,0 21 16,21 0-16,-21 1 15,21-1-15,-21 21 0,21-21 0,-21 0 16,21 22-16,0-22 0,0 0 15,0 0-15,0 22 0,0-22 0,0 0 16,0 0-16,0 0 0,0 0 0,0 1 16,0-1-16,21-21 0,0 0 15,0 0-15,0 0 16,0 0-16,1 0 0,-1 0 16,0 0-16,0-21 0,0-1 15,0 22-15,1-21 0,-22 0 16,21 0-16,0 0 0,-21 0 0,21-22 15,-21 22-15,0 0 0,0 0 16,0 0-16,0-1 0,0 1 0,0 0 16,0 42 15,0 0-31,0 1 16,0-1-16,0 0 0,0 0 0,0 0 15,0 0-15,0 1 0,0-1 0,0 0 16,21 0-1,0-21-15,1 0 16,-1 0-16,0 0 16,0 0-16,-21-21 15,21 21-15,0-21 0,1 0 16,-1-1-16,-21 1 0,21 0 16,0 0-16,-21 0 0,0 0 15,21-1-15,-21 1 0,0 0 16,0 0-16,0 42 31,0 0-31,0 0 16,0 1-16,0-1 0,0 21 15,0-21-15,0 0 0,0 1 0,0-1 16,0 0-16,0 0 0,0 0 0,0 0 16,0 1-16,0-1 15,0 0-15,21-21 0,1 0 16,-1 0-16,0 0 15,0 0-15,0 0 0,0-21 16,1 21-16,-1-21 0,-21-1 0,21 22 16,0-21-16,-21 0 0,21 0 15,0-21-15,-21 20 0,0-20 0,22 21 16,-22-21-16,21-1 0,-21 1 16,21 0-16,-21-1 0,0 1 0,0 21 15,0-22-15,0 22 0,0-21 16,0 21-16,0 0 0,0-1 15,0 44 1,-21-1-16,0-21 0,21 42 16,-22-21-16,22 0 0,0 22 15,0-1-15,0-21 0,0 22 0,0-1 16,0 0-16,0-21 0,0 22 0,0-22 16,0 21-16,0-21 0,0 1 0,0-1 15,0 0-15,22 0 0,-22 0 16,21 0-16,0-21 15,0 0 1,0 0-16,0 0 16,1 0-16,-1-21 15,0 21-15,21-21 0,-21 0 0,1 21 0,20-21 16,-21 0-16</inkml:trace>
  <inkml:trace contextRef="#ctx0" brushRef="#br0" timeOffset="55986.88">22606 3281 0,'0'0'16,"-64"-21"0,43 21-16,0 0 0,0 0 15,0 0-15,0 0 0,-1 0 16,1 0-16,0 21 0,0 0 0,0 0 16,21 0-16,-21 1 0,21-1 0,-22 0 15,22 0-15,0 0 0,0 0 16,0 1-16,0-1 0,0 0 15,0 0-15,22-21 32,-1 0-32,0 0 0,0 0 15,0-21 1,-21 0-16,21 21 0,1-21 0,-22-1 16,21 1-16,-21 0 0,0 0 0,21 0 15,-21 0-15,21-1 0,-21 1 0,0 0 16,0 42-1,0 0 1,0 1-16,0-1 0,0 0 16,0 0-16,0 0 0,0 0 0,0 1 15,0-1-15,0 0 0,0 0 16,0 0-16,0 0 0,0 1 16,21-22-1,0 0 1,1 0-1,-22-22-15,0 1 16,0 0-16,21 21 0,-21-21 16,21 0-16</inkml:trace>
  <inkml:trace contextRef="#ctx0" brushRef="#br0" timeOffset="56290.7">22796 2963 0,'0'0'0,"0"-21"0,0 0 15,0 42 17,-21 0-32,21 1 0,-21-1 15,21 0-15,0 21 0,0-21 0,-21 22 16,21-1-16,-21-21 0,21 22 0,0-1 16,-21 0-16,21-21 0,0 22 15,0-22-15,0 21 0,0-21 0,0 1 16,0-1-16,0 0 0,0 0 15,0 0-15,0 0 16,21-42 31,0 21-47,0-21 0,-21 0 16,21 21-16</inkml:trace>
  <inkml:trace contextRef="#ctx0" brushRef="#br0" timeOffset="56650.99">22902 3281 0,'0'0'0,"0"21"16,0 0-1,0 0-15,0 1 0,0-1 16,0 0-16,-21 0 0,21 0 16,0 0-16,0 1 15,0-1-15,0 0 16,21-21-16,0 0 15,1 0-15,-1 0 16,0 0-16,-21-21 0,21 21 16,0-21-16,-21-1 0,0 1 15,21 0-15,-21 0 0,0 0 0,0 0 16,0-1-16,0 1 0,0 0 16,0 0-16,-21 0 0,21 0 15,-21 21-15,0 0 16,0 0-16,0 21 15,21 0-15,0 0 16,0 0 0,0 0-16,21-21 15,0 0-15,0 0 16,0 0-16,0 0 0</inkml:trace>
  <inkml:trace contextRef="#ctx0" brushRef="#br0" timeOffset="57034.77">23220 3239 0,'0'0'16,"0"21"15,21-21-31,-21 21 16,0 0-16,0 0 0,0 0 0,0 1 16,21-1-16,-21 0 0,0 0 15,0 0-15,0 0 0,21 1 16,-21-1-16,0 0 0,0 0 0,0 0 15,0-42 48,21 21-63,-21-21 0,22 0 0,-22 0 16,0-1-16,0 1 0,21-21 15,-21 21-15,21 0 0,-21-22 0,0 22 16,21 0-16,-21 0 0,21 0 0,-21-1 15,0 1-15,21 21 16,1 0 0,-22 21 15,-22-21-15</inkml:trace>
  <inkml:trace contextRef="#ctx0" brushRef="#br0" timeOffset="57335.08">22500 3006 0,'0'0'0,"0"-21"0,0-1 15,21 1-15,0 0 0,1 0 16,-1 0-16,0 21 0,21-21 15,-21-1-15,22 22 0,-1-21 0,-21 21 16,0 0-16,22 0 0,-22-21 0,0 21 16,0 0-16,0 0 0,1 0 15,-22-21-15,0 42 47,-22-21-31,1 21-16,0 0 0,0 1 15,0-22-15,-22 21 0</inkml:trace>
  <inkml:trace contextRef="#ctx0" brushRef="#br0" timeOffset="63514.93">14203 5249 0,'0'-21'16,"0"0"-16,21 0 0,0 21 0,-21-21 16,21 0-16,0 21 0,1-22 0,-22 1 15,21 0-15,0 0 0,0 0 16,0 0-16,-21-1 0,21 1 16,-21 0-16,0 0 0,0 0 15,-21 21-15,0 0 16,-21 0-16,21 0 0,-22 0 15,1 21-15,0 0 0,-1 0 0,1 0 16,0 1-16,20-1 0,-20 0 0,21 0 16,0 0-16,0 0 0,21 43 15,0-43-15,0 0 0,0 0 16,0 1-16,21-22 0,0 21 0,21 0 16,-21 0-16,22 0 0,-1-21 0,0 21 15,1 1-15,-22-22 0,21 21 0,1 0 16,-1-21-16,-21 21 0,21 0 0,-20 0 15,-1-21-15,-21 22 16,0-1-16,0 0 0,0 0 16,-21 0-16,-1-21 0,-20 0 15,21 21-15,-21-21 0,-1 0 0,-20 0 16,20 0-16,1 0 0,0 0 0,-1 0 16,22 0-16,-21 0 0,21 0 15,0-21-15,-1 21 0,1-21 0,0 0 16,21 0-1,0 0 1,21 21-16,0 0 0,1 0 16,-1 0-16,0-22 15,0 22-15,21 0 0,-20-21 0,20 21 0</inkml:trace>
  <inkml:trace contextRef="#ctx0" brushRef="#br0" timeOffset="63686.21">14520 5355 0,'0'-21'16,"0"42"31,0 0-47,0 1 0,0-1 16,0 0-16,0 0 15,0 0-15,0 0 0</inkml:trace>
  <inkml:trace contextRef="#ctx0" brushRef="#br0" timeOffset="63793.16">14584 5355 0,'0'-21'16,"0"0"-16</inkml:trace>
  <inkml:trace contextRef="#ctx0" brushRef="#br0" timeOffset="63906.09">14584 5165 0,'0'0'0,"0"-21"0,0-1 15,0 1-15,0 42 32,0 1-17,21-22-15,0 21 16,0-21-16,-21 21 16</inkml:trace>
  <inkml:trace contextRef="#ctx0" brushRef="#br0" timeOffset="64379.33">14880 5313 0,'0'0'15,"-21"21"-15,0 0 16,21 0 0,0 1-16,0-1 15,0 0-15,0 0 0,0 0 16,0 0-16,0 1 15,0-1 1,0-42 31,0-1-47,0 1 16,0 0-16,0 0 0,0 0 0,0 0 15,21-1-15,0 1 0,-21 0 16,21-21-16,22 21 0,-22-1 15,21 1-15,-21 0 0,22 21 0,-1 0 16,0 0-16,1 0 0,-1 0 0,-21 0 16,21 0-16,-20 21 0,-1 0 0,0 1 15,0-1-15,-21 0 0,21 0 16,-21 0-16,0 0 0,0 1 0,0-1 16,-21 0-16,0 0 0,21 0 0,-21 0 15,0-21-15,21 22 0,-22-22 16,22 21-16,-21-21 0,42 0 47,1-21-47,-1-1 0,0 22 0,0-21 15,0 0-15</inkml:trace>
  <inkml:trace contextRef="#ctx0" brushRef="#br0" timeOffset="64863.15">15833 5122 0,'0'-21'0,"0"42"0,0-63 15,0 21-15,-22 21 32,1 0-32,0 0 0,0 0 15,21 21-15,-21 0 0,21 0 16,-21 1-16,-1-1 0,22 21 16,0-21-16,-21 22 0,0-22 0,21 21 15,-21-21-15,21 0 0,0 22 0,0-22 16,0 21-16,0-21 0,0 1 0,21-1 15,0 0-15,0 0 0,1-21 0,20 21 16,-21-21-16,21 0 0,-20 0 0,20 0 16,0 0-16,-21 0 0,22 0 15,-1-21-15,-21 0 0,22 21 0,-22-21 16,0 0-16,21-1 0,-42 1 0,21 0 16,-21-21-16,22 21 0,-22-22 0,0 1 15,0-43-15,-22 43 16,1 0-16,0-1 0,0 22 15,0-21-15,0 21 0,-1-1 0,1 1 16,0 21-16,0 0 0,-21 0 0,20 21 16,1 1-16,0-1 0,0 0 0,0 0 15,0 21-15,-1-20 0,22-1 16,0 21-16,0-21 0,0 0 0,0 1 16,0-1-16,0 0 0,0 0 0,0 0 15,0 0-15,22-21 0,-1 0 0,0 0 16,0 0-16,0 0 0,0 0 15,1 0-15,-1 0 0,0 0 16,0 0-16,0 0 16,-21-21-16</inkml:trace>
  <inkml:trace contextRef="#ctx0" brushRef="#br0" timeOffset="65362.89">14626 6160 0,'0'0'0,"0"-22"0,0 1 0,0 0 0,0 0 16,0 0-16,0 0 0,0-1 0,-21 22 16,21-21-16,-21 21 0,0 0 0,-1 0 15,1 0 1,0 0-16,0 21 0,0 1 0,0-1 15,-1 0-15,22 0 0,-21 21 0,0 1 16,0-1-16,21 0 0,-21 1 0,0-1 16,21 0-16,-22 22 0,22-22 0,0 1 15,0-22-15,0 21 0,0-21 16,0 0-16,0 1 0,22-1 0,-1 0 16,0-21-16,0 0 0,0 0 0,22 0 15,-22 0-15,0 0 0,21-21 0,-21 0 16,22-1-16,-22 1 0,21 0 15,-21 0-15,22-21 0,-22 20 0,0-20 0,0 21 16,22 0-16,-43-22 16,21 22-16</inkml:trace>
  <inkml:trace contextRef="#ctx0" brushRef="#br0" timeOffset="66063.02">14859 6350 0,'0'-21'0,"0"-21"15,0 20-15,0 107 0,0-191 16,-21 106 0,0 0-16,21 21 15,-22-21-15,22 22 0,0-1 0,-21 0 16,21 0-16,0 0 0,-21 22 15,21-22-15,0 0 0,0 21 0,0-21 16,0 1-16,0-1 0,0 0 0,0 0 16,21 0-16,0 0 0,1-21 15,-1 22-15,0-22 0,0 0 16,0 0-16,0 0 0,1-22 16,-1 1-16,0 21 0,0-21 15,0 0-15,-21 0 0,21 0 0,-21-1 16,22-20-16,-22 21 0,0-21 0,0 20 15,0-20-15,0 21 0,0 0 0,0 0 16,0-1-16,-22 1 0,1 0 0,0 0 16,0 21-16,0 0 0,0 0 15,-1 0-15,1 0 0,0 0 0,0 0 16,0 0-16,0 0 0,-1 21 16,22 0-16,0 0 15,0 1-15,0-1 0,0 0 16,22-21-16,-1 21 0,0 0 0,21-21 15,-21 0-15,22 0 0,-1 0 16,22 0-16,-22 0 0,0 0 0,22 0 16,-22-21-16,22 21 0,-22-21 0,0 21 15,1 0-15,-22-21 0,21 21 0,-21 0 16,0-21-16,-21-1 0,0 1 16,-21 21-1,0 0-15,0 0 16,0 0-16,0 0 0,-1 0 0,1 0 15,21 21-15,-21-21 0,21 22 16,-21-22-16,21 21 0,0 0 0,0 0 16,0 0-16,0 0 0,21-21 15,0 22-15,0-1 0,1 0 16,-1 0-16,0-21 0,0 21 0,0 0 16,0-21-16,1 22 0,-22-1 0,0 0 15,0 0-15,0 0 16,-22-21-16,1 0 0,0 0 15,0 0-15,0 0 0,0 0 0,-1 0 16,1 0-16,0 0 0,0 0 16,0 0-16,0 0 0,-1 0 0,1 0 15,21-21 1,21 21 0,1-21-16,-1 0 15,0 21-15,21-21 0,-21 21 0,22-22 16</inkml:trace>
  <inkml:trace contextRef="#ctx0" brushRef="#br0" timeOffset="66546.75">16044 6223 0,'21'-21'0,"-21"0"16,-21 21-16,0 0 15,0 0-15,0 0 16,0 21-16,21 0 0,-22 0 15,22 0-15,-21 1 0,21-1 0,0 0 16,0 0-16,0 21 0,0-20 16,0-1-16,0 0 0,0 0 0,0 0 15,21 0-15,1 1 0,-1-1 0,0-21 16,0 21-16,0-21 0,0 0 0,1 0 16,-1 0-16,0 0 0,0 0 0,21 0 15,-20 0-15,-1 0 0,0-21 16,0 0-16,0-1 0,22 1 0,-22 0 15,0 0-15,-21 0 0,21-22 16,-21 22-16,0-21 0,0 21 0,0-22 16,0 22-16,0-21 0,0 21 0,0 0 15,-21-22-15,0 22 0,0 0 0,-1 21 16,1-21-16,0 21 0,0 0 0,0 0 16,0 0-16,-1 21 0,1 0 15,0-21-15,0 21 0,0 0 0,0 1 16,21-1-16,0 0 0,0 0 0,0 0 15,0 0-15,0 1 0,21-1 16,0-21-16,0 21 0,0 0 0,0-21 16,1 0-16,-1 21 0,0-21 15,0 0-15,0 0 0,0 0 0,1 0 16,-1 0-16,0 0 16,0 0-16</inkml:trace>
  <inkml:trace contextRef="#ctx0" brushRef="#br0" timeOffset="67050.71">14817 7493 0,'0'0'0,"0"-42"0,0-1 0,0 1 15,0 0-15,-22-64 16,22 85-16,-21-22 0,21 22 16,0 0-16,-21 0 0,0 21 15,0 0-15,21 21 16,0 0-16,0 0 0,0 22 0,0-1 16,0 0-16,0 1 0,0 20 0,0-20 15,0-1-15,0 21 0,0-20 0,0-1 16,0 22-16,0-22 0,0 0 15,0 1-15,0-22 0,0 21 0,21-21 16,-21 22-16,0-22 0,21 0 16,-21 0-16,21-21 15,0 0 17,-21-21-32,0 0 0,0 0 15,0-1-15</inkml:trace>
  <inkml:trace contextRef="#ctx0" brushRef="#br0" timeOffset="67230.6">14605 7768 0,'0'0'0,"-21"0"0,0 0 15,42 0 17,0 0-32,0 0 15,0 0-15,0 0 0,1 0 16,-1 0-16,21-21 0,-21 21 0,22 0 15,-22 0-15,0-21 0,0 21 0,21 0 16,-20-21-16,-1 0 0,21 21 0</inkml:trace>
  <inkml:trace contextRef="#ctx0" brushRef="#br0" timeOffset="68563.36">15367 7684 0,'0'0'0,"0"-22"16,0 1-1,0 0-15,0 0 16,0 0-16,-21 21 16,0-21-16,21-1 0,-22 22 15,1 0-15,0 0 0,0 0 16,0 0-16,0 22 0,-1-1 0,22 0 16,-21 0-16,0 0 0,0 0 15,21 1-15,0 20 0,0-21 0,-21 0 16,21 0-16,0 1 0,0-1 0,0 0 15,0 0-15,0 0 0,21-21 16,0 0-16,0 0 0,0 0 16,1 0-16,-1 0 0,0 0 0,0-21 15,0 0-15,0 21 0,1-21 16,-1 0-16,0 21 0,0-22 0,0 1 16,0 0-16,1 0 0,-22 0 15,21 0-15,-21-1 0,0 1 16,0 0-16,0 42 31,-21 0-31,21 1 0,-22-1 16,22 0-16,0 0 0,0 0 0,0 0 15,0 1-15,22-1 0,-1 0 16,0-21-16,0 21 0,0-21 16,0 0-16,1 0 0,-1 0 15,0 0-15,0 0 0,21 0 0,-20 0 16,-1 0-16,0 0 0,21 0 0,-21-21 15,1 0-15,-1 21 0,0-21 0,0 21 16,0-22-16,0 1 0,-21 0 16,0 0-16,0 0 0,0 0 15,0 42 17,0 0-17,-21 0-15,21 0 0,0 0 16,-21 1-16,21-1 0,0 0 15,0 0 1,0-42 15,21 0-31,0 21 0,-21-21 16,22-1-16,-1 22 0,0-21 0,0 0 16,0 0-16,22 0 0,-22 21 0,0-21 15,21-1-15,-21 1 0,1 21 16,-1-21-16,0 21 0,0 0 0,0 0 15,0 0-15,-21 21 16,22-21-16,-22 21 0,0 1 0,0-1 16,0 0-16,0 0 0,0 0 15,0 0-15,21-21 16,-21 22-16,21-1 0,-21 0 16,21-21-1,0 0 1,0 0-16,1 0 15,-1 0-15,0-21 0,0 0 16,0-1-16,22 22 0,-22-21 0,0 0 16,0 0-16,0 0 0,0 21 0,1-21 15,-1-22-15,0 22 0,0 0 0,0 0 16,-21-22-16,0 22 0,0 0 0,21-21 16,-21 21-16,0-1 0,0 1 0,0 0 15,0 0-15,-21 21 31,21 21-31,-21-21 0,0 21 16,0 0-16,21 22 0,-21-22 0,21 0 16,0 21-16,-22-20 0,1 20 0,21-21 15,-21 21-15,21-20 0,-21-1 0,21 0 16,0 0-16,0 0 0,0 0 0,0 1 16,0-1-16,21 0 15,0-21-15,0 0 0,1 0 0,-1 0 16,0 0-16,0 0 0,0 0 15,0-21-15,1 0 16,-1-1-16,0 22 0,-21-21 0,21 0 16,-21 0-16,21 0 0,-21-22 0,0 22 15,0 0-15,0-21 0,0-1 0,0 1 16,0-21-16,-21 41 0,0 1 16,0 0-16,0 21 0,-1 0 15,1 21-15,0-21 0,0 21 16,0 22-16,21-22 0,0 0 15,-21 0-15,21 22 0,0-22 0,0 0 16,0 0-16,0 0 0,0 0 0,0 1 16,0-1-16,0 0 15,0 0-15,21-21 16,-21 21 0,21-21-16,-21 21 15,0 1 1</inkml:trace>
  <inkml:trace contextRef="#ctx0" brushRef="#br0" timeOffset="68863.07">16002 8530 0,'0'-21'0,"-21"0"16,21 0-1,-21 21 1,-1 0 15,22 21-15,0 0-16,0 0 15,0 0 1,0 1-16,0-1 0,0 0 16,0 0-16</inkml:trace>
  <inkml:trace contextRef="#ctx0" brushRef="#br0" timeOffset="69030.97">15938 8848 0,'0'0'0,"0"21"16,0 0 62,0 0-62</inkml:trace>
  <inkml:trace contextRef="#ctx0" brushRef="#br0" timeOffset="69198.46">15960 9102 0,'0'0'16,"0"21"-16,0 0 31,-22-21-31</inkml:trace>
  <inkml:trace contextRef="#ctx0" brushRef="#br0" timeOffset="105054.81">7726 7049 0,'0'0'0,"-21"0"0,-1 0 16,1 21-1,0-21-15,0 0 16,0 0-16,0 0 16,-1 21-1,1-21-15,0 0 16,21 21-16,-21-21 16,42 0 155,-21-21-139,21 21-1,-21-21 0,21 21-31,1 0 16,-1 0-16,0 0 15,0-21 1,0 21-16,0 0 16,1 0-16,-1 0 15,-21-22-15,21 22 16,0 0-16,0 0 16,0 0-16,1 0 15,-22-21-15,21 21 0,0 0 0,0 0 16,0 0-16,0 0 15,1-21-15,-1 21 16,0 0 0,0 0-16,0 0 15,0-21-15,1 21 16,-1 0-16,0 0 16,0 0-16,0 0 0,0 0 15,1-21-15,-1 21 16,0 0-16,0 0 15,0 0 1,0 0-16,1 0 16,-1 0-16,-21-21 0,21 21 15,0 0-15,0 0 16,0 0-16,1 0 16,-1 0-16,0 0 15,0 0-15,0 0 16,0 0-16,1-22 0,-1 22 15,0 0-15,0 0 16,0 0-16,0 0 16,1 0-16,-1 0 0,0 0 15,0 0-15,0 0 0,0-21 16,1 21-16,-1 0 0,0 0 16,0 0-16,0 0 0,0 0 15,1 0-15,-1 0 0,0 0 0,0 0 16,0 0-16,0 0 0,1 0 0,-1-21 15,0 21-15,0 0 16,0 0-16,0 0 0,1 0 16,-1 0-16,0 0 0,0 0 15,-21-21-15,21 21 0,0 0 16,1 0-16,-1 0 16,0 0-16,0 0 15,0 0-15,0-21 16,1 21-16,-1 0 0,0 0 0,0 0 15,0 0-15,0 0 0,1 0 16,-1 0-16,0 0 0,0 0 0,0 0 16,0 0-16,1 0 0,-1 0 15,0 0-15,0 0 0,0-21 0,0 21 16,1 0-16,-1 0 16,0 0-16,0 0 15,0 0-15,0 0 16,22 0-16,-22 0 0,0 0 0,21 0 15,-20 0-15,20 0 0,-21 0 0,0 0 16,22 0-16,-22 0 0,0 0 0,0 0 16,0 0-16,0 0 15,1 0-15,-1 0 16,0 0-16,0 0 0,0 0 16,0 0-16,1 0 0,-1 0 15,0 0-15,0 0 0,0 0 0,22 0 16,-22 0-16,0 0 0,0 0 15,0 0-15,0 0 0,1 0 16,-1 0-16,0 0 0,0 0 16,0 0-16,0 0 0,1 0 15,-1 0-15,21 0 16,-21 0-16,0 0 0,22 0 0,-22 0 16,21 0-16,-21 0 0,22 0 15,-22 0-15,0 0 0,21 0 0,-20 0 16,-1 0-16,0 0 0,0 0 15,0 0-15,0 0 16,1 0-16,-1 0 0,0 0 0,0 0 16,0 0-16,22 0 0,-22 0 0,0 0 15,21 0-15,-21 0 0,22 0 0,-22 0 16,0 0-16,21 0 0,-20 0 16,-1 0-16,0 0 0,0 0 15,0 0-15,0 0 16,1 0-16,-1 0 0,0 0 15,0 0-15,0-22 0,22 22 0,-22 0 16,21 0-16,-21 0 0,22 0 16,-1 0-16,0 0 0,1 0 15,-22 0-15,0 0 0,21 0 0,-21 0 16,1 0-16,-1 0 0,0 0 16,0 0-16,0 0 0,0 0 15,1 0-15,-1 0 16,0 0-16,21 0 0,-21 0 0,22 0 15,-22 0-15,21 0 0,1 0 0,-1 0 16,-21 0-16,21 0 0,-20 0 0,20 0 16,-21 0-16,0 0 15,0 0-15,1 0 0,-1 0 0,0 0 0,0 0 16,0 0-16,0 0 16,1 0-16,-1 0 0,0 0 0,0 0 15,0 0-15,0 0 0,1 0 16,-1 0-16,0 0 0,0 0 0,21 0 15,-20 0-15,-1 0 0,0 0 16,0 0-16,0 0 0,0 0 0,1 0 16,-1 0-16,0 0 15,0 0-15,0 0 0,0 0 16,1 0-16,-1 0 0,0 0 16,0 0-16,0 0 15,-21-21 251,-21 21-235,21-21-15,-21 0-1,0 21 1,21-21-16,-21 0 31,-1 21-31</inkml:trace>
  <inkml:trace contextRef="#ctx0" brushRef="#br0" timeOffset="107910.45">12912 6308 0,'-22'0'16,"1"0"-16,0-21 15,21 42 79,0 0-63,0 0-31,21-21 16,0 21-16,1-21 0,-22 21 16,21-21-16,0 22 0,0-1 0,0 0 15,0-21-15,1 21 16,-1 0-16,0 0 0,0-21 15,21 22-15,-20-22 0,-1 21 0,0 0 16,0-21-16,0 21 0,0-21 16,1 21-16,-1-21 0,0 21 0,0-21 15,0 0-15,0 22 0,1-1 0,-1-21 16,0 0-16,0 21 0,0-21 0,0 0 16,1 21-16,-1-21 0,0 0 0,0 0 15,0 21-15,0-21 16,1 0-16,-1 0 0,-21 21 15,21-21-15,0 0 16,-21 22 125,-21-22-126,0 0-15,0 0 0,-1 0 16,1 0-16,0 0 16,0 21-16,0-21 0,-22 0 0,22 0 15,0 21-15,-21-21 0,-1 21 0,22-21 16,-21 0-16,21 21 0,-22-21 0,22 21 15,-21-21-15,21 22 0,0-22 16,-1 0-16,-20 21 0,21 0 0,0-21 16,-22 21-16,22-21 0,0 21 0,-21-21 15,21 21-15,-22-21 0,22 22 0,-21-1 16,21-21-16,-1 21 0,-20-21 16,21 21-16,0 0 0,0 0 15,-1-21-15,1 0 0,21 22 0,-21-22 16,0 0-16,0 21 15,0-21 1,21 21-16,-22-21 16,22-21 31,0 0-32,0-1 1,22 22-16,-1 0 0,-21-21 0,21 21 15,0 0-15,-21-21 0,21 0 0,0 21 16,1-21-16,-1 21 0,21-21 0,-21 21 16,0-22-16,22 22 0,-22-21 0,21 0 15,1 21-15,-1-21 0,-21 0 16,21 21-16,1-21 0,-1-1 0,0 22 16,1-21-16,-1 0 0,0 0 0,1 21 15,-1-21-15,0 0 0,1-1 16,-1 22-16,-21-21 0,22 21 0,-22-21 0,0 21 15,0 0-15,0-21 16,0 21-16,1 0 0,-22-21 16,21 21-16,-21-21 15,0-1 126,-21 1-125,-1 21-1,1-21-15,0 21 16,0-21-16,0 0 0,0 21 15,-1-21-15,1 21 0,0-22 0,0 22 16,0-21-16,0 0 0,-1 21 0,1-21 16,-21 21-16,21-21 0,0 21 15,-22-21-15,22 21 0,-21-22 0,21 22 16,-22-21-16,22 21 0,-21-21 0,-1 21 16,22 0-16,-21-21 0,21 21 15,0-21-15,-1 21 0,1 0 0,0 0 16,0-21-16,0 21 0,21-22 15,-21 22-15,-1 0 0,1-21 16,21 0-16,-21 21 16,21-21-16,-21 21 15,21 21 95,0 0-95,21-21-15,0 21 0,0-21 0,1 22 16,-1-1-16,21 0 0,-21 0 0,22-21 16,-1 21-16,0 0 0,1 1 0,-1-1 15,0 0-15,1 0 0,-22 0 16,21 0-16,0-21 0,-20 22 0,20-1 15,-21-21-15,0 21 0,22-21 0,-22 0 16,0 21-16,0-21 0,0 0 16,0 0-16,1 21 0,-1-21 15,0 0-15,0 0 16,0 0 15,-42 0 32,0 0-63,0 0 0,0 0 15,-1 0-15,1 0 16,0 0-16,0 0 0,0 0 0,0 0 16,-1-21-16,1 21 0,-21 0 0,21-21 15,0 0-15,-1 21 0,-20-21 16,21 21-16,0-22 0,-22 22 0,22-21 15,0 21-15,0-21 0,0 0 16,-22 21-16,22-21 0,0 0 0,0 21 16,0-22-16,0 22 0,-1-21 0,1 21 15,0-21-15,0 21 0,0 0 0,21-21 16,-21 21-16,-1 0 16,1 0-16,21-21 15,0 42 16,21 0-31,1 0 16,-1 0 0,0-21-16,0 22 0,21-1 0,-20 0 15,-1-21-15,21 21 0,0 0 0,-20 0 16,20-21-16,0 22 0,1-1 0,-22-21 16,21 21-16,-21-21 0,22 21 15,-22-21-15,0 0 0,0 21 0,0-21 16,0 0-16,1 0 0,-1 21 0,0-21 15,0 0-15,0 22 0,0-22 16,1 0-16,-1 21 16,0 0 15,-21 0 16,-21-21-32,0 0-15,-1 21 16,1-21-16,0 0 0,0 0 0,0 21 16,0-21-16,-22 22 0,22-22 15,-21 21-15,21-21 0,-22 21 0,1 0 16,0-21-16,-1 21 0,1 0 16,21-21-16,-22 22 0,1-1 0,21-21 15,-21 21-15,20 0 0,-20-21 0,21 21 16,0-21-16,0 0 0,-1 21 0,1-21 15,0 0-15,21 22 0,-21-22 16,0 0-16,21 21 16,-21-21-16,-1 0 15,22 21 1,-21-21-16,21-21 109,0 0-93,0-1-16</inkml:trace>
  <inkml:trace contextRef="#ctx0" brushRef="#br0" timeOffset="112042.76">18246 5165 0,'0'0'0,"0"-21"0,0-1 0,0-20 0,21 21 16,-21-21-16,21 20 0,-21-20 0,0 21 16,0 0-16,0 0 0,0-1 15,0 44 1,0 20-16,-21 0 0,21-21 0,-21 43 16,-1-22-16,1 1 0,21 20 15,-21 1-15,0-22 0,0 21 0,0-20 16,-1 20-16,1 1 0,21-22 0,0 22 15,-21-22-15,21 0 0,0 1 0,0-1 16,0 0-16,0-21 0,0 1 16,0 20-16,21-21 0,0 0 15,1-21-15,-1 0 32,-21-21-32,0 0 0</inkml:trace>
  <inkml:trace contextRef="#ctx0" brushRef="#br0" timeOffset="112266.64">17695 5567 0,'0'0'0,"-21"0"0,0-21 0,0 21 0,21-21 16,21 21 0,0-22-16,21 22 15,1 0-15,-1 0 0,0 0 0,22-21 16,-1 21-16,1 0 0,-1 0 0,1 0 15,-1 0-15,1 0 0,-22 0 16,1 0-16,-22 0 0,21 0 0,-21 0 16,0 0-16,1 0 15,-1 0-15,0 0 16</inkml:trace>
  <inkml:trace contextRef="#ctx0" brushRef="#br0" timeOffset="112591.45">19473 5461 0,'-21'0'16,"0"0"-16,42 0 31,0 0-31,22 0 0,-22-21 0,21 21 15,0 0-15,1 0 0,20-21 16,1 21-16,-22 0 0,22 0 0,-22 0 16,21 0-16,-20 0 0,-1 0 0,0 0 15,-20 0-15,-1 0 0,0 0 16,0 0-16,-42 0 31,0 0-31,21 21 16,-21-21-16,-1 21 0,1 0 0,0-21 15,0 21-15,0 1 0,-22 20 0</inkml:trace>
  <inkml:trace contextRef="#ctx0" brushRef="#br0" timeOffset="113001.03">18415 6625 0,'0'0'0,"0"-21"0,21 0 16,-21 0-16,21 0 0,-21-22 16,21 22-16,1 21 15,-1 0 1,-21 21-16,21 0 0,0 1 15,21 20-15,-20-21 0,-1 21 16,21 1-16,-21-22 0,22 21 16,-1 1-16,-21-1 0,21-21 0,-20 21 15,-1-20-15,21 20 0,-21-21 0,0 0 16,-21 0-16,22 1 0,-1-1 0,-21 0 16,21 0-16,-21 0 0,21 0 15,-21-42 16,21 0-15,0 0-16,1 0 16,-22 0-16,21-1 0,0-20 0</inkml:trace>
  <inkml:trace contextRef="#ctx0" brushRef="#br0" timeOffset="113226.9">19516 6583 0,'0'-21'0,"0"42"0,0-63 0,0 20 16,-22 22-16,1 0 0,0 0 15,-21 0-15,21 0 0,-22 0 16,22 22-16,-21-1 0,-22 0 0,22 0 16,0 21-16,-1-20 0,-20 20 0,-1 0 15,22 1-15,-22-1 0,1 0 0,21 1 16,-22-22-16,1 21 0,20 0 0,-20-20 16,20 20-16,22-21 0,-21 21 15,21-20-15,0-1 0,-1 0 16,22 0-16,0 0 0,0 0 15,22-21 1,-1 0-16</inkml:trace>
  <inkml:trace contextRef="#ctx0" brushRef="#br0" timeOffset="113630.84">18881 7874 0,'0'0'0,"-22"21"16,22 0-1,0 1 1,22-22-1,-1 0-15,0 0 0,0 0 16,0 0-16,0-22 0,-21 1 16,0 0-16,0 0 15,-21 21 1,0 0-16,0 0 16,0-21-16,0 21 0,-1 0 0,1 0 15,0 0-15,0 0 0,0 0 16,0 0-16,-1 0 15,22 21-15,22-21 32,-1 0-32,0 0 0,0 0 0,0 0 15,0 0-15</inkml:trace>
  <inkml:trace contextRef="#ctx0" brushRef="#br0" timeOffset="113944.81">19685 7430 0,'21'0'16,"-42"0"-16,63-22 0,-42 1 0,-21 42 31,0 1-15,0-1-16,0 21 0,-22-21 0,22 22 16,-21-1-16,-1-21 0,1 21 0,21 1 15,-21-1-15,-22 0 0,22 1 0,-1-1 16,1 0-16,0 1 0,-1-1 0,1 0 15,0 1-15,-1-1 0,1 0 16,21 1-16,0-22 0,-22 21 0,22-21 16,0 1-16,21-1 0,-21 0 15,0 0-15,42-21 32,0 0-32,0-21 15,0 0-15,1 0 0,-1-1 0,21 1 16,-21 0-16</inkml:trace>
  <inkml:trace contextRef="#ctx0" brushRef="#br0" timeOffset="114219.89">19643 8001 0,'21'0'0,"-21"21"47,21-21-32,0 0 1,0 0-16,0-21 16,-21 0-1,0 0 1,-21 21 0,0 0-16,0 0 0,0 0 15,0 0-15,-1 0 16,1 0-16,0 0 0,0 0 15,0 0-15,0 0 0,-1 0 0,1 0 16</inkml:trace>
  <inkml:trace contextRef="#ctx0" brushRef="#br0" timeOffset="115821.97">8869 8001 0,'-21'21'0,"42"-42"0,-64 63 0,43-20 15,0-1-15,22-21 47,-1 0-47,0 0 0,0-21 0,0-1 16,22 1-16,-22 0 15,0 0-15,0 0 0,21 0 0,-20-1 0,-1-20 16,-21 21-16,21 0 0,-21 0 16,21-1-16,-21 1 0,0 0 15,0 0-15,-21 21 16,0 0 0,0 0-16,-1 21 0,1-21 15,0 21-15,0 0 0,0 1 0,21-1 16,-21 0-16,21 0 0,-22 21 0,22-20 15,-21-1-15,21 21 0,0-21 0,0 0 16,0 1-16,0-1 0,0 0 16,21 0-16,1-21 0,-22 21 0,21-21 15,0 21-15,0-21 0,0 0 16,0 0-16,1 0 0,-1 0 0,0-21 16,0 0-16,0 0 15,0 0-15,1 0 16,-1-22-16,0 22 0,-21 0 0,21 0 15,0 0-15,0-1 0,-21-20 0,22 21 16,-1 21-16,0-21 0,0 0 0,0-1 16,0 22-16,1-21 0,-1 21 15,0 0-15,0 0 0,0 0 16,0 21-16,1 1 16,-22-1-16,0 0 15,0 0-15,0 0 0,0 0 0,0 1 16,0-1-16,0 0 0,0 0 0,0 0 15,-22 0-15,22 1 0,-21-22 16,21 21-16,-21-21 0,21 21 0,0-42 47,0 0-47,0-1 0,21 1 16,-21 0-16,21 0 0,1 0 15,-1 0-15,0-1 0,0 1 0,0-21 16,0 21-16,1 21 0,-1-21 0,0-1 15,0 1-15,0 21 16,-21-21-16,0 42 31,-21-21-31,0 21 16,21 1-16,-21-22 0,0 21 0,21 0 16,-22 0-16,22 0 0,-21 0 0,0 22 15,21-22-15,0 0 0,0 0 0,0 0 16,0 1-16,0-1 0,0 0 15,21-21-15,0 21 16,1-21-16,-1 0 0,0 0 0,21 0 16,-21 0-16,1 0 0,20 0 0,-21-21 15,0 21-15,22-21 0,-22 21 16,0-21-16,0-1 0,0 1 0,0 0 16,1 0-16,-1 0 0,0-22 0,0 22 15,-21 0-15,21-21 0,0 21 16,-21-22-16,0 22 0,22-21 0,-1 21 15,-21-22-15,21 22 0,-21 0 0,0-21 16,21 20-16,-21 1 0,0 0 16,-21 42 15,21 0-31,-21 1 16,0 20-16,21-21 0,-22 0 15,22 22-15,-21-22 0,21 21 16,-21-21-16,21 22 0,0-22 0,0 21 15,0 0-15,0-20 0,0-1 0,0 21 16,0-21-16,0 0 0,0 1 0,0-1 16,0 0-16,0 0 15,21-21-15,0 0 0,1 0 16,-1 0-16,0 0 16,0-21-16,-21 0 15,0 0-15,21-1 16,-21 1-16,21 0 0</inkml:trace>
  <inkml:trace contextRef="#ctx0" brushRef="#br0" timeOffset="116039.84">10160 7832 0,'-21'0'16,"42"0"-16,-63 21 0,20-21 0,1 0 15,42 0 16,1 0-31,20 0 0,-21 0 0,0 0 16,0-21-16,1 21 0,20 0 0,-21-21 16,0 21-16,0-22 0,22 22 0,-22-21 15,0 21-15,0-21 0,0 21 0,1-21 16,-1 21-16,21-21 16,-21 21-16,0 0 0</inkml:trace>
  <inkml:trace contextRef="#ctx0" brushRef="#br0" timeOffset="116907.08">10562 7938 0,'-21'21'16,"21"0"-1,21-21-15,0 0 16,0 0-16,1-21 15,-1 21-15,21-21 0,-21-1 16,0 22-16,1-21 0,-1 0 16,0 21-16,-21-21 0,0 0 15,0 0-15,0-1 16,-21 22-16,0 0 16,-1 0-16,1 0 0,0 0 15,0 0-15,0 0 0,0 22 0,-1-1 16,22 0-16,-21 0 0,21 0 15,-21 0-15,21 1 0,0-1 16,0 0-16,0 0 0,0 0 16,0 0-16,0 1 0,0-1 0,21 0 15,0 0-15,1-21 16,-1 0-16,0 0 0,0 0 0,0 0 16,0 0-16,1 0 0,-1 0 0,0 0 15,0-21-15,0 0 0,0 21 0,1-21 16,-1-1-16,0 1 0,0 21 15,0-21-15,-21 0 0,21 0 0,1 0 16,-22-1-16,0 1 0,21 0 16,0 21-16,-21 21 47,0 0-47,0 1 0,0-1 15,0 0-15,-21 0 0,21 0 16,-21 0-16,21 1 0,0-1 15,0 0-15,-22-21 16,22 21 0,0-42 15,0 0-31,0 0 0,0-1 16,0 1-16,22 0 15,-22 0-15,21 0 0,-21 0 16,21-1-16,0 1 0,0 0 0,0 21 15,1-21-15,-1 0 0,21 21 0,-21 0 16,0-21-16,22 21 0,-22 0 0,0 0 16,0 0-16,0 0 0,1 0 0,-1 0 15,0 0-15,0 21 0,0 0 16,-21 0-16,0 0 0,0 0 16,0 1-16,0-1 0,0 0 15,-21 0-15,0-21 0,21 21 16,-21 0-16,21 1 0,-21-1 31,21-42 16,21 21-47,-21-22 0,21 1 16</inkml:trace>
  <inkml:trace contextRef="#ctx0" brushRef="#br0" timeOffset="118051.49">11938 7832 0,'0'-43'16,"0"22"-16,-21 0 0,0 0 16,-1 21-16,22-21 0,-21 21 15,0 0-15,0-21 0,0 21 16,0 0-16,-1 0 0,1 0 0,0 0 15,0 0-15,0 21 0,0-21 0,21 21 16,-22 0-16,1 0 0,0 0 0,0 1 16,21-1-16,0 0 0,-21 0 0,21 0 15,0 0-15,0 1 0,0-1 0,0 0 16,0 0-16,0 0 0,0 0 16,0 1-16,21-1 0,0-21 15,0 0-15,0 0 0,1 0 16,-1 0-16,0 0 15,0 0-15,-21-21 0,21 21 0,0-22 16,1 1-16,-1 0 0,-21 0 16,0 0-16,21 0 0,0-22 0,-21 22 15,21 0-15,-21 0 0,0-22 0,21 22 16,-21-21-16,22 21 0,-1-22 16,-21 22-16,0-21 0,0 21 0,21-22 15,-21 22-15,0 0 0,0 0 0,0 0 16,0 0-16,0 42 47,0 0-47,0 0 15,0 0-15,0 0 0,-21 1 0,21-1 16,0 0-16,0 21 0,-21-21 0,21 1 16,-22-1-16,22 21 0,0-21 0,0 0 15,0 1-15,0-1 0,0 0 0,0 0 16,0 0-16,0 0 0,0 1 0,0-1 15,0 21-15,0-21 0,0 0 16,0 1 0,22-22-1,-1 0-15,0 0 0,0 0 16,0 0-16,0 0 0,1 0 16,-1 0-16,0 0 0,0 0 0,0-22 15,0 1-15,22 21 0,-22-21 0,0 0 16,0 21-16,0-21 0,1 0 0,-1-1 15,0 22-15,0-21 0,0 0 0,0 0 16,-21 0-16,22 21 0,-22-21 0,0-1 16,0 1-1,-22 21 1,1 0-16,0 0 0,0 21 16,0-21-16,0 22 15,-1-1-15,22 0 0,0 0 16,0 0-16,0 0 15,0 1-15,0-1 0,22-21 16,-22 21-16,21-21 0,0 21 16,0-21-16,0 21 0,0-21 15,-21 21-15,22-21 16,-22 22 0,-22-22-1,1 21 1,0-21-16,0 0 0,0 0 15,0 0-15,-1 0 16,1 0-16,0 0 31,0 0 1,0 0 46,0 0-63,21 21-15,-22-21 16,1 0 0,0 0-16,0 0 0,0 0 15,0 0-15</inkml:trace>
  <inkml:trace contextRef="#ctx0" brushRef="#br0" timeOffset="132136.89">7070 11578 0,'0'-42'15,"0"84"-15,0-105 0,0 42 16,0-1-16,0 1 0,0 0 16,0 0-16,0 0 15,0 0 1,-22 42 15,22 0-31,0 0 0,0 0 16,0 22-16,0-22 0,0 21 0,0 0 15,-21 1-15,21-1 0,0 0 0,0 1 16,-21 20-16,21-20 16,0 20-16,0-21 0,-21 22 0,21-1 15,-21-20-15,21-1 0,-21 22 0,21-22 16,0-21-16,0 21 0,0-20 0,0 20 15,0-21-15,0 0 0,0 0 16,0 1-16,0-44 31,0 1-15,0 0-16,0 0 16,0 0-16,0-22 0,0 22 0,0-21 15,0 21-15,0-22 0,0 1 16,0 0-16,0-1 0,0-20 0,0 21 15,0-1-15,0 1 0,0 0 16,21-1-16,0 22 0,-21-21 0,21-1 16,0 22-16,0-21 0,1 0 0,-1 20 15,0-20-15,0 21 0,0-21 16,0 20-16,1 1 0,-1 0 0,0 0 16,0 0-16,21 0 0,-20 21 0,-1 0 15,0 0-15,0 0 0,0 0 16,-21 21-16,0 0 15,0 21-15,0-21 0,0 1 16,0 20-16,0-21 0,0 0 0,0 22 16,-21-22-16,0 0 0,0 21 15,0-21-15,-1 1 0,1-1 0,0 0 16,0 0-16,0-21 0,0 21 0,-1 0 16,1-21-16,0 0 0,0 0 0,0 0 15,0 0-15,-1 0 0,1 0 16,0 0-16,0-21 15,0 21-15,0 0 16,21-21-16,-22 21 31,22 21-31,0 0 16,0 1-16,0-1 16,0 0-16,0 0 0,0 0 0,22 22 15,-22-22-15,0 0 0,21 0 16,0 21-16,0-20 0,-21-1 0,21 0 15,-21 0-15,21 0 0,1 0 0,-1 1 16,0-1-16,0-21 16,0 0-16,0 21 0,1-21 0,-1 0 15,0 0-15,0 0 0,0 0 16,0 0-16,1-21 0,-1 21 16,0-21-16,0-1 0,0 1 0,0 21 15,1-21-15,-1 0 0,0 0 16,0 0-16,-21-1 0,21 1 0,-21 0 15,21 0-15,-21 0 0,0 0 0,0-1 16,0 1-16,0 0 0,0 0 16,0 0-16,-21 21 31,0 21-31,0 0 16,21 0-16,0 0 0,-21 1 15,21-1-15,-21 0 0,21 21 0,0-21 16,0 1-16,0-1 0,0 0 0,0 0 15,0 0-15,0 0 0,0 1 16,0-1-16,0 0 0,0 0 16,21-21-16,0 0 0,0 0 15,0 0-15,0 0 0,1 0 16,-1 0-16,0 0 0,0 0 16,21-21-16,-20 0 0,-1 0 0,21 21 15,-21-22-15,22 1 0,-22 0 16,21-21-16,-21 21 0,0-1 0,1 1 15,-1-21-15,0 21 0,-21 0 0,0-1 16,0 1-16,0 0 0,0 0 16,-21 21-1,0 0 1,-1 21-16,22 0 16,-21-21-16,21 21 0,0 1 0,0-1 15,0 0-15,0 0 0,0 0 0,0 0 16,0 1-16,0-1 0,21 0 0,-21 0 15,22-21-15,-22 21 0,21 0 16,0-21-16,-21 22 0,0-1 0,21-21 16,0 21-16,-21 0 15,-21-21 17,0 0-32,0 0 15,0-21-15,-1 0 16,1 21-16,0-21 0,0 21 0,0 0 15,0-22-15,-1 22 0,1 0 16,0 0-16,0 0 0,0 0 16,0 0-16,21 22 15,0-1-15,0 0 16,0 0-16,21 0 16,0-21-16,0 21 0,0-21 0,0 0 15,1 0-15,-1 22 0,0-22 0,21 0 16,-21 0-16,1 0 0,20 0 15,-21 0-15,0 0 0,22-22 16,-22 22-16,0-21 0,0 0 0,0 21 16,-21-21-16,21 0 0,1 0 0,-1-1 15,-21 1-15,0 0 0,21 0 0,-21 0 16,21-22-16,-21 22 0,0 0 16,0 0-16,0 0 0,0 0 0,0-1 15,0 1-15,21 0 0,-21 0 0,0 0 16,0 42 15,0 0-15,-21 0-16,21 0 0,0 1 0,0-1 15,0 0-15,0 0 0,0 21 0,0-20 16,0-1-16,0 0 16,0 0-16,0 0 0,0 0 15,0 1-15,0-1 0,21-21 16,0 0-16,1 0 0,-1 0 15,0 0-15,0 0 0,0 0 16,0-21-16,1 21 16,-1-22-16,-21 1 0,21 21 15,0-21-15,0 0 0,0 0 0,-21 0 0,22-1 16,-1-20-16,-21 21 0,21 0 0,-21 0 16,21-22-16,-21 22 15,0 0-15,0 0 0,0 42 47,-21 0-47,0 0 16,21 0-16,0 1 0,0-1 0,-21 0 15,21 0-15,-22 21 0,22-20 0,0-1 16,0 0-16,0 0 0,0 0 16,22 0-16,-1-21 0,-21 22 15,42-22-15,-21 0 0,0 0 0,22 0 16,-22 0-16,21 0 0,1 0 0,-1 0 15,0 0-15,1 0 0,-1-22 16,0 1-16,1 21 0,-22-21 0,21 0 16,-21 0-16,0 0 0,1-1 15,-1 1-15,-21 0 0,0 0 0,0 0 16,0 0-16,0-1 0,0 1 0,0 0 16,0 0-16,0 0 0,0 0 15,-21 21-15,-1 0 0,1-22 16,0 22-16,0 0 0,0 0 15,0 0-15,-1 0 0,-20 22 16,21-1-16,0 0 0,0 0 0,-1 0 0,1 0 16,0 1-16,0-1 0,21 0 0,-21 0 15,21 21-15,0-20 16,0-1-16,0 0 0,0 0 16,0 0-16,21-21 0,0 0 0,0 21 15,0-21-15,1 0 0,-1 0 0,0 0 16,0 0-16,0 0 15,0 0-15,-21-21 0,22 21 0,-1-21 16,-21 0-16,21 0 0,-21 0 0,21-22 16,-21 22-16,21 0 0,-21 0 15,0 0-15,0-1 0,0 1 16,0 0-16,21 0 0,-21 42 47,0 0-47,0 0 0,0 1 15,0-1-15,0 0 0,0 0 16,0 0-16,0 0 0,0 1 0,0-1 16,0 0-16,0 0 0,22 0 15,-1-21-15,0 0 16,0 0-16,0 0 16,0 0-16,1 0 0,-1-21 15,0 21-15,0-21 0,0 0 0,0 0 16,1-1-16,-1-20 15,-21 21-15,21 0 0,0-22 0,-21 22 16,0-21-16,21 0 0,-21 20 0,21-20 16,-21 21-16,0-21 0,0-1 15,0 22-15,0-21 0,0 21 0,0-1 16,0 1-16,0 0 0,0 0 0,-21 0 16,0 21-1,21 21-15,-21 0 16,21 0-16,0 0 0,-21 22 15,21-22-15,0 0 0,0 21 0,0-20 16,0 20-16,0 0 0,0-21 0,0 22 16,0-1-16,0-21 0,21 22 15,-21-22-15,0 21 0,21-21 16,-21 0-16,21 1 0,-21-1 0,0 0 16,0 0-16,21-21 31,-21-21-16,22 0-15,-22 0 0,0-1 16,21 1-16,0 0 0,-21 0 16,21 0-16,0-22 0,0 22 15,1 0-15,-1 21 0,-21-21 0,21 0 16,0 0-16,0 21 0,0 0 0,1 0 16,-1-22-16,0 22 0,0 0 15,0 0-15,0 0 0,1 22 0,-1-1 16,0-21-16,0 21 0,0 0 0,-21 0 15,0 0-15,0 1 0,0-1 16,0 0-16,0 0 0,0 0 16,0 0-16,-21-21 0,0 22 0,0-1 15,0-21-15,-1 21 0,1-21 16,0 0-16,0 0 16,0 0-1,0 0-15,-1 0 0,1 0 16,0 0 15,21 21 16,21-21-47,0 0 0,1 0 0,-22 21 16,21-21-16,0 0 0,21 0 0,-21 0 15,1 0-15,-1 0 0,0 0 16,21 0-16,-21 0 0,1 0 0,-1-21 15,0 21-15,0-21 0,0 21 0,0-21 16,1 21-16,-1-21 0,-21-1 16,21 1-16,0 0 0,-21 0 0,0 0 0,21-22 15,0 22-15,-21 0 0,22 0 16,-22 0-16,0 0 0,21-1 16,-21 1-16,0 0 15,0 42 1,0 0-1,0 1-15,0-1 16,-21 0-16,21 0 0,-22 21 0,22-20 16,0-1-16,-21 0 0,21 0 0,0 0 15,0 0-15,0 1 0,0-1 16,21-21-16,1 21 0,-1-21 16,0 0-16,0 0 15,0 0-15,0 0 0,1 0 16,-1 0-16,0-21 0,0 21 0,0-21 15,-21-1-15,21 1 0,1 0 0,-1 0 16,-21 0-16,21 0 0,0-1 0,-21-20 16,0 21-16,21-21 0,0 20 0,-21-20 15,22 21-15,-22-21 0,21 20 16,-21-20-16,0 21 0,0-21 0,0 20 16,0-20-16,0 21 0,0 0 0,0 0 15,0-1-15,0 1 0,-21 21 31,21 21-31,0 1 16,0-1-16,-22 0 0,22 0 0,-21 0 16,21 22-16,-21-22 0,21 21 15,0-21-15,-21 0 0,21 22 0,-21-22 16,21 21-16,0-21 0,0 22 0,0-22 16,0 0-16,0 0 0,0 22 0,0-22 15,0 0-15,0 0 16,0 0-16,21-21 0,0 0 0,0 0 15,0 0-15,1 0 0,-1 0 0,0 0 16,0 0-16,0 0 0,0 0 16,1-21-16,-1 0 0,0 21 0,0-21 15,0 0-15,0-1 0,1 1 0,-1 0 16,-21 0-16,21 0 0,0 0 16,0-1-16,-21 1 0,0 0 15,21 21-15,-21-21 0,0 42 31,-21 0-15,21 0-16,0 1 0,0-1 16,0 0-16,0 0 0,0 0 0,0 0 15,0 1-15,0-1 0,0 0 16,21 0-16,1-21 16,-1 0-16,0 0 0,0 0 15,0 0-15,0 0 0,1 0 16,-1 0-16,0-21 15,0 0-15,0 0 0,0-1 16,-21 1-16,0 0 0,22-21 0,-1 21 16,0-1-16,-21-20 0,21 21 0,0-21 15,-21-1-15,21 22 0,1-21 16,-1-1-16,0-20 0,-21 21 0,21 20 16,-21-20-16,0 21 0,0 0 15,21 0-15,-21-1 0,0 1 16,-21 42 15,21 1-31,0-1 0,-21 0 0,0 0 16,21 0-16,-21 0 0,21 22 15,0-22-15,-22 21 0,1-21 0,21 22 16,-21-1-16,21-21 0,0 22 0,-21-22 16,21 21-16,-21-21 0,21 22 15,0-22-15,0 0 0,0 0 0,0 0 0,0 0 16,0 1-16,0-1 0,21 0 0,0 0 15,0-21-15,0 21 0,1-21 0,-1 0 16,0 0-16,0 0 16,0 0-16,0 0 0,1 0 0,-1 0 0,0-21 15,0 0-15,0 0 0,0 0 16,1-1-16,-1 1 0,21 0 16,-21 0-16,-21 0 0,21 0 15,-21-1-15,0 44 47,-21-1-47,21 0 0,0 0 16,0 0-16,0 0 0,0 1 15,0-1-15,0 0 0,0 0 16,21 0-16,1 0 16,-1-21-16,0 0 0,0 0 0,0 0 15,0 0-15,1 0 0,-1 0 16,0 0-16,0 0 15,0-21-15,0 0 0,-21 0 16,22 21-16,-22-21 0,0 0 0,21-1 16,-21 1-16,21 0 0,-21 0 0,0 0 15,0 0-15,0-1 0,21 22 16,-21-21-16,0 42 47,0 1-47,-21-1 15,21 0-15,-21 0 0,0 0 0,-1 0 16,22 22-16,-21-22 0,0 21 16,0-21-16,0 22 0,0-1 0,21 0 15,-22 1-15,22-1 0,0 22 16,0-22-16,-21 21 0,21-20 0,-21 20 16,21 1-16,0-1 0,0 1 0,-21-1 15,21-20-15,-21 20 0,21 64 16,0-85-16,0 22 0,0-22 0,-21 1 15,21-1-15,-22-21 0,1 43 16,0-43-16,21 0 0,-21 0 16,0-21-16,0 21 0,-1-21 0,1 0 15,0 0-15,0 0 0,0 0 16,0 0-16,-1 0 0,1 0 16,21-21-16,-21 21 15,21-21-15,0 0 0,0 0 16,0-1-16,0 1 15,0 0-15,0 0 16,0 0-16,0 0 0,0-1 0,0 1 16,0 0-16,0 0 0,0 0 15,0 0-15,0-22 0,0 22 0</inkml:trace>
  <inkml:trace contextRef="#ctx0" brushRef="#br0" timeOffset="132435.68">11345 11896 0,'0'0'0,"0"-21"0,0-1 16,0 1-16,0 0 16,0 0-16,21 21 0,22-21 0,-22 21 15,0-21-15,21 21 0,-20 0 0,20-22 16,0 1-16,1 21 0,-22 0 0,21-21 15,0 21-15,-20 0 0,-1 0 0,21-21 16,-21 21-16,0 0 16,-21-21-16,-21 21 31,0 0-15,0 0-16,0 0 0,0-21 0,-1 21 15,1-22-15,0 22 0,0 0 0</inkml:trace>
  <inkml:trace contextRef="#ctx0" brushRef="#br0" timeOffset="132622.57">11261 11536 0,'-22'0'16,"1"-21"62,0 21-78,0 0 0,0 0 0</inkml:trace>
  <inkml:trace contextRef="#ctx0" brushRef="#br0" timeOffset="132794.48">10435 11515 0,'0'0'0,"0"-21"63</inkml:trace>
  <inkml:trace contextRef="#ctx0" brushRef="#br0" timeOffset="134627.25">12954 11409 0,'0'0'16,"0"-21"-1,0 0-15,0-1 16,0 1-16,0 0 15,-21 21 17,0 0-32,-1 0 0,1 0 15,0 21-15,-21 0 0,21 1 16,-1-1-16,1 21 0,-21 0 0,21 1 16,0-1-16,-22 0 0,22 1 15,-21-1-15,21 0 0,-1 1 0,1-1 16,0 0-16,0 1 0,21-1 15,-21 0-15,21-20 0,0 20 0,0-21 16,0 0-16,21 22 0,0-22 0,0-21 16,0 21-16,22 0 0,-22-21 0,0 0 15,21 0-15,-20 0 0,20 0 16,0-21-16,1 0 0,-22 0 0,21 21 16,0-43-16,-20 22 0,20 0 0,-21 0 15,21 0-15,-20-22 0,-1 22 0,0-21 16,0 21-16,-21-1 0,0 1 0,21 0 15,-21 0-15,0 0 0,0 0 0,0-1 16,-21 44 15,0-1-31,0-21 0,0 42 16,21-21-16,-22 0 0,1 1 0,21 20 16,0-21-16,-21 21 0,21-20 0,0 20 15,0-21-15,0 0 0,21 0 0,-21 1 16,21-1-16,1 0 0,20-21 0,-21 0 15,21 21-15,-20-21 0,20 0 16,-21 0-16,21 0 0,-20-21 0,20 21 16,-21-21-16,0 0 0,0 21 0,1-22 15,-1 1-15,-21 0 0,0-21 0,0 21 16,0-1-16,0 1 0,0-21 16,-21 21-16,-1 0 0,1-1 0,0 1 0,0 0 15,0 0-15,0 0 16,-22 21-16,22 0 0,-21 0 0,21-21 15,-1 21-15,1 0 0,0 0 0,0 0 16,42 21 0,0-21-16,22 0 0,-1 0 15,0 0-15,1 0 0,-1 0 0,0 0 16,22 0-16,-22 0 0,22 0 0,-1 0 16,-21 0-16,22 0 0,-1 0 15,1 0-15,-1 0 0,1-21 0,-22 21 16,1 0-16,-1 0 0,-21 0 0,0-22 15,0 22-15,-42 0 32,0 0-32,0 0 0,0 0 15,0 0-15,-22 22 0,22-22 0,0 21 16,0-21-16,-22 21 0,22 0 16,0 0-16,0 0 0,-21 1 0,20-1 15,1 0-15,0 0 0,21 0 16,0 0-16,-21 1 0,21-1 0,0 0 0,0 0 15,0 0-15,21 0 0,0-21 16,0 0-16,1 22 0,-1-22 0,0 0 16,21 0-16,-21 0 0,1 0 0,20 0 15,-21 0-15,21-22 16,-20 1-16,-1 21 0,0-21 0,0 0 16,0 0-16,0-22 0,1 22 0,-1 0 15,-21-21-15,21 21 0,0-22 0,0 1 16,-21 0-16,21-1 0,1 22 0,-22-21 15,21-22-15,-21 22 0,21 0 0,-21-1 16,21 1-16,-21 0 0,21-1 16,-21 22-16,0-21 0,21 21 0,-21-1 15,22 1-15,-22 0 0,0 0 0,0 42 32,0 0-17,0 0-15,-22 22 0,1-22 0,21 21 16,0 1-16,-21-1 0,0 0 15,0 1-15,21-1 0,0 0 0,-21 1 16,21-1-16,-22 0 0,22-21 0,-21 22 16,21-1-16,0-21 0,0 22 0,0-1 15,0-21-15,0 21 0,0-20 0,0-1 16,21 0-16,1 0 0,-1 0 16,0 0-16,-21 1 0,21-22 0,21 0 15,-20 21-15,-1-21 0,21 0 0,-21 0 16,22 0-16,-22 0 0,21 0 0,0-21 15,-20 21-15,20-22 0,-21 1 0,21 21 16,-20-21-16,-1 0 0,0 0 0,0-22 16,0 22-16,0-42 15,-21 42-15,22-1 0,-22-20 16,0 21-16,0 0 0,0 0 0,0-1 16,0 1-16,0 0 15,-22 21-15,1 0 0,0 0 16,0 21-16,0-21 0,0 21 0,-1 1 15,1-1-15,0 0 0,21 0 16,0 0-16,0 0 0,0 1 0,0-1 0,0 0 16,0 0-16,21 0 0,0 0 15,1 1-15,20-22 0,-21 21 16,21-21-16,-20 21 0,20-21 0,0 0 16,1 0-16,-1 0 0,0 0 0,1 0 15,-1 0-15,0 0 0,-21 0 0,1 0 16,-1 0-16,0-21 0,0 0 15,-21-1-15,0 1 16,0 0 0,-21 21-16,0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59:08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1334 0,'0'-22'15,"0"44"16,0-1-15,0 0-16,0 0 16,0 0-16,22 0 15,-1 1-15,0-1 16,0-21-16,0 0 0,-21 21 0,21-21 16,22 0-16,-22 0 0,0 0 0,0 0 15,22 0-15,-22 0 0,21-21 16,0 21-16,1-21 0,-1-1 0,0 1 15,1 0-15,-1 0 0,0 21 16,1-21-16,-22 0 0,0-1 0,0 1 16,-21 0-16,0 0 0,0 0 15,0 0-15,0-1 0,0 1 16,0 0-16,-21 0 0,0 21 16,0 0-16,0 0 15,21 21-15,0 0 0,0 0 16,-22 1-16,22 20 0,0-21 0,0 21 15,-21 1-15,21-1 0,0 0 16,0 22-16,0-1 0,0 1 0,0-1 16,0 22-16,0-21 0,0-1 15,0 1-15,0-1 0,21 1 0,1-1 16,-22-21-16,21 22 0,0-1 16,-21-20-16,21 20 0,0-20 15,-21-1-15,0 0 0,21-21 0,-21 22 16,0-22-16,0 0 0,0 0 0,0 0 15,-21-21-15,-21 0 16,21 0-16,0 0 0,-22 0 16,1-21-16,21 0 0,-22 0 0,1-21 15,0 20-15,-1-20 0,22 21 16,-21-21-16,21 20 0,0-20 0,-1 21 16,1 0-16,0 0 0,0 21 15,0-22-15,0 22 0,21 22 16,0-1-1,0 0-15,0 0 0,0 0 16,0 0-16,21 1 0,0-1 0,0 21 16,0-21-16,22 0 0,-22 1 15,21-1-15,0-21 0,1 21 0,20-21 16,-20 0-16,20 0 0,1 0 0,-1 0 16,1 0-16,-1-21 0,1 0 15,-1-1-15,1 1 0,-22-21 0,0 21 16,22-22-16,-43 1 0,21 0 0,-21-1 15,22 1-15,-22 0 0,0 21 16,-21-22-16,0 1 0,21 0 0,-21 20 16,0-20-16,0 21 0,0 0 15,0 0-15,0 42 32,-21-21-32,21 21 0,-21 21 0,21-21 15,0 1-15,-21 20 0,21 0 0,-21-21 16,-1 22-16,22-1 0,0 0 15,0 1-15,-21-1 0,21 0 0,0-20 16,0 20-16,0-21 0,0 21 0,0-20 16,0-1-16,0 0 15,0-42 1,21 0 0,-21-1-16,22-20 0,-1 21 15,-21-21-15,21-1 0,0 1 0,-21 0 16,21-1-16,0 1 0,1-22 0,-1 22 15,0 0-15,0 21 0,0-22 16,0 22-16,1 0 0,-1 0 0,0 21 16,0 0-16,0 21 15,-21 21-15,0-21 16,0 1-16,0 20 0,0-21 0,21 21 16,-21 1-16,22-22 0,-22 21 15,0 1-15,21-22 0,0 21 0,0-21 16,0 0-16,-21 1 0,21-1 15,1 0-15,20 0 0,-21-21 0,0 0 16,22 0-16,-22 0 0,21 0 0,-21-21 16,22 0-16,-1-22 0,-21 22 15,21-21-15,-20 21 0,20-22 0,-21 1 16,21-21-16,-20 20 0,-1-20 0,0-1 16,0 1-16,0-1 0,0-20 15,1 20-15,-1 1 0,-21-1 0,0 1 16,0 20-16,0 1 0,0 0 0,0 20 15,0 1-15,0 0 16,-21 21 0,21 21-16,-22 0 0,1 1 0,21 20 15,-21 0-15,21 22 0,0-1 0,-21-20 16,21 41-16,-21-20 0,21-1 16,-21 1-16,21-1 0,0-20 0,0 20 15,0-21-15,0 22 0,0-22 0,0 1 16,0-1-16,0 0 0,0 1 15,0-22-15,0 0 0,0 0 0,0 0 16,0-42 0,0 0-1,0-21-15,21 20 16,0 1-16,-21-21 0,21 21 0,-21-22 16,21 1-16,0 21 0,-21-21 0,22 20 15,-1-20-15,-21 21 0,21 0 16,0 21-16,-21-21 0,21 21 0,0 0 15,1 21 1,-22 0-16,0 21 0,0-21 16,21 1-16,-21-1 0,0 0 15,21 0-15,-21 21 0,0-20 0,0-1 16,21 21-16,0-21 0,0 0 0,-21 1 16,22-1-16,-1 0 0,0-21 15,0 21-15,0-21 0,22 0 16,-22 0-16,21 0 0,0 0 0,1 0 15,-1-21-15,-21 0 0,22 21 0,-22-21 16,21-1-16,-21-20 0,0 21 0,1 0 16,-1-22-16,0 22 0,0-21 15,0 21-15,-21-22 0,0 22 0,0-21 16,0 21-16,0 0 0,0-1 0,0 1 16,0 0-16,-21 21 15,0 0-15,0 0 0,0 21 16,21 0-16,-22 1 0,1-1 0,-21 21 15,42 0-15,0-20 16,-21 20-16,21-21 0,0 21 16,0-20-16,0 20 0,0-21 0,0 0 15,0 22-15,0-22 0,21 0 0,0-21 16,0 21-16,0 0 0,1-21 0,-1 0 16,21 0-16,-21 0 0,0 0 15,1 0-15,20-21 0,-21 0 0,21 0 16,-20 0-16,-1-1 0,0-20 15,21 21-15,-21-21 0,1 20 0,-1-20 0,0 21 16,-21-21-16,21 20 0,-21 1 16,21 0-16,-21 0 0,0 0 0,-21 21 31,0 0-31,21 21 16,0 0-1,0 0-15,0 0 0,21 1 16,0-1-16,0 0 0,1 0 15,-1 0-15,0 0 0,-21 1 16,21-1-16,-21 0 16,21 0-16,-21 0 0,0 0 15,0 1-15,0-1 0,0 0 16,21-21 0,1 0-16,-1 0 15,0 0-15,0-21 16,0 0-16,0 21 0,1-22 0,-1 1 15,0 0-15,0 0 0,0-21 16,0 20-16,1 1 0,-1 0 16,0-21-16,0 21 0,-21-1 15,0 1-15,0 0 0,21 0 0,-21 0 16,0 42 15,-21 0-31,21 0 16,0 22-16,-21-22 0,21 0 0,-21 0 15,21 0-15,0 22 0,0-22 16,0 0-16,0 21 0,0-21 0,21 1 16,0-1-16,-21 0 0,21 0 15,0 0-15,22 0 0,-22-21 0,0 0 16,0 0-16,22 0 0,-22 0 0,0 0 16,21 0-16,-21 0 0,1-21 0,-1 21 15,-21-21-15,21 0 0,0-21 16,0 20-16,-21 1 0,0-21 0,21 0 15,1-1-15,-1 1 0,-21-22 0,21 1 16,0-1-16,0 1 0,-21-1 16,21-20-16,1 20 0,-22 1 0,0-1 15,21 1-15,-21 20 0,0 1 16,0 0-16,0-1 0,0 22 0,0-21 16,0 21-16,0 0 0,-21 21 15,21 21 1,-22 0-16,1 21 0,21-21 15,-21 22-15,21 20 0,0-20 0,0 20 16,0 64-16,-21-63 0,21-22 16,0 21-16,0 1 0,0-22 15,0 22-15,0-22 0,0 0 0,0 1 16,21-1-16,-21 0 0,0-20 0,21 20 16,0-21-16,-21 0 0,22 0 0,-1 1 15,0-22-15,0 21 16,0-21-16,0 0 0,1 0 15,-1 0-15,0 0 0,0-21 0,0 21 16,22-22-16,-22 1 0,0 21 0,0-21 16,0 0-16,0 0 0,1 0 0,-1-1 15,0 1-15,-21 0 0,21 0 16,-21 0-16,21 0 0,-21-1 0</inkml:trace>
  <inkml:trace contextRef="#ctx0" brushRef="#br0" timeOffset="213.88">6181 1969 0,'0'0'0,"-43"21"15,64-21 1,1 0 0,-1 0-16,21 0 0,-21 0 0,22 0 15,-1 0-15,0 0 0,-21 0 16,22 0-16,-1 0 0,-21-21 0,0 21 15,1 0-15,-1-22 0,0 22 0,-21-21 16,0 0-16,0 0 0,0 0 16,-21 0-16</inkml:trace>
  <inkml:trace contextRef="#ctx0" brushRef="#br0" timeOffset="410.76">5905 1799 0,'0'0'16,"0"21"15,0 1-15</inkml:trace>
  <inkml:trace contextRef="#ctx0" brushRef="#br0" timeOffset="2478">7366 2328 0,'21'0'0,"-42"0"0,42-21 0,0 0 16,0 21-16,-21-21 16,22 0-16,-1 0 15,-21-1-15,0 1 16,0 0-16,0 0 0,0 0 16,0 0-16,-21-1 15,-1 1-15,1 0 0,0 0 0,0 21 16,0-21-16,0 21 0,-1 0 0,-20 0 15,21 0-15,-21 0 0,20 21 0,-20 0 16,0 0-16,21 0 0,-22 1 16,1 20-16,21 0 0,-22-21 0,22 22 15,-21-1-15,21-21 0,0 22 0,21-22 16,0 21-16,0-21 0,0 0 16,0 1-16,21-22 0,0 21 0,0-21 15,0 0-15,22 0 0,-22 0 16,21 0-16,-21 0 0,22-21 0,-22 21 15,21-22-15,-21 1 0,0 0 16,1 0-16,20 0 0,-21 0 0,-21-1 16,21 1-16,-21 0 0,21 0 0,-21 0 15,0 0-15,0-1 0,0 1 0,0 0 16,0 0-16,0 0 0,0 42 31,0 0-31,0 0 0,-21 0 16,21 1-16,0-1 0,0 0 0,0 0 15,0 21-15,0-20 16,0-1-16,0 21 0,21-21 0,1 0 16,-1 1-16,0-1 0,0-21 0,0 21 15,22-21-15,-22 0 0,21 0 0,-21 0 16,22 0-16,-22 0 0,21 0 16,-21-21-16,22 21 0,-22-21 0,0-1 15,0 1-15,0 0 0,0 0 0,1 0 16,-1-22-16,-21 22 0,21 0 0,-21 0 15,0-21-15,0 20 0,0 1 16,0 0-16,0 0 0,0 0 0,-21 21 31,0 0-31,21 21 0,-22 0 16,22 0-16,0 22 0,0-22 16,0 0-16,-21 21 0,21-21 0,0 1 15,0 20-15,0-21 0,0 0 0,0 0 16,0 1-16,0-1 0,0 0 0,0 0 15,0-42 17,21 21-32,-21-21 0,0 0 0,22-1 15,-1 1-15,0 0 0,-21 0 0,21 0 16,0 0-16,-21-22 0,21 22 16,-21 0-16,22 0 0,-1 0 0,-21-1 15,0 1-15,21 21 0,0 0 16,0 0-1,-21 21-15,21 1 0,-21-1 16,22 0-16,-22 0 0,21 0 0,-21 0 16,0 22-16,21-22 0,0 0 0,0 0 15,-21 0-15,21 1 0,1-1 0,-1-21 16,-21 21-16,21-21 0,0 0 16,0 0-16,0 0 0,1 0 15,-1 0-15,-21-21 0,21 0 0,0 21 16,-21-22-16,21 1 0,-21 0 0,0 0 15,21 0-15,1-22 0,-1 22 0,-21 0 16,21 0-16,0-21 16,-21 20-16,21 1 0,0 0 0,-21 0 15,22 0-15,-1 21 16,-21 21 0,0 0-1,0 0-15,0 0 16,0 1-16,21-22 15,-21-22 32,0 1-31,0 0-16,0 0 0,0 0 16,-21 0-1,0 21 1,-1 21-1,1 0-15,0-21 0,21 21 0,-21 0 16,0 0-16,21 1 0,-21-1 0,21 21 16,-22-21-16,1 22 0,21-22 15,0 21-15,0-21 0,0 22 0,0-22 16,0 0-16,0 21 0,0-21 0,0 1 16,0-1-16,21-21 0,1 21 0,20 0 15,-21-21-15,21 0 0,-20 0 16,20 0-16,0 0 0,1 0 15,-1-21-15,0 0 0,1 0 0,-1 21 16,0-22-16,1 1 0,-1-21 0,-21 21 16,21 0-16,-20-22 0,-1 22 0,0-21 15,0 21-15,0-22 0,-21 22 16,0-21-16,0 21 0,0-1 0,0 1 16,0 0-16,0 0 0,-21 21 15,0 0-15,0 0 16,0 0-16,21 21 0,-22-21 15,1 21-15,21 0 0,0 1 0,-21 20 16,21-21-16,0 0 0,-21 22 16,21-22-16,0 21 0,0-21 0,0 0 15,0 1-15,0 20 0,21-21 0,0 0 16,0 0-16,1 1 16,-1-22-16,0 0 0,0 0 15,21 0-15,-20 0 0,-1 0 0,0-22 16,0 22-16,21-21 0,-20 0 0,-1 0 15,0 0-15,0 0 0,21-1 16,-20 1-16,-1 0 0,0-21 16,0 21-16,0-22 0,0 22 0,1-21 0,-22 21 15,0-1-15,0-20 0,0 21 16,0 0-16,-22 21 31,22 21-31,-21-21 0,0 21 0,0 0 16,21 0-16,0 1 0,0-1 0,0 0 15,0 21-15,0-21 0,0 1 0,0-1 16,0 21-16,21-21 0,0 0 0,0 1 16,-21 20-16,22-21 0,-1-21 15,-21 21-15,21 0 0,-21 1 0,21-22 16,-21 21-16,0 0 0,-21-21 31,0 21-31,0-21 16,-1 0-16,1 0 15,0 0-15,0 0 0,0 0 0,0 0 16,-1 0-16,1 0 0,0 0 0,0-21 16,0 0-16,0 21 0,-43 0 15,22-21-15,-1 21 0</inkml:trace>
  <inkml:trace contextRef="#ctx0" brushRef="#br0" timeOffset="3357.51">2752 3281 0,'0'0'0,"-43"0"0,-20 0 0,20-21 15,1 21-15,0 0 0,-1 0 0,22 0 16,0 0-16,0 0 0,0 0 16,42 0 15,0 0-31,0 0 0,0 0 0,1 0 15,-1 0-15,21 0 0,0 0 16,1 0-16,-1 21 0,0-21 0,22 0 16,-22 0-16,22 0 0,-1 0 15,1 21-15,-1-21 0,1 0 0,-1 0 16,22 0-16,0 0 0,-22 0 0,22 0 16,-1 0-16,-20 0 0,21 0 15,-1 0-15,1 0 0,-22 0 0,43 0 16,-21 0-16,21 0 0,0-21 0,-1 21 15,22 0-15,0 0 0,0-21 16,0 21-16,0 0 0,22 0 16,-22 0-16,21 0 0,-21 0 0,21-21 15,-21 21-15,21 0 0,-21 0 0,21 0 16,-21 0-16,21-22 0,-21 22 0,0 0 16,0 0-16,0 0 0,0-21 15,22 21-15,-22-21 0,0 21 0,0 0 16,0 0-16,0-21 0,0 21 0,-22 0 15,1 0-15,0 0 0,-21 0 0,21 0 16,-22 0-16,-20 0 0,-1 0 16,1 0-16,-22 0 0,0-21 0,1 21 15,-22 0-15,0 0 0,0 0 16,0 0-16,1 0 0,-22-21 62,-22 21-30,1 0-17,0 0-15,-21 0 0,21 0 0</inkml:trace>
  <inkml:trace contextRef="#ctx0" brushRef="#br0" timeOffset="4205.91">2476 4614 0,'0'0'0,"0"-21"0,22 21 16,-22-21-16,0 0 0,0 0 15,0 42 17,0 0-17,0 21-15,0-20 0,0 20 16,0 0-16,-22 22 0,22-22 0,0 22 15,0-22-15,-21 21 0,21 1 0,-21-22 16,21 1-16,-21-1 0,21 0 16,0 1-16,0-22 0,0 21 15,0-21-15,0 0 0,0 1 16,0-1 0,21-21 30,0-21-46,0-1 0,1 1 16,-1 0-16,-21 0 0,21 0 16</inkml:trace>
  <inkml:trace contextRef="#ctx0" brushRef="#br0" timeOffset="4417.89">2942 5080 0,'21'0'15,"-21"-21"-15,21 21 0,-21-21 32,-21 21-1,21-21 0,0-1-15,0 1-16,21 0 0</inkml:trace>
  <inkml:trace contextRef="#ctx0" brushRef="#br0" timeOffset="6406.81">4657 4509 0,'0'-22'16,"0"1"-16,21 0 15,0 21-15,21-21 0,-21 0 16,1 0-16,20-1 0,-21 1 0,21 0 15,-20 0-15,-1 0 0,21-22 16,-21 22-16,0-21 0,1 21 0,-1-22 16,-21 22-16,0-21 0,0 21 0,0 0 15,0-1-15,-21 1 0,-1 0 16,-20 0-16,21 21 0,-43 0 16,22 0-16,0 0 0,-22 0 0,1 0 15,-1 21-15,1 0 0,-1 0 0,22 1 16,-22 20-16,22-21 0,0 21 15,21 1-15,-1-1 0,22 0 0,0 1 16,0-1-16,0 0 0,22 1 16,-1-1-16,21 0 0,0 1 0,1-1 15,-1-21-15,22 22 0,-22-1 0,21-21 16,-20 21-16,-1 1 0,0-1 0,1-21 16,-1 22-16,-21-1 0,0-21 15,1 21-15,-22 1 0,0-22 16,0 21-16,0-21 0,-22 1 0,-20-1 15,21 0-15,-21 0 0,-1 0 16,1 0-16,21-21 0,-22 0 0,1 0 16,0 0-16,-1 0 0,22 0 0,-21 0 15,21-21-15,-22 21 0,22-21 0,0-21 16,0 21-16,0-1 0,0-20 16,-1 0-16,22 21 0,0-22 0,-21 22 15,21-21-15,0 21 0,0-1 0,-21 1 16,21 42 15,21 1-31,0-1 16,-21 0-16,22 21 0,-1-21 15,0 1-15,0 20 0,0-21 0,0 21 16,1-20-16,-1-1 0,0 0 0,21 0 16,-21 0-16,22-21 0,-22 21 0,21-21 15,1 0-15,-1 0 0,0 0 16,1 0-16,-1 0 0,0-21 0,1 0 15,-1 0-15,0 0 0,1 0 0,-1-1 16,0 1-16,-21-21 16,22 21-16,-22-22 0,0 1 0,0 21 15,-21-21-15,21 20 0,-21-20 0,0 21 16,0 0-16,0 0 0,0-1 0,-21 22 16,0 0-1,0 0-15,0 22 16,21-1-16,0 0 0,0 21 0,0-21 15,0 1-15,0-1 0,0 21 16,0-21-16,0 0 0,0 1 0,21-1 16,0 0-16,0 0 0,0 0 0,1-21 15,-1 0-15,0 21 0,21-21 0,-21 0 16,22 0-16,-1 0 0,0 0 16,-20-21-16,20 0 0,-21 21 0,21-21 15,-20 0-15,20 0 0,-21-1 16,0 1-16,-21-21 0,21 21 0,-21 0 15,0-22-15,22 22 0,-22 0 16,0 0-16,0 0 0,0-1 0,-22 44 31,22-1-15,0 21-16,-21-21 0,21 0 16,0 22-16,0-22 0,0 21 0,0-21 15,-21 1-15,21-1 0,0 0 0,0 21 16,0-21-1,0-42 17,0 0-32,0 0 15,21 0-15,0 0 0,-21-1 0,22-20 16,-1 21-16,0-21 0,0-1 16,-21 22-16,42 0 0,-20 0 0,-1 0 15,0-1-15,0 22 0,0 0 16,0 0-16,-21 22 15,0 20-15,22-21 16,-22 0-16,0 0 0,0 22 16,21-22-16,-21 0 0,0 21 0,0-20 15,0-1-15,21 0 0,0 21 0,-21-21 16,21-21-16,0 22 0,1-1 16,-1-21-16,0 0 0,0 21 0,0-21 15,0 0-15,22 0 0,-22 0 0,21-21 16,1 21-16,-1-21 0,0-1 0,1 1 15,-1 0-15,0 0 0,-21 0 16,22-22-16,-22 22 0,0-21 0,0 21 16,0-22-16,-21 22 0,0-21 0,0 21 15,0 0-15,0-1 0,-21 1 0,0 0 16,0 0-16,0 21 0,0 0 0,-22 0 16,22 0-16,0 0 0,-21 0 15,20 21-15,1 0 0,0 0 16,0 1-16,0 20 0,0-21 0,21 0 15,0 22-15,0-22 0,0 0 0,0 0 16,0 0-16,0 0 0,21 1 16,0-1-16,0-21 0,0 0 0,0 0 15,1 0-15,-1 0 0,0 0 0,21 0 16,-21-21-16,1 21 0,-1-22 0,0 1 16,0 0-16,0 21 0,-21-21 15,0 0-15,21 0 0,-21-1 0,0 1 16,22 0-16,-22 0 0,0 0 15,0 0 1,0 42 0,0 0-1,0 21-15,0-21 0,0 1 0,0 20 16,0 0-16,0 1 0,0-1 0,0 21 16,0-20-16,0 20 0,-22-20 0,22 20 15,0 1-15,0-1 0,-21 22 16,21-22-16,0 22 0,-21 0 0,21-22 15,0 22-15,0-1 0,0 1 0,0-21 16,0 20-16,0-20 0,0 20 16,0-41-16,0 20 0,0 1 0,-21-22 0,0 0 15,0 1-15,21-1 0,-22-21 16,1 22-16,-21-22 0,21 0 0,-22 0 16,22-21-16,-21 0 0,21 0 15,-22 0-15,1 0 0,21 0 0,-21 0 16,-1-21-16,1 0 0,0-22 0,-1 22 15,1-21-15,21 0 0,-22-1 0,1-20 16,0 20-16,21-20 0,-1 21 0,1-1 16,21-20-16,0 20 0,0 1 15,0 0-15,0-1 0,0 1 0,21 0 16,1-22-16,-1 22 0,0 0 0,0-1 16,21 1-16,-20-22 0,20 22 15,-21-21-15,21-1 0,1 22 0,-22-22 16</inkml:trace>
  <inkml:trace contextRef="#ctx0" brushRef="#br0" timeOffset="6747.61">7091 4128 0,'0'0'15,"0"-43"-15,0 22 0,0 0 0,21 0 0,-21 42 31,0 21-15,0-21-16,0 22 0,0-1 0,0 22 16,0-22-16,0 21 0,0 1 0,-21-1 15,21-20-15,-21 20 0,21 1 16,0-1-16,-22-20 0,22 20 0,0-21 16,0 1-16,0-22 0,0 21 0,0-21 15,0 1-15,0-1 0,0 0 0,0 0 16,22-21 15,-22-21-31,21 21 16,0-21-16,-21 0 0,21-1 0,0 1 15,-21-21-15,21 21 0,-21-22 16,22 22-16,-1-21 0</inkml:trace>
  <inkml:trace contextRef="#ctx0" brushRef="#br0" timeOffset="7145.19">7281 4699 0,'21'0'0,"-21"21"0,22-21 16,-22 21-16,0 1 16,21-22-16,0 0 0,0 0 0,0 0 15,0 0-15,1 0 0,-1 0 0,0 0 16,0 0-16,0-22 0,0 22 0,22 0 16,-22-21-16,0 21 0,0-21 15,0 0-15,-21 0 0,0 0 16,0-1-16,0 1 15,0 0-15,-21 0 0,0 21 16,0 0-16,0 0 0,0 0 16,-1 0-16,1 0 0,0 21 0,-21 0 15,21 0-15,-1 1 0,1-1 0,21 21 16,0-21-16,-21 22 0,21-1 0,0 0 16,0-21-16,0 22 0,0-22 0,21 0 15,-21 0-15,21 0 0,1 1 16,-1-1-16,0-21 0,21 0 0,-21 0 15,1 0-15,-1 0 0,21 0 0,-21 0 16,0 0-16,22 0 0,-22-21 16,0-1-16,0 22 0,0-21 0,1 0 15,-1 0-15,0 0 0,0 0 16,-21-1-16,0 1 0,0-21 0,0 21 16,0 0-16,0-1 0,0-20 0,-21 21 15,-21 0-15</inkml:trace>
  <inkml:trace contextRef="#ctx0" brushRef="#br0" timeOffset="7346.07">6244 4403 0,'0'0'0,"-21"0"0,-21 0 15,20 21-15,1-21 0,0 0 16</inkml:trace>
  <inkml:trace contextRef="#ctx0" brushRef="#br0" timeOffset="9230.36">8848 4741 0,'21'0'16,"0"0"-16,0 0 16,0-21-16,0 0 0,1 21 0,-1-21 15,0 0-15,21 0 0,-21-1 0,1 1 16,-1 0-16,42-42 0,-42 20 15,1 22-15,-1-21 0,0-22 0,0 22 16,0-22-16,0 22 0,-21-21 16,0-1-16,22 1 0,-22 20 15,0-20-15,0 20 0,0 1 0,-22 0 0,1-1 16,0 22-16,0-21 0,0 42 16,0-21-16,-22 21 0,22 0 15,-21 0-15,21 0 0,-1 0 0,-20 21 16,21 0-16,0 0 0,0 22 0,-1-1 15,1 0-15,21 22 0,0-1 16,0 1-16,0 20 0,0-20 0,0-1 16,0 1-16,0 21 0,0-22 0,0-21 15,0 22-15,0-22 0,21 22 0,-21-22 16,22 0-16,-1 1 0,0-22 0,21 21 16,-21-21-16,1 1 0,20-1 15,-21 0-15,21-21 0,-20 0 0,20 0 16,-21 0-16,21 0 0,1 0 15,-22-21-15,21 0 0,1-1 0,20 1 16,-21-21-16,1 21 0,-1-22 0,0 22 16,1-21-16,-1 0 0,-21 20 15,0-20-15,1 0 0,-22 21 0,0-22 16,0 1-16,0 21 0,0 0 0,0-1 16,-43 1-16,1 21 0,0 0 15,20 0-15,1 0 16,0 21-16,0 1 0,0-1 0,0 0 15,-1 21-15,22-21 0,0 22 0,-21-22 16,21 21-16,0-21 0,0 22 0,0-1 16,0-21-16,0 22 0,0-22 15,21 0-15,1 0 0,-1 0 16,0-21-16,21 21 0,-21-21 0,22 0 16,-22 0-16,21 0 0,1 0 0,-22-21 15,21 21-15,0-21 0,-20 0 0,20 0 16,-21 0-16,21-1 0,-20 1 0,20 0 15,-21-21-15,0 21 0,0-1 16,1-20-16,-1 21 0,0 0 0,0-22 16,-21 22-16,21 0 0,-21 0 15,21 21-15,-21 21 32,0 0-32,0 0 0,0 1 0,0-1 15,0 0-15,0 0 0,0 0 16,0 0-16,0 1 0,0-1 0,0 0 15,0 0-15,22 0 0,-22 0 0,21 1 16,0-22-16,-21 21 0,0 0 0,21-21 16,21 0-16,-20 0 15,-1 0-15,0 0 0,0-21 16,0 0-16,0 21 0,-21-22 0,22 1 16,-1 0-16,0 21 0,0-21 15,0-21-15,0 20 0,1 1 0,-1 0 16,-21 0-16,21-21 0,0 20 0,0 1 15,-21 0-15,0 0 0,21 0 16,-21 42 15,0 0-31,0 0 0,0 0 16,0 22-16,0-22 0,0 0 16,0 0-16,0 0 0,0 1 0,0-1 15,22 0-15,-22 0 0,21 0 16,0 0-16,0 1 0,0-22 0,0 21 15,22-21-15,-22 0 0,0 0 0,21 0 16,-20 0-16,-1 0 0,21 0 16,-21 0-16,22 0 0,-22-21 0,0-1 0,21 1 15,-21 0-15,1 0 0,-1 0 16,0 0-16,0-1 0,-21 1 0,0 0 16,21 0-16,-21-21 0,0 20 15,0-20-15,0 21 0,0 0 0,0 0 16,0-1-16,0 1 0,-21 21 0,0 0 15,0 0-15,0 0 0,-1 0 16,1 21-16,0 1 0,0-1 16,0 0-16,0 0 0,21 21 15,-22-20-15,22-1 0,0 21 16,0-21-16,0 0 0,0 22 0,0-22 16,0 0-16,22 0 0,-1 0 0,0 1 15,0-1-15,0 0 0,0 0 0,1-21 16,20 0-16,-21 0 0,0 0 0,22 0 15,-22 0-15,21 0 0,-21 0 16,22-21-16,-22 21 0,21-21 0,-21 0 16,0-1-16,22-20 0,-22 21 0,0 0 15,0-22-15,0 1 0,22 0 0,-22-1 16,0 1-16,0-21 0,0 20 0,1-41 16,20 20-16,-21 1 0,0-1 0,0 1 15,1-1-15,-1 1 16,0-1-16,0 1 0,0 20 0,-21-20 15,0 20-15,0 1 0,0 21 0,0-21 16,0 20-16,0 1 0,0 0 0,-21 21 16,0 0-16,0 0 15,0 21-15,-1 0 0,1 22 16,0-22-16,0 21 0,0 1 0,0-1 16,-1 0-16,22 1 0,0-1 0,-21 21 15,21 1-15,-21-1 0,21 1 16,0-1-16,0 1 0,0-1 15,0 1-15,0-22 0,0 22 0,0-22 0,21 0 16,-21 1-16,21-1 0,1 0 16,-1-20-16,0-1 0,21 0 0,-21 0 15,22-21-15,-22 0 0,21 0 0,1 0 16,-1 0-16,-21 0 0,21 0 16,1 0-16,-1 0 0,-21-21 0,22 0 15,-22 0-15,0-1 0,0 22 0,0-21 16,0 0-16,1 0 0,-22 0 0,0 0 15,0-1-15,0 1 0,0 0 0,0 0 16,-22 21 0,1-21-16,0 21 0,0 0 15,-21 0-15,-1 0 0</inkml:trace>
  <inkml:trace contextRef="#ctx0" brushRef="#br0" timeOffset="10350.09">2519 6985 0,'-21'0'15,"-1"0"-15,1 0 0,0 0 16,0 0-16,0-21 16,21 0-1,0 0-15,0-1 16,0 1-16,0 0 0,0 0 0,0 0 15,21 21-15,-21-21 0,21-1 16,0 1-16,0 0 0,1 21 0,20 0 16,-21-21-16,0 21 0,22 0 15,-22 21-15,21 0 0,-21 0 0,22 22 16,-22-22-16,0 21 0,0 1 0,0 20 16,-21-21-16,0 22 0,0-1 15,0-20-15,0 20 0,-21 1 16,-21-22-16,-1 0 0,1 22 0,0-22 0,-1 1 15,1-22-15,-21 21 16,20-21-16,-20 0 0,20 1 0,1-1 16,0 0-16,-1-21 0,22 0 0,-21 0 15,21 0-15,0 0 0,21-21 16,-22 0-16,22-1 0,0 1 16,0 0-16,0-21 0,0-1 0,0 22 15,0-21-15,0 0 0,0-1 16,0 1-16,0 0 0,22 20 0,-1 1 15,0 0-15,-21 0 0,21 21 0,0 0 16,0 0-16,22 0 0,-22 21 16,0 0-16,0 0 0,0 1 15,1 20-15,-1-21 0,0 0 0,0 22 16,0-22-16,0 0 0,1 0 16,-22 0-16,21 0 0,0 1 0,-21-1 15,0 0-15,21 0 0,0 0 16,-21 0-16,21-21 15,-21 22-15,22-22 0,-1 0 16,0 0 0,-21-22-1,21 22-15</inkml:trace>
  <inkml:trace contextRef="#ctx0" brushRef="#br0" timeOffset="10543.98">3090 7366 0,'0'0'0,"21"0"16,1 0 0,-22-21-1,21 21 32,-21-21-47,21 21 16,0-21-16</inkml:trace>
  <inkml:trace contextRef="#ctx0" brushRef="#br0" timeOffset="12758.16">4466 6964 0,'21'-21'16,"-42"42"-16,42-63 0,-21 20 0,0 1 0,0 0 16,0 0-16,0 42 31,0 0-31,0 0 0,21 1 16,-21 20-16,0-21 0,0 21 15,22 1-15,-22-1 0,0 22 0,0-22 16,21 0-16,-21 1 0,0-1 15,0 0-15,0 1 0,0-22 0,0 21 16,0-21-16,0 0 0,0 1 16,0-1-16,-21-21 31,21-21-31,0-1 0,0-20 16,0 21-16,0 0 0,0-22 15,0 1-15,0 0 0,0-1 0,0 1 16,0-21-16,0 20 0,21 1 0,-21 0 15,21-22-15,0 43 0,0-21 16,0-1-16,22 22 0,-22 0 16,0 21-16,21 0 0,-20 0 0,-1 0 15,0 0-15,21 21 0,-21 0 16,1 22-16,-1-22 0,-21 0 0,21 21 16,0 1-16,-21-1 0,21 0 0,-21 1 15,0-1-15,0-21 0,0 21 0,0 1 16,0-1-16,0-21 0,0 22 15,0-22-15,0 0 0,0 0 16,0 0-16,0-42 31,0 0-15,0-21-16,0 20 0,0 1 16,0-21-16,21 0 0,-21-1 0,22 1 15,-22 0-15,21-1 0,-21 1 0,21 0 16,0-1-16,-21 1 0,21 0 0,0 20 15,1 1-15,-1 0 0,0 0 16,0 21-16,0 0 0,0 0 0,1 0 16,20 0-16,-21 21 0,0 0 0,0 22 15,22-1-15,-22 0 0,0 1 16,-21-22-16,21 21 0,0 0 16,-21 1-16,0-1 0,22 0 0,-1-20 15,0 20-15,-21-21 0,21 0 16,0 22-16,-21-22 0,21-21 0,1 21 15,-1 0-15,0-21 0,0 0 16,0 0-16,0 0 0,1 0 0,-1 0 16,0 0-16,0-21 0,0 0 0,0 0 15,1-1-15,-1 1 0,0 0 0,21-21 16,-21 21-16,1-22 0,-1 1 16,0 0-16,0-1 0,-21 22 0,0-21 15,21-1-15,-21 22 0,21-21 16,-21 21-16,0 0 0,0-1 0,0 1 0,0 42 47,0 1-47,0-1 0,-21 0 0,21 21 15,0-21-15,0 22 0,0-1 0,0-21 16,0 22-16,0-1 0,0 0 0,21-21 16,-21 22-16,22-22 0,-1 0 0,0 0 15,0 0-15,-21 1 0,21-1 16,0-21-16,1 0 0,-1 0 0,0 0 15,0 0-15,0 0 0,22 0 16,-22 0-16,0-21 0,0-1 0,0 1 0,22 0 16,-22 0-16,0 0 0,0-22 15,21 1-15,-20 21 0,-1-21 16,0-1-16,-21 1 0,21 21 0,0-64 16,-21 64-16,21-21 0,-21 20 15,0 1-15,0 0 0,0 0 0,0 42 31,-21 21-15,21-20-16,0-1 0,0 21 16,0-21-16,0 22 0,0-1 0,0 0 15,0-21-15,0 22 0,21-1 0,-21 0 16,22-20-16,-1 20 0,-21-21 16,21 0-16,0 0 0,0 1 15,0-1-15,1-21 0,-22 21 0,21-21 16,0 0-16,0 0 0,0 0 0,0 0 15,1-21-15,20 21 0,-21-21 0,0-1 16,22 1-16,-22-21 0,0 21 16,21-22-16,-21 1 0,1 21 0,-1-21 15,21-22-15,-21 22 0,0-1 16,1-20-16,-22-1 0,21 1 0,-21-1 16,21 1-16,-21-1 0,0 1 0,0-22 15,0 22-15,0 20 0,0-20 0,0 21 16,0-1-16,0 22 0,0 0 0,0 0 15,0 0-15,-21 21 16,21 21-16,-21 0 16,21 21-16,-22 1 0,22-1 0,0 0 15,0 22-15,0-1 0,0 1 0,-21-1 16,21 1-16,0-1 0,0 1 0,0-22 16,0 22-16,0-22 0,0 0 15,0 1-15,0-1 0,21 0 0,-21 1 16,22-1-16,-1-21 0,0 21 0,0-20 15,0-1-15,0 0 0,1-21 0,-1 0 16,0 0-16,21 0 0,-21 0 0,22 0 16,-22 0-16,21-21 0,1 0 15,-22-1-15,21 1 0,0-21 16,1 21-16,-22-22 0,21 1 0,22-43 16,-43 43-16,0 0 15,0-22-15,0 1 0,1-1 0,-1-63 16,-21 64-16,0-1 0,21 1 15,-21-1-15,0 22 0,0 0 0,0 20 16,0-20-16,0 21 0,-21 0 16,0 21-16,-1 0 15,1 21-15,21 0 0,0 0 0,-21 0 16,0 22-16,21 20 0,-21-20 16,21 20-16,0 1 0,0-1 0,0-21 15,0 22-15,0-1 0,0 1 16,0-22-16,0 1 0,0-1 0,0 21 15,0-20-15,0-22 0,21 21 0,0 1 16,-21-22-16,21 21 0,-21-21 16,21 0-16,1 1 0,-1-1 15,0-21-15,0 0 0,0 0 0,0 0 16,1 0-16,-1 0 0,0-21 0,0-1 16,0 22-16,0-21 0,1 0 0,-1 0 15,0-21-15,0 20 16,0 1-16,0-21 0,1 21 0,-1 0 15,0-22-15,0 22 0,-21 0 16,0 0-16,0 0 0,21 21 16,-21 21-1,0 0-15,0 0 0,0 0 16,0 0-16,0 1 0,0 20 16,-21-21-16,21 0 0,0 0 0,0 1 15,0-1-15,0 0 0,0 0 0,0 0 16,0 0-16,21-21 15,0 0-15,1 0 16,-22-21 0,21 21-16,-21-21 0,21 0 0,-21 0 15,0 0-15,0-22 16,0 22-16,0 0 0,0 0 16,0 0-16,0-1 0</inkml:trace>
  <inkml:trace contextRef="#ctx0" brushRef="#br0" timeOffset="12954.18">8784 6562 0,'0'-21'0,"-21"42"78,0-21-47,0 0-31,-1 0 16</inkml:trace>
  <inkml:trace contextRef="#ctx0" brushRef="#br0" timeOffset="13166.06">8001 6773 0,'0'0'0,"-21"22"15,42-22 1,0 0-16,0 0 16,0 0-16,1 0 0,-1 0 15,0 0-15,0 0 0,0 0 0,0 0 16,1 0-16,-1-22 0,0 22 16,0 0-16,0 0 0,0 0 0,-21-21 15,22 21-15,-1 0 0,-21-21 0,21 21 16,-21-21-16</inkml:trace>
  <inkml:trace contextRef="#ctx0" brushRef="#br0" timeOffset="15131.26">9398 7027 0,'0'22'0,"21"-22"16,0 0-16,0 0 0,1 0 16,-1 0-16,21-22 0,-21 1 0,22 0 15,-22 21-15,21-21 0,0 0 16,-20 0-16,20-22 0,0 22 16,1-21-16,-22 21 0,21-22 0,0 1 0,1-22 15,-1 22-15,-21-21 0,22 20 16,-22-20-16,21-1 0,-21 1 0,0-1 0,1 1 15,-1-1-15,0 1 0,-21-1 16,0 1-16,0 20 0,0 1 16,0 0-16,0-1 0,-21 22 0,0 0 15,-1 0-15,1 21 0,0 0 0,-21 0 16,21 21-16,-22 0 0,1 0 16,21 22-16,-22-1 0,1 0 0,21 22 15,-21-22-15,20 22 0,-20-1 0,21 1 16,0 20-16,0-20 0,-1 21 0,22-22 15,-21 1-15,21-1 0,0 1 0,0-1 16,0-21-16,0 1 0,21-1 16,1 0-16,-1 1 0,0-1 0,0-21 15,0 0-15,0 1 0,22-1 16,-1 0-16,-21-21 0,22 0 0,-1 0 16,0 0-16,1 0 0,-1 0 0,0-21 15,22 21-15,-22-21 0,0-1 0,1 1 16,-1 0-16,0 0 0,1-21 0,-1 20 15,0-20-15,1 21 0,-22-21 16,0-1-16,0 1 0,-21 0 0,0-1 16,0 1-16,0 0 0,0-1 0,0 22 15,-21 0-15,0 0 0,0 0 0,0 21 16,-1 0-16,1 0 0,0 0 0,0 21 16,0 0-16,0 0 0,-1 21 15,1-20-15,0 20 0,0 0 16,21 1-16,-21-1 0,21 0 0,0-21 15,0 22-15,0-1 0,0-21 0,21 22 16,0-22-16,0 0 0,0 0 0,1 0 16,-1 0-16,21-21 0,0 22 0,1-22 15,-1 0-15,0 0 0,1 0 0,-1 0 16,-21 0-16,22-22 0,-1 22 0,0-21 16,1 0-16,-22 21 0,21-21 15,0 0-15,-20-22 0,-1 22 0,21 0 16,-21-21-16,0 21 0,1-22 0,-1-20 15,0 20-15,-21 1 0,0 21 16,0 0-16,21 0 0,-21-1 0,0 1 16,21 21-1,-21 21-15,0 1 16,0 20-16,0-21 0,21 0 0,-21 22 16,0-22-16,22 21 0,-22 0 0,0-20 15,0-1-15,21 21 0,-21-21 0,21 0 16,-21 1-16,0-1 0,0 0 0,21 0 15,0 0-15,0 0 0,1-21 16,-1 0-16,0 0 16,0 0-16,0 0 15,0 0-15,-21-21 0,22 0 0,-1 21 0,0-21 16,0 0-16,0 0 0,0-1 16,1 1-16,-1-21 0,0 21 0,21-22 15,-21 22-15,1-21 0,-1 21 0,0-22 16,0 22-16,-21 0 0,0 0 0,21 21 15,-21-21-15,0 42 32,0 0-32,0 0 15,0 0-15,-21 1 0,21 20 0,0-21 16,0 0-16,-21 0 0,21 1 0,0 20 16,0-21-16,0 0 0,0 0 0,0 1 15,21-1-15,0 0 0,0 0 16,1-21-16,-1 21 0,0-21 0,0 0 15,0 0-15,22 0 0,-22 0 0,0 0 16,21 0-16,-21 0 0,1 0 16,20 0-16,-21-21 0,21 0 0,-20 0 15,-1 0-15,21-1 0,-21 1 16,0 0-16,22-21 0,-43 21 0,21-22 0,0 22 16,-21-21-16,21-1 0,-21 22 0,0-21 15,0 21-15,0-22 0,0 22 0,0 0 16,0 0-16,-21 21 0,0 0 15,0 0-15,0 21 16,-1-21-16,1 21 0,0 0 16,0 22-16,0-22 0,21 0 0,0 21 15,-21-20-15,21 20 0,0-21 0,0 0 16,0 22-16,0-22 0,0 21 0,0-21 16,0 0-16,21 1 0,0-1 0,0 0 15,-21 0-15,21 0 0,0 0 0,1-21 16,-1 22-16,0-22 0,0 0 15,0 0-15,0 0 0,1 0 0,-1 0 16,0 0-16,0-22 0,0 1 0,0 21 16,22-21-16,-22 0 15,21 0-15,-21-22 0,22 22 0,-22-21 16,21 0-16,-21-1 0,1 1 0,20-22 16,-21 22-16,0-21 0,0-1 0,22 1 15,-22-1-15,0 1 0,0-1 0,0 1 16,1-1-16,-1 1 0,0-1 15,0 1-15,-21 20 0,0-20 0,0 20 16,21 1-16,-21 21 0,0 0 0,0 0 16,0-1-16,-21 22 15,0 22-15,0-1 0,21 0 16,-21 0-16,-1 21 0,1 1 16,21-1-16,-21 22 0,0-22 0,21 0 15,-21 22-15,21-1 0,0-20 16,-21 20-16,21 1 0,-22-1 0,22 1 15,0-1-15,0-21 0,0 22 0,0-22 16,0 22-16,0-22 0,0-21 0,0 22 16,22-22-16,-1 21 0,0-21 0,0 0 15,0-21-15,0 22 0,1-22 16,-1 0-16,0 0 0,0 0 0,0 0 16,22 0-16,-22 0 0,0 0 0,0 0 15,21-22-15,-20 22 0,-1-21 0,21 0 16,-21 21-16,0-21 0,1 0 15,-1 0-15,0-1 0,0 1 16,-21 0-16,0 0 16,-21 21 15,-21 0-31,20 0 0,-20 0 0,0 0 16,-1 21-16</inkml:trace>
  <inkml:trace contextRef="#ctx0" brushRef="#br0" timeOffset="16379.85">2201 8848 0,'0'0'16,"-21"0"-16,21-21 15,0-1 1,21 1-16,0 0 0,1 0 16,-1 21-16,0-21 0,0 21 15,0 0-15,0-21 0,1 21 0,-1 0 16,0 0-16,0 0 0,0 0 16,22 0-16,-22 0 0,-21 21 0,21 0 15,0 0-15,-21 0 0,0 0 16,0 22-16,0-22 0,0 21 15,-21-21-15,0 22 0,0-22 0,-1 21 16,-20-21-16,21 22 0,-21-22 0,-1 0 16,22 0-16,-21 0 0,21 1 15,-22-1-15,22-21 0,0 0 0,0 21 16,0-21-16,21-21 31,0 0-15,0-1-16,21 22 15,0-21-15,0 21 0,0 0 16,0-21-16,1 21 0,-1 0 0,0-21 0,21 21 16,-21 0-16,1 0 0,20 0 15,-21 0-15,0 0 0,0 0 16,22 21-16,-22-21 0,0 21 0,0 0 16,0 1-16,1-1 0,-1 0 0,-21 0 15,0 0-15,0 43 0,0-43 16,0 0-16,-21 0 0,-1 22 15,1-22-15,0 0 0,-21 0 0,-1 0 16,22 0-16,-21 1 0,-22-1 0,22 0 16,0-21-16,-1 0 15,1 21-15,21-21 0,-21 0 0,-1 0 0,22 0 16,-21 0-16,21 0 0,-1 0 16,1-21-16,0 21 0,0-21 15,21 0-15,-21-1 0,21 1 16,-21 21-16,21-21 0,0 0 15,0 0 1,21 21 0,0 0-1,0 0-15,0 0 16,0 0-16,1 0 0,20 0 16</inkml:trace>
  <inkml:trace contextRef="#ctx0" brushRef="#br0" timeOffset="16597.72">3133 9250 0,'21'-21'0,"-42"42"0,63-42 0,-21 21 16,0 0-1,-42 0 16,0 0-31,0 0 16,21-21-16,0-1 16,21 22-16,0-21 15</inkml:trace>
  <inkml:trace contextRef="#ctx0" brushRef="#br0" timeOffset="17133.41">4487 8551 0,'0'0'0,"21"-21"16,-21-21-16,22 21 0,-22 0 0,0-22 15,0 22-15,0 0 0,0 0 0,0 0 16,-22 21 0,1 21-16,21 0 0,0 21 15,0-21-15,0 43 0,0-22 0,0 22 16,0-1-16,0 22 0,0-22 16,0 22-16,-21 0 0,21-22 0,-21 1 15,21 20-15,-21-20 0,21-22 0,0 22 16,0-22-16,-21 0 0,21 1 0,0-22 15,0 0-15,0 0 0,0 0 16,0-42 15,0 0-31,0 0 16,0 0-16,0-22 0,0 22 16,21-21-16,-21 21 0</inkml:trace>
  <inkml:trace contextRef="#ctx0" brushRef="#br0" timeOffset="17410.03">4953 8467 0,'0'0'0,"21"-43"0,0 1 0,0 21 0,1 0 15,-22 42 1,0 0-16,0 0 16,0 22-16,0 20 0,0-21 15,0 22-15,0-1 0,0 1 0,0 21 16,0-22-16,0 1 0,0-1 0,0 1 15,0-1-15,-22 1 0,22-22 0,0 0 16,-21 22-16,21-43 0,0 21 0,0 1 16,0-22-16,0 0 0,0 0 15,0 0-15,0 0 0,-21-21 16,0 0 0,0-21-16,21 0 15,-21 0-15,-1 0 0,1 0 16</inkml:trace>
  <inkml:trace contextRef="#ctx0" brushRef="#br0" timeOffset="17605.91">4530 9356 0,'21'0'47,"0"0"-47,21-21 0,-21 21 0,1 0 15,20-22-15,0 22 0,1-21 0,-1 21 16,0-21-16,1 0 0,-1 21 15,21-21-15,-20 0 0,-1 21 16,0-22-16,1 1 0,-22 0 0,21 21 0,-21-21 16,1 0-16,-1 0 0,0 21 15,0-22-15,0 1 0</inkml:trace>
  <inkml:trace contextRef="#ctx0" brushRef="#br0" timeOffset="17869.75">5588 9038 0,'0'0'0,"0"21"16,0 1-16,-21-1 0,0-21 15,21 21-15,-22 0 0,22 0 0,0 22 16,0-22-16,0 0 0,0 0 16,0 21-16,0-20 0,0-1 15,0 0-15,0 0 0,-21 0 0,21 0 16,0 1-16,0-1 0,0 0 0,0 0 15,-21-21-15,21-21 47,0 0-47,0 0 16,0-1-16,0 1 0</inkml:trace>
  <inkml:trace contextRef="#ctx0" brushRef="#br0" timeOffset="18066.65">5588 8805 0,'0'0'0,"0"-63"16,0 42-16,0 0 15,0 42 32,0 0-47,0 0 0,0 0 16,21 0-16,0-21 15,0 22-15,1-1 16,-1-21-16</inkml:trace>
  <inkml:trace contextRef="#ctx0" brushRef="#br0" timeOffset="21720.6">5905 9440 0,'0'0'15,"0"22"-15,22-22 32,-1 0-32,0 0 0,0-22 15,0 22-15,0-21 0,1 0 0,-1 21 16,0-21-16,0 0 16,0 0-16,0-1 0,1 1 0,-1-21 15,0 21-15,0 0 0,-21-22 0,0 22 16,0 0-16,0-21 0,0 20 0,0 1 15,0 0-15,0 0 16,-21 21 0,21 21-16,-21 0 0,0 0 15,21 1-15,0-1 0,0 0 0,0 0 16,-22 0-16,22 0 0,0 22 0,0-22 16,0 0-16,0 0 0,0 0 15,0 1-15,0-1 0,0 0 0,22 0 16,-1-21-16,0 21 15,0-21-15,0 0 0,0 0 16,1 0-16,-1 0 0,0 0 16,0 0-16,0 0 0,0 0 0,22-21 15,-22 0-15,0 21 0,0-21 16,22 0-16,-22-1 0,0 1 0,0 0 16,21 0-16,-20 0 0,-1 0 15,0-22-15,0 22 0,0-21 0,0 21 0,-21-22 16,0 22-16,22 0 0,-22 0 15,0 0-15,-22 21 32,22 21-32,0 0 15,0 0-15,0 0 0,0 0 16,22 1-16,-1-1 0,0 0 0,0 0 16,0 0-16,0 0 15,1 1-15,-1-22 0,-21 21 0,0 0 16,21 0-16,-21 0 0,0 0 15,0 1-15,0-1 16,21-21-16,-21 21 0,21 0 16,0-21-16,1 21 15,-1-21-15,0 0 16,0 0-16,0 0 0,0 0 0,1 0 0,-1 0 16,0 0-16,0 0 0,21 0 15,-20 0-15,-1-21 0,0 0 0,21 21 16,-21-21-16,1 0 0,20-1 0,-21 1 15,0 0-15,0 0 0,-21 0 16,22 0-16,-22-22 0,21 22 0,-21 0 16,0-21-16,0 20 0,0-20 0,0 21 15,0 0-15,0 0 0,-21-1 0,-1 22 16,1-21-16,0 21 0,0 0 0,0 0 16,-22 0-16,22 21 0,0 1 15,0-1-15,0 0 0,0 0 16,-1 0-16,22 22 0,0-22 0,0 0 15,-21 21-15,21-21 0,0 1 16,0 20-16,0-21 0,0 0 0,0 0 16,0 1-16,21-22 0,-21 21 0,22-21 15,-1 0-15,0 21 0,0-21 0,0 0 16,0 0-16,1 0 16,-1 0-16,0-21 0,0 21 15,-21-21-15,21 21 0,-21-22 0,0 1 16,0 0-16,21 0 0,-21 0 0,22-22 15,-22 22-15,21 0 0,-21-21 16,0 21-16,0-1 0,0 1 0,21 0 16,-21 0-16,0 0 15,0 42 1,0 0-16,0 0 16,0 0-16,0 1 0,0-1 0,0 21 15,0-21-15,0 0 0,0 1 0,0-1 16,0 0-16,21 0 0,-21 0 15,0 0-15,21 1 0,0-1 0,1-21 16,-1 21-16,0-21 0,0 0 16,0 0-16,0 0 0,1 0 0,-1 0 15,0 0-15,0 0 0,0-21 16,0 0-16,1 21 0,-1-22 0,0 1 16,0 21-16,0-21 0,0 0 0,1 0 15,-1-22-15,-21 22 0,21 0 16,-21-21-16,21 21 0,-21-1 0,0 1 15,0 0-15,0 0 0,-21 21 16,0 0-16,0 0 16,21 21-16,0 0 0,0 0 15,0 1-15,0-1 0,0 0 16,0 0-16,0 0 0,21 0 0,0 1 16,-21-1-16,21-21 0,0 21 0,-21 0 15,21 0-15,1-21 0,-22 21 16,0 1-16,21-22 0,0 0 0,-21 21 15,21-21-15,0 0 16,0 0-16,1 0 16,-1 0-1,0 0-15,0-21 0,0 21 16,0-22-16,1 1 0,-1 0 16,0 0-16,-21 0 0,21 0 0,0-1 15,-21 1-15,21 0 0,1-21 16,-1 21-16,0-22 0,-21 22 0,21-21 15,0 21-15,0-1 0,-21 1 0,0 0 0,22 21 16,-1 0 0,0 0-16,-21 21 15,0 0 1,0 1-16,0-1 0,0 0 16,0 0-16,0-42 62,0 0-62,0 0 16,0-1-16,0 1 15,-21 0 1,0 21 0,-1 0-16,22 21 15,-21-21-15,21 21 0,-21 1 16,21-1-16,0 0 0,-21 0 0,0 21 15,21-20-15,-21-1 0,21 0 0,0 0 16,0 0-16,0 22 0,0-22 0,0 0 16,0 0-16,21 0 0,0-21 15,0 21-15,0-21 0,0 0 0,1 0 16,20 0-16,-21 0 0,0 0 16,0 0-16,1 0 0,20 0 0,-21 0 15,21 0-15,-20-21 0,-1 0 0,21 21 16,-21-21-16,0 0 0,1-22 15,-22 22-15,21-21 0,0 0 0,0-1 16,-21 1-16,0-22 0,21 22 0,-21-21 16,21-1-16,-21 1 0,0 20 0,0-20 15,0-1-15,0 22 0,0 0 16,0-1-16,0 22 0,0-21 0,-21 21 16,0 21-16,21 21 15,0 0-15,-21 0 0,21 0 0,-21 22 16,21-1-16,0 0 0,0 1 15,0-1-15,0 0 0,0 22 0,0-22 16,0 0-16,-21 1 0,21 20 0,0-20 16,0-1-16,-22-21 0,22 21 15,0 1-15,-21-22 0,21 0 0,0 0 16,0 0-16,0 1 0,0-1 16,21-21-1,-21-21 1,22-1-16,-1 22 0,0-21 15,0 0-15,0 0 0,0 0 0,-21 0 16,22 21-16,20-43 0,-21 43 16,0-21-16,0 21 15,1 0-15,-22 21 16,0 0-16,21-21 0,-21 22 0,0-1 16,0 0-16,0 0 15,21 0-15,0 0 16,0 1-16,0-22 15,-21 21-15,22-21 0,-1 0 0,0 0 16,0 0-16,0 0 16,0 0-16,1 0 0,-1-21 0,0 21 15,0-22-15,-21 1 0,21 21 0,0-21 16,1 0-16,-1 0 0,-21 0 0,21-1 16,-21 1-16,21 21 0,-21-21 0,0 0 15,0 42 32,0 0-47,0 0 0,0 1 16,0-1-16,0 0 0,0 0 15,0 0-15,0 0 0,21-21 16,0 22-16,1-22 16,-1 0-16,0 0 0,0 0 15,0 0-15,0 0 0,1 0 16,-1 0-16,0 0 0,0-22 0,0 1 15,0 21-15,1-21 0,-22 0 16,21 0-16,0 0 0,0-1 0,0 1 16,0 0-16,-21-21 0,22 21 0,-22-1 15,0 1-15,21 0 0,0 0 0,-21 0 16,21 21-16,-21 21 31,0 0-31,0 0 16,0 0-16,0 1 15,21-22 17,0 0-17,-21-22-15,0 1 16,22 0-16,-22 0 16,0 0-16,0 0 15,0-1-15,0 1 16,-22 21 15,22 21-31,-21 1 0,21-1 16,0 0-16,-21 0 0,0 0 0,21 0 15,-21 1-15,21-1 0,0 0 0,-21 0 16,21 0-16,0 0 0,-22 1 0,22-1 16,0 0-16,0 0 0,0 0 15,0 0-15,0 1 0,22-22 0,-1 21 16,0-21-16,0 21 0,0-21 0,22 0 15,-22 0-15,21 21 0,-21-21 0,22 0 16,-1 0-16,0 0 0,-21 0 16,22 0-16,-22 0 0,21-21 15,-21 21-15,1-21 0,20 0 0,0-1 16,-42 1-16,21 0 0,-21 0 0,0 0 16,0 0-16,0-22 0,0 22 0,0 0 15,0 0-15,0-22 0,-21 22 0,0 0 16,0 21-16,0 0 15,0 0-15,-1 0 16,1 0-16,0 21 0,21 0 0,-21 1 0,0-1 16,21 0-16,-21 0 0,21 0 15,0 0-15,0 1 0,0-1 16,0 0-16,0 0 0,0 0 16,0 0-16,21-21 15,0 0-15,0 0 16,0 0-16,0 0 0,1 0 15,-1-21-15,0 21 0,-21-21 16,21 0-16,0 0 0,-21 0 16,21 21-16,1-22 0,-22 1 0,0 0 15,21 21-15,-21-21 16,0 42 15,0 0-31,0 0 0,0 1 16,0-1-16,0 0 0,0 0 15,0 0-15,21-21 0,-21 21 16,21-21-16,0 22 0,0-22 16,1 0-16,-1 0 15,0 0-15,0 0 0,0 0 0,0 0 16,1 0-16,-1-22 0,0 22 0,0-21 16,0 0-16,0 21 0,1-21 15,-1 0-15,-21-22 0,21 22 0,0-21 16,0 21-16,0-22 0,1 1 0,-1 0 15,0-22-15,-21 22 0,21 0 16,-21-22-16,21 22 0,-21-22 0,0 22 16,0 0-16,0-1 0,0-20 15,0 42-15,0-1 0,-21 22 16,0 0-16,0 22 16,0-1-16,21 21 0,-22-21 0,1 22 15,21-1-15,-21 0 0,21 1 0,-21-1 16,21 0-16,0 1 0,0 20 0,0-21 15,0 1-15,0-1 0,0 0 16,0 1-16,0-1 0,0 0 0,0-20 16,21 41-16,0-42 0,0 0 15,1 1-15,-1-1 16,0-21-16,0 0 0,0 0 16,0 0-16,1 0 0,-1-21 15,0-1-15,0 22 0,-21-21 16,0 0-16,21 0 0,-21 0 0,21 0 15,-21-1-15,0 1 0,0 0 0,0-21 16,0 21-16,-21-1 0,0-20 0,0 0 16,0 21-16,-22-22 0,1 1 0</inkml:trace>
  <inkml:trace contextRef="#ctx0" brushRef="#br0" timeOffset="21875.51">10308 8382 0,'0'0'0,"-42"0"0,-1 0 15,22 0-15,0 0 0,0 21 0,0-21 16,0 0-16,42 0 47,-21-21-47</inkml:trace>
  <inkml:trace contextRef="#ctx0" brushRef="#br0" timeOffset="23641.38">2455 11028 0,'0'-21'15,"0"0"-15,0-1 16,0 1-16,0 0 15,0 42 1,0 0-16,0 22 16,0-22-16,0 21 0,0 1 0,0-1 15,0 0-15,0 1 0,0 20 16,-21-21-16,0 1 0,0-1 16,0 0-16,-1 1 0,1-1 0,0 0 15,0-20-15,0 20 0,0-21 0,-1 0 16,1-21-16,21-21 31,0 0-15,21 21-16,1-21 0,20 21 15,-21-21-15,0 21 0,22 0 0,-1-22 16,-21 1-16,21 21 0,1 0 0,-1-21 16,0 21-16,1-21 0,-22 21 15,21-21-15,-21 21 0,1-21 16,-1 21-16,0-22 0,0 22 0,0-21 15,-21 0 1,0 0-16,0 0 16,0 42-1,0 0 1,-21 0-16,21 0 16,0 1-16,-21 20 0,21-21 15,0 0-15,0 22 0,0-1 0,-21-21 0,21 21 16,-21 1-16,-1-22 15,22 21-15,0 1 0,0-22 0,-21 0 0,21 21 16,-21-21-16,21 1 0,-21-22 16,21 21-16,0 0 0,0 0 15,0-42 17,0 0-32,0 0 0,21-1 0,0 1 15</inkml:trace>
  <inkml:trace contextRef="#ctx0" brushRef="#br0" timeOffset="23821.27">3175 11578 0,'21'-21'0,"-42"42"0,63-42 0,-21 21 15,-21-21-15,0 0 32,22 21 30,-1-21-62</inkml:trace>
  <inkml:trace contextRef="#ctx0" brushRef="#br0" timeOffset="24265.94">4953 10732 0,'0'0'0,"0"-22"0,-21 22 15,21 22-15,0-1 16,0 0-16,0 21 0,0 1 0,0-1 16,0 0-16,0 22 0,0-1 0,0 22 15,0-22-15,-21 22 0,21-21 16,-22-1-16,22 1 0,0 20 0,-21-41 15,0 20-15,0 1 0,0-22 0,21 0 16,0 1-16,0-22 0,-21 21 0,21-21 16,0 0-16,0 1 15,-22-22 1,22-22-16,0 1 16,-21 0-16,21 0 0,-21 0 0,0 0 15</inkml:trace>
  <inkml:trace contextRef="#ctx0" brushRef="#br0" timeOffset="26010.85">4424 11176 0,'0'0'0,"0"-63"0,0-64 15,0 84-15,0 1 16,0 21-16,0-22 0,21 1 0,0 21 16,0 0-16,22 0 0,-1-1 0,-21 22 15,21 0-15,22 0 0,-22 22 16,1-1-16,20 21 0,1-21 15,-22 22-15,0 20 0,22 1 0,-43-22 16,21 43-16,-21-22 0,22 1 0,-22-1 16,-21 1-16,0-22 0,21 21 0,-21-20 15,0 20-15,0-20 0,0-22 16,0 21-16,0-21 0,0 22 0,0-22 16,0 0-16,0-42 31,0 0-31,0-1 0,0 1 15,0 0-15,0-21 0,0 21 16,0-22-16,21 1 0,0-22 0,1 22 16,-1-21-16,0-1 0,0 1 0,0-1 15,0 1-15,22 20 0,-22-20 16,21 20-16,-21 1 0,22 0 0,-22 21 16,21-1-16,-21 1 0,1 21 0,-1 0 15,0 21-15,0 1 0,0 20 0,0 0 16,-21 1-16,0-1 0,22 21 15,-22-20-15,0 20 0,0 1 0,0-1 16,0 1-16,0-1 0,0 1 0,0-1 16,0-20-16,0 20 0,0-21 0,21 22 15,-21-22-15,21-21 0,0 22 16,0-22-16,-21 0 0,21 0 0,22 0 16,-22-21-16,0 0 0,0 0 15,0 0-15,22 0 0,-22 0 0,21-21 16,-21 0-16,22 0 0,-22 0 0,0 0 15,21-22-15,-20 22 0,-1-21 0,21 21 16,-21-22-16,-21 1 0,21 0 16,-21-1-16,22 1 0,-22 0 0,0-1 15,0 22-15,0-21 0,0 21 0,0-1 16,0 1-16,0 64 31,0-22-31,0 0 0,0 21 16,0-21-16,0 22 0,0-22 15,0 21-15,0-21 0,0 22 0,0-22 16,21 21-16,-21-21 0,21 1 0,0-1 16,0 0-16,-21 0 0,21 0 0,1-21 15,20 0-15,-21 21 0,0-21 0,0 0 16,22 0-16,-22 0 0,0 0 16,0-21-16,22 0 0,-22 21 0,0-21 15,0 0-15,0 0 0,0-1 0,-21-20 16,22 21-16,-1-21 0,0 20 15,0-20-15,0 0 0,0-22 0,1 22 16,-1 0-16,0-1 0,-21 1 16,21 21-16,-21-22 0,21 22 0,-21 42 31,0 1-31,21-1 0,-21 21 16,0-21-16,0 22 0,0-1 0,0-21 15,22 21-15,-22 1 0,0-22 0,0 21 16,21-21-16,-21 22 0,21-22 15,0 0-15,-21 0 0,21 0 0,0-21 16,1 22-16,-1-22 0,0 0 0,0 0 16,0 0-16,0 0 0,1 0 0,-1 0 15,0-22-15,21 1 0,-21 21 0,1-21 16,20 0-16,-21-21 0,0 20 16,0-20-16,22 21 0,-22-21 15,0-22-15,0 22 0,0-1 0,1-20 16,-1-1-16,0 1 0,-21-1 0,0 22 15,21-21-15,-21-1 0,21 1 0,-21 20 16,0-20-16,0 20 0,0 1 0,0 0 16,0 21-16,0-1 0,0 1 15,-21 21-15,0 0 0,0 21 16,21 1-16,-21 20 0,21-21 0,-22 21 16,22 22-16,0-22 0,0 1 0,0 20 15,0 1-15,0-1 16,0 1-16,0-1 0,0 1 0,0-1 0,0-21 15,0 22-15,22-22 0,-1 22 16,-21-22-16,21 0 0,0-20 0,0 20 16,0-21-16,1 0 0,-1 0 0,0 1 15,0-22-15,0 0 0,0 0 0,22 0 16,-22 0-16,0 0 0,21 0 16,-20-22-16,20 1 0,-21 0 0,21 0 15,-20 0-15,20-22 0,-21 22 16,21-21-16,1 0 0,-22-1 0,21-20 15,-21-1-15,1 1 0,20-1 0,-21 1 16,21-1-16,-20 1 0,-1-1 0,0 1 16,0-1-16,0 1 0,-21 20 0,21-20 15,-21 21-15,22-1 0,-22 1 16,0 21-16,0 0 0,0-1 0,-22 44 16,1 20-1,21-21-15,-21 21 0,0 1 0,0-1 16,21 22-16,-21-22 0,-1 0 15,22 22-15,-21-22 0,21 22 0,0-1 16,0-21-16,-21 22 0,21-22 0,0 22 16,0-22-16,0 0 0,0 1 15,0-1-15,0 0 0,0-20 0,0 20 0,21-21 16,0-21-16,-21 21 0,22 0 0,-1-21 16,0 0-16,21 0 0,-21 0 15,1 0-15,-1 0 0,21-21 16,-21 0-16,0 21 0,22-21 0,20-21 15,-42-1-15,1 22 0,-1-21 16,0 21-16,0-22 0,0 1 0,-21 0 16,0 20-16,21-20 0,-21 21 0,0 0 15,0 42 17,0 0-32,0 0 0,0 0 0,0 22 15,0-22-15,0 0 0,0 21 0,0-20 16,0-1-16,0 0 0,0 0 15,0 0-15,0 0 0,22 1 0,-22-1 16,21-21-16,-21 21 0,21-21 31,-21-21-15,0 0-16,0-1 0,0 1 16,0 0-16,0 0 0</inkml:trace>
  <inkml:trace contextRef="#ctx0" brushRef="#br0" timeOffset="26198.01">9377 10837 0,'0'0'0,"0"-21"0,0 0 15,-21 21 32,-1 0-31,1 0-1,0 0-15,0 0 16,0 0-16</inkml:trace>
  <inkml:trace contextRef="#ctx0" brushRef="#br0" timeOffset="26381.9">8424 11049 0,'-21'21'0,"42"-42"0,-63 42 16,21-21-16,21 21 0,-21-21 0,21 22 15,21-22 1,0 21-16,21-21 0,-21 0 16,1 0-16,20 0 0,0 0 0,1 0 15,-1 0-15,21 0 0,-20 0 0,20-21 16,-20-1-16,-1 22 0,21-21 0,-20 21 16,-1 0-16</inkml:trace>
  <inkml:trace contextRef="#ctx0" brushRef="#br0" timeOffset="26749.69">9652 11007 0,'-21'0'0,"0"0"0,-1 0 16,1 0-16,0 0 16,0 0-16,21 21 15,0 0-15,-21 0 0,21 0 0,0 1 16,0 20-16,0 0 0,0 22 15,0-22-15,0 22 0,0-1 0,0-21 16,0 22-16,0-1 0,0 22 0,0-21 16,0 20-16,-21 1 0,-1-22 0,22 22 15,-21 0-15,0-1 0,0-20 0,0-1 16,21 1-16,0-1 0,-21 1 0,21-22 16,-22 22-16,22-22 0,0-21 0,0 22 15,0-1-15,-21-21 0,21 0 16,0 0-16,0 1 15,0-44 1,0 1-16,21 0 16,-21 0-16,0 0 0,0 0 15,0-1-15,0 1 0,22-21 16,-22 21-16,0-22 0,0 1 0,0 0 16</inkml:trace>
  <inkml:trace contextRef="#ctx0" brushRef="#br0" timeOffset="27070.61">9483 11324 0,'0'0'16,"0"-63"-16,0 42 0,0-22 0,21 1 0,-21 21 15,0 0-15,0-1 0,21 22 16,0-21-16,0 21 0,0 0 16,1 0-16,-1 0 0,0 0 0,21 0 15,-21 21-15,1 1 0,20 20 16,-21-21-16,0 21 0,0 1 0,1-1 15,-22 0-15,0 43 0,0-43 16,0 1-16,-22-1 0,1-21 0,-21 0 16,21 1-16,0 20 0,-22-42 15,22 21-15,0 0 0,0-21 0,-22 21 16,22-21-16,0 0 0,0 0 16,0 0-16,21-21 31,0 0-16,21 0-15,0 0 0,0 0 16,0-1-16,1-20 0</inkml:trace>
  <inkml:trace contextRef="#ctx0" brushRef="#br0" timeOffset="27394.65">10393 10351 0,'0'0'0,"0"-22"0,0-41 16,0 42-16,-21 21 16,21 21-1,-22 0-15,1 0 0,21 22 16,0-1-16,-21 21 0,0 1 0,21-1 16,-21 1-16,21-1 0,-21 1 0,21-1 15,0 1-15,0-1 0,0 1 0,0-1 16,0 1-16,0-22 0,0 22 0,0-22 15,0 0-15,0 1 0,0-22 16,0 0-16,0 21 0,0-20 0,0-1 16,0 0-16,21-21 15,0-21 1,0 0-16,0-1 0,-21 1 16,21-21-16,1 21 0,-1-22 15,0 22-15</inkml:trace>
  <inkml:trace contextRef="#ctx0" brushRef="#br0" timeOffset="27822.66">10562 11007 0,'-21'0'31,"21"21"-31,0 0 0,21-21 16,0 0-1,0 0-15,1 0 0,-1 0 0,0 0 16,0 0-16,0 0 0,0 0 15,1-21-15,-1 21 0,0-21 0,0 21 16,0-21-16,0-1 0,-21 1 16,0 0-16,0 0 0,0 0 15,0 0-15,-21 21 16,0 0-16,-21 0 0,21 0 0,-22 21 16,22 0-16,-21 0 0,-1 0 0,22 22 15,-21-1-15,21-21 0,-22 21 0,22 1 16,0-1-16,21 0 0,0 1 0,0-1 15,0-21-15,0 22 0,0-22 16,21 0-16,0 0 0,1 0 0,20 0 16,0 1-16,1-22 0,-1 0 0,0 21 15,1-21-15,-1 0 0,21 0 16,-20 0-16,20 0 0,-20 0 0,-1 0 0,-21-21 16,0-1-16,0 22 0,1-21 15,-22 0-15,0 0 0,0 0 16,0 0-16,-22 21 0,1-22 15,0 22-15,-21 0 0,-1 0 0,1 0 16,0 0-16,-1 0 0</inkml:trace>
  <inkml:trace contextRef="#ctx0" brushRef="#br0" timeOffset="29022.36">2328 13547 0,'0'0'0,"-21"0"15,42-21 1,0 21-1,1 0-15,20 0 0,0 0 0,1-22 16,-1 22-16,21 0 0,-20 0 0,20 0 16,-20-21-16,-1 21 0,0 0 15,-21 0-15,1 0 0,20 0 0,-21 0 16,-42 0 15,0 0-31,0 0 16,-1 0-16,1 0 0,-21 0 0,21 0 15,0 0-15,-22 0 16,22 0-16,0 0 0,-21 0 0,20-21 0,-20 21 16,21 0-16,0 0 0,0 0 15,-22 0-15,22 0 0,0 21 16,0 0-16,0 1 0,-1-1 0,-20 0 16,21 0-16,0 0 0,0 0 15,21 22-15,-22-22 0,1 0 0,0 0 16,21 0-16,-21 1 0,21-1 0,-21 0 15,0 0-15,21 0 0,0 0 16,0 1-16,-22-22 16,44-22 31,-1 22-47,0 0 15,0-21-15,0 21 0,0 0 16,1 0-16,20-21 0,-21 21 0,21 0 15,1 0-15,-22 0 0,21 0 16,1 21-16,-1-21 0,-21 21 0,21 1 16,-20-1-16,20 0 0,-21 21 0,-21-21 15,0 1-15,0 20 0,0-21 16,0 21-16,0 1 0,-21-22 0,0 21 16,0-21-16,-22 1 0,22 20 0,-21-21 15,-1 0-15,22-21 0,-21 21 16,0-21-16,20 0 0,-20 0 15,21 0-15,0 0 0,0 0 0,-1 0 16,1 0-16,0 0 0,0-21 0,21 0 16,0 0-16,0 0 15,0 0-15,0-1 16,0 1-16,21 0 16,0 0-16,0 0 15</inkml:trace>
  <inkml:trace contextRef="#ctx0" brushRef="#br0" timeOffset="29205.25">3175 14034 0,'0'0'0,"21"0"0,0 0 0,0 0 16</inkml:trace>
  <inkml:trace contextRef="#ctx0" brushRef="#br0" timeOffset="29699.55">5270 12996 0,'0'0'0,"0"-21"0,0-21 0,0 21 15,0 0-15,0-1 0,22 22 16,-22-21-16,0 42 16,0 1-16,0-1 15,0 21-15,0 0 0,0 1 0,0 20 16,0 1-16,0-22 0,0 22 15,0-1-15,0 22 0,0-22 16,0 1-16,0 20 0,-22-20 0,1-1 16,0 22-16,0-21 0,0-1 0,21-21 15,-21 22-15,-1-1 0,22-20 0,-21-1 16,21 0-16,0 1 0,0-22 16,0 0-16,0 0 0,0 0 0,21-42 31,1 21-31,-22-21 0,21-21 0,-21 21 15,21-22-15,0 22 0,-21-21 16,21-1-16,0-20 0</inkml:trace>
  <inkml:trace contextRef="#ctx0" brushRef="#br0" timeOffset="29945.4">5800 13060 0,'0'0'15,"21"-21"-15,-21 0 0,0-1 0,0 44 16,0 20-1,0-21-15,0 21 0,0 1 0,0-1 16,0 22-16,21-22 0,-21 21 0,0-20 16,0 20-16,21 1 0,-21-1 15,0 1-15,21-22 0,-21 22 0,0-1 16,0-21-16,0 1 0,21-1 0,-21 0 16,0-20-16,22 20 0,-22-21 0,0 0 15,0 0-15,0 1 16,-22-22 15,1-22-31,0 1 0</inkml:trace>
  <inkml:trace contextRef="#ctx0" brushRef="#br0" timeOffset="30674.47">5270 13970 0,'-21'0'15,"42"0"1,22 0-16,-22 0 0,21 0 15,1 0-15,20 0 0,-21 0 16,22 0-16,-1-21 0,1 0 16,-1 0-16,1-1 0,-1 1 0,1 0 15,-1 0-15,-20 0 0,20 21 0,-20-21 16,20-22-16,-42 22 0,0 21 16,1 0-16,-22 21 31,0 0-31,0 1 0,0-1 15,0 0-15,0 0 0,0 0 0,-22 0 16,22 1-16,0-1 0,0 0 0,0 0 16,0 0-16,22-21 15,-1 0-15,0 21 0,0-21 0,0 0 16,22 0-16,-1 0 0,0 0 16,1-21-16,-1 21 0,0-21 0,1 0 15,-1 0-15,21 21 0,-20-21 0,-1-1 16,-21-20-16,22 21 0,-22 0 15,0 0-15,0-1 0,-21 1 0,0 0 16,0 0-16,0 0 0,0 0 0,0-1 16,-21 44 15,21-1-31,-21 0 0,21 0 0,-21 21 16,21-20-16,0 20 0,0 0 15,0 43-15,0-43 0,0 22 16,0-22-16,0 22 0,0-1 0,0 1 15,0-1-15,0 22 0,0-22 0,0 22 16,21-22-16,-21 22 0,0-21 16,21-1-16,-21 22 0,0-22 0,0 1 15,0-22-15,0 22 0,0-1 0,0-21 16,0 1-16,0-1 0,0 0 0,-21 1 16,0-22-16,21 0 0,-22 0 0,1 0 15,-21 1-15,21-22 0,-22 0 0,22 0 16,-21 0-16,0 0 0,-64-22 15,42 1-15,22 0 16,-22 0-16,1-21 0,21 20 0,-22-20 16,22 0-16,-1-22 0,1 22 0,0-22 15,-1 22-15,22-21 0,-21 20 0,42 1 16,0 0-16,-21-22 0,21 22 0,0-1 16,0 1-16,21 0 0,0-1 0,21 1 15,-20-21-15,20 20 0,0-20 16,1 20-16,-1-20 0,21 21 0,1-22 15</inkml:trace>
  <inkml:trace contextRef="#ctx0" brushRef="#br0" timeOffset="31211.86">7366 13039 0,'0'0'0,"0"-106"15,0 85-15,0 0 0,0 42 16,0 0-16,-21 0 15,21 21-15,0 1 0,0-1 16,0 0-16,0 1 0,0-1 0,0 22 16,0-1-16,0 1 0,0-22 0,0 21 15,0 1-15,0-1 0,0 1 0,0-22 16,0 1-16,0-1 0,0 0 0,0-21 16,0 22-16,0-22 0,0 0 15,0 0-15,0-42 31,0 0-31,0 0 0,21 0 16,-21-22-16,0 22 0,0-21 0,0 21 16,21-22-16,-21 1 0,21 0 15,-21-1-15,21 1 0,-21 21 0,22-22 16,-1 22-16,0 0 0,0 0 0,0 0 16,0 21-16,22 0 0,-22 0 0,0 0 15,21 0-15,-20 21 0,20 0 0,-21 0 16,0 22-16,22-22 15,-22 21-15,0 0 0,0 1 0,-21-1 0,0-21 16,0 22-16,0-1 0,0 0 16,0-21-16,-21 22 0,0-22 0,0 21 15,-22-21-15,22 1 0,-21-22 0,21 21 16,-22 0-16,22-21 0,-21 0 0,21 0 16,-1 0-16,1 0 0,0 0 15,0 0-15,0 0 0,21-21 16,-21 21-16,21-21 0,-22-1 15,22 1-15,0 0 16,0 0-16,22 0 0,-1 21 16,0-21-16</inkml:trace>
  <inkml:trace contextRef="#ctx0" brushRef="#br0" timeOffset="31661.99">8022 13589 0,'0'-42'15,"0"21"-15,0-1 16,0 1-16,0 0 0,21 0 16,0 21-16,1-21 15,-1 21-15,0 0 16,0 0-16,0 0 0,0 0 0,22 21 16,-22 0-16,21 0 0,-21 0 0,22 22 15,-22-22-15,0 21 0,0-21 0,0 22 16,1-1-16,-22 0 0,0-20 0,0 20 15,0-21-15,0 21 0,0-20 16,0-1-16,-22 0 0,1 0 16,0 0-16,21 0 0,-21-21 15,0 0-15,21-21 32,0 0-32,0 0 0,21 0 0,0 0 15,-21-1-15,21 1 0,0-21 16,1 0-16,-22 20 0,21-20 15,0 0-15,0-1 0,0 1 0,0 21 16,-21-21-16,22 20 0,-1-20 0,0 21 16,-21 0-16,0 0 0,21 21 0,-21-22 15,21 22-15,-21 22 47,0-1-47,0 0 16</inkml:trace>
  <inkml:trace contextRef="#ctx0" brushRef="#br0" timeOffset="31926.84">9144 13483 0,'0'0'0,"0"21"31,0 1-15,0-1-16,0 0 0,0 21 15,0-21-15,0 1 0,0 20 0,0-21 16,0 21-16,0-20 0,0 20 0,0-21 16,0 21-16,0-20 0,-21-1 0,21 0 15,0 0-15,0 0 0,0 0 16,0 1-16,0-44 31,0 1-31,0 0 16,0 0-16,0 0 0,0 0 0,21-1 15</inkml:trace>
  <inkml:trace contextRef="#ctx0" brushRef="#br0" timeOffset="32237.69">9207 13293 0,'-21'0'15,"0"0"-15,0 0 0,21 21 16,0 0-16,21-21 31,0 0-31,0 0 0,1 0 0,-1 0 0,0-21 16,0 21-16,-21-21 15,0 0-15,0-1 0,0 1 16,0 0-16,-21 0 16,0 21-16,0 0 0,-1 0 15,1 0-15,0 0 0,0 0 0,0 0 16,21 21-16,-21-21 15,21 21-15,0 0 0,0 1 0,0-1 16,0 0-16,0 0 0,21 0 16,0 0-16,0-21 0,0 22 0,22-1 15,-22-21-15,21 21 0,0-21 16,1 21-16</inkml:trace>
  <inkml:trace contextRef="#ctx0" brushRef="#br0" timeOffset="32841.46">10160 13547 0,'0'0'0,"21"0"0,0 0 0,0 0 16,1 0-16,-22-21 16,0-1-16,0 1 15,0 0-15,-22 0 16,1 21-16,0 0 0,0 0 16,0 0-16,0 0 0,-1 0 0,1 0 15,0 0-15,0 0 0,0 21 16,0 0-16,-1 0 0,1 1 0,-21 20 15,21-21-15,0 21 0,-1-20 0,1 20 16,0-21-16,0 21 0,21-20 16,0 20-16,0-21 0,0 0 0,0 0 15,21 1-15,0-1 0,0 0 0,1 0 16,-1-21-16,0 0 0,21 0 0,-21 0 16,1 0-16,20 0 0,-21 0 0,0 0 15,22-21-15,-22 0 0,0 0 16,0-1-16,0 1 0,0 0 0,1-21 0,-1-1 15,0 1-15,0-21 0,21 20 16,-20-20-16,-1-1 0,21 1 16,-21-22-16,22 22 0,-22-22 0,42-84 15,-42 105-15,1-21 0,-22 22 16,0 21-16,0-22 0,0 22 0,0 21 16,0-22-16,0 22 0,-22 21 0,1 0 15,0 0-15,0 21 16,0 0-16,0 22 0,-1-1 0,1 0 15,0 22-15,21-1 0,-21 1 0,21-22 16,0 22-16,0-1 0,0 1 0,0-1 16,0-20-16,0 20 0,0-21 0,21 22 15,-21-22-15,21 1 0,0-1 16,1 0-16,-1-21 0,0 22 16,0-22-16,21 0 0,-20 0 0,-1 0 15,0 1-15,0-22 0,0 0 0,0 21 16,1-21-16,-1 0 0,0 0 0,0 0 15,0 0-15,-21-21 16,21 21-16,-21-22 0,22 22 16,-1 0-16</inkml:trace>
  <inkml:trace contextRef="#ctx0" brushRef="#br0" timeOffset="33028.35">11282 13780 0,'0'0'0,"0"-22"94,21 1-79,-21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5:59:54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1037 0,'0'-21'63,"21"0"-63,0 0 16,0 21-16,0-21 0,-21-1 15,22 1-15,-1 0 0,0 0 0,0 0 16,0 0-16,0-1 0,1 1 15,-22 0-15,0 0 16,0 0-16,0 0 0,-22 21 31,1 0-31,0 0 0,0 0 16,-21 0-16,20 21 0,-20 0 16,0-21-16,21 21 0,-22 21 0,1-20 15,0-1-15,-1 21 0,22-21 0,-21 0 16,21 22-16,-22-22 0,22 21 15,0-21-15,21 1 0,0-1 0,0 0 16,0 0-16,0 0 0,0 0 16,0 1-16,0-1 0,21 0 0,0 0 15,0 0-15,22 0 0,-22 1 16,21-1-16,-21 0 0,22 0 16,-1 0-16,-21 0 0,22 1 0,-22-1 15,21 0-15,-21 0 0,0 0 16,1 0-16,-1 1 0,0-1 0,-21 0 15,0 0-15,0 0 0,0 0 0,-21 1 16,0-1-16,-22 0 0,1 0 16,0-21-16,-1 21 0,-20-21 0,-43 0 15,64 0-15,-1 0 16,1 0-16,0 0 0,-1 0 0,1-21 16,21 21-16,-22-21 0,22 0 0,0 21 15,21-21-15,-21-1 16,21 1-16,0 0 15,21 21 1,0-21 0,0 21-16,1-21 0,20 21 0,-21-21 15,21 21-15,-20 0 0,20 0 16</inkml:trace>
  <inkml:trace contextRef="#ctx0" brushRef="#br0" timeOffset="272.73">1820 1439 0,'0'0'0,"0"-21"0,21 21 16,-21 21 31,0 1-47,0-1 16,0 0-16,0 0 0,0 0 15,0 0-15,0 1 0,-21-1 0,21 0 16,0 0-16,0 0 0,0 0 15,0 1-15,0-1 0,0 0 16,-21-42 15,21 0-15,0-1-16,0-20 16,0 21-16,-21 0 0</inkml:trace>
  <inkml:trace contextRef="#ctx0" brushRef="#br0" timeOffset="453.63">1778 1228 0,'0'0'16,"0"-21"-16,0 42 62,0 0-46,0 0-16,21-21 15,0 0-15,-21 21 0,21-21 0</inkml:trace>
  <inkml:trace contextRef="#ctx0" brushRef="#br0" timeOffset="956.16">2053 1376 0,'0'21'15,"0"0"-15,0 0 16,0 1 0,0-1-16,0 0 15,0 0-15,0 0 0,0 0 16,0 1-16,0-1 16,0 0-16,0 0 0,0 0 0,0 0 15,0 1-15,0-1 16,0-42 15,0-1-31,0 1 16,0 0-16,0 0 0,0 0 15,0-22-15,21 22 0,0 0 0,-21-21 16,22 21-16,-1-1 0,0-20 0,21 21 16,-21 0-16,22 0 15,-22-1-15,21 22 0,-21 0 0,22 0 16,-1 0-16,-21 0 0,0 0 0,22 0 15,-22 22-15,-21-1 0,21 0 16,-21 0-16,0 0 0,0 0 0,0 22 16,0-22-16,0 21 0,0-21 0,0 1 15,-21 20-15,21-21 0,-21 0 16,21 0-16,0 1 0,0-1 16,0-42 15,21-1-16,0 1-15,-21 0 16</inkml:trace>
  <inkml:trace contextRef="#ctx0" brushRef="#br0" timeOffset="1653.18">3111 1418 0,'0'0'0,"0"-21"15,0 0-15,0 0 16,0 0-16,-21-1 16,0 22-16,0 0 15,0 0-15,0 0 16,-1 0-16,1 22 0,0-22 16,21 21-16,-21 0 0,0 0 15,0 0-15,-1 22 0,22-22 0,-21 0 16,0 21-16,21-21 0,-21 1 0,21-1 15,0 21-15,0-21 0,0 0 16,0 1-16,21-22 16,0 0-16,0 0 0,1 0 0,-1 0 15,0-22-15,0 1 0,0 0 16,0 0-16,1 0 0,-1 0 0,0 21 16,-21-22-16,21 1 0,0 0 15,-21 0-15,21 0 0,-21 0 0,0-1 16,0 1-16,0 0 15,0 42 32,0 0-47,0 1 0,0-1 0,0 0 16,0 21-16,0-21 0,0 22 0,0-1 16,0 22-16,0-22 0,0 21 0,0 1 15,0-1-15,0 1 16,0-1-16,22 1 0,-22-1 0,0 1 15,0-1-15,21 1 0,-21-1 0,21 1 16,-21-22-16,0 22 0,0-22 0,0 0 16,0-20-16,0 20 0,0-21 15,0 0-15,0 0 0,-21 1 0,0-22 16,-1 0-16,1 21 0,0-21 0,0 0 16,-21 0-16,-1 0 0,1 0 0,0 0 15,-22-21-15,22 21 0,-22-22 16,1 1-16,-1 21 0,1-21 0,-1 0 15,22 0-15,-22 0 0,22-1 16,0 1-16,21 0 0,-22 0 0,22 0 16,21 0-16,0-1 0,0-20 15,0 21-15,0-21 0,21 20 0,0-20 16,22 0-16,-22-1 0,21 1 16,1 0-16,-1-1 0,0 1 0</inkml:trace>
  <inkml:trace contextRef="#ctx0" brushRef="#br0" timeOffset="1944.02">3344 889 0,'0'0'0,"0"-21"0,-21 0 16,0 0-16,0 21 15,21 21 1,0 21-16,0-21 0,0 22 15,0-1-15,0 0 0,0 1 0,0-1 16,0 0-16,0 1 0,0-1 16,0 0-16,0 1 0,0-1 0,0 0 15,-21-21-15,21 1 0,0 20 0,0-21 16,-22 0-16,22 0 16,22-21 15,-1 0-31,-21-21 0,21 0 15,-21 0-15</inkml:trace>
  <inkml:trace contextRef="#ctx0" brushRef="#br0" timeOffset="2320.5">3492 1376 0,'-21'21'15,"21"0"-15,0 0 16,21-21 15,1 0-31,-1 0 0,0 0 16,0 0-16,0-21 0,0 21 0,1-21 15,-1 0-15,0 21 0,0-21 16,0 0-16,0 21 0,-21-22 0,22 1 16,-22 0-16,0 0 0,0 0 15,-22 21 1,1 0-16,0 0 0,0 0 15,0 21-15,0-21 0,-1 21 0,1 0 16,0 0-16,0 1 0,0 20 0,21-21 16,0 0-16,0 0 0,0 1 15,0-1-15,0 0 0,0 0 16,0 0-16,0 0 0,21-21 0,0 22 16,0-22-16,0 0 0,1 0 0,-1 0 15,0 0-15,0 0 0,0 0 16,0 0-16,22-22 0,-22 1 0,0 0 15,0 0-15,0 0 0</inkml:trace>
  <inkml:trace contextRef="#ctx0" brushRef="#br0" timeOffset="2831.86">5334 614 0,'0'0'0,"0"-42"0,0 20 0,0-41 16,-21 42-1,21 0-15,-21 21 0,-1 0 16,1 0-16,0 0 0,0 21 15,21 0-15,-21 21 0,21-21 0,0 22 16,-21 20-16,-1-20 0,1 20 16,21 1-16,-21-1 0,21 1 0,-21-1 15,0 1-15,0-1 0,21 1 16,0-22-16,-22 0 0,22 1 0,0-1 16,0 0-16,0-21 0,0 1 15,0-1-15,0 0 0,22-21 16,-1 0-16,0 0 0,0 0 15,0 0-15,0-21 0,1 0 16,-1-1-16</inkml:trace>
  <inkml:trace contextRef="#ctx0" brushRef="#br0" timeOffset="3204.66">5334 1270 0,'0'21'0,"0"0"15,21-21 1,21 0 0,-20-21-16,-1 21 0,0-21 15,21 0-15,-21 0 0,1 21 16,20-21-16,-21-1 0,0 1 0,-21 0 16,0 0-16,0 0 0,0 0 15,0-1-15,-21 22 0,0 0 16,0 0-16,-22 0 0,22 0 15,-21 0-15,21 22 0,-22-1 16,22 0-16,0 0 0,0 0 0,0 22 16,0-22-16,-1 0 0,22 21 0,-21-21 15,21 1-15,0-1 0,0 0 16,0 0-16,0 0 0,21-21 0,1 21 16,-1-21-16,0 0 0,21 0 0,-21 0 15,1 0-15,20 0 0,-21 0 0,21 0 16,1 0-16,-22 0 0,21-21 15,-21 0-15,22 21 0,-22-21 0,0 0 16</inkml:trace>
  <inkml:trace contextRef="#ctx0" brushRef="#br0" timeOffset="3420.54">5863 1122 0,'0'0'0,"0"-21"0,0 0 16,21 21 15,-21 21-31,0 0 0,21 0 0,-21 0 15,0 0-15,0 1 0,22-1 0,-22 21 16,21-21-16,-21 0 0,0 1 0,0-1 16,0 0-16,0 0 0,21-21 15,-21 21-15,0 0 0,21-21 0,0 0 32,0 0-17,-21-21-15,0 0 0,0 0 0,22 21 0</inkml:trace>
  <inkml:trace contextRef="#ctx0" brushRef="#br0" timeOffset="3636.42">6181 995 0,'0'0'0,"0"21"32,0 0-32,-22 0 0,1 1 0,21-1 15,-21 0-15,0 21 0,21-21 16,-21 1-16,0 20 0,21-21 15,-22 0-15,22 0 0,-21 1 0,21-1 0,0 0 16,0 0-16,21-21 47,1-21-47,-1 0 0</inkml:trace>
  <inkml:trace contextRef="#ctx0" brushRef="#br0" timeOffset="4024.7">6244 1270 0,'0'0'0,"0"21"15,0 0-15,21-21 32,0 0-32,1 0 15,-1 0-15,0 0 0,0 0 0,21-21 16,-20 0-16,20 21 0,-21-21 0,0 0 15,0 21-15,1-21 0,-1-1 0,0 1 16,-21 0-16,0 0 16,0 0-16,0 0 0,0-1 0,-21 22 15,0 0-15,-1 0 0,1 0 0,0 0 16,0 0-16,0 0 0,0 22 0,-1-22 16,1 21-16,0 0 0,21 21 15,-21-21-15,21 1 0,-21-1 0,21 21 16,0-21-16,0 0 0,0 1 0,0-1 15,0 0-15,0 0 0,0 0 16,0 0-16,21-21 16,0 0-16,0 0 0,0 0 15,1 0-15,-1 0 0,0 0 0,0-21 16,0 0-16,0 21 0,1-21 0,-1 0 16,0 0-16,21-1 0</inkml:trace>
  <inkml:trace contextRef="#ctx0" brushRef="#br0" timeOffset="4308.54">6985 635 0,'0'0'0,"0"-42"0,0 21 15,0-1-15,0 1 0,0 0 16,-21 42 0,21 0-16,0 1 15,0-1-15,-21 21 0,-1 0 16,22 1-16,-21-1 0,-21 127 15,42-126-15,-21 20 0,21-20 16,0-1-16,-21 0 0,21 1 0,-22-1 16,22 0-16,0-21 0,0 1 15,0-1-15,0 0 0,0 0 0,0 0 16,22-21 15,-1 0-31,-21-21 0,21 0 0,0 0 16,-21 0-16,21-1 0</inkml:trace>
  <inkml:trace contextRef="#ctx0" brushRef="#br0" timeOffset="4996.14">8234 699 0,'0'0'0,"21"0"0,21-43 15,-42 22-15,21 0 16,1 0-16,-22-22 0,0 22 0,21 0 16,-21 0-16,21-21 0,-21 20 0,0 1 15,21-21-15,-21 21 0,0 0 16,0-1-16,-21 22 15,21 22 1,-21-1-16,21 21 0,-21-21 0,21 22 16,-22-1-16,22 21 0,0-20 15,0 20-15,-21 1 0,21-1 16,-21 1-16,21-1 0,0 1 0,0-1 0,0 1 16,0-1-16,0-20 0,0-1 15,0 21-15,0-20 0,0-1 16,0-21-16,0 22 0,0-22 0,0 0 15,0 0-15,0 0 0,0 0 0,0 1 16,-21-22-16,0 0 0,0 0 16,-1 0-16,-20 0 0,21 0 15,-21-22-15,20 1 0,-20 21 0,0-21 16,-1 0-16,22 0 0,-21 21 0,0-21 16,20 21-16,1-22 0,-21 22 0,21-21 15,21 0-15,-21 21 16,42 0-1,0 0 1,21 0-16,-21 0 0,1 0 0,20 0 16,0 0-16,1 0 0,-22 0 0,21 0 15,0 0-15,1 0 0</inkml:trace>
  <inkml:trace contextRef="#ctx0" brushRef="#br0" timeOffset="5456.88">8572 1207 0,'0'0'15,"0"-22"-15,0 1 16,0 42 15,0 1-15,0-1-16,0 0 0,0 0 16,0 0-16,0 0 0,-21 1 0,21-1 15,0 0-15,0 0 0,0 0 0,0 0 16,-21 1-16,21-1 0,0 0 15,0-42 32,0 0-47,0-1 16,0 1-16,21 0 0,-21-21 0,21 21 16,1-1-16,-1-20 0,0 21 15,0 0-15,0 0 0,43-22 16,-43 22-16,0 0 0,0 21 0,0 0 15,1 0-15,-1 0 0,0 21 16,0 0-16,0 0 0,-21 1 0,0-1 16,0 0-16,0 0 0,0 21 0,0-20 15,0-1-15,0 0 0,0 0 16,0 0-16,0 0 0,-21 1 0,21-1 16,0 0-16,21-42 46,0 0-46,1-1 0,-1 1 16,0 0-16</inkml:trace>
  <inkml:trace contextRef="#ctx0" brushRef="#br0" timeOffset="5935.7">9334 677 0,'0'0'0,"0"-42"16,0 63-1,0 0-15,0 1 0,-21-1 16,21 21-16,0 0 0,-21 1 16,21 20-16,0-20 0,0-1 15,-21 21-15,21-20 0,0-1 0,-21 0 16,21 1-16,0-1 0,0 0 0,0-20 16,-21 20-16,21-21 0,0 0 0,-22 0 15,22 1-15,0-1 0,-21-21 16,21-21 15,0-1-31,0 1 0,21 0 16,1 0-16,-22 0 0,21 0 0,0-22 15,0 22-15,0 0 16,0-21-16,1 20 0,-1 1 0,0 0 16,21 0-16,-21 21 0,1 0 0,-1 0 15,0 0-15,21 0 0,-21 21 16,1 0-16,-1 0 0,-21 1 15,0-1-15,0 0 0,0 0 0,0 0 16,0 0-16,0 1 0,0-1 0,-21 0 16,-1 0-16,1 0 0,21 0 15,-21-21-15,21 22 0,0-44 47,0 1-31,21 0-16,0 0 0,1 21 15</inkml:trace>
  <inkml:trace contextRef="#ctx0" brushRef="#br0" timeOffset="6280.5">9779 1228 0,'0'21'16,"21"-21"15,0 0-31,0 0 15,1 0-15,-1 0 0,0 0 0,21-21 0,-21 21 16,1-21-16,-1 21 0,0-22 16,0 22-16,-21-21 0,0 0 15,0 0-15,0 0 16,-21 21-16,0 0 0,0 0 16,-1 0-16,1 0 0,0 0 0,0 21 15,-21 0-15,20 0 0,1 0 16,0 1-16,0-1 0,0 0 0,21 0 15,0 0-15,0 0 0,-21 1 0,21-1 16,0 0-16,0 0 0,0 0 0,21-21 16,0 0-16,-21 21 0,21-21 0,0 0 15,0 0-15,1 0 0,-1 0 16,0 0-16,0 0 0,0 0 16,0-21-16,1 0 0,-1 21 0,0-21 15</inkml:trace>
  <inkml:trace contextRef="#ctx0" brushRef="#br0" timeOffset="6636.3">10202 1101 0,'0'-21'0,"0"42"0,21-42 15,-21-1-15,22 22 16,-1 0 0,-21 22-1,21-1-15,-21 0 0,0 0 0,21 0 16,0 0-16,-21 1 0,21-1 15,-21 0-15,0 0 0,0 0 0,0 0 16,0 1-16,0-1 16,0 0-16,0 0 15,0-42 17,0 0-32,0 0 15,0-1-15,22 1 0,-1 0 16,-21 0-16,0 0 0,0 0 15,21-1-15,-21 1 0,21 0 16,-21 0-16,0 0 0,0 0 0,21 21 16,-21-22-16,21 22 0,1 0 15,-1 0 1</inkml:trace>
  <inkml:trace contextRef="#ctx0" brushRef="#br0" timeOffset="6900.15">10710 1122 0,'0'-21'0,"0"42"32,0 0-17,0 0-15,0 0 16,-21 1-16,21-1 0,0 0 0,0 0 15,0 0-15,-21 0 0,21 1 0,0-1 16,0 0-16,0 0 0,0 0 16,0-42 15,0 0-15,0 0-16</inkml:trace>
  <inkml:trace contextRef="#ctx0" brushRef="#br0" timeOffset="7056.06">10753 995 0,'0'-21'0,"0"42"0,0-63 0,-22 20 0,22 1 15,-21 21-15,21-21 0,21 21 63</inkml:trace>
  <inkml:trace contextRef="#ctx0" brushRef="#br0" timeOffset="7336.43">11112 720 0,'0'0'0,"0"-21"0,0 42 46,0 0-46,0 0 0,0 0 16,0 22-16,0-22 0,0 21 0,0 0 16,-21 1-16,0-22 0,21 21 0,-21 1 15,21-1-15,-21 0 0,0-21 0,21 22 16,0-22-16,0 21 16,0-21-16,0 1 0,0-1 0,0 0 15,21-21 1,0 0-1,0-21 1</inkml:trace>
  <inkml:trace contextRef="#ctx0" brushRef="#br0" timeOffset="7504.33">10985 1143 0,'-21'0'16,"21"-21"-1,21 21 1,1 0-16,-1 0 0,0-21 16,0 21-16,0 0 0,0 0 0,1-21 15,20 21-15,-21 0 0,0-22 0,0 22 16,1 0-16</inkml:trace>
  <inkml:trace contextRef="#ctx0" brushRef="#br0" timeOffset="8056.4">11388 1207 0,'21'0'0,"0"0"0,0 0 15,-21-22-15,21 22 0,0-21 0,1 21 16,-1-21-16,-21 0 0,21 21 15,-21-21-15,21 0 0,-21-1 0,0 1 16,0 0-16,0 0 16,-21 21-16,0 0 0,0 0 15,-1 0-15,1 21 16,0-21-16,0 21 0,0 0 16,0 1-16,-1 20 0,1-21 0,0 0 15,21 22-15,0-22 0,0 0 0,0 0 16,0 0-16,0 0 0,0 1 15,0-1-15,21-21 0,0 0 16,1 0-16,-1 0 0,0 0 16,0 0-16,0 0 0,0 0 0,1-21 15,-1-1-15,0 1 0,0 0 16,0 0-16,0 0 0,-21 0 16,0-1-16,22 1 0,-22 0 15,21 0-15,-21 0 0,0 0 0,0-1 16,0 1-16,0 0 0,0 42 31,0 0-31,-21 1 16,21 20-16,0-21 0,0 0 0,0 0 15,0 1-15,0 20 0,0-21 0,0 0 16,0 0-16,0 1 16,21-22-16,0 21 0,0-21 15,0 0-15,0 0 0,1 0 16,-22-21-16,21 21 0</inkml:trace>
  <inkml:trace contextRef="#ctx0" brushRef="#br0" timeOffset="8485.42">11980 1101 0,'0'0'0,"0"-21"0,-21 21 47,21 21-47,-21 0 0,21 0 0,0 0 16,-21 0-16,21 1 0,-21-1 0,21 0 15,-22 0-15,22 0 0,0 0 0,0 1 16,0-1-16,-21-21 16,21 21-16,0-42 31,0 0-15,0-1-16,21 22 0,-21-21 15,22 0-15,-1 0 0,0 0 0,0 0 16,0-1-16,0 1 0,1-21 15,-1 21-15,0 0 0,21 21 0,-21-22 16,1 22-16,-1 0 0,0 0 0,0 0 16,0 22-16,0-22 0,-21 21 15,0 0-15,0 0 0,22 0 0,-22 22 16,0-22-16,0 0 0,0 0 0,0 0 16,0 0-16,-22 1 0,22-1 0,0 0 15,-21-21-15,0 21 0,0-21 16,21 21-16,21-42 47,-21 0-47,21 21 15</inkml:trace>
  <inkml:trace contextRef="#ctx0" brushRef="#br0" timeOffset="8756.26">12615 1058 0,'0'0'0,"-21"0"16,0 0 0,0 0-16,0 0 15,21 22-15,-22-1 0,1 0 0,0 0 16,21 0-16,0 0 0,-21 1 16,21-1-16,-21 0 0,21 0 0,0 21 15,0-20-15,0-1 0,0 0 0,0 0 16,0 0-16,21 0 0,0-21 15,0 22-15,0-22 0,1 0 16,-1 0-16,0 0 16,0 0-16,0 0 0,0-22 15,1 22-15,-1-21 0,0 0 0,0 0 16</inkml:trace>
  <inkml:trace contextRef="#ctx0" brushRef="#br0" timeOffset="9185.42">12912 1185 0,'-22'0'16,"1"0"-16,21 22 15,0-1 1,21-21 0,1 0-16,-1 0 0,0 0 15,0 0-15,0 0 0,0-21 16,1 21-16,-1-22 0,-21 1 15,21 0-15,-21 0 16,0 0-16,0 0 0,0-1 16,-21 22-1,0 0-15,-1 0 0,1 0 0,-21 0 16,21 0-16,0 0 0,-1 22 16,1-1-16,0 0 0,0 0 0,21 0 15,0 0-15,-21 22 0,21-22 0,0 0 16,0 0-16,0 0 0,0 1 15,0-1-15,0 0 0,21 0 16,0 0-16,0 0 0,0-21 0,1 0 16,20 0-16,-21 22 0,21-22 15,-20 0-15,20 0 0,-21 0 0,0 0 16,0 0-16,1 0 0,-1-22 0,-21 1 16,21 0-16,0 0 15,-21 0-15,0 0 16,0-1-16,0 1 0</inkml:trace>
  <inkml:trace contextRef="#ctx0" brushRef="#br0" timeOffset="10040.93">1926 1926 0,'0'0'0,"-21"0"0,-21 0 0,20 0 16,1 0-16,-21 0 0,21 0 0,0 0 16,-1 0-16,1 21 0,0-21 15,0 0-15,21 22 16,21-22-1,0 21-15,22-21 0,-22 0 0,42 0 16,-20 0-16,20 21 0,22-21 16,-1 0-16,1 0 0,21 0 0,0 0 15,0 0-15,-1 0 0,1 0 0,-21 0 16,21 21-16,-22-21 0,1 0 0,0 0 16,21 0-16,-22 0 0,1 0 15,-22 0-15,22 0 0,-21 0 16,-1 0-16,1 0 0,-22 0 0,0 0 15,-21 0-15,1 0 0,-1 0 0,0 0 16,0 0-16,-21-21 31,0 0-15,0 0 0,0-1-16,21 22 15,22-21-15,-22 21 0</inkml:trace>
  <inkml:trace contextRef="#ctx0" brushRef="#br0" timeOffset="10544.34">5461 1757 0,'0'0'16,"-42"0"-16,20 21 0,-20-21 0,0 0 0,-1 0 16,22 0-16,0 21 0,0-21 0,0 0 15,0 0-15,-1 0 16,44 0 0,-1 0-16,21 0 0,-21 0 15,43 0-15,-22 0 0,22 0 0,-1 0 16,22 0-16,-22 0 0,22 0 15,0 0-15,-1 0 0,-20 0 16,-1 0-16,22 0 0,-22 0 0,-20 0 16,20 0-16,-20 0 0,-1 0 0,-21 0 15,0 0-15,0 0 0,1 0 0,-1 0 16,0 0 15,0 0-31</inkml:trace>
  <inkml:trace contextRef="#ctx0" brushRef="#br0" timeOffset="11431.86">8763 1905 0,'0'0'16,"-85"0"-16,64 0 0,0 0 0,0 0 16,-22 0-16,22 0 0,0 0 15,0 0-15,-21 0 0,20 0 0,1 0 16,0 0-16,0 0 0,0 0 0,0 0 16,-1 0-16,1 0 0,0 0 15,0 0 1,42 0 31,0 0-47,0 21 15,1-21-15,-1 0 0,21 0 16,0 0-16,1 0 0,-1 0 0,0 0 16,22 0-16,-22 0 0,22 0 0,20 0 15,-20 0-15,21 0 0,-1 0 0,-20 0 16,42 0-16,-22 0 0,22 0 0,-21 0 15,21 21-15,21-21 0,-22 0 16,22 0-16,0 0 0,0 0 0,0 0 16,22 0-16,-22 0 0,21 0 0,-21 0 15,0 0-15,0 0 0,0 22 16,-21-22-16,21 0 0,-43 0 0,22 0 16,-21 0-16,-22 0 0,22 0 15,-43 0-15,22 0 0,-22 0 0,0 0 16,-20 0-16,20 0 0,-21 0 0,0 0 15,0 0-15,-21-22 32,-21 22 30,0 0-46,0 0-16,0 0 0,-22 0 0</inkml:trace>
  <inkml:trace contextRef="#ctx0" brushRef="#br0" timeOffset="12980.1">995 3344 0,'0'-21'16,"0"42"15,-21 1-15,-1-1-16,22 0 0,0 0 16,-21 0-1,21 0-15,-21-21 0,21 22 0,0-1 0,0 0 16,0 0-1,21-21 17,0 0-32,1-21 0</inkml:trace>
  <inkml:trace contextRef="#ctx0" brushRef="#br0" timeOffset="13179.99">1206 3302 0,'0'-21'0,"0"42"0,-21-42 47,0 21-47,21 21 15,-21 0-15,21 0 0,0 1 16,-21-1-16,21 0 0,0 0 16,0 0-16,0 0 15,21-21-15,0 0 16,0 0-16</inkml:trace>
  <inkml:trace contextRef="#ctx0" brushRef="#br0" timeOffset="14548.41">2053 3493 0,'-21'0'47</inkml:trace>
  <inkml:trace contextRef="#ctx0" brushRef="#br0" timeOffset="15656.79">2053 3471 0,'0'22'16,"0"-1"0,0 0-1,0 0 1,21-21 15,0 0-31,1 0 0,-1 0 16,21-21-16,-21 0 0,0 21 15,1-21-15,20-1 0,-21 22 16,0-21-16,22 0 0,-22 0 0,0 0 16,0 21-16,0-43 0,-21 22 15,0 0-15,0 0 16,-21 21-16,0 0 15,0 0-15,-22 0 0,22 0 16,-21 21-16,21-21 0,-22 21 0,22 0 16,-21 1-16,21-1 0,0 0 0,-1 0 15,1 0-15,0 22 0,21-22 16,0 0-16,0 0 0,0 0 0,0 0 16,0 1-16,0-1 0,0 0 15,0 0-15,21 0 16,0-21-16,1 21 0,-1 1 0,0-1 15,21-21-15,-21 21 0,1 0 0,20-21 16,-21 21-16,0 0 0,0 1 16,-21-1-16,0 0 0,0 0 15,0 0-15,-21 0 0,0 1 0,0-22 16,-21 21-16,-1 0 0,1-21 16,0 0-16,-1 0 0,1 0 0,0 0 15,-1 0-15,22 0 0,-21 0 16,21-21-16,-22 0 0,22 21 0,0-22 15,0 1-15,21 0 0,-21 0 0,21 0 16,-22 21-16,22-21 16,0-1-16,0 1 0,0 0 15,22 0-15,-1 21 16,0 0-16,0-21 16,0 21-16,0 0 0,1 0 0,-1 0 15</inkml:trace>
  <inkml:trace contextRef="#ctx0" brushRef="#br0" timeOffset="16085.75">2625 3683 0,'21'-21'0,"-42"42"31,-1 0-16,22 0-15,0 1 0,0-1 16,0 0-16,0 0 0,-21 0 0,21 0 16,0 1-16,0-1 0,0 0 15,0 0-15,0 0 0,0 0 16,0 1-16,21-22 16,1 0-16,-1 0 0,0 0 15,0 0-15,21 0 0,-20-22 0,-1 22 16,0-21-16,0 0 0,0 0 15,0 21-15,1-21 0,-1 0 0,-21-1 16,21 1-16,-21 0 0,0 0 16,0 0-16,0 0 0,0-1 15,0 1-15,-21 21 32,21 21-1,21-21-16,0 0 1,0 0-16</inkml:trace>
  <inkml:trace contextRef="#ctx0" brushRef="#br0" timeOffset="16616.61">3281 3429 0,'0'0'0,"0"-42"0,0 21 16,0-1-16,0 1 0,0 0 0,0 0 15,-21 21-15,21-21 0,-22 21 16,22 21 0,-21 0-16,21 0 0,0 22 0,0-22 15,0 21-15,0 0 0,0-20 0,0 20 16,0 0-16,0 1 16,-21-1-16,0 0 0,21 1 0,0-22 15,-21 21-15,21 0 0,-21-20 0,21 20 16,-22-21-16,22 0 0,0 0 15,0 1-15,0-44 32,0 1-17,0 0-15,0 0 0,0 0 16,0 0-16,0-1 0,22 1 0,-1-21 16,-21 21-16,21 0 0,0-1 0,0 1 15,22 0-15,-22 0 16,21 0-16,-21 0 0,22 21 0,-1 0 15,43 0-15,-64 0 0,21 0 16,-21 21-16,0 0 0,1 0 16,-22 0-16,21-21 0,-21 21 0,0 1 15,0-1-15,-21 0 0,-22 0 0,22 0 16,-21 0-16,21 1 0,-22-1 0,22 0 16,-21-21-16,-1 21 0,22-21 15,-21 0-15,21 21 0,0-21 16,-1 0-16,1 0 0,0 0 0,0 0 15,21-21 17,0 0-32,21 21 0,0-21 15,0 0-15,22 21 0</inkml:trace>
  <inkml:trace contextRef="#ctx0" brushRef="#br0" timeOffset="16964.41">4233 3598 0,'0'0'0,"0"-21"0,-21 21 0,0-21 15,0 21-15,0 0 16,-1 0-16,1 21 15,0 0-15,21 1 0,-21-1 0,21 0 16,-21 0-16,21 0 0,0 0 0,-21 22 16,21-22-16,0 0 0,0 21 0,0-20 15,0-1-15,0 0 0,0 21 16,0-21-16,0 1 0,21-1 16,0-21-16,-21 21 0,21-21 0,0 21 15,0-21-15,1 0 0,-1 0 0,21 0 16,-21-21-16,0 0 0,22 21 15,-22-21-15,0-1 0,21 1 0,-20-21 16,20 21-16,0 0 0,-21-22 0</inkml:trace>
  <inkml:trace contextRef="#ctx0" brushRef="#br0" timeOffset="17216.38">4826 3175 0,'0'0'15,"0"-21"-15,0-43 16,0 43-16,-21 21 15,21 21-15,-21 1 0,-1-1 16,22 21-16,0 0 0,0 1 0,-21 20 16,21-20-16,-21 20 0,21-21 15,-21 22-15,21-22 0,-21 1 16,0-1-16,21 0 0,-22 1 0,1-1 16,21 0-16,0-21 0,0 22 0,-21-22 15,21 0-15,0 0 0,0 0 0,0 1 16,21-22-1,0-22 1,1 1-16,-22 0 0,21 21 0</inkml:trace>
  <inkml:trace contextRef="#ctx0" brushRef="#br0" timeOffset="17744.83">5186 3641 0,'0'0'0,"0"-21"0,21-1 0,-21 1 15,0 0-15,0 0 0,0 0 16,0 0-16,0-1 16,-21 22-16,0 0 0,-1 0 0,1 0 15,0 0-15,0 0 0,0 22 16,0-1-16,-22 0 0,22 0 0,0 21 16,0-20-16,0-1 15,-1 21-15,1-21 0,0 22 0,21-22 0,0 42 16,0-42-16,0 1 15,0-1-15,0 0 0,21-21 16,0 0-16,1 0 16,-1 0-16,0 0 0,0 0 15,0 0-15,0-21 0,1 21 0,-1-21 16,0-1-16,0 1 0,0 0 0,-21 0 16,21 0-16,1 0 0,-22-1 0,0-20 15,21 21-15,0-21 16,-21 20-16,0 1 0,21-21 0,-21 21 0,0 0 15,0-1-15,0 44 32,0-1-32,-21 0 0,21 0 15,0 0-15,-21 0 0,21 22 16,0-22-16,-21 21 0,21-21 0,0 1 16,0-1-16,0 21 0,0-21 0,0 0 15,0 1-15,0-1 0,0 0 16,21-21-1,0 0 1,0 0-16,0 0 0,0-21 16,1 21-16,-22-21 0,21-1 0,0 1 15,0 21-15,21-21 0</inkml:trace>
  <inkml:trace contextRef="#ctx0" brushRef="#br0" timeOffset="18185.2">5736 3493 0,'21'-22'0,"-42"44"0,63-65 0,-42 22 15,-21 21 17,0 0-32,0 0 0,0 21 15,0-21-15,-1 21 0,-20 1 0,21-1 16,0-21-16,0 21 0,-1 0 0,1 0 16,0-21-16,21 21 15,0 1-15,0-1 0,0 0 16,0 0-1,21-21-15,0 21 0,1-21 16,-1 21-16,0-21 0,0 0 0,0 0 16,0 22-16,1-22 15,-1 0-15,0 21 0,0-21 16,-21 21-16,0 0 16,0 0-1,-21-21-15,0 0 0,0 0 16,-1 0-16,1 21 0,-21-21 15,21 0-15,0 0 0,-1 0 0,1 0 16,0 0-16,0 0 16,0 0-16,0 0 0,-1 0 15,1 0 1,21-21 0,21 21-1,1-21-15,-1 21 16,0 0-16,0-21 0,0 0 0</inkml:trace>
  <inkml:trace contextRef="#ctx0" brushRef="#br0" timeOffset="18768">6350 3471 0,'-21'0'32,"0"0"-32,-1 0 15,1 0-15,0 0 16,0 0-16,0 22 0,0-22 16,21 21-16,-22-21 0,1 21 15,0 0-15,21 0 0,0 0 0,-21-21 16,21 22-16,0-1 0,0 0 15,0 0-15,0 0 16,21-21 0,0 0-16,0 21 0,1-21 0,-1 0 15,0 0-15,0 0 16,0 0-16,0 0 0,1 22 0,-1-22 16,0 21-1,-21 0 1,0 0-1,-21-21-15,0 0 0,-1 0 0,1 0 16,0 21-16,0-21 0,0 0 16,0 0-16,-1 0 0,1 0 15,0 0-15,0 21 0,0-21 0,0 0 16,-1 0-16,1 0 0,0 0 16,0 0-16,0 0 15,0 0 1,21 22-16,21-22 78,0-22-78,-21 1 0,21 21 16</inkml:trace>
  <inkml:trace contextRef="#ctx0" brushRef="#br0" timeOffset="21719.89">7662 3069 0,'0'21'16,"-21"1"-16,21-1 0,0 0 15,0 0-15,0 0 0,-21 0 0,21 1 16,0-1-16,0 0 15,0 0-15,0 0 0,21-21 16,0 0-16,0 0 0,1 0 0,20 0 16,0 0-16,-21 0 0,43-21 0,-22 21 15,1-21-15,20 0 0,-21 0 16,1-1-16,-1 1 0,0 0 0,1 0 16,-22 0-16,0 0 0,0-1 15,0 22-15,-21-21 0,0 0 0,0 0 0,0 0 16,0 0-1,-21 21-15,0 0 16,0 0-16,0 0 0,0 21 0,-1-21 16,1 21-16,0 21 0,0-21 0,21 22 15,-21-1-15,0 0 0,-1 1 16,1 20-16,0-20 0,0 20 0,0-21 16,0 22-16,21-22 0,0 1 0,0-1 15,0 0-15,0-21 0,0 22 0,0-22 16,0 21-16,0-21 0,0 1 0,0-1 15,0 0 1,-43-21 0,22 0-16,0 0 0,-21 0 15,-1 0-15,1 0 0,0 0 0,-22 0 16,22 0-16,-1-21 0,1 21 0,0-21 16,-1 21-16,1 0 0,21 0 15,0-22-15,0 22 0,-1-21 0,44 21 31,-1 0-31,0 0 16,0-21-16,21 21 0,-20 0 0,20 0 16</inkml:trace>
  <inkml:trace contextRef="#ctx0" brushRef="#br0" timeOffset="22183.63">8213 3598 0,'0'-21'15,"-22"21"17,22 21-32,-21 1 0,21-1 15,0 0-15,0 0 0,0 0 0,0 0 16,0 1-16,0-1 0,0 0 0,0 0 16,0 0-16,0 0 0,0 1 15,0-1-15,-21 0 16,0-21 15,21-21-31,0 0 16,0-1-16,0 1 0,0 0 15,0 0-15,0 0 0,0 0 16,0-22-16,21 22 0,0 0 0,0-21 16,1 20-16,-1 1 0,0 0 0,0 0 15,0 21-15,22 0 0,-22 0 0,0 0 16,0 0-16,0 0 0,22 21 15,-22-21-15,0 21 0,-21 0 16,21 1-16,-21-1 0,21 21 0,-21-21 16,0 0-16,0 1 0,0-1 0,0 21 15,-21-21-15,0 0 0,0 1 0,21-1 16,-21 0-16,21 0 0,-22-21 16,22 21-16,0-42 15,0 0 1,22 21-16,-1-21 0,0 0 0</inkml:trace>
  <inkml:trace contextRef="#ctx0" brushRef="#br0" timeOffset="22653.32">8953 3196 0,'0'0'0,"0"-42"16,0 0-16,0 63 15,0 0 1,0 0-16,-21 0 0,21 22 15,0-22-15,0 21 0,0 0 0,0 1 16,-21-1-16,21 22 0,-21-22 0,21 0 16,0-21-16,-21 22 0,21-1 0,-21-21 15,-1 22-15,22-22 0,0 0 0,-21 0 16,0 0-16,21 0 0,-21-21 16,0 0 15,21-21-31,0 0 15,0 0-15,0 0 0,21 0 16,0-1-16,0 1 0,-21 0 0,43-21 16,-22 21-16,0-1 0,0 1 15,0 0-15,22 21 0,-22-21 0,0 21 16,0 0-16,0 0 0,0 0 0,1 21 16,-1-21-16,-21 21 0,21 0 0,-21 1 15,0-1-15,0 0 0,0 0 16,0 21-16,0-20 0,-21-1 15,0 0-15,-1 0 0,1 0 0,0 0 0,21 1 16,0-1-16,-21-21 0,21 21 16,21-21-1,-21-21 1,21 21-16,0-21 0,1-1 16,-1 22-16,0-21 0,0 0 0</inkml:trace>
  <inkml:trace contextRef="#ctx0" brushRef="#br0" timeOffset="22992.01">9419 3683 0,'0'0'0,"0"21"0,21-21 32,0 0-17,1 0-15,-1-21 0,0 21 16,0-21-16,0 21 0,0-21 0,1 0 15,-1 21-15,0-22 0,0 1 16,-21 0-16,0 0 16,-21 21-16,0 0 0,0 0 15,-1 0-15,1 0 0,0 21 0,0 0 16,0 0-16,0 1 0,-1-1 0,1 0 16,0 0-16,21 0 0,0 0 15,-21 22-15,21-22 0,-21 0 0,21 0 16,0 0-16,0 1 0,0-1 15,21-21 1,0 0-16,0 0 0,0 0 0,1 0 16,-1 0-16,0 0 0,0 0 0,0-21 15,22-1-15,-22 22 0</inkml:trace>
  <inkml:trace contextRef="#ctx0" brushRef="#br0" timeOffset="23348.8">9821 3577 0,'21'-21'15,"-21"0"1,22 21 0,-1 0-16,0 0 15,0 21 1,0 0-16,-21 0 0,0 1 16,21-1-16,-21 0 0,0 0 15,0 0-15,0 0 0,0 1 0,0-1 16,0 0-16,0 0 0,0 0 15,-21-21-15,21-21 47,0 0-31,0 0-16,0 0 0,21-1 16,1 1-16,-1 0 0,-21 0 0,0 0 15,21 0-15,0-1 0,0 1 0,0 0 16,-21 0-16,22 21 15,-22-21-15,21 21 0,0 0 16,0 0 0</inkml:trace>
  <inkml:trace contextRef="#ctx0" brushRef="#br0" timeOffset="23597.65">10499 3556 0,'-22'0'32,"22"21"-32,0 0 15,-21 1-15,21-1 0,0 0 0,0 0 16,0 0-16,0 0 0,0 1 16,0-1-16,0 0 0,0 0 15,0 0-15,0 0 16,0-42 15,21 0-15</inkml:trace>
  <inkml:trace contextRef="#ctx0" brushRef="#br0" timeOffset="23775.56">10604 3323 0,'0'0'0,"0"-21"0,0 0 0,-21 21 15,0 0-15,0 0 16,0 0 0,21 21-1,0 0-15,21-21 32,0 0-32,0 0 0</inkml:trace>
  <inkml:trace contextRef="#ctx0" brushRef="#br0" timeOffset="24072.38">11134 2963 0,'0'-21'16,"0"42"-16,-22-42 0,1 21 15,0 0-15,0 21 16,0 22-16,0-22 0,-1 21 15,22 1-15,-21-1 0,0 0 0,0 1 16,21 20-16,-21-21 0,0 22 0,-1-22 16,1 64-16,0-64 0,21 1 15,-21-22-15,21 21 0,0-21 16,0 1-16,0-1 0,0 0 0,0 0 16,21-21-1,0 0-15,0 0 16,1-21-16,-1 0 0,-21 0 15,21 21-15,-21-22 0</inkml:trace>
  <inkml:trace contextRef="#ctx0" brushRef="#br0" timeOffset="24234.82">10795 3493 0,'0'0'0,"-21"0"0,0 0 15,42 0 16,0 0-31,0 0 0,21 0 16,-20 0-16,-1-22 0,0 22 16,21 0-16,-21 0 0,1 0 0</inkml:trace>
  <inkml:trace contextRef="#ctx0" brushRef="#br0" timeOffset="24564.63">11134 3556 0,'0'0'0,"-22"0"0,22 21 16,22-21 0,-1 0-1,21 0-15,-21-21 0,0 21 16,1-21-16,-1 21 0,0-21 16,0 21-16,0-21 0,0 21 15,1-22-15,-22 1 16,-22 21-1,1 0-15,0 0 0,0 0 16,0 21-16,0-21 0,-1 22 0,1-1 16,0 0-16,0 0 0,0 0 15,21 0-15,0 1 0,-21-1 0,21 0 16,0 0-16,0 0 0,0 0 16,21 1-16,0-22 0,0 0 15,0 0-15,0 0 0,1 0 0,-1 0 16,0 0-16,0 0 0,0 0 15,0-22-15</inkml:trace>
  <inkml:trace contextRef="#ctx0" brushRef="#br0" timeOffset="24917.46">11557 3471 0,'0'-21'16,"0"42"-16,0-63 0,0 21 15,21 21 1,0 0-16,0 21 15,1 0-15,-1 0 16,-21 1-16,0-1 0,0 0 16,0 0-16,0 0 0,0 0 0,0 1 15,0-1-15,0 0 0,0 0 16,0 0-16,0 0 0,-21-21 16,-1 0-1,22-21 1,0 0-16,0 0 15,0 0-15,0 0 0,0-1 16,22 1-16,-1 0 0,-21 0 0,0 0 16,21 0-16,0-1 0,-21-20 0,21 42 15,-21-21-15,21 0 0,-21 0 0,22 21 16,-1-22 0,0 22-16,0 0 15</inkml:trace>
  <inkml:trace contextRef="#ctx0" brushRef="#br0" timeOffset="25168.83">12044 3429 0,'0'-21'0,"-21"21"31,-1 21-15,22 0-16,0 0 15,0 1-15,0-1 0,0 0 16,-21 0-16,21 0 0,0 0 16,-21-21-16,21 22 0,0-1 0,0 0 15,0 0-15,0-42 47,0 0-47</inkml:trace>
  <inkml:trace contextRef="#ctx0" brushRef="#br0" timeOffset="25324.74">12044 3344 0,'0'0'0,"0"-63"15,0 42 1,0 0-16,-21 21 16,21 21 15,0 0-31,0 0 15,0 0-15</inkml:trace>
  <inkml:trace contextRef="#ctx0" brushRef="#br0" timeOffset="25792.47">12361 3429 0,'0'0'0,"-21"0"0,0 21 16,0 0 0,21 1-16,0-1 0,-21 0 15,21 0-15,0 0 0,0 0 16,0 1-16,-22-22 0,22 21 16,0 0-16,-21-21 0,21 21 15,-21-21 1,0 0-16,21-21 15,0 0-15,0 0 16,0-1-16,0 1 16,0 0-16,0 0 0,21 0 15,0-22-15,0 22 0,1 0 0,20-21 16,-21 21-16,0-1 0,22 22 0,-22-21 16,21 21-16,-21 0 0,0 0 0,1 0 15,-1 21-15,0-21 0,0 22 0,0-1 16,-21 21-16,0-21 0,0 0 15,0 22-15,0-22 0,0 0 0,0 0 16,0 0-16,0 1 0,-21-1 0,21 0 16,0 0-16,-21-21 0,21 21 0,-21-21 15,42-21 32,0 21-47</inkml:trace>
  <inkml:trace contextRef="#ctx0" brushRef="#br0" timeOffset="26403.57">13123 3366 0,'0'0'0,"0"-22"0,0 1 16,0 0-16,-21 21 15,0 0-15,-21 0 0,20 0 16,1 0-16,0 21 0,-21-21 0,21 21 15,-1 1-15,-20-1 0,21 0 0,0 0 16,0 0-16,-1 0 0,1 1 0,21-1 16,0 0-16,0 0 0,0 0 15,0 0-15,0 1 0,0-1 16,21-21-16,1 0 0,-1 0 0,0 0 16,0 0-16,0 0 0,22 0 0,-22 0 15,0 0-15,0-21 0,0 21 0,0-22 16,1 1-16,-1 0 0,0 0 15,0 21-15,0-42 0,0 20 0,-21 1 16,22 0-16,-22 0 0,21 0 0,-21 0 16,0-1-16,-21 44 31,21-1-15,-22 0-16,1 0 0,21 0 15,-21 0-15,0 22 0,0-22 0,21 21 16,-21 1-16,-1-22 0,1 21 0,0 0 15,0 22-15,21-22 0,0 22 0,-21-1 16,21 1-16,-21-1 0,21 1 0,-22 20 16,22-20-16,0-1 0,0 1 0,0-1 15,0 43-15,-21-63 0,21 20 16,0-42-16,-21 22 0,21-22 16,-21 0-16,0 0 0,0-21 15,-1 0-15,1 0 0,0 0 0,-21 0 16,21 0-16,-22 0 0,1-21 0,0 0 15,-1 0-15,1-1 0,0 22 0,-1-21 16,1 0-16,0 0 0,20 0 0,-20 0 16,21-1-16,0 1 0,-22 0 15,43 0-15,-21 0 0,21 0 0,0-22 16,0 22-16,0 0 0,21-21 16,1-1-16,20 22 0,-21-21 0</inkml:trace>
  <inkml:trace contextRef="#ctx0" brushRef="#br0" timeOffset="26905.21">15198 2688 0,'0'0'0,"0"-42"0,0 21 0,0 0 15,0-1-15,0 1 0,-22 42 16,1 22 0,0-22-16,21 21 15,0 1-15,0 20 0,-21-21 16,21 22-16,-21-22 0,0 22 0,-1-1 15,22 1-15,-21-1 0,-21 1 0,21-1 16,0-20-16,-1 20 0,1-21 0,0 1 16,0-22-16,0 21 0,0 1 15,21-22-15,-22-21 0,1 0 0,0 0 16,0 0 0,0 0-16,0 0 0,-1-21 15</inkml:trace>
  <inkml:trace contextRef="#ctx0" brushRef="#br0" timeOffset="27480.25">14309 3344 0,'0'0'0,"0"-21"0,0 0 16,0 0-16,42 0 15,-21 21-15,21-21 0,1 21 16,-1-22-16,22 1 0,-1 21 0,22-21 16,-22 0-16,22 0 0,21 0 0,-22-1 15,1 22-15,0-21 0,-1-21 0,-20 21 16,-1 0-16,1-1 0,-22 1 15,-21-21-15,22 21 0,-43-22 16,21 22-16,-21-21 0,0 21 0,0-22 16,0 22-16,0 0 0,-21 0 0,0 0 15,-1 21-15,1 0 0,0 0 16,0 21-16,0 0 0,0 21 16,21 1-16,0-1 0,-22 0 0,1 1 15,21-1-15,0 0 0,0 22 0,-21-22 16,21 1-16,-21 20 0,21-21 0,0 1 15,0-1-15,-21 0 0,21 1 0,-21-1 16,21-21-16,0 0 0,-22 1 16,22-1-16,0 0 0,-21-21 31,0 0-15,21-21-16,0 0 0,0-1 0,0 1 15,0 0-15,0-21 0,21 21 16,0-22-16,1 22 0,-1-21 0,21 21 15,-21-22-15,22 22 0,-22 0 0,21 21 16,0 0-16,-20 0 0,20 0 0,-21 0 16,0 0-16,22 21 0,-22 0 0,-21 0 15,21 1-15,-21-1 0,0 0 16,0 21-16,0-21 0,0 1 0,0-1 16,0 0-16,0 0 0,-21 0 15,21 0-15,0 1 0,-21-1 0,-1-21 16,22 21-16,22-42 47,-1 0-47,0 21 0,-21-22 0</inkml:trace>
  <inkml:trace contextRef="#ctx0" brushRef="#br0" timeOffset="27804.83">15896 3302 0,'21'21'31,"0"-21"-15,1 0-16,-1 0 0,0 0 0,0 0 16,0 0-16,22 0 0,-22 0 15,21-21-15,0 0 0,-20 21 0,20-21 16,-21 21-16,0-21 0,-21-1 16,0 1-16,0 0 0,0 0 15,0 0-15,-21 21 0,0 0 16,-21 0-16,20 0 0,-20 0 0,0 0 15,21 21-15,-22 0 0,1 0 0,21 0 16,0 1-16,-22 20 0,22-21 16,21 21-16,0-20 0,0-1 0,0 0 15,0 21-15,0-21 0,0 1 16,21-1-16,0-21 0,1 21 0,20-21 16,-21 0-16,21 0 0,1 0 0,-22 0 15,21 0-15,1 0 0,-1 0 16,0-21-16,1 0 0</inkml:trace>
  <inkml:trace contextRef="#ctx0" brushRef="#br0" timeOffset="28233.97">17378 3133 0,'0'0'16,"0"-21"-16,0-1 0,0 1 0,0 0 16,0 0-16,0 0 0,0 0 15,21 21-15,-21 21 16,0 0-16,0 0 0,21 0 0,-21 22 15,0-1-15,0 0 0,0 22 0,0-1 16,0 1-16,0-1 16,0 1-16,0-1 0,-21 1 0,0-1 0,0 22 15,-22-22-15,22 22 0,-21 0 16,-1-1-16,1-20 0,0 21 0,-1-1 16,1-20-16,0 20 0,-1-20 0,1-1 15,21 1-15,0-22 0,0 22 0,-1-43 16,1 21-16,21-21 0,0-42 31,21-21-31,1 21 0,-1-22 16,-21 1-16,21 0 0,0-1 0</inkml:trace>
  <inkml:trace contextRef="#ctx0" brushRef="#br0" timeOffset="28548.81">17060 3154 0,'0'0'16,"0"-21"-16,-21 0 0,21-64 16,0 64-16,42 0 0,-20-22 15,20 22-15,0 0 0,1 21 0,-1-21 16,21 0-16,-20 21 0,20 0 0,1 0 16,-22 21-16,0 0 0,1 0 0,-1 43 15,-42-22-15,0 0 16,0 1-16,0-1 0,-21 0 15,0 1-15,-22-1 0,22-21 0,-21 21 16,21-20-16,-22-1 0,22 0 0,-21 0 16,21 0-16,0-21 0,-1 0 0,1 0 15,21-21 1,0 0 0,0 0-16,21 0 0,1-1 15,-1 1-15,0 0 0,0 0 0,0 0 16</inkml:trace>
  <inkml:trace contextRef="#ctx0" brushRef="#br0" timeOffset="28907.96">17843 3027 0,'0'-21'16,"0"0"-16,22 21 15,-1 0-15,0 0 16,0 0-16,0 0 0,0 0 15,1 0-15,-1 21 0,0 21 0,0-21 16,0 0-16,0 22 0,-21-1 0,0-21 16,0 22-16,0-1 0,0-21 0,0 21 15,0-20-15,-21-1 16,21 0-16,-21 0 0,0 0 0,0-21 0,0 0 16,-1 0-16,1 0 15,21-21-15,0 0 16,0 0-16,0 0 0,0-1 15,0-20-15,0 21 0,21 0 16,1-22-16,-1 22 0,0-21 0,-21 21 16,21-22-16,0 22 0,0 0 0,1 0 15,-1 0-15,0 0 0,21 21 16,-21 0-16,1 0 0,-1 0 16,0 21-16</inkml:trace>
  <inkml:trace contextRef="#ctx0" brushRef="#br0" timeOffset="29324.72">18669 3112 0,'0'0'16,"0"-43"0,0 22-16,0 0 0,-21 0 0,0 21 15,-1 0-15,1 0 16,0 0-16,0 0 0,0 21 0,0 0 15,-1 0-15,1 0 0,0 1 0,0 20 16,21-21-16,0 0 0,-21 22 16,21-1-16,0-21 0,0 21 15,0-20-15,0-1 0,21 21 0,0-21 16,0 0-16,0-21 0,22 22 0,-22-1 16,21-21-16,1 0 0,-1 0 0,0 0 15,-21 0-15,22 0 0,-22-21 0,21-1 16,-21 1-16,1 21 0,-1-21 15,0-21-15,-21 21 0,0-1 0,0-20 16,0 0-16,0 21 0,-21-22 0,0 1 16,-1 21-16,1-22 0,0 22 0,-21 0 15,21 21-15,-1 0 0,-20 0 16,21 0-16,0 0 0,-22 0 16,22 0-16,0 21 0,21 0 0,0 1 15,0-1-15,0 0 0,0 0 0,0 0 16,0 22-16,0-22 0,21 0 0,0-21 15,1 21-15,-1 0 0</inkml:trace>
  <inkml:trace contextRef="#ctx0" brushRef="#br0" timeOffset="29657.55">19304 3154 0,'0'0'15,"0"-21"-15,0 0 0,0-1 16,0 1-16,-21 21 15,0 0-15,21 21 16,-22 1-16,22-1 0,0 21 0,0 0 16,0 1-16,0-1 0,0 0 15,0 22-15,0-22 0,0 22 0,-21-1 16,21-20-16,-21 20 0,21 1 0,0-1 16,-21 1-16,0 20 0,0-20 0,-1 20 15,-20-20-15,21-1 0,0 1 0,-22-1 16,22-20-16,0 20 0,-21-20 0,21-1 15,-22-21-15,22 21 0,0-20 16,0-1-16,21-42 31,0-1-31,21 1 16,0-21-16,-21 21 0,21-22 0,0 1 16,1 0-16,-1-1 0,-21-20 0,21 21 15</inkml:trace>
  <inkml:trace contextRef="#ctx0" brushRef="#br0" timeOffset="29937.02">19156 3239 0,'0'0'16,"0"-43"-16,0 1 0,0 0 0,0-1 15,21 22-15,-21 0 0,21 0 0,-21 0 16,21-1-16,22 1 0,-22 21 16,0 0-16,21 0 0,-21 0 0,22 0 15,-22 21-15,21 1 0,-21-1 16,1 21-16,-1-21 0,0 22 0,-21-1 15,0 0-15,0-21 0,0 22 0,0-1 16,-21-21-16,0 0 0,-22 22 0,22-22 16,-21 0-16,21-21 0,-22 21 15,22-21-15,0 0 0,-21 0 0,20 0 16,22-21 15,22 21-31,-1-21 0,0 0 0,0 0 16,0-1-16,0 1 15</inkml:trace>
  <inkml:trace contextRef="#ctx0" brushRef="#br0" timeOffset="30220.42">19621 3175 0,'0'0'16,"0"-21"-16,22 21 0,-1 0 0,0 0 16,0-21-16,0 0 0,0 21 15,1-22-15,-1 22 0,0-21 0,0 21 16,0-21-16,0 0 0,1 0 0,-22 0 15,0-1 1,-22 22-16,1 0 16,0 0-16,0 22 0,0-1 15,0 0-15,-1 0 0,-20 21 0,21-20 16,0-1-16,0 21 0,-1-21 0,22 0 16,0 22-16,0-22 0,0 0 15,0 0-15,0 0 0,0 1 16,22-22-16,-1 0 0,0 21 15,0-21-15,21 0 0,-20 0 0,-1 0 16,21-21-16,-21 21 0,0-22 0,1 22 16</inkml:trace>
  <inkml:trace contextRef="#ctx0" brushRef="#br0" timeOffset="30580.2">20045 3006 0,'0'0'0,"0"-21"0,0-1 16,0 1-1,21 21 1,0 0-16,0 0 0,0 0 16,1 0-16,-1 0 0,0 0 0,21 21 15,-21 1-15,1-1 0,-1 21 0,0-21 16,0 0-16,-21 22 0,0-22 0,0 21 16,0-21-16,0 1 0,0 20 15,0-21-15,-21 0 0,0-21 16,0 21-16,-1 1 0,1-22 15,0 0-15,21-22 16,0 1 0,0 0-16,0 0 0,0 0 0,0 0 15,21-22-15,-21 22 0,21 0 16,-21-21-16,22 20 0,-1-20 0,-21 21 16,21-21-16,0-1 0,-21 22 0,21 0 15,0-21-15,-21 20 0,22 1 0,-1 0 16,-21 0-16,21 21 0,0-21 0,-21 0 15,21 21-15,0 0 16</inkml:trace>
  <inkml:trace contextRef="#ctx0" brushRef="#br0" timeOffset="31080.48">20891 2434 0,'0'0'16,"0"-21"-16,0 0 0,0 0 0,0 0 0,0-1 15,-21 44 1,0-1 0,21 21-16,-21 0 0,0 1 15,21 20-15,-21-20 0,-1 20 0,22 1 16,-21-22-16,0 21 0,21 1 16,-21-22-16,21 1 0,0-1 0,-21 21 15,21-41-15,0 20 0,0 0 0,0-21 16,0 1-16,0-1 0,0 0 15,0 0-15,21-21 16,0 0-16,0 0 16,0 0-16,1-21 0,-1 0 0,0 21 15,0-21-15,0-1 0,0-20 0,1 21 16,-1 0-16,0 0 0,0-22 16,0 22-16,0-21 0,1 21 15,-1-1-15,-21 1 0,0 0 0,0 42 31,0 0-31,0 1 0,-21-1 16,-1 0-16,22 0 0,-21 0 16,21 0-16,-21 22 0,21-22 0,0 0 15,0 0-15,0 0 0,0 1 0,0-1 16,0 0-16,0-42 47,21 0-47,-21-1 15,0 1-15,0 0 0,21 0 0,-21 0 16</inkml:trace>
  <inkml:trace contextRef="#ctx0" brushRef="#br0" timeOffset="31233.39">21145 2752 0,'0'0'16,"0"-21"-16,0-1 0,0 1 15,-21 21 1,0 0-1,0 0 17,0 0-32,0 0 0,-1 0 0</inkml:trace>
  <inkml:trace contextRef="#ctx0" brushRef="#br0" timeOffset="31392.14">20468 2836 0,'0'0'0,"21"0"31,0 0-31,1 0 16,20 0-16,-21 0 0,21 0 0,1 0 15,-1 0-15,0 0 0,1 0 0,-1 0 16,0 0-16,-20 0 0,-1 0 16</inkml:trace>
  <inkml:trace contextRef="#ctx0" brushRef="#br0" timeOffset="32000.05">21251 2963 0,'21'0'32,"1"0"-32,-1 0 15,0 0-15,0 0 0,0 0 16,0 0-16,1 0 0,-1 0 0,0-21 15,-21 0 1,-21 21 0,0 0-16,-1 21 15,1-21-15,0 21 16,0 1-16,0-1 0,0 0 0,-1 0 16,1 21-16,21-20 0,0-1 0,-21 0 15,21 0-15,0 0 0,0 0 0,0 1 16,0-1-16,21 0 0,0-21 0,1 0 15,-1 21-15,0-21 0,21 0 16,-21 0-16,22 0 0,-1 0 0,-21 0 16,22-21-16,-1 0 0,0 21 0,-21-21 15,22-1-15,-22 1 0,21 0 0,-21 0 16,1 0-16,-1 0 0,0-22 0,0 22 16,0 0-16,-21 0 0,0 0 15,0-1-15,-21 22 16,0 0-1,0 0-15,21 22 0,-21-1 16,21 0-16,0 0 0,0 0 16,0 0-16,21 1 0,-21-1 0,21 0 15,0 0-15,-21 0 16,21 0-16,-21 1 0,0-1 16,0 0-16,-21-21 15,0 0-15,0 21 0,0-21 16,-22 0-16,22 0 0,0 0 0,0 0 15,0 0-15,-1 0 0,1 0 16,21-21 15,21 0-31,1 0 0,-1 21 16</inkml:trace>
  <inkml:trace contextRef="#ctx0" brushRef="#br0" timeOffset="34072.01">22712 2985 0,'21'21'15,"0"-21"-15,0 0 0,0 0 16,22 0-16,-22 0 0,0-21 0,21-1 16,-20 22-16,-1-21 0,21 0 15,-21 0-15,0 0 0,1-22 0,-1 22 16,0-21-16,0 0 0,0 20 0,0-41 16,-21 21-16,0-1 0,0 1 0,22 0 15,-22-1-15,0 1 0,0 21 16,0 0-16,0-1 0,0 1 0,-22 42 31,22 22-31,-21-22 16,0 21-16,0 1 0,21 20 15,-21 1-15,0-22 0,21 21 0,-22 1 16,22-1-16,-21 1 0,21-1 0,0 22 16,-21-21-16,0 20 0,0 1 0,21-22 15,-21 22-15,21 0 0,-22-22 0,1 22 16,0-22-16,0 22 0,0-21 15,-22-1-15,22 22 0,0-22 0,-21 1 16,21-1-16,-1 1 0,-20-1 0,21 1 16,0-22-16,0 0 0,-1 1 0,22-1 15,0 0-15,0-20 0,0-1 0,0 0 16,22-21 0,-1 0-16,21 0 0,-21-21 15,22 0-15,-1-1 0,0 1 0,1 0 16,-1 0-16,0-21 0,1 20 0,-1-20 15,0 0-15,-21-22 0,22 22 16,-22-22-16,0 22 0,0-21 0,-21-1 16,0 1-16,0-1 0,0 1 0,0-1 15,0 22-15,-21-22 0,-21 22 0,21 0 16,-1-1-16,-20 1 0,21 21 16,-21 0-16,20-1 0,1 1 0,0 0 15,0 21-15,21-21 0,0 0 16,21 0-1,0 21-15,22-22 0,-22 22 0,21-21 16,0 0-16,-20 0 0,20 0 0,0 0 16,1-1-16,-1 1 0,0-21 15,-21 21-15,22 0 0,-22-1 0,0 1 16,-21 0-16,0 0 0,0 0 0,0 0 16,0-1-16,0 1 0,-21 21 15,0 0-15,0 0 0,-1 0 31,22 21-31,0 1 16,0-1-16,0 0 16,0 0-16,0 0 0,22 0 0,-22 1 15,0 20-15,0-21 0,0 0 0,21-21 16,-21 21-16,21 1 0,-21-1 16,21 0-16,0-21 0,0 0 15,1 0-15,-1 0 0,0 0 16,21 0-16,-21 0 0,1-21 15,-1 21-15,0-21 0,0-1 0,0 1 16,0 0-16,1 0 0,-1 0 16,0 0-16,0-1 0,0 1 15,-21 0-15,0 0 0,21 0 0,-21 0 16,-21 21 15,21 21-31,0 0 0,-21 0 16,0-21-16,21 21 0,-21 0 0,21 1 15,-21-1-15,21 0 0,0 0 16,0 0-16,0 0 0,0 1 16,21-22-16,0 0 15,0 0-15,0 0 0,0 0 16,1 0-16,-1 0 16,-21-22-16,0 1 0,0 0 15,0 0-15,0 0 0,0 0 0,0-1 16,-21 1-1,-1 0-15,22 0 0,-21 21 0,21-21 16,0 0-16,0-1 16,21 22-1,1 0-15,-1-21 0,0 21 0,0 0 16,0 0-16,0 0 0,1 0 16,-1 0-16,0 0 0,0 0 0,0 21 15,0 1-15,1-22 0,-22 21 0,0 0 16,0 0-16,0 0 0,0 0 15,0 1-15,0-1 16,0 0-16,0 0 0,0 0 0,0 0 16,-22-21-1,22 22-15,-21-22 16,0 0-16,21-22 16,0 1-1,0 0-15,0 0 16,0 0-16,0 0 0,0-1 0,0 1 15,21 0-15,0 0 0,-21 0 0,22 0 16,-1-1-16,21 1 0,-21 0 0,0 21 16,1-21-16,-1 21 0,0 0 15,0 0-15,0 0 0,0 21 16,1-21-16,-22 21 0,0 0 0,21 1 16,-21-1-16,21 0 0,-21 0 15,0 0-15,0 0 0,0 22 0,0-22 16,0 0-16,0 0 0,-21 0 15,0-21-15,-1 0 32,22-21-17,0 0-15,0 0 0,0 0 16,22 0-16,-22-1 0,21 1 16,0 0-16,0 0 0,0 0 15,22 0-15,-22-1 0,21 1 16,-21 0-16,22 0 0,-22 0 0,21 21 15,-21 0-15,0 0 0,1 0 0,-1 0 16,0 0-16,0 21 0,-21 0 16,0 0-16,0 22 0,0-22 15,0 0-15,0 0 0,0 21 0,-21-20 16,0-1-16,21 0 0,-21 0 0,-1 0 16,22 0-16,-21 1 0,21-1 15,-21-21-15,0 21 0,0-21 16,0 21-16,-22-21 15,22 21-15</inkml:trace>
  <inkml:trace contextRef="#ctx0" brushRef="#br0" timeOffset="35608.37">2032 5101 0,'0'0'0,"0"-21"0,-21 0 15,0 0-15,21 0 16,0-1-16,-22-20 0,1 21 0,21 0 16,-21 0-16,0-1 0,0 1 0,0 0 15,-1 0-15,1 21 0,-21 0 16,21 0-16,-22 0 0,1 0 0,0 21 15,-1 0-15,-20 22 0,21-22 16,-1 21-16,1 22 0,0-22 0,20 21 16,-20 1-16,21-1 0,0 1 15,0-1-15,21 1 0,0-1 0,0 1 16,0-22-16,0 22 0,21-22 0,0 0 16,21-20-16,-21 20 0,22-21 15,-1 0-15,0-21 0,1 0 16,20 0-16,-20 0 0,-1 0 0,0-21 15,22 0-15,-22 0 0,0 0 16,1-22-16,20 22 0,-20-21 0,-1-1 16,0 1-16,1 0 0,-22-22 15,21 22-15,-42 0 0,21-22 0,-21 1 16,0 20-16,0-20 0,-21-1 0,0 22 16,0-22-16,-22 22 0,22 0 15,-21-1-15,0 22 0,-22 21 0,22 0 16,-1 0-16,1 0 0,-21 21 0,20 1 15,1-1-15,0 21 0,-1 0 16,1 22-16,0-22 0,-1 22 16,22-22-16,0 22 0,0-22 15,0 21-15,21-20 0,0 20 0,0-20 16,0-1-16,0-21 0,21 21 0,21 1 16,-21-22-16,22 0 0,-1 0 15,0-21-15,1 0 0,-1 0 0,21 0 16,-20 0-16,-1-21 0,22 21 15,-22-21-15,0 0 0,1-22 0,20 22 16,-21 0-16,1 0 0,-1-21 0,0 20 16,1 1-16,-22 0 0,21 0 15,-21 0-15,1 0 0,-1 21 0,-21 21 32,0 0-32,0 0 15,0 0-15,0 0 0,0 1 16,0-1-16,0 0 0,0 0 0,0 0 15,0 0-15,-21 1 0,-1-1 16,22 0-16,0 0 0,0 0 0,-21-21 16,21 21-16,-21-21 0,21-21 31,0 0-15,0 0-16,0 0 0,0 0 15,21-22-15,0 22 0,1 0 0,-1-21 16,0 20-16,0 1 0,0 0 15,0 21-15,-21-21 0,22 21 0,-1 0 16,0 0-16,-21 21 0,21 0 16,-21 0-16,0 1 15,0-1-15,0 0 0,0 0 0,0 0 16,0 0-16,0 1 0,0-1 0,0 0 16,0 0-16,0 0 0,0 0 15,0-42 32,21 0-47,-21 0 0,21 0 16,-21 0-16,22-1 0,-1 1 15</inkml:trace>
  <inkml:trace contextRef="#ctx0" brushRef="#br0" timeOffset="35974.16">2794 5482 0,'21'0'16,"-21"21"-16,0 1 15,21-22 1,0 0-16,1 0 0,-1 0 16,0 0-16,0 0 0,0 0 15,0 0-15,1-22 0,20 22 0,-21-21 16,21 21-16,-20-21 0,-1 0 0,0 21 16,0-21-16,0 21 0,-21-21 15,0-1-15,0 1 16,-21 21-16,0 0 0,0 0 15,0 0-15,-22 0 0,22 0 0,0 0 16,-21 21-16,20-21 0,1 22 16,0-1-16,0 0 0,0 0 0,0 0 15,21 22-15,0-22 0,0 0 16,0 0-16,0 0 0,0 0 0,0 1 16,21-1-16,0 0 0,0-21 15,0 0-15,0 0 0,1 0 16,-1 0-16,0 0 0,0 0 15,21 0-15,-20-21 0,-1 0 16,21 21-16,-21-22 0,22 1 0,-1 0 16,-21 0-16</inkml:trace>
  <inkml:trace contextRef="#ctx0" brushRef="#br0" timeOffset="36952.81">4233 5440 0,'21'0'15,"1"0"1,-1 0-16,-21-21 0,21 0 16,0-1-16,0 1 15,-21 0-15,0 0 0,0 0 16,0 0-16,0-1 0,0 1 0,0 0 15,-21 0-15,0 0 0,0 21 0,0-21 16,-1 21-16,1 0 0,0 0 16,-21 0-16,21 0 0,-1 21 0,1 0 15,0 0-15,0 0 0,0 22 0,0-22 16,-1 21-16,1 0 0,0 1 16,0-22-16,21 21 0,-21-21 15,21 22-15,0-22 0,0 21 0,0-21 16,0 1-16,21-1 0,0-21 15,0 0-15,0 0 0,1 0 0,-1 0 16,0 0-16,0 0 0,0-21 16,0-1-16,1 1 0,-1 0 0,0 0 15,0 0-15,0 0 0,0-1 0,1 1 16,-1 0-16,-21 0 0,21 0 0,-21 0 16,0-22-16,0 22 0,0 0 15,0 0-15,0 0 0,-21 21 31,0 21-31,21 0 16,0 0-16,0 0 0,0 22 16,0-22-16,0 0 0,0 21 0,0-21 15,21 1-15,-21-1 0,21 21 0,0-42 16,0 21-16,0 0 0,1-21 0,-1 0 16,0 0-16,21 0 0,-21 0 15,1 0-15,20 0 0,-21 0 0,21 0 16,-20-21-16,-1 0 0,21 21 0,-21-21 15,0 0-15,1 0 0,-22-1 16,21 1-16,-21 0 16,0 0-16,0 0 0,0 0 0,0-1 0,0 1 15,-21 21 1,21 21-16,0 1 16,-22-22-16,22 21 0,0 0 0,0 0 15,-21 0-15,21 22 0,-21-22 16,21 0-16,-21 0 0,21 0 0,-21 0 15,21 1-15,0-1 16,0-42 15,0-1-31,0 1 16,0 0-16,21 0 0,-21 0 0,21 0 16,0-1-16,0 1 0,1 0 0,-1 0 15,0-21-15,0 20 0,0 1 16,0 0-16,1 21 0,20 0 0,-21-21 15,0 21-15,0 0 0,1 0 0,-1 21 16,0 0-16,0-21 0,-21 21 16,0 1-16,0-1 0,0 0 0,0 21 0,0-21 15,0 1-15,0-1 0,0 0 16,0 0-16,0 0 0,-21 0 0,21 1 16,0-1-16,-21 0 0,21 0 15,0-42 16,21 0-31,0 0 16</inkml:trace>
  <inkml:trace contextRef="#ctx0" brushRef="#br0" timeOffset="37496.53">5715 5334 0,'0'0'16,"21"-21"-16,-21 0 0,0 0 15,0-1-15,-21 1 0,0 21 16,0 0-16,-1-21 16,1 21-16,0 0 0,0 0 0,0 0 15,0 0-15,-1 0 0,-20 21 0,21 0 16,0 1-16,0-1 0,-1 0 0,1 21 16,0-21-16,0 22 0,0-1 15,0-21-15,21 22 0,0-1 0,0-21 16,0 0-16,0 0 0,0 1 0,21-1 15,0 0-15,0-21 0,21 0 0,-20 0 16,-1 0-16,0 0 0,21 0 0,-21 0 16,1-21-16,20 0 0,-21-1 15,21 1-15,-20-21 0,-1 21 0,0 0 16,21-22-16,-21 1 0,1 21 16,-1-22-16,0-20 0,0 21 0,0-1 15,0-20-15,43-64 0,-43 63 16,0-20-16,0 20 0,1 22 15,-1-22-15,0 22 0,-21 0 0,0-1 16,0 22-16,0 0 0,0 0 0,0 42 16,-21 0-1,0 21-15,21 1 0,-22-1 16,1 22-16,0 20 0,0-20 16,0-1-16,21 22 0,0-22 0,-21 1 15,21-1-15,0 1 0,0-22 0,0 22 0,0-22 16,0 0-16,0-20 0,0 20 15,0-21-15,21 0 0,-21 0 0,0 1 16,21-22-16,0 0 0,0 0 16,0 0-16,1 0 0,-1 0 0,0 0 15,21-22-15,-21 1 0,22 0 0</inkml:trace>
  <inkml:trace contextRef="#ctx0" brushRef="#br0" timeOffset="38673.24">7853 4741 0,'21'-21'0,"-42"42"0,63-84 0,-21 42 0,0-22 16,-21 22-16,0-21 0,0 21 15,0 0-15,0-1 0,-21 1 0,0 21 16,0 0-16,-21-21 0,20 21 0,-20 0 16,0 0-16,21 21 0,-22 0 0,1 22 15,0-1-15,20 0 0,1 22 16,-21-1-16,21 1 0,-22 84 16,43-84-16,-21-1 0,0 22 15,21-22-15,0-20 0,0 20 0,0-21 0,0 1 16,0 20-16,0-42 0,21 22 15,0-22-15,22 0 0,-22 0 16,21 0-16,-21-21 0,22 0 0,-1 0 16,0 0-16,22-21 0,-22 0 0,1 0 15,-1 0-15,21 0 0,-20-1 0,-1-20 16,0 21-16,1-21 0,-1-1 0,-21 1 16,22 0-16,-22-22 0,0 22 15,0-22-15,-21 1 0,0-1 0,0 1 16,0-1-16,0 1 0,-21 20 0,-21-20 15,20 21-15,-20-1 0,0 22 0,-1 0 16,1 0-16,-21 21 0,-1 0 16,22 0-16,-22 21 0,22 0 15,-22 21-15,22-20 0,0 41 0,-1-21 16,22 22-16,0-1 0,0 1 0,0-1 16,21 1-16,0-1 0,0 1 0,0-22 15,0 1-15,0-1 0,21 0 16,0 1-16,0-1 0,0-21 0,22 0 15,-1 0-15,0 1 0,1-22 0,20 0 16,-20 0-16,-1 0 0,21 0 0,-20 0 16,20-22-16,-20 1 0,-1 21 0,0-21 15,1 0-15,-1 0 16,0-22-16,-21 22 0,22 0 0,-22 0 0,0 0 16,0 0-16,0-1 0,-21 1 15,0 0-15,0 42 31,0 0-31,-21 1 0,0-1 16,0 0-16,21 0 16,0 0-16,0 0 0,-21 1 0,21-1 15,0 0-15,-21 0 0,21 0 16,0-42 31,0 0-47,21 0 15,0 0-15,0-1 0,-21-20 0,21 21 16,0 0-16,1-22 0,-1 22 0,0-21 16,0 21-16,0 0 0,0 21 0,1-22 15,-1 22-15,0 0 0,0 0 16,-21 22-16,21-1 0,-21 0 0,0 0 16,0 0-16,0 0 0,0 22 15,0-22-15,0 0 0,0 0 0,0 22 16,0-22-16,0 0 0,0 0 0,0 0 15,21 0-15,1 1 0,-22-1 16,21-21-16,0 0 0,0 0 16,0 0-16,0 0 0,1 0 15,-1-21-15,0 21 16,0-22-16,0 1 0,0 0 0,1 0 16,-22 0-16,21-22 0,0 22 0,0-21 15,0 0-15,0-1 0,1-20 0,-1 20 16</inkml:trace>
  <inkml:trace contextRef="#ctx0" brushRef="#br0" timeOffset="39453.82">9229 4720 0,'0'0'0,"0"-42"0,21 0 0,-21 20 0,0-20 16,0 21-16,0 0 0,0 42 31,-21 0-31,-1 21 0,22 1 16,-21-1-16,21 0 0,0 22 15,0-22-15,-21 22 0,0-1 16,21-20-16,-21 20 0,21-21 0,0 22 15,0-22-15,0 1 0,0-1 0,0-21 16,0 21-16,0-20 0,0-1 0,0 21 16,0-21-16,21 0 0,0-21 15,0 0-15,0 0 16,1 0-16,-1 0 0,0 0 0,0-21 16,0 0-16,0 0 0,1 21 15,-1-21-15,-21 0 0,21-1 0,0 1 0,0 0 16,-21 0-16,21-21 0,-21 20 15,0 1-15,22 0 0,-22 0 16,0 42 15,0 0-31,0 0 0,-22 1 16,22-1-16,0 0 0,0 0 0,0 0 16,0 0-16,0 1 0,0-1 15,0 0-15,22 0 0,-1-21 16,0 0-16,0 21 0,21-21 15,-20 0-15,-1 0 0,0 0 0,0 0 16,0-21-16,22 0 0,-22 21 16,0-21-16,0 0 0,-21-1 15,21 1-15,0 0 0,1 0 0,-22 0 16,21 0-16,0-1 0,-21 1 16,0 0-16,0 42 31,0 0-31,0 1 0,0-1 0,0 0 15,0 0-15,-21 0 0,21 22 16,-21-1-16,-1-21 0,22 21 0,-21 1 16,21 20-16,-21-20 0,0-1 0,21 21 15,-21 1-15,0-22 0,-1 22 16,1-1-16,0-20 0,0 20 0,0-21 16,0 22-16,-22 42 0,43-43 15,-21-20-15,0-1 0,0 0 0,0-21 16,21 1-16,-22 20 0,1-21 0,0-21 15,21 21-15,-21-21 0,0 0 16,0 0-16,-1 0 0,1 0 16,0-21-16,21 0 0,-21 0 0,0 0 15,0-1-15,-1 1 0,1 0 16,0 0-16,0 0 0,0 0 0,0-1 16,-1 1-16,1 0 0,0 0 15,0 0-15,21 0 0,-21-1 0,21 1 16,0 0-16,0 0 0,0 0 0,0 0 15,0-1-15,0-20 0,0 21 0,21-21 16</inkml:trace>
  <inkml:trace contextRef="#ctx0" brushRef="#br0" timeOffset="40133.56">11451 4868 0,'0'0'15,"21"-21"-15,0 21 0,1-21 0,20 0 16,-21-21-16,21 20 0,-20 1 16,20 0-16,21-42 0,-41 41 15,-1 1-15,0 0 0,-21 0 0,0 0 16,0 0-16,0-1 0,-21 1 0,-22 0 15,22 21-15,-21 0 0,0 0 16,-1 0-16,1 0 0,0 0 0,-1 0 16,1 0-16,0 21 0,20 0 0,-20 22 15,21-22-15,-21 0 0,20 21 0,1 1 16,21-1-16,0 0 0,0 1 16,0-1-16,0 0 0,0 1 0,21-1 15,1 0-15,-1 1 0,0-1 16,0-21-16,21 22 0,-20-1 0,20 0 15,-21 1-15,21-22 0,-20 21 0,-1-21 16,0 22-16,0-22 0,0 0 0,-21 0 16,0 0-16,0 0 0,0 1 0,-21-22 15,-21 0-15,21 21 0,-22-21 16,1 0-16,-22 0 0,22 0 0,0-21 16,-22 21-16,22-22 0,0 1 0,-1 0 15,1 0-15,0 0 0,-1 0 0,22-1 16,0 1-16,0-21 0,0 21 0,21 0 15,0-22-15,0 22 0,0 0 0,0 0 16,21 0-16,0 21 16,0-22-16,21 22 0,1 0 0,-22 0 15,21 0-15,1 0 0,-1 0 0,0 0 16,1 0-16,-1 0 0</inkml:trace>
  <inkml:trace contextRef="#ctx0" brushRef="#br0" timeOffset="40500.12">11726 5101 0,'0'-21'16,"-21"21"-16,0 21 15,21 0 1,-21 1-16,21-1 16,0 0-16,0 21 0,0-21 15,0 1-15,0-1 0,0 0 0,0 0 16,0 0-16,0 0 0,0 1 0,0-1 15,21-21-15,-21 21 0,21-21 0,0 0 16,0 0-16,1 0 0,-1 0 16,0 0-16,21-21 0,1 0 15,-22-1-15,0 1 16,0 21-16,-21-21 0,21 0 0,0 0 16,-21 0-16,0-1 0,0 1 0,0 0 15,0-21-15,0 21 0,0-1 16,0 1-16,0 0 0,0 0 15,-21 21-15,21 21 32,0 0-32,0 0 0,0 1 15,0-1-15,0 0 0</inkml:trace>
  <inkml:trace contextRef="#ctx0" brushRef="#br0" timeOffset="40865.82">12382 5101 0,'0'0'0,"0"-21"16,0 0-16,0 0 0,0 0 15,-21 21-15,0 0 16,0 0-16,21 21 0,0 0 16,-21 0-16,21 0 0,-21 22 0,21-1 15,0 0-15,0 1 0,0-1 0,0 0 16,-22 1-16,22 20 0,0 1 15,0-1-15,-21 1 0,21-1 0,-21 1 16,21-1-16,-21 1 0,0-1 0,21 1 16,-21-1-16,-1-21 0,1 22 0,0-1 15,0 1-15,0-22 0,0 1 16,21 20-16,-22-21 0,1-20 0,21 20 16,0-21-16,0 0 0,0 0 0,-21 1 15,21-44 1,0 1-16,0 0 15,0 0-15,0-21 0,21 20 0,-21-20 16,0 0-16,0-1 0,21 1 16,-21 0-16,22-1 0,-1 1 0,-21-21 15,21-1-15</inkml:trace>
  <inkml:trace contextRef="#ctx0" brushRef="#br0" timeOffset="41124.06">12192 5546 0,'21'-43'15,"-42"86"-15,42-107 0,-21 22 0,0 21 16,0-22-16,0 22 0,0 0 0,21 0 15,0 0-15,-21 0 0,22 21 16,-1-22-16,0 22 0,0 0 0,0 0 16,0 0-16,1 22 0,-1-22 0,0 21 15,0 0-15,-21 0 0,0 0 0,0 22 16,0-22-16,0 0 0,0 21 0,-21-21 16,0 1-16,0-1 0,-1 0 0,-20 0 15,21 0-15,0 0 0,0-21 16,-1 22-16,1-22 0,0 0 0,42 0 47,0 0-47,1-22 0,-1 1 0,0 0 15,0 0-15,0 0 0,0 0 16</inkml:trace>
  <inkml:trace contextRef="#ctx0" brushRef="#br0" timeOffset="41439.72">12700 5313 0,'21'-21'16,"-21"0"-16,0-1 15,21 22-15,-21-21 0,21 21 0,-21-21 16,0 0-16,0 0 16,22 0-16,-44 21 31,1 0-31,0 0 15,21 21-15,-21 0 0,0 0 0,21 0 16,0 0-16,-21 1 0,-1-1 0,22 0 16,-21 0-16,21 0 0,-21 0 15,21 1-15,0-1 0,0 0 0,0 0 0,0 0 16,21-21 0,0 0-16,1 0 15,-1 0-15,21 0 0,-21 0 16,0 0-16,1 0 0,-1-21 0,21 0 15,-21 21-15</inkml:trace>
  <inkml:trace contextRef="#ctx0" brushRef="#br0" timeOffset="41808.01">12996 5271 0,'0'0'0,"0"-22"16,0 1-16,0 0 16,21 21-1,1 0-15,-1 0 16,0 0-16,0 21 15,0 0-15,0-21 0,-21 22 0,0-1 16,22 0-16,-22 0 16,0 0-16,0 0 0,0 1 0,0-1 15,0 0-15,0 0 0,0 0 0,0 0 16,-22 1-16,1-22 0,21 21 0,-21-21 16,0 0-16,21-21 15,0-1 1,0 1-16,0 0 0,0 0 15,0 0-15,0 0 0,21-1 16,0 1-16,-21 0 0,21 0 0,1 0 16,-1-22-16,-21 22 0,21 0 0,0 0 15,-21 0-15,21 0 0,0 21 16,1 0 0,-1 0-16,0 0 15,0 0 1</inkml:trace>
  <inkml:trace contextRef="#ctx0" brushRef="#br0" timeOffset="42141.83">13885 5122 0,'0'0'0,"0"-21"0,0 0 16,0 0-16,0 0 0,0 0 0,0-1 15,-21 1-15,21 0 0,-21 21 16,0 0-16,0 0 16,-1 0-16,1 0 0,21 21 15,-21 0-15,0 1 0,21-1 0,-21 0 16,0 21-16,-1-21 0,22 22 0,0-22 16,-21 21-16,21 1 0,-21-22 0,21 21 15,0-21-15,0 0 0,0 22 0,21-22 16,0 0-16,1 0 0,-1 0 0,0 1 15,0-22-15,0 21 0,22-21 16,-22 0-16,0 0 0,0 0 16,0 0-16,22 0 0,-22-21 15,0-1-15,0 22 0,0-21 0,0 0 16,1 0-16,-1 0 0,0-22 0,0 22 16</inkml:trace>
  <inkml:trace contextRef="#ctx0" brushRef="#br0" timeOffset="42416">14563 4509 0,'0'0'0,"0"-43"0,0 22 16,0-21-16,0 21 0,0-1 15,0 1-15,0 0 0,-22 21 16,22 21-16,-21 22 16,21-22-16,0 21 0,-21 0 15,21 1-15,-21-1 0,21 22 0,-21-22 16,21 21-16,0 1 0,-21-1 15,-1-20-15,22 20 0,-21 1 0,0-22 16,21 0-16,0 22 0,-21-22 0,0-21 16,21 22-16,-21-22 0,21 21 0,0-21 15,0 1-15,0-1 0,0 0 0,0 0 16,21-21 0,0 0-16,0 0 0,0 0 15,0 0-15,1 0 0</inkml:trace>
  <inkml:trace contextRef="#ctx0" brushRef="#br0" timeOffset="43598.12">14965 5249 0,'0'0'0,"21"0"0,-21-21 0,0 0 16,0-21-16,0 21 0,0-1 0,0-20 15,0 21-15,0 0 0,0-22 0,0 22 16,0 0-16,-21 0 0,0 21 15,-1 0-15,1 0 0,0 0 16,0 21-16,0 0 0,21 0 16,-21 1-16,-1 20 0,1-21 0,0 21 15,0-20-15,21 20 0,-21 0 0,21-21 16,-21 1-16,21 20 0,0-21 0,0 0 16,0 0-16,0 1 0,0-1 0,0 0 15,21 0-15,0-21 0,0 0 16,0 21-16,0-21 0,1 0 0,-1 0 15,0 0-15,0 0 0,0-21 0,0 21 16,1-21-16,-1 0 0,-21 0 0,21-1 16,-21 1-16,21 0 0,0 0 0,-21-21 15,0 20-15,0 1 0,0-21 0,0 21 16,21-22-16,-21 22 0,0 0 16,0 0-16,0 0 15,0 42 1,0 0-16,-21-21 15,21 42-15,0-20 0,0-1 0,0 0 16,0 0-16,0 0 0,0 22 0,0-22 16,0 0-16,0 0 0,0 0 0,0 0 15,0 1-15,0-1 0,0 0 0,0 0 16,21-21-16,1 0 16,-1 21-16,0-21 15,0 0-15,0 0 0,22 0 0,-22 0 16,0-21-16,0 21 0,0-21 15,22 0-15,-22 0 0,0 21 0,0-22 16,0 1-16,0 0 0,1-21 0,-1 21 16,-21-1-16,0 1 0,21-21 0,-21 21 15,0 0-15,0-1 0,-21 22 32,0 22-32,21-1 15,-22 0-15,22 0 0,0 0 16,0 0-16,0 1 0,0-1 0,0 0 15,0 0-15,0 0 0,22 0 0,-22 1 16,21-1-16,-21 0 0,21-21 16,-21 21-16,21-21 0,-21 21 15,-21-21 17,0-21-32,0 21 15,-1 0-15,1-21 16,0 21-16,0 0 0,0 0 15,0 0-15,-1 0 0,1 0 16,21 21 15,21-21-31,1 0 0,-1 21 16,0-21-16,0 0 0,21 0 0,-20 0 16,-1 0-16,0 0 0,0 0 15,21 0-15,-20 0 0,-1 0 0,0-21 16,0 21-16,21-21 0,-20 0 15,-1 21-15,0-21 0,0-1 0,0 1 16,0 0-16,22 0 0,-22 0 0,0 0 16,0-1-16,0 1 0,1 0 15,-22-21-15,0 21 0,0-1 0,0 1 16,-22 21 0,22 21-16,-21-21 15,21 22-15,-21-1 0,21 0 16,0 0-16,0 21 0,0-20 15,0-1-15,0 0 0,0 0 0,0 0 16,0 0-16,0 1 0,0-1 0,21-21 16,-21 21-16,21 0 0,-21 0 15,22-21-15,-22 21 0,21-21 0,-21 22 16,-21-22 0,-1 0-1,1 0-15,0-22 16,0 22-16,21-21 15,0 0-15,0 0 16,0 0-16,0 0 16</inkml:trace>
  <inkml:trace contextRef="#ctx0" brushRef="#br0" timeOffset="44159.95">16425 4212 0,'0'0'0,"0"-21"0,0 0 31,-21 21 1,21 21-17,-21-21-15,21 21 0,0 0 16,0-42 46,0 0-46,0 0-16,0 0 16,0 0-1,0 42 1,0 0-1,0 0-15,0 0 16,0 0-16,0 1 0,0-1 0,0 0 16,0 0-16,0 0 0,0 0 15,0 1-15,0-1 16,21-21 15,0 0-31</inkml:trace>
  <inkml:trace contextRef="#ctx0" brushRef="#br0" timeOffset="44489.76">16637 4212 0,'0'0'0,"0"-21"16,0 42 156,0 0-172,0 1 15,0-1-15,0 0 16,-21 0 0,0-21-16,-1 21 0,1-21 0,0 21 15</inkml:trace>
  <inkml:trace contextRef="#ctx0" brushRef="#br0" timeOffset="55084.13">1778 7535 0,'-21'22'16,"21"-1"-16,-21 0 0,21 0 16,0 0-16,-22-21 15,22 21-15,0 1 16,22-22 15,-1 0-31,0 0 0,21 0 0,-21-22 16,1 1-16,20 21 0,-21-21 0,0 0 15,22 0-15,-22 0 0,0 21 16,-21-22-16,0 1 0,0 0 0,0 0 16,0 0-16,-21 21 15,-22 0-15,22 0 0,-21 0 16,21 0-16,-22 0 0,1 0 0,0 21 15,-1-21-15,-20 21 0,42 0 0,-22 0 16,1 1-16,21 20 16,-21-21-16,20 0 0,22 22 0,0-22 15,0 0-15,0 21 0,0-21 16,22 22-16,-1-22 0,0 21 0,21-21 16,-21 22-16,22-1 0,-22 0 0,21 1 15,-21-1-15,22 0 0,-22 1 16,0-22-16,0 21 0,-21 1 0,0-1 15,0-21-15,0 21 0,0-20 0,-21 20 16,-21-21-16,21 0 0,-22 0 16,1 1-16,-22-22 0,22 21 15,-21-21-15,20 0 0,-20 0 0,20 0 16,-20 0-16,21 0 0,-1-21 16,1 21-16,0-22 0,20 1 0,-20-21 15,21 21-15,0 0 0,21-22 16,0 22-16,-21-21 0,21 21 0,0-22 15,0 22-15,0 0 0,0 0 0,0 0 16,0-1-16,21 22 16,0 0-16,0 0 15,-21 22-15,21-1 0,0 0 16,-21 21-16,22-21 0,-1 1 0,-21 20 16,21-21-16,0 21 0,-21-20 0,21 20 15,0-21-15,1 0 16,-1 0-16,-21 1 0,21-1 0,0 0 15,0 0-15,0-21 0,1 0 16,20 0-16,-21 0 0,0 0 0,22 0 16,-1 0-16,0 0 0,1-21 0,-22 0 15,21 0-15,0-1 0,1 1 16,-22 0-16,21 0 0,-21-21 0,1 20 16,-1 1-16,0 0 0,-21-21 0,0 21 15,0-1-15,21 1 0,-21 0 16,0 0-16,0 42 31,-21 0-31,21 0 16,0 1-16,0-1 0,0 0 15,0 0-15,0 21 0,0-20 0,0-1 16,0 0-16,0 0 0,0 0 16,0 0-16,0 1 0,21-22 15,0 0-15,0 0 0,1 0 16,-1 0-16,0-22 15,0 22-15,-21-21 0,21 0 0,0 0 16,1 0-16,-22 0 0,0-1 0,21 1 16,-21 0-16,0 0 0,21 0 15,-21 0-15,0-1 0,0 1 16,0 0-16,0 0 16,0 42-1,0 0 1,0 0-16,0 1 0,0-1 0,0 0 15,0 21-15,0 1 0,0-1 0,0 0 16,0 1-16,0 20 0,21-21 16,-21 22-16,21-1 0,-21 1 0,21 21 15,-21-22-15,22 22 0,-22-22 16,21 1-16,-21 20 0,0-20 0,0-1 16,0 1-16,0-1 0,0-20 15,0 20-15,0-20 0,0-22 0,0 0 16,-21 0-16,-1 0 0,1 0 0,0-21 15,-21 0-15,21 0 0,-1 0 16,-20 0-16,0-21 0,21 21 0,-22-21 16,1 0-16,-22 0 0,22 0 0,-21-1 15,20 1-15,-20 0 0,-1 0 16,22 0-16,-22 0 0,22-1 0,0-20 16,-1 0-16,43 21 0,0-1 15,0 1-15,0-21 0,22 21 16,-1 0-16,0-22 0,21 22 0,-21-21 15,22-1-15,-1 1 0,0 0 16,1-1-16</inkml:trace>
  <inkml:trace contextRef="#ctx0" brushRef="#br0" timeOffset="55838.21">2519 8255 0,'0'0'0,"-43"-42"15,22 42-15,0-21 16,0 21-16,0 0 0,0 21 31,21 0-31,0 0 0,0 21 0,0-20 16,0-1-16,0 21 0,0-21 16,0 0-16,0 1 0,0-1 15,0 0-15,0 0 0,0 0 0,0 0 16,0 1-16,0-44 31,0 1-15,0 0-16,0 0 0,21 0 15,-21 0-15,21-1 0,-21-20 0,21 21 16,0-21-16,0 20 0,-21 1 16,22-21-16,-1 21 0,0 21 0,0-21 15,0 21-15,0 0 16,-21 21-1,22 0-15,-22 0 0,21 0 0,-21 0 16,0 22-16,0-22 0,0 21 0,0-21 16,0 1-16,0 20 0,0-21 15,0 0-15,0 0 0,0 1 0,21-22 16,-21 21-16,21-21 0,0 0 16,0 0-16,1 0 15,-1 0-15,0 0 0,0-21 0,0-1 16,0 1-16,-21 0 0,22 0 15,-1-21-15,-21 20 0,21-20 0,0 21 16,-21-21-16,21-22 0,-21 22 16,21-1-16,-21-20 0,22 21 15,-1-1-15,-21 1 0,0 0 0,0-1 16,21 1-16,-21 0 0,0 20 16,0 1-16,0 0 0,0 42 31,0 0-31,0 1 0,0-1 0,0 21 15,0-21-15,0 22 0,-21-1 16,21 0-16,0 1 0,0-1 0,0 0 16,0 1-16,0-1 0,-21 0 15,21 1-15,0-22 0,0 0 0,-22 21 16,22-21-16,0 1 0,0-1 0,0 0 16,0 0-1,22-21 1,-22-21-1,0 0-15,0 0 16,0-1-16,0 1 0</inkml:trace>
  <inkml:trace contextRef="#ctx0" brushRef="#br0" timeOffset="56004.11">2857 8234 0,'0'-21'15,"0"0"16,22 21-31,-1 0 0,0 0 16,0-22-16,0 22 0,22 0 0,-22 0 16,0-21-16,0 21 0,0-21 15,0 21-15,-21-21 16,22 21-16</inkml:trace>
  <inkml:trace contextRef="#ctx0" brushRef="#br0" timeOffset="57032.61">3535 8297 0,'21'-21'32,"-21"0"-32,21 21 0,-21-21 0,21 0 15,-21 0-15,0-1 0,0 1 16,0 0-16,0 0 0,0 0 0,0 0 0,0-1 15,-21 22-15,0-21 0,0 21 16,0 0-16,-1 0 0,1 0 16,0 0-16,-21 0 0,21 21 0,-1 1 15,1-1-15,0 0 16,0 21-16,0-21 0,0 22 0,-1-1 0,1-21 16,21 22-16,0-1 0,-21-21 15,21 21-15,0-20 0,0-1 0,0 0 16,0 0-16,21-21 15,0 0-15,1 0 0,-1 0 16,0 0-16,0 0 0,21-21 0,-20 21 16,-1-21-16,0 0 0,0-1 0,0 1 15,0 0-15,-21 0 0,0 0 16,22-22-16,-22 22 0,21-21 0,-21 21 16,0 0-16,21-22 0,-21 22 0,0 0 15,0 0 1,0 42-1,0 0-15,0 21 16,0-20-16,0-1 0,0 0 0,0 21 16,21-21-16,-21 1 0,0 20 15,0-21-15,21 0 0,-21 0 0,0 1 16,0-1-16,21-21 0,1 0 16,-1 0-1,0-21 1,-21-1-16,0 1 0,21 0 15,0 0-15,-21 0 0,21 0 0,-21-1 16,22-20-16,-1 21 0,0-21 16,0 20-16,0-20 0,0 21 15,1 0-15,-1 0 0,0 21 0,0 0 16,0 0-16,0 0 0,1 0 0,-1 0 16,0 21-16,-21 0 0,0 0 0,21 0 15,-21 0-15,0 1 0,0-1 16,0 0-16,0 21 0,0-21 15,0 1-15,-21-1 0,0 0 0,21 0 0,-21 0 16,-1 0-16,1-21 0,21 22 0,0-1 16,-21-21-16,21-21 31,21-1-15,-21 1-16,21 21 0,1-21 15,-1 0-15,0 0 0,0-22 0,-21 22 16,21 0-16,0 0 0,1-21 15,-1 20-15,0 1 0,-21 0 0,0 0 16,21 0-16,-21 0 16,0 42-1,0 0-15,-21 0 16,21 0-16,-21 0 0,21 1 16,0-1-16,-21 0 0,21 21 0,0-21 0,-22 1 15,22-1-15,0 21 16,0-21-16,0 0 0,0 1 0,0-1 15,0 0-15,22-21 16,-1 0-16,0 0 0,0 0 16,0 0-16,0 0 0,1 0 0,-1 0 15,0 0-15,0-21 0,0 21 16,0-21-16,1-1 0,-1 1 16,0 0-16,0 0 0</inkml:trace>
  <inkml:trace contextRef="#ctx0" brushRef="#br0" timeOffset="57368.41">5016 7938 0,'-21'0'16,"0"21"-16,0-21 0,0 21 15,21 0-15,0-42 63,0 0-48,0 0-15,0-1 32,-21 22-17,-1 0-15,1 0 16,21 22-16,0-1 15,0 0-15,0 0 16,0 0 0,0 0-1,0 1-15</inkml:trace>
  <inkml:trace contextRef="#ctx0" brushRef="#br0" timeOffset="57612.27">4889 8297 0,'0'22'0,"0"-44"0,0 65 16,0-64 15,0-1 1,-21 22-32,0 0 15,0 0 1,21 22-16,0-1 15</inkml:trace>
  <inkml:trace contextRef="#ctx0" brushRef="#br0" timeOffset="58644.22">8805 11980 0,'0'-21'16,"0"0"0,0 0-16,0 0 15,0 42 16,0 0-15,0 0-16,0 0 16,0 1-16,0-1 0,0 21 0,0-21 15,0 22-15,0-22 0,0 21 0,0-21 16,0 22-16,0-1 0,0 0 0,0-21 16,0 22-16,0-1 0,0 0 0,0 1 15,0-22-15,0 21 16,0 1-16,0-1 0,-21 21 0,21-20 15,0-1-15,0 0 0,0 22 0,0-22 16,-21 1-16,21-1 0,0 0 0,0 1 16,0-1-16,0 0 0,0 1 0,-21 84 15,21-85-15,0 21 16,0-20-16,0-1 0,0 22 16,0-22-16,0 21 0,0-20 0,0 20 15,0-20-15,0-1 0,0 0 0,0 1 16,0-22-16,0 0 0,0 0 0,0 0 15,0 0-15,0-42 32,0 0-17,0 0-15,0 0 16,0 0-16,0-1 0,0 1 0,21-21 16,-21 21-16</inkml:trace>
  <inkml:trace contextRef="#ctx0" brushRef="#br0" timeOffset="60252.9">8932 12086 0,'0'0'0,"0"-21"0,-21 0 15,21 0-15,-21 21 16,21-21-16,-21 21 16,0-22 15,-1 22 0,44 0 16,-1 0-47,0 0 0,0 0 0,0 0 16,0 0-16,22 0 0,-22 0 0,21 0 15,1 0-15,-1 0 0,0 0 16,-21 0-16,22 0 0,20 22 0,-20-22 16,-1 0-16,0 0 0,22 21 15,-22-21-15,22 0 0,-22 0 0,21 21 16,1-21-16,-1 0 0,1 0 0,21 0 15,-22 0-15,1 21 0,-1-21 16,1 0-16,20 0 0,-20 0 0,-1 0 0,1 0 16,20 0-16,1 0 0,0 0 15,-1 0-15,1 0 0,0 0 0,-1 0 16,-20 0-16,21 0 0,-22 21 16,22-21-16,-22 0 0,22 0 0,-22 0 15,1 0-15,21 21 0,-22-21 0,22 0 16,-22 0-16,1 0 0,-1 0 0,1 0 15,-22 0-15,0 0 0,1 0 16,-22 0-16,0 0 0,0 0 0,0 0 16,1 0-16,-22 22 47,0-1-32,0 0 1,0 0-16,0 0 15,0 0-15,0 1 0,0-1 16,0 0-16,0 0 0,0 21 16,0-20-16,0-1 0,0 0 0,0 21 15,0-21-15,0 22 0,-22-22 0,1 21 16,21 1-16,-21-1 0,21 0 16,0 1-16,0 20 0,0-21 0,0 1 15,0-1-15,21 22 0,0-22 0,1 0 16,-22 1-16,21-1 0,0 0 0,0 1 15,-21-1-15,21-21 0,0 21 0,-21 1 16,0-22-16,0 21 0,0 1 16,0-22-16,22 21 0,-22-21 0,0 22 15,0-22-15,0 0 0,0 0 16,0 0-16,0 0 0,-22 1 0,22-1 16,-21 0-16,0 0 15,0-21-15,21 21 0,-21-21 16,21 21-16,-21-21 15,-1 22-15,22-1 16,-21-21 0,21 21-1,-21-21 17,0 0-17,0 0-15,0 0 16,-1 0-16,1 0 0,0 0 15,0 0-15,0 0 0,0 0 0,-22 0 16,22 0-16,0 0 0,-21 0 0,20 0 16,-20 0-16,21 0 0,-21 0 15,20 0-15,1 0 0,-21 0 16,21 0-16,0 0 0,-22 0 0,22 0 0,-21 0 16,-1 0-16,22 0 0,-21 0 15,0 0-15,-1 0 0,1 0 0,0-21 0,-22 21 16,22 0-16,-1 0 0,-20 0 15,21 0-15,-1 0 0,-20 0 0,20 0 16,1 0-16,0 0 0,-22 0 0,22 0 16,0 0-16,-1 0 0,1 0 0,0 0 15,-22 0-15,22 0 0,-1 0 16,-20 0-16,21 0 0,-22 0 0,22 0 16,-1 0-16,1 0 0,0 0 0,-1 0 15,1 0-15,0 0 0,21 0 0,-22 0 16,1 0-16,0 0 0,-1 21 0,22-21 15,-21 0-15,-1 21 0,1-21 0,0 0 16,-1 21-16,1-21 0,0 0 0,-1 0 16,1 0-16,0 0 0,-1 0 15,1 0-15,21 0 0,-21 0 16,20 0-16,-20-21 0,21 21 0,0 0 16,0-21-16,-1 21 0,1 0 15,0-21-15,0 21 16,42 0 31,0 0-32,0 0-15,1-21 0,-22-1 16,21 22-16</inkml:trace>
  <inkml:trace contextRef="#ctx0" brushRef="#br0" timeOffset="61095.92">10477 10689 0,'0'-21'0,"0"42"0,22-63 15,-22 21-15,0 0 0,21-1 16,-21 1-16,0 0 0,0 0 16,0 0-16,0 0 15,0-1 1,0 44 31,0-1-47,0 0 0,0 0 0,0 0 15,0 22-15,0-22 0,0 21 0,0 0 16,0-20-16,-21 20 0,21 0 16,0 1-16,0-1 0,-22 0 0,22 1 15,0-1-15,0 21 0,0-20 0,0 20 16,0-20-16,0-1 0,0 21 0,0-20 16,0 20-16,0-20 0,0-1 15,0 0-15,0 22 0,0-22 0,0 0 16,-21 1-16,21-1 0,0 0 0,0 1 15,0-1-15,0 0 0,0 1 0,-21-1 16,21 0-16,0 1 0,0-22 16,0 0-16,0 0 0,0 0 0,0 1 15,0-1-15,0 0 0,-21-21 32,21-21-1,0 0-31,0-1 0,0 1 15,0 0-15,21 0 0,-21 0 16,0 0-16,0-22 0,21 22 0,0-21 16</inkml:trace>
  <inkml:trace contextRef="#ctx0" brushRef="#br0" timeOffset="61911.67">10541 10626 0,'-21'0'31,"0"0"-31,-1 0 16,1 21-1,0-21-15,0 21 0,0 0 16,21 0-16,-21 1 0,-1-1 0,1 0 16,0 0-16,0 0 0,0 0 0,0 22 15,-1-22-15,1 0 0,0 0 16,0 0-16,0 1 0,0-1 0,-1 0 15,1 0-15,0 0 0,21 0 16,0 1-16,-21-22 0,21 21 16,0 0-16,21-21 31,0-21-15,0 21-16,1-21 15,-22-1-15,21 22 0,0-21 0,-21 0 16,21 0-16,0 0 0,0 0 0,1-1 15,-1-20-15,0 21 0,-21 0 0,21-22 16,0 22-16,0-21 0,1 21 0,-1 0 16,0-22-16,0 22 15,-21 0-15,21 0 0,0 0 0,-21-1 16,0 1-16,22 0 0,-1 0 16,0 21-16,-21-21 0,21 21 15,0 0 1,-21 21 15,21 0-31,-21 0 0,0 0 0,22 1 16,-22-1-16,0 0 0,0 0 15,0 0-15,21 22 0,0-22 0,-21 21 0,21 0 16,-21 1-16,21-22 16,0 0-16,-21 21 0,22-20 0,-1-1 15,-21 21-15,21-21 0,-21 0 16,21 1-16,0-1 0,-21 0 0,21 0 15,1 0-15,-22 0 0,21 1 16,0-22-16,0 0 16,-21-22-1,0 1 1,0 0-16,0 0 0,0 0 16,-21 0-16,21-1 0,-21 1 15,0 0-15</inkml:trace>
  <inkml:trace contextRef="#ctx0" brushRef="#br0" timeOffset="62792.36">9102 8361 0,'0'0'15,"0"-21"-15,21 21 0,-21-21 16,21 21-16,-21-22 0,0 1 15,0 0-15,0 0 16,0 0-16,0 0 0,0-1 16,0 44 31,0-1-47,-21 0 0,21 0 0,0 21 15,0 1-15,0-22 0,0 21 0,0 1 16,-21 20-16,21-21 0,0 22 0,0-1 15,0 1-15,-22-1 0,1 1 16,21-1-16,-21 1 0,21-1 0,0 1 16,-21-1-16,21 1 0,0-1 15,-21 1-15,21-1 0,0 1 0,0-1 16,0-20-16,0 20 0,-21 1 0,21-1 16,0-20-16,0 20 0,0-21 15,0 1-15,0-1 0,0 0 0,-22 1 16,22-1-16,0 0 0,0-20 0,0-1 15,0 21-15,0-21 0,0 0 16,-21-21 0,21-21-1,0 0-15,0 0 0,0 0 16,0 0-16,0-1 0,0 1 16,21 0-16,1 0 0,-22-21 15,21 20-15,0-20 0,-21 0 0</inkml:trace>
  <inkml:trace contextRef="#ctx0" brushRef="#br0" timeOffset="63664.32">9292 8340 0,'0'0'0,"-21"0"15,42 0 63,0 0-62,0 0-16,1 0 16,-1 0-16,0 0 0,0 0 15,0 0-15,0 0 0,22 0 0,-1 21 16,0-21-16,1 0 0,-1 0 0,22 0 16,-1 0-16,1 0 0,-1 0 0,1 0 15,-1 0-15,22 0 0,-22 0 16,1 0-16,-1 0 0,22 0 0,-22 0 15,22 0-15,0 0 0,-1 0 0,1 0 16,21 0-16,0 0 0,-22 0 0,22 0 16,0 0-16,-21 0 0,-1 0 0,1 0 15,0 0-15,-1-21 0,1 21 16,0 0-16,-22 0 0,1 0 16,-1 0-16,-20 0 0,-1 0 0,0 0 15,1 0-15,-22-21 0,0 21 0,0 0 16,0 0-16,0 0 0,-21 21 47,0 0-47,22 0 15,-22 0-15,0 0 0,0 1 0,0-1 16,0 0-16,0 0 0,0 0 0,0 22 16,0-22-16,0 21 0,0 0 15,0 1-15,0-1 0,0 0 0,-22 22 16,22-22-16,0 22 0,-21-22 0,21 22 15,-21-22-15,21 21 0,0-20 0,0 20 16,0-20-16,0 20 0,0 1 16,0-1-16,-21-21 0,21 22 0,0-1 15,0-20-15,0 20 0,0-20 0,0-1 16,0 0-16,0 1 0,0-1 0,0 0 16,0-21-16,0 1 0,0-1 0,0 0 15,-21 0-15,21 0 0,0 0 0,0 1 16,-21-22 31,-1 0-32,22-22 1,-21 22-16,0-21 16,0 21-16,0-21 0,0 0 15,-22 0-15</inkml:trace>
  <inkml:trace contextRef="#ctx0" brushRef="#br0" timeOffset="64928.19">9525 10202 0,'-21'0'31,"0"0"-15,-1 0-16,1 0 0,0 0 16,0 0-16,0 0 15,0 0-15,-1 0 0,1 0 16,0 22-16,0-22 0,0 0 0,0 0 15,-1 21-15,-20-21 0,21 0 0,0 0 16,0 21-16,-1-21 0,1 0 16,0 0-16,0 0 0,0 0 0,0 0 15,21 21-15,-22-21 0,1 0 16,21 21 46,21-21-30,1 0-32,-1 0 0,0 0 15,0 0-15,0 0 0,22 0 16,-22 0-16,0 0 0,21 0 0,-21 0 16,22 0-16,-1 0 0,-21 0 0,22 0 15,-1 0-15,0 0 0,22 0 0,-22 0 16,22 21-16,-1-21 0,1 0 0,-1 0 15,1 0-15,20 0 0,-20 0 0,20 0 16,-20 0-16,21 0 0,-1 0 0,1 0 16,0 0-16,-1 0 0,22 0 15,-21 0-15,21 0 0,-1 0 0,-20 0 16,21 0-16,-21 22 0,-1-22 0,-20 0 16,20 0-16,-20 0 0,21 0 15,-22 0-15,1 21 0,-1-21 0,-21 0 16,22 0-16,-22 0 0,1 0 0,-1 0 15,-21 0-15,0 0 0,0 0 0,1 0 16,-1 0 62,-21-21 188,0-1-251,0 1-15,0 0 16,0 0-16,21 0 0,-21 0 16,0-1-16,0 1 0,0 0 15,0 0-15,-21 21 16,21-21-16,-21 21 0</inkml:trace>
  <inkml:trace contextRef="#ctx0" brushRef="#br1" timeOffset="72286.05">16785 7049 0,'0'21'16,"0"-42"-16,-21 42 0,21 0 0,0 0 0,0 0 16,0 0-16,0 1 15,21-22 1,0 0-1,0 0-15,1 0 0,-1 0 0,0 0 16,0 0-16,0-22 0,0 1 0,1 21 16,20-21-16,-21 21 0,0-21 0,0 21 15,1-21-15,-1 21 0,-21-21 0,21 21 16,-21-22-16,0 1 0,0 0 16,0 0-1,-21 21-15,0 0 0,-22 0 16,22 0-16,-21 0 0,21 0 0,-22 0 0,22 0 15,-21 0-15,21 21 0,-22 0 16,22-21-16,0 21 0,0 1 0,0-1 16,-1 21-16,22-21 0,0 0 0,0 22 15,0-22-15,0 0 0,0 21 16,0-20-16,0-1 0,22 0 0,-1 0 16,0 0-16,0-21 0,0 21 0,0-21 15,1 22-15,-1-22 0,0 0 0,21 0 16,-21 0-16,1 0 0,-1 0 0,0 0 15,0 0-15,-42 0 32,0 0-17,0 0-15,-1 0 0,-20 0 0,21 0 16,-21 21-16,20 0 0,-20-21 0,21 21 16,0 0-16,0 0 0,-22 1 0,22-1 15,21 0-15,-21 0 0,0 0 16,21 0-16,0 1 0,0-1 0,0 0 15,0 0-15,0 0 0,21 0 16,0-21-16,0 22 0,0-22 16,1 0-16,-1 21 0,0-21 15,0 0-15,0 0 0,0 0 16,1 0-16,20 0 0,-21 0 0,0-21 16,22 21-16,-22-22 0,21 22 0,0-21 15,1 0-15</inkml:trace>
  <inkml:trace contextRef="#ctx0" brushRef="#br1" timeOffset="72980.23">17611 7514 0,'21'-21'0,"-21"-42"16,0 41 0,-21 22-16,-1-21 0,1 21 15,0 0-15,0 0 0,0 0 16,0 0-16,-1 21 0,1 1 15,0-22-15,0 21 0,-21 0 0,20 0 16,1 0-16,0 22 0,-21-1 16,21-21-16,-1 0 0,1 0 0,21 1 15,0-1-15,0 0 0,0 0 16,21-21 0,1 0-16,-1 0 0,0 0 0,21 0 15,-21 0-15,22 0 0,-22-21 16,0 21-16,21-21 0,-20 0 0,-1 21 15,21-22-15,-21 1 0,-21 0 0,21 21 16,1-21-16,-1 0 0,-21 0 16,0-1-16,0 1 0,21 21 15,-21-21-15,0 0 16,0 42 0,0 0-1,0 0-15,-21 1 0,21-1 16,-21 0-16,21 0 0,0 0 0,0 0 15,-22 22-15,22-22 0,0 0 0,-21 21 16,21 1-16,0-22 0,0 21 0,0 1 16,0-1-16,0 0 0,0 1 0,0-22 15,0 21-15,0 0 0,0 1 0,0-1 16,21-21-16,-21 22 0,22-22 16,-22 21-16,21-21 0,-21 22 0,0-22 15,0 0-15,0 0 0,0 0 16,0 0-16,0 1 0,0-1 15,-21-21-15,-1 0 0,1 0 16,0 0-16,0 0 0,0 0 0,0 0 16,-1 0-16,-20 0 0,21 0 0,0 0 15,-22-21-15,22 21 0,0-22 0,0 22 16,0-21-16,0 21 0,-1-21 0,1 0 16,0 21-16,0-21 0,21 0 0,-21-1 15,21 1-15,0 0 16,0 0-16,0 0 15,0 0-15,21 21 16,0-22-16,0 1 0,0 0 0,1 0 16,-1 0-16,21-22 0</inkml:trace>
  <inkml:trace contextRef="#ctx0" brushRef="#br1" timeOffset="73348.57">18013 7493 0,'0'0'0,"0"-21"93,0 0-77,-21 21 31,-1 0-47,1 0 31,21 21-31,0 0 16,0 0-1,21-21 1,-21 21-16,0 1 0,22-22 16</inkml:trace>
  <inkml:trace contextRef="#ctx0" brushRef="#br1" timeOffset="73627.41">18034 7832 0,'0'0'0,"0"21"16,-21-21-16,42-21 47,-21 0-16,-21 21-15,0 0-16,-1 0 15,22 21 1,-21-21-16,21 21 16</inkml:trace>
  <inkml:trace contextRef="#ctx0" brushRef="#br1" timeOffset="74264.03">19621 6858 0,'0'0'0,"0"-21"0,0 0 0,0 0 16,0-1-16,0-20 0,0 21 0,0 0 15,0 0-15,0-1 0,0 1 16,0 42 15,0 1-31,0-1 0,0 0 16,0 21-16,0-21 0,0 22 0,0-1 15,0 0-15,-21 1 0,21 20 0,0 1 16,0-1-16,0 1 0,0-1 16,-21 1-16,21-1 0,0 1 0,-21-1 15,21 1-15,0-1 0,0-20 16,0 20-16,0 1 0,0-1 0,0 1 16,0-22-16,0 21 0,0-20 0,-21-1 15,21 0-15,0 1 0,0-1 0,0-21 16,-21 22-16,21-22 0,0 0 15,0 0-15,0-42 32,0 0-32,0 0 15,0-1-15,0 1 0,21-21 16,-21 21-16,21-22 0,0 1 0,-21 0 16</inkml:trace>
  <inkml:trace contextRef="#ctx0" brushRef="#br1" timeOffset="75407.48">19579 6795 0,'0'0'0,"0"-22"0,-42 22 16,21 0-16,42 0 62,0 0-46,0 0-16,21 0 0,-20 0 0,20 0 16,-21 0-16,21 0 0,22 0 15,-22 0-15,1 0 0,20 0 0,1 0 16,-1 0-16,22 0 0,-1 0 0,1-21 15,0 21-15,-1 0 0,1-21 16,0 21-16,21 0 0,-22 0 0,1 0 16,0 0-16,-1 0 0,1 0 15,21 0-15,-22 0 0,1 0 0,0 0 16,-1 0-16,1 0 0,-21 0 0,-1-21 16,1 21-16,-1 0 0,1 0 0,-1 0 15,-21 0-15,22-21 0,-22 21 16,1 0-16,20 0 0,-21 0 0,1 0 15,-1 0-15,-21 0 0,22 0 0,-22 0 16,21 0-16,-21 0 0,0 0 0,1 0 16,-1 0-16,0 0 15,-21 21-15,0 0 16,0 0-16,0 0 16,0 1-16,0-1 0,0 0 15,-21 0-15,21 0 0,0 0 0,0 22 16,0-22-16,0 0 0,0 21 15,0-20-15,0 20 0,0 0 0,0 1 16,0-1-16,0 0 0,0 22 0,-21-22 16,21 0-16,0 1 0,0 20 0,0-20 15,0-1-15,0 0 0,0 1 0,0-1 16,-22 0-16,22 1 0,0-1 0,0 0 16,0 1-16,-21-1 0,21 0 15,-21-21-15,21 22 0,0-22 16,-21 21-16,0 1 0,0-1 15,21-21-15,0 0 0,-22 0 0,1 1 16,21-1-16,0 0 0,-21-21 16,21 21-16,-21-21 0,0 0 47,0 0-32,-1 0-15,1 0 16,0 0-16,0 0 15,0 0-15,0 0 0,-1 0 16,1 0-16,0 0 0,0 0 16,0 0-16,0 0 0,-22 0 0,22 0 15,0 0-15,-21 0 0,-1 0 16,1 0-16,-22 0 0,22 0 0,-21 0 16,-1 0-16,-21 0 0,22 0 0,-1 0 15,-20 0-15,20 0 0,1 0 0,-1 0 16,1 0-16,-1 21 0,22-21 0,-22 0 15,22 0-15,-21 0 0,-1 0 0,1 0 16,-1 0-16,22 0 0,-43 0 16,22 0-16,-1 0 0,-21 0 0,22 0 0,-22 0 15,22 0-15,-22 0 0,22 0 16,-1 0-16,1 0 0,-1 0 16,22 0-16,-1 0 0,1 0 0,0 0 15,21 0-15,-1 0 0,1 0 0,0 0 16,0 0-16,0 0 31,0 0-15,21-21 31,0 0-47,21 0 15</inkml:trace>
  <inkml:trace contextRef="#ctx0" brushRef="#br1" timeOffset="75784.87">19833 7324 0,'0'21'31,"0"0"-15,-21 0-16,21 0 0,0 22 0,0-22 15,0 21-15,0-21 0,-21 22 0,21-22 16,0 21-16,0-21 0,0 22 0,0-22 15,0 21-15,-21-21 0,21 1 0,0-1 16,-22 0-16,22 0 0,0 0 0,0 0 16,0-42 31,0 0-47,0 0 0,22 0 0,-22 0 15,0-1-15</inkml:trace>
  <inkml:trace contextRef="#ctx0" brushRef="#br1" timeOffset="76081.7">19791 7408 0,'0'0'0,"0"-21"0,0 0 0,0 0 15,0 0-15,0 0 0,21 21 16,0-22-16,-21 1 0,21 21 0,0-21 16,1 21-16,-1 0 0,21-21 0,-21 21 15,0 0-15,22 0 0,-22 0 16,21 0-16,-21 21 0,1 0 15,-1 0-15,-21 1 0,0-1 0,0 21 16,0-21-16,0 0 0,-21 1 0,-1 20 16,-20-21-16,21 0 0,-21 0 0,20 1 15,-20-1-15,21 0 0,0-21 0,0 21 16,-1 0-16,1-21 0,0 0 16,21 21-16,21-21 31,0 0-31,1 0 0,-1 0 15,0 0-15,0 0 0,0 0 0,0 0 16</inkml:trace>
  <inkml:trace contextRef="#ctx0" brushRef="#br1" timeOffset="76544.7">20489 7599 0,'0'0'0,"0"-21"0,0 0 0,0-1 15,0 1-15,-21 21 16,0-21-16,0 21 0,0 0 0,-1 0 16,1 0-16,0 0 0,0 21 0,0 0 15,0 1-15,-1-22 0,1 21 16,0 0-16,0 21 0,21-21 16,-21 1-16,0-1 0,-1 0 0,22 0 15,-21 0-15,21 0 0,0 1 0,0-1 16,0 0-16,0 0 0,21-21 15,1 0-15,-1 0 16,0 0-16,0 0 0,0 0 0,0-21 16,1 21-16,-1-21 0,0 0 0,0 21 15,0-22-15,0 1 0,-21 0 0,22 0 16,-22 0-16,21 0 0,-21-1 16,0 1-16,0 0 0,0 0 15,0 42 16,-21 0-31,21 0 0,-22 1 16,22-1-16,0 0 0,0 0 0,0 0 16,0 0-16,0 1 0,0-1 15,0 0-15,0 0 16,0 0-16,22-21 0,-1 0 0,0 0 16,0 0-16,0 0 0,0 0 15,1 0-15,-1 0 0,0-21 0</inkml:trace>
  <inkml:trace contextRef="#ctx0" brushRef="#br1" timeOffset="76935.89">20659 7599 0,'0'0'0,"0"-21"16,0 0 0,21-1-1,0 22-15,0 0 0,0 0 16,0 0-16,1 22 0,-1-22 15,0 21-15,0 0 0,0 0 0,0-21 16,-21 21-16,22 0 0,-22 1 0,21-1 16,-21 0-16,0 0 0,0 0 15,0 0-15,0 1 0,0-1 16,0 0-16,-21-21 0,-1 21 16,1-21-16,21-21 31,0 0-31,0 0 15,0-1-15,0 1 0,0 0 16,0 0-16,21 0 0,1 0 0,-22-1 16,21 1-16,-21 0 0,21 0 0,-21 0 15,21 0-15,-21-1 0,21 1 16,0 21-16,-21-21 0,22 21 16,-1 0-16,0 0 15,0 0 1,-21 21-16,0 0 0</inkml:trace>
  <inkml:trace contextRef="#ctx0" brushRef="#br1" timeOffset="77723.95">21167 7726 0,'21'-21'31,"0"21"-31,0-21 0,-21-1 16,21 22-16,-21-21 0,21 21 16,-21-21-16,0 0 0,0 0 15,-21 21 1,0 0 0,0 0-16,0 0 0,0 0 0,-1 21 15,1 0-15,0-21 0,21 21 16,0 0-16,0 1 0,0-1 0,0 0 15,0 0-15,0 0 0,0 0 16,0 1-16,21-1 0,0 0 16,1-21-16,-1 0 0,0 0 15,0 0-15,0 0 0,22 0 0,-22 0 16,0 0-16,0 0 16,0 0-16,0-21 0,1 0 0,-1 21 15,0-22-15,0 22 0,-21-21 0,0 0 16,42 0-16,-42 0 0,0 0 15,0-1-15,0 1 0,0 0 16,22 21-16,-22-21 0,0 42 47,0 0-47,0 0 16,0 1-16,-22-1 0,22 0 0,0 0 15,0 0-15,-21 0 0,21 1 16,-21-1-16,0 0 15,21-42 32,0 0-31,0-1-16,0 1 16,0 0-16,0 0 0,21 21 0,0-21 15,-21 0-15,21-1 0,1 1 0,-1 0 16,21 0-16,-21 21 0,0-21 0,1 21 15,-1 0-15,21 0 0,-21 0 16,0 0-16,1 21 0,-22 0 16,0 0-16,0 0 0,0 1 15,0-1-15,0 0 0,0 0 16,0 0-16,0 0 0,0 1 16,0-1-1,-22-21-15,22-21 47,22 21-47,-22-22 0,21 1 16,0 0-16</inkml:trace>
  <inkml:trace contextRef="#ctx0" brushRef="#br1" timeOffset="78023.77">22098 7239 0,'0'0'0,"0"-21"15,0 0-15,0 42 32,-21 0-32,21 0 0,-21 22 0,21-22 15,0 0-15,0 21 0,-22 1 0,22-22 16,-21 21-16,21 0 0,0-20 0,-21 20 16,21-21-16,0 0 0,0 22 0,0-22 15,0 0-15,0 0 16,0 0-16,0 0 0,0 1 15,0-1-15,21-21 16,0 0-16,1 0 0,-1 0 16,0 0-16,0-21 15,-21-1-15,21 1 16,-21 0-16,0 0 16,0 0-16</inkml:trace>
  <inkml:trace contextRef="#ctx0" brushRef="#br1" timeOffset="78244.17">21865 7557 0,'21'0'31,"0"0"-31,1 0 0,-1 0 0,21 0 16,-21 0-16,22 0 0,-22 0 0,21 0 15,0 0-15,-20 0 0,20 0 0,-21-22 16,21 22-16,-20 0 0,-1 0 15,0 0-15,0 0 16,-42 22 0,0-22-1,0 0-15,21 21 0</inkml:trace>
  <inkml:trace contextRef="#ctx0" brushRef="#br1" timeOffset="78943.77">21018 8721 0,'0'0'0,"0"-21"15,0-1 1,0 44 15,0-1-31,0 0 0,0 0 16,0 0-16,0 22 0,-21-22 15,21 21-15,0 0 0,-21 1 16,21 20-16,0-20 0,-21-1 0,21 21 16,0-20-16,0-1 0,0 22 0,-21-22 15,21 0-15,0 22 0,0-22 0,0 22 16,0-22-16,0 0 0,0 22 0,0-22 15,0 0-15,0 1 0,0-1 0,0-21 16,0 22-16,0-22 0,0 0 16,0 21-16,0-21 0,0 1 15,0-1-15,0 0 16,0-42 15,0 0-31,0-1 16,0 1-16,0 0 0,0 0 15,0 0-15,21-22 0</inkml:trace>
  <inkml:trace contextRef="#ctx0" brushRef="#br1" timeOffset="79764.81">21018 8657 0,'0'0'16,"0"-21"-16,-21 21 31,0 0-15,0 21-16,21 0 0,-21 22 0,0-22 0,-1 0 15,1 21-15,0-20 0,0 20 0,-21 0 16,20 1-16,1-22 15,0 21-15,0-21 0,0 0 0,0 1 16,-1-1-16,1 0 0,21 0 0,0 0 16,0-42 15,21 0-31,1 21 0,-1-21 16,0 0-16,-21-1 0,21 1 15,0 0-15,0 0 0,1 0 0,-1-22 16,0 22-16,0-21 0,-21 0 0,21 20 15,0-20-15,1 21 0,-22 0 16,21 0-16,0-1 0,-21 1 0,21 0 16,0 21-16,0 0 15,1 21-15,-22 0 16,0 1-16,21-1 0,0 0 0,-21 0 16,0 21-16,21-20 0,0 20 0,-21-21 15,21 21-15,1 1 0,-22-22 0,21 21 16,0-21-16,-21 1 0,0-1 0,21 0 15,-21 0-15,21 0 0,-21 0 0,0 1 16,0-1-16,0 0 16,0 0 15,0 0-31</inkml:trace>
  <inkml:trace contextRef="#ctx0" brushRef="#br1" timeOffset="80324.27">19367 10753 0,'0'-21'16,"0"42"-16,0-64 0,0 22 0,22 0 16,-22 0-16,21 0 15,-21 0-15,0 42 32,0 0-32,0 0 15,0 21-15,0-20 0,0 20 0,-21 0 16,21 1-16,0-1 0,0 0 0,-22 1 15,1 20-15,21 1 0,-21-22 0,21 21 16,-21-20-16,21 20 0,-21-20 0,0-1 16,21 0-16,0 1 0,0-22 0,0 21 15,0-21-15,0 0 0,0 1 16,0-1-16,0-42 47,21-1-47,-21 1 0,21 0 0,-21 0 15,0 0-15,21-22 0,0 22 0</inkml:trace>
  <inkml:trace contextRef="#ctx0" brushRef="#br1" timeOffset="81232.6">19516 10647 0,'0'0'0,"0"-21"0,-22 21 0,22-21 16,-21 21-16,21-22 15,21 22 17,1 0-32,-1 0 0,21 0 0,-21 0 15,22 0-15,-22 0 0,21 0 0,0 0 16,1 0-16,20 0 0,1 0 0,-1 0 16,1 0-16,20 0 0,22 0 15,0 0-15,0 0 0,0-21 0,21 21 16,-21 0-16,21 0 0,-22 0 0,22-21 15,0 21-15,0 0 0,0 0 0,0 0 16,-21 0-16,0 0 0,0-21 0,0 21 16,-22 0-16,22 0 0,-21-21 15,0 21-15,-1 0 0,-20 0 16,-1-21-16,-20 21 0,20 0 0,-21 0 16,1-22-16,-22 22 0,21 0 0,-21 0 15,1 0-15,-1 0 16,-21 22 15,0-1-31,0 0 0,0 0 16,0 0-16,0 22 0,0-22 15,-21 0-15,21 0 0,-22 21 0,22 1 16,0-22-16,-21 21 0,0 1 16,21-1-16,-21 0 0,21 1 15,0-1-15,-21 21 0,0-20 0,21 20 16,-22-20-16,22 20 0,0-21 0,0 22 15,0-22-15,0 1 0,0-1 0,0 0 16,0 1-16,0-1 0,-21 0 0,21 1 16,0-22-16,-21 21 0,0-21 0,21 22 15,0-22-15,-21 0 0,0 0 16,-1 0-16,22 0 0,-21 1 0,0-1 16,0 0-16,0 0 15,0-21-15,-1 0 16,1 0-1,0 0 1,0 0-16,0 0 16,0 0-16,-1 0 15,1 0-15,0 0 0,0 0 0,-21 0 16,-1 0-16,1 0 0,0 0 0,-22 0 16,22 0-16,-22-21 0,-20 21 0,-1 0 15,0 0-15,1-21 0,-22 21 0,0 0 16,0-21-16,0 21 0,-21 0 0,0 0 15,0-22-15,0 22 0,21-21 0,-21 21 16,22 0-16,-1 0 0,0 0 16,21-21-16,1 21 0,20 0 15,-21 0-15,22-21 0,-1 21 0,22 0 16,-21 0-16,20-21 0,1 21 0,0 0 16,20 0-16,-20-21 0,21 21 0,-21 0 15,20 0-15,1 0 0,0 0 0,0-22 16,0 22-16,0 0 0,-1 0 0,22-21 15,0 0 1,22 21 0,-22-21-16,21 0 0,0 21 0,0-21 0</inkml:trace>
  <inkml:trace contextRef="#ctx0" brushRef="#br1" timeOffset="81535.8">19981 11091 0,'0'0'0,"0"-21"0,0 0 0,-21 0 15,21 0-15,-21 0 0,0 21 0,0 0 16,-1 0-16,1 0 0,0 0 16,0 0-16,0 21 0,0 0 15,-1 0-15,1 0 0,0 22 16,0-22-16,0 21 0,21 0 0,-21 1 15,21-22-15,-22 21 0,22 1 0,0-22 16,0 21-16,0-21 0,0 22 0,0-22 16,0 0-16,22 0 0,-1-21 0,0 21 15,0-21-15,0 0 0,22 0 16,-22 0-16,21 0 0,-21 0 0,0 0 16,22 0-16,-1 0 0,-21-21 0,0 0 15,22 0-15</inkml:trace>
  <inkml:trace contextRef="#ctx0" brushRef="#br1" timeOffset="81987.94">20256 11070 0,'0'-21'0,"0"42"0,0-63 0,0 21 15,-21 42 17,21 0-32,-21 0 0,0 0 0,21 22 15,0-22-15,-21 21 0,21 1 0,-21-22 16,21 21-16,0 0 0,-22 1 0,22-22 15,-21 21-15,21-21 0,-21 1 0,21-1 16,0 0-16,0 0 0,0 0 0,0 0 16,0-42 15,0 0-15,0 0-16,21 0 0,-21 0 15,21-1-15,1 1 0,-22 0 0,21 0 16,0 0-16,0 0 0,0-1 0,0 1 15,1 0-15,-1 0 0,0 21 0,21 0 16,-21-21-16,1 21 0,-1 0 0,0 0 16,21 42-16,-42 0 15,0-20-15,21-1 0,-21 0 16,0 0-16,0 21 0,0-20 0,0-1 16,0 0-16,-21 0 0,21 0 0,0 0 15,0 1-15,-21-22 16,21 21-16,21-21 31,0 0-31,-21-21 0,22-1 16,-1 1-16,0 21 0,-21-21 15,21 0-15</inkml:trace>
  <inkml:trace contextRef="#ctx0" brushRef="#br1" timeOffset="82207.81">20828 11261 0,'0'21'31,"0"0"-31,-21 0 0,21 0 16,-21 1-16,21-1 0,-22 0 15,22 0-15,0 0 0,0 0 0,-21 1 16,21-1-16,-21 0 0,21 0 16,0 0-16,0 0 15,21-21 1,0 0-1,-21-21-15,22 0 0,-1 21 16,-21-21-16</inkml:trace>
  <inkml:trace contextRef="#ctx0" brushRef="#br1" timeOffset="82527.63">20891 11028 0,'0'0'0,"-21"0"0,0 0 0,0 0 16,0 0-1,21 21-15,0 0 16,21-21 0,0 0-16,0 0 15,0 0-15,1 0 0,-1 0 16,0 0-16,-21-21 16,0 0-16,0 0 15,0 0 1,-21 21-16,0-22 0,-1 22 0,1 0 15,0 0-15,0 0 0,0 0 16,0 0-16,-1 22 0,22-1 16,0 0-16,0 0 0,0 0 15,0 0-15,0 1 16,22-22-16,-1 0 0,21 21 0,-21-21 16,0 0-16,1 0 0,-1 0 0</inkml:trace>
  <inkml:trace contextRef="#ctx0" brushRef="#br1" timeOffset="82801.48">21294 10964 0,'0'-21'0,"0"42"0,0-63 15,0 21-15,0 0 16,0 42 0,0 0-1,0 0-15,0 0 0,0 1 0,-22 20 16,22 0-16,-21 1 0,0-1 15,21 0-15,-21-21 0,21 22 0,-21-1 0,21 0 16,0-20-16,-21 20 0,21-21 16,0 0-16,0 0 0,0 1 0,0-1 0,0 0 15,21-21 17,0 0-17,0-21-15,0 0 16</inkml:trace>
  <inkml:trace contextRef="#ctx0" brushRef="#br1" timeOffset="83348.42">21802 11303 0,'0'0'0,"21"0"0,-21-42 16,0 21-16,-21-1 15,-1 22-15,22-21 16,-21 0-16,0 21 0,0 0 15,0 0-15,0 0 0,-1 0 0,1 0 16,-21 21-16,21 0 0,0-21 0,-1 22 16,1-1-16,0 0 0,0 21 0,0-21 15,0 1-15,21-1 0,0 21 0,-22 0 16,22-20-16,0-1 0,0 0 16,0 0-16,22 0 15,-1-21-15,0 0 0,0 0 16,0 0-16,0 0 0,1 0 0,20 0 15,-21 0-15,0 0 0,0-21 0,1 0 16,-1 21-16,21-21 0,-21 0 0,0-22 16,-21 22-16,22 0 0,-1-21 15,0 20-15,21-62 0,-42 41 16,21 1-16,-21 0 0,22-1 16,-22 1-16,0 0 0,21 21 0,-21-22 15,0 22-15,0 0 0,0 0 0,0 0 16,-21 21-1,21 21-15,-22 0 16,22 0-16,0 0 0,-21 0 0,21 22 16,-21-22-16,21 21 0,0 1 15,0-1-15,0 0 0,-21 1 0,21-1 16,0 0-16,0 1 0,0-1 0,0-21 16,0 21-16,21-20 0,0-1 15,0 0-15,1 0 0,-1 0 0,0 0 16,0-21-16,0 0 0,22 22 0,-22-22 15,0 0-15,0 0 0,0 0 0,0 0 16,1-22-16,-1 22 0,0-21 0,0 0 16,0 0-16</inkml:trace>
  <inkml:trace contextRef="#ctx0" brushRef="#br1" timeOffset="87536.38">23262 7641 0,'21'0'31,"-21"-21"-31,21 21 16,-21-21-16,22 21 15,-1 0-15,-21-21 16,0 0 0,0-1-1,0 1 1,0 0-1,-21 21-15,-1 0 0,1 0 16,0 0-16,0 0 0,0 0 16,0 0-16,-1 0 0,1 21 15,0 0-15,0 1 0,0-1 0,0 0 16,-1 0-16,1 0 0,0 0 0,0 1 16,0-1-16,21 21 0,-21-21 0,21 0 15,-22 1-15,22-1 0,0 0 0,0 0 16,0 0-16,0 0 0,0 1 15,0-1-15,0 0 0,0 0 16,22 0-16,-1 0 0,0-21 16,0 0-16,0 0 0,0 0 15,1 0-15,-1 0 0,0 0 0,0 0 16,0 0-16,0 0 0,1 0 16,-1 0-16,0-21 0,0 21 0,0-21 15,22 21-15</inkml:trace>
  <inkml:trace contextRef="#ctx0" brushRef="#br1" timeOffset="88060.08">23707 7768 0,'0'0'0,"0"-42"16,0 21-16,0 0 16,-22-1-1,1 22-15,0 0 16,0 0-16,0 22 15,0-22-15,-1 21 0,22 0 0,-21 0 16,0 0-16,0 0 0,0 1 0,0-1 16,21 0-16,-22 0 0,22 0 0,-21 0 15,21 1-15,0-1 0,0 0 16,0 0-16,0 0 0,21-21 31,1 0-31,-1 0 16,0 0-16,0 0 0,0 0 0,0-21 15,1 0-15,-1 21 0,0-21 16,-21 0-16,21 21 0,-21-22 0,21 1 16,0 0-16,-21 0 0,0 0 0,0 0 15,0-1-15,22 1 0,-22 0 16,0 0-16,0 42 31,0 0-15,0 0-16,0 1 0,0-1 15,-22 0-15,22 0 0,0 0 16,0 0-16,0 1 16,0-1-16,0 0 0,0 0 15,22-21 1,-1 21-16,0-21 16,0 0-16,0 0 0,0 0 15,1 0-15,-1-21 16,0 21-16,-21-21 0,21 0 0</inkml:trace>
  <inkml:trace contextRef="#ctx0" brushRef="#br1" timeOffset="88568.31">24003 7726 0,'0'0'0,"0"-21"15,-21 21-15,21-21 16,0-1 0,21 22-1,-21-21-15,21 21 16,0 0-16,0 0 16,1 0-16,-22 21 15,21 1-15,0-1 0,-21 0 16,21 0-16,-21 0 0,0 0 0,0 1 15,0-1-15,0 0 0,0 0 16,0 0-16,0 0 0,0 1 0,0-1 16,0 0-16,-21 0 0,0-21 15,21 21-15,-21-21 0,21-21 47,0 0-31,0 0-16,0 0 0,21-1 15,-21 1-15,21 0 0,-21 0 0,21 0 16,0 0-16,-21-1 0,21 1 0,-21 0 16,22 0-16,-22 0 0,21 0 0,-21-1 15,21 1-15,0 0 16,0 21-16,0 0 31,-21 21-15,22-21-16,-22 21 15</inkml:trace>
  <inkml:trace contextRef="#ctx0" brushRef="#br1" timeOffset="88913.11">24553 7684 0,'0'-22'15,"0"1"-15,0 0 16,-21 21 31,21 21-47,-21 0 0,21 1 16,-21-22-16,21 21 0,0 0 0,0 0 15,-21 0-15,21 0 0,-22 1 0,22-1 16,0 0-16,-21 0 0,21 0 0,0 0 15,0 1-15,0-1 0,0 0 16,0 0-16,0 0 16,21-21-16,1 0 15,-1 0-15,0 0 16,0 0-16,0 0 0,0 0 16,1-21-16,-1 0 15,0 21-15</inkml:trace>
  <inkml:trace contextRef="#ctx0" brushRef="#br1" timeOffset="89288.9">24871 7662 0,'0'0'0,"0"-21"15,0 0-15,0 0 16,21 21-1,0 0-15,0 0 16,0 21-16,-21 0 16,22 0-16,-22 1 0,21-1 15,-21 0-15,0 0 0,0 0 16,0 0-16,0 1 0,0-1 0,-21 0 16,-1 0-16,1 0 0,0 0 15,21 1-15,-21-1 0,21 0 0,-21-21 16,21 21-16,0 0 0,-21-21 0,-1 21 15,1-21 1,21 22-16,0-44 47,0 1-47,0 0 16,21 0-1,1 0-15,-1 21 0</inkml:trace>
  <inkml:trace contextRef="#ctx0" brushRef="#br1" timeOffset="89555.75">25252 7747 0,'0'0'0,"0"-21"47,0 42 16,0 0-48,0 0 1,-21-21-16</inkml:trace>
  <inkml:trace contextRef="#ctx0" brushRef="#br1" timeOffset="89839.74">25273 8086 0,'0'0'0,"-21"0"0,21 21 15,-21-21 1,21 21-16,-22-21 0,22 21 16,0 0-16,-21 1 15,21-1 1,-21-21-16,21 21 0,0 0 16,-21-21-16,0 21 0,0-21 15,-1 21-15,1-21 0,0 0 16,0 22-16,0-22 15,0 0-15,-1 0 16</inkml:trace>
  <inkml:trace contextRef="#ctx0" brushRef="#br1" timeOffset="91396.75">23283 11663 0,'0'0'0,"0"-21"15,0 0-15,21 21 16,-21-22-16,0 1 0,0 0 16,0 0-1,-21 21 1,0 0 0,0 0-16,0 21 0,21 0 15,-21-21-15,-1 21 0,1 1 0,21-1 16,-21 21-16,0-21 0,21 0 0,0 1 15,-21-1-15,21 0 0,-21 21 16,21-21-16,0 1 0,0-1 0,0 0 16,0 0-16,0 0 15,21 0-15,0-21 0,0 22 0,0-22 16,22 0-16,-22 0 0,0 0 0,21 0 16,-21 0-16,22 0 0,-22-22 15,0 1-15,21 21 0,-20-21 0,-1 0 16,0 21-16,0-21 0,0 0 15,0-1-15,-21 1 0,0 0 0,22 21 16,-1-42-16,-21 21 0,0-1 16,0 1-1,-21 42 17,21 1-32,-22-22 0,22 21 15,0 0-15,0 0 0,-21-21 16,21 21-16,0 0 0,-21 1 0,21-1 15,0 0-15,0 0 0,0 0 16,0 0-16,21-21 16,0 0-16,1 0 15,-1 0-15,0 0 0,0 0 0,0 0 16,0 0-16,1-21 0,-1 21 0,0-21 16,0 21-16,-21-21 0,21 0 15,0 21-15,-21-21 0,22-1 0,-22 1 16,21 0-16,-21 0 0,0 0 15,0 0-15,0-1 16,0 44 15,0-1-31,0 0 16,0 0-16,-21 0 0,21 0 0,0 1 16,-22-1-16,22 21 0,0-21 15,0 0-15,0 22 0,0-22 0,0 0 16,0 21-16,0-20 0,-21 20 0,21-21 15,0 0-15,0 22 0,0-22 0,-21 0 16,21 21-16,0-21 0,0 1 0,0-1 16,0 0-16,0 0 0,-21 0 15,21 0-15,-21 1 0,0-1 0,-1 0 16,1-21-16,0 21 16,0-21-16,0 0 0,0 0 15,-1 0-15,1 0 0,0 0 0,0 0 16,0 0-16,0 0 0,-1 0 0,1-21 15,0 21-15,0 0 0,0-21 0,0 0 16,21-1 0,0 1-1,0 0-15,21 0 16,0 21-16,0-21 0,0 0 0,0-1 16,1 1-16</inkml:trace>
  <inkml:trace contextRef="#ctx0" brushRef="#br1" timeOffset="91712.58">24130 11663 0,'0'0'0,"0"-21"0,0 0 16,0-1-16,0 1 15,-21 21-15,0 0 16,-1 21-16,22 1 0,0-1 15,-21 0-15,0 0 0,0 0 16,21 0-16,-21 22 0,21-22 16,0 0-16,0 21 0,-21-20 0,21-1 15,0 0-15,0 0 0,0 0 0,0 0 16,0 1-16,0-1 0,0 0 16,21 0-16,0-21 0,0 0 15,0 0-15,0 0 0,1 0 16,-1 0-16,0-21 15,0 0-15,0 0 0,0-1 16,1 1-16</inkml:trace>
  <inkml:trace contextRef="#ctx0" brushRef="#br1" timeOffset="92001.41">24384 11472 0,'0'0'16,"0"-21"-16,0 0 0,0 42 31,0 0-31,0 1 16,0-1-16,0 0 0,0 0 0,0 0 15,0 22-15,0-22 0,0 0 0,0 21 16,-21-21-16,21 1 0,0 20 0,0-21 16,0 0-16,-21 0 0,21 1 0,0-1 15,0 0-15,0 0 0,0 0 0,0 0 16,0 1-16,0-44 62,0 1-62,0 0 0,21 0 16</inkml:trace>
  <inkml:trace contextRef="#ctx0" brushRef="#br1" timeOffset="92397.18">24469 11790 0,'21'0'32,"0"0"-17,0 0-15,0 0 16,0 0-16,1 0 0,-1 0 16,0 0-16,0-21 0,0 21 15,-21-21-15,0-1 16,0 1-16,-21 0 31,0 21-31,0 0 16,0 0-16,-1 21 0,1-21 15,0 21-15,0-21 0,21 22 0,-21-1 16,0 0-16,21 0 0,-22 0 16,22 0-16,0 1 0,-21-1 15,21 0-15,0 0 0,0 0 16,0 0-16,21-21 15,1 0-15,-22 22 0,21-22 0,0 0 16,0 0-16,0 0 0,0 0 16,1 0-16,-1 0 15,0-22-15,0 1 0,0 21 16,0-21-16,1 0 0,-1 21 16,0-21-16</inkml:trace>
  <inkml:trace contextRef="#ctx0" brushRef="#br1" timeOffset="92787.96">25040 11663 0,'0'-21'0,"0"0"31,-21 21 16,0 0-31,0 21-16,21 0 0,-22-21 0,22 21 16,0 0-16,-21 0 0,0 1 0,21-1 15,-21 0-15,0 0 16,21 0-16,0 0 0,0 1 0,0-1 15,0 0-15,0 0 0,0 0 16,0 0-16,21-21 16,0 0-16,0 0 15,0 0-15,1 0 16,-1 0-16,0-21 0,0 21 16,0 0-16,-21-21 0,21 0 15,1 21-15,-1-21 0</inkml:trace>
  <inkml:trace contextRef="#ctx0" brushRef="#br1" timeOffset="93148.27">25273 11578 0,'0'0'0,"21"0"62,-21 21-62,21 1 16,0-1-16,-21 0 0,0 0 16,0 0-16,22-21 0,-22 21 0,0 1 15,0-1-15,0 0 0,0 0 0,0 0 16,0 0-16,-22 1 0,1-1 16,21 0-16,-21-21 0,0 21 15,0 0-15,0-21 0,-1 21 0,22 1 16,-21-22-16,0 0 0,21 21 15,-21-21-15,0 0 0,21-21 63</inkml:trace>
  <inkml:trace contextRef="#ctx0" brushRef="#br1" timeOffset="94056.49">18881 13674 0,'0'-43'16,"0"22"-16,0 0 0,-22 0 15,1 21 1,0 0-16,0 0 16,0 0-16,0 0 0,-1 21 15,22 0-15,-42 0 0,42 1 16,-42 20-16,42-21 0,-21 21 0,-1 1 15,1-22-15,0 21 0,21 22 16,0-22-16,0-21 0,0 22 0,0-22 16,0 0-16,0 0 0,0 0 15,21 0-15,0 1 0,1-22 0,20 0 16,-21 21-16,0-21 0,22 0 0,-22 0 16,21 0-16,-21 0 0,0 0 0,1-21 15,20-1-15,-21 22 0,0-21 0,0 0 16,1 0-16,-1 0 0</inkml:trace>
  <inkml:trace contextRef="#ctx0" brushRef="#br1" timeOffset="94535.74">19219 13589 0,'0'-21'0,"0"42"0,0-63 0,0 21 0,0-1 16,-21 22-1,21 22-15,-21-1 0,21 0 16,0 0-16,0 21 0,0-20 0,-21 20 15,21-21-15,0 21 0,0 1 16,-21-22-16,21 21 0,0 1 0,0-22 16,0 0-16,0 21 0,-22-21 0,22 1 15,0-1-15,-21-21 0,21 21 0,0 0 16,0-42 31,0 0-47,0 0 15,21-1-15,1 1 0,-1 0 16,-21-21-16,21 21 0,0-1 0,0 1 16,0 0-16,1 0 0,-1 0 0,0 0 15,21-1-15,-21 22 0,1 0 0,-1 0 16,0 0-16,0 0 0,-21 22 16,21-1-16,-21 0 0,0 0 15,0 21-15,0-20 0,0-1 0,0 0 16,0 0-16,0 0 0,0 0 15,0 1-15,0-1 0,0 0 0,-21-21 16,21 21-16,0-42 47,21 21-47,0-21 16,1 0-16,-1-1 0,-21 1 15,21 0-15</inkml:trace>
  <inkml:trace contextRef="#ctx0" brushRef="#br1" timeOffset="94748.62">19706 13801 0,'0'0'0,"21"0"16,-21 21-1,0 0-15,0 0 0,0 0 16,0 1-16,0-1 0,0 0 16,0 0-16,-21 0 0,21 0 15,0 1-15,0-1 0,0 0 16,0 0-1,0-42 32,0 0-47</inkml:trace>
  <inkml:trace contextRef="#ctx0" brushRef="#br1" timeOffset="95064.43">19770 13631 0,'0'0'0,"-22"0"0,1 0 16,0 0-16,21 22 15,-21-22-15,21 21 0,21-21 32,0 0-32,0 0 15,-21-21-15,22 21 0,-22-22 16,0 1-1,0 0-15,0 0 0,-22 0 16,1 21-16,0 0 16,0 0-16,0 0 0,0 0 15,-1 21 1,22 0-16,0 0 16,0 0-16,0 1 0,0-1 15,0 0-15,22-21 0,-1 21 16,0-21-16,0 0 0,0 0 15</inkml:trace>
  <inkml:trace contextRef="#ctx0" brushRef="#br1" timeOffset="95336.28">20045 13526 0,'0'0'16,"0"-22"-16,0 1 0,0 42 31,0 1-16,0 20-15,-21-21 0,21 0 16,0 22-16,0-22 0,-22 21 16,22-21-16,0 22 0,0-22 0,0 21 15,-21-21-15,21 22 0,0-22 16,-21 0-16,21 0 0,0 0 0,0 0 0,0 1 16,0-1-16,0 0 15,0-42 32,21 21-47</inkml:trace>
  <inkml:trace contextRef="#ctx0" brushRef="#br1" timeOffset="95868.08">20299 13970 0,'0'-21'0,"0"42"0,21-42 0,-21 0 16,0 0-16,0-1 15,21 1-15,-21 0 16,0 0-16,0 0 0,-21 21 16,0 0-1,0 0-15,-1 0 0,1 21 16,0 0-16,0 0 0,0 0 16,0 1-16,21-1 0,0 0 0,-22 0 15,22 0-15,-21 0 0,21 1 16,0-1-16,0 0 0,21 0 15,1-21-15,-1 0 16,0 0-16,0 0 0,0 0 16,0 0-16,1-21 0,-1 21 15,0-21-15,0 0 0,0-1 0,0 22 16,1-21-16,-1-21 0,0 21 0,-21 0 16,21-22-16,-21 1 0,0 0 15,21-1-15,0 1 0,-21 0 0,22-22 16,-22 22-16,0-1 0,0 1 0,0 0 15,0 21-15,21-1 0,-21 1 0,0 0 16,-21 42 0,21 0-16,-22 1 0,22-1 0,0 21 15,-21 0-15,0 1 16,21-1-16,0 0 0,0 1 0,0-1 0,0 0 16,0 1-16,0-22 0,0 21 15,0-21-15,0 22 0,0-22 0,0 0 16,0 0-16,21-21 0,0 21 0,1-21 15,-1 0-15,0 0 16,0 0-16,0 0 16,0-21-16,1 21 0,-1-21 15,0 0-15,0 0 0</inkml:trace>
  <inkml:trace contextRef="#ctx0" brushRef="#br1" timeOffset="96392.12">21124 13780 0,'21'0'32,"1"0"-32,-1 0 0,0-22 15,0 22-15,0-21 0,0 21 16,1-21-16,-1 21 0,-21-21 0,21 21 15,-21-21-15,21 21 0,-21-21 0,0-1 16,0 1 0,-21 21-16,0 0 0,0 0 15,-1 21-15,1 1 16,0-1-16,0-21 0,21 21 0,-21 21 16,21-21-16,-21 1 0,21-1 15,-22 0-15,22 21 0,0-21 0,0 1 16,0-1-16,0 0 0,0 0 0,22-21 15,-1 21-15,0 0 0,0-21 0,0 0 16,0 22-16,1-22 0,-1 0 0,0 0 16,21 0-16,-21 0 0,1 0 0,20 0 15,-21-22-15,0 1 0,22 0 16,-22 21-16,0-21 0,0 0 0,0 0 16</inkml:trace>
  <inkml:trace contextRef="#ctx0" brushRef="#br1" timeOffset="96596.01">21696 13716 0,'0'42'0,"0"-84"0,0 21 0,21 0 0,-21 0 15,0-1-15,0 44 32,21-1-17,-21 0-15,0 0 0,0 0 0,21 0 16,-21 1-16,0-1 0,21 0 0,-21 0 16,0 0-16,0 0 0,0 1 0,0-1 15,22-21 1,-22 21-16,21-21 0,0 0 15,0 0-15,0 0 16,-21-21-16,21 0 16,1-1-16</inkml:trace>
  <inkml:trace contextRef="#ctx0" brushRef="#br1" timeOffset="96815.88">22013 13674 0,'0'-21'0,"0"42"0,0-64 0,0 22 15,-21 21-15,0 0 16,0 0-16,0 0 15,-1 21-15,1 1 0,0-1 0,0 0 16,0 0-16,0 0 0,-1 0 16,1 1-16,0-1 0,0 21 15,0-21-15,0 0 0,-1 1 0,22-1 16,-21 0-16,21 0 0,0 0 16,21-21-1,1 0-15,-1 0 16,21-21-16,-21 0 0,0 0 15,22 21-15</inkml:trace>
  <inkml:trace contextRef="#ctx0" brushRef="#br1" timeOffset="97091.72">22183 13526 0,'0'0'0,"0"-43"0,0 22 0,0 0 16,0 0-16,21 0 0,-21 42 46,0 0-46,0 0 16,0 21-16,0-20 0,-21 20 0,21 0 16,0-21-16,0 22 0,-22-1 0,22-21 15,-21 22-15,21-22 0,0 21 0,0-21 16,0 0-16,0 1 0,0-1 0,0 0 16,0 0-16,0 0 0,0 0 15,21-21 1,1 0-16,-1 0 15,0-21-15,-21 0 0,0 0 0,21 21 16,0-21-16,-21 0 0,21-1 16</inkml:trace>
  <inkml:trace contextRef="#ctx0" brushRef="#br1" timeOffset="97264.62">22204 13695 0,'-21'0'16,"21"21"-16,0 0 31,21-21-15,0 0-16,0 0 15,0 0-15,0-21 16,1 21-16,-1 0 0,0-21 16</inkml:trace>
  <inkml:trace contextRef="#ctx0" brushRef="#br1" timeOffset="98123.89">22458 13801 0,'0'0'0,"-21"21"0,21 0 16,21-21 15,0 0-31,0 0 16,0 0-16,0-21 0,1 21 15,-1-21-15,0 21 0,0-21 0,0 21 16,-21-22-16,0 1 0,21 21 0,-21-21 16,0 0-16,0 0 0,0 0 15,0-1-15,-21 22 16,0 0-16,0 0 16,0 0-16,0 0 0,21 22 15,-22-1-15,1 0 0,21 0 0,-21 0 16,0 0-16,21 1 0,0-1 0,0 0 15,0 0-15,-21 0 0,21 0 0,0 1 16,0-1-16,0 0 16,21 0-16,0-21 0,0 0 15,0 0-15,1 0 0,-1 0 16,0 0-16,0 0 0,21 0 0,-20 0 16,-1 0-16,0-21 0,0 0 0,0 21 15,0-21-15,1-1 0,-1 22 16,0-21-16,-21 0 0,21 0 0,-21 0 15,21 0-15,-21-1 0,0 1 0,0 0 16,0 0-16,0 42 31,0 0-31,-21 0 16,21 1-16,0-1 0,-21 0 16,21 0-16,-21 0 0,21 0 15,-21 1-15,21-1 0,0 0 16,0 0-16,-22-21 0,22 21 31,0-42 0,0 0-31,0 0 16,0 0-16,0-1 0,22 1 16,-1 0-16,0 0 0,0 0 15,0 0-15,0-1 0,1 1 16,-1 0-16,0 21 0,0 0 15,0-21-15,22 21 0,-22 0 0,0 0 16,0 0-16,0 21 0,0 0 0,-21 0 16,0 1-16,0-1 0,0 0 15,0 0-15,0 0 0,0 0 16,-21 1-16,21-1 0,-21 0 16,0-21-16,0 0 15,21 21-15,-21-21 16,21-21 15,0 0-15,21 21-16,0-21 15,0-1-15,0 22 16</inkml:trace>
  <inkml:trace contextRef="#ctx0" brushRef="#br1" timeOffset="98700.23">23453 13780 0,'0'0'0,"0"-22"0,0 1 0,0 0 15,0 0 1,0 0-16,-22 21 31,1 0-31,0 0 16,0 0-16,21 21 0,-21-21 0,0 21 15,21 0-15,-22 0 0,1 1 0,21-1 16,0 0-16,-21 0 0,21 0 0,-21 0 16,21 1-16,0-1 15,0 0-15,0 0 0,0 0 16,21-21 0,0 0-16,0 0 0,1 0 15,-1 0-15,0 0 16,-21-21-16,21 0 0,0 21 15,-21-21-15,0 0 0,21-1 16,1 1-16,-22-21 0,0 21 0,0-22 16,21 22-16,0-21 0,0 0 0,-21-1 15,21 1-15,0 0 0,-21-1 0,22 1 16,-1 21-16,-21 0 0,0-1 0,21 1 16,-21 42 15,0 1-31,0-1 0,0 0 15,-21 21-15,0-21 0,21 22 0,-22-22 16,22 21-16,0 1 0,-21-22 16,21 21-16,-21-21 0,21 22 0,-21-22 15,21 0-15,0 0 0,0 21 0,0-20 16,0-1-16,0 0 16,0 0-16,21-21 31,0 0-31,0 0 15,1-21-15,-1 21 0,0-21 0</inkml:trace>
  <inkml:trace contextRef="#ctx0" brushRef="#br1" timeOffset="99064.12">24024 13695 0,'0'0'0,"0"-21"0,0 0 0,0-1 15,0 1 1,0 0-16,-21 21 15,0 0-15,0 0 0,-1 0 16,1 0-16,0 21 0,0 0 0,0-21 16,0 22-16,-1-1 0,22 0 15,0 0-15,0 0 0,0 0 16,0 1-16,0-1 16,22-21-16,-1 21 15,0-21-15,0 21 0,0-21 16,-21 21-16,21 0 15,-21 1 1,-21-22 0,0 0-16,21 21 15,-21-21-15,0 0 0,0 0 0,-1 0 16,1 0-16,0 0 0,21 21 16,-21-21-16,0 0 0,21-21 31,0 0-31,0-1 15</inkml:trace>
  <inkml:trace contextRef="#ctx0" brushRef="#br1" timeOffset="99580.44">24596 13272 0,'0'0'16,"0"-22"-16,0 1 0,0 0 0,0 0 0,0 0 16,0 42 15,0 0-31,0 0 0,0 22 15,0-22-15,0 21 0,0 0 0,0 1 16,0-1-16,0 0 0,0 1 0,0-1 16,-22 0-16,22 1 0,-21-22 0,0 21 15,21-21-15,0 22 0,0-22 16,-21 0-16,21 0 0,0 0 0,-21 1 16,21-44 15,0 1-16,0 0-15,0 0 0,0 0 16</inkml:trace>
  <inkml:trace contextRef="#ctx0" brushRef="#br1" timeOffset="99877.26">24447 13399 0,'-21'-22'0,"42"44"0,-42-65 0,21 22 15,0 0-15,0 0 0,0 0 16,21 21-16,1-22 0,-1 1 15,0 0-15,21 21 0,-21 0 0,22-21 16,-22 21-16,21 0 0,-21 0 0,22 0 16,-22 0-16,21 0 15,-21 0-15,1 21 0,-1 0 0,-21 0 0,0 1 16,0-1-16,0 0 0,0 0 0,0 21 16,-21-20-16,-1-1 0,1 0 15,-21 0-15,21 0 0,0 0 0,-22 1 16,22-1-16,0-21 0,0 21 15,0-21-15,-1 0 0,1 21 0,0-21 16,42 0 15,0 0-31,1 0 16</inkml:trace>
  <inkml:trace contextRef="#ctx0" brushRef="#br1" timeOffset="100380.72">25040 13610 0,'0'0'0,"21"0"0,-21-21 0,0-21 15,0 21-15,0-1 16,0 1-16,-21 0 16,0 21-16,0 0 15,0 0-15,-1 0 16,1 0-16,0 0 0,21 21 0,-21 0 0,0-21 15,0 22-15,-1-1 0,1 0 0,0 0 16,0 0-16,21 0 0,0 1 16,-21-1-16,21 0 0,0 0 0,0 0 15,0 0-15,0 1 16,21-1-16,0-21 16,0 0-16,0 0 0,1 0 15,-1 0-15,21 0 0,-21-21 0,0-1 16,1 22-16,-22-21 0,21 0 0,0 0 15,0 21-15,-21-21 0,21 0 16,-21-1-16,21 1 0,-21 0 0,0 0 16,22 0-16,-22 0 15,0 42 1,0 0-16,0 0 16,0 0-16,0 0 0,0 1 15,0-1-15,0 0 0,0 0 16,0 0-16,0 0 0,0 1 0,0-1 15,0 0-15,21-21 16,0 0-16,0 0 16,0 0-16,0 0 0,1 0 15,-1 0-15,0-21 16</inkml:trace>
  <inkml:trace contextRef="#ctx0" brushRef="#br1" timeOffset="100812.49">25358 13568 0,'0'-21'0,"0"42"0,0-63 16,0 20 0,0 1-1,0 0-15,21 21 16,0 0-16,0 0 0,0 0 16,0 0-16,1 0 0,-22 21 15,21 0-15,0-21 0,-21 22 0,0-1 16,0 0-16,21 0 0,-21 0 0,0 0 15,0 1-15,0-1 16,0 0-16,0 0 0,0 0 16,0 0-16,0 1 15,-21-22-15,21-22 47,0 1-47,0 0 16,0 0-16,21 0 15,0 0-15,-21-1 0,0 1 0,0 0 16,21 0-16,1 0 0,-1 0 16,-21-1-16,21 22 0,0-21 15,0 21 1,0 0 0,1 0-1,-22 21 1</inkml:trace>
  <inkml:trace contextRef="#ctx0" brushRef="#br1" timeOffset="101700.67">25802 13610 0,'21'0'31,"0"0"-16,1-21-15,-22 0 16,21 21-16,-21-21 0,21 21 16,-21-21-16,0-1 0,-21 22 31,0 0-15,-1 0-16,1 0 0,0 22 15,21-1-15,-21-21 0,0 21 16,21 0-16,-21 0 0,21 0 15,0 1-15,0-1 0,0 0 16,0 0-16,0 0 0,0 0 16,21-21-1,0 0-15,0 0 16,0 0-16,0 0 16,1 0-16,-1 0 0,0 0 15,0-21-15,0 21 0,0-21 16,1 0-16,-1 21 0,-21-21 0,21 21 15,-21-21-15,21-1 0,-21 1 0,0 0 16,21 21-16,-21-21 0,21 0 16,-21 0-16,0 42 47,-21-21-47,21 21 0,-21-21 15,21 21-15,0 0 0,-21 0 16,21 1-16,-21-1 15,21 0-15,0 0 0,0 0 16,0 0 0,0 1-1,0-44 32,0 1-31,0 0-16,21 0 15,0 0-15,0 0 0,0-1 16,-21 1-16,22 0 0,-1 0 16,0 21-16,0-21 0,0 0 0,0 21 15,-21-22-15,22 22 0,-1 0 0,0 0 16,0 0-16,0 0 16,0 0-16,-21 22 0,0-1 0,0 0 15,0 0 1,0 0-16,0 0 0,0 1 0,0-1 15,0 0-15,-21-21 0,21 21 0,-21 0 16,0-21 0,21 21-16,0 1 31,0-44 0,21 1-15,0 0-16,0 0 15,-21 0-15,22 21 0,-1-21 0</inkml:trace>
  <inkml:trace contextRef="#ctx0" brushRef="#br1" timeOffset="102048">26543 13356 0,'0'-42'0,"0"84"0,21-105 16,-21 42-16,0-1 0,0 1 15,0 0-15,0 42 47,0 0-47,0 1 0,-21-1 16,21 0-16,0 21 0,0-21 0,-21 1 15,21-1-15,-21 21 0,21-21 0,-22 0 16,22 22-16,-21-22 0,21 0 0,0 21 16,0-20-16,0-1 0,0 0 15,0 0-15,0 0 0,0 0 0,0 1 16,0-1-1,21-21 1,1 0-16,-1 0 16,0 0-1,-21-21-15,21 21 0,-21-22 16,0 1 0,21 0-16,-21 0 15,0 0-15</inkml:trace>
  <inkml:trace contextRef="#ctx0" brushRef="#br1" timeOffset="102315.84">26501 13526 0,'0'0'0,"-22"0"0,1-22 0,0 22 31,42 0-15,0 0-1,1 0-15,-1 0 16,0 0-16,-21-21 0,21 21 0,0 0 16,0 0-1,1 0 17,-22 21 14</inkml:trace>
  <inkml:trace contextRef="#ctx0" brushRef="#br1" timeOffset="104715.79">20045 14944 0,'0'-21'141</inkml:trace>
  <inkml:trace contextRef="#ctx0" brushRef="#br1" timeOffset="105540.34">20045 14859 0,'21'0'62,"0"-21"-30,0 0-1,-42 21 110</inkml:trace>
  <inkml:trace contextRef="#ctx0" brushRef="#br1" timeOffset="106046.05">20087 14859 0,'0'21'16,"21"-21"15,-21-21 0,21 21-31,-21-21 16,0 0-1,0 0 17,-21 21-17,0 0 1,0 0-16,0 0 15,0 0-15,-1 0 16,1 0-16,0 21 0,0-21 0,0 21 16,0 0-16,-1 0 0,1 0 0,0 1 15,21-1-15,-21 0 0,0 0 0,21 0 16,-21 22-16,21-22 0,-22 0 0,22 0 16,0 21-16,0-20 0,0-1 15,0 0-15,0 0 0,22 0 16,-1 0-16,0-21 0,0 0 0,-21 22 15,21-22-15,0 0 0,1 0 16,-1 0-16,0 0 0,0 0 0,0 0 16,0 0-1,1 0 1,-22-22-16,21 22 16,0-21-16,0 0 15,0 21-15,0 0 16</inkml:trace>
  <inkml:trace contextRef="#ctx0" brushRef="#br1" timeOffset="106609.24">20553 15007 0,'0'0'0,"21"-21"15,-21 0 1,0 0-16,0 0 16,0-1-16,-21 22 15,0 0-15,-1 0 16,1 0-16,0 0 0,0 0 0,0 0 16,0 22-16,-1-1 0,1 0 15,-21 0-15,21 0 0,0 0 0,21 22 16,-22-22-16,1 0 0,21 21 0,-21-20 15,21-1-15,0 0 0,0 0 0,0 0 16,0 0-16,0 1 16,21-22-16,0 0 0,1 0 15,-1 0-15,0 0 0,0 0 0,21 0 16,-20-22-16,-1 22 0,0-21 0,0 0 16,0 0-16,0 21 0,1-21 0,-1-22 15,0 22-15,-21 0 0,0 0 16,0 0-16,21 0 0,-21-1 15,0 1-15,21 0 0,-21 0 16,0 42 0,-21 0-1,21 0-15,-21 1 0,21-1 0,0 0 16,0 21-16,0-21 0,0 1 16,0-1-16,0 0 0,0 0 0,0 0 15,0 0-15,0 1 0,0-1 16,21-21-16,0 0 15,0 0-15,1 0 16,-1 0-16,0 0 0,0-21 16,0-1-16,0 22 0,1-21 15</inkml:trace>
  <inkml:trace contextRef="#ctx0" brushRef="#br1" timeOffset="107036.8">20870 15092 0,'0'-21'0,"0"42"0,0-63 0,0 20 16,0 1-16,0 0 15,21 21 1,1-21-16,-1 21 0,0-21 16,0 21-16,0 0 0,0 0 0,1 0 15,-1 0-15,0 0 0,0 0 16,0 21-16,0 0 0,-21 0 0,0 0 16,0 1-16,0-1 15,0 0-15,0 0 0,0 0 0,0 0 16,0 1-16,0-1 0,0 0 0,-21 0 15,0 0-15,21 0 0,-21-21 0,21 22 16,-21-22-16,0 21 0,21-42 47,0-1-47,0 1 0,0 0 16,21 0-16,0 0 0,-21 0 0,21-22 15,0 22-15,0-21 0,-21 21 16,22-1-16,-1-20 0,0 21 0,0 0 15,0 0-15,-21-1 0,21 22 16,-21-21-16,22 21 0,-22 21 31,0 1-15,0-1-16,0 0 16,0 0-1</inkml:trace>
  <inkml:trace contextRef="#ctx0" brushRef="#br1" timeOffset="108048.66">20108 15833 0,'0'-21'0,"0"-1"16,0 1-16,-21 21 31,0 0-15,0 21-16,0 1 15,21-1-15,-22 0 0,1 0 0,0 21 0,21-20 16,-21 20-16,0-21 0,0 21 15,21-20-15,-22 20 0,22-21 16,-21 21-16,21-20 0,0-1 0,0 0 16,0 0-16,21 0 0,1-21 15,-1 0-15,0 0 0,0 0 0,0 0 16,22 0-16,-22 0 0,21 0 16,-21-21-16,22 0 0,-22 21 15,21-21-15,-21 0 0,0-1 0,1 1 0,-1 0 16,0 21-16,-21-21 0,0 0 0,0 0 15,0-1-15,21 1 0,-21 0 16,0 42 15,0 0-31,-21 1 16,21-1-16,0 0 0,0 0 0,0 0 16,0 0-16,0 1 0,0-1 15,0 0-15,21 0 16,0-21-16,0 0 15,1 0-15,-1 0 0,0 0 0,0 0 16,0-21-16,0 21 0,1-21 16,-1 0-16,0 21 0,0-22 0,0 1 0,-21 0 15,0 0-15,21 21 0,-21-21 16,0 0-16,0-1 0,0 1 16,0 0-16,0 0 0,0 42 31,0 0-31,0 0 15,-21 1-15,21-1 0,0 0 0,0 21 16,0-21-16,0 1 0,0 20 16,0-21-16,0 21 0,0 1 0,0-1 15,0-21-15,0 22 0,0-1 0,0 0 16,-21 1-16,21-1 0,0-21 0,0 21 16,0-20-16,-21 20 0,21-21 0,0 0 15,-21 0-15,0 1 0,-1-1 16,1-21-16,0 0 0,0 0 15,0 0-15,0 0 0,-22 0 0,22-21 16,0-1-16,-21 22 0,20-21 0,1 0 16,0 0-16,0 0 0,0 0 0,0-1 15,-1 22-15,22-21 0,-21 0 0,21 0 16,0 0-16,0 0 16,21 21-16,1-22 0,-1 1 15,21 21-15,-21-21 0,22 0 16</inkml:trace>
  <inkml:trace contextRef="#ctx0" brushRef="#br1" timeOffset="108324.5">21061 16023 0,'0'0'0,"0"-21"0,0 0 16,0 0-16,-21 21 15,21-21-15,-22 21 0,1 0 16,0 0-16,0 0 0,21 21 0,-21 0 15,0 0-15,21 21 16,-22-20-16,22-1 0,-21 0 0,21 21 16,0-21-16,0 1 0,0-1 0,0 21 15,0-21-15,0 0 0,0 1 16,0-1-16,21 0 0,1-21 16,-1 0-16,0 0 15,0 0-15,0 0 0,0 0 0,1 0 16,-1-21-16,0 21 0,0-21 0,0-1 15,0 1-15,1 0 0,-1 0 0</inkml:trace>
  <inkml:trace contextRef="#ctx0" brushRef="#br1" timeOffset="108577.48">21378 15790 0,'0'0'0,"21"-21"0,-21 0 16,0 0-16,0 0 0,0 42 31,0 0-16,0 0-15,0 0 0,-21 22 0,21-22 16,0 21-16,-21 1 0,21-22 16,-21 21-16,21-21 0,-21 22 0,21-22 15,-21 21-15,21-21 0,0 0 0,0 1 16,-22-1-16,22 0 0,0 0 0,-21-21 16,21 21-16,0 0 15,21-42 16,1 21-31,-1-21 0,0 0 16</inkml:trace>
  <inkml:trace contextRef="#ctx0" brushRef="#br1" timeOffset="108974.73">21526 16087 0,'0'21'31,"22"-21"-31,-1 0 15,0 0-15,0 0 0,0 0 16,0-21-16,1 21 0,-1 0 16,0-21-16,-21-1 0,21 1 15,-21 0 1,0 0-16,0 0 16,0 0-16,0-1 0,-21 22 15,21-21-15,-21 21 0,0 0 16,-1 0-16,1 0 0,21 21 0,-21 1 15,0-1-15,0 0 0,0 0 0,-1 0 16,22 0-16,-21 1 0,0-1 16,21 21-16,0-21 0,0 0 0,0 1 15,0-1-15,0 0 0,0 0 16,0 0-16,21-21 16,0 0-16,1 0 15,-1 0 1,0 0-16,0 0 15,0-21-15,0 21 0,1-21 16,-1 21-16,-21-21 0,21 0 0,0 21 16,0-22-16</inkml:trace>
  <inkml:trace contextRef="#ctx0" brushRef="#br1" timeOffset="109273.08">22331 15790 0,'0'0'0,"0"-21"0,0 0 16,-21 21 0,-1 0-1,1 0-15,0 0 0,21 21 16,-21 0-16,0 1 0,21-1 0,-21 0 16,21 0-16,-22 0 0,1 0 0,21 22 15,0-22-15,0 0 0,-21 0 0,21 22 16,0-22-16,0 0 0,0 0 0,0 0 15,0 0-15,0 1 16,0-1-16,21 0 0,0-21 16,1 0-16,-1 0 0,0 0 15,0 0-15,0 0 16,-21-21-16,21 0 0,1 21 0,-1-22 16,0 1-16</inkml:trace>
  <inkml:trace contextRef="#ctx0" brushRef="#br1" timeOffset="109540.01">22627 15663 0,'21'-21'16,"0"21"-16,1 0 16,-1 0-16,0 0 0,0 21 0,-21 1 15,21-22-15,0 21 0,1 0 0,-22 0 16,0 0-16,0 0 0,0 1 15,0-1-15,0 0 16,-22 0-16,1 21 0,0-20 0,0-1 16,0 0-16,-22 0 0,22 0 0,0 0 15,-21 1-15,21-22 0,-22 21 0,22-21 16,0 0-16,0 21 0,0-21 0,-1 0 16,1 0-16,21-21 15</inkml:trace>
  <inkml:trace contextRef="#ctx0" brushRef="#br1" timeOffset="110000.75">21992 14859 0,'0'0'15,"-21"0"-15,0 0 16,0 0-16,-1 0 16,22 21-16,-21-21 0,0 21 0,21 1 15,0-1-15,-21 0 0,0 0 16,21 21-16,0-20 0,0 20 0,0-21 16,-21 21-16,21-20 0,0-1 0,0 21 15,0-21-15,0 0 0,0 1 0,0-1 16,21-21-16,-21 21 0,21-21 15,0 0-15,0 21 16,0-21-16,1 0 0,-1 0 0,0-21 16,0 21-16,0-21 0,0 0 15,-21-1-15,22 1 0,-1 0 0,0 0 16</inkml:trace>
  <inkml:trace contextRef="#ctx0" brushRef="#br1" timeOffset="110272.59">22373 14859 0,'0'-21'0,"0"42"0,0-63 0,21 42 16,0 0 0,1 0-16,-1 0 15,0 0-15,0 21 0,0 0 16,-21 0-16,21 22 16,-21-22-16,0 0 0,0 0 0,0 21 15,0-20-15,0 20 0,-21-21 0,0 0 16,0 22-16,0-22 0,0 0 0,-1 0 15,1 0-15,-21 0 0,21 1 16,0-1-16,-1 0 16,1-21-16,21 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6:10:47.0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1439 0,'0'0'0,"0"-21"32,0 0-17,0 0 1,0 0-16,0 0 15,0-1 1,0 1-16,21 0 0,-21 0 16,0 0-16,22 21 0,-1-21 15,0 21-15,-21-22 0,21 22 0,0-21 16,0 21-16,1 0 16,-1 0-16,0 0 15,0 21-15,0 1 0,0-1 0,1-21 16,-1 42-16,0-21 0,0 22 15,0-22-15,-21 21 0,0 0 0,0 22 16,0-22-16,0 22 0,-21-1 16,0 1-16,0-22 0,0 22 0,-22-22 15,22 21-15,0-20 0,-21-1 16,20-21-16,1 22 0,-21-22 0,21 0 16,0 0-16,-1 0 0,1-21 0,-21 0 15,21 0-15,0 0 0,-1 0 16,-20 0-16,21-21 0,0 0 0,0 0 15,-1 0-15,1-1 16,21 1-16,0-21 0,-21 21 0,21 0 16,0-22-16,0 22 0,0 0 0,0 0 15,0 0-15,21-1 0,-21 1 16,21 21-16,1 0 0,-1 0 0,0 0 16,21 0-16,-21 0 0,1 21 15,-1 1-15,0-22 0,21 21 0,-21 21 16,1-21-16,-1 0 0,-21 1 15,21 20-15,0-21 0,0 0 0,-21 0 16,21 1-16,-21 20 0,22-42 0,-22 21 16,0 0-16,21 0 0,0 1 15,0-22 1,0 0-16,0 0 16,1 0-16,-1 0 0,0 0 15,-21-22-15,21 1 0,0 0 16,0 0-16</inkml:trace>
  <inkml:trace contextRef="#ctx0" brushRef="#br0" timeOffset="162.9">1630 1926 0,'0'0'15,"21"0"-15,-21-21 32,0 0 30,0 0-62</inkml:trace>
  <inkml:trace contextRef="#ctx0" brushRef="#br0" timeOffset="731.14">3365 1058 0,'0'0'0,"0"-63"16,0 42-16,0 0 16,0-1-16,-21 22 0,21 22 31,0-1-31,0 21 0,0 0 16,0 1-16,0-1 0,0 22 15,0-22-15,0 21 0,0 1 0,0-1 16,0 1-16,0-1 0,0 1 15,0-1-15,0 1 0,0-22 16,0 22-16,0-22 0,0 0 0,0 1 16,0-22-16,0 21 0,0-21 0,0 1 15,0-1-15,-21-42 32,0-1-32,0 1 0,21 0 15</inkml:trace>
  <inkml:trace contextRef="#ctx0" brushRef="#br0" timeOffset="1303.02">2921 1545 0,'-21'-42'0,"42"84"0,-63-105 15,20 42-15,1-22 0,0 22 16,21 0-16,0 0 0,0-22 0,0 22 16,0-21-16,0 21 0,21-22 15,22 22-15,-22-21 0,21 0 0,0 20 16,22 1-16,-22 0 0,22 0 0,20 0 15,-20 21-15,-1 0 0,22 21 16,-21 0-16,-1 0 0,1 22 0,-22-1 16,21 0-16,-20 1 0,-22-1 0,21 21 15,-21-20-15,1 20 16,-22-20-16,21 20 0,-21-21 0,0 22 16,0-22-16,0 22 0,0-22 0,0-21 15,-21 22-15,21-22 0,-22 0 16,22 0-16,-21-21 0,21-21 31,0 0-31,0-22 0,0 22 16,0-21-16,0 0 0,0-1 0,0-20 15,21 20-15,1-20 0,-22 21 0,21-22 16,21 1-16,-21-22 0,0 21 16,1 1-16,20 21 0,-21-22 0,21 22 15,1 21-15,-22-22 0,21 43 16,1 0-16,-1 0 0,-21 0 15,21 43-15,-20-22 0,20 21 0,-21 22 16,0-22-16,0 21 0,-21 1 0,0-22 16,0 22-16,0-1 0,0 1 15,0-1-15,0 22 0,-21-43 0,21 22 16,-21-1-16,21-20 0,0-1 0,0 0 16,0 1-16,-21-22 0,21 0 15,0 0-15,0 0 0,0 0 16,0-42-1,0 0 1,0 0-16,0 0 16,21 0-16,0-1 0,0-20 0</inkml:trace>
  <inkml:trace contextRef="#ctx0" brushRef="#br0" timeOffset="2534.83">4805 1566 0,'0'0'0,"0"-21"0,0 0 15,0 42 32,0 0-47,0 1 16,0 20-16,0-21 0,0 21 0,-21-20 16,21 20-16,0 0 0,0-21 15,0 22-15,0-22 0,0 21 0,0-21 16,0 1-16,0-1 0,0 0 0,0 0 15,21-21-15,0 0 0,0 21 0,0-21 16,0 0-16,1 0 0,-1 0 16,0 0-16,0-21 0,0 0 0,0 0 15,22 0-15,-22-1 0,0 1 0,0 0 16,0-21-16,-21-1 0,22 22 16,-1-21-16,-21 0 0,0-1 15,0 1-15,21 21 0,-21-22 0,0 22 0,21 0 16,-21 0-16,0 42 31,0 0-15,0 22-16,-21-22 0,21 21 0,0 0 15,-21-20-15,21 20 0,0 0 0,0-21 16,0 22-16,0-22 0,0 21 16,0-21-16,0 1 0,0-1 0,21 0 15,0 0-15,0-21 0,43 21 16,-43-21-1,21 0-15,-21-21 0,1 0 0,20 21 16,-21-21-16,0-22 0,22 22 0,-22 0 16,21-21-16,-21-1 0,0 1 0,1-21 15,-1 20-15,0 1 16,-21-22-16,0 1 0,21 21 0,-21-22 16,0 22-16,0-22 0,0 22 0,0 0 15,0-1-15,0 1 0,0 21 16,0 0-16,0-1 0,0 1 0,-21 21 15,0 0-15,0 21 0,21 1 16,-22-1-16,22 0 0,-21 21 16,21 1-16,0-1 0,0 0 0,-21 22 15,21-22-15,0 0 0,0 22 16,0-1-16,0-20 0,0 20 0,0-20 16,0-1-16,0 0 0,0 1 15,0-1-15,21 0 0,-21-21 0,21 1 16,1-1-16,-22 0 0,21 0 0,0-21 15,0 0-15,0 0 0,22 0 0,-22 0 16,21 0-16,-21-21 0,22 0 16,-22 0-16,21-1 0,-21-20 0,22 21 15,-22-21-15,0-1 0,21 1 0,-21-22 16,1 22-16,-1 0 0,-21-22 16,21 1-16,0 20 0,-21-20 0,21 21 15,-21-22-15,0 22 0,0-22 16,0 22-16,0 21 0,0-22 0,0 22 15,0 0-15,0 0 0,0 42 32,-21 0-32,21 0 0,0 22 0,-21-1 15,0 0-15,0 1 0,21-1 16,-22 0-16,22 1 0,-21 20 0,21-20 16,0 20-16,-21-21 0,21 22 0,0-22 15,0 1-15,0-1 0,0 0 0,0 1 16,0-1-16,21-21 0,-21 0 15,21 0-15,1 1 0,-1-1 0,0-21 16,0 0-16,0 0 0,0 0 16,1 0-16,20 0 0,-21-21 0,21 21 15,-20-22-15,20 1 0,-21 0 16,21-21-16,-20 21 0,-1-1 0,21-20 16,-21 0-16,0 21 0,1-22 0,-22 22 15,0 0-15,21 0 0,-21 0 0,0-1 16,0 44-1,0-1 1,-21 0-16,21 0 0,-22 0 0,22 0 16,0 22-16,0-22 0,0 0 15,0 0-15,0 0 0,0 22 0,0-22 16,22-21-16,-1 21 0,0 0 16,0-21-16,-21 21 0,21-21 15,0 0-15,1 0 16,-22-21-16,0 0 0,21 21 15,0-21-15,-21 0 0,0-22 0,21 22 16,-21-21-16,0 21 0</inkml:trace>
  <inkml:trace contextRef="#ctx0" brushRef="#br0" timeOffset="2699.73">6943 1334 0,'-22'0'0,"1"0"0,0 0 16,0 0-1,0 0-15,0 0 16,-1 0 15,1-22-31,0 22 0,0 0 16</inkml:trace>
  <inkml:trace contextRef="#ctx0" brushRef="#br0" timeOffset="2858.64">5969 1503 0,'0'0'0,"-21"21"0,0-21 0,42 0 31,0 0-15,0 0-16,0 0 0,22 0 0,-22 0 16,21-21-16,-21 21 0,22-21 0,-1 21 15,0-21-15</inkml:trace>
  <inkml:trace contextRef="#ctx0" brushRef="#br0" timeOffset="3426.31">7451 1863 0,'42'0'15,"-21"0"1,0 0-16,0-21 0,22 21 0,-22-22 15,21 1-15,-21 0 0,22-21 16,-1 21-16,0-22 0,1 22 0,-1-21 16,0-1-16,1 1 0,-1 21 0,-21-21 15,0-22-15,1 22 0,-1-1 16,-21-20-16,0 21 0,0-22 0,0 1 16,0-1-16,0 1 0,-21 20 0,-1 1 15,1 0-15,0 20 0,-21-20 16,21 42-16,-22 0 0,22 0 0,-21 0 15,21 21-15,-22 0 0,1 22 16,21-1-16,0 0 0,-22 22 0,22-1 0,0 22 16,0-21-16,21-1 15,0 1-15,-21-1 0,21 22 0,0-22 16,0 1-16,0-22 0,0 22 0,0-22 16,21 0-16,0 1 0,0-22 15,21 0-15,-20 0 0,-1 0 0,21 0 16,-21-21-16,22 0 0,-22 0 0,21 0 15,-21 0-15,0 0 0,22 0 0,-22-21 16,0 0-16,0 0 0,0 0 16,1 0-16,-22-22 0</inkml:trace>
  <inkml:trace contextRef="#ctx0" brushRef="#br0" timeOffset="3766.64">8191 1736 0,'0'0'0,"0"21"0,0 0 0,0 0 15,22-21 17,-1 0-32,0 0 0,0-21 15,0 0-15,0 21 0,22-21 0,-43 0 16,21-1-16,0 1 0,0 0 16,-21 0-16,0 0 0,0 0 0,0-1 15,0 1-15,0 0 0,-21 21 16,0 0-16,0 0 0,0 0 15,-1 0-15,-20 0 0,21 21 16,0 0-16,0 1 0,21-1 0,-22 21 16,1-21-16,21 22 0,0-22 0,0 0 15,0 21-15,0-21 0,0 1 0,0-1 16,0 0-16,21-21 0,1 21 16,-1-21-16,0 0 0,0 0 0,21 0 15,-20 0-15,-1 0 0,21 0 0,0-21 16,-20 21-16,-1-21 0,21 0 0,-21-1 15,22 1-15</inkml:trace>
  <inkml:trace contextRef="#ctx0" brushRef="#br0" timeOffset="4110.46">8721 1566 0,'0'0'0,"0"-21"0,0 0 16,0 42 15,0 0-31,0 22 0,0-22 16,0 0-16,0 0 0,0 22 0,0-22 15,0 21-15,21-21 0,-21 0 16,21 1-16,0 20 0,-21-21 0,21-21 16,-21 21-16,21 0 0,1-21 15,-1 0-15,0 0 0,0 0 16,-21-21-16,21 0 0,-21 0 16,21 0-16,1 0 0,-22-1 15,21-20-15,-21 21 0,21-21 0,0-1 16,-21 22-16,0-21 0,0-1 0,21 22 15,-21 0-15,0 0 0,21 0 16,-21 0-16,0 42 31,22 0-31,-22 0 16,21 0-16,-21 0 16,0 1-16,0-1 0,21 0 15,0-21-15</inkml:trace>
  <inkml:trace contextRef="#ctx0" brushRef="#br0" timeOffset="4627.26">9250 1736 0,'0'0'0,"21"0"0,0 0 16,0 0-1,-21-21-15,21 21 0,-21-22 0,0 1 16,22 21-16,-1-21 0,-21 0 16,0 0-16,0 0 0,0-1 15,0 1-15,-21 21 16,-1 0-1,1 0-15,21 21 0,-21 1 16,0-1-16,0 0 0,21 0 0,-21 0 16,-1 22-16,22-22 0,-21 21 15,21-21-15,0 0 0,0 1 0,0-1 16,0 0-16,0 0 0,21 0 16,1-21-16,-1 0 0,0 0 0,0 0 15,0 0-15,0 0 0,22 0 0,-22 0 16,0 0-16,21-21 0,-20 0 0,20 0 15,-21 0-15,21-22 0,-20 22 16,20-21-16,0 21 0,-21-22 0,1 1 16,20 0-16,-21-1 0,0 1 0,-21-22 15,21 22-15,1-21 0,-22 20 16,0-20-16,0 20 0,0-20 0,0 21 16,0-1-16,0 22 0,0 0 15,-22 21-15,1 0 16,0 21-16,0 21 0,21-20 0,-21 20 15,0 21-15,-1-20 0,1 20 16,0-20-16,0 20 0,21 1 0,0-1 16,-21 1-16,21-22 0,0 21 0,0-20 15,0 20-15,0-20 0,0-1 0,0-21 16,0 0-16,0 0 0,21 1 16,0-1-16,0-21 0,0 0 15,1 0-15,-1 0 0,21 0 0,0-21 16,-20-1-16,20 1 0</inkml:trace>
  <inkml:trace contextRef="#ctx0" brushRef="#br0" timeOffset="5719.77">10774 1334 0,'0'0'0,"42"0"0,-21 0 15,22 0-15,-1-22 0,0 1 0,1 0 16,-1 0-16,0 0 0,1-22 16,-1 22-16,-21-21 0,21 0 0,-20-1 15,-1 1-15,0-22 0,-21 22 16,0 0-16,0-22 0,0 22 0,0 0 16,0 20-16,0-20 0,0 21 15,0 0-15,0 0 0,-21 21 16,0 21-16,21 0 0,0 0 15,-22 21-15,22 22 0,-21-22 16,0 43-16,21-22 0,-21 1 0,21 21 16,0-22-16,-21 22 0,21-22 0,0 1 15,0-1-15,0 1 0,0-1 0,0 1 16,0-1-16,0-20 0,0-1 16,0 0-16,0 1 0,0-1 0,0-21 15,21 0-15,-21 0 0,0 1 16,-21-22-1,0 0-15,-1-22 16,1 22-16,-21-21 0,21 0 0,-22 0 16,1 21-16,0-21 0,-1 0 0,1-1 15,0 1-15,-1 21 0,22 0 0,-21 0 16,21 0-16,0 0 0,-1 0 16,1 0-16,21 21 0,0 1 15,0-1-15,21 0 0,1-21 16,-1 21-16,0 0 0,21-21 0,1 0 15,-1 21-15,21-21 16,-20 0-16,20 0 0,1 0 0,-1 0 16,-20 0-16,20-21 0,1 0 0,-22 0 15,0 21-15,1-21 0,-1 0 0,-21-22 16,21 22-16,-20 0 0,-1-21 16,0 20-16,-21-20 0,0 21 0,0 0 15,0-22-15,0 22 0,0 0 16,0 0-16,-21 21 15,21 21-15,0 0 16,0 0-16,-21 1 0,21-1 0,-22 0 16,22 21-16,0 1 0,0-22 0,-21 21 15,21-21-15,0 0 0,0 22 16,-21-22-16,21 0 0,0 0 16,0 0-16,0-42 31,0 0-16,21 0-15,0 0 0,-21 0 0,22-1 16,-22-20-16,21 21 0,0-21 16,0-1-16,0 1 0,-21 21 0,21-22 15,1 22-15,-1 0 0,0 0 0,0 21 16,0 0-16,0 0 0,1 0 16,-1 0-16,0 21 0,-21 0 15,0 22-15,0-22 0,21 0 16,-21 21-16,0-21 0,0 22 0,0-1 15,0-21-15,0 22 0,0-22 0,0 0 16,0 21-16,0-21 0,0 1 16,0-1-16,21 0 0,0-21 15,1 0-15,-1-21 16,0 0-16,0-1 0,0 1 0,22 0 16,-22-21-16</inkml:trace>
  <inkml:trace contextRef="#ctx0" brushRef="#br0" timeOffset="7118.58">12361 953 0,'0'0'0,"0"-22"0,-21 22 15,0 0 1,0 22-16,0-1 0,21 21 16,-22-21-16,1 22 0,21 20 0,0-21 15,-21 1-15,0 20 0,0-20 0,21 20 16,-21 1-16,21-22 0,-22 21 15,22-20-15,-21 20 0,0-20 0,21-1 16,0 0-16,0-21 0,0 22 0,0-22 16,0 0-16,0 0 0,0-42 31,0 0-15,0 0-16,0 0 0,0-1 0,0 1 15,0-21-15,0 0 0,21 20 0,0-20 16,1 0-16,-22 21 0,21-22 15,0 22-15,0 0 0,0 0 0,0 0 16,1 21-16,-1 0 0,0 0 0,0 0 16,0 21-16,0 0 15,-21 0-15,0 21 0,0-20 16,0-1-16,0 21 0,0-21 0,0 22 16,0-22-16,0 21 0,0-21 15,0 0-15,0 1 0,0-1 0,0 0 0,22-21 16,-1 21-16,0-21 15,0 0-15,0 0 0,0 0 16,1 0-16,-1 0 0,0 0 0,0-21 16,0 0-16,0 21 0,22-21 0,-22-1 15,0 1-15,0-21 0,0 21 0,1 0 16,-1-22-16,-21 22 0,0-21 16,21 21-16,-21-1 0,0 1 0,0 0 15,0 0-15,-21 21 16,0 0-16,-1 0 15,22 21-15,-21 0 0,0 0 16,21 1-16,0-1 0,-21 0 0,0 0 16,21 21-16,-21-20 0,21 20 15,0-21-15,0 0 0,0 0 0,0 1 16,0-1-16,0 0 0,0 0 16,21-21-16,0 21 0,0-21 15,0 0-15,0 0 0,1 0 0,-1 0 16,0 0-16,0-21 0,21 0 0,-20 0 15,20 0-15,-21-1 0,0 1 0,0 0 16,22 0-16,-22-21 0,0 20 16,0 1-16,0-21 0,1 21 15,-22 0-15,0-1 0,0 1 0,0 0 16,-22 21 0,22 21-1,0 0-15,-21-21 0,21 22 16,0-1-16,0 0 0,0 0 0,0 0 15,0 0-15,0 1 0,0-1 0,0 0 16,0 0-16,21 0 0,-21 0 0,0 1 16,22-22-16,-22 21 0,21-21 15,-21 21-15,21-21 0,0 0 16,0 0 0,0 0-16,1 0 15,-1 0-15,0-21 0,0 0 16,0-1-16,-21 1 15,21 0-15,1 0 0,-1 0 0,-21 0 16,21-22-16,0 22 0,-21 0 0,0 0 16,0 0-16,21-1 0,-21 1 0,-21 42 47,21 1-47,0-1 0,0 0 15,-21 0-15,21 0 0,0 22 0,-21-22 16,21 0-16,0 0 0,0 0 0,0 0 15,0 1-15,0-1 0,21 0 16,-21 0-16,21-21 0,0 0 16,0 21-16,1-21 0,-1 0 15,0 0-15,0 0 0,0-21 0,0 0 16,22 21-16,-22-21 0,0 0 16,-21-1-16,21 1 0,0-21 0,1 0 15,-22 20-15,0-20 0,21-21 0,-21 20 16,21 1-16,-21 0 0,0-22 0,0 22 15,0-1-15,0-20 0,0 21 0,0 20 16,0-20-16,0 21 16,0 0-16,0 0 0,0 42 15,0 0-15,0 21 16,-21-21-16,21 22 0,0-1 16,0-21-16,-21 22 0,21-1 15,0 0-15,-22 1 0,22-1 0,0 0 16,0 1-16,0-1 0,0 0 0,0-21 15,0 22-15,0-22 0,0 0 0,0 0 16,22 0-16,-22 1 0,21-1 0,0-21 16,0 0-16,0 0 15,0 0-15,1 0 0,-1 0 16,0-21-16,0-1 0,0 1 16,0 0-16,-21 0 15,0 0-15,0 0 0,22-1 0,-22-20 0</inkml:trace>
  <inkml:trace contextRef="#ctx0" brushRef="#br0" timeOffset="7312.46">13822 1461 0,'-21'0'15,"42"0"-15,-85 0 0,43 0 0,0 0 0,0-22 16,42 22 15,0 0-31,0 0 0,0 0 16,22-21-16,-1 21 0,-21 0 0,22 0 15,-1-21-15,-21 21 0,21 0 0,-20-21 16,20 21-16,-21-21 0,-21 0 16,0-1-1,0 1-15</inkml:trace>
  <inkml:trace contextRef="#ctx0" brushRef="#br0" timeOffset="7490.36">13504 1249 0,'0'0'0,"-21"0"0,0 21 16,0-21-16,0 0 0,-1 0 0,1 0 16,21 21-16,21-21 47,1 0-32,-1 0-15,0 0 0</inkml:trace>
  <inkml:trace contextRef="#ctx0" brushRef="#br0" timeOffset="9422.65">14563 1693 0,'21'0'16,"-21"-21"-16,21 0 16,-21 0-16,21 21 0,-21-21 0,0 0 15,0-1-15,21 1 0,-21 0 16,0 0-16,0 0 0,0 0 0,0-1 16,0 1-16,0 0 0,0 0 15,-21 21-15,21-21 0,-21 21 16,0 0-16,0 0 0,-1 0 15,1 21-15,0-21 0,0 21 16,-21 0-16,20 0 0,1 1 0,0-1 0,0 0 16,0 0-16,0 21 0,-1-20 0,1 20 15,0-21-15,21 21 16,0-20-16,0-1 0,0 0 0,0 0 16,0 0-16,0 0 0,21-21 0,0 0 15,1 22-15,-1-22 0,0 0 0,0 0 16,0 0-16,0 0 0,22-22 0,-22 1 15,0 21-15,0-21 0,0 0 16,1 0-16,-1 0 0,0-22 16,-21 22-16,0 0 0,21-21 0,-21 20 0,21 1 15,-21-21-15,0 21 0,0 0 16,0-1-16,0 1 16,0 42-1,0 1 1,-21-1-16,21 21 0,0-21 0,0 22 15,0-22-15,0 21 0,0-21 0,0 22 16,0-22-16,0 21 0,0-21 16,21 0-16,0 1 0,-21-1 0,22-21 15,-1 0-15,0 21 0,0-21 0,0 0 16,0 0-16,1 0 0,-1 0 0,0-21 16,0 0-16,0-1 0,0 1 15,1 0-15,-1 0 0,-21 0 16,21 0-16,0-22 0,0 22 0,-21-64 15,21 64-15,-21-21 0,22 21 16,-22 0-16,0-1 0,0 1 0,0 42 31,-22 1-15,1 20-16,21-21 0,-21 0 16,21 0-16,0 22 0,0-22 0,-21 0 15,21 21-15,0-20 0,0-1 16,-21 0-16,21 0 0,0 0 15,0 0-15,0-42 32,21 0-32,-21 0 15,21 21-15,-21-21 0,21 0 16,0-22-16,1 22 0,-22 0 0,21-21 16,0 20-16,0 1 0,0 0 0,22-21 15,-22 42-15,0-21 0,-21-1 0,21 22 16,0 0-16,0 0 15,-21 22-15,0-1 16,0 0-16,22 0 0,-22 0 0,0 22 16,21-22-16,-21 0 0,0 0 0,21 21 15,-21-20-15,21-1 0,0 0 16,0 0-16,1 0 16,-1-21-16,0 0 0,0 0 15,0 0-15,0 0 0,1 0 16,-22-21-16,21 0 0,0 21 0,0-21 15,-21 0-15,21-1 0,0 1 16,-21 0-16,22-21 0,-22 21 0,21-1 16,0 1-16,-21-21 0,0 21 0,21 0 15,0 21-15,-21-22 0,0 1 0,21 21 16,1 0 0,-22 21-1,0 1-15,0-1 16,0 0-1,0 0 1,0-42 15,0 0-15,0 0 0,0-1-16,0 1 15,-22 21 32,22 21-47,-21 1 0,21-1 16,-21-21-16,0 21 0,21 21 15,0-21-15,-21 1 0,21-1 0,0 0 16,-21 21-16,21-21 0,0 1 0,0-1 16,0 0-16,0 0 0,0 0 0,0 0 15,21-21-15,0 22 0,0-1 16,0-21-16,0 0 0,1 0 15,-1 0-15,0 0 0,0 0 0,0 0 16,0-21-16,1 21 0,-1-22 0,21 22 16,-21-21-16,0 0 0,1 0 15,-1 0-15,0-22 0,0 22 16,0 0-16,0-21 0,1 21 0,-22-22 0,0 22 16,21 0-16,-21 0 0,0 0 15,0-1-15,0 1 0,-21 21 31,-1 0-31,1 0 0,21 21 0,-21 1 16,0-1-16,0-21 0,0 42 0,-1-21 16,22 0-16,0 1 0,-21 20 0,21-21 15,0 0-15,0 0 0,0 1 16,0 20-16,0-21 0,21 0 16,-21 0-16,22-21 0,-1 22 0,0-22 15,0 0-15,0 0 0,0 0 16,22 0-16,-22 0 0,0 0 15,0 0-15,22 0 0,-22-22 0,21 1 16,-21 21-16,0-21 0,22-21 0,-22 21 16,0-1-16,0-20 0,0 21 0,1-21 15,-1 20-15,-21-20 0,0 21 16,21 0-16,-21 0 0,0-1 0,0 1 16,-21 21-1,0 0-15,-1 0 0,22 21 16,-21 1-16,21-1 0,-21 0 15,21 0-15,0 0 0,0 0 0,0 1 16,0-1-16,0 0 0,0 21 16,0-21-16,21 1 0,-21-1 0,21 0 15,-21 0-15,0 0 0,0 0 0,0 1 16,0-1-16,0 0 16,-21-21-1,0 0-15,0 0 16,0 0-16,0 0 0,-1 0 15,1 0-15,0 0 0,-21 0 16,21 0-16,-1-21 0,-20 21 16,0 0-16</inkml:trace>
  <inkml:trace contextRef="#ctx0" brushRef="#br0" timeOffset="10921.75">4445 2371 0,'0'0'0,"-42"0"0,-1 0 0,1 0 15,0-21-15,20 21 0,-20 0 0,21 0 16,-21 0-16,20 0 0,1 0 16,0 0-16,0 0 0,0 0 0,0 0 15,21 21 16,21-21-15,0 21-16,0-21 0,0 0 0,0 0 16,1 21-16,-1-21 0,21 21 0,0-21 15,-20 0-15,41 0 0,-21 0 16,1 0-16,20 0 0,1 0 0,-1 0 16,1 0-16,-1 0 0,22 0 0,-22 0 15,1 0-15,21 0 16,-22 0-16,22 0 0,-1 0 0,-20 0 15,21 0-15,-1 0 0,1 0 0,0 0 16,-1 0-16,1 0 0,0 0 16,-22 0-16,22 0 0,-1 0 0,1 0 15,0 0-15,21 0 0,-22 0 0,1 0 16,0 0-16,20 0 0,-20 0 0,0 0 16,-1 0-16,-20 0 0,21 0 15,-22 0-15,22 0 0,-1 0 0,1 0 16,0 0-16,-1 0 0,1 0 0,0 0 15,-1 0-15,1 0 0,0 0 16,-22 0-16,22 0 0,-22-21 16,22 21-16,-21 0 0,20 0 0,-20 0 15,20 0-15,-20-21 0,-1 21 0,22 0 16,-21 0-16,-1 0 0,1 0 16,-1 0-16,1-21 0,-1 21 0,1 0 15,-1 0-15,22 0 0,-22 0 0,1 0 16,20-21-16,1 21 0,-21 0 0,20 0 15,-20 0-15,20 0 0,-20 0 0,21 0 16,-22 0-16,1 0 0,-1 0 16,1 0-16,-1 0 0,1 0 0,-1 0 15,22 0-15,-22 0 0,22 0 16,-22 0-16,22 0 0,0 0 0,-22 0 16,22 0-16,-22-22 0,1 22 15,21 0-15,-22 0 0,22 0 0,-22 0 16,22 0-16,-22 0 0,22-21 0,-21 21 15,-1 0-15,1 0 0,20 0 0,-41-21 16,20 21-16,1 0 0,-1 0 0,-21 0 16,22-21-16,-22 21 0,22 0 15,-1 0-15,1 0 0,-1 0 0,1-21 16,20 21-16,-20 0 0,21 0 16,-22 0-16,1 0 0,-1 0 0,1 0 0,-22 0 15,21 0-15,-20-21 0,20 21 16,-20 0-16,-1 0 0,21 0 15,-20-22-15,-1 22 0,0 0 0,1 0 16,20 0-16,-20-21 0,20 21 0,1 0 16,-1 0-16,1 0 0,-1 0 0,1-21 15,-1 21-15,1 0 0,-22 0 16,21 0-16,1 0 0,-22 0 0,22-21 16,-22 21-16,22 0 0,-22 0 0,21 0 15,-20-21-15,20 21 0,1 0 0,-1-21 16,-20 21-16,20-22 0,1 22 15,-22 0-15,21-21 0,-20 21 0,-1 0 16,22 0-16,-43-21 0,21 21 16,0 0-16,-20 0 0,-1 0 0,0 0 15,0 0-15,0-21 0,0 21 16,1 0-16,-1 0 0,0 0 16,0 0-16,0 0 15,-42 21 32,0-21-47,-21 0 0,-1 21 0,1-21 16,-22 0-16</inkml:trace>
  <inkml:trace contextRef="#ctx0" brushRef="#br0" timeOffset="12465.71">1037 3556 0,'0'-21'16,"0"0"-1,21 0-15,0 21 0,1-22 16,20 1-16,-21 0 0,21 0 0,1-21 16,-1 20-16,0 1 0,-20 0 15,20 0-15,-21-21 0,0 20 16,0 1-16,-21 0 0,0 0 15,-21 0-15,-21 21 0,0 0 16,-1 0-16,1 0 0,-22 0 0,22 21 16,-21-21-16,20 21 0,-20 0 15,20 0-15,1 22 0,0-22 0,21 0 16,-1 21-16,1 1 0,21-22 16,0 21-16,0-21 0,0 1 0,21 20 15,1-21-15,-1 21 0,21-20 16,-21-1-16,22 0 0,-1 21 0,0-21 15,1 1-15,-1-1 0,0 0 0,-21 0 16,22 0-16,-22 22 16,-21-22-16,0 0 0,0 0 0,0 0 15,-21 0-15,-22 1 0,1-1 16,0 0-16,-1 0 0,1-21 0,0 0 16,-22 21-16,22-21 0,-22 0 15,22 0-15,-21-21 0,20 21 0,1-21 16,0 0-16,-1 0 0,1-1 0,21 22 15,0-21-15,-1 0 0,22 0 16,0 0-16,0 0 16,22 21-16,-1-22 0,21 22 0,0 0 15,1-21-15,-1 21 0,0-21 16,1 21-16,20-21 0,-20 21 0,-1-21 16</inkml:trace>
  <inkml:trace contextRef="#ctx0" brushRef="#br0" timeOffset="13406.17">1482 3683 0,'0'21'47,"0"0"-47,0 1 16,0-1-16,0 0 0,0 0 15,0 0-15,0 0 0,0 1 0,0-1 16,0 0-16,0 0 15,0 0-15,0 0 0,21 1 16,0-22 0,0 0-16,0 0 0,0 0 15,-21-22-15,22 1 0,20 21 0,-21-21 16,0 0-16,0 0 0,1 0 16,-1-1-16,0 1 0,-21 0 0,21-21 15,0 21-15,0-1 0,-21 1 16,0 0-16,0 0 0,0 0 0,0 0 15,0 42 17,0 0-32,-21 0 0,21 0 15,0 0-15,0 1 0,0-1 0,0 0 16,0 21-16,0-21 0,0 1 16,0-1-16,0 0 0,0 0 0,0 0 15,21 0-15,-21 1 0,22-22 16,-1 0-16,0 0 0,0 0 0,0 0 15,0 0-15,1 0 0,-1 0 0,0-22 16,0 1-16,0 0 0,0 0 16,1 0-16,-1 0 0,-21-1 15,21-20-15,0 21 0,0-21 0,-21-1 16,21 1-16,-21 0 0,0-1 16,0 1-16,0 0 0,0-1 0,22 1 15,-22 0-15,0-1 0,0 22 16,0 0-16,0 0 0,0 42 15,0 0 1,0 21-16,0-20 0,0 20 16,0 0-16,0 1 0,0-1 0,-22 0 15,22 1-15,0-1 0,0 0 16,0-21-16,-21 22 0,21-1 0,0-21 16,-21 22-16,21-22 0,0 0 15,0 0-15,0 0 0,0 0 16,0-42 15,0 0-31,21 0 16,0 0-16,1 0 0,-22-1 0,21 1 15,0 0-15,0 0 0,0 0 0,0 0 16,1-1-16,-1 1 0,21 0 16,-21 21-16,0 0 0,22-21 0,-22 21 15,0 0-15,0 0 0,0 0 16,1 21-16,-1-21 0,-21 21 0,0 0 15,0 1-15,0-1 16,0 0-16,-21 0 0,-22 0 0,22 0 16,0 1-16,-21-22 0,20 21 15,1 0-15,-21 0 0,21 0 0,0-21 16,-22 21-16,22-21 0,0 0 16,0 0-16,0 0 15,21-21 16,0 0-31,0 0 0,21 0 0,0 21 16,21-21-16</inkml:trace>
  <inkml:trace contextRef="#ctx0" brushRef="#br0" timeOffset="13748.21">3725 3514 0,'0'0'16,"0"-21"-16,-21 21 0,0 0 0,0-22 15,0 22-15,-1 0 0,1 0 0,0 0 16,0 0-16,0 0 0,0 0 0,21 22 16,-22-22-16,1 21 0,21 0 15,-21 0-15,21 21 0,0-20 16,0-1-16,0 0 0,0 21 0,0-21 15,0 1-15,0-1 0,0 21 16,0-21-16,0 0 0,21 1 16,0-1-16,1-21 0,-1 0 15,0 0-15,0 0 0,21 0 0,-20 0 16,-1 0-16,21 0 0,-21 0 16,0-21-16,1-1 0,20 1 0,-21 0 15,0 0-15,0 0 0,22-22 0,-22 22 16</inkml:trace>
  <inkml:trace contextRef="#ctx0" brushRef="#br0" timeOffset="13991.07">4127 3217 0,'0'0'0,"0"-42"0,0-21 15,0 41-15,0 44 32,0-1-17,-21 21-15,21-21 0,-21 22 0,21-1 16,0 21-16,0-20 0,-21-1 15,21 0-15,0 1 0,-21-1 0,21 0 16,0 1-16,0-1 0,0-21 0,0 0 16,0 22-16,0-22 0,-21 0 0,21 0 15,0 0 1,21-21 0,0 0-16,0 0 0,0-21 15,0 0-15,1 21 0</inkml:trace>
  <inkml:trace contextRef="#ctx0" brushRef="#br0" timeOffset="15154.57">4572 3620 0,'21'0'0,"-42"0"0,42-22 0,0 1 16,-21 0-16,0 0 16,0 0-16,0 0 0,0-1 15,0 1-15,-21 21 0,0-21 16,0 21-16,0 0 0,-1 0 0,1 0 15,0 0-15,0 0 0,0 0 16,0 21-16,-1 0 0,1 1 0,0-1 16,0 21-16,21-21 0,-21 0 15,0 22-15,21-22 0,-22 0 0,22 21 16,0-20-16,0-1 0,0 0 0,0 0 16,0 0-16,0 0 0,22-21 15,-1 0-15,0 0 0,0 0 16,0 0-16,0 0 0,1 0 0,-1 0 15,0-21-15,21 0 0,-21 21 16,1-21-16,-1 0 0,0 0 16,0-1-16,0 1 0,0 0 0,-21 0 15,0 0-15,22-22 0,-22 22 0,0 0 16,21 0-16,-21 0 0,0 0 0,0-1 16,-21 44 15,21-1-31,0 0 0,-22 0 15,22 0-15,0 0 0,0 1 16,0-1-16,0 0 0,0 21 16,0-21-16,0 1 0,0-1 0,0 0 15,0 0-15,22 0 16,-1-21-16,0 0 16,0 0-16,0 0 0,0 0 0,1 0 15,-1 0-15,0-21 0,21 21 0,-21-21 16,1 0-16,20 0 0,-21-1 0,21 1 15,-20 0-15,-1 0 0,0 0 16,0 0-16,0-22 0,0 22 0,1 0 16,-22 0-16,21 0 0,-21-1 0,-21 22 47,-1 22-47,22-1 0,0 0 0,-21 0 15,21 0-15,0 0 0,0 1 16,0-1-16,0 0 0,0 0 0,21-21 15,1 21-15,-22 0 0,21 1 16,-21-1-16,21-21 0,-21 21 16,0 0-16,21-21 0,-42 0 47,0 0-32,21-21-15,-21 0 0,-1 0 16,1 21-1,0 0 1,21 21 0,0 0-1,0 0 1,21-21-16,0 0 0,1 0 16,-1 0-16,0 0 0,0 0 0,0 0 15,0 0-15,1 0 0,-1 0 16,21-21-16,-21 21 0,0-21 0,1 21 15,20-21-15,-21-1 0,0 1 0,0 0 16,1 0-16,20 0 0,-21 0 0,0-1 16,0-20-16,1 21 0,-22 0 15,0 0-15,21-1 0,-21 1 16,-21 21 0,-1 0-16,1 21 15,21 1-15,0-1 0,-21 0 16,21 0-16,0 0 0,0 0 0,0 1 15,0-1-15,0 0 0,21 0 0,-21 0 16,21 0-16,-21 1 0,22-1 0,-22 0 16,0 0-16,0 0 15,-22-21 1,1 0 0,0 0-16,0 0 0,0 0 0,0 0 15,-1 0-15,1 0 16,21-21-1,0 0-15,21 0 16,1 0-16</inkml:trace>
  <inkml:trace contextRef="#ctx0" brushRef="#br0" timeOffset="19286.62">7556 3450 0,'0'0'0,"-21"0"0,0 0 16,0 0-1,0 0-15,21-21 16,0 0-16,21 21 15,21-21-15,-21 0 0,22-1 16,-22 1-16,21 0 0,1 0 0,-1-21 16,0 20-16,1 1 0,-1-21 0,0 21 15,1 0-15,-1-1 0,-21-20 16,0 21-16,-21 0 0,0 0 16,0-1-16,0 1 0,-21 21 15,0 0-15,0 0 16,-22 21-16,22 1 0,0-1 0,0 21 15,0 0-15,21 1 0,0 20 16,0 1-16,-21-1 0,21 1 0,0-1 16,0 1-16,0-22 0,0 22 0,0-1 15,0-21-15,0 1 0,0-1 16,0 0-16,0 1 0,0-1 0,0-21 16,0 0-16,0 22 0,-22-43 0,22 21 15,-21 0-15,0-21 0,0 0 0,0 0 16,0 0-16,-22 0 0,22 0 15,-21 0-15,-1-21 0,22 0 0,-21 0 16,0-1-16,20 1 0,-20 0 16,0 0-16,21-21 0,-1 20 0,-20 1 15,21 0-15,0 0 0,0 0 16,-1 0-16,1 21 0,0 0 16,21 21-1,0 0-15,0 0 0,0 0 0,0 0 16,21 1-16,0-1 0,-21 21 15,22-21-15,-1 0 0,0 1 0,0 20 16,21-21-16,-20 0 0,-1-21 16,21 21-16,0-21 0,1 0 0,-1 0 15,22 0-15,-22 0 0,21 0 0,1-21 16,-22 21-16,22-21 0,-1 0 0,-20-21 16,20 20-16,-21 1 0,1 0 15,-1-21-15,-21 21 0,22-1 0,-22-20 16,0 21-16,0-21 0,-21 20 15,0-20-15,0 21 0,0 0 0,0 0 16,0-1-16,0 44 16,-21-22-1,21 21-15,-21 0 0,0 0 16,21 21-16,0-20 0,0-1 0,-22 0 16,22 21-16,-21-21 0,21 1 0,-21 20 15,21-21-15,0 0 0,0 0 16,0 1-16,0-1 0,0-42 31,21-1-15,0 1-16,1 21 0,-22-21 15,21 0-15,0 0 0,-21-22 0,21 22 16,0 0-16,-21 0 0,21-21 16,1 20-16,-1 1 0,-21 0 0,21 0 15,0 21-15,0 0 0,-21-21 0,21 21 16,-21 21-16,0 0 15,0 0-15,0 0 16,0 1-16,0-1 0,0 21 0,0-21 16,0 0-16,0 1 0,0-1 0,22 0 15,-22 0-15,21 0 0,0 0 16,0 1-16,0-22 16,0 21-16,1-21 0,20 0 0,-21 0 15,0 0-15,22-21 0,-22-1 0,21 22 16,-21-21-16,22 0 0,-1 0 0,-21-21 15,0 20-15,22 1 0,-22-21 16,0 21-16,0-22 0,0 1 0,0 0 16,-21-22-16,0 22 0,22-64 15,-22 43-15,0 20 0,0 1 16,0 0-16,0 20 0,0 1 16,0 0-16,-22 42 15,22 0-15,0 1 0,-21 20 16,0 0-16,21 1 0,-21-1 0,0 0 15,21 22-15,0-22 0,0 0 16,-21 1-16,21-1 0,-22 0 0,22 1 16,-21-22-16,21 21 0,0-21 0,0 22 15,0-22-15,0 0 0,0 0 16,0 0-16,0-42 31,0 0-31,0 0 16,21 21-16,1-21 0,-1 0 0,-21-1 15,21 1-15,0 0 0,0 0 0,-21 0 16,21 0-16,1-1 0,-1 1 16,0 21-16,-21-21 0,21 21 15,0 0 1,-21 21-16,0 0 0,0 1 0,0-1 16,0 0-16,0 0 15,0 0-15,0 0 0,21 1 0,-21-1 16,22 0-16,-22 0 0,21 0 0,0 0 15,0 1-15,0-22 16,0 0-16,1 0 0,-1 0 16,0 0-16,0 0 0,0 0 15,0-22-15,22 1 0,-22 21 0,0-21 16,21 0-16,-20 0 0,-1 0 0,0-1 16,0 1-16,0 0 0,0 0 0,-21 0 15,0-22-15,0 22 0,0 0 0,0 0 16,0 0-16,0 0 0,0-1 15,-21 22-15,0 0 16,0 0-16,0 0 0,21 22 16,-21-22-16,-1 21 0,1 0 0,21 0 15,0 0-15,0 0 0,-21 1 16,21-1-16,0 0 0,0 0 16,0 0-16,0 0 0,0 1 0,0-1 15,21-21-15,0 21 0,-21 0 0,22-21 16,-1 0-16,0 0 0,0 0 0,0 0 15,0 0-15,1 0 16,20 0-16,-21 0 0,0-21 0,0 0 16,1 21-16,-1-21 0,0-1 0,0 1 15,21 0-15,-20 0 0,20 0 0,-21 0 16,0-1-16,0 1 0,22-21 16,-43 21-16,21 0 0,-21-1 0,0 1 15,0 0-15,-21 21 16,0 0-16,-1 0 15,22 21-15,-21 0 0,21 1 16,0-1-16,0 0 16,21 0-16,1-21 0,-1 21 0,-21 0 15,21 1-15,0-1 0,0 0 0,0-21 16,-21 21-16,0 0 0,22 0 16,-22 1-16,21-22 15,0 0 16,0 0-31,0 0 0,0 0 16,1 0-16,-1 0 0,-21-22 0,21 22 16,0-21-16,0 0 0,0 0 15,1 0-15,-1 0 0,0-1 0,-21 1 16,21-21-16,0 21 0,-21-22 16,21 1-16,1-21 0,-22-1 0,0 1 15,21-1-15,0 22 0,-21-22 0,0 22 16,0 0-16,0-1 0,0 1 15,0 21-15,0 0 0,0-1 0,0 1 16,-21 21-16,0 0 16,-1 21-16,1 1 15,21-1-15,-21 0 0,21 21 0,-21-21 16,21 22-16,0-1 0,0 22 16,0-22-16,0 0 0,0 1 0,0 20 15,0-21-15,0 1 0,0-1 0,0 0 16,0 1-16,0-1 0,0-21 0,0 22 15,0-22-15,0 21 0,0-21 0,0 0 16,0 1-16,21-1 0,-21 0 16,21-21-16,0 21 0,1-21 15,-1 0-15,0 0 0,0 0 0,0 0 16,22 0-16,-22 0 0,0-21 0,21 21 16,-21-21-16,22 0 0,-22 21 15,0-22-15,21 1 0,-20 0 0,-1 0 16,0-21-16,0 20 0,0 1 15,0 0-15,-21-21 0,22 21 0,-22-1 16,0 1-16,0 0 0,0 0 0,-22 21 16,1 0-1,0 0-15,0 0 0,0 21 16,0 0-16,-1-21 0,22 21 16,-21 1-16,21-1 0,-21 21 0,21-21 15,-21 0-15,21 1 0,0-1 0,0 0 16,0 0-16,0 0 0,0 0 0,0 1 15,0-1-15,0 0 0,21-21 16,0 0-16,0 0 16,1 0-16,-1 0 0,0 0 15,21 0-15,-21 0 0,1 0 16,-1-21-16,0 21 0,0-21 0,0 21 16,0-22-16,1 1 0,-1 0 0,0 0 15,0-21-15,0 20 16,0 1-16,-21-21 0,0 21 0,0 0 15,22-1-15,-22 1 0,0 0 0,0 0 16,-22 21 0,1 0-1,21 21-15,-21 0 16,21 0-16,0 1 16,0-1-16,0 0 0,21 0 15,0 0-15,1 0 0,-1 1 16,0-1-16,0 0 15,0 0-15,-21 0 32,0 0-32,0 1 15,21-22 17,1 0-17,-1 0-15,0 0 0,0 0 16,0 0-16,0-22 0,1 22 0,-1 0 15,0-21-15,0 0 16,0 21-16,0-21 0,1 0 0,-1 21 16,-21-21-16,21-1 0,0 1 0,-21 0 15,0 0-15,21 0 0,-21 0 0,0-1 16,21 22-16,-21-21 0,-21 21 31,21 21-15,-21 1-16,21-1 0,0 0 0,-21 0 15,21 0-15,0 0 0,-21 1 16,21-1-16,0 0 0,0 0 16,0 0-16,21 0 15,0-21-15,0 0 16,0 0-16,1 0 0,-1 0 16,21 0-16,-21 0 0,0 0 0,22 0 15,-22-21-15,21 0 0,-21 21 0,1-21 16,-1 21-16,0-21 0,0 0 0,0-1 15,0 1-15,1 0 0,-22 0 16,0 0-16,-22 21 47,1 21-47,0 0 0,21 0 16,-21 0-16,21 1 0,-21-22 0,0 21 15,21 0-15,0 0 0,-22 0 16,22 0-1,22-21 17,-22-21-32,21 21 0,0-21 15,0 0-15,0 21 0,0-21 16,1 0-16,-1 21 0,0-22 0,0 1 16,0 0-16,0 21 0,1-21 15,-1 21-15,0 0 0,-21-21 0,21 21 31,-21 21-31,0 0 16,0 0-16,0 0 16,0 1-16,0-1 15,21-21-15,-21 21 0,21 0 16,1-21-16,-1 0 0,0 0 16,0 0-16,0 0 0,0 0 15,1 0-15,-1 0 0,0 0 0,0 0 16,21-21-16,-20 21 0,-1-21 15,0 21-15,0-21 0,0-1 16,0 1-16,1 0 0,-1 0 0,-21 0 16,0-22-16,21 22 0,-21 0 0,0-21 15,0 21-15,0-22 0,0 22 0,0 0 16,-21 21-16,0 0 16,-1 0-16,1 0 0,0 0 0,0 0 15,0 21-15,0 0 0,-1 0 0,1 1 16,21-1-16,-21 0 0,0 0 15,21 0-15,-21 0 0,21 22 0,0-22 16,0 0-16,0 0 16,0 0-16,21-21 15,0 0-15,0 0 0,0 0 0,1 0 16,-1 0-16,0 0 0,0 0 16,0-21-16,0 0 0,1 0 15,-1 0-15,-21 0 16,0-1-1,-21 22 1,21 22-16,-22-1 16,22 0-16,-21 0 0,21 0 15,-21 0-15,21 1 0,0 20 0,0 0 0,-21-21 16,21 22-16,0 20 0,-21-20 0,21-1 16,0 21-16,0 1 15,0-1-15,0 1 0,0-1 0,-21 1 16,21-1-16,-22 1 0,22-1 0,-21 1 15,21-1-15,0-20 0,0 20 0,-21-20 16,0-1-16,21 0 0,0-21 0,-21 22 16,0-22-16,-1-21 0,1 21 0,21 0 15,-21-21-15,0 0 0,0 0 0,0 0 16,-1 0-16,1-21 0,0 0 16,0 21-16,0-21 0,21 0 0,-21-22 15,-1 22-15,1 0 0,21-21 16,0 20-16,0-20 0,0 0 0,0-1 15,0 22-15,0-21 0,0-22 0,0 22 16,0 0-16,0-22 0</inkml:trace>
  <inkml:trace contextRef="#ctx0" brushRef="#br0" timeOffset="19494.02">12192 3154 0,'-42'-21'0,"84"42"0,-106-63 15,43 42-15,21-22 0,-21 22 16,0 0-16,21-21 0,-21 21 0,21-21 16,-21 21-16,-1 0 62,1 0-62,0 0 0,0 0 16</inkml:trace>
  <inkml:trace contextRef="#ctx0" brushRef="#br0" timeOffset="19685.91">10626 3302 0,'0'0'0,"-22"0"16,-20 21-16,63-21 15,0 0 1,1 0-16,-1 0 0,0 0 0,21 0 15,-21 0-15,22 0 0,-22 0 16,21 0-16,-21 0 0,22-21 0,-22 21 16,21 0-16,-21-21 0,1 21 0,-1-21 15,21 21-15</inkml:trace>
  <inkml:trace contextRef="#ctx0" brushRef="#br0" timeOffset="20232.16">14287 3027 0,'22'-21'0,"-44"42"0,86-85 0,-43 43 0,0 0 16,0-21-16,1 21 0,-1 21 0,-21-22 16,21 1-16,-42 42 15,0 1-15,-1-1 16,1 21-16,0 0 0,0 1 0,21-1 16,-21 22-16,0-1 0,-1 1 0,1-1 15,21 1-15,-21-22 0,0 21 16,21 1-16,0-22 0,-21 1 15,0-1-15,21 0 0,-22-21 0,1 22 16,21-22-16,0 0 0,0 0 0,-21-21 16,21 21-16,-21 1 0,0-22 15,0-22 1,-1 1-16,1 0 16,0-21-16,21 21 0,-21-1 15</inkml:trace>
  <inkml:trace contextRef="#ctx0" brushRef="#br0" timeOffset="20987.31">13758 3535 0,'0'0'0,"0"-21"0,0 0 32,0-1-32,21 22 0,1 0 0,20-21 15,-21 21-15,43-21 0,-22 0 16,21 21-16,1-21 0,21 0 0,-22-22 16,22 22-16,-1 0 0,-20-21 15,21 20-15,-22-20 0,1 0 0,-1 21 16,-21-22-16,22 1 0,-43 21 15,21-22-15,-20 22 0,-1 0 0,-21 0 16,0 0-16,0 0 0,-21 21 16,-1 0-16,1 0 0,0 0 0,0 0 15,0 0-15,0 21 0,-1 21 16,22-21-16,-21 22 0,0-1 0,21 0 16,0 22-16,-21-22 0,0 22 15,21-22-15,-21 21 0,21-20 0,-22-1 16,22 0-16,-21 22 0,21-43 0,0 21 15,0 1-15,-21-22 0,21 21 0,-21-21 16,21 1-16,0-1 0,0 0 31,0-42-15,0 0-16,0-1 16,0 1-16,0 0 0,21 0 15,0 0-15,-21-22 0,21 22 0,1-21 0,-22 21 16,21-22-16,0 22 15,0 0-15,-21 0 0,21 21 0,0 0 16,1 0-16,-1 0 0,-21 21 16,21 0-16,-21 0 15,0 22-15,0-22 0,0 0 0,0 0 16,21 0-16,-21 1 0,0 20 16,21-21-16,0 0 0,-21 0 15,22-21-15,-1 0 0,0 22 0,21-22 16,-21 0-16,1 0 0,20 0 0,0 0 15,1 0-15,-22-22 0,21 22 16,0-21-16,1 0 0,-1 0 0,-21 21 16,22-42-16,-22 20 0,0 1 15,0 0-15,-21-21 0,0 21 0,0-1 16,0-20-16,0 21 0,0 0 0,0 0 16,-21 21-16,0 0 15,0 0-15,-1 21 0,-20 0 0,21-21 16,0 42-16,0-21 0,-1 1 0,22-1 15,0 0-15,0 21 0,0-21 0,0 1 16,0-1-16,0 0 0,0 0 16,22 0-16,-1 0 0,0-21 15,0 22-15,0-22 0,22 0 0,-1 0 16,-21 0-16,21 0 0,-20 0 0,20 0 16,-21 0-16,0 0 0,0 0 0,1 0 15,-22-22-15,21 1 0</inkml:trace>
  <inkml:trace contextRef="#ctx0" brushRef="#br0" timeOffset="21557.84">16954 2392 0,'0'0'0,"0"-21"0,-21-22 16,21 22-16,-21 0 0,0 0 16,0 21-16,0 0 0,-1 0 15,1 21-15,0 0 0,0 22 16,0-1-16,21 21 0,0 1 0,-21 21 16,21-1-16,-22 1 0,1 0 0,21-1 15,-21 1-15,0 21 0,0-22 16,0 22-16,-1-21 0,1 21 0,0-22 15,-21 22-15,21-21 0,-1 21 0,1 0 16,0-1-16,0 1 0,0-21 16,0 0-16,-1-1 0,1 1 0,21-22 15,0 1-15,0-1 0,0-20 16,-21-1-16,21-21 0,0 0 0,0 1 16,0-44-1,0 1-15,0 0 0,0 0 16,21 0-16,-21-22 0,0 22 0,0-21 15,0 21-15,21-22 0,-21 1 0,0 0 16,0-1-16,0-20 0,0 21 16,0-22-16,-21 1 0,0-1 0,21 1 15</inkml:trace>
  <inkml:trace contextRef="#ctx0" brushRef="#br0" timeOffset="21838.68">16171 3747 0,'0'0'0,"0"-64"16,0 22-16,-21-85 15,0 84-15,21-20 0,0-1 0,0 22 16,21 0-16,0-22 0,0 22 0,22 21 15,-22-22-15,42 22 0,-20-21 0,20 42 16,-20-21-16,20 21 0,-21 0 16,1 0-16,-1 0 0,0 21 0,-20 0 15,-1 0-15,0 22 0,-21-22 0,0 21 16,0 0-16,0 1 0,-21-1 0,0 0 16,-1 1-16,1-22 0,-21 21 15,21-21-15,0 1 0,-1-1 0,-20 0 16,21-21-16,21 21 0,-21-21 0,0 0 15,21-21 17,0 0-32,21 21 15,0-21-15,-21-1 0,21 1 0,0 0 16,0 0-16,1 21 0,-1-21 0,0 0 16</inkml:trace>
  <inkml:trace contextRef="#ctx0" brushRef="#br0" timeOffset="22206.47">16785 3196 0,'0'0'0,"21"-21"0,-21 0 16,0 0-16,21 0 0,-21-1 16,22 1-16,-1 0 15,0 0-15,0 21 0,0 0 16,0 0-16,1 0 0,-1 0 16,0 0-16,0 0 0,0 0 0,0 21 15,22 0-15,-22 0 0,0 22 16,-21-22-16,21 21 0,-21 1 0,0-22 15,0 21-15,0 0 0,0-20 0,0-1 16,-21 21-16,21-21 0,-21-21 0,0 21 16,21 1-16,-21-22 0,-1 0 15,22-22 1,0 1-16,0 0 16,0 0-16,0 0 0,0 0 0,0-1 15,0-20-15,0 21 0,22-21 0,-22 20 16,0 1-16,21-21 15,0 21-15,-21 0 0,21-1 0,0 22 16,-21-21-16,21 21 0,1 0 16,-1 0-16,0 0 15,0 0-15,0 21 16</inkml:trace>
  <inkml:trace contextRef="#ctx0" brushRef="#br0" timeOffset="22638.08">17716 3112 0,'0'-22'0,"0"44"0,22-65 0,-22 22 16,0 0-16,0 0 15,-22 21-15,1 0 16,0 0-16,0 0 0,0 0 16,0 21-16,-1-21 15,-20 21-15,21 0 0,0 0 0,0 22 16,-1-22-16,1 21 0,21 1 0,-21-22 15,21 21-15,0-21 0,0 22 16,0-22-16,0 21 0,21-21 16,0 0-16,1-21 0,-1 22 0,21-22 0,0 21 15,1-21-15,-1 0 0,0 0 0,1 0 16,-1-21-16,0-1 0,1 1 16,-1 0-16,0 0 0,1 0 15,-22 0-15,0-22 0,0 22 0,-21-21 16,0 21-16,0-22 0,0 1 0,-21 0 15,0 20-15,0-20 0,-22 21 0,22-21 16,-21 20-16,21 22 0,-22-21 16,22 21-16,-21 0 0,21 0 0,-22 0 15,22 0-15,0 0 0,0 21 0,0-21 16,0 22-16,-1-1 0,22 0 16,0 0-16,0 0 0,22 0 15,-1-21 1,0 0-16,0 0 0,21 0 0,-20 0 15,20 0-15</inkml:trace>
  <inkml:trace contextRef="#ctx0" brushRef="#br0" timeOffset="23030.86">18288 2667 0,'0'0'0,"21"-63"0,0 20 16,22 1-16,-43 0 0,21-1 0,0 1 15,0 21-15,-21 0 0,21-1 0,-21 1 16,0 42-1,0 1-15,-21 20 0,0 0 16,21 1-16,-21 20 0,0 1 16,-1-1-16,22 22 0,-21-22 0,0 22 15,0 0-15,21-1 0,0 22 0,-21-21 16,0-1-16,21 1 0,-22 0 16,22 21-16,-21-22 0,0 22 0,21 0 15,-21 0-15,0 21 0,0-21 0,-1-1 16,1 1-16,0 0 0,0 0 0,0 0 15,0-22-15,21 1 0,-22-21 0,1-22 16,21 0-16,-21 1 0,21-22 0,0 0 16,0 0-16,0-42 15,0 0 1,0 0-16,0-1 0,0-20 16,0 21-16,21-21 0,-21 20 0,0-20 15,0-21-15,21 20 0,1 1 0,-22-22 16,21 1-16,-21-1 0,21 1 0,-21-22 15,21 22-15,0-22 0,-21 0 0,0 1 16,21-1-16</inkml:trace>
  <inkml:trace contextRef="#ctx0" brushRef="#br0" timeOffset="23289.71">18140 3429 0,'0'0'16,"0"-42"-16,21-22 0,-21 1 0,0 20 0,0 1 16,21 0-16,21-43 15,-42 64-15,22 0 0,-1 0 16,0-1-16,0 22 0,21 0 0,-20 0 15,-1 0-15,0 0 0,0 22 0,0-1 16,0 0-16,-21 21 0,0-21 0,0 22 16,0-1-16,0 0 0,-42-20 15,21 20-15,0-21 0,-22 21 0,22-20 16,-21-1-16,21 0 0,-22 0 0,22 0 16,0-21-16,0 21 0,0-21 0,0 0 15,42 0 16,0-21-31,0 21 0,0-21 16,0 0-16,1 21 0,-1-21 16</inkml:trace>
  <inkml:trace contextRef="#ctx0" brushRef="#br0" timeOffset="23599.04">18500 3323 0,'0'0'0,"0"-21"0,21 0 0,0 21 16,-21-21-16,21 21 0,0-21 0,0-1 15,1 1-15,-1 0 0,0 0 0,0-21 16,0 20-16,0 1 0,1 0 0,-1-21 16,-21 21-16,0-1 15,0 1-15,-21 21 16,-1 21-16,1 1 16,0-1-16,0 0 0,0 21 0,0-21 15,-1 22-15,1-1 0,0-21 16,21 22-16,0-22 0,0 21 0,0-21 15,0 0-15,0 1 0,0-1 0,0 0 16,0 0-16,21 0 0,0-21 16,1 0-16,-1 0 0,21 0 15,-21 0-15,0 0 0,1 0 0,-1 0 16,21 0-16,-21-21 0,-21 0 0,21 21 16,1-21-16,-1 0 0</inkml:trace>
  <inkml:trace contextRef="#ctx0" brushRef="#br0" timeOffset="23954.82">18944 3154 0,'0'0'0,"0"-21"16,0 0-16,0-1 0,21 22 16,-21-21-16,21 0 0,-21 0 15,22 21-15,-1-21 0,0 21 16,0-21-16,0-1 0,0 22 0,1 0 16,-1 0-16,0 0 0,0 0 0,0 0 15,0 22-15,1-22 0,-22 21 0,0 21 16,21-21-16,-21 0 0,0 22 15,0-22-15,0 21 0,0-21 0,0 1 16,-21 20-16,-1-21 0,1 0 16,0 0-16,0 1 0,0-1 15,0-21-15,21-21 32,0-1-32,0 1 0,0 0 15,0 0-15,0 0 0,21 0 0,0-22 16,0 1-16,-21 21 0,21-22 15,0 1-15,1 21 0,-1-21 0,0-1 16,0 1-16,0 21 0,0 0 16,-21-22-16,22 22 0,-1 0 0,0 0 15,-21 0-15,21-1 0,0 1 16,-21 0-16</inkml:trace>
  <inkml:trace contextRef="#ctx0" brushRef="#br0" timeOffset="24955.24">19960 2201 0,'-21'0'16,"0"0"-16,0 0 16,21 22-1,-22-1-15,22 0 0,-21 0 0,0 21 16,21-20-16,-21 41 0,21-21 15,-21 22-15,0-22 0,-1 22 0,1-1 16,0 1-16,0-1 0,0 1 16,21-1-16,-21-20 0,-1 20 0,22-21 15,0 22-15,0-22 0,0 1 0,0-22 16,0 21-16,0-21 0,22 0 0,-1 1 16,-21-1-16,21-21 0,0 0 15,21 0-15,-20 0 0,-1 0 0,0 0 16,0 0-16,21-21 0,-20-1 0,-1 1 15,0 0-15,0 0 0,0 0 0,0 0 16,1-22-16,-1 22 0,0-21 16,-21 21-16,21-22 0,-21 22 15,0 0-15,0 0 0,0 0 0,0-1 16,-21 44 15,21-1-31,-21 0 16,21 0-16,-21 0 0,21 0 0,0 22 15,0-22-15,0 0 0,0 0 0,0 0 16,0 1-16,0-1 0,0 0 0,0 0 16,21 0-16,0-21 15,0 0-15,0 21 0,0-21 16,1 0-16,-1 0 0,0 0 16,0-21-16,0 21 0,-21-21 0,21 0 15,1 21-15,-1-21 0,0 0 0,0-1 16,0 1-16,0 0 0,1 0 15,-22-21-15,21 20 0,-21 1 0,0 0 16,0 0-16,0 0 0,0 0 0,-21 21 47,21 21-47,-22 0 0,22 0 0,-21-21 16,21 42-16,0-20 0,-21-1 0,21 0 15,0 0-15,0 0 0,0 0 16,0 1-16,0-1 0,0 0 0,0 0 15,21 0-15,0 0 16,1-21-16,20 0 0,-21 0 0,0 0 16,22 0-16,-22 0 0,21 0 0,0 0 15,-20 0-15,20-21 0,-21 0 0,21 0 16,1 21-16,-22-21 0,21-22 16,-21 22-16,1 0 0,-1-21 0,0 21 15,0-22-15,-21 22 0,0 0 0,0-21 16,0 20-16,0 1 0,0 0 15,-21 21-15,0 0 0,0 0 16,-1 21-16,22 0 0,-21 1 16,21-1-16,0 0 0,0 0 15,0 21-15,0-20 0,0 20 0,0-21 16,0 0-16,0 22 0,0-22 0,0 0 16,0 21-16,0-21 0,0 1 15,0-1-15,0 0 16,-21-21-1,21-21 1,-21 21-16,21-21 0,0-1 16,0 1-16,0 0 0,-21 0 15,21 0-15,-21 0 0,-1-22 16,22 22-16,-21-21 0</inkml:trace>
  <inkml:trace contextRef="#ctx0" brushRef="#br0" timeOffset="25142.13">20383 2667 0,'0'0'0,"-21"-21"0,0 21 16,0 0-16,21-21 15,0 0 1,-21-1 31,0 22-47,-1 0 15,1 0-15,0 0 0</inkml:trace>
  <inkml:trace contextRef="#ctx0" brushRef="#br0" timeOffset="25302.04">19537 2794 0,'0'0'0,"-43"21"0,22-21 0,0 21 0,0 1 16,42-22 15,0 0-31,0 0 0,1 0 15,-1 0-15,0 0 0,21 0 16,-21 0-16,1-22 0,-1 22 0,-21-21 16,21 21-16,0-21 0</inkml:trace>
  <inkml:trace contextRef="#ctx0" brushRef="#br0" timeOffset="27382.62">21971 3260 0,'0'-21'16,"0"-1"-1,0 1-15,0 0 16,0 0-16,21 0 0,0 0 16,0-1-16,1 22 0,-1-42 0,21 21 15,-21 0-15,22 0 0,-1-22 0,0 22 16,1-21-16,-22 21 0,21-22 0,-21 1 16,22 0-16,-43-1 0,21 1 15,-21 0-15,0-1 0,0 1 0,0 0 16,0 20-16,-21-20 0,-1 21 0,1 0 15,0 0-15,0-1 0,0 1 16,0 21-16,-1 0 0,1 0 16,0 0-16,0 21 0,0 1 0,0-1 0,21 21 15,-22 0-15,22 22 0,-21-1 16,0 1-16,21-1 0,0 1 16,-21-1-16,0 22 0,0-21 0,-1 20 15,22 1-15,-21 0 0,0-1 0,0 22 16,0-21-16,21 21 0,-21-1 0,-1 1 15,1 0-15,0 0 0,0 0 0,0 0 16,21-22-16,-21 1 0,21 0 16,-22-1-16,22 1 0,0-22 0,0 1 15,0-1-15,0-20 0,0-1 16,0 0-16,0-20 0,0 20 0,22-42 16,-1 21-16,0-21 0,0 0 0,0 0 15,22-21-15,-22 0 0,21 0 0,0-1 16,1-20-16,-1 0 0,0 21 0,1-22 15,20 1-15,-20-22 0,-1 22 0,0 0 16,1-22-16,-1 22 0,-21-22 16,0 1-16,-21-1 0,0 1 0,0-1 15,0 1-15,-42-1 0,21 1 0,-22 21 16,1-22-16,0 22 0,-1-1 0,-20 1 16,21 0-16,-1 21 0,1-22 0,-22 22 15,22 0-15,21 0 16,-21 21-16,20-21 0,1 21 0,0 0 15,21-22-15,0 1 0,21 0 16,0 21-16,1-21 0,-1 0 16,21 21-16,0-21 0,1-1 15,20 1-15,-20-21 0,20 21 0,1 0 16,20-22-16,-20 22 0,-1-21 0,1-1 16,-22 22-16,0-21 0,1 21 0,-22-22 15,-21 22-15,0 0 0,0 0 0,0 0 16,0 0-16,-21 21 0,0 0 15,-1 0-15,1 0 0,0 0 0,0 0 16,-21 0-16,20 0 0,1 0 16,0 21-16,0 0 0,0 0 0,21 0 15,0 0-15,0 1 0,0-1 16,0 0-16,0 0 0,0 0 0,0 0 16,21 1-16,0-1 0,0 0 15,0 0-15,22 0 0,-22-21 0,0 21 0,0-21 16,0 0-16,22 0 0,-22 0 15,0 0-15,0 0 0,0 0 0,1 0 16,-1 0-16,0 0 0,0-21 0,21 0 16,-20 0-16,-1 0 0,0 0 15,0-1-15,0 1 0,0 0 0,1 0 16,-1-21-16,-21 20 0,0 1 16,21 0-16,-21 0 0,0 0 0,21 0 15,-21-1-15,0 1 16,-21 42-1,0 1 1,21-1-16,0 0 0,0 0 0,-21 21 16,21-20-16,0-1 0,0 0 0,0 21 15,0-21-15,0 1 0,21-1 0,-21 0 16,21 0-16,0 0 0,0 0 16,0-21-16,1 0 0,-1 0 15,0 0-15,21 0 0,-21 0 16,1-21-16,-1 21 0,-21-21 0,21 0 15,-21 0-15,0-22 0,0 22 16,0 0-16,0 0 0,0 0 16,-21 0-16,0-1 0,21 1 0,-22 0 15,1 0-15,0 0 0,0 21 0,0-21 16,0 21-16,-1 0 0,1-22 16,42 22 15,1-21-16,20 21-15,-21 0 0,0 0 0,22 0 16,-22 0-16,21 0 16,-21 0-16,22 0 0,-1 0 0,-21 0 15,21 0-15,-20 0 0,-1 0 0,0 0 16,0 21-16,0 1 0,-21-1 0,21-21 16,-21 21-16,0 0 0,0 0 0,0 0 15,0 1-15,0-1 16,0 0-16,0 0 0,0 0 0,0 0 15,-21 1-15,0-1 0,21 0 16,0-42 31,0 0-47,0-1 16,0 1-16,0 0 0,0 0 15,0-21-15,0 20 0,0 1 0,21 0 16,0 0-16,1 0 0,-22 0 15,21-1-15,0 1 0,0 0 0,0 21 16,0 0-16,1 0 0,-1 0 0,0 0 16,0 0-16,-21 21 0,21 0 15,-21 1-15,0-1 0,21 0 16,-21 0-16,22 0 0,-22 0 0,0 22 16,0-22-16,0 0 0,0 0 0,0 0 15,0 1-15,0-1 0,-22 0 16,1-21 15,21-21-15,0 0-16,0-1 0,0 1 0,0 0 15,21 0-15,-21 0 0,22 0 0,-1-1 16,-21 1-16,21-21 0,0 21 16,0 0-16,0-22 0,1 22 0,-1 0 15,0 0-15,0 21 0,0 0 0,0 0 16,1 0-16,-1 0 0,-21 21 15,21 0-15,-21 0 16,0 22-16,21-22 0,-21 0 16,0 0-16,0 21 0,0-20 0,0-1 15,0 21-15,0-21 0,0 0 0,0 1 16,0-1-16,-21 0 0,0-21 31,21-21-15,0 0-16,0-1 0</inkml:trace>
  <inkml:trace contextRef="#ctx0" brushRef="#br0" timeOffset="28830.83">25506 2752 0,'21'0'16,"0"0"-16,21 0 15,-20 0-15,20 0 0,0-21 0,1-1 16,20 1-16,-21 0 15,22 0-15,-22-21 0,1 20 0,-1-20 16,0 0-16,1-1 0,-22 22 0,-21-63 16,0 41-16,0 22 15,-21-21-15,-1 21 0,-20-1 0,0 1 16,-22 0-16,22 21 0,-22 0 0,1 0 16,21 0-16,-22 0 0,22 21 0,-1 22 15,1-22-15,0 21 0,21-21 16,-1 22-16,22-1 0,0 21 0,0-20 15,0-1-15,0 0 0,22 1 0,-1 20 16,0-20-16,0-1 0,21 0 16,-20 1-16,20-1 0,-21 0 15,0 1-15,22-1 0,-22 0 0,0 1 16,-21-22-16,0 21 0,0 0 0,0-20 16,-21-1-16,0 0 0,-1 0 0,-20 0 15,0-21-15,-1 0 0,1 0 16,-21 0-16,20 0 0,-20-21 0,20 0 15,1 0-15,-21 0 0,20-1 0,22 1 16,-21 0-16,-1-21 0,22 21 0,0-1 16,21-20-16,0 21 0,-21-21 15,21 20-15,0-20 0,0 21 0,0 0 16,0 0-16,21 21 0,0 0 16,0 0-16,1 0 0,-1 0 15,0 21-15,0-21 0,-21 42 0,21-21 16,0 0-16,-21 1 0,0 20 15,22-21-15,-1 21 0,-21-20 0,21 20 16,0 0-16,-21-21 0,21 1 0,0 20 16,1-21-16,-1 0 0,0 0 0,0 1 15,0-22-15,22 0 0,-22 0 16,21 0-16,0 0 0,-20 0 0,20 0 16,0-22-16,1 22 0,-1-21 15,0 0-15,1-21 0,-22 21 0,0-1 16,0-20-16,0 21 0,0 0 0,1-22 15,-22 22-15,0-21 0,0 21 16,0 0-16,0-1 0,0 1 16,-22 21-1,1 0-15,21 21 0,-21 1 16,0-22-16,0 21 0,21 0 0,-21 0 16,21 21-16,-22-20 0,22-1 0,0 0 15,0 21-15,0-21 0,0 1 0,0-1 16,22 0-16,-1-21 0,0 21 0,0-21 15,21 0-15,-20 0 16,-1 0-16,0 0 0,0 0 0,21 0 0,-20 0 16,-1-21-16,0 0 0,0 0 15,0-1-15,0 1 0,1 0 0,-22 0 16,21 0-16,-21 0 0,21-1 16,-21-20-16,0 21 0,0 0 15,0 0-15,-21 21 31,0 21-31,21 0 0,0 0 16,0 0-16,0 0 0,0 22 16,0-22-16,0 0 0,0 21 0,0-20 15,0 20-15,0-21 0,0 0 16,21 0-16,0 1 0,0-22 0,0 21 16,0-21-16,22 0 0,-22 0 0,0 0 15,21 0-15,-20 0 0,-1-21 16,21 21-16,-21-22 0,0 1 0,1 0 15,-1 0-15,0-21 0,0 20 0,-21 1 16,0-21-16,0 21 0,0-22 0,0 22 16,0-21-16,0 21 0,0 0 15,0-1-15,0 1 0,0 0 0,0 42 32,0 0-32,-21 1 15,21-1-15,0 21 0,-21-21 16,21 22-16,0 20 0,0-21 15,0 22-15,0-1 0,0 1 0,0-1 16,0 1-16,0 21 0,0-1 0,0-20 16,0 20-16,0 1 0,0 0 0,0-1 15,0 1-15,-21-21 0,-1 20 0,1-20 16,0-1-16,21-20 0,-21-1 0,0 0 16,21-21-16,0 22 0,-21-43 0,21 21 15,0-42 16,21 0-31,-21-1 0,21 1 16,0 0-16,-21-21 0,21 21 16,-21-22-16,21 22 0,1-21 0,-1-1 15,-21 1-15,21-21 0,-21 20 0,21-20 16,0-1-16,-21 1 0</inkml:trace>
  <inkml:trace contextRef="#ctx0" brushRef="#br0" timeOffset="29126.17">26776 3154 0,'0'0'0,"0"-21"0,0-22 0,0 22 0,0 0 16,0 0-16,0 0 0,21 0 0,0-1 16,0 1-16,22 21 15,-22 0-15,21 0 0,-21 0 0,22 0 16,-1 0-16,0 0 0,-21 0 16,22 21-16,-22 1 0,-21-1 15,0 0-15,-21 0 0,0 0 16,-1 0-16,-20 1 0,0-1 15,-1 0-15,1 0 0,0 0 0,-1-21 16,1 21-16,21 1 0,-21-1 0,20-21 16,-20 21-16,21 0 0,42-21 31,21 0-15,-20 0-16,-1 0 15,0-21-15,21 21 0,-21-21 0,22 21 0,-22-21 16,21-1-16</inkml:trace>
  <inkml:trace contextRef="#ctx0" brushRef="#br0" timeOffset="29396.02">27305 3027 0,'21'-21'0,"-42"42"0,63-63 16,-42 20-16,21 1 0,-21 0 16,0 0-16,0 0 0,0 0 15,0-1 1,-21 22-16,0 0 15,0 22-15,0-1 16,0-21-16,-1 21 0,1 0 16,0 0-16,0 0 0,21 1 0,0-1 15,0 0-15,0 21 0,0-21 16,0 1-16,0-1 0,21 0 16,-21 0-16,21-21 0,0 0 0,1 0 15,-1 0-15,0 0 0,0 0 16,0 0-16,0 0 0,1-21 0,-1 21 15,0-21-15,0 21 0</inkml:trace>
  <inkml:trace contextRef="#ctx0" brushRef="#br0" timeOffset="29746.82">27601 2942 0,'0'0'0,"0"-21"16,0 0-16,0 0 16,0 0-1,21 21-15,1 0 16,-1 0-1,0 0-15,0 0 0,0 0 16,0 21-16,-21 0 0,22 0 0,-22 0 16,21-21-16,-21 43 0,0-22 0,0 0 15,0 0-15,0 0 0,0 0 16,0 1-16,0-1 0,-21 0 16,-1-21-16,22 21 0,-21-21 15,21-21 1,0 0-1,0 0-15,0-1 16,0 1-16,0 0 0,0 0 16,0 0-16,21 0 0,1-1 0,-22 1 15,21 21-15,0-21 0,0 0 0,-21 0 16,21 0-16,0-1 0,1 22 16,-22-21-16,21 21 0,0 0 0,0 0 15,-21-21-15,21 21 0,0 0 0,1 0 16</inkml:trace>
  <inkml:trace contextRef="#ctx0" brushRef="#br0" timeOffset="31242.79">28554 2688 0,'0'0'16,"0"-21"-16,0-21 15,0 21-15,0-1 0,-21 1 0,-1 21 16,1 0-16,0 0 0,0 0 15,0 0-15,0 21 0,-1 22 16,1-22-16,0 21 0,0-21 0,21 22 16,-21-1-16,21 0 0,0-20 15,0 20-15,0 0 0,0-21 0,0 22 16,21-22-16,0 21 0,0-21 16,0 1-16,1-1 0,20 0 0,-21 0 15,0 0-15,22-21 0,-22 0 16,21 0-16,-21 0 0,22 0 0,-22 0 15,21-21-15,-21 21 0,22-21 0,-22 0 16,0 0-16,0-1 0,0-20 0,0 21 16,1-21-16,-1-1 0,0 1 15,0 0-15,0-22 0,0 1 0,1 20 16,-1-20-16,0-1 0,-21 22 0,21-22 16,-21 22-16,21 21 0,-21-21 0,0 20 15,0 1-15,0 0 0,-21 42 31,0 0-31,0 1 0,0-1 16,-1 21-16,1 0 0,0 1 0,0 20 16,21-20-16,-21-1 0,21 21 15,-21-20-15,21 20 0,0-20 0,0-1 16,0 0-16,0-21 0,0 22 0,0-1 16,21-21-16,0 0 0,0 22 0,0-22 15,22-21-15,-22 21 0,0 0 16,0-21-16,21 0 0,-20 0 0,-1 0 15,21 0-15,-21-21 0,0 0 0,22 0 16,-22 0-16,0-1 0,0 1 0,-21 0 16,21 0-16,-21 0 15,22-22-15,-22 22 0,0-21 0,0 21 16,0 0-16,0-1 0,0 1 0,-22 21 16,1 0-16,0 0 15,0 0-15,0 21 0,0 1 16,-1-1-16,1 0 0,0 0 0,0 0 15,21 22-15,0-22 0,0 0 16,-21 0-16,21 0 0,0 0 0,0 1 0,0-1 16,0 0-16,0 0 15,21-21-15,0 21 0,0-21 16,0 0-16,1 0 0,-1 0 0,0-21 16,0 21-16,0-21 0,0 0 15,1 0-15,-22-1 0,21 1 16,-21 0-16,0 0 0,21 0 0,0-22 15,-21 22-15,21 0 0,-21 0 0,0 0 16,0 0-16,-21 42 31,0-21-31,21 21 16,0 0-16,0 0 0,-21 0 0,21 1 16,0-1-16,0 0 0,0 0 15,0 0-15,0 0 0,21 1 0,-21-1 16,21-21-16,0 21 0,0-21 15,1 0-15,-1 0 0,21 0 0,-21 0 16,0 0-16,1 0 0,-1 0 0,0-21 16,0 21-16,21-21 0,-20-1 0,-1 1 15,0 0-15,-21 0 0,21 0 16,0 0-16,0-1 0,-21-20 0,0 21 16,0 0-16,0 0 0,0-1 0,-21 22 31,21 22-31,-21-1 15,21 0-15,0 0 16,0 0-16,0 0 0,0 1 0,0-1 16,0 0-16,0 0 0,0 0 0,0 0 15,0 1-15,0-1 0,21-21 16,-21 21-16,21-21 16,-42 0 15,0 0-31,0 0 15,21-21-15,-21 21 16,0 0-16,42 0 47,0 0-47,0 0 0,0 0 16,0 0-16,22-21 0,-22 21 0,21 0 15,-21 0-15,22-22 0,-1 22 0,0-21 16,-20 0-16,20 21 0,0-21 15,-21 0-15,22 0 0,-22-1 0,21 1 16,-21 0-16,1 0 0,-1-21 0,0 20 16,-21 1-16,0-21 0,0 21 0,0 0 15,0-1-15,-21 22 16,0 0-16,-1 0 16,1 22-16,0-1 0,21 0 0,-21 0 15,21 21-15,0-20 0,0 20 16,0-21-16,0 21 0,0-20 15,0-1-15,0 21 0,0-21 0,0 0 16,0 1-16,0-1 0,0 0 0,0 0 16,0 0-1,-21-21 1,0 0-16,-1 0 16,1 0-16,-21 0 0,0 0 0,-22 0 15,1 0-15,-1 0 0,-21 0 0</inkml:trace>
  <inkml:trace contextRef="#ctx0" brushRef="#br0" timeOffset="32286.34">720 5419 0,'0'0'0,"21"-21"0,0-1 16,0 22-16,0-21 0,-21 42 47,0 1-47,0-1 15,-21 21-15,21-21 0,0 22 0,-21-22 16,21 0-16,0 21 0,0-21 0,0 1 16,0-1-16,0 0 0,0 0 15,0 0-15,0 0 16,0-42-1,0 0-15,0 0 16,0 0-16</inkml:trace>
  <inkml:trace contextRef="#ctx0" brushRef="#br0" timeOffset="32590.17">762 5165 0,'0'0'16,"-21"0"-16,0 0 0,-1 0 0,1 0 15,0 0-15,42 0 32,0 0-17,1 0-15,-1-21 0,0 21 16,-21-22-16,21 22 0,-21-21 16,0 0-16,-21 0 15,0 21-15,0 0 16,-1 0-16,1 0 0,0 0 15,-21 21-15,21 0 0,21 0 16,-22 1-16,22-1 0,0 0 16,0 0-16,0 0 0,22 0 0,-1-21 15,0 22-15,0-1 0,0-21 0,0 0 16,1 21-16,20-21 0,-21 0 16</inkml:trace>
  <inkml:trace contextRef="#ctx0" brushRef="#br0" timeOffset="33053.9">1185 5334 0,'0'21'16,"-21"0"-16,0-21 15,0 22-15,0-1 16,-1-21-16,22 21 16,0 0-16,-21-21 0,21 21 15,0 0-15,0 1 16,0-1-16,-21-21 0,21 21 15,0-42 32,0 0-47,0-1 16,0 1-16,0 0 0,0-21 16,0 21-16,21-1 0,0-20 15,1 21-15,-1 0 0,0-22 0,0 22 16,0 0-16,22 0 0,-22 21 15,0 0-15,21 0 0,-21 0 0,1 0 16,20 21-16,-21 0 0,0 0 0,0 1 16,1-1-16,-1 21 0,-21-21 15,0 22-15,0-22 0,0 21 16,0-21-16,0 22 0,0-22 16,0 0-16,-21 0 0,-1 0 0,22 0 15,0 1-15,22-44 31,-1 22-15,21-21-16,-21 0 0,22 0 16,-22-21-16,21 20 0,0 1 0</inkml:trace>
  <inkml:trace contextRef="#ctx0" brushRef="#br0" timeOffset="34406.67">2286 4741 0,'0'0'0,"0"-42"0,0 0 15,0 21-15,0-1 0,-21 22 16,0 0-16,-1 0 16,22 22-16,-21-1 0,21 0 15,0 21-15,-21 1 0,21-1 0,-21 0 16,21 22-16,0-1 0,0 1 0,-21-1 16,21 1-16,-21-1 0,-1-20 15,22 20-15,0 1 0,0-22 0,0 0 16,-21 1-16,21-1 0,0-21 0,0 21 15,0-20-15,0-1 0,21-21 16,1 0-16,-1 0 16,0 0-16,0 0 0,0 0 0,22-21 15,-22-1-15,0 1 0,21 0 16,-21 0-16,1-21 0,-1 20 0,21 1 16,-21-21-16,0 21 0,-21-22 0,0 1 15,22 21-15,-22-21 0,0-1 16,0 22-16,0 0 0,0-21 0,0 20 15,0 1-15,-22 21 16,22 21 0,-21 1-16,21-1 0,0 0 0,0 21 15,0-21-15,0 22 0,0-22 0,0 21 16,0-21-16,0 22 16,0-22-16,0 0 0,0 0 0,0 0 15,0 1-15,21-1 0,1 0 0,-1-21 16,0 0-16,0 0 15,0 0-15,0 0 0,1 0 0,-1-21 16,0 21-16,0-21 0,0-1 0,0 1 16,1 0-16,-1 0 0,0 0 15,-21 0-15,0-1 0,0 1 0,0 0 16,0-21-16,0 21 0,0-1 0,0 1 16,0 0-16,0 42 46,0 0-46,0 1 0,0-1 0,0 0 16,0 0-16,0 0 0,0 0 16,0 22-16,0-22 0,0 0 0,0 0 15,0 0-15,0 1 0,21-22 16,0 0-16,0 21 0,1-21 16,-1 0-16,0 0 0,0 0 15,0-21-15,0 21 0,1-22 0,-1 1 16,21 21-16,-21-21 0,0 0 15,1 0-15,-1 0 0,0-22 0,0 22 16,-21 0-16,0 0 0,0-22 0,0 22 16,0 0-16,0 0 15,-21 21-15,0 0 0,0 0 16,-1 0-16,1 0 0,0 0 0,21 21 16,0 0-16,-21-21 0,21 21 0,0 1 15,0-1-15,0 0 0,0 0 16,21 21-16,-21-20 0,21-1 0,0 0 15,1 0-15,-1-21 0,-21 21 0,21 0 16,0 1-16,0-22 0,0 21 0,1-21 16,-1 0-16,0 0 15,0 0-15,0 0 0,0 0 16,1 0-16,-1 0 0,0-21 0,0 21 16,0-22-16,0 1 0,1 21 15,-1-21-15,0 0 0,-21 0 16,21 0-16,-21-1 0,21-20 0,-21 21 15,0 0-15,0 0 0,0-1 0,0 1 16,0 0-16,-21 42 31,21 0-31,0 1 16,-21 20-16,21-21 0,0 0 0,0 0 16,0 1-16,0-1 0,0 0 15,0 0-15,0 0 0,-21 0 16,21 1-16,0-1 0,0-42 47,0-1-32,0 1-15,21 21 0,0-21 0,-21-21 16,21 21-16,-21-1 0,21 1 0,1-21 16,-1 21-16,0-22 0,-21 1 15,21 21-15,0 0 0,0-22 0,1 22 16,-1 21-16,0 0 0,0 21 15,0 1-15,-21-1 16,21 0-16,-21 0 16,0 21-16,0-20 0,0-1 0,22 21 15,-22-21-15,0 0 0,0 1 0,0-1 16,0 0-16,0 0 0,0 0 0,0 0 16,0 1-16,-22-22 15,1 0 1,0 0-16,0 0 15,-21 0-15,20-22 0,-20 1 0,0 21 16,-1-21-16</inkml:trace>
  <inkml:trace contextRef="#ctx0" brushRef="#br0" timeOffset="34614.55">2159 5080 0,'-21'0'0,"42"0"0,-63 0 0,20 0 0,22-21 15,0 0 1,22 0-16,20 21 0,0-22 16,1 22-16,-1-21 0,21 0 0,-20 21 15,20-21-15,-20 21 0,-1-21 16,0 21-16,1 0 0,-1-21 0,-21 21 16,0-22-16,0 22 0,1 0 0,-1-21 15</inkml:trace>
  <inkml:trace contextRef="#ctx0" brushRef="#br0" timeOffset="35054.3">4762 4805 0,'0'0'0,"22"-42"0,-1-1 0,0 22 16,0-21-16,0-1 0,-21 22 0,21 0 0,1 0 15,-22 42 1,0 0-16,0 0 16,0 22-16,0 20 0,0-20 0,0 20 15,-22 1-15,22-1 0,0 22 16,-21-22-16,21 1 0,0-1 16,-21-20-16,21 20 0,0-21 0,0 1 15,-21-1-15,21 0 0,0 1 0,0-22 16,0 0-16,0 0 0,0 0 15,-21-21 1,0 0 0,-1-21-16,1 0 0,0 21 0</inkml:trace>
  <inkml:trace contextRef="#ctx0" brushRef="#br0" timeOffset="36071.72">4403 5376 0,'0'0'0,"-22"-21"15,1 21-15,21-21 0,0 0 16,0 0-16,21 0 0,1-1 15,-1 22-15,21-21 0,0 21 16,22-21-16,-22 0 0,22 0 0,-1 0 16,1-1-16,-1 1 0,22-21 0,-22 21 15,1-22-15,-22 1 0,22 21 16,-22-21-16,0-1 0,1 1 0,-22 0 16,0 20-16,0-20 0,-21 21 0,0 0 15,0 0-15,0-1 0,0 1 0,-21 21 16,0 0-16,0 0 15,0 0-15,-1 21 0,1 22 16,21-22-16,-21 21 0,21 1 0,0 20 16,0 1-16,0-22 0,-21 21 15,21 1-15,0-1 0,-21-20 16,21 20-16,0-20 0,0-1 0,0 0 16,0 1-16,0-1 0,0-21 0,0 21 15,0-20-15,-21-1 0,21 0 0,0 0 16,0-42 15,0 0-31,0 0 0,21-1 16,-21-20-16,21 21 0,-21 0 15,0 0-15,21-22 0,0 22 16,0 0-16,-21 0 0,22 0 0,-1-1 16,-21 1-16,0 0 0,21 21 15,0 0-15,-21 21 16,21 0-16,-21 1 0,21 20 15,-21-21-15,22 0 0,-22 0 16,0 1-16,21 20 0,-21-21 0,21 0 16,0 0-16,-21 1 0,21-1 0,0-21 15,1 21-15,-22 0 0,21-21 0,0 0 16,0 0-16,0 0 0,0 0 16,1 0-16,-1 0 0,21-21 0,-21 0 15,0 0-15,22 21 0,-22-22 16,0 1-16,0 0 0,0 0 0,1 0 15,-1-22-15,0 22 0,-21 0 0,0-21 16,0 21-16,0-1 0,0 1 16,0 0-16,0 0 0,0 0 15,0 42 1,0 0-16,0 0 16,0 0-16,-21 1 0,21-1 15,0 0-15,0 0 0,0 0 0,0 0 16,0 22-16,21-22 0,0 0 0,-21 0 15,21-21-15,22 21 0,-22 1 0,0-22 16,0 0-16,21 0 0,-20 0 16,-1 0-16,0 0 0,0 0 15,21 0-15,-20 0 0,-1-22 0,0 22 16,0-21-16,0 0 0,0 0 16,-21 0-16,22 0 0,-22-1 0,0-20 15,0 21-15,21 0 0,-21 0 16,0-22-16,0 22 0,0 0 0,0 0 15,0 0-15,-21 21 16,21 21-16,-22-21 16,22 21-16,-21 0 0,21 0 0,0 0 15,0 1-15,0-1 0,0 0 16,0 0-16,0 0 0,0 0 16,21 1-16,-21-1 0,22 0 0,-22 0 15,0 0-15,21 0 0,-21 1 16,0-1-16,-21-42 47,-1-1-47,1 1 0,0 0 15,21 0-15,-21 0 0,0 0 0</inkml:trace>
  <inkml:trace contextRef="#ctx0" brushRef="#br0" timeOffset="36227.62">5927 4932 0,'0'0'0,"-22"-21"0,1 0 16,0 21-16,21-22 16,0 1-16,21 21 47,0 0-47,1 0 0</inkml:trace>
  <inkml:trace contextRef="#ctx0" brushRef="#br0" timeOffset="37634.99">7747 5144 0,'0'0'0,"0"-22"16,0 1-16,42 0 16,-21 0-16,1-21 0,20 20 0,0-20 15,22 0-15,-22-1 0,0 1 0,22 0 16,-22 21-16,22-22 0,-22 1 15,-21 0-15,22-1 0,-22 22 0,-21-21 16,0 21-16,0-1 0,0 1 0,-21 0 16,-64 21-16,43 0 0,-1 0 15,-20 0-15,-1 0 0,1 21 16,20 0-16,-20 22 0,21-22 0,-1 21 16,1 1-16,0-1 0,20 0 0,22 1 15,0 20-15,0-21 0,0 1 0,22 20 16,-1-20-16,0-1 0,21 0 15,1 1-15,-22-1 0,21 0 16,0 1-16,1-22 0,-1 21 0,0 0 16,-20-20-16,20-1 0,-21 21 0,0-21 15,0 0-15,-21 1 0,0-1 0,0 0 16,-21 0-16,0 0 16,-21-21-16,21 0 0,-22 0 0,1 0 15,0 0-15,-1 0 0,1 0 0,0-21 16,-22 0-16,22 0 0,-1 0 0,22-1 15,-21 1-15,21-21 16,-22 21-16,22-22 0,21 22 0,-21-21 0,21 21 16,0-22-16,0 22 0,0 0 15,0 0-15,0 0 0,21 21 0,0 0 16,1 0-16,-1 0 0,0 21 0,0 0 16,0 0-16,0 0 0,1 1 15,20-1-15,-42 21 0,21-21 0,0 0 16,0 22-16,1-22 0,-1 21 0,0-21 15,-21 1-15,21-1 0,0 0 16,0 0-16,1 0 0,-1 0 0,0-21 16,0 0-16,21 0 0,-20 0 15,-1 0-15,0 0 0,0-21 0,21 0 16,-20 0-16,20 0 0,-21 0 16,21-22-16,-20 22 0,20 0 0,-21-21 15,21 20-15,-20-20 0,20 21 16,-21-21-16,0 20 0,-21-20 0,0 21 15,0-21-15,0 20 0,0 1 16,0 42 0,-21 1-16,0-1 15,21 0-15,0 21 0,-21-21 16,21 1-16,0 20 0,0-21 0,0 0 16,0 0-16,0 1 0,0-1 0,0 0 15,21 0-15,0-21 0,0 21 16,0-21-16,1 0 0,20 0 15,0 0-15,-21 0 0,22 0 0,-22-21 16,21 21-16,-21-21 0,1 0 16,20 21-16,-21-21 0,0-1 0,0 1 15,1 0-15,-1 0 0,-21 0 0,21 0 16,-21-1-16,0 44 31,-21-22-15,21 21-16,0 0 0,-21 0 0,21 0 15,0 0-15,0 1 16,0-1-16,0 0 0,0 0 0,21 0 16,0-21-16,0 0 0,0 0 15,0 0-15,1 0 16,-1 0-16,0 0 0,0 0 0,0-21 16,0 21-16,22-21 0,-43 0 0,21 21 15,0-21-15,0-1 0,0 1 0,-21 0 16,0 0-16,22-21 0,-22 20 0,0 1 15,0 0-15,0 0 0,0 0 16,0 0-16,0 42 31,0 0-31,-22 0 0,22 0 0,0 0 16,0 22-16,0-1 0,0-21 16,0 22-16,0 20 0,0-21 0,0 22 15,0-1-15,0 1 0,0-1 0,0 1 16,0 21-16,0-22 0,0 1 15,0 20-15,0-20 0,-21 20 0,0-20 16,21-1-16,-21 1 0,21-1 0,0 1 16,-21-22-16,21 1 0,-21-22 0,21 0 15,0 0-15,0 0 0,0-42 16,0 0 0,0 0-16,0 0 0,0-22 0,0 1 15,0 21-15,0-22 0,0-20 16,0 21-16,21-22 0,-21 1 0,0-1 15</inkml:trace>
  <inkml:trace contextRef="#ctx0" brushRef="#br0" timeOffset="37920.85">9313 5313 0,'0'0'0,"21"-21"0,-21-64 16,22 64-16,-22-21 0,21 42 15,0-22-15,0 1 0,-21 0 0,21 21 16,22 0-16,-22 0 0,0 0 0,21 0 15,-21 0-15,22 21 0,-22 0 16,0 1-16,0-1 0,-21 0 16,0 0-16,0 21 0,0-20 0,0 20 15,-21-21-15,0 0 0,0 22 0,0-22 16,-1 0-16,-20 0 0,21 0 0,0-21 16,21 21-16,-21-21 0,-1 0 15,22 22-15,22-22 31,-1-22-31,0 22 0,-21-21 16,21 21-16,0-21 0,0 0 0,1 21 16</inkml:trace>
  <inkml:trace contextRef="#ctx0" brushRef="#br0" timeOffset="38199.69">9969 5271 0,'0'0'16,"22"-22"-16,20-20 15,-21 21-15,-21 0 0,21 0 16,0-1-16,-21 1 0,22 0 0,-22 0 16,21 0-16,-21 0 0,0-1 0,-21 22 15,-1 0 1,1 22-16,0-1 0,0 0 16,0 0-16,0 0 0,-1 0 0,1 22 15,0-22-15,21 0 0,0 21 0,0-20 16,0-1-16,0 0 0,0 0 15,0 0-15,0 0 0,21 1 16,0-22-16,1 0 0,-1 0 0,0 0 16,0 0-16,0 0 0,0 0 0,1 0 15,-1 0-15,0-22 16</inkml:trace>
  <inkml:trace contextRef="#ctx0" brushRef="#br0" timeOffset="38558.43">10287 5165 0,'0'0'0,"0"-21"0,0-1 15,21 1-15,-21 0 0,21 0 16,0 0-16,1 0 16,-1 21-16,0 0 15,0 0-15,21 0 0,-20 0 0,20 0 16,-21 0-16,21 0 0,-20 21 0,-1 0 16,21 0-16,-21 0 0,0 0 0,-21 22 15,0-22-15,0 0 0,0 21 0,0-20 16,0-1-16,0 0 0,0 0 0,-21 0 15,0 0-15,0 1 0,0-1 16,0-21-16,-1 0 0,22 21 0,-21-21 16,21-21-1,0 0-15,0-1 16,0 1-16,0 0 0,0 0 16,0 0-16,0 0 0,21-1 0,-21-20 15,22 21-15,-22-21 0,21 20 16,-21-20-16,0 21 0,21 0 0,-21 0 15,21-1-15,-21 1 0,21 0 0,-21 0 16,21 21-16,1 0 0,-22-21 16,21 21-16,-21-21 15</inkml:trace>
  <inkml:trace contextRef="#ctx0" brushRef="#br0" timeOffset="41682.33">11769 5165 0,'21'-21'0,"0"-1"15,0 22-15,0-21 0,0 0 16,22 0-16,-22-21 0,21 20 0,-21-20 16,22 0-16,-22-1 0,21 1 0,-21 0 15,22-1-15,-22 1 0,0 0 0,0-22 16,0 22-16,-21 21 0,0-22 0,0 1 15,0 21-15,0 0 0,-21 21 16,0 0-16,0 0 0,0 0 0,0 0 16,-22 21-16,22 0 0,0 21 0,21 1 15,-21-1-15,21 22 0,-21-1 16,21 1-16,0-1 0,0 1 0,0-1 16,0 22-16,0-22 0,0 1 15,0-22-15,0 22 0,0-1 0,0-21 16,0 1-16,0-1 0,0 0 0,0-20 15,0 20-15,0-21 0,0 0 0,0 0 16,0 1-16,-22-22 16,1 0-16,0 0 0,0 0 15,-21-22-15,20 1 0,1 0 16,-21 0-16,21 0 0,-22 0 16,22-1-16,0 1 0,-21 0 0,21 0 0,-1 0 15,1 21-15,21-21 0,-21 21 16,21 21-1,21 0 1,0 0-16,1-21 0,-1 21 16,0 0-16,0-21 0,0 22 0,22-1 15,-22-21-15,21 0 0,0 21 0,1-21 16,-1 0-16,0 0 0,1 0 0,-1 0 16,0 0-16,1-21 0,-1 21 0,0-21 15,1-1-15,-1 22 0,0-21 16,-20 0-16,20 0 0,-21 0 0,0 0 15,0 21-15,-21-22 0,0 1 0,0 0 16,22 21-16,-22-21 0,-22 21 31,22 21-31,-21 0 0,21 0 16,0 1-16,-21-1 0,0 21 16,21-21-16,-21 0 0,21 1 15,0-1-15,0 0 0,0 0 16,0-42 15,21 0-31,0 21 0,-21-21 16,21-1-16,0 1 0,1 0 15,-22 0-15,21 0 0,0 0 16,-21-1-16,21 1 0,-21 0 0,21 0 16,-21 0-1,21 21-15,-21 21 16,0 0-16,0 0 15,0 0-15,0 1 0,0-1 0,22 0 16,-22 0-16,0 0 0,21 0 0,0 1 16,0-1-16,-21 0 0,21-21 0,0 21 15,1 0-15,-1-21 0,21 0 16,-21 0-16,0 0 0,22 0 0,-22 0 16,21-21-16,1 0 0,-22 0 0,0 0 15,21-1-15,-21 1 0,1 0 16,-22-21-16,21-1 0,-21 22 0,21-21 15,-21 0-15,21-22 0,-21 22 0,0-22 16,0 1-16,21-1 0,-21 1 0,21-1 16,-21 22-16,0 0 0,0-1 15,22 1-15,-22 21 0,0 0 0,21-1 16,-21 44 0,0-1-16,0 0 0,0 0 0,0 21 15,0 1-15,0-1 0,-21 0 0,21 1 16,-22-1-16,1 22 0,21-22 15,0 21-15,-21-20 0,21 20 0,-21-20 16,21-1-16,-21 0 0,21 1 0,0-22 16,0 21-16,0-21 0,0 0 15,0 1-15,0-1 0,0-42 32,0-1-17,21 1-15,0 0 0,-21 0 0,21 0 16,0 0-16,1-1 0,-22 1 0,21 0 15,-21 0-15,21 0 0,-21 0 0,21-1 16,-21 1-16,21 0 0,0 21 16,-21 21-1,22 0 1,-22 1-16,0-1 0,0 0 16,0 21-16,0-21 0,21 1 0,-21-1 15,21 0-15,-21 0 0,21 0 0,0 0 16,0-21-16,1 22 0,-22-1 0,21-21 15,0 0-15,21 0 0,-21 0 0,1 0 16,-1 0-16,21 0 0,-21 0 0,0 0 16,22-21-16,-22-1 0,0 22 0,0-21 15,0 0-15,1 0 0,-1 0 16,0 0-16,-21-1 0,0 1 0,0 0 16,0-21-16,0 21 0,0-1 0,0 1 15,0 0-15,0 0 0,-21 21 16,0 0-16,-1 0 15,1 21-15,21 0 0,0 0 16,-21 1-16,21-1 0,0 0 0,-21 0 16,21 0-16,0 0 0,0 1 15,0-1-15,0 0 0,0 0 0,0 0 16,21 0-16,0 1 0,0-1 16,1-21-16,-1 0 0,0 0 15,0 0-15,0 0 0,22 0 0,-22 0 16,0-21-16,0-1 0,0 22 0,0-21 15,1 0-15,-1 21 0,0-21 0,0 0 16,0 0-16,0-1 16,-21 1-16,0-21 0,22 21 0,-22 0 15,0-1-15,0 1 0,0 0 16,-22 21 0,1 21-16,21 0 15,0 1-15,0-1 0,0 0 16,0 0-16,0 0 0,21 0 15,1 1-15,-1-22 0,0 21 16,-21 0-16,21-21 0,-21 21 0,21 0 16,0 0-16,1-21 15,-22 22-15,0-1 16,21-21-16,0 0 16,0 0-1,0 0-15,0 0 0,1 0 16,-1-21-16,0 21 0,0-22 0,0 1 15,0 21-15,1-21 0,-1 0 16,-21 0-16,21-22 0,0 22 0,-21-21 16,21 0-16,0-1 0,-21 1 0,0-22 15,0 1-15,22-1 0,-22 1 0,21-1 16,0 1-16,-21-1 0,0 1 0,0 21 16,0-1-16,21 22 0,-21 0 15,0 0-15,0 0 0,0 42 31,-21 0-31,21 21 0,-21-21 0,21 22 16,0-22-16,-21 21 0,21 1 0,-22 20 16,22-21-16,0 22 0,0-22 0,0 22 15,0-22-15,0 22 0,0-22 16,0 0-16,0 1 0,0-22 0,0 21 16,0 0-16,22-20 0,-1-1 0,0 0 15,-21 0-15,21-21 0,0 21 0,0-21 16,1 0-16,-1 0 0,0 0 0,0 0 15,0 0-15,0 0 0,1-21 0,20 0 16,-21 21-16,0-21 0,0 0 16,22-1-16,-22 1 0,0 0 0,0 0 15,0 0-15,-21 0 0,0-1 16,22 1-16,-44 21 31,22 21-31,-21 1 16,21-1-16,-21 0 0,21 0 15,-21 0-15,21 0 0,0 1 0,0-1 16,0 0-16,0 0 0,21 0 16,0-21-1,0 0-15,1 0 0,-1 0 16,0 0-16,0-21 0,0 21 16,0-21-16,1 0 15,-1 21-15,0-21 0,0-1 0,0 1 16,0 0-16,1 0 0,-1 0 0,-21 0 15,0-1-15,21 22 0,-21-21 0,21 21 16,-21 21 0,0 1-1,0-1-15,0 0 16,0 0-16,0 0 16,0 0-16,21 1 15,0-22 1,1 0-16,-1 0 15,0 0-15,0-22 16,0 1-16,0 21 0,-21-21 0,22 21 16,-1-21-16,-21 0 0,21 21 15,0 0-15,-21-21 0,21 21 0,-21 21 47,0 0-47,0 0 16,21 0-16,1 0 15,-1-21-15,-21 22 0,21-22 16,0 0-16,0 21 0,0-21 16,1 0-16,-1 0 0,0 0 15,0 0-15,21 0 0,-20 0 0,-1 0 16,0-21-16,0 21 0,21-22 0,-20 1 16,-1 21-16,-21-21 0,21 0 0,0 0 15,-21-22-15,21 22 0,-21-21 16,0 21-16,0-22 0,0 22 15,0-21-15,0 21 0,0-22 0,0 22 0,-21 21 16,0-21-16,0 21 0,0 0 0,-22 0 16,22 0-16,0 0 0,0 21 0,0 0 15,-1 1-15,1-1 0,0 21 16,0-21-16,0 22 0,21-22 0,-21 42 16,21-20-16,-22-22 15,22 21-15,0-21 0,0 22 0,0-22 16,0 21-16,0-21 0,0 22 0,0-1 15,0-21-15,0 21 0,22 1 0,-22-1 16,0 0-16,0 1 0,0-1 0,0 0 16,0 1-16,0-1 0,0 0 0,0 1 15,0-1-15,-22 0 0,1 1 0,0-22 16,0 0-16,0 21 0,0-20 0,-1-22 16,22 21-16,-21 0 0,0-21 15,0 0-15,21-21 31,0 0-31,0-1 0,0 1 16,0 0-16,0 0 0,0 0 0,0 0 16,0-1-16,0-20 0,0 0 0,0-1 15</inkml:trace>
  <inkml:trace contextRef="#ctx0" brushRef="#br0" timeOffset="41879.23">15684 4741 0,'0'0'0,"0"-21"0,-21 21 0,0 0 16,21-21-16,-21 21 15,0 0 1,0-21 31,-1 21-47</inkml:trace>
  <inkml:trace contextRef="#ctx0" brushRef="#br0" timeOffset="42069.97">14436 4826 0,'0'0'0,"-22"21"0,44-21 31,-1 0-31,21 0 15,-21 0-15,22 0 0,20 0 0,-21-21 16,22 0-16,-22 21 0,22-21 0,-22 21 16,0 0-16,1-21 0,-1 21 0,-21 0 15,22 0-15,-22-22 0,0 22 0</inkml:trace>
  <inkml:trace contextRef="#ctx0" brushRef="#br0" timeOffset="42534.1">17907 4424 0,'21'-42'0,"-42"84"0,63-106 15,-42 22-15,0 21 0,0 0 16,0 42-1,-21 0-15,0 0 0,21 22 16,0-1-16,0 21 0,0-20 0,-21 20 16,21 1-16,0 20 0,0-20 0,0-1 15,0 1-15,0-1 0,0 1 16,0-1-16,0 1 0,0-22 0,0 1 16,0-1-16,0 0 0,-21-21 15,21 22-15,0-22 0,0 0 0,-22-21 16,22 21-16,-21-21 0,0 0 15,0 0-15,0 0 0,0 0 0,-1-21 16,-20 0-16,21 0 0</inkml:trace>
  <inkml:trace contextRef="#ctx0" brushRef="#br0" timeOffset="43234.42">17335 5207 0,'0'0'16,"-21"-21"-16,21 0 0,0 0 16,0-1-16,21 1 0,1 21 15,20-21-15,0 21 0,1-21 0,-1 21 16,0-21-16,22 0 0,-1-1 15,1 22-15,-1-21 0,85-42 16,-63 42-16,-21-1 0,-1 1 16,1-21-16,-22 21 0,0-22 0,1 1 15,-22 21-15,0-21 0,-21 20 0,0 1 16,0-21-16,0 21 0,0 0 16,-21 21-16,0 0 0,-1 0 15,1 21-15,0 0 0,0 0 16,0 0-16,0 22 0,21-1 0,0 0 15,-22 1-15,22 20 0,-21 1 0,21-22 16,-21 21-16,21-20 0,0 20 16,-21-20-16,21-1 0,-21 0 0,21 1 15,0-22-15,0 21 0,0-21 16,0 0-16,0 1 0,0-44 47,0 1-47,21 0 0,0 0 0,0 0 15,-21 0-15,21-1 0,1-20 0,-1 21 16,0-21-16,0 20 0,0-20 0,0 21 16,1 0-16,-1 0 0,0 21 15,-21 21 1,21 0-16,-21 0 16,0 0-16,0 0 0,0 1 0,0-1 15,0 21-15,0-21 0,0 0 0,0 1 16,21-1-16,0 0 0,-21 0 15,22-21-15,-1 21 0,0-21 0,0 0 16,0 21-16,0-21 0,1 0 0,20 0 16,-21 0-16,0 0 0,0 0 0,22-21 15,-22 0-15,0 21 0,0-21 0,0 0 16,1 0-16,-22-1 0,0-20 0,21 21 16,-21-21-16,0 20 0,0 1 0,0 0 15,0 0-15,0 0 0,0 0 16,-21 21-1,-1 21-15,1 0 0,21 0 16,-21 0-16,21 0 0,-21 1 0,21 20 16,-21-21-16,21 0 0,0 0 15,0 1-15,0-1 0,0 0 0,0 0 16,21-21-16,0 0 0,0 21 16,0-21-16,1 0 0,-1 0 15,0 0-15</inkml:trace>
  <inkml:trace contextRef="#ctx0" brushRef="#br0" timeOffset="43683.08">20574 4551 0,'0'0'0,"-21"-21"0,21-22 16,0 22-16,0 42 31,0 1-31,0 20 0,0-21 16,0 43-16,0-22 0,0 21 0,0 22 15,0-21-15,0 20 0,0 1 0,0 0 16,0-1-16,-21 22 0,-1-21 0,1-1 16,21 22-16,-21-21 0,0 21 0,0-22 15,0 1-15,-1 0 0,-20-1 0,21 1 16,0 0-16,0-22 0,-1 1 0,1-1 16,-21-20-16,42-1 0,-21 0 0,0 1 15,21-22-15,-22 0 0,22 0 16,0-42-1,0 0 1,0 0-16,0-1 0,0-20 0,0 21 16,0-21-16,0-1 0,-21-20 0,21 20 15</inkml:trace>
  <inkml:trace contextRef="#ctx0" brushRef="#br0" timeOffset="43973.91">20002 5440 0,'0'-42'0,"0"84"0,0-127 0,0 43 0,0 0 15,0-1-15,0 1 0,0 21 0,43-43 16,-22 22-16,21 21 16,-21 0-16,22 21 0,-1-22 15,0 22-15,22 0 0,-22 0 0,22 0 16,-22 22-16,0-1 0,1 0 0,-22 21 16,21-21-16,-42 22 0,0-22 0,0 21 15,0-21-15,0 22 0,-42-22 0,21 0 16,0 0-16,-22 0 0,22 1 15,-21-1-15,21 0 0,-22-21 0,22 0 16,-21 0-16,21 21 0,-1-21 0,1 0 16,21-21-1,0 0-15,21 0 16,1-1-16,-1 1 0,0 0 16,0 0-16,0 0 0,22 0 0</inkml:trace>
  <inkml:trace contextRef="#ctx0" brushRef="#br0" timeOffset="44354.7">20701 4995 0,'0'0'16,"0"-42"-1,0 21-15,0 0 0,21 21 0,0-21 0,-21-1 16,21 22-16,1-21 0,-1 0 16,0 21-16,0 0 0,0-21 0,0 21 15,1 0-15,-1 0 0,21 0 16,-21 21-16,0 0 0,1 0 0,-1 22 15,-21-22-15,0 0 0,0 43 16,0-22-16,0-21 0,0 21 0,0-20 16,-21-1-16,-1 0 0,1 0 15,0 0-15,0 0 0,0-21 0,0 22 16,-1-22-16,22-22 16,0 1-1,0 0-15,0 0 0,0 0 16,22 0-16,-1-1 0,-21 1 15,21 0-15,0-21 0,-21 21 0,21-22 16,0 22-16,-21-21 0,22 21 16,-1-1-16,-21 1 0,0 0 0,21 0 15,0 21-15,0 0 0,0 0 32,-21 21-32,0 0 0,22-21 15</inkml:trace>
  <inkml:trace contextRef="#ctx0" brushRef="#br0" timeOffset="44774.18">21569 4890 0,'0'0'0,"21"0"0,0-22 15,0 22-15,0-21 0,-21 0 16,0 0-16,-21 21 31,0 0-31,0 0 0,0 0 0,0 21 16,-1 0-16,1 0 0,0 1 0,0-1 15,0 21-15,0-21 0,-1 22 0,1-22 16,21 21-16,0-21 0,0 22 16,0-22-16,0 0 0,0 21 0,0-21 15,0 1-15,0-1 0,21 0 0,1 0 16,-1 0-16,21-21 0,-21 0 0,22 0 16,-22 0-16,21 0 0,0 0 0,-20 0 15,20-21-15,-21 21 0,21-21 0,-20 0 16,-1 0-16,0-1 15,0 1-15,-21 0 0,0-21 0,0 21 16,0-22-16,0 1 0,0 0 0,0 20 16,-21-20-16,0 0 0,0 21 0,-1-1 15,-20 1-15,21 0 0,0 21 0,0 0 16,-1 0-16,1 0 0,0 0 16,0 0-16,0 21 0,21 0 0,0 1 15,0-1-15,0 0 0,0 0 16,0 0-16,21 0 0,0-21 15,0 0-15,0 0 0,1 0 16</inkml:trace>
  <inkml:trace contextRef="#ctx0" brushRef="#br0" timeOffset="45118.98">22267 4678 0,'0'-21'0,"0"42"0,21-63 0,-21-1 16,0 22-16,0 0 0,0 0 15,-21 21 1,0 21-16,0-21 0,21 42 16,-21-21-16,21 22 0,-21-1 0,-1 0 15,22 22-15,0-22 0,0 22 0,-21 20 16,21-20-16,-21-1 0,21 1 16,0 21-16,0-1 0,-21-20 0,21 20 15,-21 1-15,0 0 0,-1-1 0,22-20 16,-21 21-16,0-1 0,0-20 15,0-1-15,0 1 0,-1-1 0,1 1 16,0-22-16,21 0 0,0 1 0,0-1 16,-21-21-16,21 0 0,0 1 0,-21-22 15,21-22 1,0 1-16,0-21 16,0 21-16,0-22 0,0 22 0,0-21 15,0 0-15,21-1 0,-21 1 16</inkml:trace>
  <inkml:trace contextRef="#ctx0" brushRef="#br0" timeOffset="45407.95">22098 5186 0,'0'0'0,"0"-42"0,21-1 0,-21 22 16,21 0-16,0 0 0,-21 0 16,0-1-16,22 22 0,-1-21 0,0 21 15,0 0-15,0 0 0,22 0 0,-22 0 16,0 0-16,0 0 0,0 21 0,0 1 15,1-1-15,-1 0 0,-21 0 0,0 0 16,0 0-16,0 1 16,0 20-16,-21-21 0,-1 0 0,-20 0 15,21 1-15,-21-1 0,20 0 0,-20-21 16,21 21-16,0-21 0,0 0 0,-1 21 16,1-21-16,42-21 31,1 21-16,-1-21-15,0 0 0,0 21 16,0-21-16</inkml:trace>
  <inkml:trace contextRef="#ctx0" brushRef="#br0" timeOffset="45719.21">22627 5186 0,'0'0'15,"21"-21"-15,0 0 0,1 21 0,-1-22 16,-21 1-16,21 0 0,0 0 15,0 0-15,-21-22 0,0 22 0,21 0 16,-21-21-16,0 21 0,0-22 0,0 22 16,0 0-16,-21 21 15,0 0-15,0 0 0,0 21 16,0 0-16,-1 0 0,1 1 16,0 20-16,21-21 0,0 0 15,0 22-15,0-22 0,0 0 0,0 21 0,0-21 16,0 1-16,21-1 0,0 0 0,1 0 15,-1-21-15,0 0 16,-21 21-16,21-21 0,0 0 16,0 0-16,1 0 0,-1 0 15,0 0-15,0 0 0,-21-21 0,21 21 16,-21-21-16,21 0 0,-21 0 0,0-1 16,22 1-16</inkml:trace>
  <inkml:trace contextRef="#ctx0" brushRef="#br0" timeOffset="46043.02">23029 4932 0,'0'0'0,"21"-64"15,1 64-15,-1-21 16,0 21-16,0 0 0,0 0 16,0 0-16,1 0 15,-1 21 1,0 1-16,-21-1 16,0 21-16,0-21 0,0 0 0,0 1 15,0-1-15,0 0 0,0 0 0,0 0 16,0 0-16,0 1 0,-21-1 0,0-21 15,21 21-15,-22-21 16,22-21 0,0 0-1,0-1-15,0 1 16,0 0-16,22 0 0,-22 0 0,21 0 16,0-22-16,-21 22 0,0 0 0,21 0 15,-21 0-15,21-22 0,-21 22 16,21 0-16,1 21 15,-1 0-15,-21-21 0,21 21 16,0 0-16</inkml:trace>
  <inkml:trace contextRef="#ctx0" brushRef="#br0" timeOffset="46314.38">23664 4826 0,'0'-21'0,"0"42"47,-21 0-47,0 0 0,21 22 0,-21-22 15,21 0-15,0 21 0,0 1 0,0-22 16,0 0-16,0 21 0,0-20 16,0-1-16,0 0 0,0 0 0,0 0 15,0 0-15,21-21 16,0 0-1,-21-21-15,21 21 0,-21-21 16,0 0-16,0 0 0,21 0 16,-21-1-16,22 1 0,-22 0 15,21-21-15,-21 21 0</inkml:trace>
  <inkml:trace contextRef="#ctx0" brushRef="#br0" timeOffset="46598.22">23770 4741 0,'0'-42'0,"0"84"0,0-105 0,0 42 15,0 0-15,0-1 0,0 1 0,21 21 78,0-21-78,1 0 16,-22 0 0,0 0-16,0-1 15,0 1-15,0 0 0,-22 21 16,1-21-16,0 21 0,0 0 15,0 0-15,0 0 0,-1 0 0,1 0 16,0 0-16,21 21 0,-21 0 16,21 0-16,0 1 0,0-1 15,0 0-15,21-21 0,0 0 16,22 21-16,-22-21 0,0 0 0,0 0 16,0 0-16,0 0 0</inkml:trace>
  <inkml:trace contextRef="#ctx0" brushRef="#br0" timeOffset="47242.91">24215 4382 0,'0'-22'16,"0"44"-16,0-65 0,0 22 0,21 0 15,-21 0 1,0 42 0,0 0-16,-21 0 0,21 0 0,-22 1 15,1 20-15,21-21 0,-21 21 0,21 1 16,-21-1-16,0 0 0,21 1 0,0-1 15,0 22-15,-21-22 0,21 0 16,0 22-16,0-22 0,0 0 0,0 1 16,0-1-16,0-21 0,0 22 0,0-22 15,21 0-15,-21 0 0,0 0 16,21-21-16,0 0 0,-21 21 0,21-21 16,0 0-16,1 0 0,-1 0 15,0-21-15,0 21 0,0-21 0,0 0 16,1 0-16,-1 0 0,0-1 15,0 1-15,0 0 0,-21-21 0,0 21 16,21-1-16,-21 1 0,0 0 16,0 0-16,0 0 0,-21 21 15,0 21 1,0 0-16,0 0 0,21 0 16,0 1-16,-21-1 0,21 0 15,-22 0-15,22 0 0,0 0 0,0 1 16,0-1-16,0 0 0,0 0 15,22-21-15,-1 0 16,0 0-16,0 0 0,0 0 16,0 0-16,1 0 0,-1-21 0,-21 0 15,21 21-15,0-21 0,0-1 16,0 1-16,1 0 0,-1 0 0,0 0 16,0 0-16,0-1 0,-21 1 0,0 0 15,21 21-15,-21 21 16,0 0-1,0 1-15,0-1 16,-21 0-16,21 0 0,0 0 16,0 0-16,-21-21 0,21 22 15,-21-22-15,0 0 32,0 0-32,-1-22 15,1 1-15,0 21 0,0-21 16</inkml:trace>
  <inkml:trace contextRef="#ctx0" brushRef="#br0" timeOffset="47415.27">23897 4741 0,'0'-21'16,"0"0"-1,21 21-15,0-21 0,1 21 0,-1-21 16,0 21-16,0-21 0,0 21 0,0 0 15,1-22-15,-1 22 0,0-21 0,0 0 16,0 21-16,0-21 0,1 21 0</inkml:trace>
  <inkml:trace contextRef="#ctx0" brushRef="#br0" timeOffset="47833.63">26077 4720 0,'0'0'16,"21"-21"-16,1 0 0,-22 0 0,21 0 0,0-1 15,0 1-15,0 0 16,-21 42 0,0 0-16,-21 22 15,21-22-15,-21 0 0,0 21 0,0-20 16,-1 20-16,1 0 0,0-21 0,0 22 15,21-22-15,0 0 0,0 21 0,0-20 16,0-1-16,0 0 0,21-21 31,0 0-15,-21-21-16,21 0 0</inkml:trace>
  <inkml:trace contextRef="#ctx0" brushRef="#br0" timeOffset="48178.66">26162 4509 0,'0'0'0,"0"-22"0,-21-62 16,0 63-16,-1 21 0,1 0 15,0 0 1,21 21-16,0 0 0,0 0 16,0 0-16,0 0 0,21 1 15,0-22-15,1 0 0,-1 0 16,0 0-16,0 0 0,0 0 0,0 0 15,1 0-15,-1 0 0,0 0 0,0-22 16,-21 1-16,0 0 16,21 0-16,-21 0 0,0 0 15,-21-1-15,21 1 0,-21 0 0,0 0 16,0 0-16,-1 0 0,1 21 0,0 0 16,0 0-16,0 0 0,0 0 15,-1 0-15,22 21 16,0 0-16,0 0 15,0 0-15,0 0 0,0 1 0,22-22 16,-1 21-16,0-21 0,0 0 16,0 0-16,0 0 0,22 0 0</inkml:trace>
  <inkml:trace contextRef="#ctx0" brushRef="#br0" timeOffset="48462.5">26924 4233 0,'0'0'0,"0"-63"15,0 42-15,0 0 0,0-1 16,-21 22-16,0 0 16,-1 22-16,1-22 15,21 42-15,-21-21 0,0 21 16,21-20-16,0 20 0,-21 21 0,0-20 16,-1-1-16,1 22 0,21-22 0,-21 0 15,0 22-15,0-22 0,0 0 0,21 22 16,0-22-16,0 1 0,-22-22 0,22 21 15,0-21-15,0 22 0,0-22 16,0 0-16,0 0 0,22-21 31,-1 0-31,0-21 16,0 21-16,0-21 0,0 0 0</inkml:trace>
  <inkml:trace contextRef="#ctx0" brushRef="#br0" timeOffset="48790.31">27072 4720 0,'42'-42'15,"-84"84"-15,106-105 0,20-1 16,-84 43-16,0 0 0,21 21 0,-42 0 31,0 21-31,-21-21 16,21 21-16,-1 0 0,1 1 0,-21-22 16,21 21-16,21 0 0,0 0 15,0 0-15,0 0 0,0 1 0,0-1 16,21 0-16,0-21 15,21 21-15,-20-21 0,-1 21 16,0-21-16,21 0 0,-21 21 0,1-21 16,-1 0-16,-21 22 0,0-1 0,21-21 15,-21 21-15,0 0 16,-21 0 0,0-21-16,-1 0 0,1 0 0,0 21 15,-21-21-15,21 0 0,-22 0 0,22 0 16,0 0-16,0 0 0,-22 0 0,22 0 15,0 0-15,0-21 0,0 0 16,0 0-16,21 0 16</inkml:trace>
  <inkml:trace contextRef="#ctx0" brushRef="#br0" timeOffset="49018.18">26882 4487 0,'0'0'0,"0"-21"0,0 0 15,21 0-15,0 0 16,0 0 0,0 21-16,0 0 0,-21-22 0,22 22 15,-1 0-15,0 0 0,0 0 16,0 0-16,0 0 16,1 0-1,-22-21-15,21 21 0,-21-21 31</inkml:trace>
  <inkml:trace contextRef="#ctx0" brushRef="#br0" timeOffset="50470.36">28448 4382 0,'21'0'0,"0"0"0,0 0 16,1 0-16,-1-22 0,21 1 15,0 21-15,22-21 0,-22 0 0,22 0 16,-1 0-16,1-22 0,-22 22 16,0 0-16,1 0 0,-22-22 0,0 22 15,-21 0-15,0 0 0,0-21 16,-21 20-16,-21 1 0,-1 0 0,1 21 16,0-21-16,-1 21 0,-20 0 0,20 0 15,-20 0-15,21 0 0,-1 0 0,1 21 16,0 0-16,20 0 0,1 22 15,0-22-15,0 21 0,21 1 0,0-1 16,0 0-16,0 1 0,21-1 0,0 0 16,22 1-16,-22-1 0,21 21 15,0-20-15,22-1 0,-22 0 16,22 1-16,-22-1 0,0 0 0,1 1 0,-1-1 16,-21 0-16,0 1 0,-21-22 15,0 21-15,-21-21 0,0 1 0,-21-1 16,-1 0-16,1 0 0,-21-21 15,20 0-15,-20 0 0,-1 0 0,1 0 16,20 0-16,-20 0 0,-1-21 0,22 0 16,0 0-16,-1-1 0,1 1 0,21 0 15,0-21-15,21 21 0,0-22 16,0 1-16,0 21 0,0-22 0,0 1 16,21 21-16,0 0 0,-21-22 0,21 22 15,0 21-15,1-21 0,-22 0 16,21 21-16,-21 21 15,21 0-15,-21 0 16,0 1-16,0 20 0,0-21 0,0 21 16,0-20-16,0 20 0,21-21 0,-21 21 15,21-20-15,-21 20 0,21-21 16,1 0-16,-1 0 0,-21 1 0,21-1 0,0-21 16,21 0-16,-20 0 0,-1 0 15,21 0-15,0 0 0,1 0 0,-1 0 16,0-21-16,1-1 0,-1 1 0,0 0 15,1 0-15,-1 0 0,0 0 16,-20-1-16,20-20 0,-21 21 0,0-21 16,-21 20-16,0 1 0,0 0 15,0 0-15,0 0 0,0 0 0,0-1 16,-21 22 0,0 0-16,0 22 0,21-1 0,-21-21 15,-1 21-15,22 21 0,0-21 16,0 1-16,0 20 0,0-21 0,0 0 15,0 0-15,0 22 0,0-22 0,0 0 16,22 0-16,-1-21 0,0 21 0,0-21 16,0 0-16,0 0 0,1 0 15,20 0-15,-21 0 0,0 0 16,0 0-16,1-21 0,-1 0 0,0 0 0,0 0 16,0 0-16,-21-1 0,0 1 15,0 0-15,21 0 0,-21-21 16,0 20-16,0 1 0,0 0 0,0 0 15,0 0-15,0 42 32,0 0-32,0 21 15,0-20-15,0-1 0,0 0 16,0 21-16,0-21 0,0 1 0,0-1 16,0 0-16,0 0 0,22 0 0,-1 0 15,0-21-15,0 0 0,0 0 16,0 0-16,1 0 0,-1 0 15,0 0-15,0 0 0,0-21 16,0 21-16,1-21 0,20 0 0,-21 0 16,0 0-16,-21-1 0,21-20 0,1 21 15,-1 0-15,-21-22 0,0 22 0,0 0 16,0 0-16,0-21 0,0 20 16,0 1-16,0 0 0,0 0 15,-21 21-15,-1 0 16,1 21-16,21 0 0,-21 0 15,21 1-15,0-1 0,0 0 0,0 21 16,0 1-16,0-1 0,0 0 0,21 1 16,0-1-16,1 21 0,-22-20 15,21-1-15,0 22 0,-21-22 0,0 21 16,0-20-16,0 20 0,0-20 0,0 20 16,0 1-16,-21-1 0,0-21 15,-1 22-15,22-22 0,-21 1 0,0-1 16,21-21-16,0 21 0,-21-20 0,21-1 15,-21-21-15,21 21 0,-21-21 16,21-21 0,0 0-16,0-1 0,0 1 15,0 0-15,0-21 0,0-1 16,0 1-16,0 0 0,0-1 0,0 1 16,0 0-16</inkml:trace>
  <inkml:trace contextRef="#ctx0" brushRef="#br0" timeOffset="50754.2">29930 4805 0,'0'-42'0,"0"84"0,0-127 16,21 43-16,-21 21 0,0 0 16,0-1-16,0 1 0,0 0 0,0 0 15,21 21-15,0-21 0,0 21 0,0 0 16,1 0-16,20 0 0,-21 0 16,0 0-16,0 0 0,22 0 0,-22 21 15,0-21-15,-21 21 0,0 0 0,0 0 16,0 1-16,0-1 0,0 0 0,-21 0 15,0 0-15,0 0 16,-22 1-16,22-1 0,-21 0 0,21 0 16,-22 0-16,1-21 0,21 21 0,0 1 15,-1-22-15,1 0 0,0 0 0,0 0 16,42-22 15,0 1-31,0 21 0,1-21 16,-1 0-16,0 0 0</inkml:trace>
  <inkml:trace contextRef="#ctx0" brushRef="#br0" timeOffset="51065.85">30268 4657 0,'0'0'0,"64"-21"16,-43 21-16,0 0 0,0-22 16,0 1-16,1 21 0,-1-21 15,0 21-15,0-21 0,0 0 16,-21 0-16,0-1 0,0 1 15,0 0 1,-21 21-16,0 0 16,0 21-16,0 0 0,-1 1 15,22-1-15,-21 0 0,0 0 16,21 0-16,-21 0 0,21 1 16,0-1-16,0 0 0,0 0 0,0 0 15,0 0-15,0 1 0,21-1 16,0-21-16,0 0 0,1 0 15,-1 0-15,0 0 16,0 0-16,0 0 16,0-21-16,-21-1 0,22 1 15,-22 0-15</inkml:trace>
  <inkml:trace contextRef="#ctx0" brushRef="#br0" timeOffset="51422.23">30649 4551 0,'0'-21'0,"0"0"15,21-1-15,1 22 16,-22-21-16,21 21 0,0-21 16,0 21-16,0 0 0,0 0 0,22-21 15,-22 21-15,0 0 0,21 0 16,-20 0-16,-1 21 0,0 0 16,-21 0-16,0 1 0,0-1 15,0 0-15,0 0 0,0 0 16,-21 0-16,0 1 15,-1-1-15,1-21 16,0 0 0,21-21-1,0-1 1,0 1-16,0 0 0,21 0 16,0 0-16,-21 0 0,22-1 0,-22 1 15,0 0-15,21 0 0,-21 0 0,21 0 16,0 21-1,0 0-15,0 0 16,1 0 0</inkml:trace>
  <inkml:trace contextRef="#ctx0" brushRef="#br0" timeOffset="51714.06">31475 4360 0,'0'0'0,"0"-21"16,0 0-16,0 0 16,0 0-16,-21 21 31,-1 0-31,22 21 0,-21 0 0,21 0 16,0 0-16,-21 1 0,21 20 0,0-21 15,0 0-15,0 22 0,0-22 16,0 0-16,0 21 0,0-21 15,21 1-15,-21-1 0,21 0 0,1 0 16,-1 0-16,0-21 16,0 0-16,0 0 15,0 0 1,1-21-16,-1 0 0,0 0 16</inkml:trace>
  <inkml:trace contextRef="#ctx0" brushRef="#br0" timeOffset="51982.91">32004 4043 0,'0'0'0,"0"-42"0,0-22 15,0 43-15,0-21 0,0 20 16,0 44 0,-21 20-1,0-21-15,-1 21 0,22-20 0,-21 20 16,0 0-16,0 1 0,21-1 0,-21 0 15,0 1-15,21-1 0,0 0 16,0-21-16,-22 22 0,22-22 0,0 21 16,0-21-16,0 1 0,0-1 0,0 0 15,0 0-15,0 0 0,0 0 16,22-21 0,-1 0-16,0 0 15,21 0-15</inkml:trace>
  <inkml:trace contextRef="#ctx0" brushRef="#br0" timeOffset="52926.12">32237 4487 0,'0'0'16,"21"-42"-16,-21 21 0,21 0 0,-21-22 15,21 22-15,-21 0 0,0 0 0,0 0 16,0 0-16,-21 21 16,0 0-16,0 0 15,-22 0-15,22 21 0,0 0 0,0 0 16,-21 0-16,20 0 0,1 22 0,0-22 15,21 0-15,0 0 16,-21 0-16,21 1 0,0-1 0,0 0 16,0 0-16,21-21 15,0 0-15,0 0 16,1 0-16,-1 0 0,0 0 16,0-21-16,0 21 0,22-21 0,-22 0 15,0-1-15,0 1 16,0 0-16,0 0 0,1 0 0,-1 0 0,0-1 15,0 1-15,-42 42 32,0 1-32,21-1 15,-21 0-15,-1 0 0,22 21 16,0-20-16,-21-1 0,21 0 0,0 0 16,0 0-16,0 0 0,0 1 0,0-1 15,0 0-15,0 0 0,21-21 16,1 0-16,-1 21 0,0-21 0,0 0 15,21 0-15,-20 0 0,-1 0 0,21 0 16,-21-21-16,22 21 0,-22-21 16,0 0-16,21 0 0,-21 21 0,1-22 15,-1 1-15,0-21 0,21 21 16,-42 0-16,21-1 0,1-20 16,-22 21-16,21 0 0,-21 0 0,0-1 15,-21 22-15,-1 0 16,1 0-16,0 0 0,0 0 15,0 22-15,0-1 0,21 0 16,-22 0-16,22 0 0,0 0 16,0 1-16,0-1 0,0 0 0,0 0 15,22-21-15,-22 21 0,21 0 0,0-21 16,-21 22-16,-21-22 62,0 0-62,42 0 32,0 0-17,0 0-15,0-22 0,0 22 0,22 0 16,-22-21-16,21 0 0,1 21 16,-22-21-16,21 0 0,0 0 0,1-1 15,-1 1-15,-21 0 0,22 0 0,-22 0 16,0 0-16,0-1 0,0 1 15,-21 0-15,-21 21 32,0 0-32,0 21 0,0 0 0,21 1 15,-22-1-15,1 0 0,21 0 16,-21 0-16,21 0 0,0 1 16,-21-1-16,21 0 0,-21 0 0,21 0 15,-21 0-15,-1-21 16,1 22-16,0-22 15,0 21-15,0-21 0,0 0 16,-1 0-16,1 0 0,0 21 16,-21-21-16,21 0 0</inkml:trace>
  <inkml:trace contextRef="#ctx0" brushRef="#br0" timeOffset="56478.68">1905 7705 0,'0'0'0,"-21"0"0,0 21 16,-1-21-16,1 0 0,0 0 16,0 0-16,0 0 0,0 0 0,-1 0 15,1 0-15,21-21 16,0 0-16,0-1 15,0 1-15,0-21 16,0 21-16,0 0 0,21-1 0,-21 1 16,22-21-16,-22 21 0,0-22 15,0 22-15,0-21 0,0 21 0,0-22 16,-64 1-16,43 21 0,-21 21 16,-1 0-16,1 0 0,-22 0 15,1 0-15,21 21 0,-22 0 0,1 22 16,20-22-16,1 21 15,0 0-15,-1 1 0,22 20 0,0-20 16,0-1-16,21 0 0,0 1 16,0 20-16,21-21 0,0 1 0,0-1 15,22 0-15,-1-20 0,0 20 16,1 0-16,-1 1 0,21-1 0,-20 0 16,-1 1-16,0-22 0,1 21 0,-1 0 15,-21-20-15,0 20 0,-21-21 16,0 21-16,0-20 0,-21-1 0,0 0 15,-21-21-15,-1 21 0,1-21 16,-21 0-16,-1 0 0,1 0 0,-1 0 16,1 0-16,-1-21 0,1 21 15,-1-42-15,22 20 0,-1 1 16,1-21-16,0 0 0,21-1 0,-22 1 16,22-22-16,21 1 0,0 21 15,-21-22-15,21 22 0,0-1 0,0 1 16,0 0-16,21 21 0,0-1 0,0 1 15,1 21-15,-1 0 0,0 0 16,0 21-16,0 1 0,0-1 0,1 21 16,-1 0-16,0 1 15,0-1-15,0 22 0,-21-22 0,21 21 0,1-20 16,-22-1-16,21 0 0,0 1 16,0-1-16,0 0 0,0-20 15,1-1-15,-1 0 0,0 0 0,0 0 16,21-21-16,-20 0 0,20 0 15,-21 0-15,21-21 0,1 0 0,-1 21 16,0-21-16,1-22 0,-1 22 16,0-21-16,1 0 0,-1 20 0,-21-20 15,22-21-15,-22 20 0,21 1 0,-42 0 16,21-1-16,-21 1 0,0 21 16,0-22-16,0 22 0,0 0 15,-21 21 1,0 21-16,21 0 15,0 1-15,0-1 0,-21 21 0,21-21 16,0 22-16,0-22 0,0 0 16,0 21-16,0-21 0,0 1 0,21-1 15,0 0-15,0-21 0,0 0 0,1 0 16,-1 0-16,0 0 0,0 0 16,0 0-16,0 0 0,1-21 0,-1 0 15,0-1-15,0 22 0,0-21 0,-21 0 16,0 0-16,0 0 0,21 0 15,-21-1-15,0 1 0,0 0 0,0 42 32,0 0-17,0 1-15,0 20 0,0 0 16,0-21-16,0 22 0,0-1 16,0 22-16,0-22 0,0 0 0,0 1 15,22 20-15,-1-21 0,0 22 0,0-1 16,0 1-16,0-1 0,1 1 15,-1-1-15,21 1 0,-21-1 0,-21 1 16,21-22-16,-21 22 0,0-22 0,0 22 16,0-22-16,0 0 0,-21 1 0,0-1 15,0 0-15,0 1 16,-22-22-16,22 0 0,0-21 0,-21 0 16,21 0-16,-1 0 0,-20 0 0,21-21 15,0-22-15,0 22 0,-1-21 16,1 0-16,0-1 0,21-20 0,0 20 15,0-20-15,0-22 0,0 22 0,0-22 16,0 0-16,0-20 0,0 20 16,21 0-16,0-21 0,1 22 0,20-22 15,-21 21-15,21 1 0,1 20 0,-1 1 16,0 20-16,1 1 0,20 0 16,-20 20-16,-1 1 0,-21 21 0,21 0 15,-20 21-15,20 1 0,-21 20 16,0-21-16,-21 21 0,0 1 0,21-1 15,-21 0-15,0-20 0,0 20 16,0 0-16,0-21 0,0 1 0,0-1 16,0 0-16,0 0 15,0-42 1,0 0-16,0 0 16,0-1-16,0 1 0,0 0 15,0-21-15,0-1 0,22 1 0,-22 0 16,0-1-16,21 1 0,0 0 0,-21 21 15,21-22-15,-21 22 0,0 0 16,21 21-16,0 0 16,-21 21-1,0 0-15,0 0 0,0 22 16,0-22-16,0 21 0,22-21 0,-22 22 16,0-1-16,0-21 0,21 22 0,-21-22 15,0 0-15,21 0 0,0 0 16,-21 0-16,21-21 0,0 0 0,1 0 15,-1 0-15,21 0 0,-21-21 16,0 0-16,1 0 0,20 0 16,-21 0-16,0-22 0,0 22 0,1-21 15,-1-1-15,0 1 0,0 0 0,0-1 16,0 1-16,-21 0 16,0-22-16,0 22 0,0-22 0,0 22 15,0-21-15,0 20 0,0 1 0,0 21 16,0 0-16,0-1 0,0 1 15,-21 21-15,21 21 16,-21 1-16,21-1 0,-21 21 0,21 0 16,0 1-16,0-1 0,-21 0 15,21 1-15,0 20 0,0-20 0,0-1 16,0 21-16,0-20 0,0-1 0,21 0 16,0 1-16,0-1 0,0 0 0,22-20 15,-22-1-15,21 0 0,-21-21 16,22 0-16,-1 0 0,-21 0 15,22 0-15,-22 0 0,21 0 0,-21-21 16,0 0-16,1-1 0,-1 1 16,0 0-16,0 0 0,-21 0 0,0-22 15,0 22-15,0 0 0,0-21 0,-21 21 16,0-1-16,0 1 0,21 0 0,-22 21 16,1 0-16,0 0 0,-21 0 15,21 0-15,-1 0 0,1 21 0,0 0 16,0 1-16,0 20 0,0-21 15,-1 0-15,22 22 0,0-22 0,0 0 16,0 21-16,0-21 0,0 1 16,0-1-16,22-21 15,-1 0-15,0 0 0,0 0 16,0 0-16,0-21 0,1-1 16,-1 1-16,0 0 0,0 0 0,-21 0 15,21 0-15,-21-1 0,21-20 0,-21 21 16,0 0-16,0 0 0,0-1 15,0 44 1,0-1 0,0 0-16,0 0 0,0 0 0,0 0 15,0 1-15,0 20 16,0-21-16,0 0 0,22 0 0,-1 1 16,-21-1-16,21 0 0,0 0 15,0-21-15,0 0 16,1-21-16,-1 0 15,0 21-15,-21-21 0,21-1 0,0 1 16,0-21-16,1 21 0,-22 0 0,21-22 16,0 22-16,0-21 0,-21 21 15,21-1-15,0-20 0,1 21 0,-22 0 16,21 21-16,0-21 0,0 21 16,0 21-1,-21 0-15,0 0 0,0 0 16,0 0-16,0 22 0,0-22 15,0 21-15,0-21 0,0 22 0,0-22 16,0 21-16,0-21 0,0 1 0,-21-1 16,21 0-16,0-42 47,0 0-47,0-1 0,0 1 0,0 0 15,21 0-15,-21 0 0,21-22 16,-21 22-16,0-21 0,0 21 0,0-22 15,0 22-15,0 0 0,0 0 16,0 0-16,22 0 0,-22 42 31,0 0-31,0 0 0,0 0 16,0 22-16,0-22 0,0 21 0,0-21 16,0 22-16,0-1 0,0-21 0,0 0 15,0 22-15,0-22 0,21-21 0,0 21 16,0 0-16,0-21 0,0 0 15,1 0-15,-1 0 0,0 0 16,0 0-16,0 0 0,0-21 0,1 0 16,-1 0-16,0 21 0,-21-22 15,0 1-15,21 0 0,-21 0 0,0-21 0,0 20 16,0 1-16,-21 0 16,0-21-16,-22 21 0,1-22 0,0 22 15</inkml:trace>
  <inkml:trace contextRef="#ctx0" brushRef="#br0" timeOffset="56682.56">3133 7684 0,'0'0'15,"-43"21"-15,22-21 0,42 0 32,0 0-32,22-21 0,-1 21 15,0-22-15,1 22 0,20-21 0,1 21 16,-22 0-16,22-21 0,-22 0 15,-21 21-15,21 0 0,-20 0 0,-1 0 16,0-21-16,0 21 0,0 0 16,0-21-16,1 21 0,-1-22 15</inkml:trace>
  <inkml:trace contextRef="#ctx0" brushRef="#br0" timeOffset="56890.44">4635 7641 0,'0'0'0,"22"21"0,-22 1 94,0-1-94,-22 0 15</inkml:trace>
  <inkml:trace contextRef="#ctx0" brushRef="#br0" timeOffset="57075.34">4614 8192 0,'0'0'0,"0"21"16,0-42 62,21-1-63,-21 1-15,22 0 0,-22 0 0</inkml:trace>
  <inkml:trace contextRef="#ctx0" brushRef="#br0" timeOffset="57650.45">5905 7176 0,'0'-22'0,"0"44"0,0-65 0,0 22 16,0 0-16,0 0 0,0 0 16,0 42-1,0 0-15,0 0 16,0 21-16,0 22 0,0-1 16,0 1-16,0-1 0,0 22 0,0-21 15,0 20-15,0 1 0,0 0 0,0-22 16,-21 22-16,0-1 0,21 1 15,-21 0-15,21-22 0,0 1 0,-21 20 16,0-20-16,21-22 0,-22 22 0,22-22 16,0 22-16,0-22 0,-21 0 0,21 1 15,-21-22-15,21 21 0,0-21 16,0 0-16,0 1 0,0-44 16,0 1-1,0 0-15,0 0 0,0-21 0,21-1 16,-21 1-16,0 0 0,0-1 15,21-20-15,-21 20 0,22-20 16</inkml:trace>
  <inkml:trace contextRef="#ctx0" brushRef="#br0" timeOffset="58323.57">5863 7493 0,'0'0'16,"0"-42"-16,0-1 0,0 22 0,0 0 15,0-21-15,0 21 0,0-1 16,0 1-16,21 21 15,0 0-15,1 0 0,20 0 16,0 0-16,1 0 0,-1 0 0,21 0 16,1-21-16,-1 21 0,43 0 15,-21 0-15,42 0 0,-21 0 0,21-21 16,-21 21-16,21-21 0,0 21 16,0 0-16,0-21 0,0 21 0,0 0 15,-22-22-15,1 22 0,-21 0 0,0-21 16,-22 21-16,1-21 0,-22 21 0,0 0 15,1 0-15,-22 0 0,0-21 16,0 21-16,0 0 16,0 0-16,1 0 15,-22 21-15,0 0 0,0 0 16,21 1-16,-21-1 16,0 21-16,0-21 0,0 22 0,0-1 15,0 0-15,0 1 0,0-1 0,0 0 16,0 22-16,0-22 0,0 22 0,0-1 15,0 1-15,0-1 0,21 1 16,-21-1-16,0 1 0,0-1 0,21 1 16,-21-1-16,0-21 0,0 22 0,0-22 15,0 22-15,0-22 0,0 0 0,0 1 16,0-22-16,0 21 0,0 1 0,0-22 16,0 21-16,-21-21 0,0 0 0,21 1 15,-21 20-15,-1-42 0,1 21 16,0 0-16,0 0 0,-21-21 15,20 22-15,-20-22 0,-21 0 0,-1 21 16,1-21-16,-22 21 0,0-21 0,-21 0 16,1 0-16,-22 0 0,-22 0 0,1 0 15,0 0-15,-21 0 0,-1 0 16,1-21-16,21 21 0,-21 0 0,20 0 16,22 0-16,0 0 0,0 0 0,22 0 15,20 0-15,21 0 0,1 0 16,-1 0-16,22 0 0,21 0 0,0 0 0,21 21 15,0 0 1,21-21-16,0 0 16,21 0-16,-20 0 0,20 0 0,21 0 15,-20 0-15,-1 0 0,22 0 0,-22 0 16</inkml:trace>
  <inkml:trace contextRef="#ctx0" brushRef="#br0" timeOffset="58842.52">6858 9462 0,'0'-22'16,"0"44"-16,21-65 0,-21 22 0,21 0 0,-21 0 16,0 0-16,0-1 0,0 44 31,0-1-16,0 0-15,0 21 0,0 1 0,0-1 16,0 21-16,0 1 0,0-1 16,0 1-16,0-1 0,0 1 0,0-1 15,-21 1-15,21-1 0,-21 1 0,21-1 16,0 1-16,-21 21 0,0-22 0,21 1 16,-22-1-16,1-21 0,0 22 0,21-22 15,0 1-15,-21-1 0,21 0 16,-21-21-16,21 1 0,0-1 0,0-42 31,0-1-31,0 1 0,0 0 16,0-21-16,0-1 0,0 1 15,0 0-15,0-22 0,0 1 0,0-1 16,0 1-16,21-1 0,0 1 16,-21-1-16</inkml:trace>
  <inkml:trace contextRef="#ctx0" brushRef="#br0" timeOffset="59314.35">6858 9610 0,'0'-43'15,"-64"509"-15,128-889 0,-64 317 0,0 64 0,0 20 16,0 1-16,0 0 0,-21 21 16,0 0-16,-1 0 15,1 21-15,0 0 0,0 1 16,0 20-16,-22 0 0,22 1 0,-21-1 16,21 0-16,-22 22 0,22-22 15,-21 0-15,21 1 0,-22-1 0,22 0 16,0 1-16,21-22 0,0 0 0,-21 0 15,21 0-15,0 1 0,21-44 32,-21 1-32,21 0 15,22 0-15,-22 0 0,0 0 0,0-22 16,0 1-16,22 0 0,-22-1 0,0-20 16,0 20-16,0-20 0,0 21 15,1-22-15,-1 22 0,0-22 0,0 22 16,0 0-16,0-1 0,1 22 15,-22 0-15,0 0 0,21 21 0,0 0 16,0 0-16,-21 21 16,0 0-16,21 0 0,0 22 0,1-1 15,-22 0-15,21 1 0,0 20 0,0-21 16,0 22-16,0-22 0,22 22 0,-22-22 16,0 0-16,21 1 0,-20-1 0,-1 0 15,0-20-15,21 20 0,-21-21 16,-21 0-16,22 0 0,-1-21 0,0 22 15,-21-1 1,-21 0 15,0-21-31,-1 0 0</inkml:trace>
  <inkml:trace contextRef="#ctx0" brushRef="#br0" timeOffset="59827.06">5440 11113 0,'0'0'0,"0"-22"0,-21 1 0,21 0 0,-22 21 15,1 0-15,0 21 16,0 0-1,21 22-15,-21-1 0,21 0 16,0 22-16,0-22 0,0 22 0,0 20 16,0-20-16,0-1 0,0 1 0,0-1 15,0 1-15,0 21 0,0-22 0,0 1 16,0-1-16,0 1 0,0-1 16,-21 1-16,21-22 0,0 21 0,0-20 15,-22-1-15,22 0 0,-21 1 0,21-1 16,-21-21-16,21 0 0,0 1 15,0-44 1,0 1 0,0 0-16,0-21 0,0 21 15,0-22-15,21 1 0,0-22 0,-21 22 16,22-21-16</inkml:trace>
  <inkml:trace contextRef="#ctx0" brushRef="#br0" timeOffset="60486.78">5440 11536 0,'0'-64'0,"0"128"0,21-255 15,-21 170-15,0-21 0,21 21 16,0 0-16,0-1 0,1 22 16,-1 0-16,21 0 0,-21-21 0,43 21 15,-22 0-15,22 0 16,20-21-16,1 0 0,0 21 0,-1 0 16,43-21-16,-21 21 0,21-21 0,21 21 15,-21-22-15,0 22 0,0-21 0,0 0 16,0 21-16,0-21 0,0 21 15,0 0-15,0-21 0,-21 21 0,-21 0 16,21 0-16,-43-21 0,22 21 0,-22 0 16,-20 0-16,-1 0 0,0-22 0,1 22 15,-22 0-15,0 0 0,0 0 16,-21 22 0,0-1-1,0 0-15,0 0 0,0 21 16,-21-20-16,21 20 0,-21 21 0,21-20 15,0 20-15,0-20 0,-21 20 0,21 1 16,0-1-16,0 1 0,0-1 16,0 1-16,0-1 0,0 1 0,0-1 15,0 1-15,0 20 0,0-20 0,0-22 16,21 22-16,0-1 0,-21-21 0,21 1 16,-21-1-16,0 0 0,0 1 0,0-1 15,0-21-15,0 22 0,0-22 0,0 0 16,-21 0-16,21 0 0,-21 0 15,0 1-15,-1-22 0,-20 21 16,21-21-16,-21 0 0,20 21 0,-20-21 16,-21 0-16,20 0 0,-20 0 0,-1 0 15,-20 0-15,-1 0 0,-21 0 0,0 0 16,-21 0-16,0 0 0,-21 0 0,0 0 16,-21 0-16,-1 0 0,1 0 15,0 0-15,-1 0 0,22 0 0,0 21 16,21-21-16,0 0 0,21 0 0,0 0 15,22 21-15,20-21 0,1 0 0,20 0 16,1 0-16,21 0 0,-22 0 16,22 0-16,42 0 31,22 0-31,-22 0 16,0 0-16,21 0 0,-20-21 0,20 21 15,0 0-15,-21 0 0</inkml:trace>
  <inkml:trace contextRef="#ctx0" brushRef="#br0" timeOffset="60930.03">6392 13187 0,'0'0'0,"0"-42"0,0 20 15,0 1-15,0 0 0,-21-21 16,21 21-16,-21-1 0,21 44 31,0-1-31,0 0 0,0 0 0,0 21 16,0 1-16,0-1 0,0 22 0,21-22 15,-21 21-15,21 1 0,-21-1 16,0 1-16,0-1 0,0 1 0,0-1 16,0 1-16,0-1 0,0-20 15,0-1-15,-21 0 0,21 1 0,-21-1 16,21-21-16,0 0 0,0 1 0,0-1 16,0-42-1,0-1 1,0 1-16,0 0 0,21-21 0,0-1 15,-21 22-15,21-42 0,1 20 0,-22-20 16,21 21-16,0-22 0,-21-21 0,0 22 16,21-1-16,-21 1 0,0-1 0</inkml:trace>
  <inkml:trace contextRef="#ctx0" brushRef="#br0" timeOffset="61326.8">6498 13145 0,'-21'-43'16,"42"213"-16,-21-297 0,-42 84 0,21 43 0,-1 0 0,1 0 15,0 0-15,0 0 0,-21 21 0,20 1 16,1-1-16,-21 0 0,21 0 15,0 0-15,-22 0 0,22 1 0,0-22 16,0 21-16,0 0 0,-1 0 0,1-21 16,21 21-16,21-42 47,1 0-47,-1 21 0,0-21 0,0 0 15,0-1-15,0 1 0,22-21 16,-22 21-16,0 0 0,21-1 0,-20-20 15,20 21-15,-21 0 0,0 0 16,0-1-16,-21 1 0,0 0 0,22 21 16,-22 21-1,0 0-15,0 1 0,0 20 16,0-21-16,0 21 0,21 1 0,-21-1 16,0 0-16,21-20 0,0 20 15,0 0-15,0-21 0,1 22 16,-1-22-16,0 21 0,0-21 0,0 1 15,22-1-15,-22 0 0,0-21 0,21 21 16,-21-21-16,1 0 0,-1 21 16,0-21-16,0 0 0,-21 21 15</inkml:trace>
  <inkml:trace contextRef="#ctx0" brushRef="#br0" timeOffset="61793.54">5038 14520 0,'0'-21'16,"0"42"-16,0-84 0,0 42 0,0 0 16,0-1-16,0 1 0,0 42 15,0 1-15,0 20 0,0-21 16,0 21-16,0 22 0,0-22 15,0 22-15,0-1 0,0 1 16,0-1-16,0 1 0,0-1 0,0 1 16,0-1-16,0 1 0,0-1 0,-22 1 15,1-1-15,21 1 0,-21-22 0,21 0 16,-21 1-16,21-1 0,0-21 16,0 0-16,0 1 0,0-1 0,0-42 31,0-1-31,21 1 15,0 0-15,-21-21 0,0 21 0,21-22 16,-21-20-16,22 20 0,-22-20 16,0-1-16</inkml:trace>
  <inkml:trace contextRef="#ctx0" brushRef="#br0" timeOffset="62458.15">5016 14753 0,'0'0'0,"-42"-127"16,42 85-16,0 21 15,-21 0-15,21-1 0,21 22 16,0 0-1,22 0-15,-1 0 0,21 0 16,1 0-16,21 0 0,20 0 0,1 0 16,21-21-16,0 21 0,21 0 0,1 0 15,20-21-15,0 21 0,1 0 0,-1 0 16,-21-21-16,0 21 0,0-21 16,1 21-16,-1 0 0,-21-21 15,0 21-15,-21-22 0,-1 22 0,1-21 16,-21 21-16,-22 0 0,-20-21 0,20 21 15,-42 0-15,22 0 0,-22 0 16,-21 21 0,0 0-16,0 1 15,0-1-15,0 0 0,0 21 0,-21 1 16,0-22-16,21 21 0,-22 0 16,22 1-16,0 20 0,0-20 0,-21-1 15,21 21-15,0 1 0,0-1 0,0 1 16,0 21-16,0-22 0,0 22 0,0-22 15,0 22-15,0-22 0,0 1 16,0-1-16,0 1 0,0 21 16,0-22-16,21-21 0,-21 22 0,0-22 15,0 1-15,0-1 0,0 0 0,0-21 16,0 22-16,0-22 0,0 0 0,0 0 16,-21-21-1,0 0-15,-21 0 0,21 0 16,-22 0-16,1 0 0,-22 0 0,1 0 15,-1-21-15,1 21 0,-43-21 16,21 0-16,-20 21 0,-1-21 0,-21-1 16,0 22-16,0-21 0,-21 0 0,-1 21 15,1-21-15,0 0 0,0 21 16,0-21-16,0 21 0,-1 0 0,22 0 16,0 0-16,0 0 0,22 0 0,20 0 15,0 0-15,1 0 0,20 0 16,1 0-16,20 0 0,22 0 0,-21 0 15,21 0-15,42 0 16,0 0 0,0 0-16,0 0 0,0 0 15,1 0-15,-1 0 0,-21-22 16,21 1-16,-21 0 0</inkml:trace>
  <inkml:trace contextRef="#ctx0" brushRef="#br1" timeOffset="66887.92">14541 3747 0,'22'0'31,"-22"-22"-15,21 22-16,0 22 78,0-22-78,-21 21 16,21 0-16,0-21 0,1 21 15</inkml:trace>
  <inkml:trace contextRef="#ctx0" brushRef="#br1" timeOffset="67881.81">13208 6900 0,'0'0'0,"-21"0"0,-22 0 0,22 0 16,0 0-16,0 22 0,0-22 0,21 21 16,0 0-16,0 0 15,0 0-15,21-21 16,21 0-16,-21 0 16,22 0-16,-1 0 0,0 0 0,1 0 15,-1 0-15,0 0 0,1-21 0,-1 21 16,0-21-16,-20 21 0,20-21 0,-21 21 15,0-21-15,0-1 0,-21 1 16,0 0 0,-21 21-16,0 0 0,-21 0 0,-1 0 15,1 0-15,0 0 0,-1 0 0,1 21 16,0-21-16,-1 21 0,1 1 0,0-1 16,21 0-16,-22 0 0,22 21 0,-21-20 15,21 20-15,21-21 16,0 21-16,0 1 0,0-22 0,0 21 15,0-21-15,0 22 0,21-22 0,21 0 16,-21 0-16,0 0 0,22 1 0,-1-22 16,-21 0-16,22 21 0,-1-21 0,-21 0 15,21 0-15,-20 0 0,-1 0 0,0 0 16,0 0-16,0-21 0,-42 21 31,0 0-31,0 0 0,-22 0 0,22 0 16,-21 0-16,0 0 0,-22 21 15,22 0-15,-1-21 0,1 21 0,0 0 0,21 0 16,-22 1-16,22-1 0,0 0 16,0 0-16,21 0 0,0 0 15,0 1-15,0-1 0,0 0 16,21 0-16,0 0 0,0-21 0,0 0 16,1 21-16,20-21 0,0 0 0,-21 0 15,22 0-15,-1 0 0,0 0 0,1-21 16,-1 0-16,0 21 0,1-21 0</inkml:trace>
  <inkml:trace contextRef="#ctx0" brushRef="#br1" timeOffset="68438.67">13928 7324 0,'0'-21'0,"0"42"0,0-64 16,0 22-16,0 0 0,-22 21 0,1 0 15,0 0-15,0 0 0,0 0 0,0 0 16,-1 0-16,1 21 0,0 0 15,0 1-15,0-1 0,0 0 0,21 21 16,0-21-16,-22 1 0,22 20 0,0-21 16,0 0-16,0 0 0,0 1 0,0-1 15,22 0-15,-1-21 16,0 0-16,0 0 0,21-21 16,-20 21-16,-1-21 0,0-1 15,21 1-15,-21 0 0,1 21 0,-1-21 16,0 0-16,0 0 0,-21-1 15,0 1-15,0 0 0,21 0 0,-21 0 16,0 0-16,0 42 31,0 0-31,-21 0 16,21 0-16,0 0 0,0 22 0,-21-22 16,21 21-16,0 1 0,0-1 0,0 21 15,0-20-15,0 20 0,0-20 0,0 20 16,0 1-16,0-1 0,21 22 15,-21-22-15,0 1 0,21 20 0,-21-20 0,0-1 16,0 1-16,0-1 0,0-20 0,0-1 16,0 0-16,0-20 0,0 20 15,0-21-15,-21 0 0,0-21 16,0 0-16,0 0 0,-1 0 16,1-21-16,0 0 0,0 0 15,0 0-15,0-1 0,-1 1 16,22 0-16,-21 0 0,0 0 0,21 0 15,-21-1-15,21 1 0,0-21 0,0 21 16,0 0-16,0-1 0,0 1 0,0 0 16,0-21-16,0 21 0,21-1 0,0-20 15,0 0-15</inkml:trace>
  <inkml:trace contextRef="#ctx0" brushRef="#br1" timeOffset="68625.61">14690 7366 0,'0'0'0,"0"-21"0,0 0 31,-22 21-31,22 21 16,-21-21-16,21 21 16,0 0-16,0 0 15,0 1-15,0-1 0,0 0 16,0 0-16</inkml:trace>
  <inkml:trace contextRef="#ctx0" brushRef="#br1" timeOffset="68782.52">14626 7959 0,'0'0'0,"-42"21"16,42 0 0,0-42 46,21 0-62,0 21 0</inkml:trace>
  <inkml:trace contextRef="#ctx0" brushRef="#br1" timeOffset="69327.21">16870 6710 0,'0'0'16,"21"-42"-16,0-1 0,-21 22 0,21-21 0,-21-1 16,21 1-16,-21 21 0,0-21 0,0 20 15,0 1-15,0 0 0,0 0 0,0 63 31,0-21-31,-21 22 16,21-1-16,0 22 0,0-1 0,0 1 16,0-1-16,0 22 0,0-22 0,0 22 15,0 0-15,0-1 0,0 1 0,0 0 16,0-1-16,0 1 0,0 0 0,0-1 16,-21 1-16,21-22 0,-21 22 15,21-21-15,0-1 0,0-21 0,0 1 16,0-1-16,0 0 0,-21-20 0,21 20 15,0-21-15,0-42 32,0 0-32,0 0 0,0-22 0,0 1 15,21 0-15,-21-1 0,21-20 16,0 20-16</inkml:trace>
  <inkml:trace contextRef="#ctx0" brushRef="#br1" timeOffset="70270.49">16954 6604 0,'0'0'0,"-21"-21"0,0-64 16,21 64-1,0 0-15,-21 0 0,21 0 0,0-1 16,21 22 0,0 0-16,0 0 0,22-21 0,-1 21 15,0 0-15,1-21 0,20 21 0,22 0 16,-22 0-16,22 0 0,0 0 0,21 0 15,-22-21-15,22 21 0,21 0 16,0-21-16,21 21 0,0-21 0,-21-1 16,22 22-16,20-21 0,-21 0 0,21 21 15,1-21-15,-1 0 0,0 0 0,1 21 16,20-22-16,-20 1 0,20 21 0,1-21 16,-22 21-16,0 0 0,1-21 15,-1 21-15,0 0 0,-21 0 16,1-21-16,-22 21 0,21 0 0,-21 0 15,0-21-15,0 21 0,0 0 0,0 0 16,-21-22-16,-1 1 0,-20 21 0,0 0 16,-22-21-16,-20 21 0,-1 0 15,0 0-15,-21-21 0,1 21 0,-1 0 16,0 0-16,0 0 0,-21 21 47,0 0-47,0 0 0,0 1 15,0-1-15,0 21 0,0-21 16,0 22-16,0-1 0,0 0 0,-21 1 16,0 20-16,0-21 0,21 22 0,-22-1 15,1 1-15,0-22 0,0 22 16,0-1-16,0 1 0,-1-22 0,1 22 16,0-1-16,0 1 0,0-1 0,0 1 15,21-22-15,-22 21 0,1 1 0,21-22 16,-21 22-16,21-22 0,0 0 0,-21 1 15,21-1-15,-21-21 0,21 22 0,0-22 16,0 21-16,0-21 0,0 0 16,-21 1-16,21-1 0,0 0 0,0 0 15,-22-21-15,22 21 0,-21-21 16,0 21-16,0-21 0,0 0 0,0 0 16,-1 0-16,1 0 0,0 0 0,0 0 15,-21 0-15,-1 0 0,22 0 16,-21 0-16,-22 0 0,22 0 0,-22 0 15,1 0-15,-1 0 0,1 0 0,-22 0 16,1 0-16,-1 0 0,0 0 16,-21 0-16,1 0 0,-1 0 0,-21 0 15,0 0-15,0 0 0,-21 0 0,-22 0 16,22 22-16,-42-22 0,20 0 0,-20 0 16,-1 21-16,1-21 0,-1 0 0,1 21 15,-1 0-15,1-21 0,20 21 0,-20-21 16,42 21-16,-22 1 0,22-22 15,21 21-15,-127 0 0,127-21 16,21 21-16,22 0 0,-22-21 0,21 21 16,22-21-16,-22 0 0,43 22 0,-22-22 15,43 0-15,-21 0 0,21 0 16,-1 0-16,1 0 0,42 0 31,1-22-31,-1 22 16,0-21-16,0 0 0,0 21 15,0-21-15,22 0 0,-22 0 0</inkml:trace>
  <inkml:trace contextRef="#ctx0" brushRef="#br1" timeOffset="70915.75">17695 7197 0,'0'0'0,"21"-43"0,-21 22 16,0-21-16,0 21 0,0 0 16,0-1-16,0 1 0,0 0 0,-21 21 15,0 0-15,0-21 0,0 21 16,-22 0-16,22 0 0,-21 0 0,21 21 16,-22-21-16,1 21 0,21 0 0,-21 1 15,20-1-15,-20 0 0,21 0 0,-21 0 16,20 0-16,1 1 0,0 20 0,21-21 15,0 0-15,0 0 0,0 1 16,0-1-16,21-21 16,22 0-16,-22 0 0,0 0 15,0 0-15,21 0 0,-20 0 0,-1-21 16,21-1-16,-21 1 0,22 0 0,-22 21 16,0-42-16,21 21 0,-21-1 0,-21 1 15,22 21-15,-1-21 16,-21 0-16,0 0 0,0 42 31,0 0-31,0 0 0,0 0 0,0 22 16,0-1-16,0 22 0,0-22 0,0 21 15,0-20-15,0 20 0,0 1 0,0-1 16,0 1-16,0-1 0,0 1 0,0-1 16,0 1-16,0-1 0,0 1 0,0-22 15,0 0-15,0 22 0,0-43 16,0 21-16,0-20 0,0-1 0,0 0 15,0 0-15,-21-21 32,21-21-32,-22 0 0,22 0 0,-21-1 15,21 1-15,-21-21 0,21 0 0,0 20 16,0-83-16,0 62 0,0-20 16,0 20-16,0-20 0,0 21 0,21-22 15,0 22-15,1-22 0,-1 22 0,0-22 16,0 22-16,0 0 0,0-1 0,1 1 15,-1 0-15,0 21 0,0-1 16,0 1-16,0 0 0,1 0 0</inkml:trace>
  <inkml:trace contextRef="#ctx0" brushRef="#br1" timeOffset="71310.52">17949 7091 0,'0'0'0,"-21"-21"0,21 0 15,0-1 1,0 1-16,21 0 16,0 21-16,1 0 15,-1 0-15,0 0 0,0 21 16,21-21-16,-20 21 0,-1 1 0,0 20 16,0-21-16,0 0 0,0 22 0,-21-1 15,0 0-15,0-21 0,0 22 0,0-1 16,0 0-16,-21 1 15,0-22-15,21 0 0,-21-21 0,0 21 16,0-21-16,-1 0 16,22-21-1,0 0-15,0 0 0,0 0 0,0-1 16,0 1-16,0 0 0,22-21 0,-22 21 16,21-22-16,-21 22 0,21-21 0,0 21 15,0-22-15,0 22 0,1 0 0,-1-21 16,0 42-16,0-22 0,0 1 15,0 21-15,1 0 0,-1 0 0,0 0 0,0 0 16,0 0 0,0 0-16,1 21 0,-22 1 15,0-1-15</inkml:trace>
  <inkml:trace contextRef="#ctx0" brushRef="#br1" timeOffset="72207">18796 7260 0,'0'0'0,"0"-21"0,21 21 0,-21-21 0,0 0 16,0 0-16,0-1 15,0 1-15,0 0 0,-21 21 0,0-21 16,21 0-16,-21 21 0,-1 0 0,22-21 16,-21 21-16,0 0 0,0 0 15,0 0-15,21 21 0,-21 0 0,-1-21 16,1 42-16,0-21 0,0 1 0,0-1 15,0 21-15,21-21 0,0 22 0,-22-22 16,22 0-16,0 21 0,0-21 0,0 1 16,0-1-16,0 0 15,22 0-15,-1-21 0,0 0 16,0 0-16,0-21 0,0 0 16,1 21-16,-1-21 0,0-1 0,0 1 15,0 0-15,-21 0 0,0-21 16,21 20-16,-21 1 0,22 0 0,-22-21 0,0 21 15,0-1-15,0 1 0,0 0 16,0 42 15,0 0-31,0 1 0,0-1 16,0 0-16,0 21 0,0-21 0,0 1 16,0-1-16,0 0 0,0 21 0,0-21 15,0 1-15,0-1 0,21 0 16,0-21-16,0 21 0,0-21 15,0 0-15,1 0 0,-1 0 16,0 0-16,0-21 0,0 21 0,0-21 16,1 0-16,-1 21 0,0-22 15,0 1-15,0 0 0,-21 0 0,0 0 16,0-22-16,21 22 0,-21-21 0,0 21 16,0 0-16,0-1 0,0 1 0,0 0 15,0 0-15,0 42 31,-21 0-31,21 0 0,0 22 16,0-22-16,-21 0 0,21 0 16,-21 22-16,21-22 0,0 0 0,0 0 15,-21 0-15,21 22 0,-21-22 0,21 0 16,-22 0-16,22 0 16,0-42-1,0 0 1,0 0-16,0 0 0,0-1 15,22 1-15,-1-21 0,0 21 0,-21 0 16,21-22-16,0 1 0,0 21 0,-21-22 16,22 22-16,-1 0 0,0 0 15,0 0-15,21 21 0,-20 0 0,-1 0 16,0 0-16,0 0 0,0 21 0,0-21 16,1 21-16,-1 0 0,0 0 0,0 22 15,0-22-15,-21 21 0,0-21 16,0 1-16,0 20 0,0-21 0,0 0 15,0 22-15,0-22 0,0 0 0,0 0 16,0 0-16,-21-21 16,21 21-16,0-42 31</inkml:trace>
  <inkml:trace contextRef="#ctx0" brushRef="#br1" timeOffset="72691.73">19960 7176 0,'0'0'0,"0"-22"0,0 1 0,0 0 15,-21 21-15,0 0 0,0 0 16,-1 0-16,-20 0 0,21 0 0,0 0 16,-22 0-16,22 0 0,0 21 0,-21 0 15,21 1-15,-1 20 0,1-21 16,0 0-16,0 22 0,0-22 0,21 0 15,-21 21-15,21-21 0,0 1 0,0-1 16,0 0-16,0 0 0,21 0 0,0-21 16,0 0-16,0 21 0,0-21 0,1 0 15,-1 0-15,0 0 0,21 0 0,-21-21 16,1 0-16,41 0 16,-42 0-16,0 0 0,1-1 0,-1-20 15,-21 21-15,21-21 0,0-1 16,-21 1-16,21 0 0,-21-1 0,21 1 15,1-22-15,-22 22 0,0 0 0,0-1 16,21-20-16,-21 42 0,0-22 0,0 22 16,0 0-16,0 0 0,0 42 15,0 0-15,-21 0 16,-1 1-16,22 20 0,-21 0 16,21 1-16,-21-1 0,21 0 0,0 1 15,0-1-15,0 0 0,0 1 0,0-1 16,0 0-16,0 1 0,0-22 0,0 0 15,0 21-15,0-21 0,21 1 16,0-22-16,1 21 0,-1 0 0,0-21 16,0 0-16,21 0 0,-20 0 0,20 0 15,0 0-15,-21 0 0</inkml:trace>
  <inkml:trace contextRef="#ctx0" brushRef="#br1" timeOffset="73330.57">20468 7112 0,'0'-21'16,"0"0"0,21 21-16,-21-21 0,21 21 15,1-22-15,-22 1 0,21 21 0,-21-21 16,0 0-16,21 0 0,0 0 16,-21-1-16,21 1 0,-21 0 0,0 0 15,0 0-15,0 0 0,0-1 0,0 1 16,0 42-1,-21-21-15,0 22 16,0 20-16,21-21 0,-21 21 0,-1 1 16,22-1-16,-21 0 0,0 1 0,0 20 15,0-20-15,0 20 0,-1 1 0,1-22 16,0 21-16,0 1 0,21-22 0,-21 22 16,21-22-16,-21 22 0,21-22 0,0 0 15,0 1-15,0-1 0,0 0 0,0-21 16,21 1-16,0-1 0,0 0 15,0 0-15,0-21 0,1 0 0,20 0 16,-21 0-16,0 0 0,0-21 16,1 0-16,-1 0 0,0-1 0,-21 1 15,0 0-15,0 0 0,0 0 0,0 0 16,0-22-16,-21 22 0,21 0 0,-21-21 16,-22 20-16,22-20 0,0 21 0,-21-21 15,20 20-15,1 1 0,0 0 0,-21 21 16,42-21-16,-21 21 0,-1 0 15,44 0 1,-1 0 0,0 0-16,0-21 0,0 21 15,22 0-15,-22 0 0,21-21 0,-21-1 16,22 22-16,-1-21 0</inkml:trace>
  <inkml:trace contextRef="#ctx0" brushRef="#br1" timeOffset="73750.33">20913 7091 0,'0'0'0,"-22"0"0,1-21 0,0 21 16,0 0-16,0 0 0,0 0 15,-1 0-15,1 0 0,0 21 0,0 0 16,0 0-16,0 0 0,-1 22 16,22-22-16,0 21 0,-21-21 15,21 1-15,0 20 0,0-21 0,0 0 16,0 0-16,0 1 0,0-1 0,21-21 15,1 21-15,-1-21 0,0 0 16,0 0-16,0 0 0,0-21 16,1 21-16,-1-21 0,0-1 0,0 1 15,-21 0-15,0 0 0,21 0 0,-21 0 16,21-1-16,-21-20 0,22 21 16,-22-21-16,0 20 0,0 1 15,0 0-15,0 0 0,0 42 31,0 0-15,-22 22-16,22-22 0,0 0 0,0 21 16,0-21-16,-21 22 0,21-22 0,0 0 15,0 21-15,0-20 0,0-1 0,0 0 16,0 0-16,21-21 0,1 21 16,-1-21-16,0 0 0,0 0 15,0 0-15,0-21 0,1 0 16,-1 21-16</inkml:trace>
  <inkml:trace contextRef="#ctx0" brushRef="#br1" timeOffset="73978.2">21442 6752 0,'0'0'0,"0"21"15,-21 1-15,-1-1 0,1 0 16,0 0-16,0 21 0,21-20 0,-21 20 15,0 0-15,21-21 0,-22 22 0,22-1 16,0 0-16,0-20 0,0 20 0,0-21 16,0 21-16,0-20 0,0-1 0,0 0 15,0 0-15</inkml:trace>
  <inkml:trace contextRef="#ctx0" brushRef="#br1" timeOffset="74549.87">21082 7154 0,'0'0'15,"21"0"1,-21-21-16,21 21 0,0 0 0,1 0 16,20-21-16,-21 21 0,0-21 0,22 21 15,-1-21-15,-21 21 0,21-21 0,22-1 16,-22 22-16,1-21 0,-1 0 15,0 0-15,1 0 0,-22 0 16,0-1-16,0 1 0,0 0 0,-21 0 16,0 0-16,0 0 15,-21 21-15,0 0 16,0 21-16,21 0 0,-21 0 0,-1 0 16,22 0-16,-21 1 0,21-1 0,0 0 15,0 0-15,0 21 0,-21-20 16,21-1-16,0 21 0,0-21 0,0 0 15,0 22-15,0-22 0,0 0 0,0 0 16,0 0-16,-21 1 0,21-1 16,0 0-16,0 0 15,0-42 1,0 0 0,0 0-16,0-1 0,0 1 15,0 0-15,0 0 0,21-21 16,0 20-16,0 1 0,-21 0 0,22 21 15,-1-21-15,0 0 0,0 21 0,0 0 16,0 0-16,1 0 0,-1 0 0,0 0 16,-21 21-16,21 0 15,-21 0-15,0 0 0,0 1 16,0-1-16,0 0 0,0 0 0,0 0 16,0 0-16,-21 1 0,21-1 15,-21-21-15,21 21 0,0 0 31,0-42-15,0 0 0,21 21-16,0-21 0</inkml:trace>
  <inkml:trace contextRef="#ctx0" brushRef="#br1" timeOffset="74913.66">21992 7133 0,'0'21'15,"21"-21"1,0 0 0,1 0-1,-1 0-15,0-21 0,0 21 16,0-21-16,-21 0 0,21 0 16,-21 0-16,0-1 15,0 1-15,-21 21 31,0 0-15,0 0-16,21 21 0,-21 1 16,21-1-16,0 0 0,-21 0 0,21 0 15,-22 22-15,22-22 0,-21 21 0,21-21 16,0 0-16,0 1 0,0-1 0,0 0 16,0 0-16,0 0 0,21 0 0,1-21 15,-22 22-15,21-22 0,0 0 16,0 0-16,0 0 15,0-22-15,-21 1 0,22 0 16,-1 21-16,-21-21 0,21 0 0</inkml:trace>
  <inkml:trace contextRef="#ctx0" brushRef="#br1" timeOffset="75245.48">22267 7091 0,'0'-21'15,"21"21"-15,-21-21 0,22 21 16,-1 0-1,-21 21-15,21 0 16,-21 0-16,0 0 16,0 0-16,0 1 0,0-1 15,0 0-15,0 0 0,0 0 0,0 0 16,0 1-16,0-1 0,0 0 16,0-42 30,0 0-46,0-1 0,0 1 16,21 0-16,0 0 0,-21 0 16,21 0-16,1-22 0,-22 22 0,21 0 15,-21 0-15,21 21 0,0-21 16,-21-1-16,0 1 0,21 21 16,-21-21-1</inkml:trace>
  <inkml:trace contextRef="#ctx0" brushRef="#br1" timeOffset="75970.07">23474 6456 0,'0'-42'16,"0"84"-16,0-106 0,0 43 0,0 0 0,0 0 16,21 0-16,0 42 15,-21 0 1,0 21-16,21-20 0,-21 20 0,0 0 15,0 1-15,0 20 0,0-21 16,0 1-16,0-1 0,0 0 16,0 1-16,0-1 0,0-21 0,-21 22 15,0-22-15,21 0 0,-21 0 0,21 0 16,0 0-16,0 1 0,-21-22 16,21 21-16,-22-21 15,22-21 1,0-1-16,0 1 0,0 0 15,0 0-15,22 0 0,-1 0 16,0-22-16,0 22 0,21-21 16,-20 21-16,20-1 0,-21-20 0,21 21 15,1 0-15,-22 0 0,21-1 0,-21 22 16,22 0-16,-22 0 0,0 0 0,0 0 16,0 22-16,-21-1 0,0 0 15,0 0-15,0 0 0,0 0 0,0 22 16,0-22-16,0 0 0,-21 0 0,0 0 15,21 1-15,0-1 0,-21 0 0,0 0 16,21 0-16,0 0 16,21-21-1,0 0-15,0 0 16,0-21-16,1 21 0,20-21 16,-21 21-16</inkml:trace>
  <inkml:trace contextRef="#ctx0" brushRef="#br1" timeOffset="76329.87">24278 6752 0,'0'0'0,"21"-21"0,-21 0 16,0 0-16,-21 21 16,0 0-16,0 0 15,0 0-15,-1 21 0,1 0 16,0 0-16,0 0 0,21 1 0,-21-1 16,0 0-16,21 0 0,-22 0 0,22 0 15,0 1-15,0-1 0,0 0 16,0 0-16,22-21 0,-1 21 15,0-21-15,0 0 0,0 0 0,0 0 16,1 0-16,-1 0 0,0 0 0,0 0 16,0 0-16,0 0 0,1-21 15,-1 0-15,0 21 0,0-21 0,-21 0 16,0-1-16,0 1 0,0 0 0,0 0 16,0 0-16,0-22 0,0 22 0,-21 0 15,0 0-15,0 0 0,-1 21 16,1 0-16,0 0 0,0 0 0,0 0 15,-22 21-15,22-21 0,0 21 16,21 0-16,-21 0 0,0-21 16,21 22-16,0-1 0,0 0 15,0 0-15,21-21 0,0 21 16,0-21-16,22 0 0</inkml:trace>
  <inkml:trace contextRef="#ctx0" brushRef="#br1" timeOffset="76982">24659 6795 0,'0'-22'16,"0"1"0,-21 21-16,0 0 15,21 21 1,-21 1-16,21-1 0,0 0 16,0 0-16,0 0 15,0 0-15,0 1 0,0-1 16,0 0-16,0 0 15,-22-21 17,22-21-17,0 0-15,0 0 0,0-1 16,0 1-16,0 0 0,0 0 0,0 0 16,0 0-16,22-1 0,-1-20 0,0 21 15,0 0-15,21 0 16,-20-22-16,20 43 0,-21-21 0,21 0 0,1 21 15,-22 0-15,21 0 0,-21 0 16,22 21-16,-22-21 0,0 21 0,0 0 16,0 1-16,-21 20 0,0-21 0,0 0 15,0 0-15,0 22 0,0-22 0,0 0 16,0 0-16,0 0 0,-21 1 16,0-22-16,0 21 15,0-21-15,0 0 16,21-21-1,0-1-15,0 1 16,0 0-16,21 0 0,0 21 16,0-21-16,0 0 0,0-1 15,1 1-15,-1-21 0,0 21 0,21 0 16,-21 21-16,1-22 0,-1 1 0,0 21 16,0 0-16,0 0 0,0 0 0,-21 21 15,22 1-15,-22-1 0,0 0 16,0 0-16,0 0 0,0 0 0,0 1 15,0-1-15,0 0 0,0 0 16,-22 0-16,22 0 0,0 1 16,-21-22-16,21 21 0,-21-21 15,42-21 17,0-1-32,1 22 15,-22-21-15</inkml:trace>
  <inkml:trace contextRef="#ctx0" brushRef="#br1" timeOffset="77343.95">25548 6731 0,'21'0'32,"0"0"-32,1 0 15,-1 0-15,0 0 0,21 0 16,-21-21-16,22 21 0,-22 0 15,21-21-15,-21 0 0,22 21 0,-22-22 16,21 22-16,-21-21 0,1 21 0,-1-21 16,-21 0-16,0 0 15,-21 21-15,-1 0 0,1 0 16,0 0-16,-21 0 0,21 0 16,-22 21-16,1 0 0,21 0 0,-22 0 15,22 1-15,0-1 0,0 0 16,0 0-16,0 0 0,21 0 0,0 1 0,0-1 15,0 0-15,0 0 0,0 0 0,0 0 16,0 1-16,21-22 16,0 0-16,0 0 0,0 0 15,0 0-15,1 0 0,-1 0 0,0 0 16,0 0-16,21 0 0,-20-22 0,-1 22 16,21-21-16</inkml:trace>
  <inkml:trace contextRef="#ctx0" brushRef="#br1" timeOffset="77610.08">26458 6435 0,'0'0'0,"0"-21"0,-21 21 15,0 0 1,0 0-16,0 0 0,-1 21 16,1-21-16,21 21 0,-21 0 15,0 21-15,21-20 0,-21-1 0,21 21 16,0-21-16,0 22 0,0-22 0,0 21 15,0-21-15,0 0 0,0 1 16,0-1-16,0 0 0,0 0 0,21-21 16,0 21-16,0 0 0,0-21 0,1 0 15,-1 0-15,0 0 0,0 0 16,0 0-16,0 0 0,1 0 0,-1-21 16,0 21-16,0-21 0,-21 0 15,21 21-15</inkml:trace>
  <inkml:trace contextRef="#ctx0" brushRef="#br1" timeOffset="77878">26882 6371 0,'21'-21'16,"0"21"-1,0 0-15,0 21 0,0 0 0,1 1 16,-1-1-16,0 0 0,0 0 15,0 21-15,22-20 0,-22 20 16,0 0-16,0-21 0,-21 22 0,0-22 16,0 21-16,0-21 0,-21 1 0,0 20 15,0-21-15,-1 0 0,-20 0 0,21 1 16,-21-1-16,20 0 0,-20-21 0,21 21 16,-21-21-16,20 21 0,1-21 15,0 0-15,21 21 16</inkml:trace>
  <inkml:trace contextRef="#ctx0" brushRef="#br1" timeOffset="78943.48">19473 8340 0,'0'0'0,"0"-21"0,0-1 15,0 1 1,0 0 15,0 0-15,0 0-1,0 0 1,0-1 0,0 44 15,0-1-16,0 0-15,0 0 0,0 21 0,0 1 16,0-1-16,0 0 0,0 1 0,0 20 16,0-20-16,0 20 0,0 1 15,0-1-15,0 1 0,0-1 0,-21 1 16,0-22-16,21 0 0,-21 22 0,0-22 16,21-21-16,0 22 0,0-22 0,-22 0 15,22 0-15,0 0 0,0 0 16,0-42 15,0 0-31,0 0 16,0 0-16,0 0 0,0-1 0,0-20 15,22 21-15,-22-21 0</inkml:trace>
  <inkml:trace contextRef="#ctx0" brushRef="#br1" timeOffset="79398.44">19579 8403 0,'0'-21'15,"0"42"-15,0-63 0,-21 42 16,0 0 0,0 0-16,-1 21 0,1 0 0,0 0 15,0-21-15,0 22 0,0 20 0,-1-21 16,1 0-16,0 0 0,-21 1 16,21 20-16,-1-21 0,1 0 0,0 0 0,0 22 15,0-22-15,0 0 0,-1 0 0,22 0 16,-21 1-16,21-44 47,21 1-47,1 0 0,-1 0 0,0 0 15,0 0-15,0-1 0,0 1 0,22-21 16,-22 21-16,0-22 0,0 22 0,0 0 16,1-21-16,-1 21 0,0-1 0,0 1 15,0 0-15,0 0 0,1 21 16,-1 0-16,-21 21 15,21 0-15,-21 0 0,0 1 0,21-1 16,0 21-16,0-21 0,-21 22 16,22-22-16,-1 21 0,0-21 15,0 0-15,-21 22 0,21-22 0,0 0 16,1 0-16,-1 0 0,0 1 0,0-1 16,0 0-16,0 0 15,-42-21 16</inkml:trace>
  <inkml:trace contextRef="#ctx0" brushRef="#br1" timeOffset="79997.95">16954 9821 0,'0'-42'16,"0"84"-16,0-105 0,0 42 0,22 0 0,-22-1 0,0 1 16,0 0-16,0 0 15,0 42 1,0 0-16,0 0 16,0 1-16,0 20 0,0 0 0,0 22 15,0-22-15,0 0 0,0 1 0,0 20 16,0-20-16,0-1 0,0 21 0,0-20 15,0-1-15,0 0 0,0 1 16,0-1-16,0 0 0,0-20 0,0 20 16,0-21-16,0 0 0,0 0 0,0 1 15,0-44 32,21 1-47,-21 0 0,21 0 0,-21-21 16,0 20-16</inkml:trace>
  <inkml:trace contextRef="#ctx0" brushRef="#br1" timeOffset="81138.82">17060 9758 0,'0'0'0,"0"-21"0,-21 21 16,21-21-16,21 21 31,0 21-31,1-21 15,-1 0-15,0 0 0,21 0 0,1 21 16,-1-21-16,0 0 0,22 0 0,-1 0 16,1 0-16,-1 0 0,1 0 0,20 0 15,-20 0-15,21 0 0,20 0 16,1 0-16,0-21 0,21 21 0,-21 0 16,21-21-16,0 21 0,0 0 0,21-22 15,0 22-15,0-21 0,22 21 16,-1 0-16,-21-21 0,43 21 0,-22 0 15,0-21-15,22 21 0,-22-21 0,-21 21 16,22-21-16,-22 21 0,0-22 0,-21 1 16,21 21-16,-21-21 0,0 0 15,-21 21-15,0-21 0,0 21 0,0 0 16,-22-21-16,22-1 0,-21 22 0,-22 0 16,22-21-16,-22 21 0,22-21 0,-21 21 15,-1 0-15,1-21 0,-1 21 0,1 0 16,-1-21-16,1 0 0,-22 21 0,21 0 15,-20 0-15,-1-22 0,0 22 16,1 0-16,-1 0 0,-21 0 0,0 0 16,1 0-16,-1 0 0,0 0 15,-21 22 17,0-1-17,0 0-15,0 0 16,0 0-16,0 0 15,0 1-15,-21 20 0,0-21 0,-1 21 16,22-20-16,-21 20 0,0 0 0,0 1 16,21-1-16,-21 0 0,0 1 0,21-1 15,0 21-15,0-20 0,0-1 0,0 0 16,-22 1-16,22-1 0,0 0 0,0 22 16,0-22-16,0 1 0,0-1 0,0 21 15,0-20-15,0-1 0,22 0 0,-22 1 16,0-1-16,0 0 0,0-20 0,0 20 15,0-21-15,0 21 0,0-20 16,0-1-16,0 0 0,0 0 16,0 0-16,0 0 15,-22-21-15,1 0 0,0 22 16,0-22-16,0 0 0,0 0 0,-1 0 16,1 0-16,-21 0 0,21 0 0,-22 0 15,1 0-15,0 0 0,-1 0 0,-20 0 16,-1 0-16,1 0 0,-1 0 0,-20 0 15,-1 0-15,22-22 0,-43 22 0,21 0 16,0 0-16,1 0 0,-22 0 16,21 0-16,-21 0 0,1 0 0,-1 0 15,0 0-15,0 0 0,0 0 0,0 0 16,1 0-16,-1 0 0,0 0 0,-21 22 16,21-22-16,-21 0 0,21 0 0,-21 21 15,0-21-15,21 0 0,-21 0 0,0 21 16,22-21-16,-22 0 0,21 0 0,0 0 15,21 21-15,1-21 0,-1 0 0,0 0 16,1 0-16,-1 0 0,0 0 0,1 0 16,-1 21-16,0-21 0,-21 0 0,22 0 15,-1 0-15,0 0 0,1 0 16,-1 21-16,0-21 0,1 0 0,-1 0 16,0 22-16,1-22 0,-1 0 15,22 0-15,-1 0 0,-21 0 0,22 0 16,21 0-16,-22 0 0,1 0 0,20 0 15,-20 0-15,20 0 0,-20 0 0,21 0 16,-1 0-16,1 0 0,0 0 0,20 0 16,-20-22-16,21 22 0,0 0 0,0 0 15,21-21 1,21 21 0,0 0-16,-21-21 15,21 21-15,0 0 0,0-21 16,22 21-16,-22-21 0,0 0 0,21 21 15,1-22-15</inkml:trace>
  <inkml:trace contextRef="#ctx0" brushRef="#br1" timeOffset="81449.75">17822 10139 0,'0'0'0,"21"-21"0,-21 0 0,0-1 15,0 1-15,0 0 0,0 42 32,0 0-17,0 1-15,0 20 0,0 0 0,0 1 16,0-1-16,0 0 0,-21 1 0,21 20 16,0-21-16,0 1 0,-21 20 15,21-20-15,0-1 0,0 0 0,0 1 16,0-22-16,0 21 0,0-21 0,0 0 15,0 1-15,0-1 0,0 0 0,0-42 47,0 0-47,0-1 0,0 1 16</inkml:trace>
  <inkml:trace contextRef="#ctx0" brushRef="#br1" timeOffset="81743.91">17759 10245 0,'0'0'0,"0"-21"0,0-1 16,0 1-16,0 0 0,21 0 16,0 0-16,0 0 0,0 21 0,1-22 0,-1 1 15,21 0-15,-21 21 0,22-21 0,-22 21 16,21 0-16,0 0 0,-20 0 16,20 0-16,0 0 0,1 21 0,-22 0 15,0 0-15,21 1 0,-42-1 0,0 21 16,0-21-16,0 22 0,0-22 0,-21 21 15,0 0-15,-21 1 0,20-22 16,-20 21-16,0 1 0,-1-22 0,1 21 16,21-21-16,-21 0 0,20 1 0,1-22 15,0 21-15,21 0 0,21-21 32,-21-21-32,21 0 15,1 21-15,-1-22 0,0 22 16</inkml:trace>
  <inkml:trace contextRef="#ctx0" brushRef="#br1" timeOffset="82193.64">18796 10329 0,'0'0'0,"0"-21"0,0-21 16,0 21-16,0 0 0,-21 21 15,21-22-15,-21 22 16,-1 0-16,1 0 0,0 22 0,-21-22 15,21 21-15,-1 0 0,1 0 0,0 21 16,0-20-16,0 20 0,0-21 0,-1 21 16,1-20-16,21 20 0,0-21 0,0 21 15,0-20-15,0-1 0,0 0 0,0 0 16,0 0-16,21-21 16,1 0-16,-1 0 0,0 0 0,0 0 15,0 0-15,0 0 0,1-21 0,-1 0 16,0 0-16,0 0 0,0-1 15,0 1-15,1-21 0,-22 21 16,0 0-16,0-1 0,21-20 0,-21 21 16,0-21-16,21 20 0,-21 1 0,0 0 15,0 0-15,21 21 16,-21 21 0,0 0-16,0 0 0,0 1 0,0 20 15,0-21-15,0 21 0,0-20 0,0 20 16,0-21-16,0 0 0,0 22 15,0-22-15,0 0 0,0 0 0,0 0 16,21 0-16,0-21 16,1 0-16,-1 0 0,0 0 15,0 0-15,-21-21 0,21 0 0</inkml:trace>
  <inkml:trace contextRef="#ctx0" brushRef="#br1" timeOffset="82565.45">19071 10372 0,'0'-21'0,"0"42"0,0-64 0,0 22 0,0 0 0,0 0 16,0 0-16,21 0 0,0-1 16,1 22-16,-1 0 15,0 0-15,0 0 0,0 0 16,0 0-16,1 22 0,20-22 0,-21 21 16,0 0-16,22 0 0,-22 0 0,0 0 15,0 22-15,0-22 0,0 0 0,1 0 16,-22 22-16,0-22 0,0 0 0,0 0 15,0 0-15,0 0 0,0 1 0,-22-22 16,1 0-16,21 21 0,-21-21 0,0 0 16,21-21-1,0-1-15,0 1 0,0 0 16,0 0-16,0 0 0,0-22 0,0 22 16,21-21-16,-21 21 0,21-22 15,0 22-15,1-21 0,-1 21 16,0-22-16,0 22 0,0 0 0,0 0 15,1 0-15,-1 0 0,0-1 0,0 22 16,0 0-16,0 0 16,-21 22-1,22-1-15</inkml:trace>
  <inkml:trace contextRef="#ctx0" brushRef="#br1" timeOffset="83601.86">19833 10414 0,'21'0'16,"0"0"-16,1 0 16,-1-21-16,0 21 0,0-21 15,0 21-15,0-21 0,1-1 0,-1 22 16,-21-21-16,21 0 0,0 21 0,-21-21 16,0 0-16,0 0 0,-21 21 15,0 0 1,0 0-16,-1 0 0,1 0 0,0 0 15,0 21-15,0 0 0,0 0 16,-1 0-16,1 0 0,0 1 16,0-1-16,21 0 0,0 21 0,0-21 15,0 1-15,0-1 0,0 0 0,0 0 16,21-21-16,0 21 0,0-21 0,1 0 16,-1 0-16,0 0 0,21 0 0,-21 0 15,22 0-15,-1 0 0,0 0 0,1 0 16,-22-21-16,21 0 0,1 21 0,-1-21 15,-21 0-15,21-1 0,-20 1 0,-1 0 16,0 0-16,0-21 0,-21 20 16,0 1-16,0 0 0,21 0 0,-21 0 0,0 0 15,0-1-15,0 1 0,-21 21 16,0 21 0,21 1-16,0-1 15,-21 0-15,21 0 0,-21 0 16,21 22-16,0-22 0,0 0 0,0 0 15,0 0-15,-22 0 0,22 1 0,0-1 16,0 0-16,0 0 0,0-42 47,0 0-31,0 0-16,0-1 0,22 1 15,-22-21-15,21 21 0,0 0 0,0-1 16,0-20-16,22 21 0,-22 0 15,21-22-15,-21 22 0,22 21 0,-22-21 16,21 0-16,-21 21 0,0 0 0,1 0 16,-1 0-16,0 21 0,0-21 0,-21 21 15,0 0-15,0 1 0,0-1 0,0 0 16,0 0-16,0 21 0,0-20 16,0-1-16,0 0 0,21 0 0,-21 0 15,0 0-15,0 1 0,21-1 0,1-21 16,-22 21-16,21-21 0,0 0 15,0 0-15,0 0 0,0 0 0,1 0 16,-1 0-16,0-21 0,0 0 16,0 21-16,0-22 0,1 1 0,-1 0 15,0 0-15,-21 0 0,21-22 0,0 22 16,-21 0-16,0-21 0,0 21 0,21-22 16,-21 1-16,22 21 0,-22-22 0,21 1 15,-21 0-15,0 21 0,0-22 0,0 22 16,21 0-16,-21 0 0,0 0 0,0 42 31,0 0-31,-21 0 0,0 21 0,21-20 16,0-1-16,-22 21 0,22 0 15,-21-20-15,21 20 0,0 0 16,0-21-16,0 22 0,-21-1 0,21-21 16,0 22-16,0-1 0,0-21 0,0 0 15,0 0-15,0 1 0,0-1 0,0 0 16,0 0-16,21-21 0,0 0 15,1 0-15,-1 0 16,0 0-16,0 0 0,0 0 0,0-21 16,1 0-16,-1 21 0,0-21 0,0-1 15,0 1-15,0 0 0,-21 0 16,22 21-16,-22-21 0,0 0 0,0-1 16,0 1-16,0 0 0</inkml:trace>
  <inkml:trace contextRef="#ctx0" brushRef="#br1" timeOffset="83855.22">21167 10139 0,'0'0'0,"21"0"32,0 0-17,0 0-15,0 0 0,22 0 0,-22 0 16,0 0-16,0-21 0,21 21 0,-20 0 15,-1 0-15,0 0 0,0 0 16,0 0-16,-21-21 16,0-1 31,0 1-32</inkml:trace>
  <inkml:trace contextRef="#ctx0" brushRef="#br1" timeOffset="84954.75">24617 9864 0,'0'-21'15,"0"42"-15,0-64 0,21 43 0,-21-21 0,21 0 16,-21 0-16,21 0 0,-21 0 15,0-1-15,0 1 0,0 0 16,-21 21-16,0 0 16,0 0-16,0 0 0,-1 0 0,-20 21 15,21 0-15,-21 1 0,20-1 0,1 21 16,-21-21-16,21 22 0,0-1 0,-1 0 16,1-21-16,0 22 0,21-1 0,0 0 15,-21-20-15,21 20 0,0 0 16,0-21-16,0 1 0,0-1 0,0 0 15,0 0-15,0 0 0,21 0 0,0-21 16,22 0-16,-22 22 0,0-22 0,21 0 16,-21 0-16,22 0 0,-1 0 0,-21 0 15,22 0-15,-1-22 0,0 1 0,-21 0 16,22 21-16</inkml:trace>
  <inkml:trace contextRef="#ctx0" brushRef="#br1" timeOffset="85394.48">25188 9970 0,'0'0'16,"0"-22"-16,0 1 0,-21 0 16,0 21-16,21-21 0,-21 21 0,0 0 15,-1 0-15,1 0 0,0 0 0,0 21 16,0-21-16,0 21 0,-1 0 0,1 1 16,0 20-16,0-21 0,0 0 0,0 22 15,-1-22-15,1 0 0,21 0 0,-21 0 16,21 0-16,0 1 0,0-1 15,0 0-15,0 0 0,0 0 16,21-21-16,0 0 0,1 0 16,-1 0-16,0 0 0,0 0 0,0 0 15,0-21-15,1 21 0,-22-21 0,21 0 16,0 21-16,0-21 0,0-1 0,-21 1 16,0 0-16,0 0 0,21 0 0,-21 0 15,0-1-15,22 1 0,-22-21 0,0 21 16,0 0-16,0-1 15,0 44 1,0-1 0,0 0-16,0 0 0,0 0 15,0 0-15,0 1 0,0-1 0,0 0 16,0 0-16,0 0 0,0 0 0,0 1 16,0-1-16,21-21 15,0 0-15,0 0 16,0 0-16,0 0 15,1 0-15,20 0 0</inkml:trace>
  <inkml:trace contextRef="#ctx0" brushRef="#br1" timeOffset="85795.77">25421 10075 0,'0'0'0,"0"-21"0,0 0 15,0 0-15,0 0 0,0 0 16,21-1-16,0 1 0,1 21 15,-1-21-15,0 21 0,21 0 16,-21 0-16,1 0 0,-1 0 0,0 0 16,0 21-16,0 0 0,0 1 15,-21-1-15,22 0 0,-22 0 16,0 21-16,21-20 0,-21-1 0,0 0 16,0 0-16,0 0 0,0 0 15,-21 1-15,21-1 16,-22-21-16,1 0 15,21-21 1,0-1 0,0 1-16,0-21 15,0 21-15,21-22 16,1 22-16,-22 0 0,0-21 0,21 21 16,0-1-16,-21 1 0,21 0 0,-21 0 15,0 0-15,21 21 0,0 0 16,1 0-1,-1 0-15,0 0 16,0 21-16,0-21 16,0 0-16</inkml:trace>
  <inkml:trace contextRef="#ctx0" brushRef="#br1" timeOffset="86111.37">26437 9716 0,'0'-22'16,"0"44"-16,0-86 0,0 43 0,0 0 16,0 0-16,0-1 0,-21 22 15,0 0 1,0 22-16,-1-1 16,1 21-16,0-21 0,0 22 0,0-22 15,0 21-15,-1 0 0,22 1 16,0-22-16,-21 21 0,21 1 0,0-22 15,0 0-15,0 21 0,0-21 16,0 1-16,0-1 0,0 0 0,21-21 16,1 21-16,-1-21 0,0 0 15,0 21-15,0-21 0,0 0 0,1 0 16,-1 0-16,0 0 0,0 0 16,0-21-16,0 0 0,1 21 0,20-21 15,-21 0-15</inkml:trace>
  <inkml:trace contextRef="#ctx0" brushRef="#br1" timeOffset="86434.74">26966 9462 0,'0'-22'0,"0"44"0,21-44 31,1 22-31,-1 0 16,0 0-16,0 0 0,0 22 0,0-1 15,1 0-15,-1 21 0,0-21 0,0 22 16,0-1-16,-21 0 0,21 1 16,-21-1-16,0 0 0,0 1 15,-21-1-15,0 0 0,0 1 0,0-1 16,-22-21-16,22 22 0,0-22 0,-21 0 16,-1 0-16,22 0 0,0 0 0,-21 1 15,21-22-15,-1 21 0,1-21 0,21 21 16,-21-21-16,0 0 15,21 21 1,-21-21 0,0 0-16,-1 21 0</inkml:trace>
  <inkml:trace contextRef="#ctx0" brushRef="#br1" timeOffset="86994.31">20701 11557 0,'0'-42'15,"0"21"-15,0-1 0,0 1 16,0 0-16,0 0 0,0 0 16,0 42 15,0 0-31,0 0 0,0 0 0,0 22 16,0 20-16,0-20 0,0-1 15,0 21-15,0 1 0,0-1 0,-21 1 16,21-1-16,-21 1 0,-1-1 0,22 1 15,0-22-15,-21 22 0,0-22 0,0 0 16,21 1-16,-21-1 0,0 0 16,21-20-16,-22-1 0,22 0 0,0 0 0,0-42 47,0 0-47,0 0 0,0-22 15,22 22-15,-22-21 0,21 21 0,0-22 16</inkml:trace>
  <inkml:trace contextRef="#ctx0" brushRef="#br1" timeOffset="87430.06">20743 11663 0,'0'-21'0,"0"42"0,0-63 15,0 20-15,0 1 0,0 0 0,-21 21 16,0 0-16,0 0 0,0 21 16,-1-21-16,1 21 0,-21 1 0,21-1 15,-22 21-15,22-21 0,-21 0 16,21 1-16,-22 20 0,22-21 0,0 0 15,0 0-15,0 1 0,0-1 16,21 0-16,-22 0 0,22-42 47,0 0-47,22 21 0,-1-21 0,0-1 16,0 1-16,0 0 0,0 0 0,1-21 15,20 20-15,-21-20 0,21 21 16,-20-21-16,20 20 0,0 1 0,-21-21 15,22 21-15,-22 0 0,21-1 0,-21 22 16,1 0-16,-1 0 0,0 0 16,0 0-16,0 22 0,0-1 0,-21 0 15,22 21-15,-1-21 0,-21 22 0,21-22 16,-21 21-16,21 1 0,0-1 0,-21-21 16,21 21-16,-21 1 0,0-22 0,22 0 15,-22 21-15,21-20 0,-21-1 0,0 0 16,0 0-16,0 0 15,0 0-15,-21 1 32</inkml:trace>
  <inkml:trace contextRef="#ctx0" brushRef="#br1" timeOffset="87959.76">17314 13060 0,'0'0'15,"0"-21"-15,0-22 16,0 22-16,0 0 15,0 42 1,0 0 0,21 1-16,-21 20 0,0 0 0,22 1 15,-22-1-15,0 0 0,0 22 0,0-22 16,0 22-16,0-1 0,0-21 0,0 22 16,0-1-16,0-20 0,0-1 15,0 22-15,0-22 0,0 0 0,0-21 16,0 22-16,0-22 0,0 0 0,0 0 15,0 0-15,0-42 32,0 0-32,21 0 0,-21-21 15,21 20-15,-21-20 0,21 0 0,-21-1 16,21 1-16,-21 0 0</inkml:trace>
  <inkml:trace contextRef="#ctx0" brushRef="#br1" timeOffset="88871.15">17441 13166 0,'-21'-21'15,"42"42"-15,-42-85 0,0 43 0,21 0 0,0 0 16,21 21 15,0 0-31,0 0 0,22 0 16,-22 0-16,21 0 0,1 0 0,20 0 16,-21 0-16,22 0 0,21 0 0,-22 0 15,22 0-15,21 0 0,-22 0 0,43 0 16,-21 0-16,0 0 0,21 0 15,0 0-15,0-21 0,0 21 16,21-22-16,-21 22 0,21-21 0,0 21 16,22-21-16,-22 0 0,0 21 0,21-21 15,1 21-15,-22-21 0,21-1 0,1 22 16,-22-21-16,21 21 0,0 0 0,-20 0 16,-1-21-16,0 21 0,-21 0 0,21 0 15,-42 0-15,21-21 0,-21 21 16,0 0-16,-1-21 0,1 21 0,-21-21 15,-22-1-15,22 22 0,-21-21 16,-1 0-16,-21 21 0,22-21 0,-22 21 0,1-21 16,-1 21-16,-21 0 0,21-21 15,1 21-15,-22-22 0,0 22 16,0 0-16,0 0 0,1 0 0,-22 22 31,0-1-31,0 0 0,-22 0 16,22 0-16,-21 22 0,21-22 0,0 0 15,-21 21-15,0-21 0,21 22 0,0-1 16,-21 0-16,21 1 0,0-1 16,-21 0-16,21 22 0,0-22 0,0 1 15,0 20-15,0-21 0,0 22 0,0-1 16,0-20-16,0 20 0,0 1 0,0-22 16,0 22-16,0-22 0,0 0 15,0 1-15,0-1 0,0-21 0,0 21 16,0-20-16,0-1 0,-22 0 0,22 0 15,0 0-15,-21 0 16,0-21-16,0 0 16,0 0-16,0 0 0,-1 0 15,1 0-15,0 0 0,0 0 0,0 0 16,-22 0-16,1 0 0,0 0 0,-1 0 16,1 0-16,-21-21 0,-1 0 0,-21 21 15,22 0-15,-22 0 0,1-21 0,-1 21 16,-21 0-16,0-21 0,-21 21 15,21 0-15,-42 0 0,0 0 16,0-21-16,0 21 0,-22 0 0,-20 0 16,-1 0-16,22 0 0,-21 0 0,-1 21 15,1-21-15,-1 21 0,22-21 0,-1 21 16,1 0-16,21-21 0,-21 21 0,20 1 16,1-22-16,0 21 0,0-21 0,21 21 15,-21-21-15,42 0 0,-21 21 16,42-21-16,-21 0 0,43 0 0,-22 0 15,43 0-15,0 0 0,-1 0 16,1 0-16,21 0 0,0 0 0,-1 0 0,1 0 16,0 0-1,21-21-15,0 0 16,0 0 0,21 21-1,0-22-15,-21 1 0,22 21 0,20-21 16</inkml:trace>
  <inkml:trace contextRef="#ctx0" brushRef="#br1" timeOffset="89762.08">18436 13462 0,'0'0'0,"0"-21"15,0 0-15,0 0 0,0-1 16,0 1-16,-21 21 0,0 0 0,0 0 15,-1 0-15,1 0 0,0 0 16,0 0-16,0 0 0,0 21 0,-1 1 16,1-1-16,0 0 0,0 21 0,0-21 15,21 22-15,0-1 0,-21 0 0,21 43 16,0-43-16,0-20 0,0 20 16,0-21-16,21 21 0,0-20 0,-21-1 15,21 0-15,21-21 0,-20 21 16,-1-21-16,21 0 0,0 0 15,-20 0-15,20 0 0,0 0 0,1-21 16,-1 0-16,0 0 0,1-1 0,-1 1 16,-21 0-16,21-21 0,1 21 0,-22-22 15,0 1-15,0 0 0,0-1 0,1 1 16,-1 0-16,-21-1 0,0-20 0,0 20 16,0 1-16,0 21 0,21-21 15,-21 20-15,0 1 0,0 0 0,0 42 31,0 22-31,-21-22 0,21 0 16,0 21-16,0 1 0,0-1 0,-21 0 16,21 1-16,-22-1 0,22 0 15,0 1-15,0-22 0,-21 21 16,21-21-16,0 22 0,0-22 0,-21 0 16,21 0-16,0 0 0,0 0 15,0-42 1,0 0-1,21 21-15,-21-21 0,21 0 0,-21 0 16,22-1-16,-1-20 0,-21 21 0,21 0 16,0-22-16,0 22 0,-21 0 15,21 0-15,1 0 0,-22 0 0,21 21 16,0 0-16,0 0 16,-21 21-16,0 0 0,0 0 15,21 0-15,-21 0 0,0 22 0,21-22 16,-21 0-16,0 0 0,0 22 0,22-22 15,-22 0-15,21 0 0,0 0 0,0-21 16,0 21-16,0 1 0,1-22 16,-1 0-16,0 0 0,21 0 0,-21 0 15,22 0-15,-22 0 0,21-22 0,1 1 16,-22 21-16,0-21 0,21 0 0,-21 0 16,1 0-16,-22-1 0,0 1 15,21 0-15,-21-21 0,0 21 0,0-1 0,0 1 16,0 0-16,0 42 31,0 0-31,0 1 16,-21-1-16,21 21 0,0-21 15,0 0-15,0 1 0,0-1 0,0 0 16,0 0-16,0 0 0,21-21 16,0 0-1,0 0-15,0-21 16,0 21-16,-21-21 0,22 0 0,-1 0 15</inkml:trace>
  <inkml:trace contextRef="#ctx0" brushRef="#br1" timeOffset="90065.91">19791 13377 0,'0'0'0,"0"-21"16,-21 0-16,-1 0 0,1 21 16,0 0-16,0 0 0,21 21 15,-21 0-15,21 0 16,0 1-16,0-1 15,21-21-15,0 0 16,0 0-16,0 0 0,1 0 16,-1-21-1,-21-1-15,0 1 16,0 0-16,-21 21 0,-1-21 16,1 21-16,0 0 0,0-21 15,0 21-15,0 0 0,-1 0 0,1 0 16,0 0-16,0 0 0,0 21 15,21 0-15,0 0 16,0 0-16,0 1 0,21-1 16,0-21-16,0 0 0,0 21 0,1-21 15,-1 0-15,0 0 0</inkml:trace>
  <inkml:trace contextRef="#ctx0" brushRef="#br1" timeOffset="90313.76">20278 13272 0,'0'0'0,"0"-22"0,0 1 0,0 0 16,-22 21 15,22 21-31,-21 0 0,21 1 0,0-1 16,0 0-16,0 21 0,-21-21 0,21 22 16,0-1-16,0-21 0,-21 22 0,21-1 15,0 0-15,0-21 0,0 22 0,0-1 16,0-21-16,0 0 15,0 1-15,0-1 0,0 0 0,0 0 0,0 0 16,21-21 0,0 0-16,0 0 0,1-21 15,20 0-15,0 0 0</inkml:trace>
  <inkml:trace contextRef="#ctx0" brushRef="#br1" timeOffset="90795.88">20976 13547 0,'0'0'0,"21"-21"0,-21-1 15,0 1-15,0-63 16,-21 84-16,0-22 16,0 1-16,0 21 0,-1 0 0,-20 0 15,21 0-15,-21 0 0,20 0 0,-20 0 16,21 0-16,0 21 0,-22 1 16,22-22-16,0 21 0,21 21 0,-21-21 15,21 0-15,0 1 0,0 20 0,0-21 16,0 0-16,0 22 0,0-22 0,21 0 15,0 0-15,0-21 0,1 21 16,-1-21-16,21 0 0,-21 0 0,0 0 16,22 0-16,-22 0 0,0 0 0,0 0 15,22-21-15,-22 0 0,0 0 0,0 0 16,0-1-16,0-20 0,1 21 0,-1-64 16,0 43-16,-21 0 0,21-1 15,-21 1-15,21-22 0,0 22 16,-21-21-16,0 20 0,0-20 15,0 42-15,0-22 0,0 22 0,0 42 32,0 22-32,-21-22 0,0 21 0,21 0 15,-21 22-15,21-22 0,0 1 0,0 20 16,0-21-16,0 1 0,0 20 16,0-20-16,21-1 0,0 0 0,0 1 15,-21-22-15,22 0 0,-1 0 0,0 0 16,-21 0-16,21-21 0,0 0 0,0 0 15,1 0-15,-1 0 0,0 0 0,21-21 16,-21 0-16,22 0 0,63-43 16</inkml:trace>
  <inkml:trace contextRef="#ctx0" brushRef="#br1" timeOffset="91346.57">24384 13039 0,'0'0'15,"0"-21"-15,0-1 0,21 22 16,-21-21-16,21 64 31,-21-22-15,0 0-16,0 21 0,0-21 0,0 22 15,0-22-15,0 21 0,0-21 16,-21 22-16,21-22 0,0 0 0,0 0 0,-21 0 16,21 1-16,0-1 15,0 0-15,21-21 32,-21-21-32</inkml:trace>
  <inkml:trace contextRef="#ctx0" brushRef="#br1" timeOffset="91855.27">24405 13102 0,'0'0'16,"0"-42"-16,0 0 0,0 20 0,0-20 15,42-43-15,-20 64 16,-1 0-16,0 0 0,21 0 0,-21 21 16,22 0-16,-22 0 0,21 0 15,-21 0-15,1 21 0,-1 0 0,0 0 16,-21 0-16,21 22 0,-21-22 0,0 0 15,0 21-15,-21-20 0,0-1 16,0 0-16,-1 0 0,1 0 0,0 0 16,-21 1-16,21-22 0,-1 21 0,-20-21 15,21 0-15,0 21 0,0-21 16,-1 0-16,22-21 16,22 0-1,-1 21-15,0 0 16,0-22-16,0 22 0,22 0 0,-22 0 15,21 0-15,0 0 0,1 0 16,-1 0-16,0 0 0,1 0 0,-1 22 16,-21-22-16,22 21 0,-22 0 0,21 0 15,-21 0-15,-21 0 0,0 1 0,0-1 16,0 0-16,0 0 0,0 0 16,-21-21-16,-21 21 0,21 1 0,-22-1 15,1 0-15,0-21 0,-1 21 0,1 0 16,0-21-16,20 0 0,-41 0 15,21 0-15,20 0 0,1 0 0,0 0 16,21-21 0,0 0-1,0 0 1,21 21-16,0-21 0,1 21 0,-1-22 16,0 1-16,0 21 0,21-21 0,-20 0 15</inkml:trace>
  <inkml:trace contextRef="#ctx0" brushRef="#br1" timeOffset="92078.15">25294 13123 0,'0'0'16,"21"0"-16,-21 22 31,0-1-31,0 0 0,0 0 16,0 0-16,0 0 0,0 1 15,0-1-15,0 0 0,0 0 16,0 0-16,-21-21 0,21 21 15,0-42 32,0 0-31,0 0-16</inkml:trace>
  <inkml:trace contextRef="#ctx0" brushRef="#br1" timeOffset="92406.96">25273 12848 0,'0'0'0,"0"-21"0,0-21 16,-21 21-16,21-1 0,0 1 0,0 42 31,0 1-15,0-1-16,0 21 0,0-21 0,0 0 16,0 1-16,0-1 0,0 0 15,21-21 1,0 0-16,-21-21 15,21 0-15,0 21 0,-21-22 16,0 1-16,0 0 16,0 0-16,0 0 0,0 0 0,0-1 0,0 1 15,0 0-15,0 0 0,0 0 16,-21 21-16,0 0 16,0 0-16,0 21 15,21 0-15,0 0 16,0 0-16,0 1 0,0-1 0,0 0 15,0 0-15,0 0 0,0 0 16,21-21-16</inkml:trace>
  <inkml:trace contextRef="#ctx0" brushRef="#br1" timeOffset="93059.09">25696 12742 0,'0'0'16,"0"-21"-16,0 0 0,0 0 0,0 0 15,0 0-15,-21-1 0,21 1 0,-21 21 16,21 21 0,0 22-1,0-22-15,-21 21 0,0 1 0,21-1 16,-22 0-16,22 22 0,-21-22 16,21 22-16,0-22 0,-21 0 0,21 22 15,-21-22-15,21 0 0,0 1 0,0-22 16,0 21-16,0-21 0,0 1 0,0-1 15,0 0-15,0 0 0,0-42 32,0 0-17,0 0-15,0-1 16,0 1-16,0 0 0,0-21 0,0 21 16,0-1-16,21-20 0,0 21 0,0-21 15,-21 20-15,22 1 0,-1 0 0,0 0 16,0 21-16,0-21 0,0 21 0,1 0 15,-1 0-15,0 0 16,0 21-16,0-21 0,-21 21 0,0 0 16,0 0-16,0 1 15,0-1-15,0 0 0,-21 0 16,0 0-16,0-21 0,-22 0 16,22 21-16,0-21 0,-21 0 0,21 0 15,-1 0-15,1 0 0,-21 0 16,21 0-16,0 0 15,21 22 17,21-22-32,0 21 0,0-21 0,-21 21 15,21-21-15,0 21 0,1 0 0,-1-21 16,0 21-16,0 1 16,0-1-16,0-21 0,1 21 15,-1-21-15,0 0 16,-21 21-16,21-21 0,0 0 15,0 0-15,1 0 16,-1-21-16,0 0 16,0 0-16,0-1 15</inkml:trace>
  <inkml:trace contextRef="#ctx0" brushRef="#br1" timeOffset="93434.12">26141 13208 0,'21'0'31,"0"0"-31,-21-21 16,21 21-16,0 0 0,1 0 15,-1-21-15,0 21 0,0 0 0,0-21 16,0-1-16,1 22 0,-22-21 0,21 21 16,-21-21-16,21 21 0,-21-21 0,0 0 15,0 0-15,0-1 0,-21 1 16,0 21-16,-1 0 0,1 0 15,-21 0 1,21 0-16,0 0 0,-1 21 0,1-21 16,0 43-16,-21-22 0,42 0 0,-21 0 15,-1 22-15,1-22 0,21 0 0,-21 0 16,21 21-16,0-20 0,0-1 0,0 0 16,0 0-16,21 0 15,0 0-15,1-21 0,-1 0 0,0 0 16,0 0-16,0 0 0,0 0 15,1 0-15,-1 0 0,-21-21 16,0 0-16,21 21 0,0-21 0,0 0 16,0 0-16,-21-1 0,22 1 0,-1-21 15</inkml:trace>
  <inkml:trace contextRef="#ctx0" brushRef="#br1" timeOffset="95571.62">28427 9440 0,'0'0'16,"0"-21"-16,0 0 15,0 0 1,0 0-16,0 0 16,0 42 30,0 0-46,0 0 16,0 0-16,0 0 16,0 1-16,0 20 0,0-21 0,0 21 15,0 1-15,0-22 0,-21 21 0,-1 1 16,22-1-16,-21-21 16,21 21-16,-21 1 0,0-22 0,21 0 0,0 0 15,0 22-15,-21-22 0,21 0 16,0 0-16,0 0 15,0-42 17,0 0-32,0 0 15,21 21-15,-21-21 0,0-1 0</inkml:trace>
  <inkml:trace contextRef="#ctx0" brushRef="#br1" timeOffset="95874.03">28342 9440 0,'0'0'0,"0"-63"16,0 42-16,0 0 0,21 21 15,0-22-15,1 1 0,-1 21 0,0-21 16,0 21-16,0 0 0,0 0 16,1 0-16,20 0 0,-21 0 0,0 0 15,0 0-15,1 21 0,-1 0 0,-21 1 16,0-1-16,0 0 0,0 21 0,0-21 15,0 22-15,0-22 0,0 0 0,-21 0 16,-1 22-16,1-22 0,-21 0 16,21 0-16,0 0 0,-22-21 15,22 21-15,0 1 0,0-22 0,0 21 16,-1-21-16,22 21 16,22-21-1,-1 0-15,0 0 0,0 0 16,21 0-16</inkml:trace>
  <inkml:trace contextRef="#ctx0" brushRef="#br1" timeOffset="96321.64">28935 9716 0,'21'0'0,"-42"0"0,42-22 0,-21 1 0,0 0 16,0 0-16,0 0 15,0 0-15,-21 21 0,0 0 16,-1 0-16,1 0 0,0 0 15,0 21-15,0 0 0,0 0 16,21 0-16,-22 0 0,1 22 0,21-22 16,-21 0-16,21 0 0,0 22 15,0-22-15,-21 0 0,21 0 0,0 0 16,0 0-16,0 1 0,21-22 16,0 0-16,0 0 15,1 0-15,-1 0 16,0-22-16,-21 1 0,0 0 15,21 21-15,0-21 0,-21 0 16,21-22-16,-21 22 0,0 0 0,0 0 16,0-21-16,22 20 0,-22 1 0,0 0 15,0 0-15,0 42 32,0 0-32,0 0 15,0 1-15,0-1 0,0 0 0,0 0 16,0 0-16,0 0 0,0 1 0,21-1 15,-21 0-15,21-21 0,-21 21 0,21 0 16,0-21-16,0 0 0,1 0 16,-1 0-16,0 0 15,0 0-15,0 0 0</inkml:trace>
  <inkml:trace contextRef="#ctx0" brushRef="#br1" timeOffset="96686.43">29168 9716 0,'0'0'0,"0"-22"0,0 1 15,0 0-15,0 0 16,21 21-16,-21-21 0,21 21 16,0 0-16,0 0 0,0 0 15,1 0-15,-1 0 0,-21 21 16,0 0-16,21-21 16,0 21-16,-21 0 0,0 1 0,0-1 15,0 0-15,21 0 0,-21 0 0,0 0 16,0 1-16,0-1 0,0 0 15,0 0-15,0-42 47,0 0-47,0 0 0,0-1 16,0 1-16,0 0 0,0-21 16,0 21-16,0-1 0,21 1 0,1 0 15,-22 0-15,0 0 0,21 0 16,-21-1-16,21 22 0,-21-21 15,21 21 1,0 0-16,-21 21 16,21-21-16,1 22 15</inkml:trace>
  <inkml:trace contextRef="#ctx0" brushRef="#br1" timeOffset="97426.52">29612 9716 0,'21'-22'31,"0"22"-15,1-21-16,-22 0 15,21 0-15,-21 0 0,21 21 16,-21-21-16,0-1 0,0 1 16,-21 21-1,0 0 1,21 21-16,-22 1 0,1-22 0,0 21 15,0 21-15,21-21 0,-21 0 0,21 1 16,-21-1-16,21 0 0,0 0 16,0 0-16,0 0 0,0 1 0,0-1 15,0 0-15,21-21 0,0 0 16,0 0-16,0 0 0,0 0 0,1 0 16,-1 0-16,0 0 0,0 0 15,21 0-15,-20 0 0,-1-21 16,0 0-16,0 21 0,0-22 0,0 1 15,1 0-15,-22 0 0,0 0 16,21 0-16,-21-1 0,0 1 0,21 0 16,-21 0-16,0 42 31,0 0-31,-21 0 16,21 1-16,-21-22 0,21 21 0,0 0 15,0 0-15,0 0 0,-22 0 0,22 1 16,0-1-1,-21 0-15,21-42 63,0 0-63,0-1 16,0 1-16,21 0 0,1 0 15,-22 0-15,21-22 0,0 22 0,21 0 16,-21 0-16,1 0 0,-1 0 0,21 21 15,-21 0-15,0 0 0,1 0 16,-1 0-16,0 21 0,-21 0 16,0 21-16,0-21 15,0 1-15,0-1 0,0 0 0,0 0 16,-21 21-16,21-20 0,-21-22 16,-1 21-16,22 0 0,0 0 0,-21-21 15,21 21-15,0-42 31,0 0-15,21 0-16,1 0 16,-22-1-16,21 1 0</inkml:trace>
  <inkml:trace contextRef="#ctx0" brushRef="#br1" timeOffset="97689.79">30522 9313 0,'0'0'0,"0"22"31,0-1-31,-21 0 16,21 0-16,0 21 0,-21-20 0,21 20 15,-21-21-15,0 21 0,21 1 16,-22-22-16,22 21 0,0-21 0,-21 22 16,21-22-16,-21 21 0,21-21 15,0 1-15,0-1 0,0 0 16,21-21 15,0 0-31,1 0 0,-1 0 16,0-21-16,0 0 0,21 21 0,-20-22 15,20 1-15,-21 0 0</inkml:trace>
  <inkml:trace contextRef="#ctx0" brushRef="#br1" timeOffset="98009.61">30755 9694 0,'21'-42'15,"-42"84"-15,21-84 31,-21 42-31,0 0 16,0 0-16,-1 0 0,22 21 16,-21-21-16,21 21 15,0 1 1,21-22-16,1 0 16,-1 21-16,0-21 0,0 0 15,0 21-15,-21 0 16,0 0-16,0 0 0,0 1 15,0-1 1,0 0-16,-21 0 0,0-21 16,0 21-16,0-21 0,-1 0 15,1 0-15,0 0 16,0 0 0,21-21-1,0 0 1,0 0-16,0 0 15</inkml:trace>
  <inkml:trace contextRef="#ctx0" brushRef="#br1" timeOffset="98242.48">30501 9504 0,'0'-21'31,"21"21"-15,0 0-16,1 0 0,-1 0 0,0 0 15,0 0-15,0-21 0,0 21 0,1 0 16,-1 0-16,0 0 0,-21-22 16,21 22-16,-21-21 15,0 0-15</inkml:trace>
  <inkml:trace contextRef="#ctx0" brushRef="#br1" timeOffset="98859.13">31327 9716 0,'21'0'15,"0"0"1,0 0-16,0-22 0,0 22 15,1-21-15,-1 0 0,0 21 16,0-21-16,0 0 0,0 21 0,1-21 16,-22-1-16,21 1 0,-21 0 0,0 0 15,0 0 1,-21 21-16,-1 0 16,1 0-16,0 21 0,0-21 0,0 21 15,0 21-15,21-20 0,-22-1 16,22 21-16,-21-21 0,21 0 0,0 22 15,0-22-15,0 0 0,0 0 0,0 0 16,0 1-16,0-1 0,21 0 16,1-21-16,-22 21 0,21-21 15,0 0-15,0 0 0,0 0 0,0 0 16,1 0-16,-1 0 0,0 0 0,21 0 16,-21 0-16,1-21 0,-1 0 0,0 0 15,0 21-15</inkml:trace>
  <inkml:trace contextRef="#ctx0" brushRef="#br1" timeOffset="99075.01">31877 9610 0,'0'-21'0,"0"42"0,0-64 16,21 22-16,0 42 31,-21 1-15,0-1-16,21 0 15,-21 0-15,22 0 0,-1 0 0,-21 1 16,0-1-16,21 0 0,-21 0 0,21 0 15,-21 0-15,0 1 16,21-22-16,0 0 16,1 0-1,-1-22-15,0 1 16</inkml:trace>
  <inkml:trace contextRef="#ctx0" brushRef="#br1" timeOffset="99306.88">32279 9610 0,'0'0'0,"0"-21"0,0-1 15,0 1-15,0 0 0,0 0 16,-21 21-16,0 0 16,0 0-16,-1 21 0,1 0 15,0 0-15,0 1 0,-21-1 0,20 0 16,1 0-16,-21 21 0,21-20 0,0-1 16,-1 0-16,1 0 0,0 0 0,0 0 15,0 1-15,0-1 0,-1 0 16,22 0-1,22-21-15,-1 0 16,0 0-16,21 0 0,-21-21 16,1 21-16,20-21 0,-21 0 15</inkml:trace>
  <inkml:trace contextRef="#ctx0" brushRef="#br1" timeOffset="99573.72">32491 9398 0,'21'-42'0,"-42"84"0,42-105 0,0 41 15,-21 1-15,0 0 0,0 42 32,-21 0-32,0 1 15,0-1-15,21 0 0,-22 21 16,1-21-16,0 22 0,21-1 16,0-21-16,-21 22 0,21-1 0,0-21 15,0 21-15,0-20 0,0-1 0,0 0 16,0 0-16,0 0 0,0 0 15,21-21-15,0 22 0,0-22 16,1 0-16,-1 0 0,0 0 16,0 0-16,0-22 15,-21 1-15,0 0 0,21 0 16</inkml:trace>
  <inkml:trace contextRef="#ctx0" brushRef="#br1" timeOffset="99734.16">32470 9631 0,'-22'0'16,"44"0"15,-1 0-15,0 0-16,0 0 0,0 0 16,0 0-16,1 0 0,-1-21 0,0 21 15,0 0-15</inkml:trace>
  <inkml:trace contextRef="#ctx0" brushRef="#br1" timeOffset="100514.11">32702 9567 0,'0'0'0,"-21"0"0,0 0 32,42 0-1,0 0-31,1 0 15,-1 0-15,0 0 0,0 0 16,0-21-16,0 21 0,1 0 16,-22-21-16,21 21 0,-21-21 15,-21 21 32,-1 0-47,1 0 16,0 0-16,21 21 0,0 0 0,-21 0 15,0 1-15,21-1 16,0 0-16,-21 0 0,21 0 0,0 0 16,0 1-16,0-1 0,21-21 15,0 21-15,0-21 16,0 0-16,0 0 0,1 0 16,-1 0-16,0 0 0,0 0 15,0 0-15,0 0 0,1-21 0,-1 21 16,0-21-16,0-1 0,-21 1 15,21 21-15,-21-21 0,0 0 16,0 0-16,0 0 16,0 42 15,-21-21-31,21 21 0,-21 0 16,21 0-16,0 0 0,-21-21 15,21 22-15,0-1 0,-21-21 0,21 21 16,-22-21-1,22-21 32,22 0-47,-1-1 16,0 1-16,0 0 0,0 0 16,0 0-16,1 0 15,-1 21-15,0-22 0,0 22 16,0 0-16,-21 22 15,0-1 1,0 0-16,0 0 0,0 0 16,0 0-16,0 1 0,-21-22 15,21 21-15,-21-21 0,21 21 0,21-21 63,0 0-63,0 0 15,22-21-15</inkml:trace>
  <inkml:trace contextRef="#ctx0" brushRef="#br1" timeOffset="101258.19">33634 9631 0,'0'-42'16,"-21"42"-16,-1-22 15,1 22-15,21-21 16,-21 21-16,0-21 0,0 21 0,0 0 0,-1 0 15,1 0-15,0 0 0,-21 0 16,21 21-16,-1 0 0,1 1 16,0-1-16,21 0 0,-21 0 0,21 0 15,-21 0-15,21 1 0,0-1 16,0 0-16,0 0 0,0 0 0,21 0 16,0 1-16,0-22 15,0 0-15,1 0 0,-1 0 16,0 0-16,0 0 0,0 0 0,0 0 15,1-22-15,-1 22 0,-21-21 0,21 0 16,0 21-16,0-21 16,-21-21-16,0 20 0,21 1 0,-21-21 15,22 0-15,-1 20 0,-21-20 0,21 0 16,-21-1-16,21 22 0,0-21 16,-21 0-16,0 20 0,21-20 0,-21 21 15,0 0-15,22 21 0,-22-21 16,-22 42-1,1-21-15,0 21 16,0 21-16,0-21 0,0 1 0,-1-1 16,22 21-16,-21 0 0,0-20 0,21 20 15,0 0-15,-21-21 0,21 22 16,-21-22-16,21 21 0,0-21 0,0 1 16,0-1-16,0 0 0,0 0 15,0 0-15,21-21 16,0 0-16,0 0 0,0 0 15,1 0-15,-1 0 16,0 0-16,0-21 0,0 21 0,0-21 16,1 21-16,-22-21 0,21 0 0,-21-1 15,21 1-15,-21 0 16,0 42 15,0 0-15,0 1-16,0-1 0,0 0 0,0 0 15,0 0-15,0 0 16,21 1-16,0-1 0,-21 0 16,21-21-16,-21 21 0,0 0 15,0 0 1,-21-21 0,0 0-16,0 0 0,0 0 15,0 0-15,-1 0 0,1 0 16,0 0-16,0 0 0,0 0 0</inkml:trace>
  <inkml:trace contextRef="#ctx0" brushRef="#br1" timeOffset="102034.8">31115 10647 0,'21'0'15,"-42"0"-15,42-21 0,-21 0 0,21-1 16,-21 1-16,0 0 16,0 0-16,0 0 0,0 0 15,-21 21 1,0 0-1,0 21-15,0 0 16,-1 0-16,-20 21 0,21-20 0,0 20 16,0 0-16,-22 1 0,22-22 0,0 21 15,0-21-15,21 22 0,0-22 0,0 21 16,0-21-16,0 0 0,0 1 16,0-1-16,21 0 0,0-21 15,0 0-15,22 0 0,-22 0 0,0 0 16,21 0-16,-21 0 0,1 0 0,20 0 15,-21 0-15,-21-21 0,21 21 16,-21-21-16,21-1 0,-21 1 16,0 0-16,0 0 15,0 0-15,-21 0 0,0 21 0,21-22 16,-21 22 0,21 22-1,0-1 1,0 0-16,0 0 0,0 0 15,0 0-15,0 22 0,0-22 16,0 0-16,0 0 0,0 0 0,0 22 16,0-22-16,0 0 0,-21 0 0,21 22 15,0-22-15,0 0 0,0 0 0,-21 0 16,21 0-16,-22 1 16,44-22 30,-1-22-46,0 1 0,0 0 0,0 0 16,0 0-16,1 0 0</inkml:trace>
  <inkml:trace contextRef="#ctx0" brushRef="#br1" timeOffset="102426.68">31390 10859 0,'0'-22'0,"0"44"0,0-65 0,0 22 15,0 0-15,0 0 16,0 0-16,21 21 15,0-22-15,1 22 0,-1 0 0,0 0 16,-21-21-16,21 21 0,0 0 0,0 0 16,1 0-16,-1 0 0,0 21 15,-21 1-15,21-1 0,-21 0 0,21 0 16,-21 0-16,0 0 0,0 1 0,0-1 16,0 0-16,0 0 0,-21 0 15,0 0-15,0 1 0,0-22 16,-1 21-16,1-21 15,0 0-15,0 0 0,21-21 16,0-1 0,0 1-16,0 0 0,0 0 15,0 0-15,21 0 0,0-22 16,-21 22-16,21 0 0,1 0 0,-1-22 16,0 22-16,-21 0 0,21 0 0,0 0 15,0 21-15,1-21 16,-1 21-16,0 21 15,0-21-15,-21 21 0,21 0 16,0 0 0,1 0-16</inkml:trace>
  <inkml:trace contextRef="#ctx0" brushRef="#br1" timeOffset="104166.08">32089 10816 0,'0'-21'16,"0"0"-16,0 0 16,0 0-16,0-1 15,-22 22-15,1-21 16,0 21-16,0 0 0,0 0 0,0 0 16,-1 0-16,1 0 0,0 21 15,0-21-15,21 22 0,-21-1 0,0 0 16,-1-21-16,1 21 0,21 0 15,0 0-15,0 1 0,0-1 0,0 0 16,0 0-16,0 0 0,0 0 16,21-21-1,1 0-15,-1 0 0,0 0 16,0 0-16,0 0 0,0 0 0,1-21 16,-1 0-16,0 0 15,-21 0-15,21 21 0,-21-21 0,0-1 16,0 1-16,0 0 0,0 0 15,0 0-15,0 0 0,0 42 47,0 0-47,0 0 16,-21-21-16,21 21 0,0 0 16,0 1-16,0-1 0,0 0 15,0 0-15,0 0 0,21-21 16,0 0-16,0 0 0,1 0 15,-1 0-15,21 0 0,-21 0 16,0 0-16,1 0 0,-1-21 0,0 21 16,0-21-16,0 21 0,0-21 15,1 0-15,-22-1 0,21 1 16,-21 0-16,21 21 0,-21-21 16,0 0-16,0 42 31,0 0-31,-21-21 15,21 21-15,-21 0 0,-1 1 16,22-1-16,0 0 16,0 0-16,-21-21 0,42 0 62,-21-21-62,22 21 0,-22-21 16,21 0-16,0-1 15,0 1-15,0 0 16,-21 0-16,21 21 0,1-21 16,-22 42-1,0 0 1,0 0-16,0 0 16,0 1-16,21-1 0,-21 0 15,21-21-15,0 0 16,-21 21-16,21-21 0,0 0 15,1 0-15,-1 0 16,0 0-16,0 0 0,0 0 16,0-21-16,1 21 0,-22-21 15,21 21-15,0-21 0,-21-1 16,21 1-16,-21 0 16,0 0-16,0 0 0,0 0 15,-21 21 1,0 0-16,0 0 15,-1 0-15,1 21 0,0 0 16,0 0-16,0-21 0,0 21 16,21 0-16,0 1 0,-22-22 0,22 21 15,0 0-15,0 0 0,22-21 32,-1 0-17,0 0-15,0 0 0,0 0 16,0 0-16,-21-21 0,22 21 15,-1-21-15,-21 0 0,0-1 0,21 22 16,-21-21-16,21 0 0,-21-21 0,0 21 16,0-1-16,0-20 0,21 21 15,-21-21-15,21 20 0,-21 1 0,0 0 16,0 0-16,0 42 31,0 0-31,0 0 0,-21 1 0,21-1 16,-21 0-16,21 0 0,0 21 15,-21-20-15,21-1 0,0 0 16,0 0-16,0 0 0,0 0 0,0 1 16,0-1-16,0 0 15,21-21 1,-21 21 0,21-21-1,0-21 376,1 21-391,-22-21 15,21 21-15,0-21 16,0 21-16,-21-22 16</inkml:trace>
  <inkml:trace contextRef="#ctx0" brushRef="#br1" timeOffset="104726.76">33105 10583 0,'21'-21'0,"-42"42"0,42-63 15,0 21-15,0 0 16,-21 0-16,0-1 16,0 44 15,0-1-31,-21 0 16,0 0-16,0 21 0,21 1 15,-22-22-15,1 21 0,21 1 0,-21-1 16,0-21-16,0 21 0,21 1 0,-21-1 15,-1 0-15,22-20 0,-21 20 16,0 0-16,21 1 0,-21-1 0,0 0 16,21-21-16,-21 22 0,21-1 0,-22-21 15,22 22-15,0-22 0,-21 0 16,21 0-16,0 0 0,0 0 16,21-21-1,1 0-15,-1 0 0,0 0 16,0 0-16,0-21 0,0 21 15,1-21-15,-1 0 0,-21 0 0,0 0 16,21-1-16,-21 1 0,0 0 0,0 0 16,0-21-16,0 20 0,0 1 15,-21-21-15,21 21 0,-21 0 0,-1-1 16,22 1-16,-21 0 0,21 0 16,-21 21-1,42 0 16,0 0-31,1 0 16,-1 0-16,0-21 16,0 21-16,0 0 0,0 0 15,1-21-15,-1 21 0,0 0 16,-21-22-16,21 22 0,0 0 0,0-21 16,1 0-16,-1 21 0,-21-21 0</inkml:trace>
  <inkml:trace contextRef="#ctx0" brushRef="#br1" timeOffset="105142.52">33359 10774 0,'0'0'0,"0"-21"16,0 0 0,-22 21-1,1 0 1,0 0-16,0 0 16,0 0-16,0 21 15,21 0-15,0 0 16,-22-21-16,22 21 15,22-21 17,-1 0-32,0 0 15,0 0-15,-21-21 16,21 21-16,-21-21 16,21 21-16,-21-21 0,0 0 15,22 21-15,-22-22 0,0 44 47,0-1-47,0 0 16,0 0-16,0 0 0,0 0 15,0 1-15,0-1 16,21-21 15,0 0-15,0 0-16,0-21 15</inkml:trace>
  <inkml:trace contextRef="#ctx0" brushRef="#br1" timeOffset="105410.79">33528 10583 0,'0'-21'0,"0"42"0,0-63 0,0 0 0,21 21 16,-21-1-16,0 1 0,0 0 15,0 42 1,0 0-1,0 1-15,-21-1 0,21 21 16,-21-21-16,21 0 0,0 22 16,-21-22-16,21 0 0,-22 21 15,22-20-15,0-1 0,0 0 0,0 0 16,0 0-16,0 0 0,0 1 16,0-1-16,22-21 31,-1 0-16,-21-21 1,0-1-16</inkml:trace>
  <inkml:trace contextRef="#ctx0" brushRef="#br1" timeOffset="106077.41">33464 10710 0,'0'-21'62,"22"21"-62,-1 0 0,0 0 16,0 0-16,0-21 0,0 21 0,1-21 16,-1 21-16,21-21 0,-21 21 15,0-21-15,1-1 0,-1 22 0,0-21 16,0 0-16,-21 0 0,0 0 16,0 0-1,0 42 1,-21 0-1,0 0-15,21 0 16,-21 0-16,21 1 0,0 20 0,0-21 16,0 0-16,-22 0 0,22 1 15,0-1-15,0 0 0,0 0 0,0 0 16,0 0-16,0 1 31,22-22-15,-22-22-1,21 1-15,-21 0 16,21 0 0,-21 0-16,0 42 47,0 0-32,0 0-15,21-21 16,-21 21-1,21-21 1,0 0 0,-21-21-16,0 0 15,0 0 1,0 0 0,0 42 46,0 0-46,0 0 15</inkml:trace>
  <inkml:trace contextRef="#ctx0" brushRef="#br1" timeOffset="107354.19">27559 11007 0,'0'0'16,"0"-21"-16,0-1 15,0 1-15,0 0 16,0 0-16,0 0 15,0 42 32,0 0-47,0 0 16,0 0-16,0 1 0,0-1 0,0 0 16,0 21-16,0-21 0,0 22 15,0-22-15,0 21 0,0-21 0,-21 22 16,21-22-16,0 0 0,-21 0 0,21 0 15,0 1-15,0-1 0,0 0 0,0 0 16,0-42 47,0 0-63,0 0 0,0-1 0</inkml:trace>
  <inkml:trace contextRef="#ctx0" brushRef="#br1" timeOffset="107698.51">27855 11134 0,'-21'0'16,"21"21"-1,21-21 16,0 0-15,1 0-16,-22-21 0,0 0 16,21 21-16,-21-22 0,0 1 15,-21 21 32,-1 0-47,1 21 16,0-21-1,21 22-15,0-1 16,21-21 31</inkml:trace>
  <inkml:trace contextRef="#ctx0" brushRef="#br1" timeOffset="109378.5">28575 10880 0,'0'0'16,"0"-21"-16,-21 21 78,21 21-78,0 0 15,0 0-15,0 0 0,0 0 16,0 1-16,0-1 0,0 21 0,0-21 16,0 0-16,0 22 0,0-22 0,-21 21 15,21-21-15,0 1 0,0-1 0,-22 0 16,22 0-16,0 0 0,0 0 16,0-42 30,0 0-46,0 0 0,0 0 16,0 0-16,22-64 16,-22 64-16,21 0 0,0-1 15,0 1-15,-21 0 0,21 0 16,0 0-16,1 21 0,-22-21 0,21 21 16,0 0-16,0 0 0,0 0 15,-21 21-15,21-21 16,-21 21-16,0 0 0,0 0 0,0 0 15,0 1-15,0-1 16,0 0-16,0 0 0,0 0 0,0 0 0,0 1 16,0-1-16,-21 0 15,21 0 1,0-63 15,0 21-15,21-1-16,1 22 0</inkml:trace>
  <inkml:trace contextRef="#ctx0" brushRef="#br1" timeOffset="109773.89">28998 10986 0,'0'21'16,"-21"0"-1,0 0-15,0 0 16,21 0-16,0 1 16,-21-1-16,21 0 0,0 0 15,0 0-15,0 0 16,21-21-16,0 0 16,0 0-16,0 0 0,0 0 15,1-21 1,-1 21-16,0-21 0,0 21 0,-21-21 15,0 0-15,21 0 0,-21-1 16,0 1-16,0 0 0,0 0 16,-21 0-16,21 0 0,-21-1 0,0 22 15,0-21-15,-1 21 16,1 0-16,0 0 16,21 21-16,0 1 15,0-1-15,0 0 16,0 0-16,21-21 15,0 0-15,1 0 0</inkml:trace>
  <inkml:trace contextRef="#ctx0" brushRef="#br1" timeOffset="110442.81">29273 10986 0,'0'0'16,"22"0"-16,-22-22 0,0 1 15,0 42 32,0 1-47,0-1 0,0 0 16,0 0-16,0 0 0,-22 0 15,22 1-15,0-1 16,0 0-16,0 0 16,0-42 30,0 0-46,0 0 16,0-1-16,0 1 16,0 0-16,0 0 0,22 0 15,-1 0-15,0-1 0,0 1 16,0 21-16,0-21 0,1 21 16,-1 0-1,0 21 1,-21 0-16,0 1 0,0-1 15,0 0-15,0 0 0,0 0 0,0 0 0,0 1 16,0-1-16,0 0 0,0 0 16,0 0-16,-21-21 31,21-21-15,0 0-1,0 0-15,0 0 16,0-1-16,21 22 0,-21-21 0,21 0 15,0 0-15,0 0 0,1 0 16,-1-1-16,0 1 16,0 21-16,0-21 0,0 42 31,-21 0-31,0 1 0,0-1 16,0 0-16,0 0 0,0 0 15,0 0-15,0 1 16,0-1-1,-21-21-15,42-21 47,1 21-47</inkml:trace>
  <inkml:trace contextRef="#ctx0" brushRef="#br1" timeOffset="110758.63">29739 11028 0,'0'0'0,"21"0"15,0 0 1,-21-21-16,22 21 0,-22-21 16,21 21-16,0 0 15,-21-22-15,0 1 16,-21 21 15,0 0-31,-1 0 0,22 21 16,-21 1-16,21-1 15,-21-21-15,21 21 0,0 0 0,-21 0 16,21 0-16,0 1 16,0-1-16,0 0 0,0 0 31,21-21-15,0 0-16,0 0 0,-21-21 15,22 0-15,-1 21 0,-21-21 0,21 21 16,0-22-16,0 22 0</inkml:trace>
  <inkml:trace contextRef="#ctx0" brushRef="#br1" timeOffset="111026.47">30057 10880 0,'0'21'46,"-22"-21"-46,22 21 0,-21 0 0,0 0 16,21 1-16,0-1 16,0 0-16,0 0 0,0 0 15,0 0-15,0 1 16,0-1 0,21-21 15,0 0-31,-21-21 15,22-1-15,-1 22 0,0-21 16</inkml:trace>
  <inkml:trace contextRef="#ctx0" brushRef="#br1" timeOffset="111262.65">30205 10880 0,'0'0'16,"21"0"-16,-21-21 0,21 21 31,0 0-31,-21 21 31,0 0-31,0 0 16,0 0-16,0 0 0,0 1 15,0-1-15,0 0 0,-21 0 16,0 0-16,21 0 16,-21 1-16,21-1 15,-21-21-15,-1 21 16,1-21-16,21 21 15</inkml:trace>
  <inkml:trace contextRef="#ctx0" brushRef="#br1" timeOffset="111990.52">27876 11705 0,'0'-21'31,"22"21"-31,-1-21 16,0 21-16,0 0 16,0 0-16,0 0 15,1 0-15,-22 21 0,0 0 16,0 0-16,0 1 0,0-1 16,0 0-16,0 0 0,-22 0 0,1 22 15,0-22-15,0 0 0,0 0 0,0 0 16,-1 0-16,1 1 0,0-1 15,0-21-15,0 21 0,0-21 16,-1 0-16,22-21 16,0 0-1,0-1-15,0 1 0,0 0 16,0 0-16,0 0 0,0 0 16,22-1-16,-1 1 0,0 21 15,0 0 1,0 0-1,0 21-15,1-21 16,-22 22-16,0-1 0,21-21 16,-21 21-16,21 0 0,-21 0 15,21 0 1,0-21-16,0 0 31,1 0-31</inkml:trace>
  <inkml:trace contextRef="#ctx0" brushRef="#br1" timeOffset="112154.43">28215 11875 0,'0'-22'0,"21"1"78,0 21-62</inkml:trace>
  <inkml:trace contextRef="#ctx0" brushRef="#br1" timeOffset="112462.43">28681 11684 0,'0'0'0,"0"-21"15,0 0 1,-21 21 15,-1 0-31,1 0 16,21 21-16,-21 0 0,0 0 16,21 0-16,0 1 0,0-1 15,0 0-15,0 0 0,0 0 0,-21 0 16,21 1-16,0-1 0,0 0 15,0 0 1,21-21-16,0 0 16,0 0-16,0 0 15,1 0-15,-1-21 0,0 21 0,0-21 16,0 0-16,0 21 16</inkml:trace>
  <inkml:trace contextRef="#ctx0" brushRef="#br1" timeOffset="112858.21">28892 11705 0,'0'0'0,"0"-21"0,0 0 16,-21 42 31,0 0-47,21 0 0,0 1 16,-21-1-16,21 0 0,-21-21 15,21 21-15,0 0 0,-21-21 0,21 21 16,0 1-16,21-22 31,0 0-15,0-22-1,-21 1-15,21 21 16,-21-21-16,0 0 0,0 0 16,0 0-16,0 42 46,0 0-30,0 0-16,0 0 0,0 0 16,0 1-1,21-22-15,1 21 16,-1-21 0,0 0-16,0 0 0,0 0 15</inkml:trace>
  <inkml:trace contextRef="#ctx0" brushRef="#br1" timeOffset="113223.02">29083 11790 0,'0'-21'15,"21"0"-15,0 21 16,-21-22-16,21 22 0,1 0 16,-1 0-16,0 0 15,0 0-15,0 0 0,0 0 16,1 0-16,-1 0 0,-21 22 0,0-1 15,0 0-15,0 0 16,0 0-16,0 0 16,0 1-16,0-1 15,-21-21 1,-1 0 0,22-21-1,0-1 1,0 1-16,22 0 15,-22 0-15,21 21 0,-21-21 0,21 0 16,0 21-16,-21-22 0,21 1 0,0 0 16,1 21-1,-1 0 1,0 0-16</inkml:trace>
  <inkml:trace contextRef="#ctx0" brushRef="#br1" timeOffset="113517.85">29676 11663 0,'0'-21'0,"0"0"32,-22 21-17,1 0-15,0 21 16,21 0-1,-21 0-15,21 0 0,0 0 16,0 1-16,0-1 0,0 0 0,0 0 16,0 0-1,0 0-15,0 1 16,21-22 0,0 0-16,0 0 15,1 0-15,-1 0 16,-21-22-16,0 1 0,21 21 15,0-21-15</inkml:trace>
  <inkml:trace contextRef="#ctx0" brushRef="#br1" timeOffset="113782.7">29930 11536 0,'0'21'31,"0"0"-31,0 0 16,0 1-16,0-1 0,0 0 16,0 0-16,0 0 0,0 0 0,0 1 15,0-1-15,0 0 0,0 0 16,0 0-16,0 0 16,-22 1-1,1-22 1,0 0-1</inkml:trace>
  <inkml:trace contextRef="#ctx0" brushRef="#br1" timeOffset="115081.95">22945 14986 0,'-22'0'15,"22"-21"1,-21 21-16,0-21 0,0 21 15,21-21-15,-21-1 0,0 22 16,-1 0-16,1 0 0,0 0 16,0 0-16,0 0 0,0 0 0,-1 0 15,1 0-15,0 22 0,-21-1 16,21 0-16,-1 0 0,1 0 0,0 22 16,0-1-16,21-21 0,0 21 15,0 1-15,0-1 0,0 0 0,0 1 16,0-1-16,21 0 0,0-20 0,0 20 15,1-21-15,20 0 0,-21 0 16,21-21-16,-20 22 0,20-22 0,0 0 16,-21 0-16,22 0 0,-1 0 0,-21 0 15,22-22-15,-22 22 0,0-21 16,21 0-16,-21 0 0,1-21 0</inkml:trace>
  <inkml:trace contextRef="#ctx0" brushRef="#br1" timeOffset="115674.61">23241 15134 0,'0'-42'0,"-42"190"0,84-254 0,-42 22 0,21 62 15,-21 1-15,0-21 0,0 21 0,0 0 16,0-1-16,0 44 31,0-1-31,0 21 16,0-21-16,0 0 0,0 22 0,0-22 16,-21 21-16,21 1 0,0-1 0,0-21 15,0 21-15,-21-20 0,21 20 0,0-21 16,-21 0-16,21 0 0,0 1 15,0-1-15,0 0 16,0-42 0,21 0-1,0-1-15,-21 1 0,21 0 0,0 0 16,-21 0-16,21 0 0,-21-1 16,22 1-16,-22 0 0,0 0 0,21 0 15,-21 0-15,21 21 16,-21 21-16,0 0 15,0 0-15,0 21 0,0-20 16,21-1-16,-21 0 0,21 0 16,-21 0-16,0 0 0,0 1 0,21-1 15,1 0-15,-1 0 0,0-21 16,0 0-16,0 0 16,0 0-16,1 0 0,-1-21 15,0 0-15,0 0 0,0-1 16,0 1-16,-21 0 0,0 0 15,0 0-15,22 0 0,-22-1 0,0 1 16,0 0-16,0 0 0,0 0 0,0 0 16,0 42-1,0 0 1,0 0 0,0 0-16,0 0 0,0 1 0,0-1 0,-22 0 15,22 0-15,0 0 0,0 0 0,0 1 16,22-22 15,-22-22-31,21 1 16,-21 0-16</inkml:trace>
  <inkml:trace contextRef="#ctx0" brushRef="#br1" timeOffset="115982.67">23707 15007 0,'0'-21'0,"0"42"0,0-63 0,-22 42 16,22-21-16,-21 21 15,21 21 1,0 0 0,0 0-16,0 0 15,21-21 1,1 0 0,-1 0-16,-21-21 15,0 0-15,0 0 16,0 0-1,-21 21-15,21-21 0,-22 21 0,1 0 16,0 0 0,0 0-16,21 21 15,0 0-15,0 0 16,21-21 0,0 21-16,0-21 0,1 0 0,20 0 15,-21 0-15</inkml:trace>
  <inkml:trace contextRef="#ctx0" brushRef="#br1" timeOffset="116225.54">24109 14838 0,'0'0'16,"21"-21"-16,-21 0 0,-21 21 31,21 21-31,0 0 16,0 0-16,-21 0 0,21 0 15,0 1-15,0 20 0,-22 0 16,22-21-16,0 22 0,0-1 0,0 0 15,0-20-15,0 20 0,0 0 0,0 1 16,0-22-16,0 21 0,0-21 0,0 0 16,0 22-16,0-22 0,0 0 15,22-21 1,-1 0-16,0-21 16,0 0-16,0 0 0,-21-1 0</inkml:trace>
  <inkml:trace contextRef="#ctx0" brushRef="#br1" timeOffset="117083.04">24447 15219 0,'22'-21'16,"-44"42"-16,65-42 0,-43 0 0,21 21 15,-21-22-15,21 22 0,-21-21 0,0 0 16,0 0-16,0 0 16,0 0-16,0-1 15,-21 22-15,0 0 0,21-21 16,-21 21-16,-1 0 15,1 0-15,0 0 0,21 21 0,-21 1 16,0-1-16,21 0 0,-21 0 0,21 0 16,0 22-16,-22-22 0,22 21 0,-21-21 15,21 0-15,-21 22 0,21-22 0,0 0 16,0 0-16,0 0 0,0 1 16,21-22-1,0 0-15,1 0 0,-1 0 16,0 0-16,0-22 0,0 1 15,0 0-15,1 21 0,-1-42 0,0 21 16,-21-1-16,21 1 0,-21-21 0,21 21 16,-21-22-16,0 1 0,0 21 15,0-21-15,0-1 0,0 22 0,0-21 16,0-1-16,0 22 0,0-21 0,0 21 16,0 0-16,0-1 0,0 1 15,0 42 1,0 1-1,0-1-15,0 0 0,0 0 0,0 21 16,0-20-16,-21 20 0,21-21 0,0 21 16,0 1-16,0-1 0,0-21 0,0 22 15,0-1-15,0-21 0,0 0 0,0 22 16,0-22-16,0 0 0,21 0 0,0 0 16,1 0-16,-1-21 15,0 0-15,0 0 0,0 0 0,0 0 16,1 0-16,-1 0 0,0-21 0,0 21 15,0-21-15,0 0 0,1 21 0,-1-21 16,0 0-16,-21-1 0,0 1 16,0 0-16,0 0 0,0 0 15,0 0-15,0-1 16,-21 22 15,21 22-31,-21-1 16,21 0-1,0 0-15,0 0 16,21-21 47,-21-21-48,0 0 63,0 0-62</inkml:trace>
  <inkml:trace contextRef="#ctx0" brushRef="#br1" timeOffset="118891.56">26098 15092 0,'0'0'0,"0"-21"47,22 21-47,-1-21 0,0-1 15,0 1-15,0 21 0,0-21 16,1 0-16,-1 0 0,0 0 16,0 21-16,-21-22 0,21 1 0,-21 0 15,0 0-15,0 0 16,-21 21-1,0 0-15,0 0 16,21 21-16,-21-21 0,-1 21 0,22 0 16,-21 0-16,21 1 0,0-1 0,0 0 15,0 21-15,0-21 0,0 1 16,0 20-16,0-21 0,0 0 16,21 0-16,1 1 0,-1-1 0,0-21 15,0 0-15,0 0 16,0 0-16,1-21 0,-1-1 15,0 22-15,-21-21 0,21 0 0,0 0 16,0 21-16,1-21 0,-1 0 16,0-1-16,-21 1 0,21 0 0,0 0 15,0 0-15,1 21 0,-22-21 0,21-1 16,0 22-16,0 0 0,0 0 0,0 0 16,1 0-16,-1 22 15,-21-1-15,21 0 0,-21 0 16,0 0-16,0 0 0,0 1 0,0-1 15,0 0-15,0 0 0,-21 0 0,0-21 16,21 21-16,-22 1 0,22-44 47,22 1-31,-1 0-16,-21 0 0,21 21 0,0-21 15,0 0-15,-21-1 0,21 1 0,1 0 16,-1 0-16,-21 0 0,0 0 0,0-1 15,0 1-15,21 21 0,-42 0 32,21 21-17,-21 1-15,21-1 0,0 0 0,0 0 16,0 0-16,0 0 0,0 1 16,0-1-16,0 0 0,0 0 15,0 0-15,21 0 16,0-21-16,0 0 0,0 0 15,0 0-15,1 0 0,20 0 0,-21-21 16,0 0-16,22 21 0,-22-21 0,0 0 16,0 0-16,21-1 0,-20 1 0,-1 0 15,0 0-15,-21 0 0,21-22 16,0 22-16,-21-21 0,21 21 0,-21-22 16,0 1-16,0 0 0,22 21 0,-22-22 15,0 1-15,0 21 0,0-22 0,0 22 16,0 0-16,-22 21 31,1 21-31,21 0 0,-21 1 0,0 20 16,21-21-16,-21 21 0,21-20 0,0 20 15,-21 0-15,21-21 0,0 22 0,0-1 16,0-21-16,0 22 0,0-22 0,0 21 16,0-21-16,0 0 0,21 1 15,0-1-15,0 0 0,0 0 0,0 0 16,1-21-16,-1 0 0,0 21 0,0-21 15,21 0-15,-20 0 0,-1 0 0,0-21 16,0 21-16,0-21 0,0 0 16,1 21-16,-1-21 0,-21 0 0,21-1 15,-21 1-15,0 0 0,0 0 16,0 0-16,0 0 0,0-1 0,0 1 16,0 0-16,-21 21 15,0 0-15,-1 0 16,22 21-16,0 0 0,-21-21 15,21 22-15,0-1 0,0 0 0,0 0 16,0 0-16,0 0 0,0 1 16,0-1-16,0 0 0,21 0 15,1-21-15,-1 0 0,0 21 16,0-21-16,0 0 16,0 0-16,1 0 0,-1-21 0,-21 0 15,21 21-15,0-21 0,0 0 16,-21-1-16,0 1 0,21 21 15,-21-21-15,0 0 0,0 0 0,0 0 16,0 42 15,0 0-15,0 0-16,0 0 16,-21 0-16,21 1 0,0-1 15,0 0-15,0 0 16,-21-21-16,21-21 47,0 0-32,21 0-15,-21-1 0,21 1 16,1 21-16,-22-21 0,21 0 0,0 0 16,0 0-16,0-1 0,0 22 0,1-21 15,-1 21-15,0 0 0,0 0 0,0 0 16,0 0-16,1 0 0,-1 21 15,-21 1-15,21-1 0,-21 0 16,0 0-16,0 0 0,0 0 0,0 1 16,0-1-16,0 0 0,0 0 15,0 0-15,0 0 0,-21 1 16,0-22 0,42-22 15,0 1-31,0 21 0,0-21 15,22 0-15</inkml:trace>
  <inkml:trace contextRef="#ctx0" brushRef="#br1" timeOffset="119658.12">28554 14923 0,'0'-22'0,"0"44"0,0-65 0,0 22 16,0 0-16,0 0 15,0 0-15,0-1 0,-21 1 0,-1 21 16,22-21-16,-21 21 15,0 0-15,0 0 0,21 21 16,-21 0-16,0-21 0,-1 22 0,22-1 16,-21 21-16,0-21 0,21 0 0,0 1 15,-21-1-15,21 21 0,0-21 0,-21 0 16,21 1-16,0-1 0,0 0 16,0 0-16,0 0 0,21-21 0,0 0 15,-21 21-15,21-21 0,0 0 0,1 0 16,-1 0-16,0-21 15,-21 0-15,21 21 0,0-21 0,-21 0 16,21 0-16,-21-1 0,0 1 0,22 0 16,-22 0-16,21 0 0,-21-22 15,0 22-15,0-21 0,0 21 0,0-22 16,0 1-16,0 0 0,0-1 0,0 1 16,0 0-16,0-1 0,0 22 0,0-21 15,0 21-15,0 0 0,0 42 31,0 0-31,0 0 0,0 0 16,0 22-16,0-22 0,0 21 0,0 0 16,0-20-16,0 20 0,0 0 0,0-21 15,0 22-15,0-22 0,0 21 0,0-21 16,21 1-16,0-1 0,0 0 16,0 0-16,-21 0 0,22 0 0,-1-21 15,0 0-15,0 22 0,0-22 0,0 0 16,1 0-16,-1 0 0,0 0 15,0-22-15,0 1 0,0 0 16,1 0-16,-22 0 16,0 0-16,0-1 0,21 1 0,-21 0 15,0 0-15,0 0 16,0 42 15,0 0-31,0 0 16,0 0-16,0 1 15,0-1-15,21 0 0,0 0 16,0 0-16,-21 0 16,0 1-16,0-1 31,-21-21-15,0 0-16,0 0 0,0 0 15,-1 0 1,1 0-16,0 0 0,0-21 15,0 21-15,21-22 0,-21 22 16,-1-21-16,1 0 0</inkml:trace>
  <inkml:trace contextRef="#ctx0" brushRef="#br1" timeOffset="119941.48">27517 14774 0,'-22'0'0,"44"0"0,-65 0 16,22 0-16,21-21 0,21 0 16,0 21-1,1 0-15,20-21 0,-21 0 16,43 21-16,-22-21 0,0 21 0,22-22 16,-1 22-16,-20-21 0,20 21 0,-21 0 15,22-21-15,-43 21 0,21 0 0,-20 0 16,-1 0-16,0 0 0,-21-21 0,-21 21 31,0 0-15,-1 0-16,1 0 15,21-21-15</inkml:trace>
  <inkml:trace contextRef="#ctx0" brushRef="#br1" timeOffset="120450.93">30078 14436 0,'0'0'15,"0"-43"-15,0 22 16,0 0-16,0 0 0,0 0 15,0 0-15,0 42 16,0 0 0,0 21-16,0-21 15,0 22-15,0-1 0,0 22 16,0-22-16,0 0 0,0 22 0,0-22 0,0 0 16,0 1-16,0 20 0,0-42 0,0 22 15,0-1-15,0 0 0,0-20 16,0 20-16,0-21 0,0 0 0,0 0 15,0 1-15,0-1 0,0-42 32,0-1-32,0 1 15,0 0-15,0 0 16,0 0-16</inkml:trace>
  <inkml:trace contextRef="#ctx0" brushRef="#br1" timeOffset="120758.75">30014 14626 0,'-21'-21'0,"42"42"0,-42-63 0,21 0 16,0 20-16,0-20 0,0 21 0,0-21 16,21 20-16,0 1 0,1-21 15,20 21-15,-21 0 0,21-1 0,1 1 16,-22 21-16,21-21 0,1 21 0,-1 0 16,0 0-16,1 21 0,-22 0 15,21 1-15,-21 20 0,0-21 16,-21 21-16,0 1 0,0-1 0,0 0 15,0 1-15,-21-1 0,0 0 0,0-20 16,0 20-16,-22-21 0,22 0 0,-21 0 16,21 1-16,-22-1 0,22 0 15,0 0-15,0-21 0,0 21 0,0-21 16,-1 0-16,44 0 31,-1 0-31,0 0 16,0 0-16,0 0 0,22 0 0</inkml:trace>
  <inkml:trace contextRef="#ctx0" brushRef="#br1" timeOffset="121258.46">30840 14880 0,'0'0'0,"21"0"0,0-21 15,-21 0-15,0 0 0,0 0 16,0-1-16,0 1 0,0 0 15,-21 21 1,0-21-16,0 21 0,-1 0 16,1 21-16,0 0 15,0 0-15,0 1 0,21-1 0,-21 0 16,-1 0-16,1 0 0,21 22 16,0-22-16,-21 0 0,21 0 15,-21 0-15,21 0 0,0 1 0,0-1 16,0 0-16,21-21 0,0 0 15,0 0-15,1 0 0,-1 0 0,0 0 16,0 0-16,0 0 0,0-21 16,1 0-16,-1-1 0,0 1 15,0 0-15,-21 0 0,21 0 0,-21 0 16,21-1-16,-21 1 0,0 0 0,22 0 16,-22 0-16,0 0 0,21-1 15,-21 44 16,0-1-31,0 0 0,-21 0 16,21 0-16,0 0 0,-22 1 16,22-1-16,0 0 0,0 0 15,0 0-15,0 0 0,22 1 16,-1-22-16,-21 21 0,21-21 31,0 0-31,0-21 16,0 21-1</inkml:trace>
  <inkml:trace contextRef="#ctx0" brushRef="#br1" timeOffset="121690.21">31221 14838 0,'0'0'0,"0"-21"0,0 0 0,0-1 16,0 1-1,0 0 1,21 21-16,0 0 0,0 0 15,0 0-15,1 0 16,-1 21-16,0-21 0,-21 21 0,21 1 16,0-1-16,-21 0 0,21 0 0,-21 0 15,0 0-15,0 1 0,0-1 0,0 0 16,0 0-16,0 0 0,0 0 16,0 1-16,0-1 15,-21 0-15,21 0 16,-21-21-16,21-21 31,0 0-31,0 0 16,0-1-16,21 1 0,-21 0 15,21 0-15,-21 0 0,22-22 16,-1 22-16,0 0 0,-21 0 0,21 0 16,0-22-16,0 22 0,-21 0 15,22 0-15,-1 21 16,0 0-16,0 0 15,-21 21 1,0 0-16,21-21 0,-21 21 0,0 1 16,0-1-1,0 0-15</inkml:trace>
  <inkml:trace contextRef="#ctx0" brushRef="#br1" timeOffset="122482.05">31771 14901 0,'21'0'0,"0"0"31,1-21-31,-1 21 0,-21-21 16,21 21-16,0-21 0,0 0 15,-21 0-15,21 21 0,-21-22 16,0 1-16,0 0 0,-21 21 16,0 0-1,0 0-15,0 0 16,0 21-16,21 0 0,-22 1 0,1-1 15,21 0-15,0 0 0,0 0 0,-21-21 16,21 21-16,0 1 0,0-1 0,0 0 16,0 0-16,0 0 15,21-21-15,0 0 0,1 0 16,-1 0-16,0 0 0,0 0 0,0 0 16,0 0-16,22 0 0,-22 0 15,0 0-15,0-21 0,0 0 16,1 21-16,-1-21 0,0 0 0,0-1 15,0 1-15,-21 0 0,21 0 16,-21 0-16,0 0 0,0-1 16,0 1-16,22 21 0,-22-21 0,0 42 47,0 0-47,0 1 0,0-1 15,0 0-15,0 0 0,-22 0 16,22 0-16,0 1 0,0-1 15,0 0-15,0 0 16,0 0 0,-21-21-1,21-21 1,0 0 0,0 0-16,0 0 0,0-1 15,0 1-15,21 0 16,1 0-16,-1-21 0,0 20 0,0 1 15,0 0-15,0 0 0,22 0 16,-22 0-16,21-1 0,1 22 16,-22 0-16,21 0 0,-21 0 0,0 22 0,1-1 15,-1-21-15,-21 21 0,21 0 16,-21 0-16,0 0 0,0 22 16,0-22-16,0 0 0,0 0 0,-21-21 15,21 21-15,-21 1 0,21-1 0,-22-21 16,22 21-16,-21-21 15,0 0-15,42-21 63,0 0-63,1 21 0,-1-22 16,0 22-16,-21-21 0,42 0 15</inkml:trace>
  <inkml:trace contextRef="#ctx0" brushRef="#br1" timeOffset="122805.87">32956 14393 0,'0'0'15,"0"-21"-15,0 0 0,0 0 0,0 0 16,0 0-16,0 42 31,0 0-31,0 0 16,0 21-16,-21-20 0,21 20 0,-21 0 15,21-21-15,0 22 0,0-1 0,-21-21 16,21 22-16,-21-22 0,21 21 16,0-21-16,0 22 0,0-22 0,-21 0 15,21 0-15,0 0 0,-22 0 0,22 1 16,0-1 0,22-21 15,-1 0-31,0 0 15,0-21-15,0 21 0,0-22 16,1 22-16,-1-21 0,0 21 16,0-21-16,-21 0 0,21 0 0</inkml:trace>
  <inkml:trace contextRef="#ctx0" brushRef="#br1" timeOffset="123131.68">32935 14626 0,'-21'0'0,"42"0"0,-63 0 0,21 0 16,0 0-16,21-21 16,21 21-1,0-21-15,0 21 0,0-21 16,22 21-16,-22-21 0,21 21 16,-21-22-16,22 22 0,-1-21 0,0 21 15,1 0-15,20-21 0,-21 21 16,1 0-16,-22 0 0,21 0 0,-21-21 15,1 21-15,-22-21 32,-22 21 15,1 0-32,0 0-15,0 21 0,0-21 16,0 21-16</inkml:trace>
  <inkml:trace contextRef="#ctx0" brushRef="#br1" timeOffset="126082.29">21759 16404 0,'0'-21'15,"0"0"1,-21 21 0,21 21 15,0 0-31,0 0 0,0 1 0,0 20 16,0-21-16,0 21 0,0 1 15,0-22-15,0 21 0,0 1 16,0-1-16,0 0 0,0-21 0,0 22 15,0-22-15,0 0 0,0 0 0,0 0 16,0 1-16,0-44 31,0 1-31,0 0 16,0 0-16,0 0 0</inkml:trace>
  <inkml:trace contextRef="#ctx0" brushRef="#br1" timeOffset="126583">21569 16489 0,'0'-21'16,"0"42"-16,0-63 0,0 20 16,21 22-16,0 0 15,0 0-15,22 0 0,-22 0 16,0 0-16,21 0 0,-21 0 0,22 0 16,-22 0-16,0 0 0,21 22 0,-20-1 15,-22 0-15,0 0 0,0 0 16,0 0-16,0 1 15,-22-22-15,1 21 0,0 0 0,0-21 16,0 21-16,0 0 0,-22-21 16,22 21-16,0-21 0,0 0 0,0 0 0,-1 0 15,44 0 17,-1 0-17,0 0-15,0-21 0,21 21 0,-20 0 16,-1 0-16,21 0 0,-21 21 15,0 1-15,1-22 0,20 21 0,-21 0 16,0 0-16,0 0 0,-21 0 0,0 1 16,0 20-16,0-21 0,0 0 0,0 0 15,-21 1-15,0-1 0,0 0 16,0 0-16,0 0 0,-1-21 0,-20 21 16,21 1-16,0-22 0,-22 0 0,22 0 15,-21 0-15,21 0 16,0 0-16,-1 0 0,1 0 0,21-22 15,0 1-15,0 0 16,0 0-16,0 0 0,0 0 16,0-1-16,0 1 0,21 0 15,1 0-15,-1 0 16,0 0-16</inkml:trace>
  <inkml:trace contextRef="#ctx0" brushRef="#br1" timeOffset="126770.9">22034 16701 0,'22'0'15,"-213"63"-15,360-126 0,-126 63 0,-43 21 16,21-21-16,-21 21 0,0 0 16,0 0-16,0 0 0,0 1 0,0-1 15,0 0-15,0 0 0,0 0 0,0 0 16,0 1-16,0-1 0,0 0 16,0-42 15,0 0-16</inkml:trace>
  <inkml:trace contextRef="#ctx0" brushRef="#br1" timeOffset="126925.8">22119 16552 0,'0'-21'16,"0"42"-16,0-63 0,0 21 0,0 0 15,0 42 32</inkml:trace>
  <inkml:trace contextRef="#ctx0" brushRef="#br1" timeOffset="127467.49">22458 16404 0,'0'0'0,"-21"0"15,-1 0 1,1 0-16,21 21 16,0 1-16,0-1 0,0 0 0,0 0 15,0 21-15,0-20 0,0 20 0,0 0 16,0-21-16,0 22 0,0-1 0,0-21 16,0 22-16,0-22 0,0 0 15,0 21-15,0-21 0,0 1 0,0-1 16,0 0-16,-21-21 15,0 0 1,21-21-16,0 0 16,0-1-16,0-20 0,0 21 15,0 0-15,0 0 0,0-22 0,0 22 16,21-21-16,0 21 0,0-1 0,1 1 16,-1 0-16,0 0 0,0 21 0,0 0 15,0 0-15,1 0 16,-22 21-16,0 0 15,0 0-15,0 1 0,0-1 16,-22-21-16,1 21 0,21 0 16,-21-21-16,0 21 0,0-21 15,0 0-15,-1 21 0,1-21 16,21 22 0,0-1-16,0 0 15,0 0 1,0 0-16,21-21 15,1 21-15,-1-21 0,0 0 16,0 0-16,0 0 16,0 0-16,1 0 0,-1 0 15,0-21-15,-21 0 16,21 0-16,0 21 0,0-21 0,-21 0 16</inkml:trace>
  <inkml:trace contextRef="#ctx0" brushRef="#br1" timeOffset="127797.83">22775 16722 0,'21'0'31,"1"0"-15,-1-21-16,0 21 0,0 0 0,0-22 16,0 1-16,1 21 0,-1-21 15,0 21-15,0-21 0,0 0 16,-21 0-16,0-1 15,-21 22-15,0 0 16,0 0-16,0 0 0,-1 0 16,1 0-16,0 22 0,0-1 15,21 0-15,-21 0 0,21 0 16,-21 0-16,21 1 0,0-1 0,0 0 16,0 0-16,0 0 0,0 0 15,0 1-15,21-22 0,0 21 16,0-21-16,0 0 0,0 0 15,1 0-15,-1 0 16,0 0-16,0 0 16</inkml:trace>
  <inkml:trace contextRef="#ctx0" brushRef="#br1" timeOffset="128254.57">23516 16425 0,'0'0'0,"0"-21"15,-21 21-15,0 0 16,0 0-1,21 21-15,-22 1 0,22-1 16,-21 0-16,21 21 0,-21-21 0,21 1 16,0-1-16,-21 21 0,21-21 0,0 0 15,-21 1-15,21-1 0,0 0 16,0 0-16,0 0 0,0 0 16,21-21-1,0 0-15,0 0 0,0 0 16,1 0-16,-22-21 0</inkml:trace>
  <inkml:trace contextRef="#ctx0" brushRef="#br1" timeOffset="128482.44">23728 16468 0,'0'0'0,"21"-64"16,0 64-1,0 0-15,0 0 0,1 21 16,-22 1-16,0-1 15,21 0-15,-21 0 0,21 0 0,-21 0 16,0 1-16,0-1 0,0 0 0,0 42 16,-21-41-16,0-1 0,-1 0 15,1 0-15,0 0 16,0-21-16,0 0 0,0 21 0,-1-21 16,1 0-16,0 0 15</inkml:trace>
  <inkml:trace contextRef="#ctx0" brushRef="#br1" timeOffset="130386.44">22775 17145 0,'0'0'0,"0"-21"16,0 0 0,-21 21-1,0 0 1,0 0-16,0 0 0,21 21 0,-22-21 16,22 21-16,-21 0 0,21 0 0,0 1 15,0-1-15,-21 0 16,21 0-16,-21 21 0,21-20 0,0-1 15,-21 0-15,21 0 0,0 21 0,0-20 16,0-1-16,0 0 16,0 0-16,0-42 47,0 0-47,0 0 15,0-1 16,21 1 79,0 21-110,0-21 0,0 21 15,1 0-15,-1 0 0,0 0 16,0 21 0,0 0-16,-21 22 0,21-22 15,-21 0-15,0 0 0,0 22 0,0-22 16,0 0-16,0 0 16,0 0-16,0 0 0,0 1 15,22-22-15,-22 21 0,21-21 16,0 0-1,0-21-15,0-1 0,-21 1 16,21 0-16,1 0 0,-1 0 0,-21 0 16,21-1-16,0 1 0,0-21 15,0 21-15,1 0 0,-22-1 0,21 1 16,0 0-16,-21 0 0,0 0 0,0 0 16,0 42 30,0 0-46,0 0 0,0 0 16,0 0-16,0 1 0,0-1 0,0 0 16,0 0-16,0 0 0,0 0 0,0 1 15,0-1 1,21-21-16,0 0 0,0 0 16,1 0-16,-1 0 0,-21-21 15,21 21-15,-21-22 0,21 1 16,-21 0-16,0 0 0,0 0 15,0 0-15,-21-1 0,0 1 16,0 0-16,21 0 0,-22 21 16,1 0-16,21-21 0,-21 21 15,42 0 17,0 0-32,1 0 15,-1 0-15,0 0 0,0 0 0,21 0 16,-20 0-16,-1 0 0,0 0 15,0 21-15,0 0 0,0-21 0,1 21 16,-22 0-16,0 1 0,0-1 16,0 0-16,0 0 15,0 0-15,0 0 0,-22-21 16,22 22-16,0-44 47,0 1-47,0 0 15,0 0-15,0 0 0,0 0 16,0-1-16,0 1 0,22 0 0,-22 0 16,21 0-16,0 0 0,0-1 15,0 22-15,0 0 16,1 0-16,-1 0 0,-21 22 16,21-22-16,-21 21 0,0 0 15,0 0-15,0 0 0,0 0 0,0 1 16,0-1-16,0 0 0,0 0 0,0 0 15,0 0-15,-21-21 16,21-21 15,21 0-15,-21 0-16,21 0 0,0 0 16,0-1-16,-21 1 0,22 0 15,-1 0-15,0 0 0,0 0 0,0 21 16,0 0-16,1 0 31,-22 21-31,0 0 0,0 0 0,0 0 16,0 0-16,0 1 0,0-1 15,0 0-15,0 0 0,0 0 16,0 0-16,0 1 0,21-22 31,-21-22-15,21 1-16,0 21 0,-21-21 0,0 0 15</inkml:trace>
  <inkml:trace contextRef="#ctx0" brushRef="#br1" timeOffset="130726.25">24024 17336 0,'0'0'0,"21"0"0,0 0 31,1 0-31,-1 0 16,0 0 15,-21-22-15,0 1-16,0 0 15,-21 21 17,0 0-32,-1 0 0,1 21 15,0 0-15,21 1 16,0-1-16,-21 0 0,21 0 0,-21 0 15,21 0-15,0 22 0,0-22 0,0 0 16,0 0-16,21 0 16,0 1-16,0-22 0,0 0 0,1 0 15,-1 0-15,0 0 0,0 0 0,0 0 16,0-22-16,1 1 0,-1 21 16,-21-21-16,21 0 0,0 0 0</inkml:trace>
  <inkml:trace contextRef="#ctx0" brushRef="#br1" timeOffset="130968.11">24532 17145 0,'0'0'0,"0"-21"0,21 21 0,-21-21 15,0 0-15,0 42 32,-21 0-32,21 0 0,-21 0 15,21 0-15,0 22 0,-21-22 0,21 0 16,-21 0-16,21 22 0,0-22 0,0 0 15,0 0-15,0 0 0,0 0 16,0 1-16,0-1 0,21 0 16,0-21-16,0 0 0,0 0 15,0 0-15,1 0 16,-1-21-16,0 21 0,0-21 0,0-1 16</inkml:trace>
  <inkml:trace contextRef="#ctx0" brushRef="#br1" timeOffset="131209.6">24850 17145 0,'0'-21'0,"0"42"0,0-63 0,0 21 16,21-1-16,0 22 15,0-21-15,0 21 0,0 0 16,1 0-16,-1 0 0,0 21 0,0 1 16,0-1-16,0 0 0,-21 0 15,22 21-15,-22-20 0,0-1 0,0 0 16,0 0-16,0 0 0,0 0 15,0 1-15,-22-1 0,1 0 0,0 0 16,0 0-16,0 0 0,0-21 0,-1 22 16,-20-1-16,21-21 0,0 21 15,0-21-15,-1 21 0,1-21 16</inkml:trace>
  <inkml:trace contextRef="#ctx0" brushRef="#br1" timeOffset="131555.4">25950 17293 0,'0'0'0,"0"-42"15,-21 21-15,0 0 0,0 21 16,0-22-16,-1 22 0,-20 0 0,21 0 15,0 0-15,-22 0 0,22 0 16,0 0-16,0 22 0,0-1 0,0 0 16,-1 0-16,1 21 0,21-20 0,0 20 15,0-21-15,0 21 0,0-20 16,0 20-16,0 0 0,0-21 0,0 1 16,21-1-16,1 0 0,-1 0 15,0 0-15,0-21 0,0 0 16,22 0-16,-22 0 0,21 0 0,-21 0 15,22-21-15,-22 0 0,0 0 0,21 0 16,-21-1-16,1 1 0,20 0 0,-21 0 16,0 0-16,0 0 0</inkml:trace>
  <inkml:trace contextRef="#ctx0" brushRef="#br1" timeOffset="132194.03">26120 17420 0,'42'-84'16,"-42"-22"0,-42 296-1,63-380 1,-42 190-16,-1 21 0,1 0 0,0-21 15,21 21-15,-21 0 16,0 1-16,21-1 0,-21 0 0,21 0 16,0 0-16,0 0 0,0 1 0,0-1 15,21 0 1,0-21-16,0 0 0,0 0 16,0-21-16,-21 0 0,22-1 15,-1 1-15,-21 0 0,0 0 16,0 0-16,0 0 0,21-1 15,-21 1-15,0 0 0,21 21 0,-21-21 16,0 42 15,0 0-31,0 0 16,0 1-16,0-1 0,21 0 16,-21 0-16,21-21 0,-21 21 15,22 0-15,-1-21 0,0 0 16,0 0-16,0 0 15,0-21 1,1 0 0,-22 0-16,0 0 15,21 0-15,0 21 0,-21-22 0,21 1 16,0 21-16,-21-21 16,21 21-16,1 0 0,-1 0 15,0 0-15,0 21 16,-21 0-16,21 1 15,-21-1-15,21 0 0,-21 0 0,0 0 16,0 0-16,0 1 0,0-1 16,0-42 15,-21 21-15,21-22-16,0 1 0,0 0 0,0 0 15,0 0-15,0 0 16,0-1-16,0 1 0,0 0 15,0 0-15,21 0 0,-21 0 0,0-1 16,22 22-16,-1-21 0,0 21 0,0 0 16,0 0-16,0-21 15,1 21-15,-1 0 0,0 0 0</inkml:trace>
  <inkml:trace contextRef="#ctx0" brushRef="#br1" timeOffset="132446.89">27072 17145 0,'-21'0'15,"0"0"1,0 0-16,-1 0 16,1 0-1,0 21-15,0 0 0,0 1 16,21-1-16,-21 0 0,-1 0 0,22 0 16,-21 0-16,0 1 0,0-1 0,21 0 15,-21 21-15,21-21 0,0 1 16,0-1-16,0 0 0,0 0 15,21-21-15,0 0 0,0 0 16,0 0-16,1 0 0,-1 0 16,0-21-16,0 0 0,0 0 0,0-1 15,1 22-15,-1-21 0,0-21 0</inkml:trace>
  <inkml:trace contextRef="#ctx0" brushRef="#br1" timeOffset="132679.76">27326 17018 0,'0'0'0,"42"-21"0,-20 0 0,20 21 0,-21-21 16,21 21-16,-20 0 0,-1 0 0,0 0 16,0 0-16,0 21 15,0 0-15,-21 0 0,0 0 16,0 0-16,0 22 0,0-22 0,0 0 16,-21 0-16,0 0 0,0 22 0,-21-22 15,20 0-15,1 0 0,-21 0 16,21 1-16,-22-1 0,22 0 15,0-21-15,-21 21 0,21-21 0,-22 21 16,22-21-16,-21 0 0,21 0 0,-22 0 16,1 0-16,0 0 0,-1 0 0</inkml:trace>
  <inkml:trace contextRef="#ctx0" brushRef="#br1" timeOffset="135736.48">17251 13843 0,'21'0'16,"-21"-21"-16,21 21 16,0 0-1,-21-21 1,0 42 46,0 0-46,0 0 0,0 0-1,0 1 1,0-1-1,0 0-15,-21-21 16,21 21-16,0 0 0,-21 0 16,21 1-16,0-1 15,-21-21-15,21 21 0,-21 0 0,-1-21 16,22 21-16,-21 0 0,0 1 16,0-22-1,21 21-15,-21 0 0,0-21 16,21 21-16,-22-21 0,1 21 0,21 0 0,-21-21 15,0 22-15,0-22 0,0 21 16,21 0-16,-22-21 0,1 21 0,0-21 16,0 21-16,0-21 0,0 21 0,-1-21 15,1 22-15,0-22 16,0 21-16,0-21 0,0 0 16,21 21-16,-22-21 0,1 0 15,0 0-15,0 0 0,0 0 0,0 21 16,-1-21-16,1 0 0,0 0 0,0 0 15,0 21-15,0-21 0,-22 0 0,22 0 16,0 0-16,-21 0 0,20 0 16,1 21-16,-21-21 0,21 0 15,0 0-15,-1 0 0,1 0 0,-21 0 16,21 0-16,0 0 0,-22 0 0,22 0 16,-21 0-16,21 0 0,-22 0 0,1 0 15,0 0-15,-1 0 0,1-21 0,0 21 16,20 0-16,-20-21 0,0 21 15,-1 0-15,1-21 0,0 0 0,-1 21 16,1-21-16,0 21 0,-1 0 0,22-22 16,-21 1-16,0 21 0,-1-21 0,1 21 15,0-21-15,-1 0 0,1 21 0,21-21 16,-22 21-16,1-22 0,21 1 16,-21 21-16,20-21 0,-20 0 0,21 21 0,-21-21 15,20 0-15,1 21 16,-21-22-16,21 1 0,0 21 0,-1-21 15,-20 0-15,0 0 0,21 0 16,-1-1-16,-20 1 0,21 21 0,0-21 16,-22 0-16,22 0 0,0 21 0,-21-21 15,21-1-15,-1 1 0,1 0 0,-21 0 16,21 0-16,0 0 0,-1-1 16,1 1-16,0 0 0,0 0 15,0 0-15,0 0 0,-1-1 0,1 1 16,0 0-16,21-21 0,-21 21 0,0-1 0,0 1 15,21 0-15,-22 0 0,1 0 16,21 0-16,-21-1 0,21 1 0,-21 0 16,21 0-16,-21 0 0,0 0 0,21-1 15,0 1-15,0 0 0,-22-21 0,1 21 16,21-1-16,-21 1 0,21 0 16,0-21-16,-21 21 0,0-1 0,21-20 15,-21 21-15,21 0 0,0-22 0,0 22 16,-22 0-16,22 0 0,-21-21 0,21 20 15,0 1-15,0-21 0,0 21 0,0 0 16,0-1-16,0 1 0,0-21 0,0 21 16,0 0-16,0-1 0,0 1 15,0 0-15,0 0 0,0 0 0,0-22 16,0 22-16,0 0 0,0 0 16,0 0-16,0 0 0,0-1 0,21 1 15,1 0-15,-22-21 0,21 21 0,-21-1 16,21 1-16,0 0 0,-21 0 0,21 0 15,-21 0-15,21-1 0,1 1 0,-22 0 16,21 0-16,0 0 0,-21 0 0,21-1 16,0 1-16,-21 0 0,21 21 0,-21-21 15,22 0-15,-22 0 0,21 21 0,0-22 16,-21 1-16,21 21 0,0-21 16,-21 0-16,21 21 0,1-21 0,-22 0 15,21 21-15,0-22 0,0 1 0,0 21 16,-21-21-16,21 0 0,1 21 0,-1-21 15,0 0-15,0 21 0,0-22 16,0 22-16,1-21 0,-1 0 0,0 21 16,0-21-16,0 21 0,0-21 0,1 21 15,20-21-15,-21 21 0,0-22 0,0 1 16,22 21-16,-22-21 0,0 21 0,0-21 16,0 21-16,1-21 0,-1 21 15,21-21-15,-21 21 0,0-22 0,1 22 16,-1-21-16,0 21 0,0-21 0,21 21 15,-20-21-15,-1 0 0,0 21 16,21-21-16,-21 21 0,1 0 0,20-22 16,-21 22-16,0-21 0,0 21 0,1 0 15,-1-21-15,21 21 0,-21 0 0,0-21 16,1 21-16,-1-21 0,0 21 0,0 0 16,21-21-16,-20 21 0,-1-22 15,0 22-15,0 0 0,0-21 0,0 21 16,1-21-16,-1 21 0,0 0 0,0-21 15,0 21-15,0 0 0,1 0 0,-1-21 16,0 21-16,0 0 0,0-21 16,0 21-16,1 0 0,-1 0 15,0 0-15,0-22 16,0 22-16,0 0 0,1 0 16,-1-21-16,0 21 0,0 0 15,0 0-15,0-21 0,1 21 16,-1 0-16,0 0 0,0 0 15,-21-21-15,21 21 0,0 0 0,1 0 16,-22-21-16,21 21 0,0 0 16,0 0-16,0 0 0,-21-21 15,21 21-15,1 0 0,-1 0 16,0 0-16,0-22 0,0 22 16,0 0-16,1 0 0,-1 0 0,-21-21 15,21 21-15,0 0 16,-21-21 46,-21 21-62,0 0 0,0 0 16,-1 0-16,1 0 0,0 0 16,0-21-16,0 21 0,0 0 0,-1 0 15,1 0-15,0 0 16,0 0-16,0 0 0,0 0 0,-22-21 15,22 21-15,0 0 0,0 0 0,0 0 16,-22 0-16,22 0 0,0 0 0,0-21 16,0 21-16,-1 0 0,1 0 0,0 0 15,0 0-15,0 0 16,0 0-16,-1 0 31,44 0 32,-1 0-63,0 0 15,0 0-15,0 0 0,0 0 16,1 0-16,-1 0 0,21 0 0,-21 0 16,0 0-16,22 0 0,-1 0 0,-21 0 15,22 0-15,-1 0 0,0 0 0,-21 0 16,22 0-16,-22 0 0,21 0 0,-21 0 15,1 0-15,-1 0 0,0 0 0,0 0 32,-21 21 15,0 0-47,0 0 15,0 0-15,0 0 16,-21 1-16,0-1 0,0 0 0,-1 0 15,1 0-15,0 0 0,0 1 16,0-1-16,-22 0 0,22 0 0,0 0 16,-21 0-16,21 1 0,-1-1 0,1 0 15,0 0-15,0 0 0,0 0 16,0 1-16,-1-22 0,1 21 0,0 0 16,21 0-16,0 0 0,-21-21 0,0 21 15,0-21-15,21 22 0,0-44 94,21 22-94,0-21 0,0 0 16,0 0-16,0 0 0,22 0 0,-22-1 15,21 1-15</inkml:trace>
  <inkml:trace contextRef="#ctx0" brushRef="#br1" timeOffset="136626.51">16976 10583 0,'0'0'0,"-22"-21"16,1 0-16,0 0 15,0 42 17,21 0-32,0 0 15,0 1-15,0 20 0,0 0 0,-21-21 16,21 22-16,0-1 0,0-21 0,0 22 15,-21-22-15,21 21 0,-22-21 0,22 22 16,0-22-16,0 0 0,0 0 16,0 21-16,0-20 0,-21-22 0,21 21 15,0 0-15,0 0 16,0-42 15,0 0-31,0 0 0,0-1 16,0 1-16,21 0 0,-21 0 0,0-21 15,0 20-15,22 1 0,-22-21 0,21 21 16,-21-22-16,0 1 0,0 21 0,21-21 16,-21 20-16,0-20 0,0 21 0,0 0 15,0 42 1,0 0 0,0 0-16,0 22 0,-21-22 0,21 21 15,0-21-15,-21 0 0,21 22 16,0-22-16,-22 21 0,22-21 0,0 1 15,0-1-15,0 0 0,0 0 0,0 0 16,0 0-16,-21-21 31,21-21-15,0 0-16,-21 0 0,21 0 16,0 0-16,0-1 0,0 1 0,0-21 15,0 21-15,0-22 0,0 1 0,0 21 16,0-21-16</inkml:trace>
  <inkml:trace contextRef="#ctx0" brushRef="#br1" timeOffset="138638.29">16870 10245 0,'0'0'0,"21"0"0,0 0 15,-21-21 17,21 21-32,-42 0 93,0 0-77,0 0 0,0 0-16,-1 0 0,1 0 15,0 0-15,21 21 16,-21-21-16,0 0 0,0 0 0,-1 0 15,1 0-15,0 21 0,0-21 16,0 0-16,0 0 0,-1 0 16,1 0-16,0 21 0,-21-21 0,21 0 15,-1 0-15,1 0 0,-21 0 0,21 0 16,0 0-16,-1 0 0,1 0 16,-21 0-16,21 0 0,0 0 0,-1 0 15,1 0-15,0 0 0,0 0 0,0 0 16,0 0-16,-1 0 0,1 0 0,0 0 15,0 0-15,0-21 0,0 21 0,-1-21 16,1 21-16,0-21 0,0 21 0,0 0 16,0-22-16,-1 22 0,1-21 0,0 0 15,-21 21-15,21-21 0,-1 21 0,1-21 16,0 0-16,0 21 0,-21-22 16,20 1-16,1 0 0,0 21 0,-21-21 15,21 0-15,-1 0 0,1-1 16,0 1-16,0 0 0,0 0 0,0 0 15,-1 0-15,22-1 0,-21 1 0,21 0 16,-21 0-16,21 0 0,0 0 0,0-1 16,-21 1-16,21 0 0,0 0 0,0 0 15,0 0-15,0-1 0,0 1 0,0 0 16,0 0-16,0 0 0,0 0 0,0-1 16,0 1-16,0 0 0,21 0 15,-21 0-15,0 0 16,21 21-16,0-22 0,1 1 0,-1 0 15,0 0-15,0 21 0,-21-21 16,21 0-16,0 21 0,1-22 0,-1 1 16,0 0-16,0 0 0,0 0 15,0 21-15,1-21 0,-1-1 0,0 22 16,0-21-16,0 0 0,0 21 0,1-21 16,-1 0-16,0 0 0,0-1 0,0 1 15,0 21-15,1-21 0,20 0 16,-21 0-16,-21 0 0,21 21 0,0-22 15,1 1-15,-1 0 0,0 21 0,0-21 16,0 0-16,0 21 0,1-21 0,-1-1 16,0 1-16,0 0 15,0 21-15,0-21 0,1 21 0,-22-21 16,21 0-16,0 21 0,0-22 0,0 22 16,0-21-16,1 21 0,-1 0 0,0-21 15,0 21-15,0-21 0,0 21 16,1-21-16,-1 21 0,0-21 15,0 21-15,0-22 0,0 22 0,1-21 16,-1 21-16,0 0 0,0-21 0,0 21 16,0-21-16,1 21 0,-1-21 0,0 21 15,-21-21-15,21 21 0,0 0 16,-21-22-16,0 1 31,21 21-31,-21-21 31,0 0 1,-21 21-1,0 0-31,0 0 16,0-21-1,0 21-15,-1 0 16,1-21-16,0 21 15,0 0-15,0-22 0,0 22 0,-22 0 16,22 0-16,0 0 0,-21-21 16,20 21-16,1 0 0,0 0 0,0 0 15,0 0-15,0 0 0,-1 0 16,44 0 46,-1 0-62,0 0 0,0 0 16,21 0-16,-20 0 0,-1 0 16,21 0-16,-21 0 0,22 0 0,-1 0 15,-21 0-15,21 0 0,1 0 0,-22 0 16,21 0-16,-21 0 0,22 0 0,-22 0 16,0 0-16,0 0 0,0 0 15,-21-21 1,0 42 31,-21 0-47,0 1 15,0 20-15,21-21 0,-21 0 0,0 0 16,-1 22-16,1-22 0,21 21 16,-21-21-16,0 1 0,0 20 0,0-21 15,-1 0-15,1 0 0,0 1 0,0-1 16,21 0-16,-21 0 0,0 0 15,21 0-15,-22-21 79,1 0-79,21-21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0BDB-7279-4B29-B9BA-9572E0EDC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9CA4-1B52-430A-A985-13AF8726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C35A-B268-4F20-8BA7-0BB1BB7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EDD5-B2B4-4704-B82E-C8A4450E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ABA2-69B9-45E2-8222-BBB82AA9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6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E176-8B6C-4388-A7AF-360FFD2F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0BB69-F9E0-4D9E-88C0-C9D07AE8B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B5FD-9F7E-4E48-BC03-8B8854F6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0661-51C7-4FD6-B4A1-73A76EB5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3260-C173-4AF6-AF88-B7C6C494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4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5EF6B-A6DD-4BF6-A901-BC7032B26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12919-9FB4-4FD5-929C-355F6B31E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10B5-5526-480F-92F1-CD3C46CA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EE96-9300-4CC1-AFBE-E2DA4B3D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A65A-12E8-46B8-BFE5-472ED16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A477-9DA0-43EA-B776-2874C22E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A770-70B8-4F9E-B328-5B4E5791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18DC-222C-431D-BCC1-469EF74D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14D9-1ABD-4E40-B95C-9A57ADCD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41E7-6DB0-4C34-809E-C84E5B02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93CB-A2A5-4E71-BE60-32ED1355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C1800-A7E1-46E1-8FA7-8472600D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2767-3B46-4D22-81CE-0BFBA1EA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B954-CBA6-43BD-BEC6-0307407C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405D-5A0A-4540-B9C5-6056FE67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6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E352-477D-4948-9581-950F4BC7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E519-1B96-418A-91EC-2874729A8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471C-1CB8-40C0-AF45-E0A10455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2533-1235-4398-BB45-0E47E535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4F9D-55E3-4CB3-9C74-36A66C9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CE1D-D8D5-41C4-B566-A369BD6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9AFE-0EE4-463F-BEF9-CF7201A7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6BE5-CDCF-490D-81F4-059B06C2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57E84-7FFA-4FF5-96B0-596A9FCD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DA4D-B8DF-47D8-9C7C-20CFA82C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32B35-A9F7-4849-99A1-25883B28C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658CA-D772-4BB2-BDAA-9FB2A3C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18A8A-21A5-4E8B-8979-41D78ED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1A7DC-A300-45CE-8B63-90D8A8CA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1916-8CC2-47D8-BEC8-916C6876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E6041-30CC-4993-8EB2-5AF79A44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EF33-51A9-4F53-A716-435D389C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4C037-F1F7-419D-BB25-6BED03F0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19C98-181B-4652-B021-F67A1563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AFD32-91F1-48A9-BCD7-13178A07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AC1C-99C6-431F-B2D2-28D4799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3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6482-0E7F-4BFE-99D0-98E3EFD9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9F0B-0CCC-4014-9575-EC9EE8A2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B9390-65E0-4EF3-8782-05452C2B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4659F-C9AB-4611-BE93-0F80BD52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850E-7209-4E74-8B2C-98FD6CFB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1A16-ABCF-4F00-91AD-4D7D0BAE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4401-A0E2-4F97-B309-9D021D8E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6AC1D-1539-4243-BC72-81B957FD4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2062C-C189-4A13-80E8-B42C2B85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8111-EE79-4F1A-AAB9-BBE77A62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53610-5CCE-4D74-9D3C-9AFDE220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ED76-DC9F-4B95-8D69-5928761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3BFC0-5717-4D9A-9B52-66EF7C7D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D4504-BC06-46AF-A352-B843B8A8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748E-E56F-48B6-82C4-6820DC6E7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1A3E-5F32-4B44-B064-4684DDDB020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BD26-B7C6-4239-8809-89705D587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EA39-9DF0-4381-A528-F6E80962F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32F4-FAC0-4A93-A984-E1A8D1D8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9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4D8B43-12AD-495C-A327-6D6946756456}"/>
                  </a:ext>
                </a:extLst>
              </p14:cNvPr>
              <p14:cNvContentPartPr/>
              <p14:nvPr/>
            </p14:nvContentPartPr>
            <p14:xfrm>
              <a:off x="1950840" y="434520"/>
              <a:ext cx="278136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4D8B43-12AD-495C-A327-6D6946756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480" y="425160"/>
                <a:ext cx="280008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23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E6338F-B590-4BFA-AED2-BD64A9CAE545}"/>
                  </a:ext>
                </a:extLst>
              </p14:cNvPr>
              <p14:cNvContentPartPr/>
              <p14:nvPr/>
            </p14:nvContentPartPr>
            <p14:xfrm>
              <a:off x="320040" y="343080"/>
              <a:ext cx="829080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E6338F-B590-4BFA-AED2-BD64A9CA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33720"/>
                <a:ext cx="8309520" cy="55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6C1FB4-879D-4820-AEF8-86F5DC0323ED}"/>
                  </a:ext>
                </a:extLst>
              </p14:cNvPr>
              <p14:cNvContentPartPr/>
              <p14:nvPr/>
            </p14:nvContentPartPr>
            <p14:xfrm>
              <a:off x="5014080" y="3269160"/>
              <a:ext cx="4534200" cy="250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6C1FB4-879D-4820-AEF8-86F5DC0323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720" y="3259800"/>
                <a:ext cx="4552920" cy="25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24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50A79F-01AC-4D8E-A81C-25C82E57217A}"/>
                  </a:ext>
                </a:extLst>
              </p14:cNvPr>
              <p14:cNvContentPartPr/>
              <p14:nvPr/>
            </p14:nvContentPartPr>
            <p14:xfrm>
              <a:off x="99000" y="99000"/>
              <a:ext cx="1187244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50A79F-01AC-4D8E-A81C-25C82E572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89640"/>
                <a:ext cx="1189116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08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059967-3BDE-4B31-9ECC-3B3DD8626EE3}"/>
                  </a:ext>
                </a:extLst>
              </p14:cNvPr>
              <p14:cNvContentPartPr/>
              <p14:nvPr/>
            </p14:nvContentPartPr>
            <p14:xfrm>
              <a:off x="30600" y="304920"/>
              <a:ext cx="9410760" cy="55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059967-3BDE-4B31-9ECC-3B3DD8626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295560"/>
                <a:ext cx="94294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2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5D621F-347C-4847-9666-6CFD7D2DDB6A}"/>
                  </a:ext>
                </a:extLst>
              </p14:cNvPr>
              <p14:cNvContentPartPr/>
              <p14:nvPr/>
            </p14:nvContentPartPr>
            <p14:xfrm>
              <a:off x="342720" y="388800"/>
              <a:ext cx="10462680" cy="297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5D621F-347C-4847-9666-6CFD7D2DD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79440"/>
                <a:ext cx="1048140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24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836DD0-FC65-4D06-9D0E-AB6E4968D653}"/>
                  </a:ext>
                </a:extLst>
              </p14:cNvPr>
              <p14:cNvContentPartPr/>
              <p14:nvPr/>
            </p14:nvContentPartPr>
            <p14:xfrm>
              <a:off x="60840" y="68760"/>
              <a:ext cx="8489160" cy="561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836DD0-FC65-4D06-9D0E-AB6E4968D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59400"/>
                <a:ext cx="8507880" cy="56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7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C0010-8747-463A-B47C-AA4769815502}"/>
              </a:ext>
            </a:extLst>
          </p:cNvPr>
          <p:cNvSpPr txBox="1"/>
          <p:nvPr/>
        </p:nvSpPr>
        <p:spPr>
          <a:xfrm>
            <a:off x="3048886" y="2690336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[3]=50;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2227AF-19AE-48B8-A5E4-17274C04A789}"/>
                  </a:ext>
                </a:extLst>
              </p14:cNvPr>
              <p14:cNvContentPartPr/>
              <p14:nvPr/>
            </p14:nvContentPartPr>
            <p14:xfrm>
              <a:off x="2857320" y="1790640"/>
              <a:ext cx="7094880" cy="229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2227AF-19AE-48B8-A5E4-17274C04A7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960" y="1781280"/>
                <a:ext cx="711360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6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3590E5-B4E8-49DF-A51C-C3002533470C}"/>
                  </a:ext>
                </a:extLst>
              </p14:cNvPr>
              <p14:cNvContentPartPr/>
              <p14:nvPr/>
            </p14:nvContentPartPr>
            <p14:xfrm>
              <a:off x="335160" y="213480"/>
              <a:ext cx="807012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3590E5-B4E8-49DF-A51C-C30025334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04120"/>
                <a:ext cx="808884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168FC3-4DE7-4AD5-9FD4-D286207A518F}"/>
                  </a:ext>
                </a:extLst>
              </p14:cNvPr>
              <p14:cNvContentPartPr/>
              <p14:nvPr/>
            </p14:nvContentPartPr>
            <p14:xfrm>
              <a:off x="335160" y="350640"/>
              <a:ext cx="857304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168FC3-4DE7-4AD5-9FD4-D286207A5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41280"/>
                <a:ext cx="859176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04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CD8A8C-9677-4F2C-ACC8-820545F8464E}"/>
                  </a:ext>
                </a:extLst>
              </p14:cNvPr>
              <p14:cNvContentPartPr/>
              <p14:nvPr/>
            </p14:nvContentPartPr>
            <p14:xfrm>
              <a:off x="281880" y="213480"/>
              <a:ext cx="8610840" cy="518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CD8A8C-9677-4F2C-ACC8-820545F846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04120"/>
                <a:ext cx="8629560" cy="52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6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BD8FC5-4EA6-4D72-96CC-ED83F4DE5494}"/>
                  </a:ext>
                </a:extLst>
              </p14:cNvPr>
              <p14:cNvContentPartPr/>
              <p14:nvPr/>
            </p14:nvContentPartPr>
            <p14:xfrm>
              <a:off x="594360" y="343080"/>
              <a:ext cx="7849080" cy="45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BD8FC5-4EA6-4D72-96CC-ED83F4DE5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333720"/>
                <a:ext cx="786780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7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B5F6E-2C8A-49BB-9FBB-137BA0E58F89}"/>
                  </a:ext>
                </a:extLst>
              </p14:cNvPr>
              <p14:cNvContentPartPr/>
              <p14:nvPr/>
            </p14:nvContentPartPr>
            <p14:xfrm>
              <a:off x="617040" y="403920"/>
              <a:ext cx="432864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B5F6E-2C8A-49BB-9FBB-137BA0E58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394560"/>
                <a:ext cx="434736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7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545B27-1112-42B3-BAEC-B31FD7D4D994}"/>
                  </a:ext>
                </a:extLst>
              </p14:cNvPr>
              <p14:cNvContentPartPr/>
              <p14:nvPr/>
            </p14:nvContentPartPr>
            <p14:xfrm>
              <a:off x="320040" y="106560"/>
              <a:ext cx="9266400" cy="59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545B27-1112-42B3-BAEC-B31FD7D4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97200"/>
                <a:ext cx="9285120" cy="59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58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15C-FBFD-4069-B4D9-E9D57B3D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FFFA-BA20-4C7F-A083-F1A08DC48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AFFC65-3A5E-4473-80D3-D3B7733E44C3}"/>
                  </a:ext>
                </a:extLst>
              </p14:cNvPr>
              <p14:cNvContentPartPr/>
              <p14:nvPr/>
            </p14:nvContentPartPr>
            <p14:xfrm>
              <a:off x="159840" y="205920"/>
              <a:ext cx="1202472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AFFC65-3A5E-4473-80D3-D3B7733E4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96560"/>
                <a:ext cx="1204344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67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2020-12-03T15:39:09Z</dcterms:created>
  <dcterms:modified xsi:type="dcterms:W3CDTF">2020-12-03T16:40:27Z</dcterms:modified>
</cp:coreProperties>
</file>