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5:37:03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931 0,'-21'-21'0,"0"0"15,-1 21-15,1 0 16,0 0 0,0 0-16,21 21 0,0 0 15,-21 1-15,21-1 0,0 21 16,0-21-16,0 0 0,0 22 15,0-22-15,0 0 0,21 21 0,-21-20 16,21-1-16,0 0 0,0 0 16,1 0-16,20-21 0,-21 21 0,21-21 15,1 0-15,-1 0 0,0 0 16,1 0-16,-1 0 0,0 0 0,1 0 16,-22-21-16,21 0 0,1 0 15,-22 0-15,21 21 0,-21-43 16,0 22-16,-21 0 0,0 0 0,0-21 15,0 20-15,0-20 0,0 21 16,-21-21-16,0 20 0,0 1 0,-21 0 16,20 21-16,-20 0 0,0 0 15,-1 0-15,1 0 0,0 0 0,21 0 16,-22 21-16,1 0 0,0 22 16,-1-22-16,22 21 0,-21 1 0,21-22 15,-22 21-15,22 0 16,21 1-16,-21 20 0,21-20 0,-21-1 15,21 0-15,0 1 0,0-1 16,0-21-16,0 21 0,21 1 0,0-22 16,0 21-16,0-21 0,1 1 15,20-1-15,-21-21 0,21 21 0,1-21 16,-22 0-16,21 0 0,1 0 16,-1 0-16,-21 0 0,0 0 0,22 0 15,-43-21-15,-22 21 31,1 0-31,-21 0 0,21 0 16,-22 21-16,1-21 0,-21 42 16,20-21-16,1 1 0,0-1 0,-1 21 15,1-21-15,0 22 0,20-1 16,-20 0-16,21-21 0,0 22 0,0-1 16,-1 0-16,22-20 0,0 20 15,0-21-15,0 0 0,0 0 0,0 1 16,22-1-16,-1 0 0,0-21 15,0 0-15,0 21 0,0-21 0,22 0 16,-22 0-16,21 0 0,-21 0 16,1-21-16,20 0 0,-21 21 0,21-21 15,-20-1-15,20 1 0,-21 0 16,21 0-16,1 0 0</inkml:trace>
  <inkml:trace contextRef="#ctx0" brushRef="#br0" timeOffset="556.52">1863 2011 0,'0'-21'15,"0"0"-15,0-1 0,0 1 16,0 0-16,21 0 0,0 0 16,0 21-16,0-21 0,0-1 15,1 22-15,-1 0 0,0 0 0,0 0 16,0 0-16,22 0 0,-22 22 15,0-1-15,0 0 0,0 0 16,-21 0-16,0 22 0,0-22 0,0 21 16,0-21-16,0 22 0,0-22 15,-21 21-15,0-21 0,0 22 0,0-22 16,21 0-16,-22 0 0,1 0 16,0 0-16,21 1 0,-21-1 0,21-42 46,0-1-46,21-20 0,0 21 16,0 0-16,1-22 0,-1 22 16,0-21-16,0 0 0,21-1 15,-20 1-15,-1 21 0,0-22 0,21 1 16,-21 21-16,1 0 0,-1 0 16,-21-1-16,0 1 0,21 21 0,-21 21 15,0 1 1,-21-1-16,21 0 0,-21 21 15,-1-21-15,1 22 0,21-1 0,-21-21 16,0 22-16,21-1 0,-21 0 16,21-21-16,0 22 0,0-22 0,0 21 15,0-21-15,0 1 0,0-1 0,0 0 16,21 0-16,0 0 0,0-21 16,0 0-16,1 0 0,-1 0 15,21 0-15,-21 0 0,22 0 16,-1-21-16,0 0 0,-21 0 0,22 0 15,-1 21-15</inkml:trace>
  <inkml:trace contextRef="#ctx0" brushRef="#br0" timeOffset="868.34">2984 2096 0,'0'0'16,"0"-22"-16,0 1 0,22 0 0,-22 0 16,0 0-16,0 0 0,0-1 15,0 1-15,0 0 0,0 0 0,0 0 0,0 0 16,0-1-16,-22 44 31,1-1-15,0 0-16,21 21 0,-21-21 15,0 22-15,0-22 0,21 21 0,-22 1 16,1-1-16,21-21 0,-21 21 0,21 1 16,0-1-16,0-21 0,0 22 15,0-22-15,0 21 0,0-21 0,0 0 16,0 1-16,21-1 0,0-21 0,1 0 15,20 0-15,-21 0 0,21 0 16,-20 0-16,20 0 0,-21-21 0,21-1 16,-20 1-16,20 0 0,-21 21 15,21-42-15,-20 42 0,-1-43 16,21 22-16</inkml:trace>
  <inkml:trace contextRef="#ctx0" brushRef="#br0" timeOffset="1252.65">3471 2117 0,'21'0'47,"1"0"-47,-1 0 16,0 0-16,0-21 0,0 21 0,0-22 0,1 1 15,-1 21-15,0-21 16,0 0-16,0 21 0,0-21 0,1 0 15,-22-1-15,0 1 0,0 0 0,0 0 16,0 0-16,-22 21 16,1 0-16,0 0 0,0 0 15,0 0-15,0 0 0,-22 21 0,22 0 16,0 0-16,-21 0 0,20 1 16,1 20-16,0-21 0,0 21 0,0-20 15,0 20-15,21-21 0,0 21 0,0-20 16,0-1-16,0 21 0,0-21 15,0 0-15,0 1 0,21-22 16,0 21-16,0-21 0,21 0 0,1 0 16,-1 0-16,0 0 0,22 0 0,-22 0 15,22 0-15,-22-21 0,0-1 16,22 1-16,-22 0 0,1 21 0</inkml:trace>
  <inkml:trace contextRef="#ctx0" brushRef="#br0" timeOffset="1636.33">4233 1947 0,'0'0'0,"0"-42"16,0 21-16,0 0 16,0 42 30,0 0-46,0 0 0,0 22 0,0-22 16,0 21-16,0 0 0,0 1 0,0-1 16,0 0-16,-21 22 0,21-1 0,-21 1 15,21 21-15,-21-1 16,0-20-16,-1 20 0,1 1 0,0 0 0,21-1 16,-21 1-16,0 21 0,21-21 15,-21-22-15,21 22 0,0-22 0,0 1 16,0-22-16,0 0 0,0 1 15,0-1-15,0-21 0,0 0 0,0-42 32,0 0-32,0 0 15,21-21-15,0 20 0,0-20 16,-21-21-16,21 20 0,0-20 0,-21-1 16,22-20-16</inkml:trace>
  <inkml:trace contextRef="#ctx0" brushRef="#br0" timeOffset="1940.31">4127 2455 0,'-21'-42'0,"42"84"0,-63-126 16,42 41-16,-21 22 0,0-21 16,21 0-16,0 20 0,0-20 0,0 21 15,0-21-15,0 20 0,0-20 0,0 21 16,21 0-16,21 0 0,-21-1 16,22 1-16,-22 0 0,21 21 0,1 0 15,-1 0-15,0 0 0,1 0 0,-22 0 16,21 0-16,0 42 0,-20-20 15,-1-1-15,-21 21 0,0 0 0,0 1 16,0-22-16,-21 21 0,-1 1 0,1-1 16,-21 0-16,21-21 15,-22 22-15,1-22 0,0 21 0,-1-21 16,22 1-16,-21-1 0,21-21 0,0 21 16,-1-21-16,1 0 15,21-21 1,0 0-16,21-1 15,-21 1-15,22-21 0,-1 21 0</inkml:trace>
  <inkml:trace contextRef="#ctx0" brushRef="#br0" timeOffset="3604">4741 2371 0,'0'0'0,"21"0"0,1 0 15,-1 0-15,0 0 16,0 0-16,0 0 15,0 0-15,1 0 0,-1-21 16,-21-1-16,21 1 0,0 21 0,-21-42 16,21 21-16,0 0 0,-21-22 0,22 22 15,-1-42-15,-21 20 0,21 1 16,-21-22-16,21 1 0,-21-22 0,0 22 16,21-22-16,-21 22 0,0-22 0,0 21 15,0 1-15,0-1 0,0-20 16,0 41-16,0 1 0,0 0 0,0-1 15,0 22-15,0 0 0,-21 21 16,21 21 0,0 22-16,0-22 0,0 21 15,0 22-15,-21-22 0,21 0 0,0 22 16,-21-1-16,21 1 0,0 20 16,-21-20-16,21 21 0,-22-22 0,22 22 15,0-22-15,0 1 0,0-1 0,0 1 16,-21-22-16,21 22 0,0-22 15,0-21-15,0 21 0,0-20 0,0 20 16,21-42-16,-21 21 0,22-21 0,-1 0 16,0 0-16,0 0 15,0-21-15,0 0 0,1 0 0,20-1 16,-21 1-16,0-21 0,0 21 0,22-22 16,-22 1-16,0 21 0,0-21 15,22-1-15,-22 22 0,0-21 16,0 21-16,-21-1 0,21 1 0,0 0 15,-21 0-15,0 42 32,0 0-32,0 0 15,0 1-15,0 20 0,0-21 0,0 0 16,0 22-16,0-22 0,0 21 0,0-21 16,0 0-16,0 22 15,0-22-15,22 0 0,-1 0 0,0 0 0,-21 1 16,21-1-16,0-21 0,0 0 0,1 0 15,20 0-15,-21 0 16,0 0-16,22 0 0,-1 0 0,-21-21 16,21-1-16,-20 1 0,-1 0 0,21 0 15,-21 0-15,0 0 0,1-22 0,-1 22 16,-21 0-16,0-21 0,21 20 16,-21 1-16,0-21 0,0 21 0,0 0 15,0-1-15,0 44 31,0-1-31,0 0 16,0 0-16,0 0 0,0 0 16,0 1-16,0-1 0,0 21 0,0-21 15,0 0-15,0 1 0,0-1 0,0 0 16,0 0-16,0 0 0,0 0 16,0 1-16,21-1 0,0-21 15,0 0-15,1 0 0,-1 0 16,0-21-16,0 21 15,0-22-15,0 1 0,-21 0 0,22 0 16,-22-21-16,0 20 0,0 1 0,0-21 16,0 21-16,0-22 0,-22 22 0,22 0 15,-21 0-15,0 0 0,-21 0 16,21 21-16,-1 0 0,1 0 0,0 0 16,-21 0-16,21 0 0,-1 0 15,1 0-15,0 0 0,21 21 16,21-21-1,0 0 1,1 0-16,20 0 0,-21 0 0,21 0 16,-20-21-16,20-1 0,0 22 15,1-21-15,20 0 0,-21 0 0,1 21 16,-1-21-16,22 21 0,-22 0 0,0-21 16,1 21-16,-1 0 0,-21 0 0,21 0 15,-20 0-15,-1 21 16,0-21-16,-21 21 0,0 0 0,0 0 15,0 0-15,0 1 0,0-1 0,0 0 16,0 0-16,0 0 0,0 0 16,0 1-16,0 20 0,0-21 0,0 0 15,0 0-15,0 1 0,0-1 0,0 0 16,0 0-16,0 0 0,0 0 16,-21-21-16,21 22 0,-21-22 15,21 21-15,0-42 47,0-1-47,0 1 16,0 0-16,0 0 0,0-21 15,0 20-15,0 1 0,21-21 0,0 0 16,0 20-16,0-20 0,0 0 0,1-1 16,20 1-16,-21 0 0,21 21 15,-20-22-15,20 22 0,0 0 0,-21 21 16,22 0-16,-1 0 0,-21 0 0,22 0 15,-22 21-15,21 0 0,-21 0 16,0 22-16,-21-22 0,0 21 0,22 1 16,-22-1-16,0 0 0,0 1 0,0-22 15,0 21-15,-22 0 0,1 1 16,0-1-16,0-21 0,21 22 16,-21-22-16,0 0 0,-1 0 0,22 0 15,0 0-15,0 1 0,-21-22 0,0 0 31,21-22-15,0 1-16,0 0 0,0 0 16,0 0-16,0 0 0,-21-22 0,0 22 15,21-21-15</inkml:trace>
  <inkml:trace contextRef="#ctx0" brushRef="#br0" timeOffset="3851.86">6350 1228 0,'-21'0'16,"42"0"-16,-63 0 0,20 0 0,1 0 16,21-21-1,-21 21 1,0 0 31,21 21-47,-21-21 0,0 21 0,-1-21 15,1 21-15</inkml:trace>
  <inkml:trace contextRef="#ctx0" brushRef="#br0" timeOffset="4072.73">4424 1842 0,'0'21'0,"0"-42"0,21 42 15,0-21 1,21 0-16,-20 0 16,20 0-16,21-21 0,-20 21 0,20-22 15,1 22-15,-1-21 0,1 21 0,-1 0 16,-20-21-16,-1 21 0,0 0 15,1 0-15,-22 0 0</inkml:trace>
  <inkml:trace contextRef="#ctx0" brushRef="#br0" timeOffset="4904.25">8636 931 0,'0'-42'16,"0"63"15,0 0-15,-21 22-16,21-22 0,-21 21 0,21 1 15,-22-1-15,22 0 0,-21 22 0,21-1 16,0 1-16,-21-1 0,0 22 16,0-22-16,21 22 0,-21 0 0,-1-1 15,1 1-15,21 0 0,-21-22 0,0 1 16,21-1-16,-21 1 0,21-1 0,0-20 15,0-1-15,-21 0 16,21-21-16,0 1 0,0-1 0,0 0 16,0-42-1,0 0-15,0-1 16,21 1-16,-21-21 0,0 0 16,21 20-16,0-41 0,0 21 0,0-22 15,1 1-15,20-1 0</inkml:trace>
  <inkml:trace contextRef="#ctx0" brushRef="#br0" timeOffset="5204.08">9059 974 0,'0'-21'0,"0"42"0,0-64 0,0 86 31,0-22-31,0 21 16,0 1-16,0-1 0,0 0 0,0 22 15,0-22-15,0 22 0,0-1 0,0 22 16,0-22-16,0 1 0,-21 20 16,21-20-16,0-1 0,-21 22 0,0-21 15,0-22-15,21 21 0,0-20 0,-22-1 16,22 0-16,0 1 0,0-22 16,0 21-16,0-21 0,0 1 0,0-1 15,0-42 16,0-1-31,0 1 16,0 0-16,-21 0 0</inkml:trace>
  <inkml:trace contextRef="#ctx0" brushRef="#br0" timeOffset="5420.97">8551 2096 0,'-21'0'0,"42"0"0,-63 0 0,63 0 31,0 0-31,0-22 16,1 22-16,-1 0 16,21-21-16,-21 21 0,22-21 0,-1 21 15,0 0-15,-21-21 0,22 21 0,-1 0 16,-21-21-16,0 21 0,1-21 16,-1 21-16,-21-22 15,0 1 1</inkml:trace>
  <inkml:trace contextRef="#ctx0" brushRef="#br0" timeOffset="9100.99">10033 2096 0,'0'-22'0,"0"1"16,0 0-16,21 0 16,-21 0-16,21 0 0,-21-1 15,0 1-15,0 0 0,0 0 0,0 0 16,0 0-16,0-22 0,-21 22 0,0 0 16,0 0-16,-22-22 0,22 22 15,-21 21-15,21-21 0,-22 21 0,1-21 16,0 21-16,-1 0 0,22 0 0,-21 21 15,0 0-15,-1 0 0,22 22 16,-21-1-16,21-21 0,-1 22 0,1-1 16,0 21-16,21-20 0,0-1 0,-21 0 15,21 1-15,0-1 16,0 0-16,0 1 0,0-1 0,0-21 16,0 22-16,21-22 0,0 0 0,0-21 15,1 21-15,-1-21 0,21 0 0,-21 0 16,22 0-16,-1 0 0,0-21 15,-21 0-15,22 21 0,-1-21 0,0-22 16,1 22-16,-1 0 0,0-21 0,1 20 16,-22-20-16,21 0 0,-21 21 15,1-22-15,-1 1 0,0 0 16,0-1-16,-21 22 0,0-21 0,0 21 0,0-22 16,0 22-16,0 0 15,0 42 1,0 0-1,0 0-15,0 1 0,0-1 0,0 21 16,0-21-16,0 22 0,0-22 16,0 21-16,0-21 0,0 22 0,0-22 15,21 0-15,-21 0 0,21 0 0,1 0 16,-1-21-16,-21 22 0,21-22 0,0 0 16,0 0-16,0 0 0,22 0 15,-22 0-15,0 0 0,0-22 16,0 1-16,1 21 0,20-21 0,-21 0 15,0 0-15,0-22 0,1 22 0,-1 0 16,-21-21-16,0 21 0,21-22 16,-21 22-16,0-21 0,0 21 0,0-1 15,0 1-15,0 42 32,0 1-32,0-1 0,-21 0 0,21 0 15,0 21-15,0-20 0,0-1 0,0 21 16,0-21-16,-21 22 0,21-22 0,0 0 15,0 21-15,0-21 0,0 1 16,0-1-16,0 0 0,0 0 16,21-42 15,-21 0-15,21 0-16,-21-1 0,21 1 15,0-21-15,-21 21 0,21-22 0,1 22 16,-22-21-16,21 0 0,0 20 0,0-20 15,0 21-15,0 0 0,1 0 16,20-1-16,-21 1 0,0 21 16,0 0-16,1 0 0,-1 21 0,0 1 15,0-1-15,-21 0 0,21 0 16,0 21-16,1-20 0,-22 20 16,21-21-16,0 21 0,-21-20 0,21 20 15,0-21-15,0 0 0,1 0 0,-22 1 16,21-1-16,0 0 0,0 0 15,0-21-15,0 0 0,1 0 16,-1 0-16,0 0 0,0 0 16,0-21-16,-21 0 0,21 0 0,1-1 15,-1 1-15,0-21 0,0 21 16,0-22-16,0 1 0,22 0 16,-22 21-16,21-22 0,-21 1 0,22 0 15,-22 20-15,21-20 0,1 21 0,-22 21 16,0-21-16,0 21 0,21 0 15,-20 0-15,-1 21 0,0 0 16,-21 0-16,0 0 0,21 1 0,0-1 16,-21 0-16,21 21 0,-21-21 15,0 22-15,0-22 0,22 0 0,-22 0 16,0 0-16,21 1 0,-21-1 0,0 0 16,0 0-16,0-42 31,0 0-16,0 0-15,0-1 0,0 1 16,0 0-16,0 0 0,0 0 0,0 0 16,-21-22-16,-1 22 0,22 0 15,-21-21-15,0 20 0,0 1 0,0-21 16,0 42-16,-1-21 0,1 0 0,0 21 16,0 0-16,-21 0 0,20 0 15,1 0-15,0 21 0,0 0 0,0 0 16,0 0-16,-1 22 0,1-22 0,0 21 15,0 0-15,21-20 0,0 20 0,-21 0 16,21-21-16,0 22 0,0-1 16,0-21-16,0 22 0,0-22 0,0 0 15,21 21-15,-21-21 0,21 1 16,0-1-16,0 0 0,1-21 0,-1 0 16,0 0-16,0 0 0,0 0 0,0 0 15,1 0-15,20-21 0,-21 21 16,0-21-16,0-1 0,1 1 0,-1-21 15,0 21-15,0-22 0,0 1 0,0 0 16,1-1-16,-1-20 0,0-1 0,0 1 16,0-1-16,0 1 0,-21-1 15,22-20-15,-22 20 0,21 1 0,-21-1 16,0 22-16,21-22 0,-21 22 16,0 0-16,0-1 0,0 1 0,0 21 15,0 0-15,0 0 0,0-1 16,0 44-1,0-1-15,0 0 0,0 21 16,0 1-16,0-1 0,-21 0 0,0 1 16,21 20-16,-22-21 0,22 22 0,0-1 15,-21 1-15,21-1 0,-21 1 16,21-1-16,0-20 0,0 20 0,0-20 16,0-1-16,0 0 0,0 1 0,0-1 15,21-21-15,0 21 0,1-20 0,-1-22 16,0 21-16,0 0 0,21-21 15,-20 0-15,-1 0 0,21 0 0,-21 0 16,0-21-16,22 0 0,-22-1 16,0 1-16,21 0 0,-20 0 0,-1 0 15,21-22-15,-21 22 0,0-21 16,1 0-16,-1-22 0,0 22 0,0-22 16,0 1-16,-21 20 0,0-20 0,0-1 15,0 1-15,0 21 0,0-22 0,0 22 16,0-22-16,0 22 0,0 21 15,0-22-15,0 22 0,0 0 0,0 0 16,-21 21-16,0 0 0,0 21 16,0 0-16,21 0 0,-22 22 15,1-1-15,21 0 0,0 1 16,-21-1-16,21 22 0,-21-1 0,21 1 16,-21-1-16,21 1 0,0-1 0,0 1 15,0-22-15,0 21 0,0 1 16,0-22-16,21 1 0,0 20 0,0-42 15,0 22-15,22-1 0,-22-21 0,21 0 16,-21 0-16,22-21 0,-1 0 0,0 0 16,1 0-16,-1 0 0,0-21 15,1 0-15,-1 0 0,0 0 0,1 0 16,-22-22-16,21 22 0,-21-21 0,1-1 16,-1 1-16,-21 0 0,0-1 15,21 22-15,-21-21 0,0 21 16,0-22-16,0 22 0,0 0 0,0 0 15,-21 21-15,0 0 16,-1 0-16,22 21 0,-21 0 16,21 0-16,0 1 0,-21 20 0,21-21 15,0 21-15,0-20 0,0 20 0,0-21 16,0 21-16,0-20 0,0 20 0,0-21 16,21 0-16,0 0 0,1 1 15,-1-1-15,0 0 0,0-21 16,21 0-16,1 21 0,-22-21 0,21 0 15,-21 0-15,22 0 0,-22-21 0,21 0 16,-21 21-16,1-21 0,-1-1 0,0-20 16,0 21-16,0-21 15,0 20-15,1-20 0,-22 0 0,0 21 16,0-22-16,0 22 0,0-21 0,0 21 16,0-1-16,0 1 0,0 0 0,0 0 15,0 42 1,0 0-16,0 0 15,0 22-15,0-22 0,0 0 0,0 21 16,0-20-16,0 20 0,0-21 16,-22 21-16,22-20 0,0-1 0,-21 21 15,21-21-15,0 0 0,0 22 16,0-22-16,0 0 0,0 0 0,21-42 47,1 21-47,-1-42 0,0 21 0,0-1 15,0-20-15,0 21 0,1-21 0,-1-1 16,0 22-16,21-21 0,-21-1 16,1 22-16,-1-21 0,21 21 0,-21 0 15,0-1-15,22 1 0,-22 21 0,0 0 16,0 0-16,-21 21 16,0 1-16,21-1 15,-21 21-15,0-21 0,22 0 16,-22 22-16,0-22 0,21 21 0,0-21 15,0 1-15,-21 20 0,21-21 0,0 0 16,22 0-16,-22 1 0,0-1 0,0 0 16,0-21-16,1 0 0,-1 21 15,21-21-15,-21 0 0,0 0 0,1 0 16,-1-21-16,0 0 0,21 0 0,-21-1 16,1 1-16,-1-21 0,21 21 0,-21-22 15,0 1-15,1 0 0,20-1 16,-21 1-16,0 0 0,0 21 0,1-22 15,20 22-15,-21 0 0,0 0 16,-21 0-16,21 21 0,1 0 0,-1 0 16,0 0-16,-21 21 15,0 0-15,0 0 0,0 0 16,21-21-16,-21 21 0,0 1 0,0-1 16,0 0-16,0 0 0,0 0 15,0 0-15,0-42 31,0 0-31,0 0 16,0 0-16,0 0 0,0-1 16,0 1-16,0 0 0,0 0 0,0 0 15,0 0-15,-21-1 0,0 22 16,0-21-16,-1 21 0,1 0 16,0 0-16,0 0 0,-21 0 0,20 21 15,1 1-15,-21-1 0,21 0 0,-22 0 16,22 21-16,0 1 0,0-22 15,0 21-15,0 1 0,-1-1 0,1 0 16,21 1-16,0-22 0,0 21 0,0 0 16,0-20-16,0 20 0,0-21 0,21 21 15,1-20-15,-1-1 0,0 0 16,21-21-16,-21 21 0,22-21 0,-22 0 16,21 0-16,1 0 0,-22-21 0,0 0 15,21 0-15,-21-1 0,1 1 16,-1 0-16,0-21 0,0-1 0,0 22 15,0-63-15,-21 62 16,0-20-16,22 21 0,-22-21 0,21 20 16,-21 1-16,0 0 0,0 0 0,0 0 15,0 42 17,0 0-32,0 21 0,0-20 15,0-1-15,0 21 0,0 0 0,0 1 16,-21-1-16,21 0 0,-22 1 15,22 20-15,0-20 0,0 20 0,0 1 16,-21-1-16,21 22 0,0-22 16,0 1-16,0 20 0,0-20 0,0 21 15,0-1-15,0-20 0,0 20 0,0 1 16,0 0-16,0-1 0,0-20 16,0 21-16,0-22 0,0 22 0,0-22 15,0 1-15,0-1 0,0-20 0,0-1 16,-21 0-16,0 1 0,0-22 0,0-21 15,-22 21-15,22-21 0,0 0 0,-21 0 16,20 0-16,-20-21 0,21 0 0,-21-1 16,-1-20-16,1 21 0,21-21 0,-22-1 15,22 1-15,0 0 16,0-1-16,0 1 0,21-22 0,0 1 16,0-1-16,0-20 0,0-1 0,21 0 15,0 1-15,0-1 0,0 0 0,1 1 16,41-86-16,-42 86 0,0-1 15,22 0-15,-22 1 0,21 20 16,-21-20-16,1 20 0,-1 1 16,21-43-16,-21 42 0,0 1 0,-21 20 15</inkml:trace>
  <inkml:trace contextRef="#ctx0" brushRef="#br0" timeOffset="9548.64">13208 1143 0,'-21'21'16,"0"0"-16,21 1 0,0-1 15,0 0-15,-22 0 0,22 0 16,0 0-16,0 1 0,22-22 16,-22 21-16,21-21 0,0 0 0,21 0 15,-21 0-15,1 0 0,-1 0 16,0 0-16,21-21 0,-21 21 0,1-22 15,-22 1-15,21 0 0,-21 0 0,0 0 16,0 0-16,0-1 0,0 1 16,0 0-16,-21 21 0,-1-21 0,1 21 15,0 0-15,0 0 0,0 0 0,0 0 16,-1 0-16,1 21 0,-21 0 16,21 0-16,0-21 0,-1 22 15,1 20-15,-21-21 0,21 0 0,0 0 16,-1 1-16,-20 20 0,21-21 0</inkml:trace>
  <inkml:trace contextRef="#ctx0" brushRef="#br0" timeOffset="10544.46">1355 3112 0,'-22'0'0,"44"0"0,-86 0 16,43 0-16,0 0 0,0 0 15,-1 0-15,1 0 0,0 0 16,0 0-16,42 0 47,0 0-47,0 0 15,22 0-15,-1 0 0,0 0 0,1 0 16,20 0-16,-20-22 0,41 22 16,-20 0-16,-1-21 0,22 21 0,0 0 15,-1 0-15,1-21 0,21 21 0,0 0 16,21 0-16,-22-21 0,22 21 15,22 0-15,-22-21 0,21 21 0,0 0 16,0-21-16,21 21 0,1-22 0,-1 22 16,0 0-16,22-21 15,-1 21-15,1 0 0,-1-21 0,1 21 16,-22 0-16,22-21 0,-1 21 0,-20-21 16,-1 21-16,-21 0 0,0 0 15,-21-21-15,0 21 0,0 0 0,-21 0 16,-21-22-16,-1 1 0,-20 21 0,-1 0 15,-20 0-15,-1 0 0,-21 0 16,0-21-16,1 21 0,-1 0 16,0 0 62,0 0-78,0 0 0</inkml:trace>
  <inkml:trace contextRef="#ctx0" brushRef="#br0" timeOffset="11496.62">8911 2815 0,'-21'0'16,"42"0"-16,-84 0 0,41 0 0,-20 0 16,21 0-16,-21 0 0,20 0 15,1 0-15,-21 0 0,21 0 0,0 0 16,-1 0-16,1 0 0,0 0 15,0 0 1,21 21 0,21-21-1,0 0-15,0 0 0,1 0 16,20 0-16,-21 0 0,21 0 16,1 0-16,-1 0 0,22 0 0,-22 0 15,21 0-15,1 0 0,-1 0 0,1 0 16,21 0-16,-22 0 15,22 0-15,-22 0 0,22 0 0,0 0 16,20 0-16,1 0 0,0 0 0,21 0 16,0 0-16,0 0 0,21-21 0,0 21 15,1 0-15,20 0 0,0-21 16,1 21-16,20 0 0,1 0 0,-1-21 16,1 21-16,-1 0 0,22 0 0,-1-21 15,-20 21-15,21 0 0,-22 0 16,1 0-16,20 0 0,-20-21 0,-1 21 15,-20 0-15,-1-22 0,0 22 0,1 0 16,-22 0-16,0 0 0,0 0 16,-21-21-16,0 21 0,-21 0 15,-21 0-15,-1 0 0,-20 0 0,-22-21 16,0 21-16,1 0 0,-22 0 0,0 0 16,0 0-1,-42 0 63,0 0-62</inkml:trace>
  <inkml:trace contextRef="#ctx0" brushRef="#br0" timeOffset="12828.86">3514 7154 0,'0'0'0,"0"-21"16,0 0-16,0 0 16,0 0-1,0 0-15,0-1 0,0 1 16,0 0-16,0 0 15,-22 21 1,22-21-16,0 42 31,0 0-15,0 0-16,0 0 0,0 22 0,0 20 16,0-20-16,0 20 0,0 1 15,0 20-15,0-20 0,0 20 16,0 1-16,0 0 0,0-1 0,0 22 15,0-21-15,0 21 0,0 0 0,0-1 16,0 1-16,0 21 0,0-21 16,0 0-16,0 0 0,0 0 0,22-1 15,-22-20-15,0 21 0,0-21 0,21-1 16,-21 1-16,0 0 0,0-22 16,0-21-16,0 1 0,0-1 0,0-21 15,0 0-15,0 1 0,0-44 16,0-20-1,0 21-15,0-21 0,21-1 16,-21-20-16,21-1 0</inkml:trace>
  <inkml:trace contextRef="#ctx0" brushRef="#br0" timeOffset="14028.16">3725 6752 0,'-21'21'15,"21"1"-15,0-1 0,0 0 16,0 0 15,0 0-31,21-21 16,0 0-16,1 21 0,-1-21 15,0 0-15,0 0 0,21 0 0,1 0 16,-22 22-16,21-22 0,1 0 0,20 0 16,-21 0-16,22 0 0,-1 0 15,22 0-15,-21 0 0,20 0 0,1-22 16,21 22-16,-22 0 0,22-21 0,0 21 15,0-21-15,21 21 0,0-21 0,21 21 16,-21-21-16,21 21 16,0-21-16,1-1 0,-1 22 0,21-21 15,-21 0-15,22 21 0,-43-21 0,21 0 16,-21 0-16,0-1 0,0 22 16,-21-21-16,-1 0 0,1 0 0,0 0 15,-21 21-15,-22-21 0,22-1 0,-22 22 16,-20-21-16,-1 21 0,0 0 0,-20 0 15,-1 0-15,0-21 0,0 21 16,-21 21 0,0 0-16,0 1 15,0-1-15,0 0 0,-21 0 0,21 0 16,0 0-16,0 1 0,0 20 16,0-21-16,0 21 0,0-20 15,0 20-15,0 0 0,0 1 0,0-1 16,0 0-16,0 22 0,0-22 0,21 22 15,-21-1-15,21 1 0,-21-1 16,21 1-16,-21-1 0,0 1 0,22 20 16,-1-20-16,-21-1 0,0 1 0,21-1 15,0 1-15,-21 20 0,0-20 0,21-1 16,0 1-16,-21-1 0,0 1 0,0-1 16,0-20-16,22 20 15,-22-20-15,0 20 0,0-21 0,0 22 16,0-22-16,0 1 0,0-1 0,0 0 0,0-21 15,0 22-15,0-22 0,0 0 16,0 21-16,0-20 0,0-1 16,0 0-16,0 0 15,0 0 1,-22-21 0,1 0-1,0 0-15,0 21 16,0-21-16,0 0 0,-1 0 0,-20 0 15,21 22-15,-21-22 0,-1 0 16,-20 0-16,-1 21 0,1-21 0,-22 0 16,0 21-16,-20-21 0,-1 21 0,0-21 15,-21 21-15,-21-21 0,0 21 16,-1 1-16,-20-22 0,0 21 0,-1 0 16,-20-21-16,-1 21 0,1 0 15,21 0-15,-22-21 0,1 22 0,-1-1 16,22 0-16,-22 0 0,22-21 0,21 21 15,-22 0-15,22 1 0,21-22 0,0 21 16,0-21-16,21 0 0,22 0 16,-1 21-16,22-21 0,-1 0 0,22 0 15,21 0-15,-1 0 0,22-21 32,0 0-32,22-1 0,-1-20 15,0 21-15,0 0 0</inkml:trace>
  <inkml:trace contextRef="#ctx0" brushRef="#br0" timeOffset="14908.91">5292 5503 0,'21'-21'15,"-42"42"-15,63-63 0,-21 0 0,0 21 16,22-1-16,-22 1 0,0 0 0,0 0 16,0 0-16,-21 0 0,21-1 0,1 1 15,-22 0-15,0 0 16,-22 42-1,1-21 1,-21 21-16,21 0 0,-22 22 16,1-22-16,-21 21 0,20 1 0,1-1 15,-22 21-15,1-20 0,-1 20 16,1 1-16,-22 20 0,1-20 0,-1 21 16,0-22-16,-21 22 0,22-1 0,-22 1 15,21 0-15,1-1 0,-1 1 16,21 0-16,-20-22 0,20 22 0,1-22 15,-1 1-15,1-22 0,20 1 0,1-1 16,21 0-16,-21-21 16,20 22-16,22-22 0,0 0 15,22-42 1,-1 0 0,0 0-16,0-1 0,21 1 0,1-21 15,-1 21-15,0-22 0,1-20 0</inkml:trace>
  <inkml:trace contextRef="#ctx0" brushRef="#br0" timeOffset="15560.51">5609 5334 0,'-21'-21'16,"0"0"-16,21 0 16,21-1 15,0 22-31,21 0 0,-20 0 0,20 0 15,0 0-15,1 22 0,20-1 16,-21 0-16,22 0 0,-1 0 16,1 0-16,-1 1 0,1-1 0,-1 21 15,22-21-15,0 22 0,-1-1 0,22-21 16,-21 21-16,0 1 0,20-1 16,-20 0-16,0 1 0,-1-1 0,1 0 15,0 1-15,-1-1 0,1 0 0,-21-20 16,20 20-16,1-21 0,-22 21 15,1-20-15,-1-1 0,1 0 0,-1 0 16,-20 0-16,-1-21 0,0 21 0,1 1 16,-22-22-16,0 0 0,0 0 0,0 0 15,-21 21 1,-21-21 31,0 0-47,0 0 15,0 0-15</inkml:trace>
  <inkml:trace contextRef="#ctx0" brushRef="#br0" timeOffset="16372.2">5334 8001 0,'0'0'0,"0"-21"0,0 0 0,0 0 15,0-1 1,-21 22-16,0 0 15,21 22 1,0-1-16,0 21 0,0-21 0,0 22 16,-22-1-16,22 0 0,0 1 0,0 20 15,0-21-15,0 22 0,-21-22 16,21 22-16,0-22 0,-21 22 0,21-1 16,0 1-16,0-1 0,-21 1 0,21-1 15,-21 1-15,21-22 0,0 0 0,0 1 16,0-1-16,-21-21 0,21 0 15,0 0-15,0 1 0,0-1 16,0-42 0,0-1-16,0 1 15,21 0-15,-21 0 0,0-21 16,0-1-16,21 1 0</inkml:trace>
  <inkml:trace contextRef="#ctx0" brushRef="#br0" timeOffset="17056.75">5313 7916 0,'0'0'0,"-21"0"0,-1 0 16,44 0 15,-1 0-15,0 0-16,21 0 0,-21 0 0,22-21 15,-1 21-15,0-21 0,22 21 16,-1 0-16,1-21 0,-1 21 0,1 0 16,21-21-16,-1 21 0,1-21 0,-22 21 15,22-22-15,21 22 0,-21 0 16,-1-21-16,1 21 0,0 0 0,-1-21 16,1 21-16,-22 0 0,1-21 0,-1 21 15,-20-21-15,-1 21 0,-21 0 16,0 0-16,1 0 0,-1 0 15,0 0-15,-21 21 16,0 0-16,0 0 16,0 0-16,0 1 0,0-1 0,0 21 15,-21-21-15,21 22 0,-21-1 16,21 0-16,0 22 0,0-22 0,0 0 16,0 22-16,-22-1 0,22-20 0,0 20 15,-21-20-15,21 20 0,0 1 0,0-1 16,0-21-16,0 22 0,0-1 15,0 1-15,0-1 0,0-20 0,0 20 16,0-20-16,0-1 0,0 0 16,0 1-16,0-22 0,0 0 0,0 21 15,0-21-15,0 1 16,0-1-16,0-42 78,-21 21 16,0-22-94,0 22 0,0 0 15</inkml:trace>
  <inkml:trace contextRef="#ctx0" brushRef="#br0" timeOffset="17664.41">5165 9165 0,'0'21'31,"0"1"-31,21-1 0,-21 0 16,0 0-16,0 0 15,0 0-15,0 1 0,0-1 16,0 0-16,0 0 0</inkml:trace>
  <inkml:trace contextRef="#ctx0" brushRef="#br0" timeOffset="19552.25">8911 8700 0,'-21'21'15,"0"-21"-15,0 0 16,21 21 15,21-21-15,0 0-16,0 0 15,0 0-15,22 0 0,-1 0 0,0 0 16,1 0-16,20 0 0,1 0 0,-1-21 16,22 21-16,-1 0 0,1-21 0,0 21 15,21 0-15,21-22 0,-22 22 0,22 0 16,22-21-16,-1 0 0,0 21 15,21 0-15,22-21 0,-1 21 0,1 0 16,-1-21-16,1 21 0,20 0 0,1-21 16,21-1-16,0 22 0,0 0 15,-1-21-15,22 21 0,0 0 0,0-21 16,-21 21-16,21 0 0,0-21 16,0 0-16,0 21 0,0-21 0,0 21 15,0 0-15,0-22 0,-21 22 0,0-21 16,0 21-16,0-21 0,-22 0 0,-20 21 15,-1-21-15,-20 21 0,-22-21 0,0 21 16,0-22-16,-21 22 0,-21-21 16,-21 21-16,-1 0 0,-20-21 0,-22 21 15,0 0-15,-20 0 0,-1 0 0,-42 0 32,-1 0-32,-20 0 0,0 0 0,-1 0 0,1 0 15,-21 0-15,-22 21 0,21 0 16,-20-21-16,-1 22 0,0-22 15</inkml:trace>
  <inkml:trace contextRef="#ctx0" brushRef="#br0" timeOffset="20347.83">8128 9419 0,'0'0'0,"-21"0"16,42 0 31,0 0-47,21 0 16,-20 0-16,-1 0 0,21 0 0,0 0 15,1 0-15,20 0 0,1 0 0,-1 0 16,1 0-16,20 0 0,1 0 15,21 0-15,0-21 0,0 21 0,-1 0 16,1-21-16,42 21 0,-21-21 0,22 21 16,20-21-16,-21 21 0,43-22 0,-1 22 15,1-21-15,20 21 0,-20-21 0,20 21 16,22-21-16,0 21 0,0-21 16,0 0-16,21 21 0,0-22 0,0 1 15,0 21-15,0-21 0,0 21 16,0-21-16,0 0 0,0 21 0,0-21 15,0-1-15,-21 22 0,-1-21 0,1 21 16,0-21-16,-21 0 0,-1 21 16,1-21-16,-43 21 0,22-21 0,-22 21 15,-21-22-15,1 22 0,-22 0 0,0-21 16,-22 21-16,-20-21 0,0 21 0,-22 0 16,1 0-16,-22-21 0,0 21 0,-20-21 15,20 21-15,-21 0 16,-42 0 15,0 0-31,21-21 16,-21-1-16</inkml:trace>
  <inkml:trace contextRef="#ctx0" brushRef="#br0" timeOffset="21100.51">18711 5927 0,'0'-21'0,"0"42"0,0-64 0,0 1 16,0 21-16,0-21 0,0 20 0,0-20 16,0 0-16,0 21 0,0-22 0,21 22 15,-21-21-15,0 21 0,0-1 16,0 1-16,0 0 0,0 0 15,0 42 1,0 0-16,0 0 16,0 1-16,0 20 15,0 0-15,0 1 0,0 20 0,0 1 16,0-1-16,0 1 0,0-1 0,0 1 16,0 20-16,0 1 0,0 0 0,0 20 15,0-20-15,0 21 0,0 0 0,-21 0 16,0-1-16,0 1 0,21 0 15,-21 0-15,0 0 0,-1 0 0,22-1 16,0 1-16,0 0 0,-21 0 0,21 0 16,0 0-16,-21-22 0,21 1 0,0 0 15,0-22-15,0 1 0,0-1 0,0 1 16,0-22-16,0 0 0,0 1 0,0-1 16,0-21-16,0 0 0,21 0 15,-21 1-15,21-22 16,-21-22-1,0 1-15,22 0 0,-22 0 16,0 0-16,0-22 0,21 22 0,-21-21 16,21 0-16,-21-1 0,21-20 0,-21 20 15</inkml:trace>
  <inkml:trace contextRef="#ctx0" brushRef="#br0" timeOffset="22192.89">18732 5503 0,'0'0'0,"0"-21"15,0 0-15,0 0 16,0 0-16,0 0 16,0-1-16,-21 22 0,0-21 15,21 0-15,-21 21 0,21-21 0,0 0 16,0 0-1,21-1 1,21 22-16,-20 0 0,20 0 16,0-21-16,1 21 0,-1 0 0,21-21 15,1 0-15,21 21 16,-1-21-16,22 0 0,-21-1 0,21 1 0,-1 0 16,1 0-16,0 0 0,0 0 0,21-1 15,-21 1-15,21 0 16,0 0-16,0 0 0,0 0 0,-21 21 15,-1-22-15,22 1 0,-42 21 0,21-21 16,0 21-16,-22 0 0,22-21 16,-42 21-16,20-21 0,-20 21 0,-1 0 15,1 0-15,-22 0 0,1 0 0,-22 0 16,0 0-16,0 0 0,0 21 16,-21 0-16,0 0 0,0 0 15,0 1-15,0 20 0,0-21 16,0 21-16,0 1 0,0-22 0,0 21 15,0 1-15,0-1 0,0 21 16,0-20-16,0-1 0,0 22 0,0-22 16,0 21-16,0 1 0,0 21 0,0-22 15,0 1-15,0 20 0,0-20 16,0 20-16,0-20 0,0 21 0,0-1 16,0 22-16,0-21 0,21-1 0,-21 1 15,0 0-15,0-1 0,0 1 0,0 21 16,0-21-16,0-1 0,0 1 0,0 0 15,0-1-15,0 1 0,0-22 16,0 22-16,0-21 0,-21 20 16,21-20-16,-21-1 0,21 22 0,0-22 15,-21 1-15,21-1 0,-21-20 0,21 20 16,-21-20-16,21 20 0,0-21 0,0 1 16,0-1-16,0-21 0,0 22 0,-22-22 15,22 21-15,0-21 0,0 0 16,0 22-16,0-22 0,-21-21 0,21 21 15,0 0-15,-21 0 16,0-21-16,0 0 0,0 0 16,-1 0-16,1 0 0,0 0 0,0 0 15,0 0-15,-22 0 0,1 0 0,0 0 16,-1 0-16,1 0 16,-21 22-16,20-22 0,-20 0 0,-1 0 15,-20 0-15,-1 21 0,0-21 0,-21 0 16,1 21-16,-1-21 0,-21 21 0,0-21 15,0 21-15,0 0 0,-21-21 0,-1 22 16,22-22-16,-21 21 0,0 0 0,0-21 16,0 21-16,0-21 0,-1 21 0,1-21 15,21 0-15,0 21 0,21-21 0,22 0 16,-1 0-16,22 0 0,-1 0 16,22 0-16,21 0 0,-1 0 0,22-21 31,22 0-31,-1 0 0,0 0 15,21 0-15,1-22 0,-1 22 0,21-21 16</inkml:trace>
  <inkml:trace contextRef="#ctx0" brushRef="#br0" timeOffset="23681.14">19135 5779 0,'0'-22'0,"0"1"16,0 0 15,0 42 1,0 0-17,0 1-15,0-1 0,0 0 16,21 0-16,-21 21 0,21-20 15,-21 20-15,0-21 0,0 21 0,0-20 16,21 20-16,-21-21 0,0 21 0,0-20 16,0 20-16,0-21 0,0 0 0,0 0 15,0 1-15,0-1 0,0 0 0,0 0 16,21-42 31,-21 0-47,0 0 0,0-1 15,21 22-15</inkml:trace>
  <inkml:trace contextRef="#ctx0" brushRef="#br0" timeOffset="24216.71">19283 5821 0,'0'-21'16,"21"21"15,0-21-15,0 21-16,0 0 0,1 0 0,20 0 15,-21 0-15,21 0 0,1-22 0,-22 22 16,21 0-16,1 0 0,-22 0 0,21 0 16,-21-21-16,22 21 0,-22 0 15,0 0-15,0 0 0,0 0 0,0 0 16,1 0-16,-22 21 15,0 1-15,0-1 16,0 0-16,0 0 16,0 0-16,0 0 0,0 1 15,0-1-15,0 0 0,0 0 0,0 0 16,0 0-16,0 1 0,0-1 16,0 0-16,0 0 0,0 0 15,0 0-15,0 1 16,0-1-16,0 0 0,0 0 15,0 0-15,0 0 16,-22-21-16,1 22 0,0-22 16,0 21-16,0-21 0,0 0 0,-1 0 15,-20 0-15,0 0 0,-1 0 16,1 0-16,0 0 0,-1 0 0,1 0 16,0 0-16,-1 0 0,1 0 0,21 0 15,-21 0-15,20 0 0,1 0 0,0 0 16,42 0 15,0 0-31,22-21 0,-22 21 16,21 0-16,1-22 0</inkml:trace>
  <inkml:trace contextRef="#ctx0" brushRef="#br0" timeOffset="24556.52">20764 5779 0,'0'0'0,"-21"-22"0,0 22 0,21-21 0,-21 21 31,21 21-31,0 1 16,0-1-16,0 0 0,0 0 15,0 21-15,0-20 0,0 20 0,0 0 16,0 1-16,0-22 0,0 21 0,0-21 16,0 22-16,0-22 0,0 21 0,0-21 15,-21 0-15,21 1 0,0-1 0,0 0 16,0 0-16,0-42 47,0 0-47,0 0 0,21 21 0,-21-22 15,0 1-15</inkml:trace>
  <inkml:trace contextRef="#ctx0" brushRef="#br0" timeOffset="25081.33">20722 5757 0,'-21'-21'0,"42"42"0,-63-42 15,63 21 16,0-21-31,0 21 0,22 0 16,-22 0-16,21 0 0,0 0 0,1-21 16,-1 21-16,0 0 0,1 0 0,-1 0 15,0 0-15,1-21 0,-1 21 16,-21 0-16,22 0 0,-22 0 0,0 0 16,0 0-16,0 0 0,0 0 15,-21 21-15,0 0 16,0 0-16,0 0 0,0 1 15,-21-1-15,21 0 0,-21 0 16,21 0-16,-21 0 0,21 1 0,0-1 0,0 0 16,0 0-16,0 0 0,0 0 0,0 1 15,0-1-15,0 0 16,0 0-16,0 0 0,0 0 0,0 1 16,0-1-16,21-21 0,-21 21 15,0 0-15,21-21 0,-21 21 0,0 0 16,-21-21-16,0 0 15,0 22-15,0-22 0,-1 0 0,-20 0 16,21 0-16,-21 0 0,-1 0 0,1 0 16,0 0-16,-1 0 0,-20 0 15,20 0-15,1 0 0,0 0 0,21 0 16,-22 0-16,1 0 0,21 0 16,0 0-16,-1 0 0,1 0 0,0 0 15,21 21 1,0 0-1,0 0 1,0 0-16</inkml:trace>
  <inkml:trace contextRef="#ctx0" brushRef="#br0" timeOffset="25604.55">19219 7049 0,'0'0'0,"0"-22"15,0 44 17,0-1-17,0 0-15,0 0 0,0 21 16,0-20-16,0-1 0,0 21 0,0-21 16,0 22-16,0-22 0,0 0 15,0 0-15,0 21 0,0-20 0,0-1 16,0 0-16,0 0 0,0 0 15,21-21 17,-21-21-32,22 21 0,-22-21 15,0 0-15</inkml:trace>
  <inkml:trace contextRef="#ctx0" brushRef="#br0" timeOffset="26100.27">19283 7006 0,'0'0'0,"-21"0"0,21-21 0,-22 21 0,22-21 16,22 21 15,20 0-31,-21 0 0,0-21 0,22 21 16,-1 0-16,0 0 0,1 0 0,-1 0 16,0 0-16,22 0 0,-22-21 15,0 21-15,1 0 0,-1 0 0,0 0 16,-20 0-16,-1 0 0,21 0 0,-21 0 15,0 0-15,-21 21 16,0 0-16,0 0 16,0 0-1,0 0-15,0 1 0,-21-1 16,0 0-16,21 0 0,0 0 16,0 0-16,0 1 0,0-1 0,0 0 15,0 0-15,0 0 0,0 0 16,0 1-16,0-1 0,0 0 15,0 0-15,0 0 0,0 0 16,0 1-16,-21-22 0,0 0 16,21 21-16,-21-21 0,-22 0 0,22 0 15,-21 0-15,-1 21 0,1-21 0,0 0 16,-22 0-16,22 0 0,-22 0 0,22 0 16,0 0-16,-1 0 0,1 0 15,0 0-15,21 0 0,-1 0 16,1 0-16,0 0 0,42-21 31,0 21-31,22 0 16,-22 0-16,21-21 0,1 21 0,-1-22 15</inkml:trace>
  <inkml:trace contextRef="#ctx0" brushRef="#br0" timeOffset="26420.03">20870 6964 0,'0'0'0,"0"-21"16,-21 21-16,0 0 16,21 21-1,0 0-15,-21-21 0,21 21 16,0 22-16,0-22 0,0 0 0,0 21 15,0 1-15,0-22 0,0 21 0,0-21 16,0 0-16,0 22 0,0-22 16,0 0-16,0 0 0,0 0 0,0 1 15,0-1-15,0-42 47,0-1-47,0 1 0,0 0 16,0 0-16,21 0 0</inkml:trace>
  <inkml:trace contextRef="#ctx0" brushRef="#br0" timeOffset="26901.49">20828 6985 0,'0'-21'16,"-21"0"0,42 21 15,0 0-31,0 0 0,0-21 0,22 21 15,-22 0-15,21 0 0,1 0 0,-22-22 16,21 22-16,0 0 0,1 0 0,-22 0 16,21-21-16,-21 21 0,22 0 0,-22 0 15,0 0-15,0 0 0,0 0 0,1 0 16,-1 21 0,-21 1-16,0-1 0,0 0 15,0 0-15,0 0 0,0 0 16,0 1-16,0-1 15,0 0-15,-21 0 0,21 0 0,-22 0 16,22 1-16,0-1 0,0 0 16,0 0-16,0 0 0,0 0 15,0 1-15,0-1 0,0 0 0,0 0 16,0 0-16,0 0 16,0 1-16,-21-22 15,0 0-15,21 21 0,-21-21 0,-21 0 16,20 0-16,1 0 0,-21 0 15,0 21-15,-1-21 0,1 0 0,21 0 16,-22 0-16,1 0 0,0 0 0,21 0 16,-1 0-16,1 0 0,0 0 15,0 0-15,21 21 0,0 0 32</inkml:trace>
  <inkml:trace contextRef="#ctx0" brushRef="#br0" timeOffset="27380.54">18944 8276 0,'0'21'16,"0"1"0,0-1-16,0 0 0,0 0 0,0 0 15,0 0-15,0 1 0,0-1 0,0 0 16,0 0-16,0 0 0,0 0 0,0 1 15,0-1-15,0 0 0,0 0 16,0 0 0,21-21-1,0 0 1,-21-21-16</inkml:trace>
  <inkml:trace contextRef="#ctx0" brushRef="#br0" timeOffset="27832.11">19029 8297 0,'0'-21'16,"0"42"-16,0-63 0,0 21 31,21 21-31,21-21 16,-21 21-16,1-21 0,20 21 15,0 0-15,1 0 0,-1 0 0,-21-22 16,21 22-16,1 0 0,-1 0 0,0 0 15,1 0-15,-22 0 0,21 22 0,-21-22 16,1 21-16,-1-21 0,0 21 16,0 0-16,-21 0 0,0 0 15,0 1-15,0-1 0,0 0 16,0 0-16,0 0 0,0 0 0,0 1 16,0-1-16,0 0 0,0 0 15,0 0-15,0 0 0,0 1 16,0-1-16,0 0 0,0 0 15,0 0 1,0 0-16,-21-21 0,0 0 16,21 22-16,-21-22 0,-1 0 0,-20 0 15,21 21-15,-21-21 0,20 0 0,-20 0 16,21 0-16,-21 0 0,-1 0 0,1 0 16,21 0-16,-22 0 0,22 0 0,-21 0 15,21 0-15,0 0 0,-1 0 16,22-21-16,0-1 15,22 22-15,-22-21 16,42 0-16,-21 21 0,21-21 16</inkml:trace>
  <inkml:trace contextRef="#ctx0" brushRef="#br0" timeOffset="28200.5">20743 8107 0,'0'0'0,"0"-42"16,21 42-1,-21-22-15,22 22 16,-22 22-1,0 20-15,0-21 16,0 0-16,0 0 0,0 22 0,0-22 16,0 21-16,0 1 0,0-22 0,0 0 15,0 21-15,0-21 0,0 1 0,-22 20 16,22-21-16,-21-21 0,21 21 16,0 0-16,0 1 0,0-1 15,21-21 16,1-21-31,-22-1 0,21 1 16,-21 0-16</inkml:trace>
  <inkml:trace contextRef="#ctx0" brushRef="#br0" timeOffset="28636.25">20849 8086 0,'0'0'0,"-21"-43"15,21 22 1,21 21-1,0 0-15,0 0 16,1 0-16,20 0 0,-21-21 0,21 21 16,1 0-16,-1 0 0,0 0 15,1 0-15,-1 0 0,0 0 16,-20 0-16,20 0 0,0 0 0,-21 0 16,1 0-16,-1 0 0,0 0 0,0 0 15,-21 21-15,0 0 16,0 1-16,0-1 15,-21 0-15,21 0 0,-21 0 16,21 0-16,0 1 0,-21-1 0,21 21 16,-22-21-16,22 0 0,0 1 0,0-1 15,0 0-15,0 0 0,0 0 0,0 0 16,0 1-16,0-1 0,0 0 0,0 0 16,0 0-16,0 0 15,0 1-15,-21-22 0,0 0 16,21 21-16,-21-21 0,0 21 15,0-21-15,-1 0 0,-20 0 0,21 0 16,0 0-16,-22 0 0,22 0 0,-21 0 16,21 0-16,0 0 0,-22 0 0,22 0 15,0 0-15,0 0 0,0 0 0,-1 0 16,22-21-16,-21 0 0</inkml:trace>
  <inkml:trace contextRef="#ctx0" brushRef="#br0" timeOffset="28772.17">21061 8594 0,'0'0'0,"-21"0"15,-1 0 1,1 0 0,21-21-16,-21 21 0,21-22 0,0 1 15</inkml:trace>
  <inkml:trace contextRef="#ctx0" brushRef="#br0" timeOffset="31696.26">19516 3514 0,'21'0'0,"-42"0"0,42-21 0,0-1 0,-21 1 16,0 0-16,0 0 0,0 0 15,0 0 1,-21 21-16,0 0 16,-1 21-16,1 0 0,0-21 15,0 42-15,21-21 0,-21 1 0,0 20 16,-1-21-16,1 21 0,21-20 15,-21 20-15,21 0 0,-21 1 0,21-22 16,0 21-16,0 0 0,0 1 0,0-22 16,0 21-16,0 1 0,21-22 15,21 0-15,-20 0 0,20 0 0,-21 0 16,21-21-16,1 0 0,-1 0 0,0 0 16,1 0-16,-1 0 0,0-21 0,-20 0 15,20 21-15,0-42 16,-21 21-16,22-1 0,-22 1 0,21 0 15,-21-21-15,1 21 0,-1-22 0,-21 22 16,0-21-16,0-1 0,0 22 0,0-21 16,0 0-16,-21-1 0,-22 1 15,22 0-15,-21 20 0,21-20 0,-22 21 16,1 0-16,0 0 0,20-1 0,-20 22 16,21 0-16,-21 0 0,20 0 15,1 22-15,0-1 0,0 0 0,21 0 16,0 0-16,0 22 0,0-22 0,0 0 15,21 0-15,0 0 0,0 0 16,22 1-16,-22-1 0,21 0 16,1-21-16,-1 0 0,0 21 0,22-21 15,-22 0-15,0 0 0,22 0 0,-22-21 16,22 0-16,-1 21 0,1-21 16,-22-1-16,22 1 0,-1-21 0,1 21 15,-22 0-15,0-22 0,1 1 0,-22 21 16,0-22-16,0 1 0,-21 21 15,0-21-15,0-1 0,0 22 0,-21 0 16,0 0-16,0 0 0,-1 21 0,1 0 16,0 0-16,0 0 0,0 0 0,0 21 15,-1 0-15,1 0 0,0 21 16,0 1-16,21-22 0,0 42 0,0-20 16,-21-1-16,21 22 0,0-22 15,-21 21-15,21 1 0,0-1 16,0 1-16,-22-1 0,22 22 0,-21 0 15,21-1-15,-21 1 0,21-21 0,0 20 16,0-20-16,0 20 0,0-20 0,0-22 16,0 22-16,0-1 0,0-20 0,0 20 15,0-21-15,0-20 0,0 20 0,0-21 16,21 0-16,-21 0 0,21-21 16,-21-21-1,0 0-15,0 0 16,0 0-16,-21 0 0,21-22 0,-21 22 15,0-21-15,0 21 0,0-22 16,-22 1-16,22 0 0,0-1 0,0 22 16,0-21-16,-1-1 0,22 1 15,0 0-15,0-1 0,0 22 0,0-21 16,0 21-16,22-22 0,-1 22 0,0 0 16,21 0-16,-21 0 0,22 0 0,-1-1 15,22 1-15,-22 0 0,21-21 16,1 21-16,-1-1 0,1-20 15,-1 21-15,1-21 0,-1-1 0,-20 22 0,20-21 16,-20-1-16,-1 1 0,0 0 16,-21-22-16,1 22 0,-1 0 15,0-22-15,-21 22 0,0-1 0,0 1 16,0 21-16,0-21 0,0 20 0,0 1 16,0 0-16,-21 21 0,0 0 15,21-21-15,-22 21 0,1 21 16,21 0-16,-21 0 0,21 22 15,-21-22-15,21 21 0,0 1 16,0-1-16,0 21 0,0-20 0,0-1 16,0 22-16,0-22 0,0 21 0,-21 1 15,21-1-15,-21 1 0,21-1 0,-22 1 16,22-1-16,-21 1 0,0-1 16,0 1-16,0-1 0,21 1 15,-21-1-15,-1-20 0,1 20 0,21-20 16,0-1-16,-21-21 0,21 21 0,0 1 15,0-22-15,0 0 0,0 0 0,0 0 16,21-21 0,0 0-16,1 0 15,-1-21-15,0 0 0,0 0 0,0 0 16,22 0-16,-22-1 0,0 1 0,0-21 16,-21 21-16,0-22 0,21 22 15,-21-21-15,0 0 0,0-1 0,0-20 0,-21 20 16,21-20-16,-21 21 0,0-22 15,0 22-15,-22-1 0,22 22 16,0-21-16,0 21 0,0 0 0,-1-1 16,1 22-16,21-21 15,21 21 1,1 0 0,-1 0-16,21 0 0,-21 0 0,0 0 15,22 0-15,-22-21 0,21 21 0,-21-21 16,22 0-16,-22 21 0,21-21 15,-21-1-15,22 1 0,-22 0 0,21 21 16,-21-21-16,1 0 0,-1-22 0,0 22 16,0 0-16,0 0 0,-21 0 15,0 0-15,21-1 0,-21 1 16,0 0-16,22 0 0,-22 42 31,0 0-15,0 0-16,0 1 0,0-1 15,0 0-15,0 0 0,0 0 0,0 22 16,0-22-16,0 0 0,0 0 0,0 0 16,0 0-16,21 1 15,0-1-15,0-21 0,0 0 16,0 0-16,1 0 0,-1 0 16,0 0-16,0 0 0,0 0 0,0-21 15,-21-1-15,22 22 0,-1-21 16,0 0-16,0 0 0,0-21 0,0 20 15,-21 1-15,22 0 0,-1-21 0,0 21 16,0-1-16,0 1 0,0 0 16,-21 0-16,22 0 0,-1 21 0,0 0 15,0 0 1,-21 21-16,21-21 16,-21 21-16,0 0 0,0 0 15,0 1-15,0-1 16,21-21 15,-21-21-15,0-1-16,0 1 15,0 0-15,0 0 16,0 0-16,0 0 16,-21 21-16,0 0 15,0 0 1,0 0-16,21 21 15,-21-21-15,-1 21 0,22 0 0,0 0 16,-21 0-16,0 1 0,21 20 16,0-21-16,0 0 0,0 0 15,0 22-15,0-22 0,0 0 0,0 0 16,0 0-16,0 1 0,0-1 0,0 0 16,21-21-16,0 21 0,1-21 15,-1 21-15,0-21 0,21 0 0,-21 0 16,22 0-16,-22 0 0,21 0 0,1 0 15,-1 0-15,0-21 0,1 21 0,-22-21 16,21 0-16,0 0 0,1-1 16,-1 1-16,-21 0 0,0-21 15,1 21-15,-1-1 0,0-20 0,0 21 0,-21-21 16,21 20-16,-21 1 0,0-21 16,0 21-16,0 0 15,-21 21-15,0 0 16,0 21-16,0 0 0,21 0 15,0 0-15,-22 22 0,1-22 16,21 21-16,-21-21 0,21 0 0,0 22 16,0-22-16,0 0 0,0 0 0,0 0 15,0 1-15,21-1 0,0 0 16,1-21-16,-1 0 0,0 0 0,0 0 16,21 0-16,-20 0 0,20 0 0,-21 0 15,21 0-15,1-21 0,-22 0 16,0-1-16,21 22 0,-20-21 0,-1-21 15,0 21-15,-21 0 0,0-1 16,21-20-16</inkml:trace>
  <inkml:trace contextRef="#ctx0" brushRef="#br0" timeOffset="32080.04">22034 3048 0,'-21'0'0,"42"0"0,-63 21 0,21-21 0,0 21 16,0 1-16,21-1 16,0 0-16,0 0 15,21-21-15,0 0 16,0 0-16,0 0 0,0 0 15,1 0-15,-22-21 16,21 21-16,-21-21 0,0 0 16,0-1-16,0 1 15,-21 21 1,-1 0-16,1 0 16,0 0-16,21 21 31,-21-21-31,21 22 15,0-1-15,-21 0 16,0 0-16,-1 0 0</inkml:trace>
  <inkml:trace contextRef="#ctx0" brushRef="#br0" timeOffset="33148.18">5313 4001 0,'0'0'0,"0"-22"15,0 1-15,0-21 16,0 21-16,0 0 0,0-1 0,0 1 0,0 0 15,0 0-15,0 0 16,0 0-16,21 21 16,-21 21-16,0 0 15,0 0-15,0 21 16,0-20-16,0 20 0,0 21 0,0-20 16,0 20-16,0 1 0,0-1 0,0-20 0,0 20 15,0 1-15,0-1 16,-21-21-16,0 1 0,21 20 0,-22-20 15,22-22-15,-21 21 0,21-21 0,0 0 16,0 1-16,0-1 0,0-42 47,0-1-47,0 1 0,0 0 16,0 0-16,21 0 0,1 0 0,-1-22 15</inkml:trace>
  <inkml:trace contextRef="#ctx0" brushRef="#br0" timeOffset="33420.03">5673 3831 0,'0'0'0,"0"-21"0,0 0 16,21 21-16,-21 21 16,0 0-16,0 0 0,0 22 15,0-1-15,21 0 0,-21 1 0,0 20 16,0 1-16,0-22 0,0 22 0,0-1 15,0-21-15,0 22 0,0-22 16,0 22-16,0-22 0,0 0 16,0-20-16,-21 20 0,21-21 0,0 21 15,0-20-15,0-1 0,-21 0 16,21-42 15,0 0-31,0-1 0,-22 1 16,22 0-16</inkml:trace>
  <inkml:trace contextRef="#ctx0" brushRef="#br0" timeOffset="34660.14">5334 4487 0,'-21'0'0,"42"0"31,0 0-31,21 0 16,-20 0-16,20 0 0,0-21 0,1 21 15,20-21-15,-21 0 0,22 21 0,-22-21 16,22 0-16,-1 21 0,-20-22 0,20 1 16,-21 0-16,1 0 0,-22 21 15,21-21-15,-21 0 0,1 21 0,-1 0 16,-21 21 15,-21 0-31,-1 0 0,22 0 16,-21 0-16,21 1 0,0 20 0,0-21 15,-21 0-15,21 22 0,0-22 0,0 0 16,0 21-16,0-21 0,0 1 16,0-1-16,0 0 0,21-21 0,-21 21 15,21 0-15,1-21 0,-1 0 0,0 0 16,21 0-16,-21 0 0,22 0 0,-22-21 16,21 21-16,-21-21 0,22 0 15,-22 21-15,0-21 0,0-1 0,0 1 16,-21 0-16,0 0 0,0 0 0,0 0 15,0-1-15,0 1 0,-42-21 16,21 21-16,0-22 0,0 22 16,-22-21-16,22 21 0,0 0 0,0-1 15,-22 22-15,22 0 0,0 0 0,0 0 16,0 0-16,0 0 0,-1 22 16,1-22-16,21 21 0,0 0 0,0 0 15,0 0-15,0 0 0,0 1 0,0-1 16,0 0-16,21 0 0,1 0 15,-1 0-15,21-21 0,-21 0 0,22 22 16,-22-22-16,21 0 0,0 0 0,1 0 16,20 0-16,-20 0 0,-1-22 0,21 22 15,-20-21-15,20 0 0,-20 0 16,-1 21-16,0-21 0,1 0 16,-1-1-16,-21 1 0,0 0 0,0 0 15,1 0-15,-22 0 16,-22 42 15,22 0-31,-21 0 0,21 0 16,0 22-16,0-22 0,0 21 15,-21-21-15,21 0 0,0 22 0,0-22 16,0 0-16,0 0 0,0 0 0,-21 1 16,21-1-16,0 0 0,0 0 15,0 0-15,0 0 16,0-42 15,0 0-31,0 0 16,0 0-16,0 0 0,0-1 0,21-20 15,0 21-15,0-21 0,-21 20 0,22-20 16,-1 21-16,0-21 0,21 20 0,-21-20 16,1 21-16,20 0 0,-21 0 15,0 21-15,22 0 0,-22 0 0,0 0 16,0 0-16,21 0 0,-20 21 0,-1 0 15,-21 0-15,21 0 0,-21 0 16,21 22-16,-21-22 0,0 21 16,0-21-16,0 1 0,0 20 0,0-21 15,0 0-15,0 0 0,0 1 0,-21-1 16,0 0-16,21 0 16,-21-21-16,-1 0 15,22-21 1,0 0-16,0 0 0,22-1 15,-1 1-15,0 0 0,0-21 16,0 21-16,0-22 0,1 22 0,-1-21 16,0-1-16,21 22 0,-21 0 0,22-21 15,-22 21-15,21-1 0,-21 22 16,22 0-16,-22 0 0,0 0 16,0 0-16,0 22 0,1-22 0,-1 21 0,0 21 15,-21-21-15,0 0 0,0 22 16,0-22-16,0 0 0,0 21 0,0-20 15,0 20-15,0-21 0,0 0 16,0 0-16,0 1 0,0-1 0,0 0 16,-21 0-16,0-21 31,-1 0-15,22-21-16,0 0 15,0 0-15,0-1 16</inkml:trace>
  <inkml:trace contextRef="#ctx0" brushRef="#br0" timeOffset="35024.43">8255 4487 0,'21'0'16,"-42"0"-16,63 0 0,-21 0 0,1 0 15,-1-21-15,0 0 0,21 21 0,-21-21 16,1 0-16,-1 0 0,0-1 0,0 1 15,0 0-15,-21 0 16,0-21-16,0 20 0,21-20 0,-21 21 0,0 0 16,0 0-16,0-1 0,-21 22 15,0 0-15,0 0 0,0 0 16,-22 0-16,22 0 0,-21 22 0,0-1 16,20 0-16,-20 21 0,21 1 0,-21-1 15,20 0-15,22 1 0,0-1 0,0 0 16,0 1-16,0-22 0,22 21 15,-1-21-15,21 0 0,0 1 0,1-1 16,-1 0-16,0-21 0,22 0 0,-1 0 16,-20 0-16,20 0 0,1 0 0,-22 0 15,0 0-15,1 0 0,-22 0 16,0-21-16,0 21 0,-21-21 0,0-1 16,0 1-16,0 0 15,0 0-15</inkml:trace>
  <inkml:trace contextRef="#ctx0" brushRef="#br0" timeOffset="37648.87">11218 7557 0,'0'0'15,"21"0"-15</inkml:trace>
  <inkml:trace contextRef="#ctx0" brushRef="#br0" timeOffset="40203.83">8784 8784 0,'0'0'0,"-21"0"0,0 0 16,0 0-16,-1 0 0,1 0 15,0 0-15,0 0 0,0 0 16,0 0-16,-1 0 16,1 0-16,0 0 0,0 0 15,0 0-15,0 0 47,42 0 0,0 0-47,0 0 16,0 0-16,0 0 0,1 0 15,-1 0-15,0 0 0,0 0 16,0 0-16,0 0 0,1 0 16,-1 0-16,0 0 0,0 0 15,0 0-15,0 0 0,1 0 0,-1 0 16,0 0-16,0 0 0,0 0 15,0 0-15,1 0 0,-1 0 16,0 0-16,0 0 0,0 0 0,0 0 16,1 0-16,-1 0 0,0 0 0,0 0 15,21 0-15,-20 0 0,-1 0 0,0 21 16,0-21-16,0 0 0,0 0 16,1 0-16,-1 0 0,0 0 15</inkml:trace>
  <inkml:trace contextRef="#ctx0" brushRef="#br0" timeOffset="43536.83">8890 8996 0,'-21'0'16,"0"0"-16,21 21 0,-22-21 15,1 0 1,0 0-1,0 0 1,0 21-16,0-21 16,-1 0-16,1 0 15,0 0 1,0 0-16,0 0 16,0 0-1,-1 0-15,1 0 16,0 0-1,0 0 1,0 21 15,0-21-15,42 0 78,0 0-94,0 0 0,0 0 15,0 0-15,1 0 16,-1 0-16,0 0 0,0 0 16,0 0-16,0 0 0,1 0 0,-1 0 15,0 0-15,0 0 0,0 0 0,0 0 16,1 0-16,-1-21 0,0 21 0,0 0 15,0 0-15,22 0 0,-22 0 16,0 0-16,0-21 0,0 21 0,0 0 16,1 0-16,-1 0 0,0 0 0,0-21 15,0 21-15,0 0 0,1 0 0,-1 0 16,0 0-16,0-21 0,0 21 16,0 0-16,1 0 0,-1 0 0,0 0 15,0-21-15,0 21 0,0 0 16,1 0-16,-1 0 0,0 0 0,0 0 15,0 0-15,0 0 0,-21-22 0,22 22 16,-1 0-16,0 0 0,0 0 16,0 0-16,0 0 15,1-21-15,-1 21 16,0 0-16,0 0 16,0-21-1,0 21-15,1 0 16,-1 0-16,0 0 15,-21-21 1,21 21 0,0 0-1,0 0 1,1 0 0,-1 0-16,0 0 0,0 0 15,0 0-15,0 0 16,1 0-16,-1 0 0,0 0 0,0 0 15,0 0-15,0 0 0,1 0 0,20 0 16,-21 0-16,0 0 0,22 0 0,-22 0 16,0 0-16,21 0 0,-21 0 15,22 0-15,-1 0 0,-21 0 0,22 0 16,-1 0-16,0 0 0,1 0 16,-1 0-16,0 0 0,1 0 0,-1 0 15,0 0-15,22 0 0,-22 0 0,0 0 16,1 0-16,20 0 0,-20 0 15,-1 0-15,0 0 0,1 0 0,-1 0 16,0 0-16,-21 0 0,22 0 0,-1 0 16,-21 0-16,0 0 0,22 0 0,-22 0 15,0 0-15,0-21 0,0 21 0,1 0 16,20 0-16,-21 0 0,0 0 16,0 0-16,1 0 0,-1 0 15,0 0 1,0 0-16,-21-21 15,21 21 1,-21-22 15,21 22-31,-21-21 47,22 21-47,-1 0 16,0 0 15,0-21-31,0 21 31,0 0 1,1 0-1,-22-21-16,21 21-15,0 0 16,0 0-16,0 0 0,0 0 16,1 0-16,-1 0 0,21-21 0,-21 21 15,0 0-15,22 0 0,-1 0 0,0 0 16,1 0-16,-1 0 0,0 0 16,1 0-16,-1 0 0,22 0 0,-22 0 15,0 0-15,22 0 0,-1 0 16,-20 0-16,20-21 0,1 21 0,-1 0 15,1 0-15,-22 0 0,21-22 0,-20 22 16,20 0-16,-20-21 0,-1 21 0,0 0 16,1-21-16,-22 21 0,21 0 0,0-21 15,-20 21-15,20-21 0,-21 21 0,0 0 16,22-21-16,-22 21 0,0 0 16,0-22-16,21 22 0,-20 0 0,20 0 15,0-21-15,-21 21 0,22 0 16,-1 0-16,0 0 0,1-21 0,-1 21 0,22 0 15,-22 0-15,0 0 0,1 0 16,20 0-16,-21 0 0,1 0 0,20 0 16,-20-21-16,20 21 0,1 0 15,-22 0-15,21 0 0,1 0 0,21 0 16,-22 0-16,1 0 0,20 0 0,-20 0 16,20-21-16,1 21 0,-21 0 0,20 0 15,1 0-15,0 0 0,-1 0 0,1-21 16,0 21-16,-1 0 0,1 0 0,0 0 15,-1 0-15,1-22 0,0 22 16,-1 0-16,1-21 0,-22 21 0,22 0 16,0 0-16,-1 0 0,1-21 0,0 21 15,-1 0-15,-20 0 0,21 0 16,-1-21-16,1 21 0,-22 0 0,22 0 16,-21-21-16,20 21 0,-20 0 15,20 0-15,-20 0 0,-1-21 0,22 21 16,-21 0-16,-1 0 0,1-22 0,-1 22 15,-21 0-15,22 0 0,-22-21 0,1 21 16,-22 0-16,21-21 0,-21 21 0,0-21 16,1 21-16,-1 0 0,0 0 0,-21-21 15,21 21 1,0 0 0,-21-21-16,21 21 31,1 0-16,-1 0-15,0 0 16,0 0-16,0 0 0,22 0 16,-22 0-16,0 0 0,0 0 15,0 0-15,0 0 0,1 0 0,20 0 16,-21 0-16,0 0 0,22 0 0,-22 0 16,0 0-16,0-22 0,21 22 0,-20 0 15,-1 0-15,0 0 16,0 0-16,0 0 0,0 0 15,1-21-15,-1 21 32,0 0-32,0 0 15,0 0 1,0-21-16,1 21 16,-1 0-16,0 0 0,0 0 0,0 0 15,0 0-15,1 0 0,-1 0 0,0-21 16,0 21-16,0 0 0,0 0 15,1 0-15,-1-21 0,0 21 16,0 0-16,0 0 0,-21-21 16,21 21-16,1 0 0,-1 0 0,0-22 15,0 22-15,0 0 0,0 0 0,1-21 16,-1 21-16,0 0 16,0-21-16,0 21 15,0 0-15,-42 0 63,0 0-63,0 0 15,0 0-15,0 0 0,-22 0 16,22 0-16,0 0 16,-21 0-16,20 0 0,-20 0 0,0 0 15,21 0-15,-22 21 0,-20-21 0,20 0 16</inkml:trace>
  <inkml:trace contextRef="#ctx0" brushRef="#br0" timeOffset="45416.81">8615 9144 0,'0'0'15,"-21"0"-15,-1 0 16,1 0-1,21 21 1,21-21 0,1 0-1,-1 0-15,0 0 0,0 0 16,0 0-16,22 0 0,-22 0 0,0 0 16,21 0-16,-21 0 0,22 0 0,-22 0 15,21 0-15,1 0 0,-1 0 16,0 0-16,-21 0 0,22 0 0,-1 0 15,22 0-15,-22-21 0,0 21 16,1 0-16,-1 0 0,0 0 0,1-21 16,20 21-16,-21 0 0,1 0 15,20-21-15,-20 21 0,20 0 0,1 0 16,-1-21-16,1 21 0,-1-22 0,1 22 16,-1 0-16,22 0 0,-22-21 0,1 21 15,20 0-15,1 0 0,0 0 16,-1-21-16,1 21 0,0 0 0,21 0 15,-1 0-15,-20 0 0,21-21 0,-21 21 16,-1 0-16,1 0 0,21 0 0,-22 0 16,1-21-16,21 21 0,-21 0 15,20 0-15,-20 0 0,21 0 16,0-21-16,-22 21 0,22 0 0,0 0 16,0 0-16,0-22 0,0 22 0,-1 0 15,22 0-15,-21-21 0,0 21 0,-21 0 16,21 0-16,-1 0 0,1-21 0,0 21 15,0 0-15,0 0 0,0-21 16,-22 21-16,22 0 0,0 0 0,-21-21 16,20 21-16,-20 0 0,21 0 0,0-21 15,0 21-15,-1 0 0,1 0 0,-21-22 16,21 1-16,0 21 0,-22 0 16,22-21-16,0 21 0,0-21 0,-22 21 15,22-21-15,0 21 0,-21-21 16,21 21-16,-22-22 0,1 22 0,0 0 15,-1-21-15,1 21 0,0-21 0,-22 21 16,22 0-16,-1-21 0,-20 21 0,21-21 16,-22 21-16,22 0 0,-22 0 0,1-21 15,-1 21-15,1 0 0,-22 0 0,22-22 16,-1 22-16,-21 0 0,22 0 16,-22 0-16,22 0 0,-22-21 0,0 21 15,1 0-15,-1 0 0,0 0 0,1 0 16,-22 0-16,0 0 0,0 0 15,0-21-15,1 21 0,-1 0 0,0 0 16,0 0 0,-21-21-1,-21 21 142,0 0-157,0 0 0,-22 21 0,22-21 15,-21 0-15,-1 21 0,-20-21 0,21 0 16,-22 21-16</inkml:trace>
  <inkml:trace contextRef="#ctx0" brushRef="#br0" timeOffset="46936.57">8467 9017 0,'0'0'16,"-22"0"-16,1 0 0,0 0 16,0 0-16,0 0 0,21-21 15,-21 21-15,-1 0 0,1 0 16,0 0-16,0 0 31,42 0 0,0 0-15,0 0-16,1 0 0,-1 0 16,21 0-16,-21 0 0,0 0 0,22 0 15,-1 0-15,-21 0 0,22 0 0,-1 0 16,21 0-16,-20 0 0,20 0 15,-20 0-15,20 0 0,1 0 0,-22-21 16,21 21-16,1 0 0,-1 0 0,22 0 16,-21 0-16,20 0 0,1-21 0,0 21 15,-1 0-15,22 0 0,0-22 16,0 1-16,0 21 0,-1 0 16,22 0-16,-21-21 0,21 21 0,0 0 15,0-21-15,21 21 0,-21 0 0,22 0 16,-22-21-16,0 21 0,0 0 15,0 0-15,0 0 0,0 0 0,0 0 16,21-21-16,-21 21 0,21 0 0,-21 0 16,21 0-16,0 0 0,-21 0 0,21 0 15,-21-22-15,0 22 0,0 0 0,127-21 16,-127 21-16,-21-21 16,21 21-16,-21-21 0,-21 21 0,21-21 15,-1 0-15,-20 21 0,0-22 0,21 22 16,-22-21-16,1 0 0,0 21 15,20-21-15,-20 0 0,0 0 0,-1 21 16,1-22-16,0 22 0,-22-21 16,22 21-16,0-21 0,-1 21 0,1-21 15,0 21-15,20 0 0,-20-21 0,0 0 16,-1 21-16,1 0 0,0-22 0,-1 22 16,1 0-16,0-21 0,-1 21 0,-20 0 15,21-21-15,-1 21 0,1-21 16,0 21-16,-1 0 0,1-21 0,0 21 15,-22 0-15,22-21 0,-22 21 0,1 0 16,-1 0-16,1-22 0,-1 22 0,1-21 16,-22 21-16,22 0 0,-22 0 15,0 0-15,-21 0 0,1 0 16,-1 0-16,0 0 0,-42 0 31,0 0-31,-1 0 0,-20 0 16,0 0-16,-1 0 0,-20 0 0,-1 0 15,1 21-15</inkml:trace>
  <inkml:trace contextRef="#ctx0" brushRef="#br0" timeOffset="48331.98">7747 9567 0,'21'0'0,"-42"0"0,63 0 16,-21 0-16,1 0 0,-1 0 15,0-21-15,0 21 0,0 0 16,0 0-16,1 0 0,-1-21 16,0 21-16,0-21 0,21 21 15,-20 0-15,-1 0 0,21 0 0,-21-21 16,22 21-16,-22 0 0,21 0 0,0 0 16,1-21-16,-1 21 0,0 0 15,1 0-15,-1-22 0,22 22 0,-22 0 16,21-21-16,-20 21 0,20 0 0,1-21 15,-1 21-15,1-21 0,-1 21 0,1-21 16,20 21-16,-20 0 0,21-21 16,-22 21-16,43-22 0,-21 22 0,20 0 15,1-21-15,0 0 0,0 21 16,0-21-16,0 21 0,21 0 0,0-21 0,0 0 16,0 21-16,0 0 15,21-22-15,-21 22 0,0-21 0,0 21 16,0-21-16,21 21 0,-21-21 0,21 0 15,-21 21-15,21-21 0,0 21 0,1-22 16,-1 22-16,21-21 0,-21 21 16,22-21-16,-22 21 0,21-21 0,-21 21 15,0-21-15,22 21 0,-22-21 0,0-1 16,21 22-16,-20-21 0,-1 21 0,21-21 16,-21 0-16,22 21 0,-22-21 0,21 21 15,-21-21-15,22 21 16,-1 0-16,-21-22 0,21 22 0,-20 0 15,-1-21-15,21 21 0,-21 0 0,-21 0 16,21-21-16,1 21 0,-22 0 0,0 0 16,-22 0-16,1 0 0,0-21 15,0 21-15,-21 0 0,-1 0 0,-20 0 16,-1 0-16,1-21 0,-22 21 0,-21 0 16,22 0-16,-22 0 0,0 0 15,-42 0 16,0 0-31,-1 0 0,-20 0 16,0 0-16,-1 0 0,-20 0 16</inkml:trace>
  <inkml:trace contextRef="#ctx0" brushRef="#br0" timeOffset="51624.43">12150 7641 0,'0'-21'16,"0"0"15,0 0 0,-22 21 47,1 0-62,21 21 0,0 0-16,-21 0 0,21 0 15,-21 1-15,21-1 16,0 0-16,0 0 0,0 0 0,0 0 15,0 1-15,0-1 0,0 0 0,0 0 16,0 21-16,0-20 16,0 20-16,0 0 0,21-21 0,-21 22 15,21-1-15,-21 0 0,0 1 0,0-1 16,0 0-16,0 1 0,0-22 0,0 21 16,0 1-16,0-1 0,0 0 0,0 1 15,0-1-15,0 0 0,0 1 16,0-1-16,0 0 0,0 22 0,0-22 15,0 0-15,0 22 0,-21-22 0,21 22 16,0-22-16,-21 0 0,21 22 0,-21-22 16,21 1-16,0-1 0,0 0 0,-21 22 15,21-22-15,0 0 0,-22 1 0,22-1 16,0 22-16,0-22 0,0 0 16,-21 1-16,21-1 0,0 0 15,-21-21-15,21 22 0,0-1 0,0-21 16,0 0-16,0 1 0,0-1 0,-21 0 15,21 0-15,0-42 32,0 0-17,21 0-15,-21-22 0,0 22 0,21-21 16,0-1-16,1 1 0</inkml:trace>
  <inkml:trace contextRef="#ctx0" brushRef="#br0" timeOffset="53060.17">12065 7578 0,'-21'0'15,"21"21"-15,0 0 31,21-21-15,0 0 0,0 0-1,0 0-15,1 0 16,-1 0-16,0 0 0,0 0 0,0 0 16,0 0-16,1 0 0,20 0 15,-21 0-15,0 0 0,22 0 16,-22 0-16,21 0 0,0 0 0,-20 0 15,20 0-15,0 0 0,1 0 0,-1 0 16,0 0-16,22 0 0,-22-21 0,22 21 16,-1 0-16,1 0 0,-1 0 15,1-21-15,-1 21 0,1 0 0,-1 0 16,1-21-16,-1 21 0,-21-22 0,22 22 16,-22 0-16,22 0 0,-22-21 0,22 21 15,-22 0-15,21 0 0,1-21 16,-22 21-16,22 0 0,-22 0 0,22 0 15,-22 0-15,0-21 0,1 21 0,-1 0 16,0 0-16,1 0 0,-22 0 16,21 0-16,-21 0 0,0 0 0,1 0 15,-1 0 1,-21 21 15,21-21-31,-21 21 0,0 0 0,0 1 16,0-1-16,0 0 15,0 0-15,0 0 0,0 0 0,0 1 16,0-1-16,0 0 0,21 0 0,-21 0 16,0 0-16,0 22 0,0-22 15,0 0-15,0 21 0,0-20 0,0 20 0,0 0 16,0-21-16,0 22 0,0-1 0,0 0 16,0 1-16,0-1 15,0 0-15,0 1 0,0-1 0,0 0 16,0 1-16,0-1 0,0 0 0,0 1 15,0-1-15,0 22 0,0-22 0,0 0 16,0 22-16,0-22 0,0 22 0,0-22 16,0 21-16,0-20 0,0-1 0,0 22 15,0-22-15,0 0 0,0 1 0,0-1 16,0 0-16,0 1 0,0 20 16,0-21-16,0-20 0,0 20 0,21 0 15,-21 1-15,0-22 0,0 21 0,0-21 16,0 0-16,0 1 0,0-1 0,0 0 15,0 0-15,0 0 32,-21-21 30,0 0-46,21 21-1,-21-21-15,0 0 16,-1 0-16,1 0 0,0 0 0,0 22 16,0-22-16,0 0 0,-22 0 0,22 0 15,-21 21-15,-1-21 0,1 0 16,0 0-16,-1 0 0,-20 0 16,21 21-16,-22-21 0,1 0 0,-1 0 15,1 0-15,-22 0 0,0 0 0,1 21 16,-1-21-16,-21 0 0,0 0 0,22 0 15,-22 0-15,21 0 0,-21 21 0,22-21 16,-1 0-16,0 0 0,22 0 0,-22 0 16,22 0-16,-1 21 0,1-21 0,-1 0 15,22 0-15,-1 0 0,1 0 0,0 0 16,21 0-16,-1 0 16,1 0-16,0 0 0,21-21 31,0 0-31,0 0 0,21 0 15,0 0-15,1-1 0</inkml:trace>
  <inkml:trace contextRef="#ctx0" brushRef="#br0" timeOffset="53684.81">13102 7811 0,'0'-22'0,"0"44"0,21-44 0,0 1 16,-21 0-16,22 21 0,-1-21 0,0 0 16,0 21-1,-42 0 17,0 0-32,0 0 0,-1 21 0,1-21 15,-21 21-15,21 21 0,-22-20 0,1-1 16,0 21-16,21-21 0,-22 22 0,-20-1 15,20 0-15,1 1 0,0-1 0,-1 0 16,-20-21-16,21 22 0,-1-1 16,22-21-16,-21 22 0,-1-22 0,22 0 15,0 0-15,0 0 0,0 0 16,21-42 15,21 0-31,0 0 16,0 0-16,0 0 15,22-1-15,-22 1 0</inkml:trace>
  <inkml:trace contextRef="#ctx0" brushRef="#br0" timeOffset="54084.58">13949 7535 0,'0'0'0,"-21"0"15,-1 22 1,1-22-16,0 21 0,0 0 16,0 0-16,-22 0 0,22 0 0,0 1 15,-21 20-15,-1-21 0,1 21 0,0 1 16,-1-22-16,1 21 0,-21 22 0,20-22 15,-20 0-15,-1 1 0,1-1 0,-1 22 16,1-22-16,-1 0 0,1 1 16,-1-1-16,1 0 0,20 1 15,-20-1-15,21 0 0,-1-21 0,1 22 0,0-22 16,-1 0-16,22 21 0,-21-20 0,21-1 16,-1 0-16,1-21 0,0 21 15,21 0-15,21-42 31,-21 0-31,21 21 16,1-21-16,-1 0 0,0-1 0,0 1 16</inkml:trace>
  <inkml:trace contextRef="#ctx0" brushRef="#br0" timeOffset="54493.48">13949 7916 0,'0'22'16,"-21"-22"0,21 21-16,-22 0 0,1 0 0,0 0 15,0 0-15,0 1 0,0 20 0,-22-21 16,22 21-16,-21 1 0,-1-22 15,1 21-15,0 1 0,-1-1 0,-20-21 0,-1 21 16,1 1-16,-1-1 0,-20 0 16,20 1-16,-20-1 0,-1 22 15,21-22-15,1 0 0,-1 1 0,1 20 16,-1-21-16,1-20 0,21 20 0,-1 0 16,-20 1-16,42-22 0,-22 21 0,1-21 15,21 0-15,0 1 0,-1-1 0,1-21 16,21 21-16,21-21 31,1 0-31,-1-21 0,0 0 16,21 21-16,-21-22 0,22-20 0,-1 21 15,0 0-15,1-22 0,-1 22 0,22-21 16</inkml:trace>
  <inkml:trace contextRef="#ctx0" brushRef="#br0" timeOffset="54884.41">14309 8340 0,'-22'21'15,"1"-21"-15,0 21 0,0 0 0,-21 0 16,20 1-16,-20-1 0,0 21 15,-1-21-15,1 0 0,0 22 0,-22-22 16,22 21-16,0 1 0,-22-1 0,1 0 16,-1 1-16,-21 20 0,22-21 15,-22 22-15,1-22 0,20 22 0,-21-22 16,1 0-16,20 22 0,-20-22 0,20 1 16,1-1-16,-1 0 0,22-21 0,-22 22 15,22-1-15,0-21 0,-1 0 0,1 22 16,21-22-16,0 0 0,-1-21 0,1 21 15,0-21-15,42 0 32,0-21-32,1 0 0,-1 0 15,0 0-15,21-1 0,1 1 0,-1 0 16,0-21-16,22 21 0,-22-22 0,22 22 16,20-21-16</inkml:trace>
  <inkml:trace contextRef="#ctx0" brushRef="#br0" timeOffset="55240.2">14436 8763 0,'0'0'16,"21"0"-16,-21 21 31,-21-21-31,-1 21 0,1-21 0,0 22 16,0-1-16,-21 0 0,-1 21 0,1-21 15,0 1-15,-1 20 0,1-21 0,0 21 16,-22 1-16,22-22 0,-22 21 0,1 1 16,-1-1-16,1 0 0,-1 1 0,1-22 15,-1 21-15,1 0 0,-1 1 0,1-1 16,-1 0-16,1-20 0,20 20 16,1-21-16,0 21 0,-1-20 0,22-1 15,-21 0-15,21-21 0,21 21 16,-21 0-16,42-42 31,0 0-31,0 21 0,0-21 16,22 0-16,-22-1 0,21 1 0,0 0 15,1 0-15,-1 0 0,22 0 0,-22-22 16</inkml:trace>
  <inkml:trace contextRef="#ctx0" brushRef="#br0" timeOffset="55552.02">14499 9144 0,'0'0'0,"21"0"0,0 0 15,-21 21 17,-21 0-32,0 1 0,0-1 15,-21 0-15,20 0 0,-20 0 0,0 0 16,-1 1-16,1 20 0,0-21 0,-22 0 15,22 22-15,0-22 0,-22 21 16,22 0-16,-22-20 0,22 20 0,-22-21 16,22 21-16,-21 1 0,20-22 0,1 0 15,-22 21-15,22-20 0,21-1 16,-21 0-16,20 0 0,1 0 0,0-21 16,0 21-16,0-21 0,21 22 15,0-44 1</inkml:trace>
  <inkml:trace contextRef="#ctx0" brushRef="#br0" timeOffset="57420.48">12827 7789 0,'0'-21'0,"0"0"15,21 21-15,-21-21 0,21 21 16,-21-21-16,0 0 15,21-1-15,-21 1 16,0 0 0,-21 21 15,0 21-15,0 0-16,0 1 0,-22-22 0,22 21 15,-21 0-15,0 21 0,20-21 16,-20 1-16,0 20 0,-1-21 0,-20 21 15,21 1-15,-1-1 0,1-21 0,0 22 16,-22-1-16,43 0 0,-21-21 16,-1 22-16,22-22 0,-21 0 15,21 0-15,-1 0 0,22 1 0,22-22 32,-1 0-32,0-22 15,0 1-15,0 21 0,22-42 0,-22 21 16,21 0-16,0-1 0</inkml:trace>
  <inkml:trace contextRef="#ctx0" brushRef="#br0" timeOffset="57896.14">13462 7599 0,'0'0'0,"21"0"0,43-42 16,-43 42-16,-21-22 15,21 22-15,-42 0 32,0 22-32,-1-1 15,-20 0-15,0 0 0,21 0 0,-22 22 16,-20-22-16,20 21 0,1 0 0,-21 1 16,20-1-16,-20 0 0,-1 22 15,22-22-15,-22 22 0,22-22 0,-21 22 16,-1-1-16,22-21 0,-1 22 0,-20-22 15,21 1-15,-1 20 0,1-21 16,21-20-16,-22 20 0,22 0 0,0-21 0,21 1 16,0-1-16,-21-21 0,21 21 15,0-42 1,21 21-16,-21-21 16,21-1-16,0 1 0,1 0 0,-1 0 15</inkml:trace>
  <inkml:trace contextRef="#ctx0" brushRef="#br0" timeOffset="58340.89">14393 7578 0,'0'0'16,"21"-21"-16,-21-1 16,-21 22-1,0 0-15,0 0 0,0 22 16,0-1-16,-1-21 0,-20 42 16,21-21-16,-21 0 0,-1 22 0,1-22 15,0 21-15,-22 1 0,22-1 16,-22 21-16,22-20 0,-22 20 0,1 1 15,-22-22-15,22 22 0,-22-1 0,0 1 16,22-1-16,-22-21 0,1 22 0,-1-1 16,0 1-16,22-22 0,-22 22 15,22-22-15,-1 22 0,1-22 0,20 0 16,1 1-16,-22-22 0,43 21 0,-21-21 16,21 0-16,0-21 0,-1 22 0,22-44 31,22 1-31,-1 0 15,0 0-15,0 0 0,0 0 16,22-22-16,-22 1 0,21 0 16,0 20-16,22-20 0</inkml:trace>
  <inkml:trace contextRef="#ctx0" brushRef="#br0" timeOffset="58708.68">14499 7916 0,'0'0'0,"-21"22"15,0-22 1,0 21-16,-1 0 16,-20 0-16,21 0 0,-21 22 0,-1-22 15,-20 21-15,20 0 0,1 1 0,-21-1 16,20 0-16,-20 1 0,20-1 0,-20 0 15,21 1-15,-22 20 0,1-20 0,-1 20 16,1-21-16,-1 22 0,1-22 0,-22 22 16,21-1-16,-20-20 0,20 20 15,1-21-15,-22 1 0,22-1 0,20 0 16,1 1-16,0-22 0,-1 21 0,22-21 16,0 1-16,21-1 15,21-42 1,0-1-16,0 1 15,1 21-15,-1-21 0,21 0 0,0-21 16,-20 20-16,41 1 0,-21 0 16</inkml:trace>
  <inkml:trace contextRef="#ctx0" brushRef="#br0" timeOffset="59054.48">14563 8382 0,'0'0'0,"0"21"16,0 0-16,-22-21 0,1 22 15,0-1-15,0 0 0,0 0 0,-22 0 16,22 0-16,-21 1 0,0 20 16,20-21-16,-20 21 0,0 1 0,-22-1 15,22 0-15,0 1 0,-22-1 0,22 0 16,-22 22-16,1-22 0,-1 22 0,1-22 15,-22 0-15,22 22 0,-1-22 0,-21 1 16,22-1-16,21 0 0,-22 1 0,22-1 16,-1 0-16,1-21 0,0 1 0,21-1 15,-1 0-15,1 0 0,42-21 47,1-21-47,20 0 0,-21 0 16,21-22-16,1 22 0,-1 0 0,0-21 15</inkml:trace>
  <inkml:trace contextRef="#ctx0" brushRef="#br0" timeOffset="59373.81">14541 8805 0,'0'22'16,"-21"-22"-16,0 21 15,0 0-15,0 0 0,-22 0 0,22 0 16,-21 1-16,0 20 0,-1-21 0,1 21 16,-22 1-16,22-1 0,-21 0 0,20 1 15,1-1-15,-22 0 0,22 1 0,-21 20 16,-1-20-16,1-1 0,-1 0 0,22 22 16,-22-22-16,1 0 0,-1 1 0,22-1 15,0-21-15,-1 22 0,1-22 16,0 21-16,20-21 0,1-21 0,0 21 15,0 1-15,42-22 32,0-22-32,-21 1 0,43 21 0,-22-21 15,21 0-15,-21 0 0,22-22 16,-1 22-16,0 0 0</inkml:trace>
  <inkml:trace contextRef="#ctx0" brushRef="#br0" timeOffset="59659.65">14457 9313 0,'0'0'0,"21"0"0,-21 22 31,-21-22-31,0 21 16,-1 0-16,1-21 0,-21 21 16,21 0-16,-22 0 0,22 1 0,-21-1 15,21 0-15,-22 0 0,22 0 0,-21 0 16,0 1-16,20-1 0,-20 0 0,21 0 15,-21 0-15,-1 22 0,22-22 0,-21 0 16,21 0-16,-1-21 0,1 21 0,0 0 16,0-21-16,21 22 0,-21-22 15,42-22 1,0 1-16,0 21 16,0-21-16,22 0 0,-22 0 0,21 0 15,1-1-15,-1 1 0</inkml:trace>
  <inkml:trace contextRef="#ctx0" brushRef="#br0" timeOffset="59879.53">14563 9419 0,'0'0'15,"21"0"-15,0 0 0,-21 21 32,-21 1-32,0-22 0,-1 21 0,1 0 15,-21 0-15,21 0 0,0 0 0,-22 1 16,22-1-16,0 0 0,-21 0 15,20 0-15,1 0 0,-21 1 0,21-1 16,0 0-16,-1-21 0,-20 21 0,21 0 0,0-21 16,0 21-16,-1-21 15,1 0-15,0 0 0,0 0 0,0 0 16,0 0-16,-1 0 0</inkml:trace>
  <inkml:trace contextRef="#ctx0" brushRef="#br0" timeOffset="60206.1">13716 9483 0,'-42'0'15,"20"0"-15,1 0 16,0 21-16,-21-21 0,21 21 0,-1 0 15,-20 0-15,0 1 0,-1-1 0,-20 0 16,21 21-16,-22-21 0,22 1 16,-22 20-16,22-21 0,-22 21 0,22-20 15,0 20-15,-22-21 0,22 0 0,0 22 16,-1-22-16,-20 0 0,42 0 0,-22 0 16,1 0-16,21 1 0,0-1 0,-1 0 15,1-21-15,0 0 16,42-21-1,0 21-15,1-21 0,-1-1 0,0 1 16,0-21-16,21 21 0,1 0 0</inkml:trace>
  <inkml:trace contextRef="#ctx0" brushRef="#br0" timeOffset="60424.97">13271 9610 0,'0'0'16,"43"-21"-16,-1-1 0,-21 1 0,0 0 0,1 21 15,-22-21-15,-22 21 16,1 0-16,-21 21 0,0 0 15,-1 0-15,1 1 0,0-1 0,-1 0 16,-20 21-16,20-21 0,-20 1 16,21 20-16,-1-21 0,1 21 0,0-20 15,20-1-15,-20 0 0,21 0 0,-21 0 16,20 0-16,1 1 0,21-44 47,0 1-47,21 0 0,-21 0 0</inkml:trace>
  <inkml:trace contextRef="#ctx0" brushRef="#br0" timeOffset="96900.72">8530 7345 0,'0'21'16,"0"0"0,0-42 93,0 0-109,21 0 16,0 0-16,-21-1 0,22 1 15,-22 0-15,21 0 0,0 0 16,0 0-16,-21-1 0,21 1 15,0 0-15,1 0 0,-22 0 0,21 0 16,0-1-16,0 1 0,0 0 0,0 0 16,1 0-16,-1 0 0,0-22 0,-21 22 15,21 0-15,0-21 0,0 20 16,1 1-16,20-21 0,-21 0 16,0 20-16,0-20 0,1 21 0,-1-21 15,0 20-15,0-20 0,0 21 0,0 0 16,22-22-16,-22 22 0,0 0 15,0 0-15,0 0 0,1-22 0,-1 22 16,0 0-16,0 0 0,0 0 0,0 0 16,1-1-16,-1 1 0,21-21 15,-21 21-15,22 0 0,-22-1 0,21 1 16,-21 0-16,22-21 0,-22 21 0,21-1 16,0 1-16,-20 0 0,20 0 0,0-21 15,-21 20-15,22 1 16,-22 0-16,21 0 0,-21 0 0,22-22 0,-22 22 15,21 0-15,-21 0 0,22 0 16,-22 0-16,21-1 0,-21 1 0,22 0 16,-22 0-16,21 0 0,-21 0 15,1-1-15,20 1 0,-21 0 0,21 0 16,-20 0-16,20 0 0,-21-1 0,21 22 16,-20-21-16,-1 0 0,21 0 15,-21 21-15,0-21 0,1 0 0,20 21 16,-21-22-16,0 22 0,22-21 0,-22 21 15,0-21-15,0 0 0,0 21 16,22-21-16,-22 21 0,0-21 16,0 21-16,21-22 0,-20 22 0,-1-21 0,0 0 15,0 21-15,21-21 0,-20 21 16,-1-21-16,0 21 0,0-21 16,21 21-16,-20-22 0,-1 1 0,21 21 15,-21-21-15,0 21 0,22-21 0,-22 21 16,21-21-16,-21 21 0,22-21 0,-22 21 15,21-22-15,-21 1 0,22 21 16,-22-21-16,21 21 0,-21 0 0,1-21 16,20 21-16,-21-21 0,21 21 0,-20-21 15,20 21-15,-21-22 0,21 22 16,-20-21-16,20 21 0,0-21 16,-21 21-16,22 0 0,-22-21 0,0 21 0,21 0 15,-20-21-15,20 21 0,-21 0 16,0-21-16,22-1 0,-22 22 15,21 0-15,0-21 0,-20 21 0,20 0 16,0 0-16,1-21 0,-1 21 0,-21 0 16,21-21-16,1 21 0,-1-21 0,0 21 15,1 0-15,20-21 0,-20 21 16,-22 0-16,21-22 0,0 22 0,1 0 16,-1 0-16,-21-21 0,22 21 0,-1 0 15,0 0-15,-21-21 16,22 21-16,-1-21 0,0 21 0,1 0 15,-1 0-15,0-21 0,22 21 0,-22 0 16,1 0-16,-1 0 0,0 0 0,1 0 16,-1-21-16,0 21 0,22 0 15,-22 0-15,-21 0 0,22 0 0,-1 0 16,0 0-16,-21 0 0,22 0 0,-22 0 16,21 0-16,-21 0 0,22 0 0,-1 0 15,0 0-15,-20 0 0,20 0 16,0 0-16,1 0 0,-1 0 0,0 0 15,1 0-15,-1 0 0,21 0 0,-20 0 16,-1 0-16,0 0 0,22 0 16,-22 0-16,1 0 0,-1 0 15,0 0-15,1 0 0,-1 0 0,0 0 16,1 0-16,-1 21 0,0-21 0,1 0 16,-1 0-16,0 21 0,1-21 15,-1 0-15,0 21 0,1-21 0,-1 21 16,0-21-16,1 0 0,-1 21 0,0-21 15,1 22-15,-22-22 0,21 0 0,0 21 16,1-21-16,-1 21 0,0-21 16,1 21-16,-22-21 0,21 21 0,1-21 15,-22 21-15,21-21 0,-21 22 0,22-22 16,-22 21-16,21-21 0,0 21 16,-20-21-16,20 21 0,-21 0 0,21-21 15,-20 21-15,20-21 0,0 22 16,-21-22-16,22 21 0,-1 0 0,-21-21 15,22 21-15,-1-21 0,-21 21 0,21 0 16,1-21-16,-1 22 0,-21-1 0,22-21 16,-1 21-16,-21 0 0,21 0 15,1 0-15,-22-21 0,21 22 0,-21-1 16,22 0-16,-1 0 0,-21 0 0,22-21 16,-22 21-16,21 1 0,0-1 15,-20 0-15,20 0 0,0 0 16,-21-21-16,22 21 0,-1 1 0,0-1 15,1 0-15,-22 0 0,21 0 0,1 0 16,-1 1-16,-21-22 0,21 21 0,1 0 16,-1 0-16,-21 0 0,22 0 15,-22 1-15,21-1 0,22 21 16,-43-42-16,21 21 0,-21 0 16,0 1-16,22-1 0,-22 0 0,21 0 0,-21 0 15,22 0-15,-22 1 0,21-1 0,-21 0 16,1 0-16,20 0 15,-21 0-15,0 1 0,43-1 16,-43 0-16,0 0 0,0-21 0,0 21 16,1-21-16,-22 21 0,-22-21 47,1-21-47,0 0 15,0 21-15</inkml:trace>
  <inkml:trace contextRef="#ctx0" brushRef="#br0" timeOffset="99543.76">8594 8065 0,'0'0'0,"0"21"15,0 0 1,0 0 15,0-42 32,0 0-48,21 0-15,0-1 16,-21 1-16,0 0 15,21 0-15,0 0 0,0 0 16,-21-1-16,22 1 0,-1 0 16,-21 0-16,21 0 0,0 0 15,-21-1-15,21 1 0,0 0 16,1 0-16,-1 0 0,-21 0 0,21-22 16,0 22-16,0 0 0,0 0 0,1-22 15,-1 22-15,0 0 0,0-21 16,0 21-16,-21-1 0,21-20 0,1 21 15,-1 0-15,0 0 0,-21-1 0,21 1 16,0-21-16,0 21 0,-21 0 0,22-1 16,-1 1-16,0 0 0,0 0 15,-21 0-15,21 0 0,0-1 0,1 1 16,-1 0-16,0 0 0,0 0 16,0 21-16,-21-21 0,21-1 0,1 1 15,-1 0-15,0 0 0,0 0 16,0 0-16,22 21 0,-22-22 0,0 1 15,0 0-15,0 0 0,0 0 0,22 0 16,-22-22-16,0 22 0,21 0 16,-20 0-16,-1 0 0,21-1 0,-21-20 15,22 21-15,-22 0 0,21-22 0,-21 22 16,0 0-16,22 0 0,-22 0 0,21 0 16,-21-1-16,1 1 0,20 0 15,-21 0-15,0 0 0,22 0 16,-22-1-16,21 1 0,-21 0 0,0 0 15,22 0-15,-22 0 0,21-1 16,1 1-16,-22 0 0,21 0 0,-21 0 16,22 0-16,-1-1 0,-21-20 0,21 21 15,1 0-15,-22 0 0,21-1 0,1 1 16,-22 21-16,21-21 0,-21 0 16,22 0-16,-1 0 0,-21-1 15,21 1-15,1 0 0,-22 0 0,21 0 16,1 21-16,-22-21 0,21-1 0,0 1 15,-20 0-15,20 0 0,0 0 16,-21 0-16,22 21 0,-1-22 0,-21 1 16,22 0-16,-1 21 0,-21-21 0,21 0 15,-20 0-15,20 21 0,-21-22 16,21 1-16,-20 21 0,20-21 0,-21 0 16,21 0-16,1 21 0,-22-21 0,21-1 15,-21 1-15,22 0 0,-1 21 16,-21-21-16,22 0 0,-1 0 0,-21-1 15,21 22-15,-20-21 0,-1 0 0,21 0 16,-21 21-16,0-21 0,22 0 16,-22-1-16,0 22 0,21-21 0,-20 0 15,20 21-15,-21-21 0,0 21 0,22-21 16,-22 0-16,21 21 0,-21-22 0,22 22 16,-22 0-16,21-21 15,-21 21-15,0 0 0,22-21 0,-22 21 16,0 0-16,0-21 0,0 21 0,1 0 15,-1 0-15,0-21 0,0 21 16,0 0-16,0-21 0,1 21 0,-1 0 16,0 0-16,0 0 0,0-22 0,0 22 15,1 0-15,-1 0 16,0-21-16,0 21 0,0 0 0,0 0 16,1 0-16,-1 0 0,0-21 0,21 21 15,-21 0-15,22 0 0,-22 0 0,21-21 16,1 21-16,-1 0 0,-21 0 0,21 0 15,1-21-15,-1 21 16,0 0-16,1 0 0,-1 0 0,0 0 16,1-21-16,-1 21 0,0 0 0,1 0 15,-1 0-15,-21 0 0,22 0 16,-22 0-16,21-22 0,-21 22 0,22 0 16,-22 0-16,0 0 0,21 0 0,-21 0 15,1 0-15,20 0 0,-21 0 0,0 0 16,22 0-16,-22 0 0,0 0 15,21 0-15,-21 0 0,1 0 0,20 0 16,-21 0-16,0 0 0,22 0 0,-22 0 16,21 0-16,0 0 0,-20 0 15,20 22-15,-21-22 0,21 0 16,-20 0-16,20 0 0,-21 0 0,21 21 16,-20-21-16,20 0 0,-21 0 0,21 0 15,-20 0-15,-1 21 0,0-21 16,21 0-16,-21 21 0,1-21 0,20 0 15,-21 0-15,0 0 0,0 21 0,1-21 16,20 0-16,-21 0 0,0 21 0,22-21 16,-22 0-16,0 0 0,0 22 15,0-22-15,22 0 0,-22 21 16,0-21-16,0 0 0,0 21 0,22-21 16,-22 0-16,0 21 0,0-21 0,0 0 15,0 0-15,1 21 0,20 0 16,-21-21-16,0 0 0,0 22 0,1-22 15,-1 21-15,21-21 0,-21 21 0,0-21 16,1 21-16,-1-21 0,0 21 16,21-21-16,-21 21 0,1-21 0,-1 22 15,21-22-15,-21 21 0,0-21 0,22 21 16,-22-21-16,0 21 0,0-21 16,22 21-16,-22-21 0,0 21 0,0-21 15,0 22-15,22-22 0,-22 21 16,0-21-16,0 21 0,0-21 0,0 21 15,1-21-15,-1 21 0,0-21 0,0 21 16,21-21-16,-20 22 0,-1-22 16,0 21-16,0-21 0,0 21 0,0-21 15,-21 21-15,22-21 0,-1 21 0,0-21 16,0 21-16,0-21 0,0 22 0,-21-1 16,22-21-16,-1 21 0,0-21 15,0 21-15,0-21 0,0 21 0,1 0 16,-1 1-16,0-22 0,0 21 15,0 0-15,0-21 0,1 21 16,20 0-16,-21-21 0,0 21 16,0 1-16,1-1 0,-1-21 0,0 21 15,21 0-15,-21 0 0,1-21 0,-22 21 16,21 1-16,0-22 0,0 21 0,0 0 16,0 0-1,1 0-15,-22 0 16,21-21-16,-21 22 0,0-1 15,21-21 1,-21 21-16,21-21 16,-42 0 46,0-21-46,0 0-16</inkml:trace>
  <inkml:trace contextRef="#ctx0" brushRef="#br0" timeOffset="100700.57">8615 6731 0,'0'0'0,"0"-21"0,0 0 16,0 42 15,0 0-15,0 21-16,0-20 0,0-1 15,0 0-15,0 21 0,0-21 16,0 22-16,0-1 0,0-21 0,0 22 16,0-1-16,0 0 0,0 1 0,-21-1 15,21 0-15,-22-21 0,22 22 16,-21-22-16,21 21 0,0-21 16,0 1-16,0-1 0,0 0 15,-21-21-15,21 21 16,21-21 15,0 0-31,22 0 16,-22 0-16,21 0 0,-21 0 0,22 0 15,-1 0-15,22 0 0,-22 21 0,0-21 16,22 0-16,-1 0 0,-20 21 0,20-21 16,-21 0-16,22 0 0,-22 0 15,1 0-15,-1 0 0,0 22 0,1-22 16,-1 0-16,-21 0 0,21 0 15,-20 0-15,-1 0 0,0 0 0,0 0 16</inkml:trace>
  <inkml:trace contextRef="#ctx0" brushRef="#br0" timeOffset="101880.4">18436 4614 0,'-21'-21'0,"0"21"16,0 0-16,21 21 47,0 1-32,0-1-15,0 0 16,0 0-16,21 21 15,0-20-15,0-1 0,-21 0 0,21 21 16,0 1-16,1-1 0,-1-21 0,0 21 16,21 1-16,-21-1 0,1 0 15,-1 1-15,21-22 0,-21 21 0,0 1 16,1-22-16,-1 21 0,0-21 0,0 22 16,0-22-16,0 0 0,1 21 0,-1-21 15,0 1-15,-21 20 0,0-21 16,21 0-16,-21 0 0,0 1 0,0-1 15,0 0-15,0 0 16,-21 0-16,0-21 0,0 21 0,-1 1 16,1-22-16,0 21 0,-21 0 0,-1 0 15,1-21-15,0 21 0,-1 0 16,-20 1-16,-1-1 0,1 0 0,-1 0 16,1 0-16,-1 0 0,1 1 0,21-1 15,-22 0-15,22 0 0,-1 0 0,1 0 16,0 1-16,21-1 0,-22 0 15,22 0-15,0 0 0,0 0 16,-22-21-16,43 22 0,-21-1 0,0-21 0,21 21 16,-21-21-16,21 21 0,0 0 15,0 0 17</inkml:trace>
  <inkml:trace contextRef="#ctx0" brushRef="#br0" timeOffset="108356.04">12107 6033 0,'0'0'0,"21"-43"15,1 22-15,-1 21 16,-21-21-16,0 0 0,21 0 0,-21-1 0,21 22 15,-21-21-15,21 0 0,-21 0 0,0 0 16,0 0-16,0-1 16,0 1-16,0 0 0,0 0 15,0 0-15,-21 21 0,0 0 16,0-21-16,0 21 0,-22 0 16,22 0-16,-21 0 0,21 0 0,-22 0 15,22 21-15,0 0 0,-21 0 0,20 0 16,1 0-16,0 22 0,0-22 15,21 21-15,0-21 0,-21 22 0,21-1 16,0-21-16,0 22 0,0-1 0,0-21 16,0 0-16,0 0 0,0 1 0,21-1 15,0 0-15,0 0 0,0-21 16,1 0-16,-1 0 0,0 0 16,0 0-16,0 0 0,22-21 0,-22 0 15,0 0-15,0-1 0,0 1 16,-21 0-16,21-21 0,1 21 15,-22-1-15,0-20 0,0 21 0,0-21 16,0 20-16,0-20 0,0 21 0,0-21 16,0 20-16,0 1 0,0 0 15,-22 21-15,1 0 16,0 0-16,21 21 0,0 0 16,0 1-16,0-1 0,0 0 15,0 0-15,0 21 0,0-20 16,0 20-16,0-21 0,21 0 0,-21 0 0,21 22 15,-21-22-15,22 0 0,-1 0 16,0-21-16,0 21 0,0-21 16,0 0-16,1 0 0,-1 0 15,0 0-15,0 0 0,0 0 0,0 0 16,1-21-16,-1 0 0,0 0 0,42-106 31,-41 85-31,-22 20 0,0-41 0,0 21 16,0-1-16,0 1 0,0-22 0,0 22 15,0 0-15,0-1 0,0 1 0,0 0 16,0 21-16,0-1 0,0 1 16,0 0-16,0 42 31,0 0-31,0 1 0,0-1 0,0 21 16,0-21-16,0 22 0,0-1 15,0 0-15,0 1 0,0-1 0,0 0 16,21 1-16,-21-1 0,21-21 0,-21 21 15,0 1-15,21-22 0,0 0 0,-21 0 16,21 0-16,1 1 0,-1-1 16,0 0-16,0-21 0,0 0 15,22 0-15,-22 0 0,0 0 0,0 0 16,0-21-16,0 21 0,1-21 16,-1-1-16,0 1 0,0 0 15,0 0-15,-21 0 0,0 0 0,0-1 16,0-20-16,0 21 0,0 0 0,0-22 15,0 22-15,0 0 0,0 0 0,0 0 16,-21 21-16,0 0 16,0 0-1,21 21-15,-21-21 0,21 21 0,0 0 16,0 0-16,0 22 0,0-22 0,0 0 16,0 0-16,0 0 0,0 1 15,0-1-15,0 0 0,0 0 16,21 0-16,0-21 0,-21 21 0,21-21 15,0 0-15,0 22 0,1-22 0,20 0 16,-21 0-16,21 0 0,-20 0 16,20 0-16,-21-22 0,21 22 0,-20-21 15,20 0-15,-21 0 0,0 0 0,0 0 16,22-1-16,-43 1 0,21-21 0,-21 21 16,0 0-16,0-1 0,0-20 15,0 21-15,-21 0 0,0 0 16,-1 21-16,1 0 0,0 0 15,0 0-15,0 21 0,0 0 16,21 0-16,-22-21 0,22 21 16,0 0-16,0 1 0,0-1 0,0 0 15,0 0-15,22-21 0,-22 21 0,21 0 16,0 1-16,0-22 0,21 21 16,-20 0-16,-1-21 0,0 21 0,0-21 15,0 21-15,0-21 0,1 21 16,-1-21-16,0 0 0,0 0 0,0 0 15,0 0-15,1 0 16,-1 0-16,0 0 0,0 0 16,0 0-16,0-21 0,1 21 0,-22-21 15,21 0-15,0 0 0,-21 0 16,21-1-16,-21 1 0,0-21 16,0 21-16,0 0 0,0-1 15,0 1-15,0 0 0,0 0 16,0 42 15,0 0-31,0 0 16,-21 1-16,21-1 0,0 0 0,0 0 15,-21 0-15,21 0 0,0 1 0,0-1 16,0 0-16,0 0 0,0 0 0,0 0 16,0 1-1,0-44 16,0 1-15,0 0-16,21 0 16,-21 0-16,0 0 0,0-1 0,21 1 15,0 0-15,-21 0 0,21 0 0,-21 0 16,22-1-16,-1 1 0,0 21 0,0-21 16,0 21-16,0 0 0,1 0 15,-1 0-15,0 0 0,0 0 0,0 21 16,0 0-16,1 1 0,-22-1 0,0 0 15,21 0-15,-21 0 0,21 0 0,-21 1 16,0-1-16,0 0 16,21-21-16,0 21 0,-21 0 0,21-21 15,-21 21-15,85 1 16,-64-22-16,0 0 0,1 0 16,-1 0-16,21 0 0,-21 0 0,0-22 15,1 1-15,-1 21 0,0-21 16,0 0-16,0 0 0,0 0 0,1 21 15,-22-22-15,0 1 0,21 0 0,-21 0 16,0 0-16,0 0 0,0-1 0,0 1 16,0 0-16,0 0 0,-21 0 15,21 0-15,-22 21 0,1 0 0,0 0 16,0 0-16,0 0 16,0 21-16,-1-21 0,22 21 15,-21 0-15,21 21 0,-21-20 16,0-1-16,21 0 0,0 21 0,0-21 15,0 1-15,0-1 0,0 0 0,0 0 16,0 0-16,0 0 0,0 1 16,21-22-16,0 0 15,0 0-15,1 0 16,-1-22-16,0 1 0,0 0 16,-21 0-16,21 0 0,-21 0 15,0-1-15,21 1 0,-21 0 0,0 0 16,0-21-16,0 20 0,0 1 15,0 0-15,0 0 0,0 0 0,0 0 16,0 42 15,0 0-31,0 0 0,0 0 16,0 0-16,0 1 0,0 20 0,0-21 16,0 0-16,0 22 0,0-22 0,22 0 15,-22 0-15,21 0 0,-21 0 0,21-21 16,0 22-16,0-22 15,0 0-15,1 0 0,-1 0 16,0 0-16,0 0 0,0 0 0,0 0 0,-21-22 16,22 1-16,-1 21 0,0-21 15,0 0-15,0 0 0,0-22 0,1 22 16,-22-21-16,21 21 0,0-22 16,0 1-16,0 0 0,-21-1 0,0 1 15,0 0-15,0-1 0,0 1 0,0 0 16,0-1-16,0 1 0,0 21 0,0-21 15,0 20-15,0 1 0,-21 21 16,0 0 0,21 21-16,0 1 0,-21 20 15,21-21-15,0 21 0,0 1 16,0-1-16,0 0 0,0 1 16,0-1-16,0 0 0,0-20 0,0 20 0,0 0 15,0-21-15,0 22 0,21-22 16,-21 0-16,21 0 0,0 0 0,0-21 15,22 22-15,-22-22 0,0 0 16,0 0-16,22 0 0,-22 0 0,0 0 16,21 0-16,-21-22 0,1 22 0,-1-21 15,0 0-15,0 21 0,0-21 0,0 0 16,1 0-16,-22-1 0,0-20 16,0 21-16,0 0 0,0 0 15,0-1-15,0 1 0,0 0 0,0 0 0,-22 21 31,22 21-15,0 0-16,-21 0 0,21 1 16,0-1-16,0 0 0,0 21 0,0-21 15,0 1-15,0-1 0,0 0 0,21 0 16,-21 0-16,22-21 0,-1 21 0,0 1 16,0-22-16,0 0 0,0 21 15,1-21-15,-1 0 0,0 0 16,0 0-16,0 0 0,0 0 0,1-21 0,-1 21 15,0-22-15,0 1 0,0 21 16,-21-21-16,0 0 0,0 0 0,0 0 16,0-1-16,0 1 15,0 0-15,0 0 0</inkml:trace>
  <inkml:trace contextRef="#ctx0" brushRef="#br0" timeOffset="108569.03">14922 5567 0,'0'0'0,"-42"0"0,0 0 0,21 21 16,-1-21-16,1 0 0,21-21 31,21 21-31,1-21 0,20 0 0,0 21 16,1-22-16,-1 22 0,21-21 15,-20 21-15,20-21 0,107-21 16,-128 42-16,0 0 15,-21-21-15,1 21 0,-1-22 16</inkml:trace>
  <inkml:trace contextRef="#ctx0" brushRef="#br0" timeOffset="109372.57">16129 5652 0,'0'0'0,"0"-22"0,0 1 15,0 0-15,21 0 0,-21 0 0,21 0 16,-21-1-16,0 1 16,21 0-16,1 21 15,-22 21 1,0 0-16,21 1 16,-21-1-16,0 0 0,0 21 0,0 1 15,21-22-15,-21 21 0,0-21 0,0 22 16,0-22-16,0 21 0,0-21 15,0 0-15,0 1 0,0-1 0,0 0 16,0 0-16,21-21 16,0 0-1,-21-21-15,21 0 16,-21 0-16,22-1 16,-22 1-16,0 0 0,21-21 0,0 21 15,-21-22-15,21 22 0,-21-21 0,21 21 16,-21-22-16,0 22 0,21 0 0,1 0 15,-1 21 1,-21 21-16,21 0 16,-21 0-16,0 0 0,0 1 0,21-1 15,0 0-15,-21 21 0,21-21 0,-21 1 16,22-1-16,-1 0 0,-21 0 16,21 0-16,0 0 0,0-21 0,0 22 15,1-22-15,-1 0 0,0 0 16,0 0-16,0 0 0,0 0 15,1 0-15,-1-22 0,-21 1 16,0 0-16,0 0 16,0 0-16,0-22 0,0 22 0,0-21 15,0 21-15,0-22 0,0 1 0,-21 21 16,-1-21-16,1 20 0,0 1 0,0 0 16,0 0-16,0 21 15,-1 0-15,22 21 16,0 0-1,0 0-15,0 1 0,0-1 0,0 0 16,0 0-16,22 0 0,-1 0 16,0 1-16,0-1 15,0 0-15,0-21 0,1 21 0,-1-21 16,0 0-16,21 21 0</inkml:trace>
  <inkml:trace contextRef="#ctx0" brushRef="#br0" timeOffset="110249.07">17187 5673 0,'0'0'15,"0"-43"1,0 22-16,0 0 0,0 0 0,-21 21 16,0 0-16,0 0 15,0 0-15,-1 21 16,22 0-16,0 0 0,-21 1 0,0-1 16,21 0-16,-21 0 0,21 21 15,0-20-15,0-1 0,0 0 0,0 0 16,0 0-16,0 0 0,0 1 0,0-1 15,0 0 1,21-21-16,0 0 0,0 0 16,1 0-16,-1-21 0,0 0 15,0-1-15,0 1 0,0 0 16,-21 0-16,22 0 0,-1 0 16,-21-1-16,21 1 0,-21 0 0,0 0 15,21 0-15,-21 0 0,0 42 31,0 0-15,0 0-16,0 0 16,0 0-16,0 1 0,0-1 15,0 0-15,0 0 16,21-21-16,0 0 16,1 0-16,-1 0 15,0 0-15,0 0 16,0 0-16,0 0 0,-21-21 15,22 21-15,-1-21 0,-21 0 0,0-1 16,0 1-16,0 0 16,0 0-1,0 42 17,0 0-32,0 0 15,0 1-15,0-1 16,0 0-16,0 0 15,21 0-15,0-21 16,0 0-16,0 21 0,1-21 16,-1 0-16,0 0 0,0 0 15,0 0-15,0-21 0,1 0 0,-1 21 16,-21-21-16,0 0 0,21 0 16,0-22-16,-21 22 0,0 0 15,0 0-15,0 0 0,0-1 16,0 1-16,0 0 0,0 0 0,0 42 47,0 0-47,0 0 0,0 1 0,0-1 15,0 21-15,0-21 0,0 0 0,0 22 16,0-22-16,-21 21 0,21-21 0,0 1 16,-21 20-16,21-21 0,-21 21 15,21-20-15,0-1 0,0 0 16,-22 0-16,1 21 0,21-20 0,-21-1 15,21 0-15,0 0 0,-21 0 0,0 0 16,21 1-16,-21-1 0,21 0 16,0 0-16,-22 0 15,1-21-15,0 0 16,21 21-16</inkml:trace>
  <inkml:trace contextRef="#ctx0" brushRef="#br0" timeOffset="113172.06">12404 7705 0,'0'0'0,"-22"0"0,1 21 15,0-21-15,0 0 0,0 0 16,0 0-16,21 21 16,-22-21-16,1 0 15,42 0 16,1 0-31,20 0 0,-21 0 16,21 0-16,1 0 0,-1 0 0,22-21 16,-1 0-16,1 21 0,20-21 15,1 21-15,0-22 0,20 22 16,-20-21-16,21 21 0,0-21 0,-22 21 0,22 0 16,-21-21-16,21 21 0,-22 0 15,1-21-15,0 21 0,-1 0 0,-20-21 16,21 21-16,-22-22 0,-21 22 15,1 0-15,-1 0 0,0 0 0,-20 0 16,-1 0-16,-42 0 47,-1 0-31,1 0-16,0 22 0,0-22 15,0 0-15,0 21 0,-22-21 16,22 0-16,0 0 0,-21 21 0</inkml:trace>
  <inkml:trace contextRef="#ctx0" brushRef="#br0" timeOffset="113596.82">12488 8022 0,'0'0'0,"-42"0"0,-64 43 15,85-43-15,0 21 0,0-21 16,-1 0-16,44 0 31,-1 0-31,21 0 16,-21 0-16,22-21 0,-1-1 0,0 22 16,22-21-16,-1 21 0,22-21 0,-22 0 15,22 0-15,21 21 0,-21-21 16,20-1-16,1 22 0,-21-21 0,21 21 15,-22-21-15,22 21 0,-21-21 0,0 21 16,-1 0-16,1-21 0,0 21 0,-22-21 16,22 21-16,-22 0 0,-20 0 0,-1 0 15,0-22-15,1 22 0,-22 0 0,0 0 16,0 0-16,-42 0 31,0 0-15,0 0-16,-1 0 0,1 22 0,0-22 15,-21 0-15,21 21 0,-22-21 0,1 21 16,0-21-16,-1 21 0,1-21 16,0 21-16,-22-21 0,22 21 0</inkml:trace>
  <inkml:trace contextRef="#ctx0" brushRef="#br0" timeOffset="113972.98">12425 8403 0,'0'0'0,"-21"21"16,-22 1-16,22-22 0,0 21 16,0-21-16,42 0 15,21 0 1,-21 0-16,22 0 0,-22 0 0,21-21 16,22 21-16,-22-22 0,22 22 0,20-21 15,-20 21-15,20-21 0,22 0 16,-21 21-16,0-21 0,20 0 0,1 21 15,-21-22-15,0 1 0,20 21 0,-20-21 16,0 21-16,-1-21 0,1 21 16,0 0-16,-1-21 0,-20 0 0,-1 21 15,1 0-15,-22 0 0,1-22 16,-1 22-16,-21 0 0,21 0 0,-20 0 16,-44 0 15,1 0-31,0 0 0,0 22 0,0-22 15,0 0-15,-1 21 0,-20-21 0,21 21 16,-21-21-16,-1 21 0,1-21 16,0 21-16,-1-21 0,1 21 0</inkml:trace>
  <inkml:trace contextRef="#ctx0" brushRef="#br0" timeOffset="114367.77">12446 8848 0,'0'0'16,"-42"21"-16,-22 0 0,22 0 0,-1 0 0,1 1 15,21-22-15,-21 0 0,42 21 0,21-21 32,0 0-32,21 0 15,22 0-15,-22-21 0,22-1 0,-1 22 16,22-21-16,-1 21 0,1-21 15,21 0-15,-21 0 0,20 21 0,1-21 16,0-1-16,0 22 0,0-21 16,0 21-16,-1-21 0,1 21 0,-21-21 15,21 21-15,-22-21 0,1 21 0,0 0 16,-22-21-16,1 21 0,-1 0 0,1 0 16,-22-22-16,0 22 0,1 0 0,-22 0 15,0 0-15,0 0 0,-42 0 31,0 0-15,0 0-16,0 0 0,-1 0 16,1 22-16,0-1 0,0-21 0,-21 21 15,20-21-15,-20 0 0,0 21 0,-1 0 16,1-21-16</inkml:trace>
  <inkml:trace contextRef="#ctx0" brushRef="#br0" timeOffset="114775.9">12404 9504 0,'0'0'0,"42"0"31,-21 0-16,0 0-15,22 0 0,-1 0 16,0 0-16,22 0 0,-22 0 0,22-21 16,-1 0-16,1 21 0,-1-22 0,22 22 15,-22 0-15,22-21 0,0 21 0,-1-21 16,1 21-16,0 0 0,-1-21 0,1 21 16,0-21-16,-1 21 0,-20 0 0,20-21 15,-20 21-15,21 0 0,-22 0 16,-21-22-16,22 22 0,-22 0 15,-21 0-15,22 0 0,-22 0 0,0 0 16,-42 0 15,0 0-31,0 0 0,-1 0 0,1 0 16,-21 0-16,21 0 0,0 22 0,-22-22 16,1 21-16,21-21 0,-22 0 0,1 21 15,-21-21-15</inkml:trace>
  <inkml:trace contextRef="#ctx0" brushRef="#br0" timeOffset="115184.13">12213 9991 0,'0'0'0,"-21"21"0,0-21 16,0 21-16,42-21 31,0 0-31,0 0 0,21 0 0,1-21 16,20 0-16,-20 21 0,20-21 0,1 21 15,20-22-15,-20 1 0,20 21 0,1-21 16,0 0-16,21 21 0,-1-21 0,-20 0 16,21-1-16,0 22 0,-22-21 15,22 0-15,0 21 0,-21-21 16,-1 0-16,1 21 0,0-21 0,-1 21 15,-20 0-15,-1-22 0,1 22 0,-1 0 16,-20-21-16,-22 21 0,21-21 0,-21 21 16,1 0-16,-44 0 31,1 0-31,0 0 0,0 0 16,0 21-16,0-21 0,-22 0 0,22 21 15,0-21-15,-21 22 16,20-22-16,-20 0 0,0 21 0,-1-21 0,22 0 15,-21 21-15</inkml:trace>
  <inkml:trace contextRef="#ctx0" brushRef="#br0" timeOffset="115520.29">12679 10160 0,'-43'0'0,"86"0"0,-107 21 0,43-21 15,0 0-15,0 21 0,21 1 16,21-22 0,21 0-16,-21 0 15,22 0-15,-1 0 0,22 0 0,-22-22 16,21 22-16,1-21 0,21 21 0,-22-21 16,22 0-16,-22 21 0,22-21 0,0 21 15,-22-21-15,22-1 0,-1 22 16,-20-21-16,-1 21 0,1-21 0,-1 21 15,1-21-15,-1 21 0,-20 0 0,20-21 16,-20 21-16,-22-21 0,0 21 0,21 0 16,-42-22-1,-21 22 1,0 0-16,0 0 0,0 0 0,-22 0 16,1 0-16,0 0 0,-1 0 15</inkml:trace>
  <inkml:trace contextRef="#ctx0" brushRef="#br0" timeOffset="115881.08">12086 9948 0,'-21'0'0,"42"0"0,-84 0 15,41 0-15,1 22 0,0-22 16,0 0-16,42 0 15,21 0 1,1-22-16,-1 22 0,22 0 16,-1-21-16,1 21 0,20-21 0,-20 0 15,20 21-15,1-21 0,0 0 0,21 21 16,-22-22-16,22 1 0,-21 21 0,21-21 16,-22 0-16,1 0 0,0 21 0,-1-21 15,1 21-15,-22-22 0,1 1 0,-1 21 16,1-21-16,-22 21 0,1 0 15,-22 0-15,21-21 0,-21 21 16,-42 0 0,0 0-16,0 0 15,0 0-15,-22 0 0,22 0 0,-21 0 16,-1 0-16,-20 0 0,21 21 0,-22-21 16</inkml:trace>
  <inkml:trace contextRef="#ctx0" brushRef="#br0" timeOffset="116236.87">11980 9821 0,'-21'0'0,"42"0"0,-63 0 0,63-21 47,21 21-47,1-21 0,-1 21 0,22-21 15,-1 0-15,1 21 0,20-21 0,1 21 16,0-22-16,-1 1 0,22 21 0,0-21 16,-21 21-16,20-21 0,1 21 0,0-21 15,0 0-15,-21 21 0,-1-22 0,1 22 16,0-21-16,-22 21 0,1 0 16,-1-21-16,1 21 0,-22 0 0,0-21 15,-21 21-15,1 0 0,-1 0 16,0 0-16,-42 0 15,0 0-15,-1 0 16,1 0-16,-21 0 0,21 0 0,-22 0 16,1 0-16,0 0 0,-22 0 0,22 0 15,-22 0-15,1 0 0,-1 0 0</inkml:trace>
  <inkml:trace contextRef="#ctx0" brushRef="#br0" timeOffset="116560.68">12128 9610 0,'-21'0'0,"42"0"0,-63 0 0,84 0 31,-20 0-31,20 0 0,0 0 16,22-21-16,-1-1 0,1 22 0,20-21 15,1 21-15,0-21 0,-1 21 0,1-21 16,21 21-16,0-21 0,-22 21 0,22-21 15,0 21-15,-21-22 0,-1 22 0,22-21 16,-42 21-16,20 0 0,-20-21 0,-1 21 16,1 0-16,-1-21 0,-20 0 0,-1 21 15,0 0-15,1 0 0,-22 0 16,0-21-16,-42 21 31,0 0-31,0 0 0,-1 0 0,-20 0 16,0 0-16,-1 0 0,1 0 0,0 0 15,-22 0-15,1 0 0</inkml:trace>
  <inkml:trace contextRef="#ctx0" brushRef="#br0" timeOffset="116872.33">12361 9440 0,'21'0'0,"1"0"0,-1 0 0,42-21 16,-20 21-16,20-21 0,1 21 16,20-21-16,1 21 0,21-21 0,-22 21 15,22 0-15,0-21 0,0 21 16,-21-22-16,20 22 0,-20 0 0,-21-21 16,20 21-16,-20 0 0,-1-21 0,1 21 15,-1 0-15,-20 0 0,-1-21 0,0 21 16,1 0-16,-22 0 0,0 0 0,-42 0 31,0 21-31,-1-21 16,1 21-16,-21 0 0,21-21 0,-22 22 15,1-1-15,0 0 0,-22-21 16,22 21-16,-22 0 0</inkml:trace>
  <inkml:trace contextRef="#ctx0" brushRef="#br0" timeOffset="117212.14">12806 9927 0,'0'0'16,"-21"0"-16,-1 21 0,22 1 0,-21-22 15,42 0 1,1 0-16,20 0 0,21 0 16,-20-22-16,20 22 0,22-21 0,0 21 15,-1-21-15,1 0 0,0 21 16,-1-21-16,1 0 0,0 21 0,-22-22 15,22 1-15,-1 21 0,1-21 0,-21 21 16,20-21-16,-20 21 0,-1 0 0,1-21 16,-1 21-16,1 0 0,-22-21 15,0-1-15,1 22 0,-1 0 0,-21 0 16,0-21-16,1 21 0,-1 0 0,-42 0 47,-1 0-47,-20 0 0,21 0 15,-21 0-15,20 0 0,-20 0 0,0 0 16,-22 21-16,22-21 0,-22 0 0,22 0 16,-21 22-16</inkml:trace>
  <inkml:trace contextRef="#ctx0" brushRef="#br0" timeOffset="117432.01">13525 9864 0,'0'0'0,"85"0"16,-64 0-16,43 0 15,-22 0-15,22 0 0,-22-21 0,21-1 0,1 22 16,-1-21-16,1 0 0,21 21 16,-22-21-16,1 0 0,-1 0 15,1-1-15,-1 22 0,-21-21 0,1 0 16,-1 0-16,0 21 0,-20-21 0,-1 0 16,0 21-16,-21-22 0,0 1 15,-21 21-15,0-21 16,-1 21-16,-20 0 0,0 0 0,-22-21 15,1 21-15</inkml:trace>
  <inkml:trace contextRef="#ctx0" brushRef="#br0" timeOffset="118423.93">8996 8954 0,'0'-22'0,"0"1"46,-21 21-46,-1 0 16,1 0-16,0 0 0,0 0 16,0-21-16,0 21 0,-1 0 15,1 0-15,0 0 0,0 0 0,0 0 16,0-21-16,-1 21 0,1 0 16,0 0-16,21-21 0,-21 21 15,0-21 1,0 21-16,21 21 47,0 0-47,0 0 0,0 0 15,0 0-15,0 1 0,0 20 0,0-21 16,0 21-16,0-20 0,0 20 16,0 0-16,0 1 0,0-22 0,0 21 15,-22 0-15,22-20 0,-21 20 0,21-21 16,0 0-16,0 0 0,0 1 0,0-1 15,0 0-15,0 0 0,0-42 47,0 0-31,0 0 0,0-1-16,0 1 15,0 0-15,0 0 16,0 0-16,0 0 0</inkml:trace>
  <inkml:trace contextRef="#ctx0" brushRef="#br0" timeOffset="119252.45">8572 8805 0,'0'22'15,"0"-1"1,0 0-16,0 0 0,22 21 0,-1-20 16,-21 20-16,0 0 0,0-21 0,21 22 15,-21-1-15,0-21 0,21 22 16,-21-22-16,0 21 0,0-21 0,0 0 16,0 1-16,0-1 0,0 0 0,0-42 46,0 0-46,0-1 0,0 1 16,0 0-16,0 0 0,0-21 0,0 20 16,0-20-16,0 0 0,0 21 15,0-22-15,0 1 0,0 0 16,0-1-16,21 22 0,-21-21 0,21 21 16,-21-22-16,22 43 0,-22-21 0,21 21 15,0 21 1,-21 0-16,0 1 0,0-1 15,21 21-15,-21-21 0,0 22 0,21-22 16,-21 21-16,0-21 0,0 22 0,0-1 16,0-21-16,0 21 0,0-20 15,0-1-15,0 0 0,0 0 0,0 0 16,21 0-16,1-21 16,-22-21-1,21 0 1,-21 0-16,0 0 15,21 0-15,-21-22 0,0 22 0,0 0 16,0-21-16,0 20 0,21-20 0,-21 21 16,21-21-16,-21 20 0,0-20 15,0 21-15,0 0 0,21 0 0,1 21 16,-1 21 0,-21 0-16,0 0 0,0 0 15,21 0-15,-21 22 0,21-22 16,-21 21-16,0-21 0,0 1 0,21 20 15,-21-21-15,21 21 0,-21-20 16,0-1-16,22 0 0,-1-21 0,0 21 16,-21 0-16,21-21 0,0 0 15,0 0-15,1 0 0,-1 0 0,0 0 16,0-21-16,0 0 0,22 0 0</inkml:trace>
  <inkml:trace contextRef="#ctx0" brushRef="#br0" timeOffset="121321.72">9334 8932 0,'-42'0'0,"84"0"16,-147 0-16,62 22 0,1-22 0,0 21 15,-1-21-15,1 0 0,0 0 16,20 0-16,1 0 0,0 21 0,42-21 15,0 0 1,1 0-16,20 0 0,21-21 16,1 21-16,-1-21 0,1-1 0,42 22 15,-22-21-15,22 0 0,21 0 0,0 0 16,0 0-16,21-1 0,106-20 16,-105 21-16,-1 0 0,-21 0 15,21-1-15,-21 22 0,0-21 16,-21 0-16,0 0 0,-1 21 0,-20-21 0,-21 0 15,-1 21-15,1 0 0,-22-22 0,0 22 16,-21 0-16,-42 0 16,0 0-1,0 0-15,-21 0 0,-1 0 16,1 0-16,-22 0 0,1 0 0,-22 22 16,1-22-16,-1 0 0,-21 21 0,0-21 15,0 21-15,1-21 0,-22 21 0,0 0 16,21 0-16,-21-21 0,-21 22 0,21-1 15,0 0-15,-22 0 0,44 0 16,-22 0-16,21 1 0,-21-1 0,42 0 16,-21 0-16,22 0 0,20 0 15,1-21-15,-1 22 0,22-22 0,21 0 16,63 0 0,0 0-16,1 0 0,20-22 15,22 1-15,-22 21 0,22-21 0,21 0 16,0 0-16,21-22 0,0 22 15,0 0-15,0 0 0,21 0 0,-21 0 16,21-1-16,0 22 0,-21-21 0,21 0 16,-21 21-16,0 0 0,-21-21 0,-21 21 15,21 0-15,-43 0 0,22 0 0,-22 0 16,-20 0-16,-1 0 0,-21 0 16,0 0-16,-42 21 15,0-21-15,-21 21 0,-1 0 16,-20-21-16,-1 22 0,1-22 15,-22 21-15,-21 0 0,0 0 0,1 0 16,-1 0-16,0 1 0,-21-1 16,0 0-16,0 0 0,0 0 0,-21 22 15,21-22-15,0 0 0,0 21 0,0-21 16,0 1-16,0-1 0,21 21 0,21-21 16,1 0-16,-1 1 0,21-1 15,1-21-15,21 21 0,-1 0 0,22-21 16,42 0-16,22 0 15,20 0-15,1 0 0,20 0 0,1-21 16,21 21-16,0-21 0,21 0 16,21-1-16,0 1 0,-21 0 15,21 0-15,0 0 0,22 0 0,-22-1 16,0 1-16,0-21 0,-21 21 0,21 0 16,-42 21-16,21-22 0,-42 1 0,-1 0 15,1 21-15,0-21 0,-43 21 16,0 0-16,1 0 0,-22 0 0,0 0 15,-42 0-15,0 0 16,-22 0-16,1 21 0,-21-21 0,-1 21 16,-21 0-16,1 1 0,-22-22 15,-21 21-15,21 0 0,-21 0 0,0 0 16,0 0-16,-21 22 0,21-22 16,-21 0-16,21 0 0,-21 0 0,21 22 15,0-22-15,21 0 0,-21 0 0,21 0 16,0 1-16,21-1 0,1 0 0,20 0 15,1 0-15,20-21 0,22 0 16,0 21-16,42-21 16,22 0-16,20 0 0,1-21 0,-1 0 15,43 21-15,-21-21 0,20 0 0,22 0 16,22-1-16,-22 22 0,21-21 16,0 0-16,-21 0 0,21 0 15,0 0-15,0-1 0,-21 1 0,0 0 16,106-21-16,-42 21 15,-107-1-15,-20 1 0,-1 21 0,22-21 16,-43 0-16,-42 0 16,-42 21-1,0 0-15,-22 0 16,1 0-16,-22 0 0,-21 0 0,0 0 16,1 21-16,-22-21 0,0 0 0,-22 21 15,22-21-15,0 21 0,-21-21 16,21 21-16,0-21 0,0 0 0,21 0 15,22 22-15,-1-22 0,22 0 0,20 0 16,22 0-16,0 0 0,42-22 16,21 22-1,1-21-15,20 0 0,1 21 0,-1-21 16,43 0-16,-21 0 0,21-1 0,-1 1 16,1 0-16,0 0 0,21 0 0,0 0 15,21-1-15,-21 1 0,0 0 16,-21 0-16,21 0 0,-42 21 15,-1-21-15,1-1 0,-21 22 0,-1 0 0,-21-21 16,1 21-16,-22 0 0,-42 0 16,-22 0-16,1 0 15,0 0-15,-43 0 0,22 0 0,-22 21 16,-21-21-16,0 22 0,0-1 16,-21 0-16,22-21 0,-22 21 15,0 0-15,21 0 0,-21 1 0,21-1 16,-21 0-16,21 0 0,0 21 0,22-20 15,-1-1-15,21-21 0,1 21 16,21 0-16,20-21 0,44 0 16,20 0-16,0 0 0,22-21 15,20 21-15,22-21 0,0 0 16,21 21-16,-21-22 0,21 1 0,21 0 16,0 0-16,-21 0 0,21 21 15,-21-21-15,0-1 0,-21 22 0,-21 0 16,0-21-16,-1 21 0,-41 0 0,-1 0 15,-21 0-15,-42 21 16,-21 1-16,-1-22 0,-20 21 16,-22 0-16,0 0 0,-20 0 0,-1 22 15,0-22-15,0 0 0,0 0 0,0 21 16,-21-20-16,43-1 0,-128 42 16,127-42-16,-63 22 0,106-22 15,0-21-15,20 0 0,44 0 16,20 0-16,0-21 15,22 21-15,20-43 0,1 22 16,0 0-16</inkml:trace>
  <inkml:trace contextRef="#ctx0" brushRef="#br0" timeOffset="122944.03">14351 8319 0,'0'0'0,"-21"21"16,0-21-16,-1 21 0,1-21 0,0 21 16,21 0-1,21-21-15,22 0 0,-1 0 16,-21 0-16,43 0 0,-22 0 0,21 0 16,1 0-16,21 0 0,-1 0 0,22 0 15,0 0-15,0 0 0,0 0 0,21 0 16,0-21-16,0 21 0,0 0 0,0 0 15,0-21-15,21 21 0,-21-21 16,21 21-16,-21 0 0,0 0 0,21-21 16,-21 21-16,0 0 0,21 0 15,-21-22-15,-21 22 0,21 0 0,-21 0 16,0-21-16,0 21 0,-22 0 0,1 0 16,0-21-16,-22 21 0,1-21 15,-22 21-15,21 0 0,-20 0 0,-22-21 16,0 21-16,0 0 0,-42 0 15,0 0-15,0 0 16,-22 0-16,-20 0 0,21 0 0,-22 0 16,1 0-16,-22 0 0,0 21 0,1-21 15,-22 21-15,0 0 0,0-21 16,0 21-16,-21 1 0,0-1 0,0 21 16,-21-21-16,21 0 0,-21 1 15,0 20-15,0-21 0,-1 0 0,1 22 16,21-22-16,-21 0 0,21 21 0,0-21 15,21 1-15,-21-1 0,43 0 0,-22 0 16,21 0-16,22 0 0,20 1 0,-20-22 16,42 0-16,-1 0 0,44 0 15,20 0-15,21 0 16,1-22-16,21 1 0,20 0 0,22 21 16,-21-21-16,42 0 0,-21 0 0,22-1 15,-1 1-15,21 21 0,-21-21 16,0 0-16,22 0 0,-43 21 0,21-21 0,0-1 15,-21 22-15,21-21 16,-21 21-16,-21-21 0,0 21 0,0-21 16,-22 21-16,1 0 0,0 0 0,-22-21 15,-20 21-15,-1 0 0,0 0 0,-21 0 16,-42 0-16,-21 0 16,0 0-16,-1 21 0,-20-21 0,-1 21 15,-20-21-15,-1 21 0,-21-21 0,0 21 16,0 1-16,-21-1 0,22-21 15,-22 21-15,-22 0 0,22 0 0,-21 22 16,0-22-16,0 0 0,0 0 0,0 21 16,-1-20-16,22-1 0,-21 21 15,21-21-15,0 0 0,21 1 0,1-1 16,20 0-16,0 0 0,22 0 0,20-21 16,1 0-16,21 21 0,63-21 15,1 0 1,20-21-16,1 21 0,41-21 0,-20 0 15,21 0-15,21 21 0,-21-21 0,42-1 16,-21 1-16,21 0 0,0 21 0,0-21 16,1 0-16,-1 0 0,0 21 0,0-22 15,-21 1-15,21 21 16,-21-21-16,-21 21 0,21-21 0,-21 21 0,-21 0 16,-1 0-16,1-21 0,-22 21 0,-20-21 15,-1 21-15,0 0 0,-20 0 16,-1 0-16,-42 0 15,-22 0 1,22 0-16,-21 21 0,-1-21 0,-20 21 16,-1-21-16,-20 21 0,-1 0 15,0-21-15,-20 21 0,20 1 0,-21-1 16,0 0-16,-21 0 0,21-21 0,-21 21 16,0 22-16,0-22 0,0 0 0,0 0 15,22 0-15,-22 0 0,21 1 16,0-22-16,0 21 0,21 0 0,22-21 15,-1 0-15,1 21 0,42-21 0,0 0 16,42 0 0,21 0-16,22 0 0,-1-21 0,22 21 15,-1-21-15,1 0 0,42-1 0,0 22 16,0-21-16,21 0 0,-21 0 0,21 0 16,1 21-16,-1-21 0,0-1 0,-21 1 15,21 21-15,-21-21 0,0 0 16,-21 0-16,0 21 0,0-21 0,-22 21 15,1-22-15,-22 22 0,1-21 0,-1 21 16,-20-21-16,-22 21 0,21 0 16,-42-21-16,-21 21 31,0 0-31,0 0 16,0 0-16,-1 0 0,1 0 15,0 0 1</inkml:trace>
  <inkml:trace contextRef="#ctx0" brushRef="#br0" timeOffset="128661.22">14986 7493 0,'21'0'31,"-21"-21"-31,21 21 0,0 0 15,-21-21-15,0 0 16,0-1 0,0 1-1,0 0-15,-21 21 16,21-21-16,-21 0 0,0 21 16,21-21-16,-21-1 0,0 22 0,21-21 15,-22 0-15,1 0 0,0 0 16,0 0-16,0-1 0,0 1 15,-1 21-15,1-21 0,0 0 16,0 21-16,0-21 0,0 0 0,-22 21 16,22-22-16,-21 1 0,21 21 0,-22-21 15,1 21-15,0 0 0,20-21 0,-20 21 16,0 0-16,-22-21 0,22 21 16,0 0-16,-1 0 0,1 0 15,0 0-15,-22 0 0,22 0 0,-1 0 16,-20 0-16,21 0 0,-22 0 0,22 0 15,-22 0-15,1 0 0,-1 0 16,1 0-16,-1 0 0,1 0 0,-1 21 16,1-21-16,-1 0 0,1 21 0,20-21 15,-20 21-15,21-21 0,-1 21 0,1-21 16,0 22-16,-1-22 0,1 21 16,0-21-16,-1 21 0,22 0 15,-21-21-15,-1 21 0,1-21 0,21 21 16,-21 1-16,-1-22 0,22 21 0,-21 0 15,-1 0-15,22-21 0,-21 21 16,21 0-16,0-21 0,-22 22 0,22-22 16,0 21-16,-21 0 0,20-21 0,1 21 15,0 0-15,0-21 0,0 21 16,-22 1-16,22-22 0,0 21 0,0 0 16,0-21-16,0 21 0,-1 0 0,1 0 15,0 1-15,0-1 16,0 0-16,0 0 0,21 0 0,-22-21 15,1 21-15,0 1 0,21-1 16,-21 0-16,0 0 0,21 0 0,-21 22 0,-1-22 16,1 0-16,21 0 15,-21 21-15,0 1 0,21-22 0,-21 21 16,0 1-16,21-1 0,-22-21 0,1 21 16,21 1-16,0-1 0,-21 0 0,0 1 15,0-1-15,21-21 0,-21 22 16,21-1-16,0 0 0,-22 1 0,22-1 15,-21 0-15,21 1 0,0-1 0,0 0 16,0 1-16,0-1 0,0 0 16,0 1-16,0-1 0,0 0 0,0 1 15,0-1-15,21 0 0,1 1 16,-22-22-16,21 21 0,0-21 0,-21 22 16,21-22-16,-21 21 0,21-21 0,0 22 15,1-22-15,-1 21 0,-21-21 16,21 22-16,0-1 0,0-21 0,0 21 15,1 1-15,-1-22 0,0 21 0,0-21 16,0 22-16,0-22 0,22 21 16,-22-21-16,0 22 0,21-22 0,-20 0 15,20 21-15,-21-20 0,21-1 0,-20 0 16,20 0-16,0 21 0,-21-20 16,22-1-16,-1 0 0,-21 0 0,22 21 15,-1-20-15,0-1 0,1 0 0,20 0 16,-21 0-16,1 0 0,20 1 0,-20-1 15,20-21-15,-21 21 0,22-21 16,21 0-16,-22 21 0,1-21 0,20 0 16,-20 0-16,20 0 0,-20 0 0,21 0 15,-22 0-15,1 0 0,-1-21 0,1 21 16,-1-21-16,1 0 0,-1-1 0,1 1 16,-22 0-16,21 0 0,1 0 15,-1 0-15,-20-1 0,20 1 16,1-21-16,-1 21 0,1 0 0,-22-22 15,22 22-15,-1-21 0,1 21 0,-22-22 16,21 1-16,1 0 0,-22 20 0,22-20 0,-1 0 16,-20-1-16,20 1 0,-21 0 15,22-1-15,-22 1 0,1-21 0,-1 20 16,0 1-16,1 0 0,-1-1 16,0 1-16,-21 0 0,1-22 15,-1 22-15,0-1 0,0-62 0,0 62 16,-21-20-16,0 20 0,0-20 0,0 21 15,0-22-15,0 22 0,-21-1 0,0 1 16,0 0-16,21-1 0,-21 1 16,-1 0-16,-20-1 0,21-20 0,0 21 15,0-1-15,-22 1 0,22-22 0,0 22 16,-21 0-16,20-22 0,1 22 0,0 0 16,0-1-16,-21 22 0,20-21 15,1-22-15,0 43 0,0 0 16,0 0-16,0 0 0,-1-1 15,1 1-15,0 21 0,0-21 0,0 21 16,-22 0-16,22 0 0,0-21 0,-21 21 16,21 0-16,-22 0 0,22 0 0,-21 0 15,21 0-15,-22 0 0,1 0 16,21 0-16,-22 0 0,22 21 0,0-21 16,0 21-16,0-21 0,0 21 0,-1 1 15,1-1-15,21 0 0,-21 0 16</inkml:trace>
  <inkml:trace contextRef="#ctx0" brushRef="#br0" timeOffset="131020.56">12425 11155 0,'-21'0'16,"-1"0"-16,22 21 16,0 0-1,22-21 17,-1 0-32,0-21 0,0 0 15,0 21-15,22-21 0,-22 0 0,21-1 16,-21 1-16,22 0 0,-22 21 15,0-21-15,21 0 0,-21 0 16,-21-1-16,0 1 16,-21 21-16,0 0 0,0 0 15,0 0-15,0 0 0,-22 0 0,22 0 16,0 0-16,-21 0 0,20 21 16,1 1-16,0-1 0,-21 0 0,42 0 15,-21 0-15,21 0 0,-22 22 0,22-22 16,0 21-16,0-21 0,0 22 0,0-22 15,22 0-15,-1 0 0,-21 0 16,42 1-16,-21-1 0,0-21 0,1 21 16,-1-21-16,21 0 0,-21 0 15,0 0-15,1 0 0,20 0 0,-21 0 16,0 0-16,0 0 0,1-21 16,-1 0-16,-21-1 15,-21 22 1,-1 0-16,1 0 0,0 0 15,0 22-15,0-22 0,-22 21 16,22 0-16,21 0 0,-21 0 0,0 0 16,21 1-16,-21 20 0,21 0 0,0-21 15,0 22-15,0-1 0,0-21 0,0 22 16,0-1-16,0-21 0,0 21 0,0-20 16,0-1-16,0 0 15,0 0-15,21-21 0,-21 21 0,21-21 16,0 0-16,0 0 15,1-21-15,-22 0 0,21 21 0,0-21 16,0 0-16,0-1 0,0 1 16,1-21-16,-1 21 0,0 0 0,0-22 15,0 1-15,22 21 0,-1-22 0,-21 1 16,21 0-16,-20 21 0,20-22 0,0 22 16,-21 0-16,22 0 0,-1 0 15,-21-1-15,0 22 0,1 0 16,-1 0-16,0 0 0,0 22 0,0-1 15,0-21-15,-21 42 0,0-21 0,0 0 16,0 22-16,0-22 0,0 21 0,0 1 16,0-22-16,0 21 0,0-21 0,0 22 15,-21-22-15,0 21 0,0-21 16,21 0-16,0 1 0,0-1 0,-21 0 16,21-42-1,0 0 1,0-1-16,21 1 0,-21 0 15,21 0-15,0 0 0,-21-22 16,21 22-16,1-21 0,-1 21 0,-21-22 16,21 1-16,0 21 0,-21-21 15,0 20-15,0 1 0,21 0 0,-21 0 16,0 0-16,0 42 31,0 0-31,0 0 0,0 0 0,0 1 16,0-1-16,0 21 0,0-21 0,0 0 15,0 22-15,0-22 0,0 21 0,0-21 16,0 1-16,0-1 0,21 0 0,-21 0 16,22 0-16,-22 0 0,21 1 0,0-1 15,0-21-15,0 0 16,0 0-16,1 0 0,-1 0 16,0 0-16,0-21 0,21 21 0,-20-22 15,-1 1-15,0 0 0,0 0 0,0 0 16,22 0-16,-22-1 0,0 1 0,0-21 15,0 21-15,0 0 0,1-22 16,-1 22-16,0 0 0,-21 0 0,21 0 16,0-1-16,0 22 0,-21-21 15,22 21-15,-1 0 16,0 21-16,-21 1 16,0-1-16,21-21 0,-21 21 15,21-21-15,-21 21 0,21-21 16,-21 21-1,22-21-15,-22-21 16,0 0 0,0 0-16,0 0 15,0-1-15,0 1 0,0 0 16,-22 21-16,22-21 0,-21 0 0,0 0 16,21-1-16,-21 22 0,0 0 15,0 0-15,-1 0 16,1 0-16,0 22 15,21-1-15,0 0 0,0 0 0,-21 0 16,21 22-16,-21-22 0,21 21 16,0-21-16,0 22 0,0-22 0,0 0 15,0 21-15,0-21 0,0 22 0,0-22 16,0 0-16,0 0 0,21 0 16,0 1-16,0-1 0,0 0 0,1 0 15,20-21-15,-21 0 0,21 0 0,-20 0 16,20 0-16,0 0 0,1 0 0,-22 0 15,21-21-15,0 0 0,1 0 0,-22-1 16,21-20-16,-21 21 0,22 0 16,-22-22-16,0 22 0,0-21 0,0 21 15,1-22-15,-22 22 0,0-21 16,0 21-16,0-22 0,0 22 0,0 0 0,0 0 16,0 0-16,-22 21 31,1 0-31,0 21 0,21 0 0,0 0 15,-21 0-15,0 1 0,21 20 0,-21-21 16,21 21-16,0-20 0,0 20 0,0-21 16,0 0-16,0 22 0,0-22 0,0 0 15,21 0-15,0 0 0,0 0 16,0 1-16,0-22 0,1 21 0,-1-21 16,21 0-16,-21 0 0,22 0 15,-22 0-15,21 0 0,0-21 0,-20-1 0,20 22 16,-21-21-16,21 0 0,-20 0 15,20-21-15,-21 20 0,0 1 0,0 0 16,1-21-16,-1 21 0,-21-22 16,0 22-16,0 0 0,0-21 0,0 20 15,0 1-15,0 0 0,0 0 0,0 0 16,0 0-16,0 42 31,0 0-31,0 0 0,0 0 16,0 0-16,0 22 0,0-22 0,-21 21 15,21 1-15,0-1 0,0 0 0,0 1 16,0 20-16,0-21 0,0 22 0,0 21 16,0-22-16,0 22 0,0-22 0,0 22 15,0 0-15,21-1 0,-21 1 16,21 0-16,-21-1 0,21 1 0,-21 0 16,0-1-16,0-20 0,21 20 15,-21-20-15,0-1 0,21 1 0,-21-1 16,0-20-16,0-1 0,0 0 0,0 1 15,0-22-15,0 0 0,0 0 0,0 0 16,0-42 15,0 0-31,-21 0 0,21 0 16,0-22-16,0 22 0,0-21 0,0 0 16,0-1-16,0 1 0,-21-22 15</inkml:trace>
  <inkml:trace contextRef="#ctx0" brushRef="#br0" timeOffset="131376.72">15155 11705 0,'0'0'0,"-21"-21"0,21 0 16,-21 0-16,21 0 0,0-1 0,0 1 15,0 0-15,0 0 0,21 0 0,0 21 16,22-21-16,-22 21 0,21 0 15,0 0-15,-20 0 0,20 0 0,0 0 16,1 21-16,-1 0 0,0 0 0,-21 21 16,22-20-16,-22 20 0,0 0 0,-21 1 15,0-22-15,0 21 0,0 0 0,0-20 16,-21 20-16,0 0 0,0-21 16,-1 1-16,1-1 0,0 0 0,-21 0 15,21 0-15,-22 0 0,22-21 0,-21 0 16,21 22-16,-1-22 0,1 0 0,0 0 15,21-22-15,0 1 16,0 0-16,0 0 16,0 0-16,21 0 0,0-1 15,1 1-15,-1 0 0,0 21 0,0-21 16,0 0-16,22 21 0,-22 0 0</inkml:trace>
  <inkml:trace contextRef="#ctx0" brushRef="#br0" timeOffset="132869.32">15684 11875 0,'22'0'16,"20"0"0,-21 0-16,0 0 0,0-22 0,1 22 15,-1-21-15,0 0 0,0 0 0,0 0 16,0 0-16,1-1 0,-1-20 0,0 21 16,-21-21-16,21-1 0,0 1 15,0-22-15,-21 22 0,22-21 16,-22 20-16,0-20 0,0 20 0,0-20 15,0 21-15,0-1 0,0 22 0,0 0 16,0 0-16,0 0 0,0-1 0,-22 22 16,1 0-16,21 22 15,-21-1-15,21 0 0,-21 21 16,21 1-16,0-1 0,0 0 0,0 22 16,-21-22-16,21 22 0,0-22 0,0 21 15,0 1-15,0-22 0,0 1 0,0 20 16,0-21-16,0 1 0,0-22 15,0 21-15,0 1 0,21-22 0,0 0 16,-21 0-16,21 0 0,0 0 16,1-21-16,-1 0 0,0 0 0,0 0 15,0 0-15,0-21 0,1 0 0,20 0 16,-21 0-16,0 0 0,0-22 0,1 22 16,-1-21-16,0 21 0,0-22 0,0 22 15,-21-21-15,21 21 0,-21-1 0,22-20 16,-1 21-16,-21 0 0,0 0 15,21 21 1,-21 21-16,0 0 16,0 0-16,0 0 15,0 22-15,0-22 0,0 0 0,0 21 16,0-21-16,0 1 0,21 20 16,-21-21-16,21 0 0,0 0 0,-21 1 15,22-1-15,-1 0 0,-21 0 0,21-21 16,0 0-16,0 21 0,0-21 0,1 0 15,-1 0-15,0 0 0,0-21 0,0 21 16,0-21-16,1 0 0,-1 0 0,-21-1 16,21 22-16,0-42 0,0 21 0,0 0 15,-21 0-15,0-1 16,22 1-16,-22 0 0,0 0 0,21 0 0,-21 0 16,0-1-16,0 44 31,0-1-16,-21 0-15,21 0 0,0 0 0,0 0 16,0 1-16,0 20 0,0-21 16,0 0-16,0 0 0,0 1 0,0-1 15,0 0-15,21 0 0,-21 0 0,21-21 16,0 0-16,0 21 0,0-21 0,1 0 16,-1 0-16,0 0 0,0-21 0,0 0 15,0 21-15,1-21 0,-1 0 16,0 0-16,0-22 0,0 22 0,0 0 15,-21-21-15,0 20 0,0-20 16,0 21-16,0-21 0,0 20 0,-21-20 16,0 21-16,0-21 0,0 20 0,-22 1 15,22 21-15,-21 0 0,21 0 0,-22 0 16,1 0-16,21 0 0,-21 0 0,20 21 16,1 1-16,0 20 0,0-21 15,0 0-15,21 22 0,0-22 0,0 0 16,0 21-16,0-21 0,0 1 0,0-1 15,21 0-15,0 0 0,0 0 0,0 0 16,22-21-16,-22 22 0,21-22 0,-21 0 16,22 0-16,-1 0 0,0 0 15,1 0-15,-1-22 0,0 22 16,1-21-16,-1 0 0,0 0 0,1 0 16,-22 0-16,21-1 0,-21 1 0,22 0 15,-22 0-15,0-21 0,0 20 0,0 1 16,1 0-16,-22 0 0,0 0 15,0 0-15,0-1 0,21 22 0,-21 22 32,0-1-32,0 0 15,0 0-15,0 0 0,0 0 0,0 1 16,0 20-16,0-21 0,0 0 0,0 0 16,-21 1-16,21-1 0,0 0 15,0 0-15,0 0 0,0 0 16,0 1-16,0-44 31,0 1-15,0 0-16,0 0 0,0-21 15,0 20-15,0 1 0,21-21 0,0 21 16,0-22-16,0 1 0,0 21 16,1-21-16,-1-1 0,0 22 0,0-21 15,0 21-15,0-1 0,1 22 0,-1 0 16,0 0-16,0 0 0,0 0 15,0 22-15,1-1 0,-1 0 0,-21 21 16,0-21-16,21 22 0,-21-1 0,21-21 16,-21 22-16,0-22 0,0 21 0,21 0 15,0-20-15,1 20 0,-22-21 0,21 0 16,0 0-16,0 1 0,0-1 0,0-21 16,1 0-16,20 0 0,-21 0 0,0 0 15,22 0-15,-22 0 0,21 0 16,-21-21-16,0-1 0,22 1 0,-22 0 15,0 0-15,0 0 0,-21-22 16,21 22-16,-21-21 0,22 0 0,-22 20 0,0-20 16,0 0-16,0-1 0,0 1 0,0 0 15,-22-1-15,1 1 0,0 21 16,0-21-16</inkml:trace>
  <inkml:trace contextRef="#ctx0" brushRef="#br0" timeOffset="133276.76">17103 10774 0,'0'0'0,"-22"0"0,-20 0 0,21 0 16,0 0-16,0 21 0,-1-21 15,1 21-15,0-21 0,21 21 0,-21 1 16,21-1-16,0 0 0,0 0 16,21-21-1,0 0-15,0 0 0,1 0 0,-1 0 16,0 0-16,0 0 0,0 0 16,0-21-16,1 0 0,-22 0 15,0-1-15,0 1 0,0 0 0,0 0 16,0 0-16,-22 21 0,22-21 15,-21-1-15,0 1 0,0 21 0,0 0 16,0 0-16,-1 0 0,1 0 16,0 0-16,0 21 0,0-21 15,21 22-15,0-1 0,-21 0 0,-1 0 16,1 0-16,21 0 0,-21 1 16,21-1-16,-21 0 0,0 0 0,0 0 15</inkml:trace>
  <inkml:trace contextRef="#ctx0" brushRef="#br0" timeOffset="133500.63">15663 11388 0,'-42'21'0,"84"-42"0,-105 63 0,20-42 16,22 0-16,21 21 0,43-21 15,-22 0-15,0 0 16,21-21-16,-21 21 0,22-21 15,-1 21-15,-21 0 0,22-21 0,-1 0 16,-21 21-16,0 0 0,0 0 0,1-22 16,-44 22-1,1 0 1,-21 0-16,21 0 0</inkml:trace>
  <inkml:trace contextRef="#ctx0" brushRef="#br0" timeOffset="145053.17">9102 8890 0,'-22'0'16,"1"0"-16,0 0 31,0 0-31,0 0 16,0 0-16,-1 0 15,1 0-15,0 0 0,0 0 16,0 0-16,0 0 15,-1 0-15,1 0 0,-21 0 16,21 0-16,0 21 0,-1-21 16,1 0-16,0 0 0,0 0 0,0 21 15,0-21 1,-1 0-16,1 0 31,42 0 79,1 0-110,-1 0 0,0 0 15,0 0 1,0 0-16,0 0 0,1 0 15,-1 0-15,0 0 0,0 0 16,0 0-16,0 0 0,1 0 16,-1 0-16,0-21 0,0 21 0,0 0 15,22 0-15,-22 0 0,0-21 16,0 21-16,0 0 0,0 0 0,1 0 16,-1-21-16,21 21 0,-21 0 0,0 0 15,1 0-15,-1-21 0,0 21 0,0 0 16,0 0-16,0 0 0,1 0 15,-1-21-15,0 21 0,0 0 0,0 0 16,0-22-16,1 22 0,-1 0 0,0 0 16,0 0-16,0 0 0,0 0 0,22 0 15,-1-21-15,0 21 16,1 0-16,-1 0 0,22 0 0,-1 0 16,-21 0-16,22 0 0,-1-21 0,1 21 15,-1 0-15,1 0 0,-1 0 0,22-21 16,-21 21-16,-1 0 0,22 0 0,-1-21 15,1 21-15,0 0 0,-1 0 16,1-21-16,0 21 0,21 0 0,-22-22 16,1 22-16,0 0 0,-1-21 0,22 21 15,-21 0-15,-1-21 0,22 21 0,-21 0 16,21-21-16,-22 21 0,22 0 0,0-21 16,-21 0-16,21 21 15,-1-22-15,1 22 0,0-21 0,21 21 16,-21-21-16,0 0 0,0 21 0,21-21 15</inkml:trace>
  <inkml:trace contextRef="#ctx0" brushRef="#br0" timeOffset="147806.59">8678 9186 0,'0'0'0,"-21"0"0,0 0 15,0 0-15,0 22 0,-1-22 16,1 0-16,0 0 0,0 0 15,0 0-15,0 0 16,-1 21-16,1-21 0,0 0 16,0 0-16,0 0 15,42 0 48,0 0-63,0 0 0,0 0 0,1 0 15,20-21-15,0 21 0,1-22 16,-1 22-16,21 0 0,1-21 0,-1 21 16,1-21-16,21 21 0,-1 0 0,1-21 15,0 21-15,-1-21 0,1 21 0,21 0 16,-22-21-16,22-1 0,-21 22 16,21 0-16,-22-21 0,1 21 0,0 0 15,-1-21-15,1 0 0,-21 21 0,-1 0 16,1 0-16,-1-21 0,1 21 15,-22 0-15,-21 0 0,21 0 0,-20 0 16,-1 0-16,-21-21 0,-21 21 31,-1 0-15,1 0-16,0 0 16,0 0-16,0 0 15,0 0-15,-1 0 0,1 0 0,0 0 16,0 0-16,0 0 0,-22 0 0,1 0 15</inkml:trace>
  <inkml:trace contextRef="#ctx0" brushRef="#br0" timeOffset="148240.31">8678 9081 0,'0'0'0,"-63"0"0,20 21 15,1-21-15,21 0 0,-21 0 0,20 21 16,44-21 0,-1 0-16,21 0 0,0 0 15,22-21-15,-1 21 0,22-21 16,0 21-16,-1-22 0,22 1 0,0 21 16,0-21-16,0 21 0,21-21 15,0 0-15,0 21 0,0-21 0,0 21 16,0-22-16,0 1 0,0 21 15,0-21-15,0 21 0,0-21 0,0 0 16,0 21-16,-21-21 0,21-1 0,-22 22 16,-20-21-16,21 21 0,0-21 0,-22 21 15,1-21-15,0 21 0,-1 0 16,1-21-16,-21 0 0,-1 21 0,-21 0 16,1 0-16,-1-22 0,-21 22 0,0 0 15,1 0-15,-44 0 16,1 0-1,0 0-15,0 0 0,-21 0 16,-1 0-16,22 0 0,-42 0 16,20 0-16,1 0 0,-22 22 0,1-22 15,-1 0-15,1 21 0,-22 0 0,22-21 16</inkml:trace>
  <inkml:trace contextRef="#ctx0" brushRef="#br0" timeOffset="148628.09">9483 9165 0,'-64'21'0,"128"-42"0,-213 64 0,86-22 0,21-21 15,-1 21-15,1-21 0,21 0 16,0 0-16,42 0 16,21 0-16,0 0 15,1 0-15,20 0 0,1 0 0,20-21 16,1 21-16,0 0 0,21-21 0,-1 21 15,22-22-15,-21 1 0,21 21 0,-21-21 16,21 21-16,0-21 0,0 0 0,0 21 16,0-21-16,0 21 0,-21-22 15,21 22-15,-21-21 0,0 21 16,-22 0-16,22-21 0,-21 21 0,-1-21 16,1 21-16,0 0 0,-1 0 0,-20-21 15,-1 21-15,1 0 0,-22 0 0,1 0 16,-22 0-16,0 0 0,0 0 15,-42 0 1,0 0 0,0 0-16,-1 0 0,1 0 0,0 0 15,-21 0-15,21 0 0,-22 0 16,1 0-16,21 0 0,-22 0 0</inkml:trace>
  <inkml:trace contextRef="#ctx0" brushRef="#br0" timeOffset="149155.78">10223 9208 0,'0'0'0,"-42"0"0,0 21 0,-1-21 0,22 0 15,-21 0-15,21 0 0,42 0 31,0 0-31,21 0 0,1-21 0,-1 21 16,0 0-16,1-22 16,20 1-16,1 21 0,-1-21 0,1 21 15,20-21-15,1 21 0,0-21 0,-1 21 16,22-21-16,0-1 0,-21 22 0,21-21 16,-1 21-16,-20-21 0,21 0 15,0 21-15,0-21 0,21 21 16,0-21-16,0-1 0,0 22 0,21-21 0,0 21 15,0-21-15,0 0 0,22 21 0,-22-21 16,21 0-16,0 21 0,-20-22 0,20 1 16,0 21-16,-21-21 0,22 21 15,-22-21-15,0 0 0,0 21 0,0-21 16,-21 21-16,22-22 0,-22 22 16,-22-21-16,22 21 0,-21-21 0,0 0 15,0 21-15,-21-21 0,-1 21 0,1-21 16,0 21-16,-22 0 0,1-22 0,-1 22 15,1 0-15,-43-21 0,21 21 16,-21 0-16,0 0 0,1 0 0,-44 0 31,1 0-31,-21 0 0,21 0 0,-22 0 16,1 0-16,0 0 0,-22 21 0,22 1 16,-22-22-16,22 0 0,-21 21 0,-1-21 15,1 0-15,-22 21 0</inkml:trace>
  <inkml:trace contextRef="#ctx0" brushRef="#br0" timeOffset="149648.01">12531 8911 0,'-64'0'0,"128"0"0,-170 0 0,42 0 15,43 0-15,-21 0 0,21 0 0,-1 0 16,44-21 0,-1 21-16,21-21 0,-21 21 15,43-21-15,-22 21 0,43 0 16,-22-21-16,22 21 0,21-22 0,0 22 16,-1-21-16,22 21 0,-21-21 0,21 21 15,21-21-15,-21 21 0,22 0 0,-22-21 16,21 0-16,0 21 0,0 0 15,0-22-15,0 22 0,22 0 0,-22 0 16,21-21-16,-21 21 0,1-21 0,20 21 16,-21 0-16,0 0 0,22-21 0,-22 21 15,0 0-15,0 0 0,-21-21 16,0 21-16,0 0 0,0 0 0,0-21 0,-21 21 16,-21 0-16,20 0 15,-20-22-15,0 22 0,-22 0 0,-20 0 16,-1-21-16,0 21 0,-21 0 0,1 0 15,-1-21-15,-42 21 16,-1 0-16,1 0 16,0 0-16,-21 0 0,21 0 0,-43 0 15,22 0-15,-22 0 0,22 0 16,-43 0-16,22 0 0,-1 0 0,-20 0 16,-1 0-16,0 21 0,1-21 0,-22 0 15</inkml:trace>
  <inkml:trace contextRef="#ctx0" brushRef="#br0" timeOffset="150145.73">12086 8763 0,'-63'21'15,"126"-42"-15,-169 42 0,43-21 0,42 0 0,-22 0 16,64 0 15,22 0-31,-1 0 0,0-21 0,22 21 16,-1-21-16,22 21 0,-21-21 0,20 21 16,1-21-16,21 21 0,-22-22 0,22 22 15,21-21-15,-21 21 0,21-21 16,0 21-16,0-21 0,0 21 0,0-21 15,0 21-15,21-21 0,-21 21 0,21-22 16,-21 22-16,22 0 0,-22-21 0,21 21 16,0 0-16,-21-21 0,21 21 0,-21-21 15,0 21-15,0 0 0,0-21 16,0 21-16,0 0 0,-21 0 16,0-21-16,0 21 0,-22 0 0,1 0 15,0-22-15,-22 22 0,1 0 0,-22 0 16,0 0-16,1 0 0,-22-21 0,-42 21 31,-1 0-31,1 0 16,-21 0-16,0 0 0,-22 0 0,22 0 15,-22 0-15,1 21 0,-1-21 0,-20 22 16,20-22-16,-21 21 0,22-21 0,-43 21 16,21-21-16,-20 21 0,-1-21 0</inkml:trace>
  <inkml:trace contextRef="#ctx0" brushRef="#br0" timeOffset="150625.46">11557 8954 0,'0'0'0,"-42"0"0,-1 0 16,1 21-16,21-21 0,42 0 31,0 0-31,21 0 0,1 0 0,-1 0 16,22 0-16,20 0 0,-20-21 15,20 21-15,22-22 0,-21 22 0,21-21 16,21 21-16,0-21 0,0 0 16,0 21-16,21-21 0,21 21 0,-21-21 15,22-1-15,-22 22 0,21-21 0,22 21 16,-22-21-16,0 0 0,1 21 0,20-21 15,-20 0-15,20 21 0,1-22 16,-22 22-16,0-21 0,1 21 0,-1-21 16,0 21-16,-21 0 0,22-21 0,-43 21 15,0 0-15,0 0 0,-21-21 0,-1 21 16,-20 0-16,-21 0 0,-1 0 0,1 0 16,-22-21-16,0 21 0,-21 0 15,1 0-15,-44 0 16,1 0-1,-21 0-15,21 0 0,-22 0 0,-20 0 16,21 21-16,-22-21 0,-21 0 0,1 21 16,-1-21-16,-21 21 0,0 0 0,-21-21 15,0 21-15,0 1 0,-21-22 0,21 21 16,-42 0-16,21 0 0</inkml:trace>
  <inkml:trace contextRef="#ctx0" brushRef="#br0" timeOffset="151092.12">11578 9186 0,'0'0'0,"-85"22"0,1-22 16,-1 0-16,0 0 0,22 0 0,21 0 16,20 0-16,-20 0 0,63 0 15,22 0-15,-1 0 16,0 0-16,22 0 0,-1-22 15,22 22-15,0-21 0,-1 21 0,1-21 16,21 0-16,0 21 0,21-21 16,0 0-16,0 21 0,21-22 0,0 1 0,0 21 15,21-21-15,1 21 0,-1-21 16,0 0-16,22 21 0,-22-21 16,22 21-16,-22-22 0,0 22 0,22-21 15,-22 0-15,1 21 0,20-21 0,-21 0 16,1 21-16,-22-21 0,21 21 0,-21-22 15,22 1-15,-22 21 0,-21-21 0,21 0 16,-42 21-16,21-21 0,-21 21 16,-22 0-16,1-21 0,0-1 0,-22 22 15,-20 0-15,20 0 0,-42 0 0,22 0 16,-65 0 0,1 0-16,-21 0 15,0 0-15,-1 0 0,-20 0 16,20 0-16,-41 0 0,20 0 0,-20 22 15,-22-22-15,21 0 0,-42 21 16,21 0-16,-21-21 0,0 0 0,0 21 16,-21-21-16,0 21 0</inkml:trace>
  <inkml:trace contextRef="#ctx0" brushRef="#br0" timeOffset="157908.79">12044 9059 0,'0'0'0,"-85"0"0,22 0 0,20 0 0,1 0 16,21 0-16,0 0 0,63 0 15,-21-21-15,21 21 16,1-21-16,20 21 0,1-21 16,20 21-16,1-21 0,0 21 0,21-21 15,-1 21-15,1-22 0,21 1 0,0 21 16,0-21-16,21 21 0,-21-21 0,22 21 15,-1 0-15,0-21 0,0 21 0,0 0 16,0-21-16,1 21 16,-1-22-16,-21 22 0,21 0 0,-21 0 15,0-21-15,0 21 0,0 0 0,0 0 16,-21 0-16,0-21 0,-22 21 0,1 0 16,0 0-16,-22 0 0,-21 0 0,22 0 15,-43 0-15,0 0 0,0 0 16,-42 0-16,0 0 15,-21 0-15,21 0 0,-43 0 0,22 21 16,-22-21-16,-20 21 0,20-21 0,-21 22 16,-20-22-16,-1 21 0,0 0 0,0-21 15,0 21-15,-21-21 0,0 21 0,0 0 16,-21 1-16,21-22 16,-21 21-16,0 0 0,0 0 0,-1 0 15,1-21-15,-21 21 0,21 1 0,0-1 16,21-21-16,0 21 0,0 0 0,0 0 15,21-21-15,0 21 0,21-21 0,1 0 16,20 22-16,1-22 0,20 0 16,1 0-16,0 0 0,63 0 15,21 0 1,0 0-16,1 0 0,20-22 0,22 22 16,-22-21-16,43 0 0,-21 21 0,21-21 15,21 21-15,0-21 0,0 21 16,0-21-16,21-1 0,0 22 15,0-21-15,0 21 0,1-21 0,20 21 16,-21-21-16,21 21 0,-20-21 0,-1 21 16,21-21-16,-21 21 0,22 0 0,-22-22 15,0 22-15,-21 0 0,0-21 16,0 0-16,0 21 0,-21 0 0,0 0 16,-22-21-16,1 21 0,-22 0 0,-20 0 15,20 0-15,-42 0 0,1-21 0,-44 21 16,1 0-1,0 0-15,-21 0 0,-22 0 16,22 0-16,-43 0 0,22 0 0,-1 0 16,-20 0-16,-1 0 0,0 21 15,1-21-15,-22 0 0,0 0 0,-21 0 16,21 0-16,-21 0 0,0 0 0,0 0 16,0 0-16,0 0 0,0 0 0,0 0 15,-21 0-15,21 21 0,0-21 16,0 0-16,0 0 0,-21 0 0,21 0 15,0 0-15,0 0 0,0 0 0,21 21 16,0-21-16,0 0 0,22 0 0,-1 0 16,21 0-16,1 0 0,-1 0 0,22 0 15,21 0-15,0 0 0,42 0 32,21-21-32,1 21 0,-1-21 0,21 21 15,1-21-15,21 21 0,-1-21 0,1 21 16,21-22-16,0 1 0,21 21 15,-22-21-15,22 21 0,-21-21 0,21 21 16,0 0-16,21-21 0,-21 21 0,0 0 16,0-21-16,0-1 0,0 22 0,22 0 15,-22 0-15,0 0 0,0-21 0,0 21 16,-22 0-16,22 0 0,-42 0 0,21 0 16,-21 0-16,-22 0 0,1 0 15,-1 0-15,-21 0 0,1 0 16,-22 0-16,-42 0 15,0 0-15,-22 0 0,22 0 16,-42 0-16,20 0 0,-20 0 0,-22 0 16,0 0-16,1 0 0,-1 0 0,-21 0 15,0 0-15,1 0 0,-22 0 0,21 0 16,-21 0-16,0 0 0,0 0 16,-21 0-16,21 21 0,-22-21 0,22 0 15,-21 0-15,21 0 0,-21 0 0,21 0 16,0 0-16,0 0 0,21 0 0,0 0 15,1 0-15,20 0 0,21 0 16,1 0-16,-1 0 0,22 0 0,0 0 16,21 0-16,-1-21 0,44 21 15,-1-21-15,21 21 16,0 0-16,1-21 0,20 0 0,1 21 16,20 0-16,1-21 0,21 21 0,0-22 15,0 22-15,-1 0 0,1-21 16,21 0-16,-21 21 0,21 0 0,0-21 15,0 21-15,21 0 0,-21 0 0,0 0 16,0-21-16,0 21 0,0 0 0,0 0 16,0 0-16,-21 0 0,21 0 0,-21 0 15,-21 0-15,20 0 0,-20 0 16,-21 0-16,-1 0 0,1 0 16,-22 0-16,-21 0 0,0 0 0,0 0 15,-21 21-15,-21-21 16,-21 0-16,21 0 0,-22 21 0,1-21 15,-21 0-15,-1 0 0,-21 0 0,22 21 16,-43-21-16,21 0 0,-20 0 0,-1 21 16,0-21-16,-21 0 0,21 22 15,-21-1-15,0-21 0,0 21 0,0-21 16,-21 21-16,21-21 0,0 21 0,0-21 16,21 0-16,-21 21 0,21-21 0,0 22 15,1-22-15,20 0 0,0 21 16,22-21-16,20 0 0,1 0 0,0 0 15,21 0-15,63 0 16,-21 0-16,21 0 16,22 0-16,-1-21 0,22 21 0,0-22 15,-1 22-15,1 0 0,21-21 0,0 0 16,21 21-16,0-21 0,0 21 0,21-21 16,0 21-16,0-21 0,0 21 15,22-22-15,-22 22 0,21 0 0,1-21 16,-1 21-16,-21 0 0,21-21 0,1 21 15,-22 0-15,0-21 0,0 21 0,-21 0 16,0-21-16,-21 21 0,0 0 16,0-21-16,-43 21 0,22 0 15,-43 0-15,1 0 0,-1 0 0,-21 0 16,-42 0 0,-21 0-16,-1 0 0,1 0 0,-22 0 15,1 21-15,-1-21 0,-20 21 0,-1-21 16,-21 21-16,0-21 0,1 0 0,-22 21 15,0-21-15,21 21 0,-21-21 16,0 22-16,-21-1 0,21-21 0,0 21 16,21-21-16,-21 21 0,21-21 0,21 0 15,1 0-15,20 21 0,22-21 0,-1 0 16,1 0-16,21 0 0,0 0 16,42 0-16,0 0 15,21 0-15,1 0 0,-1-21 16,22 21-16,-1-21 0,22 21 0,-1-21 15,22 21-15,-21-21 0,21 21 0,0 0 16,-22-22-16,22 22 0,0 0 0,0 0 16,0-21-16,-1 21 0,-20 0 0,21 0 15,-21 0-15,-1 0 0,1-21 0,-22 21 16,1 0-16,-1 0 0,-20 0 16,-22 0-16,21 0 0,-21 0 0,1 0 15,-44 0 16,1 0-31,-21 0 0,0 0 16,-22 0-16,22 0 0,-22 0 0,-20 21 16,20-21-16,-21 21 0,1-21 15,-1 22-15,0-22 0,1 21 0,20-21 16,-20 21-16,-1 0 0,0-21 0,22 21 16,-22-21-16,22 21 0,-1-21 0,1 0 15,20 22-15,1-22 0,21 0 0,42 0 16,0 0-1,21 0-15,22 0 0,-1 0 0,22 0 16,-21-22-16,41 22 0,1-21 16,0 0-16,0 21 0,21-21 0,0 0 15,0 21-15,0-21 0,-21-1 0,21 22 16,0-21-16,0 21 0,-21-21 0,21 0 16,-22 21-16,-20 0 0,0-21 15,-1 21-15,-20 0 0,-1 0 0,-20 0 16,-1-21-16,-21 21 0,0 0 0,-42 0 31,0 0-31,-21 0 0,-1 0 0,1 0 16,-21 21-16,-1-21 0,1 0 0,-22 0 15,21 21-15,-20 0 0,-1-21 16,0 0-16,-20 21 0,20-21 16,0 21-16,-21-21 0,22 0 0,-22 22 15,21-22-15,1 0 0,20 21 0,-21-21 16,43 0-16,-21 0 0,41 0 0,-20 0 15,63 0 1,22 0-16,-1 0 0,21 0 16,1 0-16,21 0 0,-1 0 0,1 0 15,21-21-15,0 21 0,-1 0 0,1 0 16,21-22-16,-21 22 0,0-21 0,21 21 16,-21 0-16,-22-21 0,22 21 0,-21 0 15,0-21-15,-22 21 0,22 0 16,-22 0-16,-20-21 0,-1 21 15,0 0-15,-21 0 0,1 0 0,-22-21 16,-43 21 0,22 0-16,-21 0 0,-1 0 15,-20 0-15,21 0 0,-22 0 0,-21 0 16,22 0-16,-22 0 0,1 0 16,-1 0-16,0 0 0,1 0 0,-1 0 15,0 0-15,1 0 0,-1 0 0,21 0 16,1 0-16,-1 0 0,22 0 0,0 0 15,-1 0-15,22 0 0,42 0 32,22 0-32,-1 0 0,0-22 15,22 22-15,21 0 0,-1 0 0,1-21 16,0 21-16,20 0 0,1-21 0,0 21 16,-21 0-16,-1 0 0,1-21 0,0 21 15,-1 0-15,1 0 0,-21 0 16,-22 0-16,21 0 0,-41-21 0,20 21 15,-63 0 1,0 0-16,-22 0 0,1 0 0,-22 0 16,22 0-16,-21 21 0,-22-21 0,21 0 15,-20 0-15,-1 21 0,22-21 16,-22 0-16,0 0 0,1 21 16,-1-21-16,21 0 0,1 0 0,-1 0 15,1 0-15,21 0 0,-1 0 0,22 0 16,0 0-16,42 0 15,0 0-15,22 0 0,20 0 16,1 0-16,-1 0 0,22 0 16,-1 0-16,1 0 0,0-21 0,-22 21 15,22 0-15,-22 0 0,22 0 0,-21 0 16,-1 0-16,1 0 0,-22 0 0,0 0 16,1 0-16,-1 0 0,-21 0 0,0 0 15,0 0-15,-21 21 16,-21 0-1,-21-21-15,0 22 0,-1-22 0,1 21 16,0-21-16,-22 21 0,1 0 0,-22-21 16,21 21-16,-20-21 0,-1 21 0,0-21 15,-20 22-15,20-1 0,0-21 16,22 21-16,-1-21 0,1 0 0,-1 21 16,22-21-16,21 0 0,0 0 0,-1 0 15,22 21-15,22-21 16,20 0-16,-21 0 0,21 0 0,22 0 15,-1 0-15,1-21 0,21 21 0,-22 0 16,22 0-16,-1 0 0,22-21 16,-21 21-16,0 0 0,-22 0 0,22 0 15,-1 0-15,-20 0 0,21 0 16,-22 0-16,1 0 0,-22 0 0,0 0 16,1 0-16,-22 0 0,21 0 0,-63 0 31,0 0-31,-22 0 0,1 0 15,-21 0-15,20 21 0,-20-21 16,-1 0-16,-20 21 0,20-21 0,-21 0 16,1 21-16,-1-21 0,-21 22 0,0-1 15,22-21-15,-22 21 0,21-21 16,-21 21-16,-42-21 0,64 0 16,20 21-16,22-21 0,-22 21 0,43-21 15,0 0-15,42 0 16,21 0-16,1 0 15,20 0-15,1 0 0,20 0 0,1 0 16,21 0-16,-21 0 0,42 0 0,-22 0 16,1 0-16,-21 0 0,21-21 0,0 21 15,-1 0-15,-20 0 0,21 0 16,-21 0-16,-1 0 0,-20 0 0,-1 0 16,1 0-16,-22 0 0,0 0 0,-20 0 15,-1 0-15,-42 0 16,-22 0-16,1 0 15,0 0-15,-22 0 0,1 0 16,-1 21-16,1-21 0,-22 0 0,21 22 16,-20-22-16,-1 21 0,0-21 0,-20 21 15,-1-21-15,-85 21 0,85 0 16,1-21-16,20 21 0,-21-21 0,21 22 16,1-22-16,-1 0 0,0 21 15,22-21-15,-1 0 0,22 21 0,0-21 16,-1 0-16,86 0 15,-1 0-15,22 0 16,-1 0-16,1 0 0,20-21 0,22 21 16,0 0-16,0-21 0,0-1 0,-1 22 15,1 0-15,0 0 16,0-21-16,-21 21 0,20 0 0,-41 0 16,21-21-16,-22 21 0,1 0 0,-22 0 15,0-21-15,1 21 0,-22-21 0,-64 21 16,22 0-1,-21 0-15,-22 0 0,1-21 16,-1 21-16,1 0 0,-22 0 0,1 0 16,-22 0-16,0 0 0,0 0 0,-21 0 15,21 0-15,-21 0 0,0 21 0,0-21 16,0 21-16,-21-21 0,21 21 16,-21 0-16,21-21 0,-21 21 0,21 1 15,0-1-15,-127 0 16,127 0-16,21 0 0,0-21 0,-63 43 15,105-43-15,22 21 16,0-21-16,-1 0 0,86 0 16,-22 0-16,21 0 15,22 0-15,-1 0 0,1 0 0,20 0 16,1 0-16,0-21 0,-1 21 16,-20 0-16,20-22 0,1 22 0,-21-21 15,-1 21-15,1 0 0,-1 0 16,-21-21-16,1 21 0,-1 0 0,-21 0 15,0 0-15,-42 0 16,0 0-16,-21 0 16,-1 0-16,1 0 0,-21 0 0,-1 0 15,1 0-15,-1 0 0,-21 0 0,1 0 16,-1 0-16,-21 0 0,22 0 0,-22 0 16,0 0-16,0 0 0,-21 0 0,0 0 15,0 0-15,0 0 0,-21 0 0,21 21 16,-21-21-16,0 0 0,-22 0 15,22 21-15,-21-21 0,21 0 0,-22 22 16,22-22-16,-21 21 0,21-21 16,-22 21-16,22-21 0,-127 21 15,127-21-15,21 21 0,-21-21 0,21 0 16,-22 21-16,22-21 0,0 0 16,0 22-16,0-22 0,22 0 0,-1 21 15,0-21-15,0 21 0,0-21 0,22 0 16,-1 0-16,0 0 0,1 0 0,-1 0 15,21 21-15,1-21 0,-1 0 16,22 0-16,0 0 0,-1 0 0,1 21 16,21-21-16,0 0 0,0 0 0,-1 0 15,44 0 17,-1 0-17,0 0-15,21 0 0,-21 0 0,22 0 16,-1-21-16,0 21 0,22 0 0,-1 0 15,1-21-15,-1 21 0,22 0 16,0-21-16,-1 0 0,1 21 0,0-22 16,21 22-16,-1-21 0,22 21 15,0-21-15,149 0 0,-149 0 0,148 0 16,-127-1-16,-21 22 16,21-21-16,127 0 15,-127 21-15,-21-21 0,0 21 0,0-21 0,-21 21 16,0-21-16,0 21 0,-21-22 15,-1 22-15,-20-21 0,-22 21 16,0 0-16,-20-21 0,-1 21 0,-21-21 16,-21 21-16,-1 0 0,-20 0 15,-21 0-15,-1 0 0,1-21 0,-22 21 16,0 0-16,1 0 0,-22 0 0,0 0 16,-21 0-16,0 0 0,0 0 0,-21 0 15,21 0-15,-21 21 0,-22-21 16,1 21-16,0-21 0,-1 21 0,1-21 15,21 21-15,-22-21 0,22 22 16,-148-1-16,148 0 0,21-21 16,0 21-16,21-21 0,21 21 15,1-21-15,20 0 0,1 0 0,20 21 16,1-21-16,21 0 0,42 0 16,21 0-16,1 0 15,20-21-15,1 21 0,41-21 0,1 0 16,0 21-16,21-21 0,127-22 15,-106 22-15,0 21 0,22-21 16,147-21-16,-147 42 0,-1-21 16,191-1-16,-191 1 0,191 0 15,-191 0-15,191 21 16,-191-21-16,1 21 0,126-21 16,-21 21-16,-148 0 15,0 0-15,-21 0 0,-21-22 16,-1 22-16,1 0 0,-43 0 0,1 0 15,-22 0-15,0 0 0,-42 0 16,-21 0-16,-1 0 0,-20 22 16,-1-22-16,-20 21 0,-65-21 15,44 21-15,20-21 0,-42 0 16,21 21-16,-21-21 0,-21 0 16,21 21-16,-21-21 0,21 21 0,-170 1 15,149-22-15,0 21 0,-106 0 16,127-21-16,0 0 15,0 0-15,0 21 0,21 0 0,0-21 16,1 0-16,-1 0 0,42 21 0,-20-21 16,41 0-16,1 0 0,0 0 0,20 0 15,44 0 1,20 0-16,0-21 0,1 21 0,20-21 16,85 0-16,-63 0 0,105 0 15,1-1-15,42-20 16,-106 42-1,0-21-15,148 0 0,-106 0 16,149-1-16,-149 1 0,0 0 16,1 21-16,-1-21 0,0 21 0,-20-21 15,20 0-15,148-1 0,-168 22 16,126-21-16,-21 0 16,-127 21-16,-21 0 0,-22 0 15,-20 0-15,20-21 0,-41 21 0,-1 0 16,-21 0-16,-42 0 15,-21 0-15,-1 0 0,1 0 16,-21 21-16,-1-21 0,-21 0 0,1 21 16,-1-21-16,0 0 0,-20 21 15,-1 1-15,0-22 0,-21 21 0,0-21 16,0 21-16,0-21 0,-21 21 16,21-21-16,-191 21 0,22 0 15,127 1-15,20-1 0,1-21 16,0 21-16,0 0 0,0-21 15,21 21-15,0 0 0,-106 1 16,127-22-16,-63 21 0,84-21 16,22 21-16,-1-21 0,1 0 15,41 0-15,44 0 16,20 0-16,-21 0 0,43-21 16,-22 0-16,21 21 0,22-22 15,0 22-15,-1-21 0,22 21 0,0-21 16,21 21-16,0-21 0,148 0 15,-105 0-15,147-1 16,22 22-16,-149-21 0,149 0 16,-149 21-16,-20 0 0,-1-21 15,0 21-15,22 0 0,-22 0 0,1-21 16,-1 21-16,0 0 0,1 0 16,-22 0-16,0-21 0,0 21 0,0 0 15,-21 0-15,-21 0 0,0 0 0,0 0 16,-43 0-16,1 0 0,-1 0 0,-20 0 15,-22 0-15,0 0 0,-42 0 16,0 0-16,-22 0 0,22 0 16,-42 0-16,-1 0 15,1 0-15,-1 0 0,-21 0 0,-20 0 16,20 0-16,-21 0 0,0 0 0,0 0 16,1 0-16,-22 0 0,0 0 0,0 0 15,0 0-15,0 21 0,0-21 0,-22 0 16,22 0-16,-21 21 0,0-21 0,0 21 15,0-21-15,0 21 0,-1-21 16,1 21-16,-21 1 0,-170-1 16,170 0-16,-149 0 0,-20 21 15,190-20-15,-1-1 16,-126 21-16,21-21 16,127 0-16,-190 22 15,147-1-15,43-42 16,85 0-16,63 0 15,22 0-15,-1 0 16,21 0-16,22 0 0,0 0 16,-1-21-16,1 21 0,21-21 0,0 0 15,21 21-15,0-22 0,169 1 16,-127 0-16,1 0 0,-1 21 0,22-21 16,-1 21-16,1-21 15,-1-1-15,191 1 0,-190 21 0,190-21 16,-191 21-16,170 0 15,-170-21-15,-20 21 0,-1-21 16,0 21-16,-20 0 0,147 0 16,-169-21-16,0 21 0,-21 0 15,0 0-15,-22 0 0,-20 0 0,-1 0 16,-20 0-16,-22 0 0,0 0 0,-63 0 16,20 0-1,-20 0-15,-21 0 0,-1 0 16,-21 0-16,1 0 0,-1 0 0,-21 0 15,0 0-15,1 0 0,-1 21 16,-21-21-16,0 0 0,-21 0 0,21 21 16,-22-21-16,22 0 0,-21 21 0,0-21 15,0 21-15,0-21 0,-170 21 16,170 1-16,-191-1 0,170-21 16,0 21-16,-1-21 15,-295 21-15,317-21 0,-128 21 16,171-21-16,-86 21 15,106-21-15,-20 0 16,62 0-16,86 0 16,-1-21-1,0 21-15,22-21 0,-1 21 16,22-21-16,84 0 0,-63 0 0,0 21 16,21-22-16,0 22 0,21-21 15,0 21-15,-21-21 0,21 0 16,170 21-16,-170-21 0,21 21 15,149-21-15,-170 21 0,170-22 16,-149 22-16,148-21 16,-168 21-16,-1-21 0,0 21 15,148 0-15,-169-21 0,0 21 16,0 0-16,-21 0 0,0-21 16,-21 21-16,-1 0 0,-20 0 0,-1 0 15,-20 0-15,-1 0 0,-21 0 0,0 0 16,-42 0-16,-21 0 15,21 0-15,-22 0 0,-20 0 16,20 0-16,-20 21 0,-22-21 0,1 21 16,-1-21-16,0 21 0,-21-21 15,1 21-15,-107 1 16,106-1-16,-21 0 0,-21 0 0,-127 0 16,-127 43-16,105-22 15,22-21 1,0 22-16,0-22 15,-127 21 1,275-21-16,21-21 0,-127 21 16,148-21-16,-84 43 0,105-43 15,-41 0-15,62 0 16,22 0-16,0 0 0,42 0 16,0 0-16,0 0 15,22-21-15,-1 21 0,0-22 0</inkml:trace>
  <inkml:trace contextRef="#ctx0" brushRef="#br0" timeOffset="170776.7">8826 9313 0,'0'0'0,"-63"0"15,42 22-15,0-22 16,42 0 15,0 0-15,0 0-16,21 0 0,-20 0 0,20 0 15,-21 0-15,21 0 0,1-22 0,-1 22 16,-21 0-16,22 0 0,-22-21 0,21 21 16,-21 0-16,22 0 0,-22 0 15,0 0-15,-42 0 31,0 0-31,-22 0 0,22 21 16,-21-21-16,-1 22 0,-20-22 0,21 21 16,-22-21-16,22 21 0,-1-21 15,-20 0-15,21 21 0,-1 0 0,22-21 16,-21 0-16,21 0 0,-1 0 0,1 0 16,42 0 15,22 0-31,-22 0 0,21 0 0,1 0 15,-1 0-15,0-21 0,1 21 0,-1 0 16,21-21-16,-20 21 0,-1 0 16,0-21-16,1 21 0,-1 0 15,0 0-15,-20-21 0,-1 21 0,0 0 16,-42 0 0,0 0-16,-1 0 0,-20 0 0,0 0 15,-1 0-15,1 0 0,-21 21 0,20-21 16,-20 0-16,20 0 0,1 21 15,-21-21-15,20 0 0,1 0 0,21 0 16,-22 21-16,22-21 0,0 0 0,42 0 47,0 0-47,1-21 0,-1 21 16,21 0-16,-21-21 0,0 21 0,1 0 15,20-21-15,-21 21 0,0 0 0,0-22 16,1 1-16,-1 0 15,-21 0-15,0 0 16,0 0-16,0-1 0,-21 1 16,21 0-16,-22 0 0,1 0 0,0 0 15,0-1-15,21 1 0,-21 0 16,0 0-16,-1-21 0,22 20 0,-21 1 16,21-21-16,-21 21 0,21 0 0,-21-1 15,21 1-15,0 0 16,-21 21-1,21 21 1,-21 0-16,21 1 0,0-1 0,0 21 16,0 0-16,-22-20 0,22 41 15,-21-21-15,21 1 0,0-1 0,0 0 16,-21 1-16,21-1 0,0 0 0,-21-20 16,21 20-16,0-21 0,0 21 0,0-20 15,0-1-15,0 0 0,0 0 16,0 0-16,21-21 31,-21-21-31,21 0 0,-21 0 0,21 0 16,-21-1-16,0 1 15,0 0-15,22 0 0,-22 0 0,0 0 16,0-1-16,0-20 0,0 21 0,0-21 16,0 20-16,0-20 0,0 21 0,0 0 15,-22 0-15,1-1 0,21 1 16,0 0-16,-21 0 0,0 21 15,21 21 1,-21 0-16,21 0 0,0 1 16,0 20-16,0-21 0,0 0 0,0 22 15,0-22-15,0 0 0,0 21 0,0-21 16,0 1-16,0-1 0,0 0 0,0 0 16,0 0-16,0 0 15,0 1-15,0-44 47,0 1-47,0 0 16,0 0-16,0 0 0,0 0 15,0-1-15,0 1 0,0 0 0,-21 0 16,21-21-16,0 20 0,0 1 0,0 0 16,-22 21-16,22-21 0,0 0 15,0 42 1,0 0-16,0 0 15,0 0-15,0 1 0,0-1 16,0 0-16,0 21 0,0-21 16,0 1-16,0-1 0,0 21 0,0-21 15,0 0-15,-21 1 0,21-1 0,0 0 16,-21-42 15,21 0-15,0-1-16,0 1 0,-21 0 15,21 0-15,0 0 0,0 0 0,0-22 16,0 22-16,-21 0 0,21-21 16,-21 20-16,21-20 0,-22 21 15,22 0-15,0 0 0,0 42 32,0 0-32,0 21 15,0-21-15,0 1 0,0 20 0,0-21 16,0 0-16,0 0 0,0 22 0,0-22 15,22 0-15,-22 0 0,0 0 0,0 1 16,0-1-16,0 0 0,0 0 16,0-42 15,0 0-31,0 0 16,0-1-16,0 1 0,0 0 15,-22 0-15,22 0 16,0 0-16,-21 21 0,21-22 15,-21 22-15,0 22 32,21-1-32,-21 0 15,21 0-15,0 0 0,0 0 16,0 1-16,0-1 16,0 0-1,21-21 16,0 0-31,0-21 16,0 21-16,1-21 16,-1 21-16,0-22 0,0 22 15,0-21-15,0 0 0,1 21 0,20 0 16,-21-21-16,0 21 0,22 0 0,-22-21 16,21 21-16,-21 0 0,22 0 15,-1-21-15,0 21 0,1 0 0,-1 0 16,0 0-16,1 0 0,-1-22 0,0 22 15,1 0-15,-1 0 0,0 0 0,1 0 16,-1 0-16,0 0 0,1 0 16,-1 0-16,0 0 0,1 0 15,-1-21-15,21 21 0,-20 0 0,-1 0 16,0 0-16,1 0 0,-1 0 0,22-21 16,-22 21-16,0 0 0,-21 0 15,22 0-15,-1-21 0,-21 21 0,22 0 16,-22 0-16,21 0 0,-21-21 0,0 21 15,22-21-15,-22 21 0,0 0 0,0 0 16,0 0-16,1 0 0,-1-22 0,0 22 16,0 0-16,0 0 0,0 0 15,1 0-15,-1 0 0,-21-21 0,21 21 16,0 0-16,0 0 0,0 0 16,1 0-16,-1 0 0,0 0 0,0-21 15,21 21-15,-20 0 0,-1 0 16,0 0-16,21 0 0,-21 0 0,1 0 15,20 0-15,0-21 0,-21 21 0,22 0 16,-1 0-16,0 0 0,1 0 0,20 0 16,-20-21-16,20 21 0,-21 0 0,22 0 15,-22 0-15,22 0 0,-1 0 16,-20-21-16,20 21 0,1 0 0,-1 0 16,1 0-16,-1-22 0,1 22 0,-1 0 15,22 0-15,-22 0 0,1-21 0,-1 21 16,22 0-16,-22 0 0,1-21 15,21 21-15,-22-21 0,22 21 16,-22 0-16,22 0 0,-22-21 0,22 21 16,0 0-16,-22 0 0,22-21 0,-22 21 15,22-22-15,-21 22 0,-1 0 0,1 0 16,-1-21-16,1 21 0,-1 0 0,1 0 16,-1-21-16,1 21 0,-1 0 15,1 0-15,-22-21 0,21 21 0,1 0 16,-1 0-16,-20-21 0,20 21 0,1 0 15,-22 0-15,22 0 0,-1-21 0,-21 21 16,22 0-16,-22 0 0,22 0 0,-1-22 16,1 22-16,-1 0 15,-20 0-15,20 0 0,1-21 0,-1 21 16,22 0-16,-43 0 0,43 0 0,-43 0 16,22-21-16,-1 21 0,1 0 0,-1 0 15,1 0-15,-1-21 0,1 21 0,-1 0 16,1 0-16,-1-21 0,1 21 15,-1 0-15,1 0 0,-1-21 0,1 21 16,-1-22-16,1 22 0,-1 0 0,1 0 16,-1 0-16,1 0 0,-22-21 0,21 21 15,1 0-15,21 0 0,-22-21 0,1 21 16,-1 0-16,22 0 0,-22-21 0,1 21 16,-1 0-16,1 0 15,-1-21-15,1 21 0,-22 0 0,22 0 16,-22-21-16,0 21 0,22 0 0,-22 0 15,0-22-15,1 22 0,-22 0 0,21 0 16,1 0-16,-22-21 0,0 21 0,21 0 16,-21 0-16,1 0 0,-1 0 15,-21-21 17,21 21 46,0 0-63,0 0 17,0 0-17,-21-21 79,0 0-78,0 0-16,0-1 15,0 1-15,0 0 0,0 0 16,0 0-16,0 0 0,0-1 15,0 1-15,0 0 0,0 0 16,0 0-16,0 42 47,-21 0-47,21 0 0,0 0 16,0 22-16,0-22 0,0 21 15,0-21-15,0 1 0,0 20 0,0-21 16,0 21-16,0-20 0,0 20 0,0-21 15,0 0-15,-21 22 0,21-22 0,0 0 16,0 0-16,0 0 0,0 0 0,0 1 16,0-1-16,0 0 0,0 0 15,0-42 17,0 0-32,0 0 15,0-1-15,0 1 0,0 0 0,0 0 16,0 0-16,0 0 0,0-22 0,0 22 15,0 0-15,-21-21 16,21 20-16,0-20 0,0 21 0,0 0 16,0 0-16,0-1 0,0 1 0,0 0 15,-21 21 1,21 21-16,0 0 16,0 1-16,-21-1 0,21 0 15,0 0-15,0 0 0,0 0 0,0 1 16,0-1-16,0 0 0,0 0 0,0 0 15,0 0-15,0 1 16,0-1-16,0 0 16,0-42 31,0 0-47,0-1 15,0 1-15,0 0 0,0 0 0,0 0 16,0 0-16,0-1 0,0 1 0,0 0 15,0 0-15,0 0 0,0 0 16,0 42 15,0 0-31,0 0 16,0 0-16,0 0 0,-22 1 0,22-1 16,0 0-16,0 0 0,0 0 15,0 0-15,0 1 16,0-1-16,0 0 15,0 0 1,-21-21 15,0 0-31,0 0 0,0 0 16,0-21-16,-1 21 0,1 0 16,-21 0-16,21 0 0,-22-21 0,1 21 15,0 0-15,-22 0 0,22 0 16,-22 0-16,1 0 0,-1 0 0,1 0 15,-1 0-15,-20 21 0,20-21 0,1 21 16,-1-21-16,22 0 0,-22 21 0,22-21 16,21 0-16,-21 0 0,20 21 0,44-42 31,-1 21-31,21-21 16,0 21-16,1-21 0,-1 21 0,0 0 15,22 0-15</inkml:trace>
  <inkml:trace contextRef="#ctx0" brushRef="#br0" timeOffset="170916.62">17928 8721 0,'0'0'0,"-21"21"31,-21-21-31,-1 0 0,1 0 16,0 21-16,-22-21 0,1 0 0,-1 0 16,-21 21-16,22-21 0,-1 0 0,1 0 15,-1 0-15,1 0 0,-1 0 0,1 0 16,-1 0-16</inkml:trace>
  <inkml:trace contextRef="#ctx0" brushRef="#br0" timeOffset="178941.72">8848 7535 0,'0'-21'187,"0"0"-171,0 0-1,21 21-15,-21-21 0,21 0 16,-21-1 0,21 22-16,0-21 15,0 0-15,-21 0 16,22 21-16,-22-21 0,21 21 15,-21-21-15,21 21 0,-21-22 0,0 1 16,21 0-16,0 0 16,-21 0-16,0 0 15,21 21-15,-21-22 0,22 22 0,-22-21 16,0 0-16,21 0 0,0 0 16,-21 0-16,21-1 0,0 22 15,0-21-15,-21 0 16,22 0-16,-1 0 0,0 0 15,-21-1-15,21 1 16,-21 0-16,21 21 0,0-21 0,-21 0 16,22 0-16,-22-1 0,21 22 15,-21-21-15,0 0 0,21 21 16,0-21-16,-21 0 0,0 0 0,21 21 16,-21-22-16,21 1 0,1 21 0,-22-21 15,21 0-15,0 0 0,-21 0 0,21-1 16,0 22-16,-21-21 0,21 0 0,1 0 15,-1 0-15,-21 0 0,21-1 16,0 1-16,0 0 0,0 0 16,1 0-16,-1 0 0,0 21 0,-21-22 15,21 1-15,0 0 0,0 21 0,1-21 16,-1 0-16,0 21 0,0-21 0,0-1 16,0 1-16,1 0 0,-1 21 15,-21-21-15,21 21 0,0-21 16,0 0-16,0 21 0,-21-22 15,22 22-15,-1 0 0,-21-21 16,21 21-16,-21-21 0,21 21 16,-21-21-16,21 21 15,0-21 1,1 21-16,-1 0 16,0-21-16,0 21 0,-21-22 0,42 22 0,-20-21 15,-1 0-15,0 21 0,0-21 16,21 0-16,-20 21 0,-1-21 15,0-1-15,21 1 0,-21 0 0,22 0 16,-22 0-16,21 0 0,-21-1 0,22 1 16,-22 0-16,21 0 0,1 0 0,-22 0 15,21-1-15,0 1 0,-20 0 0,20 0 16,0 0-16,1 0 0,-1-1 16,-21 1-16,21 0 0,1 0 0,-1 0 15,0 0-15,1-1 0,-1-20 16,0 21-16,1 0 0,-22 0 0,21-1 15,1-20-15,-1 21 0,0 0 16,1 0-16,-22-1 0,21-20 0,0 21 16,1 0-16,-22 0 0,21-1 0,1 1 15,-22 0-15,21 0 0,22-21 16,-43 42-16,0-22 0,0 1 0,21 21 16,-20-21-16,-22 0 0,21 21 15,0 0-15,0-21 0,0 21 16,-21-21-1,21 21-15,1 0 32,-1 0-32,0 0 15,0 0-15,0 0 16,-21-22-16,21 22 0,1 0 0,-1 0 16,0 0-16,0-21 15,0 21-15,0 0 0,1 0 16,-1-21-16,0 21 0,0 0 15,0-21-15,22 21 0,-22 0 0,0-21 16,21 0-16,1 21 0,-22 0 0,21-22 16,0 22-16,-20 0 0,20 0 0,0-21 15,1 21-15,-1-21 0,0 21 16,-21 0-16,22 0 0,-1-21 16,0 21-16,1 0 0,-22 0 0,21-21 15,1 21-15,-22 0 0,21 0 0,0-21 16,1-1-16,-1 22 0,-21 0 0,22 0 15,-1-21-15,0 21 0,1 0 16,-1-21-16,0 21 0,1-21 0,-1 21 16,0 0-16,1 0 0,20-21 0,-21 21 15,1 0-15,20 0 0,-20 0 0,-1-21 16,21 21-16,-20 0 0,-1 0 16,0 0-16,1 0 0,-1-22 0,0 22 15,1 0-15,-1 0 0,0 0 0,1 0 16,-1 0-16,0 0 0,1 0 15,-1 0-15,0 0 0,1 0 0,-1 0 0,0 0 16,-20 0-16,20 0 16,0 0-16,1 0 0,-1 0 0,-21 0 15,21 0-15,1 0 0,-1 0 0,0 0 16,-20 0-16,20 0 0,0 0 0,-21 0 16,22 0-16,-22 22 0,21-22 15,-21 0-15,22 0 0,-22 0 0,0 0 16,0 0-16,22 0 0,-22 21 0,0-21 15,0 0-15,0 0 0,0 0 0,1 0 16,-1 0-16,0 0 0,21 0 16,-21 0-16,1 0 0,20 0 15,-21 21-15,0-21 0,22 0 0,-22 0 16,0 0-16,0 0 0,21 0 0,-20 0 16,-1 0-16,0 0 0,0 21 15,0-21-15,0 0 0,1 0 0,-1 0 16,0 0-16,0 0 0,-21 21 0,21-21 15,0 0-15,1 0 0,-1 21 0,0-21 16,0 0-16,0 0 0,0 22 16,1-22-16,-1 0 0,0 0 0,0 21 15,0-21-15,0 0 0,1 0 0,-1 21 16,0-21-16,21 0 0,-21 21 16,1-21-16,-1 0 0,21 0 0,-21 21 15,22-21-15,-22 21 0,21-21 16,-21 0-16,22 22 0,-22-22 0,21 0 15,-21 0-15,22 21 0,-22-21 0,21 0 16,-21 21-16,22-21 0,-22 0 0,21 21 16,-21-21-16,0 0 0,22 21 15,-22-21-15,0 0 0,0 21 0,0-21 16,1 0-16,-1 22 0,0-1 0,0-21 16,0 21-16,0-21 0,1 0 0,-1 21 15,0-21-15,0 21 0,0-21 0,-21 21 16,21 1-16,1-22 15,-1 21-15,0 0 0,0-21 0,0 21 16,0 0-16,1 0 0,20 1 0,-21-1 16,0 0-16,0 0 0,1 0 0,20 0 15,-21-21-15,0 22 0,22-1 16,-22 0-16,0 0 0,0 0 16,21 0-16,-20 1 0,-1-22 0,0 21 15,-21 0-15,21-21 0,-21 21 16,0 0-16,0 0 31,-21-21-31,0 0 31,21 22 16,0-1-16</inkml:trace>
  <inkml:trace contextRef="#ctx0" brushRef="#br0" timeOffset="187397.29">10223 13949 0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6:27:05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2053 0,'0'-21'0,"0"0"15,0 0 1,-22 21-16,1 0 0,21-21 15,-21-1-15,0 22 0,0 0 16,0 0-16,-1 0 16,1 0-16,0 0 0,0 0 15,0 0-15,0 0 16,-1 0-16,1 22 0,-21-1 0,21-21 16,0 21-16,-22 0 0,22 0 0,0 0 15,0 1-15,-22-1 0,22 0 16,0 0-16,0 0 0,0 22 0,0-22 15,-1 0-15,-20 21 0,21 1 16,0-22-16,0 21 0,-1 0 0,1 22 16,0-22-16,0 1 0,0 20 0,0-21 15,-1 22-15,1-22 0,0 22 16,0-1-16,0-20 0,0 20 0,21 22 16,-22-22-16,22 1 15,-21-1-15,21 22 0,0-22 0,0 1 16,0-1-16,0 1 0,0-22 0,0 22 15,21-1-15,1 1 0,-1-22 16,0 22-16,21-1 0,-21-21 0,22 1 16,-1-1-16,0 0 0,1-20 15,-1 20-15,22-21 0,-22 0 0,21 0 16,1-21-16,-1 22 0,1-22 0,-1 0 16,22 0-16,-21 0 0,-1 0 15,1 0-15,-22 0 0,21-22 0,1 1 16,-22 0-16,1 0 0,-1 0 15,0 0-15,1-22 0,-1 1 16,-21 21-16,21-22 0,1 1 0,-22 0 16,0-1-16,21 1 0,-20-21 0,-1 20 15,-21 1-15,21-22 0,-21 22 0,21-21 16,-21 20-16,0-20 0,0-1 16,0 1-16,0-1 0,0 1 0,0-1 15,-21 1-15,0-1 0,0 1 16,-1-1-16,1 1 0,-21-1 0,21 1 15,0-1-15,-22 1 0,1-22 0,0 22 16,-1 20-16,-20-20 16,20 20-16,-20-20 0,-1 42 0,1-22 15,-22 22-15,22 0 0,-22 0 0,0 21 16,1 0-16,-1 0 0,0 0 16,22 21-16,-22 0 0,1 0 0,-1 22 15,21-1-15,1 0 0,21 1 16,-22 20-16,43 1 0,-21-22 0,20 22 15,1-1-15,0 1 0,21-22 0,0 0 16,0 22-16,0-22 0</inkml:trace>
  <inkml:trace contextRef="#ctx0" brushRef="#br0" timeOffset="471.72">3048 3344 0,'0'-21'15,"0"42"16,0 1-15,0-1-16,0 0 0,0 0 16,0 0-16,0 0 0,0 1 15,0-1-15,21-21 0,-21 21 16,21-21-16,0 0 16,1 0-1,-1-21-15,0 21 0,-21-21 0,0-1 16,0 1-16,21 0 0,-21 0 15,0 0-15,0 0 0,0-1 16,0 1-16,0 0 0,0 0 0,-21 21 16,21-21-16,-21 21 15,0 0-15,-1 0 16,22 21 0,0 0-16,0 0 15,0 0-15,22-21 16,-1 0-1</inkml:trace>
  <inkml:trace contextRef="#ctx0" brushRef="#br0" timeOffset="836.52">3831 3154 0,'0'0'0,"0"21"15,0 0-15,-21-21 16,21 21-16,-21-21 0,21 22 0,0-1 16,0 0-16,0 0 15,0 0-15,0 0 16,21-21-16,0 0 0,0 0 16,0 0-16,-21-21 0,22 21 15,-1-21-15,0 0 0,-21 0 16,0 0-16,0-1 0,0 1 15,0 0-15,0 0 16,0 0-16,-21 21 16,0 0-16,-1 0 0,1 0 15,0 0 1,21 21-16,-21 0 0,21 0 16,0 0-16,0 1 0,-21-1 15,21 0-15,0 0 0,-21 0 16,21 0-16</inkml:trace>
  <inkml:trace contextRef="#ctx0" brushRef="#br0" timeOffset="1192.31">3556 3641 0,'0'0'0,"0"21"16,-21 0-16,21 0 16,0 0-16,0 1 0,0-1 0,21 0 15,0 0-15,0 0 16,0-21-16,1 21 0,-1-21 0,21 0 16,-21 0-16,22 0 0,-1 0 0,-21 0 15,21 0-15,1-21 16,-22 0-16,0 21 0,0-21 0,0 0 15,1 0-15,-22-1 0,0 1 16,0 0-16,0 0 16,0 0-16,-22 21 31,22 21-15,-21-21-16,21 21 0,0 0 15</inkml:trace>
  <inkml:trace contextRef="#ctx0" brushRef="#br0" timeOffset="1656.05">3789 4509 0,'-21'-22'15,"-1"22"1,1-21-16,21 0 16,-21 21-1,0 0 1,21 21 0,0 0-16,0 1 0,0-1 15,-21 21-15,21-21 0,-21 22 16,-1-1-16,22 0 0,-21 22 0,0-1 15,0 1-15,0 20 0,0 1 0,-1 0 16,1-1-16,0 1 0,-21 21 16,21-21-16,-22 20 0,22-20 0,0 0 15,-21 21-15,20-22 0,-20 1 0,21 0 16,0-1-16,-22-20 16,22 20-16,0-20 0,0-1 0,0 1 15,0-22-15,21 22 0,0-22 0,-22-21 16,22 0-16,0 1 0,0-1 0,0-42 31,0-1-31,0 1 0,0-21 16,22 21-16,-22-43 0,0 22 0,21-22 15,0 22-15,-21-21 0</inkml:trace>
  <inkml:trace contextRef="#ctx0" brushRef="#br0" timeOffset="2103.79">3323 5271 0,'0'0'0,"-21"-22"0,0 1 0,0 0 0,-1 0 16,1 21-16,0 0 0,0 0 0,0 0 15,0 0-15,-1 0 0,-20 0 16,21 21-16,0 0 0,0 0 0,-1 22 16,1-22-16,-21 21 0,21-21 0,0 22 15,-1-22-15,1 21 0,0-21 16,0 22-16,0-22 0,21 0 0,0 0 15,-21-21-15,21 21 0,0-42 32,0 0-32,21 0 0,0 21 15,0-42-15,0 20 0,0 1 16,1 0-16,-1-21 0,21 21 0,-21-22 16,22 1-16,-22 21 0,21-22 0,0 22 15,1 0-15,-1 0 0,0 0 16,22 21-16,-22 0 0,22 0 0,-1 21 15,-20 21-15,20-21 0,-21 22 0,22-22 16,-22 21-16,1 1 0,-1-1 16,-21 0-16,21 1 0,-20-1 0,-1 0 15,0 1-15,0-1 0,0 0 0,-21 1 16,0-22-16,21 21 0,-21-21 0,22 0 16,-22 1-16,21-22 15,-21-22 1,21 1-16,-21 0 0,0-21 15,21-1-15,-21-20 0</inkml:trace>
  <inkml:trace contextRef="#ctx0" brushRef="#br0" timeOffset="2620.48">3302 2201 0,'0'-21'16,"-21"0"-1,0 0-15,-1 21 0,22-21 0,-21 0 16,0-22-16,21 22 0,-21-21 16,21-1-16,0 1 0,0 0 0,0-22 15,42 1-15,1-1 16,-1 22-16,43-22 0,-1 22 0,1 0 15,21 21-15,0-22 0,21 22 0,-22-21 16,1 21-16,21 21 0</inkml:trace>
  <inkml:trace contextRef="#ctx0" brushRef="#br0" timeOffset="4309.1">13610 2985 0,'0'0'0,"0"-22"0,-21 22 16,0-21-16,0 21 0,-1-21 0,1 21 15,0 0-15,0 0 0,-21 0 0,20 0 16,-20 0-16,21 0 0,-21 0 16,-1 0-16,22 21 0,-21 22 0,-1-22 15,22 21-15,-21 22 0,21-22 16,0 21-16,-1 1 0,1-1 16,0 22-16,0-21 0,-21-1 0,42 22 15,-43-22-15,43 22 0,-21 0 0,0-22 16,21 22-16,0-22 0,0 22 0,0-22 15,0 1-15,0-22 0,0 22 16,42-22-16,-21 0 0,1 1 0,20-1 16,21-21-16,-20 0 0,20 1 0,1-1 15,20-21-15,-20 0 0,-1 0 0,22 0 16,0 0-16,-1-21 0,1-1 0,0 1 16,-1 0-16,1-21 0,21 21 15,-21-22-15,-1 1 0,1 0 16,0-1-16,-1-20 0,-20-1 0,-1 1 15,-20-1-15,-1 1 0,-21-1 0,21 1 16,-42-1-16,0-20 0,0-1 16,0 21-16,0-20 0,-21-1 0,0 0 15,-21 1-15,21-1 0,-22 22 0,-20-22 16,20 21-16,-20-20 0,-1 20 16,-20 22-16,20 0 0,-20-1 0,20 22 15,1 0-15,-22 21 0,21 0 0,1 21 16,-1 0-16,1 0 0,-1 22 15,1-1-15,-22 22 0,22-22 16,-1 0-16,1 22 0,-1-22 0,1 22 16,-1-22-16,22 21 0,0-20 15,-1-1-15,22 0 0,0 1 0,0-22 16,21 21-16,0-21 0,0 1 0,0-1 16,0 0-16,0 0 0</inkml:trace>
  <inkml:trace contextRef="#ctx0" brushRef="#br0" timeOffset="4676.42">13420 3556 0,'-22'0'15,"22"21"-15,-21-21 0,21 21 16,-21-21-16,21 22 0,0-1 31,21-21-31,0 0 16,1 0-16,-1 0 0,0 0 0,0 0 15,-21-21-15,21 21 0,0-22 0,-21 1 16,0 0 0,0 0-16,0 0 15,-21 21-15,0 0 0,21-21 16,-21 21-16,0 0 0,0 0 15,-1 0-15,22 21 16,0 0-16,0 0 16,0 0-16,22 0 0,-1 1 15,0-1-15,0-21 16,0 0-16,0 0 0,1 0 0,20 0 16</inkml:trace>
  <inkml:trace contextRef="#ctx0" brushRef="#br0" timeOffset="4968.25">14245 3450 0,'-42'0'15,"21"0"1,-1 0-16,22 21 0,-21-21 16,21 22-16,0-1 0,0 0 15,21-21 1,1 0-16,-1 0 15,0 0-15,-21-21 16,21 0-16,-21-1 16,0 1-16,0 0 15,-21 21 1,0 0 0,0 0-16,-1 0 0,22 21 15,-21-21-15,21 21 0,-21 1 0,0-22 16,21 21-16,-21 0 0,0 0 0</inkml:trace>
  <inkml:trace contextRef="#ctx0" brushRef="#br0" timeOffset="5216.34">13695 3937 0,'0'21'15,"0"0"-15,21-21 16,0 0-16,0 0 0,0 0 0,1 0 16,20 0-16,-21 0 0,21 0 15,-20 0-15,20 0 0,0-21 0,-21 21 16,1 0-16,20-21 0,-21 21 0,0 0 16,-21-21-16,21 21 15</inkml:trace>
  <inkml:trace contextRef="#ctx0" brushRef="#br0" timeOffset="5584.23">13864 4403 0,'0'21'0,"0"-42"0,-21 63 15,21-21-15,0 0 0,0 1 16,0 20-16,0 0 0,0 1 0,0-1 16,-21 0-16,21 22 0,0-1 0,0 1 15,0 20-15,0-20 0,0 21 0,0-22 16,0 22-16,-21-22 0,21 22 0,0 0 15,0-22-15,-22 1 0,1-1 0,21 1 16,-21-1-16,21-21 0,-21 22 16,21-22-16,-21 1 0,0-22 0,21 21 15,0-21-15,0 0 0,-22 1 0,1-1 16,21-42 15,0-1-31,0 1 16,0 0-16</inkml:trace>
  <inkml:trace contextRef="#ctx0" brushRef="#br0" timeOffset="5960.01">13864 5292 0,'0'0'16,"0"-21"-16,-63 21 15,20 0-15,22 0 0,0 21 0,-21 0 16,20 0-16,1 0 0,-21 0 0,21 1 15,-22 20-15,22-21 0,0 0 16,0 22-16,-21-22 0,20 0 0,22 21 16,-21-42-16,21 21 0,0 1 0,21-22 31,-21-22-31,43 1 0,-22 0 16,0-21-16,0 21 0,22-22 0,-22 22 15,21-21-15,-21-1 0,22 1 0,-22 0 16,21-1-16,0 22 0,1-21 15,-1 21-15,0 0 0,1-1 0,-1 22 16,0 0-16,1 22 0,-1-1 16,-21 0-16,22 0 0,-22 21 0,0-20 15,-21 20-15,0 0 0,21-21 0,-21 22 16,0-1-16,0-21 0,0 0 0,0 1 16,0-1-16,21-21 15,0-21-15,-21-1 0,22 1 16,-1 0-16</inkml:trace>
  <inkml:trace contextRef="#ctx0" brushRef="#br0" timeOffset="6511.69">13081 2413 0,'0'-42'0,"0"84"0,-21-148 0,21 64 0,0 0 15,0-1-15,0 1 0,0 21 0,0-22 16,0 22-16,21 21 0,0 0 16,0 0-16,22 0 0,-1 21 15,-21 1-15,43 20 0,-22 0 0,0 1 16,22-1-16,-22 21 0,0 1 0,1-1 16,-1 1-16,0-1 0,-20 1 15,20-22-15,-21 1 0,0 20 0,-21-42 16,0 22-16,0-1 0,21-21 0,-21 0 15,0 0-15,0 1 0</inkml:trace>
  <inkml:trace contextRef="#ctx0" brushRef="#br0" timeOffset="6708.58">13695 2794 0,'0'0'0,"-21"-21"0,21 0 0,-43-64 15,43 43-15,-21-1 0,21 1 16,0 0-16,0-22 0,0 22 16,42-22-16,-20 1 0,20-1 0,0 1 15,1 21-15,20-22 0,22 22 0,-22-1 16,22 1-16,0 0 0,-22 21 16,22 21-16,-22 0 0,1 0 0,-22 0 15,0 0-15,1 21 0,-22-21 0,0 42 16</inkml:trace>
  <inkml:trace contextRef="#ctx0" brushRef="#br0" timeOffset="6972.43">14033 2794 0,'0'0'16,"-21"0"-16,21-21 15,0 0-15,0 0 0,21-1 0,1-20 16,-1 0-16,0-1 0,21 1 16,-21 0-16,22-1 0,-1-20 0,0 21 15,22-1-15,-22 22 0,22-21 16,-22 21-16,0-1 0,22 1 0,-22 21 16,22 0-16,-22 0 0,22 0 15,-22 0-15,21 21 0,-20-21 0,-1 22 16,0-1-16,1 21 0,-1-21 0,-21 22 15</inkml:trace>
  <inkml:trace contextRef="#ctx0" brushRef="#br0" timeOffset="7213.29">14012 2858 0,'0'0'15,"21"-22"-15,1 1 16,-1 21-16,21-21 0,-21 0 0,22 21 16,-1-21-16,21 0 0,-20-22 15,-1 22-15,0 0 0,1 0 16,-1 0-16,0-1 0</inkml:trace>
  <inkml:trace contextRef="#ctx0" brushRef="#br0" timeOffset="7565.09">13229 2900 0,'0'0'0,"-42"-64"16,21 43 0,-1 0-16,-20 0 0,21-21 15,-21 20-15,-1 1 0,1-21 0,0 0 16,-22 20-16,22 1 0,-1 0 0,-20 0 15,21 0-15,-1 21 0,1 0 0,-22 0 16,22 0-16,0 21 0,-1 0 16,22 21-16,-21-20 0,21 20 0,0 0 15,-1-21-15,22 22 0,0-1 0,0 0 16,0-20-16,0 20 0,22-21 16,-22 0-16,21 0 0,0 1 15</inkml:trace>
  <inkml:trace contextRef="#ctx0" brushRef="#br0" timeOffset="8964.29">4911 1736 0,'21'-21'0,"-21"-1"16,21 22-16,-21 22 31,-21-1-31,0 21 0,-1 0 16,1 1-16,0-1 0,0 0 0,-21 22 15,20-22-15,-20 1 0,21 20 16,-21-21-16,-1 1 0,22 20 0,-21-20 16,21-1-16,-1 0 0,1 1 0,0-1 15,0-21-15,21 21 0,-21-20 16,21-1-16,0 0 0,21-21 16,0 0-1,0-21-15,0 0 16,1-1-16,-1 1 0,0 0 0,0-21 15,0 21-15,0-22 0,1 22 16,-1-21-16,0-1 0,0 22 16,0-21-16,0 0 0,1-1 0,-1 1 15,-21 0-15,21-1 0,0 1 16,-21 21-16,21-22 0,0 22 0,-21 0 16,22 0-16,-1 21 15,-21 21-15,0 0 16,0 22-16,0-22 0,0 21 0,0 0 15,0 1-15,0-1 0,0 0 0,0-20 16,0 41-16,0-21 0,0-20 16,0 20-16,0 0 0,0 1 15,0-22-15,0 21 0,0-21 0,0 0 16,0 1-16,0-1 0,-21-42 31,-1 21-15,22-22-16</inkml:trace>
  <inkml:trace contextRef="#ctx0" brushRef="#br0" timeOffset="9144.7">4466 2350 0,'0'-22'16,"21"22"0,0 0-16,1 0 0,20 0 0,-21 0 15,43 0-15,-22-21 0,0 21 16,22-21-16,-1 21 0,1-21 15,-1 21-15,1-21 0,-1 0 0,1 21 16,-22-22-16,22 22 0,-22-21 16,21 0-16,-20 21 0,20-21 0,-20 0 15</inkml:trace>
  <inkml:trace contextRef="#ctx0" brushRef="#br0" timeOffset="9943.94">16256 2561 0,'0'-42'15,"0"84"-15,0-105 0,0 42 0,21-22 0,-21 22 16,0 0-16,0 0 0,21-22 16,-21 22-16,0 0 0,0 0 15,0 42 1,0 0-16,-21 0 16,0 1-16,21 20 0,-21 0 0,0 1 15,21 20-15,-22-21 0,1 1 0,21-1 16,0 0-16,-21 1 0,0-1 15,21 0-15,-21 1 0,21-22 0,0 21 16,-21-21-16,21 1 0,-22-1 0,22 0 16,-21 0-16,21 0 15,0-42 17,0 0-32,0 0 0,0 0 15,21-1-15</inkml:trace>
  <inkml:trace contextRef="#ctx0" brushRef="#br0" timeOffset="10500.46">16150 2434 0,'0'-21'15,"0"42"-15,0-63 0,-21 21 0,21 0 0,0-1 16,0 1-16,0 0 16,0 0-16,21 21 0,0-21 15,22 0-15,-22 21 0,21-22 16,22 22-16,-22 0 0,21-21 0,-20 21 15,20 0-15,1 0 0,-22 0 0,0 21 16,1-21-16,-1 22 0,-21-1 16,0 0-16,1 0 0,-22 21 0,0-20 15,0 20-15,0 0 0,0-21 0,-22 22 16,1-1-16,-21-21 0,21 0 16,-22 22-16,1-22 0,-21 0 0,20 0 15,1 0-15,0 1 0,-1-22 0,1 21 16,0-21-16,-1 0 0,22 0 15,0 0-15,0 0 0,0 0 16,21-21-16,0-1 0,0 1 16,21 0-16,0 0 0,21 21 15,-21-21-15,22 0 0,-1 21 16,0 0-16,1-22 0,-1 22 0,0 0 16,22 0-16,-22 0 0,1 0 0,-1 22 15,0-1-15,1 0 0,-22 0 16,21 0-16,-21 0 0,0 22 0,1-22 15,-22 0-15,0 21 0,0-20 0,0-1 16,0 21-16,-22-21 0,1 0 16,-21 22-16,0-22 0,-1 0 0,1 0 15,0 0-15,-22 1 0,22-1 16,-22-21-16,22 21 0,0 0 0,-1-21 16,1 0-16,21 21 0,-22-21 15,22 0-15,0 0 0,0 0 0,0 0 16,0 0-16,-1 0 0,1 0 15,0 0-15,0 0 0,0 0 16,0 0-16,-1 0 0</inkml:trace>
  <inkml:trace contextRef="#ctx0" brushRef="#br0" timeOffset="14368.23">5334 4106 0,'-21'0'15,"0"0"-15,-1 0 0,1 0 0,0 0 16,0 0-16,0 0 15,0 0-15,-1 0 0,1 0 0,0 22 16,0-1-16,0-21 0,0 21 16,-1 0-16,1-21 0,0 21 15,0 0-15,0 1 0,0-1 0,-1 0 16,1 21-16,0-21 0,0 1 0,21 20 16,0-21-16,-21 21 0,0-20 15,21 20-15,-22-21 0,22 21 0,0-20 16,0 20-16,-21 0 0,21 1 0,-21-1 15,21-21-15,0 21 0,0 1 16,0-1-16,0 0 0,0 1 0,0-22 16,0 21-16,0 1 0,0-22 0,0 21 15,0-21-15,21 22 16,0-22-16,-21 0 0,22 0 0,-1 21 16,0-20-16,0-1 0,0 0 0,0 0 15,1 0-15,-1 0 0,21 1 16,-21-1-16,0 0 0,22-21 0,-22 21 15,0-21-15,21 0 0,-20 21 0,20-21 16,-21 0-16,21 0 0,-20 0 0,20 0 16,-21 0-16,21 0 0,1-21 15,-22 0-15,21 21 0,1-21 0,-22 0 16,21 21-16,0-22 0,1 1 16,-22 0-16,21 21 0,-21-21 0,22 0 15,-22 0-15,21-1 0,-21-20 16,1 21-16,20 0 0,-21 0 0,0-1 15,0-20-15,1 21 0,-1-21 0,0-1 16,-21 22-16,21-21 0,-21-1 16,21 1-16,-21 0 0,0-1 0,0 1 15,0 0-15,0-1 0,0 1 0,0 0 16,-21-1-16,0 1 0,0 0 16,0-1-16,-1 22 0,1-21 0,-21 0 15,21-1-15,-22 22 0,22-21 0,-21 21 16,21-22-16,-22 22 0,1 0 15,21 0-15,-21 0 0,-1-1 0,22 1 16,-21 0-16,-1 21 0,1 0 16,21-21-16,-21 21 0,-1 0 15,22 0-15,-21 0 0,21 21 0,-22 0 16,22-21-16,0 21 0,0 1 0,0-1 16,-1 0-16,1 0 0,0-21 15,21 21-15,0 0 0,-21 1 0,21-1 16,-21 21-16,21-21 0,0 0 0,0 1 15,0-1-15,0 0 0,0 0 16,0 0-16</inkml:trace>
  <inkml:trace contextRef="#ctx0" brushRef="#br0" timeOffset="14870.29">5228 4699 0,'0'21'16,"0"0"-16,0 1 15,21-22 1,0 0 15,1 0-31,-22-22 16,0 1-16,0 0 16,0 0-1,0 0-15,-22 21 16,1 0-1,21 21 1,0 0-16,0 0 16,0 0-16,0 1 0,0-1 15,0 0-15,0 0 0,0 0 16,0 0-16,21-21 16,1 0-1,-1 0 1,-21-21-16,21 21 15,-21-21-15,0 0 16</inkml:trace>
  <inkml:trace contextRef="#ctx0" brushRef="#br0" timeOffset="15163.64">5334 4784 0,'0'-21'15,"0"-1"1,0 1-16,0 0 0,0 0 16,0 0-16,21-22 0,0 22 15,-21 0-15,21-21 0,1 21 0,-1-1 16,0-20-16,21 21 16,-21 0-16,1 0 0,20-1 0,-21 1 15,0 0-15,0 21 0,1 0 0,-1 0 16,0-21-16,0 21 0,-21 21 31,0 0-15,0 0-16,0 1 15,-21-1 1</inkml:trace>
  <inkml:trace contextRef="#ctx0" brushRef="#br0" timeOffset="15528.43">5355 4741 0,'21'0'47,"0"0"-47,1 0 0,-1 0 15,0 0-15,21 22 0,-21-22 0,1 0 16,20 21-16,0 0 0,-21-21 0,22 21 16,-22 0-16,21 0 0,-21 1 0,22-1 15,-22 0-15,0 0 16,0 0-16,0 0 0,1 1 0,-22-1 16,0 0-16,0 0 0,0 0 0,0 0 15,0 1-15,0-1 16,0 0-16,0 0 0,-22-21 15,1 0 1,0 0-16,0 0 16,0 0-16,21-21 15,-21 0-15,-1 21 0</inkml:trace>
  <inkml:trace contextRef="#ctx0" brushRef="#br0" timeOffset="15872.59">5207 4805 0,'0'0'0,"0"-21"0,0 42 47,21 0-47,0-21 0,-21 21 0,21 0 15,1 1-15,-1-1 0,0 0 16,0 0-16,0 0 0,0 0 15,1 1-15,-1 20 0,-21-21 0,0 0 0,0 0 16,0 22-16,0-22 16,0 0-16,0 0 0,0 0 0,0 22 15,0-22-15,0 0 0,-21 0 0,-1-21 16,1 21-16,21 1 0,0-1 0,-21-21 16,0 0-16,21 21 0,-21-21 15,0 0-15,-1 0 16,22-21-16,-21 0 15,0-1-15,0 22 16,21-21-16,-21 0 0</inkml:trace>
  <inkml:trace contextRef="#ctx0" brushRef="#br0" timeOffset="16248.38">4741 4953 0,'21'0'16,"1"0"-16,-1 0 16,0 0-16,21 0 0,-21 0 15,22 0-15,-1 0 0,0 0 0,1-21 16,-22 21-16,21-21 0,1 0 0,-1 21 16,-21-22-16,21 22 0,-20-21 15,-1 21-15,0 0 0,-21-21 0,0 0 16,0 0-1</inkml:trace>
  <inkml:trace contextRef="#ctx0" brushRef="#br0" timeOffset="16530.23">5292 4805 0,'-22'0'15,"22"-21"-15,-21 21 16,21-21-16,0-1 0,0 1 16,0 0-16,0 0 0,0 0 15,0-22-15,0 22 0,0 0 0,21-21 16,-21-1-16,22 22 0,-1-21 15,0 0-15,0-1 0,21 22 0,-20-21 16,20-1-16,-21 22 0,21 0 0,-20 0 16,20 0-16,0 21 0,-21-21 15,22 21-15,-22 0 0</inkml:trace>
  <inkml:trace contextRef="#ctx0" brushRef="#br0" timeOffset="17383.77">6625 4974 0,'0'0'0,"0"-21"31,0 0-31,0 0 16,21 21-16,0-21 0,1-1 15,20 22-15,0-21 0,-21 0 16,43 0-16,-22 0 0,22 0 0,-1-1 16,1 1-16,20 0 0,1 0 0,0-21 15,21 20-15,-1 1 0,22 0 16,-21 0-16,21 0 0,0 0 0,21-1 16,-21 1-16,22 21 0,-1-21 0,0 0 15,0 21-15,21 0 0,1-21 16,-1 21-16,22 0 0,-1 0 15,1 0-15,-1 0 0,1 0 0,-1 21 16,1 0-16,-22-21 0,21 21 0,-20 0 16,-22 1-16,21-1 0,-21 0 15,-21 21-15,0-21 0,0 1 0,-21-1 16,-21 0-16,0 0 0,-22 0 0,-21 0 16,1 1-16,-22-1 0,0 0 0,0-21 15,-21 21-15,-21-21 31,0-21-15,0 0-16,0 21 16,-1 0-16</inkml:trace>
  <inkml:trace contextRef="#ctx0" brushRef="#br0" timeOffset="18016.63">6879 4868 0,'0'0'15,"0"-42"-15,0 21 16,21 0-16,0 0 16,1 21-16,-1-22 0,21 1 0,0 0 15,1 21-15,20-21 0,1 0 16,-1 0-16,22-1 0,21 22 0,0-21 16,21 0-16,0 0 0,0 0 0,21 0 15,0 21-15,21-22 0,1 1 16,-1 21-16,21 0 0,1-21 0,-1 21 15,22 0-15,0 0 0,-1 0 0,-20 0 16,-1 0-16,22 0 0,-43 21 16,1-21-16,-1 21 0,-21 1 15,-21-22-15,0 21 0,0-21 0,-42 21 16,21-21-16,-43 0 0,1 21 0,-1-21 16,-20 0-16,-22 0 0,0 0 15,0 0-15,-21 21 0,-21-42 63,21 0-63</inkml:trace>
  <inkml:trace contextRef="#ctx0" brushRef="#br0" timeOffset="18580.16">11578 4001 0,'0'21'16,"0"0"0,0 0-16,21 0 15,-21 0-15,43 1 0,-22 20 16,0-21-16,21 0 0,1 0 0,-1 22 16,21-22-16,-20 0 0,20 0 0,-20 0 15,20 1-15,-21 20 0,22-21 16,-22 0-16,22 0 0,-22 1 0,0-1 15,1 0-15,-22 0 0,21-21 0,-21 21 16,1 0-16,-1 1 0,0-22 16,0 21-16,-21 0 0,0 0 15,0 0-15,0 0 0,-21 1 16,0-1-16,-22 0 16,1 0-16,0 0 0,-1 0 15,1 1-15,0-1 0,-22 21 0,22-21 16,0 22-16,-22-22 0,22 0 0,-1 21 15,-20-21-15,21 1 0,-1 20 0,1-21 16,21 0-16,-22 0 0,1 1 16,21-1-16,0-21 0,-22 21 0,22 0 15,0-21-15,0 0 0,0 21 0,0-21 16,-1 0 0,1 0-16</inkml:trace>
  <inkml:trace contextRef="#ctx0" brushRef="#br0" timeOffset="23768.65">16150 5461 0,'0'0'0,"0"-21"0,0 0 15,-21 21-15,0-21 16,0 21-16,-1 0 0,1 0 16,0 0-16,0 0 0,-21 0 15,20 0-15,1 21 0,0 0 0,-21 0 16,21 0-16,-1 0 0,-20 1 0,21-1 15,0 21-15,0-21 0,-1 22 16,1-1-16,0 0 0,0 1 0,0-1 16,0 0-16,-1 1 0,22-22 0,0 21 15,0 0-15,0-20 0,0-1 0,0 21 16,0-21-16,0 0 0,22 1 16,-1-1-16,0 0 0,0 0 15,0-21-15,0 0 0,22 21 0,-22-21 16,0 0-16,0 0 0,22 0 0,-22 0 15,21 0-15,-21 0 0,22 0 16,-1-21-16,0 21 0,1-21 0,-1 0 16,0 21-16,22-21 0,-22-1 15</inkml:trace>
  <inkml:trace contextRef="#ctx0" brushRef="#br0" timeOffset="24552.2">16446 5948 0,'0'0'0,"0"-21"0,0-22 16,0 22-16,-21 0 0,0 21 15,0 0-15,0 0 0,0 0 16,-1 0-16,1 0 0,0 21 16,0-21-16,0 21 0,0 1 15,21-1-15,-22 0 0,1 0 16,21 0-16,0 0 0,-21 1 0,21-1 16,-21 0-16,21 0 0,0 0 0,0 0 15,0 1-15,0-1 16,21-21-16,0 0 15,0 0-15,1 0 16,-1 0-16,0 0 0,0 0 0,0-21 16,0-1-16,1 22 0,-1-21 0,0 0 15,0 0-15,-21 0 0,21 0 0,0-1 16,-21 1-16,0 0 0,22-21 0,-1 21 16,-21-1-16,21 22 0,-21-21 15,0 0-15,0 42 31,0 0-15,0 1-16,0-1 0,0 0 16,0 0-16,0 0 0,0 0 0,0 1 15,0-1-15,0 0 0,0 0 0,0 0 16,0 0-16,0 1 0,0-1 0,0 0 16,0 0-16,21-21 15,0 0-15,0 0 16,1 0-16,-1 0 0,0 0 15,0 0-15,0-21 0,0 21 0,22-21 16,-22 0-16,0-1 0,0 1 16,0 0-16,22-21 0,-22 21 0,0-22 15,0 1-15,22 0 0,-22-1 0,0 1 16,0 0-16,0-1 0,0 1 16,1 0-16,-22-1 0,0 1 0,21 21 15,-21 0-15,21-22 0,-21 22 16,0 0-16,0 42 31,0 0-31,-21 0 0,0 1 0,21-1 16,0 21-16,-22 0 0,22 1 0,-21-1 15,0 0-15,21-20 0,0 20 16,0 0-16,-21 1 0,21-1 0,-21-21 16,21 21-16,-21-20 0,21 20 15,0-21-15,0 0 0,0 0 0,0 1 16,0-1-16,0 0 0,21 0 15,0-21-15,0 0 16,21 0 0,-20 0-16,-1-21 0,0 0 0,0 21 15,0-21-15,0-1 0,1 1 16,-22 0-16,21 0 0,-21 0 16</inkml:trace>
  <inkml:trace contextRef="#ctx0" brushRef="#br0" timeOffset="24768.08">16933 5821 0,'0'21'0,"21"0"32,1-21-32,-1 0 15,0 0-15,0 0 0,21 0 0,-20 0 16,-1 0-16,0 0 0,21 0 0,-21 0 15,1 0-15,-1 0 0,0-21 16,0 21-16,0 0 0,0-21 16,1 21-16,-1 0 15</inkml:trace>
  <inkml:trace contextRef="#ctx0" brushRef="#br0" timeOffset="25068.42">17780 5652 0,'0'-22'16,"0"1"0,-21 21-1,0 0-15,-1 0 16,1 0-16,21 21 0,-21 1 0,0-1 16,0 0-16,0 0 0,-1 0 15,22 22-15,-21-22 0,21 21 0,-21-21 16,21 22-16,0-22 0,-21 0 0,21 21 15,0-21-15,0 1 0,-21-1 0,21 0 16,0 0-16,0 0 0,0 0 16,21 1-16,0-22 15,0 0-15,0 0 0,1 0 0,-1 0 16,0 0-16,0 0 0,0 0 0,0 0 16,22-22-16,-22 22 0,0-21 0,21 0 15</inkml:trace>
  <inkml:trace contextRef="#ctx0" brushRef="#br0" timeOffset="25636.1">18246 5313 0,'0'0'16,"0"-21"-16,0 0 0,0-1 0,0 1 0,-43 21 16,22 21-1,21 1-15,-21-1 16,21 0-16,-21 0 0,0 0 0,21 22 15,0-1-15,-22 0 0,22 1 0,-21-1 16,0 0-16,21 1 0,0-1 16,0 0-16,-21 1 0,21-1 0,-21 0 15,21-21-15,0 22 0,0-22 0,-21 0 16,21 0-16,0 22 0,-22-43 16,22 21-16,-21 0 0,21 0 15,0-42 32,0 0-31,0 0-16,21-1 0,1 1 0,-1 0 15,0 0-15,0 0 0,0 0 16,0-1-16,1-20 0,-1 21 0,21 0 16,-21 0-16,22-1 0,-22 22 0,21 0 15,-21-21-15,22 21 0,-22 0 16,21 0-16,-21 21 0,0 1 0,1-1 15,-22 0-15,0 0 0,0 0 0,0 0 16,0 1-16,0-1 0,0 0 0,0 0 16,-22 0-16,22 0 0,-21 1 0,0-1 15,0 0-15,0 0 0,0 0 16,-1-21-16,22 21 0,-21-21 16,21 22-16,-21-22 15,21 21-15</inkml:trace>
  <inkml:trace contextRef="#ctx0" brushRef="#br0" timeOffset="28588.78">15854 6414 0,'0'0'0,"0"-22"16,21 1-16,-21 0 0,0 0 15,0 0-15,0 0 0,21 21 16,-21-22-16,0 1 0,-21 42 47,21 22-47,0-22 15,-21 21-15,0 1 0,21 20 0,-22-21 16,1 22-16,21-1 0,0-20 0,-21 20 16,0 1-16,21-22 0,-21 22 0,21-22 15,-21 0-15,-1 1 0,22-1 0,-21 0 16,21 1-16,-21-22 0,0 21 15,0-21-15,21 0 0,0 1 0,-21-1 16,-1-21-16,1 0 16,0-21-1,0-1-15,21 1 16,0 0-16,0 0 0,0-21 0,0 20 16,0 1-16,0-21 0,0 21 0,0-22 15,0 22-15,0 0 0,0-21 16,0 21-16,21-1 0,-21 1 0,21 0 15,-21 0-15,21 21 0,1 0 16,-1 0-16,-21 21 0,21-21 16,0 21-16,-21 0 0,0 1 0,21-1 15,-21 0-15,21 21 0,-21-21 0,0 1 16,22-1-16,-22 0 0,21 0 16,-21 0-16,21 0 0,-21 1 15,0-1-15,21 0 0,0-21 0,-21 21 16,21-21-16,1 0 0,-1 0 15,0 0-15,0 0 0,0 0 0,0 0 16,22 0-16,-22 0 0,0-21 0,21 0 16,-20 21-16,-1-21 0,0-1 0,21 1 15,-21 21-15,1-21 0,-1 0 16,0 0-16,0 0 0,0-1 16,-21 1-16,0 0 0,0 0 0,21 0 15,-21 0-15,0-1 0,0 1 16,-21 21-1,0 0-15,0 0 16,0 0-16,0 21 16,-1 1-16,22-1 0,0 0 15,-21 0-15,21 0 0,-21 0 0,21 1 16,0-1-16,-21 21 0,21-21 0,0 0 16,0 1-16,0-1 0,0 0 0,0 0 15,0 0-15,0 0 0,21 1 16,0-22-16,0 21 15,1-21-15,-1 21 0,0-21 0,21 0 16,-21 0-16,1 0 0,-1 0 0,21 0 16,-21 0-16,0 0 0,22 0 15,-22 0-15,0 0 0,0 0 16,22 0-16,-22 0 0,0-21 0,0 0 16,21 21-16,-20-22 0,-1 1 0,0 0 15,0 21-15,0-21 0,0 0 0,1 0 16,-22-22-16,21 22 0,-21 0 0,21 0 15,-21 0-15,0-1 0,0 1 0,0 0 16,0 0-16,0 0 0,-21 0 16,0 21-16,-1 0 15,1 0-15,0 0 0,0 0 16,0 21-16,21 0 16,-21-21-16,-1 21 0,22 0 0,0 0 0,-21 1 15,0-1-15,21 0 0,-21 0 16,21 0-16,-21 0 0,21 22 0,0-22 15,0 0-15,0 0 0,0 0 0,0 1 16,0-1-16,21-21 0,0 21 16,0-21-16,0 0 0,-21 21 0,22-21 15,-1 0-15,0 0 0,0 0 0,0 0 16,0 0-16,-21-21 0,22 21 0,-1-21 16,0 0-16,-21-1 0,21 1 0,-21 0 15,21 0-15,-21 0 0,21 0 16,-21-1-16,0 1 0,0 0 0,0 0 15,22 0-15,-22 0 0,0-1 0,0 44 47,0-1-31,0 0-16,0 0 0,0 0 0,0 0 16,0 1-16,0-1 0,0 0 0,0 0 15,0 0-15,0 0 0,0 1 16,0-1-16,21-21 0,0 21 15,0-21-15,0 0 0,0 0 16,1 0-16,-1 0 0,0 0 0,0 0 16,0 0-16,0-21 0,1 21 15,-1-21-15,0-1 0,0 1 0,0 0 16,-21 0-16,21 0 0,1 0 16,-22-1-16,0 1 0,21 21 0,-21-21 15,21 0-15,0 0 0,0 0 16,0 21-16,-21 21 31,22 0-31,-22 0 16,0 0-16,0 0 0,0 1 15,0-1-15,0 0 0,0 0 16,0 0-16,0 0 16,0 1-16,0-1 15,21-21 1,0 0-1,0 0-15,0-21 0,0 21 0,-21-22 16,22 22-16,-1-21 0,0 0 0,0 0 16,0 0-16,0 0 0,1-1 15,-1 1-15,0 0 0,0 0 0,0 0 16,0 21-16,1-21 0,-1-1 0,0 22 16,-21-21-16,21 21 0,-21 21 31,0 1-16,0-1-15,0 0 0,0 0 16,-21 0-16,21 0 0,0 1 16,0-1-16,0 0 0,0 0 15,0 0-15,0 0 0,0 1 16,21-22 0,-21 21-16,21-21 0,0 0 0,1 0 15,20 0-15,-21 0 0,0 0 0,0 0 16,22-21-16,-22 21 0,0-22 0,21 1 15,-20 0-15,-1 21 0,21-21 0,-21 0 16,0 0-16,1-1 0,-1 1 0,0 0 16,-21 0-16,21 0 15,-21 0-15,0-1 0,0 1 0,0 0 16,0 0-16,-21 21 16,0 0-16,0 0 0,-1 0 0,1 21 15,0 0-15,0-21 0,0 21 0,21 1 16,-21-1-16,21 0 0,-22 0 0,22 21 15,0-20-15,0-1 0,0 0 16,0 0-16,0 0 0,22 0 16,-1-21-16,0 22 0,0-22 15,0 0-15,22 0 0,-22 0 16,0 0-16,21 0 0,-21 0 0,22 0 16,-22-22-16,21 1 0,-21 21 15,1-21-15,-1 0 0,0 0 0,0 21 16,0-21-16,-21-1 0</inkml:trace>
  <inkml:trace contextRef="#ctx0" brushRef="#br0" timeOffset="38216.9">15854 3493 0,'-21'0'16,"21"-22"-16,-22 22 0,22-21 15,0 0 16,0 42 16,0 0-31,0 1-16,0-1 0,0 0 16,0 0-16,0 0 0,0 0 0,0 1 15,0-1-15,0 0 0,0 21 16,0-21-16,0 1 0,0-1 15,0 0-15,0 0 0,0 0 16,0-42 31,0 0-31,0 0-16,0 0 15,0-1-15,0 1 0,0 0 16,0 0-16,0 0 0,0 0 15,0-1-15,0-20 0,0 21 0,0 0 16,0 0-16,0-1 16,0 1-16,0 42 31,0 1-31,0-1 16,0 0-16,0 0 0,0 0 15,0 0-15,0 1 0,0-1 0,22 0 16,-22 0-16,0 0 0,0 0 0,0 1 15,0-1-15,0 0 16,0 0-16,0 0 16,0 0-1,0 1-15,0-1 32,0 0-1,21-21 16,0 0-32,0 0-15,0-21 0,0 21 0,1-21 16,-1 21-16,0-22 16,21 22-16,1-21 0,-1 0 0,21 0 15,1 0-15,-1 21 0,1-43 0,21 22 16,-1 0-16,1-21 0,-22 21 0,22-22 15,0 22-15,-1-21 0,1 21 16,-21-22-16,-1 22 0,1 0 0,-1 0 16,1 0-16,-22 21 0,0-22 0,1 1 15,-22 21-15,0 0 0,0-21 16,0 21-16,0 0 0,-21-21 16,22 21-1,-44 0 110,1 21-109,0-21-16</inkml:trace>
  <inkml:trace contextRef="#ctx0" brushRef="#br0" timeOffset="43100.05">19071 5736 0,'0'0'0,"0"-21"16,-21 0-1,21 0 1,0 0 0,0 42 46,0 0-62,0 0 16,0 0-16,0 0 0,0 1 15,0-1-15,0 0 16,0 0-16,0 0 0,0 0 0,0 1 16,21-1-16,-21 0 0,0 0 15,0 0-15,0 0 0,0 1 16,0-1-16,0 0 15,21 0-15,-21 0 16,21-21-16,1 0 16,-1 0-1,0 0-15,0 0 0,0 0 16,0 0-16,22 0 0,-1 0 16,22-21-16,-22 0 0,21 0 0,22 0 15,-21-1-15,20 1 0,1 0 0,0-21 16,-22 21-16,22-22 0,-1 22 0,-20 0 15,21-21-15,-22 20 0,1 1 0,-1 0 16,1 0-16,-22 0 0,0 21 16,1-21-16,-22 21 0,0 0 15,0 0-15,-21-22 0,21 22 16,-42 0 140,21 22-156,-21-22 0,0 21 16,0 0-16,-1 0 0,1 0 15,0 0-15</inkml:trace>
  <inkml:trace contextRef="#ctx0" brushRef="#br0" timeOffset="43776.75">19431 6604 0,'0'0'0,"0"-21"16,0 0-1,0 0-15,0-1 16,0 1-1,0 42 32,0 1-47,21-1 16,0 0-16,0 0 0,1 0 0,-1 0 16,0 1-16,21 20 0,-21-21 15,22 21-15,-1 1 0,0-1 0,-20-21 16,20 22-16,0-1 0,-21 0 15,22-21-15,-22 22 0,0-1 0,0-21 16,0 22-16,1-22 0,-1 0 0,-21 0 16,21 0-16,-21 0 0,21 1 0,0-1 15,-21 0-15,21-21 16,-21 21-16,22-21 0,-22-21 62,0 0-46,-22 0-16,22-1 16,-21 1-16,21 0 0,-21 0 15,21 0-15</inkml:trace>
  <inkml:trace contextRef="#ctx0" brushRef="#br0" timeOffset="44208.35">20320 6625 0,'0'0'0,"0"-21"15,0 0-15,21 0 16,-21 0-16,0-1 0,0 1 16,-21 21 15,0 21-31,0-21 0,21 22 0,-22-1 15,1 0-15,-21 0 0,21 0 16,0 22-16,-1-22 0,-20 21 0,21-21 16,-21 22-16,-1-1 0,22-21 0,-21 21 15,-1 1-15,-20-1 0,21 0 0,-22 1 16,1-1-16,-1 0 0,1 1 16,-1-1-16,1 22 0,-1-43 0,22 21 15,-22 0-15,22-20 0,0-1 0,-1 21 16,22-21-16,0 0 0,-21-21 15,42 22-15,-22-1 0,1-21 16,21 21-16,0-42 63,0 0-48,0-1 1</inkml:trace>
  <inkml:trace contextRef="#ctx0" brushRef="#br0" timeOffset="75748.28">3006 10012 0,'0'0'0,"21"-21"0,-21-22 0,0 1 16,0 21-16,0-21 0,0-1 16,0 22-16,0-21 0,21 21 0,-21-1 15,0 1-15,0 0 0,0 0 16,0 42-1,0 0-15,0 0 0,0 22 0,0-1 16,0 0-16,-21 1 0,0 20 16,21-20-16,-22 20 0,1 1 0,0-1 15,21 1-15,-42 20 0,21 1 16,-1 0-16,1-1 0,0 1 0,0 0 16,0 20-16,-22 1 0,22 0 0,0 0 15,-21 0-15,21 0 16,-22-1-16,22 22 0,-21-21 0,21 21 15,-22-21-15,22 21 0,-21-21 0,-1 0 16,22 0-16,-21 21 0,21-22 16,0 1-16,-22 0 0,22 0 0,0 0 15,0-22-15,0 1 0,-1 0 16,1-1-16,0-20 0,0-1 0,21 1 16,0-1-16,-21-20 0,21-22 0,0 0 15,-21 0-15,21-42 16,0 0-16,0 0 0,0-43 15,0 22-15,0-22 0,21-20 16,0-1-16,0 0 0</inkml:trace>
  <inkml:trace contextRef="#ctx0" brushRef="#br0" timeOffset="76708.25">3048 9991 0,'0'0'0,"-21"-21"0,21-1 0,-43 1 16,43 0 15,22 21-31,-1 0 15,0 0-15,21 0 0,1 0 16,20 0-16,1 0 0,20 0 0,1 0 16,21 0-16,0-21 0,-1 21 15,1-21-15,21 21 0,21-21 0,-21 21 16,22-22-16,20 22 0,-21 0 0,0 0 16,22-21-16,-1 21 15,0 0-15,1 0 0,-1 0 0,0 0 16,1 0-16,-1 0 0,0 0 0,1 21 15,-1-21-15,0 0 0,1 22 16,-22-1-16,0-21 0,0 0 0,-21 21 16,21-21-16,-42 21 0,21-21 0,-42 21 15,21-21-15,-43 21 0,22 1 16,-22-22-16,-20 21 0,20 0 0,-42 0 16,22 0-16,-22 0 0,0 1 0,0-1 15,-21 0-15,0 0 0,0 21 16,0-20-16,0 20 0,0 0 0,0 1 15,-21-1-15,0 21 0,21-20 16,-21-1-16,-1 22 0,22-22 0,-21 21 16,0-20-16,21 20 0,-21-20 15,0 20-15,21 1 0,0 20 0,-21-20 16,-1 20-16,1-20 0,21 21 0,0-1 16,0-20-16,-21 20 0,21 1 0,-21 0 15,21-22-15,0 22 0,-21 0 16,21-1-16,0-20 0,0 20 0,0-20 15,-21-1-15,21 1 0,-22-1 0,22 1 16,-21-1-16,0 1 0,0-1 16,0 1-16,21-1 0,-43-20 0,22 20 15,0 1-15,-21-22 0,21 0 16,-22 22-16,22-22 0,-21 1 0,-1-1 16,1-21-16,0 21 0,-1-20 0,1 20 15,-21-21-15,20 0 0,1 0 0,-22 1 16,22-1-16,-21-21 0,-1 0 15,1 0-15,-1 0 0,-21 0 0,1 0 16,-1 0-16,-21 0 0,0-21 0,-21 21 16,22-22-16,-44 1 0,22 0 0,-42 21 15,21-21-15,-21 0 0,-1 21 0,1-21 16,0 21-16,-22-22 16,22 22-16,-1-21 0,1 21 0,0-21 0,21 21 15,-22 0-15,22 0 0,0-21 16,0 21-16,21 0 0,0 0 15,21 0-15,-21 0 0,21 0 0,0 0 16,22 0-16,-1 0 0,0 0 0,22 0 16,-1 0-16,1 0 0,42 0 15,-22 0-15,22 21 0,0-21 0,42 0 32,0 0-32,0 0 0,22 0 0,-1 0 15,0 0-15,1 0 0,20 0 0,1 0 16</inkml:trace>
  <inkml:trace contextRef="#ctx0" brushRef="#br0" timeOffset="77281.47">4847 13568 0,'0'0'16,"0"21"-16,0 0 0,0 0 0,0 1 15,-21-1-15,0 21 0,0-21 0,-1 0 16,-20 22-16,0-22 0,21 21 0,-22 1 16,1-22-16,0 21 15,-22 0-15,22-20 0,-1 20 0,-20 0 16,21 1-16,-1-1 0,1 0 0,0 1 16,-1-1-16,1-21 0,0 21 0,20-20 15,1 20-15,-21-21 0,21-21 16,0 21-16,-1-21 0,22-21 31,0 0-31,0 0 0,22 0 16,-22-1-16,42 1 0,-21 21 0,0-21 15,22 0-15,-1 0 0,0 21 0,1-21 16,-1 21-16,21 0 0,1 0 16,-1 0-16,1 0 0,-1 0 0,1 0 15,-1 0-15,1 0 0,-1 0 0,-20 21 16,20-21-16,-20 21 0,-1 0 15,0 0-15,-21-21 0,22 21 0,-22 1 16,0-1-16,0-21 0,0 21 0,1-21 16,-1 0-1,-21-21 1,0-22-16,0 22 0,0 0 0,0-21 16,0 21-16,0-22 0,-21 1 0,-1 0 15,22-1-15,-21-20 0,0 20 16,0 1-16,0-21 0,0 20 0,-1 1 15,22 0-15,-21-1 0,0 1 16,0 0-16,0-1 0,0 22 0,-1-21 16,1-1-16,21 1 0,-21-21 15,21 20-15,-21 1 0,21-22 0</inkml:trace>
  <inkml:trace contextRef="#ctx0" brushRef="#br0" timeOffset="77756.2">4572 8424 0,'0'0'0,"0"-21"0,-21 21 16,21 21-16,-21 1 0,21-1 16,-22 21-16,22 0 0,0 22 15,0-22-15,0 43 0,0-22 0,-21 1 16,21 21-16,-21-22 0,21 1 16,-21-22-16,21 21 0,0-20 0,0-1 15,0 0-15,0-20 0,0-1 0,0 0 16,0 0-16,0 0 15,0-42 1,-21 0 0</inkml:trace>
  <inkml:trace contextRef="#ctx0" brushRef="#br0" timeOffset="78119.99">4000 8678 0,'0'0'0,"-21"-42"0,21 21 0,0-43 16,0 43 0,21 0-16,1 0 0,20 0 15,-21 0-15,43-1 0,-22 22 0,43-21 0,-1 0 16,1 21-16,0 0 0,20 0 16,-20 0-16,21 0 0,-21 21 15,-1 0-15,1 22 0,0-1 0,-22 0 16,1 1-16,-1 20 0,-21 1 0,-20 20 15,-1-20-15,-21-1 0,0 1 16,-21-1-16,-22 1 0,1-1 0,0 1 16,-22-22-16,1 1 0,-1 20 0,1-42 15,-1 22-15,1-1 0,-22-21 16,21 0-16,1 0 0,21 1 16,-22-22-16,22 0 0,-1 0 0,22 0 15,0 0-15,0 0 0,21-22 16,0 1-16,21 0 15,0 0-15,0 0 0,22 0 0,-22-1 16,21-20-16,1 21 0</inkml:trace>
  <inkml:trace contextRef="#ctx0" brushRef="#br0" timeOffset="78483.78">5334 9208 0,'0'0'0,"42"21"16,-21-21-1,1 0-15,-1 0 16,0 0-16,0 0 0,21 0 0,-20-21 16,20 21-16,0-22 0,1 1 15,-1 21-15,0-21 0,1 0 0,-22 0 16,0 0-16,0-1 0,0 1 0,-21-21 16,0 21-16,0 0 0,0-1 15,-21 1-15,0 21 0,-21 0 0,-1 0 16,22 0-16,-21 0 0,-1 0 0,1 43 15,0-22-15,-1 0 0,22 21 16,0 1-16,-21-1 0,21 0 0,-1 1 16,22-22-16,0 21 0,-21-21 15,21 22-15,0-22 0,0 0 16,0 0-16,21 0 0,-21 0 0,22-21 16,-1 0-16,21 22 0,-21-22 0,22 0 15,-1 0-15,0 0 0,1 0 16,-1-22-16,0 1 0,22 21 0,-22-21 15,0 0-15,1 0 0,20 0 0</inkml:trace>
  <inkml:trace contextRef="#ctx0" brushRef="#br0" timeOffset="78864.57">6413 9059 0,'0'0'16,"22"-21"-16,-1 0 0,-21 0 0,-21 21 31,-1 0-31,1 0 0,-21 21 16,0-21-16,20 21 0,-20 0 0,0 1 15,21-1-15,-22 21 0,1-21 16,21 0-16,0 1 0,-1-22 0,22 21 16,0 0-16,0 0 0,0 0 15,0 0-15,43-21 0,-22 22 0,0-22 16,21 21-16,-20-21 0,20 21 16,-21-21-16,21 21 0,1 0 0,-22-21 15,21 21-15,-21 1 0,22-1 0,-22-21 16,0 21-16,-21 0 0,0 0 15,0 0 1,-21-21-16,-21 0 0,20 0 16,-20 0-16,21 0 0,-21 0 0,-1 0 15,22 0-15,-21 0 0,-1 0 16,22 0-16,-21 0 0,21-21 0,0 21 16,-1-21-16,1 21 0,21-21 0,-21 21 15,21-21-15,0 0 16,21-1-16,0 22 0,1-21 15,-1 0-15,0 0 0,21 21 0,-21-21 16</inkml:trace>
  <inkml:trace contextRef="#ctx0" brushRef="#br0" timeOffset="79084.44">6773 9081 0,'0'0'0,"21"-22"0,1 22 0,-1 0 0,-21 22 31,0-1-31,0 0 15,-21 0-15,21 0 0,-22 22 0,22-22 16,0 0-16,0 21 0,0-21 16,0 1-16,0-1 0,0 0 0,0 0 15,0 0-15,-21 0 0,21 1 32,0-44-17,0 1 1,0 0-16</inkml:trace>
  <inkml:trace contextRef="#ctx0" brushRef="#br0" timeOffset="79260.34">6837 8827 0,'0'0'0,"0"-22"16,-21 22-16,-1 0 15,22 22 1,0-1-16,0 0 15,0 0-15,0 0 0,0 0 16,22 1 0,-1-1-16</inkml:trace>
  <inkml:trace contextRef="#ctx0" brushRef="#br0" timeOffset="79936.95">7429 9356 0,'0'0'0,"22"0"0,-1 0 0,0 0 16,0-21-16,0-1 0,0 1 0,1 0 15,-1 0-15,0 0 0,-21 0 0,0-1 16,0 1-16,0 0 0,0-21 16,0 21-16,-21-1 0,0 1 0,-1 21 15,-20 0-15,21 0 0,0 0 16,-22 0-16,22 21 0,0 1 0,0-1 15,-21 0-15,20 0 0,1 0 0,0 0 16,0 22-16,0-22 0,21 0 0,0 21 16,0-20-16,0-1 0,0 0 15,0 0-15,0 0 0,21-21 16,0 0-16,0 0 0,0 0 0,1 0 16,-1 0-16,21 0 0,-21-21 15,0 0-15,1 21 0,20-21 0,-21 0 16,0 21-16,0-22 0,1 1 15,-22 0-15,21 0 0,0 0 16,-21 0-16,0-1 16,0 44-1,0-1-15,0 0 16,0 21-16,0-21 0,0 22 16,0-22-16,0 21 0,0 1 15,0-1-15,0 0 0,0 22 0,0-22 16,0 22-16,0-1 0,0-21 0,0 22 15,0-1-15,0 1 0,0-22 16,0 22-16,0-1 0,-21 1 0,21-1 16,-21 1-16,-1-1 0,1-20 15,21 20-15,-21 1 0,0-22 0,-21 0 16,20 1-16,1-22 0,-21 21 0,21-21 16,-22-21-16,22 0 0,-21 0 0,21 0 15,0 0-15,-1 0 0,1-21 0,0 0 16,0-21-16,21-1 0,0 1 15,0 0-15,0-22 0,0 1 0,0-1 16,21 1-16,0-1 0,0 1 0,1-22 16,-1 21-16,0 1 0,21-1 15,-21 1-15,22-1 0,-1 1 16,0 21-16,1-22 0,-1 22 0,0-1 16,1 1-16,-1 0 0,0-1 0</inkml:trace>
  <inkml:trace contextRef="#ctx0" brushRef="#br0" timeOffset="80352.8">8191 9059 0,'0'0'0,"0"43"15,0-22-15,0 0 16,0 0-16,0 0 0,0 1 16,0 20-16,0-21 0,0 0 15,0 22-15,0-22 0,0 0 0,0 0 16,0 0-16,0 0 0,0 1 0,0-1 15,0 0-15,0 0 16,-21-21-16,0 0 16,0 0-16,21-21 15,-21 0-15,21 0 0,0-1 16,0-20-16,0 21 0,0-21 16,0 20-16,0-20 0,21 0 0,0-1 15,0 1-15,22 21 0,-22-21 16,21 20-16,0 1 0,-20 0 0,20 21 0,-21 0 15,21 0-15,1 0 0,-22 21 16,21 22-16,-21-22 0,1 21 16,-1-21-16,0 22 0,0-1 0,-21 0 15,0 1-15,0-1 0,0 0 0,0-21 16,0 22-16,0-1 0,0-21 16,-21 22-16,21-22 0,-21 0 0,0 0 15,-1 0-15,1 0 0,0 1 0,21-1 16,-21-21-16,-21 21 0,20-21 0,1 21 15,-21-21-15</inkml:trace>
  <inkml:trace contextRef="#ctx0" brushRef="#br0" timeOffset="80812.53">4106 10266 0,'0'0'0,"-42"0"0,21-21 16,0 21-16,21-21 0,-22 21 0,1 0 15,21-22-15,-21 22 0,63 0 47,-20 0-47,20 0 16,0 0-16,22 0 0,-1 0 0,43 0 15,-21 0-15,42 0 0,-21 22 0,21-22 16,21 0-16,-21 0 0,21 21 16,21-21-16,-21 0 0,22 21 0,-22-21 15,0 0-15,0 21 0,0 0 0,-21-21 16,0 0-16,0 21 0,0-21 15,-21 0-15,-21 22 0,-22-1 16,1-21-16,-22 0 0,1 0 0,-22 21 16,-42-21-1,-1 0-15,-20 0 16,0 21-16,-22-21 0,22 0 0,-22 0 16,-20 0-16,20 0 0,-20 21 0</inkml:trace>
  <inkml:trace contextRef="#ctx0" brushRef="#br0" timeOffset="81140.35">4254 10795 0,'0'0'0,"-127"21"16,106-21-16,0 0 0,42 0 15,0 0-15,22 0 16,20 21-16,1-21 0,20 0 15,22 0-15,0 0 0,21 0 0,-21 0 16,21 0-16,21 0 0,-21 0 0,21 22 16,-21-22-16,21 0 0,-21 0 0,22 21 15,-22-21-15,0 21 0,0-21 16,-22 0-16,22 21 0,-21-21 0,-21 21 16,0-21-16,-1 0 0,-20 21 0,-22-21 15,-21 0-15,0 0 0,1 0 16,-22 22-16,-22-22 15,1 0-15,0 0 0,-21 0 0,-1 0 16,-20 0-16,-1 0 0,1 0 0,-1 0 16,-20 21-16,-1-21 0,0 0 0</inkml:trace>
  <inkml:trace contextRef="#ctx0" brushRef="#br0" timeOffset="81432.17">4360 11409 0,'0'0'15,"-42"21"-15,-22 0 0,22 0 0,21-21 16,0 22-16,42-1 16,0-21-16,21 0 15,1 0-15,20 0 0,22 0 0,0 0 16,-1 0-16,1 0 0,21 0 0,0 0 16,-1 0-16,1 0 0,0 0 15,0 0-15,0 0 0,0 0 0,-1 21 16,-20-21-16,21 0 0,-21 0 0,-1 0 15,1 21-15,-22-21 0,-20 0 0,20 0 16,-20 0-16,-22 21 0,0-21 16,0 0-16,-42 21 15,0-21 1,-22 0-16,1 0 0,0 0 0,-22 22 16,-20-1-16,20-21 0</inkml:trace>
  <inkml:trace contextRef="#ctx0" brushRef="#br0" timeOffset="81692.48">3895 12234 0,'0'0'0,"-85"85"16,85-64-16,0 0 16,21-21-16,0 22 0,22-22 0,-1 0 0,21 21 15,1-21-15,21 0 0,-1 0 16,22 0-16,0 0 0,0 0 15,21 0-15,0 0 0,0 0 0,-21 0 16,21-21-16,0 21 0,-22 0 0,1 0 16,0-22-16,0 22 0,-43 0 0,22 0 15,-43 0-15,1 0 0,-1 0 16,-21 0-16,0 0 0,-21-21 0,0 0 16,0 0-16,0 0 15</inkml:trace>
  <inkml:trace contextRef="#ctx0" brushRef="#br0" timeOffset="82281.67">10689 10075 0,'21'-21'16,"-42"42"-16,42-63 0,0 42 0,1 21 15,-22 0 1,0 22-16,21-1 0,-21 0 16,0 22-16,0-1 0,0 1 0,0-1 15,0 22-15,0 0 0,0-1 16,0 1-16,-21 0 0,-1-1 0,1 22 15,0 0-15,0 0 0,0-21 0,-22 20 16,22 1-16,-21 0 0,21 0 16,-22 0-16,1 0 0,21-1 0,-21 1 15,-1 0-15,22 0 0,-21-21 0,-1 20 16,1 1-16,21-21 0,-21 0 0,20-1 16,1 1-16,0-22 0,0 1 0,0-1 15,21-20-15,-21-1 0,21-21 16,0 22-16,0-22 0,0-42 31,0-1-31,0-20 0,21 21 16,-21-21-16,21-1 0,0-20 0,0-1 15,0 1-15,1-22 0,-1 22 0</inkml:trace>
  <inkml:trace contextRef="#ctx0" brushRef="#br0" timeOffset="83080.57">10477 9948 0,'0'-42'16,"0"84"-16,0-147 0,0 62 0,22 22 0,-1 0 16,21-21-16,0 42 0,1-22 15,20 22-15,1-21 0,20 21 0,1 0 16,21 0-16,0 0 0,0 0 0,21 0 15,0 0-15,0 0 0,42 0 0,-21 0 16,0 0-16,22 0 0,20 0 16,-21 0-16,22 21 0,-1-21 0,1 22 15,-1-22-15,1 0 0,-22 21 0,22-21 16,-22 21-16,0-21 0,1 0 0,-22 21 16,0-21-16,0 21 0,-21-21 15,0 0-15,0 21 0,-21-21 16,-21 22-16,-1-22 0,1 21 0,-43-21 15,22 21-15,-22-21 0,-21 21 0,1 0 16,-1 0-16,-21 1 0,0-1 16,0 0-16,0 0 0,0 21 0,0-20 15,-21 20-15,-1 0 0,1 1 0,0 20 16,0 1-16,0-22 0,0 21 0,-1 1 16,22-1-16,-21 1 0,0-1 15,0 1-15,0-1 0,0 1 0,-1 21 16,1-22-16,0 22 0,21-22 0,0 22 15,-21-22-15,0 22 0,21-21 16,0-1-16,0 1 0,-21-1 0,21 22 16,-22-22-16,22 22 0,0-22 15,-21 22-15,21-21 0,0-1 0,0 22 16,-21-22-16,21 1 0,-21-1 0,21 1 16,-21-22-16,0 22 0,-1-1 0,1 1 15,0-22-15,0 21 0,0-20 0,-22-1 16,22 0-16,-21 1 0,0-22 15,-1 21-15,-20-21 0,20 1 0,-20-1 16,-1 0-16,-20 0 0,20-21 0,-20 21 16,-22-21-16,0 0 0,0 0 15,-21 21-15,0-21 0,-21 0 0,0 0 16,-22 0-16,-20 0 0,21 0 0,-43 0 16,21 0-16,-20 0 0,-22 0 0,21 0 15,1 0-15,-1 22 0,0-1 16,1-21-16,20 21 0,22-21 0,-1 21 15,1 0-15,21-21 0,21 21 0,-21-21 16,42 0-16,0 0 0,0 22 0,22-22 16,-1 0-16,21 0 0,22 0 0,0 0 15,21 0-15,-1 0 0,44 0 16,-1 0 0,0 0-16,42 0 0,-20 0 15,20 0-15,1 0 0,-1 21 0,22-21 16</inkml:trace>
  <inkml:trace contextRef="#ctx0" brushRef="#br0" timeOffset="83609.69">11747 13737 0,'0'0'0,"43"21"0,-22-21 16,21 22-16,-42-1 0,0 0 15,0 0-15,0 0 0,-42 0 16,21 1-16,0-1 0,-1 0 0,1 0 15,-21 0-15,21 0 0,-22 1 16,1 20-16,21-21 0,-21 0 0,-22 22 16,22-22-16,-1 0 0,1 21 0,-21-21 15,20 1-15,-20 20 0,20-21 0,-20 21 16,21-20-16,-1-1 0,1 0 16,0 0-16,-1 0 0,22 0 0,0 1 15,0-22-15,0 0 0,21 21 0,-22-21 16,44 0-1,-1 0-15,0-21 0,21 21 16,1 0-16,-1 0 0,0-22 0,22 22 16,-22 0-16,22 0 0,-1 0 0,1 0 15,20 0-15,-20 0 16,-1 0-16,22 22 0,-22-22 0,22 21 16,0-21-16,-22 21 0,22-21 0,-22 21 15,1 0-15,-1-21 0,1 21 0,-22-21 16,22 0-16,-22 0 0,-21 0 0,22 0 15,-22 0-15,0-21 0,0 0 0,-21 0 16,0 0-16,0-22 0,0 1 0,0 0 16,0-1-16,0 1 0,0-21 15,-42-1-15,21 22 0,-1-22 0,1 1 16,0-1-16,0 1 0,-21-1 16,20 22-16,1-22 0,0 22 0,0 0 15,0-1-15,0 22 0,-22-21 0,22 0 16,21 20-16,-21-20 0,21 21 0,-21-21 15,21-1-15,0 1 0,0 0 0</inkml:trace>
  <inkml:trace contextRef="#ctx0" brushRef="#br0" timeOffset="84028.48">11726 10626 0,'0'0'16,"-21"0"-16,0 21 15,21 0-15,21-21 0,21 21 0,1-21 16,-1 21-16,0-21 0,22 0 0,21 22 15,-1-22-15,1 0 0,21 0 16,0 0-16,-1 21 0,22-21 0,0 0 0,22 0 16,-1 0-16,0 0 0,-21 0 15,21 0-15,0 21 0,-21-21 16,0 21-16,0-21 0,0 0 0,0 21 16,-42-21-16,21 21 0,-22-21 0,-20 22 15,-1-22-15,1 21 0,-43-21 0,21 0 16,-42 21-16,0 0 15,-21-21-15,0 0 0,-21 21 0,-1-21 16,-20 21-16,-1-21 0,-20 22 0,-1-22 16,0 0-16,-20 21 0,20-21 0,-21 21 15,0-21-15,-21 21 0</inkml:trace>
  <inkml:trace contextRef="#ctx0" brushRef="#br0" timeOffset="84307.83">11959 11430 0,'0'0'0,"-63"21"15,-43 22 1,63-43-16,22 21 0,21 0 0,43 0 16,-1-21-16,21 0 0,1 0 15,21 0-15,-1 21 0,1-21 0,21 0 16,0 0-16,21 0 0,-22 0 0,22 0 16,0 0-16,0 0 0,0 0 0,0 0 15,-21 0-15,0 0 0,0 0 16,0 21-16,-22-21 0,1 0 0,-21 0 15,-1 22-15,-21-22 0,22 0 0,-43 0 16,0 0-16,0 0 0,-42 0 16,0 21-1,-21-21-15,-1 0 0,1 0 0,0 0 16,-22 0-16,-20 0 0,-1 0 16,0 0-16,-21 0 0</inkml:trace>
  <inkml:trace contextRef="#ctx0" brushRef="#br0" timeOffset="84592.67">11430 12150 0,'-21'21'0,"42"-42"0,-63 63 0,20-21 16,22 0-16,0 1 0,22-22 16,20 0-16,0 21 0,1-21 0,20 0 15,1 0-15,20 21 0,-20-21 16,42 0-16,-22 0 0,22 0 0,0 0 15,0 21-15,-22-21 0,22 0 0,-21 0 16,21 0-16,-22 21 0,1-21 0,21 0 16,-43 0-16,22 0 0,0 0 0,-22 21 15,1-21-15,-1 0 0,-20 0 0,-1 0 16,0 0-16,-21 0 0,1 0 16,-22-21 15,0 0-31</inkml:trace>
  <inkml:trace contextRef="#ctx0" brushRef="#br0" timeOffset="85096.38">16129 11663 0,'0'0'16,"-42"0"-16,-43 0 15,64 0-15,0 0 0,-1 0 0,1 0 16,0 0-16,0 0 0,21-21 16,0 0-16,0-1 0,21 22 15,21-21-15,1 0 0,-1 21 16,22-21-16,20 0 0,1 0 0,21 21 16,0-22-16,-1 1 0,1 21 15,21 0-15,0 0 0,0 0 0,0 0 16,0 0-16,0 0 0,0 0 0,-21 0 15,21 21-15,-21 1 0,0-1 0,0 0 16,-1 0-16,-20 0 0,21 0 0,-43 1 16,22-1-16,-21 0 0,-1 0 15,-21 0-15,1-21 0,-1 21 0,-21 1 16,0-22-16,-21 21 0,-21-21 16,0 0-16,-21 0 0,-1 0 15,1 0-15,0 0 0,-22 0 16,-20 0-16,20 0 0,-21 0 0,1 0 15</inkml:trace>
  <inkml:trace contextRef="#ctx0" brushRef="#br0" timeOffset="85400.2">16065 11896 0,'0'0'0,"-42"0"0,21 0 0,0 0 16,21-21-16,21 21 0,21-22 15,1 22-15,20 0 0,1 0 0,20-21 16,1 21-16,21 0 16,0 0-16,21 0 0,0 0 0,0 0 15,0 0-15,21 0 0,-21 0 0,0 0 16,0 0-16,0 0 0,-21 21 0,21-21 16,-22 0-16,-20 0 0,0 0 0,-1 0 15,-20 0-15,-1 0 0,-20 0 0,-1 0 16,-21 0-16,0 0 0,1 0 15,-22-21 1,0 0-16,-22 0 16,22 0-16,0 0 0,-21-1 15,21 1-15</inkml:trace>
  <inkml:trace contextRef="#ctx0" brushRef="#br0" timeOffset="85720.03">18563 11345 0,'0'0'0,"-21"0"16,21 22-16,0-1 16,0 0-16,21 0 0,21 0 0,-20 0 15,-1 1-15,21-1 0,0 0 0,-20 0 16,41-21-16,-21 21 0,1 0 0,-1 1 16,0-22-16,22 21 0,-22 0 15,1 0-15,-1 0 0,0 0 0,1 1 16,-22-1-16,21 0 0,-21 0 15,-21 21-15,0-20 0,0-1 0,0 21 16,-42-21-16,0 22 0,20-22 0,-41 21 16,21-21-16,-22 22 0,1-22 0,-1 21 15,1-21-15,-1 0 0,1 22 16,-1-22-16,22 0 0,-22 0 0,22 0 16,-22 1-16,43-1 0,-21-21 0,21 0 15,0 21-15,21-42 31</inkml:trace>
  <inkml:trace contextRef="#ctx0" brushRef="#br0" timeOffset="89163.94">20870 11028 0,'0'0'16,"21"0"15,-21-21-31,43 21 0,-22 0 15,21-21-15,-21 21 0,22-22 0,20 1 16,-20 21-16,20-21 0,-21 0 0,22 0 16,-22 0-16,1-1 0,-1 1 0,0 0 15,-21 0-15,-21 0 0,0 0 16,0-1-16,0 1 0,-42 0 0,0 0 16,-1 0-16,1 0 0,-21 21 15,-1 0-15,1 0 0,-1 0 0,1 0 16,-22 0-16,21 42 0,-20-21 15,20 21-15,-20 1 0,20-1 0,22 0 16,-22 22-16,22-22 0,21 22 0,-22-1 16,43 1-16,0-22 0,0 22 0,0-22 15,22 21-15,-1-20 0,21-1 0,22-21 16,-22 22-16,21-22 0,1 21 16,21-42-16,-22 21 0,22 0 0,-22-21 15,22 0-15,-22 22 0,1-22 0,-22 0 16,22 0-16,-43 0 0,0 0 15,0 0-15,-42 0 16,0 0-16,0-22 0,0 22 16,-22 0-16,1 0 0,0 0 0,-1 0 15,-20 22-15,20-1 0,-20 0 0,-1 0 16,22 0-16,-21 22 0,-1-22 0,22 21 16,-1 0-16,1-20 0,0 20 0,21 0 15,-1 1-15,1-1 0,21 0 16,0-21-16,0 22 0,0-22 0,0 0 15,0 0-15,21 0 0,1-21 0,-1 0 16,0 22-16,21-22 0,-21 0 0,1 0 16,20 0-16,-21-22 0,21 22 15,1-21-15,-22 0 0,21 0 16,-21 0-16,22 0 0,-22-22 0,21 1 16,1 21-16,-22-22 0,21 1 0,0 21 15,1-21-15,-1-1 0,0 22 0,22 0 16,-22 0-16,1 0 0,-1-1 0,0 22 15,1 0-15,-1 0 0,0 0 16,-21 22-16,1-1 0,-1-21 0,0 21 16,-21 21-16,0-21 0,0 1 0,0 20 15,0 0-15,-21-21 0,0 22 0,-1-22 16,-20 21-16,21 1 0,0-22 0,-22 0 16,22 21-16,0-21 15,0 1-15,0-1 0,0-21 0,-1 21 16,44-42 15,-1 21-31,0-21 0,0-1 0,0 1 16,0-21-16,22 21 0,-1-22 15,0 22-15,1-21 0,-1 0 0,0-1 16,1 1-16,-1 0 0,0-1 0,1 1 16,-22 0-16,0 20 0,0 1 0,0 0 15,-21 0-15,0 0 0,0 0 16,-21 21-16,0 0 15,0 0-15,0 0 0,0 21 0,-22 0 16,22 0-16,0 0 0,-21 0 0,20 22 16,1-22-16,-21 21 0,21-21 0,0 22 15,-1-1-15,22-21 0,0 22 16,0-1-16,0-21 0,0 21 0,0-20 16,0-1-16,22 0 0,-1 0 0,0 0 15,21 0-15,-21 1 0,22-22 0,-1 0 16,0 0-16,1 0 0,-1 0 15,0 0-15,1 0 0,-1 0 0,0 0 16,1 0-16,-1-22 0,-21 1 0,22 0 16,-22 21-16,0-21 0,0 0 15,0-22-15,-21 22 0,0 0 0,0-21 16,0-1-16,0 22 0,0-21 0,0 21 16,0-22-16,0 22 0,0 0 15,0 0-15,-21 21 16,0 0-16,0 21 0,21 0 15,0 0-15,-21 1 0,21-1 0,-22 21 16,22-21-16,0 22 0,0-22 0,0 0 16,0 21-16,0-21 0,0 1 15,0-1-15,0 0 0,22 0 0,-1 0 16,0-21-16,0 21 0,0-21 0,0 0 16,1 0-16,-1 0 15,0 0-15,0 0 0,0 0 0,0-21 16,1 21-16,-1-21 15,0 0-15,-21 0 0,21 0 0,0-1 16,0-20-16,1 21 0,-1 0 0,0-22 16,0 1-16,0 21 0,22 0 0,-22-22 15,0 22-15,0 0 0,0 21 0,0-21 16,1 21-16,-1 0 0,0 0 16,-21 21-1,21 0-15,-21 0 16,0 1-16,0-44 62,0 1-62,0 0 16,0 0-16,0 0 0,0 0 16,0-1-16,-21 22 15,0-21-15,0 21 16,-1 0-16,1 0 0,0 21 15,0 1-15,-21-1 0,20 0 0,1 0 16,0 0-16,-21 22 0,21-22 16,-1 0-16,1 21 0,0-21 15,21 22-15,0-22 0,-21 0 0,21 21 16,0-20-16,0-1 0,0 0 0,0 0 16,21 0-16,0 0 0,0-21 0,1 22 15,-1-1-15,0-21 0,21 0 16,-21 0-16,22 0 0,-1 0 0,0 0 15,-20 0-15,20 0 0,0 0 0,-21 0 16,22 0-16,-22-21 0,21-1 0,-21 1 16,1 0-16,-1 0 0,0 0 0,21 0 15,-42-1-15,21 1 0,1-21 16,-1 21-16,-21 0 0,0-1 16,0 1-16,0 0 0,0 0 0,-21 42 31,-1 0-31,22 0 0,-21 1 15,21-1-15,-21 0 0,21 0 16,-21 0-16,21 0 0,0 1 0,0-1 16,0 0-16,0 0 0,0 0 0,0 0 15,0 1-15,21-22 16,0 21-16,0-21 0,1 0 16,-1 0-16,0 0 0,0 0 15,0 0-15,0-21 0,1-1 0,-1 22 16,0-21-16,0 0 0,0 0 15,0 0-15,1 0 0,-1-22 0,0 22 16,0 0-16,0 0 0,0-22 16,1 22-16,-1 0 0,-21 0 0,21 21 15,-21-21-15,0 42 16,0 0-16,-21-21 16,21 21-16,0 0 0,-21 1 0,21-1 15,-22 0-15,22 21 0,-21-21 16,21 1-16,0-1 0,0 0 15,0 0-15,0 0 0,0 0 16,21-21 0,1 0-16,-1 0 15,0 0-15,0 0 0,0 0 16,0-21-16,1 21 0,-1-21 0,-21 0 16,21 0-16,0 0 0,0-1 0,0-20 15,1 0-15,-1-1 0,0 1 0,0 0 16,0-1-16,0 1 0,22-21 15,-22 20-15,0-20 0,-21-1 0,21 1 16,0-1-16,1 1 0,-1 20 0,-21-20 16,0 21-16,0-1 0,21 22 0,-21 0 15,0 0-15,0 42 16,-21 21-16,0 1 16,-1-1-16,1 0 0,0 22 15,0-1-15,21-20 0,-21 20 0,0 1 16,-1-1-16,1-21 0,0 22 15,21-22-15,0 1 0,0-1 0,-21 0 16,21 1-16,0-1 0,0-21 0,0 21 16,0-20-16,0-1 0,0 0 0,0 0 15,21-21 1,0 0-16,0 0 16,1 0-16,-1 0 0,21-21 0,-21 21 15,0-21-15,1 0 0,-1-1 0,21 1 16,-21 21-16,0-21 0,22 0 15,-22 0-15,0 0 0,0-1 0,0 22 16,1 0-16,-22 22 31,0-1-31,-22 0 0,1 0 16,21 0-16,-21 0 0,21 1 0,0-1 16,-21 0-16,21 0 15,-21-21-15,21 21 0,0 0 16,21-21-1,0 0-15,0 0 16,0 0-16,1 0 0,-1 0 0,0-21 16,0 21-16,0-21 0,0 0 15,1 0-15,-1 21 0,21-21 16,-21-1-16,0 1 0,1 0 0,-1 0 16,0 0-16,0 0 0,-21 42 31,0 0-16,-21-21-15,0 21 0,0 0 0,-1 0 16,1 1-16,21-1 0,-21 0 0,0 0 16,21 0-16,0 0 0,0 1 15,0-1 1,21-21 0,0 0-1,0 0-15,1 0 16,-22-21-16,21 21 0,0-22 15,-21 1-15,0 0 0,21 0 16,-21 0-16,0 0 0,21-22 16,-21 22-16,0 0 0,0 0 0,0 0 15,0-1-15,0 1 0,0 0 16,0 0 0,21 21-16,1 0 15,-22-21-15,21 21 0,0 0 16,0 0-16,0 0 15,0 0-15,1 0 0,-1 0 0,0 0 0,0 0 16,0 0-16,0 0 0,-21 21 16,22-21-16,-22 21 0,21 0 15,-21 0-15,0 1 0,0-1 0,0 0 16,0 0-16,0 0 0,0 0 0,-21 1 16,-1-1-16,22 0 0,-21 0 0,21 0 15,0 0-15,-21-21 0,21 22 16,-21-22-16,0 21 0,21-42 47,0-1-32,0 1 1,0 0-16,0 0 0,0 0 0,21 0 16,0-1-16,0-20 0,22 21 0,-22-21 15,0 20-15,21-20 0,-21 21 0,22-21 16,-1 20-16,-21 1 0,22 0 15,-1 0-15,-21 21 0,0 0 0,0 0 16,1 0-16,-1 21 0,0 0 0,-21 0 16,0 1-16,0 20 0,0-21 0,0 21 15,0-20-15,0 20 0,0-21 0,-21 0 16,21 22-16,-21-22 0,-1 0 16,22 0-16,0 0 0,-21 0 15,0 1-15,21-1 16,-21-21-1,0 0 17,21-21-32,0-1 15,0 1-15,0 0 0,0 0 0,0 0 16,0 0-16</inkml:trace>
  <inkml:trace contextRef="#ctx0" brushRef="#br0" timeOffset="89368.34">25400 11536 0,'0'0'0,"0"-21"0,-21 21 0,21-21 0,-21 21 15,-1 0 32,1 0-31,0 0-16,0 0 15,0 0-15,0 0 0,-1 0 16,-20 0-16</inkml:trace>
  <inkml:trace contextRef="#ctx0" brushRef="#br0" timeOffset="89599.73">24109 11578 0,'-43'0'16,"86"0"-16,-107 0 0,64 21 15,21-21-15,1 0 16,20 0-16,-21 0 0,21 0 0,1 0 16,20 0-16,-20 0 0,-1 0 0,0 0 15,22 0-15,-22 0 0,0 0 0,1 0 16,-22 0-16,0 0 0,0 0 16,-21-21-16,-42 21 15,21 0-15,-22 0 16,1 0-16,0-21 0,-22 21 0,-20 0 15,-1 0-15</inkml:trace>
  <inkml:trace contextRef="#ctx0" brushRef="#br0" timeOffset="90652.21">11366 10922 0,'0'0'0,"-21"0"0,0 0 15,0 0-15,0 0 0,0 0 0,-1 0 16,1 0-16,0 0 16,21 21-16,21-21 15,0 0-15,22 0 16,-1 21-16,0-21 0,1 0 0,20 0 16,22 0-16,-22 0 0,43 0 0,-21 22 15,42-22-15,-21 0 0,21 0 0,-21 21 16,21-21-16,-22 0 0,1 0 15,21 21-15,-21-21 0,0 21 0,0-21 16,0 0-16,-1 0 0,1 0 0,-21 21 16,0-21-16,-1 0 0,1 0 0,-22 0 15,1 0-15,-22 21 0,22-21 0,-22 0 16,0 0-16,1 0 0,-22 0 0,0 0 16,0 0-16,-21 22 15,0-1 16,-21-21-31,0 0 16,0 0-16,0 0 0,-1 21 16,1-21-16,-21 0 0,21 0 0,-22 21 15,1 0-15,-21-21 0</inkml:trace>
  <inkml:trace contextRef="#ctx0" brushRef="#br0" timeOffset="91059.98">11134 11769 0,'0'0'0,"-43"0"0,1 0 0,21 21 16,0-21-16,-1 0 0,44 0 15,-1 0 1,0 0-16,21 0 0,1 0 0,20 0 15,1 0-15,-1 0 0,1 0 0,20 0 16,1 21-16,0-21 0,-1 0 16,22 0-16,-21 0 0,21 0 0,-1 0 0,1 0 15,0 21-15,0-21 0,0 0 16,-22 0-16,22 0 0,-21 0 16,21 0-16,-22 0 0,1 0 0,0 0 15,-1 0-15,-20 0 0,-1 0 0,1 0 16,-1 0-16,-20 0 0,-22 0 0,21 0 15,-21 0-15,1 0 0,-44 0 32,1 0-17,0 0-15,0 21 0,0-21 0,0 0 16,-22 0-16,1 22 0,21-22 16,-43 0-16,22 21 0,0-21 0</inkml:trace>
  <inkml:trace contextRef="#ctx0" brushRef="#br0" timeOffset="91487.74">11028 12510 0,'0'0'0,"-43"21"0,1-21 0,21 21 0,0-21 16,0 21-16,-1-21 0,44 0 31,-1 0-31,0 0 0,21 0 16,1 0-16,20 0 0,-21 0 0,22 0 15,-1 0-15,22 0 0,-21 0 0,20 0 16,1 0-16,21 21 0,-22-21 0,22 0 16,0 0-16,0 0 0,0 0 0,21 0 15,-21 21-15,-1-21 0,1 0 16,0 0-16,0 0 0,0 22 0,0-22 15,-1 0-15,1 0 0,0 0 0,-21 0 16,-1 0-16,-20 0 0,-1 21 16,1-21-16,-22 0 0,-21 0 0,22 0 15,-22 0-15,0 0 16,-42 0 31,0 0-47,0 0 15,-1 0-15,1 21 0,-21 0 0,0-21 16</inkml:trace>
  <inkml:trace contextRef="#ctx0" brushRef="#br0" timeOffset="92204.33">12150 13483 0,'-22'0'47,"1"0"-32,0 0-15,0 21 16,0-21-16,0 22 0,-1-1 0,-20 0 15,21 0-15,-21 21 0,-1-20 0,22 20 16,-21 0-16,-1-21 0,1 22 0,21-1 16,-21 0-16,-1 1 0,1-1 0,21-21 15,-22 22-15,1-1 0,21 0 0,-21-21 16,20 22-16,-20-22 0,21 0 16,0 0-16,0 0 0,-1 1 0,1-1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6:28:01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2963 0,'0'0'0,"0"-21"0,0 0 15,0 0 1,0 0-16,0 0 0,0-1 16,0 44 31,-22-1-32,22 0-15,-21 0 0,21 0 0,0 22 16,0-1-16,-21 0 0,21 1 15,-21 20-15,0 1 0,0-1 16,21 22-16,-22-22 0,1 1 0,0 20 16,21 1-16,-21 0 0,0-1 0,0 1 15,-1 0-15,1-1 0,0 1 16,0 0-16,0-1 0,21 1 0,-21 0 16,-1-22-16,22 1 0,-21 20 15,21-20-15,0-22 0,0 22 0,0-22 16,0 0-16,0 1 0,0-1 0,0-21 15,0 0-15,0 1 0,0-44 32,0 1-17,-21-21-15,21 21 0,0-22 16,0 1-16,0 0 0,0-1 0,0-20 16,0 21-16</inkml:trace>
  <inkml:trace contextRef="#ctx0" brushRef="#br0" timeOffset="399.77">2053 3239 0,'0'0'0,"0"-22"0,-42-20 16,42 21-1,0 0-15,0 0 0,0-1 0,0 1 16,21 0-16,0 0 15,0 0-15,22 0 0,20-1 0,-21 1 16,22 0-16,21 21 0,-22-21 0,1 21 16,20 0-16,-20 0 0,-1 0 15,1 21-15,-22 0 0,0 0 0,1 1 16,-1 20-16,-21-21 0,0 43 16,1-22-16,-22 21 0,0-20 0,-22 20 15,1 1-15,0-22 0,-21 22 0,-1-22 16,1 0-16,0 1 0,-1-1 15,1 0-15,-21-21 0,20 1 16,1-1-16,0 0 0,20 0 0,-20-21 16,21 0-16,0 0 0,0 0 15,-1 0-15,22-21 32,22 0-32,-1 0 15,21-1-15,-21 1 0</inkml:trace>
  <inkml:trace contextRef="#ctx0" brushRef="#br0" timeOffset="828.52">3238 3133 0,'0'0'0,"0"21"31,0 0-31,-21 0 15,21 22-15,-21-22 0,21 21 0,-21 0 16,21 1-16,-21-1 0,21 0 16,0 1-16,0-1 0,0 0 0,0 1 15,0-22-15,0 21 0,0-21 0,0 22 16,0-22-16,21 0 0,-21 0 16,21-21-16,0 21 0,0-21 0,1 0 15,-1 0-15,0 0 0,0 0 16,0 0-16,0-21 0,22 0 15,-22 21-15,0-21 0,0 0 0,0-22 16,1 22-16,-1 0 0,-21-21 0,0 21 16,21-22-16,-21 22 0,0-21 15,0-1-15,0 22 0,0-21 0,0 21 16,0 0-16,0-1 0,0 1 0,0 0 16,0 42 15,0 0-31,0 1 15,21-22 17,0 0-32</inkml:trace>
  <inkml:trace contextRef="#ctx0" brushRef="#br0" timeOffset="1398.2">4106 2879 0,'0'0'0,"-21"0"0,-21 0 16,42 21-16,-21 0 15,21 0-15,0 0 0,-22 1 16,22-1-16,-21 21 0,21 0 16,-21 1-16,21-1 0,0 22 0,-21-22 15,0 21-15,0 1 0,21-22 0,-22 1 16,22 20-16,-21-21 0,0 1 15,21-22-15,0 21 0,0-21 0,-21 1 16,21-1-16,0 0 0,-21 0 0,21 0 16,0-42 15,0 0-31,0 0 16,21 0-16,0-1 0,-21 1 15,0 0-15,21 0 0,0-21 16,1 20-16,-1 1 0,0-21 0,21 21 15,-21 0-15,1-1 0,-1 1 0,21 21 16,-21 0-16,0 0 0,22 0 16,-22 0-16,0 0 0,0 21 0,22 1 15,-22-1-15,-21 0 0,21 0 0,-21 0 16,0 0-16,0 1 0,0-1 16,0 0-16,0 0 0,-21 0 0,0 0 15,-1 1-15,1-1 0,-21 0 0,21 0 16,0-21-16,-22 21 0,22-21 15,-21 0-15,-1 21 0,22-21 16,0 0-16,-21 0 0,21 0 0,-1 0 16,1 0-16,0 0 0,42-21 47,0 21-47,1-21 0,-1 0 15,0 0-15,0 21 0</inkml:trace>
  <inkml:trace contextRef="#ctx0" brushRef="#br0" timeOffset="2405.65">4932 2752 0,'0'0'0,"-21"0"31,-1 21-31,22 0 0,-21 0 16,0 0-16,21 1 0,-21 20 0,0 0 16,0 1-16,-1-1 0,1 0 15,0 22-15,0-1 0,21-20 0,-21 20 16,0 1-16,-1-22 0,22 0 16,0 22-16,0-22 0,0 0 15,0-20-15,0 20 0,0-21 0,0 21 16,0-20-16,0-1 0,22 0 15,-1 0-15,0-21 0,21 0 16,-21 0-16,1 0 0,20 0 16,-21-21-16,21 0 0,1 0 0,-22-1 15,21 1-15,-21 0 0,22 0 0,-22 0 16,0-22-16,21 1 0,-20 21 0,-1-21 16,-21 20-16,21-20 0,0 21 15,-21 0-15,0 0 0,0-1 0,0 44 47,0-1-47,0 0 0,0 0 0,0 21 16,0-20-16,0-1 0,0 21 0,0-21 15,0 0-15,0 1 0,0-1 0,0 0 16,0 0-16,0 0 0,0 0 16,0 1-16,21-1 15,0-21-15,1 0 0,-1 0 16,0 0-16,0 0 0,0-21 15,0-1-15,1 22 0,-1-21 0,0 0 16,21 0-16,-21 0 0,22-22 0,-22 22 16,21 0-16,1-21 0,-22 21 15,21-22-15,-21 22 0,22 0 16,-22 0-16,0 21 0,0-21 0,21 21 16,-20 0-16,-1 0 0,0 0 15,-21 21-15,0 0 16,0 0-16,0 0 15,0 0 1,21-21 0,-21-21-1,0 0 1,0 0-16,0 0 0,0 0 16,0-1-16,0 1 15,0 0-15,-21 21 16,0 0-16,0 0 15,-1 0-15,1 0 0,0 0 16,0 21-16,0 0 0,0 1 16,-1-1-16,1 0 0,21 0 0,-21 0 15,0 0-15,0 22 0,0-22 0,21 0 16,0 0-16,0 22 0,-22-22 16,22 0-16,0 0 0,0 0 0,0 0 15,0 1-15,22-1 0,-22 0 16,21-21-16,21 0 0,-21 21 0,22-21 15,-1 0-15,-21 0 0,21 0 16,1 0-16,-1 0 0,-21-21 16,22 21-16,-1-21 0,-21 21 0,0-21 15,22 21-15,-22-22 0,0 1 0,0 0 16,0 21-16,-21-21 16,0 0-16,0 0 0,0-1 15,0 1-15,0 0 0</inkml:trace>
  <inkml:trace contextRef="#ctx0" brushRef="#br0" timeOffset="2632.52">5524 3027 0,'-21'0'0,"42"0"0,-63 0 0,21-21 16,42 21 46,0 0-30,0 0-32</inkml:trace>
  <inkml:trace contextRef="#ctx0" brushRef="#br0" timeOffset="3252.57">7683 3408 0,'0'0'0,"-21"0"0,0-21 0,21 0 15,-21 21-15,21-22 0,0 1 16,0 0-16,0 0 0,0 0 0,0 0 16,0-1-16,0 1 0,0 0 0,21 0 15,0 0-15,0 21 0,1-21 16,-1 21-16,0 0 0,0 0 15,0 0-15,0 0 0,1 21 0,-1 0 16,0 21-16,0 1 0,-21-1 0,0 0 16,21 1-16,-21 20 0,0-21 15,0 1-15,0 20 0,0-20 16,0-1-16,0 0 0,0 1 0,0-1 16,0-21-16,0 0 0,0 22 0,-21-22 15,21 0-15,0-42 47,21 0-47,0-1 0,1 1 16,-1-21-16,0 21 0,0-22 15,0 22-15,0-21 0,1 0 0,-1-22 16,0 22-16,0-1 0,0-20 0,0 21 16,22-1-16,-22 1 0,0 0 15,-21 20-15,21 1 0,0 0 16,-21 0-16,22 21 15,-22 21 17,0 0-32,0 0 15,0 1-15,0-1 0,0 0 16,0 0-16,0 0 16</inkml:trace>
  <inkml:trace contextRef="#ctx0" brushRef="#br0" timeOffset="3736.66">8678 3387 0,'0'-21'0,"0"-1"16,-21 22 0,0 0-16,0 0 0,21 22 15,-21-1-15,-1 0 0,1 0 16,0 0-16,21 0 0,-21 1 0,0-1 15,0 21-15,21-21 0,-22 0 0,22 22 16,-21-22-16,21 0 0,0 21 16,0-20-16,0-1 0,0 0 0,0 0 15,0 0-15,0 0 16,21 1-16,1-22 0,-1 0 16,0 0-16,0 0 0,0 0 0,22 0 15,-22 0-15,0 0 0,21 0 16,-21-22-16,22 1 0,-1 21 0,-21-21 15,22 0-15,-1 0 0,0-22 0,1 22 16,-22 0-16,21-21 0,-21-1 0,0 1 16,-21 0-16,0-1 0,0 1 15,0 21-15,0-21 0,-21-1 0,21 22 16,-21-21-16,-21 21 0,21 21 0,-1-22 16,-20 22-16,21 0 15,-21 0-15,20 0 0,1 0 0,-21 22 16,21-1-16,0 0 0,-22 0 0,22-21 15,0 21-15,21 0 0,-21 1 0,0-1 16,21 0-16,0 0 0,0 0 16,0 0-16,0 1 0,0-1 15,21-21-15,0 0 0,0 0 0,0 0 16,22 21-16</inkml:trace>
  <inkml:trace contextRef="#ctx0" brushRef="#br0" timeOffset="4056.47">9525 3366 0,'0'0'0,"0"-22"16,-21 22 0,0 0-1,21 22-15,0-1 0,-22-21 16,22 21-16,-21 0 0,21 0 0,0 22 15,0-22-15,-21 0 0,21 0 16,-21 21-16,21-20 0,-21-1 0,21 0 16,0 0-16,-21 21 0,21-20 0,-22-22 15,22 21-15,-21 0 0,21 0 16,-21-21-16,21 21 0,0 0 0,0-42 62,0 0-62,21 0 0</inkml:trace>
  <inkml:trace contextRef="#ctx0" brushRef="#br0" timeOffset="4468.24">9567 2921 0,'0'0'0,"-21"0"0,0 0 15,0 21-15,0 0 0,21 1 0,0-1 16,0 0-16,-22-21 0,22 21 0,0 0 16,0 0-16,0 1 0,0-1 15,22-21-15,-1 0 16,0 0-16,0 0 0,0 0 15,0 0-15,1-21 0,-1-1 16,-21 1-16,0 0 16,21 0-16,-21 0 15,0 0-15,0-1 0,0 1 0,0 0 16,-21 21-16,0 0 16,-1 0-1,1 0-15,21 21 0,-21 0 16,0-21-16,21 22 0,-21-1 0,21 0 15,0 0-15,0 0 16,0 0-16,0 1 16,0-1-16,21 0 15</inkml:trace>
  <inkml:trace contextRef="#ctx0" brushRef="#br0" timeOffset="5148.39">10266 3556 0,'21'-21'16,"-21"0"0,0 0-16,0-1 15,0 1-15,-21 21 0,0-21 16,-1 21-16,1 0 15,0 0-15,0 0 0,0 0 0,0 0 16,-22 0-16,22 21 0,0-21 0,-21 21 16,20 1-16,-20-1 0,21 0 0,-21 0 15,20 0-15,1 0 0,-21 22 16,21-22-16,21 0 0,-21 0 0,-1 0 16,22 1-16,-21-1 0,21 0 0,0 0 15,0 0-15,0 0 0,21 1 16,1-22-1,-1 0-15,0 0 0,21 0 0,-21 0 16,1 0-16,20 0 0,-21 0 0,21 0 16,-20 0-16,20-22 0,0 1 0,-21 21 15,22-21-15,-1 0 0,-21 0 0,22-22 16,-22 22-16,21-21 0,-21 0 16,22-1-16,-22-20 0,0-1 0,21 1 15,-21-1-15,1 1 0,-1-1 0,-21 1 16,21-1-16,0 1 0,0 20 15,-21 1-15,21 0 0,-21-1 0,0 22 16,0 0-16,0 0 0,0 0 0,0 0 16,-21 42 15,21 0-31,-21 0 0,0 21 0,-21-20 16,20 20-16,1 0 0,-21 22 0,21-22 15,-22 22-15,22-1 0,0 1 0,0-1 16,21-21-16,0 22 0,0-22 15,0 22-15,0-22 0,0 0 0,0-20 16,0 20-16,0-21 0,0 21 0,21-20 16,0-1-16,-21 0 0,21-21 0,1 21 15,-22 0-15,21-21 0,0 0 16,0 0-16,0 0 16,0 0-16,1 0 0,-1 0 0,-21-21 15,21 21-15,0-21 0</inkml:trace>
  <inkml:trace contextRef="#ctx0" brushRef="#br0" timeOffset="7228.26">12382 3852 0,'0'22'0,"22"-22"31,-1 0-31,0 0 0,0 0 15,0-22-15,0 1 0,1 21 0,-1-21 16,0 0-16,0 0 0,0 0 16,-21-1-16,21-20 0,-21 21 15,0 0-15,0-22 0,0 1 0,-21 0 16,0-1-16,-21 22 0,21-21 0,-1 21 16,-20-22-16,21 22 0,0 21 15,-22 0-15,22 0 0,0 0 0,-21 0 16,21 21-16,-22 1 0,22 20 0,-21-21 15,21 21-15,-1 1 0,-20-1 0,21 0 16,0 1-16,0-1 0,-1 0 16,22 1-16,0-1 0,0 0 0,0-20 15,0 20-15,0-21 0,22 0 0,-1 22 16,0-43-16,21 21 0,-21 0 0,22-21 16,-1 0-16,0 0 0,1 0 15,-1 0-15,0-21 0,1 0 16,-1-1-16,0 1 0,1 0 0,-1-21 15,0 21-15,1-22 0,-1 1 0,0 0 16,1-1-16,-22-20 0,21 20 0,-21-20 16,1-22-16,20 22 0,-42-1 15,21 1-15,-21-1 0,21 1 0,-21-1 16,0 1-16,0 20 0,0 1 0,0 0 16,0-1-16,0 22 0,-21 0 15,21 0-15,-21 21 0,0 0 16,0 0-16,-1 21 15,22 0-15,-21 0 0,0 22 0,21-1 16,-21-21-16,0 43 0,21-22 16,-21 22-16,-1-22 0,22 21 0,-21 1 15,21-1-15,-21 1 0,21-1 0,0 1 16,0-1-16,0-20 0,0-1 0,0 0 16,0 1-16,0-1 0,0 0 15,21-20-15,0 20 0,1-21 0,20 0 16,-21 0-16,21 1 0,1-22 0,-22 0 15,21 0-15,1 0 0,-1 0 0,0 0 16,1 0-16,-1 0 0,0-22 16,22 1-16,-22 0 0,0 0 15,1 0-15,-22-22 0,21 22 0,-21-21 16,22 21-16,-43-22 0,21 1 0,-21 0 16,0-1-16,0 1 0,0 0 0,0 21 15,-21-1-15,21 1 0,-21 0 16,-1 21-16,-20 0 0,21 0 0,0 21 15,0 0-15,-22 1 0,22-1 0,0 0 16,0 21-16,0-21 0,21 22 0,-22-22 16,22 21-16,0 1 0,0-22 15,0 0-15,0 21 0,22-21 0,-1 1 16,0-1-16,0 0 0,21 0 0,-20-21 16,-1 21-16,21-21 0,0 0 15,-20 0-15,20 0 0,0 0 16,1 0-16,-1-21 0,0 0 0,1 0 15,-1 21-15,0-21 0,-21-1 0,22 1 16,-22-21-16,21 21 0,-21 0 0,1-22 16,-22 22-16,0-21 0,21 21 0,-21-1 15,0 1-15,0 0 16,0 42 0,0 0-16,0 1 0,0-1 15,0 0-15,0 0 0,0 0 0,0 22 16,0-22-16,0 0 0,0 0 15,0 0-15,0 0 0,0 1 16,0-1-16,0 0 0,0 0 0,0 0 16,0 0-16,-21-21 0,21-21 47,0 0-47,0 0 15,0 0-15,0 0 0,21-1 0,0 1 16,0 0-16,0-21 0,0-1 0,1 22 15,-1-21-15,21 21 0,-21-22 16,22 22-16,-22 0 0,21 0 16,-21 21-16,22 0 0,-22 0 0,0 0 0,0 0 15,0 21-15,0 0 0,-21 0 16,0 1-16,0-1 0,22 0 16,-22 0-16,0 21 0,0-20 0,0-1 15,0 0-15,0 0 0,0 0 0,0 0 16,0 1-16,-22-1 0,22 0 0,0 0 15,22-21 17,-1 0-32,0 0 15,0-21-15,-21 0 0,21 21 0,0-21 16,1-1-16,20 1 0,-21 0 16,0 0-16,22-21 0,-22 20 0,0 1 15,21 0-15,-21-21 0,22 21 16,-22-1-16,0 22 0,0-21 0,0 21 15,1 0-15,-22 21 16,0 1 0,0-1-16,0 0 0,0 0 0,-22 0 15,1 22-15,21-22 0,-21 0 0,0 0 16,21 0-16,0 0 0,-21 1 0,21-1 16,0 0-16,-21 0 0,21 0 15,0 0-15,0 1 0,21-22 16,0 0-16,0 0 15,0 0-15,0 0 0,22 0 0,-22 0 16,0 0-16,0-22 0,22 22 16,-22-21-16,21 0 0,-21 21 15,22-21-15,-22 0 0,21 0 0,-21-1 16,0 1-16,1 0 0,-1 0 16,0 0-16,-21 0 0,0-1 0,21 22 0,-21-21 15,0 42 1,-21 1-1,0-1-15,0 0 0,21 0 16,-22 0-16,22 0 0,-21 1 0,21-1 16,0 0-16,0 0 0,0 0 15,0 0-15,0 1 16,0-1-16,21-21 0,1 0 16,-1 21-16,21-21 0,-21 0 0,0 0 15,22 0-15,-22 0 0,21 0 0,-21 0 16,22-21-16,-22 0 0,0 21 15,0-22-15,22 1 0,-22 0 0,-21-21 16,21 21-16,-21-1 0,0-20 0,0 0 16,0 21-16,0-22 0,0 1 0,0 0 15,0 20-15,-21-20 0,0 21 16,-1 21-16,1-21 0,-21 21 16,21 0-16,0 0 0,-22 0 0,22 21 0,0-21 15,0 21-15,-22 0 0,43 0 16,-21 1-16,0-1 0,0 0 15,21 0-15,-21 0 0,21 0 0,0 1 16,0-1-16,21-21 16,0 0-1,0 0-15,0 0 0</inkml:trace>
  <inkml:trace contextRef="#ctx0" brushRef="#br0" timeOffset="7673">16891 3175 0,'0'0'0,"0"-42"16,0 21-1,-21 21 1,0 0-16,21 21 16,-22 0-16,1 0 0,0 21 0,0-20 15,0 20-15,0 0 0,-1 1 16,22-1-16,-21 0 0,0 1 0,0-1 15,0 21-15,0-20 0,21-1 0,0 0 16,-22-20-16,22 20 0,0 0 0,0 1 16,0-1-16,0-21 0,0 21 15,0-20-15,0 20 0,22-21 0,-22 0 16,21 0-16,0 1 0,-21-1 0,21-21 16,0 0-16,0 0 15,1 0-15,-1 0 0,0 0 0,0 0 16,0-21-16,22-1 0,-22 1 15,21 0-15</inkml:trace>
  <inkml:trace contextRef="#ctx0" brushRef="#br0" timeOffset="8007.81">17568 3069 0,'0'0'0,"0"-21"15,21 0-15,1 21 16,-1 0-16,0 0 16,21 0-16,-21 0 0,1 0 0,20 0 15,0 21-15,-21 0 0,22 0 0,-1 22 16,-21-22-16,0 21 0,22 1 16,-22-1-16,-21 0 0,0 22 0,0-22 15,0 22-15,0-22 0,0 0 0,0 22 16,-21-22-16,0 0 0,-1-20 15,1 20-15,-21 0 0,21-21 0,-22 1 16,1 20-16,21-21 0,-21-21 16,20 21-16,1 0 0,-21-21 0,21 0 15,0 0-15,-1 0 0,1 0 16,0 0-16</inkml:trace>
  <inkml:trace contextRef="#ctx0" brushRef="#br0" timeOffset="9132.1">6371 4128 0,'0'-22'47,"0"1"-47,0 0 16,0 0 0,-21 21-16,0-21 0,0 21 15,-1-21-15,1 21 0,-21 0 16,21 0-16,-22 0 0,22 0 0,-21 21 15,0 0-15,20 0 0,-20-21 16,21 21-16,-21 0 0,20 1 0,22-1 16,0 0-16,0 0 0,0 0 0,0 0 15,0 1-15,22-1 16,-1-21-16,0 21 0,0-21 0,21 21 16,-20-21-16,20 0 0,-21 21 0,21-21 15,-20 21-15,-1 1 0,21-22 0,-21 21 16,0 0-16,-21 0 15,22 0-15,-22 0 0,0 1 0,0-1 0,0 0 16,0 0-16,-22 0 0,1 0 16,0 1-16,0 20 0,-21-21 0,-1 0 15,22 0-15,-21 1 0,-1-1 16,1 0-16,21 0 0,-21 0 0,20-21 16,1 21-16,0-21 0,0 0 15,21-21 1,0 0-16,21 0 15,0 21-15,0-21 0,1 21 16,-1 0-16,0 0 0,21 0 16,-21 0-16,1 0 0,-1 0 0,0 21 15,-21 0-15,21 0 0,-21 0 16,0 1-16,0 20 0,0-21 16,0 21-16,0-20 0,-21 20 0,0 0 15,0 1-15,-1-22 0,1 21 0,0-21 16,0 22-16,0-22 0,0 0 15,-1 21-15,22-21 0,0 1 16,0-1-16,0 0 0,22-21 16,-1 0-1,0 0-15,0 0 16,0 0-16,0-21 16,1 21-16,-1 0 0</inkml:trace>
  <inkml:trace contextRef="#ctx0" brushRef="#br0" timeOffset="9800.71">5673 7599 0,'0'-21'31,"21"21"-15,-21-21-16,21 21 0,-21-22 16,21 22-16,-21-21 15,-21 21 1,0 0-16,0 0 16,-1 21-16,1 1 0,0-1 15,0-21-15,0 21 0,0 21 0,-1-21 16,1 1-16,0 20 0,21-21 0,0 21 15,0-20-15,0 20 0,0 0 0,0 1 16,0-1-16,0 0 0,0 1 16,21-1-16,0 21 0,1-20 0,20-1 15,0 0-15,1 1 0,-1-1 0,0 0 16,1 1-16,20-1 0,-21 0 0,-20 1 16,20-1-16,-21 0 0,0 1 15,0-1-15,-21 0 0,0-20 0,0 20 16,-21 0-16,-21-21 0,21 22 15,-22-1-15,1-21 0,0 0 0,-22 22 16,22-22-16,-22 21 0,22-21 0,-21 1 16,-1 20-16,22-21 0,-1 0 0,-20 0 15,21 1-15,-1-22 0,22 21 0,-21 0 16,21-21-16,-1 0 0,1 0 0,0 0 16,0 0-16,0 0 0,0 0 15,21-21-15,0 0 0,0-1 0,-22 1 16,22 0-16,0-21 0,0-1 0,0 1 15,0 0-15</inkml:trace>
  <inkml:trace contextRef="#ctx0" brushRef="#br0" timeOffset="11332.84">6773 5884 0,'0'0'0,"-21"0"16,0 0-16,0 0 16,0 0-16,-1 0 15,22-21 1,-21 21-16,0 0 16,42 0 30,0 0-46,1 21 0,-1-21 0,21 0 16,0 0-16,1 0 0,-1 22 0,22-22 16,-1 0-16,1 0 0,-1 0 15,22 0-15,-22 0 0,22 0 0,0 0 16,20 21-16,1-21 0,0 0 0,0 0 16,21 0-16,0 21 0,-21-21 15,21 0-15,-21 0 0,21 21 16,0-21-16,0 0 0,-22 0 0,22 21 15,-21-21-15,21 0 0,-21 0 0,21 0 16,0 0-16,0 21 0,0-21 0,-21 0 16,21 0-16,-21 0 0,-22 0 15,22 0-15,-42 0 0,20 22 0,-20-22 16,-22 0-16,22 0 0,-43 0 0,0 0 16,0 0-16,0 0 0,-42 0 46,0 0-46,0 0 16,0 0-16,0 0 0,-22 0 0,1 0 16,0 0-16,-1 0 0</inkml:trace>
  <inkml:trace contextRef="#ctx0" brushRef="#br0" timeOffset="11900.52">6943 6138 0,'21'22'31,"0"-22"-31,0 0 0,0 0 16,0 21-16,1-21 0,-1 0 15,21 0-15,-21 0 0,22 21 16,-1-21-16,0 0 0,22 0 0,-22 0 15,22 21-15,20-21 0,-20 0 0,42 0 16,-22 0-16,22 0 0,-21 0 16,21 21-16,-1-21 0,1 0 0,0 0 15,0 0-15,21 21 0,-21-21 0,21 0 16,-21 0-16,21 22 0,0-22 0,-22 0 16,22 21-16,0-21 0,0 0 15,0 0-15,-21 21 0,21-21 0,-21 0 16,-21 0-16,-1 0 0,-20 0 0,-1 0 15,1 0-15,-22 0 0,1 0 16,-1 0-16,-21 0 0,0 0 16,0 0-16,-42 0 31,0 0-15,0 0-16,0 0 0,-22 0 0,1 0 15,0 0-15,-1 0 0</inkml:trace>
  <inkml:trace contextRef="#ctx0" brushRef="#br0" timeOffset="12435.72">6646 6562 0,'0'0'0,"-21"0"0,21 21 16,21-21-16,22 0 15,-1 0-15,0 0 0,22 0 0,-1 0 16,1 0-16,20 0 0,1 0 16,0 0-16,21 0 0,-22 0 0,22 0 15,0 0-15,21 0 0,-21 0 0,21 0 16,-21 0-16,-1 21 0,22-21 16,-21 0-16,21 0 0,0 0 0,0 0 15,0 21-15,-21-21 0,21 0 0,-21 0 16,0 0-16,0 0 0,-1 0 0,-20 0 15,21 0-15,-43 0 16,22 0-16,-21 0 0,-22 0 0,21 0 16,-20 0-16,-22 0 0,21 0 0,-21 0 15,1 0-15,-44 0 47,1 0-47,0 0 0,-21 0 16,21 0-16,-22 0 0,1 0 0,0 0 15,-22 0-15,1 0 0,20 0 0,-20 0 16</inkml:trace>
  <inkml:trace contextRef="#ctx0" brushRef="#br0" timeOffset="12916.45">6816 6900 0,'0'0'0,"-127"22"16,105-22-16,1 0 0,0 0 0,0 21 16,0-21-16,0 0 0,21 21 15,21-21 1,0 0-16,21 0 15,1 0-15,-1 21 0,21-21 0,22 0 16,0 0-16,-1 0 0,22 0 0,-21 0 16,21 0-16,21 0 0,-21 0 0,21 0 15,0 0-15,0 0 0,0 0 16,0 21-16,0-21 0,0 0 0,0 0 16,0 0-16,0 0 0,-22 0 0,22 0 15,-21 0-15,-21 0 0,21 0 0,-22 0 16,-20 0-16,21 0 0,-22 0 0,-21 0 15,22 0-15,-22 0 0,1 0 16,-22 0-16,21-21 0,-21 21 16,0 0-16,-42 0 47,0 0-47,0 0 0,0 0 0,-22 0 15,22 0-15,-21 0 0,21 0 0,-22 0 16,1 0-16,-21 0 0,20 0 0</inkml:trace>
  <inkml:trace contextRef="#ctx0" brushRef="#br0" timeOffset="13400.76">6625 7281 0,'0'0'0,"21"0"0,22 0 0,-1 22 16,0-22-16,22 0 0,-1 0 16,1 0-16,20 21 0,22-21 0,-21 0 15,21 0-15,21 21 0,-21-21 0,21 0 16,21 21-16,-21-21 0,0 21 0,21-21 16,-21 21-16,21-21 0,-21 22 15,0-22-15,21 0 0,-21 0 0,-21 21 16,21-21-16,-42 0 0,21 0 0,-22 0 15,-20 0-15,-1 0 0,1 0 16,-22-21-16,22 21 0,-43-22 16,21 22-16,-21-21 0,22 21 0,-22-21 15,0 21-15,0-21 0,-21 0 16,-21 21 0,0 0-1,0 0-15,-22 0 0,22 0 0</inkml:trace>
  <inkml:trace contextRef="#ctx0" brushRef="#br0" timeOffset="55571.83">8551 5376 0,'0'-21'15,"0"0"-15,0 0 16,0 42 31,-21 0-32,21 0-15,0 1 0,0-1 16,0 0-16,-21 0 0,21 0 0,-21 0 16,21 22-16,0-22 0,0 0 15,0 21-15,0-20 0,-21-1 0,21 0 16,0 0-16,0 0 0,0 0 16,0 1-16,-22-22 0,22 21 15,0-42 32,0-1-47,0 1 0,0 0 0</inkml:trace>
  <inkml:trace contextRef="#ctx0" brushRef="#br0" timeOffset="56028.57">8509 5059 0,'0'0'0,"-42"0"16,20 0-16,1 21 15,21 0-15,-21-21 0,21 21 0,0 1 16,0-1-16,0 0 0,0 0 15,0 0-15,0 0 16,21-21 0,0 0-16,1 0 0,-1 0 15,0 0-15,0 0 0,0-21 16,-21 0-16,21 21 0,-21-21 0,22 0 16,-22 0-16,0-1 15,0 1-15,0 0 0,-22 21 0,1-21 16,0 0-16,0 0 0,0-1 0,0 22 15,-1 0-15,1 0 16,0 0-16,0 0 16,0 22-16,21-1 0,0 0 15,0 0 1,0 0-16,0 0 0,0 1 0,0-1 16,21 0-16,0 0 0,-21 0 0,21-21 15,0 21-15,1 1 0,-1-1 16</inkml:trace>
  <inkml:trace contextRef="#ctx0" brushRef="#br0" timeOffset="56616.23">8932 5376 0,'0'22'31,"-21"-22"-15,21 21-16,0 0 15,-21 0-15,21 0 0,0 0 16,0 1-16,0-1 0,-21 0 0,21 0 16,-21 21-16,21-20 0,-22-1 15,22 0-15,0 0 0,-21 0 0,0 0 16,21 1-16,0-1 15,0-42 17,0-1-32,0 1 15,0 0-15,0 0 0,0 0 16,0-22-16,0 22 0,0 0 0,21-21 16,0 21-16,1-22 0,-1 22 0,0-21 15,0 21-15,21-1 0,-20 1 0,20 21 16,-21-21-16,21 21 0,-20 0 15,-1 0-15,0 0 0,0 0 0,0 0 16,0 0-16,1 21 0,-22 0 0,21-21 16,-21 22-16,0-1 0,0 21 15,0-21-15,0 0 0,0 1 16,0 20-16,0-21 0,0 21 0,0-20 16,0-1-16,0 21 0,0-21 15,0 0-15,0 1 0,0-1 16,0 0-16,-21-21 0,21-21 62,0 0-62,0-1 0,21 1 16,-21 0-16,21-21 0</inkml:trace>
  <inkml:trace contextRef="#ctx0" brushRef="#br0" timeOffset="57027.7">9694 4974 0,'0'-21'16,"0"42"-16,0-63 0,0 63 47,0 0-47,0 0 15,0 22-15,-21-22 0,21 0 16,-21 21-16,21 1 0,0-22 0,-21 21 16,0 1-16,-1-1 0,22-21 0,-21 21 15,0 1-15,21-1 0,-21 0 16,21 1-16,0-22 0,0 21 0,0 1 16,0-22-16,-21 21 0,21-21 0,0 22 15,0-22-15,0 0 0,0 0 0,0 0 16,21-21-16,0 21 0,-21 1 15,21-22-15,0 0 0,1 0 0,-1 0 16,0 0-16,0 0 0,0 0 16,0 0-16,1 0 0,-1-22 15,0 22-15,0-21 0,21 21 16,-20-21-16,-1 0 0,0 21 0,0-21 16,-21 0-16,21-1 0,-21 1 15,0 0-15,0 0 0,0 0 16</inkml:trace>
  <inkml:trace contextRef="#ctx0" brushRef="#br0" timeOffset="57280.56">9588 5461 0,'-21'0'16,"42"0"15,1 0-31,-1-21 0,0 21 15,21 0-15,-21 0 0,22-21 0,-1 21 16,-21 0-16,22 0 0,-1-21 0,0 21 16,1-22-16,-1 22 0,-21 0 0,21 0 15,-20 0-15,-1 0 0,0 0 16</inkml:trace>
  <inkml:trace contextRef="#ctx0" brushRef="#br0" timeOffset="57692.34">10880 5440 0,'0'0'16,"0"-21"-16,0 42 31,0 0-31,0 0 0,0 0 15,0 1-15,0 20 16,-22-21-16,1 0 0,21 22 0,0-22 16,-21 0-16,21 0 0,-21 21 0,21-20 15,-21-1-15,21 0 0,0 0 0,0 0 16,0 0-16,0 1 16,21-22-16,0 0 0,0 0 15,0 0-15,1 0 16,-1 0-16,0 0 0,0 0 15,0-22-15,0 1 0,1 0 16,-1 0-16</inkml:trace>
  <inkml:trace contextRef="#ctx0" brushRef="#br0" timeOffset="57912.22">11028 5249 0,'0'0'0,"-21"0"0,-1 0 0,1 0 0,0 0 31,42 0 32,0 0-63</inkml:trace>
  <inkml:trace contextRef="#ctx0" brushRef="#br0" timeOffset="58248.37">11853 5609 0,'21'0'16,"1"0"-16,-1 0 15,0 0-15,0 0 16,0 0-16,0 0 0,1 0 0,-1 0 15,0 0-15,0 0 0,0 0 0,0-21 16,1 21-16,-1 0 16,0 0-16,-42 21 31,0 0-31,-1-21 16</inkml:trace>
  <inkml:trace contextRef="#ctx0" brushRef="#br0" timeOffset="58408.28">11896 5821 0,'0'0'0,"0"21"16,21-21 15,0 0-15,0 0-16,0 0 16,22 0-16,-22 0 0,0 0 0,0 0 15,21-21-15,-20 21 0,-1-21 0,21 21 16,-21 0-16</inkml:trace>
  <inkml:trace contextRef="#ctx0" brushRef="#br0" timeOffset="58780.06">13144 5334 0,'0'0'15,"0"-21"1,0 42 0,-21-21-16,21 21 0,-21 0 15,21 1-15,0-1 0,-21 21 0,21-21 16,-21 22-16,0-22 0,21 21 15,-22-21-15,1 22 0,0-22 0,0 0 16,21 21-16,-21-21 0,0 1 16,-1-1-16,22 0 0,0 0 0,-21 0 15,0 0 1,42-21 15,0-21-31,1 0 0,-1 21 16</inkml:trace>
  <inkml:trace contextRef="#ctx0" brushRef="#br0" timeOffset="59154.54">13779 5228 0,'0'0'0,"-21"0"31,0 0-31,21 21 16,-21 1-16,0-1 0,0 0 15,-1 0-15,22 0 0,-21 0 16,0 22-16,0-22 0,0 21 0,0 1 16,-1-1-16,-20 21 0,21-20 15,-21-1-15,20 0 0,-20 22 0,0-22 16,-1 1-16,1-1 0,-21 21 0,20-20 15,22-1-15,-21-21 0,-1 22 0,22-1 16,0-21-16,0 0 0,0 22 16,0-22-16,-1 0 0,22 0 0,-21 0 15,21 0-15,0 1 16,21-44 0,1 1-16,20 0 15,-21 0-15,21 0 0,-20 0 16</inkml:trace>
  <inkml:trace contextRef="#ctx0" brushRef="#br0" timeOffset="59676.66">13822 5715 0,'0'0'0,"0"-21"16,0 0-1,0 42 17,0 0-17,0 0-15,-21 0 0,-1 1 0,22-1 16,-21 0-16,0 0 0,21 0 0,0 0 16,-21 1-16,21 20 0,-21-21 15,21 0-15,0 0 0,0 1 0,0-1 16,0 0-16,0 0 0,0 0 15,0 0-15,21 1 0,0-22 16,0 0-16,0 0 0,1 0 16,-1 0-16,0 0 15,0 0-15,0 0 0,0 0 0,1-22 16,20 1-16,-21 21 0,0-21 16,0 0-16,1 0 0,-1 0 0,0-1 15,-21-20-15,21 21 0,-21-21 16,0-1-16,21 1 0,-21 0 0,0-1 15,0 22-15,0-21 0,0 21 0,0-22 16,-21 22-16,0 21 0,0-21 16,0 21-16,-1 0 0,1 0 15,0 21-15,0-21 0,0 21 0,0 0 16,-1-21-16,22 22 0,-21-1 0,0 0 16,21 0-1,0 0-15,0 0 16,21-21-16,0 0 15,1 0-15,-1 0 0</inkml:trace>
  <inkml:trace contextRef="#ctx0" brushRef="#br0" timeOffset="60024.8">15155 5567 0,'0'-21'0,"0"42"0,-21-42 16,21 0-16,-21 21 0,21-22 16,-21 22-1,0 0 32,21 22-16,0-1-15,0 0-16,0 0 16,-22-21-16,22 21 0,-21 0 15,21 1-15,0-1 0</inkml:trace>
  <inkml:trace contextRef="#ctx0" brushRef="#br0" timeOffset="60256.45">15113 5927 0,'0'0'16,"42"21"-1,-42 0-15,21 0 16,-21 0-16,0 1 15,0-1 1,0 0-16,-21 0 16,0-21-16,0 21 0,0 0 15,0-21-15,-1 22 0,1-1 0,-21-21 16,21 21-16,-22 0 0,22-21 0,-21 21 16,21-21-16,-22 21 0</inkml:trace>
  <inkml:trace contextRef="#ctx0" brushRef="#br0" timeOffset="62392.49">8763 5630 0,'0'0'0,"-21"0"0,0 0 0,-22-21 0,22 21 16,0-21-16,0 21 0,-22-21 0,22 21 15,0-21-15,0 21 0,0-21 16,0 21-16,42 0 47,0 0-47,21 0 0,-21 0 0,43 0 15,-22 0-15,22 0 0,20 0 0,1 0 16,0 0-16,-1 0 0,1 0 16,0 0-16,21 0 0,21 0 0,0 0 15,0 0-15,21 0 0,0 0 16,-21 0-16,21 0 0,0 0 15,0 21-15,1-21 0,-1 0 0,0 21 16,21-21-16,-21 21 0,22-21 16,-1 0-16,0 0 0,-20 21 0,20-21 15,-21 0-15,0 0 0,-21 0 0,21 0 16,1 0-16,-22 0 0,0 0 16,0 0-16,-22 0 0,1 0 0,-21 0 15,0 0-15,-1 0 0,-20 0 0,-1 0 16,1 0-16,-22 0 0,0 0 15,-20 0-15,-1 0 0,0 0 0,0 0 16,-42 0 15,0 0-31,0 0 0,-22 0 16,22 0-16,-21 0 0,-22 0 0,22 0 16,-22 0-16,-20 0 0,20 0 15,-42 0-15</inkml:trace>
  <inkml:trace contextRef="#ctx0" brushRef="#br0" timeOffset="62812.93">10223 5779 0,'0'0'15,"22"0"1,20 0-16,0 0 0,1 0 16,20 0-16,1 0 0,-1 0 15,22 0-15,21 0 0,-1 0 0,1 0 16,21 0-16,21 0 0,-21 0 0,22 0 16,20 0-16,-21 0 0,21 0 15,1 0-15,-22 0 0,21 0 16,1 0-16,-1 0 0,0 0 0,1 0 15,-22 0-15,0 21 0,-21-21 16,0 0-16,0 0 0,-21 0 0,0 0 16,-1 0-16,-20 0 0,-21 0 0,-1 0 15,1 0-15,-1 0 0,-21 0 16,-20 0-16,-1 0 0,0 0 0,0 0 16,0 0-16,-42 0 31,0 0-31,-21 0 0,-1 0 0,1 0 15,-22-21-15,1 21 0,-1 0 16,-20 0-16</inkml:trace>
  <inkml:trace contextRef="#ctx0" brushRef="#br0" timeOffset="63212.7">11451 5906 0,'21'0'0,"-42"0"0,42 0 0,0 0 16,22 0-16,-1 0 0,0 0 0,22 0 16,21 0-16,-1 0 0,22 0 15,0 0-15,0 0 0,21 21 0,-21-21 16,21 0-16,0 0 0,21 0 0,-21 0 15,21 0-15,-21 0 0,0 0 16,0 0-16,-21 0 0,0 0 0,-1 0 16,-20 0-16,0 0 0,-22 0 0,22 0 15,-22 0-15,1 0 0,-22 0 16,1 0-16,-1 0 0,-21 0 0,0 0 16,0 0-16,-21-21 31,-21 21-16,0 0-15,0 0 16,0 0-16,0 0 16,-22 0-16</inkml:trace>
  <inkml:trace contextRef="#ctx0" brushRef="#br0" timeOffset="63596.27">14245 5630 0,'0'0'0,"21"0"15,22 0-15,-1 0 0,21 22 16,1-22-16,-1 0 0,22 0 16,-21 0-16,20 0 0,1 0 0,0 0 15,-1 0-15,1 0 0,0 0 0,-1 0 16,1 0-16,-22 0 0,1-22 16,-1 22-16,1 0 0,-22 0 15,1 0-15,-1-21 0,-21 21 0,0 0 16,0 0-16,-42 0 31,-21 0-31,21 0 0,-22 0 16,1 0-16,0 0 0,-1 0 15,1 21-15</inkml:trace>
  <inkml:trace contextRef="#ctx0" brushRef="#br0" timeOffset="63893.1">14605 5821 0,'-21'0'0,"42"0"0,-63 21 16,63 0-1,21-21-15,0 0 16,1 0-16,-1 0 0,22 21 0,-1-21 16,1 0-16,-1 0 0,22 0 0,-22 0 15,22 0-15,-22 0 0,22 0 16,-21 0-16,-1 0 0,1 0 15,-22 0-15,0 0 0,1 0 0,-1 0 16,-21 0-16,0 0 0,0 0 16,-42 0-1,0 0-15,0 0 16,-21 22-16,-1-22 0,-20 0 0,-1 0 16,1 21-16,-1-21 0,-20 0 15,20 21-15</inkml:trace>
  <inkml:trace contextRef="#ctx0" brushRef="#br0" timeOffset="64108.49">14584 6075 0,'0'0'16,"-43"0"-16,22 21 15,42-21-15,1 0 0,-1 0 16,21 0-16,22 0 16,-22 0-16,21 0 0,1 0 0,-1 0 15,1 0-15,21 0 0,-22 0 0,1 0 16,20 0-16,-20 0 0,-1 0 0,1-21 15,-1 21-15,-20 0 0,-1 0 16,0 0-16,-21 0 0,1-21 0,-1 21 16,0 0-16,-21-21 15,-21 21 1</inkml:trace>
  <inkml:trace contextRef="#ctx0" brushRef="#br0" timeOffset="64933.05">11472 6625 0,'0'0'0,"0"-21"0,0 0 16,0 0-16,-21 42 46,21 0-46,0 21 16,0-20-16,-21-1 0,21 21 16,0 0-16,0-20 0,0 20 0,-21-21 15,0 21-15,-1 1 0,22-22 0,-21 0 16,21 21-16,-21-20 0,21-1 0,0 0 16,0 0-16,0-42 31,21 0-16,-21 0-15,21 21 0,-21-22 0</inkml:trace>
  <inkml:trace contextRef="#ctx0" brushRef="#br0" timeOffset="65159.92">11409 6562 0,'0'0'16,"0"-21"-1,42 21-15,-21-22 16,0 22-16,1-21 0,-1 21 0,21 0 16,-21-21-16,22 21 0,-1 0 15,-21 0-15,21 0 0,-20-21 0,20 21 16,-21 0-16,0 0 0,-21 21 16,0 0-1,0 0-15,-21 1 16,0-22-16,0 21 0</inkml:trace>
  <inkml:trace contextRef="#ctx0" brushRef="#br0" timeOffset="65340">11388 6879 0,'21'0'16,"0"0"-16,0 0 15,0 0-15,0 0 0,1 0 16,-1 0-16,0 0 16,0-21-16,0 0 0,0 21 0,1 0 15</inkml:trace>
  <inkml:trace contextRef="#ctx0" brushRef="#br0" timeOffset="65589.85">11917 6752 0,'0'21'0,"0"1"16,-21-1-16,21 0 15,0 0-15,0 0 0,0 0 16,-22 1-16,1-1 0,21 0 16,0 0-16,0 0 0,-21 0 15,21 1-15,0-44 47,0 1-31,21 21-16,-21-21 0,0 0 0</inkml:trace>
  <inkml:trace contextRef="#ctx0" brushRef="#br0" timeOffset="65740.77">11938 6604 0,'0'0'0,"-21"0"15,0 0 1</inkml:trace>
  <inkml:trace contextRef="#ctx0" brushRef="#br0" timeOffset="66044.53">12319 6371 0,'0'-21'0,"-21"21"31,21 21-31,-21 0 0,21 1 0,0-1 16,0 21-16,-22-21 0,22 22 0,-21-1 15,21 0-15,-21 1 0,21-1 0,0 0 16,-21 1-16,0-22 0,21 21 16,-21 0-16,21-20 0,0-1 15,-22 21-15,22-21 0,-21 0 0,21 1 16,0-1 0,0-42 15,0-1-31,21 1 0,1 21 15</inkml:trace>
  <inkml:trace contextRef="#ctx0" brushRef="#br0" timeOffset="66404.34">12277 6900 0,'0'22'0,"21"-22"31,0 0-31,0 0 0,0 0 16,0 0-16,1-22 0,-1 22 0,-21-21 16,21 21-16,0-21 0,0 21 15,0-21-15,1 0 0,-22 0 16,0-1-16,0 1 0,0 0 16,0 0-16,-22 21 15,1 0-15,0 0 16,0 21-16,0 0 15,0 0-15,-1 1 0,1-1 0,21 0 16,0 0-16,-21 21 0,21-20 0,-21-1 16,21 0-16,0 0 0,0 0 15,0 0-15,0 1 0,21-22 16,0 0-16,0 0 16,1 0-16,-1 0 0,21 0 0,-21 0 15,0-22-15,22 1 0,-22 21 0,0-21 16</inkml:trace>
  <inkml:trace contextRef="#ctx0" brushRef="#br0" timeOffset="66628.49">12848 6795 0,'0'21'16,"0"0"-16,-21 0 15,21 0-15,-21 0 0,21 1 16,0-1-16,0 0 0,-21 0 0,-1 0 15,22 0-15,0 1 16,-21-22-16,21-22 47,21 1-47,-21 0 16</inkml:trace>
  <inkml:trace contextRef="#ctx0" brushRef="#br0" timeOffset="66780.39">12869 6646 0,'0'22'47,"0"-1"-32,21-21-15,1 0 16</inkml:trace>
  <inkml:trace contextRef="#ctx0" brushRef="#br0" timeOffset="67252.42">13166 6731 0,'0'21'0,"-22"-21"16,22 21-16,-21-21 0,21 22 0,-21-22 15,21 21-15,0 0 0,-21 0 16,21 0-16,0 0 0,-21-21 15,21 22-15,0-1 0,0 0 0,0 0 16,-21-21-16,21 21 0,-22 0 16,1-21 31,21-21-47,0 0 0,0 0 15,0 0-15,21 21 16,-21-21-16,22-1 0,-1 1 0,0 0 15,0 0-15,0-21 0,0 42 0,1-22 16,-1 1-16,21 0 0,-21 21 0,22 0 16,-22 0-16,21 0 0,-21 0 15,0 0-15,22 0 0,-22 21 0,0 0 16,0-21-16,-21 22 0,0-1 16,21 0-16,-21 0 0,22 0 0,-22 0 15,0 1-15,0-1 16,0 0-16,-22-21 0,1 21 15,0-21-15,0 21 0,0-21 16,0 0-16,-1 0 16,44-21 15,-1 21-31,0-21 16,-21 0-16</inkml:trace>
  <inkml:trace contextRef="#ctx0" brushRef="#br0" timeOffset="67595.75">13758 6689 0,'0'21'31,"0"0"-31,0 0 16,0 0-16,0 1 0,0-1 15,-21 21-15,21-21 0,0 22 0,0-22 16,0 21-16,0 0 0,0 22 15,-21-1-15,21 1 0,-21-1 0,0 1 16,21-1-16,-22 22 0,1-21 0,0 20 16,21 1-16,-21-22 0,0 22 15,0 0-15,-1-22 0,1 22 0,0-22 16,21 1-16,-21-22 0,0 1 0,21-1 16,-21-21-16,21 0 0,0 0 0,-22 1 15,1-22-15,21 21 16,-21-21-1,21-21-15,0-1 16,0 1-16,0 0 0,0 0 0,21-21 16,0-1-16,-21 1 0,22 0 0,-1-22 15,0 1-15</inkml:trace>
  <inkml:trace contextRef="#ctx0" brushRef="#br0" timeOffset="67876.59">13610 7133 0,'0'0'0,"21"-42"0,-21 0 0,21-85 15,-21 84-15,0 1 0,22 21 16,-1-22-16,0 22 0,0 0 0,0 0 16,0 0-16,1 0 0,20 21 15,0 0-15,-21 0 0,22 0 0,-22 0 16,21 0-16,-21 0 0,1 21 0,-1 0 16,-21 0-16,21 0 0,-21 0 0,0 22 15,0-22-15,-21 0 0,0 0 16,-1 0-16,-20 1 0,21 20 0,-21-21 15,20-21-15,1 21 0,0 0 16,0-21-16,0 22 0,0-22 0,-1 0 16,1 0-16,42-22 31,1 22-31,-1-21 0,0 0 16,0 0-16</inkml:trace>
  <inkml:trace contextRef="#ctx0" brushRef="#br0" timeOffset="68539.64">14287 6731 0,'0'0'0,"0"21"31,0 0-15,0 1-16,-21-1 0,21 0 16,0 0-16,0 0 0,-21 0 0,21 1 15,0-1-15,0 0 0,0 0 16,0 0-16,0 0 15,21-21-15,0 0 16,1 0-16,-1 0 0,0 0 16,0-21-16,0 0 0,0 21 0,1-21 15,-1 0-15,0 0 0,0 21 0,0-22 16,0 1-16,-21-21 0,22 21 16,-1 0-16,0-1 0,-21 1 15,21 21 1,-21 21-1,0 1-15,0-1 16,0 0-16,0 0 16,0 0-16,-21 0 0,21 1 0,0-1 15,0 0-15,0 0 0,0 0 0,0 0 16,21 1 0,0-22-16,0 0 15,1 0-15,-1 0 0,0-22 16,0 22-16,0-21 0,0 0 0,1 0 15,-1 21-15,0-21 0,0-22 16,0 22-16,22 0 0,-22-21 0,0-1 16,0 1-16,0 0 0,0-1 15,1 1-15,-1 0 0,-21-1 0,0 1 16,0 0-16,0 21 0,0-1 0,0 1 16,0 0-16,-21 21 0,-1 0 15,1 21-15,21 0 0,-21 1 16,0 20-16,0 0 0,21-21 0,0 22 15,-21-1-15,21 0 0,-22 1 0,22-1 16,0 0-16,0 1 0,0-1 0,0-21 16,0 22-16,0-22 0,0 0 0,0 0 15,0 0-15,0 0 16,22 1-16,-1-22 0,0 21 16,0-21-16,0 0 0,0 0 15,1 0-15,-1-21 0,0 21 0,0-22 16,-21 1-16,21 0 0</inkml:trace>
  <inkml:trace contextRef="#ctx0" brushRef="#br0" timeOffset="68720.53">14817 6710 0,'0'0'0,"-22"0"15,22 21 1,-21-21-16,42 0 15,1 0 1,-1 0-16,0 0 0,0-21 0,0 21 16,22-21-16,-22 0 0,21 21 15,-21-22-15</inkml:trace>
  <inkml:trace contextRef="#ctx0" brushRef="#br0" timeOffset="69288.02">15811 6541 0,'0'0'0,"22"-22"0,20 1 16,-21 0-16,0 0 0,0 0 0,-21-22 15,0 22-15,22 0 0,-22 0 0,0 0 16,0 0-16,-22 21 16,1 0-16,0 0 0,-21 0 0,21 0 15,-22 0-15,22 21 0,-21-21 0,21 21 16,-1 21-16,1-21 0,0 1 0,21 20 15,0-21-15,0 0 0,0 22 16,0-22-16,0 0 0,0 0 0,21 0 16,0 22-16,1-22 0,-1 0 0,0 0 15,0 0-15,0 0 0,0 1 16,1-1-16,-1 0 0,0 0 0,-21 0 16,0 0-16,0 1 0,0-1 15,0 0-15,-21-21 0,-22 21 16,22-21-16,0 0 0,-21 21 0,-1-21 15,1 0-15,0 0 0,-1 0 0,1 0 16,0 0-16,21-21 0,-22 21 0,22-21 16,-21 0-16,21 21 0,21-21 15,0-1-15,-22 1 0,22 0 0,0 0 16,0-21-16,0 20 0,0 1 0,22 0 16,-1-21-16,0 21 0,21-1 0,-21 1 15,22 21-15,-1-21 0,-21 0 16,22 0-16,-1 21 0</inkml:trace>
  <inkml:trace contextRef="#ctx0" brushRef="#br0" timeOffset="69544.87">16298 6223 0,'-42'0'15,"21"21"-15,0 0 16,21 1-16,-22-1 0,1 21 0,21 0 15,-21 1-15,0-1 0,21 0 0,-21 1 16,0 20-16,21-20 0,-22-1 16,1 0-16,0 1 0,21-22 15,0 21-15,-21-21 0,21 0 0,0 1 16,-21-1-16,21 0 0,21-21 31,-21-21-15,21 21-16,-21-21 0,0-1 15</inkml:trace>
  <inkml:trace contextRef="#ctx0" brushRef="#br0" timeOffset="69712.28">15811 6689 0,'0'0'0,"22"0"31,-1 0-15,0 0-16,0 0 0,0 0 0,0 0 15,22 0-15,-22 0 0,21 0 0,1 0 16,-1-21-16,-21 21 0,21 0 16,1 0-16,-22-22 0,0 22 0</inkml:trace>
  <inkml:trace contextRef="#ctx0" brushRef="#br0" timeOffset="70105.73">16277 6668 0,'0'0'0,"0"-22"16,21 1 0,0 21-16,1 0 15,-1 0-15,0 0 0,0 0 0,0 0 16,22 0-16,-22 0 0,0 21 16,0 1-16,0-1 0,0 0 0,-21 21 15,0-21-15,0 1 0,0-1 0,0 21 16,0-21-16,0 0 0,-21 1 0,21-1 15,-21 0-15,0-21 0,21 21 0,-21-21 16,0 0 0,21-21-1,0 0 1,21 0-16,0-1 16,0 1-16,0-21 0,0 21 0,1 0 15,-1-1-15,0-20 0,0 21 16,0 0-16,0 0 0,-21-1 0,22 1 15,-1 0-15,0 21 0,0 0 0,0 0 16,-21 21 0,0 0-16,0 1 15,0-1-15,0 0 0,0 0 0</inkml:trace>
  <inkml:trace contextRef="#ctx0" brushRef="#br0" timeOffset="70409.48">16806 6858 0,'0'0'0,"0"21"15,0 0-15,0 1 0,21-22 16,1 0-1,-1 0-15,0 0 16,0 0-16,0 0 0,0-22 0,1 1 16,-1 21-16,0-21 0,0 0 0,0 21 15,0-21-15,-21 0 0,0-1 0,0 1 16,22 0-16,-22 0 0,0 0 16,0 0-16,-22 21 15,1 0-15,0 0 0,0 0 0,0 21 16,0 0-16,-1-21 0,1 21 0,0 0 15,0 0-15,0 1 0,21-1 16,-21 0-16,21 0 0,-22 0 16,22 0-16,0 1 0,0-1 0,0 0 15,0 0-15,22-21 0,-1 0 16,0 0-16,0 0 0,0 0 0,0 0 16,1 0-16,20 0 0,0 0 0,-21 0 15,22 0-15,-1-21 0,0 21 16,22-21-16</inkml:trace>
  <inkml:trace contextRef="#ctx0" brushRef="#br0" timeOffset="71372.08">17589 6731 0,'0'0'0,"0"-21"15,0 0-15,-21 21 16,0 0-16,0 0 0,0 0 16,-22 21-16,22 0 0,0 0 0,0 0 15,0 1-15,0-22 0,-1 21 0,1 0 16,0 0-16,0 0 0,21 0 15,0 1-15,0-1 0,0 0 0,0 0 16,21-21 0,0 0-16,0 0 15,22 0-15,-22 0 0,0 0 0,0-21 16,0 21-16,1-21 0,-1 0 16,0-1-16,0 1 0,0 0 15,0 0-15,-21 0 0,0 0 0,0-1 16,22 1-16,-22 0 0,0 42 31,-22 0-31,22 1 16,-21-1-16,21 0 0,0 0 15,-21 0-15,21 0 0,0 1 16,0-1-16,21-21 0,0 21 0,22-21 16,-22 0-16,21 21 0,-21-21 15,22 0-15,-22 0 0,21 0 0,-21 0 16,22 0-16,-22-21 0,0 21 15,0-21-15,0 21 0,1-21 0,-22-1 16,0 1-16,21 0 0,-21 0 0,0 0 16,0 0-16,0-1 0,0 1 15,0 0-15,0 0 0,-21 21 16,-1 0-16,1 21 16,0 0-16,21 0 0,-21 1 15,21-1-15,0 0 0,-21 0 16,0 0-16,21 0 0,0 1 0,0-1 15,-22 0-15,22 0 0,0 0 0,-21-21 16,21 21-16,0-42 47,0 0-47,21 21 16,1-21-16,-22 0 0,21 0 0,0-1 15,-21 1-15,21 0 0,0 0 0,0-21 16,1 20-16,-1 1 0,0 0 0,0 0 15,0 0-15,22 21 0,-22 0 16,0 0-16,0 0 0,0 0 16,-21 21-16,0 0 0,0 0 15,0 0-15,0 1 0,0-1 0,0 0 16,0 0 0,0 0-16,0 0 0,-21-21 15,0 22 1,0-22-16,21-22 31,0 1-31,21 0 16,0 0-16,0 0 0,0 0 15,1-1-15,20 1 0,-21 0 0,21 0 16,-20 0-16,20 0 0,-21 21 0,21 0 16,-20 0-16,-1 0 0,0 0 15,-21 21-15,0 0 0,0 0 16,0 0-16,0 0 0,0 1 0,-21-1 15,0 0-15,-1 0 0,22 0 16,-21-21-16,0 21 0,0-21 16,0 0-16,21 22 0,21-22 31,21 0-31,-21 0 16</inkml:trace>
  <inkml:trace contextRef="#ctx0" brushRef="#br0" timeOffset="72031.95">19600 6816 0,'0'21'16,"21"-42"31,1 0-47,-1 21 0,0-22 15,0 1-15,0 0 0,0 0 0,1-21 16,-1 20-16,0-20 0,0 21 0,0-21 16,-21-1-16,0 1 0,21 0 15,-21-1-15,0 22 0,0 0 0,0-21 16,-21 20-16,0 22 16,0 0-16,0 0 0,0 22 0,-1-1 15,-20 0-15,21 21 16,0 1-16,0-1 0,-1 21 0,1-20 15,0 20-15,-21 1 0,21-1 0,-1 1 16,-20-1-16,21 1 0,0-1 0,0 1 16,-1 20-16,1 1 0,0-21 0,0 20 15,0 1-15,0 0 0,-1-1 16,1 1-16,0 0 0,-21-22 0,21 22 16,-1-22-16,1 22 0,-21-22 0,42-20 15,0-1-15,-21 0 0,21 1 0,0-22 16,21-21-16,0 0 15,0 0-15,0 0 0,22-21 0,-1 21 16,-21-43-16,22 22 0,20-21 0,-21 21 16,1-22-16,-1 1 0,0 0 0,1-22 15,-1 22-15,0 0 0,-20-22 16,-1 22-16,0-22 0,-21 1 0,0 20 16,0-20-16,0-1 0,-21 22 0,0-21 15,-1 20-15,1 1 0,0 21 0,-21-22 16,21 22-16,-1 0 0,1 0 0,0 0 15,0 21-15,0 0 0,21-21 16,-21 21-16,21-22 16,21 22-1,0-21-15,0 0 16,21 21-16,-20 0 0,-1-21 0,21 21 16,0-21-16,-20 21 0,20-21 15,0 21-15,-21-22 0,22 1 0,-1 0 16,-21 21-16</inkml:trace>
  <inkml:trace contextRef="#ctx0" brushRef="#br0" timeOffset="72223.84">20362 6795 0,'0'21'15,"21"-21"1,1 0-16,-1 0 15,0 0-15,0 0 0,0 0 16,0 0-16,1 0 16,-22 21-1</inkml:trace>
  <inkml:trace contextRef="#ctx0" brushRef="#br0" timeOffset="72364.75">20362 7006 0,'0'0'0,"0"21"15,21-21 1,1 0 0,-1 0-16,21 0 0,-21 0 0,22 0 15,-22 0-15,21-21 0,-21 0 16,22 21-16,-1-21 0</inkml:trace>
  <inkml:trace contextRef="#ctx0" brushRef="#br0" timeOffset="72940.5">21230 6710 0,'-21'0'31,"21"21"-31,0 0 0,-21 0 0,21 1 16,-21-1-16,21 0 0,0 0 15,-22 0-15,22 0 0,-21 1 16,0-1-16,21 0 0,0 0 0,-21 0 15,21 0-15,-21-21 0,21 22 0,-21-22 16,-1 0 15,22-22-31,0 1 16,0 0-16,0 0 0,0 0 0,22 0 16,-22-1-16,21 1 0,0-21 0,0 21 15,0-22-15,22 22 0,-22-21 0,21 21 16,-21 0-16,22-1 15,-1 1-15,0 21 0,1 0 0,-1 0 16,-21 0-16,21 0 0,-20 21 0,-1 1 16,0-1-16,0 21 0,-21-21 0,0 0 15,0 22-15,0-22 0,0 0 16,0 21-16,0-20 0,-21-1 0,0 0 16,0 0-16,21 0 0,-22-21 0,1 21 15,0-21-15,42-21 47,0 21-47</inkml:trace>
  <inkml:trace contextRef="#ctx0" brushRef="#br0" timeOffset="73263.83">21780 6837 0,'0'0'0,"22"0"16,-1-21-16,0 21 0,0-21 15,0 21-15,0-22 0,1 22 16,-1-21-16,21 21 0,-21-21 0,0 0 16,1 21-16,-1-21 0,-21 0 15,21-1-15,-21 1 0,0 0 16,-21 21-16,0 0 16,-1 0-16,-20 21 0,21 0 15,0 1-15,0-1 16,-1 0-16,-20 0 0,21 21 0,0-20 15,0-1-15,21 21 0,-22-21 0,22 0 16,-21 1-16,21-1 0,0 0 0,0 0 16,0 0-16,0 0 0,21-21 15,1 22-15,-1-22 0,0 0 16,0 0-16,0 0 0,22 0 0,-22 0 16,21-22-16,0 22 0,-20-21 0,20 0 15</inkml:trace>
  <inkml:trace contextRef="#ctx0" brushRef="#br0" timeOffset="73748.61">22458 6752 0,'-21'21'31,"-1"1"-31,1-1 16,21 0-16,-21 0 0,0 0 0,21 0 15,-21 1-15,21-1 0,0 0 0,-21 0 16,-1 0-16,22 0 0,22-21 47,-1 0-47,0 0 0,-21-21 0,21 21 15,0-21-15,0 0 0,1 0 16,-1 21-16,0-21 0,-21-1 16,21 1-16,0 0 0,0 21 0,1 0 15,-1-21-15,-21 42 16,0 0-16,0 0 15,0 1-15,0-1 0,0 0 16,0 0-16,0 0 0,0 0 16,21-21-16,0 22 0,0-22 15,0 21-15,1-21 0,-1 0 0,0 0 16,0 0-16,0 0 0,22 0 0,-22-21 16,0 21-16,0-22 0,21 1 15,-20 21-15,-22-21 0,21 0 16,-21 0-16,21 0 0,-21-1 0,0 1 15,0-21-15,0 21 0,0 0 0,0-1 16,0 1-16,0 0 0,-21 21 16,0 0-1,-1 0 1,44 0 0</inkml:trace>
  <inkml:trace contextRef="#ctx0" brushRef="#br0" timeOffset="74100.41">24088 6265 0,'0'0'16,"-22"0"-16,1 0 15,0 22-15,21-1 0,0 0 16,-21 0-16,21 0 0,-21 22 0,0-22 16,-1 21-16,22 0 0,-21-20 0,0 20 15,21 0-15,-21 1 0,0-1 16,0-21-16,-1 21 0,22 1 16,-21-22-16,0 21 0,0-21 0,21 1 15,-21-1-15,21 0 0,-21 0 0,21 0 16,-22-21-16,22 21 0,22-21 47,-1-21-47,0 0 0,0 0 0,0 0 15,0 0-15,1-1 0</inkml:trace>
  <inkml:trace contextRef="#ctx0" brushRef="#br0" timeOffset="74336.27">23897 6414 0,'0'0'0,"-21"-22"0,0 22 0,0 0 16,21-21-16,0 0 31,21 21-31,0 0 0,0 0 0,21 0 16,1 0-16,-22 0 0,21 0 16,1 0-16,-22 0 0,21 0 0,0 0 15,-20 0-15,20 0 0,-21 0 0,0 0 16,0 0-16,-21 21 15,0 0 1,-21-21 0,21 22-16,-21-22 0</inkml:trace>
  <inkml:trace contextRef="#ctx0" brushRef="#br0" timeOffset="74541.16">23791 6731 0,'0'0'16,"0"21"-16,0 0 16,21-21-1,1 0-15,-1 0 0,0 0 0,21 0 16,-21 0-16,22 0 0,-22 0 16,0 0-16,21 0 0,-20-21 0,-1 21 15,0 0-15,0-21 0,0 21 16,0-21-16,1 21 0</inkml:trace>
  <inkml:trace contextRef="#ctx0" brushRef="#br0" timeOffset="74975.91">24680 6498 0,'0'0'0,"21"0"16,1-21-16,-1 0 0,-21 0 15,-21 21 1,-1 0-16,1 0 16,0 0-16,-21 0 0,21 21 0,-1-21 15,-20 21-15,21 0 0,0 0 16,0 1-16,-1-1 0,1-21 0,0 21 16,21 0-16,0 0 0,0 0 15,0 1-15,0-1 0,21-21 16,-21 21-16,21-21 15,22 21-15,-22 0 0,0-21 0,21 21 16,-20 1-16,20-22 0,-21 21 0,21-21 16,-20 21-16,-1 0 0,0-21 0,-21 21 15,0 0 1,-21-21-16,-22 0 16,22 22-16,0-22 0,-21 0 0,21 0 15,-1 0-15,-20 0 0,21 0 0,0 0 16,-22 0-16,22 0 0,0 0 15,0 0-15,0 0 16,42-22 15</inkml:trace>
  <inkml:trace contextRef="#ctx0" brushRef="#br0" timeOffset="75921.38">25125 6519 0,'21'-21'0,"0"21"16,-21-21-16,21 21 0,-21-21 0,0 0 31,-21 21-31,0 0 15,0 0-15,0 21 0,-22 0 16,22 0-16,0-21 0,-21 21 0,20 1 16,1-1-16,0 0 0,0 0 0,0 0 15,21 0-15,-21-21 0,21 22 16,0-1-16,0 0 0,21 0 16,0-21-16,0 0 15,0 21-15,0-21 0,1 21 0,-1-21 16,0 0-16,0 22 15,0-22-15,0 21 0,-21 0 16,0 0-16,0 0 16,-42-21-16,21 21 15,0-21-15,0 22 0,-22-22 16,22 0-16,-21 0 0,21 0 0,-1 0 16,1 0-16,0 0 0,0 0 0,42 0 46</inkml:trace>
  <inkml:trace contextRef="#ctx0" brushRef="#br0" timeOffset="76184.22">25273 6498 0,'0'-21'0,"0"42"0,0-63 15,-21 63 16,21 0-31,-21 0 16,-1 1-16,22-1 0,0 21 0,-21-21 16,0 0-16,0 22 0,21-22 0,-21 21 15,21-21-15,0 22 0,-21-22 16,21 0-16,0 0 0,0 0 16,-22 1-16,22-1 0,0 0 0,0 0 15,22-21 1,-1 0-16,0 0 15,0 0-15,0 0 0,0 0 16</inkml:trace>
  <inkml:trace contextRef="#ctx0" brushRef="#br0" timeOffset="76468.57">25400 6541 0,'0'0'0,"0"-22"0,0 1 0,21 21 16,0 0 15,-21 21-31,0 1 0,0-1 16,0 0-16,0 0 0,0 0 0,0 0 15,0 22-15,0-22 0,0 0 0,0 0 16,0 0-16,-21 22 0,21-22 16,0 0-16,0 0 0,-21 0 0,0 1 15,21-1-15,-21-21 0,21 21 16,-22-21-1,22-21 17,0 0-17</inkml:trace>
  <inkml:trace contextRef="#ctx0" brushRef="#br0" timeOffset="76672.46">25633 6668 0,'0'-22'0,"0"1"16,-21 21 31,21 21-31,0 1-16,-22-22 0,22 21 0,0 0 15,0 0 1,-21-21-16,21 21 0,-21 0 0,0-21 15,0 22-15</inkml:trace>
  <inkml:trace contextRef="#ctx0" brushRef="#br0" timeOffset="76884.34">25421 7091 0,'0'21'0,"-21"0"15,0 0 1,21 1-16,-21-22 0,-1 21 0,22 0 0,0 0 15,-21 0-15,0-21 0,21 21 16,-21 1-16,0-1 0,0 0 16,21 0-16,-22 0 0,-20 0 0,21 1 15,0-22-15,0 21 0,-22 0 0,22-21 16,0 21-16,-21-21 0,20 0 0,1 0 16,0 0-16,-21 0 0</inkml:trace>
  <inkml:trace contextRef="#ctx0" brushRef="#br0" timeOffset="78489.52">20637 7239 0,'0'21'16,"0"0"-16,0 1 15,0-1-15,0 0 16,0 0-16,0 0 0,0 0 0,0 1 15,0-1-15,22 0 16,-1-21-16,-21 21 0,21-21 16,0 0-16,0 0 15,0 0-15,1 0 16,-1 0-16,0-21 0,0 21 16,0-21-16,0 21 0,1-21 0,20-1 15,-21 22-15,0-21 0,0 0 0,1 21 16,-1-21-16,0 21 0,0 0 15,0 0-15,0-21 0,1 21 0,-1 0 16,0 0-16,0 0 0,0 0 0,0 21 16,1-21-16,-22 21 0,21-21 0,0 21 15,0 0-15,-21 1 0,21-22 16,0 21-16,-21 0 0,0 0 0,22-21 16,-1 21-16,0 0 0,0-21 15,0 22-15,0-22 16,1 0-16,-1 0 0,0 0 0,0 0 15,0 0-15,0 0 0,1-22 16,-1 1-16,0 21 0,0-21 0,0 0 16,0 21-16,1-21 0,-1 0 0,0-1 15,0 1-15,0 21 0,0-21 0,1 21 16,-1 0-16,0 0 16,0 0-16,0 0 0,-21 21 15,21-21-15,-21 21 16,22 1-16,-1-1 0,-21 0 15,21 0-15,0-21 16,-21 21-16,21-21 0,0 0 16,-21 21-16,22-21 0,-1 0 0,0 0 15,0 0-15,0 0 0,0 0 16,1 0-16,-1 0 0,0-21 0,0 21 16,0-21-16,0 0 0,1 21 15,-1-21-15,0 0 0,0-1 0,0 22 16,0-21-16,1 0 0,-1 21 0,21 0 15,-21-21-15,0 21 0,1 0 0,-1 0 16,0 0-16,0 0 16,-21 21-16,21 0 15,-21 0-15,0 1 16,0-1-16,21 0 16,1-21-16,-1 0 15,-21 21-15,21-21 0,0 0 0,0 0 16,0 0-16,1 0 0,-1 0 0,0 0 15,0 0-15,0 0 0,0 0 0,1 0 16,20-21-16,-21 21 0,0-21 16,0 21-16,1-21 0,-1-1 0,0 22 15,0-21-15,0 0 0,0 21 0,1-21 16,-1 21-16,0 0 0,0 0 16,0 0-16,-21 21 31,0 0-31,0 0 0,0 1 15,21-22-15,-21 21 0,0 0 0,22-21 16,-22 21-16,21-21 0,0 0 16,0 21-16,0-21 0,0 0 15,1 0-15,-1 0 0,0 0 16,0-21-16,21 21 0,-20-21 0,-1 21 16,0-21-16,21 0 0,-21 21 0,1-22 15,-1 1-15,21 21 0,-21-21 16,0 0-16,1 21 0,-1 0 0,0 0 15,-21-21-15,21 21 16,-21 21-16,0 0 16,0 0-16,0 0 15,21-21-15,-21 22 0,0-1 16,21-21-16,1 0 0,-1 0 16,0 21-16,0-21 0,0 21 0,0-21 15,1 0-15,-1 0 0,0 0 16,0 0-16,0 0 0,0 0 0,1 0 15,-1 0-15,-21-21 16,21 21-16,-21-21 0,21 21 16</inkml:trace>
  <inkml:trace contextRef="#ctx0" brushRef="#br0" timeOffset="97424.08">16849 3154 0,'0'0'0,"21"0"16,-21-21-16,0 0 16,0-1 15,0 1-16,0 0 1,0 42 47,0 0-63,-21-21 0,21 22 0,-22-1 0,1 0 15,21 0-15,0 0 0,0 22 0,-21-22 16,0 0-16,21 21 15,-21-21-15,21 22 0,-21-22 0,-1 21 16,22 1-16,-21-22 0,21 21 0,0-21 16,-21 22-16,21-22 0,-21 21 15,21-21-15,0 22 0,0-22 0,0 0 16,-21 21-16,21-21 0,0 1 0,0 20 16,0-21-16,0 0 0,0 0 15,0 1-15,0-1 0,0 0 0,0 0 16,0 0-16,21-21 0,-21 21 15,21-21-15,0 0 16,0 0-16,1 0 16,-1 0-16,0 0 15,-21-21-15,21 21 16,0-21-16,-21 0 16,0 0-16,21 21 15,-21-21-15,0-1 0,0 1 16,0 0-16,0 0 15</inkml:trace>
  <inkml:trace contextRef="#ctx0" brushRef="#br0" timeOffset="97775.96">16425 3683 0,'-21'0'0,"42"0"31,0-21-31,1 21 16,-1 0-16,0-21 15,21 21-15,-21 0 0,1 0 0,-1-21 16,0 21-16,0 0 0,21 0 15,-20-22-15,-1 22 0,0 0 16,0 0 0,0 0-1,-21-21-15,21 21 16,1-21 0,-1 0-1,0 21-15,0-21 0</inkml:trace>
  <inkml:trace contextRef="#ctx0" brushRef="#br0" timeOffset="98532.53">17293 3133 0,'0'0'0,"0"-21"16,0 42 46,-21 0-62,21 0 0,0 0 16,0 0-16,-21 1 0,21 20 15,-21-21-15,21 21 0,-22 1 0,22-22 16,0 21-16,-21 1 0,0-1 0,21-21 16,-21 21-16,21 1 0,-21-22 15,21 21-15,-21-21 0,21 1 0,0 20 16,0-21-16,-22 0 0,22 0 0,0 22 16,-21-22-16,21 0 0,0 0 15,0 0-15,0 1 0,0-1 16,0 0-16,0 0 0,0 0 0,0 0 15,0 1 1,-21-22 15,21-22-31,0 1 16,0 0-16,0 0 16,0 0-16,0 0 0,0-1 15,0 1-15,21 0 0,-21 0 0,21 0 16,1 0-16,-22-1 0,21 1 0,0 0 15,0 0-15,21 21 16,-20-21-16,-1 0 0,0 21 0,0-22 16,21 22-16,-20 0 0,-1 0 0,0 0 15,21 0-15,-21 0 0,1 0 16,-1 0-16,0 22 0,-21-1 16,0 0-16,0 0 0,0 0 15,0 0-15,0 1 0,0-1 16,0 0-16,0 0 0,0 0 0,0 0 15,0 1-15,-21-1 0,21 0 0,-21 0 16,21 0-16,0 0 16,-22-21-1,1 0 1,21-21 15,0 0-31,0 0 0,0 0 16,0 0-16</inkml:trace>
  <inkml:trace contextRef="#ctx0" brushRef="#br0" timeOffset="100244.55">16976 3196 0,'21'-21'0,"-42"42"0,63-63 0,-21 42 15,0-21-15,-21 0 0,21 21 0,1-22 16,-1 1-16,0 21 16,-21-21-16,-21 21 31,0 21-31,-1 0 0,1 1 16,0-1-16,0 0 0,0 21 15,0 1-15,-22-1 0,22 0 0,0 1 16,0-1-16,21 0 0,-21 1 15,-1-1-15,1 0 0,21 1 0,0-1 16,0-21-16,0 21 0,0 1 0,0-22 16,0 21-16,0-21 0,0 1 15,0 20-15,21-21 0,1 0 0,-1 0 16,0 1-16,0-1 0,0 0 0,0 0 16,1-21-16,-1 21 0,21-21 15,-21 0-15,0 21 0,1-21 0,20 0 16,-21 0-16,0 0 0,0 0 15,1 0-15,-1 0 0,0 0 32,-42 0-1,0 0-31,-22 0 0,22 0 16,0 0-16,-21 0 0,20 0 0,-20 0 15,21 0-15,-21-21 0,20 21 16,-20-21-16,21 21 0,0-21 0,0 0 15,-1 0-15,1-1 0,0 1 0,21-21 16,0 21-16,0-22 0,0 22 0,0-21 16,0 0-16,0-1 15,0 1-15,0 0 0,0-1 0,0-20 16,42 20-16,-20 1 0,-1 0 0,0-1 16,21 1-16,-21 21 0,22-21 15,-1 20-15,0 1 0,1 0 0,-1 0 16,0 0-16,1 0 0,-22 21 15,21 0-15,-21-22 0,1 22 0,-1 0 16,-42 0 15,-1 0-31,1 0 0,-21 22 16,21-22-16,0 21 0,-22 0 0,22-21 16,0 21-16,-21 0 15,20 22-15,-20-22 0,21 21 0,-21-21 16,20 22-16,1-1 0,-21 0 0,21 1 15,0-1-15,-1-21 0,1 21 16,0 1-16,21-1 0,0 0 0,-21-20 16,21 20-16,0-21 0,0 21 0,0-20 15,0-1-15,21 0 0,-21 0 16,21 0-16,0 0 0,1 1 0,-1-1 16,0-21-16,0 21 0,0 0 0,0-21 15,1 0-15,20 21 0,-21-21 16,0 0-16,0 0 0,1 0 31,-22-21-15,-22 21-16,1 0 15,0-21-15,0 21 0,0-21 0,-22 0 16,22-1-16,0 22 0,0-21 0,0 0 16,-22 0-16,22 0 0,0-22 15,21 22-15,-21 0 0,0-21 0,21 21 16,0-22-16,0 1 0,0 21 0,0-22 15,0-20-15,0 21 0,0-1 16,0 1-16,21 0 0,0-1 0,21 1 16,-20 0-16,20-1 0,-21 22 15,21-21-15,1 21 0,20-1 16,-20 1-16,-1 0 0,0 0 0,1 0 16,-1 0-16,-21 21 0,0 0 15,0 0-15,1-22 0,-44 22 16,1 22-16,0-1 15,-21-21-15,-1 21 0,1 0 16,21 21-16,-21-20 0,-1 20 0,1 21 16,21-20-16,-22-1 0,22 22 15,0-1-15,0-21 0,0 22 16,21-22-16,0 1 0,0-1 0,0 0 0,0 1 16,0-22-16,0 21 0,0-21 0,0 0 15,0 1-15,0-1 16,21 0-16,0 0 0,0 0 0,0 0 15,1-21-15,-1 0 0,0 0 16,0 0-16,0 0 16,0 0-16,1-21 0,-1 0 15,0 0-15,21 0 0,-21 0 16,1-1-16,20 1 0,-21 0 0</inkml:trace>
  <inkml:trace contextRef="#ctx0" brushRef="#br0" timeOffset="101448.05">17843 3112 0,'0'-22'16,"22"22"15,-1 0-15,0 0-16,0 0 0,0 0 0,0 0 15,1 22-15,-1-1 0,0 0 16,0 0-16,0 0 0,0 0 16,1 1-16,-22 20 0,0 0 0,0-21 15,0 22-15,0-1 0,0 0 16,0 1-16,-22-1 0,1 0 0,21-20 15,-42 20-15,21 0 0,0 1 0,-1-22 16,-20 21-16,21 0 0,-21-20 16,20 20-16,-20-21 0,0 21 15,-1-20-15,1 20 0,0-21 0,21 0 16,-22 0-16,22 1 0,0-1 0,0-21 16,0 0-16,21 21 0,21-42 46,0 0-46,0-1 0,21 1 0,-20 0 16,-1 0-16,21 0 0,0-22 0,-20 22 16,20 0-16,-21-21 0,21-1 15,1 22-15,-22-21 0,0 0 0,0-1 16,0 1-16,1 0 0,-22-1 0,21 1 16,-21 0-16,0-1 0,0 1 15,0 21-15,0-22 0,-21 1 0,-1 21 16,1-21-16,0 20 0,0 1 0,0 0 15,0 0-15,-1 21 0,22-21 16,-21 21-16,0 0 16,0-21-16,21 42 31,21 0-31,0-21 16,0 21-16,1 0 0,-1 22 15,0-22-15,0 0 0,-21 0 0,21 21 16,0-20-16,1 20 0,-1-21 0,0 21 15,-21 1-15,21-22 0,0 21 16,-21-21-16,21 22 0,-21-22 16,0 21-16,0-21 0,0 22 0,0-22 0,0 21 15,0-21-15,-21 1 0,0 20 16,0-21-16,0 0 0,-22 0 16,22 22-16,0-22 0,0 0 0,0 0 15,0 0-15,-1-21 0,1 22 0,0-22 16,21 21-16,-21-21 15,21-21 1,0-1 0,0 1-16,0 0 15,0 0-15,0 0 0,0-22 0,21 22 16,0 0-16,0-21 0,-21 21 16,22-22-16,-1 1 0,0 0 0,0-1 15,0 1-15,-21 0 0,21-22 0,1 22 16,-22-1-16,0-20 0,0 21 15,0-1-15,0 22 0,0-21 16,0 21-16,0-1 0,-22-20 0,1 42 16,21-21-16,-21 0 0,21 0 15,0 42 17,21 0-17,-21 21-15,21-21 0,1 22 0,-1-1 16,0 0-16,0 1 0,-21-1 15,21 0-15,-21 1 0,21-1 16,-21 0-16,0 1 0,0-1 0,0 0 16,0-20-16,0 20 0,0-21 0,0 21 15,-21-20-15,0-1 0,0 0 0,21 0 16,-21 0-16,0 0 0,21 1 16,0-1-16,-22-21 0,1 21 0,21 0 15,-21-21-15,0 21 16,0-21-1</inkml:trace>
  <inkml:trace contextRef="#ctx0" brushRef="#br0" timeOffset="120911.72">20024 3090 0,'0'0'0,"0"-21"16,0 0-16,0-21 0,0 21 15,0-1-15,0 1 0,0 0 0,0 0 16,0 0-16,0 0 16,-22 21-1,1 21 1,21 0-16,0 0 16,0 0-16,0 0 0,-21 22 15,21-22-15,-21 21 0,21 1 0,-21 20 16,21-21-16,0 1 0,-21-1 0,-1 22 15,1-22-15,21 0 0,0 1 16,-21-1-16,21 0 0,-21-21 16,21 22-16,-21-22 0,21 21 0,0-21 15,0 1-15,0-1 0,0 0 16,0-42 15,0 0-15,0-1-16</inkml:trace>
  <inkml:trace contextRef="#ctx0" brushRef="#br0" timeOffset="121684.56">19410 3493 0,'0'0'0,"-21"0"15,-1 0-15,1 0 0,42 0 31,1 0-31,-1 0 16,0 0-16,21 0 0,1 0 0,-1-22 16,0 1-16,1 21 0,20-21 15,1 21-15,-22-21 0,21 0 0,1 0 16,-1 21-16,-20-22 0,20 1 16,-20 0-16,20 0 0,-21 0 0,1 0 0,-22-1 15,21 1-15,-21 0 16,-21 0-16,0 0 0,22 0 0,-22-1 15,0 1-15,0 0 0,0 0 0,0 0 16,0 0-16,0-1 16,-22 22-16,22-21 0,-21 21 15,0 0 1,21 21-16,0 1 16,-21 20-16,21-21 15,0 0-15,0 22 0,0-1 0,-21-21 16,21 21-16,0 1 0,0-1 0,0 0 15,0 1-15,-21-1 16,21 0-16,-22 1 0,22-1 0,0 0 16,0-20-16,-21 20 0,21-21 0,-21 0 15,21 0-15,-21 1 0,21-1 0,0 0 16,0 0-16,-21-21 31,21-21-15,0 0-16,0 0 15,0-1-15,0 1 0,0 0 0,0 0 16,0 0-16,21 0 0,-21-1 16,21 1-16,0 0 0,0 0 0,1 0 15,-1 0-15,0-1 0,21 1 16,-21 21-16,1-21 0,20 0 0,-21 21 16,21 0-16,-20 0 0,20 0 15,-21 0-15,21 0 0,-20 0 0,-1 21 16,0-21-16,0 21 0,0 0 0,-21 1 15,0-1-15,0 0 0,0 0 16,0 0-16,0 0 0,0 1 0,0-1 16,-21 0-16,0 0 0,0 0 0,21 0 15,-21 1-15,-1-1 0,1 0 16,21 0 0,0-42 15,0 0-16,0 0-15,21-1 16</inkml:trace>
  <inkml:trace contextRef="#ctx0" brushRef="#br0" timeOffset="122159.81">20891 3450 0,'0'-21'0,"0"0"16,0 0 0,0 0-16,22-1 15,-1 22-15,0 0 0,0-21 0,0 21 16,0 0-16,1 0 0,20 0 0,-21 0 16,0 21-16,0 1 0,22-1 15,-22 0-15,0 0 0,-21 0 0,0 0 16,21 1-16,-21 20 0,0-21 0,0 0 15,0 0-15,0 1 0,-21 20 0,0-21 16,0 0-16,0 0 16,21 1-16,-22-22 0,1 0 15,0 0 1,21-22 0,0 1-16,0 0 15,0 0-15,0 0 0,0 0 0,21-22 16,-21 22-16,21 0 0,1-21 0,-22 20 15,21 1-15,0 0 0,-21 0 0,21 0 16,0 0-16,0-1 0,1 22 16,-1-21-16,0 21 0,0 0 15,0 0-15,0 0 16,-21 21 0,0 1-1,22-22-15,-22 21 16,21-21-16</inkml:trace>
  <inkml:trace contextRef="#ctx0" brushRef="#br0" timeOffset="122632.53">21886 3323 0,'0'0'0,"-63"-21"15,42 21 1,-1 0-16,1 0 0,0 0 16,21 21-16,-21-21 0,0 21 0,0 1 15,-1-1-15,1 0 0,0 0 0,21 0 16,-21 0-16,0 22 0,0-22 16,-1 0-16,22 21 0,0-20 0,-21-1 15,21 0-15,0 0 0,0 21 0,0-20 16,0-1-16,0 0 0,0 0 15,21-21-15,1 21 0,-1-21 16,0 0-16,0 0 0,21 0 16,-20 0-16,-1 0 0,0 0 0,21-21 15,-21 0-15,1 21 0,-1-21 16,0 0-16,0-1 0,0 1 0,0 0 16,-21-21-16,0 21 0,0-22 15,0 22-15,0-21 0,0 21 0,0-22 16,0 22-16,0 0 0,-21-21 0,0 42 15,21-22-15,-21 1 0,0 21 16,0 0-16,-1 0 0,1 0 0,0 0 16,0 0-16,0 0 0,0 0 15,-1 21-15,1 1 0,0-22 16,0 21-16,0 0 0,0-21 16,-1 21-16,1 0 0</inkml:trace>
  <inkml:trace contextRef="#ctx0" brushRef="#br0" timeOffset="125015.49">22267 3450 0,'0'-21'16,"21"21"-16,-21-21 16,0 0 15,-21 42 0,21 0-15,0 0-16,0 0 0,-21 1 0,21-1 15,-21 0-15,21 21 0,0-21 0,0 1 16,0 20-16,-21-21 0,21 0 0,-21 0 16,21 1-16,0-1 0,-22 0 15,22 0-15,0 0 0,22-21 47,-1 0-47,0-21 16,-21 0-16,21 0 0,0 21 0,0-21 15,-21-1-15,22 1 0,-1 0 0,-21 0 16,21 0-16,0 0 0,-21-1 16,21 1-16,-21 0 0,21 21 0,1 0 31,-1 0-31,-21 21 0,0 0 16,0 1-16,0-1 0,0 0 15,0 0-15,0 0 0,0 0 0,0 1 16,0-1-16,0 0 0,21 0 15,0-21-15,-21 21 16,21-21-16,0 0 0,1 0 16,-1 0-16,0 0 0,0 0 15,0 0-15,0-21 0,1 0 0,-1 21 16,-21-21-16,0 0 0,21-1 16,-21 1-16,0 0 0,0-21 15,0 21-15,0-1 0,0-20 0,-21 21 16,21 0-16,0-22 0,-21 22 0,21 0 15,-22 21-15,22-21 0,-21 21 16,0 0 15,0 21-15,21 0-16,0 0 16</inkml:trace>
  <inkml:trace contextRef="#ctx0" brushRef="#br0" timeOffset="125536.19">23304 3429 0,'22'0'0,"-44"0"0,44-21 0,-22 0 16,0 0-16,0-1 15,0 1 1,-22 21-16,1 0 0,0 0 16,0 0-16,0 21 15,-22-21-15,22 22 0,0-1 0,0 0 16,0 0-16,-22 0 0,22 0 16,0 1-16,0-22 0,21 21 0,0 0 15,0 0-15,0 0 0,0 0 16,21-21-16,0 0 15,0 22-15,22-22 0,-22 21 0,0-21 16,0 0-16,22 0 16,-22 21-16,0-21 0,0 0 0,0 21 15,0-21-15,1 0 0,-1 21 0,-21 0 16,21 1-16,-21-1 16,-21 0-1,0-21-15,21 21 0,-43-21 16,22 0-16,0 21 0,0-21 0,-22 0 15,22 21-15,0-21 0,0 0 0,-21 0 16,20 0-16,1 0 16,0 0-16,0 0 0,0 0 0,0 0 15,-1 0-15,1 0 16,0 0-16,21-21 16,0 0-1,0 0 1</inkml:trace>
  <inkml:trace contextRef="#ctx0" brushRef="#br0" timeOffset="126140.36">24680 3048 0,'-21'-21'0,"42"42"0,-42-63 0,21 21 16,0-1-16,0 1 0,0 0 31,0 42-15,0 0-1,0 22-15,0-22 16,0 0-16,0 21 0,0 1 0,0 20 16,-21-20-16,0-1 0,21 0 0,-21 22 15,21-22-15,-22 0 0,1 1 0,21-1 16,-21-21-16,0 22 0,21-22 15,-21 0-15,21 21 0,-21-21 0,21 1 16,0-1-16,-22-21 16,22 21-16,0-42 31,0 0-31,22 21 0,-22-22 16,21 1-16,0 0 0,-21-21 0,21 21 15</inkml:trace>
  <inkml:trace contextRef="#ctx0" brushRef="#br0" timeOffset="126445.56">24659 3090 0,'0'0'16,"0"-21"-16,-21 21 0,0 0 16,21-21-16,21 21 15,0 0 1,0-21-16,0 21 0,22 0 0,-22 0 15,21 0-15,1-21 0,-1 21 0,-21 0 16,21 0-16,1 0 16,-22 0-16,0 0 0,21-21 0,-20 21 15,-1 0-15,-21 21 47,-21-21-31,-1 0-16,22 21 0,-21-21 15,21 21 1,-21 0-16</inkml:trace>
  <inkml:trace contextRef="#ctx0" brushRef="#br0" timeOffset="126684.42">24596 3450 0,'-43'21'16,"43"1"-16,21-22 31,1 0-31,-1 0 16,0 0-16,0 0 0,0 0 0,0 0 16,22 0-16,-22 0 0,0-22 0,0 22 15,0 0-15,1 0 0,-1-21 16,0 21-16,0 0 0,0 0 15,-21-21-15,21 21 0,1 0 0,-1 0 16</inkml:trace>
  <inkml:trace contextRef="#ctx0" brushRef="#br0" timeOffset="127008.38">25612 3090 0,'-22'-21'0,"1"21"0,0 0 16,0 0-16,0 0 15,0 0-15,21 21 16,-22 1-16,1-1 0,21 0 16,-21 21-16,21 1 0,0-22 0,-21 21 15,0 0-15,0 1 0,21-1 0,-22 0 16,1-20-16,21 20 0,-21 0 15,0-21-15,21 1 0,-21-1 0,21 0 16,-21 0-16,21 0 0,0 0 0,-22-21 16,22 22-16,0-44 47,22 1-47</inkml:trace>
  <inkml:trace contextRef="#ctx0" brushRef="#br0" timeOffset="127295.74">25485 3217 0,'0'0'0,"0"-42"0,0 21 0,0 0 0,0-22 15,21 22 1,0 21 0,-21 21-16,21 1 0,0 20 15,0-21-15,-21 21 0,22 1 0,-1-1 16,0 0-16,0 1 0,0-1 15,0 0-15,-21 1 0,22-1 16,-22-21-16,21 22 0,-21-22 0,0 0 16,0 0-16,0 0 0,0 0 0,0 1 15,0-1-15,0 0 32,0-42-17,0 0 1,0-1-16,0 1 0,21 0 15</inkml:trace>
  <inkml:trace contextRef="#ctx0" brushRef="#br0" timeOffset="127582.57">26077 3154 0,'0'0'0,"21"-42"0,-21-1 16,0 22-1,0 42 16,-21 0-31,21 1 16,-21 20-16,0 0 0,0 1 0,0-1 16,-1 0-16,1 1 0,0-1 0,-21 0 15,21 1-15,-1-1 0,1 0 16,0-21-16,0 22 0,0-22 16,0 0-16,-1 0 0,22 0 0,0 1 15,0-1-15,22-21 31,-1 0-31,0 0 16,0-21-16,0-1 0,0 1 0,22 0 16,-22 0-16</inkml:trace>
  <inkml:trace contextRef="#ctx0" brushRef="#br0" timeOffset="127932.22">26501 3112 0,'0'0'0,"0"-22"0,0-20 15,0 21-15,0 42 32,0 0-32,-22 0 15,1 1-15,21 20 0,-21 0 0,0 1 16,21-1-16,-21 0 0,0 1 16,-1-1-16,22 0 0,0-21 0,-21 22 15,0-1-15,21-21 0,0 0 0,0 22 16,0-22-16,0 0 0,0 0 0,0 0 15,0 1-15,21-22 16,0 21-16,1-21 16,-1 0-16,0 0 0,0 0 15,0 0-15,0 0 0,1-21 16,-1-1-16,0 22 16,-21-21-16,21 0 0,0 0 15,-21 0-15,21 21 16,-21-21-16,0-1 0,0 1 15,0 0-15,0 0 0</inkml:trace>
  <inkml:trace contextRef="#ctx0" brushRef="#br0" timeOffset="128136.61">26395 3450 0,'-21'0'0,"42"0"0,-21 0 46,21 0-46,0-21 0,0 21 16,0 0-16,1 0 0,20-21 16,-21 21-16,0-21 0,22 21 0,-22-21 15,0 21-15,0-22 0,0 22 16,0-21-16,1 0 0,-22 0 0,0 0 16,0 0-16</inkml:trace>
  <inkml:trace contextRef="#ctx0" brushRef="#br0" timeOffset="128336.5">26522 3048 0,'-21'0'0,"42"0"32,0 0-32,0 0 15,0 0-15,22 0 16,-22 0-16,0 0 0,0 0 0,0 0 15,0 0-15,1 0 0,-1 0 0,0 0 16,0 0-16,-21 21 16,21-21-16</inkml:trace>
  <inkml:trace contextRef="#ctx0" brushRef="#br0" timeOffset="128592.35">26987 3302 0,'0'0'16,"-21"0"-16,21 21 0,-21 0 0,21 1 16,0-1-16,0 0 0,0 0 15,0 0-15,0 0 0,0 1 16,0-1-16,21 0 16,0 0-16,-21 0 0,22 0 0,-22 1 15,0-1-15,0 0 16,0 0-16,21-21 31,0 0-15,0 0-16,-21-21 15</inkml:trace>
  <inkml:trace contextRef="#ctx0" brushRef="#br0" timeOffset="128844.21">27284 3323 0,'0'0'15,"0"-21"-15,0 0 0,-21 21 32,-1 0-32,1 0 0,0 21 0,0 0 15,0 0-15,0 1 0,-1 20 0,1-21 16,0 21-16,0-20 0,-21 20 16,20-21-16,1 21 0,0-20 0,-21-1 15,21 0-15,-1 21 0,1-21 0,0 1 16,21-1-16,-21 0 15,21 0-15,21-21 32,0 0-32,0 0 0,1 0 15,-1 0-15</inkml:trace>
  <inkml:trace contextRef="#ctx0" brushRef="#br0" timeOffset="129248.98">27453 3450 0,'0'0'0,"0"-21"0,0 0 16,0 0-16,0 42 47,0 0-47,0 0 0,0 22 15,0-22-15,0 0 0,-21 21 16,21 1-16,-21-22 0,21 21 0,0 0 15,-21-20-15,-1 20 0,1 0 0,0 1 16,21 20-16,-21-21 0,0 22 0,0-22 16,-1 22-16,1-1 0,0 1 15,0-22-15,0 22 0,0-1 0,-1-21 16,1 22-16,21-22 0,-21 22 0,0-22 16,21 22-16,-21-22 0,21 0 15,0 1-15,-21-22 0,21 0 0,-22 0 16,22 0-16,0 0 0,-21-21 15,21-21 17,0 0-32,21 0 15,1 0-15,-1 0 0,-21-1 0,21-20 16,0 21-16,0-21 0,0-1 0,1 1 16</inkml:trace>
  <inkml:trace contextRef="#ctx0" brushRef="#br0" timeOffset="129603.77">27347 3810 0,'0'0'0,"0"-42"16,0-1-16,0-41 15,0 63-15,0-22 0,0 1 0,21 21 16,-21 0-16,22-22 0,-1 22 0,0 0 16,0 0-16,0 0 0,0-1 0,1 1 15,20 21-15,0-21 0,-21 21 16,22 0-16,-1 0 0,-21 0 0,22 0 15,-22 21-15,0-21 0,0 21 0,0 1 16,-21-1-16,0 0 0,0 0 16,0 0-16,0 0 0,-21 1 15,0-1-15,0 0 0,-22 0 0,22 0 16,-21 0-16,21-21 0,-22 22 0,22-22 16,0 21-16,-21 0 15,-1-21-15,22 21 0,0-21 16,42 0 31,0 0-32,1-21-15,-1 21 0</inkml:trace>
  <inkml:trace contextRef="#ctx0" brushRef="#br0" timeOffset="129868.79">28638 3471 0,'-21'0'16,"21"-21"0,-21 21-1,21 21 48,0 1-48,0-1 1</inkml:trace>
  <inkml:trace contextRef="#ctx0" brushRef="#br0" timeOffset="130473.58">28617 3916 0,'-21'0'62,"21"21"-46,-21-21-16,0 0 31</inkml:trace>
  <inkml:trace contextRef="#ctx0" brushRef="#br0" timeOffset="144487.98">5715 10626 0,'0'-21'15,"-21"-1"-15,21 1 0,0 0 16,-21 21-16,-1-21 0,1 21 31,0 0-31,21 21 16,0 0-16,0 0 15,0 22-15,0-22 0,-21 21 0,21-21 16,0 22-16,0-1 0,0 22 16,-21-22-16,21 21 0,0-20 0,0 20 15,-21 1-15,21 20 0,-22-20 16,22-1-16,-21 1 0,21-1 0,0 1 16,0-1-16,-21 1 0,21-22 0,-21 22 15,21-22-15,-21 0 0,21 1 0,0-1 16,0-21-16,0 22 0,0-22 15,0 0-15,0 0 16,0-42 0,0 0-16,0 0 0,0-1 15,0 1-15,0 0 0,0-21 0,0 21 16,0-22-16</inkml:trace>
  <inkml:trace contextRef="#ctx0" brushRef="#br0" timeOffset="144900.67">5313 10986 0,'-21'0'0,"42"0"0,-42-22 0,-1 1 16,1 0-16,0 21 0,21-21 0,0 0 16,0 0-16,0-1 15,0 1-15,0 0 0,0 0 16,0 0-16,21 0 0,0 21 0,22-22 15,-1 1-15,-21 0 0,43 21 16,-22-21-16,22 21 0,-1 0 0,1 0 16,-22 0-16,21 0 0,1 0 0,-1 0 15,1 21-15,-22 0 0,1 0 16,-1 1-16,-21 20 0,21-21 0,-20 21 16,-22 1-16,0-1 0,0 0 0,0-20 15,-22 20-15,-20 21 0,21-20 0,-21-1 16,-1 0-16,1-20 0,0 20 15,-1-21-15,1 21 0,0-20 16,20-1-16,-20 0 0,21-21 0,0 0 16,0 21-16,21-42 31,0 0-15,21 21-16,0-21 0,0-1 0,0 1 15,22 21-15,-22-21 0</inkml:trace>
  <inkml:trace contextRef="#ctx0" brushRef="#br0" timeOffset="145429.37">7006 10943 0,'0'0'0,"42"-21"15,-20 0-15,-1 0 16,-21 0-16,0-1 0,0 1 15,-21 21-15,-1 0 16,1 0-16,0 0 0,0 0 0,-21 0 16,20 0-16,-20 21 0,0 1 15,-1-1-15,1 0 0,0 0 16,21 0-16,-22 22 0,22-22 0,0 0 0,0 0 16,0 21-16,21-20 0,0-1 0,0 0 15,0 0-15,0 0 16,21 0-16,21 1 0,-21-22 15,0 21-15,22-21 0,-22 21 0,21-21 16,1 0-16,-22 21 0,21-21 0,0 21 16,1-21-16,-1 21 0,0-21 15,-20 22-15,20-1 0,-21-21 0,0 21 16,0 0-16,1 0 0,-22 0 0,0 1 16,0-1-16,0 21 0,-22-21 0,1 0 15,0 1-15,-21-1 0,21 21 16,-22-21-16,1 0 0,0-21 15,-1 22-15,1-1 0,0-21 0,20 0 0,-20 0 16,0 0-16,-1 0 0,1 0 16,21 0-16,-21 0 0,20-21 0,1 21 15,0-22-15,0 22 0,0-21 16,0 21-16,21-21 0,0 0 16,0 0-16,21 21 15,0 0-15,0-21 0,0-1 16,0 22-16,1-21 0,-1 21 15,0-21-15,21 21 0</inkml:trace>
  <inkml:trace contextRef="#ctx0" brushRef="#br0" timeOffset="145756.18">7472 10774 0,'0'0'0,"0"-21"16,0 0-16,0 42 16,0 0-16,0 0 15,0 21-15,21-20 16,0-1-16,-21 21 0,21 0 16,0-20-16,1 20 0,-1 0 0,-21 1 0,21-1 15,0 0-15,-21 1 0,0-22 16,21 21-16,-21-21 0,21 22 15,-21-22-15,0 0 0,0 0 0,0 0 16,0 0-16,0 1 0,0-1 16,22-42 15,-22-1-31,21 1 16,-21 0-16,21 0 0</inkml:trace>
  <inkml:trace contextRef="#ctx0" brushRef="#br0" timeOffset="146052.51">8255 10732 0,'0'0'0,"0"-22"0,0 1 0,-21 21 16,0 0 0,-1 0-16,1 0 0,0 21 0,0 1 15,0-1-15,-22 21 0,22-21 0,0 22 16,0-1-16,0 0 0,-22 1 15,22-1-15,0 0 0,0 1 0,0 20 16,0-21-16,-1 1 0,1 41 16,0-41-16,0-22 0,21 0 15,0 21-15,0-20 0,-21-1 0,21 0 16,0 0 0,0-42 15,0 0-31,21 0 0,-21-1 0,21 1 15,0 0-15,0-21 0</inkml:trace>
  <inkml:trace contextRef="#ctx0" brushRef="#br0" timeOffset="146900.04">8530 10816 0,'0'0'0,"-21"0"0,0 0 15,0 0-15,-1-21 0,1 42 32,21 0-32,0 1 0,0-1 0,0 0 15,0 0-15,0 0 0,0 22 16,0-22-16,0 21 0,0-21 0,0 22 15,0-22-15,0 21 0,0 0 0,0-20 16,0-1-16,0 21 0,0-21 16,0 0-16,0 1 0,0-1 0,0 0 15,0 0-15,-21-21 32,21-21-17,0 0-15,0 0 0,-21-1 0,21-20 16,0 21-16,-21-21 0,21-1 15,0 1-15,0 0 0,0-1 0,0 1 16,0 0-16,21-1 0,0 22 0,-21-21 16,21-1-16,0 22 0,1-21 0,-1 21 15,0 0-15,0 21 0,0-22 16,0 22-16,22 0 0,-22 0 16,0 0-16,21 22 0,-20-22 0,-1 21 15,21 21-15,-21-21 0,0 0 0,1 1 16,-1 20-16,0-21 0,0 21 0,-21-20 15,0 20-15,0-21 0,0 21 16,0-20-16,0-1 0,0 21 0,0-21 16,0 0-16,0 1 0,0-1 0,0 0 15,0 0-15,-21-21 16,0 0 0,0 0-16,21-21 15,0 0-15,0 0 0,0-1 16,0 1-16,0 0 0,0-21 15,0 21-15,0-22 0,21 1 0,0 0 16,0 20-16,21-20 0,-20 0 16,20 21-16,-21-22 0,21 22 0,1 0 15,-1 0-15,0 0 0,1 21 0,-1 0 16,0 0-16,1 0 0,-1 0 0,0 21 16,1 0-16,-1 0 0,-21 0 15,0 0-15,1 22 0,-1-22 0,0 0 16,-21 21-16,21-20 0,-21-1 0,0 21 15,0-21-15,0 22 0,0-22 16,-21 0-16,0 0 0,0 0 0,21 0 0,-22 1 16,1-1-16,21 0 0,-21 0 15,0-21 1,21-21 0,21 0-1,0 0-15,0-22 0</inkml:trace>
  <inkml:trace contextRef="#ctx0" brushRef="#br0" timeOffset="147331.79">10964 10626 0,'0'-21'16,"0"42"-16,-21-42 0,0-1 0,0 22 0,0-21 16,-1 21-16,1 0 0,0-21 15,0 21-15,0 0 16,0 0-16,-1 0 0,22 21 16,-21 0-16,0 1 0,21-1 15,-21 0-15,21 21 0,-21-21 0,0 22 16,21-1-16,-22 0 0,22 1 0,0-1 15,-21-21-15,21 22 0,-21-1 16,21 0-16,0 1 0,0-22 0,0 21 16,0-21-16,0 22 0,0-22 0,0 0 15,0 21-15,0-21 0,0 1 0,21-1 16,0 0-16,1 0 0,-22 0 0,21-21 16,0 21-16,-21 1 0,21-22 15,0 0-15,-21 21 0,21-21 16,1 0-16,-1 0 15,-21-21 1,0-1-16,21 1 0,-21 0 16,21 0-16</inkml:trace>
  <inkml:trace contextRef="#ctx0" brushRef="#br0" timeOffset="148143.93">10922 10668 0,'0'-21'16,"-21"0"-1,0 21 1,-1 0-16,1 0 16,0 0-16,0 0 15,0 0-15,0 0 0,21 21 0,-22-21 16,1 21-16,21 0 0,-21-21 15,0 21-15,0 1 0,21-1 16,-21-21-16,21 21 16,-22-21-16,22 21 0,0 0 15,0 0-15,-21 1 0,21-1 16,0 0-16,0 0 16,0 0-16,0 0 0,21 1 15,-21-1 1,22 0-16,-1 0 15,0-21 32,0 0-31,-21-21 0,21 21-16,0 0 15,-21-21-15,22 0 0</inkml:trace>
  <inkml:trace contextRef="#ctx0" brushRef="#br0" timeOffset="148896.5">10901 10668 0,'0'-42'15,"-21"21"-15,-1 21 16,22-22-16,-21 22 16,0 0-16,0 0 0,0 0 15,0 0-15,-1 0 0,1 0 0,0 22 16,0-1-16,0-21 0,21 21 16,-21 0-16,-1 0 0,1 22 0,21-22 15,-21 0-15,21 0 0,-21 0 0,0 0 16,21 1-16,0-1 0,0 0 0,0 0 15,0 0-15,0 0 0,0 1 0,0-1 16,0 0-16,0 0 16,21-21-16,0 21 0,0 0 0,0 1 15,1-22-15,-1 21 0,0 0 16,0 0-16,0-21 0,-21 21 0,21 0 16,1 1-16,-1-1 0,0-21 0,-21 21 15,21 0-15,-21 0 0,21-21 16,-21 21-16,0 1 0,0-1 0,0 0 15,0 0-15,-21 0 16,0 0-16,0 1 0,0-22 16,-1 21-16,1-21 0,0 0 0,0 21 15,0-21-15,0 0 0,-1 0 0,1 0 16,0 0-16,21-21 47,0 0-47,21 21 15,0-22-15,1 22 0,-1 0 16,0 0-16,0 0 0,0 0 16,0 0-16,1 0 15,-22 22-15,0-1 0,0 0 16,0 0-16,0 0 0,0 0 16,0 22-16,-22-22 0,22 0 15,-21 21-15,0-20 0,0 20 0,0-21 16,0 0-16,-1 22 0,1-22 15,21 0-15,0 0 0,-21 0 0,21 0 16,0 22-16,0-22 0,0 0 16,0 0-16,0 0 0,0 1 15,21-22 1,0 0-16,1 0 0,-1 0 16,0 0-16,0-22 0,-21 1 15,21 21-15,0 0 0</inkml:trace>
  <inkml:trace contextRef="#ctx0" brushRef="#br0" timeOffset="149660.6">9969 15579 0,'0'0'0,"-21"0"16,0-21-16,21-1 15,0 1-15,0 0 0,0 0 16,0 0-16,0 0 0,0-1 0,21 1 16,0 0-16,1 0 15,-22 0-15,21 21 0,0-21 0,0-1 16,0 22-16,0 0 0,-21-21 0,22 21 15,-1 0-15,-21 21 16,0 1 0,0-1-16,-21 0 0,-1 0 15,1 21-15,0-20 0,0 20 0,0 0 16,0 1-16,-1-1 0,1 0 0,-21 1 16,21-1-16,0 21 0,-1-20 0,1 20 15,0-20-15,21 20 0,0 1 16,0-22-16,0 21 0,0-20 0,0 20 15,21-20-15,0 20 0,1-21 0,-1 22 16,21-22-16,0 22 0,1-22 0,-1 22 16,0-1-16,22-21 0,-22 1 0,1 20 15,-1-20-15,0-1 16,1-21-16,-22 21 0,0-20 0,0-1 16,-21 0-16,0 0 0,0 0 0,-21 0 15,0 1-15,-22-22 0,22 21 0,-21-21 16,0 21-16,-1 0 0,1-21 0,0 21 15,-22 0-15,22 1 0,-22-1 16,22-21-16,0 21 0,-22 0 0,22 0 16,-1-21-16,1 21 0,21 1 0,-21-22 15,20 0-15,1 21 0,0-21 0,0 0 16,0 0-16,21-21 16,0-1-16,0 1 15,0 0-15,0 0 0,0 0 16,0-22-16,0 1 0</inkml:trace>
  <inkml:trace contextRef="#ctx0" brushRef="#br0" timeOffset="150924.32">12848 4403 0,'0'0'0,"-21"0"0,0 0 15,0 0-15,-1-21 0,1 21 16,0 0-16,42 0 47,0 0-47,22 0 0,-22 0 15,42 0-15,-20 0 0,20 0 0,1 0 16,-1 0-16,22-22 0,0 22 16,-1 0-16,1 0 0,21 0 0,-22-21 15,22 21-15,21 0 0,-21 0 0,0 0 16,21 0-16,-21 0 0,0 0 0,-1 0 16,1 0-16,0 0 0,-21 0 15,21 0-15,-22 0 0,1 0 0,0 0 16,-22 0-16,22 0 0,-43 0 0,22 0 15,-22 0-15,0 0 0,1 0 16,-22 0-16,0 0 0,0 0 16,-42 0 15,0 0-15,0 0-16,-1 0 0,1 0 15,0 0-15,0 0 0,0 0 0,-22 0 16,1 0-16,21 0 0,-21 0 15,-1 0-15</inkml:trace>
  <inkml:trace contextRef="#ctx0" brushRef="#br0" timeOffset="151452.46">12975 4424 0,'0'21'16,"21"-21"-1,22 0-15,-22 0 16,0 0-16,21 0 0,-21 0 0,22 0 16,-1 0-16,0 0 0,22 0 15,-22 0-15,22 0 0,-1 0 0,1 0 16,20 0-16,1 0 0,0-21 0,21 21 16,-1 0-16,1 0 0,0 0 0,0 0 15,0 0-15,0 0 0,-1 0 16,1 0-16,0 0 0,-21 0 0,21 0 15,-22 0-15,1 0 0,0-21 0,-1 21 16,-20 0-16,-1 0 16,-20-21-16,-1 21 0,0 0 0,1 0 15,-22 0-15,0 0 0,0 0 0,0 0 16,0 0 0</inkml:trace>
  <inkml:trace contextRef="#ctx0" brushRef="#br0" timeOffset="153476.46">9842 15282 0,'0'-21'16,"0"0"-1,0 0-15,0 0 16,22 0-16,-1 21 16,0-22-16,0 22 15,0 0-15,0 0 0,1-21 0,-1 21 16,0 0-16,0 0 0,0 0 15,0 0-15,1 21 0,-1 1 0,-21-1 16,21-21-16,-21 21 16,21 0-16,-21 0 0,0 0 0,0 1 15,0-1-15,0 0 0,0 0 16,0 0-16,0 0 0,-21 1 16,0-1-16,21 0 0,-21 0 0,-1 0 15,22 22-15,-21-22 0,0 0 0,21 0 16,-21 0-16,0 0 0,0 1 15,21-1-15,-22 21 0,1-21 0,21 0 16,-21 22-16,21-22 0,-21 0 0,21 21 16,0-20-16,-21 20 0,21-21 15,0 0-15,-21 0 0,21 22 16,0-22-16,0 0 0,0 0 0,0 0 16,0 1-16,0-1 0,0 0 0,0 0 15,21 0-15,-21 0 0,21-21 16,-21 22-16,21-1 0,0-21 15,0 21-15,1-21 0,-1 21 16,21-21-16,-21 0 0,0 0 0,1 0 16,-1 0-16,21 0 0,-21 0 15,0 0-15,1 0 0,-1 0 0,0 0 16,0 0-16,0 0 16,-42 0 30,0 0-30,0 21-16,0-21 0,21 21 16,-22 1-16,1-1 15,21 0-15,0 0 0,0 0 16,0 0-16,0 1 0,0 20 0,0-21 16,0 21-16,0 1 0,0-22 0,0 21 15,0 1-15,0-1 0,0 0 16,21 1-16,-21-1 0,22 0 0,-1 1 15,-21-1-15,21 21 0,-21-20 16,0-1-16,21 0 0,-21 1 0,0-1 16,0 0-16,0 1 0,0-22 15,0 21-15,0 1 0,-21-22 0,0 21 16,0-21-16,-1 0 0,1 1 0,-21-1 16,21 0-16,-22-21 0,1 21 0,21 0 15,-21-21-15,-1 0 0,1 21 16,0-21-16,-1 0 0,22 0 0,-21 0 15,21 0-15,-22 0 0,22 0 0,0-21 16,-21 0-16,20 0 0,22 0 16,-21 0-16,0-22 0,0 1 0,21 21 15,-21-43-15,0 22 0</inkml:trace>
  <inkml:trace contextRef="#ctx0" brushRef="#br0" timeOffset="155876.29">6308 12488 0,'0'0'0,"21"0"0,-21-21 16,21 0-16,-21 0 0,0 0 16,0 42 15,0 0-16,-21 0-15,21 0 0,-21 22 16,-1-22-16,1 21 0,21 1 0,-21 20 16,0-21-16,0 22 0,-22-22 0,22 22 15,0-22-15,0 22 0,0-22 16,-22 21-16,22-20 0,0-1 16,0 0-16,0-20 0,0 20 0,-1-21 15,22 0-15,0 0 0,-21 1 16,21-44-1,0 1 1,21 0-16,-21 0 0,22 0 0,-1 0 16,0-22-16,0 22 0,0-21 0,0-1 15,1-20-15,-1 21 0,0-22 16,0 22-16,0-22 0,0 1 0,22 20 16,-22-20-16,0 21 0,0-22 15,0 22-15,1-1 0,-1 1 16,0 21-16,0-21 0,-21 20 0,0 1 15,0 0-15,21 21 0,-21 21 16,0 0 0,0 1-16,0 20 0,0 0 15,0 1-15,0-1 0,0 0 0,21 22 16,-21-22-16,0 22 0,0-1 0,0-21 16,0 22-16,0-22 0,0 1 15,0-1-15,0 0 0,0 1 0,0-22 16,0 21-16,0-21 0,0 0 0,0 1 15,0-1-15,0 0 0,0 0 16,0 0-16,0-42 47,0 0-47,-21 21 0,0-21 0,21 0 16,-21-1-16</inkml:trace>
  <inkml:trace contextRef="#ctx0" brushRef="#br0" timeOffset="156080.18">6054 13102 0,'0'-21'31,"21"21"-15,0 0-16,0-21 0,0 21 0,22-21 15,-22 21-15,0-21 0,21-1 0,-21 22 16,22-21-16,-22 21 0,21-21 0,-21 0 15,22 21-15,-22-21 0,0 21 16,0-21-16,0-1 0,1 22 0,-1-21 16,0 0-16</inkml:trace>
  <inkml:trace contextRef="#ctx0" brushRef="#br0" timeOffset="156752.79">8001 13039 0,'-21'0'0,"21"-21"16,0-1-1,0 1-15,0-21 0,0 21 16,0 0-16,21-1 0,-21-20 0,0 21 16,0-21-16,0 20 0,0-20 15,0 21-15,0 0 0,0 0 0,-21-1 16,21 1-16,-21 0 0,-1 21 0,1 0 16,-21 0-16,21 0 0,0 0 0,-22 21 15,22 0-15,0 1 0,-21-1 16,20 0-16,1 21 0,0 1 0,0-1 15,0 0-15,21 1 0,-21 20 0,21-21 16,-22 1-16,22-1 0,0 0 0,-21 1 16,21-22-16,0 21 15,0-21-15,0 1 0,21-1 0,1 0 16,-1-21-16,0 0 0,0 0 16,0 0-16,0 0 0,22 0 0,-22 0 15,0-21-15,0 0 0,22 21 16,-22-22-16,0-20 0,0 21 0,0 0 15,0 0-15,1-22 0,-1 22 0,0-21 16,-21-1-16,0 1 0,21 21 0,-21-21 16,0-1-16,0 22 0,21 0 15,-21 0-15,0 0 0,0-1 0,0 44 32,0-1-32,0 0 0,0 0 15,0 21-15,0 1 0,0-1 16,0 0-16,0 1 0,21-22 0,-21 21 15,22 1-15,-1-22 0,-21 21 0,21-21 16,0 0-16,0 1 0,0-1 0,1 0 16,20-21-16,-21 0 0,21 0 15,-20 0-15,20 0 0,-21 0 0,21 0 16,1 0-16,-22-21 0,21 0 0,1-1 16,-22 1-16</inkml:trace>
  <inkml:trace contextRef="#ctx0" brushRef="#br0" timeOffset="157024.64">9250 12933 0,'0'0'0,"0"21"16,21-21 15,0 0-31,0 0 0,0 0 16,1-21-16,-1 21 0,21 0 0,-21 0 15,0 0-15,1-21 0,-1 21 16,0 0-16,0 0 0,-21 21 31,-21-21-31</inkml:trace>
  <inkml:trace contextRef="#ctx0" brushRef="#br0" timeOffset="157206.04">9144 13145 0,'0'0'15,"0"21"1,21-21 0,0 0-16,0 0 15,22 0-15,-22 0 0,0 0 16,0-21-16,0 21 0,22-22 15,-22 22-15,0-21 0,21 0 16,-20 0-16,-1 0 0,21 0 16,-21-1-16,22 1 0</inkml:trace>
  <inkml:trace contextRef="#ctx0" brushRef="#br0" timeOffset="159732.94">10837 12785 0,'0'-21'0,"-21"-22"15,21 22-15,-21 21 16,21 21 0,-21 0-16,21 1 0,0-1 15,0 21-15,0-21 0,0 22 0,0-22 16,-21 21-16,21-21 0,-22 22 15,22-22-15,0 21 0,0-21 0,-21 0 16,21 1-16,0-1 0,-21-21 0,21 21 16,0-42 31,0 0-47,0-1 15,0 1-15,0 0 0,0 0 16,0 0-16,21 0 0,0-22 0,1 22 15,-1-21-15,0-1 0,0 22 0,21-21 16,-20 21-16,-1-22 0,21 22 0,-21 0 16,22 0-16,-1 21 0,-21 0 15,0 0-15,22 0 0,-22 0 0,0 21 16,0 0-16,0 22 0,-21-22 0,0 21 16,0-21-16,0 22 0,0-1 15,0-21-15,0 21 0,-21-20 16,0 20-16,0-21 0,0 21 0,-1-20 15,1-1-15,0 0 0,0-21 0,0 21 16,21 0-16,21-42 31,0 0-31,0 0 0,0 0 16</inkml:trace>
  <inkml:trace contextRef="#ctx0" brushRef="#br0" timeOffset="160712.98">11642 12869 0,'0'0'0,"21"-21"15,0 0-15,-21 0 16,21 0-16,0 0 0,-21-1 16,0 1-16,0 0 0,0 0 15,0 0-15,0 0 0,0-1 16,0 1-16,-21 0 0,0 21 15,0 0-15,0 0 0,-1 0 0,1 0 16,0 21-16,0-21 0,0 21 16,21 22-16,-21-22 0,-1 21 15,22-21-15,0 22 0,-21-1 0,21 0 16,-21 1-16,21-1 0,0-21 0,0 22 16,0-22-16,0 0 0,0 0 15,0 0-15,0 0 0,21 1 0,-21-1 16,21-21-16,1 0 0,-1 0 0,0 0 15,0 0-15,0 0 0,22 0 0,-22-21 16,21 21-16,-21-22 0,22 1 16,-1 0-16,0 0 0,1 0 0,-22 0 15,21-1-15,0 1 0,1-21 0,-22 21 16,0-22-16,0 22 0,0 0 0,1 0 16,-1 0-16,-21 0 15,0-1-15,0 44 31,0-1-31,0 0 16,0 21-16,0-21 0,0 1 0,-21 20 16,21-21-16,0 21 0,0-20 0,0 20 15,0-21-15,0 0 0,0 0 0,0 1 16,0-1-16,0 0 0,0 0 16,0 0-16,21-21 15,0 0-15,0 0 0,0 0 16,0 0-16,1-21 0,-1 21 15,-21-21-15,21 0 0,0 0 16,0-1-16,0 1 0,1 0 16,-1 0-16,21-21 0,-21 20 0,0 1 15,1-21-15,-1 21 0,-21 0 0,0-1 16,21 22-16,0 0 16,-21 22-1,0-1-15,0 0 0,0 0 0,0 21 16,0-20-16,0-1 0,0 21 0,0-21 15,0 0-15,0 1 0,0-1 16,0 0-16,0 0 0,0 0 0,0 0 16,21-21-1,0 0-15,1 0 0,-1 0 0,0 0 16,0 0-16,0 0 0,0 0 0,1-21 16,-1 0-16,21 0 0,-21 21 15,0-21-15,1 0 0,20-22 0,-21 22 16,0 0-16,-21-21 0,0 20 0,0-20 15,0 0-15,0-1 0,0 1 0,-21 21 16,0-21-16,0 20 0,0-20 16,-1 42-16,-20-21 0,21 0 0,0 21 15,0 0-15,-1 0 0,22 21 47,22-21-47,-1 0 0,0 0 16,0 0-16,0 0 0,22 0 15,-22 0-15,0 0 0,0 0 0,0 0 16,0 0-16,1 0 0,-1-21 16,0 21-16,0-21 0,0-1 0</inkml:trace>
  <inkml:trace contextRef="#ctx0" brushRef="#br0" timeOffset="161387.98">14520 12107 0,'0'0'0,"0"-21"15,0 0-15,0 0 0,0 42 32,0 0-17,-21 0-15,21 22 0,-21-22 0,0 21 0,21 1 16,-21-1-16,-1 21 16,1-20-16,0 20 0,0-20 0,0 20 15,0 1-15,-1-22 0,1 21 0,0 1 16,0-22-16,0 1 0,0-1 0,-1 0 15,1 1-15,21-22 0,0 21 0,-21-21 16,21 0-16,0-42 31,0 0-31,0 0 16,0 0-16,21 0 0,-21-22 0,21 1 16,1 0-16,-22-1 15,21-20-15,0-1 0,0 22 0,0-22 16,0 1-16,1 21 0,20-22 0,-21 1 15,0 20-15,0-20 0,1 20 0,-1 1 16,21 0-16,-42 21 0,21-1 16,0 1-16,1 0 0,-1 21 15,0 21-15,-21 0 0,0 22 16,0-22-16,0 21 0,21 1 0,-21-1 16,0 0-16,0 22 0,0-22 15,0 22-15,0-22 0,0 0 0,0 22 16,0-22-16,0 0 0,0 22 0,0-22 15,0 1-15,0-22 0,0 21 0,0-21 16,0 22-16,0-22 16,0 0-16,0 0 0,0 0 15,21-21-15,-21-21 32,0 0-32,0 0 0,0 0 15</inkml:trace>
  <inkml:trace contextRef="#ctx0" brushRef="#br0" timeOffset="161596.79">14224 12742 0,'0'0'15,"-21"0"-15,42-21 32,0 21-17,21 0-15,-20 0 0,20-21 0,-21 21 16,21 0-16,1-21 0,-1 21 0,0 0 15,1-21-15,-1 21 0,0-21 0,1-1 16,-1 22-16,22-21 0,-22 21 0,0-21 16,1 0-16,-1 0 0,0 0 15,22-1-15</inkml:trace>
  <inkml:trace contextRef="#ctx0" brushRef="#br0" timeOffset="161907.6">16214 12086 0,'0'0'0,"0"-42"0,0 21 0,0-22 0,0 22 15,0 0-15,0 0 0,0 0 0,-22 21 16,1 0-16,0 0 16,0 0-16,0 21 0,0 0 15,-1 0-15,1 22 0,0-1 0,0 0 16,21 1-16,-21 20 0,0-21 0,-1 22 15,1-22-15,21 22 0,0-22 16,-21 0-16,21 1 0,0-1 16,0-21-16,0 22 0,0-1 0,0-21 15,21 21-15,-21-20 0,21-1 0,1 0 16,-1 0-16,21 0 0,-21 0 0,0 1 16,22-22-16,-22 0 0,21 0 15,1 0-15,-22 0 0,21 0 0,0 0 16,-20-22-16</inkml:trace>
  <inkml:trace contextRef="#ctx0" brushRef="#br0" timeOffset="162220.7">16785 12023 0,'0'0'15,"0"-21"-15,0-1 0,0 1 0,21 0 0,-21 0 16,21 21-16,1-21 0,-1 21 15,21 0-15,-21 0 16,0 0-16,22 21 0,-22 0 0,21 0 16,1 22-16,-1-22 0,-21 21 15,21 0-15,1 22 0,-22-22 0,0 22 0,0-22 16,-21 0-16,0 22 0,0-22 0,0 22 16,-21-22-16,-21 0 15,21 22-15,-1-22 0,-20 1 0,0-1 16,-1 0-16,1 1 0,0-1 0,-1-21 15,1 21-15,0-20 0,-1-1 0,1 0 16,0 0-16,-1 0 0,1 0 0,0 1 16,-1-1-16,-20-21 0,21 21 15,-22 0-15</inkml:trace>
  <inkml:trace contextRef="#ctx0" brushRef="#br0" timeOffset="163212.54">7662 14457 0,'0'0'15,"43"-21"1,-43 0-16,21-1 0,-21 1 16,0 0-16,0 0 0,0 0 0,0 0 15,0-1-15,0 1 0,-21 0 16,-1 0-16,1 0 0,0 0 0,0-1 15,0 1-15,0 21 0,-1-21 0,1 21 16,0 0-16,0 0 0,-21 0 16,20 21-16,1 0 0,0 1 15,0-1-15,0 0 0,21 21 0,-21-21 16,-1 22-16,22-1 0,0 0 0,-21 1 16,21-22-16,-21 21 0,21 1 0,0-22 15,0 0-15,0 0 0,0 0 16,0 0-16,21-21 15,0 0-15,1 0 16,-1 0-16,-21-21 0,21 0 16,21 0-16,-21 0 0,1 0 15,-1-1-15,21 1 0,-21-21 0,22 21 16,-22 0-16,0-22 0,21 22 0,-21-21 16,-21 21-16,22-1 0,-22 1 15,21 0-15,-21 0 0,0 0 16,0 42 15,0 0-31,0 0 0,0 0 16,0 22-16,0-1 0,0-21 0,0 22 15,0-1-15,0-21 0,0 21 0,0-20 16,0-1-16,0 21 0,0-21 0,0 0 16,0 1-16,21-22 0,-21 21 15,21-21-15,0 0 16,0 0-16,1 0 15,-1 0-15,0-21 16,0 21-16,-21-22 0,21 1 16,0 0-16,1 0 0,-22 0 0</inkml:trace>
  <inkml:trace contextRef="#ctx0" brushRef="#br0" timeOffset="163656.29">8403 14351 0,'0'21'46,"0"0"-46,0 1 16,0-1-16,0 0 16,21-21 31,0-21-47,1 0 15,-22-1-15,0 1 16,0 0-16,0 0 0,-22 0 15,1 21 1,0 0-16,21 21 16,0 0-1,0 0-15,0 0 0,0 1 16,21-22 0,0 21-16,1-21 15,-1 0-15,0 0 0</inkml:trace>
  <inkml:trace contextRef="#ctx0" brushRef="#br0" timeOffset="166744.34">19770 4212 0,'0'0'0,"-22"0"32,1 0-17,0 0 1,0 0-1,0 0 1,0 0 0,-1 0-16,44 0 93,-1 0-77,0 0-16,0 0 0,0 0 16,0 0-16,22 0 0,-22 0 0,21 0 15,1 0-15,-1 0 0,0 0 0,1 0 16,20 0-16,-21 0 0,22 0 16,-1 0-16,1 0 0,-1 0 0,1 21 15,-1-21-15,1 0 0,21 0 0,-22 0 16,1 22-16,-1-22 0,-21 0 15,22 0-15,-1 0 0,-20 0 16,20 0-16,1 0 0,-1 0 0,1 0 0,-1 0 16,1 0-16,-1 0 0,1 0 15,-1-22-15,1 22 0,-22 0 16,22 0-16,-1-21 0,1 21 0,-22 0 16,21 0-16,-20 0 0,-1 0 15,0 0-15,22 0 0,-22-21 0,1 21 16,20 0-16,-21 0 0,22 0 0,-1 0 15,1 0-15,-1 0 0,1 0 16,-1 0-16,1 0 0,21 0 0,-22-21 16,-21 21-16,22 0 0,-1 0 15,-20 0-15,-1 0 0,0 0 16,1-21-16,-1 21 0,0 0 0,1 0 16,-1 0-16,0 0 0,1 0 0,-1 0 15,22 0-15,-22 0 0,21 0 16,-20 0-16,-1 0 0,22 0 0,-22 0 15,0 0-15,-21 0 0,22 0 0,-1 0 16,-21 0-16,0 0 0,22 0 16,-22 0-16,0 0 0,0 0 0,0 0 15,1 0-15,-1 0 0,0 0 16,0 0 0,0 0-16,0 0 15,1 0-15,-1 0 16,0 0-16,0 0 31,-63 0-15,21 0-16,-1-21 15,-20 21-15,0-22 0,-22 22 16,1 0-16,-1-21 0,-20 21 0</inkml:trace>
  <inkml:trace contextRef="#ctx0" brushRef="#br0" timeOffset="168536.67">20129 4382 0,'-21'0'15,"42"0"-15,-63 0 0,21 0 0,-21 0 16,20 0-16,1 0 0,0 0 0,0 0 15,0 0-15,0 0 0,-1 0 0,1 0 16,0 0-16,0 0 0,0 0 16,0 0-16,-1 0 0,1 0 0,0 0 15,0 0-15,0 0 16,42 0 62,0 0-78,0 0 0,0 0 0,1 0 16,-1 0-16,21 0 0,-21 0 0,22 0 15,-1 0-15,0 0 0,1 0 0,-1 0 16,0 21-16,22-21 0,-22 0 16,22 0-16,-1 0 0,1 0 0,20 0 15,-20 0-15,20 0 0,1 0 0,-21 0 16,20 0-16,-20 0 15,20 0-15,1 0 0,-21 0 0,20-21 0,1 21 16,0 0-16,-1 0 0,1 0 16,0 0-16,-22 0 0,22-22 15,-22 22-15,22 0 0,-22 0 0,1 0 16,-22 0-16,22 0 0,-1 0 0,1 0 16,-1 0-16,1 0 0,-1 0 15,1 0-15,20 0 0,-20 0 0,-1 0 16,1 0-16,-1 0 0,22 0 0,-21 0 15,-1 0-15,-21 0 0,22 0 16,-1 0-16,1 0 0,-22 0 0,22 0 16,-22 0-16,22 0 0,-22 0 15,21 0-15,-20 0 0,-1 0 0,22 0 16,-22 0-16,0 0 0,1-21 16,-1 21-16,0 0 0,-21 0 0,22 0 15,-22 0-15,21-21 0,-21 21 0,1 0 16,-1 0-16,0 0 0,0 0 15,0 0-15,0 0 16,-21-21 390,-21 21 32,0 0-344,0 0-94,0 0 15,0 0-15,-1 0 0,1 0 0,-21 0 16,21 0-16,-22 0 0</inkml:trace>
  <inkml:trace contextRef="#ctx0" brushRef="#br0" timeOffset="171160.76">9271 14309 0,'0'0'0,"21"0"15,0 0-15,-21-21 16,21 21-16,-21-22 0,22 22 15,-22-21-15,0 0 0,0 0 32,-22 0-17,-20 21-15,21 0 0,0 0 16,0 0-16,-1 0 0,1 0 0,0 0 16,0 21-16,0-21 0,0 21 15,-1 0-15,1 0 0,0 1 0,0-1 16,0 21-16,21-21 0,0 22 0,-21-22 15,21 21-15,-22-21 0,22 0 0,0 22 16,0-22-16,0 0 0,0 0 16,0 0-16,22-21 15,-1 0-15,0 0 0,0 0 0,0 0 16,0 0-16,1 0 0,20 0 0,-21-21 16,0 0-16,0 21 0,22-21 15,-22 0-15,0 0 0,0-22 0,22 22 16,-22 0-16,0-21 0,0-1 0,0 1 15,0 21-15,1-22 0,-1 1 0,0 0 16,0-1-16,-21 1 0,0 0 16,0-1-16,21 1 0,-21 0 0,0-1 15,0 1-15,0 21 0,0 0 0,0-22 16,0 22-16,-21 42 31,21 1-31,0-1 0,0 0 16,-21 0-16,21 21 0,-21 1 15,21-22-15,-21 21 0,21 1 16,0-1-16,0-21 0,0 21 0,0 1 16,0-1-16,0-21 0,0 22 0,0-22 15,0 21-15,21-21 0,-21 0 16,21 1-16,0-1 0,0 0 0,0 0 16,1-21-16,-1 0 0,0 21 0,21-21 15,-21 0-15,22 0 0,-22 0 0,21 0 16,1 0-16,-1-21 0,-21 21 15,21-21-15,1 0 0,-22 21 0,0-21 16,21-1-16,-20 1 0,-22 0 16,0 0-16,21 0 0,-21 0 0,0-1 15,0 1-15,0 0 0,0 0 16,-21 21-16,-1-21 0,1 21 16,0 0-16,0 0 15,21 21-15,-21 0 0,21 0 16,-21 0-16,21 1 0,0-1 15,0 0-15,0 0 0,0 0 0,0 22 16,0-22-16,0 0 0,21 0 16,0 0-16,0-21 0,0 0 15,0 21-15,1-21 0,-1 0 0,0 0 16,0 0-16,0 0 0,22 0 16,-22-21-16,0 21 0,0-21 0,0 0 15,0 0-15,22 0 0,-22-1 0,0 1 16,-21 0-16,21-21 0,0 21 15,1-1-15,-22 1 0,21 0 0,-21 0 16,21 21 0,-21 21-1,0 0-15,0 0 16,0 1-16,0-1 0,0 0 16,0 0-16,0 21 0,0-20 0,0-1 15,-21 0-15,21 0 0,0 0 0,0 0 16,-21 1-16,21-1 0,0 0 0,-22-21 15,22-21 17,0 0-17,0-1-15,0 1 0,0 0 0,0 0 16,22-21-16,-22 20 0,21 1 16,-21-21-16,21 21 0,0-22 0,-21 22 15,21 0-15,0 0 0,1-21 0,-1 42 16,21-22-16,-21 1 0,0 21 15,1 0-15,-1 0 0,0 0 16,21 21-16,-21 1 0,1-22 0,-1 21 16,0 0-16,-21 0 0,21 21 0,-21-20 15,21-1-15,-21 0 0,0 0 0,0 21 16,0-20-16,0-1 0,0 0 16,0 0-16,0 0 0,0-42 46,0 0-46,0 0 16,0 0-16,21-1 0,1 1 16,-1 0-16,0 0 0,0 0 15,0-22-15,22 22 0,20-21 16,-42 21-16,22 21 0,-22-21 16,21 21-16,-21 0 0,0 0 0,22 0 15,-22 0-15,0 21 0,-21 0 16,0 0-16,0 0 0,0 0 0,0 1 15,0 20-15,0-21 0,0 21 0,0-20 16,0 20-16,0-21 0,0 0 16,0 22-16,0-22 0,0 0 15,0 0-15,21-42 47,0 0-47,1 21 0,-1-21 16,-21-1-16,21-20 0</inkml:trace>
  <inkml:trace contextRef="#ctx0" brushRef="#br0" timeOffset="171596.02">12044 14139 0,'0'-21'15,"-21"0"-15,-1 21 16,1 0-16,0 0 15,0 21-15,0 0 16,21 1-16,-21-1 0,21 0 16,-22 0-16,22 0 0,0 0 15,0 22-15,0-22 0,0 21 0,0-21 16,0 1-16,0 20 0,0-21 0,0 0 16,0 0-16,0 1 0,0-1 0,0 0 15,0 0-15,22-21 0,-1 21 16,0-21-16,0 0 0,0 0 15,0 0-15,1-21 0,20 21 0,-21-21 16,21 0-16,-20 21 0,20-21 0,0-22 16,-21 22-16,22 0 0,-22-21 15,0 20-15,0-20 0,-21 21 0,0-21 16,0-1-16,0 22 0,0-21 16,0 21-16,-21-1 0,0-20 0,-21 21 15,20 21-15,1-21 0,-21 0 0,21 21 16,0 0-16,-22 0 0,22 0 0,-21 0 15,21 0-15,-1 0 0,1 21 16,0 0-16,0-21 0,0 0 0,0 21 16,-1-21-16,1 0 0,0 0 0,0 0 15,0 0-15</inkml:trace>
  <inkml:trace contextRef="#ctx0" brushRef="#br0" timeOffset="172244.95">5842 13441 0,'0'-21'0,"-21"42"31,21 0-31,-21 0 16,-1 0-16,22 22 0,0-1 0,0 0 16,-21 1-16,21-1 0,-21 0 0,0 1 15,21-1-15,0 0 0,-21 1 16,0-22-16,21 21 0,-22-21 15,22 22-15,-21-22 0,21 0 16,0 0-16,21-21 31,1 0-31,-22-21 16,0 0-16,0 0 0</inkml:trace>
  <inkml:trace contextRef="#ctx0" brushRef="#br0" timeOffset="172464.33">5482 13928 0,'0'0'0,"21"0"32,0 0-32,1 0 0,-1 0 15,0-21-15,0-1 0,0 22 0,0-21 16,22 21-16,-22 0 0,0-21 0,21 21 15,-20 0-15,-1 0 0,0-21 16,0 21-16,0 0 0,0 0 16,1 0-16</inkml:trace>
  <inkml:trace contextRef="#ctx0" brushRef="#br0" timeOffset="172864.1">6096 13801 0,'0'-21'16,"0"-1"-1,21 22 17,0 0-32,0 0 0,-21 22 15,0-1-15,0 0 0,22 0 16,-22 0-16,21 0 0,-21 1 15,0-1-15,0 0 0,0 0 0,0 0 16,0 0-16,0 1 0,0-1 16,0 0-16,0 0 15,0-42 17,0 0-32,0 0 15,0-1-15,0 1 0,0 0 16,0 0-16,0 0 0,0 0 0,21-1 15,-21 1-15,21 0 0,-21 0 16,0 0-16,21 21 16,0 0-1,1 0 1</inkml:trace>
  <inkml:trace contextRef="#ctx0" brushRef="#br0" timeOffset="173453.77">6519 13780 0,'0'21'31,"0"0"-31,0 0 0,0 0 16,0 0-16,0 1 16,0-1-16,0 0 15,0 0-15,0 0 16,21-21-1,1 0-15,-1 0 16,0 0-16,-21-21 16,21 21-16,0-21 0,-21 0 0,21 21 15,-21-21-15,22-1 0,-22 1 0,0 0 16,0 0-16,0 0 16,0 42 30,0 0-46,0 0 0,0 0 16,0 1-16,0 20 0,0-21 16,0 21-16,0-20 0,0 20 0,0-21 15,0 21-15,0 1 0,0-1 0,0 22 16,0-22-16,0 21 0,0-20 0,0 20 16,0 1-16,0-22 0,0 22 15,0-22-15,0 21 0,0-20 0,-22-1 16,22 0-16,0 1 0,-21-22 0,0 0 15,0 0-15,0 0 0,21 1 16,-21-22-16,-1 0 0,1 0 0,0 0 16,0 0-16,0 0 0,0-22 15,-1 1-15,1 0 0,0-21 0,0 21 16,21-22-16,-21 22 0,0-21 0,-1-1 16,22 1-16,0 0 0,0-1 0,0 1 15,0 0-15,0 21 0,0-22 0,0 1 16,0 0-16,0 20 0,22-20 15,-1 21-15,0-21 0,0 20 0,0-20 16,0 21-16,1-21 0,20 20 16,-21-20-16</inkml:trace>
  <inkml:trace contextRef="#ctx0" brushRef="#br0" timeOffset="173903.44">7324 13504 0,'0'0'0,"0"-21"16,-22 21-16,1 0 15,0 0-15,0 0 0,0 0 16,0 0-16,21 21 0,-22 1 0,1-1 16,0-21-16,0 21 0,21 0 0,-21 0 15,21 0 1,0 1-16,21-22 31,0 0-15,0 0-16,0 0 15,1 0 1,-1 21-16,-21 0 0,0 0 16,0 0-16,0 0 0,0 1 0,0-1 15,0 0-15,-21 0 0,-1 0 16,1 0-16,0 1 0,0-1 15,0 0-15,0-21 0,21 21 16,-22-21 0,44 0 15,-1-21-31,0 21 0,0 0 16,0 0-16,0 0 0</inkml:trace>
  <inkml:trace contextRef="#ctx0" brushRef="#br0" timeOffset="174428.14">7048 15092 0,'-21'0'16,"0"0"0,0 0 15,0 21-31,0-21 15,21 21-15,-22 0 0,1 1 0,0 20 16,0-21-16,0 0 0,0 22 0,-1-22 16,22 0-16,0 21 0,0-21 0,0 1 15,0-1-15,0 0 0,0 0 16,22 0-16,-1 0 0,0 1 0,0-1 16,21 0-16,-20 0 0,20-21 0,0 21 15,1 0-15,-22 1 0,21-1 0,0 0 16,-20 0-16,-1 0 0,0 0 15,0 1-15,-21-1 0,21 0 0,-21 0 16,0 0-16,0 0 0,-21 1 16,0-1-16,0 0 0,0 0 0,-1 0 15,1 0-15,0-21 0,0 22 0,0-1 16,0 0-16,-1 0 0,1-21 16,0 21-16,0-21 15,21-21 16,0 0-31</inkml:trace>
  <inkml:trace contextRef="#ctx0" brushRef="#br0" timeOffset="176636.51">22437 6646 0,'21'22'16,"0"-22"15,0 0-15,0-22-16,0 1 15,1 0 1,-1 21-16,-21-21 0,21 0 16,0 21-16,0-21 0,-21-1 0,21 22 15,1-21-15,-1 0 0,-21 0 0,21-21 16,0 20-16,0 1 0,0 0 15,-21 0-15,0 0 0,22 0 16,-22-22-16,21 22 0,-21 0 0,0 0 16,0-22-16,0 22 0,0-21 0,0 21 15,0-22-15,0 1 0,0 0 16,0-1-16,21 1 0,-21 0 0,0-1 16,0 1-16,0 0 0,0-1 0,0 22 15,0-21-15,0 0 0,0-1 0,0 22 16,0-21-16,-21 21 0,21-22 15,-21 1-15,-1 21 0,1-22 0,0 1 16,0 0-16,-21 21 0,20-22 0,-20 1 16,21 21-16,-21-22 15,-1 1-15,1 21 0,21 0 0,-22-22 16,1 22-16,0 0 0,21 0 0,-1 0 16,-20 0-16,21 21 0,21-22 15,-21 22-15,0 0 0,21-21 16,-22 21-16,22 21 62,0 1-62,0-1 16,0 0-16,0 0 16,0 0-16,22 0 0</inkml:trace>
  <inkml:trace contextRef="#ctx0" brushRef="#br0" timeOffset="177558.06">22648 6498 0,'0'21'15,"21"-21"17,1 0-17,-1 0-15,0 0 16,0-21-16,0 21 15,0 0-15,-21-21 0,22 0 0,-1 21 16,-21-21-16,21 0 0,0 21 0,0-22 16,0 1-16,-21 0 0,22 0 0,-1 0 15,0 0-15,0-1 0,0 1 16,0 0-16,-21 0 0,22 0 16,-1-22-16,-21 22 0,21 0 0,-21-21 0,21 21 15,-21-22-15,21 1 0,-21 21 0,0-22 16,0 1-16,21 0 15,-21 21-15,22-22 0,-22 1 0,21 0 16,-21 20-16,0-20 0,0 0 0,0 21 16,0-22-16,0 22 0,0-21 15,0 21-15,0-22 0,0 22 0,0-21 16,0 21-16,0-22 0,-21 22 0,21-21 16,0-1-16,-22 22 0,1-21 0,21 21 15,-21-22-15,0 1 0,0 21 16,21 0-16,-21-22 0,-1 22 0,1 0 15,0 0-15,-21 0 0,21 21 0,-1-21 16,-20-1-16,21 22 16,-21-21-16,20 21 0,-20 0 0,0-21 15,21 21-15,-1 0 0,-20 0 0,21-21 16,0 21-16,-22-21 0,22 21 16,0 0-16,0 0 0,-21 0 0,20-21 15,1 21-15,0 0 0,0 0 0,0 0 16,0 0-16,-1 0 0,1 0 15,0 0 1,0 0-16,42 0 109,0 0-109</inkml:trace>
  <inkml:trace contextRef="#ctx0" brushRef="#br0" timeOffset="178187.79">23008 4614 0,'0'0'0,"21"0"16,-21-21-16,21 21 0,-21-21 15,0 0-15,-21 21 16,0 0-16,0 0 16,0 0-16,0 0 0,-1 0 0,-20 0 15,21 0-15,0 0 0,-22 0 0,1 0 16,0 0-16,-1 21 0,1-21 15,0 0-15,-1 0 0,-20 21 16,21-21-16,-1 0 0,-20 0 0,20 0 16,1 0-16,0 0 0,-1 0 0,1 0 15,0 0-15,21 0 0,-22 0 16,22 0-16,0 0 0,0 0 16,21 21 30,0 1-46,21-1 0,-21 0 0,21 0 16,-21 0-16,21 22 0,-21-22 16,21 21-16,1 0 0,-22-20 15,21 20-15,-21 0 0,0 1 0,21-22 16,-21 21-16,0 0 0,21-20 0,0 20 16,-21-21-16,21 0 0,-21 0 15,0 1-15,0-1 0,22 0 0,-22 0 16,21-21-16,-21 21 0,0 0 15</inkml:trace>
  <inkml:trace contextRef="#ctx0" brushRef="#br0" timeOffset="180575.85">22733 6541 0,'0'0'0,"21"0"31,0 0-16,0 0 1,1 0-16,-1 0 16,0-22-16,0 22 15,-21-21-15,21 21 0,0-21 0,1 0 16,-1 0-16,-21 0 16,21-1-16,0 1 0,-21 0 0,21 0 15,-21 0-15,0 0 0,21-1 16,-21 1-16,22 0 0,-22 0 15,0 0-15,0 0 0,21-1 0,-21-20 16,0 21-16,21 0 0,-21-22 0,0 22 16,0 0-16,0-21 0,0 21 15,0-22-15,0 22 0,0-21 0,0 21 16,0-22-16,0 22 0,0-21 0,0-1 16,0 22-16,0 0 0,0-21 0,0 21 15,0-1-15,0-20 0,0 21 16,0 0-16,0 0 0,-21-1 15,21-20-15,-21 21 0,21 0 0,-22 0 16,1-1-16,21 1 0,-21 0 16,0-21-16,0 21 0,0-1 0,-1 1 15,1 0-15,0 0 0,0 0 0,0 0 16,-22-1-16,22 1 0,0 0 16,0 0-16,-21 0 0,20 21 0,1-21 15,-21-1-15,21 1 0,0 0 0,-22 21 16,22-21-16,0 21 0,0-21 15,0 21-15,21-21 0,-22 21 0,1 0 16,0-22 0,21 44 62,0-1-78,0 0 0,21 0 15,0 0-15,1 0 0,-22 1 0,21-1 16,0 21-16,0-21 0,0 22 16</inkml:trace>
  <inkml:trace contextRef="#ctx0" brushRef="#br0" timeOffset="181328.42">22945 6456 0,'0'-21'0,"0"0"16,21-1-16,-21 1 16,21 0-16,0 0 0,-21 0 15,0 0-15,0-1 0,0 1 0,21 21 16,-21-42-16,0 21 0,0 0 15,0-1-15,0 1 0,0-21 0,0 21 16,0-22-16,0 1 0,0 21 0,0-21 16,0-1-16,0 1 0,-21 21 0,21-22 15,-21 1-15,21 0 16,-21-1-16,0 1 0,-1 0 0,22 21 16,-21-22-16,0 1 0,0 21 0,0-22 15,0 1-15,-1 21 0,1-21 16,0-1-16,0 22 0,0-21 0,-22 21 15,22-22-15,0 22 0,0-21 0,-21 21 16,20-1-16,1 1 0,-21 0 16,21 0-16,0 21 0,-22-21 0,22 0 15,0 21-15,0-22 0,0 22 16,-1-21-16,1 21 0,21-21 16,-21 0-16,0 21 15,0-21-15</inkml:trace>
  <inkml:trace contextRef="#ctx0" brushRef="#br0" timeOffset="182704.12">22119 4784 0,'0'0'0,"0"-21"0,0-1 0,0 1 32,0 0-32,-21 21 62,21 21-62,-21-21 0,21 21 0,0 1 16,0-1-16,0 0 0,0 21 15,0-21-15,0 22 0,0-1 0,0-21 16,0 22-16,0-1 0,0 0 0,0 1 16,0-22-16,0 21 0,0 0 0,0 1 15,0-1-15,0-21 16,0 22-16,0-22 0,0 0 0,0 21 16,0-21-16,0 1 0,0-1 0,0 0 15,0 0-15,0 0 0,0-42 63,0 0-63,0 0 15,0 0-15,0-1 0,0 1 16,0-21-16,0 21 0,0-22 16,0 22-16,0-21 0,0 0 0,0-1 15,0 1-15,0 0 0,21-1 0,-21 1 16,0-22-16,0 22 0,0 0 15,0-1-15,0 22 0,0-21 0,0 0 16,0 20-16,0 1 0,0-21 16,0 21-16,0 0 0,0-1 0,0 1 15,21 0-15,-21 0 16,21 21 46,0 0-46,1 0-16,-1 0 0,0 0 0,21 21 16,-21-21-16,22 0 0,20 21 15,-20-21-15,20 21 0,1-21 0,-1 0 16,1 0-16,20 0 0,-20 0 0,20 22 16,-20-22-16,-1 0 0,1 0 15,-22 0-15,22 0 0,-22 0 0,0 0 16,-20 0-16,20 0 0,-21 0 0,0 0 15,0-22-15,1 22 0,-1 0 16,-42 0 93,-1 0-93,1 0-16,0 0 16,0 0-1,0 0-15,0 0 16,-1 0 0,1 0-1,0 0-15,0 0 16,21 22-16,-21-22 0,0 0 0,-1 0 15,1 0-15,0 0 0,0 0 16,-21 0-16,20 0 0,-20 21 0,21-21 16,-21 21-16</inkml:trace>
  <inkml:trace contextRef="#ctx0" brushRef="#br0" timeOffset="185883.54">9694 14563 0,'0'0'0,"-21"0"15,21 21-15,-21-21 0,0 0 16,0 0-16,63 0 47,-21 21-47,21-21 0,1 0 0,-1 0 15,0 0-15,22 21 0,21-21 0,-22 0 16,22 0-16,-1 0 0,1 0 16,0 0-16,-1 0 0,22 0 0,-21 0 15,21 0-15,0 0 0,-1 0 0,1 0 16,-21 0-16,21 0 0,-22 0 0,1 21 16,-21-21-16,20 0 0,-20 0 15,-1 0-15,1 0 0,-22 0 0,0 0 16,1 0-16,-22 0 0,0 0 0,-42 0 47,0 0-47,0 0 0,-1 0 0,1 0 15,0 0-15,-21 0 0,-1 0 0,22 0 16,-21 0-16,0 0 0,-22 0 0,22 0 16,-22 0-16,1 0 0</inkml:trace>
  <inkml:trace contextRef="#ctx0" brushRef="#br0" timeOffset="186167.78">9948 14711 0,'-21'21'0,"42"-42"0,-63 63 16,21-42-16,42 0 16,21 0-16,1 0 0,-1 0 15,0 0-15,22 0 0,-22 0 16,43 0-16,-22 0 0,1 0 0,20 0 15,1 0-15,21 0 0,-21 0 0,20 0 16,1 0-16,-21-21 0,21 21 0,-22 0 16,1 0-16,0 0 0,-22 0 15,22-21-15,-22 21 0,1 0 0,-22 0 16,22 0-16,-43 0 0,21 0 0,-21 0 16,1 0-16,-22-21 31,0 0-31</inkml:trace>
  <inkml:trace contextRef="#ctx0" brushRef="#br0" timeOffset="187607.63">15430 14139 0,'0'0'0,"0"-21"16,0 0-16,22-42 15,-22 41-15,0 1 0,0 0 0,0 0 16,-22 21-16,22-21 0,-21 21 16,0 0-16,0 0 0,0 0 0,-22 0 15,22 0-15,-21 0 0,21 21 0,-22 21 16,22-21-16,-21 1 0,21 20 15,-22 0-15,22 1 0,-21-1 0,21 0 16,0 22-16,-1-22 0,1 0 16,0 1-16,21 20 0,0-20 0,0-22 0,0 21 15,0 0-15,0-20 0,21-1 16,22 0-16,-22 0 0,0 0 0,21 0 16,1-21-16,-1 0 0,0 0 15,22 0-15,-22 0 0,22 0 0,-22 0 16,21-21-16,-20 21 0,20-21 15,-20 0-15,20 0 0,-21 0 0,1-1 16,-22 1-16,21 0 0,-21-21 0,1 21 16,-1-1-16,-21-20 0,0 21 0,0-21 15,0 20-15,0 1 0,0 0 16,-21 0-16,-1 0 0,1 21 0,0 0 16,0 0-16,0 0 0,0 21 0,-22 0 15,22 0-15,0 0 0,0 1 16,0-1-16,-1 21 0,1-21 0,0 0 15,0 22-15,0-22 0,21 0 16,0 0-16,0 0 0,0 1 16,21-22-1,0 0-15,0 0 16,0 0-16,1 0 0,-1 0 0,0-22 16,0 1-16,0 0 0,0 0 0,22 0 15,-22 0-15,0-1 0,-21 1 16,21 0-16,0 0 0,-21 0 0,22 0 15,-22-22-15,0 22 0,0 0 16,0 0-16,0 42 16,0 0-1,0 0-15,0 0 0,0 1 16,0-1-16,0 21 0,0-21 0,0 0 16,0 22-16,0-22 0,0 0 15,0 0-15,0 0 0,0 1 0,0-1 16,0 0-16,21-21 15,0 0-15,0 0 0,0 0 16,0 0-16,1 0 0,20 0 16,-21-21-16,0 0 0,22-1 0,-22 22 15,0-42-15,21 21 0,1 0 0,-22-22 16,0 1-16,21 0 0,-21-1 0,1 1 16,-1 0-16,0-1 0,-21-20 15,0 21-15,21-1 0,-21 1 16,21 0-16,-21 20 0,0-20 0,0 21 15,0 0-15,0 42 32,-21 0-32,0 0 0,21 22 0,-21-22 15,0 21-15,21 0 0,-22 1 0,1 20 16,21-20-16,0-1 0,-21 21 0,0-20 16,21-1-16,0 0 0,0 1 15,0-1-15,0-21 0,0 22 0,0-22 16,0 0-16,0 0 0,0 0 0,0 0 15,21-21 1,0 0-16,0 0 0,1 0 16,20 0-16,-21-21 0,0 0 0,0 21 15,1-21-15,20-21 0,-21 20 0,21 1 16,-20-21-16,20 0 0,-21-1 0,21 1 16,-20 0-16,-1-22 0,0 22 15,0-1-15,0 1 0,0-21 0,-21 41 16,0-20-16,22 21 0,-22-21 0,0 20 15,0 44 17,0-1-32,0 21 0,-22-21 0,22 22 15,0-1-15,-21 21 0,0-20 16,21 20-16,0-20 0,-21-1 0,21 0 16,-21 1-16,0-1 0,21 0 15,0 1-15,0-22 0,0 0 0,0 0 16,0 0-16,0 0 0,0 1 0,0-1 15,21-21 1,0 0-16,0-21 16,0-1-16,0 1 15,1 0-15,-1 0 0,0 0 0,0 0 16</inkml:trace>
  <inkml:trace contextRef="#ctx0" brushRef="#br0" timeOffset="187975.94">17018 14563 0,'0'0'0,"0"21"0,-21-21 16,21 21-16,21-21 31,0 0-15,0 0-16,0 0 0,1-21 0,-1 21 16,0-21-16,21 0 0,-21 21 0,1-22 15,-1 1-15,0 21 0,-21-21 0,0 0 16,0 0-16,0 0 15,-21 21 1,0 0-16,-22 0 16,22 21-16,0 0 0,0 0 0,0 0 15,-1 0-15,22 1 0,0 20 16,-21-21-16,21 0 0,0 0 0,-21 1 16,21-1-16,0 0 0,0 0 0,0 0 15,0 0-15,21-21 0,0 22 0,1-22 16,-1 0-16,0 0 0,0 21 0,0-21 15,0 0-15,1 0 0,20 0 16,-21 0-16,0 0 0,0 0 0,1 0 16,-1-21-16,0 21 0,0-22 15,0 22-15,0-21 0,-21 0 0</inkml:trace>
  <inkml:trace contextRef="#ctx0" brushRef="#br0" timeOffset="188311.74">17505 14605 0,'21'-63'15,"-42"168"-15,63-232 0,-84 212 0,84-191 16,-21 85-16,-21 0 0,21 21 0,1-21 15,-1 21-15,0 0 0,21 0 16,-21-21-16,1 21 0,-1 0 0,21 0 16,-21 21-16,0-21 0,1 21 0,-1 0 15,0 0-15,0 22 0,-21-22 0,0 0 16,0 0-16,0 21 0,0-20 16,0-1-16,0 0 0,-21 0 15,0 0-15,0 0 0,-1-21 0,1 22 16,21-1-16,-21-21 0,0 0 0,21 21 15,-21-21-15,21-21 32,0 0-32,21-1 0,0 22 15,0-42-15,0 21 0,1 0 0,-1-22 16,0 22-16,0-21 0,0 21 0,0-22 16,1 22-16,-1 0 15,0-21-15,-21 21 0,21 21 0,0-22 0,0 1 16,1 21-16,-22-21 0,0 0 31</inkml:trace>
  <inkml:trace contextRef="#ctx0" brushRef="#br0" timeOffset="189361.15">19050 14330 0,'0'-21'16,"0"0"-16,0-1 0,0 1 0,0 0 15,0 0-15,0 0 0,0 0 0,0-1 16,-21 22 0,0 0-1,-1 0-15,-20 0 0,21 22 16,0-1-16,0 21 0,-1-21 0,1 22 16,0-22-16,-21 21 0,21 0 0,21-20 15,-22 20-15,22-21 0,0 21 16,0-20-16,0 20 0,0-21 15,0 0-15,22 0 0,-1 1 0,0-22 16,21 21-16,-21-21 0,22 0 0,-1 0 16,0 0-16,1 0 0,-1 0 0,0 0 15,22 0-15,-22-21 0,1-1 16,20 1-16,-21 0 0,22 0 0,-22-21 16,1-1-16,-1 22 0,0-21 0,-21-1 15,22-20-15,-43 21 0,0-1 0,0 1 16,0 0-16,0-1 0,0 1 15,0 0-15,-21 20 0,-1-20 0,-20 21 16,21 21-16,-21-21 0,20 21 16,1 0-16,-21 0 0,21 0 0,0 0 15,21 21 1,0 0-16,21-21 16,0 21-16,0-21 0,21 0 0,1 0 15,-22 0-15,21 0 0,1 0 0,-1 0 16,0 0-16,1 0 0,-1 0 15,-21-21-15,21 0 0,1 21 0,-22-21 16,0 21-16,0-21 0,0-1 0,1-20 31,-22 21-31,0 0 0,-22 21 16,1 0 0,0 0-16,0 0 0,0 21 15,0 21-15,-1-21 0,22 1 16,-21 20-16,0 0 0,0-21 0,0 22 15,0 20-15,21-20 0,-22-1 0,1 21 16,21 1-16,-21-22 0,0 22 0,21-1 16,0 1-16,-21-1 0,0-20 15,-1 20-15,22 1 0,-21-1 0,0 1 16,21-1-16,-21 1 0,0-1 16,0 1-16,-1-1 0,22 22 0,-21-22 15,0 1-15,0-1 0,0 1 0,0 20 16,-1-20-16,1-1 0,21 1 15,-21-1-15,0 1 0,0-1 0,0 1 16,-1-22-16,1 1 0,0-1 0,0-21 16,0 0-16,0 0 0,-1 1 0,1-22 15,0 0-15,-21 0 0,21 0 0,-1-22 16,-20 1-16,21 0 0,-21 0 0,-1 0 16,1 0-16,0-1 0,-1 1 15,1 0-15,21-21 0,-22 21 16,1-1-16,21-20 0,0 21 0,0-21 15,21 20-15,0-20 0,0 0 0,0 21 0,0-22 16,0 1-16,21 21 0,-21-22 0,42 1 16,-21 0-16,22-22 15,-22 22-15,21-22 0,0 1 0,1-1 16,20 1-16</inkml:trace>
  <inkml:trace contextRef="#ctx0" brushRef="#br0" timeOffset="189763.92">20955 13610 0,'0'0'0,"21"-42"16,-21 63-1,0 0-15,0 0 16,0 22-16,0-1 0,0 0 16,-21 22-16,0-22 0,0 22 15,-1-22-15,22 0 0,-42 22 0,21-22 16,0 1-16,0 20 0,-1-21 0,-20 1 15,21-1-15,0-21 0,-22 22 0,22-22 16,0 21-16,0-21 0,0 0 16,21 1-16,21-22 31,0-22-31,0 1 0,0 0 16,1 0-16,-1-21 0,21 20 15</inkml:trace>
  <inkml:trace contextRef="#ctx0" brushRef="#br0" timeOffset="190265.47">21251 13674 0,'0'0'0,"0"-21"0,0-1 0,0 1 0,0 42 32,0 1-32,0-1 0,0 21 15,0-21-15,0 22 0,0-1 16,-21 0-16,21 22 0,-21-22 0,21 0 15,-21 1-15,21 20 0,0-20 0,-21-1 16,-1 0-16,1-21 0,21 22 16,-21-1-16,0-21 0,21 0 15,0 1-15,-21-1 0,0 0 0,21 0 16,0-42 15,0 0-15,0 0-16,0-1 0,21-20 0,0 21 15,0-21-15,0 20 0,0 1 0,1-21 16,-1 21-16,0 0 0,21-22 0,-21 22 16,22 0-16,-22 21 0,0-21 15,21 21-15,-20 0 0,-1 0 0,0 0 16,0 0-16,0 21 0,-21 0 0,0 0 16,21 0-16,-21 1 0,0-1 0,0 21 15,0-21-15,0 22 16,0-22-16,-21 0 0,21 21 0,-21-21 15,0 1-15,21-1 0,-21 0 0,21 0 16,-21 0-16,-1-21 0,22 21 16,0 1-16,22-44 47,-1 1-47,0 0 0,0 0 0,0 0 15</inkml:trace>
  <inkml:trace contextRef="#ctx0" brushRef="#br0" timeOffset="190676.5">21780 14245 0,'22'0'31,"-1"0"-15,0 0-16,0 0 15,0 0-15,0 0 0,1 0 0,-1 0 16,0-21-16,0 21 0,0-21 15,0 21-15,1-21 0,-1 21 0,0-21 16,0-1-16,0 1 0,-21 0 16,0 0-16,0 0 0,0 0 0,-21 21 31,0 0-31,0 0 0,0 0 16,-22 21-16,22 0 0,-21 0 0,21 0 15,-1 22-15,-20-1 0,21-21 0,0 21 16,0 1-16,-1-1 0,22 0 15,0-20-15,0 20 0,0-21 0,0 21 16,0-20-16,0-1 0,0 0 0,22 0 16,-1 0-16,0-21 0,0 21 0,0-21 15,0 0-15,22 0 0,-22 0 16,21 0-16,-21 0 0,22 0 0,-1 0 16,-21-21-16,22 0 0,-1 0 0,-21 0 15,0 0-15,22-1 0,-22 1 16,-21 0-16,0-21 0,21 21 15,-21-1-15,0 1 0</inkml:trace>
  <inkml:trace contextRef="#ctx0" brushRef="#br0" timeOffset="190928.37">20743 14055 0,'0'0'0,"-42"0"0,63 0 47,0 0-47,22 0 0,-22 0 0,21 0 16,22 0-16,-22 0 0,0 0 0,22 0 16,-22 0-16,0 0 0,22 0 15,-22 0-15,1 0 0,-1 0 0,-21-21 16,21 21-16,-20 0 0,-1 0 0,0-22 15,0 22-15,21-21 0</inkml:trace>
  <inkml:trace contextRef="#ctx0" brushRef="#br0" timeOffset="191895.95">23304 14034 0,'22'0'16,"-1"0"0,0 0-16,0-22 0,0 22 0,22-21 15,-1 21-15,-21-21 0,21 0 16,1 21-16,-1-21 0,-21 0 0,22-1 16,-22 22-16,-21-21 0,0 0 0,0 0 15,0 0-15,0 0 0,-21-1 16,-1 1-16,-20 21 0,21 0 15,-21 0-15,-1 0 0,1 0 0,0 0 16,-1 21-16,1 1 0,21-1 16,-22 0-16,22 0 0,0 0 15,0 22-15,0-22 0,21 21 0,0-21 16,0 22-16,0-22 0,0 0 0,0 0 16,21 0-16,0 0 0,0 1 0,22-1 15,-22-21-15,0 21 0,21-21 16,-21 0-16,1 0 0,20 21 0,-21-21 15,0 0-15,0 0 0,1 0 0,-1 0 16,-42 0 15,-22 0-31,22 0 0,0 0 16,-21 0-16,20 21 0,1 0 0,-21 1 0,21-1 16,0 0-16,-1 0 0,1 0 15,0 0-15,0 22 0,0-22 16,21 0-16,0 21 0,0-20 0,0-1 15,0 0-15,0 0 0,0 0 0,21-21 16,0 21-16,0-21 0,0 0 0,1 0 16,20 0-16,0 0 0,1 0 15,-1 0-15,0 0 0,1 0 0,-1-21 16,21 0-16,1 0 0,-22 0 0,22 0 16,-22-1-16,22-20 0,-22 0 15,0 21-15,-21-22 0,22-20 16,-22 20-16,21 1 0,-21 0 0,1-1 15,-22-20-15,21 21 0,-21-1 0,21 1 16,-21 0-16,21-1 0,-21 1 16,0 21-16,0 0 0,0-1 0,0 1 15,0 42-15,0 1 16,0-1-16,0 21 0,-21-21 0,0 22 16,0 20-16,21-21 0,-22 1 15,1 20-15,0-20 0,21 20 16,-21-21-16,0 1 0,21-1 0,0 0 15,-21 1-15,-1-1 0,22-21 0,-21 0 16,21 1-16,0-1 0,0 0 16,0 0-16,0 0 15,21-21 1,-21-21-16,22 0 16,-1 21-16,-21-21 0,21 0 15,0-1-15,0 1 0</inkml:trace>
  <inkml:trace contextRef="#ctx0" brushRef="#br0" timeOffset="192916.36">24299 14372 0,'0'0'0,"-21"21"16,0 1-16,42-22 47,0 0-47,0 0 0,1 0 0,-1-22 15,21 22-15,-21-21 0,0 21 0,1-21 16,-1 0-16,21 21 0,-21-21 16,-21 0-16,21-1 0,-21 1 15,0 0-15,-21 21 16,0 0-16,0 0 16,0 0-16,0 21 0,-1 0 15,1-21-15,21 43 0,-21-22 16,0 0-16,21 0 0,-21 0 0,21 1 15,0-1-15,0 0 0,0 0 0,0 0 16,0 0-16,0 1 0,0-1 0,21 0 16,0-21-16,0 0 15,0 0-15,1 0 0,-1 0 0,0 0 16,21 0-16,-21 0 0,1 0 0,20 0 16,-21-21-16,0 0 0,0 21 15,1-22-15,-1 1 0,0 0 0,0-21 16,-21 21-16,0-1 0,21-20 0,-21 21 15,21 0-15,-21 0 0,0-1 16,0 44 15,0-1-31,0 0 0,0 0 0,0 0 16,0 0-16,-21 22 0,21-22 0,-21 0 16,21 0-16,-21 0 0,21 1 15,0-1-15,0 0 0,-21 0 0,0 0 16,21 0-1,-22-21 1,22-21 0,0 0-16,0 0 15,0 0-15,0 0 16,0-1-16,22 1 0,-22 0 0,21-21 16,0 21-16,0-1 0,0-20 15,0 21-15,1 0 0,-1 0 0,0-1 16,0 1-16,0 21 0,0 0 0,1 0 15,-1 0-15,-21 21 0,21 1 16,0-1-16,-21 0 0,0 0 16,0 21-16,0-20 0,0-1 0,0 0 15,0 0-15,0 0 0,0 0 0,0 1 16,0-1-16,0 0 0,0 0 0,0 0 16,-21-21-1,0 0 1,21-21-1,0 0 1,0 0-16,0 0 16,0-1-16,21 1 0,0-21 0,0 21 15,0-22-15,1 22 0,20-21 0,-21 21 16,0 0-16,22-22 0,-22 43 16,0-21-16,21 0 0,-21 21 0,1 0 15,-1 0-15,0 21 0,-21 0 0,0 0 16,21 22-16,-21-22 0,0 21 0,0-21 15,0 22-15,0-22 0,0 0 16,0 21-16,-21-20 0,0-1 16,21 0-16,0 0 0,-21 0 0,-1-21 15,22 21-15,-21-21 0,21 22 16,0-44 15,21 22-31,1-21 16,-22 0-16,21 0 0,0 21 0</inkml:trace>
  <inkml:trace contextRef="#ctx0" brushRef="#br0" timeOffset="193260.17">25506 14415 0,'21'0'31,"0"0"-31,0-22 0,0 22 16,1-21-16,-1 21 0,0-21 15,0 21-15,-21-21 0,21 21 0,0-21 16,-21 0-16,22 21 0,-22-22 16,0 1-16,-22 21 15,1 0 1,0 0-16,0 21 0,0 1 16,0-1-16,-1 0 0,22 21 15,-21-21-15,21 1 0,-21-1 0,21 21 16,-21-21-16,21 0 0,0 1 15,0-1-15,0 0 0,0 0 0,0 0 16,0 0-16,21-21 16,0 22-16,0-22 0,1 0 15,-1 0-15,0 0 0,0 0 16,0 0-16,0-22 0,1 22 0,-1-21 16,0 0-16,0 0 0</inkml:trace>
  <inkml:trace contextRef="#ctx0" brushRef="#br0" timeOffset="193724.42">25929 14351 0,'21'-42'16,"-63"190"-16,63-254 0,0 43 0,-21 41 16,0 44-1,0-1-15,0 0 16,0 0-16,0 0 0,0 0 0,0 22 16,0-22-16,-21 0 0,21 0 15,-21 0-15,21 1 0,0-1 0,-21 0 16,0 0-16,21 0 0,-22 0 0,22 1 15,-21-22-15,21 21 16,-21-21-16,21-21 31,0-1-15,21 1-16,0 0 16,-21 0-16,22 0 0,-1 0 0,0-22 15,0 22-15,0-21 0,22-1 0,-22 22 16,21-21-16,-21 21 0,0 0 0,1 21 15,-1-22-15,0 22 0,0 0 16,0 0-16,-21 22 0,0-1 16,0 0-16,0 0 0,0 0 0,0 22 15,0-22-15,0 0 0,0 21 0,-21-21 16,21 1-16,0-1 0,-21 0 16,0 0-16,21 0 0,0 0 15,0 1-15,-21-22 0,21 21 0,0-42 63,21-1-63,0-20 15,0 21-15,0 0 0</inkml:trace>
  <inkml:trace contextRef="#ctx0" brushRef="#br0" timeOffset="194048.23">26522 14076 0,'0'0'0,"0"-42"0,0 20 0,0 1 15,21 0-15,-21 0 0,-21 21 32,21 21-32,-21 0 15,21 0-15,0 1 0,-22-1 0,1 21 16,21-21-16,0 22 0,0-1 16,-21 0-16,21 1 0,-21-1 0,0 0 15,21 1-15,0-1 0,-21 0 0,21-21 16,-22 22-16,1-22 0,21 21 15,0-21-15,0 1 0,0-1 0,0 0 16,0 0-16,21-21 31,1 0-31,-1 0 16,0 0-16,0-21 0,0 21 16,0-21-16,1 0 0,-1-1 0,0 1 15,0 0-15,-21 0 0,21 0 16,-21 0-16,0-1 0,0 1 15,0-21-15</inkml:trace>
  <inkml:trace contextRef="#ctx0" brushRef="#br0" timeOffset="194268.55">26331 14288 0,'21'0'15,"1"0"-15,-1 0 16,0 0-16,21 0 15,-21-22-15,1 22 0,20 0 0,-21 0 16,21 0-16,-20 0 0,-1 0 0,0 0 16,0 0-16,0 0 0,0 0 15,-63 0 1,21 0 0,0 0-16,0 0 0,-22 0 0,1 0 15,-22 22-15</inkml:trace>
  <inkml:trace contextRef="#ctx0" brushRef="#br0" timeOffset="195731.6">15663 15685 0</inkml:trace>
  <inkml:trace contextRef="#ctx0" brushRef="#br0" timeOffset="196796.82">15663 15706 0,'0'-21'31,"0"-1"-16,0 1 1,0 0 0,0 0-1,0 0 1,0 0-16,0-1 31,0 1-15,0 0-1,0 0 1,0 42 15,0 0-31,0 22 0,0-22 16,0 0-16,0 21 0,-21-21 16,21 22-16,0-1 0,0 0 0,0 1 15,-21-1-15,21 0 0,-21 22 0,21-22 16,-21 1-16,-1-1 0,22 0 15,-21 1-15,0-1 0,21 0 16,0-21-16,-21 1 0,0 20 0,21-21 16,-21 0-16,21 0 0,0 1 15,0-44 48,0 1-32,0 0-15,21 21-1,-21-21-15,0 0 32,0 0-17,0-1 1,0 1-16,0 0 15,21 21-15,-21-21 0,21 0 0,0 0 16,-21-1-16,21 1 0,1 0 16,-1 0-16,0 0 0,0 0 0,0-22 15,0 22-15,22 0 0,-22 21 0,0-21 16,0 21-16,0 0 16,1 0-16,-1 21 0,-21 0 15,21 0-15,-21 0 0,21 22 0,-21-22 16,0 21-16,0 1 0,0-22 0,0 0 15,0 21-15,0-21 0,0 1 16,0-1-16,0 0 0,0 0 0,0 0 16,-21-21-16,21 21 0,-21-21 0,21 22 15,0-44 32,21 1-47,-21 0 16,21 21-16,0-21 0,0 21 15</inkml:trace>
  <inkml:trace contextRef="#ctx0" brushRef="#br0" timeOffset="199368.01">16362 16171 0,'0'0'0,"0"-21"0,21 0 15,-21 0-15,0 0 0,0 0 16,0-22-16,0 22 0,0 0 0,0 0 15,0 0-15,-21-1 0,0 22 16,21-21-16,-22 21 0,1 0 0,0 0 16,0 0-16,0 21 0,0 1 15,-1-1-15,1 0 0,0 21 0,0-21 16,0 22-16,0-22 0,-1 21 16,1 1-16,21-22 0,-21 21 15,21-21-15,-21 43 16,21-43-16,0 0 0,0 0 0,21-21 15,0 0-15,0 0 16,1 0-16,-1 0 0,0 0 16,21 0-16,-21 0 0,22-21 0,-22 0 15,21 0-15,-21 0 0,22-1 0,-22 1 16,0 0-16,0-21 0,0 21 16,1-1-16,-22 1 0,21-21 0,-21 21 15,0 0-15,0-1 0,0 1 0,-21 42 47,21 1-47,-22-1 0,22 0 0,-21 0 16,21 21-16,0-20 0,0-1 0,0 0 15,0 0-15,0 0 0,0 0 0,0 1 16,0-1-16,0 0 0,21-21 16,1 21-16,-1-21 0,0 0 0,21 0 15,-21 0-15,22 0 0,-22 0 0,0 0 16,21 0-16,1-21 0,-22 0 15,21 21-15,-21-21 0,22-1 16,-22 1-16,0 0 0,0 0 0,0 0 16,1 0-16,-1-1 0,-21 1 0,0 0 15,0 0-15,0 0 16,0 42 0,0 0-16,0 0 15,-21 0-15,21 22 0,-22-22 0,22 0 16,-21 0-16,21 0 0,0 1 15,0-1-15,-21 0 0,21 0 0,-21-21 16,21 21-16,0 0 0,0 1 31,0-44-15,0 1 0,21 0-16,0 0 0,0 0 15,1 0-15,-22-1 0,21 1 16,0 0-16,0-21 0,0 21 0,0-1 15,1 1-15,20 0 0,-21 0 0,0 21 16,0 0-16,1 0 0,-1 0 16,-21 21-16,21 0 15,-21 0-15,0 1 0,0-1 16,0 0-16,0 0 0,0 0 0,0 0 16,21 1-16,0-1 15,0 0-15,1-21 16,-1 0-16,21 21 0,-21-21 0,22 0 15,-1 0-15,0 0 0,1 0 0,-1 0 16,21 0-16,-20 0 0,-1 0 0,0 0 16,22 0-16,-22 0 0,1-21 15,-22 21-15,21-21 0,-21 0 0,0-1 16,1 22-16,-1-21 0,-21-21 0,21 21 16,-21 0-16,0-1 0,0-20 0,0 21 15,-21 0-15,0 0 0,-1-1 16,1 22-16,0 0 0,0 0 0,0 0 15,0 0-15,-1 0 0,1 22 16,-21-22-16,21 21 0,0 0 16,-1 0-16,1 0 0,0 22 0,0-22 15,21 0-15,0 0 0,0 0 0,0 0 16,0 1-16,0-1 0,0 0 16,0 0-16,21-21 15,0 21-15,0-21 0,1 0 0,-1 0 16,0 0-16,0 0 0,0 0 0,0 0 15,1 0-15,-1 0 0,0-21 0,0 0 16,0 0-16,0 21 0,1-21 16,-1-1-16,0 1 0,0-21 15,0 21-15,0-22 0,-21 1 0,22 0 16,-1-1-16,0 1 0,-21 0 0,21-22 16,-21 22-16,0 0 0,21-1 15,-21 1-15,21 0 0,-21-1 0,0 22 16,0-21-16,0 21 0,0-1 15,0 44 1,-21-1-16,21 0 16,-21 0-16,21 21 0,-21 1 0,0-1 15,21 0-15,0 1 0,0-1 0,-21 0 16,21 1-16,0-1 0,-22 0 0,22 1 16,0-1-16,0-21 15,0 22-15,0-22 0,0 0 0,0 0 16,0 0-16,22 0 0,-1 1 0,0-1 15,0-21-15,0 0 0,0 21 16,1-21-16,20 0 0,-21 0 16,0 0-16,0 0 0,22-21 0,-22 0 15,21 21-15,-21-22 0,22 1 0,-22 0 16,21 0-16,-21-21 0,1-1 0,20 1 16,-21 0-16,0-1 0,0 1 15,1-22-15,-22 22 0,21 0 0,0-22 16,-21 22-16,21 0 0,-21-1 0,0 22 15,0-21-15,0 21 16,0-1-16,0 44 31,-21-1-31,21 0 0,-21 21 0,21-21 16,-21 22-16,-1-22 0,22 21 16,0 1-16,0-1 0,0 0 0,-21 1 15,21-1-15,0 0 0,0-21 0,0 22 16,0-1-16,0-21 0,0 22 0,0-22 15,0 0-15,0 0 0,0 0 16,21 0-16,-21 1 0,22-1 0,-1 0 16,0-21-16,0 21 0,0-21 0,22 0 15,-22 21-15,0-21 0,21 0 16,-21 0-16,22 0 0,-1 0 16,-21 0-16,22 0 0,-1-21 0,0 0 15,-21 21-15,22-21 0,-1 0 0,-21-1 16,0 1-16,1-21 0,-1 21 0,0 0 15,0-22-15,-21 22 0,21-21 16,-21 21-16,0-1 0,0 1 0,0 0 16,0 0-16,-21 21 15,0 0 1,0 0-16,21 21 0,-21 0 0,-1 0 16,1 1-16,21-1 0,-21 21 15,21-21-15,-21 0 0,21 1 16,0-1-16,0 0 15,0 0-15,0 0 0,0 0 0,21 1 16,0-22-16,0 0 0,1 21 16,-1-21-16,0 0 0,0 21 0,21-21 15,1 0-15,-1 0 0,-21 0 16,43 21-16,-22-21 0,0 0 0,1 0 16,-1 0-16,0 0 0,22 0 0,-22 0 15,1-21-15,-1 0 0,-21 21 16,21-21-16,-20-1 0,-1 1 0,0-21 15,0 21-15,0-22 0,0-20 16,-21 42-16,0-22 0,0 22 16,0 0-16,0-21 0,0 21 0,-21 21 15,0-22-15,0 1 0,0 21 16,0 0-16,-1 0 0,1 0 0,0 0 16,0 21-16,0 1 0,0-1 0,-1 0 15,1 0-15,0 21 0,0-20 16,21-1-16,-21 0 0,21 0 15,0 0-15,0 0 0,0 1 0,0-1 16,0 0-16,0 0 0,0 0 16,0 0-16,21 1 15,0-22-15,0 0 0,0 0 16,1 0-16,-1 0 16,0 0-16,0 0 0,0 0 0,0 0 15,1 0-15,-1-22 0,0 1 0,0 0 16,0 0-16,0 0 0,1 0 15,-22-22-15,21 22 0,0-21 0,0-1 16,0-20-16,0 21 0,1-22 0,-1 22 16,0-22-16,21 22 0,-21-22 15,1 1-15,-1 21 0,0-22 16,0 22-16,21-43 0,-42 64 16,0-21-16,0 20 0,0 44 15,-21-1 1,0 0-16,0 21 0,0-21 15,-22 22-15,22 20 0,0-20 0,-21 41 16,21-20-16,-1-22 0,1 0 16,21 1-16,0-1 0,0 22 15,0-43-15,0 21 0,0 0 0,0-20 16,0 20-16,0-21 0,0 0 0,21 0 16,1 1-16,-1-22 0,0 21 15,0-21-15,0 0 0,0 21 0,22-21 16,-22 0-16,0 0 0,0 0 15,22 0-15,-22 0 0,0 0 0,21 0 16,-21 0-16,1 0 0,-1 0 16,0-21-16,0 21 0,0-21 15,-21-1 1,0 1-16</inkml:trace>
  <inkml:trace contextRef="#ctx0" brushRef="#br0" timeOffset="201608.95">19558 14076 0,'0'0'0,"0"-21"16,-21 21-16,21-21 0,-21 21 16,-1-22-16,1 22 15,0 0-15,0 0 0,0 0 16,0 0-16,-1 0 15,1 0-15,0 0 0,0 0 0,-21 0 16,20 22-16,1-1 0,0-21 16,0 21-16,0 0 0,0 0 0,-22 0 15,22 22-15,0-22 0,0 21 0,21-21 16,-21 22-16,-1-1 0,1-21 16,21 22-16,-21-22 0,21 21 0,0-21 15,0 22-15,0-22 0,0 0 0,0 0 16,0 0-16,0 0 0,21-21 0,0 22 15,1-22-15,-1 0 16,0 21-16,0-21 0,0 0 0,22 0 0,-22 0 16,21 0-16,-21 0 0,22-21 15,-1 21-15,0-22 0,1 1 16,-22 0-16,21 0 0,-21 0 0,0 0 16,1-1-16,-1-20 0,0 0 0,-21-1 15,0 1-15,0 21 0,0-21 0,0-1 16,0 1-16,0 0 0,-21-1 15,0 22-15,-1 0 0,1-21 0,0 42 16,0-22-16,0 22 0,-22-21 0,22 21 16,0 0-16,-21 0 0,21 21 15,-22 1-15,22-1 0,0 0 0,0 0 16,0 0-16,-1 0 0,22 1 0,-21-1 16,21 0-16,0 0 0,0 0 15,0 0-15,0 1 0,0-1 16,0 0-16,21 0 0,1-21 0,-22 21 15,21-21-15,0 21 0,0-21 16,0 0-16,0 0 0,1 0 16,-1 0-16,0 0 15,0 0-15,0 0 16</inkml:trace>
  <inkml:trace contextRef="#ctx0" brushRef="#br0" timeOffset="-213239.97">20701 7281 0,'0'0'0,"0"-21"0,0 0 47,0 42 31,0 0-78,0 1 0,0-1 16,0 0-16,0 0 16,0 0-1,0 0-15,0 1 0,0-1 16,0 0-16,21 0 0,0 0 16,0 0-16,-21 1 15,22-22-15,-1 0 16,-21 21-16,21-21 0,0 0 15,0 0 1,0 0-16,-21 21 0,22-21 0,-1 0 16,0 0-16,0 0 15,0 0-15,0 0 0,1 0 16,-1 0-16,0 0 16,0 0-16,0 0 0,0 0 15,1 0-15,-1 0 0,-21-21 0,21 21 16,0 0-16,0 0 0,-21-21 0,21 21 15,1 0-15,-1-22 0,0 22 16,-21-21-16,21 21 0,0-21 16,0 21-16,-21-21 0,22 21 15,-1-21-15,0 21 0,0-21 0,-21-1 16,21 22-16,0-21 0,1 21 0,-22-21 16,21 21-16,0 0 0,0-21 15,0 21-15,0 0 0,1-21 16,-1 21-16,0 0 0,0-21 0,0 21 15,0 0-15,1 0 16,-1 0-16,0 21 31,0 0-31,0 0 16,0 0-16,-21 0 16,22-21-16,-22 22 15,21-1-15,0-21 16,-21 21-16,0 0 0,21 0 15,0 0-15,-21 1 16,0-1-16,21-21 0,-21 21 16,22-21-16,-1 21 0,0-21 15,-21 21-15,21-21 16,0 0-16,0 0 0,1 0 16,-1 0-16,0 0 15,0 0-15,0 0 0,0 0 16,1 0-16,-1 0 0,-21-21 15,21 21-15,0-21 16,0 0-16,0 0 0,1 21 16,-1-22-16,0 22 0,0-21 0,21 0 15,-20 21-15,-1-21 0,0 21 0,0 0 16,0-21-16,0 21 0,1 0 16,-1 0-16,0-21 0,0 21 0,21 0 15,-20 0-15,-1-22 0,0 22 0,0 0 16,0 0-16,0 0 0,1 0 0,-1-21 15,0 21-15,0 0 16,0 0-16,0 0 16,1 0-16,-22 21 15,0 1 1,21-22-16,-21 21 0,0 0 16,0 0-16,21 0 15,-21 0-15,0 1 16,21-22-16,0 21 15,0-21 1,1 0-16,-1 0 16,0 0-16,0 0 15,0 0-15,0 0 0,1 0 16,-22-21-16,21 21 0,0 0 0,0-22 16,0 1-16,0 21 0,1-21 15,-1 21-15,0-21 0,0 0 16,21 21-16,-20-21 0,-1 21 0,0-22 15,0 1-15,0 21 0,0-21 0,1 21 16,20-21-16,-21 21 0,0-21 0,0 0 16,1 21-16,-1 0 0,0-22 15,0 22-15,0 0 0,0 0 0,1 0 16,-1 0-16,0 0 0,0 0 16,0 0-16,-21 22 15,21-1-15,-21 0 16,0 0-16,0 0 0,0 0 15,0 1-15,0-1 0,22 0 16,-22 0-16,21-21 16,-21 21-16,0 0 0,21-21 15,0 22-15,0-1 16,0-21-16,1 0 0,-1 0 16,0 0-16,0 0 0,0 0 15,0 0-15,1 0 16,-1 0-16,0 0 0,0-21 15,0-1-15,0 22 0,1-21 0,-1 21 16,0-21-16,0 0 0,0 21 16,0-21-16,1 0 0,-1 21 0,0-22 15,0 1-15,0 21 0,0 0 0,1-21 16,-1 21-16,0 0 16,0 0-16,0 0 0,0 0 15,1 0-15,-1 0 0,0 0 16,0 0-16,0 0 0,0 0 0,1 0 15,-1 0-15,0 0 0,0 21 16,0-21-16,-21 21 0,21-21 16,1 22-16,-1-22 15,0 0-15,-21 21 0,21-21 16,0 0-16,0 0 16,1 0-1,-1 0-15,0 0 0,0 0 16,0 0-16,0 0 0,1-21 15,-1 21-15,0-22 0,0 22 16,0-21 0,-21 0-16,21 0 15,-21 0-15,0 0 16,-21-1 0</inkml:trace>
  <inkml:trace contextRef="#ctx0" brushRef="#br0" timeOffset="-210764.06">20913 7430 0,'-22'0'32,"22"21"14,0 0-30,0 0-16,0 0 0,0 0 16,0 1-16,0-1 0,0 0 15,0 0-15,0 0 0,0 0 0,0 1 16,22-1-16,-22 0 16,21 0-16,-21 0 15,21-21-15,0 0 0,0 0 16,0 0-16,1 0 15,-1 0-15,0 0 0,0 0 16,0 0-16,0 0 16,1 0-16,-22-21 0,21 0 0,0 21 15,0-21-15,0 21 0,0-21 0,1-1 16,-22 1-16,21 21 0,0-21 0,0 0 16,0 0-16,0 0 0,1-1 15,-1 1-15,0 0 0,0 21 16,0-21-16,0 0 0,1 0 0,-1 21 15,0-22-15,0 22 0,0 0 0,0-21 16,1 21-16,-22-21 0,21 21 0,0 0 16,0 0-1,0 0-15,0 0 0,1 0 16,-1 21-16,-21 0 0,21-21 0,0 22 16,0-1-16,-21 0 0,21-21 0,-21 21 15,22 0-15,-22 0 0,21 1 16,-21-1-16,21 0 0,-21 0 15,0 0 1,21 0-16,0 1 16,-21-1-16,21 0 15,1-21 1,-1 0-16,-21 21 0,21-21 16,0 0-16,0 21 15,0-21-15,1 0 0,-1 0 16,0 0-16,0 0 0,0 0 0,0 0 15,1 0-15,-1 0 0,-21-21 16,21 21-16,0-21 0,0 21 16,0-21-16,1 0 0,-1 21 0,0-22 15,0 22-15,0-21 0,22 0 16,-22 21-16,0-21 0,21 0 0,-21 21 16,22-21-16,-1 21 0,-21 0 15,22-22-15,-22 22 0,21 0 0,-21-21 16,22 21-16,-22 0 0,0 0 0,21 0 15,-21-21-15,1 21 0,-1 0 0,0 0 16,0 0 0,-21 21-16,21-21 15,-21 21-15,0 1 0,21-1 16,-21 0-16,0 0 16,0 0-16,22 0 15,-1-21-15,-21 22 16,21-22-16,-21 21 15,21-21-15,0 0 16,0 0-16,1 0 16,-1 0-1,0-21-15,0-1 0,0 1 16,0 21-16,1-21 0,-1 21 16,0-21-16,0 0 0,21 0 0,-20 21 15,-1-22-15,0 1 0,0 0 16,21 21-16,-20-21 0,-1 0 0,0 21 15,0 0-15,0-21 0,0 21 0,1 0 16,-1 0-16,0 0 0,0 0 16,0 0-16,0 21 15,-21 0 1,22 0-16,-22 0 0,21 0 16,-21 1-16,0-1 15,21-21-15,-21 21 16,21-21-16,-21 21 15,21-21 1,0 0-16,1 0 16,-1 0-1,0 0 1,0 0-16,0 0 0,-21-21 0,21 21 16,1-21-16,-1 21 0,0-21 0,0-1 15,0 1-15,22 21 0,-22-21 0,0 0 16,0 0-16,0 21 0,0-21 15,1 21-15,-1-22 0,0 1 16,0 21-16,0 0 16,0 0-16,1 0 15,-1 0 1,0 0-16,-21 21 16,21-21-16,-21 22 0,0-1 15,0 0-15,21-21 0,-21 21 16,0 0-16,0 0 0,21-21 15,-21 22-15,0-1 16,0 0-16,22-21 16,-1 21-16,0-21 15,0 0 1,0 0-16,0 0 0,1 0 16,-1 0-16,0 0 15,0-21-15,-21 0 0,21 21 0,0-21 16,1 21-16,-1-22 0,0 22 0,0-21 15,-21 0-15,21 0 16,0 21-16,1-21 0,-1 0 0,0-1 16,0 1-16,0 0 0,0 21 0,1-21 15,-1 21-15,0-21 16,0 21-16,0 0 16,0 0-1,-21 21 1,0 0-1,0 0-15,0 0 16,0 1-16,0-1 0,0 0 31,0 0-31,22-21 16,-22 21-16,21-21 16,0 0 15,0 0-31,-21-21 15,0 0-15,21 21 0,-21-21 0,21 21 16,1-21-16,-22-1 0,21 1 0,0 0 16,0 21-16,-21-21 0,0 0 15,21 21-15,0-21 0,-21 42 47,0 0-31,0 0-16,0 0 15,0 0-15,-21 1 0,0-1 16,0-21-16,0 0 0,0 21 16,21 0-16,-22-21 0,1 0 15,0 0-15,0 21 0,-21-21 0,20 0 16</inkml:trace>
  <inkml:trace contextRef="#ctx0" brushRef="#br0" timeOffset="-198880.26">22331 4741 0,'-21'-21'0,"-1"21"16,1 0-1,21-21-15,21 21 78,1 0-62,-1 0 0,0 21-16,0 0 0,0-21 0,-21 22 15,21-22-15,1 21 0,20 0 0,-21-21 16,0 21-16,0 0 0,22-21 16,-22 21-16,0 1 0,0-1 0,22 0 15,-22 0-15,0 0 0,0 0 0,0 1 16,0-1-16,1 0 0,-1 0 15,0 21-15,0-20 0,0-1 16,0 21-16,1-21 0,-1 22 0,0-22 16,-21 0-16,21 21 0,0-21 15,0 1-15,1-1 0,-22 21 0,21-21 16,0 0-16,-21 1 0,0-1 0,21 0 16,0 21-16,-21-21 0,0 1 0,0-1 15,0 21-15,0-21 0,21 0 16,-21 22-16,0-22 0,0 21 0,0-21 15,0 22-15,0-22 0,0 0 0,0 21 16,-21-20-16,21-1 0,0 0 16,0 0-16,0 21 0,-21-20 0,21-1 15,-21 0-15,21 0 16,0 0-16,0 0 16,-21-21-16,21 22 15,0-44 32,0 1-47,-21 21 0,21-21 0,0 0 16,0 0-1,0 0-15,0-1 0,0 1 16,0 0-16,-22 0 0</inkml:trace>
  <inkml:trace contextRef="#ctx0" brushRef="#br0" timeOffset="-190523.79">22606 4995 0,'0'-21'0,"0"42"0,-21-42 16,21 0-16,0 0 0,-21 21 15,21-21-15,-22 21 0,22-21 16,-21 21-16,21-22 16,0 1-1,0 0 16,21 21 1,1 0-32,-1 0 0,0 0 0,0 0 15,0 0-15,0 0 0,1 0 16,-1 21-16,0 0 0,0-21 16,21 22-16,-20-1 0,-1-21 0,21 21 15,-21 0-15,0 0 0,1 0 0,20 1 16,-21-1-16,0 21 0,0-21 15,1 0-15,-1 22 0,0-22 0,-21 21 16,21-21-16,0 22 0,0-22 0,-21 21 16,0-21-16,22 22 0,-22-22 0,21 21 15,-21 1-15,21-22 0,-21 21 16,0 0-16,0 1 0,0-22 0,0 21 16,0 1-16,0-22 0,0 21 0,0-21 15,0 22-15,0-22 16,0 0-16,0 21 0,0-21 0,0 1 15,0-1-15,-21 0 0,21 0 0,-21-21 16,21 21-16,0 0 0,0 1 16,-22-22-16,22 21 15,-21-21 1,21-21 0,0-1-1,0 1 1,0 0-16,0 0 0,-21 0 0,21 0 15,0-1-15,0 1 0,0-21 0,0 21 16,0-22-16,0 22 0,-21-21 16,21 0-16,-21-1 0,21 1 15,0 0-15,-21-1 0,21 1 0,-22 0 16,1 20-16,21-20 0,-21 0 0,0-1 16,0 22-16,21-21 0,-21 21 15,-1-22-15,1 22 0,0-21 0,0 21 16,0-22-16,0 22 0,-1 0 0,1 0 15,0 0-15,0 0 0,21-1 16,-21 22-16,0-21 0,-1 0 16,1 0-16,0 0 0,0 21 0,21-21 0,-21-1 15,0 22-15,-1-21 0,22 0 16,-21 21 0,0 0-16,42 0 46,0 0-30,1 21-16,-1-21 16,0 21-16,0-21 0,0 22 0,0-1 15,22 0-15,-22 0 0,21 0 0,-21 22 16,22-22-16,-22 0 16,21 21-16,-21-21 0,22 1 0,-22 20 15,0-21-15,0 21 0,0-20 0,1 20 0,-1-21 16,-21 21-16,21-20 15,-21 20-15,21 0 0,-21 1 0,0-22 16,0 21-16,0 0 0,0 1 0,0-1 16,21 0-16,-21-20 0,0 20 0,0 0 15,0 1-15,0-22 0,0 21 16,0-21-16,0 0 0,0 22 0,0-22 16,-21 0-16,21 0 0,-21 0 0,21 1 15,0-1-15,-21 0 0,0 0 16,-1 0-1,22 0-15,-21-21 16,21 22-16,-21-22 0,21-22 63,0 1-48,0 0-15,0 0 16,0 0-16,0 0 0,0-22 15,0 22-15,0 0 0,0-21 0,0-1 16,0 1-16,0 0 0,0-1 0,0 1 16,0 0-16,0-1 0,0 1 15,0 0-15,-21-1 0,21 1 16,-21 0-16,0 20 0,21-20 0,-22 0 16,22 21-16,-21-22 0,0 22 0,21-21 15,-21 21-15,0-1 0,21-20 16,-21 21-16,-1-21 0,22 20 0,-21-20 15,0 21-15,0 0 0,0-22 0,21 22 16,-21 0-16,-1-21 0,1 21 16,0-1-16,0 1 0,0 0 0,0 0 15,-1 21-15,1-21 0,0 0 0,0-1 16,0 22-16,0-21 0,-1 21 16,1-21-16,0 21 0,0 0 15,21-21-15,0 0 0,-21 21 0,0 0 16,21-21-16,21 21 109,0 21-109,0-21 16,0 21-16,0 0 0,1 0 0,-1 0 15,21 1-15,-21-1 0,22 21 16,-1-21-16,-21 22 0,21-1 0,1 0 16,-1 1-16,0-1 0,-20 0 15,20 1-15,0-1 0,-21 21 0,1-20 16,-1-1-16,0 0 0,0 1 16,-21 20-16,0-20 0,21-1 0,-21 21 15,0-20-15,21-1 0,-21 0 0,0 1 16,0-1-16,0 0 0,0-20 0,0 20 15,0-21-15,0 21 0,-21-20 0,0-1 16,21 0-16,0 0 0,0 0 16,-21 0-16,21 1 0,-21-22 0,21 21 15,-21 0-15,21 0 16,0-42 46,0 0-62,0 0 0,0-1 16,0 1-16,0 0 0,0 0 16,0 0-16,0 0 0,0-22 0,0 1 15,0 21-15,0-22 0,21 1 0,-21 0 16,0-22-16,0 22 0,0 0 0,0-22 16,0 22-16,0-1 15,0 1-15,0 0 0,0-1 0,0 1 16,0 0-16,0 21 0,0-22 0,-21 1 15,21 21-15,0-22 0,0 22 16,-22-21-16,1 21 0,21 0 0,-21-1 16,0 1-16,21 0 0,-21 0 0,0 0 15,21 0-15,-22-1 0,22 1 16,-21 21-16,21-21 0,-21 21 0,21-21 16,0 42 30,21 0-46,0-21 16,1 21-16,-1 22 0,0-22 16,0 0-16,0 0 0,0 22 0,1-22 15,20 0-15,-21 21 0,0-21 0,0 22 16,1-1-16,-1-21 0,-21 22 16,21-22-16,0 21 0,0 0 0,-21-20 15,0 20-15,0 0 0,21 1 0,-21-1 16,22 0-16,-22 22 0,0-22 15,21 0-15,-21 1 0,0-1 0,0-21 16,0 22-16,0-1 0,0-21 0,0 21 16,0-20-16,0-1 0,0 0 15,0 0-15,0 0 0,0 0 16,0 1-16,0-1 0,0 0 0,0 0 16,0 0-1,0-42 32,0 0-31,0 0-16,0 0 0,0-1 0,0 1 15,0-21-15,0 21 0,0-22 16,0 1-16,0 0 0,0-1 0,0 1 16,0-21-16,-21 20 0,21-20 15,0 20-15,-22-20 0,22 21 0,-21-1 16,21-20-16,-21 20 0,0 1 15,21 0-15,-21-1 0,0 22 0,-1-21 16,1 0-16,0 20 0,0-20 0,-21 0 16,20 21-16,-20-22 0,21 1 15,-21 21-15,20-22 0,-20 22 0,21 0 16,0 0-16,0 0 0,-1 0 16,1-1-16,0 1 0,21 0 31,21 21 0,0 0-31,1 0 16,-1 21-16,-21 0 0,21-21 15,0 22-15,0-1 0,0 21 16,22-21-16,-22 0 0,0 22 0,43 20 16,-43-42-16,21 22 15,-21-22-15,22 21 0,-22-21 0,0 1 16,0-1-16,0 21 0,22-21 0,-22 0 15,0 1-15,21 41 0,-42-42 16,21 22-16,1-22 0,-22 0 16,0 21-16,21-21 0,-21 22 15,21-22-15,-21 21 0,0-21 0,0 22 16,0-1-16,0-21 0,0 22 0,0-1 16,0-21-16,0 21 0,0-20 0,0-1 15,0 21-15,0-21 0,0 0 16,-21 1-16,21-1 0,-21 0 0,21 0 15,0 0-15,-22 0 0,1 1 16,0-1-16,21 0 16,-21-21-1,21 21-15,-21-21 16,21-21 15,0 0-15,0 0-16,0-1 0,0 1 15,0 0-15,21 0 0,-21 0 0,0 0 16,0-22-16,0 22 0,21-21 0,-21-1 16,0 1-16,0 0 0,0-1 15,0-20-15,0 21 0,0-1 0,0-20 16,-21 20-16,0 1 0,0 0 0,21-1 16,-22 1-16,1 0 0,0-1 15,21 1-15,-21 0 0,0 21 0,0-1 16,21-20-16,0 21 0,-22 0 0,1 0 15,21-1 1,0 44 31,0-1-47,21 0 0,1 0 16,-22 0-16,21 0 0,0 22 0,0-22 15,-21 0-15,21 21 0,0-20 16,-21 20-16,22-21 0,-22 21 0,21-20 15,0-1-15,-21 21 0,0 0 0,0-20 16,21 20-16,-21 0 0,0 1 0,21-1 16,-21 0-16,0 1 0,0-1 15,0 0-15,0-21 0,0 22 16,0-1-16,0-21 0,0 0 0,0 22 16,0-22-16,0 0 0,0 0 0,0 0 15,0 1-15,0-1 16,0 0-16,0 0 0,0 0 15,-21-21-15,21 21 16,-21-21-16,0 0 16,21 22-1,-21-22-15,-1 0 16,1 0-16,0 0 16,0 0-16,0 0 0,0 0 0,-1 0 15,1 0-15,0 0 16,0 0-16,0 0 15,0 0-15,-1 0 0,1 0 16,0 0-16,0 0 16,0 0-1,42 0 48,0 0-48,0 0 1,0 0-16,1 0 16,-1 0-16,0 0 0,0 0 0,-21-22 15,21 22-15,0 0 0,1 0 0,-1 0 16,0 0-16,0 0 0,0 0 16,0 0-16,1 0 0,-1 0 0,0 0 15,0 0-15,0 0 16,0 0-1,-42 0 17,0 0-17,0 0-15,0 0 16,0 22-16,-1-22 0,1 0 0,0 0 16,0 21-16,0-21 0,-22 0 15,22 0-15,0 0 0,-21 21 0,21-21 16,-22 0-16,22 0 0,0 0 0,-21 0 15,20 21-15,1-21 0,0 0 16,0 0 0,42 0 15,0 0-31,0 21 16,1-21-16,-1 0 0,0 0 15,0 0-15,0 0 0,0 0 16,1 0-16,-1 0 0,0 0 0,21 0 15,-21 0-15,1 0 0,-1 0 0,0 0 16,0 0-16,0 0 0,0 0 16,1 0-16,-1 0 0,0 0 0,0 0 31,-21 21-31,-21-21 31,0 0-31,0 22 0,-1-22 16,1 0-16,0 0 0,0 0 0,0 21 15,-22-21-15,1 0 0,21 0 0,-21 21 16,-1-21-16,1 0 0,21 0 16,-22 0-16,22 0 0,0 0 15,0 21-15,0-21 0,0 0 16,42 0 15,0 0-15,0 0-16,21 0 0,-20 0 15,-1 0-15,21 0 0,-21 0 0,22 0 16,-1-21-16,-21 21 0,21 0 0,1 0 16,-22-21-16,21 21 0,-21 0 15,22 0-15,-22-21 0,0 21 0,0 0 16,0 0-16,1 0 0,-1 0 16,0 0-16,0 0 15,-42 0 32,0 0-47,0 0 0,-1 0 16,-20 0-16,21 0 0,0 0 15,0 0-15,-22 0 0,22 0 16,-21 21-16,21-21 0,-1 0 0,-20 0 16,21 0-16,0 0 0,-22 21 0,22-21 15,0 0-15,0 0 16,42 0 15,0 0-15,0 0-16,1 0 0,-1 0 0,0 0 15,0 0-15,0 0 0,22-21 16,-22 21-16,21 0 0,-21 0 0,0 0 16,22 0-16,-22-21 0,0 21 0,21 0 15,-20 0-15,-1 0 0,0 0 0,0 0 16,0 0-1,-42 0 32,0 0-47,0 0 16,0 0 0,-1 0 15,22-22 0,0 1-15,0 0-1,0 0-15,0 0 0,0 0 16,22-1-16,-22 1 0,0 0 16,0 0-16,21 0 0,-21 0 15,0-1-15,0 1 0,0 0 0,0 0 16,0 0-16,21 0 0,-21-1 0,0-20 15,0 21-15,21-21 0,-21 20 0,0 1 16,0-21-16,0 21 0,0-22 16,0 22-16,0 0 0,0 0 0,0-21 15,21 42-15,-21-22 0,0 1 0,0 0 16,0 42 31,0 0-47,0 1 0,0-1 0,0 0 15,0 0-15,0 21 0,0-20 16,0 20-16,0-21 0,0 21 0,0-20 16,0 20-16,0-21 0,0 21 0,0-20 15,0-1-15,0 0 0,0 21 0,0-21 16,0 1-16,0-1 0,0 0 16,0 0-16,0 0 0,0 0 0,0 1 15,0-1-15,0 0 0,0 0 16,0 0-16,0 0 15,0-42 48,0 0-63,0 0 16,0 0-16,0 0 15,0-1-15,0 1 16,0 0-16,0 0 0,0 0 0,0 0 15,0-1-15,0 1 0,0 0 0,0 0 16,0 0-16,0-22 0,0 22 16,0 0-16,0-21 0,0-1 15,0 22-15,0-21 0,0 21 0,0-22 16,0 1-16,0 21 0,0-21 0,0-1 16,0 22-16,0 0 0,0 0 15,0 0-15,-21-22 0,21 22 16,0 0-16,0 0 0,-21 0 0,0-1 15,21 1-15,-21 21 0,21-21 16,0 0-16,-22 21 0,1-21 16,0 21-16,21-21 0,-21-1 0,0 22 15,21-21-15,-21 21 0,-1-21 0,1 0 16,0 21-16,21-21 0,-21 21 16,0-21-16,0-1 0,-1 22 15,1-21-15,0 21 0,0-21 0,0 0 16,0 0-16,-1 0 15,1-1-15,0 1 0,0 0 16,0 21-16,0-21 0,-1 21 16,1-21-16,0 21 15,0 0-15,0-21 0,0 21 0,-1 0 16,1-22-16,0 22 0,0-21 0,0 21 16,0-21-16,-1 21 0,1-21 15,0 21-15,0 0 0,0-21 0,0 0 16,-1 21-16,22-22 15,-21 22-15,0-21 16,0 21 0,0 0-16,21-21 15,-21 21-15,-1 0 16,1 0-16,21-21 0,-21 21 16,0 0-16,0 0 0,21-21 15,-21 21 1,-1 0-1,22-21 1,22 21 47,-1 21-63,0-21 15,0 21-15,0 0 0,0-21 16,22 21-16,-22-21 0,0 21 0,21-21 15,-20 22-15,41-1 16,-21-21-16,-20 21 0,-1-21 0,21 21 16,-21-21-16,0 0 0,-21 21 15,-21-21 32,0 0-47,0 0 16,0 0-16,0 0 0,-1 0 0,-20 0 15,21-21-15,0 21 0,-22 0 0,22-21 16,0 21-16,-21 0 0,21-21 16,-1 21-16,1 0 0,-21 0 0,21-21 15,0 21-15,21-22 0,-22 22 0,1 0 16,0 0-16,0-21 16,0 21-1,21-21-15,-21 21 16,-1 0-1,22 21 48,0 0-63,0 1 16,0-1-16,0 0 0,0 0 15,0 0-15,0 22 0,0-22 0,0 21 16,0-21-16,0 22 0,0-1 0,22 0 15,-22-21-15,21 22 0,-21-1 16,0 0-16,0-20 0,21 20 0,-21-21 16,21 21-16,-21 1 0,0-22 0,0 21 15,0-21-15,0 22 0,0-22 0,0 0 16,0 21-16,0-20 16,0-1-16,21 0 0,-21 0 0,0 0 15,0 0-15,0 1 0,0-1 16,0 0-16,0 0 31,0-42 16,0 0-31,0 0-16,21 21 15,-21-22-15,0 1 16,0 0-1,0 0 1,22 21-16,-22-21 16,0 0-16,0-1 15,21 1-15,-21 0 16,0 0-16,21 0 0,-21 0 16,0-22-16,0 22 0,0 0 0,0-21 15,0 20-15,0-20 0,0 21 16,0-21-16,0-1 0,0 1 15,0 0-15,0-1 0,0 22 0,0-21 16,0-1-16,0 1 0,0 0 16,0 21-16,0-22 0,0 22 0,0 0 15,-21-21-15,21 20 0,0 1 0,0 0 16,0 0-16,-21 21 0,21-21 16,0 0-1,21 21 32,0 0-47,0 0 0,0 0 16,0 0-16,1 0 0,-1 0 15,21 0-15,-21 0 0,22 0 0,20 0 16,-21 21-16,1-21 0,20 0 0,1 0 16,-1 21-16,1-21 0,-1 0 15,1 0-15,-1 21 0,-20-21 16,20 0-16,1 0 0,-1 0 0,-21 21 15,22-21-15,-1 0 0,-20 0 0,20 0 16,-20 0-16,20 21 0,-21-21 16,1 22-16,-1-22 0,0 0 0,1 0 15,-1 21-15,-21-21 0,22 0 0,-22 0 16,0 0-16,0 0 0,0 21 16,0-21-16,1 0 0,-1 0 15,-42 0 32,-1 0-47,1 0 0,-21 0 16,21 0-16,-22 0 0,-20 0 0,21-21 15,-22 21-15,22 0 0,-22 0 0,1-21 16,-1 21-16,1-22 0,-1 22 16,1 0-16,20 0 0,-20-21 0,-1 21 15,1 0-15,21 0 0,-22 0 0,22 0 16,-22 0-16,22 0 0,0 0 15,-1 0-15,1 0 0,0 0 16,-1 0-16,1 0 0,0 0 0,20 0 16,-20 0-16,21 0 0,-21 0 0,20 0 15,1-21-15,0 21 16,0 0-16,42 0 47,0 0-47,0 0 0,1 0 15,-1 0-15,21 0 0,-21 0 0,0 0 16,22 0-16,-1 0 0,-21 0 16,22 0-16,-1 0 0,21 0 15,-20 0-15,-1 0 0,0 0 0,22 0 16,-22 0-16,1 0 0,-1 0 0,0 0 16,1 0-16,-1 0 0,0 0 15,-21 0-15,1 0 0,20 0 0,-21 0 16,0 0-16,0 0 15,-42 0 1,0 0-16,0 0 16,0 0-16,-22 0 0,1 0 0,0 0 15,-1 0-15,-20 0 0,21 0 16,-22 0-16,1 0 0,-1 0 16,1 0-16,-1 0 0,22 0 0,-22 0 15,1 0-15,20 0 0,1 0 0,0 0 16,-1 0-16,1 0 0,21 0 15,-21 0-15,20 0 0,1 0 0,0 0 16,0 0-16,0 0 0,21 21 47,0 0-47,0 1 16,0-1-16,0 0 15,0 0-15,0 0 0,0 0 16,0 22-16,0-22 0,0 21 0,0 1 0,0-22 15,21 21-15,-21 0 16,0 1-16,0-22 0,0 21 0,0 1 16,0-22-16,0 21 0,0 0 0,0-20 15,0 20-15,0-21 0,0 21 0,0-20 16,0 20-16,0-21 0,0 21 16,0-20-16,0 20 0,0-21 0,0 0 15,0 0-15,0 1 0,0-1 16,0 0-16,0 0 0,0 0 15,0-42 32,0 0-31,0 0-16,0 0 0,0-1 0,0 1 16,21-21-16,-21 0 0,0 20 0,0-20 15,0 0-15,0-22 0,0 22 0,0 0 16,0-1-16,0 1 0,0-22 15,0 22-15,0 0 0,0-1 0,0 1 16,0 0-16,0 21 0,0-22 0,0 22 16,0 0-16,0 0 0,0 0 15,0-1-15,0 1 0,0 42 32,0 22-32,0-22 15,0 21-15,0-21 0,0 22 16,0-1-16,0 22 0,0-22 0,0 0 15,0 22-15,0-22 0,0 0 16,0 22-16,-21-22 0,0 1 0,21 20 16,-21-21-16,21-20 0,0 20 0,-22 0 15,1 1-15,21-22 0,0 0 16,0 0 0,0-42-1,0 0 1,0 0-16,0-1 0,0 1 0,0-21 15,21 0-15,-21 20 0,22-41 0,-22 21 16,0-1-16,21 1 0,0-64 16,0 64-16,-21-1 0,21 1 15,-21 0-15,0-22 16,0 43-16,21 21 0,-21 21 16,0 0-1,0 1-15,0-1 0,0 0 16,0 21-16,0-21 0,0 22 0,0-22 15,0 0-15,0 21 0,0-20 0,0-1 16,0 0-16,0 21 0,0-21 16,0 1-16,0-1 0,22-21 15,-1 21-15,0 0 0</inkml:trace>
  <inkml:trace contextRef="#ctx0" brushRef="#br0" timeOffset="-182539.86">12785 4382 0,'0'21'94,"0"0"-78,0 0-1,0 0-15,0 0 16,21 1-16,-21-1 16,21-21-16,0 21 0,-21 0 15,21-21-15,-21 21 0,0 0 0,21 1 16,1-22-16,-22 21 0,21 0 15,0-21-15,-21 21 0,21-21 16,0 21-16,0-21 0,1 21 16,-1-21-1,0 0-15,0 0 16,0 0-16,0 0 0,1 0 16,-1 0-16,0 0 0,0 0 15,0 0-15,0 0 0,1 0 16,-1 0-16,0 0 0,0-21 15,0 21-15,0-21 0,22 21 0,-22 0 16,0 0-16,0-21 0,0 21 0,1 0 16,-1 0-16,0-21 0,0 21 15,0-21-15,0 21 0,1 0 0,-1-22 16,21 22-16,-21 0 0,0-21 0,22 21 16,-22-21-16,21 21 0,1 0 15,-22-21-15,21 21 0,-21 0 16,22 0-16,-22-21 0,21 21 0,-21 0 15,0 0-15,1 0 0,20 0 0,-21 0 16,0-21-16,22 21 0,-22 0 16,0 0-16,21 0 0,-21 0 0,22 0 15,-22 0-15,0 0 0,21 0 0,-20 0 16,-1 0-16,0 0 0,21 0 16,-21 0-16,1 0 0,-1 0 0,0 0 15,0 0-15,0 0 16,0 0-16,1 0 0,-22 21 0,21-21 15,0 0-15,0 21 0,0-21 16,0 21-16,1-21 16,-1 21-16,0-21 0,0 21 15,0-21-15,0 0 0,-21 22 0,0-1 16,22 0-16,-1 0 16,-21 0-1,0 0 1,0 1 15,21-22 16,0-22-31,-21 1-16,21 21 15,-21-21-15,21 21 0,1-21 16,-1 0-16,0 21 0,0-21 15,0 21-15,0 0 0,-21-22 0,22 22 16,20 0-16,-21-21 0,0 21 16,0-21-16,1 21 0,20 0 0,-21 0 15,0-21-15,22 21 0,-22 0 0,21 0 16,0 0-16,-20 0 0,20-21 16,0 21-16,1 0 0,-22 0 15,21 0-15,0 0 0,-20 0 0,20 0 0,-21 0 16,21 0-16,-20 0 0,20 0 15,-21 21-15,21-21 0,-20 21 16,-1-21-16,21 21 0,-21-21 0,22 21 16,-22-21-16,21 22 0,0-22 0,-20 21 15,20-21-15,0 0 0,1 21 0,-22-21 16,21 0-16,0 0 0,1 21 16,-22-21-16,21 0 0,-21 0 0,22 0 15,-22 0-15,0 0 0,0 0 0,0 0 16,1 0-16,-1 0 0,0 0 15,0 0-15,0 0 0,0 0 0,1 0 16,-1-21-16,0 21 16,-21-21-16,21 21 0,-21-21 0,21-1 15,0 22-15,-21-21 16,22 21-16,-22-21 16,21 21-16,0 0 46,0 0-30</inkml:trace>
  <inkml:trace contextRef="#ctx0" brushRef="#br0" timeOffset="-177068.47">9906 14711 0,'0'0'0,"-21"0"16,0 0-16,-1 0 16,1 0-16,0 0 15,0 0-15,0 0 0,0 0 0,21-21 16,-22 21-16,1 0 0,0 0 0,0 0 15,0 0-15,0 0 16,-1 0-16,1 0 16,0 0-1,42 0 17,0 0-17,1 0-15,-1 0 0,0 0 16,21 0-16,1-21 0,-1 21 0,0 0 15,22 0-15,-1 0 0,1-22 16,-1 22-16,1-21 0,-1 21 0,1 0 16,-22-21-16,22 21 0,-1-21 0,1 21 15,-1-21-15,1 21 0,-1-21 0,1 21 16,-1-22-16,1 22 0,-1-21 16,1 21-16,-1 0 0,-21-21 0,22 0 15,-22 21-15,1 0 0,-1 0 0,0-21 16,1 21-16,-22 0 0,21 0 15,-21 0-15,0 0 0,1 0 0,-1-21 16,0 21 0,-42 0 31,0 21-47,-1-21 0,1 0 0,0 21 15,0 0-15,0-21 0,0 21 0,-22-21 16,22 21-16,-21-21 0,-1 22 15,1-22-15,0 0 0</inkml:trace>
  <inkml:trace contextRef="#ctx0" brushRef="#br0" timeOffset="-176440.83">9504 14838 0,'21'0'16,"0"0"-16,0 0 15,0 0-15,1 21 0,20-21 0,-21 0 16,21 0-16,22 0 0,-22 0 0,22 0 16,-1 0-16,1 0 0,-1 0 0,1 0 15,20 0-15,-20 0 0,21 0 16,-22-21-16,22 0 0,-1 21 15,1-21-15,0 21 0,21-22 0,-22 22 16,1 0-16,0 0 0,-1 0 0,-20 0 0,20 0 16,-20 0-16,-1 0 15,1 0-15,-22 0 0,1 0 0,-1 0 16,0 0-16,1 0 0,-22 0 0,0 0 16,0 0-16,0 0 0,0 0 0,-21-21 140,0 0-109</inkml:trace>
  <inkml:trace contextRef="#ctx0" brushRef="#br0" timeOffset="-173764.26">15028 15113 0,'0'0'0,"-21"0"16,21 21 46,21-21-62,0 0 0,1 0 16,20 0-16,0 0 0,1 0 15,-1 0-15,21 0 0,1 0 0,-1 0 16,1 0-16,-1 0 0,1 0 0,-1 0 16,22 0-16,-21 0 0,20 0 0,1 0 15,0-21-15,-1 21 0,22 0 16,-21 0-16,21 0 0,-1-21 0,-20 21 15,21 0-15,0 0 0,0-21 16,21 21-16,0 0 0,-22-21 0,22 21 16,0-22-16,0 22 0,-21 0 15,21 0-15,0-21 0,21 21 0,-21 0 16,0 0-16,0 0 0,22-21 0,-22 21 16,0 0-16,0 0 0,21 0 15,-21-21-15,21 21 0,-21 0 0,21 0 16,-21 0-16,0-21 0,21 21 0,0 0 15,1 0-15,-22 0 0,21 0 0,-21 0 16,0 0-16,21 0 0,-21 0 16,0 0-16,0 0 0,21 0 0,-42 0 15,21 0-15,-21 0 0,21 0 16,-21 0-16,-1 0 0,1 0 16,0 0-16,-21 0 0,21 0 0,-22 0 15,1 0-15,0 0 0,-1 0 0,-20 0 16,-1 0-16,1 0 0,-1 0 15,1 0-15,-22-21 0,22 21 0,-22 0 16,0 0-16,1 0 0,-22 0 0,21 0 16,-21 0-16,0-22 0,1 22 15,-44 0 63,1 0-78,0 0 0,0 0 16,0 0-16,0 0 0,-1 0 16,1 0-16,0 0 0,0 0 0,0 0 15,0 0-15,-1 0 0,1 0 16</inkml:trace>
  <inkml:trace contextRef="#ctx0" brushRef="#br0" timeOffset="-173060.65">23961 14309 0,'0'0'0,"-22"21"0,-20-21 15,0 0-15,21 0 16,-1 0-16,-20 0 0,21 0 0,63 0 47,-21 0-47,22 0 0,20 0 15,1 0-15,-1 0 0,22 0 0,0 0 16,20 0-16,1 0 0,21 0 16,0 21-16,0-21 0,0 21 0,21-21 15,-21 0-15,0 0 0,0 21 0,0-21 16,0 0-16,0 0 0,-21 0 15,0 0-15,-21 0 0,-1 0 0,-20 0 16,-1 0-16,1 0 0,-22 0 0,1 0 16,-1 0-16,-21 0 0,0 0 15,0 0-15,1 0 0,-44 0 47,1 0-47,0 0 16,0 0-16,-21 0 0,20 0 0,-20 0 15,0 0-15,-1-21 0,-20 21 0,21 0 16</inkml:trace>
  <inkml:trace contextRef="#ctx0" brushRef="#br0" timeOffset="-172752.82">24130 14393 0,'-42'22'0,"-1"-22"0,128-22 0,-191 44 0,85-22 16,21 21-16,21-21 16,0 0-16,22 0 0,-1 0 15,21 21-15,1-21 0,-1 0 0,22 0 16,0 21-16,21-21 0,-1 0 16,1 0-16,21 21 0,-21-21 15,-21 0-15,21 0 0,-1 0 0,-20 0 16,0 0-16,-1 0 0,-20 0 15,21 0-15,-22 0 0,1 0 0,-22 0 16,0 0-16,1-21 0,-22 21 0,21-21 16,-42 0-16,0 0 15,0-1-15,0 1 0,0 0 16,-42 0-16,21 0 0,-22-22 0</inkml:trace>
  <inkml:trace contextRef="#ctx0" brushRef="#br0" timeOffset="-171980.75">24024 13081 0,'0'0'0,"0"-21"0,-21 21 16,21 21 0,-21-21-16,21 21 0,-21 0 15,21 1-15,0 20 0,-22-21 16,1 0-16,0 0 0,0 1 0,0 20 16,21-21-16,-43 0 0,22 0 15,0 1-15,0-1 0,0-21 0,0 21 16,-1 0-16,1-21 0,0 0 0,21 21 15,-21-21-15,0 0 16,21-21-16,0 0 16,0 0-16,0 0 0,0-1 15,21 1-15,0-21 16,0 21-16,0 0 0,1-1 0,-1-20 16,21 21-16,-21 0 0,22 0 0,-1-1 15,-21 1-15,21 0 0,1 21 16,-22 0-16,21 0 0,-21 0 15,1 0-15,-1 0 0,0 0 0,0 21 16,-21 0-16,21 1 0,-21-1 16,0 0-16,0 21 0,0-21 0,0 1 15,-21-1-15,0 0 0,0 21 0,0-21 16,-1 1-16,22-1 0,-21-21 16,0 21-16,21-42 31,0 0-16,0-1-15,21 1 16,-21 0-16,21 0 0,1 0 16,-1 0-16,0-22 0,0 22 0,0-21 15,22 21-15,-22-1 0,0 1 16,21 0-16,-21 21 0,1 0 0,-1 0 16,21 0-16,-21 0 0,0 21 15,1 22-15,-22-22 0,0 0 16,0 0-16,0 21 0,0-20 0,0-1 15,0 0-15,0 21 0,-22-21 0,1 1 16,21-1-16,-21 0 0,21 0 16,-21-21-16,21 21 15,0-42 17,21 0-32,0 0 15</inkml:trace>
  <inkml:trace contextRef="#ctx0" brushRef="#br0" timeOffset="-171639.95">24553 13314 0,'21'0'0,"-42"0"0,64 0 15,-22 0-15,0 0 0,0 0 16,0-21-16,0 21 0,1 0 16,20-21-16,-21 21 0,0-22 15,0 1-15,1 21 0,-1-21 0,0 0 16,0 0-16,-21 0 0,0-1 15,0 1-15,0 0 0,0 0 0,0 0 16,-21 21-16,0 0 0,0 0 16,-1 0-16,1 0 0,0 0 15,0 21-15,0 0 0,0 0 0,-1 0 16,1 22-16,0-22 0,0 0 0,21 21 16,-21-20-16,21-1 0,0 21 15,0-21-15,0 0 0,0 1 0,0-1 16,21 0-16,0-21 0,0 21 0,0-21 15,1 0-15,-1 0 0,0 0 16,21 0-16,-21 0 0,22 0 16,-22 0-16,21 0 0,1 0 0,-22-21 15,21 0-15,-21 0 0,22-1 0,-22 1 16</inkml:trace>
  <inkml:trace contextRef="#ctx0" brushRef="#br0" timeOffset="-171367.09">25400 12764 0,'0'-22'16,"0"44"-16,0-65 0,0 64 16,0 22-1,0-22-15,-21 21 0,0 1 16,-1-1-16,22 0 0,-21 1 0,0-1 16,21 0-16,-21 1 0,21-1 15,-21 0-15,0 1 0,21-1 0,0-21 16,-22 21-16,22-20 0,-21-1 0,21 0 15,-21 42 1,21-41-16,21-44 31,0 1-31,-21 0 0,22 0 16,-1 0-16,0 0 0,0-22 0,0 1 16,0 21-16</inkml:trace>
  <inkml:trace contextRef="#ctx0" brushRef="#br0" timeOffset="-170584.54">25612 12764 0,'0'21'31,"0"0"-31,-22 0 0,1 21 16,21-20-16,0 20 0,-21-21 0,0 21 16,0 1-16,21-22 0,-21 21 0,21-21 15,-22 22-15,1-22 0,21 21 16,0-21-16,-21 22 0,0-22 0,21 0 15,0 0-15,0 0 0,0 1 0,-21-1 16,21 0-16,-21-21 16,21 21-16,0-42 31,21 21-31,0-21 16,0 0-16,-21-1 0,21 1 15,0 0-15,1 0 0,-1 0 0,0 0 16,0-1-16,0 1 0,0 21 31,-21 21-31,0 1 16,0-1-16,0 0 0,0 0 15,0 0-15,0 0 16,0 1-16,0-1 16,0 0-16,22-21 15,-1 0 1,0 0-16,0 0 15,0 0-15,0-21 0,1 21 0,-1-21 16,0-1-16,0 22 0,0-21 0,0 0 16,1 0-16,-1 21 0,0-21 15,0 0-15,-21 42 47,-21 0-47,0-21 0,0 21 16,21 0-16,-22 0 0,22 1 15,-21-22 1,21 21-16,21-21 16,1 0-16,-1 0 15,0 0-15,0 0 0,21 0 0,-20 0 16,-1 0-16,0 0 0,21 0 16,-21-21-16,1-1 0,-1 22 0,-21-21 15,21 0-15,-21 0 0,0 0 0,0 0 16,0-1-16,0 1 15,0 0-15,-21 0 0,0 21 16,-1 0-16,1 0 0,0 0 16,-21 0-16,21 0 0,-1 0 15,1 0-15,0 21 0,0-21 0,0 0 16,0 21-16,-1-21 0,22 21 16,22-21-1,-1 0-15,0 0 16,21 0-16,-21 0 0</inkml:trace>
  <inkml:trace contextRef="#ctx0" brushRef="#br0" timeOffset="-169920.4">26374 13250 0,'0'-21'0,"0"0"15,0 0-15,0 0 16,-22 21 15,1 0-15,0 21-16,0-21 0,21 21 0,-21 0 15,0-21-15,21 21 0,-22 1 16,22-1-16,-21 0 0,0-21 16,21 21-16,0 0 0,0 0 0,0 1 15,0-1-15,0 0 16,21-21 15,0 0-31,1-21 0,-1 0 16,0 21-16,-21-22 0,21 1 15,0 0-15,0 0 0,1 0 0,-22 0 16,21-22-16,0 22 0,0-21 0,-21 21 16,0-22-16,21 1 0,0 21 15,-21-22-15,0 1 0,0 0 0,22 21 16,-22-22-16,0 22 0,21-21 0,-21 21 15,0-1-15,0 1 0,0 0 16,0 42 15,0 22-15,0-22-16,-21 0 0,-1 21 0,22 1 16,-21-1-16,0 0 0,0 1 0,0-1 15,21 0-15,-21 1 0,21-1 16,-22 0-16,22-21 0,0 22 0,0-22 15,0 21-15,0-21 0,0 1 0,0-1 16,0 0-16,22 0 0,-1 0 16,-21 0-16,21-21 0,0 22 0,0-22 15,0 0-15,1 0 0,-1 0 16,0 0-16,0 0 16,0 0-16,0-22 0,1 22 0,-1-21 15,-21 0-15,21 0 0,0 0 0,-21 0 16,0-1-16,0 1 15,0 0-15,0 0 0,-21 0 16,0 21-16,0-21 0,-1-1 16</inkml:trace>
  <inkml:trace contextRef="#ctx0" brushRef="#br0" timeOffset="-169616.27">24977 13102 0,'0'0'0,"21"0"31,0 0-31,0 0 0,0 0 0,22 0 16,-22-21-16,0 21 0,21 0 0,-21 0 15,1 0-15,20 0 0,-21 0 16,0-21-16,0 21 16,-21-21-1,-21 0 1,0 21 0,0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5:40:17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1122 0,'-21'0'0,"0"0"16,21 21 15,0 0-15,0 0-16,0 1 15,21-1 1,0-21-16,1 21 16,-1-21-16,0 0 0,0 0 15,21 0-15,-20 0 0,-1 0 16,0 0-16,21 0 0,-21-21 0,1 21 16,20-21-16,-21-1 0,0 22 15,0-21-15,1 0 0,-1 0 0,-21 0 16,0 0-16,0-1 15,0 1-15,0 0 0,-21 0 16,-22 21-16,22 0 0,0 0 16,0 0-16,-22 0 0,22 0 0,-21 0 15,21 21-15,-22-21 0,22 21 16,0 0-16,0 22 0,0-22 16,0 0-16,-1 0 0,1 22 15,21-22-15,0 21 0,0-21 0,0 22 16,0-22-16,0 0 0,0 0 15,0 21-15,0-20 0,21-1 0,1-21 16,-1 21-16,0 0 0,0-21 0,0 0 16,0 21-16,22-21 0,-22 0 15,21 0-15,-21 0 0,1 0 0,-1 0 16,0 0-16,0 0 0,0 0 16,-21-21-16,-21 21 15,0 0-15,0 0 16,0 0-16,-22 0 0,1 21 15,0-21-15,-1 21 0,1 1 16,0-1-16,-1 0 0,1 21 0,0-21 16,20 22-16,-20-1 0,21-21 15,0 22-15,-22-1 0,43 0 0,0 1 16,0-22-16,0 21 0,0-21 0,0 22 16,0-22-16,0 0 0,22 0 15,-1 0-15,21 0 0,-21 1 0,0-22 16,22 0-16,-22 0 0,21 0 15,-21 0-15,1 0 0,20 0 0,-21 0 16,0-22-16,22 22 0,-22-21 16,0 21-16,21-21 0,-21 0 15,1 0-15,20 0 0</inkml:trace>
  <inkml:trace contextRef="#ctx0" brushRef="#br0" timeOffset="423.27">1587 1715 0,'0'0'15,"0"-22"-15,0 1 0,0 0 16,0 42 15,22 0-31,-22 1 16,0-1-16,21 21 0,-21-21 0,0 22 16,0-22-16,0 21 15,0-21-15,21 22 0,-21-22 0,0 21 16,21-21-16,-21 0 0,0 1 0,0-1 15,0 0-15,0 0 0,21-21 16,0 0-16,1 0 31,-1-21-31,0 0 0,-21 0 0,21-1 16,0 1-16,-21 0 0,21-21 0,1-1 16,-1 22-16,0-21 0,0 0 15,0-1-15,0 1 0,1 0 16,-1 20-16,0-20 0,-21 21 0,21 0 15,0 0-15,0 21 0,1 0 32,-22 21-17,0 0-15,0 0 16,0 0-16,0 0 16,0 1-1,0-1-15</inkml:trace>
  <inkml:trace contextRef="#ctx0" brushRef="#br0" timeOffset="844.03">2244 1969 0,'0'0'0,"-22"21"15,44-21 1,-1 0-1,0 0-15,0 0 0,0-21 0,0 21 16,1-22-16,20 22 0,-21-21 16,0 21-16,0-21 0,22 21 0,-22-21 15,0 0-15,-21 0 0,21 21 0,-21-22 16,0 1-16,0 0 16,0 0-16,0 0 0,0 0 15,-21 21-15,0-22 0,0 22 0,0 0 16,-1 0-16,1 0 0,0 0 15,0 0-15,0 22 0,-22-22 0,22 21 16,0 21-16,0-21 0,21 0 16,-21 22-16,21-22 0,-21 21 0,21-21 15,-22 22-15,22-22 0,0 21 0,0-21 16,0 1-16,0-1 0,0 0 16,0 0-16,0 0 0,22-21 0,-1 21 15,0-21-15,0 0 0,0 0 0,0 0 16,1 0-16,-1 0 15,21 0-15,-21-21 0,22 0 0,-1 21 16,-21-21-16,21 0 0</inkml:trace>
  <inkml:trace contextRef="#ctx0" brushRef="#br0" timeOffset="1327.29">2963 1778 0,'0'0'0,"0"-21"15,-21 21 1,0 21-1,21 0 1,0 0 0,0 1-16,-21-1 0,21 0 0,0 21 15,0-21-15,0 1 0,0-1 0,0 21 16,0-21-16,-21 0 0,21 1 16,0 20-16,-22-21 0,22 0 0,0 0 15,0 1-15,0-1 0,0-42 47,0-1-31,0 1-16,0 0 0,22-21 0,-1 21 15,0-22-15,0 22 0,0-21 16,0-1-16,22 1 0,-22 21 16,21-21-16,-21 20 0,22 1 0,-22 0 15,21 0-15,-21 21 0,22 0 16,-22 0-16,0 0 0,0 21 0,0 0 15,-21 0-15,0 1 0,0-1 0,0 0 16,0 21-16,0-21 0,0 22 16,0-22-16,0 21 0,0 1 0,-21-22 15,0 21-15,21-21 0,0 0 0,0 22 16,-21-43-16,21 21 0,0 0 0,21-21 47,-21-21-47,21 0 0,0 0 15,1-22-15,20 22 0</inkml:trace>
  <inkml:trace contextRef="#ctx0" brushRef="#br0" timeOffset="1677.09">4106 1101 0,'-42'21'16,"42"0"0,0 0-16,0 0 0,-21 1 0,21 20 15,-21 0-15,21-21 0,0 22 16,-22-1-16,1 22 0,0-22 0,21 0 16,-21 22-16,0-1 0,0-20 0,-22 20 15,22-21-15,0 22 0,0-22 16,-22 22-16,22-22 0,21 0 0,-21-20 15,21 20-15,-21-21 0,21 0 0,0 0 16,0 1-16,21-22 0,0 0 16,0 0-16,1 0 0,-1 0 15,0 0-15,21 0 0,-21-22 0,22 1 16,-22 0-16,0 0 0,21 0 16,-20 0-16,20-1 0,-21 1 0,0-21 15,0 21-15,1 0 0</inkml:trace>
  <inkml:trace contextRef="#ctx0" brushRef="#br0" timeOffset="1930.94">3746 1693 0,'0'0'0,"-21"0"0,-21 0 0,63 0 31,21 0-31,1 0 16,-1-21-16,0 21 0,1 0 15,-1-21-15,0 0 0,22 21 0,-22 0 16,1-21-16,-22 21 0,21 0 16,-21-21-16,22 21 0,-22 0 0,0 0 15,0 0 1,-21-22-16</inkml:trace>
  <inkml:trace contextRef="#ctx0" brushRef="#br0" timeOffset="2811.48">5969 1799 0,'0'0'0,"0"-21"0,21 0 16,-21 0-16,0 0 0,0-22 15,21 22-15,-21 0 0,0 42 32,0 21-17,0-20-15,0 20 0,0 0 16,0 1-16,0-1 0,0 0 0,0 1 15,-21-1-15,21 0 0,0 1 16,0-22-16,-21 21 0,21-21 0,-21 22 16,21-22-16,0 0 15,21-21 1,-21-21 0,21 0-16,0-1 0,-21 1 0,21 0 15,1 0-15,-1-21 0,-21 20 16,21-20-16,0 0 0,0 21 0,0-22 15,-21 1-15,22 21 0,-22 0 0,21-22 16,-21 22-16,21 21 16,0 0-1,-21 21-15,0 0 0,0 1 16,0-1-16,0 21 0,0 0 0,0-20 16,21 20-16,-21 0 0,0-21 15,0 22-15,21-1 0,-21-21 0,0 22 16,0-22-16,22 0 0,-1 0 0,0 0 15,0 0-15,0-21 0,0 0 0,1 0 16,-1 0-16,0 0 0,0 0 16,21 0-16,-20-21 0,20 0 0,-21 0 15,21 0-15,-20 0 0,-1-1 0,21-20 16,-21 0-16,0-1 0,1 1 16,-1 0-16,-21-1 0,0 1 15,0 0-15,0-22 0,0 22 0,-21 0 16,-1 20-16,1-20 0,0 21 0,0 21 15,0-21-15,0 21 0,-1 0 16,1 0-16,0 0 0,0 0 0,0 21 16,0 0-16,-1-21 0,22 21 0,0 0 15,-21 1-15,21-1 0,0 0 0,0 21 16,0-21-16,0 1 16,0-1-16,21-21 0,1 0 0,-1 0 15,21 0-15,-21 0 0,22 0 0,-1 0 16,0 0-16</inkml:trace>
  <inkml:trace contextRef="#ctx0" brushRef="#br0" timeOffset="3528.07">7324 1334 0,'0'0'0,"0"-43"0,0 22 0,0 0 16,0-21-16,0 20 0,-22 1 15,1 0-15,0 21 16,21 21-16,0 0 15,0 22-15,0-22 0,0 21 0,0-21 16,0 22-16,0-1 0,0 22 16,0-22-16,0 0 0,0 22 0,0-1 15,0-20-15,0 20 0,0 1 16,0-22-16,0 0 0,0 22 0,-21-22 16,0 0-16,21 1 0,-21-22 0,21 21 15,0-21-15,0 1 0,0-1 0,-22-21 16,22 21-16,0-42 31,0 0-31,0-1 0,0 1 0,0 0 16,0 0-16,0 0 0,22-22 0,-22 1 15,0 21-15,21-21 0,0-1 16,0 1-16,0 0 0,0-1 16,-21 1-16,43 21 0,-22 0 0,0-1 15,0 1-15,0 21 0,1 0 16,-1 0-16,0 0 0,0 21 0,0 1 15,0-1-15,-21 0 0,22 21 0,-22-21 16,0 22-16,0-22 0,0 0 0,0 21 16,0-20-16,0 20 0,0-21 15,0 0-15,0 0 0,0 1 0,0-1 16,0 0-16,21 0 0,0-21 0,0 0 16,0 0-16,0 0 0,1 0 15,-1 0-15,0 0 0,21-21 16,-21 21-16,1-21 0,-1 0 15,0-1-15,0 1 0,0 0 0,0 0 16,1-21-16,-22 20 0,0 1 0,21-21 16,-21 21-16,0 0 0,0-1 15,0 1-15,21 21 0,-21 21 32,0 1-32,0-1 0,0 0 0,0 0 15,-21 0-15,21 0 0,-21 1 16,21 20-16,0-21 0,0 0 0,-22 0 15,22 1-15,-21-1 0,21 0 16,0 0 0,0-42 15,0 0-31,21 21 0,1-21 0,-22-1 16,21 1-16</inkml:trace>
  <inkml:trace contextRef="#ctx0" brushRef="#br0" timeOffset="3695.97">8107 1630 0,'0'-21'0,"0"42"0,-21-63 0,-1 42 16,1 0-16,0 0 15,21 21 17,0 0-17,21-21-15,0 21 0,1-21 16,-1 0-16,0 21 0,0 0 15</inkml:trace>
  <inkml:trace contextRef="#ctx0" brushRef="#br0" timeOffset="3983.8">8594 1715 0,'0'0'15,"0"-43"1,-22 43-16,1-21 0,0 21 15,0 0 1,0 0-16,0 21 0,-1 0 16,1 1-16,0-1 0,21 21 15,-21-21-15,0 22 0,21-22 0,-21 21 16,-1-21-16,22 22 0,0-1 0,-21-21 16,0 21-16,21-20 0,0 20 0,0-21 15,0 0-15,0 0 0,0 1 16,0-1-16,21 0 0,0-21 15,1 0-15,20 0 0,-21 0 0,21 0 16,1 0-16,-1-21 0,-21 0 0,22-1 16,20 1-16</inkml:trace>
  <inkml:trace contextRef="#ctx0" brushRef="#br0" timeOffset="4467.53">9017 1736 0,'0'0'15,"0"-64"-15,21 22 0,-21-22 0,0 22 0,0 0 16,0-1-16,0 1 0,21 21 15,-21-21-15,0 20 0,0 1 0,21 21 16,-21 21 0,0 1-1,0-1-15,0 21 0,0 0 0,0-20 16,0 20-16,0 21 0,-21-20 0,21-1 16,-21 0-16,0 1 0,21 20 15,-21-20-15,0-1 0,21 0 16,-22 1-16,1-22 0,0 21 0,0-21 15,21 0-15,0 22 0,-21-22 0,0 0 16,-1-21 0,22-21 15,0 0-31,22 0 0,-1 21 0,0-43 16,0 22-16,0 0 0,0 0 0,1-22 15,20 22-15,-21 0 0,21-21 0,1 21 16,-1 21-16,0-22 0,1 1 15,-22 21-15,21 0 0,-21 0 16,22 0-16,-22 21 0,0 1 0,-21-1 16,21 0-16,-21 0 0,0 0 0,0 0 15,0 1-15,0 20 0,0-21 16,0 21-16,0-20 0,-21-1 0,21 21 16,0-21-16,-21 0 0,0-21 0,21 22 15,-21-1-15,-1-21 0,22-21 31,0-1-31,0 1 16,0 0-16</inkml:trace>
  <inkml:trace contextRef="#ctx0" brushRef="#br0" timeOffset="5155.31">11599 1418 0,'0'0'16,"0"-21"-16,0 0 0,0 0 0,0 0 0,0-1 16,-21 1-1,0 21-15,0 0 0,0 21 16,-1 1-16,1-1 0,0 0 0,21 21 15,-21 1-15,0-1 0,0 0 16,-1 1-16,1 20 0,21-21 16,0 22-16,-21-22 0,21 1 0,0 20 15,0-21-15,0 1 0,0-22 0,0 21 16,21-21-16,-21 1 0,43-1 0,-22 0 16,0-21-16,21 0 0,1 0 15,-22 0-15,21 0 0,0 0 0,1-21 16,-1 0-16,0-1 0,1 1 0,-1 0 15,0-21-15,-20 21 0,20-22 0,-21 22 16,0-21-16,-21-1 16,0 1-16,0-21 0,0 20 0,0 1 15,-21 0-15,-21-1 0,21 1 0,-1 0 16,-20 20-16,21 1 0,-21 0 0,20 0 16,-20 21-16,21 0 0,0 0 15,0 0-15,-22 21 0,22 0 0,0 0 16,0 22-16,0-1 0,-1 0 0,1 1 15,0-1-15,21 0 0,0 1 16,0-1-16,-21 0 0,21 1 0,0-1 16,0-21-16,0 0 0,0 22 0,21-22 15,0-21-15,0 21 0,1-21 0,20 0 16,-21 0-16,21 0 0,1 0 16,-1 0-16</inkml:trace>
  <inkml:trace contextRef="#ctx0" brushRef="#br0" timeOffset="5415.16">12425 1693 0,'21'-21'0,"-42"42"0,63-63 0,-42 0 16,0 21-16,0-1 0,0 1 15,0 0-15,0 0 0,-21 21 16,0 0-16,0 0 0,-1 0 16,1 0-16,0 0 0,21 21 0,-21 0 15,0 0-15,0 1 0,-1 20 16,1-21-16,0 21 0,0 1 15,0-1-15,21-21 0,-21 22 0,21-1 16,-22-21-16,22 21 0,0-20 0,0-1 16,0 0-16,0 0 0,0 0 15,0 0-15,22 1 0,-1-22 0,0 0 16,0 0-16,0 0 0,0 0 0,22 0 16,-22 0-16,0 0 0,21-22 0,1 22 15</inkml:trace>
  <inkml:trace contextRef="#ctx0" brushRef="#br0" timeOffset="6775.17">12890 1736 0,'0'0'0,"0"-21"0,0-22 0,0-20 15,0 42-15,0-1 16,-21 22 0,0 0-16,0 0 15,0 22-15,0-1 0,21 0 16,0 0-16,-22 0 0,22 22 15,-21-22-15,0 21 0,21-21 0,-21 0 16,21 22-16,0-22 0,0 21 0,-21-21 16,21 1-16,0-1 0,0 0 0,0 0 15,0 0-15,0 0 16,21-21-16,0 0 0,0 0 0,0 22 16,1-22-16,-1 0 0,0 0 15,0 0-15,0 0 0,0-22 0,22 22 16,-22-21-16,0 0 0,0 0 0,22 0 15,-22 21-15,0-43 0,0 22 16,0 0-16,0 0 0,1 0 0,-22-22 16,21 1-16,0 21 0,-21-21 0,21 20 15,-21-20-15,0 21 0,21 0 0,-21 0 16,0-1-16,0 44 31,0-1-31,0 0 0,0 0 16,0 21-16,0-20 0,0-1 15,-21 21-15,21-21 0,-21 22 16,21-22-16,-21 21 0,21-21 0,0 0 16,0 22-16,0-22 0,0 0 0,0 0 15,21 0-15,0-21 0,0 0 16,0 0-16,1 0 0,-1 0 16,0 0-16,0 0 0,0 0 0,0 0 15,1 0-15,-1-21 0,0 0 0,0 0 16,21 21-16,-20-21 0,-1-22 0,0 22 15,-21 0-15,21 0 0,0-21 16,0-1-16,-21 22 0,0-21 0,0 21 16,22-1-16,-22-20 0,0 21 15,21 0-15,-21 0 0,0 42 32,0 0-32,0 0 15,0 0-15,0 0 0,0 1 0,0 20 16,-21-21-16,21 0 0,0 0 15,0 22-15,0-22 0,0 0 0,0 0 16,0 0-16,0 1 0,0-1 0,0 0 16,21-21-1,0 0-15,0 0 0,0 0 16,0 0-16,1 0 0,-1 0 16,21-21-16,-21 0 0,0 21 15,1-22-15,-1 1 0,0 0 0,21 0 16,-21 0-16,1-22 0,-1 22 0,-21 0 15,21-21-15,0 21 0,-21-1 16,0 1-16,0 0 0,-21 21 31,0 21-15,21 0-16,-21-21 0,21 22 16,0-1-16,0 0 15,21-21 1,0 0-16,0 0 0,0 0 15,0-21-15,1 21 16,-1-21-16,0 21 0,0-22 0,0 22 16,0-21-16,1 0 0,-1 0 15,0 21-15,0 0 0,-21 21 32,0 0-17,0 0-15,0 1 0,0-1 16,0 0-16,-21 0 0,21 0 15,-21 0-15,21 1 0,-21-1 0,21 0 16,0 0-16,0 0 16,0 0-16,0 1 0,21-1 15,0-21-15,0 21 0,0-21 0,0 0 16,1 0-16,20 0 0,-21 0 16,0 0-16,22 0 0,-22 0 0,0 0 15,21-21-15,-21 21 0,1-21 0,-1-1 16,0 1-16,21 0 0,-21 0 0,1 0 15,-22 0-15,21-1 0,0-20 16,-21 21-16,21-21 0,-21 20 0,0 1 16,0 0-16,0 0 0,0 0 0,-21 21 31,0 0-31,0 21 16,21 0-16,0 0 0,-22 0 0,1 1 15,21-1-15,0 21 0,0-21 0,0 0 16,-21 1-16,21-1 0,0 0 0,0 0 15,0 0-15,0 0 0,0 1 16,21-1-16,0-21 16,1 21-16,-1-21 0,0 0 0,0 0 15,0 0-15,0 0 0,22 0 0,-22 0 16,21 0-16,-21-21 0,22 21 16</inkml:trace>
  <inkml:trace contextRef="#ctx0" brushRef="#br0" timeOffset="7331.85">15833 1609 0,'0'0'0,"0"-21"0,0-1 0,-22 22 0,1-21 16,0 0-16,0 21 0,0 0 16,0 0-16,-1 0 0,-20 0 15,21 0-15,0 0 0,0 0 0,-22 21 16,22 0-16,-21 1 0,21-1 0,-1 0 15,1 21-15,-21-21 0,21 22 16,0-22-16,-1 21 0,1-21 0,21 1 16,-21 20-16,21-21 0,-21 0 15,21 0-15,0 1 0,0-1 0,0 0 16,21-21-16,0 21 0,0-21 16,1 0-16,-1 0 0,0 0 0,0 0 15,21 0-15,-20 0 0,20 0 0,-21-21 16,21 0-16,-20 0 0,20-1 0,-21 1 15,21 0-15,-20-21 0,20-1 16,-21 22-16,21-42 0,-20 20 0,-1 1 16,0-21-16,21-1 0,-21 22 15,1-22-15,-22 1 0,21-1 0,0 1 16,-21 20-16,0 1 0,0 0 0,0-1 16,0 22-16,0 42 15,-21 1 1,0-1-16,-1 21 0,1 0 0,0 22 15,0-22-15,21 1 0,-21 20 16,0-21-16,21 1 0,-22 20 0,22-20 16,0-1-16,0 0 0,0 1 0,0-1 15,0 0-15,22-21 0,-1 22 0,0-22 16,0 0-16,0 0 0,0 0 16,22 1-16,-22-1 0,21-21 0,-21 0 15,1 0-15,20 0 0,-21 0 0,0 0 16,22 0-16,-22 0 0,0-21 0,0-1 15,0 1-15,0 0 0</inkml:trace>
  <inkml:trace contextRef="#ctx0" brushRef="#br0" timeOffset="10283.81">18521 1969 0,'21'0'0,"-42"0"0,63-22 16,-21 22-16,0-21 0,1 0 0,-1 0 0,-21 0 15,0 0 1,0-22-16,0 22 0,0 0 0,0 0 15,0-22-15,-21 22 0,21 0 0,-22-21 16,1 21-16,0-1 0,-21 22 16,21 0-16,-1 0 0,-20 0 0,21 0 15,-21 0-15,20 22 0,-20-1 0,0 0 16,-1 21-16,1-21 0,21 22 0,-21-1 16,-1 0-16,22 1 0,0-1 15,0 0-15,0 1 0,-1-1 0,22 0 16,0-20-16,0 20 0,0-21 15,0 0-15,22 0 0,-1-21 0,0 22 16,21-22-16,-21 0 0,1 0 16,20 0-16,0 0 0,1-22 0,-1 22 15,0-21-15,-21 0 0,22 0 0,-1 0 16,-21-22-16,22 22 0,-22-21 0,21 21 16,-21-22-16,0 1 0,1 0 15,-1-1-15,0-20 0,-21 21 0,21-22 16,0 22-16,-21-1 0,0-20 0,21 21 15,-21-1-15,22 1 0,-22 21 0,0-22 16,0 22-16,0 0 16,0 42-1,0 0-15,0 1 0,0 20 16,-22 0-16,22 1 0,-21-1 16,21 21-16,0-20 0,0-1 0,-21 22 15,21-22-15,-21 21 0,21-20 0,0-1 16,0 0-16,0 1 0,0-1 0,0-21 15,0 22-15,0-22 0,21 0 16,0-21-16,0 21 0,1-21 0,-1 0 16,21 0-16,-21 0 0,0 0 0,22 0 15,-22-21-15,21 21 0,-21-21 0,1 0 16,20-1-16,-21 1 16,0 0-16,0-21 0,1 21 0,-1-22 15,0 22-15,-21-21 0,21-1 0,-21 22 16,21-21-16,-21 21 0,0 0 0,0-1 15,0 1-15,0 42 32,0 1-32,0-1 0,0 0 15,0 21-15,0-21 0,-21 22 0,21-22 16,-21 0-16,21 21 0,0-20 16,0-1-16,0 0 0,0 21 0,0-21 15,0 1-15,0-1 0,21-21 16,0 0-16,0 0 15,1 0-15,-1 0 0,0 0 0,0 0 16,0-21-16,0 21 0,22-22 16,-22 1-16,0 0 0,21 0 0,-20 0 15,20 0-15,-21-1 0,0-20 0,0 21 16,22-21-16,-22 20 0,0-20 16,-21 21-16,21 0 0,0 0 0,-21-1 15,0 1-15,0 42 31,-21 1-15,0-1-16,0 0 0,21 21 16,-21-21-16,0 1 0,21-1 0,0 21 15,-22-21-15,22 0 0,0 1 0,-21-1 16,21 0-16,0 0 0,0 0 16,21 0-16,1-21 0,-1 0 15,0 0-15,0 0 0,21 0 16,-20 0-16,-1 0 0,0 0 0,21-21 15,-21 0-15,1 21 0,20-21 16,-21 0-16,0 0 0,0-1 0,1 1 16,-1-21-16,-21 21 0,0 0 0,21-1 15,-21-20-15,0 21 0,0 0 16,0 0-16,0-1 0,-21 22 16,21 22-1,0-1 1,0 0-1,21-21 1,0 0-16,0 0 0,0 0 16,1 0-16,-1 0 15,0-21-15,0 21 0,0-21 0,0-1 16,1 22-16,-1-21 0,0 21 0,-21-21 16,21 21-16,-21 21 31,0 0-31,-21 1 15,21-1-15,-21 0 0,0 0 16,21 0-16,0 0 0,-22 1 0,1-1 16,21 0-16,0 0 0,0 21 15,0-20-15,0-1 0,0 0 16,0 0-16,21 0 0,1-21 0,-1 21 16,0-21-16,21 0 0,-21 0 0,1 0 15,20 0-15,-21 0 0,21 0 16,-20 0-16,20 0 0,-21-21 0,21 0 15,-20 21-15,-1-21 0,0 0 16,0 0-16,0-1 0,0-20 0,1 21 16,-1 0-16,-21-22 0,0 22 0,21 0 15,-21-21-15,21 21 0,-21-1 16,0 1-16,0 42 31,-21 1-31,0-1 16,21 21-16,0-21 0,0 0 0,-21 1 15,21-1-15,0 21 0,0-21 0,0 0 16,0 1-16,0-1 0,0 0 16,21-21-16,0 21 0,0 0 0,0-21 15,0 0-15,22 0 0,-22 0 0,21 0 16,-21 0-16,22 0 0,-22 0 0,21 0 16,-21-21-16,1 21 15,-1-21-15,21 0 0,-21 0 0,0-1 16,-21 1-16,22-21 0,-1 21 0,0-22 15,0 22-15,-21-21 0,0 21 0,21-22 16,-21 22-16,0 0 0,0 0 16,0 0-16,0 42 15,0 0 1,0 21-16,0-20 0,0-1 16,0 0-16,-21 21 0,21-21 15,-21 1-15,21-1 0,0 21 0,0-21 16,-21 0-16,21 1 0,0-1 15,0 0-15,0 0 0,-21 0 0,21 0 16,0-42 15,0 0-15,21 0-16,-21 0 0,21 0 0,0-1 16,-21 1-16,21-21 0,0 21 15,1-22-15,-1 22 0,0-21 0,21 0 16,-21 20-16,22-20 0,20 0 15,-20 21-15,-22-1 0,21 22 16,-21 0-16,0 0 0,1 0 16,-1 22-16,-21-1 0,0 0 0,0 0 15,0 0-15,21 0 0,-21 22 0,0-22 16,0 0-16,0 21 0,21-20 16,-21-1-16,0 21 0,21-21 0,0 0 15,1 1-15,-1-1 0,0 0 0,0-21 16,21 21-16,-20-21 0,20 0 0,0 0 15,1 0-15,-22 0 0,21 0 16,0 0-16,1 0 0,-1 0 0,-21-21 16,22 21-16,-22-21 0,0 0 0,21-22 15,-21 22-15,1 0 0,-22-21 16,21-1-16,0 22 0,-21-21 16,0-1-16,0 22 0,0-21 0,0 21 15,0 0-15,0-1 0,-21 1 0,0 0 16,-1 21-16,-20 0 0,21 0 15,0 0-15,-22 21 0,22 0 0,-21 1 16,21-1-16,0 21 0,-22-21 0,22 22 16,0-22-16,0 21 0,0-21 0,-1 22 15,1-22-15,21 21 0,0-21 16,0 0-16,0 1 0,0-1 0,0 0 16,21 0-16,1 0 0,-1-21 0,0 0 15,0 21-15,21-21 0,-20 0 16,-1 0-16,21 0 0,-21-21 15,0 21-15,22-21 0,-22 0 0,0 0 16,0 0-16,0-1 0,1 1 0,-1 0 16,-21-21-16,0 21 0,21-1 15,-21-20-15,0 21 0,0 0 0,0 0 16,0-1-16,0 1 0,0 42 31,0 1-15,0-1-16,0 0 0,0 0 0,-21 21 15,0-20-15,21 20 0,-22-21 0,22 21 16,-21 1-16,0-1 0,21 0 0,0 1 16,0 20-16,0-20 15,-21 20-15,21 1 0,0-1 0,0 22 16,0-22-16,0 1 0,0 20 0,0-20 16,0 21-16,21-22 0,-21 22 0,0-22 15,21 22-15,0-22 0,1 1 0,-22 21 16,0-22-16,0 1 0,21-1 15,-21-21-15,0 22 0,0-22 0,0 1 16,-21-22-16,21 0 0,-43 0 0,22 0 16,-21-21-16,21 0 0,-22 0 0,1 0 15,0 0-15,-1-21 0,1 0 16,21 0-16,-22-22 0,1 22 0,0-21 0,21 0 16,-1-1-16,-20-20 15,42 20-15,0-20 0,0-1 0,0 1 16,0-1-16,0 1 0,21-1 0,0 1 15,1-22-15,-1 22 0,21-22 0,0 22 16,-20-22-16,20 0 0,0 22 0,1-1 16,-1 1-16,0-1 0,-21 1 15,22 20-15,-1-20 0,-21 21 16,22-1-16,-22 1 0,0 0 0,-21 20 16,0-20-16,0 21 0,0 0 0</inkml:trace>
  <inkml:trace contextRef="#ctx0" brushRef="#br0" timeOffset="10535.38">20849 1291 0,'0'0'0,"-21"0"0,-21-21 16,20 21-16,22 21 47,-21-21-32,21 21-15,-21 1 0,0-22 0,0 21 16,0 0-16,-1 0 0,1 0 16,-21 0-16,21 1 0,-43 20 0</inkml:trace>
  <inkml:trace contextRef="#ctx0" brushRef="#br0" timeOffset="11483.94">1101 3535 0,'0'0'0,"0"-21"0,0-22 0,0 1 15,0 21-15,0-21 0,0 20 0,0-20 16,0 21-16,0 0 0,0 0 15,21 63 1,-21-21-16,0 21 16,21 1-16,-21 20 0,0-20 15,0 20-15,0 1 0,0-1 0,0 1 16,0 20-16,0-20 0,0-1 16,0 1-16,0-1 0,0 1 0,-21-1 15,0-20-15,21-1 0,0 0 16,0-21-16,0 1 0,-22-1 0,1-42 31,21-1-15,-21 1-16</inkml:trace>
  <inkml:trace contextRef="#ctx0" brushRef="#br0" timeOffset="12324.81">508 4043 0,'0'0'0,"-42"0"0,-22 0 16,22 0-16,-1 0 0,22-21 0,0 21 15,0 0-15,42 0 16,0 0-16,22 0 0,-1-21 16,0 21-16,22-22 0,20 22 15,-20-21-15,-1 0 0,22 0 0,0 0 16,-1 0-16,-20-22 0,21 22 16,-1 0-16,-20-21 0,20 20 15,-41-20-15,20 0 0,-20 21 0,-1-22 16,-21 1-16,0 21 0,-21-22 15,0 1-15,0 0 0,0 21 0,0-22 16,-21 1-16,21 21 0,-21 0 16,0-1-16,0 1 0,-1 0 0,1 21 15,0 0-15,0 0 0,21 21 16,0 22-16,0-1 0,0 0 16,0 1-16,0-1 0,0 21 0,0-20 15,0 20-15,0 1 0,0-1 16,0-20-16,0 20 0,0 1 0,0-1 15,0 1-15,0-1 0,0 1 16,0-22-16,0 0 0,0 1 16,21-22-16,-21 21 0,0-21 0,0 0 15,21-21 1,-21-21-16,21 21 16,-21-21-16,0 0 0,22-21 0,-1 20 15,-21-20-15,21 0 0,0-1 16,-21 1-16,21 0 0,0-1 0,1 1 15,-22 21-15,21-21 0,0 20 16,0 1-16,0 21 0,0 0 16,-21 21-1,22 1-15,-22-1 0,21 21 16,-21-21-16,0 22 0,0-22 0,0 21 16,21 0-16,-21-20 0,21 20 0,-21 0 15,21-21-15,0 1 0,-21-1 16,22 0-16,-1 0 0,0 0 0,0-21 15,21 0-15,-20 0 0,20 0 0,0 0 16,-21 0-16,22-21 0,-1 0 16,0 0-16,1 0 0,-1-1 0,-21 1 15,22-21-15,-22 21 0,0-22 16,0 1-16,-21 21 0,0-21 16,0-1-16,0 1 0,0 0 0,0 20 15,0-20-15,0 21 0,-21 0 0,0 0 16,0-1-16,-1 22 15,1 0-15,21 22 0,-21-22 0,21 21 16,0 21-16,0-21 0,0 22 0,0-1 16,0 0-16,0 1 0,0-1 15,0 0-15,0-21 0,21 22 0,0-22 16,1 21-16,-1-21 0,0 1 0,21-22 16,-21 21-16,1-21 0,20 0 15,-21 0-15,21 0 0,1 0 0,-22-21 16,21-1-16,-21 1 0,22-21 15,-22 21-15</inkml:trace>
  <inkml:trace contextRef="#ctx0" brushRef="#br0" timeOffset="15915.56">4085 3344 0,'0'0'0,"0"22"0,-21-22 16,21 21-16,0 0 15,0 0-15,21-21 16,0 0 0,0 0-16,1 0 0,-1 0 0,21 0 15,-21-21-15,22 21 0,-1-21 16,0 0-16,1-1 0,-1 1 16,0-21-16,1 21 0,-22 0 0,21-1 15,-21-20-15,0 21 0,-21 0 0,0 0 16,0-1-16,0 1 0,-21-21 15,0 42-15,-21-21 0,21 0 0,-22-1 16,1 22-16,0 0 0,-1 0 0,1 0 16,0 0-16,-1 0 0,22 22 15,-21-1-15,21 0 0,-22 0 0,22 21 16,0 1-16,0 20 0,0-20 0,21-1 16,0 21-16,0-20 0,0 20 15,0-20-15,0-1 0,21-21 16,0 21-16,0-20 0,21 20 0,-20-42 15,-1 21-15,21 0 0,-21-21 0,22 0 16,-22 0-16,21 0 0,0 0 16,-20 0-16,-1 0 0,0 0 0,0-21 15,0 21-15,-21-21 0,0 0 16,-21 21 0,0 0-16,0 0 0,0 0 0,-1 0 15,1 0-15,0 21 0,-21-21 0,21 21 16,-1 0-16,1 0 0,21 22 0,-21-22 15,0 0-15,21 21 0,-21-20 16,21 20-16,0 0 0,0 1 0,0-22 16,0 21-16,0-21 0,0 22 0,0-22 15,21 0-15,0 0 16,0 0-16,0-21 0,1 0 0,-1 0 16,0 0-16,21 0 0,-21 0 0,1 0 15,-1-21-15,0 0 0,0 0 0,21 0 16,-20-1-16,-1 1 0,0 0 15,21-21-15,-21 21 0,1-22 16,20 22-16,-21-21 0,21 21 0,-20-22 0,20 22 16,-21 0-16,21 0 0,-20 0 0,20-1 15,-21 22-15,0 0 0,22 0 16,-22 0-16,0 0 0,0 0 0,0 22 16,-21-1-16,0 0 15,21 0-15,-21 0 0,0 22 0,0-22 16,0 21-16,0-21 0,-21 22 15,21-22-15,-21 21 0,0-21 0,21 22 16,0-22-16,-21 0 0,21 0 0,-21 0 16,21-42 15,21 0-31,0 0 0,0 0 16,0-1-16,0 1 0,-21-21 0,22 21 15,-1 0-15,0-22 0,0 1 16,0 21-16,0-22 0,1 22 15,-1-21-15,0 21 0,-21-22 0,21 22 16,-21 0-16,0 0 0,21 0 0,-21 0 16,-21 42 15,0 0-31,21 0 0,-21 0 0,21 0 16,0 22-16,-21-22 0,21 0 0,-22 21 15,22 1-15,0-22 0,0 21 16,0 1-16,0-22 0,0 21 0,0-21 15,0 22-15,0-22 0,22 0 0,-1 0 16,0 0-16,0-21 0,0 0 16,0 21-16,22-21 0,-1 0 0,-21 0 15,22 0-15,-1-21 0,0 0 16,-21 0-16,22 0 0,-1 0 0,0-1 16,-20 1-16,20-21 0,-21 21 0,0-22 15,0 22-15,-21-21 0,0 21 0,0-22 16,0 22-16,0-21 0,0 21 15,0 0-15,0-22 0,0 22 0,-21 21 16,0-21-16,0 21 0,0 0 16,0 21-16,-1-21 15,22 21-15,-21 0 0,21 22 0,0-22 16,0 0-16,0 21 0,0-20 0,0 20 16,0-21-16,0 21 0,0 1 0,0-22 15,0 21-15,0-21 16,21 1-16,1-1 0,-1 0 0,0 0 15,0-21-15,0 0 0,22 0 0,-22 0 16,21 0-16,-21 0 0,0 0 0,1 0 16,20-21-16,-21 0 0,0 0 15,0-1-15,1 1 0,-1-21 16,21 21-16,-21-22 0,0 22 0,22-42 16,-22 20-16,-21 1 0,21 21 0,0 0 15,0-22-15,1 22 0,-1 0 16,0 21-16,0 0 15,0 0-15,-21 21 16,0 0-16,0 1 16,0-1-16,0 0 15,0 0 1,21-42 15,-21 0-31,0 0 16,0-1-16,0 1 15,0 0-15,-21 21 0,21-21 16,-21 21 0,0 0-16,0 0 0,0 0 15,21 21 1,-22 0-16,22 0 0,-21 1 0,21-1 16,0 0-16,0 0 0,-21 21 0,0-20 15,21-1-15,0 21 0,-21 0 0,21-20 16,0 20-16,0-21 0,0 0 15,0 22-15,0-22 0,0 0 0,21 0 16,21 0-16,-21 0 0,1-21 0,20 0 16,0 22-16,1-22 0,-1 0 0,0 0 15,1 0-15,-1-22 0,0 1 16,1 21-16,-1-21 0,0 0 16,-21 0-16,22-22 0,-22 22 0,0-21 15,0 21-15,-21-22 0,0 22 0,21-21 16,-21 21-16,0-22 0,0 22 0,0 0 15,0 0-15,22 0 0,-22 0 16,0-1-16,0 1 0,0 42 31,0 1-31,0-1 0,0 0 16,0 0-16,0 0 0,0 22 16,0-22-16,0 0 0,0 0 0,0 21 15,0-20-15,0-1 0,0 0 0,0 0 16,0 0-16,0 0 0,0 1 15,0-1-15,21-21 16,0 0-16,0 0 0,0 0 0,0 0 16,1-21-16,-1-1 0,0 22 15,0-21-15,0-21 0,0 21 0,1 0 16,-22-1-16,21-20 0,0 21 16,-21 0-16,0-22 0,21 22 0,0-21 15,-21 21-15,0 0 0,21-1 0,-21 1 16,22 0-16,-22 0 0,0 42 31,0 0-15,0 0-16,0 1 0,0-1 15,0 0-15,0 0 0,-22 21 0,22-20 16,0-1-16,0 21 0,0-21 0,0 0 16,0 1-16,0 20 0,0-21 15,22 0-15,-1-21 0,0 21 0,0-21 16,0 0-16,0 0 0,22 0 0,-22 0 15,0 0-15,21 0 0,-20 0 0,20-21 16,-21 0-16,0 0 0,22-21 16,-22 20-16,0 1 0,0-21 0,0 0 15,0 20-15,1-20 0,-22 0 16,21-22-16,0 22 0,-21 0 0,0-22 16,0 1-16,21-1 0,-21 1 0,0 20 15,0-20-15,0-1 0,0 22 16,0 0-16,0 20 0,0 1 0,0 0 15,0 0-15,0 42 16,0 0-16,-21 0 16,21 22-16,0-1 0,0 0 0,-21 1 15,21 20-15,-21-20 0,-1 20 0,22-21 16,0 22-16,0-22 0,-21 1 0,21 20 16,-21-21-16,21 1 0,0-1 15,0 0-15,0 1 0,0-22 16,0 21-16,0 1 0,21-22 0,0 0 0,1 21 15,20-42-15,-21 21 0,21 1 16,-20-22-16,20 0 0,0 0 0,-21 0 16,22 0-16,-22-22 0,21 1 15,-21 0-15,22 0 0,-22 0 0,0 0 16,21-43-16,-42 43 0,0-21 16,22 20-16,-22 1 0,21 0 0,-21-21 15,0 21-15,0-1 0,0 1 16,0 0-16,0 0 15,0 42 1,0 0-16,0 0 0,0 1 16,0-1-16,0 0 0,0 0 15,-21 0-15,21 0 0,0 22 16,0-22-16,0 0 0,0 0 0,0 22 16,0-22-16,0 0 0,0 0 0,0 0 15,21 0-15,0-21 0,0 0 16,0 0-16,0 0 0,1 0 15,-1 0-15,0 0 0,0-21 0,0 0 16,0 0-16,1 0 0,20 0 16,0-43-16,-42 43 0,21-21 0,1 20 15,-1 1-15,-21-21 0,0 21 16,0 0-16,21-1 0,-21 1 16,0 0-16,0 0 0,0 42 31,0 0-31,0 0 0,-21 1 15,21-1-15,0 0 0,0 0 16,0 0-16,0 0 0,0 1 0,0 20 16,0-21-16,0 0 0,0 0 0,0 1 15,0-1-15,21-21 0,0 21 0,0 0 16,0-21-16,1 0 0,20 0 0,-21 0 16,0 0-16,0 0 0,22 0 15,-22-21-15,0 0 0,0 0 0,-21-1 16,21 1-16,-21 0 0,0 0 15,0-21-15,0 20 0,0 1 0,0 0 16,0-21-16,-21 21 0,0-1 16,0 1-16,0 0 0,0 0 15,-43 21-15,43 0 0,0 0 0,0 0 16,-1 0-16,1 0 0,0 0 0,21 21 16,-21-21-16,21 21 0,0 0 15,21-21 1,0 0-16,0 0 0,22 0 0,-22 0 15,0 0-15,21 0 0,-20 0 0,20 0 16,-21 0-16,21-21 0,-20 0 0,20 21 16,-21 0-16,21 0 15,-20-21-15,20 21 0,-21 0 0,0 0 16,0 0-16,1 0 0,-1 0 0,0 0 16,0 0-16,-21 21 0,0 0 0,21-21 15,-21 21-15,21 1 0,-21-1 16,0 0-16,0 0 0,0 0 15,0 0-15,-21 1 0,21-1 16,-21 0-16,21 0 0,-21 0 16,21 0-16,-21 1 0,21-1 15,-21-21-15,21-21 47,0-1-47,0 1 16,0 0-16,0 0 15,21-21-15,0 20 0,0 1 0,0-21 16,0 21-16,1-22 0,20 1 0,-21 0 16,21-1-16,1 1 0,-1 0 15,0 21-15,-20-1 0,20 1 0,21 21 16,-41 0-16,-1 21 0,0 1 16,-21 20-16,0-21 0,0 21 0,0 1 15,0-22-15,0 21 0,0 1 16,0-1-16,0 0 0,0-21 0,-21 22 15,0-1-15,-1-21 0,22 22 0,-21-22 16,21 0-16,0 0 0,0 0 16,0-42 15,0 0-31,0 0 0,0 0 16,0-22-16,0 22 0,-21 0 0,21 0 15</inkml:trace>
  <inkml:trace contextRef="#ctx0" brushRef="#br0" timeOffset="16127.44">9461 3090 0,'0'0'0,"-42"-21"0,21 21 0,0-21 16,0 21-16,-1 0 0,1 0 0,0 0 15,0 0 1,0 0 31,0 0-47,-1 21 15,-20-21-15</inkml:trace>
  <inkml:trace contextRef="#ctx0" brushRef="#br0" timeOffset="16335.32">7535 3598 0,'0'0'0,"-42"22"0,0 20 16,20-42-16,22 21 0,-21-21 0,21 21 15,43-21-15,-22 0 16,21 0-16,0 0 0,1 0 0,20 0 16,-20-21-16,20 21 0,1 0 15,-22-21-15,0 21 0,1 0 16,-1-21-16,0 21 0,1-21 0,-22 21 15,21-22-15,-21 22 0,22-21 0,-22 21 16</inkml:trace>
  <inkml:trace contextRef="#ctx0" brushRef="#br0" timeOffset="17492.18">11874 3916 0,'-42'21'16,"84"-42"-16,-126 63 0,41-21 0,-62 22 15,83-22-15,1-21 0,0 0 16,21 21-16,-21-21 0,21-21 31,0 0-31,21 0 16,0-1-16,0 1 0,1 0 16,-22-21-16,21 21 0,0-1 0,21-20 15,-21 0-15,1-1 0,-1 1 0,0 0 16,0-22-16,0 22 0,0 0 15,1-1-15,-22 1 0,0 0 0,0-1 16,0 22-16,0 0 0,0 42 31,-22 0-31,22 0 0,0 22 16,-21-1-16,0 0 0,21 1 0,-21-1 16,21 22-16,0-22 0,-21 0 0,0 1 15,21 20-15,-22-21 0,22 1 16,0-1-16,0 0 0,0-20 0,0 20 15,0-21-15,0 0 0,22 0 16,-1 1-16,0-22 0,0 0 0,0 0 16,0 0-16,22-22 0,-1 22 0,-21-21 15,22-21-15,-1 21 0,0 0 0,1-22 16,-1 22-16,0-21 0,1-1 0,-22 1 16,0 0-16,0-1 0,0 1 15,-21 0-15,0-22 0,0 22 0,0 0 16,-21-1-16,0 1 0,-21 0 0,20-1 15,-20 22-15,0 0 0,21 0 0,-22 21 16,1 0-16,0 0 16,20 0-16,-20 0 0,21 21 0,-21 0 0,42 0 15,-22 22-15,22-22 0,0 0 16,0 21-16,0-21 0,0 1 0,22-1 16,-1 0-16,21 0 0,0-21 15,1 21-15,-1-21 0,0 0 0,22 0 16,-22 0-16,22 0 0,-1-21 0,-20 0 15,20 0-15,1 0 0,-22-1 0,21 1 16,-20-21-16,-1 21 0,0 0 0,1-22 16,-22 22-16,0-21 0,0 21 15,0-1-15,-21 1 0,0-21 0,0 21 16,0 0-16,0-1 16,-21 22-16,0 0 0,0 0 15,21 22 1,0 20-16,0-21 0,0 21 0,0 22 15,0-22-15,0 22 0,0-1 0,0 1 16,0-1-16,0-20 0,21 20 0,0 22 16,-21-22-16,21 1 0,-21 20 0,0-20 15,22 21-15,-22-1 0,0 1 0,21 0 16,-21-22-16,0 22 0,0-1 16,0 1-16,0 0 0,0-22 0,0 22 15,0-22-15,0 1 0,0-1 0,-21-20 16,21-1-16,-22 0 0,1-20 15,21-1-15,-21 0 0,0-21 0,0 0 16,0 0-16,-1 0 0,1-21 0,-21 0 16,21-1-16,0 1 0,-22-21 0,22 0 15,0-1-15,0 1 0,0-22 0,-1 1 16,1-22-16,21 22 0,0-22 0,0 22 16,0-22-16,0 0 0,0 1 15,0-22-15,21 21 0,1 22 0,-1-22 16,0 21-16,21-20 0,-21 41 15,22-20-15,-1 21 0,0-22 0,1 22 0,-1-1 16,22 1-16,-22 0 0,0 21 16,22-22-16,-1 1 0,1 21 15</inkml:trace>
  <inkml:trace contextRef="#ctx0" brushRef="#br0" timeOffset="17899.95">14626 3027 0,'0'0'0,"0"-21"0,0-22 0,0 22 0,0 0 16,0 0-16,21-21 0,-21 20 0,21 1 16,-21 0-16,0 0 0,0 0 15,0 42 1,0 21-16,0-21 0,0 22 16,0-1-16,0 22 0,0-22 0,0 21 15,0 1-15,0-1 0,0 1 16,0-1-16,0-20 0,-21 20 15,21 1-15,-21-22 0,21 0 0,-21 1 16,21-22-16,0 21 0,0-21 0,0 1 16,-21-1-16,21 0 0,-21-21 31,21-21-15</inkml:trace>
  <inkml:trace contextRef="#ctx0" brushRef="#br0" timeOffset="18703.49">14224 3556 0,'0'0'16,"-21"-21"-16,0 21 0,-1 0 0,22-21 16,0 0-1,22-1-15,-1 22 16,0-21-16,21 0 0,1 21 0,-1-21 16,21 0-16,-20 0 0,20-1 15,1 1-15,20-21 0,-20 0 0,-1 20 16,22-20-16,-21 0 0,-1 21 0,1-22 15,-22 1-15,0 0 0,1 20 0,-22-20 16,0 0-16,0 21 0,-21-22 16,0 22-16,0-21 0,0 21 0,-21-1 15,0 22-15,0 0 0,-1 0 0,1 0 16,0 0-16,0 22 0,0-1 0,0 21 16,21 43-1,-22-43-15,22 22 0,0-22 0,-21 21 16,21 1-16,0-1 0,0 1 0,0-1 15,0 1-15,0-1 0,-21-20 0,21-1 16,-21 0-16,0 1 0,21-1 0,0 0 16,-21-20-16,21-1 0,-22 0 15,22 0-15,-21-21 0,21 21 16,0-42 0,0 0-16,0 0 0,21 0 15,1-1-15,-1 1 0,0 0 16,0-21-16,0-1 0,0 1 0,1 21 15,-1-21-15,0-1 0,0 22 16,21-21-16,-20 21 0,-1 21 0,0-22 16,0 22-16,0 0 0,0 0 0,1 22 15,-1-22-15,0 21 0,-21 0 0,0 0 16,21 0-16,-21 22 0,21-22 16,-21 0-16,0 0 0,0 21 0,0-20 15,0-1-15,0 0 0,21 0 0,1 0 16,-22 0-16,21 1 0,0-1 0,0-21 15,0 0-15,0 21 0,22-21 0,-22 0 16,21 0-16,-21 0 0,22 0 16,-1-21-16,0 21 0,1-21 0,-1-1 15,-21 1-15,22 0 0,-1 0 16,-21-21-16,21 20 0,-20-20 0,-1 21 16,0-21-16,-21-1 0,0 1 0,0 21 15,0-22-15,0 1 0,0 21 16,0 0-16,-21 21 0,0 0 0,-1 0 15,1 0-15,0 0 0,0 21 0,0 0 16,0 21-16,-1-20 0,22 20 0,-21 0 16,21 1-16,0-22 0,-21 21 15,21 0-15,0-20 0,0 20 0,0-21 16,0 0-16,21 0 0,0 1 16,1-1-16,-1 0 0,0 0 0,21-21 15,-21 0-15,22 0 0,-1 0 0,0 0 16,1 0-16,20 0 0,-20 0 0,20-21 15,1 0-15,-1 0 0</inkml:trace>
  <inkml:trace contextRef="#ctx0" brushRef="#br0" timeOffset="19147.91">17547 3281 0,'-42'0'0,"84"0"0,-105 0 15,20 0-15,22 0 0,0 0 0,0 0 16,21-21-16,0 0 16,0-1-16,0 1 0,0 0 0,0 0 15,0 0-15,0 0 0,0-1 16,0 44 15,21 20-31,0 0 0,-21 1 16,21 20-16,0-21 0,-21 22 0,0 21 15,22-22-15,-22 1 0,21-1 0,-21 22 16,0-1-16,0 1 0,0 0 0,0-1 16,-21 1-16,-1 0 0,1-1 15,0 1-15,0-21 0,0 20 0,0-20 16,-1-1-16,1 1 0,21-22 0,-21 22 15,21-43-15,-21 21 0,21-21 0,0 0 16,0 1-16,0-44 16,0 1-16,0 0 15,0 0-15,0 0 0,0-22 0,0 1 16,0 0-16,0-1 0,0 1 0</inkml:trace>
  <inkml:trace contextRef="#ctx0" brushRef="#br0" timeOffset="19443.74">17208 3704 0,'0'0'0,"0"-42"0,-21-22 0,21 1 0,0-1 16,0 1-16,0 21 0,0-22 0,21 22 15,1-1-15,20 22 0,0-21 16,1 21-16,-1 0 0,21-1 0,-20 22 16,20 0-16,1 0 0,-1 22 0,-20-22 15,-1 42-15,0-21 0,1 21 0,-22 1 16,-21-1-16,0 0 0,0 1 15,0 20-15,-21-20 0,-1-1 16,1 0-16,-21-21 0,0 22 0,-1-22 16,1 21-16,-22-21 0,22 1 0,0-1 15,-1-21-15,22 21 0,-21-21 0,21 0 16,42-21 15,0 0-31,0 21 0,22-22 0,-1 1 16,0 0-16,1 0 0,-1 0 0</inkml:trace>
  <inkml:trace contextRef="#ctx0" brushRef="#br0" timeOffset="19823.52">18182 3366 0,'0'-64'16,"0"43"-16,0 0 0,0 0 15,0-1-15,21 1 16,0 21-16,1 0 0,20-21 0,-21 21 15,21 0-15,-20 0 0,20 21 0,21 0 16,-20 1-16,-1 20 0,0 0 0,1-21 16,-1 22-16,-21-1 0,0 0 15,1 1-15,-22-22 0,0 21 0,0 1 16,0-22-16,0 0 0,-22 21 16,1-21-16,0 1 0,0-1 0,0-21 0,0 21 15,-1-21-15,1 0 0,0 0 16,0 0-16,21-21 15,0 0-15,0-1 0,0 1 0,0 0 16,0 0-16,0-21 0,21-1 0,0 22 16,0-21-16,1-1 0,-1-20 0,21 21 15,-21-1-15,0 1 0,22 0 16,-22-1-16,0 22 0,0 0 0,0 0 16,1 21-16,-1 0 0,0 0 0,0 0 15,-21 21 1,21-21-16,-21 21 0,21 0 0,-21 0 0,22 1 15</inkml:trace>
  <inkml:trace contextRef="#ctx0" brushRef="#br0" timeOffset="20295.96">19960 3302 0,'0'0'15,"-21"-21"-15,0 0 0,-22 0 0,22-1 0,0 1 16,-21 21-16,21-21 0,-22 21 16,22 0-16,-21 0 0,21 0 0,-22 0 15,22 21-15,-21 0 0,21 1 16,-22 20-16,22-21 0,-21 21 0,21 1 16,-1-1-16,1 0 0,0 1 0,0-1 15,0 0-15,21 1 0,0-22 0,0 21 16,0 1-16,0-22 0,0 0 15,21 21-15,0-21 0,21 1 0,-20-22 16,20 21-16,0-21 0,22 0 0,-22 0 16,0 0-16,22 0 0,-22 0 0,1-21 15,20-1-15,-21 22 0,1-21 0,-22 0 16,21-21-16,-21 21 16,1-1-16,-22-20 0,0 21 0,0-21 15,0-1-15,0 1 0,-22 0 0,1-1 16,0-20-16,-21 20 0,21 1 0,-22 21 15,22-21-15,-21 20 0,-1 1 16,1 21-16,21 0 0,-21 0 0,-1 0 16,22 0-16,-21 21 0,21 1 0,-1-1 15,1 0-15,0 21 0,0-21 16,21 1-16,0-1 0,0 21 0,0-21 16,0 0-16,21 1 0,0-22 0,0 21 15,22 0-15</inkml:trace>
  <inkml:trace contextRef="#ctx0" brushRef="#br0" timeOffset="22423.85">21040 3260 0,'0'0'0,"0"-21"0,-43-22 15,22 22-15,-21 21 0,21-21 16,-22 21-16,22 0 0,-21 0 0,-1 0 15,22 0-15,-21 0 0,0 21 16,20 0-16,-20 0 0,0 22 0,21-22 16,-1 21-16,-20 1 0,21-22 15,0 21-15,0 0 0,-1 1 0,22-1 16,0-21-16,0 22 0,0-1 0,0-21 16,0 0-16,0 22 0,22-22 15,-1-21-15,0 21 0,21-21 0,-21 0 16,22 0-16,-1 0 0,0 0 0,1 0 15,-1-21-15,0 0 0,1-1 0,-1 1 16,0 0-16,1 0 0,-22 0 0,0 0 16,21-22-16,-20 22 0,-22-21 15,21 21-15,-21-22 0,21 22 0,-21 0 16,0 0-16,0 0 0,0-1 16,0 44 15,0-1-31,0 21 0,0-21 15,0 22-15,0-1 0,0 0 0,0 1 16,0-1-16,0 21 0,0-20 0,0 20 16,0 1-16,0 20 0,0-20 0,0 21 15,0-1-15,0 1 0,0 0 16,0 20-16,0-20 0,0 0 0,0-1 16,0 22-16,0-21 0,0 0 0,0-1 15,0 1-15,0 0 0,0-1 0,0 1 16,0-22-16,0 1 0,0-1 15,-21-20-15,0-1 0,-1 0 0,-20-20 16,21-1-16,-21-21 0,20 0 0,-20 0 16,21 0-16,-21 0 0,-1-21 0,1-1 15,21 1-15,-22-21 0,1 0 0,0-1 16,-1 1-16,22 0 0,0-22 0,0 1 16,21-1-16,0 1 0,0-22 0,0 0 15,21 1-15,21-1 0,-20-21 16,20 21-16,0-20 0,22-1 0,-22 0 15,22-21-15,-1 21 0,1 0 0,-22 0 16,21 1-16,1 20 0,-1 0 16,-20 1-16,-1-1 0,0 21 0,1 1 15,-22-1-15,-21 43 0,0 0 16,21-21-16,-21 63 16,0 21-1,0-21-15,-21 22 0,21-1 0,0 0 16,0 1-16,0-1 0,0-21 0,0 22 15,0-1-15,0 0 0,0-21 0,21 1 16,0 20-16,0-21 0,1 0 16,-1-21-16,0 21 0,21-21 0,-21 0 15,22 0-15,-22 0 0,21 0 0,1 0 16,-22-21-16,21 0 0,-21 21 0,0-21 16,1 0-16,20-22 0,-21 22 15,0-21-15,0 21 0,1-22 16,-1 1-16,0 0 0,0-1 0,0 1 15,0 0-15,1 21 0,-1-1 0,0 1 16,0 0-16,0 21 0,0 0 0,1 0 16,-1 0-16,-21 21 15,0 0-15,21 1 0,0-1 0,-21 0 16,21 0-16,-21 21 0,0-20 0,0-1 16,21 0-16,-21 21 0,22-21 0,-22 1 15,0-1-15,0 0 16,21-21-16,0 0 15,-21-21 1,0 0-16,0-1 16,0 1-16,0-21 0,0 21 15,0 0-15,0-22 0,0 22 0,-21-21 16,0 21-16,-1-22 0,1 22 0,0 0 16,0 0-16,0 0 0,0-1 0,-1 22 15,1 0-15,0 0 0,0 0 16,0 22-16,0-1 0,-22 0 0,22 21 15,-21-21-15,21 22 0,-1-1 0,1 0 16,0 1-16,0-1 0,0 0 0,21-20 16,-21 20-16,21-21 0,0 21 15,0-20-15,0-1 0,0 0 16,21 0-16,0 0 0,0-21 0,0 0 16,0 0-16,22 0 0,-22 0 0,0 0 15,21 0-15,1 0 0,-22-21 0,21 0 16,-21 0-16,22 21 0,-22-43 15,21 22-15,-21 0 0,22-21 0,-22 21 16,0-22-16,0 1 0,0 21 16,1-22-16,-22 1 0,0 21 0,0-21 0,21 20 15,-21 1-15,0 42 32,-21 1-32,21-1 0,0 0 15,0 0-15,-22 21 0,22-20 0,0 20 16,0-21-16,0 21 0,0-20 15,0-1-15,0 21 0,0-21 0,22 0 16,-1 1-16,0-1 0,0-21 16,0 0-16,0 0 0,1 0 0,20 0 15,-21 0-15,21 0 0,-20-21 0,-1 21 16,21-22-16,-21 1 0,22 0 16,-22 0-16,0-21 0,21 20 15,-21-20-15,1 21 0,-1-21 0,0-1 16,0 1-16,0 0 0,-21-1 0,21 22 0,-21 0 15,22 0-15,-22 0 16,0 42 0,0 0-16,-22 0 0,22 0 0,-21 22 15,0-22-15,21 21 0,0 0 0,-21 1 16,21-1-16,-21-21 0,21 22 16,0-1-16,0-21 0,0 21 0,0-20 15,0-1-15,0 0 0,0 0 0,0 0 16,21-21-1,0 0-15,-21-21 16,0 0 0,21 0-16,-21 0 0,21-22 15,-21 22-15,22-21 0,-1 21 0,-21-22 16,21 1-16,0-22 0,0 22 0,0 0 16,1-1-16,-1-20 0,0 42 15,0-22-15,0 22 0,0-21 0,1 42 16,-22-21-16,21 21 0,0 0 0,-21 21 15,0 0-15,0 0 0,21 0 0,-21 22 16,0-1-16,0-21 0,21 22 0,-21-1 16,0 0-16,0 1 0,0-1 15,0 0-15,0 1 0,21-22 0,-21 21 16,22-21-16,-22 0 0,21 1 0,-21-1 16,21-21-1,0 0 1,-21-21-16,0-1 15,0 1-15,21 0 0,0-21 0,-21 21 16,22-22-16,-1 1 0,0 0 0,0-1 16,0 1-16,0 0 0,1-1 0,20-20 15,-21 20-15,0 1 0,22 21 16,-22-21-16,0 42 0,0-22 0,0 22 16,0 22-16,-21-1 15,0 0-15,0 21 0,0 1 0,0-1 16,0 0-16,0 1 0,0-1 0,0 0 15,0 1-15,0-1 16,0 0-16,0-21 0,0 22 0,22-22 16,-1 0-16,-21 0 0,21 0 0,0-21 15,0 22-15,0-22 0,1 0 16,-22-22 0,-43 22-16,1-21 15,0 21-15,-22 0 0</inkml:trace>
  <inkml:trace contextRef="#ctx0" brushRef="#br0" timeOffset="24363.97">1079 5609 0,'-42'-21'16,"21"21"-16,21-21 16,-21 42 15,21 0-16,0 0-15,0 22 0,0-1 0,0 0 16,0 1-16,0-1 0,0 22 16,0-22-16,0 21 0,0-20 0,0-1 15,-21 0-15,21 1 0,-22-1 16,22-21-16,0 22 0,0-22 0,0 0 16,0 0-16,0-42 31,22 0-31,-22 0 0,21-1 0,21 1 15,-21 0-15,0-21 0,22 21 16,-1-22-16,-21 1 0,22 0 0,-22-1 16,21 1-16,-21 0 0,0 20 15,-21-20-15,22 21 0,-22 0 0,21 21 16,-21 21 0,0 0-16,0 21 15,0-20-15,0 20 0,0 0 16,0 1-16,0-22 0,0 21 0,0 0 15,0-20-15,0 20 0,0-21 16,0 21-16,21-20 0,0-1 16,0 0-16,0-21 0,1 0 15,20 0-15,-21 0 0,21 0 0,-20-21 16,20 21-16,-21-21 0,21-1 0,1 1 16,-22-21-16,21 21 0,-21-22 15,22 22-15,-22-21 0,0 0 0,0 20 16,0-20-16,1 0 0,-22-1 15,0 1-15,0 0 0,0-1 0,0 22 16,0-21-16,0 21 0,-22 42 31,22 0-31,-21 21 0,21-20 16,-21 20-16,21 0 16,-21 1-16,21-1 0,0 0 0,0 1 15,0-1-15,0 0 0,0 1 16,0-22-16,21 21 0,0-21 0,0 0 15,1 1-15,-1-22 0,0 0 0,21 0 16,-21 0-16,22 0 0,-1 0 16,0 0-16,1-22 0,-1 1 0,22-21 15,-22 21-15,0 0 0,1-22 0,-1 1 16,0 0-16,1-1 0,-22 1 16,0 0-16,0-22 0,0 1 0,-21 20 15,0-20-15,0 20 0,0-20 16,0 21-16,-21-22 0,21 22 0,-21 21 15,0-1-15,0 1 0,21 0 16,-22 21-16,1 0 16,21 21-16,0 0 0,0 22 0,0-1 15,0 0-15,0 22 0,0-22 16,0 22-16,0-22 0,0 22 0,0-22 16,0 21-16,0-20 0,0 20 0,0-20 15,0-1-15,0-21 0,0 21 16,0-20-16,0-1 0,0 0 0,0 0 15,21-21 1,1-21 0,-22 0-16,21 0 0,0-1 0,0 1 15,0 0-15,0 0 0,-21-21 0,22 20 16,-1 1-16,0-21 0,0 21 16,-21 0-16,0-1 0,21 22 0,0 0 15,-21 22 1,22-1-16,-22 0 0,0 0 15,0 0-15,0 22 0,0-22 0,0 0 16,21 0-16,0 0 0,-21 22 16,21-22-16,0-21 0,0 21 0,1 0 15,-1-21-15,0 0 0,0 0 0,0 0 16,22 0-16,-22 0 16,21 0-16,-21-21 0,0 0 0,22 21 15,-22-21-15,21-1 0,-21-20 0,1 21 16,-1 0-16,0-22 0,0 22 0,-21-21 15,0 21-15,0-22 0,0 22 16,0 0-16,0 0 0,0 0 0,-21 42 31,21 0-31,-21 0 16,21 0-16,0 1 0,0 20 0,0-21 16,0 0-16,0 0 0,0 1 15,0-1-15,0 0 0,0 0 0,0 0 16,0 0-16,0 1 0,21-22 31,0 0-31,0 0 16,-21-22-16,21 1 0,-21 0 0</inkml:trace>
  <inkml:trace contextRef="#ctx0" brushRef="#br0" timeOffset="24523.45">3514 5652 0,'0'0'0,"-64"-22"15,43 22 1,21 22 15,21-1-15,0-21-16,0 0 0,22 21 0,-22-21 16</inkml:trace>
  <inkml:trace contextRef="#ctx0" brushRef="#br0" timeOffset="25187.59">3916 5694 0,'0'0'0,"0"-21"0,-21 0 16,-1-1-1,1 22-15,0 0 0,0 0 16,0 0-16,21 22 0,-21-1 16,21 0-16,-22 0 0,22 0 15,0 22-15,0-22 0,0 21 0,0 0 16,0-20-16,0 20 0,0 0 0,0-21 15,0 22-15,0-22 0,0 21 16,0-21-16,22 1 0,-1-1 0,0-21 16,0 21-16,21-21 0,-20 0 0,-1 0 15,21 0-15,-21-21 0,22 21 16,-1-21-16,-21-1 0,21 1 0,1-21 16,-1 21-16,-21 0 0,22-22 0,-1 1 15,-21 0-15,0-1 0,0 1 16,1 0-16,-22-1 0,21-20 0,-21 20 15,0-20-15,0 21 0,0-1 16,0 1-16,0 0 0,0-1 0,-21 22 16,21 0-16,-22 21 0,1 0 15,21 21-15,0 0 0,0 0 16,0 22-16,0-1 0,-21 0 0,21 1 16,-21-1-16,21 22 0,0-22 15,-21 21-15,0-20 0,21 20 0,-22-20 16,22-1-16,-21 0 0,0 1 0,21-22 15,0 0-15,0 0 0,0 0 0,-21 0 16,21-42 0,0 0-1,21 0-15,-21 0 0,21-22 16,0 22-16,1-21 0,-1 0 16,0-1-16,0 22 0,0-21 0,0-1 15,1 22-15,-1 0 0,21 0 0,-21 21 16,0 0-16,1 0 0,-1 0 15,0 21-15,0 21 0,-21-20 0,0 20 16,21-21-16,-21 21 0,0 1 0,21-22 16,-21 21-16,0 1 0,0-22 0,0 21 15,0-21-15,22 0 0,-1 1 16,-21-1-16,21 0 0,0-21 0,0 0 16,22 0-16,-22 0 0,0 0 15,21 0-15,-21-21 0,22 0 0,-22-1 16,21 1-16,-21-21 0</inkml:trace>
  <inkml:trace contextRef="#ctx0" brushRef="#br0" timeOffset="25575.36">6646 5376 0,'0'-21'0,"0"42"0,-21-63 16,21 21-16,0 0 0,0 0 16,0-1-16,0 1 0,0 0 15,0 0-15,0 42 16,0 0-16,0 0 15,0 22-15,0-22 0,0 21 0,0 22 16,0-22-16,0 22 16,-21-22-16,21 21 0,0 1 0,-21-1 15,0 1-15,21-22 0,-22 22 0,22-22 16,0 0-16,0 1 0,0-22 16,0 21-16,0-21 0,0 1 15,22-22 1,-22-22-16,21 1 0,-21 0 0,0 0 15,0 0-15</inkml:trace>
  <inkml:trace contextRef="#ctx0" brushRef="#br0" timeOffset="25739.27">6244 5863 0,'0'0'0,"-42"0"0,-1 0 16,22-21-16,21 0 16,0 0-16,21 21 15,1 0-15,-1-21 0,21 21 0,0-22 16,1 22-16,-1-21 0,0 0 0,22 21 15,-1-21-15,1 0 0,-1 21 0,-20-21 16,20 21-16,-20-22 0,-1 1 16,0 0-16,1 21 0,-1 0 0</inkml:trace>
  <inkml:trace contextRef="#ctx0" brushRef="#br0" timeOffset="28592.42">7197 6096 0,'0'0'0,"-43"21"0,22 0 15,-21-21 1,63 0 0,-21-21-16,42 0 15,-21 0-15,1-21 0,-1 20 0,21 1 16,-21-21-16,22 0 0,-22-1 0,21 1 15,-21 0-15,0-1 0,-21 1 16,0 0-16,0-1 0,0 22 0,0-21 16,0 21-16,-21-1 15,0 22-15,0 0 0,0 0 0,21 22 16,-43-22-16,43 42 0,-21-21 0,0 0 16,0 22-16,21-1 0,-21 0 15,21 1-15,0-1 0,0 0 0,0 1 16,0-1-16,0 0 0,0-21 0,0 22 15,0-22-15,21 0 0,0 21 0,0-42 16,0 22-16,22-1 0,-22-21 16,0 0-16,21 0 0,-20 0 0,20 0 15,0 0-15,1-21 0,-1-1 0,0 1 16,1 0-16,20 0 0,-21 0 16,1 0-16,20-22 0,-20 22 15,-1-21-15,0 21 0,1-22 0,-22 1 16,0 0-16,0-1 0,0 22 0,-21-21 15,0 21-15,0-1 0,0 1 0,0 0 16,-21 21-16,0 0 16,0 0-16,0 0 0,-1 21 0,1 0 15,0 1-15,0-1 0,21 0 0,0 21 16,0-21-16,0 1 0,0-1 0,0 0 16,0 0-16,21 21 0,0-20 15,0-1-15,1 0 0,-1-21 0,0 21 16,0 0-16,0 0 0,0-21 15,1 22-15,-1-1 0,0-21 0,0 0 16,0 21-16,0-21 16,1 0-16,-1 0 0,0 0 0,0 0 15,0 0-15,0 0 0,1-21 16,-1 21-16,0-21 0,0-1 0,0 1 16,0 0-16,1 0 0,-22-21 15,21 20-15,0-20 0,-21 21 16,21-21-16,-21-1 0,0 1 0,0 0 15,0 20-15,0-20 0,0 21 0,0 0 16,0 0-16,0 42 31,-21-21-31,21 21 0,0 21 0,-21-21 16,0 1-16,21 20 0,0 0 0,0-21 16,-22 22-16,22-22 0,-21 21 0,21-21 15,0 22-15,-21-22 0,21 0 0,0 0 16,0 0-16,0 1 0,0-1 15,0 0-15,0-42 32,0 0-32,21-1 15,-21 1-15,21 0 0,1 0 16,-22 0-16,21-22 0,0 22 0,-21-21 16,21 0-16,0 20 0,0-20 15,-21 21-15,22 0 0,-1 0 0,0-1 16,0 22-16,0 0 15,0 22-15,-21-1 16,22 0-16,-22 0 0,0 21 0,21-20 16,-21 20-16,21-21 0,0 21 0,-21-20 15,21 20-15,0-21 0,-21 0 0,22 0 16,-1 1-16,0-1 0,0 0 16,0 0-16,0-21 0,1 0 15,-1 0-15,0 0 0,0 0 0,0-21 16,0 0-16,1 0 0,-1-1 15,0 1-15,0 0 0,-21-21 0,21 21 16,0-22-16,1 1 0,-22 21 16,21-22-16,0 1 0,-21 0 0,21 21 15,-21-22-15,0 22 0,21 0 0,0 21 16,-21-21-16,0 42 16,0 0-1,0 21-15,22-20 0,-22-1 0,0 21 16,0 0-16,0-20 0,0 20 0,0 0 15,21-21-15,-21 22 0,0-1 16,21-21-16,0 22 0,0-22 0,0 0 16,1 0-16,-1-21 0,0 21 15,21-21-15,-21 0 0,22 0 0,-22 0 16,21 0-16,-21-21 0,22 0 0,-1 21 16,-21-21-16,22 0 0,-22-22 0,21 22 15,-21 0-15,0-21 0,1 20 16,-1-20-16,0 0 0,0-1 0,-21 22 15,0-21-15,0 0 0,0 20 0,21 1 16,-21 0-16,0 0 0,0 0 0,0 42 31,-21 0-31,21 0 0,0 0 16,0 22-16,0-22 0,0 0 16,0 21-16,0-20 0,0 20 0,0-21 15,0 21-15,0-20 0,0-1 16,21 21-16,0-21 0,1-21 0,-1 21 15,0 1-15,21-22 0,-21 0 0,22 0 16,-1 0-16,-21 0 0,22 0 0,-22 0 16,0-22-16,21 1 0,-21 0 0,1 0 15,-1 0-15,0 0 0,-21-22 16,0 22-16,21-21 0,-21-1 0,0 1 16,0 21-16,0-21 0,0-1 0,0 1 15,0 21-15,0 0 0,0-1 0,0 44 47,0-1-47,0 21 0,0-21 0,0 0 16,0 22-16,0-1 0,0 0 0,-21-20 15,21 20-15,0 0 0,0-21 0,-21 22 16,21-1-16,0-21 0,0 0 16,0 1-16,0-1 0,0 0 0,21-42 31,0 0-16,0-1-15,-21-20 16,21 21-16,1 0 0,-1-22 0,0 1 16,-21 21-16,21-21 0,0-1 15,0 22-15,1-21 0,-1 21 0,0-1 16,0 1-16,-21 0 0,21 0 0,0 21 16,1 21-1,-22 0-15,0 0 0,21 1 16,-21-1-16,0 0 0,0 21 0,0-21 15,0 22-15,21-22 0,0 0 0,0 21 16,0-20-16,1-1 0,-1 21 0,21-21 16,0-21-16,1 21 0,-1 1 15,0-22-15,1 0 0,-1 0 0,22 0 16,-22 0-16,0 0 0,1 0 0,-1-22 16,0 1-16,-21 21 0,22-42 15,-22 21-15,21 0 0,-21-22 0,1 22 16,-1-21-16,0-1 0,-21 1 15,0 0-15,0-1 0,0 1 0,0 0 16,0 21-16,0-22 0,0 22 0,-21 21 16,0-21-16,-1 21 0,1 0 0,0 0 15,0 0-15,0 21 0,0 0 16,-1 0-16,1 22 0,0-22 0,0 21 16,0 1-16,21-1 0,-21 0 0,21 1 15,-22-1-15,22 0 0,0 1 16,0-22-16,0 21 0,0-21 0,0 22 0,0-22 15,0 0-15,0 0 16,22-21-16,-1 0 0,0 21 0,0-21 16,0 0-16,0 0 0,1-21 15,-1 0-15,0 0 0,21 0 0,-21-1 16,1 1-16,-1-21 0,0 21 0,-21-22 16,21 1-16,0 0 0,0-1 15,-21 1-15,0 0 0,0-1 0,22 1 16,-22 21-16,0 0 0,21 0 0,-21-1 15,0 1-15,0 42 16,0 1 0,0-1-16,0 21 0,0-21 0,0 22 0,0-22 15,0 21-15,0-21 0,0 22 16,0-22-16,0 21 0,0-21 0,0 22 16,21-22-16,0 0 0,0 0 0,0-21 15,1 21-15,20-21 0,-21 0 16,0 0-16,22 0 0,-22 0 0,0 0 15,21 0-15,-21-21 0,1 0 0,-1 0 16,21-22-16,-21 22 0,0-21 0,-21 0 16,43-43-16,-22 43 15,-21-22-15,21 1 0,0 20 0,-21-20 16,0-1-16,0-20 0,0 20 0,21 1 16,-21-1-16,0 1 0,0 20 15,0 1-15,0 0 0,0 20 0,0 1 16,-21 42-1,21 1-15,-21-1 0,21 21 0,0 0 16,0 22-16,0-22 0,-21 22 0,21-22 16,0 22-16,0-1 0,-21 1 0,21-1 15,0-21-15,0 22 0,0-1 16,0-20-16,0 20 0,0-20 0,21-1 16,0 0-16,0 1 0,0-22 0,22 0 15,-22 0-15,21 0 0,-21 0 16,22-21-16,-1 0 0,0 0 0,1 0 15,-1-21-15,0 21 0,-20-21 16,20-21-16,0 21 0,1-1 0,-22-20 16,21 0-16,-21 21 0,0-22 0,1 1 15,-1 0-15,0-1 0,-21 1 16,21-22-16,-21 22 0,0 21 16,-21 21-1,0 0-15,0 21 0,-1 0 0,1 0 16,0 1-16,21 41 0,-21-21 15,21-20-15,0 20 0,0-21 0,0 21 16,0-20-16,0 20 0,0-21 16,21 0-16,0 0 0,0 1 15,1-22-15,-1 0 0,21 21 0,-21-21 16,0 0-16,1 0 0,20 0 0,-21-21 16,21 21-16,-20-22 0,-1 1 0,21 0 15,-21 0-15,0 0 0,1 0 16,-1-22-16,0 22 0,0-21 0,0 21 15,0-22-15,-21 22 0,22-21 0,-22 21 16,0-1-16</inkml:trace>
  <inkml:trace contextRef="#ctx0" brushRef="#br0" timeOffset="28851.89">12425 5271 0,'0'0'16,"-21"0"-16,-1 0 0,22-22 0,0 1 0,22 21 16,-1-21-16,21 21 0,0-21 0,1 21 15,20-21-15,-20 21 0,20-21 16,22 21-16,-22 0 0,1-22 0,20 22 16,-20 0-16,-1 0 0,-20 0 0,20-21 15,-20 21-15,-22 0 0,0 0 0,0 0 16,-42 0-1,0 0-15,-22 0 0,1 0 16,0 0-16,-22 0 0,22 0 0,-22 0 16</inkml:trace>
  <inkml:trace contextRef="#ctx0" brushRef="#br0" timeOffset="29043.62">10477 5207 0,'0'0'0,"-63"0"0,-1 21 0,22-21 0,0 0 16,-1 0-16,22 0 0,0 0 0,0 0 15,42 0 17,0 0-32,0-21 15,1 21-15</inkml:trace>
  <inkml:trace contextRef="#ctx0" brushRef="#br0" timeOffset="29503.36">15028 5228 0,'43'0'0,"-86"0"0,43-21 0,-21 21 0,21-21 16,0 0-16,0 0 0,21-1 15,0 1-15,1 0 0,-1 0 16,0 0-16,0 0 0,0-1 15,0 1-15,1 0 0,-1 0 0,0 21 0,0 0 16,0 0-16,0 21 16,1 0-16,-22 22 0,21-1 0,-21 0 15,0 22-15,0-1 0,0 1 16,0-22-16,0 22 0,0-1 0,0 1 16,0-1-16,-21 1 0,-1-22 0,1 0 15,21 22-15,-42-22 0,21 0 0,0-20 16,-1 20-16,1-21 0,0 0 0,0 0 15,21 1-15,-21-22 0,0 0 16,-1 0 0,1-22-16,0 1 0,0 21 15,0-21-15,0 0 0,-1-21 0</inkml:trace>
  <inkml:trace contextRef="#ctx0" brushRef="#br0" timeOffset="30255.24">14711 5757 0,'0'0'0,"-43"-21"0,1 0 15,42 0 16,21 21-31,0 0 0,22 0 0,-1 0 16,0 0-16,22 0 0,-1-21 0,1 0 16,21 21-16,-1-22 0,1 1 0,21 0 15,-22 0-15,1 0 0,0-22 16,-22 22-16,1-21 0,-1 21 16,-20-22-16,-1 1 0,0 0 0,-21-1 15,1 1-15,-22 0 0,0-1 0,0 1 16,0 0-16,0-1 0,-22 1 0,1 21 15,0 0-15,0 0 0,0 21 16,0 0-16,-1 0 0,1 21 0,0 21 16,0 0-16,21 1 0,0-1 0,0 0 15,0 22-15,0-22 0,0 22 0,0-22 16,0 22-16,0-1 0,0-21 0,0 22 16,0-22-16,0 1 0,0-1 15,0 0-15,0 1 0,0-1 0,0-21 16,0 0-16,0 0 0,0 1 0,0-1 15,21-21 1,0-21 0,0-1-16,-21 1 0,22 0 0,-1 0 15,0-21-15,0 20 0,0-20 16,0 21-16,1-21 0,-1 20 0,0-20 16,0 21-16,0 0 0,0 0 0,1-1 15,-1 1-15,0 21 16,-21 21-16,0 1 0,21-22 0,-21 42 15,0-21-15,0 0 16,0 0-16,0 22 0,0-22 0,0 21 0,0-21 16,0 1-16,0-1 0,0 21 15,21-21-15,0-21 0,1 21 0,-1 1 16,0-22-16,21 0 0,1 0 0,-22 0 16,21 0-16,0 0 0,1 0 15,-22-22-15,21 1 0,1 0 0,-1 0 16,0 0-16,1 0 0,-22-22 0,21 22 15,-21-21-15,0 21 0,22-22 0,-43 1 16,0 0-16,21 20 0,-21-20 0,0 21 16,0 0-16,0 0 0,-21-1 0,0 22 15,-1 0-15,1 0 16,0 22-16,0-1 0,0 0 16,0 21-16,-1-21 0,1 1 0,21 20 15,-21-21-15,21 21 0,0-20 0,0 20 16,0-21-16,0 21 0,0-20 0,0-1 15,0 0-15,21 0 0,0 0 16,1-21-16,-1 21 0,21-21 0,-21 0 16,22 0-16,-1 0 0,0 0 0,1 0 15,-1-21-15,21 0 0,1 21 0</inkml:trace>
  <inkml:trace contextRef="#ctx0" brushRef="#br0" timeOffset="30647.01">18627 5101 0,'-64'0'0,"128"0"0,-170 0 0,63-21 16,22 21-16,-21-21 0,21 21 15,0 0-15,-1-21 0,1 21 0,0 0 16,21 21-1,0 0-15,0 21 16,0 1-16,0-1 0,0 22 16,0-22-16,21 21 0,-21 22 15,0-21-15,0 20 0,21-20 0,-21 20 16,0 1-16,0 0 0,0-1 0,-21 1 16,0 0-16,0 21 0,-21-22 0,20 1 15,1 0-15,-21-1 0,0 1 0,20-22 16,1 1-16,0-1 0,0-20 0,0-1 15,0 0-15,21-20 0,0-1 0,0 0 16,0-42 0,21 0-16,-21-22 0,21 22 15,0-21-15,0 21 0,0-43 16,1 22-16,-22-1 0,21-20 0</inkml:trace>
  <inkml:trace contextRef="#ctx0" brushRef="#br0" timeOffset="30937.85">18246 5652 0,'0'0'16,"-22"-85"-16,22 21 0,0 1 0,0-1 0,0 1 16,0 21-16,22-22 0,-1 22 0,0 21 15,21-22-15,22 22 0,-22 0 0,22 21 16,-1 0-16,1 0 0,-1 21 16,1 0-16,-22 22 0,21-22 0,-20 21 15,-1 0-15,0 1 0,-20-1 0,-22 22 16,0-22-16,0 21 0,-22-20 0,1-1 15,0 0-15,-21 1 0,-1-22 16,1 21-16,-21-21 0,-1 1 0,22-1 16,-1 0-16,-20-21 0,21 0 15,20 21-15,-20-21 0,21 0 0,21-21 16,21 21 0,0-21-16,0 21 0,22-21 0,-1-1 15,0 1-15,22 0 0,-22 0 16,22 0-16,-22 0 0</inkml:trace>
  <inkml:trace contextRef="#ctx0" brushRef="#br0" timeOffset="31339.62">19367 5355 0,'0'-21'0,"0"-21"16,0 21-16,0-1 0,22 22 15,-1 0-15,0 0 0,21 0 16,-21 0-16,22 0 0,-1 22 15,0-1-15,1 0 0,-1 0 0,0 21 16,1-20-16,-1 20 0,-21 0 0,0-21 16,1 22-16,-22-1 0,0 0 0,0-20 15,0 20-15,0 0 0,0-21 0,0 1 16,-22-1-16,1 0 0,0 0 16,0 0-16,21 0 0,-21-21 15,0 0-15,-1 0 0,22-21 16,0 0-1,0 0-15,0 0 0,22 0 0,-1-22 16,0 22-16,0-21 0,0-1 16,22 1-16,-22 0 0,21-1 0,-21 1 15,22 0-15,-22-1 0,21 22 0,0-21 16,-20 0-16,20 20 0,-21 1 0,0 0 16,0 21-16,1 0 0,-22 21 31,0 0-31,0 1 0,-22-1 15,22 0-15,-21 0 0,21 0 16,0 0-16</inkml:trace>
  <inkml:trace contextRef="#ctx0" brushRef="#br0" timeOffset="31783.36">21018 5419 0,'-21'-85'16,"0"64"-16,-21 0 0,21 0 16,-1-1-16,1 1 0,0 0 0,0 21 15,-21 0-15,20 0 0,-20 0 0,21 21 16,0 0-16,-22 1 0,22-1 0,0 21 16,0 0-16,0-20 0,0 20 0,-1 0 15,22 1-15,-21-1 0,21 0 16,0-21-16,0 22 0,0-1 0,0-21 15,21 22-15,1-22 0,-1 0 0,21 0 16,0-21-16,-20 21 0,20-21 0,0 0 16,1 0-16,-1 0 0,0 0 0,1-21 15,-1 0-15,0 0 16,1 0-16,-22-1 0,21 1 0,-21 0 16,0-21-16,1-1 0,-1 22 0,-21-21 15,0 0-15,0-1 0,0 1 0,-21 0 16,-1-1-16,1 22 0,0-21 15,0 21-15,0-1 0,-22 1 0,22 21 16,-21 0-16,21 0 0,-22 0 0,22 0 16,-21 21-16,0-21 0,20 22 0,1-1 15,0 0-15,0-21 0,21 21 0,0 0 16,0 0-16,21 1 16,0-1-16,22 0 0</inkml:trace>
  <inkml:trace contextRef="#ctx0" brushRef="#br0" timeOffset="34071.58">22077 5419 0,'0'-21'15,"21"-1"1,0 1-16,-21 0 15,0 0-15,0 0 0,21 0 16,-21-1-16,0 1 16,0 0-1,-21 21-15,0 0 0,0 0 0,0 0 16,-1 21-16,-20 0 0,21 1 0,-21-1 16,20 0-16,-20 0 0,0 0 0,21 22 15,-22-22-15,1 21 0,0-21 0,20 22 16,1-1-16,-21-21 0,21 21 15,21-20-15,0 20 0,0-21 0,0 0 16,0 0-16,0 1 0,21-1 0,21-21 16,-21 0-16,22 0 0,-1 0 0,0 0 15,1 0-15,-1 0 0,22 0 16,-22-21-16,0 21 0,-21-22 16,22 1-16,-1 0 0,-21 0 0,0 0 15,22 0-15,-43-22 0,21 22 0,-21 0 16,21 0-16,-21 0 0,21-1 0,-21 1 15,0 0-15,0 0 0,0 0 16,0 42 15,0 0-15,0 0-16,0 0 0,0 22 0,0-22 16,0 21-16,0 1 0,0-1 0,0 0 15,0 1-15,0 20 0,0-21 16,0 22-16,0-22 0,0 22 15,0-1-15,0 1 0,0-22 0,0 43 16,0-22-16,-21 1 0,21-1 0,0 1 16,-21-1-16,21 22 0,0-22 0,0 1 15,0-1-15,-21 1 0,21-1 0,0 1 16,0-1-16,-21 1 0,-1-1 0,1-20 16,0-1-16,0 22 0,0-43 0,0 21 15,-22-21-15,22 0 0,-21 1 0,21-22 16,-22 0-16,22 0 0,-21 0 0,21 0 15,-22-22-15,22 1 0,-21-21 0,-1 21 16,22-22-16,-21 1 0,0 0 16,20-22-16,1 1 0,0 20 15,21-20-15,0-1 0,0-20 0,21 20 16,0-20-16,1-1 0,20 0 0,21 1 16,-20-1-16,41-21 0,-20 21 0,-1-20 15,22 20-15,0-21 0,-1 21 0,1 1 16,21-1-16,-21 0 0,-1 1 15,-20 20-15,-1-20 0,1 20 0,-22 22 16,0-22-16,1 22 0,-43 0 0,0 20 16,0 1-16,0 0 0,-21 21 15,-1 0-15,-20 21 16,21 0-16,0 1 0,0-1 0,-1 0 16,1 0-16,21 21 0,0-20 15,0-1-15,0 0 0,0 0 0,0 0 16,21 0-16,1 22 0,-1-22 0,0 0 15,0 0-15,0 0 0,0-21 16,1 22-16,-1-1 0,0 0 0,0 0 16,0-21-16,0 21 0,1-21 0,-1 0 15,0 21-15,0-21 0,0 0 0,0 0 16,1 0-16,-1 0 16,0-21-16,0 0 0,0 0 15,0 0-15,1 0 0,-22-1 16,21 1-16,0-21 0,0 21 0,0-22 15,0 1-15,22 0 0,-22 21 0,0-22 16,21 1-16,-20 21 0,-1-22 16,21 22-16,-21 0 0,0 21 0,22 0 15,-22 0-15,0 0 0,0 0 0,0 0 16,-21 21-16,0 0 0,0 1 0,0-1 16,0 21-16,0-21 0,0 22 15,0-22-15,0 21 0,0-21 0,0 0 16,0 1-16,0-1 0,0 0 0,0 0 15,0 0-15,0 0 16,0-42 0,0 0-1,22 0-15,-22 0 16,0 0-16,0-1 0,0 1 0,0-21 16,0 21-16,0 0 0,0-1 0,0-20 15,0 21-15,0 0 0,-22 0 16,1-1-16,21 1 0,-21 21 0,0 0 15,0 0-15,-22 0 0,22 0 16,0 21-16,0 1 0,0-1 0,-22 0 16,22 21-16,0-21 0,-21 43 15,21-22-15,-1-21 16,1 22-16,21-22 0,0 0 0,0 21 16,-21-20-16,21-1 0,0 0 0,0 0 15,0 0-15,0 0 0,21-21 0,0 0 16,1 0-16,-1 0 0,0 0 15,0 0-15,0 0 0,0 0 0,22-21 16,-22 0-16,0 0 0,0 0 0,22 0 16,-22-1-16,0 1 0,0-21 0,0 21 15,0-22-15,1 22 0,-1-21 16,-21 0-16,21 20 0,-21 1 0,21-21 16,-21 21-16,0 0 0,0 42 31,0 0-31,0 0 0,0 0 15,0 0-15,0 22 0,0-22 16,0 21-16,0-21 0,0 1 0,0 20 16,0-21-16,0 0 0,21 0 0,0 1 15,1-1-15,-1 0 0,0-21 0,0 0 16,0 21-16,0-21 0,1 0 16,20 0-16,-21 0 0,0-21 0,0 21 15,1-21-15,-1 0 0,0-1 0,0 1 16,0 0-16,0 0 0,-21 0 15,0 0-15,22-22 0,-22 22 0,21 0 0,-21-21 16,0 20-16,0 1 16,0 0-16,0 42 31,0 0-31,0 1 0,0-1 0,0 0 16,-21 0-16,21 21 0,-22-20 15,22-1-15,-21 0 0,21 21 0,0-21 16,0 1-16,0-1 0,0 0 0,0 0 15,0 0-15,0 0 0,0 1 16,0-44 15,0 1-31,0 0 0,0 0 16,0 0-16,0 0 0,0-22 0,0 22 16,21 0-16,1-21 0,-22 20 15,21-20-15,0 21 0,-21-21 16,21 20-16,0-20 0,0 21 0,1 0 15,-1 0-15,0 21 0,0 0 0,0 0 16,0 21-16,-21 0 16,22 0-16,-22 0 0,0 0 15,0 22-15,0-22 0,0 0 0,0 21 16,0-20-16,0 20 0,0-21 0,0 0 16,0 22-16,0-22 0,0 0 0,0 0 15,0 0-15,0 0 0,-22-21 16,22-21 15,0 0-31,0 0 16,0 0-16,0 0 0,0-1 0,22 1 15,-22 0-15,21-21 0,0 21 16,0-1-16,0-20 0,0 21 0,22-21 16,-22 20-16,21-20 0,-21 21 0,22 0 15,-22 0-15,0 21 0,0 0 0,0 0 16,1 0-16,-1 0 0,-21 21 15,0 21-15,0-21 0,0 0 16,0 22-16,0-22 0,-21 21 0,-1 1 0,1-22 16,0 21-16,21 0 0,-21-20 15,0-1-15,0 21 0,-1-21 0,22 0 16,0 1-16,-21-1 0,0-21 16,21 21-16,0 0 0,-21-21 15,0 0-15,0 0 0,-1 0 16,-20 0-16,21 0 0,-21 0 15</inkml:trace>
  <inkml:trace contextRef="#ctx0" brushRef="#br0" timeOffset="42821.87">1778 7662 0,'-21'-21'15,"0"0"-15,21 0 0,-22 0 16,22 0-16,0-22 0,0 22 16,0 0-16,0-21 0,0 20 15,0-20-15,0 21 0,0-21 0,0 20 16,0 1-16,0-21 0,0 21 16,0 0-16,0-1 0,0 44 31,0-1-31,0 0 0,0 21 0,0 22 15,0-22-15,22 22 0,-22-1 16,21 1-16,-21-1 0,21 1 16,-21 20-16,0-20 0,0 20 15,0 1-15,0-21 0,-21 20 0,0-20 16,21-1-16,-22 1 0,1-1 16,21-20-16,-21-1 0,21-21 0,0 0 15,0 0-15,-21 1 0,0-22 16,21-22-16,0 1 15,0 0-15,0 0 0,0 0 0,0 0 16,0-22-16,0 1 0,0 0 16,0-1-16,0 1 0,0 0 0,0-1 15,21-20-15,-21 20 0,21 1 16,0 0-16,22 21 0,-22-1 16,0 1-16,0 0 0,21 21 15,-20 0-15,20 0 0,-21 0 0,0 21 16,22 22-16,-22-22 0,0 21 0,0 0 15,-21 1-15,0 20 0,21-20 16,-21-1-16,0 0 0,0 1 0,0-1 16,0 0-16,-21 1 0,0-22 15,0 21-15,21-21 0,-21-21 0,-1 21 16,1-21-16,0 0 0,0 0 0,0 0 16,0 0-16,-1 0 0,1-21 15,0 0-15,0 0 0,0 21 0,0-21 16,21 0-16,-22-1 0,1 1 15,0 0-15,21 0 0,0 0 16,-21 21-16,21 21 31,21 0-31,-21 0 16,21 0-16,0 1 0,-21-1 16,22 0-16,-1 0 0,0-21 0,0 21 15,0 0-15,0 1 0,1-22 16,-1 21-16,21-21 0,-21 0 0,0 0 15,22 0-15,-1 0 0,0 0 0,1-21 16,-1-1-16,0 1 16,1 0-16,20 0 0,-20 0 0,-1-22 15,0 22-15,-21-21 0,22 21 0,-22-22 16,0 1-16,-21 0 0,0 21 16,0-22-16,0 1 0,0 0 0,0 20 15,-21-20-15,0 21 0,0 0 16,-1 0-16,1 21 0,0 0 0,0 0 15,0 21-15,21 0 0,0 0 16,-21 0-16,21 22 0,0-1 16,0 0-16,0 1 0,0-1 0,0 0 15,0-21-15,0 22 0,21-1 16,-21-21-16,21 0 0,0 22 0,0-22 16,22-21-16,-22 21 0,0 0 15,21-21-15,1 0 0,-22 0 16,21 0-16,-21 0 0,22-21 0,-1 0 15,-21 0-15,21 0 0,-20-1 0,20 1 16,-21 0-16,21-21 0,-20-1 16,-1 22-16,0-21 0,0 0 0,0-1 15,0 22-15,-21-21 0,22-1 0,-22 22 16,21-21-16,-21 21 16,21 0-16,0 21 0,-21 21 15,21 0 1,-21 0-16,0 0 15,0 0-15,21 1 0,-21-1 16,0 0-16,0 0 0,22-21 16,-22-21 15,0 0-31,0 0 0,0-1 16,0 1-16,0 0 15,-22 0-15,1 0 0,21 0 16,-21 21-16,0 0 15,21 21-15,0 0 16,-21 0-16,21 0 0,-21 0 0,21 22 16,0-22-16,0 21 15,0-21-15,0 22 0,0-22 0,0 21 16,0 1-16,0-22 0,0 21 0,0-21 16,21 0-16,0 1 0,0-1 15,0 0-15,0 0 0,1 0 0,-1 0 16,0-21-16,21 0 0,-21 22 0,22-22 15,-22 0-15,21 0 0,-21 0 16,22-22-16,-22 1 0,21 21 0,-21-21 16,22 0-16,-22 0 0,0 0 0,21-22 15,-20 22-15,-1-21 0,0-1 0,21 1 16,-21 0-16,1-1 0,-1 1 16,21 0-16,-21-1 0,22 22 15,-22-21-15,21 21 0,-21 0 0,0 21 16,1 0-16,-1 0 0,0 0 15,0 0-15,0 21 0,-21 0 0,0 0 16,0 0-16,21 0 0,-21 1 0,0 20 16,0-21-16,0 0 0,0 22 15,0-22-15,0 0 0,0 0 0,0 0 16,0 0-16,0 1 16,22-22-16,-22-22 15,0 1 1,21 0-16,-21 0 0,21 0 15,-21 0-15,0-1 0,0 1 16,0-21-16,0 21 0,-21 0 0,0-1 16,21 1-16,-22 0 0,1 0 15,0 21-15,21-21 0,-21 21 0,0 0 16,0 0-16,-1 21 0,1 0 16,0 0-16,21 0 0,-21 1 15,0 20-15,0-21 0,21 21 0,-22-20 16,1 20-16,21 0 0,-21 1 0,21-1 15,0-21-15,0 21 0,0-20 16,0 20-16,0-21 0,0 0 0,0 0 16,0 1-16,21-22 0,-21 21 0,21-21 15,1 0-15,-1 0 0,0 0 16,0 0-16,21 0 0,-20 0 16,-1-21-16,0-1 0,0 1 0,0 0 15,0 0-15,1 0 0,-1 0 0,0-22 16,0 22-16,-21-21 0,0 21 15,21-22-15,-21 1 0,0 0 0,21-1 16,-21 22-16,0-21 0,0 21 0,0-22 16,0 22-16,0 42 31,0 0-31,0 22 0,0-22 16,0 21-16,0-21 0,0 22 0,0-22 15,0 21-15,0-21 0,0 22 16,0-22-16,22 0 0,-22 0 15,21 0-15,0 1 0,0-1 0,0 0 16,0-21-16,1 0 0,-1 0 0,21 0 16,-21 0-16,22 0 0,-22 0 15,21 0-15,-21-21 0,22 0 0,-22-1 16,0 1-16,21 0 0,-21 0 16,-21 0-16,22-22 0,-22 22 0,21-21 0,-21 21 15,0-22-15,0 22 0,0-21 16,0 21-16,0-22 0,0 22 15,0 0-15,0 42 16,0 0 0,0 22-16,0-22 15,0 0-15,0 21 0,0-20 0,0 20 16,0-21-16,0 21 0,0-20 0,0-1 16,0 0-16,0 0 0,0 0 0,0 0 15,21 1-15,0-22 16,0 21-16,0-21 0,1 0 15,-1 0-15,0 0 0,0-21 0,0-1 16,0 1-16,1 0 0,-1 0 16,-21 0-16,21 0 0,0-22 15,0 22-15,-21-21 0,21 21 0,-21-22 16,0 1-16,0 0 0,0-1 0,22 22 16,-22 0-16,0-21 0,0 20 15,0 44 1,0-1-1,0 0-15,0 21 0,0-21 0,0 22 16,0-22-16,0 21 0,0-21 16,0 22-16,0-22 0,0 0 0,0 0 15,21 0-15,-21 1 0,0-1 0,21 0 16,0 0-16,0 0 0,0-21 16,1 0-16,-1 0 0,21 0 0,0 0 15,-20 0-15,20 0 0,0 0 16,1-21-16,-1 0 0,0 0 0,1 0 15,-1-1-15,0 1 0,-21 0 0,22-21 16,-22 21-16,21-22 0,-21 1 0,-21 21 16,22-22-16,-22 22 0,0 0 15,0 0-15,0 0 0,0 0 0,-22 21 16,1 0-16,0 21 16,0 0-16,0 0 0,0 0 15,21 0-15,0 22 0,0-22 0,0 0 16,0 21-16,0-20 0,0-1 15,0 0-15,0 0 0,21 0 0,0 0 16,0 22-16,0-22 0,0 0 0,1 0 16,-1 0-16,0-21 0,0 22 15,0-1-15,-21 0 0,21-21 16,-42 0 0,0 0-1,0-21-15,0 21 0,0-21 16,-22-1-16,22 22 0,0-21 15,0 21-15,0-21 0,-1 21 16,1 0-16,21-21 0,0 42 31,21-21-15,1 21-16,-1-21 0,0 21 0,0-21 16,0 22-16,0-22 0,1 0 0,20 21 15,-21-21-15,0 0 0,22 0 0,-22 0 16,21 0-16,-21 0 0,22 0 0,-22 0 15,21 0-15,0 0 0,1 0 16,-22-21-16,21-1 0,1 1 0,-1 0 16,-21 0-16,21 0 0,1 0 0,-1-22 15,-21 22-15,22-21 0,-22 21 0,0-22 16,0 1-16,0 0 0,-21 20 16,0-20-16,0 21 0,0-21 15,-21 20-15,0 22 0,0 0 16,0 0-16,-1 22 0,1-22 0,0 21 15,0 21-15,0-21 0,0 22 0,-1-22 16,22 21-16,-21 0 0,21-20 16,0 20-16,0-21 0,0 0 0,0 22 15,0-22-15,21-21 0,1 21 0,-1 0 16,0-21-16,0 0 0,21 0 0,-20 0 16,-1 0-16,21 0 0,-21 0 15,22 0-15,-1 0 0,-21-21 0,0 0 16,22 0-16,-22-1 0,21 1 0</inkml:trace>
  <inkml:trace contextRef="#ctx0" brushRef="#br0" timeOffset="47092.38">10118 8065 0,'0'0'0,"21"21"0,0-21 16,0 0-16,0 0 15,0 0-15,1-21 0,-1-1 0,-21 1 16,21 0-16,0 0 0,0 0 0,0 0 16,-21-1-16,0 1 0,0 0 15,0-21-15,0 21 0,0-1 0,0 1 16,0-21-16,-21 21 0,0 0 0,0-1 16,0 1-16,0 0 0,-22 0 0,22 21 15,-21 0-15,-1 0 0,1 0 0,21 21 16,-21-21-16,-1 42 15,1-20-15,0-1 0,-1 21 0,22 0 16,-21 1-16,21 20 0,-22-20 0,22 20 16,0-21-16,0 1 0,21 20 0,0-20 15,0-1-15,0-21 0,0 21 16,0-20-16,21-1 0,0 0 0,0 0 16,0-21-16,22 0 0,-22 0 0,21 0 15,1-21-15,-1 21 0,0-21 0,22 0 16,-22-22-16,0 22 0,1-21 15,-1-1-15,0 22 0,1-21 0,-22 0 16,21-1-16,-21 1 0,1 0 0,-22-1 16,0 22-16,21-21 0,-21-1 15,0 22-15,0 0 0,0 0 0,0 0 16,0 0-16,-21 21 16,-1 21-16,22 0 15,0 0-15,0 0 0,-21 0 0,21 22 16,-21-22-16,21 21 0,0 1 0,0-1 15,0 0-15,0 1 0,0-22 0,0 21 16,0 0-16,0-20 0,0-1 0,0 0 16,21 0-16,0 0 0,1 0 15,-1-21-15,0 0 0,21 0 0,-21 0 16,22 0-16,-1-21 0,0 0 0,22 0 16,-22 0-16,22-22 0,-22 1 15,22 21-15,-1-21 0,-21-1 0,1 1 16,-1 0-16,0-22 0,-20 22 0,20-1 15,-42 1-15,0-21 0,21 20 16,-21 1-16,0-22 0,0 22 16,0 0-16,-21-1 0,0 1 0,21 21 0,-21 0 15,-1 0-15,1 21 0,0 0 16,0 21-16,21 0 0,-21 0 0,21 21 16,0 1-16,0-1 0,0 0 15,0 1-15,0-1 0,0 0 0,0 1 16,0 20-16,0-20 0,0-1 0,0 0 15,0 1-15,0-1 0,0 0 16,0 1-16,0-1 0,0-21 0,0 21 16,0-20-16,0-1 0,0 0 15,0 0-15,0 0 0,0 0 32,21-21-32,0 0 31,-21-21 0,0 0 282,0 0-313,0 0 15,21 0-15,0-1 0,-21-20 16,22 21-16,-1 0 0,0 0 0,-21-1 15,21-20-15,0 21 0,22 0 16,-22 0-16,0-1 0,21 1 16,-21 21-16,22 0 0,-22 0 0,21 0 15,-21 0-15,22 0 0,-1 0 0,-21 21 16,0 1-16,1-1 0,-1 0 0,0 0 16,0 0-16,-21 22 0,0-22 0,0 21 15,0-21-15,-21 22 0,0-22 0,0 0 16,-1 0-16,-20 21 0,21-20 15,-21-1-15,-1 0 0,1 0 16,21-21-16,-22 21 0,1-21 0,0 0 0,21 0 16,-22 0-16,22 0 0,-21 0 15,21 0-15,-1 0 0,1 0 0,21-21 16,-21 21-16,42 0 31,0 0-31,1 0 0,-1 0 16,0 0-16,0 0 0,21 0 0,-20 0 15,20 0-15,-21 0 0,21 0 0,1 0 16,-1 0-16,0 0 0,1 0 0,-1 0 16,0-21-16,1 21 0,-1-21 0,0 0 15,-20 21-15,20-22 0,-21 1 0,21 0 16,-20 0-16,-1 0 16,0 0-16,0-22 0,0 22 0,0 0 15,-21-21-15,22-1 0,-22 22 0,0-21 16,0 21-16,0-1 0,0 1 0,0 0 15,0 0-15,-22 21 16,1 0-16,21 21 16,-21 0-16,21 0 0,0 1 15,-21-1-15,21 21 0,0-21 16,0 0-16,0 1 0,-21 20 0,21-21 16,0 0-16,0 0 0,0 1 0,0-1 15,0 0-15,0 0 0,0 0 16,0 0-16,0-42 31,21 0-15,0 21-16,-21-21 0,21 0 15,0 0-15,-21-22 0,22 22 0,-1 0 16,-21-21-16,21 20 0,0 1 0,0-21 16,-21 21-16,21 0 0,1 21 0,-22-22 15,21 22-15,0 22 16,-21-1-1,0 0-15,0 0 0,0 0 0,0 0 16,0 1-16,0-1 0,0 0 16,0 0-16,0 0 0,0 0 0,21 1 15,0-1-15,0-21 0,1 21 0,-1-21 16,0 0-16,0 0 0,0 0 0,22 0 16,-22 0-16,0 0 0,21 0 0,-21 0 15,1-21-15,-1 0 0,0-1 0,0 1 16,0 0-16,0 0 0,1 0 15,-22-22-15,0 22 0,21 0 0,-21-21 16,21 21-16,-21-1 0,0-20 0,0 21 16,0 0-16,0 0 0,21-1 0,-21 1 15,0 42 17,0 1-32,0-1 0,0 0 0,0 0 15,0 0-15,0 0 0,0 22 16,0-22-16,-21 0 0,21 0 0,0 22 15,0-22-15,0 0 0,0 0 0,0 0 16,0 0-16,0 1 0,0-1 16,21-21-16,0 0 0,0 21 15,1-21-15,-1 0 0,0 0 0,0 0 16,21-21-16,-20 0 0,-1 21 0,21-22 16,-21 1-16,0 0 0,1 0 0,-1 0 15,0-22-15,0 22 16,-21 0-16,21-21 0,-21 21 0,0-22 15,0 22-15,0-21 0,0 21 0,0-22 16,-21 22-16,0-21 0,0 21 0,0-1 16,-1 22-16,1-21 0,0 21 0,0 0 15,0 0-15,0 0 0,-1 21 0,1-21 16,0 22-16,0-1 0,0 0 16,0 21-16,21-21 0,0 1 0,-22 20 15,22-21-15,0 0 0,0 22 0,0-22 16,0 0-16,0 21 0,0-21 0,22-21 15,-1 22-15,0-1 0,0-21 0,0 0 16,0 21-16,22-21 0,-22 0 16,21 0-16,1 0 0,-1 0 0,0 0 15,1-21-15,20 0 0,-21 21 0,1-22 16,20 1-16,-20 0 0,-1 0 16,21 0-16,-41 0 0,20-1 0,-21 1 15,21 0-15,-42 0 0,0 0 0,0 0 16,0-1-16,0 1 15,-21 21-15,0 0 0,-21 0 0,21 0 16,-22 21-16,22-21 0,0 22 0,0-1 16,0 0-16,21 0 0,-22-21 0,22 42 15,0-20-15,0-1 16,0 21-16,22-21 0,-1-21 16,0 21-16,-21 1 0,21-1 0,0 0 15,0 0-15,1 0 0,-1-21 0,0 21 16,0 1-16,0-22 0,0 21 0,1-21 15,-1 0-15,0 0 0,0 0 0,0 0 16,0 0-16,1 0 0,-1 0 0,0 0 16,0 0-16,0 0 0,0-21 15,1-1-15,-1 1 0,0 21 0,-21-21 16,21-21-16,-21 21 0,21-1 0,-21-20 16,0 21-16,0-21 0,21 20 0,-21-20 15,22 21-15,-22 0 0,0 0 16,0-1-16,21 1 0,-21 42 31,0 1-31,0-1 16,0 0-16,-21 21 0,21-21 15,-22 1-15,22-1 0,0 21 0,-21-21 16,21 0-16,-21 22 0,21-22 0,-21 0 16,21 0-16,0 0 0,0 1 15,-21-1-15,21-42 31,21-1-15,0 22-16,-21-21 0,0-21 0,21 21 16,0 0-16,1-1 15,-22-20-15,21 21 0,0 0 0,-21-22 16,21 22-16,0 0 0,-21 0 0,21 0 16,1 21-16,-1 0 0,0 0 15,0 0-15,0 0 16,0 21-16,-21 0 0,0 0 0,0 0 15,22 1-15,-22-1 0,0 21 0,21-21 16,-21 0-16,0 1 0,0-1 16,21 0-16,0 0 0,-21 0 0,0 0 15,21-21-15,0 0 0,-21 22 0,22-22 16,-1 0-16,0 0 16,0 0-16,-21-22 0,0 1 15,21 0-15,0 21 0,1-21 0,-22 0 16,21 0-16,0-22 0,0 22 0,0 0 15,0 0-15,1-22 0,-1 22 16,21-21-16,-21 0 16,0 20-16,1 1 0,-22 0 0,21 21 15,-21 21 1,0 0-16,0 1 16,0-1-16,0 21 0,0-21 0,0 0 15,0 1-15,0 20 0,0-21 0,0 0 16,0 0-16,0 22 0,0-22 0,0 0 15,0 0-15,21-21 0,0 21 16,0 1-16,0-1 0,22-21 0,-22 0 16,21 21-16,1-21 0,-1 0 15,21 0-15,-20 0 0,-1 0 0,22 0 16,-22-21-16,21 0 0,-20 21 0,-1-22 16,0 1-16,-20-21 0,20 21 15,0-43-15,-21 43 0,-21-42 16,0 20-16,0 1 0,0 21 15,0 0-15,-21-1 0,0 1 0,0 0 0,0 21 16,0 0-16,-1 0 0,-20 0 16,21 0-16,0 0 0,-22 21 15,22 0-15,-21 1 0,21-1 0,0 0 16,-1 0-16,1 21 0,-21 22 16,42-43-16,0 0 0,0 22 0,0-22 15,0 0-15,0 0 0,0 0 0,0 0 16,21 1-16,0-22 0,0 0 15,1 0-15,-1 0 0,0 0 16,0 0-16,0 0 0,0 0 0,1-22 16,-1 22-16,0-21 0,0 0 0,0 0 15,0 0-15,1 0 0,-1-22 0,0 22 16,0 0-16,-21-21 0,0 20 16,21-20-16,-21 21 0,21-21 0,-21-1 15,0 22-15,0 0 16,0 42-1,0 0 1,0 0-16,0 1 0,-21-1 0,21 0 16,0 21-16,-21-21 0,21 1 0,0 20 15,0-21-15,0 0 0,0 22 0,0-22 16,0 0-16,0 0 0,0 0 0,21-21 16,0 21-16,1 1 0,-1-22 0,0 0 15,0 0-15,21 0 0,-20 0 16,-1 0-16,0-22 15,0 1-15,0 0 0,22 0 0,-22 0 16,21-22-16,-21 1 0,0 0 16,1 21-16,-22-22 0,42-41 15,-42 41-15,0 1 0,21-22 0,-21 22 16,0-21-16,21-1 0,-21 22 0,0-22 16,0 1-16,0 20 0,0 1 0,0 0 15,0 21-15,0-1 0,0 1 0,-21 42 16,21 22-1,-21-1-15,0 0 0,21 1 16,0 20-16,-21 1 0,-1-1 0,1 1 0,21-22 16,-21 22-16,21-1 0,0 1 15,0-22-15,0 0 0,0 22 0,0-22 16,0 0-16,0-20 0,21 20 0,0-21 16,1 0-16,-1 0 0,21 1 0,0-22 15,-20 0-15,20 0 0,0 0 0,-21 0 16,22-22-16,-1 1 0,0 0 15,-20-21-15,20 21 0,-21-22 0,0 22 16</inkml:trace>
  <inkml:trace contextRef="#ctx0" brushRef="#br0" timeOffset="48204.2">17886 8170 0,'0'0'0,"-21"22"0,-1-1 0,22 0 16,-21-21-16,21 21 0,-21-21 0,21-21 31,21 0-31,0 21 0,22-21 16,-22-22-16,21 22 0,1-21 15,-1-1-15,0 1 0,22 0 16,-1-1-16,1-20 0,-1 21 0,1-22 16,-22 1-16,22 20 0,-22-20 0,0-1 15,-21 22-15,1 0 0,-22-1 0,0 22 16,0 0-16,0 0 0,-22 21 15,1 0-15,-21 0 0,21 21 0,-22 0 16,22 0-16,-21 22 0,0-22 0,20 21 16,-20 0-16,21 1 0,0-1 0,0 0 15,-1 1-15,22-1 0,0 0 0,0 1 16,0-1-16,0 0 0,0 1 16,22-22-16,-1 21 0,21-21 0,-21 22 15,0-22-15,22 0 0,-22 0 16,0 0-16,0 1 0,0-22 0,1 0 15,-1 21-15,-21-42 16,0-1 0,-21 1-16,-22 0 0,22 0 0,0 0 15,-21 0-15,-1-1 0,22 1 16,-21 0-16,21 0 0,-22 0 0,22 0 16,0 21-16,0 0 0,0 0 0,-1 0 15,1 0-15,21 21 16,0 0-16,0 0 0,0 0 0,21 0 15,1 1-15,-1-1 0,21 0 16,-21 0-16,22 0 0,-1 0 16,-21-21-16,21 22 0,1-22 0,-1 0 15,0 0-15,1 0 0,-1 0 0,0 0 16,22 0-16,-22 0 0,1 0 0,-1-22 16,0 1-16,1 0 0,-1 0 0,-21-21 15,21 20-15,-20-20 0,20 0 0,-21-1 16,0 1-16,22-21 0,-22 20 0,0-20 15,0-1-15,0 1 0,0 20 16,1-41-16,-1 20 0,0 22 16,0-22-16,-21 22 0,21-21 0,-21 41 15,21-20-15,-21 21 0,-21 63 32,0-21-32,21 22 0,-21 20 15,0-20-15,21 20 0,-21 1 0,-1-22 16,22 21-16,-21 1 0,0-1 0,21-20 15,0 20-15,-21 1 0,0-22 0,21 0 16,0 22-16,0-22 0,0-21 0,0 22 16,0-22-16,0 21 0,0-21 0,21-21 15,0 22-15,0-22 0,0 0 0,1 0 16,-1 0-16,21 0 16,-21-22-16,22 1 0,-22 21 0,21-21 15,-21 0-15,22 0 0,-22-22 0,0 22 16,0 0-16,0 0 0,-21-21 0,0 20 15,0 1-15,0 0 0</inkml:trace>
  <inkml:trace contextRef="#ctx0" brushRef="#br0" timeOffset="48375.62">19050 7726 0,'0'0'16,"-21"0"-16,21 21 0,21-21 31,21 0-31,-21 0 15,22-21-15,-1 21 0,0 0 0,1 0 16,20-21-16,-20 21 0,-1-21 0,0 21 16,1 0-16,-1 0 0,-21-22 0,21 22 15,-20 0-15,20 0 0</inkml:trace>
  <inkml:trace contextRef="#ctx0" brushRef="#br0" timeOffset="51251.82">20002 8065 0,'0'0'0,"22"21"0,-1-21 0,0 0 16,0 0-16,0 0 0,22 0 0,-22 0 15,0-21-15,0-1 16,21 1-16,-20 0 0,20 0 0,-21 0 16,0 0-16,0-1 0,1 1 0,-1-21 15,-21 21-15,21-22 0,-21 22 0,0-21 16,0 0-16,0 20 0,0-20 0,-21 21 15,0 0-15,-1 0 0,1 21 0,0 0 16,0 0-16,0 0 0,-22 0 16,22 21-16,-21 0 0,21 21 0,-22-21 15,22 22-15,0-22 0,-21 21 0,21 1 16,-1-1-16,22 0 0,-21 1 16,21-1-16,-21-21 0,21 21 0,0 1 0,0-22 15,0 0-15,0 0 0,21 0 16,0 1-16,1-22 0,-1 0 15,0 0-15,0 0 0,0 0 0,22 0 16,-22-22-16,0 1 0,21 0 0,-21 0 16,1 0-16,20 0 0,-21-1 0,0-20 15,0 21-15,1-21 0,-1 20 0,0-20 16,0 0-16,-21 21 0,0-22 0,21 1 16,-21 21-16,21 0 0,-21-22 15,0 22-15,0 42 31,-21 0-31,21 1 0,-21-1 16,0 0-16,21 21 0,0-21 0,0 22 16,0-22-16,0 21 0,0-21 0,0 22 15,0-22-15,0 21 0,0-21 16,0 1-16,0-1 0,21 0 16,0-21-16,0 0 0,1 0 15,20 0-15,-21 0 0,0 0 0,22 0 16,-22-21-16,21 0 0,-21-1 0,22-20 15,-22 21-15,21 0 0,-21-22 0,0 1 16,1 0-16,-1-1 16,0 1-16,0 0 0,0-22 0,0 1 15,1 20-15,-22-20 0,0-1 0,21 1 16,-21-1-16,0 22 0,0-21 0,0 20 16,0 22-16,0 0 0,0 0 0,0 0 15,0 42 1,0 0-16,0 21 0,-21-21 15,-1 43-15,22-22 0,-21 22 0,0-22 16,21 22-16,0-1 0,-21-21 0,21 22 16,-21-22-16,21 22 0,0-22 0,0 0 15,0 1-15,0-1 0,0 0 16,0 1-16,21-22 0,0 21 16,-21-21-16,42 1 0,-20-1 0,-1 0 15,0-21-15,0 0 0,21 0 0,1 0 16,-22 0-16,21 0 0,1 0 0,-1-21 15,-21 0-15,21 21 0,1-43 0,-22 22 16,21 0-16,-21 0 0,1-22 0,-1 22 16,-21-21-16,0 21 0,21 0 15,-21-22-15,0 22 0,0 0 0,0 0 16,0 0-16,-21 21 16,0 0-16,-1 0 0,1 21 15,0 0-15,21 0 0,-21-21 16,21 21-16,0 22 0,0-22 15,0 0-15,0 0 0,0 0 16,0 0-16,0 1 0,0-1 0,0 0 16,21 0-16,0 0 0,0 0 0,1-21 15,-1 0-15,0 22 0,0-22 0,0 0 16,22 0-16,-1 0 0,-21 0 0,21-22 16,-20 1-16,20 21 0,-21-21 0,21 0 15,-20 0-15,-1 0 0,21-1 16,-21 1-16,0 0 0,1-21 0,-22 21 15,21-1-15,-21-20 0,21 21 16,-21 0-16,0 0 0,0-1 16,0 44-1,0-1 1,0 0-16,0 0 0,-21 0 0,21 0 16,-21 22-16,21-22 0,0 0 0,0 21 15,-22-20-15,22-1 0,-21 0 0,21 21 16,0-21-16,-21-21 0,21 22 0,0-1 15,0-42 17,0-1-32,21 1 15,0 0-15,-21 0 0,22 0 0,-1 0 16,-21-22-16,21 22 0,0 0 0,-21-21 16,21 20-16,-21 1 0,21 0 15,1 0-15,-22 0 0,21 0 0,0 21 16,0 0-1,0 0-15,-21 21 16,0 0-16,0 0 0,0 0 16,21 0-16,-21 1 0,0-1 0,0 0 15,0 0-15,0 21 0,0-20 0,0-1 16,0 0-16,0 0 0,0 0 16,22-21-1,-1 0 1,0 0-16,-21-21 0,21 0 0,0 0 15,0 0-15,1-1 16,-1 1-16,0-21 0,0 21 0,0 0 16,0-1-16,1 1 0,-1-21 0,0 21 15,0 0-15,0-1 0,0 1 16,-21 0-16,22 21 0,-22 21 31,0 0-31,0 1 0,-22-1 16,22 0-16,0 0 0,0 0 0,0 22 15,-21-22-15,21 0 0,0 0 16,0 21-16,0-20 0,0-1 0,0 0 16,21 0-16,-21 0 0,22 0 15,-1 1-15,21-1 0,-21 0 0,0-21 16,22 0-16,-1 0 0,0 0 0,-20 0 16,20 0-16,0 0 0,1-21 0,-1 21 15,-21-21-15,21-1 0,-20 1 16,20 0-16,-21 0 0,0-21 0,0 20 15,1-20-15,-22 21 0,0-21 16,0-1-16,0 22 0,0-21 0,0 21 0,0-1 16,0 1-16,0 0 0,-22 21 15,1 0-15,0 0 16,0 21-16,0 0 0,21 1 0,0-1 16,-21 0-16,21 21 0,0-21 15,-22 1-15,22 20 0,0-21 0,0 0 16,0 22-16,0-22 0,0 0 0,0 0 15,22 0-15,-1 0 0,-21 1 0,21-1 16,0-21-16,0 0 0,0 0 16,1 0-16,-1 0 0,0 0 0,0 0 15,0 0-15,0 0 0,1-21 0,20-1 16,-21 1-16,0 0 0,0 0 16,1 0-16,-1 0 0,0-22 0,0 22 15,0 0-15,-21-21 0,21 20 0,-21 1 16,22-21-16,-22 21 0,0 0 15,0-1-15,0 44 16,0-1 0,0 0-16,0 0 0,-22 0 0,22 0 15,0 1-15,0-1 0,-21 21 0,21-21 16,-21 0-16,21 22 0,-21-22 16,21 0-16,0 0 0,0 0 0,0 1 15,-21-1-15,21 0 0,0-42 31,0 0-15,21-1-16,0 1 16,-21-21-16,21 21 0,-21 0 15,21-22-15,1 22 0,-1-21 0,0 21 16,0-22-16,0 1 0,22 0 16,-22-1-16,0 22 0,0 0 15,21 0-15,-20 21 0,-22 21 16,21 0-1,-21 21-15,0-20 0,0-1 0,0 21 16,0-21-16,0 0 0,0 22 16,0-22-16,21 21 0,-21-21 0,0 22 0,0-22 15,21 0-15,0 0 0,-21 0 16,21 1-16,1-1 0,-1-21 16,0 0-16,0 0 15,0 0-15,-21-21 0,0-1 16,21 1-16,-21 0 0,22 0 0,-22 0 15,0-22-15,21 22 0,0-21 0,-21 0 16,21-1-16,0 1 0,-21 0 16,21-1-16,1-20 0,-22 20 0,21-20 15,0-1-15,-21 1 0,0 21 0,21-22 16,-21 22-16,21 21 0,-21-22 0,0 22 16,0 0-16,0 63 31,-21-21-31,0 22 0,21-1 15,-21 0-15,0 1 0,21-1 0,0 22 16,-22-22-16,1 0 0,21 22 0,-21-22 16,21 0-16,-21 1 0,21-1 0,0-21 15,0 22-15,0-22 0,0 21 16,0-21-16,0 0 0,0 1 0,0-1 16,0 0-16,0 0 0,21-21 0,0 0 15,0 0-15,1 0 0,-1 0 0,0 0 16,0 0-16,0 0 0,22-21 0,-22 21 15,21-21-15,-21 0 0,22 21 16,-22-22-16,0 1 0,0 0 0,0 0 16,0 0-16,1 0 0,-22-1 15,0 1-15,0 0 0,0 0 0,0 0 16,-22 0-16,1 21 0,0 0 16,0 0-16,0 0 0,0 0 0,-1 0 15,22 21-15,0 0 0,0 0 16,0 0-16,0 0 0,0 1 0,0-1 15,22 0-15,-1 0 0,0 0 0,-21 0 16,21 1-16,0-1 0,0 21 0,1-21 16,-1 0-16,0 1 0,-21-1 15,0 0-15,0 0 0,0 0 16,-21 0-16,0-21 0,-1 0 16,1 0-16,0 0 0,0 0 15,0 0-15,0 0 0,-1 0 0,1 0 16,0 0-1,21-21-15,0 0 0,0 0 16,0 0-16,0 0 16,0-1-16,0 1 0,0 0 15,0 0-15,0-21 0</inkml:trace>
  <inkml:trace contextRef="#ctx0" brushRef="#br0" timeOffset="51537.22">24193 7387 0,'22'0'0,"-44"0"0,44 0 31,-1 0-31,21 0 0,-21 0 0,22 0 16,-1 0-16,21 0 0,-20 0 0,20 0 16,-20 0-16,20-21 0,-21 21 0,1 0 15,-1 0-15,0 0 0,1 0 16,-22 0-16,0 0 0,0-21 0,0 21 15,-42 0 17,0 0-17,0 0-15,0 0 0,0 0 0,-1 0 16,1 0-16,-21 0 0,21 0 0,-22 0 16,1 0-16,-21 0 0,20 0 0</inkml:trace>
  <inkml:trace contextRef="#ctx0" brushRef="#br0" timeOffset="51871.54">20595 7557 0,'-42'0'0,"84"0"0,-105 0 0,84 0 16,21 0-16,0 0 16,1 0-16,20 0 0,1 0 15,-1 0-15,1 0 0,-1 0 0,1-22 16,-22 22-16,22 0 0,-22 0 0,0 0 16,1 0-16,-22-21 0,0 21 0,0 0 15,0 0 1,-42 0 15,0 0-31,0 0 0,0 0 16,-22 21-16,22-21 0,-21 22 0,-1-22 15,1 21-15</inkml:trace>
  <inkml:trace contextRef="#ctx0" brushRef="#br0" timeOffset="62163.22">7112 9843 0,'0'0'0,"0"-22"0,0 1 15,0 0-15,0 0 0,0 0 16,0 0 0,0 42 15,-21 0-16,21 0-15,0 21 0,-21-20 16,21-1-16,0 21 0,0-21 0,0 22 16,0-22-16,0 21 0,0 0 0,0 1 15,0-1-15,0 0 0,0 22 0,0-1 16,-22 1-16,22-1 0,0 1 16,0 21-16,0-1 0,0-20 0,0 42 15,-21-22-15,21 22 0,0 0 0,0 0 16,-21 0-16,21-1 0,-21 22 0,0-21 15,21 21-15,-21-21 0,21 21 0,0 0 16,-22 0-16,1-21 16,21 42-16,0-21 0,-21 0 0,21 0 15,-21 0-15,0 21 0,21-21 0,0 21 16,0-21-16,-21 22 0,21-22 0,-22 21 16,22-21-16,-21 21 0,21 0 0,0-21 15,0 0-15,-21 21 0,21-21 0,-21 0 16,21-21-16,0 0 0,0 0 15,0 0-15,0-22 0,0 1 0,0-22 16,0 1-16,0-22 0,0 1 0,0-22 16,0 0-16,0-42 15,0 0-15,0-1 0,0-20 16,0-21-16,0-1 0,0 1 16,0-22-16,0 0 0,0-21 0,21 1 15</inkml:trace>
  <inkml:trace contextRef="#ctx0" brushRef="#br0" timeOffset="63892.3">7175 10139 0,'0'0'0,"43"-64"16,-43 43-1,0 0-15,0 0 16,0 0-16,0 0 31,21 21-15,0 0-1,0 0-15,0 0 0,22 0 16,-22 0-16,21 0 0,1 0 16,-1 0-16,21 0 0,1 0 0,21 0 15,-1 0-15,1 0 0,0 0 0,20 0 16,1 0-16,0 0 0,0 0 15,0 0-15,21 0 0,0-22 16,21 22-16,-21 0 0,0-21 0,21 21 16,0 0-16,22-21 0,-22 21 15,21 0-15,0-21 0,1 21 0,-1 0 16,22-21-16,-1 21 0,-21 0 0,22 0 16,-22 0-16,1 0 0,-1 0 0,21 0 15,-41-21-15,20 21 0,0 0 16,-21 0-16,1 0 0,-1 0 0,-21-22 15,21 22-15,-42 0 0,21 0 0,-43 0 16,1 0-16,0 0 0,-22 0 0,-20 0 16,20 0-16,-42 0 0,22 0 15,-22 0-15,-21 22 16,0-1 0,0 0-16,0 0 0,0 0 15,-21 0-15,-1 1 0,22-1 0,-21 0 16,0 0-16,21 21 0,-21-20 0,0 20 15,21-21-15,-21 21 0,-1 1 16,22 20-16,0-20 0,-21 20 0,0 1 16,21-1-16,-21 1 0,21 20 0,0-20 15,0 20-15,0-20 0,0 21 0,0-1 16,0 22-16,0-21 0,0-1 0,0 22 16,0-21-16,0 21 0,21 0 15,-21-22-15,21 22 0,-21 0 16,0 21-16,0-21 0,0 0 0,0-1 15,0 22-15,0-21 0,0 21 0,0-21 16,0 21-16,0-21 0,0 21 0,0-21 16,0 21-16,0 0 0,-21-21 0,21 21 15,0-22-15,-21 22 0,21-21 16,0 21-16,0-21 0,0 0 0,0 21 16,0-21-16,0 0 0,0-1 0,0 1 15,-21 0-15,21 0 0,0 0 0,0 0 16,0-1-16,0-20 0,0 21 0,0-21 15,0-1-15,0 22 0,0-21 16,0-22-16,0 22 0,0 0 16,0-22-16,0 1 0,0-1 0,0 1 15,0-1-15,0 1 0,0-1 0,0-21 16,0 22-16,0-22 0,0 1 0,-21-1 16,21 0-16,0-21 0,-22 22 0,22-22 15,0 0-15,-21 0 0,0 0 16,0 1-16,0-1 0,0 0 15,-1-21-15,1 0 0,-21 0 0,21 0 16,0 0-16,-22 0 0,1 0 0,21 0 16,-22 0-16,1 0 0,0 0 0,-1 0 15,-20-21-15,21 21 16,-22 0-16,22-21 0,-22-1 0,1 22 16,-22 0-16,0-21 0,1 21 0,-1 0 15,-21 0-15,0-21 0,1 21 0,-22 0 16,0 0-16,0 0 0,0 0 0,-22 0 15,1 0-15,-21 0 0,21 0 16,-22 0-16,1 0 0,-21 21 0,20-21 16,1 21-16,-22-21 0,22 22 0,-21-22 15,20 21-15,-20 0 0,20-21 16,1 21-16,0 0 0,-1 0 0,1-21 16,21 22-16,-21-1 0,20 0 0,1-21 15,21 21-15,0 0 0,0-21 16,0 21-16,21-21 0,22 0 0,-22 22 15,21-22-15,22 0 0,-1 0 0,22 0 16,0 0-16,20 0 0,1 0 16,0 0-16,0 0 0,21-22 15,0 1 1,0 0-16,21 0 16,0 0-16,-21 0 0,0-1 15,21 1-15,-21 0 0,0 0 16,0 0-16,22 0 0,-22-1 15,0 1-15,0-21 0,0 21 0,0 0 16,0-22-16,0 1 0,0 0 16,21-1-16,-21 1 0,0-22 0,0 22 15,21-21-15,-21-1 0,0 1 0,0-22 16,0 0-16,0 22 0</inkml:trace>
  <inkml:trace contextRef="#ctx0" brushRef="#br0" timeOffset="64859.87">7429 10943 0,'-21'0'15,"42"0"-15,-63 0 0,0-21 0,21 21 16,-1 0-16,1 0 0,0 0 0,0 0 15,0 0-15,0 0 0,-1 0 16,44 0 15,-1 0-31,21 0 0,22 0 0,-1 0 16,22 0-16,-1 0 0,22-21 16,21 21-16,0 0 0,21-21 15,1 21-15,20-21 0,0-1 0,22 22 16,-1-21-16,1 21 0,20 0 0,1-21 15,0 21-15,-1 0 0,1 0 16,0-21-16,-1 21 0,1 0 0,0 0 16,-22 0-16,-20-21 0,-1 21 0,-21 0 15,0 0-15,-21-21 0,0 21 0,-42 0 16,0 0-16,-22-22 0,1 22 16,-22-21-16,-21 21 0,0 0 15,-42 0 1,-21 0-16,-1 0 0,1 0 0,-21 0 15,-22 0-15,21 21 0,-20-21 16,-1 22-16,-21-1 0,22 0 0,-1-21 16,-21 21-16,-21 0 0</inkml:trace>
  <inkml:trace contextRef="#ctx0" brushRef="#br0" timeOffset="65273.64">7789 11811 0,'0'0'16,"-127"21"-16,43 22 0,-1-22 15,0 0-15,43 0 0,-22 0 0,43 0 16,0-21-16,21 22 0,21-22 16,22 0-16,-1 0 15,0 0-15,43 0 0,-22 0 0,22 0 16,21-22-16,21 1 0,-21 0 0,21 21 15,0-21-15,21 0 0,0 21 16,21-21-16,1-1 0,-1 22 0,0-21 16,22 21-16,-1 0 0,1 0 0,-1-21 15,1 21-15,21 0 0,-22 0 0,1 0 16,-1 0-16,1 0 0,-22 0 16,21 0-16,-20 0 0,-1 0 15,-21 0-15,0 0 0,-21 0 0,0 0 16,-42 0-16,21 0 0,-43 0 0,1 0 15,-22 0-15,1 0 0,-22 0 0,-64 0 32,22 0-32,-42 0 0,20 0 0,-41 0 15,-1 21-15,0-21 0,-20 21 0,-1-21 16,-21 22-16,0-1 0,0 0 0</inkml:trace>
  <inkml:trace contextRef="#ctx0" brushRef="#br0" timeOffset="65623.46">7387 13229 0,'-42'43'0,"84"-86"0,-84 107 0,42-43 15,42-21-15,-21 21 0,43-21 0,20 0 16,1 0-16,21 0 0,21 0 0,0 0 15,21 0-15,0-21 0,22 0 16,20 21-16,1-21 0,20-1 16,1 22-16,21-21 0,0 0 0,-22 0 15,22 21-15,0-21 0,0 21 0,0-21 16,-22 21-16,22-22 0,-21 22 16,-1 0-16,1 0 0,-43 0 0,1 0 15,-1-21-15,-21 21 0,-21 0 0,-21 0 16,0 0-16,-43 0 0,1 0 0,-22 0 15,-21 0-15,-42 0 16,0 21-16,-42-21 0,-1 22 16,1-22-16,-22 0 0,-21 21 0,-21-21 15,0 21-15</inkml:trace>
  <inkml:trace contextRef="#ctx0" brushRef="#br0" timeOffset="65955.81">7281 14309 0,'0'0'16,"21"21"-16,170-21 15,-85 0-15,0 0 0,21 0 0,21 0 16,0-21-16,21 0 0,1 21 0,41-22 15,-20 1-15,20 0 0,1 21 16,21-21-16,0 0 0,-22 0 0,22 21 16,0-22-16,-21 1 0,21 0 15,-22 21-15,1-21 0,-22 0 0,22 21 16,-43-21-16,1 21 0,-1-22 0,-42 22 16,0 0-16,-21 0 0,-21 0 0,-22 0 15,1 0-15,-43 0 0,0 0 16,-42 0-16,0 0 0,-43 0 15,22 22-15,-43-1 0</inkml:trace>
  <inkml:trace contextRef="#ctx0" brushRef="#br0" timeOffset="66312.13">7789 15452 0,'0'0'0,"-42"42"0,42-21 16,0 0-16,42 1 0,-21-1 0,43-21 15,-1 0-15,22 0 0,21 0 16,0 0-16,21 0 0,21 0 0,21 0 16,1 0-16,20-21 0,1-1 15,-1 1-15,22 21 0,-1-21 0,1 0 16,21 21-16,-21-21 0,20 0 0,1 21 15,-21-22-15,21 22 0,-22 0 0,1 0 16,0-21-16,-22 21 0,1 0 16,-22 0-16,0 0 0,-42 0 0,0 0 15,0 0-15,-42 0 0,-21 0 0,-1 0 16,-21 0-16,-20 0 0,-65 21 16,1-21-16,-22 22 15,-20-22-15,-1 21 0,-21-21 0,0 21 16,-21-21-16</inkml:trace>
  <inkml:trace contextRef="#ctx0" brushRef="#br0" timeOffset="66650.94">8234 16383 0,'0'0'0,"-127"42"0,21 1 0,-169 105 16,254-127-16,21 0 15,0 0-15,21 1 0,0-22 16,42 0-16,1 0 0,21 0 0,20 0 16,1-22-16,21 1 0,21 0 15,22 0-15,20 0 0,1-22 0,-1 22 16,22 0-16,21 0 0,21-21 16,0 20-16,0 1 0,21 0 0,0-21 15,21 21-15,-20-1 0,20 1 0,-21 21 16,0-21-16,0 0 0,-21 21 15,0-21-15,-21 21 0,-21 0 0,-22 0 16,1-21-16,-43 21 0,-21 0 0,-21 0 16,-21 0-16,-22-22 0,-21 22 0,-20 0 15,-65 0-15,1 0 16,0-21-16,-43 21 0,0 0 0,-21 0 16</inkml:trace>
  <inkml:trace contextRef="#ctx0" brushRef="#br0" timeOffset="67391.09">6625 15854 0,'0'0'0,"21"0"0,-21-21 0,0 0 16,0-1-16,0 1 0,0 0 16,0 0-16,0 42 31,0 0-31,0 0 0,0 1 16,0 20-16,21 21 0,-21-20 0,0 20 15,22 22-15,-22-22 0,0 22 16,0-21-16,0 20 0,0 1 0,0 0 15,0-1-15,-22 22 0,1-21 16,0-1-16,0 1 0,0-21 0,21 20 16,-21-41-16,-1 20 0,22-21 15,0 1-15,0-22 0,0 0 0,0 0 16,22-21-16</inkml:trace>
  <inkml:trace contextRef="#ctx0" brushRef="#br0" timeOffset="67927.81">7578 16087 0,'-22'0'0,"44"0"0,-86 0 15,43 0-15,0-21 0,0 21 16,-1 0-16,44 0 31,-1 0-31,21 0 0,0 0 16,22 0-16,-1 0 0,22 0 0,21 0 15,0 0-15,0-22 0,21 22 0,21 0 16,21-21-16,22 0 0,-22 21 0,21-21 16,22 21-16,-21-21 0,41 21 15,-20-21-15,0 21 0,21-22 0,-1 22 16,1-21-16,0 21 0,-21 0 15,-1-21-15,1 21 0,-21-21 16,-22 21-16,-21 0 0,-21-21 0,0 21 16,-42 0-16,-1 0 0,-20 0 0,-22 0 15,-21-21-15,-42 21 16,-21 0-16,0 0 0,-22 0 16,1 0-16,-22 21 0,0 0 15,-21-21-15,1 21 0,-1 0 0</inkml:trace>
  <inkml:trace contextRef="#ctx0" brushRef="#br0" timeOffset="68287.61">7175 17166 0,'0'0'0,"-42"43"16,42-22-16,21 0 0,22-21 0,-1 0 15,0 0-15,43 0 0,0 0 16,20 0-16,22 0 0,0-21 0,22 0 16,20 21-16,0-22 0,22 1 15,-1 0-15,22 0 0,0 0 0,-1 0 16,1-1-16,0 1 0,-1 0 15,1 21-15,0-21 0,-1 21 0,-20-21 16,-1 21-16,-20-21 0,-22 21 0,0 0 16,0-22-16,-42 22 0,0 0 0,0-21 15,-43 0-15,1 21 0,-43-21 16,0 21-16,-21-21 0,0 0 0,-21-1 16,-22 1-16,-20 0 0,-1-21 0</inkml:trace>
  <inkml:trace contextRef="#ctx0" brushRef="#br0" timeOffset="68808.03">8170 14859 0,'-63'0'16,"126"0"-16,-211 0 0,85 0 0,-1 0 0,1 0 16,20 0-16,1 0 0,21 0 15,63 0 1,0 0-16,22 0 0,21 0 0,-1 0 16,22-21-16,21 0 0,21 21 15,22-21-15,20 21 0,1-22 16,-1 1-16,43 21 0,-21-21 0,20 21 15,22-21-15,-21 21 0,21 0 0,0-21 16,-21 21-16,21 0 0,-21 0 16,-21 0-16,-1 0 0,-20 0 0,-22 0 15,-21 0-15,0 0 0,-21 0 0,-21 0 16,-42-21-16,-1 21 0,-20 0 16,-1-22-16,-42 1 0,-42 0 15,-1 0-15,-20 0 0,-1 0 0,-20-1 16</inkml:trace>
  <inkml:trace contextRef="#ctx0" brushRef="#br0" timeOffset="69285">7556 13526 0,'22'0'31,"20"0"-31,0 0 0,1 0 15,20 0-15,22 0 0,-22 0 16,43 0-16,-21 0 0,21 0 0,21-22 16,0 22-16,21-21 0,0 0 0,21 21 15,1-21-15,-1 0 0,0 21 16,22-21-16,-1 21 0,1-22 0,-1 1 16,-20 21-16,20-21 0,1 21 15,-22 0-15,0 0 0,-21-21 0,1 21 16,-22 0-16,0 0 0,0-21 0,-43 21 15,1 0-15,-22 0 0,1 0 16,-43 0-16,0 0 0,-21-21 0,-42 21 16,0 0-16,-1 0 15,-20 0-15,-1 0 0,1 0 0,-1 0 16,-20 0-16,20 0 0,-42-22 16,22 22-16,-1 0 0</inkml:trace>
  <inkml:trace contextRef="#ctx0" brushRef="#br0" timeOffset="69679.77">7747 12764 0,'-21'0'0,"42"0"15,-63 0-15,84 0 16,0 0-16,1 0 0,20 0 0,22 0 16,-1 0-16,22 0 15,0 0-15,21 0 0,21 0 0,0 0 16,22-22-16,-1 22 0,0-21 0,22 21 16,-1 0-16,1-21 0,21 21 15,-22 0-15,1 0 0,-1 0 0,1 0 16,-1 0-16,-21 0 0,1 0 0,-22 0 15,0 0-15,-21 0 0,0 0 0,-21 0 16,-21 0-16,-22 0 0,-21 0 16,-20 0-16,-1 0 0,-21-21 15,-21 21-15,-22 0 0,1 0 0,-22 0 16,1-21-16,-1 21 0,1 0 0,-1 0 16,-20-21-16,-1 21 0,0-22 15,1 22-15,-1-21 0,0 0 16</inkml:trace>
  <inkml:trace contextRef="#ctx0" brushRef="#br0" timeOffset="70043.56">7683 11896 0,'-42'-21'0,"84"42"0,-105-42 0,42-1 0,42 22 16,0-21-16,43 21 0,-22-21 16,43 21-16,-1 0 0,22-21 15,0 21-15,0-21 0,21 0 0,0 21 16,21-22-16,0 22 0,0-21 0,22 0 16,-22 21-16,21-21 0,0 0 0,1 21 15,-1-21-15,0-1 0,-20 22 16,-22-21-16,21 0 0,-21 21 0,-21-21 15,-1 0-15,1 21 0,-42-21 0,-1 21 16,1 0-16,-22 0 0,-21-22 0,0 22 16,1 0-16,-44 0 31,1 0-31,0 0 0,0 0 0,0 0 16,0 0-16,-1 0 0,1 0 0,0 0 15</inkml:trace>
  <inkml:trace contextRef="#ctx0" brushRef="#br0" timeOffset="71420.35">13314 12848 0,'0'-21'0,"0"0"16,0 0-1,-21 21-15,-1 0 0,1 0 16,0 0-16,0 21 16,0-21-16,21 21 0,-21 0 15,-1 0-15,1 22 0,21-22 0,-21 21 16,0 1-16,21-22 0,0 21 15,-21 0-15,21 1 0,-21-22 16,21 21-16,0-21 0,0 22 0,0-22 0,0 0 16,0 0-16,21 0 0,0 1 15,0-1-15,0-21 0,0 0 0,22 0 16,-22 0-16,0 0 0,21 0 16,1 0-16,-22 0 0,21-21 0,-21-1 15,22 1-15,-1 0 0,-21 0 0,22 0 16,-22-22-16,21 22 0,-21-21 0,0 21 15,-21-22-15,0 1 0,22 0 16,-22-1-16,0 1 0,0 21 0,0-21 16,0-1-16,-22 1 0,1 21 0,0-22 15,21 22-15,-42 0 0,21 0 16,-1 21-16,-20 0 0,0 0 0,21 0 16,-22 0-16,1 21 0,0-21 0,-1 42 15,1-20-15,0-1 0,-1 21 16,1-21-16,21 22 0,0-1 0,-1 0 15,1 1-15,21-22 0,0 21 0,0-21 16,0 22-16,0-22 0,0 0 16,21 0-16,1 0 0,-1 0 0,0 1 15,21-22-15,-21 0 0,1 21 0,20-21 16,-21 0-16,21 0 0,-20 0 0,20 0 16,0-21-16,-21-1 0,22 22 15,-1-21-15,-21 0 0,22 0 16,-22 0-16,0 0 0,-21-22 0,0 22 0,0 0 15,0 0-15,0 0 0,0-22 16,0 22-16,0 0 0,-21 21 16,-22-21-16,22 0 0,0 21 0,0 0 15,0 0-15,-22 0 0,22 0 0,0 0 16,0 0-16,0 0 0,0 21 0,-1-21 16,1 0-16,0 21 0,0-21 15</inkml:trace>
  <inkml:trace contextRef="#ctx0" brushRef="#br0" timeOffset="74740.91">13314 12869 0,'-21'0'0,"42"0"0,-64-21 0,22 21 0,0 0 15,0 0-15,0 0 16,42 0 15,0 0-31,21-21 0,-20 21 16,20 0-16,21 0 0,-20-21 0,-1 21 15,22 0-15,-22-21 0,0 21 16,22 0-16,-22 0 0,0-21 16,-20 21-16,20 0 0,-21 0 0,0 0 15,0 0-15,-21-22 0,-21 22 31,0 22-31,-21-22 0,21 21 16,-22-21-16,1 21 0,-22-21 0,22 21 16,0 0-16,-1-21 0,-20 21 0,21-21 15,-1 22-15,-20-1 0,42-21 16,-22 0-16,22 21 0,-21-21 0,63 0 31,0 0-31,0 0 0,0 0 16,22 0-16,-1 0 15,-21-21-15,22 21 0,-1 0 0,0-21 16,1 21-16,-1 0 0,0-22 0,1 22 16,-1 0-16,-21 0 0,21-21 0,-20 21 15,-1 0-15,0 0 0,-63 21 32,20-21-32,-20 22 0,0-1 15,-1 0-15,1-21 0,-21 21 0,-1 0 16,1 0-16,-1-21 0,1 22 15,-1-1-15,1-21 0,20 21 0,1 0 16,0-21-16,-1 0 0,22 0 0,0 21 16,42-21-1,0 0-15,22 0 16,-1-21-16,0 0 0,1 21 16,20 0-16,1-21 0,-1 21 0,1 0 15,-1-21-15,1 21 0,-1 0 0,-21 0 16,22 0-16,-22-22 0,1 22 0,-22 0 15,0 0-15,-42 0 16,0 22 0,-1-22-16,-20 21 0,0-21 0,-22 21 15,22 0-15,0-21 0,-22 21 16,22-21-16,-22 21 0,22 1 0,0-22 16,-22 21-16,22-21 0,-1 0 15,22 0-15,-21 21 0,63-21 31,21 0-31,-20 0 16,20 0-16,0 0 0,22 0 0,-22-21 16,22 21-16,-22 0 0,21-21 0,-20 21 15,-1-22-15,0 22 0,1 0 0,-1 0 16,-21-21-16,0 21 0,1 0 16,-44 0-1,1 0-15,-21 0 0,0 21 0,-1-21 16,1 22-16,-22-1 0,1-21 0,-1 21 15,22 0-15,-21 0 0,-1-21 16,22 21-16,-22 1 0,22-1 16,0-21-16,20 21 0,1 0 0,0-21 15,21 21-15,21-21 16,22 0-16,-1 0 0,-21 0 16,43 0-16,-22 0 0,21 0 0,-20 0 15,20 0-15,1-21 0,-1 0 16,1 21-16,-1-21 0,1 0 0,-1-1 15,-20 22-15,20-21 0,-21 0 0,1-21 16,-1 21-16,0-1 0,-20 1 0,-1 0 16,-21-21-16,0 21 0,0-1 15,0-20-15,0 21 0,-21-21 16,-1-1-16,1 22 0,0-21 0,0-1 16,0 22-16,-22-21 0,22 21 0,0 0 15,-21-1-15,21 1 0,-1 21 0,-20-21 16,21 21-16,-21 0 0,-1 0 15,22 0-15,-21 0 0,-22 21 0,22 0 16,-22 1-16,22-1 0,-21 21 0,20 0 16,1 1-16,0-1 0,-1 22 15,22-22-15,0 0 0,0 22 0,21-22 16,0 0-16,0 22 0,0-22 0,0 1 16,0-1-16,0-21 0,21 21 0,0-20 15,0 20-15,0-21 0,22 0 16,-1-21-16,0 21 0,1-21 0,-1 0 15,22 0-15,-22 0 0,21-21 16,1 0-16,-1 0 0,-20 0 0,20 0 16,1-22-16,-22 22 0,22-21 15,-22-1-15,0 1 0,-21 0 0,1-1 16,20-62-16,-42 41 0,0 22 16,0-22-16,0 22 0,-21 0 0,0-22 15,-22 22-15,1 21 0,21-22 16,-22 22-16,1 0 0,0 0 0,-22 21 0,22 0 15,-22 0-15,22 0 0,-21 0 16,-1 21-16,1 0 0,-1 0 0,1 22 16,-1-1-16,1 0 0,20 22 15,1-22-15,0 22 0,-1-1 0,22 1 16,0-1-16,21-21 0,0 22 0,0-22 16,0 22-16,21-22 0,-21 0 0,42 1 15,-20-22-15,20 21 0,0-21 0,1 1 16,-1-1-16,0 0 0,22 0 15,-22-21-15,22 0 0,-22 0 16,21 0-16,-20-21 0,20 0 0,1 0 0,-22-1 16,22-20-16,-22 21 0,0-21 15,1-1-15,-1 1 0,0-43 16,-42 43-16,0 0 0,0-22 16,0 22-16,0-22 0,-21 22 0,0-22 15,0 22-15,-22 0 0,1-1 0,21 1 16,-21 0-16,-22 21 0,-21-22 15,22 22-15,21 21 0,-22 0 0,1 0 16,20 21-16,-20 0 0,-1-21 16,1 43-16,20-22 0,-20 21 0,-1 22 15,22-22-15,0 0 0,-1 22 16,22-1-16,0 1 0,21-22 0,0 22 16,0-22-16,0 0 0,21 1 0,0-1 15,22 0-15,-22 1 0,21-22 16,1 0-16,-1 0 0,0 0 0,1 1 15,20-22-15,43 0 0,-64 0 16,22-22-16,-22 1 0,22 0 0,-1 0 16,-21 0-16,1 0 0,20-22 0,-20 1 15,-22 21-15,21-22 0,-21-20 16,0 21-16,-21-1 0,0 1 16,0-22-16,0 22 0,-21 0 0,-21-22 15,21 22-15,-22 21 0,1-22 0,0 22 16,-1 0-16,1 0 0,0 21 0,-1 0 15,-20 0-15,21 21 0,-1 21 16,1-20-16,0 20 0,-1 0 0,22 1 16,-21-1-16,-1 0 0,22 1 0,0-1 15,0 0-15,21 1 0,0-1 16,0 0-16,0 1 0,21-22 0,0 21 0,22-21 16,-1 0-16,-21 1 0,21-1 15,22-21-15,-22 21 0,1-21 16,20 0-16,1 0 0,-22 0 0,21-21 0,-20 0 15,20-1-15,-20 1 0,-1 0 0,0-21 16,1 21-16,-22-22 0,0 1 16,0 0-16,-21-1 0,0 1 15,0-22-15,-21 22 0,0-21 0,-22 20 16,22-20-16,-21 20 0,-22 1 0,22 21 16,-21-21-16,-1 20 0,1 22 15,-1-21-15,1 21 0,-1 0 0,1 0 0,20 21 16,-20 1-16,-1 20 0,22 0 15,0 1-15,20-1 0,1 21 0,0-20 16,21 20-16,0 1 0,0-22 16,0 0-16,0 22 0,21-22 0,22 1 0,-22-1 15,21 0-15,0 1 0,1-22 16,20 21-16,-20-21 0,20 0 0,-21-21 16,1 22-16,20-22 0,-20 0 15,20 0-15,-21-22 0,1 22 0,-1-21 16,0-21-16,1 21 0,-1 0 0,-21-22 15,0 22-15,1-21 0,-1-1 16,0-20-16,-21 21 0,0-64 0,0 63 16,0-20-16,0-1 0,-21 22 15,0 0-15,-1-1 0,1 1 0,0 0 16,0 21-16,0-1 0,0 1 0,-1 21 16,-20 0-16,21 0 0,0 0 15,0 21-15,-1 22 0,1-22 0,-21 21 16,21 1-16,-22-1 0,22 21 15,-42 43-15,20 0 16,43-64-16,0 1 0,0-1 0,0 0 16,0 1-16,0-1 0,43-21 0,-22 22 15,0-22-15,0 0 0,22-21 16,-22 0-16,21 0 0,-21 0 0,22 0 16,-22 0-16,21-21 0,-21 0 0,22-1 15,-1 1-15,-21 0 0,0-21 0,0 21 16,1-22-16,-22 1 0,21 0 15,-21-1-15,0-20 0,-21 20 0,-1 1 16,1 0-16,0-1 0,0 1 16,-21 21-16,-22-21 15,43 20-15,-43 22 0,22 0 16,21 22-16,0-1 0,0 0 0,-22 21 16,22 1-16,0-22 0,0 63 15,0-20-15,21-22 0,-22 1 16,22-22-16,0 21 0,0 0 15,0 1-15,0-22 0,22 21 0,-1-21 0,0 1 16,0-1-16,0-21 0,0 0 0,22 0 16,-22 0-16,21 0 0,-21 0 0,1-21 15,20-1-15,-21 1 0,0 0 0,0 0 16,1 0-16,-1-22 16,-21 22-16,0-21 0,0 21 0,0-22 15,0 1-15,-21 0 0,-1-1 0,1 22 16,0-21-16,0 0 0,-21-1 0,20 22 15,1 0-15,-42-21 0,42 20 16,-1 22-16,1 0 16,0 22-16,0-1 0,0 0 0,21 21 15,0 1-15,-21-1 0,21 0 0,-22 1 16,22-1-16,0 21 0,0-20 0,0-1 16,0 0-16,0 1 0,0-1 0,22 0 15,-1 1-15,0-22 0,0 0 16,0 21-16,43-20 15,-22-22-15,-21 0 0,0 0 0,22 0 16,-1 0-16,-21-22 0,22 1 0,-22 0 16,21 0-16,-21 0 0,22-22 0,-22 1 15,21-21-15,-21 20 0,-21 1 16,0 0-16,0-22 0,0 22 16,-21-22-16,0 22 0,-21 0 0,20-1 15,-62-41-15,41 62 16,1-20-16,0 21 0,21 21 0,-64 0 15,43 0-15,-1 21 0,1 0 0,21 22 16,-22-1-16,1 0 16,21 1-16,-43 62 0,64-41 15,0-22-15,0 1 0,0 20 0,0-21 16,0 1-16,43-22 0,-22 21 0,0-21 16,21 1-16,1-1 0,41 0 15,-20-21-15,-22 0 0,1 0 0,-1-21 16,0 0-16,1 21 0,-1-22 15,0-20-15,1 21 0,-1-43 16,-21 43-16,-21-63 0,0 41 16,0 22-16,0-21 0,-21-1 0,0 22 15,0-21-15,-22 21 0,22 21 0,-21 0 16,-1 0-16,22 0 0,-21 21 16,21 0-16,0 0 15,-1 0-15,-20 43 0,21-22 16,21-21-16,0 22 0,0-22 15,0 0-15,0 21 0,0-20 0,21-1 0,0 0 16,0 0-16,1-21 0,-1 21 0,0-21 16,21 0-16,-21 0 0,1 0 0</inkml:trace>
  <inkml:trace contextRef="#ctx0" brushRef="#br0" timeOffset="82099.03">13631 13039 0,'0'0'16,"0"-21"-16,0-1 0,0 1 0,0 0 15,0 0-15,0 0 16,0 0-16,0-1 0,0 1 16,-21 21-16,0 0 15,0 0-15,21 21 16,-21 1-16,-1-1 0,22 0 16,-21 0-16,0 21 0,0-20 0,21 20 15,0-21-15,-21 21 0,0-20 0,21 20 16,0 0-16,0-21 0,0 1 0,0 20 15,0-21-15,0 0 0,21 0 0,0-21 16,0 22-16,0-22 0,22 0 16,-22 0-16,21 0 0,-21 0 0,22-22 15,-22 1-15,21 0 0,-21 0 0,22 0 16,-1-22-16,-21 22 0,0-21 16,0 21-16,1-22 0,-1 1 0,-21 0 15,0 21-15,0-22 0,0 1 16,0 0-16,-21-1 0,-1 1 0,-20 21 15,21 0-15,0-1 0,-22 1 0,22 0 16,-21 21-16,0 0 0,20 0 0,-20 21 16,0 0-16,21 1 0,-1 20 15,-20-21-15,21 21 0,0 1 0,0-1 16,-1 22-16,1-22 0,0 0 0,0 1 16,21-1-16,0 0 0,0 1 15,0-1-15,0 0 0,0-21 0,21 22 16,0-22-16,22 0 0,-22 21 15,21-42-15,-21 22 0,22-22 0,-1 0 16,0 0-16,-21 0 0,22-22 0,-1 1 16,0 0-16,-20 0 0,20-21 15,-21 20-15,0-20 0,0 21 0,1-21 16,-22-1-16,0 1 0,0 0 0,-22-1 16,1 1-16,0 0 0,-21-1 0,-1 22 15,1-21-15,0-1 0,-1 22 0,1 0 16,0 0-16,-1 0 0,1 21 15,0 0-15,-1 0 0,22 21 0,0 0 16,0 0-16,0 0 0,0 22 16,21-22-16,-22 21 0,22 1 0,0-22 0,0 21 15,0 0-15,0 1 16,22-22-16,-1 21 0,0-21 0,0 22 16,0-22-16,0 0 0,1 0 0,-1 0 15,21 1-15,-21-22 0,22 0 0,-22 0 16,21 0-16,-21 0 0,22 0 0,-22 0 15,0-22-15,21 1 0,-21 0 16,1 0-16,-22-21 0,21 20 0,-21 1 16,0-21-16,0 0 0,0-1 0,-21 22 15,21-21-15,-43-1 0,22 1 0,0 0 16,-21-1-16,20 22 16,-20 0-16,0 0 0,-1 0 0,22 0 15,-21 21-15,21 0 0,-22 0 0,22 0 16,-21 21-16,21 0 0,0 21 0,-1-21 15,22 22-15,0-1 0,-21 0 16,21 1-16,0-22 0,0 21 0,0 1 16,0-1-16,21-21 0,-21 21 0,22-20 15,-1-1-15,0 0 0,21 0 0,-21 0 16,22 0-16,-22 1 0,21-22 16,-21 0-16,22 0 0,-1 0 15,-21 0-15,22-22 0,-22 1 0,21 0 0,-21 0 16,0 0-16,1-22 0,-1 22 15,0-21-15,-21 21 0,0-22 0,0 1 16,0 0-16,-21-1 0,0 22 16,-22-21-16,22 0 0,-21 20 0,-1-20 15,1 21-15,0 0 0,-1 0 16,1 21-16,0 0 0,21 0 0,-22 0 0,22 21 16,-21 0-16,21 0 0,-1 21 15,22-20-15,-21 20 0,21 0 0,-21 1 16,21-1-16,-21 0 0,21-21 0,0 22 15,0-1-15,0-21 0,0 22 0,21-22 16,0 0-16,0 0 0,22 0 16,-22 0-16,0 1 0,21-22 0,-20 0 15,20 0-15,-21 0 0,21 0 16,-20 0-16,20-22 0,-21 1 0,0 0 16,22 0-16,-22 0 0,0-22 0,0 22 15,-21-21-15,0 0 0,0-1 16,0 1-16,0 21 0,0-22 0,-42 1 15,21 0-15,-1-1 0,-20 1 16,0 21-16,-1 0 0,1 0 0,0-1 16,21 22-16,-22 0 0,1 0 0,21 0 15,-22 0-15,22 22 0,0 20 0,0-21 16,21 21-16,0 1 0,0-1 16,0 0-16,0 22 0,0-22 0,0 1 0,0-1 15,0 0-15,21 1 0,0-22 16,0 21-16,22 0 0,-22-20 15,21 20-15,-21-21 0,22 0 0,-1 0 16,-21-21-16,22 0 0,-1 0 0,-21 0 16,21 0-16,1 0 0,-22-21 0,21 0 15,-21 0-15,22 0 0,-22-22 16,0 22-16,0-21 0,0 0 0,-21 20 16,0-41-16,0 21 0,0-1 0,0 1 15,0-22-15,-21 22 0,0 0 0,0-22 16,0 22-16,-22 0 0,22 20 15,-21-20-15,21 21 0,-43-21 16,22 42-16,0 0 0,20 0 16,-20 21-16,0 0 0,-1 0 0,22 21 15,-21 1-15,21-1 0,0 22 0,-22-22 16,22 21-16,0-20 0,21 20 16,0-20-16,0 20 0,0-21 0,0 1 15,0-1-15,0 0 0,21 1 0,0-22 16,0 21-16,1-21 0,20 1 0,-21-1 15,21 0-15,1-21 0,-1 0 16,-21 0-16,22 0 0,-1-21 0,0 21 16,1-21-16,-1-1 0,0-20 0,-21 21 15,22-21-15,-1-1 0,-21 22 16,0-21-16,1-1 0,-22-20 0,0 21 16,0-1-16,0-20 0,0 20 0,0 1 15,-43-21-15,22 20 0,0 1 16,-21 0-16,-1 20 0,1-20 0,0 21 15,-1 0-15,1 21 0,0 0 0,-22 0 16,22 0-16,-22 0 0,22 21 0,-22 21 16,22-21-16,0 22 0,-22-1 15,22 0-15,0 22 0,20-22 0,-20 1 16,21 20-16,0-21 0,21 1 16,0 20-16,0-20 0,0-22 0,21 21 15,21 0-15,-21-20 0,1 20 0,20-21 16,0 0-16,1 0 0,20 1 15,-21-1-15,1-21 0,20 0 0,-20 0 16,-1-21-16,21-1 0,-20 1 0,20 0 16,-20 0-16,-1 0 0,0-22 0,1 22 15,-1-21-15,-21 0 0,0-1 16,-21 1-16,0 0 0,0-1 16,0 1-16,-21-22 0,0 22 0,-21 0 15,20-1-15,-20-20 0,0 42 0,-1-22 16,1 22-16,0-21 0,-1 42 0,-20-21 15,21 21-15,-22 0 0,22 0 16,-1 21-16,1 21 0,-21-21 0,41 22 16,-20-1-16,0 22 0,21-22 0,-1 21 15,1 64-15,21-84 0,0 20 16,0-20-16,0-1 0,21 21 0,22-20 16,-22-1-16,21 0 0,1 1 15,-1-1-15,0-21 0,1 0 0,20 1 16,-21-1-16,1 0 0,20-21 0,-20 0 15,-1 0-15,21-21 0,-20 0 16,-1-1-16,0 1 0,1-21 0,-1 21 16,-21-22-16,22 1 0,-22 0 15,-21-1-15,0 1 0,0 0 0,0-1 16,0-20-16,-21 21 0,-22-22 0,22 1 16,0 20-16,-21-20 0,-1 20 0,1-20 15,-22 21-15,22-1 0,-21 1 0,20 0 16,-20 20-16,-1 1 0,22 21 15,-85 0-15,85 0 16,-1 21-16,-20 1 0,20-1 0,1 21 0,21 0 16,-21 22-16,20-22 0,1 22 0,21-1 15,0 43-15,0-42 16,21-22-16,1 21 0,-1-20 0,21-1 16,0 0-16,1 1 0,-1-22 15,0 21-15,1-21 0,-1 1 0,0-1 16,22 0-16,-22 0 0,43-21 15,-43 0-15,22-21 0,-22 0 0,0 0 16,43-43-16,-43 43 16,1-21-16,-22-1 0,21 1 0,-21 0 15,1-1-15,-1 1 0,-21-22 0,0 1 16,0 21-16,0-22 0,-21 1 16,-1 20-16,1-20 0,0 20 0,-21-20 15,-1 21-15,1-1 0,-43 1 16,43 21-16,0 0 0,-22 21 15,22 0-15,-22 0 0,22 21 0,0 21 16,-1-21-16,-20 22 0,21-1 0,-1 0 16,22 22-16,-21-22 0,21 85 15,21-63-15,0-1 0,0-21 16,0 22-16,21-22 0,0 1 0,0-1 16,21 0-16,-20-21 0,20 22 0,0-22 15,1 0-15,-22 0 0,21 0 16,43-21-16,-43 0 0,0 0 15,22 0-15,-22-21 0,1 0 0,-1 0 16,0 0-16,22-43 16,-22 22-16,-21 0 0,0-1 0,-21-41 15,0-1-15,0 43 16,-21-22-16,0 22 0,0-1 16,-21-20-16,-1 21 0,22 20 0,-21-20 15,-1 21-15,-20 0 0,-22 0 16,1 21-16,41 0 15,22 0-15,-21 42 0,21-21 0,-22 21 0,43 1 16,-21-1-16,21 22 0,0-22 16,0 21-16,0-20 0,0 20 0,0-20 15,21-1-15,0 0 0,22 1 16,-22-1-16,0-21 0,21 21 0,-20-20 16,20-1-16,21 21 0,-41-42 15,20 0-15,-21 0 0,21 0 16,-20-21-16,20 0 0,-21 0 0,21-1 15,22-20-15,-43 0 0,21-43 16,-20 43-16,-1-64 16,-21 21-16,0 22 0,-21 20 15,-1 1-15,1 0 0,0-1 16,-21 1-16,21 21 0,-22 0 16,1 0-16,0-1 0,-1 22 0,22 0 15,-21 0-15,-1 22 0,22-1 0,-21 21 16,21 0-16,0 1 0,-1-1 15,1 0-15,21 22 0,0-22 0,0 22 16,0-22-16,0 0 0,0 1 0,0-1 16,21 0-16,1 1 0,-1-22 0,0 0 15,0 0-15,0 0 0,0 1 0,22-22 16,-22 0-16,0 0 0,21 0 0,-20 0 16,-1-22-16,21 1 0,-21 0 15,0-21-15,22 21 0,-22-1 16,0-20-16,-21 21 0,0-21 0,0-1 15,0 1-15,0 21 0,0-22 0,0 1 0,0 21 16,-21 0-16,0-22 0,0 43 0,-1-21 16,-20 0-16,21 21 15,0 0-15,0 0 0,-1 0 0,1 0 16,0 0-16,0 21 0,0 0 0,21 1 16,-21-1-16,-1 0 0,22 0 15,-21 0-15,21 0 0,0 22 0,0-22 16,-21 0-16,21 0 0,-21 0 15,21 1-15,-21-22 0,21 21 16,0 0-16,0 0 0</inkml:trace>
  <inkml:trace contextRef="#ctx0" brushRef="#br0" timeOffset="82267.53">13441 13166 0,'-21'0'0,"-1"0"15,22-21 1</inkml:trace>
  <inkml:trace contextRef="#ctx0" brushRef="#br0" timeOffset="82459.42">13547 12933 0,'0'0'0,"-22"0"0,1-42 16,0 20-16,0 22 16,0 0-1,21 22 1,0-1-1,0 0-15,0 0 0</inkml:trace>
  <inkml:trace contextRef="#ctx0" brushRef="#br0" timeOffset="82691.28">13695 12912 0,'0'0'0,"-21"-21"0,-1-22 0,1 22 16,0 0-16,0 0 0,0 0 0,0 21 15,-22 0-15,22 0 0,0 0 16,0 0-16,0 21 16,21 0-16,0 0 0,0 0 15,0 0-15,0 22 0,0-22 0,0 21 16,0-21-16,21 22 0</inkml:trace>
  <inkml:trace contextRef="#ctx0" brushRef="#br0" timeOffset="85383.76">8340 13462 0,'0'0'0,"-22"21"0,1-21 15,0 0-15,0 0 0,0 0 16,0 0-16,-1 0 0,1 0 15,0 0-15,0 0 0,0 0 16,0 0 0,-1 0-16,1 0 0,0 21 0,0-21 15,0 0-15,0 0 0,-1 22 16,1-22-16,-21 21 0,21-21 16,0 0-16,-22 0 0,22 21 0,-21-21 15,21 0-15,-22 0 0,1 21 0,21-21 16,-22 0-16,1 21 0,0-21 15,-1 0-15,1 0 0,0 21 0,-1-21 16,1 0-16,0 0 0,-1 0 0,1 0 16,0 22-16,-1-22 0,1 0 0,0 0 15,21 0-15,-22 0 0,1 0 16,21 0-16,-22 0 0,22 0 0,0 0 16,0 0-16,0 0 0,0 0 15,-1 0-15,44 0 47,-1 0-31,0 0-16,0 0 0,21 0 0,-20 0 15,20 0-15,-21 0 0,21 0 0,-20 0 16,20 0-16,-21 0 0,21 0 16,1 0-16,-22 0 0,21 0 0,1 0 15,-22 0-15,21 0 0,-21 0 0,22 0 16,-22 0-16,21 0 15,-21 0-15,22 0 0,-1 0 0,0-22 16,1 22-16,-1 0 0,0 0 0,1 0 16,-1 0-16,0 0 0,1 0 0,-1-21 15,0 21-15,1 0 0,-1 0 16,0 0-16,1 0 0,-1-21 0,0 21 16,1 0-16,-22 0 0,21-21 0,0 21 15,1 0-15,-1 0 0,0-21 16,1 21-16,20 0 0,-20-21 0,20-1 15,1 22-15,-1 0 0,1 0 0,-1-21 16,1 21-16,-1 0 0,1 0 16,-1-21-16,1 21 0,-1-21 15,1 21-15,-22 0 0,21 0 0,1-21 16,-1 21-16,1 0 0,-1 0 0,1-21 16,-1 21-16,1 0 0,-1 0 15,1-22-15,-1 22 0,1 0 0,-1 0 16,1-21-16,-22 0 0,22 21 0,-1 0 15,-20 0-15,20-21 0,1 21 16,-1 0-16,1-21 0,-1 21 0,22 0 16,-22 0-16,22-21 0,-22 21 0,22-22 15,-21 22-15,20 0 0,-20 0 0,-1-21 16,22 21-16,-22 0 0,22 0 16,0-21-16,-22 21 0,22 0 15,0 0-15,-1 0 0,1 0 0,0-21 16,-1 21-16,1 0 0,-22 0 0,22 0 15,-21 0-15,20-21 0,-20 21 16,-1 0-16,1 0 0,-1 0 0,1 0 16,-1-21-16,1 21 0,-22 0 0,0 0 15,1-22-15,-22 22 0,21 0 0,-21 0 16,1 0-16,-1 0 0,0-21 16,0 21-16,0 0 15,-42 0 32,0 0-31,0 0-16,-22 0 0,1 0 0,21 0 15,-43 0-15,22 0 0,-21 0 16</inkml:trace>
  <inkml:trace contextRef="#ctx0" brushRef="#br0" timeOffset="86755.8">7578 13399 0,'0'0'0,"-43"0"15,22 0-15,0 0 0,0 0 16,0 0-1,-1 0-15,1 0 0,0 21 16,0-21-16,0 21 0,0-21 0,-1 0 16,1 0-16,0 21 0,-21-21 0,21 0 15,-1 21-15,-20-21 0,21 0 16,-21 21-16,20-21 0,-20 0 0,0 22 16,21-22-16,-1 0 0,-20 0 0,21 21 15,0-21-15,0 0 0,-1 0 16,1 0-16,42 0 62,1 0-46,-1 0-16,0 0 0,0 0 16,21 0-16,-20 0 0,-1 0 0,21 0 15,0-21-15,-20 21 0,20 0 16,0 0-16,1-22 0,-1 22 0,0 0 15,1 0-15,-1-21 0,0 21 0,1 0 16,20 0-16,-21-21 0,22 21 16,-1 0-16,1 0 0,-1-21 0,1 21 15,21 0-15,-22 0 0,1-21 0,-1 21 16,1 0-16,20 0 0,-20-21 16,-1 21-16,22 0 0,-22-22 15,22 22-15,0-21 0,-1 21 0,1 0 16,0-21-16,-1 21 0,1 0 0,0-21 15,-1 21-15,-20 0 0,21-21 16,-1 21-16,1 0 0,0 0 0,-1-21 16,-20 21-16,20-22 0,1 22 0,0 0 15,-1 0-15,-20-21 0,-1 21 16,22 0-16,-21 0 0,20 0 0,-20 0 16,20-21-16,-20 21 0,21 0 0,-1 0 15,1 0-15,0 0 0,-22-21 0,22 21 16,-22 0-16,22 0 0,-22 0 15,1 0-15,-1 0 0,1 0 16,-22 0-16,22 0 0,-1 0 0,-20 0 16,20 0-16,-21-21 0,1 21 0,-1 0 15,0 0-15,1 0 0,-1 0 16,-21 0-16,22 0 0,-22 0 0,0 0 16,0 0-16,0 0 0,0 0 0,1 0 15,-1 0-15,0 0 16,0 0-1,0 0-15,0 0 16,1 0 0,-1 0-16,0 0 0,0 0 15,0 0-15,0 0 16,1 0-16,-1 0 0,0 0 0,0 0 16,0-21-16,0 21 15,1 0-15,-1 0 0,0 0 0,0 0 16,0-22-16,0 22 0,1 0 0,-1 0 15,0 0-15,0 0 0,0 0 16,0 0 0,-21-21-1,0 0 48,0 0-32,-21 21-15,21-21-16,-21 21 0,21-21 15,0-1-15,0 1 0</inkml:trace>
  <inkml:trace contextRef="#ctx0" brushRef="#br0" timeOffset="89425.03">15240 12383 0,'-21'21'31,"0"-21"-15,-1 0 15,1 0-31,0 0 15,0 0 1,0-21 15,21-1-15,0 1 0,0 0-1,0 0 1,0 0-1,21 21-15,0-21 16,0 21-16,-21-22 0,21 22 16,1 0-16,-1-21 0,0 0 0,0 21 15,0 0-15,0 0 0,1-21 0,-1 21 16,0 0-16,0 0 0,21-21 16,-20 21-16,-1 0 0,0 0 0,21 0 15,-21 0-15,1 0 0,-1 0 0,21 0 16,-21 0-16,0 0 0,1 0 0,-1 0 15,21 0-15,-21 0 0,0 0 16,1 0-16,-1 21 16,0-21-16,0 21 0,0-21 0,0 21 15,-21 0-15,22-21 0,-1 22 16,-21-1-16,0 0 0,0 0 16,21 0-16,-21 0 0,0 1 15,0-1-15,0 0 0,0 0 16,0 0-16,0 0 0,0 1 15,0-1-15,0 0 0,-21 0 0,0-21 16,21 21-16,-22 0 0,22 1 0,-21-1 16,0 0-16,21 0 0,-21 0 0,0 0 15,21 1-15,-21-1 0,-1 0 16,22 0-16,-21 0 0,0 0 16,0 1-16,21 20 0,0-21 0,-21 0 15,0 0-15,-1 1 0,22-1 0,-21 0 16,0 0-16,21 0 0,-21 22 0,0-22 15,21 0-15,-21 0 0,-1 0 16,1 0-16,21 1 0,-21-1 0,0 0 16,0 0-16,0 21 0,-1-20 0,22-1 15,-21 0-15,0 21 0,0-21 0,0 1 16,0 20-16,-1-21 0,1 0 0,0 22 16,0-22-16,0 21 0,21-21 15,-21 0-15,-1 22 0,1-22 16,21 0-16,-21 21 0,21-20 0,-21-1 15,21 21-15,0-21 0,-21 0 0,21 1 16,-21 20-16,21-21 0,-22 0 0,22 0 16,0 22-16,0-22 0,0 0 0,-21 0 15,21 0-15,0 1 0,0 20 16,0-21-16,0 0 0,0 0 0,0 1 16,0-1-16,0 0 0,0 0 0,0 0 15,21 0-15,-21 1 0,22-1 0,-22 0 16,21 0-16,0 0 0,-21 0 0,21-21 15,0 22-15,0-1 0,1-21 16,-1 21-16,0 0 0,21-21 0,-21 21 16,1-21-16,20 21 0,-21 1 15,21-22-15,-20 0 0,20 21 0,-21-21 16,21 0-16,-20 0 0,20 21 0,-21-21 16,21 0-16,-20 0 0,20 0 15,-21 0-15,21 0 0,-20 0 0,-1 0 16,21 0-16,-21 0 0,0 0 0,1 0 15,-1-21-15,0 0 0,0 21 0,0 0 16,-21-22-16,21 22 0,-21-21 0,22 21 16,-22-21-16,0 0 0,0 0 15,21 21-15,-21-21 0,0-1 16,0 1-16,0 0 16,0 0-1,-21 21 1,21-21-16,-22 21 0,1 0 15,0 0-15,0 0 0,0 0 16,0 0-16,-1 0 0,1 21 16,0-21-16,0 21 0,0 0 15,0-21-15,-1 21 0,1-21 0,0 22 16,0-1-16,0-21 0,21 21 0,-43 0 16,1 0-16,21 0 0,0 1 15,0-1-15,-1-21 0,22 21 16,-21 0-16,0 0 0,0 0 0,0 1 15,0-1-15,-1-21 0,22 21 16,-21 0-16,21 0 0,-21 0 0,0 1 16,21 20-16,0-21 0,0 0 0,-21 0 15,21 1-15,0 20 0,0-21 0,0 21 16,0-20-16,0-1 0,0 21 16,0-21-16,0 22 0,0-22 0,0 21 15,0-21-15,0 22 0,0-22 0,0 21 16,0-21-16,0 22 0,0-22 0,0 21 15,0-21-15,0 22 0,0-22 16,0 21-16,0 0 0,0-20 0,21 20 0,-21 0 16,0-21-16,0 22 0,21-1 15,-21 0-15,21-20 0,0 20 16,-21 0-16,0-21 0,22 22 0,-22-22 16,21 21-16,-21 1 0,0-22 0,21 21 15,0-21-15,-21 22 0,21-22 0,-21 21 16,21-21-16,-21 22 0,0-22 15,22 21-15,-1-21 0,-21 22 0,21-22 16,-21 21-16,0-21 0,21 22 0,-21-22 16,21 0-16,-21 0 0,0 21 0,21-20 15,-21-1-15,22 0 0,-22 0 0,0 0 16,0 0-16,0 1 16,0-1-16,0 0 0,0 0 0,0 0 15,0 0 1,-22 1-16,1-22 0,0 21 0,0 0 15,0-21-15,-22 21 0,22-21 16,0 21-16,-21-21 0,21 21 16,-22-21-16,1 0 0,0 22 0,-1-22 15,1 0-15,0 21 0,-22-21 0,22 0 16,-22 21-16,22 0 0,-22-21 0,22 0 16,0 21-16,-22-21 0,22 0 0,0 0 15,-1 21-15,1-21 16,0 0-16,-1 0 0,1 22 0,21-22 15,0 0-15,-1 0 0,1 0 0,21-22 63,0 1-63,21 0 0,-21 0 16,22 21-16,-1-21 0,-21 0 0,21-1 15,0 1-15,0 0 0</inkml:trace>
  <inkml:trace contextRef="#ctx0" brushRef="#br0" timeOffset="98307.43">13631 13250 0,'-21'0'62,"0"0"-46,21 22-1,0-1-15,0 0 0,-21 0 16,21 0-16,0 0 16,0 1-16,0-1 0,0 0 15,0 0-15,0 0 16,21-21-16,0 0 16,0 0-1,0 0-15,1 0 0,-1 0 16,0 0-16,-21-21 0,21 21 0,0-21 15,0 21-15,-21-21 0,0 0 16,0-1-16,0 1 16,0 0-1,-21 21 17,0 0-32,21 21 0,-21-21 15,0 21-15,21 1 0,0-1 16,-21 0-16,21 0 15,-22-21-15,22 21 0,0 0 0,-21-21 16,21 22-16,0-1 0,0 0 16,21-21-16,1 0 15,-1 0-15,0 0 16,0 0-16,-21-21 0,21 0 16,0 21-16,-21-22 0,0 1 0,0 0 15,0 0-15,0 0 0,0 0 16,0-1-16,0 1 0,-21 0 15,0 0-15,0 0 0,21 0 16,-21-1-16,0 22 0,-1 0 16,1 0-1,0 0 1,21 22-16,-21-22 0,21 21 0,0 0 16,0 0-16,0 0 0,0 0 0,0 1 15,0-1-15,0 0 0,0 0 16,0 0-16,0 0 15,21-21-15,0 0 16,0 0-16,1 0 16,-1 0-16,-21-21 0,0 0 15,0 0-15,0 0 16,0 0-16,0-1 16,0 1-16,0 0 15,-21 21-15,-1-21 16,1 21-16,0 0 15,0 0 1,21 21 0,0 0-1,21-21 1,0 0 0,0 0-16,1 0 15,-1 0-15,0 0 0,0 0 16</inkml:trace>
  <inkml:trace contextRef="#ctx0" brushRef="#br0" timeOffset="101295.35">14711 12827 0,'-21'0'78,"21"21"-63,0 0 17,0 1-32,0-1 15,0 0 17,21-21-1,0 0 0,0-21-15,-21 0-1,0-1 1,0 1 0,0 0-1,0 0 1,0 0-1,-21 21 32,0 0-31,21 21 15,-21-21-31,21 21 0,0 0 16,-22 0-1,22 1 1,0-1 0,22-21 15,-1 0-15,0 0-1,0 0 1,-21-21 15,21 21-31,-21-22 16,0 1-1,0 0-15,0 0 16,-21 21 0,21-21-16,-21 21 15,0 0 1,21 21-1,0 0 1,-21-21-16,21 21 0,0 0 16,0 1-16,0-1 31,21-21-15,0 0 15,0 0-31,-21-21 31,0-1-31,0 1 16,0 0-16,0 0 15,-21 21 1,0 0 15,21 21-15,0 0-1,0 0 1,0 1 0,0-1-1,0 0 32</inkml:trace>
  <inkml:trace contextRef="#ctx0" brushRef="#br0" timeOffset="102144.25">14817 13314 0,'-22'0'0,"22"21"31,-21-21-15,21 21-1,0 0 1,0 1 15,-21-22-15,21-22 15,0 1 0,0 0-31,0 42 78,0 0-78,0 1 16,0-1 0,0 0 15,-21-21-31,0 0 16,21-21 30,0 0-30,0-1 0,21 22 15,0 0-31,0 0 16,0 0-1,-21 22-15,0-1 16,0 0-16,0 0 15,0 0-15,0 0 16,0 1-16,0 20 0,-21-21 0,0 0 16,-21 22-16,21-22 0,-1 0 15,1 21-15,-21-21 0,21 1 0,-22-1 0,1 0 16,21-21-16,-21 21 0</inkml:trace>
  <inkml:trace contextRef="#ctx0" brushRef="#br0" timeOffset="103139.61">14753 13356 0,'0'0'0,"-21"0"31,21 21-15,0 1 0,0-1-16,21-21 47,0 0-32,-21-21 1,0-1-1,0 1 1,-21 21 0,0 0-1,0 0 1,21 21-16,0 1 16,0-1-1,0 0-15,0 0 31,21-21-31,0 0 16,-21-21 15,21 21-15</inkml:trace>
  <inkml:trace contextRef="#ctx0" brushRef="#br0" timeOffset="113143.88">5334 12869 0,'0'-21'16,"0"0"-16,0 42 62,0 0-62,0 1 0,0-1 16,0 21-16,0-21 0,0 22 0,0-1 16,0 0-16,0 1 0,0-1 15,0 0-15,0 1 0,0 20 16,0-21-16,-21 22 0,0-22 0,-1 22 16,22-1-16,-21 1 0,21-22 0,-21 22 15,21-22-15,-21 0 0,21 1 16,0-22-16,0 0 0,0 0 0,0 0 15,-21 0-15,21-42 16,0 0 0,0 0-16,0-21 15,0 20-15,0 1 0,0-21 0,0 0 16,21-1-16,-21 1 0</inkml:trace>
  <inkml:trace contextRef="#ctx0" brushRef="#br0" timeOffset="114663.54">5228 13018 0,'0'0'15,"0"-22"-15,-21 1 0,21 0 16,0 0 0,21 21-1,0 0 1,0-21-16,1 21 0,-1 0 0,21 0 15,-21 0-15,22-21 0,-1 21 16,0 0-16,22 0 0,-22-22 16,0 22-16,22 0 0,-1-21 0,-20 21 15,20-21-15,1 21 0,-1 0 0,1-21 16,-22 21-16,43 0 0,-22-21 16,1 21-16,20 0 0,1-21 0,21 21 15,-21 0-15,20-22 0,1 1 0,0 21 16,0 0-16,0-21 0,21 21 15,0-21-15,0 21 0,0-21 0,0 21 16,0 0-16,0-21 0,0 21 0,21 0 16,0-22-16,-21 1 0,21 21 0,0 0 15,1-21-15,-22 21 16,21-21-16,0 21 0,0-21 0,0 21 16,0-21-16,1 21 0,-22-22 0,21 22 15,0-21-15,-21 0 0,21 21 0,0-21 16,-21 21-16,0-21 0,21 21 15,-21-21-15,0 21 0,22-22 0,-22 22 16,21-21-16,-21 21 0,0 0 0,0-21 16,0 0-16,0 21 0,-21 0 0,21-21 15,0 21-15,-22 0 0,22-21 16,-21 21-16,0 0 0,0 0 16,-21-22-16,20 22 0,1 0 0,-21 0 15,21-21-15,-22 21 0,22 0 16,-21 0-16,0 0 0,-1 0 0,1 0 15,0 0-15,-22 0 0,22 0 0,-1 0 16,-20 0-16,21 0 0,-22 0 0,22 0 16,-22 0-16,1 0 0,-1 0 15,1-21-15,-22 21 0,22 0 0,-22 0 16,-21 0-16,21 0 0,-20 0 0,-1 0 16,0 0-16,0 0 0,0 0 15,0 0 16,-21 21-15,0 0-16,0 1 0,0-1 16,-21 0-16,21 0 15,0 21-15,0-20 0,-21-1 0,21 0 16,0 21-16,0-21 0,0 1 0,0 20 16,0-21-16,0 21 0,0 1 0,0-22 15,0 21-15,0 1 0,0-1 16,0-21-16,0 21 0,0 1 0,0-1 15,0 0-15,0-20 0,0 20 0,0-21 16,0 21-16,0 1 0,0-22 0,0 0 16,-21 21-16,21-20 15,-21-1-15,21 0 0,0 0 0,0 0 16,0 22-16,-21-22 0,21 0 0,-22-21 16,22 21-16,-21 0 0,21 0 0,-21 1 15,21-1-15,-21-21 16,0 0-16,21 21 0,-21 0 15,-1-21-15,1 0 0,0 0 16,0 0-16,0 0 0,0 0 0,-1 0 16,1 0-16,0 0 0,-21 0 15,21 0-15,-22 0 0,22 0 0,-21 21 16,-1-21-16,22 0 0,-21 0 0,0 0 16,-1 0-16,-20 21 0,20-21 15,1 22-15,-21-22 0,20 0 0,-20 0 16,-1 21-16,1-21 0,-1 0 15,1 0-15,-22 21 0,0-21 0,1 0 16,-1 0-16,0 21 0,-20-21 0,20 0 16,-21 0-16,21 21 0,-42-21 0,22 0 15,-1 0-15,-21 21 0,0-21 16,21 0-16,-21 0 0,0 22 0,0-22 16,0 0-16,0 0 0,-21 21 15,21-21-15,0 0 0,0 0 0,-21 21 0,21-21 16,-22 0-16,22 0 0,-21 0 15,21 0-15,0 21 0,-21-21 16,21 0-16,-21 0 0,0 0 0,21 21 16,-21-21-16,21 0 0,-22 0 0,1 21 15,21-21-15,-21 0 0,0 22 16,0-22-16,21 0 0,0 21 0,-21-21 16,21 0-16,0 21 0,0 0 0,0-21 15,0 0-15,0 21 0,0-21 0,0 21 16,21-21-16,-21 0 0,0 22 15,21-22-15,-21 0 0,21 0 0,-21 21 16,21-21-16,0 0 0,22 0 0,-22 21 16,21-21-16,-21 0 0,22 0 0,-1 21 15,0-21-15,1 21 16,20-21-16,-20 0 0,20 0 0,1 0 16,20 0-16,-20 0 0,20 21 0,22-21 15,0 0-15,0 0 0,0 0 0,0 0 16,21 22 46,-22-22-46,1 0-16,0 0 0,0 0 16</inkml:trace>
  <inkml:trace contextRef="#ctx0" brushRef="#br0" timeOffset="115759.91">17039 12954 0,'0'0'0,"21"0"0,22 0 16,-22 0-16,0 0 15,0 0-15,-21-21 16,21 0-16,0 21 15,-21-21-15,0-1 0,0 1 16,0 0-16,0 0 0,0 0 0,0 0 16,0-1-16,0 1 0,-21 0 15,0 0-15,0 0 0,21 0 0,-21 21 16,0 0-16,-1-22 0,1 22 0,0 0 16,0 0-16,0 0 0,0 0 0,-1 22 15,1-1-15,0 0 0,0 0 0,0 21 16,0-20-16,-1 20 15,1 0-15,0-21 0,21 22 0,-21-1 0,0-21 16,21 22-16,-21-22 0,21 21 0,0-21 16,0 0-16,0 1 0,0-1 15,0 0-15,21-21 16,0 0-16,0 0 16,0 0-16,0 0 0,1-21 0,-1 21 15,0-21-15,0-1 0,21 1 0,-20-21 16,-1 21-16,0 0 0,-21-22 0,21 22 15,0-21-15,0-1 0,-21 22 16,0-21-16,0 21 0,22 0 0,-22-1 16,0 1-16,21 0 0,-21 42 31,0 0-31,0 1 16,0 20-16,0-21 0,0 21 15,0-20-15,0 20 0,0-21 0,0 21 16,0-20-16,0-1 0,0 21 0,0-21 15,0 0-15,0 1 0,0-1 0,21 0 16,0-21 0,0 0-16,0 0 0,1 0 0,-1 0 15,0 0-15,21-21 0,-21 0 16</inkml:trace>
  <inkml:trace contextRef="#ctx0" brushRef="#br0" timeOffset="118936.13">17632 12573 0,'0'-42'0,"0"84"0,0-105 0,0 41 0,0 1 16,0 0-16,0 0 15,0 42 1,0 0-16,0 22 16,0-22-16,0 0 0,0 21 15,0 1-15,0-1 0,0 0 0,-21 1 16,21-1-16,-22 0 0,22 1 15,0-22-15,0 21 0,-21 0 0,21-20 16,-21 20-16,21-21 0,0 0 0,0 0 16,0 1-16,0-1 15,0-42 17,0-1-32,0 1 0,0 0 15,0 0-15,0 0 0,21 0 0,0-1 16,-21 1-16,22 0 0,-1 0 15,-21 0-15,21 0 0,0-1 0,0 22 16,0 0-16,1-21 0,-1 21 0,0 0 16,0 0-16,0 0 0,0 21 0,1 1 15,-1-22-15,21 21 0,-21 0 0,0 0 16,1 21-16,-22-20 16,0-1-16,21 0 0,-21 0 0,0 21 15,0-20-15,0-1 0,0 0 0,0 0 16,-21 0-16,-1-21 0,1 21 0,0-21 15,0 0-15,0 0 0,0 0 0,-1 0 16,1 0-16,0 0 0,0 0 16,0 0-16,0 0 0,21-21 0,-22 0 15,1 0-15,0 0 16,21 0-16,21 42 47,0-21-47,-21 21 15,22-21-15,-22 21 0,21-21 0,0 21 16,0-21-16,0 21 0,0-21 0,1 22 16,-1-22-16,0 0 0,0 0 0,0 0 15,22 0-15,-22 0 0,21 0 16,-21 0-16,22 0 0,-1 0 0,-21 0 16,21-22-16,-20 1 0,20 21 0,-21-21 15,0-21-15,22 21 0,-43-1 0,21 1 16,0-21-16,0 21 0,0-22 15,-21 22-15,0 0 0,0-21 0,21 21 16,-21-1-16,0 1 0,0 42 31,0 1-15,0-1-16,0 0 0,0 0 16,0 21-16,-21-20 0,21-1 0,0 0 15,0 21-15,0-21 0,0 1 0,0-1 16,-21 0-16,21 0 0,0 0 0,0 0 15,-21 1-15,42-44 47,-21 1-47,21 0 16,0 0-16,-21 0 0,22 0 0,-22-1 16,21 1-16,0 0 0,-21 0 15,21 0-15,0 0 0,0 21 16,-21-22-16,22 1 0,-1 21 15,0 0-15,0 0 16,-21 21-16,0 1 16,21-1-16,0 0 15,-21 0-15,22 0 0,-22 0 0,0 1 16,0-1-16,21-21 0,-21 21 0,21 0 16,0 0-16,0-21 15,0 0-15,1 0 0,-1 0 16,0 0-16,0 0 15,0 0-15,0-21 16,-21 0-16,22 0 0,-1 21 0,0-21 16,-21-1-16,21 1 0,0 0 0,0 0 15,1 0-15,-22-22 0,21 22 0,0 0 16,0 0-16,-21 0 0,21 0 16,-21-1-16,0 44 31,0-1-16,0 0-15,-21 0 0,21 0 0,-21 22 16,21-22-16,0 0 0,0 0 16,0 0-16,0 22 0,0-22 0,0 0 15,0 0-15,0 0 16,21 0-16,0-21 0,0 22 0,1-22 16,-1 0-16,0 0 0,21 0 15,-21 0-15,1 0 0,20 0 0,-21-22 16,0 22-16,22-21 0,-22 0 15,0 0-15,0 0 0,0 0 0,0-22 16,-21 22-16,0 0 0,22-21 0,-22 20 16,0-20-16,0 21 0,0-21 0,0 20 15,0 1-15,-22 0 0,1 0 16,0 0-16,0 0 0,0 21 16,0 0-16,-22 0 0,22 0 0,-21 0 0,21 0 15,-22 0-15,22 21 0,0 0 16,-21 0-16,20 0 0,1 0 0,21 1 15,0-1-15,0 0 0,0 0 16,0 0-16,0 0 0,0 1 0,21-1 16,1 0-16,20 0 0,-21 0 0,21-21 15,-20 21-15,20-21 0,0 0 0,1 0 16,-1 0-16,0 0 0,1 0 0,-1 0 16,0 0-16,1-21 0,-1 21 15,-21-21-15,21 0 0,-20 0 16,20 0-16,-21-1 0,-21 1 0,21 0 15,-21 0-15,0 0 0,0 0 0,0-1 16,0 1-16,-21 21 0,0-21 0,0 21 16,-22 0-16,22 0 0,-21 0 15,21 0-15,-22 0 0,22 0 0,0 0 16,0 21-16,21 0 0,-21 1 0,21-1 16,0 0-16,0 0 0,21 21 0,0-20 15,0-1-15,22 0 0,-22 0 16,21 0-16,-21 0 0,22 1 0,-1-1 15,-21 0-15,21-21 0,1 21 0,-22 0 16,21-21-16,-21 0 0,22 21 16,-22-21-16,21 0 0,-21 0 0,1 0 15,-1 0-15,0 0 0,0 0 0,0-21 16,0 0-16,-21 0 16,22 21-16,-22-21 0,21 0 0,0-1 15,-21 1-15,0-21 0,0 21 0,21 0 16,-21-1-16,0 1 0,21 0 0,-21 0 15,0 0-15,0 0 0,0 42 32,0 0-17,-21 21-15,21-21 0,-21 1 16,0-1-16,21 0 0,-21 0 16,21 0-16,0 0 0,0 1 0,-22-1 15,22 0-15,-21 0 0,21 0 16,0 0-16,0-42 47,0 0-47,0 0 15,0 0-15,21 0 16,1-22-16,-22 22 0,21 0 0,0 0 16,-21 0-16,21-1 0,0 1 15,0 0-15,-21 0 0,22 0 0,-1 21 0,0 0 16,0 0-16,0 0 15,0 0-15,-21 21 0,22 0 16,-22 0-16,21 0 0,-21 1 0,21-1 16,0 0-16,-21 0 0,0 0 0,0 0 15,21 1-15,-21-1 0,0 0 0,0 0 16,0 0-16,21-21 47,-21-21-47,22 0 15,-1 0-15,-21 0 0,21 21 16,0-22-16,-21 1 0,21 0 16,0-21-16,1 21 0,-1 21 15,-21-22-15,21 1 0,0 0 0,0 21 16,0 0-16,-21-21 0,22 21 16,-22 21-16,21 0 15,-21 0-15,0 1 16,0-1-16,0 0 0,0 0 0,0 0 15,0 0-15,0 22 0,0-22 0,0 0 16,0 0-16,0 0 0,0 1 16,0-1-16,21-21 0,0 21 15,0-21-15,0 0 0,1 0 16,-1 0-16,0 0 0,0 0 16,0 0-16,22 0 0,-22 0 0,0 0 15,0-21-15,0 0 0,22 21 16,-22-22-16,0 1 0,0 0 15,0 0-15,-21 0 0,21 0 0,1-1 16,-22 1-16,0 0 0,0-21 0,0 21 16,0-1-16,0 1 0,0 0 0,0 0 15,-22 21-15,1 0 16,0 0-16,0 0 16,-21 21-16,20 0 0,1 0 0,0 1 15,0-1-15,0 0 0,-22 21 16,43-21-16,-21 1 0,21-1 15,0 0-15,0 0 0,0 0 0,0 0 0,21 1 16,1-1 0,-1-21-16,0 0 0,0 0 15,0 0-15,0 0 0,1 0 16,-1 0-16,0 0 0,0-21 0,-21-1 16,21 22-16,0-21 0,1 21 0,-22-21 15,21 0-15,0 0 0,-21 0 16,21-1-16,-21 1 0,21 0 0,0 0 15,-21 0-15,22 21 0,-22-21 0,21-1 16,-21 44 0,0-1-1,0 0-15,0 0 0,0 21 16,0-20-16,0-1 0,-21 0 16,21 0-16,0 0 0,0 0 0,0 1 15,0-1-15,0 0 0,0 0 16,21-21-1,0 0-15,0 0 0,0 0 16,0 0-16,1 0 0,-1 0 16,0 0-16,0-21 0,0 21 0,0-21 15,1 0-15,-1-1 0,21 1 16,-21 0-16,0-21 0,1-1 16,-1 1-16,21 0 0,-21-1 0,22-62 15,-22 41-15,0 22 16,0-22-16,-21 1 0,21-22 0,0 43 15,-21-22-15,0 43 16,-21 21 0,0 21-16,0 0 0,21 22 15,-21-22-15,0 21 0,-1 22 0,1-22 16,0 0-16,0 22 0,0-22 16,21 22-16,0-22 0,0 22 15,0-22-15,0 0 0,0-21 0,0 22 0,0-22 16,21 21-16,0-21 0,0 1 15,0-1-15,1 0 0,20-21 0,-21 21 16,0-21-16,0 0 0,22 0 16,-22 0-16,0 0 0,0 0 0,22 0 15,-22 0-15,0 0 0,0 0 0,0-21 16,-21 0-16,21 21 0,-21-21 0,22 21 16,-22-22-16,-22 22 15,1 0 1,0 0-16</inkml:trace>
  <inkml:trace contextRef="#ctx0" brushRef="#br0" timeOffset="125487.7">14393 10478 0,'0'0'0,"0"-22"15,0 44 32,0-1-47,0 0 0,0 0 0,0 0 16,0 22-16,0-22 0,21 21 0,-21 0 15,0-20-15,0 20 0,0 0 16,22 1-16,-22-1 0,0 0 0,0 1 16,0-1-16,0 0 0,0 1 0,0-1 15,0 0-15,0 1 0,0-1 0,0-21 16,0 0-16,0 0 0,0 1 0,21-44 47,-21 1-47,0 0 0</inkml:trace>
  <inkml:trace contextRef="#ctx0" brushRef="#br0" timeOffset="125763.54">14711 10605 0,'0'0'0,"0"-22"0,0 1 0,0 0 16,0 0-16,0 42 31,0 0-31,0 0 16,21 1-16,-21 20 0,21-21 16,-21 21-16,21 1 0,-21-22 0,0 21 15,21 1-15,-21-1 0,0-21 16,22 21-16,-22 1 0,0-22 0,0 21 15,0-21-15,0 22 0,0-22 0,0 0 16,0 0-16,0 0 0,0 1 16,0-44 15,0 1-31</inkml:trace>
  <inkml:trace contextRef="#ctx0" brushRef="#br0" timeOffset="125950.95">14478 11070 0,'0'0'0,"0"-21"31,21 21-31,0-21 16,0 21-16,1-21 0,20 21 0,-21 0 16,0-21-16,0 21 0,22-22 0,-22 22 15,0-21-15,0 21 0,22 0 0,-22-21 16,0 21-16,0 0 0,0-21 0,0 21 15</inkml:trace>
  <inkml:trace contextRef="#ctx0" brushRef="#br0" timeOffset="129077.65">15473 11007 0,'21'0'0,"0"0"16,-21-21-16,21 21 16,-21-22-16,21 22 0,-21-21 15,0 0-15,22 0 0,-22 0 16,0 0-16,0-1 0,0 1 16,0 0-16,0 0 0,0 0 15,0 0-15,-22 21 0,1 0 16,0 0-16,0 0 15,0 0-15,0 21 0,-1 0 0,1 0 16,0 0-16,0 0 0,0 22 16,0-22-16,-1 0 0,22 21 0,0-20 15,0 20-15,0-21 0,0 0 0,0 22 16,0-22-16,0 0 0,0 0 16,0 0-16,0 0 0,22-21 0,-1 0 15,0 0-15,0 0 0,0 0 0,0 0 16,1 0-16,-1 0 0,0-21 15,0 0-15,-21 0 0,21 0 0,0 21 16,1-21-16,-1-1 0,-21-20 16,0 21-16,0 0 0,21 0 0,-21-1 15,0 1-15,0 0 0,0 0 0,0 0 16,0 0-16,0 42 31,0 0-15,0 0-16,0 0 0,0 0 15,0 1-15,0-1 0,0 0 0,0 0 16,21 0-16,-21 0 0,0 1 0,21-1 16,0 0-16,1-21 0,-22 21 15,21-21-15,0 0 0,0 0 0,0 0 16,0 0-16,22 0 0,-22 0 0,0-21 16,0 21-16,22-21 0,-22 0 15,21-1-15,-21 1 0,0 0 0,1 0 16,-1 0-16,0 0 0,0-1 0,-21 1 15,21-63 1,-21 62-16,0 1 16,0 42 15,0 1-31,0-1 0,0 0 16,0 0-16,0 0 0,0 0 0,0 1 15,0-1-15,0 0 0,0 0 0,-21 0 16,21 0-16,0 1 0,0-1 0,0 0 15,0 0-15,21-42 47,-21 0-47,21 0 16,1-1-16,-22 1 0,21 0 0,0 0 16,-21 0-16,21 0 0,0-1 0,0 1 15,-21 0-15,22 0 16,-1 21-16,0-21 0,0 21 0,0 0 15,0 0-15,1 0 0,-1 0 16,-21 21-16,21 0 16,0 0-16,-21 0 0,0 1 0,21-1 15,0 0-15,-21 0 0,22 0 0,-1 0 16,-21 22-16,21-22 0,0 0 16,0 0-16,0 0 0,1-21 0,-1 22 15,0-22-15,0 0 0,0 0 16,0 0-16,1 0 0,-1-22 0,0 1 15,0 21-15,0-21 0,0 0 0,1 0 16,-1-22-16,0 22 0,0 0 16,0 0-16,0 0 0,1 0 0,-1-1 15,0 1-15,21 0 0,-21 0 16,1 0-16,-1 0 0,0 21 0,0 0 16,0 0-16,0 0 0,1 0 15,-1 0-15,-21 21 0,0 0 0,21-21 16,0 21-16,-21 0 0,0 0 15,21 1-15,-21-1 0,21 0 16,-21 0-16,0-42 47,0 0-31,0 0-16,0-1 15,-21 1-15,0 21 16,0-21-16,0 0 0,0 21 0,-1-21 15,1 21-15,0 0 16,0 0-16,0 0 0,0 0 0,-1 0 16,1 0-16,0 21 0,0-21 0,0 21 15,0 0-15,-1 0 0,1 1 0,21-1 16,0 0-16,-21 0 0,21 0 16,0 0-16,0 1 0,0 20 0,0-21 0,0 0 15,0 0-15,0 1 0,0-1 0,0 0 16,21 0-16,0-21 15,1 21-15,-22 0 0,21-21 0,0 0 16,21 0-16,-21 0 0,1 0 0,-1 0 16,0 0-16,0 0 0,0-21 0,0 0 15,1 0-15,-1 0 0,0 0 0,0-22 16,-21 22-16,21-21 0,0 21 0,-21-22 16,22 1-16,-1 0 0,-21-1 15,21 1-15,0 0 0,-21-1 0,21 1 16,-21 0-16,21-1 0,-21 1 0,0 0 15,22-1-15,-22 1 0,21 21 0,-21-22 16,0 22-16,0 0 0,0 0 0,0 42 47,0 0-47,0 22 0,-21-22 16,21 21-16,0 0 0,-22 1 0,22-1 15,0 0-15,0 1 0,0-1 0,0 0 16,0 1-16,0-1 0,0 0 0,0 1 15,0-1-15,0-21 0,0 22 16,0-22-16,0 21 0,22-21 0,-1 0 16,0 1-16,0-1 0,0 0 0,0-21 15,22 0-15,-22 21 0,0-21 0,21 0 16,-20 0-16,-1 0 0,0 0 16,0-21-16,21 0 0,-20 0 0,-1-1 0,0 22 15,0-42-15,0 21 0,0 0 16,1 0-16,-1-22 0,0 1 15,0 21-15,-21-22 0,21 1 0,0 0 16,1-1-16,-1 1 0,-21 0 0,21-1 16,0 1-16,0 0 0,-21 21 0,0-22 15,21 1-15,-21 21 0,0 0 16,0-1-16,0 1 0,-21 21 16,0 21-1,21 1-15,-21-1 0,0 0 0,21 21 16,0-21-16,-21 22 0,-1-1 15,22 0-15,-21 1 0,21-1 0,0 0 16,0 1-16,0-22 0,0 21 0,0 1 16,0-1-16,0-21 0,0 21 0,0-20 15,0 20-15,0-21 0,21 0 16,1 0-16,-1 1 0,0-22 0,0 21 16,21-21-16,-20 0 0,-1 0 0,21 0 15,-21 0-15,22 0 0,-22-21 0,21-1 16,-21 22-16,0-21 0,22 0 15,-22 0-15,0 0 0,0-22 0,0 22 0,1 0 16,-1-21-16,-21 21 16,0-1-16,21 1 0,-21 0 0,0 0 15,0 42 17,0 0-32,-21-21 0,21 21 15,0 1-15,0-1 0,0 0 0,0 0 16,0 0-16,0 0 0,21 1 15,0-1-15,0 0 0,0 0 16,1-21-16,-1 21 0,0-21 16,0 0-16,21 0 0,-20 0 0,-1 0 15,21 0-15,-21 0 0,0 0 0,1 0 16,-1-21-16,0 0 0,0 0 16,0 0-16,-21-1 0,0 1 0,21 0 15,-21 0-15,0 0 0,0 0 0,0-1 16,0 1-16,0 0 0,-21 21 31,21 21-15,-21 0-1,21 1-15,0-1 0,0 0 0,-21 0 16,21 0-16,0 0 0,0 1 0,0-1 16,0 0-16,0 0 0,0 0 15,0 0-15,-21-21 16,42-21 15,-21 0-31,21 21 16,0-21-16,-21 0 0,21 0 15,1-1-15,-1 1 0,0 0 0,0 0 16,0 0-16,0 0 0,1-1 0,-1 1 16,0 0-16,0 21 0,0 0 15,0 0-15,-21-21 0,22 21 0,-22 21 16,0 0-16,0 0 15,0 1-15,0-1 0,0 0 16,21 0-16,-21 0 0,0 0 16,0 1-16,21-1 0,0 0 15,0-21-15,0 21 0,22 0 16,-1-21-16,-21 21 0,22-21 0,-1 0 16,0 0-16,1 0 0,20 0 0,-21 0 15,1 0-15,-1 0 0,0-21 0,-20 0 16,20 0-16,-21 0 0,0 0 0,0-1 15,1 1-15,-22 0 0,21-21 16,-21 21-16,0-1 0,0-20 0,0 21 16,0 0-16,0 0 0,-21-1 0,-1 22 15,1-21-15,0 21 0,0 0 0,0 0 16,0 0-16,-1 0 0,1 0 0,-21 0 16,21 21-16,0 1 0,-1-1 15,22 0-15,-21 0 0,21 0 0,-21 0 16,21 1-16,0-1 0,0 0 15,0 0-15,0 0 0,0 0 0,0 1 16,21-22-16,0 21 0,1-21 16,-1 0-16,0 0 0,0 0 15,0 0-15,0 0 0,1 0 0,-22-21 16,21 21-16,0-22 0,0 1 16,0 0-16,-21 0 0,0 0 0,21 21 15,1-21-15,-22-1 0,0 1 16,21 0-16,0 0 15,-21 42 17,0 0-32,0 0 0,0 1 0,0-1 15,0 0-15,0 0 0,0 21 0,0-20 16,0 20-16,0 21 0,0-20 0,0-1 16,0 22-16,0-1 0,0 1 0,0-22 15,0 21-15,0 1 0,0-1 0,0 1 16,0-1-16,0 1 0,0-1 15,0-20-15,0 20 0,0-20 0,0-1 16,0-21-16,0 21 0,-21-20 0,21-1 16,-21 0-16,-1 0 15,1-21-15,0 0 0,0 0 16,0 0-16,0 0 0,-1 0 0,1 0 16,0 0-16,0 0 0,0 0 0,0-21 15,-1 21-15,1-21 0,21 0 0,-21-1 16,0 1-16,0 0 0,21 0 0,-21 0 15,21 0-15</inkml:trace>
  <inkml:trace contextRef="#ctx0" brushRef="#br0" timeOffset="129315.64">19494 10647 0,'0'0'16,"-42"0"-16,21-21 0,0 0 0,0 21 0,-1-22 15,1 22-15,21-21 0,0 0 16,0 42 15,0 0-31,21 1 0,1-1 16,-22 0-16,21 0 0</inkml:trace>
  <inkml:trace contextRef="#ctx0" brushRef="#br0" timeOffset="130155.43">18902 14817 0,'-21'21'0,"42"-42"0,-42 63 15,42-42 32,0 0-47,0 0 0,21-21 16,1 21-16,-22-21 0,21 0 0,1-1 15,-1 1-15,0 21 0,1-21 0,-22 0 16,0 0-16,0 0 0,-21-1 16,0 1-16,0 0 0,0 0 0,0 0 15,-21 21-15,-21-21 0,20 21 0,-20 0 16,0 0-16,-1 0 0,1 0 0,0 0 15,-1 21-15,1 0 16,0 0-16,-1 0 0,22 22 0,-21-22 16,21 21-16,-22 0 0,43 1 0,0-22 15,0 21-15,0 1 0,0-22 0,0 21 16,0 0-16,22-20 0,-1 20 16,21-21-16,-21 0 0,22 0 0,-1 1 15,0-1-15,1 0 0,-1-21 0,21 0 16,-20 0-16,-1 0 0,0 0 0,1 0 15,-1 0-15,-21 0 0,0 0 0,1 0 16,-22-21-16,0 0 16,-22 21-16,1 0 0,-21-22 15,21 22-15,-22 0 0,1 0 0,0 0 16,21 0-16,-22 0 0,1 0 0,0 0 16,20 22-16,1-1 0,-21 0 15,21 0-15,0 21 0,21-20 0,0-1 16,0 21-16,0-21 0,0 22 0,0-22 15,21 0-15,-21 0 0,42 0 0,-21 0 16,0-21-16,22 22 0,-1-22 16,0 0-16,22 0 0,-22 0 0,1 0 15,20 0-15,-21 0 0,1 0 16,-1-22-16,0 1 0,1 0 0,-1 0 16,0 0-16,-20 0 0</inkml:trace>
  <inkml:trace contextRef="#ctx0" brushRef="#br0" timeOffset="130367.31">19770 15092 0,'0'0'0,"0"-21"0,0 0 0,0-1 16,0 1-16,0 0 0,21 21 31,0 0-31,0 21 0,0 0 16,-21 1-16,21 20 0,1-21 0,-1 0 16,0 22-16,0-1 0,0-21 0,0 21 15,1-20-15,-22-1 16,21 21-16,0-21 0,-21 0 0,0 1 15,0-1-15,21-21 0,-21 21 0,21-21 16,0 0 0,-21-21-16,0 0 0</inkml:trace>
  <inkml:trace contextRef="#ctx0" brushRef="#br0" timeOffset="130580.19">20172 15092 0,'0'-21'15,"0"42"-15,0-63 0,0 20 0,0 1 16,0 0-16,-21 21 15,-1 0-15,1 0 16,0 21-16,0 0 16,0 1-16,0-1 0,-1 21 15,1-21-15,0 22 0,0-22 0,0 21 16,0-21-16,-1 22 0,1-22 0,0 21 16,0-21-16,21 0 0,0 1 0,-21-1 15,21 0-15,0 0 0,21-21 16,0 0-1,0 0-15,0 0 0</inkml:trace>
  <inkml:trace contextRef="#ctx0" brushRef="#br0" timeOffset="130848.55">20405 15177 0,'0'0'16,"0"-64"-16,0 43 15,0 0-15,0 0 0,0 42 47,0 0-47,-22 0 0,22 0 16,-21 22-16,21-1 0,-21-21 0,21 21 15,0 1-15,0-22 0,0 21 0,0-21 16,0 22-16,0-22 0,0 0 0,0 0 16,0 0-16,21 1 0,0-22 15,1 0-15,-1 0 0,0 0 0,0 0 16,21 0-16,-20 0 0,20 0 0,-21-22 15,21 1-15,-20 0 0,20 0 16,-21 0-16,21-22 0,-20 22 0</inkml:trace>
  <inkml:trace contextRef="#ctx0" brushRef="#br0" timeOffset="131532.16">20870 15198 0,'0'0'0,"-21"0"0,0 0 15,21 21-15,-21-21 0,21 21 0,0 0 16,21-21 15,0 0-31,0 0 16,0 0-16,22 0 0,-22-21 15,0 0-15,21 21 0,-20-21 0,-1 0 16,0-1-16,0 1 0,0 21 16,-21-21-16,0 0 0,0 0 0,0 0 15,0-1-15,-21 22 16,0 0-16,0 0 0,0 0 15,-1 0-15,1 0 0,0 0 0,21 22 16,-21-1-16,0 0 0,0 0 16,21 21-16,0-20 0,0 20 0,0-21 15,0 0-15,0 22 0,0-22 0,0 0 16,0 0-16,0 0 0,0 0 16,21-21-16,0 22 0,0-22 0,21 0 15,-20 0-15,-1 0 0,21 0 16,0 0-16,-20 0 0,20 0 0,0-22 15,-21 22-15,22-21 0,-22 0 0,21 0 16,-21 0-16,22 0 0,-22-1 0,0 1 16,0 0-16,0 0 0,1 0 0,-22 0 15,0-1-15,21 1 0,-21 0 16,0 0-16,0 0 0,0 0 16,0 42 15,0 0-31,0 0 0,0 0 15,0 22-15,0-1 0,0-21 16,0 21-16,0 1 0,0 20 0,0-20 16,21-1-16,-21 21 0,21 1 0,0-22 15,0 22-15,-21-1 0,0 22 0,22-22 16,-22 1-16,21 21 0,-21-22 0,0 1 16,0 20-16,0-20 0,0-1 15,0 1-15,0-22 0,0 0 0,21 22 16,-21-43-16,0 21 0,21-20 0,-21-1 15,0 0-15,0-42 32,0 0-32,0-1 0,0 1 0,0-21 15,0 21-15,0-22 0,0 1 16,0-21-16,0 20 0,0-20 0,-21-1 16,21 1-16,-21-1 0</inkml:trace>
  <inkml:trace contextRef="#ctx0" brushRef="#br0" timeOffset="131816">21569 15282 0,'0'0'0,"-21"-42"0,21 0 0,0-1 0,0 22 16,-22-21-16,22 21 0,0 0 0,0-1 15,0 1-15,22 0 0,-1 21 16,21-21-16,-21 21 16,0 0-16,22 0 0,-22 0 15,21 0-15,-21 21 0,1 0 0,-1 0 16,-21 1-16,0-1 0,0 21 0,0-21 15,0 0-15,-21 22 0,-1-22 0,1 21 16,0-21-16,-21 1 0,-1 20 16,22-21-16,-21 0 0,0 0 0,20-21 15,1 22-15,-21-22 0,21 0 0,21 21 16,0-42 0,21-1-1,0 1-15,0 0 0,0 0 16,22 0-16,-22 0 0</inkml:trace>
  <inkml:trace contextRef="#ctx0" brushRef="#br0" timeOffset="133023.53">22204 14669 0,'0'0'16,"0"-22"-16,0 1 0,0 0 0,-21 42 31,21 0-16,-22 22-15,22-22 0,-21 21 0,21-21 16,0 22-16,0-1 0,0 22 0,0-22 16,0 0-16,0 1 0,0 20 15,0-21-15,0 1 0,0-22 16,0 21-16,0-21 0,0 22 0,0-22 16,21-21-16,1 21 0,-1-21 0,0 0 15,0 0-15,0 0 0,0 0 16,1-21-16,-1 0 0,0 0 15,0-1-15,0 1 0,0 0 0,1-21 16,20 21-16,-42-22 0,21 22 0,0 0 16,0-21-16,-21 20 0,0 1 15,22 21-15,-22 21 16,0 1 0,0-1-16,0 0 15,0 21-15,0-21 0,0 1 0,0 20 16,0-21-16,0 0 0,0 0 0,0 1 15,21-1-15,-21 0 0,21 0 16,0-21-16,-21 21 0,21-21 0,0 0 16,1 0-16,-1 0 0,0 0 0,0 0 15,21 0-15,-20-21 0,-1 0 0,0 0 16,0 0-16,0-1 0,0 1 0,-21 0 16,22 0-16,-1-21 15,0 20-15,-21 1 0,0 0 0,21 0 0,-21 0 16,21 0-16,-21-1 0,0 44 31,0-1-15,0 0-16,0 0 0,0 0 0,0 22 15,0-22-15,0 21 0,0-21 0,0 0 16,0 22-16,0-22 0,0 0 0,21 0 16,-21 0-16,22-21 0,-1 22 0,0-1 15,0-21-15,0 0 0,0 0 16,1 0-16,-1 0 0,0 0 0,0 0 15,0-21-15,22-1 0,-22 1 16,-21 0-16,21 0 0,-21-21 0,0 20 16,0 1-16,0-21 0,0 21 15,-21-22-15,0 22 0,-1 0 16,1 0-16,0 0 0,0 0 0,0-1 16,0 22-16,-1 0 0,1-21 0,0 21 15,0 0-15,42 0 31,0 0-15,0-21-16,22 21 0,-22 0 16,0-21-16,21 21 0,1-21 0,-22 21 15,21 0-15,1 0 0,-1 0 0,0 0 16,1 0-16,-1 0 0,-21 21 16,21-21-16,-20 21 0,-1 0 15,0 0-15,0 1 0,0-1 0,-21 0 16,21 0-16,-21 0 0,0 0 0,0 1 15,0 20-15,0-21 0,0 0 0,0 0 16,0 1-16,0-1 0,0 0 16,0 0-16,0 0 0,-21 0 0,21 1 15,0-44 17,0 1-32,0 0 15,0 0 1,0-21-16,0 20 0,0-20 0,21 21 0,1-21 15,-1-1-15,0 1 0,0 0 16,0-1-16,0 22 0,1-21 0,20-1 16,-21 22-16,0 0 0,22 0 15,-22 21-15,0 0 0,0 0 0,0 0 16,0 0-16,1 21 0,-1 0 0,0 0 16,-21 1-16,0 20 0,21 0 0,-21 1 15,0-1-15,21-21 0,-21 21 0,0 1 16,0-1-16,0-21 0,0 22 15,0-22-15,0 0 0,0 0 0,0 0 16,0 0-16,-21-21 0,0 0 16,0 0-16,21-21 15,-21 21 1,21-21-16,-22 0 0,22 0 16</inkml:trace>
  <inkml:trace contextRef="#ctx0" brushRef="#br0" timeOffset="133203.43">23707 14584 0,'-22'-21'0,"-20"0"15,42 42 48,-21-21-48,0 0-15,0 21 0</inkml:trace>
  <inkml:trace contextRef="#ctx0" brushRef="#br0" timeOffset="133419.82">22352 14880 0,'21'0'32,"0"0"-32,22 0 0,-22 0 0,21-21 15,-21 21-15,22-21 0,-1 21 0,-21-21 16,21 21-16,-20 0 0,20-21 16,-21-1-16,0 22 0,0 0 0,22 0 15,-22 0-15</inkml:trace>
  <inkml:trace contextRef="#ctx0" brushRef="#br0" timeOffset="133880.06">22479 16171 0,'21'-63'0,"-42"126"0,63-168 0,-21 62 16,1 1-16,-22 0 0,21-1 0,0 22 15,-21-21-15,0 21 0,21-1 16,-21 44 0,0-1-1,0 0-15,0 21 0,0 1 0,0 20 16,0-21-16,0 22 0,0-1 16,0 1-16,0-22 0,0 22 0,0-22 15,0 0-15,0 22 0,0-22 0,-21 1 16,21-22-16,0 21 0,0-21 15,0 0-15,0 1 0,21-44 32,0 1-32,0-21 15,1 21-15,-1-22 0,0 22 0</inkml:trace>
  <inkml:trace contextRef="#ctx0" brushRef="#br0" timeOffset="134099.46">23072 15917 0,'0'-21'0,"0"42"0,21-42 0,-21 42 32,0 1-32,0-1 0,0 21 0,0 0 15,0 1-15,0-1 16,0 0-16,0 1 0,0-1 0,0 22 16,0-22-16,0 0 0,0 1 0,0-22 15,0 21-15,0 0 0,0-20 0,0-1 16,0 0-16,0 0 0,0 0 15,0-42 1</inkml:trace>
  <inkml:trace contextRef="#ctx0" brushRef="#br0" timeOffset="134280.35">22627 16489 0,'0'0'0,"-21"0"0,0 0 16,42 0-1,0 0 1,0 0-16,22 0 0,-22 0 0,21-21 16,22 21-16,-22 0 0,21-21 0,-20 21 15,20-22-15,1 22 0,-22-21 16,22 0-16,-22 21 0,21-21 0,1 0 16,-22 21-16</inkml:trace>
  <inkml:trace contextRef="#ctx0" brushRef="#br0" timeOffset="136779.95">23749 16468 0,'0'0'16,"0"21"-16,21-21 16,0 0-1,0-21-15,1 21 0,-22-21 0,21-1 16,0 22-16,0-21 0,-21 0 15,0 0-15,0 0 0,0 0 0,0-1 16,0 1-16,0 0 0,-21 0 16,0 0-16,0 0 0,-1-1 0,-20 22 15,21 0-15,-21 0 0,20 0 16,-20 0-16,0 22 0,21-1 0,-1 0 16,-20 0-16,21 0 0,0 22 0,0-22 15,21 21-15,0-21 0,-22 22 0,22-1 16,0-21-16,0 21 0,0-20 15,0-1-15,0 0 0,0 0 0,22 0 16,-1 0-16,0 1 0,0-22 0,0 0 16,22 0-16,-22 0 0,21 0 0,0 0 15,1-22-15,-1 1 0,0 0 16,-20 0-16,20 0 0,0 0 16,-21-1-16,22-20 0,-22 21 0,0 0 15,0-22-15,0 22 0,1 0 0,-1-21 16,-21 21-16,0-1 15,0 44 1,0-1-16,0 21 16,0-21-16,0 0 0,0 1 15,0 20-15,0-21 0,0 0 16,0 0-16,0 22 0,21-22 0,0 0 16,-21 0-16,21 0 0,0-21 0,1 22 15,-1-22-15,0 0 0,0 0 0,21 0 16,-20 0-16,20 0 15,-21 0-15,21 0 0,-20-22 0,20 1 16,-21 0-16,0 0 0,0 0 0,1 0 16,-1-1-16,-21 1 0,0-21 0,21 21 15,-21 0-15,0-1 0,0 1 16,0 0-16,0 42 31,0 0-31,0 1 16,0-1-16,-21 0 0,21 0 15,0 0-15,-21 0 0,21 1 0,0 20 16,0-21-16,0 0 0,0 0 16,0 1-16,0-44 47,0 1-47,21 0 0,-21 0 15,21 0-15,0 0 0,0-1 0,-21 1 16,21 0-16,1 0 0,-1 0 15,0 0-15,0-1 0,0 1 0,0 21 16,1 0-16,-1 0 0,0 0 16,-21 21-16,0 1 15,21-22-15,-21 21 0,21 0 16,-21 0-16,0 0 0,21 0 16,-21 1-16,22-1 0,-22 0 15,21-21-15,0 0 0,0 21 16,0-21-16,0 0 15,1-21-15,-1 21 16,-21-21-16,21 0 0,0-1 0,-21 1 16,21 0-16,0 0 0,1 0 0,-1 0 15,0-22-15,0 22 0,0 0 0,0-21 16,22 20-16,-22 1 0,0 0 16,0 21-16,0 0 0,1-21 0,-1 21 15,0 0-15,-21 21 16,0 0-16,0 0 0,0 1 15,0-1-15,0 0 16,0 0-16,0 0 0,0 0 16,0 1-16,0-1 15,-21-21-15,21-21 32,0-1-17,0 1-15,0 0 0,0 0 16,0 0-16,0 0 0,-21-1 15,21 1-15,-22 0 0,22 0 16,-21 21-16,0 0 0,0 0 16,0 0-16,0 0 15,-1 0-15,1 0 0,21 21 0,-21 0 16,0 0-16,0 1 0,21-1 0,-21 0 16,21 0-16,-22 0 0,1 0 15,21 22-15,0-22 0,0 0 0,0 0 16,0 0-16,0 1 0,0-1 0,0 0 15,0 0-15,21 0 16,1-21-16,-1 0 16,0 0-16,0 0 0,0 0 15,0-21-15,-21 0 0,22 21 0,-1-21 16,0 0-16,-21-1 0,21 1 0,0-21 16,0 21-16,-21-22 0,22 22 15,-1-21-15,-21 0 0,21-1 16,-21 1-16,21 0 0,-21-22 0,21 22 15,-21-1-15,21 1 0,-21 21 0,0-21 16,0 20-16,0 1 0,0 0 0,0 42 31,-21 0-31,21 1 16,0 20-16,-21-21 0,0 21 0,0 1 16,21-1-16,0 0 0,0 1 0,-21-1 15,21 0-15,-22 1 0,22-1 16,0-21-16,0 22 0,0-22 0,0 21 15,0-21-15,0 0 0,0 1 16,22-1-16,-22 0 0,21 0 0,0-21 16,0 0-16,0 21 0,0-21 15,1 0-15,-1 0 0,0 0 0,0-21 16,0 0-16,0 21 0,1-21 0,-1 0 16,0-1-16,0-20 0,0 21 0,0 0 15,-21-22-15,22 1 0,-22 0 0,21-1 16,-21 1-16,0 0 0,0 21 15,0-22-15,21 1 0,-21 21 0,0 0 16,0-1-16,0 1 0,0 42 16,-21 1-1,21-1-15,-21 21 16,21-21-16,0 22 0,0-1 0,-22 0 16,22-21-16,-21 22 0,21-1 0,0-21 15,0 22-15,0-1 0,0-21 0,0 21 16,0-20-16,0-1 0,0 21 0,0-21 15,21 0-15,1 1 0,-1-1 16,0-21-16,0 21 0,0-21 16,0 0-16,22 0 0,-22 0 0,0 0 15,0-21-15,-21 0 0,21 21 0,1-22 16,-1 1-16,0 0 16,-21 0-16,21 0 0,-21 0 0,21-1 15,-21 1-15,0 0 0,21 0 0,1 21 16,-22 21 15,0 0-31,0 0 0,0 1 16,21-1-16,-21 0 0,0 0 15,0 0-15,0 0 0,21 1 0,-21-1 16,0 0-16,21-21 16,0 21-16,0-21 15,1 0-15,-1-21 16,0 0-16,-21 0 15,21-1-15,0 22 0,-21-21 16,21 0-16,1 21 0,-22-21 16,21 21-16,0 0 15,0 0-15,-21 21 16,0 0 0,21 0-16,-21 1 15,0-1-15,21-21 0,1 21 16,-1-21-16,0 0 15,0 0-15,0 0 0,0 0 16,1 0-16,-1 0 16,0-21-16,0 0 15,-21-1-15,21 1 0,-21 0 0,0 0 16,0 0-16,0-22 0,0 22 0,0 0 16,0 0-16,0 0 0,-21 21 0,21-21 15,-21 21-15,0 0 16,0 0-16,-1 21 15,1-21-15,21 21 0,-21 0 16,21 0-16,0 22 0,-21-22 0,21 0 16,-21 21-16,0-21 0,21 22 15,0-1-15,0 0 0,-22 1 0,22-1 16,-21 0-16,21 22 0,0-22 0,0 1 16,0-1-16,0 0 0,0 22 15,-21-22-15,21-21 0,0 22 0,0-1 16,0 0-16,-21-21 0,21 22 15,0-22-15,0 21 0,0-21 0,0 1 16,0-1-16,-21-21 31,21-21-31,-21-1 16,21 1-16,0 0 0,0 0 0,0 0 16,0 0-16</inkml:trace>
  <inkml:trace contextRef="#ctx0" brushRef="#br0" timeOffset="136963.85">26331 16171 0,'0'0'0,"-21"-21"0,0 21 16,21-21-16,0 0 0,-21 21 0,0 0 15,-1 0-15,1 0 31,0 0-31,0 0 0,0 0 0,0 0 16</inkml:trace>
  <inkml:trace contextRef="#ctx0" brushRef="#br0" timeOffset="140711.37">13674 12700 0,'0'0'0,"0"-21"0,0 0 16,0 0-1,-22 21-15,1 0 0,0-22 16,0 22 0,0 0-16,0 0 0,-1 0 15,1 0-15,0 0 16,21 22-16,-21-22 0,0 21 0,-22 0 16,22-21-16,0 21 0,0 0 0,-21 0 15,20 1-15,1-1 0,-21 0 0,21 0 16,0 21-16,-1-20 0,1-1 0,0 21 15,0 0-15,0-20 0,0 20 16,21 0-16,0 1 0,-22-22 0,22 21 16,-21 0-16,21 1 0,0-1 15,0 0-15,0 22 0,0-22 0,0 1 16,21-1-16,1 0 0,-1 1 0,21-22 16,-21 21-16,22 0 0,-1-20 15,0 20-15,1-21 0,-1 0 0,21 0 16,-20 1-16,-1-1 0,22 0 0,-1-21 15,-21 0-15,22 21 0,-1-21 0,-20 0 16,20 0-16,-20 0 0,20-21 16,-21 0-16,1 21 0,-1-21 0,0-1 15,1-20-15,-22 21 0,21 0 0,-21-22 16,1 1-16,-1 21 0,-21-21 16,0-1-16,0 1 0,0 0 0,0-1 0,0 1 15,0 0-15,0-1 0,-21 1 16,-1 0-16,1-1 0,0 1 15,0 0-15,0-1 0,0 1 0,-1 0 16,1-1-16,0 22 0,0-21 0,-21 21 16,20-1-16,1-20 0,0 21 0,0 21 15,-21-21-15,20 0 0,-20 21 16,21 0-16,-21 0 0,20 0 0,-20 0 16,21 0-16,-21 0 0,20 0 0,-20 21 15,0 0-15,21 0 0,-1 0 16,-20 0-16,21 22 0,-21-22 15,20 21-15,-20-21 0,21 22 0,0-1 16,0 0-16,-1 1 0,1-1 0,0 0 16,0 1-16,21-1 0,0 0 0,-21 1 15,21-1-15,0 0 0,0 1 0,0-1 16,0-21-16,21 22 0,-21-22 16,42 21-16,-21-21 0,1 0 0,20 1 15,0-1-15,1 0 0,-1-21 0,0 0 16,22 21-16,-22-21 0,0 0 0,1 0 15,20 0-15,-20-21 0,-1 0 16,0 0-16,22-1 0,-22 1 16,0 0-16,1 0 0,-1-21 0,-21 20 15,22-20-15,-22 0 0,0-1 0,0 1 16,0 0-16,-21-1 0,0 1 0,0 0 16,0-1-16,0 1 0,0-21 15,0 20-15,0 1 0,-21-22 0,0 22 16,0 0-16,0-1 0,-1 1 0,1 0 15,-21-1-15,21 22 0,-22-21 16,1 21-16,21 0 0,-21-1 0,-1 22 16,1-21-16,0 21 0,-22 0 0,22 0 15,-1 0-15,-20 0 0,21 21 0,-22 1 16,22-1-16,-1 21 0,1-21 16,-21 22-16,20-1 0,22 0 0,-21 1 15,-1-1-15,22 0 0,-21 22 16,21-22-16,0 0 0,-1 1 0,22 20 15,0-20-15,0-1 0,0 0 0,0 1 16,0-1-16,0 21 0,0-20 0,0-1 16,22 0-16,-22 1 0,21-1 0,0 0 15,0 1-15,21-1 0,-20-21 16,-1 22-16,21-22 0,-21 0 0,22 0 16,-1 0-16,-21-21 0,21 0 0,1 0 15,-1 0-15,0 0 0,-20 0 0,20 0 16,0-21-16,22-21 0,-22 21 0,0-1 15,1-20-15,-1 21 16,0-21-16,1-1 0,-1 22 0,0-21 16,-20-1-16,20 1 0,-21 0 0,0-1 15,-21 1-15,0 0 0,0 21 0,0-22 16,0 1-16,0 0 0,0-1 0,0 1 16,-21-22-16,0 22 0,0 0 15,0-1-15,-22 1 0,1 0 0,21-1 16,-22 1-16,1 21 0,-21-21 15,20 20-15,1 1 0,0 21 0,-64 0 16,63 0-16,-20 0 0,21 0 16,-1 21-16,-20 1 0,42 20 0,-22 0 15,1-21-15,21 43 0,0-22 16,-1 1-16,22-1 0,-21 21 0,21-20 16,0-1-16,0 0 0,21 1 0,1-1 15,-1 0-15,0 1 0,21-22 16,1 21-16,-22-21 0,21 1 15,64-1-15,-64 0 0,43-21 16,-22 0-16,-20 0 0,-1-21 0,0 21 16,1-21-16,-22-1 0,21 1 15,-21 0-15,-21 0 0,0 0 16,0 0-16,0-1 0,0 1 0,0 0 0,0 0 16,0 0-16,0 0 0,-21-1 0,0 22 15,21-21-15,-21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5:42:59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10499 1355 0,'0'21'47,"0"0"-32,0 0-15,0 0 0,21-21 16,-21 22-16,21-22 0,0 0 16,0 21-16,22-21 0,-22 0 0,0 0 15,21 0-15,1 0 0,-22 0 0,21 0 16,0-21-16,-20 21 0,20-22 16,0 22-16,-21-21 0,22 0 0,-22 21 15,0-21-15,0 0 0,0 21 0,-21-21 16,0-1-16,0 1 15,0 0-15,-21 21 0,0-21 0,-21 21 16,21 0-16,-22 0 0,1 0 16,21 0-16,-22 0 0,1 0 0,0 0 15,-1 21-15,22 0 0,-21 0 16,0-21-16,-1 22 0,22 20 0,-21-21 16,21 0-16,-1 0 0,1 22 0,0-22 15,0 21-15,21 1 0,0-22 16,0 21-16,0-21 0,0 22 0,0-22 15,21 0-15,0 21 0,0-21 0,1 1 16,-1-22-16,0 21 0,0 0 16,21-21-16,-20 0 0,-1 0 0,21 0 15,-21 0-15,0 0 0,1 0 0,-1 0 16,0 0-16,-42 0 31,0 0-15,-22 0-16,22 0 0,-21 0 0,-1 21 15,1 0-15,21 0 0,-21-21 16,-1 22-16,22-1 0,-21 0 0,21 0 16,-1 0-16,1 22 0,21-22 0,0 0 15,0 0-15,0 0 0,0 0 16,0 1-16,21-1 16,1 0-16,-1-21 0,0 21 0,21-21 15,-21 0-15,1 0 0,20 0 0,-21 0 16,21 0-16,-20 0 0,-1 0 0,21 0 15,-21 0-15,22 0 0,-22-21 16,0 0-16,21 21 0,-21-21 0,1-1 16,20 1-16,-21 0 0,0 0 0</inkml:trace>
  <inkml:trace contextRef="#ctx0" brushRef="#br0" timeOffset="231.37">11176 1820 0,'0'0'0,"0"-21"15,0 42 1,0 1 0,21-1-16,0 0 0,-21 0 15,21 0-15,1-21 0,-22 21 0,21 1 16,0-1-16,-21 0 0,21 0 16,-21 0-16,21 0 0,-21 1 0,21-22 15,1 21-15,-22 0 0,21 0 16,0-21-1,0 0 1,0-21-16</inkml:trace>
  <inkml:trace contextRef="#ctx0" brushRef="#br0" timeOffset="495.23">11747 1693 0,'0'0'0,"-42"-21"15,21 21-15,0 0 0,0 0 0,-1 21 16,1-21-16,0 22 0,0-1 16,0 0-16,-22 21 0,22-21 0,0 1 15,0 20-15,-21-21 0,20 21 0,1-20 16,0 20-16,0-21 0,0 21 16,0-20-16,-1-1 0,1 0 0,0 0 15,21 0-15,0 0 0,0 1 16,21-22 15,0-22-31,1 1 0,20 21 16,-21-21-16,21 0 0</inkml:trace>
  <inkml:trace contextRef="#ctx0" brushRef="#br0" timeOffset="751.76">11938 1757 0,'0'0'0,"0"-21"0,0 0 15,-21 21 17,0 0-32,21 21 0,-22 0 0,1-21 15,21 42-15,-21-21 0,0 1 0,0-1 16,21 0-16,-21 21 0,21-21 0,-22 1 16,22 20-16,0-21 0,0 0 15,0 0-15,0 1 0,0-1 16,0 0-16,22 0 15,-1-21-15,0 0 0,0 0 0,0 0 16,0 0-16,1 0 0,20 0 16,-21-21-16,0 0 0,22 21 15</inkml:trace>
  <inkml:trace contextRef="#ctx0" brushRef="#br0" timeOffset="1447.14">12340 1842 0,'0'0'0,"-21"0"0,0 0 0,0 0 16,-1 0-16,22 21 0,-21-21 16,21 21-16,0 0 15,21-21 1,1 0-16,-1 0 0,0 0 16,0 0-16,0 0 0,0-21 15,22 21-15,-22-21 0,0 21 16,0-21-16,22-1 0,-22 22 0,0-21 15,-21 0-15,21 0 0,-21 0 16,0 0-16,-21 21 16,0 0-1,0 0-15,-1 0 0,1 0 0,0 21 16,-21 0-16,21 0 0,-1 0 16,1 0-16,0 1 0,0 20 0,0-21 15,0 0-15,21 22 0,0-22 0,0 0 16,0 0-16,0 0 0,0 0 0,21 1 15,21-22 1,-21 21-16,0-21 0,22 0 0,-22 0 16,21 0-16,1 0 0,-22 0 0,21-21 15,0-1-15,-20 1 0,20 21 0,-21-21 16,0 0-16,22 0 0,-22 0 16,0-1-16,-21 1 0,0 0 0,21 0 15,-21 0-15,0 0 0,0-1 0,0 1 16,0 0-16,0 0 0,0 0 0,-21 21 31,21 21-15,0 21-16,0-21 0,-21 1 15,21-1-15,0 21 0,0-21 16,-21 22-16,21-1 0,0 0 16,0 1-16,0 20 0,0-21 0,0 22 15,0 21-15,0-22 0,0 22 0,0-22 16,0 22-16,0 0 0,0-1 0,-22 1 15,22 0-15,-21-22 0,21 22 0,-21-22 16,21 1-16,0-1 0,0-20 0,0-1 16,0-21-16,0 0 0,0 0 15,0-42 1,0 0 0,21 0-16,-21-21 0,0 20 0,21-20 0,1 0 15,-22-1-15,0-20 0,0 21 16,21-22-16,-21 1 0</inkml:trace>
  <inkml:trace contextRef="#ctx0" brushRef="#br0" timeOffset="1716.98">12827 2138 0,'0'0'0,"0"-42"15,0-1-15,21 1 0,-21 0 0,21-1 16,0 1-16,-21 0 0,22-1 0,-1 22 16,21 0-16,-21 0 0,0 0 15,22-1-15,-22 22 0,21 0 16,-21 0-16,22 22 0,-22-22 0,21 21 15,-21 21-15,1-21 0,-1 0 16,-21 22-16,0-22 0,0 21 0,0-21 16,0 22-16,-21-22 0,-1 21 0,1-21 15,0 1-15,-21-1 0,21 0 0,-22 0 16,22-21-16,0 21 0,0-21 16,-22 0-16,22 0 0,0 0 15,0 0-15,21-21 16,0 0-16,0 0 15,21 0-15,0-1 0</inkml:trace>
  <inkml:trace contextRef="#ctx0" brushRef="#br0" timeOffset="1975.95">13631 1312 0,'0'0'0,"0"-21"0,0 0 16,0 42-1,0 0-15,0 1 16,-21-1-16,21 21 0,-21-21 16,21 22-16,0 20 0,0-21 0,0 1 15,0 20-15,-21-20 0,21 20 0,-21-21 16,21 1-16,0-1 0,-22 0 16,22 1-16,0-22 0,0 0 15,0 21-15,0-20 0,0-1 16,22-21-1,-1 0-15,0-21 0,0 21 16,0-22-16</inkml:trace>
  <inkml:trace contextRef="#ctx0" brushRef="#br0" timeOffset="2207.82">13864 1715 0,'0'0'0,"0"-22"0,0 44 46,0-1-46,0 0 0,0 0 16,-21 21-16,21-20 0,0-1 16,0 21-16,0-21 0,0 0 0,0 1 15,0-1-15,0 0 0,0 0 0,0 0 16,0 0-16,0 1 0,0-1 16,21-21-1,0 0-15,0 0 0,1 0 16,-1-21-16,0 21 0,21-22 0,-21 1 15</inkml:trace>
  <inkml:trace contextRef="#ctx0" brushRef="#br0" timeOffset="3034.78">14351 1757 0,'21'-21'0,"-42"42"0,42-21 31,-42 0-31,21 21 0,0 0 16,-21 0-16,21 1 0,-21-1 0,21 21 15,-22-21-15,22 0 0,0 1 0,0-1 16,0 21-16,0-21 0,0 0 16,0 1-16,0-1 0,0 0 15,0 0-15,22-21 0,-1 0 16,0 0-16,0 0 0,0 0 16,0 0-16,1 0 0,-1 0 15,0 0-15,0-21 0,0 0 16,-21 0-16,21-1 0,-21 1 15,0 0-15,0 0 0,0 0 0,0 0 16,0-1-16,-21 1 0,21 0 16,-21 0-16,0 0 0,0 21 0,0 0 15,-1 0-15,1-21 0,0 21 0,42 0 47,0-22-47,1 22 0,-1 0 16,21-21-16,-21 21 0,22 0 15,-22-21-15,0 0 0,21 21 0,-21 0 16,22 0-16,-22 0 0,0 0 16,0 0-16,22 0 0,-22 0 0,-21 21 15,21-21-15,0 21 0,-21 0 0,21 1 16,-21-1-16,0 0 0,0 0 0,0 0 16,0 0-16,0 1 0,0-1 15,0 0-15,0 0 0,0 0 0,0 0 16,0 1-16,0-1 0,0 0 0,0 0 15,0 0 1,-21-21 0,0 0-1,21-21 1,0 0-16,0 0 16,0 0-16,0-1 15,21 1-15,0 0 0,-21-21 0,21 21 16,1-22-16,20 1 0,-21 21 0,21-22 15,-20 22-15,20-21 0,0 21 0,1 0 16,-1-1-16,0 1 0,1 21 16,-1 0-16,-21 0 0,0 21 0,0-21 15,1 22-15,-1 20 0,0-21 0,-21 0 16,0 22-16,0-22 0,0 21 16,0-21-16,0 22 0,0-22 15,0 0-15,0 21 0,-21-21 0,21 1 16,-21-1-16,21 0 0,0 0 15,-22-21-15,22-21 47,0 0-31,0 0-16,0-1 0,0 1 0,0 0 16</inkml:trace>
  <inkml:trace contextRef="#ctx0" brushRef="#br0" timeOffset="3279.88">15092 1249 0,'0'0'0,"-21"0"0,-22 0 0,22 0 0,0 0 16,0 0-16,0 0 0,-1 0 15,1 0 63,0 0-78,0 0 16,0 0-16,-22 0 0</inkml:trace>
  <inkml:trace contextRef="#ctx0" brushRef="#br0" timeOffset="3551.73">13335 1545 0,'-42'0'0,"84"0"0,-106 21 0,43-21 0,21 22 0,21-22 31,22 0-31,-22 0 16,21 0-16,1 0 0,-1 0 0,0-22 15,-21 22-15,22 0 0,-1 0 0,0 0 16,1-21-16,-22 21 0,21 0 16,-21 0-16,1 0 0,-1 0 15,0 0 17,0 0-17</inkml:trace>
  <inkml:trace contextRef="#ctx0" brushRef="#br0" timeOffset="4147.6">16108 1418 0,'0'0'0,"0"-21"0,21 0 0,0 0 0,0 21 16,-21-21-16,0-1 0,21 22 0,-21-21 15,0 42 17,0 1-32,0-1 0,0 21 0,0 0 15,0 1-15,0-1 0,0 0 0,-21 1 16,0 20-16,21-20 0,-21 20 16,0-21-16,21 1 0,-21-1 0,-1 0 15,22 1-15,-21-1 0,0-21 0,21 22 16,-21-22-16,21 0 0,0 0 15,0 0 1,0-42 0,21 0-1,0 0-15,0 0 0,1-22 16,-1 22-16</inkml:trace>
  <inkml:trace contextRef="#ctx0" brushRef="#br0" timeOffset="4410.45">16489 1461 0,'0'0'15,"21"-43"-15,0 22 0,0-21 0,-21 21 0,0-1 16,0 1-16,0 42 31,0 1-31,0 20 0,0-21 16,0 21-16,0 1 0,0-1 0,0 0 16,0 22-16,0-22 0,0 1 0,0 20 15,0-21-15,-21 1 0,21-1 16,-21 0-16,0 1 0,21-22 0,-21 21 15,21-21-15,-22 1 0,22 20 0,-21-42 16,21 21-16,0 0 0,0 0 16,0-42 15,0 0-31,0 0 0</inkml:trace>
  <inkml:trace contextRef="#ctx0" brushRef="#br0" timeOffset="4594.85">16087 1926 0,'-22'0'16,"44"0"-16,-65 0 0,64 0 31,1 0-31,-1 0 0,0 0 0,21 0 16,-21 0-16,22 0 0,-1 0 0,0 0 15,1-21-15,-1 21 0,-21 0 0,22 0 16,-1-21-16,-21 0 15,21 21-15,-20 0 0,-1 0 0,0-21 16</inkml:trace>
  <inkml:trace contextRef="#ctx0" brushRef="#br0" timeOffset="5607.39">17060 1969 0,'0'0'0,"21"0"16,1-22 0,-22 1-16,0 0 0,21 21 15,-21-21-15,21 0 0,-21 0 0,0-1 16,0 1-16,0 0 16,0 0-16,0 0 0,-21 0 0,0-1 15,-1 22-15,1 0 0,-21 0 16,21 0-16,0 0 0,-1 0 0,1 22 15,0-1-15,0 0 0,0 21 16,0-21-16,-1 22 0,1-22 0,21 0 16,0 21-16,0-20 0,0-1 0,0 21 15,0-21-15,0 0 16,0 1-16,21-1 0,1-21 0,-1 0 16,0 0-16,0 0 15,0 0-15,0 0 0,1 0 0,-1 0 16,0 0-16,0-21 0,0-1 15,0 22-15,1-21 0,-1 0 0,0 0 16,0 0-16,-21 0 0,21-1 0,-21-20 16,21 21-16,-21 0 0,0-22 0,0 22 15,0 0-15,0 0 0,0 0 16,0 42 0,0 0-16,0 0 15,0 0-15,-21 22 16,21-22-16,0 0 0,0 0 0,0 0 15,0 1-15,0-1 0,0 0 0,0 0 16,21 0-16,1 0 16,-1-21-16,0 22 0,21-22 0,-21 0 15,22 0-15,-22 0 0,21 0 16,-21 0-16,22-22 0,-22 1 0,21 21 16,-21-21-16,1 21 0,-1-21 0,0 0 15,0 0-15,0-1 0,0 1 16,-21 0-16,0 0 0,0 0 0,0-22 15,22 22-15,-22 0 0,0 0 16,-22 42 15,22 0-31,0 0 16,-21 1-16,21-1 0,-21 21 0,21-21 16,0 0-16,0 1 0,-21-1 0,21 0 15,-21 0-15,21 0 0,0 0 16,-21-21-16,21 22 0,0-1 0,0 0 15,0-42 32,0 0-47,0-1 0,0 1 16,0 0-16,21-21 0,-21 21 16,21-1-16,0-20 0,0 21 15,0-21-15,1 20 0,-1-20 16,0 21-16,0 0 0,0 0 0,0 21 15,1 0-15,-1 0 0,0 21 0,0 0 16,0 0-16,-21 0 0,0 0 16,0 22-16,0-22 0,21 21 0,-21-21 15,0 22-15,0-22 0,0 0 0,0 0 16,0 0-16,0 1 0,0-1 16,0 0-16,0-42 31,0 0-16,0-1 1,0 1-16,22 0 0</inkml:trace>
  <inkml:trace contextRef="#ctx0" brushRef="#br0" timeOffset="7868.88">18690 1990 0,'-21'0'0,"21"-21"0,0-1 15,-21 1-15,21 0 16,0 0-16,0 0 0,0 0 16,0-1-16,0 1 0,0-21 15,-21 21-15,-1 0 0,22-1 0,-21 1 16,0 0-16,0 0 0,0 21 0,0 0 15,-1 0-15,1 0 0,0 0 16,-21 0-16,21 21 0,-22 0 0,22 0 16,0 22-16,-21-22 0,20 21 0,1 1 15,-21-22-15,21 21 0,21 0 16,-21-20-16,21 20 0,0-21 0,0 0 16,0 22-16,0-22 0,0 0 0,21-21 15,-21 21-15,21 0 0,21-21 16,-21 0-16,1 0 0,20 0 15,-21 0-15,21 0 0,-20 0 0,20 0 16,0-21-16,-21 0 0,22 21 0,-1-21 16,-21 0-16,22-1 0,-22-20 0,0 21 15,0-21-15,0-1 0,0 1 16,1 0-16,-1-22 0,0 22 0,-21-22 16,21 1-16,-21 20 0,21 1 0,-21-21 15,21 20-15,-21 22 0,0-21 16,0 21-16,0-1 0,0 1 0,0 42 31,0 22-31,0-22 16,-21 21-16,21 1 0,-21-1 15,21 0-15,-21 1 0,21 20 0,-21-21 16,21 22-16,0-22 0,0 1 0,-21-1 16,21 0-16,0 1 0,0-1 15,0-21-15,0 0 0,0 22 0,0-22 16,21 0-16,-21 0 0,21-21 15,0 0-15,0 0 0,0 0 0,22 0 16,-22 0-16,0-21 16,0 21-16,0-21 0,22 0 0,-22-1 15,0 1-15,0-21 0,0 21 0,1-22 16,20 1-16,-21 0 0,0-1 0,0-20 16,-21 21-16,22-22 0,-1 22 15,0-1-15,-21-20 0,21 42 0,-21-22 16,0 22-16,0-21 0,21 21 0,-21 0 15,-21 21 1,0 21-16,21 0 16,-21 0-16,21 21 0,-21-20 0,21 20 15,-22 0-15,22 1 0,-21-1 0,0 0 16,21 1-16,-21-1 16,21 0-16,0 1 0,0-1 0,0 0 15,0-21-15,0 22 0,0-22 0,0 0 16,0 0-16,0 0 0,21 1 0,0-22 15,0 21-15,1-21 16,-1 0-16,0 0 0,0 0 0,21 0 16,-20-21-16,-1 21 0,0-22 0,21 1 15,-21 0-15,1 21 0,-1-42 0,0 21 16,0-1-16,0 1 0,0-21 16,-21 21-16,0 0 0,22-1 0,-22 1 15,0 0-15,0 0 0,-22 21 31,1 21-31,0 0 16,21 0-16,-21 1 0,21-1 16,0 21-16,0-21 0,-21 0 0,21 1 15,0-1-15,0 0 0,0 0 16,0 0-16,21 0 0,0-21 16,-21 22-16,21-22 0,0 0 0,22 0 15,-22 0-15,0 0 0,21 0 0,-20 0 16,-1 0-16,21 0 0,-21 0 15,0-22-15,1 1 0,-1 0 0,0 0 16,0 0-16,0 0 0,0-1 16,1 1-16,-1-21 0,-21 21 0,0 0 15,21-1-15,-21 1 0,21 0 16,-21 0-16,0 42 31,0 0-31,-21-21 0,0 21 16,21 1-16,0-1 0,-21 0 0,21 0 15,-22 0-15,22 0 0,-21 1 0,21-1 16,0 0-16,0 0 0,-21-21 0,21 21 16,-21 0-16,21 1 15,0-44 32,0 1-47,21 21 16,0-21-16,0 0 0,1 0 0,-22-22 15,21 22-15,0 0 0,0-21 0,21 21 16,-20-22-16,-1 22 0,21 0 16,-21 0-16,0 0 0,22-1 0,-22 22 15,21 0-15,-21 0 0,1 0 0,-1 0 16,0 0-16,-21 22 0,0-1 16,0 0-16,0 0 0,0 0 0,0 0 15,0 1-15,0 20 0,0-21 0,0 0 16,0 0-16,0 1 0,0-1 0,0 0 15,0 0-15,0 0 16,21-21-16,-21 21 0,21 1 0,0-22 16,22 0-16,-22 0 0,0 0 0,21 21 15,1-21-15,-22 0 0,21 0 0,1 0 16,-22 0-16,21-21 0,0-1 16,-20 22-16,20-21 0,-21 0 0,21 0 15,-20 0-15,-1 0 0,21-1 0,-21 1 16,0-21-16,1 21 0,-22-22 15,21 22-15,-21-21 0,21 21 0,-21-22 16,0 22-16,0 0 0,0 0 16,-21 21-16,0 0 0,-1 0 15,1 0-15,0 0 0,0 21 16,-21-21-16,20 21 0,-20 22 0,21-22 16,-21 0-16,20 21 0,1-21 0,-21 1 15,21 20-15,0-21 0,-1 0 16,22 0-16,0 1 0,0-1 0,0 0 15,0 0-15,0 0 0,0 0 16,22-21-16,-1 0 0,0 0 0,0 0 16,0 0-16,0 0 0,1 0 15,-1 0-15,21 0 0,-21 0 0,0-21 16,-21 0-16,22 0 0,-1 21 16,0-21-16,-21 0 0,0-1 15,21-20-15,-21 21 0,21 0 0,-21 0 16,0-1-16,0 1 0,0 0 0,0 0 15,21 21-15,-21-21 0,0 42 32,0 0-32,-21 0 15,21 0-15,-21 1 0,21-1 0,-21 21 16,0-21-16,0 0 0,21 22 16,-22-1-16,1-21 0,21 22 0,0-1 15,0 0-15,-21 22 0,21-22 0,0 22 16,0-1-16,0 1 0,0-1 15,0 22-15,0-22 0,0 22 16,0-22-16,21 22 0,-21-21 0,21 20 16,1-20-16,-1 20 0,0 1 0,21 0 15,-21-22-15,1 22 0,-1-22 0,0 22 16,0-21-16,0 20 0,-21-20 0,0-1 16,0 1-16,0-1 0,0 1 0,0-22 15,0 0-15,0 1 0,-21-1 16,-21-21-16,21 0 0,-1 1 0,-20-22 15,0 0-15,-1 0 0,1 0 0,0 0 16,-1 0-16,1 0 0,0-22 16,-1 1-16,1 0 0,0 0 0,-1-21 15,22 20-15,0-20 0,0 21 0,21-21 16,0-1-16,0 1 0,0-22 0,0 22 16,21 0-16,0-1 0,22-20 15,-22 21-15,0-22 0,21 1 0,1 20 16,-22-20-16,21-1 0,0 1 15,1-1-15,41-63 0,-41 64 0,-22-1 16,0 22-16,21-22 0,-20 1 16,-1-1-16</inkml:trace>
  <inkml:trace contextRef="#ctx0" brushRef="#br0" timeOffset="8271.64">20172 1439 0,'0'0'0,"0"22"15,0-1-15,0 0 0,0 0 16,21-21-16,0 0 16,0 0-16,0-21 0,1 21 15,-22-21-15,0 0 0,0-1 16,0 1-16,0 0 0,0 0 16,0 0-16,0 0 0,-22-1 15,1 22-15,0 0 0,0-21 16,0 21-16,0 0 0,-1 0 0,1 0 15,21 21-15,-21-21 0,0 22 0,0-1 16,0-21-16,21 21 0,-22 0 16,22 0-16,-21 0 0,0 1 15,0-1-15,0 21 0,0-21 0,-1 0 16,-20 1-16</inkml:trace>
  <inkml:trace contextRef="#ctx0" brushRef="#br0" timeOffset="9143.7">9800 2900 0,'-21'0'0,"42"0"0,-63 0 0,21 0 15,-1-21-15,1 21 16,42 0 31,1 0-47,-1 0 0,0 0 15,21 0-15,1 0 0,-1 0 0,0 21 16,1-21-16,20 0 0,1 0 0,20 0 16,-20 0-16,20 0 0,1 0 0,21 0 15,-21 0-15,42 0 0,-22 0 16,22 0-16,0 0 0,0 0 16,0 0-16,22 0 0,-1 0 0,21 0 15,0 0-15,1 0 0,-1 0 0,0-21 16,22 21-16,-22 0 0,22 0 15,-22 0-15,0 0 0,1 0 0,-1 0 16,0 0-16,1-21 0,-22 21 0,-21 0 16,0 0-16,0 0 0,-21-22 0,-22 22 15,1 0-15,-21 0 0,-22-21 16,0 21-16,1 0 0,-22-21 0,-21 0 16,0 0-1,0 0 1,-21 21-1,42 0 17,0 0-32,21 0 15,-21 0-15,22 0 0,-1 0 16</inkml:trace>
  <inkml:trace contextRef="#ctx0" brushRef="#br0" timeOffset="9787.35">16700 2688 0,'-21'0'0,"0"0"0,0 0 0,0 0 16,0 0-16,-1 0 0,1 0 15,0 0-15,0 0 0,0 0 16,0 0-16,-1 0 0,44 0 31,-1 0-15,0 0-16,21 0 0,22 0 16,-22 0-16,22 0 0,-1 0 0,22-21 15,-1 21-15,22 0 0,-21 0 0,42 0 16,-21 0-16,21 0 0,0 0 15,0 0-15,0 0 0,21 0 16,21 0-16,-21 0 0,22 0 0,-1 0 16,22 0-16,-1 0 0,-21-21 0,22 21 15,-22 0-15,22 0 0,-22 0 16,-21 0-16,22 0 0,-22 0 0,-21 0 16,0 0-16,0 0 0,-43 0 0,1 0 15,-21 0-15,-1 0 0,-21 0 16,-20-21-16,-1 21 0,0 0 0,-42 0 31,0 0-15,-1 0-16,1 0 0,0 0 15,0 21-15,0-21 16,21 21-16,-43 0 0,22-21 0,0 21 16,-21 1-16</inkml:trace>
  <inkml:trace contextRef="#ctx0" brushRef="#br0" timeOffset="10807.22">13166 3323 0,'0'0'0,"21"0"15,-21 21 1,0 1-1,-21-22-15,-1 21 0,1 0 16,-21-21-16,21 21 0,-43 0 0,22 22 16,-22-22-16,1 0 0,-1 21 0,-20-21 15,-1 22-15,0-1 0,-20 0 0,-1 1 16,-21 20-16,21 1 0,-21-22 16,21 43-16,0-22 0,-21 1 0,0-1 15,21 1-15,-21-1 0,0 1 0,22-1 16,-1 1-16,0-22 0,0 22 0,0-22 15,22 21-15,-22-20 0,21-1 0,22 0 16,-22-20-16,43 20 0,-22-21 16,22 0-16,21-21 0,-1 21 15,1-21-15,21-21 32,21 0-32,1 21 0,-22-21 0,21 0 15,0 0-15</inkml:trace>
  <inkml:trace contextRef="#ctx0" brushRef="#br0" timeOffset="11198.99">10329 4487 0,'21'-21'0,"1"21"16,-22-21-16,0 42 31,0 0-31,-22 1 15,1-1-15,0 0 0,0 0 16,-21 0-16,20 0 0,-20 1 16,0-1-16,-1 0 0,1 21 0,0-21 15,-1 1-15,1-1 0,21 0 0,-21 0 16,20 0-16,1-21 0,0 21 0,0-21 16,21 22-16,21-22 31,21 21-31,-20-21 0,20 21 0,0-21 15,1 21-15,-1-21 0,0 21 16,22 0-16,-22 1 0,22-22 0,-22 21 16,21 0-16,-20-21 0,20 21 0,1 0 15,-22-21-15,0 21 0,1-21 16,-1 22-16,0-22 0,1 21 0,-1-21 16,-21 0-16,0 21 0,1-21 0,-1 0 15,0 0-15,0 0 0,0 0 0,0 0 16,1 0-16</inkml:trace>
  <inkml:trace contextRef="#ctx0" brushRef="#br0" timeOffset="11955.38">16383 3196 0,'0'-21'0,"0"42"0,21-63 16,-21 21-1,0 42 48,21 0-63,0 0 0,-21 0 0,22 1 15,20 20-15,-21-21 0,21 21 0,1 1 16,-1-1-16,22 0 0,-22 1 16,21-1-16,1 0 0,-1 1 0,22-1 15,-21 0-15,41 1 0,-20 20 16,21 1-16,0-22 0,0 22 0,-1-1 16,22 1-16,-21-1 0,0 1 0,21 20 15,-21-20-15,21-1 0,-21 1 16,0-1-16,-22 1 0,22-22 0,-21 22 15,-22-1-15,22-21 0,-22 1 0,1-1 16,-22 0-16,1-20 0,-22 20 0,21-42 16,-21 21-16,-21 0 0,0-42 47,0 0-47,-21 0 0,21 0 15,0-1 1,0 1-16,0 0 0,0 0 15</inkml:trace>
  <inkml:trace contextRef="#ctx0" brushRef="#br0" timeOffset="12275.09">19325 4657 0,'-21'0'0,"42"0"0,-42-21 0,0 21 16,42 0 15,0 0-31,0 0 16,0 0-16,22 21 0,-22 0 15,21-21-15,-21 21 0,1 0 0,20 0 16,-21 1-16,0-1 0,0 0 0,1 0 16,-1 0-16,-21 22 0,0-22 0,0 0 15,0 0-15,-21 0 0,-1 0 0,-20 1 16,0-22-16,-1 21 0,1 0 15,-21 0-15,20 0 0,-20 0 0,-1 1 16,1-22-16,-1 21 0,1 0 16,-1-21-16,-20 21 0,20-21 0,1 21 15,-1-21-15,1 0 0,-1 0 0,-21 0 16,22 21-16,-22-21 0</inkml:trace>
  <inkml:trace contextRef="#ctx0" brushRef="#br0" timeOffset="13227.51">1990 5673 0,'0'0'16,"21"-43"-1,-21 22-15,0 0 0,0 0 0,0 0 16,-21 21-16,-1 0 0,1 0 16,0 0-16,0 0 0,0 0 0,-22 0 15,22 0-15,-21 21 0,0 0 16,20 0-16,-20 22 0,0-22 15,21 21-15,-22 0 0,22 22 16,0-22-16,0 1 0,21 20 0,0-21 16,0 22-16,0-22 0,0 1 0,0 20 15,0-21-15,0 1 0,21-1 16,0 0-16,0 1 0,22-22 0,-22 0 16,21 0-16,0 0 0,1-21 15,20 0-15,-20 0 0,20-21 0,-21 0 16,22 0-16,-1-21 0,1 20 0,-1-20 15,1 0-15,-22-1 0,22 1 16,-1-21-16</inkml:trace>
  <inkml:trace contextRef="#ctx0" brushRef="#br0" timeOffset="13667.26">2667 5398 0,'0'0'15,"-21"0"-15,-22 0 16,43 21-16,0 0 0,0 0 15,0 21-15,0 1 0,0-1 16,0 0-16,0 22 0,0-22 0,0 22 16,0-22-16,0 22 0,0-22 0,0 21 15,0-20-15,0-1 0,0 0 16,0 1-16,0-1 0,0-21 0,-21 22 16,0-22-16,21 0 0,0 0 0,0-42 46,0 0-46,0 0 0,0-1 16,0 1-16,0-21 0,21 21 16,0 0-16,1-22 0,-1 22 0,0 0 15,0 0-15,0 0 0,0-1 16,22 1-16,-22 21 0,0 0 0,0 0 16,0 0-16,1 21 0,-22 1 0,21-1 15,-21 0-15,21 0 0,-21 0 16,0 22-16,0-22 0,0 21 0,0-21 15,0 0-15,0 22 0,0-22 0,0 0 16,0 0-16,0 0 0,0 1 16,0-1-16,21-21 0,0 0 15,0 0-15,1-21 16,-1 21-16,0-22 0,0 1 16,-21 0-16</inkml:trace>
  <inkml:trace contextRef="#ctx0" brushRef="#br0" timeOffset="14031.2">3217 6138 0,'0'22'0,"21"-22"32,1 0-32,-1 0 0,0 0 15,0 0-15,21-22 0,-20 1 0,20 0 16,0 0-16,1 0 0,-22 0 0,0-1 15,21 1-15,-42 0 0,21 0 16,-21 0-16,0 0 0,0-1 0,0 1 16,-21 0-16,0 21 0,0 0 0,0 0 15,-22 0-15,22 0 0,-21 21 16,21 0-16,-22 1 0,22-1 0,0 21 16,0-21-16,0 22 0,0-22 0,21 21 15,0-21-15,0 0 16,0 22-16,0-22 0,0 0 0,0 0 15,21 0-15,0 1 0,0-1 0,0 0 16,0-21-16,1 21 0,20-21 16,-21 0-16,21 0 0,1 0 0,-22 0 15,21 0-15,1-21 0,-1 0 0,0 21 16,1-21-16,-1-1 0,0 1 0</inkml:trace>
  <inkml:trace contextRef="#ctx0" brushRef="#br0" timeOffset="15559.76">4106 5990 0,'0'-21'0,"0"42"0,0-63 0,0 21 0,0 0 16,0-1-16,0 1 0,0 0 16,-21 21-16,0 0 0,0 0 15,0 21 1,-1 0-16,22 1 0,0-1 16,0 0-16,0 0 0,-21 21 0,21-20 15,0 20-15,0-21 0,0 0 0,0 22 16,0-22-16,0 0 0,0 0 0,0 0 15,0 0-15,21 1 0,-21-1 16,22 0-16,-1-21 0,0 0 0,0 0 16,0 0-16,0 0 0,22 0 15,-22 0-15,0-21 0,21 21 0,-20-21 0,20-1 16,-21 1-16,21 0 16,-20 0-16,20-21 0,-21 20 0,0-20 15,0 21-15,1-21 0,-22-1 0,21 1 16,-21 0-16,21-1 0,-21 1 0,0 0 15,0-1-15,0 1 0,0 0 16,0-1-16,0 22 0,0-21 0,0 21 16,-21 21-16,21 21 15,0 0 1,0 0-16,0 21 0,0 1 16,0-1-16,0 0 0,0 1 0,0-1 15,0 0-15,0 22 0,-21-22 0,21 1 16,-22-22-16,22 21 0,0 0 15,0-20-15,-21 20 0,21-21 0,0 0 16,-21 0-16,21 1 16,0-44-1,21 1-15,0 21 16,-21-21-16,22 0 0,-1 0 0,0 0 16,0-22-16,0 22 0,0 0 0,1 0 15,-1 0-15,0-22 0,21 43 0,-21-21 16,1 0-16,-1 21 15,0 0-15,0 0 0,0 0 0,-21 21 32,0 0-32,0 0 15,-21-21-15,0 22 0,0-22 16,21 21-16,-21-21 0,-22 0 0,22 0 16,0 0-16,0 0 0,0 21 0,-1-21 15,1 0-15,0 0 0,0 0 16,0 0-16,0 0 15,21 21 1,-22-21-16,22 21 0,0 0 16,0 1-16,0-1 15,0 0-15,0 0 16,22-21-16,-1 21 0,-21 0 0,21-21 16,0 0-16,0 22 0,22-22 0,-1 0 15,-21 0-15,43 0 0,-22 0 0,0 0 16,22 0-16,-22 0 0,0 0 15,22 0-15,-22 0 0,1-22 0,-1 1 16,-21 0-16,21 0 0,1 21 0,-22-21 16,0 0-16,-21-1 0,0 1 0,0 0 15,0 0-15,0 0 0,0 0 0,0-1 16,0 1-16,-21 0 16,0 21-16,0-21 0,-1 21 15,1 0-15,21 21 16,-21-21-16,21 21 0,-21 0 0,21 1 15,0-1-15,0 0 0,0 0 16,0 0-16,0 0 0,0 1 16,0-1-16,0 0 0,0 0 0,21 0 15,0-21-15,0 21 0,1 1 16,-1-22-16,21 0 0,0 21 16,1-21-16,-1 0 0,0 0 0,22 0 15,-22 0-15,22 0 0,-22 0 0,22 0 16,-22-21-16,21-1 0,-20 1 15,-1 21-15,0-21 0,-20 0 0,-1 0 16,0 0-16,-21-1 0,21 1 16,-21-21-16,0 21 0,0 0 0,0-1 15,-21-20-15,21 21 0,-21 0 0,0 0 16,-1-1-16,22 1 0,-21 21 0,0 0 16,21-21-16,-21 21 0,0 0 15,0 0-15,-1 21 0,1 0 16,0 1-16,0 20 15,0-21-15,21 0 0,-21 0 0,21 22 0,-22-22 16,1 0-16,21 21 0,0-20 16,0-1-16,0 0 0,0 0 15,0 0-15,0 0 0,0 1 0,21-22 16,1 21-16,-1-21 0,0 0 0,0 0 16,0 0-16,0 0 0,1 0 0,-1-21 15,21 21-15,-21-22 0,0 1 16,1 0-16,-1 0 0,21 0 0,-21 0 15,0-22-15,1 1 0,-22 21 16,21-22-16,0-20 0,-21 21 0,0-1 0,21-20 16,-21-1-16,0 22 0,0-22 0,0 1 15,0 21-15,0-1 0,0 1 16,-21 21-16,21 0 0,0-1 16,-21 22-16,0 0 0,-1 0 0,22 22 15,-21 20-15,21-21 0,-21 21 16,21 22-16,0-22 0,0 22 15,0-22-15,0 22 0,0-1 0,0-21 16,0 22-16,0-22 0,0 1 0,0-1 16,0 0-16,0-21 0,0 22 0,0-22 15,21 0-15,22 0 0,-22 0 0,0 1 16,21-22-16,-21 0 0,22 0 16,-1 0-16,-21 0 0,22 0 0,20-22 15,-21 1-15,1 0 0</inkml:trace>
  <inkml:trace contextRef="#ctx0" brushRef="#br0" timeOffset="16253.07">7451 5525 0,'0'0'0,"21"0"0,0-22 0,0 22 15,-21-21-15,21 21 0,0-21 0,1 21 16,-1-21-16,0 0 0,0 21 0,0-21 16,0-1-16,1 1 0,-1 21 15,0-21-15,-21 0 0,0 0 0,0 0 16,0-1-16,0 1 16,-21 21-16,0 0 0,-22 0 15,22 0-15,-21 21 0,21-21 16,-22 22-16,22-1 0,-21 0 15,21 0-15,-1 21 0,1-20 0,0 20 16,21-21-16,0 21 0,0-20 0,0 20 16,0-21-16,0 0 0,0 0 0,21 1 15,0-1-15,1 0 0,20 0 16,-21-21-16,0 0 0,22 0 0,-1 0 16,-21 0-16,21 0 0,-20 0 0,-1 0 15,0 0-15,0 0 0,-42 0 31,0 0-31,0 0 0,-1 0 16,-20 0-16,0 0 0,-1 21 16,22 0-16,-21 1 0,0-1 0,20 0 15,1 0-15,0 0 0,0 22 16,0-22-16,21 0 0,0 0 0,0 0 16,0 22-16,0-22 0,0 0 0,21 0 15,0 0-15,0 0 0,0-21 16,22 0-16,-1 22 0,-21-22 0,22 0 15,-1 0-15,0 0 0,1 0 16,-1-22-16,0 1 0,22 21 16,-43-21-16,21 0 0,1 0 0,-1 0 15</inkml:trace>
  <inkml:trace contextRef="#ctx0" brushRef="#br0" timeOffset="16458.95">8191 5715 0,'0'0'0,"0"-21"0,0 0 16,0 0-16,0 42 15,0 0 1,0 0-16,0 0 0,22 0 0,-22 1 16,21 20-16,0-21 0,-21 0 15,0 0-15,21 1 0,0 20 0,0-21 16,-21 0-16,0 0 0,22 1 16,-1-1-16,-21 0 0,21-21 15,0 0 1,0 0-1,0-21-15</inkml:trace>
  <inkml:trace contextRef="#ctx0" brushRef="#br0" timeOffset="16679.34">8657 5694 0,'0'0'0,"-42"-42"16,21 42-16,-1 0 0,1 0 15,0 21-15,0 0 0,0-21 16,0 21-16,-1 21 0,-20-20 0,21-1 15,0 21-15,0-21 0,-1 22 16,-20-22-16,21 21 0,21-21 0,-21 0 16,0 22-16,-1-22 0,22 0 0,0 0 15,0 0-15,0 1 0,22-22 16,-1 0 0,0 0-16,0 0 0,0 0 0,22-22 15,-22 1-15</inkml:trace>
  <inkml:trace contextRef="#ctx0" brushRef="#br0" timeOffset="16923.21">8996 5736 0,'0'0'0,"0"-21"0,-21 21 16,-1 0 0,1 0-16,0 0 0,0 21 15,0 0-15,0 1 0,-1-1 0,1 0 16,21 21-16,0-21 0,-21 1 0,21 20 15,0-21-15,0 0 0,0 0 16,0 1-16,0-1 0,0 0 0,0 0 16,0 0-16,21 0 0,0-21 15,1 22-15,-1-22 0,0 0 0,0 0 16,0 0-16,0 0 0,22 0 0,-22-22 16,0 1-16,0 21 0,22-21 15</inkml:trace>
  <inkml:trace contextRef="#ctx0" brushRef="#br0" timeOffset="17611.32">9186 5863 0,'0'0'0,"-21"21"16,21 1 0,21-22-1,0 0-15,1 0 0,-1 0 16,0 0-16,21 0 0,-21 0 0,1-22 15,20 22-15,-21-21 0,0 0 16,22 21-16,-22-21 0,0 21 0,0-21 16,0 0-16,-21-1 0,0 1 15,0 0-15,0 0 16,-21 21-16,0 0 0,0-21 0,0 21 16,-1 0-16,1 0 0,0 0 0,0 0 15,0 21-15,0 0 0,21 0 0,-22 0 16,1 1-16,0-1 0,21 0 0,0 21 15,-21-21-15,21 1 0,-21 20 16,21-21-16,0 0 0,0 0 0,0 1 16,0-1-16,21 0 0,0 0 15,0-21-15,22 21 16,-22-21-16,21 0 0,-21 0 0,22 0 16,-1 0-16,0 0 0,1 0 0,-1-21 15,0 0-15,-21 0 0,22 21 16,-22-21-16,21-1 0,-21 1 0,1 0 15,-22-21-15,21 21 0,-21-1 0,21 1 16,-21 0-16,0-21 0,0 21 0,0-1 16,0 1-16,0 0 0,-21 21 31,21 21-31,-21 0 0,21 1 16,0-1-16,0 0 0,-22 21 0,22-21 15,-21 22-15,21-1 0,0 0 16,0 1-16,0-1 0,-21 0 0,21 22 15,0-1-15,0 1 0,0 21 0,0-22 16,0 22-16,-21-22 0,21 22 0,0 0 16,0-22-16,0 22 0,0-1 0,0-20 15,0 21-15,0-22 0,0 1 0,0-1 16,21-21-16,0 22 0,0-22 16,1-21-16,-22 22 0,21-22 0,0-21 15,-21 21-15,21-21 0,0 0 16,0-21-16,-21 0 15,22 0-15,-22-1 0,0 1 16,21-21-16,-21 0 0,21 20 0,-21-41 16</inkml:trace>
  <inkml:trace contextRef="#ctx0" brushRef="#br0" timeOffset="17907.7">9927 5779 0,'0'-43'0,"0"86"0,0-107 0,0 43 16,21 21-16,0 0 16,1 0-16,-1 0 0,0 0 15,21 21-15,-21 0 0,22 22 16,-22-22-16,0 21 0,0-21 0,0 22 16,-21-1-16,0-21 0,0 21 0,0 1 15,0-22-15,-21 0 0,-21 0 0,21 0 16,0 1-16,-22-1 0,1 0 15,21-21-15,-22 0 0,22 21 0,-21-21 16,21 0-16,0 0 0,-1 0 0,1 0 16,21-21-1,21 21-15,1-21 0,20 0 16,-21-1-16,0 1 0,22 0 0</inkml:trace>
  <inkml:trace contextRef="#ctx0" brushRef="#br0" timeOffset="19147.55">10647 5567 0,'0'-21'0,"0"42"0,0-63 16,0 20-16,0 1 0,0 0 15,-21 42 1,21 0-16,-22 1 0,1-1 16,21 0-16,0 21 0,0 1 15,0-1-15,0 0 0,0 22 0,0-22 16,0 0-16,0 1 0,0-1 0,0-21 15,0 22-15,0-1 0,21-21 16,1 0-16,-1 0 0,-21 1 0,0-1 16,21 0-16,0-21 0,0 0 0,0 0 15,1 0-15,-1 0 16,0 0-16,0-21 0,0 0 16,0 21-16,-21-22 0,22 1 0,-1 0 15,-21-21-15,21 21 0,-21-1 0,0-20 16,21 21-16,0 0 0,-21-22 0,0 22 15,0 0-15,21 0 0,1 21 16,-22 21 0,0 0-16,21 0 15,-21 1-15,0-1 0,21 21 16,-21-21-16,0 0 0,0 1 0,0-1 16,21 0-16,0 0 0,-21 0 0,0 0 15,21 1-15,1-1 0,-1-21 16,0 21-16,0-21 0,0 0 15,0 0-15,1 0 0,-1 0 0,0 0 16,-21-21-16,21 0 0,0 21 0,0-22 16,1 1-16,-1 0 0,0 0 0,0 0 15,0-22-15,-21 22 0,21 0 0,-21 0 16,22 0-16,-22 0 16,0-1-16,0 1 0,0 42 31,0 1-31,0-1 0,0 0 15,0 0-15,0 0 0,0 0 0,0 1 16,0-1-16,0 0 16,0 0-16,0 0 0,21 0 15,0-21-15,0 0 0,0 0 16,0 0-16,1 0 0,-1 0 16,0 0-16,-21-21 0,21 21 15,0-21-15,-21 0 0,0 0 16,0 0-16,0-1 15,0 1-15,0 0 0,0-21 0,0 21 16,0-1-16,-21 1 0,0 0 0,0 0 16,0 0-16,-1 21 0,1 0 15,0 0-15,0 0 16,21 21 0,0 0-1,21-21-15,0 0 0,0 0 16,1 0-16,-1 0 0,0 0 0,0 0 15,0 0-15,0 0 0,1 0 0,-1-21 16,21 21-16,-21 0 0,0 0 16,1 0-16,20 0 0,-21 0 15,0 0-15,0 0 0,1 21 0,-1-21 16,0 21-16,-21 0 0,21 1 0,0-1 16,-21 0-16,0 0 0,0 0 15,0 0-15,0 1 0,0-1 16,0 0-16,0 0 0,0 0 15,0 0-15,0 1 0,0-1 16,0 0-16,-21-21 47,21-21-31,0 0-16,0-1 15,0 1-15,0 0 0,21 0 0,0-21 16,-21 20-16,43-20 0,-22 0 0,0-1 15,0 22-15,22-21 0,-22 0 0,21 20 16,0 1-16,-20 0 0,-1 0 0,21 21 16,-21 0-16,0 0 0,1 21 15,-1 0-15,0 0 0,0 1 0,-21 20 16,0-21-16,0 21 0,21-20 0,-21 20 16,0 0-16,0-21 0,0 22 0,0-22 15,0 0-15,0 0 0,0 0 0,0 1 16,0-1-16,0 0 0,0 0 15,-21-21 17,21-21-32,-21 21 15,0-21-15,0 0 0,-1-1 16,1 1-16</inkml:trace>
  <inkml:trace contextRef="#ctx0" brushRef="#br0" timeOffset="19355.56">12086 5440 0,'0'0'0,"0"-21"0,-21 0 0,0 21 15,21-22-15,-21 22 47,21 22-31,-22-22-16,1 21 15,0-21-15,0 0 0,0 0 0,0 0 16,-1 21-16,-20-21 0</inkml:trace>
  <inkml:trace contextRef="#ctx0" brushRef="#br0" timeOffset="19547.45">10562 5694 0,'0'0'0,"-42"21"0,-1 0 0,1-21 0,0 21 15,21-21-15,-1 0 0,44 0 32,-1 0-32,21 0 0,-21 0 0,22 0 15,-1 0-15,0 0 0,1 0 0,-22 0 16,21-21-16,0 21 0,1 0 0,-1-21 16,0 21-16,1 0 0,-1-21 0</inkml:trace>
  <inkml:trace contextRef="#ctx0" brushRef="#br0" timeOffset="20871.49">16171 5419 0,'0'0'0,"-21"-21"16,21-1-16,-21 22 15,0 0-15,0 22 16,21-1-16,0 0 0,0 21 0,0 1 16,-22-1-16,22 21 0,0-20 0,0 20 15,0 1-15,-21-22 0,21 22 16,0-22-16,0 21 0,0-20 0,0-1 16,0 0-16,0 1 0,0-1 0,21-21 15,1 0-15,-1 1 0,0-1 0,0 0 16,21-21-16,-20 0 0,20 0 0,0 0 15,1-21-15,20 0 0,-21-1 0,1 1 16,-1 0-16,0-21 0,1 21 16,-1-22-16,0 1 0,1 0 0,-1-1 15,-21 1-15,22 0 0,-22-22 16,0 1-16,0 20 0,0-20 0,-21-1 16,0 22-16,21-22 0,-21 22 0,22 0 15,-22-1-15,0 1 0,0 21 16,0 0-16,0 42 15,0 0-15,0 0 16,-22 22-16,22-1 0,-21 0 0,21 22 16,0-22-16,-21 22 0,21-1 15,-21 1-15,0-22 0,21 21 0,0-20 16,0 20-16,0-20 0,0-1 0,0 0 16,0-21-16,0 22 0,21-22 0,-21 0 15,42 0-15,-21 0 0,1-21 16,20 0-16,0 0 0,-21 0 0,22 0 15,20 0-15,-20-21 0,-1 0 16,0 0-16,22 0 0,-22 0 0,0-1 16,1-20-16,-22 21 0,21 0 0,-21-22 15,1 22-15,-22-21 0,0 21 0,21 0 16,-21-22-16,0 22 0,0 0 16,-21 42-1,21 0-15,-22 0 16,22 1-16,0-1 0,0 0 0,0 0 15,-21 21-15,21-20 0,0-1 16,-21 0-16,21 0 0,0 0 0,0 0 16,0 1-16,0-1 0,0 0 0,0 0 15,0-42 17,0 0-17,0 0-15,0-1 0,21 1 0,0 0 16,-21 0-16,22-21 0,-1 20 0,-21-20 15,21 21-15,0 0 0,0-22 0,0 22 16,1 0-16,-1 0 16,0 21-16,0 0 0,0 0 0,0 0 0,22 0 15,-43 21-15,21 0 0,0 0 16,0 1-16,0-1 0,1 21 0,-22-21 16,0 0-16,0 22 0,0-22 0,0 21 15,0-21-15,0 1 0,0-1 16,0 0-16,0 0 0,0 0 0,0 0 15,0 1-15,0-44 32,21 1-32</inkml:trace>
  <inkml:trace contextRef="#ctx0" brushRef="#br0" timeOffset="21736.15">18415 5800 0,'0'0'0,"0"-21"0,0-1 0,0 1 15,-21 21-15,0 0 16,-1 0-16,1 0 0,0 21 16,21 1-16,-21-1 0,0 0 0,0 21 15,21-21-15,0 1 0,-22 20 0,22-21 16,0 21-16,-21-20 0,21 20 16,0-21-16,0 0 0,0 22 0,0-22 15,21 0-15,1 0 0,-1 0 0,21-21 16,-21 21-16,22-21 0,-22 0 0,21 0 15,0 0-15,1 0 0,-1 0 16,0 0-16,-20 0 0,20-21 0,0 0 16,-21 0-16,1 0 0,-1 0 15,0-1-15,0 1 0,-21 0 0,0 0 16,21-21-16,-21-1 0,21 22 0,-21-21 16,0-1-16,22 1 0,-22 0 0,0 21 15,0-22-15,0 22 0,0 0 0,0 42 31,0 0-31,0 0 0,0 1 16,0 20-16,0-21 0,0 21 0,0 1 16,-22-22-16,22 21 0,0 1 0,-21-22 15,21 21-15,-21-21 0,21 22 16,0-22-16,0 0 0,0 0 0,0 0 16,-21 0-16,21 1 15,21-22 1,0-22-1,-21 1-15,21 21 0,1-21 0,-1 0 16,-21 0-16,21 0 0,0 21 0,-21-22 16,21 1-16,-21 0 0,21 21 0,-21-21 15,22 0-15,-1 21 16,-21 21 0,0 0-16,0 0 15,0 0-15,0 1 0,21-22 16,-21 21-16,0 0 0,21 0 0,-21 0 15,21-21-15,0 0 0,1 21 16,-1-21-16,0 0 0,21 0 16,-21 0-16,1 0 0,20 0 0,0 0 15,-21 0-15,22-21 0,-22 0 16,21 21-16,-21-21 0,1 0 0,-1 0 16,0-1-16,0-20 0,0 21 15,-21 0-15,0-22 0,0 22 0,21 0 0,-21 0 16,0 0-16,0 0 0,0-1 15,-21 22-15,0 0 0,0 0 16,0 22-16,0-1 16,21 0-16,0 0 0,-22 0 0,22 0 15,-21 1-15,21-1 0,0 0 0,0 0 16,0 0-16,0 0 0,0 1 0,0-1 16,0 0-16,0 0 0,21 0 15,1-21-15,-1 0 0,0 21 0,0-21 16,0 0-16,0 0 0,22 0 15,-22 0-15,0 0 0,21 0 0,-20-21 16,20 21-16,-21-21 0,21 21 16</inkml:trace>
  <inkml:trace contextRef="#ctx0" brushRef="#br0" timeOffset="23255.01">20129 5906 0,'0'-22'0,"0"44"0,0-86 0,0 43 15,0-21-15,0 20 0,0 1 0,22 21 16,-22-21-16,0 42 15,0 0-15,-22 1 16,1-1-16,21 0 0,0 21 0,-21-21 16,21 22-16,-21-22 0,21 21 15,-21-21-15,21 1 0,0-1 0,0 21 16,0-21-16,0 0 0,0 1 16,0-1-16,21-21 0,0 0 15,0 21-15,0-21 0,1 0 16,-1 0-16,21 0 0,-21 0 0,0 0 15,1-21-15,-1 21 0,0-21 0,21-1 16,-21 1-16,1 0 0,-22 0 16,21 0-16,0-22 0,0 1 0,0 21 15,-21-43-15,21 22 0,1 0 0,-22-22 16,0 22-16,21-22 0,0 22 0,-21-21 16,0 20-16,0 22 0,0-21 0,0 21 15,0 42 1,0 0-1,0 21-15,0 1 0,-21-22 16,21 42-16,0-20 0,0-1 0,-21 0 16,21 1-16,-22-1 0,22 0 15,0 1-15,-21-1 0,21 0 0,-21-21 16,0 22-16,21-22 0,0 0 0,0 0 16,-21 0-16,21 1 0,-21-22 0,21 21 15,0-42 16,0-1-31,21 1 0,0 0 16,-21 0-16,21 0 0,0 0 16,0-1-16,1-20 0,-1 21 0,0 0 15,21 0-15,-21-1 0,1 1 16,-1 0-16,21 21 0,-21 0 0,0 0 16,1 0-16,-1 0 0,0 0 15,-21 21-15,0 0 16,0 1-16,0-1 0,-21 0 15,0 0-15,-1-21 16,1 21-16,0-21 0,0 0 0,0 0 16,0 0-16,-1 0 0,1 0 0,0 0 15,0 0 1,0 0 0,21 21-1,0 1 1,0-1-16,21 0 15,0 0 1,-21 0-16,21-21 0,0 21 0,1-21 16,-1 22-16,0-22 0,21 21 0,-21-21 15,22 0-15,-1 21 0,0-21 0,1 0 16,-1 0-16,22 0 0,-22 0 0,0 0 16,1 0-16,-1 0 0,0 0 0,1 0 15,-22 0-15,21-21 0,-21 0 0,0-1 16,1 1-16,-22 0 0,0 0 15,21 0-15,-21 0 0,0-22 16,0 22-16,0 0 0,0 0 0,0 0 16,0-1-16,0 1 15,-21 21-15,-1 0 16,22 21-16,-21-21 0,0 22 16,21-1-16,-21 0 0,21 0 0,0 0 15,0 0-15,-21 22 0,21-22 16,0 0-16,0 0 0,0 0 0,0 1 15,0-1-15,21-21 16,0 21-16,0-21 0,0 0 0,1 0 16,-1 0-16,21 0 15,0 0-15,-20 0 0,20 0 0,21 0 16,-20 0-16,-1 0 0,-21 0 0,22-21 16,-1 0-16,-21 21 0,0-22 0,0 1 15,1 0-15,-1 0 0,-21 0 0,0-22 16,0 22-16,0 0 0,0-21 15,0 21-15,0-1 0,-21 1 0,-1 0 16,22 0-16,-42 21 0,21 0 0,0 0 16,0 0-16,-1 0 0,1 0 0,0 21 15,0 0-15,0 0 0,0 1 16,-1-1-16,22 0 0,0 0 16,-21 21-16,21-20 0,0-1 0,0 0 15,0 0-15,0 0 0,0 0 0,0 1 16,21-22-16,-21 21 0,22-21 15,-1 0-15,0 0 0,0 0 16,0 0-16,0 0 0,1 0 16,-1 0-16,0 0 0,0-21 0,0-1 15,0 22-15,1-21 0,-1 0 0,0-21 16,0 21-16,0-22 0,0 22 0,-21-21 16,22-1-16,-1-20 0,0 21 0,0-22 15,0 1-15,-21 20 0,21-20 16,1 20-16,-22-20 0,21 42 0,-21-22 15,0 22-15,0 0 0,0 42 32,-21 0-32,-1 22 0,1-1 15,0 0-15,0 1 0,21-1 0,-21 22 16,0-22-16,-1 21 0,22-20 0,-21 20 16,21-20-16,-21-1 0,21 0 0,0-21 15,0 22-15,0-22 0,0 0 0,0 0 16,0 0-16,0 1 0,0-1 15,21-21-15,0 0 0,1 0 16,-1 0-16,0 0 16,0-21-16,0-1 0,22 1 0,-22 0 0,21 0 15</inkml:trace>
  <inkml:trace contextRef="#ctx0" brushRef="#br0" timeOffset="24399.52">22712 5694 0,'21'0'0,"0"0"15,0 0-15,0-21 0,1 21 0,-1 0 16,21-21-16,-21-1 0,22 22 15,-1-21-15,0 0 0,-21 21 16,22-21-16,-1 0 0,-21 0 0,0-1 16,1 1-16,-22 0 0,0 0 15,0 0-15,0 0 0,-22 21 16,-20 0-16,21 0 0,0 0 16,-22 0-16,1 0 0,0 21 0,-1 0 15,1 0-15,0 0 0,-1 22 0,1-22 16,21 21-16,-21-21 0,20 22 0,22-22 15,-21 0-15,21 21 0,0-21 0,0 1 16,0-1-16,0 0 0,21 0 16,1 0-16,-1-21 0,0 21 15,21-21-15,-21 0 0,22 0 0,-22 0 16,0 0-16,0 0 0,0 0 0,1 0 16,-44 0-1,1 0 1,0 0-16,0 0 0,-21 0 0,-1 0 15,22 0-15,-21 22 0,-1-22 0,22 21 16,-21 0-16,21 0 0,-22 0 0,22 0 16,21 1-16,-21-1 0,21 0 0,0 0 15,0 0-15,0 0 16,21 1-16,22-1 0,-22-21 16,0 0-16,21 0 0,1 21 15,-1-21-15,-21 0 0,21 0 0,22 0 16,-22 0-16,-21-21 0,22 21 0,-1-21 15,0 21-15,-20-22 0,-1 1 16,0 21-16,0-21 0,0 0 0,-21 0 16,0 0-16,0-1 0,0 1 0,0 0 15,0 0-15,0 0 0,0 0 0,0-1 16,0 1-16,0 0 0,0 42 31,0 0-15,21 1-16,1-1 0,-22 0 0,21 0 15,0 0-15,-21 0 0,0 1 16,21-1-16,-21 0 0,21 0 0,0 0 16,-21 0-16,22-21 15,-22 22-15,21-22 16,-21-22 15,21 22-31,-21-21 0,21 0 16,-21 0-16,0 0 15,0 0-15,21-1 0,-21 1 0,0 0 16,0 0-16,0 0 0,0 0 16,0-1-16,0 1 0,-21 21 31,0 0-31,0 0 0,0 21 16,-1 1-16,1-1 0,0 0 0,0 0 15,0 0-15,21 0 0,-21 1 16,-1-1-16,1 21 0,0-21 0,0-21 15,21 21-15,0 1 0,0-1 0,-21-21 16,21 21-16,21-21 16,0 0-1,0 0-15,0 0 0,1 0 16,20-21-16</inkml:trace>
  <inkml:trace contextRef="#ctx0" brushRef="#br0" timeOffset="24663.37">23643 5906 0,'0'0'16,"21"-22"-16,-21 1 0,0 0 0,0 0 16,0 0-16,0 42 31,-21 0-31,0 0 0,21 0 16,-21 22-16,21-22 0,0 0 0,-21 0 15,-1 22-15,22-22 0,-21 0 0,21 0 16,0 0-16,0 0 0,0 1 0,0-1 15,0 0 1,0 0-16,21-21 16,1 0-16,-1 0 0,0 0 15,0 0-15,0 0 0,0-21 0,1 21 16,-1-21-16,0 21 0,-21-21 0,21-1 16,0 22-16</inkml:trace>
  <inkml:trace contextRef="#ctx0" brushRef="#br0" timeOffset="25339.47">23834 5969 0,'0'21'31,"0"0"-15,21-21-16,0 0 0,0 0 16,0 0-16,0 0 0,1 0 15,-1 0-15,0 0 0,0 0 0,0-21 16,0 21-16,1-21 0,-1 21 0,-21-21 15,0 0-15,0 0 16,0-1-16,-21 22 16,-1 0-16,1 0 15,0 0-15,0 0 0,0 0 16,0 22-16,-1-1 0,22 0 16,-21 0-16,0 0 15,21 0-15,0 1 0,0-1 16,0 0-16,0 0 0,0 0 15,21-21-15,0 21 0,1-21 16,-1 0-16,0 0 0,0 0 0,0 0 16,22 0-16,-22 0 0,0 0 15,0 0-15,0 0 0,-21-21 0,21 21 16,1-21-16,-1 21 0,-21-21 0,0 0 16,21 0-16,-21-1 15,21 1-15,-21 0 0,0 0 16,0 0-16,0 42 31,0 0-15,0 0-16,0 0 0,0 1 15,0 20-15,0-21 0,0 0 0,0 22 16,0-22-16,0 21 0,0 0 16,0-20-16,0 41 0,-21-21 0,0 1 15,21-1-15,-21 22 0,-1-1 0,22-21 16,-21 22-16,0-1 0,21-20 0,-21 20 15,21-20-15,-21 20 0,21-21 16,-21 1-16,21-1 0,0 0 0,0 1 0,0-1 16,0-21-16,0 0 0,-22 1 0,1-22 31,21-22-15,0 1-16,0 0 15,0 0-15,0 0 0,0 0 0,0-22 16,0 22-16,0-21 0,0 21 0,0-22 15,0 1-15,21 0 0</inkml:trace>
  <inkml:trace contextRef="#ctx0" brushRef="#br0" timeOffset="25619.31">24193 5948 0,'0'-21'0,"0"42"0,22-63 0,-22 20 15,21 1-15,-21 0 16,21 21-16,0 0 0,0 0 15,0 0-15,1 0 0,-1 0 16,0 21-16,0 0 0,0 1 16,-21-1-16,0 0 0,21 0 15,-21 21-15,0-20 0,0 20 0,0-21 16,0 0-16,0 0 0,0 1 0,-21-1 16,0 0-16,0 0 0,21 0 0,-21-21 15,0 0-15,-1 21 0,1-21 16,0 0-16,0 0 31,21-21-31,0 0 0,0 0 16,0 0-16</inkml:trace>
  <inkml:trace contextRef="#ctx0" brushRef="#br0" timeOffset="26810.87">24680 5334 0,'0'0'0,"0"21"0,0 0 0,0 1 16,0 20-16,0 0 0,-21 1 16,21-1-16,-21 0 0,21 1 0,0-1 15,0 21-15,-21-20 0,21-1 0,0 0 16,-21 1-16,21-1 0,0-21 0,-22 22 15,22-22-15,0 0 0,0 0 0,0 0 16,0 0 0,22-21-16,-1 0 15,0 0-15,0-21 0,0 21 16,-21-21-16,21 21 0,1-21 0,-22 0 16,0 0-16,21-1 15,0 1-15,-21 0 0,21 0 0,-21 0 16,0 0-16,21 21 0,-21 21 47,0 0-47,0 0 0,0 0 15,0 0-15,0 1 0,0-1 16,0 0-16,0 0 0,0 0 16,0 0-16,21-21 15,1 0-15,-1 0 16,0 0-16,0 0 15,0-21-15,0 21 16,-21-21-16,22 21 0,-22-21 0,0 0 16,21 0-16,0-1 0,-21 1 15,21 21-15,-21-21 16,0 42 15,0 0-31,0 1 0,0-1 16,0 0-1,0 0-15,0 0 16,21-21 0,0 0-16,1 0 15,-22-21 1,0 0 0,0 0-16,0 0 15,0-1-15,-22 22 0,22-21 0,0 0 16,-21 21-16,21-21 15,0 0 1,0 0 0,21 21-16,1 0 15,-1-22-15,0 22 0,0 0 0,0 0 16,0 0-16,1 0 16,-1 0-1,-21 22-15,21-22 0,-21 21 0,0 0 16,0 0-16,21 0 0,-21 0 15,0 1-15,0-1 0,0 0 0,0 0 16,0 0-16,0 0 16,0 1-16,0-1 0,0 0 15,-21-21-15,21-21 47,0 0-47,0-1 16,0 1-16,0 0 15,0 0-15,21 0 0,-21 0 16,21-1-16,0-20 0,1 21 0,-22 0 16,21 0-16,0 21 0,0-22 15,-21 1-15,21 21 0,0 0 0,1 0 16,-22 21-16,21 1 16,-21-1-16,0 21 0,0-21 15,0 0-15,0 1 0,0-1 0,0 21 16,0-21-16,0 0 0,0 1 15,0-1-15,0 0 0,0 0 16,-21 0-16,-1-21 16,22-21 15,-21 21-31,21-21 16,0 0-16,-21 0 15,21-1-15,0 1 0,0 0 0</inkml:trace>
  <inkml:trace contextRef="#ctx0" brushRef="#br0" timeOffset="27031.26">25315 5482 0,'0'0'0,"0"-21"0,-21 21 16,0 0-1,0 21 63,0-21-78,-1 0 16,1 0-16,0 0 0</inkml:trace>
  <inkml:trace contextRef="#ctx0" brushRef="#br0" timeOffset="27227.15">24469 5652 0,'0'21'0,"42"-21"31,-21 0-15,0 0-16,0 0 0,1 0 15,-1 0-15,0 0 0,0 0 0,-21-21 31,-21 21-31,-21 0 16,20 0-16</inkml:trace>
  <inkml:trace contextRef="#ctx0" brushRef="#br0" timeOffset="28526.88">1418 6858 0,'21'0'62,"0"0"-62,1 21 0,-1-21 16,0 0-16,21 0 0,-21 0 0,22 0 16,-1 0-16,0 0 0,1 0 15,20 0-15,-20 0 0,20 0 0,1 0 16,20 0-16,1 0 0,0 0 0,20 0 15,1 0-15,0-21 0,21 21 16,-21 0-16,21 0 0,0-21 16,21 21-16,0 0 0,0 0 0,22 0 15,-22-21-15,42 21 0,1 0 16,-1 0-16,1 0 0,21 0 0,-1-21 16,1 21-16,21 0 0,0 0 0,-1 0 15,1 0-15,21 0 0,0-22 16,-21 22-16,21 0 0,0 0 0,0 0 15,0-21-15,-21 21 0,21 0 0,-21 0 16,0-21-16,-1 21 0,-20 0 0,21-21 16,-21 0-16,-22 21 0,22-21 15,-43 21-15,0-22 0,1 22 0,-1-21 16,-42 21-16,0-21 0,0 21 16,-21-21-16,-21 21 0,-22 0 0,22-21 15,-43 21-15,0 0 0,-20 0 0,20 0 16,-21 0-1,-42 0 1,21-21 31</inkml:trace>
  <inkml:trace contextRef="#ctx0" brushRef="#br0" timeOffset="29651.42">16489 6604 0,'-43'0'16,"86"0"-16,-107-21 0,43 21 0,0 0 0,-21 0 15,20 0-15,1 0 0,0 0 16,0 0-16,0 0 16,42 0 15,0 0-15,0 0-16,0 0 0,1 0 15,20 0-15,-21 0 0,21 0 0,1 0 16,-1 0-16,22 0 0,-22 0 0,21 0 15,1 0-15,-1 0 0,22 0 0,-21 0 16,20-21-16,1 21 0,21 0 16,0-21-16,-22 21 0,22 0 0,0-22 15,21 1-15,-21 21 0,42 0 0,-21 0 16,21-21-16,0 21 0,22 0 0,-22 0 16,21 0-16,22 0 0,-1 0 15,-21 0-15,43 0 0,-21 0 16,20 0-16,1 0 0,0 0 0,-22 0 15,43 0-15,-21 0 0,-1 0 0,1 0 16,21 0-16,0 0 0,-1 0 0,-20 0 16,21 0-16,-21 0 0,20 0 15,-20 0-15,0 0 0,-22 0 0,1 0 16,-22 0-16,22 0 0,-22 0 0,-21 0 16,0 0-16,-21 0 0,-21 0 15,-21 0-15,-1 0 0,1 0 0,-43 0 16,1 0-16,-22 0 0,0 0 0,-42 0 31,0 0-15,0 0-16,-1 0 0,-20 0 0,0 0 15,-1 21-15,1 0 0,0-21 0,-22 0 16,1 22-16,-1-22 0</inkml:trace>
  <inkml:trace contextRef="#ctx0" brushRef="#br0" timeOffset="36319.5">783 7726 0,'0'0'0,"21"-42"16,-21 20-1,0 1 1,-21 0-16,0 21 0,0 0 15,-22 0-15,22 0 0,-21 0 16,0 0-16,-1 0 0,1 0 0,-22 0 16,22 21-16,0 0 15,-1 1-15,1-1 0,21 21 0,0 0 16,-22 1-16,43 20 0,0-20 16,0 20-16,0 1 0,0-1 0,0 1 15,0-1-15,0 1 0,22-1 16,-22-21-16,21 1 0,0-1 0,0 0 15,0-20-15,22 20 0,-22-21 16,21 0-16,-21-21 0,22 0 0,-22 0 16,21 0-16,0 0 0,-20 0 15,20-21-15,0 0 0,-21 0 0,22 0 16,-1-1-16,-21 1 0,0-21 0,22 21 16,-22-22-16,0 22 15,0-21-15,0 21 0,-21-22 0,22 1 16,-22 21-16,0-21 0,0 20 15,0 1-15,0 0 0,-22 21 16,22 21 0,-21-21-16,0 21 0,21 1 0,0 20 15,0-21-15,0 21 0,-21-20 0,21 20 16,0 0-16,0-21 0,0 22 16,0-22-16,0 21 0,0-21 0,0 22 15,21-22-15,0 0 0,0 0 16,1-21-16,-1 21 0,21-21 0,0 0 15,-20 0-15,20 0 16,0 0-16,1-21 0,-1 0 0,0 0 16,1 0-16,-1 0 0,-21-1 0,21 1 15,-20 0-15,-22-21 0,0 21 16,0-22-16,0 1 0,0 0 0,-22 20 16,1-20-16,-21 0 0,21-1 15,-22 22-15,1 0 0,0 0 0,-1 0 16,1 21-16,0 0 0,21 0 15,-22 0-15,22 21 0,-21 0 0,21-21 16,-1 42-16,1-20 0,21-1 16,0 21-16,0-21 0,0 0 0,0 22 15,0-22-15,0 21 0,0-21 16,21 1-16,1-1 0,-1 0 16,21-21-16,-21 21 0,22-21 0,-22 0 15,21 0-15,0 0 0,1 0 16,-1-21-16</inkml:trace>
  <inkml:trace contextRef="#ctx0" brushRef="#br0" timeOffset="36975.12">1714 8234 0,'0'0'15,"0"-21"-15,0 0 0,0-1 16,-21 22 0,0 22-1,21-1-15,0 0 16,0 0-16,0 0 0,0 0 0,0 22 15,0-22-15,0 0 0,0 0 16,0 0-16,0 1 0,0-1 0,0 0 16,0 0-16,0 0 0,0 0 0,0 1 15,0-1-15,0-42 47,0-1-47,0 1 0,0 0 16,0 0-16,0 0 0,0 0 0,0-1 15,21-20-15,-21 0 16,0 21-16,21-22 0,1 22 0,-1-21 16,0 21-16,-21-1 0,21 1 0,0 21 15,0 0-15,1 0 0,-1 0 16,0 0-16,0 0 0,0 0 0,-21 21 16,21 1-16,1-1 0,-22 21 15,21-21-15,-21 0 0,21 1 0,-21 20 16,21-21-16,-21 0 0,0 22 0,0-22 15,0 0-15,0 0 0,0 0 16,0 0-16,0 1 16,0-44 15,0 1-15,0 0-16,0 0 0,0 0 15,21 0-15,-21-1 0,21-20 0,1 21 16,-22-21-16,21-1 0,0 22 0,0 0 15,0-21-15,0 20 0,1 22 16,20-21-16,-21 21 0,0 0 0,0 0 16,1 21-16,-1 1 0,-21-1 0,21 0 15,-21 21-15,21-21 0,-21 1 16,0 20-16,0-21 0,0 0 0,0 22 16,0-22-16,0 0 0,0 0 0,0 0 15,0 0-15,0 1 16,0-1-16,21-42 31</inkml:trace>
  <inkml:trace contextRef="#ctx0" brushRef="#br0" timeOffset="37463.85">2794 8192 0,'0'0'0,"42"-64"15,-42 43-15,0 0 0,0 42 47,0 0-47,0 21 0,0-20 16,0 20-16,21 0 0,-21 1 0,0-1 16,0 0-16,22 22 0,-22-22 15,0 22-15,0 20 0,0-20 0,0 20 16,0 1-16,0-21 0,0 20 0,0 1 15,-22 0-15,1-1 0,0-20 16,21 20-16,-21-20 0,0-1 0,21-20 16,0 20-16,-21-20 0,21-22 0,-22 21 15,22-21-15,0 0 0,0-42 32,0 0-17,0 0-15,22-21 0,-1-1 0,-21 1 16,0 0-16,21-1 0,0-20 15,-21-1-15,21 1 0</inkml:trace>
  <inkml:trace contextRef="#ctx0" brushRef="#br0" timeOffset="37756.68">2794 8551 0,'0'0'0,"-64"-127"16,64 85 0,0 0-16,0-1 0,0 1 0,0 21 0,0-21 15,0 20-15,22-20 0,-1 21 16,21 0-16,-21 0 0,22-1 15,-1 22-15,0 0 0,1 0 0,-1 0 16,0 0-16,22 22 0,-22-1 16,-21 0-16,22 21 0,-22-21 0,0 22 15,0-1-15,-21 0 0,0-20 0,0 20 16,0 0-16,-21-21 0,0 22 0,0-22 16,-1 0-16,-20 0 0,21 0 15,0 1-15,-22-22 0,22 21 0,0-21 16,0 0-16,0 0 15,21-21 1,21 21-16,-21-22 16,21 1-16,0 21 0,0-21 15,1 0-15</inkml:trace>
  <inkml:trace contextRef="#ctx0" brushRef="#br0" timeOffset="39051.53">3535 8467 0,'42'0'16,"-42"-21"-16,21 21 0,0-22 0,-21 1 0,22 21 16,-22-21-16,21 0 0,-21 0 0,21-22 15,0 22-15,-21-21 0,0 0 16,0-1-16,0 1 0,21 0 0,-21-1 16,0-20-16,0 20 0,0 1 15,0 0-15,0-1 0,0 1 0,0 21 16,0-21-16,0 20 0,0 1 15,-21 21 1,21 21-16,0 1 16,0 20-16,0-21 0,0 21 15,0 22-15,0-22 0,0 1 0,0 20 16,0-21-16,0 22 0,0-22 0,0 1 16,21-1-16,-21 0 0,21 1 15,-21-1-15,22 0 0,-1-21 0,0 1 16,0 20-16,0-42 0,0 21 0,1 0 15,-1-21-15,0 0 0,21 0 16,-21 0-16,1 0 0,20-21 16,-21 0-16,0 0 0,0 0 0,1-1 15,20 1-15,-21 0 0,0-21 0,0 21 16,1-22-16,-22 22 0,0-21 16,21-1-16,-21 22 0,21-21 0,-21 21 15,0 0-15,0-1 0,0 1 0,0 42 31,0 1-15,0-1-16,0 0 0,0 0 16,0 21-16,0-20 0,0-1 0,0 0 15,0 0-15,0 0 0,0 0 16,0 1-16,0-1 0,0 0 16,0 0-16,21 0 0,0-21 0,0 21 15,1-21-15,-1 0 0,0 0 0,21 22 16,-21-22-16,1 0 0,20 0 0,-21 0 15,21-22-15,-20 22 0,20-21 16,0 0-16,-21 21 0,22-21 0,-22 0 16,0 0-16,0-1 0,0-20 0,-21 21 15,0 0-15,22-22 0,-22 22 0,0 0 16,0-21-16,0 21 0,0-1 16,0 1-16,0 0 0,0 0 15,-22 21-15,1 0 16,0 0-16,21 21 0,-21-21 15,21 21-15,-21 0 0,21 1 16,0-1-16,0 0 0,0 0 0,0 21 16,0-20-16,0-1 0,0 0 0,0 0 15,0 0-15,0 0 0,0 1 0,0-1 16,0 0-16,21-21 0,-21 21 16,21-21-16,0 0 0,0 21 0,1-21 15,-1 0-15,0 0 0,0 0 0,0 0 16,0 0-16,22 0 0,-22 0 0,0-21 15,0 0-15,22 21 16,-22-21-16,0 0 0,0-1 0,0 1 16,0 0-16,1-21 0,-22 21 0,0-1 15,21-20-15,-21 21 0,21-21 0,-21 20 16,0 1-16,0-21 0,0 21 16,0 0-16,-21 21 31,0 0-31,21 21 0,-22 0 0,22 0 15,0 0-15,0 0 16,0 1-16,0-1 16,22-21-1,-1 0 1,0 0-16,0-21 16,0 21-16,0-22 0,1 1 15,-1 0-15,0 0 0,0 0 16,-21 0-16,21-1 0,-21 1 15,0 42 17,0 1-32,0-1 15,-21 0-15,21 0 0,0 0 0,0 22 16,-21-22-16,21 0 0,-21 21 0,21-21 16,0 1-16,-21-1 15,21 0-15,0 21 0,0-21 0,0 1 16,0-1-16,21 0 0,0-21 15,0 21-15,0-21 0,0 0 16,1 0-16,-1 0 0,0 0 0,21 0 16,-21 0-16,1-21 0,-1 0 15,0 0-15,0 21 16,-21-22-16,0 1 0,21 0 0,0 21 0,-21-21 16,0 0-16,0 0 0,0-1 15,0 1-15</inkml:trace>
  <inkml:trace contextRef="#ctx0" brushRef="#br0" timeOffset="39319.37">4614 7705 0,'0'0'16,"-42"0"-16,0 0 0,20 0 0,-20 0 0,21 0 15,0 0-15,0 0 0,-1 21 0,22 0 79,22-21-64,-1 0-15,0 0 16,0 0-16</inkml:trace>
  <inkml:trace contextRef="#ctx0" brushRef="#br0" timeOffset="40439.06">7260 7895 0,'0'0'15,"0"-21"-15,21 21 0,-21-21 0,0 0 16,0 0-16,0-1 0,0 1 16,0 0-16,-21 0 15,0 21-15,0 0 16,0 0-16,-1 0 0,1 21 16,0-21-16,0 42 0,0-20 15,21 20-15,-21-21 0,21 43 16,-22-22-16,22 0 0,0 22 0,0-22 15,0 22-15,0-22 0,0 0 0,22 1 16,-1-1-16,0-21 0,0 0 0,21 22 16,-20-43-16,20 21 0,0 0 15,-21-21-15,22 0 0,-1 0 16,0 0-16,1-21 0,-1 0 0,0-1 16,1 1-16,-1 0 0,-21 0 0,22-21 15,-1-1-15,-21 1 0,21 0 0,-20-22 16,-1 1-16,-21 20 0,0-20 15,21-1-15,-21 1 0,0 20 0,0-20 16,0 21-16,0-22 0,0 22 0,0 21 16,0-22-16,0 22 0,-21 21 15,21 21 1,0 22-16,0-22 0,0 21 16,0-21-16,0 22 0,0 20 0,0-21 15,-21 1-15,21 20 0,0-20 16,0 20-16,0-21 0,-22 22 0,22-22 15,-21 1-15,21-1 0,-21 0 16,21 1-16,0-22 0,0 0 0,0 0 16,0 0-16,0 0 0,21-42 31,0 21-31,1-21 0,-22 0 0,21 0 16,0-22-16,-21 22 0,21 0 15,0-21-15,-21 21 0,21-22 0,1 22 16,-22 0-16,0 0 0,21 21 0,0-21 15,0 21 1,0 21-16,-21 0 16,0 0-16,21 0 15,-21 0-15,0 1 0,0-1 0,22 0 16,-1 0-16,-21 0 0,21 0 16,0 1-16,0-22 0,22 21 0,-22-21 15,0 0-15,21 0 0,-21 0 0,22 0 16,-22 0-16,21 0 0,1 0 15,-22 0-15,21-21 0,0-1 0,-20 1 16,20 0-16,-21 0 0,21 0 0,-20 0 16,-1-1-16,-21-20 0,21 21 15,-21-21-15,0 20 0,21-20 0,-21 21 16,0 0-16,0 0 0,0-1 0,0 1 16,-21 21-16,0 0 15,0 0-15,-1 0 0,1 21 16,21 1-16,0-1 0,-21 0 0,21 0 15,-21 21-15,21-20 0,0-1 0,0 0 16,0 21-16,0-21 0,0 1 0,0-1 16,0 0-16,0 0 0,0 0 15,21 0-15,0-21 0,0 0 16,-21 22-16,22-22 0,-1 0 16,0 0-16,21 0 0,-21 0 0,22 0 0,-22 0 15,21-22-15,1 1 0,-1 21 16</inkml:trace>
  <inkml:trace contextRef="#ctx0" brushRef="#br0" timeOffset="42106.34">9398 7938 0,'0'-43'0,"0"86"0,0-107 0,0 43 0,0 0 16,0 0-16,-21 21 0,21-22 0,-21 22 16,-1 0-16,1 0 0,0 0 15,0 22-15,0-1 0,21 0 16,0 0-16,-21 0 15,21 0-15,-22 22 0,22-22 0,0 21 16,0-21-16,0 22 0,0-22 0,0 0 16,0 21-16,0-20 0,0-1 0,0 0 15,0 0-15,22 0 0,-1 0 0,0 1 16,0-22-16,0 0 16,0 0-16,1 0 0,-1 0 0,21 0 15,-21 0-15,0-22 0,1 1 0,-1 0 16,21 0-16,-21 0 0,-21 0 0,21-1 15,1 1-15,-1-21 0,0 0 0,-21-1 16,0 1-16,21 0 0,-21-22 0,21 22 16,-21-22-16,0 22 15,0-22-15,21 22 0,-21 0 0,0-1 16,0 1-16,0 21 0,0 0 0,0 0 16,0 42-1,0 21-15,0-21 16,0 22-16,0-1 0,-21-21 15,21 21-15,-21 1 0,21-1 0,0 0 16,0 22-16,-21-22 0,21 1 0,-21-1 16,21-21-16,-21 21 0,21 1 0,0-22 15,0 0-15,0 0 0,-22 0 0,22 1 16,0-1-16,0-42 47,0-1-47,22-20 0,-1 21 15,-21 0-15,21 0 0,0-22 0,0 22 16,0-21-16,1 21 0,-1-22 0,0 22 16,0 0-16,0 0 0,0 0 0,1 21 15,-1 0-15,0-22 0,0 22 16,0 0-16,0 0 0,-21 22 16,0-1-16,0 0 0,0 0 15,0 0-15,-21 0 0,0 1 16,0-1-16,0-21 15,0 21-15,-1-21 0,1 21 16,0-21-16,0 0 0,0 0 16,0 0-16,-1 0 15,1 0 1,0 0 0,21 21-1,0 0 1,0 1-16,0-1 15,21 0-15,0 0 0,1-21 16,-1 21-16,0-21 0,0 21 0,0-21 16,0 22-16,22-22 0,-22 0 15,21 21-15,22-21 0,-22 0 0,0 0 16,1 0-16,-1 0 0,22 0 0,-22 0 16,-21 0-16,21 0 0,1-21 15,-22-1-15,0 22 0,21-21 0,-20 0 16,-1 0-16,0-21 0,0 20 0,-21 1 15,0 0-15,21-21 0,-21 21 0,0-1 16,0 1-16,0 0 0,0 0 0,0 0 16,-21 21-1,0 0 1,0 21-16,0 0 16,21 0-16,0 0 0,-22 1 15,22-1-15,0 0 0,0 0 0,0 0 16,0 0-16,0 1 0,0-1 0,0 0 15,0 0-15,22 0 0,-1 0 16,0 1-16,0-22 0,21 21 0,1 0 16,-1-21-16,0 0 0,1 21 0,20-21 15,-20 0-15,20 0 0,-21 0 16,22 0-16,-22 0 0,1 0 0,20-21 16,-21 0-16,1 21 0,-22-21 0,21-1 15,-21-20-15,1 21 0,-1-21 16,21 20-16,-42-20 0,21 21 0,-21-21 0,21-1 15,-21 22-15,0-21 0,0 21 16,0-1-16,0 1 0,0 0 16,-21 0-16,0 0 0,0 21 0,0 0 15,0 0-15,-1 0 0,1 0 0,0 0 16,0 0-16,0 21 0,0 0 0,-1-21 16,1 42-16,0-20 0,0-1 0,0 0 15,21 21-15,0-21 0,-21 1 0,21 20 16,-22-21-16,22 0 0,0 22 15,0-22-15,0 0 0,0 0 0,22 0 16,-1 0-16,0-21 0,0 0 16,21 22-16,-20-22 0,-1 0 0,21 0 15,-21 0-15,0 0 0,22-22 16,-22 1-16,0 0 0,21 0 0,-20 0 16,-1 0-16,0-1 0,0-20 0,0 21 15,0-21-15,1-1 0,-1 1 16,0 0-16,0-22 0,0 22 0,0-22 15,1 1-15,-1-1 0,0 1 16,-21-1-16,21 1 0,-21-1 0,0 1 0,0-1 16,0 22-16,0 0 0,0-1 0,0 22 15,0 0-15,-21 21 16,0 0-16,0 21 0,21 21 16,-22-20-16,1 20 0,0 21 15,0-20-15,0 20 0,21 1 0,-21-1 16,-1 1-16,1-1 0,21 1 0,0-1 15,-21 1-15,21-22 0,-21 22 0,21-22 16,0 0-16,0 1 0,0-1 0,0 0 16,0 1-16,21-22 0,0 0 15,0 0-15,1 0 0,-1-21 16,0 0-16,0 0 0,0 0 0,22 0 0,-22 0 16,0 0-16,0 0 0,21-21 0,-20 0 15,-1 21-15,0-21 0,21 0 16,-21-1-16,1 1 0,-22 0 0,21 0 0,0 0 15,-21 0-15,21 21 0,-21-22 16,0 1-16,0 0 0</inkml:trace>
  <inkml:trace contextRef="#ctx0" brushRef="#br0" timeOffset="44503.35">381 9758 0,'21'21'16,"0"-21"-16,0 0 15,22 0-15,-22 0 0,21 0 16,1 0-16,-22 0 0,21 0 0,0 0 16,1 0-16,-1 0 0,0-21 15,1 21-15,-22-21 0,21 0 0,-21 21 16,1-22-16,-1 1 0,0 0 15,0 21-15,-21-21 0,0 0 0,0 0 16,0-1-16,0 1 0,-21 21 16,0-21-16,0 0 0,-1 21 15,-20 0-15,0 0 0,-1 0 0,1 0 16,21 0-16,-21 21 0,-1 0 16,1 0-16,0 1 0,20 20 0,1 0 15,0-21-15,21 22 0,0-1 16,0-21-16,0 22 0,21-22 0,22 21 15,-22-21-15,21 0 0,0 1 16,1-1-16,-1-21 0,0 21 0,22-21 16,-22 0-16,1 0 0,20 0 15,-21 0-15,1 0 0,-22 0 0,21 0 16,-21 0-16,1 0 0,-44 0 31,1 0-31,0 0 0,-21 0 16,-1 0-16,22 0 0,-21 21 15,0 0-15,-1 0 0,1 1 0,21-1 16,-22 0-16,22 21 0,0-21 16,0 22-16,0-22 0,21 21 0,0 1 15,0-22-15,0 21 0,0-21 16,0 0-16,0 22 0,21-22 0,0-21 16,0 21-16,0-21 0,1 0 15,-1 0-15,21 0 0,-21 0 0,0 0 16,1-21-16,20 0 0,-21 0 15,0-1-15,22 1 0,-22 0 16,0 0-16,0-21 0,0 20 0,22-20 16,-22 21-16,0 0 0,0-22 15,21 22-15,-20 0 0,20 0 0,-21 0 16,21 0-16,-20-1 0,20 22 16,-21 0-16,21 0 0,-20 0 0,-1 0 15,0 0-15,0 22 0,0-1 0,-21 0 16,0 0-16,0 0 0,0 22 15,0-22-15,0 21 0,0-21 0,0 22 16,0-22-16,0 0 0,-21 21 16,0-21-16,21 1 0,-21-22 15,21 21-15,0-42 32,0-1-32,0-20 0,0 21 15,21 0-15,0-22 0,0 22 16,0-21-16,-21 21 0,22-22 0,-1 22 15,0-21-15,0 21 0,0-22 0,-21 22 16,21 0-16,-21 0 0,22 0 16,-22 0-16,0 42 15,0 0 1,0 0-16,-22 0 16,22 0-16,-21 22 0,21-22 0,0 21 15,0-21-15,0 22 0,0-1 16,0-21-16,0 22 0,0-22 0,21 21 15,-21-21-15,22 0 0,-1 1 0,0-1 16,21-21-16,-21 0 0,22 21 16,-22-21-16,21 0 0,1 0 0,-1-21 15,-21 21-15,21-21 0,1-1 0,-1 1 16,0-21-16,1 21 16,-1 0-16,-21-22 0,22 22 0,-22-21 0,0 21 15,21-22-15,-42 22 0,21 0 0,1-21 16,-1 20-16,0 1 15,0 0-15,-21 0 0,21 21 16,0-21-16,1 21 0,-1 0 16,0 21-1,0 0-15,-21 0 16,21 0-16,0-21 0,-21 22 0,22-1 16,-22 0-16,21-21 15,0 21-15,0-21 16,-21-21-1,0 0 1,0 0-16,0-1 0,-21 1 16,0 0-16,0 0 15,-1 0-15,22 0 0,-21 21 16,0-22-16,0 1 0,0 21 0,0 0 16,-1 0-16,1 0 0,0 0 0,0 0 15,0 0-15,0 21 0,-1 1 16,1-1-16,21 0 0,-21 0 0,21 0 15,-21 0-15,21 1 0,0 20 16,0-21-16,0 0 0,0 22 0,0-22 16,0 21-16,21-21 0,0 0 0,22 1 15,-22 20-15,21-42 0,-21 21 0,22 0 16,-1 0-16,21-21 0,-20 0 16,-1 0-16,22 0 0,-22 0 15,0 0-15,22-21 0,-22 0 0,0 0 16,1 0-16,-1 0 0,0-22 15,1 22-15,-22 0 0,0 0 0,0-22 16,0 22-16,-21 0 0,0-21 0,0 21 16,0-1-16,0-20 0,0 21 0,0 0 15,-21 21 1,0 0-16,0 0 0,0 0 0,0 21 16,-1 0-16,1 0 0,21 0 15,0 1-15,0 20 16,0-21-16,-21 0 0,21 0 0,0 22 0,0-22 15,0 0-15,0 0 0,21 0 16,-21 1-16,21-1 0,1 0 0,-1-21 16,21 0-16,-21 21 0,22-21 15,-22 0-15,21 0 0,-21 0 0,22 0 16,-22-21-16,21 0 0,-21 0 0,22-1 16,-22 1-16,0 0 0,0 0 15,0 0-15,0 0 0,1-1 0,-1 1 16,-21 0-16,0 0 0,21 0 0,-21-22 15,0 22-15,0 0 0,21 21 16,-21-21-16,0 0 0,0 0 16,0 42 15,0 0-31,0 0 0,0 0 16,0 0-16,0 1 0,0 20 15,0-21-15,0 21 0,0 1 0,-21 20 16,21-20-16,0 20 0,-21 1 0,21 20 15,0-20-15,0-1 0,0 22 0,0-22 16,0 22-16,0 0 0,0-1 16,0 22-16,0-21 0,0 0 0,0-1 15,0 1-15,0 0 0,0-22 0,0 22 16,0-22-16,0 1 0,0-1 16,0 1-16,0-22 0,0 22 0,0-43 0,0 21 15,0-21-15,0 0 16,21-21-16,-21-21 15,0 0 1,0 0-16,0 0 0,0 0 0,0-22 16,0 1-16,0 0 0,0-22 0,21 22 15</inkml:trace>
  <inkml:trace contextRef="#ctx0" brushRef="#br0" timeOffset="44837.15">3852 10139 0,'-21'-21'0,"42"42"0,-63-63 16,42 20-16,0 1 0,0 0 0,0 0 15,0 0-15,21 0 16,21 21-16,-20 0 0,-1 0 16,21 0-16,0 21 0,1 0 15,-1 0-15,-21 0 0,22 0 0,-1 22 16,-21-22-16,0 21 0,0-21 0,-21 22 15,0-22-15,0 21 0,0-21 16,0 22-16,-21-22 0,0 21 0,0-21 16,-21 1-16,20-1 0,-20 0 15,21 0-15,-21-21 0,20 21 0,-20 0 16,21-21-16,0 0 0,0 0 16,-1 0-16,44-21 31,-1 21-31,-21-21 0,21 0 15,21 0-15</inkml:trace>
  <inkml:trace contextRef="#ctx0" brushRef="#br0" timeOffset="46507.14">4381 10329 0,'0'0'0,"-21"22"0,0-1 0,0-21 16,0 0-16,21-21 31,21-1-31,0 22 0,0-21 0,0 0 16,1 0-16,20 0 0,-21-22 0,21 22 15,-20 0-15,20-21 0,-21 21 16,0-22-16,22 1 0,-43 0 15,21-1-15,0 1 0,-21-22 0,21 22 16,-21 0-16,0-22 0,0 22 0,0 0 16,0-1-16,0 1 0,0 0 15,0 20-15,0-20 0,-21 21 0,21 0 16,-21 21-16,0 0 16,21 21-1,-22 21-15,22 1 0,0-1 0,0 21 16,0-20-16,0 20 0,0 1 0,0-1 15,0 1-15,0-1 0,22-20 0,-1 20 16,-21-21-16,0 1 0,21-1 16,0-21-16,0 22 0,0-22 15,1 21-15,-22-21 0,21 0 0,21-21 16,-21 0-16,0 0 0,1 0 0,-1 0 16,0 0-16,21 0 0,-21-21 15,1 0-15,20 0 0,-21 21 0,0-21 16,0-22-16,1 22 0,-1 0 0,0 0 15,-21-21-15,21 20 0,-21 1 0,21-21 16,-21 21-16,0 0 0,0-1 16,0 1-16,0 0 0,0 42 31,0 0-15,0 1-16,0 20 0,0-21 15,0 0-15,0 0 0,0 1 0,0-1 16,0 0-16,0 0 0,0 0 0,0 0 15,21 1-15,-21-1 0,22-21 0,-22 21 16,21-21-16,0 0 0,0 0 16,0 0-16,0 0 0,22 0 15,-22 0-15,0 0 0,0-21 0,0 0 16,1-1-16,20 1 0,-21 21 16,0-21-16,22 0 0,-22 0 0,0-22 15,0 22-15,0 0 0,-21 0 0,21 0 16,-21 0-16,22 21 0,-22-22 15,0 1-15,0 42 32,0 1-32,0-1 0,0 0 15,0 0-15,0 21 0,-22-20 16,22-1-16,0 0 0,0 0 0,0 0 16,0 0-16,0 1 0,0-1 15,22-21-15,-1 21 0,0-21 16,21 0-16,-21 0 0,1 0 15,-1 0-15,0 0 0,0-21 0,21 21 16,-20-21-16,-1-1 0,0 1 0,0 0 16,-21 0-1,21-21-15,-21 20 0,0 1 0,0 0 16,0-21-16,0 21 0,0-22 0,0 22 16,-21-21-16,0 21 0,0-1 0,0 1 15,-1 21-15,1 0 0,0 0 16,0 0-16,0 0 0,0 0 0,-1 21 15,1-21-15,0 22 0,21-1 0,-21 21 16,21-21-16,-21 0 0,21 1 0,0-1 16,0 0-16,0 0 0,0 0 15,0 0-15,21 1 0,0-1 16,0-21-16,0 0 0,1 0 0,-1 0 16,0 0-16,0 0 0,21 0 15,-20 0-15,20 0 0,-21 0 0,21-21 16,-20-1-16,20 22 0,-21-21 15,21 0-15,-20 0 0,-1 0 0,0 0 16,0-1-16,0 1 0,0 0 16,-21 0-16,22 0 0,-22 0 0,21-1 0,0 1 15,-21 42 17,0 1-32,0-1 0,0 0 15,0 0-15,0 0 0,0 0 16,0 1-16,0 20 0,0-21 0,0 0 15,0 0-15,0 1 16,0-1-16,0 0 0,0 0 0,0 0 16,0 0-16,0 1 0,0-1 15,0 0-15,0-42 47,0 0-47,0-1 16,21 1-16,-21 0 0,21 0 0,0 0 15,-21-22-15,22 22 0,-1-21 0,0 21 16,0-22-16,0 1 0,22 0 0,-22 21 16,21-22-16,-21 22 15,22-21-15,-22 21 0,21-1 0,-21 22 16,0 0-16,22 0 0,-22 0 0,-21 22 16,21-1-16,-21 0 0,21 21 0,-21-21 15,0 22-15,0-1 0,0-21 16,0 22-16,0-22 0,0 21 0,21-21 15,1 22-15,-22-22 0,21 0 0,0 0 16,0 0-16,0 0 0,0-21 16,22 22-16,-22-22 0,0 0 0,0 0 0,22 0 15,-22 0-15,0 0 0,21 0 16,-21-22-16,1 1 0,-1 0 16,0 21-16,21-21 0,-42 0 0,21 0 0,1-1 15,-1 1-15,-21-21 0,0 21 16,0 0-16,0-1 0,0-20 0,0 21 15,0 0-15,0 0 0,0-1 0,0 1 16,-21 0-16,-1 0 0,1 0 16,-21 21-16,21-21 0,0-1 0,-22 1 15,22 0-15</inkml:trace>
  <inkml:trace contextRef="#ctx0" brushRef="#br0" timeOffset="46875.3">6096 9208 0,'0'0'16,"0"21"-16,0 0 0,0 0 0,0 0 15,0 0-15,0 1 0,0-1 0,0 0 16,21-21-1,0 0-15,0 0 0,1 0 16,-22-21 0,0 0-16,0-1 15,0 1-15,0 0 16,-22 0 0,1 21 15,21 21-16,-21 0 1,0 0 0,0 1-16,0-22 0</inkml:trace>
  <inkml:trace contextRef="#ctx0" brushRef="#br0" timeOffset="47175.13">4445 9779 0,'0'0'16,"-64"21"-16,22-21 0,0 21 0,21-21 0,-1 0 15,44 0 1,-1 0-16,0 0 0,21 0 0,1 0 16,-1 0-16,21-21 0,1 21 0,-22-21 15,22 21-15,-1-21 0,-20 21 16,20-21-16,-21 21 0,1-21 15,-22 21-15,21 0 0,-21 0 0,1 0 16,-22 21 15</inkml:trace>
  <inkml:trace contextRef="#ctx0" brushRef="#br0" timeOffset="54151.64">16891 7408 0,'21'0'31,"0"0"-15,-21-21 0,21 21-16,-21-21 0,22 21 15,-22-21-15,0 0 16,0 0-16,0-1 0,0 1 15,0 0-15,0 0 0,-22 21 16,1-21-16,0 21 0,0-21 0,0 21 16,0-22-16,-1 22 0,1 0 15,0 0-15,-21 0 0,21 0 0,-22 22 16,22-1-16,-21 0 0,-1 0 0,22 0 16,-21 22-16,0-1 0,20 0 0,-20 22 15,21-22-15,0 22 0,0-22 16,-1 21-16,1-20 0,21 20 0,0 1 15,0-22-15,0 22 0,0-22 0,0 0 16,0 22-16,0-43 0,21 21 16,1 1-16,-1-22 0,0 0 0,21 0 15,-21-21-15,22 0 0,-1 0 0,0 0 16,1 0-16,-1 0 0,22 0 0,-22-21 16,0 0-16,1 0 0,-1-22 15,21 22-15,-20-21 0,-1 21 0,0-22 16,1 22-16,-1-21 0,-21-1 15,22 22-15,-22-21 0,0 21 0,-21 0 16,0-22-16,0 22 0,0 0 0,0 0 0,0 0 16,-21 21-1,0 21 1,-1 0-16,22 0 0,-21 0 16,0 0-16,21 1 0,-21 20 0,21-21 15,-21 0-15,0 22 0,21-22 0,-22 21 16,22-21-16,0 0 0,0 1 0,0-1 15,0 0-15,0 0 0,22-21 16,-1 0-16,0 0 0,21 0 0,-21 0 16,1 0-16,20 0 0,0-21 15,-21 0-15,22 0 0,-1 21 0,-21-22 16,22 1-16,-22 0 0,0 0 0,-21 0 16,0 0-16,0-1 0,0 1 15,0 0-15,0 0 0,0 0 0,0 0 16,-21-1-16,0 22 0,-1-21 0,-20 21 15,21 0-15,0 0 0,0 0 16,-22 0-16,22 0 0,0 0 0,0 0 16,0 0-16,-1 0 0,22 21 0,22-21 31,-1 0-15,0 0-16,21 0 0,-21-21 0,22 21 15,-22-21-15,21 21 0,1-21 16,-1 0-16,-21 21 0,21-21 15,1 21-15,-22 0 0,21 0 0,-21 0 16,1 0-16,20 0 0,-21 0 0,0 0 16,0 21-16,1-21 0,-1 21 0,-21 0 15,21 0-15,-21 0 0,21 1 0,-21-1 16,0 0-16,0 21 0,0-21 0,0 1 16,0-1-16,0 21 0,0-21 15,0 0-15,0 1 0,0-1 0,0 0 16,0 0-16,0 0 0,0 0 15,0-42 17,0 0-32,0 0 15,0 0-15,0 0 0,0-1 0,21 1 16,0-21-16,1 21 0,-22 0 16,21-22-16,0 22 0,0-21 0,0 21 15,0-1-15,1 1 0,-1 0 0,0 0 16,0 21-16,0 0 0,0 0 0,1 0 15,-1 0-15,0 0 0,0 0 0,0 21 16,0 0-16,-21 0 0,0 22 0,0-22 16,0 0-16,0 21 0,0-20 15,0-1-15,0 21 0,0-21 0,0 0 16,0 22-16,0-22 0,0 0 0,0 0 16,-21 0-16,0-21 15,21-21 16,0 0-31,0 0 0,0 0 16,21 0-16,0-22 0,1 22 16,-22 0-16,21-21 0,0 20 0,21 1 15,-21-21-15,1 21 0,20-22 16,-21 22-16,21 0 0,1 0 0,-22 0 16,21 21-16,-21 0 0,22 0 0,-1 0 15,-21 0-15,0 21 0,1 0 0,-22 0 0,0 0 16,0 1-16,0-1 0,0 21 15,0-21-15,0 0 0,0 22 16,0-22-16,0 0 0,0 0 0,0 22 16,-22-43-16,1 21 0,21 0 0,21-21 31,1 0-31</inkml:trace>
  <inkml:trace contextRef="#ctx0" brushRef="#br0" timeOffset="54643.75">19558 7853 0,'0'0'0,"21"-42"15,-21 20-15,0 1 16,0 0-16,0 0 0,0 0 16,0 0-16,0-1 15,0 44 1,-21-1-16,21 0 0,-21 0 15,21 21-15,0 1 0,-21-1 16,21 22-16,0-1 0,0 1 0,0-1 16,0 1-16,0-1 0,0 1 0,0 20 15,-22-20-15,22 20 0,-21 1 0,0 0 16,21-1-16,-21-20 0,0 21 0,21-1 16,0-20-16,-21-1 0,-1-20 0,22 20 15,-21-21-15,21 1 0,0-22 0,0 0 16,0 0-16,0 0 0,0-42 31,0 0-31,0 0 0,0 0 0,0-22 16,0 1-16,0 0 0,0-1 0,0-20 15,0-1-15,21 1 0,-21-1 16</inkml:trace>
  <inkml:trace contextRef="#ctx0" brushRef="#br0" timeOffset="54939.58">19389 8297 0,'0'0'0,"-22"-42"0,1-21 16,21 20-16,0 1 0,-21 0 0,0-1 15,21 22-15,0-21 0,0 21 16,0-1-16,0 1 0,21 0 0,0 0 0,22 0 16,-1 0-16,0 21 15,1 0-15,20 0 0,1 0 0,-1 0 16,1 0-16,-22 0 0,21 21 0,-20 0 16,-1 0-16,-21 0 0,0 0 0,1 1 15,-22 20-15,0 0 0,0-21 0,-22 22 16,-20-22-16,21 21 0,-21-21 0,-1 1 15,-20-1-15,20 21 0,1-42 16,0 21-16,-22 0 0,43-21 0,-21 0 16,21 0-16,-1 22 0,1-22 0,42-22 31,1 22-31,-1-21 0,21 21 0,-21-21 16,22 21-16,-1-21 0,0 21 15,1 0-15,-1-21 0,0 21 16</inkml:trace>
  <inkml:trace contextRef="#ctx0" brushRef="#br0" timeOffset="55930.94">20151 8213 0,'0'0'0,"21"-21"0,0-1 15,-21 1-15,0 0 0,21 0 0,0-21 16,-21 20-16,21-20 0,1 0 16,-1-1-16,0 1 0,0-21 15,-21 20-15,21-20 0,0-1 0,1 22 0,-22-22 16,0 22-16,21-21 0,-21 20 0,21 22 15,-21-21-15,0 21 0,0-1 16,0 1-16,0 0 0,0 42 16,0 0-16,-21 1 15,21 20-15,-21-21 0,21 21 0,0 22 16,-22-22-16,22 1 0,0 20 0,0-21 16,0 1-16,0 20 0,0-20 0,0 20 15,0-21-15,0 1 0,0-1 16,0 0-16,0 1 0,0-22 0,0 21 15,0-21-15,22 1 0,-1-22 0,0 0 16,0 0-16,21 0 0,-20 0 0,-1 0 16,21 0-16,-21-22 0,0 1 0,22 0 15,-22 0-15,0-21 0,21 20 16,-20-20-16,-1 0 0,0 21 16,0-22-16,0 1 0,-21 21 0,21-22 15,-21 22-15,22-21 0,-22 21 0,21 0 16,-21-1-16,0 44 31,0-1-31,0 0 0,-21 0 0,21 0 16,-22 0-16,22 1 0,-21 20 15,21-21-15,0 0 0,0 22 0,0-22 16,0 21-16,0-21 0,0 0 0,0 1 16,0-1-16,0 0 0,21 0 0,1 0 15,-1-21-15,0 0 0,0 0 16,0 0-16,0 0 0,1 0 0,20 0 15,-21 0-15,0-21 0,22 0 16,-22 0-16,0 0 0,0-1 0,0 1 16,0 0-16,1 0 0,-1-21 0,0 20 15,-21 1-15,0 0 0,0 0 0,0 0 16,0 0-16,0-1 0,0 1 0,-21 21 31,0 21-15,21 1-1,-22-1-15,22 0 0,-21 0 0,21 0 0,0 22 16,0-22-16,0 0 0,0 0 16,0 21-16,0-20 0,0-1 0,0 0 15,0 0-15,21 0 0,1 0 16,-1-21-16,0 0 0,0 0 0,0 0 16,0 0-16,1 0 0,-1 0 0,21 0 15,-21-21-15,22 0 0,-1 0 16,-21 0-16,21 0 0,1-1 0,-22 1 15,0-21-15,21 21 0,-20 0 16,-1-22-16,-21 22 0,0 0 0,0 0 16,0 0-16,0-1 0,0 1 0,0 0 15,-21 21-15,-1 0 16,1 0-16,0 21 0,21 0 16,0 1-16,0-1 0,-21 0 0,21 0 15,0 0-15,0 0 0,0 1 0,0-1 16,0 0-16,21 0 0,0 0 0,0 0 15,-21 1-15,22-22 0,-1 21 0,0-21 16,0 0-16,0 0 0,0 0 16,1 0-16,-1 0 0,0 0 15,0 0-15,0-21 0,0-1 16,1 22-16,-22-21 0,21 0 16,-21 0-16,21 0 0,-21 0 15,0-1-15</inkml:trace>
  <inkml:trace contextRef="#ctx0" brushRef="#br0" timeOffset="56139.82">21230 7345 0,'0'0'0,"-42"0"0,21 0 15,-22 0-15,22 0 0,0 0 0,0-21 16,21 42 31,0 0-32,0 0-15,-21 0 0</inkml:trace>
  <inkml:trace contextRef="#ctx0" brushRef="#br0" timeOffset="57279.82">15663 9335 0,'0'0'0,"0"-22"0,0 1 0,-21 0 16,0 21-16,21-21 0,-21 21 15,0-21-15,-1 21 16,1 21 0,21 0-16,0 21 0,0-20 15,0 20-15,0 0 0,0 1 0,0-1 16,0 21-16,0-20 0,21 20 16,-21 1-16,0-22 0,22 22 0,-22-22 15,21 21-15,-21-20 0,21-1 0,-21-21 16,0 22-16,21-22 0,0 0 0,0 0 15,1 0-15,-1-21 0,0 0 16,0 0-16,21 0 0,-20-21 0,20 21 16,0-21-16,-21 0 0,22-22 0,-1 22 15,0 0-15,-20-21 0,20-1 16,0 1-16,-21 0 0,22-1 0,-22-20 16,0 21-16,0-22 0,0 22 0,-21-1 15,0-20-15,22 21 0,-22-22 0,0 22 16,21-1-16,-21 1 0,0 21 0,0-21 15,0 20-15,0 44 32,0-1-32,0 0 0,0 21 0,0 1 15,0-1-15,0 0 0,0 22 16,0-22-16,0 22 0,0-1 0,0-21 16,0 22-16,0-22 0,0 1 0,0-1 15,0 0-15,21 1 0,-21-22 0,21 0 16,0 0-16,22 0 0,-22-21 0,0 0 15,21 0-15,-21 0 0,22 0 16,-1 0-16,-21 0 0,22-21 0,-1 0 16,0 0-16,-21 0 0,22-22 0,-1 22 15,-21 0-15,0-21 0,1 20 0,-1-20 16,0 0-16,-21 21 0,0-22 16,0 22-16,0-21 0,0 21 0,0-1 15,-21 22 1,21 22-1,0-1-15,0 0 0,0 21 0,-21-21 16,21 1-16,-22 20 0,22-21 0,0 21 16,0-20-16,0-1 0,0 21 0,-21-21 15,21 0-15,-21 1 0,21-1 0,0 0 16,-21 0-16,0-21 16,21-21 15,0 0-31,0 0 0,21-22 15,0 22-15,-21 0 0,21-21 16,0 20-16,1-20 0,-1 21 0,0-21 16,0 20-16,0 1 0,0 0 0,1 0 15,-1 0-15,0 21 0,0 0 0,0 0 16,0 21-16,-21 0 0,0 0 16,0 0-16,0 1 0,0-1 0,0 0 15,0 21-15,0-21 0,0 1 0,0 20 16,0-21-16,0 0 0,0 0 0,0 1 15,0-1-15,0 0 0,0 0 0,0 0 16,22-21 31,-1-21-47,0 0 0</inkml:trace>
  <inkml:trace contextRef="#ctx0" brushRef="#br0" timeOffset="59981.93">17759 9631 0,'0'0'16,"21"-42"-16,-21 20 0,0 1 0,0 0 0,0 0 16,0 0-16,0 0 0,-21 21 15,0 0 1,-1 0-16,22 21 0,-21 0 0,0 0 16,21 0-16,-21 22 0,21-22 15,-21 21-15,0 0 0,21 1 16,0-1-16,0 0 0,-22-20 0,22 20 15,0 0-15,0-21 0,0 22 0,0-22 16,0 0-16,0 0 0,22 0 0,-1 1 16,0-1-16,0-21 0,0 0 0,22 0 15,-22 0-15,21 0 0,0 0 0,1 0 16,-22 0-16,21-21 0,1-1 0,-1 1 16,-21 0-16,21 0 0,-20 0 0,20 0 15,-21-22-15,0 1 0,0 21 16,1-22-16,-1-20 0,0 21 15,0-1-15,-21-20 0,0 20 0,21 1 16,-21 0-16,21-1 0,-21 1 0,0 0 16,0 21-16,0-1 0,-21 44 31,21-1-31,-21 0 0,21 0 0,-21 21 16,21 1-16,0-1 0,-21 0 15,21 1-15,-21-1 0,21 0 0,-22 1 16,22-1-16,0 0 0,-21 1 0,21-22 15,-21 21-15,21-21 0,-21 1 0,21-1 16,0 0-16,0 0 0,21-21 31,0 0-31,0 0 0,1-21 16,-1 21-16,0-21 0,0 0 0,0-1 16,0 1-16,1 0 0,-1 0 0,0 0 15,0 0-15,0-1 0,-21 1 16,21 0-16,-21 0 0,22 21 0,-1 0 15,-21 21 1,0 0-16,0 0 0,0 1 16,0-1-16,0 0 0,0 0 0,0 0 15,0 0-15,21 1 0,0-1 0,-21 0 16,21 0-16,0-21 0,1 21 0,-1-21 16,0 0-16,21 21 15,1-21-15,-22 0 0,42 0 0,-20 0 16,-1 0-16,0-21 0,1 21 0,-1-21 15,0 21-15,1-21 0,-1 0 0,-21 0 16,0-1-16,0-20 0,1 21 0,-1 0 16,-21-22-16,21 22 0,-21-21 0,0 21 15,0-22-15,0 22 0,0 0 0,0 0 16,-21 0-16,0 0 0,-1 21 16,1 0-16,0 0 0,21 21 15,-21-21-15,21 21 0,-21 0 0,0 0 16,21 22-16,0-22 0,0 0 15,0 21-15,0-21 0,0 1 0,0-1 16,0 0-16,0 21 0,0-21 16,21 1-16,0-1 0,0 0 0,0-21 15,22 21-15,-22-21 0,21 0 0,-21 21 16,22-21-16,-1 0 0,0 0 0,-21 0 16,22 0-16,-1-21 0,-21 21 15,22-21-15,-22 0 0,21 21 0,-21-21 16,22-22-16,-22 22 0,0 0 0,0-21 15,0 20-15,0-20 0,1 21 16,-1-21-16,0 20 0,0-20 0,0 21 16,0 0-16,1 0 0,-1-1 0,0 22 0,0 0 15,0 0 1,-21 22-16,0-1 16,0 0-16,0 0 0,0 0 0,0 0 15,0 1-15,0-1 0,0 0 16,0 0-16,0-42 47,0 0-47,0 0 0,0-1 15,0 1-15,0 0 0,0 0 16,0 0-16,0 0 0,0-1 16,0 1-16,-21 21 15,0 0 1,21 21-16,-21 1 0,0-1 0,21 0 15,-22 0-15,1 0 0,0 0 0,0 22 16,0-22-16,21 21 0,-21-21 0,21 1 16,-22-1-16,22 21 0,0-21 15,0 0-15,0 1 0,0-1 16,0 0-16,22-21 0,-1 21 0,0-21 16,0 0-16,0 0 0,22 0 0,-22 0 15,21 0-15,-21 0 0,22 0 0,-22 0 16,21-21-16,-21 0 0,22 0 15,-22-1-15,0 1 0,0 0 0,21-21 16,-20 21-16,-1-22 0,0 1 0,0 0 16,-21-22-16,21 22 0,0-1 15,1-20-15,-22 21 0,0-22 0,0 22 16,21-1-16,-21 22 0,0-21 0,0 21 16,0 0-16,0 42 15,0 0-15,0 0 0,0 0 16,0 22-16,-21-1 0,21 0 0,-22 1 15,22-1-15,0 21 0,-21-20 16,0-1-16,0 0 0,21 1 16,-21-1-16,0 0 0,21 1 0,0-22 15,-22 21-15,1-21 0,0 1 0,21-1 16,0 0-16,0 0 0,-21-21 16,21-21-1,21 21 1,0-21-16,-21 0 0,21-1 0,1 1 15,-1 0-15,0 0 0,21-21 16,-21 20-16,1-20 0,20 21 16,-21-21-16,0 20 0,22 1 0,20-21 15,-42 42-15,0 0 0,1 0 16,-1 0-16,0 0 0,-21 21 16,0 0-16,0 0 15,0 1-15,-21-1 0,0-21 16,-1 21-16,1-21 0,0 0 15,0 0-15,0 0 0,0 0 0,-1 0 16,1 0-16,0 0 0,0 0 0,0 0 16,0 0-16,-1-21 15,22 42 32,0 0-47,0 0 0,0 0 16,0 1-16,0-1 15,22 0-15,-1 0 0,0 0 16,0 0-16,0 1 0,0-1 16,22 0-16,-22-21 0,21 21 0,1 0 15,-1-21-15,0 21 0,1-21 0,20 0 16,-21 0-16,1 0 0,-1 0 16,0 0-16,1 0 0,-1 0 0,0 0 15,-20 0-15,20-21 0,-21 0 0,0 0 16,0 0-16,1 0 0,-1-1 0,0-20 15,-21 21-15,21-64 16,-21 64-16,0-21 0,21-1 0,-21 22 16,0-21-16,0 21 0,0 0 0,0-1 15,-21 22-15,0 0 16,0 0-16,0 0 0,-1 22 16,1-1-16,0 0 0,0 0 0,21 0 15,0 0-15,0 22 0,0-22 0,-21 0 16,21 21-16,0-20 0,0-1 0,0 0 15,0 0-15,0 0 0,21 0 0,0 1 16,-21-1-16,21-21 0,0 21 16,1 0-16,-1-21 0,0 0 0,21 21 15,-21-21-15,22 0 0,-1 0 0,0 0 16,1 0-16,-1 0 0,0 0 0,22 0 16,-22 0-16,1-21 0,20 21 15,-21-21-15,1 0 0,-1 0 0,-21-1 16,22 1-16,-22-21 0,0 21 15,0-22-15,0 22 0,0-21 0,-21 0 16,0-1-16,0 22 0,0-21 0,0-1 16,0 22-16,0 0 0,0 0 0,-21 0 15,0 21-15,0 0 0,0 0 0,0 0 16,-1 0-16,1 0 0,0 21 0,0 0 16,0 0-16,21 0 0,-21 22 15,-1-22-15,1 21 0,0 1 16,0-22-16,21 21 0,-21-21 0,21 0 15,0 22-15,0-22 0,0 0 0,0 0 0,0 0 16,0 1-16,21-22 16,0 0-16,-21 21 0,21-21 0,0 0 15,1 0-15,-1 0 0,0 0 16,0 0-16,0-21 0,0 21 0,1-22 16,-1 1-16,0 0 0,0 0 0,0 0 15,0-22-15,43-41 0,-43 41 16,0 1-16,0 0 0,1-22 15,-1 22-15,0-22 0,0 1 0,21-43 16,-20 43-16,-1-1 16,0 1-16,0 20 0,0-41 15,-21 62-15,0 1 0,-21 42 16,-21 1 0,21 20-16,-1 0 0,1 22 0,0-22 15,0 22-15,0-1 0,0-21 16,-1 22-16,22-1 0,-21 43 15,21-63-15,0-1 0,0 21 0,0-41 16,0 20-16,21 0 0,1-21 0,-1 22 16,0-22-16,21 0 0,-21-21 0,1 21 15,20 0-15,-21-21 0,21 0 16,-20 0-16,20 22 0,0-22 16,1 0-16,-22 0 0,21 0 0,-21 0 15,22-22-15,-22 1 0,21 21 0,-21-21 16,0 21-16,1-21 0,-1 0 0,-21 0 15,21 21-15,-21-22 0</inkml:trace>
  <inkml:trace contextRef="#ctx0" brushRef="#br0" timeOffset="60158.58">23114 9885 0,'-21'21'0,"0"-21"15,-1 0 48,1 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5:55:04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191 0,'-21'0'0,"0"0"0,0-22 16,21 1-16,-21 21 0,-1 0 15,22-21-15,-21 21 0,21-21 16,-21 21-16,0 0 16,21-21-16,0 0 31,21 21 0,0 0-15,-21 21-1,21-21-15</inkml:trace>
  <inkml:trace contextRef="#ctx0" brushRef="#br0" timeOffset="979.43">4233 995 0,'0'0'0,"0"-21"16,0 0-1,0-1-15,0 1 16,0 0-16,-21 0 0,21 0 15,-21 0-15,0-1 16,21 1-16,0 0 0,-21 0 16,-1 21-1,22-21-15,0 42 16,0 0 0,0 0-16,0 0 0,0 22 15,0-1-15,0 22 0,0-22 0,0 21 16,0 1-16,0 21 0,0-22 15,0 1-15,0 20 0,0 1 16,-21 0-16,21-22 0,-21 22 0,21-22 16,0 1-16,0-1 0,0 1 15,0-22-15,0 0 0,0 1 0,0-22 16,0 0-16,0 0 0,0 0 0,0 1 16,0-1-1,0-42 1,0-1-16,0 1 15,0 0-15,0 0 0,0-21 16,0-1-16,0 1 0,0 0 0,21-1 16</inkml:trace>
  <inkml:trace contextRef="#ctx0" brushRef="#br0" timeOffset="1328.23">4614 741 0,'0'0'16,"0"-21"-16,0 42 31,0 0-31,0 0 0,0 22 0,0-1 16,0 0-16,0 1 0,0 20 15,0 1-15,0-1 0,0 1 16,0 20-16,0-20 0,0-1 0,0 22 15,0-22-15,-21 1 0,21-1 16,0 1-16,-21-22 0,21 22 0,0-22 16,0 0-16,0 1 0,0-1 0,0-21 15,0 0-15,-21 22 0,21-22 16,0 0-16,0 0 0,0 0 16,-21-21-1,-1-21 1,22 0-16,-21 0 15</inkml:trace>
  <inkml:trace contextRef="#ctx0" brushRef="#br0" timeOffset="1564.1">3895 1926 0,'21'0'16,"0"0"-16,0 0 0,0 0 16,22 0-16,-22-21 0,21 0 0,0 21 15,1-21-15,-1 0 0,0 21 0,1-22 16,-1 22-16,0 0 16,-20 0-16,-1-21 0,0 21 0,0 0 15,0-21-15,0 21 0,1 0 16,-1 0-16</inkml:trace>
  <inkml:trace contextRef="#ctx0" brushRef="#br0" timeOffset="2303.98">5334 1884 0,'0'0'0,"0"-21"0,0 0 15,0-1-15,0 1 0,0 0 16,0 0-16,0 0 16,0 0-16,0-1 0,-21 1 15,0 0-15,-1 0 0,22 0 0,-21 21 16,0-21-16,0 21 0,-21-22 16,20 22-16,1 0 0,0 0 0,0 0 15,-21 0-15,20 22 0,-20-1 16,21 0-16,0 21 0,-22-21 0,22 22 15,-21-1-15,21 0 0,-22 22 0,22-22 16,0 1-16,0-1 0,0 0 16,0 1-16,21-1 0,0-21 0,0 0 15,0 0-15,0 1 0,21-1 0,0 0 16,0-21-16,0 0 16,22 0-16,-22 0 0,21 0 0,-21 0 15,22 0-15,-22-21 0,21 0 0,0-1 16,-20 22-16,20-21 0,-21 0 15,0 0-15,22-21 0,-22 20 0,0 1 16,0-21-16,0 0 0,0 20 0,-21-20 16,0 0-16,22 21 0,-22-22 15,0 22-15,21 0 0,-21 0 0,0 0 16,-21 42 0,21 0-1,-22 0-15,22 0 0,-21 0 0,21 1 16,0 20-16,0-21 15,0 21-15,0-20 0,0-1 0,0 21 16,0-21-16,0 0 0,0 22 0,0-22 16,21 0-16,1-21 0,-22 21 15,21 0-15,0-21 0,0 0 0,0 22 16,0-22-16,1 0 0,20 0 0,-21 0 16,0 0-16,22-22 0,-22 1 15,21 21-15,-21-21 0,22 0 0</inkml:trace>
  <inkml:trace contextRef="#ctx0" brushRef="#br0" timeOffset="2808.72">5969 1736 0,'0'0'0,"0"-21"16,0-1 0,-21 22-16,0 0 0,-1 0 15,1 0-15,21 22 16,-21-1-16,0 0 0,21 0 15,0 0-15,0 0 0,0 22 0,-21-22 16,21 21-16,0-21 0,0 22 16,-21-22-16,21 21 0,0-21 0,0 1 15,0-1-15,0 0 0,0 0 0,0 0 16,0 0-16,0 1 16,0-44 30,0 1-46,0 0 0,21 0 0,-21 0 16,21 0-16,-21-1 0,21-20 0,0 21 16,0-21-16,-21-1 0,22 1 15,-1 21-15,0-22 0,0 22 0,0 0 16,22 0-16,-22 0 0,0 21 0,0 0 16,0 0-16,0 0 0,1 0 15,-1 21-15,-21 0 0,0 0 16,0 22-16,0-22 0,0 21 15,0-21-15,0 22 0,0-22 16,0 21-16,0-21 0,0 0 0,0 1 16,0-1-16,0 0 0,0 0 0,0 0 15,0 0 1,21-21-16,0 0 16,0 0-16,-21-21 15,21 0-15,1 0 0,-22 0 0,21 0 16</inkml:trace>
  <inkml:trace contextRef="#ctx0" brushRef="#br0" timeOffset="3483.84">7027 1947 0,'0'0'0,"0"-21"16,0 0-1,0 0-15,0 0 0,0 0 16,0-1-16,0 1 0,0 0 0,0 0 16,0 0-16,0 0 0,0-22 15,-21 22-15,0 0 0,0 0 16,0 21-16,-1 0 0,1 0 16,0 0-16,0 0 0,-21 0 15,20 21-15,-20 0 0,21 0 0,-21 22 16,20-22-16,-20 21 0,21 0 15,0 1-15,-22-1 0,22 0 0,0-20 16,21 20-16,-21 0 0,21-21 0,0 22 16,0-22-16,0 0 0,0 21 15,0-20-15,21-1 0,0 0 16,0-21-16,1 0 0,-1 0 0,0 0 16,21 0-16,-21 0 0,22 0 0,-22-21 15,21 0-15,1-1 0,-22 1 16,21 0-16,-21 0 0,22-21 15,-22 20-15,0-20 0,0 0 0,0-1 16,-21 1-16,0-21 0,21 20 16,-21-20-16,0-1 0,0 22 0,22-22 15,-22 1-15,0 21 0,0-1 0,0-20 16,0 20-16,0 22 0,0-21 16,0 21-16,0 0 0,0-1 0,0 1 15,0 42 1,0 1-16,0-1 15,-22 21-15,22 0 0,-21 1 0,21-1 16,0 0-16,-21 22 0,21-1 16,0 1-16,0-22 0,-21 22 15,21-1-15,-21 1 0,21-22 0,0 0 16,0 1-16,0-1 0,0-21 16,0 0-16,0 22 0,0-22 0,0 0 15,21-21-15,0 0 0,0 0 16,0 0-16,1 0 0,-1 0 15,0 0-15,0 0 0,0 0 16,0-21-16,-21 0 0,22 0 0,-1-1 16,0 1-16</inkml:trace>
  <inkml:trace contextRef="#ctx0" brushRef="#br0" timeOffset="3795.67">7641 1101 0,'-21'0'15,"0"21"-15,0 0 16,21 0-16,0 22 0,-22-22 0,22 21 16,-21 0-16,21 22 0,0-22 0,-21 1 15,0 20-15,21 1 0,-21-1 16,0 1-16,21-22 0,0 21 0,-22 1 15,22-22-15,-21 1 0,21-1 16,0 0-16,0-21 0,0 22 16,0-22-16,0 0 0,0 0 0,0 0 15,0 1-15,21-22 16,1 0-16,-1 0 16,0-22-16,0 22 0,0-21 15,0 0-15</inkml:trace>
  <inkml:trace contextRef="#ctx0" brushRef="#br0" timeOffset="4202.43">7768 1926 0,'0'0'0,"0"21"15,21 1 1,0-22-16,1 0 0,-1 0 15,0 0-15,0 0 0,0 0 0,0 0 16,22-22-16,-22 22 0,0-21 16,0 0-16,0 0 0,1 21 0,-1-21 15,0 0-15,-21-1 0,0 1 16,0 0-16,0 0 16,0 0-16,-21 21 0,0 0 15,-1 0-15,1 0 0,0 0 0,-21 0 16,21 0-16,-1 21 0,-20 0 15,21 0-15,-21 0 0,20 22 0,1-22 16,0 21-16,0-21 0,21 22 0,0-1 16,-21-21-16,21 0 0,0 22 15,0-22-15,0 0 0,0 0 0,0 0 16,21 1-16,0-1 0,0-21 0,0 0 16,22 21-16,-22-21 0,21 0 0,-21 0 15,22 0-15,-22 0 16,0 0-16,21-21 0,-20 0 0,-1 21 15,21-22-15</inkml:trace>
  <inkml:trace contextRef="#ctx0" brushRef="#br0" timeOffset="4959.17">10118 2053 0,'0'0'0,"21"-21"15,42-21 1,-42 21-16,1-1 0,-22 1 16,0 0-16,0 0 0,0 0 0,0 0 15,0-1-15,0-20 0,0 21 16,-22 0-16,1-22 0,0 22 0,0 0 15,0 21-15,-22-21 0,22 21 0,-21 0 16,0 0-16,20 21 0,-41 0 16,21 0-16,-1 1 0,1 20 0,0 0 15,-1 1-15,22-1 0,-21 0 0,21 22 16,-1-22-16,1 0 0,0 1 16,0-1-16,21 0 0,0-20 0,0-1 15,0 0-15,0 0 0,21 0 16,0-21-16,0 0 0,1 0 0,20 0 15,0 0-15,1 0 0,-1-21 16,0 0-16,22 0 0,-22 0 0,22-1 16,-22-20-16,0 21 0,1 0 0,-1-22 15,0 22-15,-21-21 0,1 0 16,-1 20-16,-21-20 0,21 0 0,-21-1 16,0 22-16,0 0 0,0 0 0,0 0 15,-21 21 1,0 21-16,-1 21 0,22-21 15,-21 1-15,0 20 0,21 0 0,0 1 16,0-1-16,0 0 0,0-21 16,0 22-16,0-1 0,0-21 15,0 22-15,0-22 0,0 0 0,21 0 16,0 0-16,1-21 0,-22 21 0,21-21 16,21 0-16,-21 0 0,0 0 15,22 0-15,-22-21 0,21 0 0,-21 0 16,22 0-16,-1 0 0,-21-1 0,22-20 15,-1 0-15,-21-1 0,21 1 0</inkml:trace>
  <inkml:trace contextRef="#ctx0" brushRef="#br0" timeOffset="5491.87">10880 1037 0,'0'0'0,"0"-42"0,0 21 15,0 0-15,0-1 0,-22 22 16,22 22-16,-21 20 15,21-21-15,0 43 0,-21-22 0,21 0 16,-21 22-16,21-1 0,-21 1 0,21-1 16,0 1-16,0-1 0,-21 22 15,21-22-15,-22 1 0,22-1 0,0 1 16,0-1-16,0-20 0,-21 20 0,21-20 16,0-1-16,-21-21 0,21 21 15,0-20-15,0-1 0,0 0 0,0 0 16,0 0-16,-21-21 15,21-21 17,0 0-32,0 0 0,0 0 15,0-22-15,0 22 0,0 0 0,0-21 16,0 20-16,21 1 0,0-21 16,0 21-16,22 0 0,-22-22 0,21 22 15,-21 0-15,22 21 0,-1-21 0,0 21 16,1 0-16,-22 0 0,21 0 15,1 0-15,-1 21 0,0 0 0,-21 0 16,1 0-16,-1 1 0,0 20 0,-21-21 16,0 0-16,0 0 0,0 22 15,-21-22-15,0 0 0,-22 0 16,22 0-16,-21 1 0,-1-1 0,1 0 16,0 0-16,-1-21 0,-20 21 0,21-21 15,20 0-15,-20 0 0,0 0 0,21 0 16,-22 0-16,22 0 0,0 0 15,0 0-15,21-21 16,0 0 0,0 0-16,21 0 0,0-1 15</inkml:trace>
  <inkml:trace contextRef="#ctx0" brushRef="#br0" timeOffset="6228.31">11472 1884 0,'0'0'0,"21"-21"0,-21 0 16,22-1-1,-22 1-15,21 21 0,-21-21 16,21 21 15,-21 21-31,0 0 0,0 1 16,0-1-16,0 21 0,0-21 15,0 22-15,0-22 0,0 0 0,0 21 16,0-21-16,0 22 0,0-22 0,0 0 16,-21 0-16,21 0 0,0 1 15,0-1-15,0 0 0,0 0 16,-21-21-16,-1 0 31,22-21-31,0 0 16,0 0-16,0-1 0,0 1 15,0-21-15,0 21 0,0-22 16,22 22-16,-1-21 0,0 0 16,0-1-16,0 1 0,0 0 0,1 20 15,20-20-15,0 21 0,-21 0 0,22 21 16,-1 0-16,0 0 0,-20 0 15,20 21-15,0 0 0,1 0 0,-22 0 16,0 22-16,0-1 0,0-21 0,-21 22 16,0-1-16,0-21 0,0 21 0,0 1 15,0-22-15,-21 0 0,0 21 16,21-20-16,-21-1 0,0 0 0,-1-21 16,22 21-16,-21-21 0,21 21 15,-21-21-15,42-21 31,0 0-15,1 0-16,-22 0 0,42-1 0,-21 1 16</inkml:trace>
  <inkml:trace contextRef="#ctx0" brushRef="#br0" timeOffset="6680.05">12446 1757 0,'0'-42'15,"-21"42"1,0 0 0,-1 21-16,22 21 15,-21-21-15,21 0 0,-21 22 0,21-22 16,-21 21-16,0 1 0,21-22 16,0 21-16,0 0 0,0-20 0,-21 20 15,21-21-15,0 0 0,0 0 0,0 1 16,21-1-16,-21 0 0,21-21 0,0 0 15,0 21-15,0-21 0,22 0 16,-22 0-16,0 0 0,21 0 0,-20-21 16,20 21-16,-21-21 0,0 0 0,22 21 15,-22-22-15,0 1 0,0 0 0,0-21 16,-21 21-16,21-22 16,-21 22-16,0-21 0,0-1 0,0 1 15,-21 21-15,0-21 0,0-1 0,0 22 16,0 0-16,-1 0 0,-20 0 15,21 21-15,0 0 0,-22 0 0,22 0 16,0 0-16,-21 21 0,21 0 0,-1 0 16,1-21-16,0 21 0,21 0 15,0 1-15,0-1 0,0 0 16,0 0-16,21-21 16,0 0-16,1 0 15,-1 0-15,0 0 0,0 0 0</inkml:trace>
  <inkml:trace contextRef="#ctx0" brushRef="#br0" timeOffset="7108.09">12806 1820 0,'0'-21'16,"0"0"-1,21 21 1,0 0-16,0 0 15,0 0-15,1 0 0,-1 0 0,0 0 0,0 0 16,21 21-16,-20-21 0,20 21 0,0 1 16,-21-1-16,22 0 15,-22 0-15,21 0 0,-21 0 0,1 1 16,-22-1-16,0 21 0,0-21 0,0 0 16,0 1-16,0-1 0,0 0 15,0 0-15,-22 0 0,1 0 16,0-21-16,0 0 0,21 22 0,-21-22 15,0 0-15,21-22 32,0 1-32,0 0 0,0 0 15,0 0-15,0-22 0,0 22 0,21-21 16,0 0-16,0-1 0,-21 22 16,21-21-16,0-1 0,1 22 15,-22 0-15,21-21 0,0 21 0,-21-1 16,21 22-16,0-21 0,0 21 15,1 0 1,-1 0-16,0 0 16,0 0-16</inkml:trace>
  <inkml:trace contextRef="#ctx0" brushRef="#br0" timeOffset="7947.61">13801 1863 0,'-22'-21'15,"1"21"-15,21-22 16,0 1-16,-21 21 16,0 0 15,21 21-31,0 1 15,0-1-15,0 0 16,0 0-16,0 0 0,-21 22 0,21-22 0,0 0 16,-21 21-16,21-21 0,-22 1 15,22 20-15,0-21 0,-21 0 0,21 0 16,-21 1-16,21-1 0,0 0 16,0 0-16,-21 0 0,21-42 46,0 0-46,0 0 16,0 0-16,0-1 0,0 1 0,0 0 16,0-21-16,0 21 0,0-22 0,21 1 15,0 0-15,0 20 0,1-20 16,-22 0-16,21 21 0,0-22 0,0 22 16,0 0-16,0 0 0,1 21 15,-1 0-15,0 0 0,0 0 0,0 0 16,0 0-16,1 21 0,-1 0 15,0 0-15,0 0 0,0 22 0,0-22 16,-21 21-16,0-21 0,22 1 0,-22 20 16,0-21-16,0 0 0,0 22 15,0-22-15,0 0 0,0 0 0,0 0 16,0 0-16,-22 1 16,1-22-16,0 0 31,21-22-16,-21 22-15,21-21 0,0 0 16,0 0-16,0 0 0,0 0 0,0-22 16,21 22-16,0-21 0,0 21 15,1-22-15,-1 22 0,0-21 0,21-1 16,-21 22-16,22 0 0,-1-21 0,0 21 16,-20 21-16,20-22 0,0 22 15,-21 0-15,22 0 0,-22 0 0,0 22 16,0-1-16,0 0 0,1 21 0,-1-21 15,-21 22-15,21-22 0,-21 21 16,0-21-16,0 22 0,0-22 16,0 0-16,0 21 0,-21-20 0,21-1 0,-21 0 15,-1 0-15,22 0 16,-21 0-16,0-21 0,21 22 16,0-44 15,21 22-31,0-21 15</inkml:trace>
  <inkml:trace contextRef="#ctx0" brushRef="#br0" timeOffset="8836.07">15176 1799 0,'0'-21'0,"0"42"0,0-63 0,0 21 16,-21 21-16,0-21 16,0 21-16,0 0 0,0 0 15,-1 0-15,1 21 0,0 0 0,0-21 16,0 42-16,0-21 0,-22 1 0,22-1 16,0 21-16,0-21 0,0 22 15,-1-22-15,22 21 0,-21-21 16,21 0-16,-21 1 0,21-1 0,0 0 15,0 0-15,0 0 0,0 0 0,0 1 16,21-22-16,0 0 16,1 0-16,-1 0 0,0 0 15,0 0-15,0 0 0,0 0 0,1 0 16,20-22-16,-21 1 0,0 0 0,0 0 16,1 0-16,-1 0 0,21-22 15,-21 22-15,0 0 0,1-21 16,-22 20-16,21-20 0,-21 21 0,21 0 0,-21 0 15,0-1-15,0 1 0,0 42 47,-21-21-47,21 22 0,-21-1 0,21 0 16,0 0-16,0 21 0,0-20 16,-22-1-16,22 0 0,0 21 0,0-21 15,0 1-15,0-1 0,0 0 0,0 0 16,0 0-16,22-21 0,-22 21 0,21 1 15,0-22-15,0 0 0,0 0 16,0 0-16,1 0 0,20 0 0,-21 0 16,21 0-16,-20 0 0,-1 0 0,21-22 15,0 22-15,-20-21 0,-1 0 0,21 0 16,-21 0-16,22 0 16,-22-22-16,21 22 0,-21-21 0,0-1 15,22-20-15,-22 21 0,0-22 0,0 1 16,0-1-16,1 22 0,-22-22 15,21 1-15,0-1 0,-21 1 0,0 20 16,21-20-16,-21 21 0,0-1 0,0-20 16,0 20-16,0 22 0,0-21 15,0 21-15,0 0 0,0 42 16,-21 0 0,0 21-16,21 1 0,-21-1 15,-1 21-15,1-20 0,21 20 0,-21 1 16,21-1-16,-21 22 0,21-22 15,0 1-15,0-1 0,0-20 0,0 20 16,0-20-16,0 20 0,0-21 16,0-20-16,0 20 0,0-21 0,0 21 15,0-20-15,21-1 0,0 0 0,0 0 16,1-21-16,-1 0 16,0 21-16,0-21 0,0 0 15,0 0-15,1 0 0,-1-21 16,0 21-16,0-21 0,0 0 15,0 0-15,1-1 0,-1 1 0</inkml:trace>
  <inkml:trace contextRef="#ctx0" brushRef="#br0" timeOffset="10903.68">18288 1418 0,'21'-21'0,"0"21"15,0-21-15,1 0 0,-1 0 0,0 21 16,21-22-16,-21-20 0,22 21 0,-22 0 16,0-22-16,21 22 0,-20-21 15,-1 21-15,-21-22 0,21 1 0,-21 21 16,0-21-16,0-1 16,0 22-16,0-21 0,0 21 0,-21-1 15,0 1-15,-1 0 0,1 21 0,0 0 16,-21 0-16,21 0 0,-22 0 15,22 21-15,-21 0 0,21 1 0,-22-1 16,1 0-16,21 21 0,0-21 0,-1 22 16,1-1-16,0 0 0,0-20 15,0 20-15,21 0 0,0 1 0,0-22 16,0 21-16,0-21 0,0 0 16,0 22-16,21-22 0,0 0 0,0 0 15,0 0-15,1 22 0,20-22 0,-21 0 16,0 0-16,22 0 15,-22 22-15,21-22 0,-21 0 0,0 21 16,22-20-16,-22-1 0,0 21 0,0-21 16,-21 22-16,0-22 0,0 0 15,0 21-15,0-21 0,0 1 0,-21-1 16,0 0-16,0 0 0,-22 0 0,-20 0 16,21 1-16,-22-1 0,1-21 0,-1 21 15,1-21-15,-1 0 0,22 0 16,-22 0-16,1 0 0,20 0 0,1 0 15,0 0-15,-1-21 0,1 0 16,0 21-16,21-43 0,-22 22 0,22 0 16,0-21-16,21 20 0,0-20 15,-21 0-15,21-1 0,0-20 0,0 21 16,0-1-16,0 1 0,0 21 16,21-22-16,0 22 0,-21 0 0,21 0 15,0 21-15,1 0 0,-1 0 0,0 21 16,0 0-16,-21 0 15,0 1-15,21 20 0,-21 0 0,21-21 16,-21 22-16,0 20 0,22-20 0,-1-1 16,-21 0-16,21 1 0,-21-1 15,21 0-15,0-21 0,-21 22 16,21-22-16,1 21 0,-22-21 0,21-21 0,0 22 16,0-1-16,0-21 0,0 0 15,22 0-15,-22 0 0,21 0 16,1 0-16,-1-21 0,0-1 0,1 22 15,-1-21-15,21 0 0,-20 0 0,-1-21 16,22 20-16,-22 1 0,0-21 16,22 0-16,-22-1 0,0-20 0,1 20 15,-22-20-15,21-1 0,-21 22 0,1-21 16,-1-1-16,0 1 0,0-1 16,-21 22-16,0-22 0,0 22 0,0 0 15,21 20-15,-21-20 0,0 21 16,0 42-1,-21 0 1,21 0-16,0 1 0,-21 20 16,0 0-16,0 1 0,21-1 0,-22 21 15,22-20-15,0 20 0,0-20 0,-21 20 16,21 1-16,-21-1 0,21-21 0,0 1 16,0-1-16,0 0 0,0 1 15,0-1-15,0-21 0,0 0 0,0 1 16,0-1-16,0 0 0,21-21 0,0 0 15,1 21-15,-1-21 16,0 0-16,0 0 0,0 0 16,0-21-16,1 21 0,-1-21 0,0 0 0,0-1 15,0 1-15,0 0 0,1 0 16,-1 0-16,0-22 0,0 22 16</inkml:trace>
  <inkml:trace contextRef="#ctx0" brushRef="#br0" timeOffset="11111.56">18817 1651 0,'0'0'0,"-21"0"15,42 0 17,0 0-32,0 0 0,1 0 15,-1 0-15,21 0 0,-21 0 16,22 0-16,-22 0 0,21 0 0,-21-21 15,22 21-15,-22 0 0,0 0 0,0-21 16,0 21-16,0-21 0,1 21 16,-1-22-16,0 22 0</inkml:trace>
  <inkml:trace contextRef="#ctx0" brushRef="#br0" timeOffset="12131.99">20066 2053 0,'0'0'0,"-21"0"0,21-21 31,0 0-16,0 0-15,21 0 0,-21-1 16,0 1-16,21 0 16,-21 0-16,21 0 0,-21-22 0,0 22 15,0 0-15,0-21 0,0-1 0,0 22 16,0 0-16,-21-21 0,0 21 16,0-1-16,0 22 0,-1-21 15,1 21-15,0 0 0,-21 0 0,21 21 16,-1 1-16,-20-1 0,21 0 15,-21 21-15,20 1 0,1-1 0,-21 0 16,21-21-16,21 22 0,0-1 0,-21 0 16,21 1-16,0-22 0,0 0 15,0 0-15,0 22 0,21-43 0,-21 21 16,21 0-16,0-21 0,0 0 16,0 0-16,1 0 0,-1 0 0,0 0 15,0 0-15,0 0 0,0 0 16,22 0-16,-22-21 0,0 0 0,0-1 15,0 1-15,1 21 0,-1-42 0,0 21 16,-21 0-16,0-1 0,21-20 16,-21 21-16,0-21 0,0-1 0,0 22 15,0 0-15,0-21 0,0 20 0,0 1 16,-21 21 0,21 21-1,0 1-15,-21-1 0,21 0 16,0 21-16,0-21 0,0 22 15,0-1-15,0-21 0,0 22 0,0-22 16,0 21-16,0-21 0,0 0 0,0 1 16,21-1-16,0 0 0,0 0 15,0 0-15,1-21 0,-1 0 16,0 0-16,0 0 0,0 0 16,22 0-16,-22 0 0,0-21 15,0 0-15,0 0 0,22 0 0,-22-1 16,21 1-16,-21-21 0,0 0 0,22-1 15,-22 1-15,21 0 0,-21-22 16,1 1-16,-1-1 0,0 22 16,0-22-16,0 1 0,0-1 0,-21 1 15,22-1-15,-22 1 0,21 20 16,-21 1-16,0 0 0,0-1 0,0 22 16,0 0-16,0 0 0,0 42 31,0 0-31,0 0 0,0 22 0,-21-1 15,-1 0-15,1 22 0,0-22 16,21 22-16,-21-22 0,0 22 0,21-1 16,-21 1-16,21-22 0,-22 21 0,1 1 15,21-22-15,0 1 0,0-1 16,0 0-16,0 1 0,0-22 16,0 21-16,0-21 0,0 0 0,21 1 15,1-1-15,-1-21 16,0 0-16,0 0 0,0 0 15,0 0-15,1 0 0,-1 0 0,0 0 16,0-21-16,0 21 0,0-22 0,1 1 16,-1 21-16,0-21 0,-21-21 15,21 21-15,-21-1 0,21-20 0</inkml:trace>
  <inkml:trace contextRef="#ctx0" brushRef="#br0" timeOffset="12368.85">20468 1588 0,'-21'0'0,"42"0"0,-42 21 15,42-21 17,0 0-32,22 0 0,-22 0 0,0 0 15,21 0-15,-21 0 0,22 0 0,-1 0 16,0 0-16,-20 0 0,20 0 15,-21 0-15,0 0 0,0 0 0,1 0 16,-1-21-16,0 21 0,-21-22 16,21 22-16,-21-21 15</inkml:trace>
  <inkml:trace contextRef="#ctx0" brushRef="#br0" timeOffset="13539.47">21251 1842 0,'0'0'0,"-21"0"16,0 42-16,0-42 16,42 0 15,0 0-31,0-21 0,0 21 15,1-21-15,20-1 0,-21 22 16,0-21-16,22 0 0,-22 0 0,21 0 16,-21 0-16,0-22 0,-21 22 0,0 0 15,22 0-15,-22 0 0,0-1 16,0 1-16,0 0 0,-22 21 0,1 0 16,0 0-16,0 0 0,0 0 15,0 0-15,-22 0 0,22 0 0,0 21 16,0 0-16,0 1 0,-1 20 15,1-21-15,0 21 0,0-20 0,21 20 16,0-21-16,0 21 0,0-20 0,0-1 16,0 0-16,0 0 0,0 0 15,0 0-15,21 1 0,0-22 0,22 0 16,-22 21-16,21-21 0,-21 0 0,22 0 16,-1 0-16,0 0 0,1 0 15,-1 0-15,0-21 0,1 21 0,-1-22 16,0 1-16,1 21 0,-22-21 0,21 0 15,-21 0-15,0 0 16,1-1-16,-1 1 0,-21 0 0,0 0 16,0 0-16,0 0 0,0-1 0,0 1 15,-21 42 17,21 1-32,0-1 15,-22 0-15,22 0 0,0 0 16,0 0-16,-21 1 0,21-1 0,0 21 15,0-21-15,0 0 0,0 1 0,0-1 16,0 0-16,0 0 16,-21-21 15,21-21-15,0 0-1,0 0-15,0-1 0,0 1 16,0 0-16,0-21 0,21 21 0,0-22 15,-21 22-15,22-21 0,-1 21 16,21-22-16,-21 22 0,0-21 0,1 21 16,20-1-16,-21 22 0,0-21 15,0 21-15,1 0 0,-1 0 0,0 0 16,0 21-16,0 1 0,0-22 0,1 21 16,-22 21-16,21-21 0,-21 0 15,21 22-15,-21-22 0,0 0 0,0 21 16,0-20-16,0-1 0,0 0 15,0 0-15,0 0 0,-21 0 0,21 1 16,-21-1-16,21 0 16,-22-21-16,1 0 15,0 0-15,21-21 32,0 0-17,0-1-15,0 1 0,21 0 0,0-21 16,1 21-16,-22-22 0,42 1 15,-21 21-15,0-22 0,22 1 16,-22 21-16,21-21 0,0 20 0,-20 1 16,20 0-16,-21 21 0,21 0 15,-20 0-15,-1 0 0,0 0 0,0 21 16,0 0-16,0 1 0,1-1 0,-22 21 16,0-21-16,0 22 0,0-22 15,0 21-15,0-21 0,0 22 0,0-22 16,0 0-16,-22 21 0,22-21 0,-21 1 15,0-1-15,21 0 16,-21 0-16,0-21 0,21 21 16,-21-21-16,42 0 31,0-21-31,0 0 16,-21 0-16,21 0 0,0-1 0,22 1 15</inkml:trace>
  <inkml:trace contextRef="#ctx0" brushRef="#br0" timeOffset="13923.6">23050 1799 0,'22'0'31,"-1"0"-31,0 0 16,0 0-16,0 0 0,0 0 15,1 0-15,-1-21 0,0 21 0,21-21 16,-21 21-16,22-21 0,-22 21 15,0-21-15,21-1 0,-20 1 0,-1 21 16,0-21-16,0 0 0,-21 0 16,0 0-16,0-1 0,0 1 15,-21 21-15,0 0 0,0 0 16,-1 0-16,1 0 0,-21 0 16,21 0-16,0 21 0,-1 1 0,1-1 15,0 0-15,0 21 0,0-21 0,21 1 16,-21 20-16,21-21 0,0 0 15,0 22-15,0-22 0,0 0 16,0 0-16,0 0 0,21 0 0,0 1 16,0-1-16,0-21 15,0 0-15,1 0 0,-1 0 0,0 0 16,0 0-16,0 0 0,0 0 0,1 0 16,20 0-16,-21-21 0,0-1 15,0 22-15,22-21 0</inkml:trace>
  <inkml:trace contextRef="#ctx0" brushRef="#br0" timeOffset="14455.3">23918 1545 0,'0'21'16,"0"1"-16,0-1 15,0 0-15,0 21 0,-21-21 0,21 1 16,-21-1-16,21 0 0,-21 21 15,21-21-15,0 1 0,0-1 0,0 0 16,-21 0-16,21 0 0,-22 0 16,22 1-16,0-1 15,-21-21 1,21-21 15,0-1-15,0 1-16,0 0 0,0 0 0,0 0 15,21-22-15,1 22 0,-1-21 16,0 0-16,0-1 0,21 1 0,-20 0 16,20 20-16,0-20 0,-21 21 0,22-21 15,-1 42-15,-21-22 0,22 1 16,-22 21-16,21 0 0,-21 0 0,0 0 16,1 21-16,-1-21 0,-21 22 0,21-1 15,-21 21-15,21-21 0,-21 22 16,0-1-16,0-21 0,0 21 0,0 1 15,0-22-15,0 21 0,-21-21 0,21 22 16,-21-22-16,0 0 16,21 0-16,-22 0 0,22 1 0,0-1 15,-21 0-15,21 0 16,-21-21-16,21-21 31,21 0-15,0 0-16,1-1 15,-1 1-15,0 0 0</inkml:trace>
  <inkml:trace contextRef="#ctx0" brushRef="#br0" timeOffset="14848.07">25061 910 0,'0'0'0,"0"-42"0,21 21 0,1-64 16,-22 64-1,0 0-15,21 21 0,-21-21 16,0 42 0,0 0-16,-21 0 15,-1 0-15,1 22 0,0-22 0,0 21 16,-21 22-16,20-22 0,1 0 16,-21 22-16,21-22 0,0 22 0,-22-22 15,22 21-15,0-20 0,0 20 0,21-20 16,0-1-16,-21 21 0,21-20 15,0-1-15,0-21 0,0 22 16,0-1-16,0-21 0,0 0 0,0 0 16,0 1-16,0-1 0,0 0 15,0 0-15,21-21 16,0 0-16,0 0 16,0 0-16,0 0 0,1 0 15,-22-21-15,21 21 0,0-21 0,0 0 16,0-1-16,0 1 0,1 0 0,-1 0 15,-21-21-15,21 20 0,-21-20 16,21 0-16,-21 21 0</inkml:trace>
  <inkml:trace contextRef="#ctx0" brushRef="#br0" timeOffset="15128">24638 1207 0,'0'0'0,"21"-22"32,0 22-32,0 0 0,22 0 0,-22 0 15,0 0-15,21-21 0,-20 21 0,20 0 16,0 0-16,-21 0 16,22-21-16,-22 21 0,0 0 0,21 0 15,-20-21-15,-1 21 0,0 0 16,0 0-16,-63 0 47,21 0-32,-22 0-15,-20 0 0</inkml:trace>
  <inkml:trace contextRef="#ctx0" brushRef="#br0" timeOffset="16264.09">4403 3048 0,'0'0'0,"42"0"0,0 0 16,1 0-16,-1 0 0,21 0 15,1 0-15,-1 0 0,1 0 0,21 0 16,-1-21-16,1 21 0,0 0 0,-1 0 16,22 0-16,-21-21 0,21 21 15,-1 0-15,1 0 0,-21-21 0,21 21 16,-22 0-16,22 0 0,-21-22 0,21 22 16,0 0-16,-22 0 0,22-21 15,-21 21-15,-1 0 0,-20 0 0,21 0 16,-43 0-16,21-21 0,-20 21 15,-1 0-15,-21 0 0,0 0 16,1 0-16,-1 0 31,0 0-15,-21-21-16</inkml:trace>
  <inkml:trace contextRef="#ctx0" brushRef="#br0" timeOffset="16939.7">9991 2667 0,'0'0'0,"-43"0"0,22 0 16,0 0-16,0 0 15,0 0-15,21 21 16,21-21 0,0 0-16,0 0 15,21 0-15,1 21 0,-1-21 0,0 0 16,1 0-16,-1 0 0,22 0 0,-22 0 15,21 0-15,1 0 0,-1 0 16,22 0-16,0-21 0,-1 21 16,22-21-16,0 21 0,0-21 0,0 21 15,21-21-15,21 21 0,0-21 0,0-1 16,0 22-16,22-21 0,-1 21 16,0-21-16,1 21 0,20-21 0,-20 21 15,20 0-15,-21-21 0,1 21 16,-22 0-16,21 0 0,-21-21 0,1 21 15,-22 0-15,-22 0 0,1 0 16,0 0-16,-21-22 0,-22 22 16,1 0-16,-1 0 0,-20 0 0,-1 0 15,-21 0-15,0 0 0,0 0 0,1 0 16,-22-21 15</inkml:trace>
  <inkml:trace contextRef="#ctx0" brushRef="#br0" timeOffset="17933.56">18330 2328 0,'0'0'0,"-21"0"0,0 0 0,0 0 16,0 22-16,-1-22 0,1 0 16,0 21-16,0-21 0,0 21 15,0-21-15,-1 0 0,22 21 16,0 0-16,22-21 31,-1 0-15,0 0-16,21 0 0,-21 0 0,43 0 15,-22 0-15,22 0 0,-1 0 0,22-21 16,0 21-16,-1-21 0,1 21 16,0 0-16,20-21 0,22 21 15,0-21-15,0 21 0,0-22 0,0 22 16,22 0-16,-1-21 0,-21 0 15,42 21-15,-21-21 0,22 21 0,-22-21 16,21 21-16,-21-21 0,22 21 0,-1-22 16,0 1-16,1 21 0,-22-21 15,21 21-15,0-21 0,-20 21 0,-1 0 16,0-21-16,0 21 0,-21-21 16,-21 21-16,0 0 0,-22 0 0,1-22 15,0 22-15,-22 0 0,-20 0 0,-1 0 16,0 0-16,-21 0 0,1 0 15,-1 0 1,-21-21 31,-21 21-16,-1 0-15</inkml:trace>
  <inkml:trace contextRef="#ctx0" brushRef="#br0" timeOffset="33923.81">1228 4170 0,'0'0'0,"0"-21"0,-22 21 16,22-21-16,0-1 0,0 1 15,0 0-15,-21 21 16,21-21-16,-21 21 16,21 21-1,0 0 1,0 0-16,0 1 15,0-1-15,0 21 0,0-21 0,0 22 16,0-1-16,0 0 0,0 1 16,0-1-16,0 0 0,0 22 0,0-22 15,0 0-15,0 22 0,0-22 16,0 1-16,0 20 0,0-21 0,0 1 16,0-1-16,0 0 0,0-20 15,0 20-15,0-21 0,0 0 0,0 0 16,0 1-16,0-44 62,0 1-46,0 0-16,0 0 16,0 0-16,0 0 0,21 21 15,-21-22-15</inkml:trace>
  <inkml:trace contextRef="#ctx0" brushRef="#br0" timeOffset="34358.11">1672 4741 0,'-21'0'31,"21"22"-15,0-1-16,0 0 15,0 0 1,21-21 15,0 0-31,0 0 16,-21-21-1,0 0-15,0 0 16,0-1-16,0 1 0,0 0 16,0 0-16,0 0 15,0 0 1,-21 21-16,0 0 0,0 0 16,0 0-16,21 21 15,-21-21-15,21 21 0,-22-21 0,22 21 16,0 0-16,0 0 15,22-21 17</inkml:trace>
  <inkml:trace contextRef="#ctx0" brushRef="#br0" timeOffset="34956.22">3556 3704 0,'0'0'0,"0"-21"31,-21 21-16,21 21 1,-21 0-16,21 1 0,0-1 16,0 0-16,0 0 0,0 21 0,0 1 15,0-1-15,0 22 0,-22-22 0,22 21 16,-21 1-16,21-1 0,-21 1 16,21-1-16,0 1 0,-21-22 0,0 22 15,21-1-15,0 1 0,0-1 0,0-20 16,-21 20-16,21-21 0,0 1 15,0-1-15,0-21 0,0 22 0,21-22 16,-21 0-16,21 0 0,0-21 16,0 21-16,0-21 15,1 0-15,-1 0 0,0-21 16,0 21-16,-21-21 0,21 0 0,0 0 16,1-1-16,-1 1 0,-21 0 0,21 0 15,-21 0-15,21 0 0,-21-22 16,21 22-16,-21 0 0,0 0 0,0 0 15,0-1-15,0 1 0</inkml:trace>
  <inkml:trace contextRef="#ctx0" brushRef="#br0" timeOffset="35168.1">3217 4614 0,'-21'0'0,"0"0"16,42-21 15,0 21-31,0-21 0,1 21 16,-1-21-16,21 21 0,-21-21 0,0 0 15,22 21-15,-1-22 0,-21 22 0,22-21 16,-1 0-16,-21 21 0,21-21 16,-20 0-16,-1 21 0,21-21 15,-21 21-15</inkml:trace>
  <inkml:trace contextRef="#ctx0" brushRef="#br0" timeOffset="35682.33">4106 4509 0,'0'0'0,"0"-22"31,0 1-31,0 0 0,0 0 16,0 0-16,21 21 16,1-21-16,-1 21 15,0 0-15,0 0 16,0 0-16,0 0 0,1 21 0,-1-21 16,0 21-16,0 0 0,21 0 0,-20 0 15,-1 1-15,0-1 0,0 21 16,0-21-16,-21 22 0,0-22 0,0 21 15,0 0-15,0 1 0,0-22 0,0 21 16,0 1-16,-21-22 0,21 21 0,-21-21 16,0 0-16,21 1 0,0-1 15,-21-21 1,-1 0-16,1 0 16,21-21-16,0-1 0,0 1 0,0 0 15,0 0-15,0-21 0,0-1 16,0 1-16,0 0 0,0-1 0,0 1 15,0 21-15,0-22 0,21 1 0,1 21 16,-1-21-16,-21 20 0,21 1 16,0 0-16,0 0 0,0 0 0,1 0 15,-1-1-15,0 22 0,0 0 0,0-21 16,0 21-16,1 0 0,-1 0 16,0 0-16,0 0 15,0 0-15,-21 21 0,21-21 16</inkml:trace>
  <inkml:trace contextRef="#ctx0" brushRef="#br0" timeOffset="36556.82">5228 4403 0,'0'0'0,"0"-21"15,-21 21 1,0 0 15,21 21-15,0 0-16,0 0 0,0 0 16,0 0-16,0 22 0,0-22 15,0 0-15,0 0 0,0 0 0,0 1 16,0-1-16,0 0 0,0 0 15,0 0-15,0 0 0,21 1 16,0-22-16,0 0 0,0 0 0,1 0 16,-1 0-16,0 0 0,21 0 0,-21 0 15,1-22-15,20 1 0,-21 0 16,0 21-16,0-21 0,1 0 16,20 0-16,-21-1 0,-21 1 0,21-21 15,0 21-15,-21 0 0,22-1 0,-22 1 16,0-21-16,0 21 0,0 0 15,0-1-15,0 1 0,0 42 47,-22 1-47,22-1 16,0 0-16,0 0 0,-21 0 16,21 0-16,0 22 0,0-22 0,0 0 15,0 21-15,0 1 0,0-1 0,0 0 16,0 1-16,0-1 0,0 22 15,0-1-15,21-21 0,1 22 0,-22-1 16,21 1-16,0-1 0,0 22 16,0-21-16,0-1 0,1 22 0,-1-22 15,0 22-15,0 0 0,-21-22 0,21 22 16,0-22-16,1 22 0,-22-22 0,21 1 16,-21-1-16,0 1 0,0-1 0,0 1 15,0-22-15,0 1 0,-21-1 16,-1 0-16,1 1 0,0-22 0,0 0 15,-21 0-15,20 0 0,-20 0 0,0-21 16,-1 0-16,1 0 0,0 0 0,-22 0 16,22 0-16,-22-21 0,1 0 15,-1 0-15,1-21 0,-1-1 0,1 1 16,21 0-16,-22-22 0,22 22 16,-1-22-16,1 1 0,0-22 0,21 22 15,-1-1-15,1-21 0,21 1 0,0-1 16,0 0-16,0 1 0,21-1 0,1 0 15,-1 1-15,21-1 0,-21 0 16,22 22-16,-1-1 0,0 1 0,22 21 16,-22-22-16,0 22 0,1-1 0,20 22 15,-20-21-15,-1 21 0,0 0 16,-21-1-16,22 22 0,-22 0 0,0-21 16,0 21-16,0 0 15</inkml:trace>
  <inkml:trace contextRef="#ctx0" brushRef="#br0" timeOffset="37735.69">7324 4593 0,'21'-21'47,"0"21"-47,-21-21 16,21 0-16,0 21 0,-21-21 15,21-1-15,-21 1 0,0 0 0,0 0 16,0 0-16,0 0 0,0-1 0,0 1 16,0 0-16,-21 0 0,0 0 0,0 21 15,0-21-15,0 21 0,-1 0 16,1 0-16,0 0 0,-21 0 0,21 0 15,-22 21-15,1 0 0,0 0 0,-1 0 16,22 0-16,-21 22 0,-1-1 0,22 0 16,0 1-16,-21-1 0,42 0 15,-21 1-15,21 20 0,0-20 16,0-1-16,0 0 0,0-21 0,0 22 16,21-22-16,0 0 0,0 0 0,0-21 15,22 0-15,-22 0 0,0 0 16,21 0-16,-21 0 0,22 0 0,-1-21 15,-21 0-15,22 0 0,-22 0 0,21-1 16,0-20-16,-20 21 0,-1 0 0,21-22 16,-21 1-16,0 21 0,1-21 15,-1-1-15,-21 22 0,0-21 0,0-1 16,0 22-16,0 0 0,0 0 0,0 0 16,0 0-16,-21 21 15,-1 0 1,22 21-16,-21-21 0,21 21 0,0 0 15,0 21-15,0-20 0,0-1 0,0 21 16,0-21-16,0 22 0,0-22 0,0 21 16,0-21-16,21 22 0,1-22 0,-1 0 15,0 0-15,-21 0 0,21-21 16,0 21-16,22-21 0,-22 0 0,0 0 16,21 0-16,-21 0 0,22 0 0,-22-21 15,21 0-15,1 0 0,-22 0 0,21 0 16,-21-1-16,22 1 0,-22 0 15,0 0-15,0 0 0,0-22 16,-21 22-16,21 0 0,-21-21 0,0 21 16,0-1-16,0 1 0,0 0 15,-21 21-15,0 0 16,0 0-16,21 21 16,0 0-16,-21 1 0,21-1 0,-21 0 15,21 0-15,0 0 0,0 22 0,0-22 16,0 0-16,-22 0 0,22 21 0,0-20 15,-21-1-15,21 0 0,0 0 16,0 0-16,-21-21 31,21-21-15,0 0-16,0 0 16,0 0-16,0-1 0,21-20 15,-21 21-15,21-21 0,1 20 0,-1-20 16,0 0-16,21 21 0,-21-22 0,22 22 15,-1 0-15,0 0 0,1 0 0,-22 21 16,21 0-16,1 0 0,-22 0 16,21 21-16,-21 0 0,22-21 0,-22 42 15,0-21-15,-21 1 0,0-1 0,0 21 16,0-21-16,0 22 0,0-22 0,0 21 16,0-21-16,0 0 0,0 22 0,-21-22 15,0 0-15,21 0 0,-22 0 16,22 1-16,22-22 31,-1-22-15,0 1-16,0 21 0</inkml:trace>
  <inkml:trace contextRef="#ctx0" brushRef="#br0" timeOffset="38320.4">9313 4445 0,'0'-21'0,"0"0"16,0 0-16,-21-1 0,0 22 0,0-21 15,0 0-15,-1 0 0,1 21 0,-21 0 16,21-21-16,0 21 0,-1 0 16,-20 0-16,21 0 0,0 21 0,-22 0 15,22 0-15,-21 0 0,21 1 0,0 20 16,-1-21-16,1 21 0,0-20 0,0 20 15,0 0-15,21-21 0,-21 22 0,21-22 16,0 21-16,0-21 0,0 1 16,0-1-16,21 0 0,0 0 0,0 0 15,0-21-15,22 0 0,-22 0 16,0 0-16,21 0 0,-21 0 0,22 0 0,-22-21 16,21 0-16,-21 0 0,22 0 15,-22-1-15,0 1 0,21 0 16,-20-21-16,-1-1 0,0 22 0,0-21 15,0-22-15,0 22 0,1-21 0,-1 20 16,0-20-16,-21-1 0,21 1 0,0-1 16,-21 1-16,0-1 0,0 1 0,21 20 15,-21 1-15,0 0 0,0-1 16,0 22-16,0 0 0,0 0 0,-21 21 16,0 21-1,0 21-15,21-20 16,-21 20-16,21 0 0,0 22 15,-21-1-15,-1 1 0,22-1 0,-21 1 16,21-1-16,0 1 0,0-1 0,0 1 16,0-1-16,0 1 0,0-22 0,0 0 15,0 1-15,0-1 0,21 0 0,1-20 16,-1-1-16,-21 0 0,21 0 16,0 0-16,0-21 0,0 0 0,1 0 15,-1 0-15,0 0 0,0 0 0,0-21 16,22 0-16,-22 0 0,0 0 0</inkml:trace>
  <inkml:trace contextRef="#ctx0" brushRef="#br0" timeOffset="38900.44">11874 3916 0,'0'0'16,"22"-21"-16,-1 0 0,0-1 0,0 1 0,-21 0 16,0 0-16,0 0 0,0 0 0,0-1 15,0 1-15,0 0 0,0 0 16,-21 21-16,0-21 0,0 21 0,-1 0 15,1 0-15,0 0 0,0 0 16,-21 21-16,20 0 0,-20-21 0,21 42 16,-21-20-16,20-1 0,1 21 0,-21 0 15,21 22-15,0-22 0,-1 22 0,1-1 16,0-20-16,0 20 0,0 1 16,0-1-16,-1 1 0,1-1 0,0-21 15,21 22-15,0-22 0,0 1 0,0-1 16,0 0-16,0 1 0,0-22 0,21 21 15,0-21-15,1 0 0,-1 1 0,21-1 16,-21-21-16,22 0 0,-1 0 16,0 0-16,1 0 0,-1 0 15,21 0-15,-20-21 0,-1 21 0,22-43 16,-22 22-16,0 0 0,22 0 0</inkml:trace>
  <inkml:trace contextRef="#ctx0" brushRef="#br0" timeOffset="39672">12446 4382 0,'0'0'0,"0"-22"0,0-41 16,0 42-16,-21 21 0,0 0 16,-1-21-16,1 21 0,0 0 0,-21 0 15,21 0-15,-1 21 0,1 0 16,-21 0-16,21 0 0,0 0 0,-1 22 16,1-22-16,-21 21 0,42 1 15,-21-1-15,0-21 0,-1 21 0,22 1 16,-21-1-16,21-21 0,0 22 0,0-1 15,0-21-15,0 0 0,0 0 0,0 1 16,0-1-16,21-21 0,1 0 0,20 0 16,-21 0-16,0 0 0,0 0 0,22 0 15,-22 0-15,21-21 0,-21-1 16,1 1-16,20 0 0,-21 0 0,21 0 16,-20-22-16,-1 22 0,21-21 0,-21 21 15,0-22-15,-21 22 0,22-21 16,-22 0-16,21 20 0,-21 1 0,0 0 15,0 0-15,0 0 0,0 42 32,-21 0-17,21 0-15,-22 0 0,22 1 0,0-1 16,0 21-16,0-21 0,-21 22 0,21-22 16,0 21-16,0-21 0,0 22 0,0-22 15,0 0-15,0 0 0,0 0 16,21 0-16,-21 1 0,22-1 0,-1-21 15,0 0-15,0 0 0,0 0 16,22 0-16,-22 0 0,0 0 16,0 0-16,21-21 0,-20-1 0,20 1 15,-21-21-15,21 21 0,-20 0 0,20-22 16,0 1-16,-21 21 0,22-22 0,-22 1 16,21-21-16,-21 20 0,1-20 15,-1 20-15,0-20 0,0-1 0,0 22 16,0-21-16,1 20 0,-22 1 0,21 0 15,-21-1-15,21 22 0,-21 0 0,0 0 16,-21 42 15,0 0-31,21 21 0,-22 1 16,1-1-16,21 0 0,-21 1 16,0 20-16,21-20 0,-21 20 0,21-21 15,0 22-15,-21-22 0,21 1 0,-22-1 16,22 0-16,0 1 0,0-1 15,0-21-15,0 21 0,0-20 0,0 20 16,0-21-16,22-21 0,-1 21 0,0 0 16,0-21-16,0 0 0,0 0 0,1 0 15,-1 0-15,0 0 0,21 0 0,-21-21 16,1 0-16,-1 21 0,0-21 0,0 0 16,-21-22-16,21 22 0,-21 0 15,0 0-15</inkml:trace>
  <inkml:trace contextRef="#ctx0" brushRef="#br0" timeOffset="39876.19">12890 4445 0,'0'0'0,"-21"0"16,42 0-1,1 0-15,20-21 0,-21 21 16,0 0-16,22 0 0,-1 0 0,0 0 15,-21-21-15,22 21 0,-1 0 0,0 0 16,-20-21-16,20 21 0,-21 0 0,21 0 16,-20-22-16,-1 22 15,0 0-15,0-21 0</inkml:trace>
  <inkml:trace contextRef="#ctx0" brushRef="#br0" timeOffset="40216">14139 4339 0,'0'0'0,"0"-63"15,0 42-15,0-1 16,-21 1-16,21 0 0,-21 0 16,0 21-16,21-21 0,-21 0 0,-1 21 15,1 0-15,0 0 0,0 0 0,-21 0 16,42 21-16,-22 0 0,1 0 15,0 21-15,0-20 0,0 20 0,21-21 16,0 21-16,-21 1 0,-1-1 16,22-21-16,-21 22 0,21-1 0,0-21 15,0 21-15,0-20 0,0 20 0,0-21 16,0 0-16,21 0 0,1 1 0,-1-1 16,0-21-16,0 21 0,21-21 15,-20 0-15,20 0 0,-21 0 0,21 0 0,1 0 16,-22-21-16,21 21 0,1-21 15,-1-1-15,0 1 0,1-21 16,-1 21-16</inkml:trace>
  <inkml:trace contextRef="#ctx0" brushRef="#br0" timeOffset="40707.41">14732 3768 0,'0'0'15,"0"-21"-15,0-64 16,0 64-16,0 0 0,-21 21 0,0 0 15,-1 0-15,22 21 16,-21 0-16,0 21 0,21-21 0,0 22 16,0-1-16,-21 0 0,21 22 15,0-22-15,-21 22 0,21-1 0,0-20 16,0 20-16,0 1 0,-21-22 0,-1 21 16,22-20-16,0-1 0,-21 0 15,0 1-15,21-22 0,-21 21 0,21-21 16,0 22-16,-21-22 0,21 0 0,0 0 15,0 0-15,0-42 32,0 0-32,0 0 15,0 0-15,0 0 16,0-1-16,21 1 0,0-21 0,0 0 16,0 20-16,1-20 0,-1 0 0,0-1 15,21 1-15,-21 0 0,22 21 0,-22-22 16,21 22-16,1 0 0,-22 21 0,21 0 15,0 0-15,-20 0 0,20 21 0,-21 0 16,21 0-16,-20 22 0,-22-22 16,21 21-16,-21 1 0,0-1 0,0-21 15,0 21-15,0 1 0,-21-22 0,-1 21 16,22-21-16,-21 22 0,0-22 0,0 0 16,0 0-16,0-21 0,21 21 0,-22-21 15,22-21 16,0 0-31</inkml:trace>
  <inkml:trace contextRef="#ctx0" brushRef="#br0" timeOffset="42100.1">16954 3620 0,'0'0'0,"0"-22"16,0 1-16,0 0 0,0 0 0,0 0 16,0 0-1,-21 21-15,0 21 16,21 0 0,0 0-16,0 21 0,0-20 15,0 20-15,0 0 0,0 1 16,0-1-16,0 0 0,0 22 0,0-1 0,0 1 15,0-22-15,-21 22 0,21-1 16,-21 1-16,21-1 0,-21-21 0,21 22 16,-22-22-16,22 1 0,0-1 15,0 0-15,-21-21 0,21 22 0,0-22 16,-21-21-16,21 21 0,0 0 0,-21-21 31,21-21-31,0 0 0,0 0 16,0 0-16,0-1 0,0 1 15,0-21-15,0 21 0,0-22 0,0 1 16,21 21-16,0-21 0,-21-1 0,21 1 16,1 0-16,-1-1 0,21 22 15,-21-21-15,22 21 0,-1-22 0,-21 43 16,21-21-16,1 21 0,20 0 16,-20 0-16,-1 0 0,0 0 0,1 21 15,-1 0-15,0 1 0,-21 20 0,22-21 16,-22 0-16,0 22 0,0-1 0,-21-21 15,0 21-15,0-20 0,0 20 0,-21 0 16,-21-21-16,21 1 0,-22 20 16,-20-21-16,20 0 0,1 0 0,-21 1 15,20-1-15,1 0 0,0-21 16,-22 21-16,22-21 0,21 0 0,-22 0 16,22 0-16,-21 0 0,21 0 0,-1 0 15,1 0-15,21-21 16,-21 0-16,21 0 15,0-1-15,21 1 0,0 0 16,1 0-16,-1 0 0,0 0 0</inkml:trace>
  <inkml:trace contextRef="#ctx0" brushRef="#br0" timeOffset="42671.89">18055 3577 0,'0'0'0,"0"-42"16,0 21-16,-21 42 31,21 0-31,-21 0 16,21 0-16,-21 22 0,21-1 16,0 0-16,0 1 0,-22-1 0,22 0 15,0 22-15,0-22 0,-21 22 0,21-1 16,-21 1-16,0-1 0,21-20 0,-21 20 15,21 1-15,0-22 0,-21 0 16,21 1-16,0-1 0,-22-21 0,22 0 16,0 0-16,0 1 0,0-1 0,0 0 15,22-21 1,-1 0-16,0 0 0,0-21 0,0 0 16,0 21-16,1-22 0,-1 1 15,0-21-15</inkml:trace>
  <inkml:trace contextRef="#ctx0" brushRef="#br0" timeOffset="43135.63">18542 4043 0,'0'0'0,"0"-42"0,0 20 16,0 1-16,0 0 16,-21 21-16,0 0 0,-1 0 15,1 0-15,0 21 0,0-21 16,21 21-16,-21 1 0,0 20 0,-1-21 15,22 21-15,-21-20 0,0 20 0,21-21 16,0 21-16,-21 1 0,21-22 16,-21 21-16,21-21 0,0 22 15,0-22-15,0 0 0,0 0 0,0 0 16,0 1-16,21-22 0,0 21 0,0-21 16,0 0-16,1 0 0,-1 0 0,21 0 15,-21 0-15,0 0 0,22 0 16,-22 0-16,21-21 0,-21 21 0,1-22 15,-1 1-15,21 0 0,-21 0 16,0 0-16,-21-22 0,22 22 0,-22 0 16,0-21-16,0-1 0,0 22 0,0-21 15,0 0-15,0-1 0,-22 1 16,1 21-16,0 0 0,21-1 16,-21 1-16,0 0 0,0 21 0,-1 0 15,1 0-15,0 0 0,0 0 0,0 0 16,-22 0-16,22 21 0,0 0 15,0 1-15,0-1 0,21 0 16,0 0-16,0 0 0,0 0 16,0 1-16,0-1 0,21-21 15,0 0-15,0 0 0,0 0 0,22 0 16</inkml:trace>
  <inkml:trace contextRef="#ctx0" brushRef="#br0" timeOffset="43472.1">19389 3874 0,'0'0'0,"-22"0"16,1 0-16,0 0 15,0 21-15,0-21 0,0 21 0,-1 0 16,1 21-16,0-20 0,21 20 0,-21-21 15,0 21-15,0 1 0,21-1 0,0 0 16,0-20-16,-22 20 0,22 0 16,0 1-16,0-22 0,0 21 15,0-21-15,0 0 0,0 1 0,0-1 16,0 0-16,22 0 0,-22 0 0,21-21 16,0 21-16,0-21 0,0 0 0,0 0 15,22 0-15,-22 0 0,0 0 0,21 0 16,-20 0-16,20 0 0,-21-21 0,0 0 15,22 21-15,-22-21 0,21 0 16,-21 0-16,22-22 0</inkml:trace>
  <inkml:trace contextRef="#ctx0" brushRef="#br0" timeOffset="44323.83">20024 3408 0,'0'0'16,"0"21"0,0 0-16,0 0 0,-22 22 15,22-22-15,0 21 0,0 1 0,-21-1 16,21 21-16,-21-20 0,0 20 0,21-20 16,-21 20-16,21-21 0,-21 22 15,21-1-15,-22-20 0,22-1 16,0 0-16,-21 1 0,21-1 0,-21 0 15,21-20-15,-21 20 0,21-21 0,-21 0 16,21 0-16,0 1 0,0-1 16,0-42 15,0-1-15,0 1-16,0 0 0,21 0 15,-21 0-15,21-22 0,0 22 0,0-21 16,1 0-16,-1-1 0,0 1 15,0 21-15,21-22 0,-20 1 0,-1 0 16,21 21-16,-21-22 0,22 22 16,-22 0-16,0 0 0,21 21 0,-21 0 15,1 0-15,-1 0 0,0 0 0,0 0 16,-21 21-16,0 0 0,21 0 0,-21 0 16,0 1-16,0 20 0,0-21 0,-21 0 15,0 0-15,0 22 0,0-22 0,-1 0 16,-20 0-16,0 0 0,21-21 15,-22 22-15,22-22 0,-21 0 0,21 0 16,-1 0-16,1 0 0,0 0 0,0 0 16,0 0-16,21-22 15,-21 22-15,21-21 0,0 0 0,0 0 16,0 0-16,0 0 16,0-1-16,0 44 31,0-1-31,0 0 0,21 0 15,-21 0-15,0 22 0,0-22 0,0 21 16,21-21-16,-21 22 0,21-22 16,-21 0-16,0 0 0,21 0 0,-21 0 15,21 1-15,1-1 0,-22 0 0,21-21 16,0 21-16,0-21 0,0 0 0,22 0 16,-22 21-16,0-21 0,21 0 15,-21 0-15,22 0 0,-22 0 0,21 0 0,-21 0 16,1-21-16,-1 0 0,0 21 15,0-21-15,0 21 0,-21-21 16,0-1-16,21 1 0,1 0 16,-22 0-16,0 0 0,0 0 15,0-1-15,21 22 16,-21 22 15,-21-1-15,-1-21-16,1 21 0,0-21 0,0 21 15</inkml:trace>
  <inkml:trace contextRef="#ctx0" brushRef="#br0" timeOffset="54284.37">4127 7535 0,'0'0'0,"0"-21"0,0 0 0,0 0 0,0-21 16,22 20-16,-22-20 0,0 21 16,0 0-16,21 0 0,-21-22 0,0 22 15,21 0-15,-21 0 0,0 0 16,0 42 15,0 0-31,0 0 16,0 21-16,0-20 0,-21 20 15,0 0-15,21 1 0,0-1 0,-22 0 16,1 22-16,0-22 0,0 22 16,0-22-16,0 21 0,21 1 0,-22 21 15,1-22-15,0 1 0,0-1 0,0 1 16,21-22-16,0 21 0,0-20 0,0-1 16,0 0-16,0 1 0,0-22 15,0 21-15,0-21 0,21 1 16,0-22-16,0 21 0,0-21 15,1 0-15,-1 0 0,0 0 16,0 0-16,0 0 0,22 0 0,-22-21 16,0-1-16,0 22 0,21-21 0,-20 0 15,20 0-15,-21 0 0,0 0 0,0-1 16,-21 1-16,0 0 0,0 0 16,0 0-16,0 0 0</inkml:trace>
  <inkml:trace contextRef="#ctx0" brushRef="#br0" timeOffset="54503.38">3873 8213 0,'-21'0'0,"0"21"16,42-21 15,0-21-31,1 21 0,-1-21 0,0 21 16,0-22-16,0 1 0,22 21 15,-22-21-15,0 0 0,21 0 0,-21 21 16,1-21-16,20-1 0,-21 22 0,0-21 16,0 21-16,22-21 0,-22 21 15,0-21-15,21 21 0</inkml:trace>
  <inkml:trace contextRef="#ctx0" brushRef="#br0" timeOffset="54964.63">4784 7959 0,'0'-21'15,"0"-1"-15,0 1 0,0 0 16,0 0 0,21 21-16,0 0 15,-21-21-15,21 21 0,0 0 16,0 0-16,1 0 0,-1 0 15,0 21-15,0 0 0,0-21 16,22 42-16,-22-20 0,0-1 0,0 0 16,0 21-16,0 1 0,1-22 0,-1 21 15,-21 0-15,0-20 0,0 20 0,0 0 16,0-21-16,0 22 0,0-22 16,-21 0-16,-1 21 0,22-20 15,-21-1-15,0-21 0,21-21 31,0-1-15,0 1-16,0 0 0,0 0 16,0-21-16,0 20 0,0-20 0,21 21 15,-21-21-15,21-1 0,1 1 0,-22 21 16,21-22-16,-21 22 0,21 0 16,0 0-16,0-21 0,0 20 15,1 1-15,-1 0 0,0 21 16,0-21-16,0 21 0,0 0 15,1 0-15,-1 0 0,0 0 16</inkml:trace>
  <inkml:trace contextRef="#ctx0" brushRef="#br0" timeOffset="55715.2">5948 7726 0,'-21'0'15,"-1"0"1,1 21-16,21 0 0,0 0 16,-21 1-16,21-1 0,-21 0 15,21 0-15,0 21 0,0-20 0,0-1 16,0 21-16,0-21 0,0 0 0,0 22 16,0-22-16,0 0 0,0 0 0,0 0 15,0 1-15,0-1 16,0 0-16,21 0 0,0-21 0,0 0 15,1 0-15,-1 0 0,0 0 0,0 0 16,0 0-16,22 0 0,-22-21 0,0 21 16,0-21-16,21 0 0,-20-1 15,-1 1-15,0-21 0,0 21 0,0 0 16,0-22-16,1 22 0,-1-21 0,-21 21 16,0-1-16,21-20 0,-21 21 0,0 0 15,0 0-15,0-1 0,0 1 16,0 0-16,0 0 15,0 42 1,0 0 0,0 0-16,0 1 0,0-1 15,0 21-15,0-21 0,0 22 16,0-1-16,0 0 0,21 1 0,-21-1 16,0 21-16,0-20 0,21 20 0,0-20 15,-21 20-15,22 1 0,-1-1 0,-21 1 16,21-22-16,0 43 0,0-22 0,0 1 15,-21-1-15,22 1 0,-1-1 16,0 1-16,0-1 0,0 1 0,-21-1 16,0 1-16,21-22 0,-21 21 0,0 1 15,0-22-15,0 22 0,0-22 0,0 22 16,-21-22-16,0 0 0,0 1 16,0-22-16,-22 21 0,22-21 0,-21 0 15,21 1-15,-22-22 0,22 0 0,-21 0 16,21 0-16,0 0 0,-1 0 15,-20-22-15,42 1 0,-21-21 0,0 21 16,0-22-16,21 1 0,-22-21 0,22 20 16,0 1-16,0-22 0,-21 1 0,21-1 15,0 1-15,0-1 0,0 1 0,0-1 16,0-20-16,0-1 0,0 22 16,0-22-16,0 21 0,21-20 0,1 20 15,-1-20-15,0 20 0,0 1 0,21-1 16,-20 1-16,20-1 0,0 1 15,1-1-15,-1 1 0,0 20 16,1-20-16</inkml:trace>
  <inkml:trace contextRef="#ctx0" brushRef="#br0" timeOffset="56471.76">7937 6943 0,'0'0'0,"0"-21"15,-21-1-15,0 1 16,21 0-16,0 0 16,-21 21-16,0 0 15,0-21-15,-1 21 0,1 0 16,0 0-16,0 0 0,0 21 0,0 0 15,-22-21-15,22 21 0,0-21 16,-21 21-16,-1 1 0,22-22 0,-21 21 16,21 0-16,-1-21 0,1 21 0,-21 0 15,21 0-15,21 1 16,-21-1-16,21 0 16,0 21-1,21-42-15,0 21 0,0-21 16,0 22-16,22-22 0,-22 0 15,0 21-15,21-21 0,1 0 0,-22 21 16,21 0-16,-21-21 0,22 21 0,-22 0 16,21 1-16,-21-1 0,0 0 0,1 0 15,-22 0-15,0 0 0,0 1 16,0-1-16,0 0 0,-22 0 0,1 0 16,0 22-16,0-22 0,-21 0 0,-1 0 15,22 0-15,-21 0 0,-1 1 0,1-1 16,21 0-16,0-21 15,-22 0-15,22 0 0,0 0 16,21-21 0,0 0-16,0-1 15,21 1-15,0 21 16,1 0-16,-1-21 0,0 21 0,0 0 16,0 0-16,0 0 0,1 0 0,-1 0 15,0 0-15,0 0 0,-21 21 0,21 0 16,0 1-16,-21-1 0,22 0 15,-22 21-15,0 1 0,0-1 0,0 0 16,-22 1-16,1-1 0,0 0 0,0 1 16,0-1-16,0 0 0,-1 1 15,1-1-15,0-21 0,21 21 0,0-20 16,0-1-16,0 0 0,0 0 16,0 0-16,0-42 46,21 21-30</inkml:trace>
  <inkml:trace contextRef="#ctx0" brushRef="#br0" timeOffset="57267.31">8191 10520 0,'0'0'16,"-21"-42"-16,21 20 15,0 1-15,0 0 16,0 0-16,21 0 15,1 0-15,-1 21 0,0-22 16,0 1-16,0 0 0,0 21 16,1-21-16,-1 21 0,0 0 0,-21 21 31,0 0-31,0 0 16,-21 1-16,21-1 0,-43 0 0,22 21 15,0-21-15,-21 1 0,21 20 0,-1 0 16,-20-21-16,21 22 0,-21-22 0,20 0 15,1 21-15,0-20 0,21-1 16,0 0-16,0 0 0,0 0 0,0 0 16,0 1-16,0-1 0,21 0 15,0-21-15,1 0 16,-1 21-16,0-21 0,0 0 0,0 0 16,0 21-16,1-21 0,-1 0 15,0 0-15,0 0 0,0 0 0,0 21 16,1-21-16,-1 0 0,-21 22 15,21-1-15,-21 0 0,0 0 16,0 0-16,0 0 0,0 1 16,0-1-16,-21 21 0,0-21 0,-1 0 15,22 22-15,-21-1 0,0-21 16,0 0-16,0 22 0,0-22 0,-1 0 16,22 0-16,-21 0 0,0 1 15,0-1-15,0-21 0,0 21 16,-1-21-16,1 0 0,-21 0 0,21 0 15,-22 0-15,22 0 0,-21 0 0,21 0 16,-22 0-16,22-21 0,0 21 0,0-21 16,0 21-16,21-22 0,0 1 15,0 0-15,0-21 0,0 21 0,0-22 16,0 1-16,21 0 0</inkml:trace>
  <inkml:trace contextRef="#ctx0" brushRef="#br0" timeOffset="58171.73">7916 9186 0,'21'0'31,"22"0"-31,-22 0 0,21 0 16,1-21-16,-1 0 0,0 21 0,22-21 16,-22 21-16,22-21 15,-1 21-15,1-21 0,-1 21 0,-21-22 16,22 22-16,-22 0 0,22-21 0,-22 21 15,-21 0-15,22 0 0,-22 0 0,0 0 16,-42 0 15,0 0-31,-1 0 16,1 0-16,-21 21 0,21-21 0,0 22 16,-22-22-16,1 21 0,0-21 15,-1 21-15</inkml:trace>
  <inkml:trace contextRef="#ctx0" brushRef="#br0" timeOffset="58431.58">8001 9292 0,'0'21'0,"0"-42"0,0 64 0,0-22 31,21-21-31,0 0 16,0 0-16,22 0 0,-22 0 0,21 0 15,1 0-15,-1-21 0,0-1 0,1 22 16,20 0-16,-21-21 0,22 21 15,-1-21-15,1 21 0,-22 0 16,22-21-16,-22 21 0,22 0 0,-22 0 16,-21 0-16,21 0 0,-20 0 0,-1 0 0,-42 0 47,-1 0-47,1 0 0,0 21 0,-21-21 15,21 21-15,-22-21 0,1 21 0,-22-21 16</inkml:trace>
  <inkml:trace contextRef="#ctx0" brushRef="#br0" timeOffset="58639.46">7959 9589 0,'0'0'0,"-22"42"16,22-21 0,22-21-16,-1 0 0,0 0 15,0 0-15,21 0 0,1 0 0,-1 0 16,0-21-16,1 0 0,-1 21 15,22-21-15,-22-1 0,21 22 0,-20-21 16,-1 0-16,22 21 0,-43-21 0,21 21 16,0 0-16,-20-21 0,-1 21 0,0 0 15,0-21-15,0-1 0,0 1 16,1 21-16</inkml:trace>
  <inkml:trace contextRef="#ctx0" brushRef="#br0" timeOffset="59176.12">11726 7895 0,'0'0'0,"0"-21"16,0 42-1,0 0-15,0 1 0,0-1 16,0 0-16,-21 21 16,21-21-16,-21 22 0,21-1 0,0 0 15,-21 1-15,0-1 0,-1 0 0,1 1 16,0-1-16,0 0 0,0 1 0,-22-1 15,22 0-15,0 1 0,-21-22 0,21 21 16,-1-21-16,1 22 0,0-22 0,0 0 16,0 0-16,21 0 0,0 1 15,0-44 17,21 22-32,0-21 0,0 0 0,-21 0 15,21 0-15,1-22 0</inkml:trace>
  <inkml:trace contextRef="#ctx0" brushRef="#br0" timeOffset="59487.45">12107 7874 0,'21'-21'16,"-42"42"-1,0-21-15,21 21 16,-21 22-16,0-22 0,0 21 0,-1-21 15,-20 22-15,21-1 0,0 0 0,0 1 16,-1-1-16,1 21 0,-21-20 16,21-1-16,0 0 0,-1 22 15,-20-22-15,21 1 0,0-1 0,0 0 16,-1 1-16,1-1 0,0 0 0,0 1 16,0-22-16,0 0 0,21 0 0,0 0 15,0 0-15,-22 1 0,22-1 16,0-42 15,0-1-31,22 1 16,-1 0-16</inkml:trace>
  <inkml:trace contextRef="#ctx0" brushRef="#br0" timeOffset="60099.89">12954 8297 0,'0'-21'0,"0"0"15,0 0-15,0 0 0,0 0 16,0-1-16,21 22 0,0-21 16,-21 0-16,21 0 0,1 21 0,-1-21 15,0 21-15,0-21 0,0 21 0,0 0 16,1 0-16,-1 0 0,0 0 15,21 0-15,-21 0 0,1 0 0,20 21 16,-21 0-16,0 0 0,0 0 16,1 0-16,-1 22 0,0-22 0,0 21 15,-21-21-15,0 22 0,0-22 0,0 21 16,0 1-16,0-22 0,0 21 0,-21-21 16,0 0-16,21 22 0,-21-22 0,-1 0 15,22 0-15,-21-21 16,0 0-16,21-21 31,0 0-31,0 0 0,0 0 0,0-1 16,21 1-16,-21 0 0,21-21 0,1 21 15,-22-22-15,21 1 0,0 21 0,0-22 16,0 22-16,0-21 0,-21 21 0,22 0 16,-1-1-16,0 1 0,-21 0 15,21 21-15,0 0 16,0 0-1,1 0-15,-22 21 16,21-21-16</inkml:trace>
  <inkml:trace contextRef="#ctx0" brushRef="#br0" timeOffset="60368.73">14012 8065 0,'0'0'0,"0"21"47,0 0-47,-21 0 15,21 21-15,0-20 0,0-1 0,0 0 16,0 21-16,0-21 0,0 1 0,0 20 16,0-21-16,0 0 0,0 0 0,0 1 15,0-1-15,0 0 0,0 0 0,0 0 16,0-42 31,0 0-47,0 0 15</inkml:trace>
  <inkml:trace contextRef="#ctx0" brushRef="#br0" timeOffset="60694.16">14012 7768 0,'0'0'16,"-21"0"-16,0 21 16,21 1-16,0-1 15,21-21 1,0 0 0,0 0-16,1-21 15,-1 21-15,-21-22 0,21 1 16,-21 0-16,0 0 15,-21 21 1,0 0-16,-1 0 16,1 0-16,21 21 0,-21-21 0,0 21 15,0 0-15,21 1 0,0-1 16,0 0-16,0 0 16,0 0-16,0 0 0,0 1 15,21-22-15,0 21 16,0-21-16,0 0 0</inkml:trace>
  <inkml:trace contextRef="#ctx0" brushRef="#br0" timeOffset="61163.89">14690 8022 0,'0'0'0,"0"-21"16,-22 21-1,1-21 1,0 21-16,0 0 16,0 0-16,0 0 15,-1 21-15,1 0 0,21 0 16,-21 1-16,21-1 0,-21-21 0,21 21 16,0 0-16,0 0 0,0 0 0,0 1 15,0-1-15,0 0 16,0 0-16,21-21 0,0 21 0,0 0 15,1-21-15,-1 22 0,0-22 0,0 21 16,0-21-16,0 21 0,1-21 0,-1 21 16,0 0-16,0-21 0,-21 21 15,0 1-15,0-1 16,0 0-16,-21 0 16,-21-21-16,20 21 0,1-21 15,-21 21-15,21-21 0,-22 0 0,1 0 16,0 22-16,21-22 0,-22 0 15,22 0-15,-21 0 0,21 0 0,-1 0 16,1 0-16,0 0 16,21-22-1,21 22 1,-21-21-16,21 21 0,1-21 0,-1 21 16,0-21-16,0 0 0,0 0 15</inkml:trace>
  <inkml:trace contextRef="#ctx0" brushRef="#br0" timeOffset="62651.92">15092 7599 0,'-21'0'15,"-1"21"1,22 0-1,0 0-15,0 22 0,-21-22 16,21 0-16,0 21 0,0-20 16,0 20-16,0 0 0,0 1 0,0-1 15,0 0-15,0 1 0,0-1 16,0 21-16,0-20 0,0-1 0,0-21 16,0 22-16,0-1 0,0-21 0,0 21 15,0-20-15,0-1 0,0 0 0,0 0 16,0 0-16,0 0 15,0-42 17,0 0-32,0 0 15,0 0-15,0 0 0,0-1 16,0-20-16,0 21 0,0-21 16,21 20-16,1-20 0,-1 0 0,0 21 15,0-22-15,0 22 0,22 0 0,-22 0 16,0 0-16,21-1 0,-21 1 0,1 21 15,20 0-15,-21 0 0,0 0 0,0 0 16,1 0-16,-1 21 0,0-21 0,-21 22 16,0-1-16,0 0 0,0 0 15,0 0-15,-21 0 0,21 1 16,-21-22-16,-1 21 0,-20 0 0,21 0 16,0-21-16,-22 21 0,22-21 0,-21 0 15,21 0-15,0 0 0,-1 0 16,1 0-16,0 0 0,0 0 0,0 0 15,0 0-15,-1 0 16,22 21 0,0 1-1,0-1-15,0 0 16,0 0-16,22 0 16,-22 0-16,21 1 0,0-22 15,-21 21-15,21-21 0,0 21 0,-21 0 16,21-21-16,1 21 0,-1-21 15,0 21-15,0-21 0,0 0 0,22 0 16,-22 0-16,0 0 0,21 0 16,-21 0-16,22 0 0,-1 0 0,-21 0 15,0-21-15,22 0 0,-22 21 0,0-21 16,21 0-16,-20 0 0,-1-1 0,0 1 16,0 0-16,0 0 0,-21-21 15,21 20-15,1 1 0,-22-21 0,0 21 16,21 0-16,-21-1 0,21 1 0,-21 0 15,21 21-15,-21 21 32,0 0-17,0 1-15,-21-22 0,21 21 0,-21 0 16,21 0-16,0 0 0,-21 0 0,21 1 16,0-1-16,0 0 0,0 0 15,0 0-15,0 0 16,21 1-16,0-22 15,0 0-15,21 0 0,-20 0 16,-1 0-16,0 0 0,21 0 0,-21 0 16,1 0-16,-1-22 0,0 1 0,21 21 15,-21-21-15,1 0 0,-22 0 0,21 0 16,0-1-16,-21 1 0,0 0 0,21 0 16,-21-21-16,21 20 0,0 1 15,-21 0-15,0 0 0,0 0 31,0 42 1,0 0-32,0 0 0,0 0 15,-21 1-15,21-1 0,0 0 16,-21 0-16,21 0 0,0 22 0,0-22 16,0 21-16,0-21 0,0 22 0,0-1 15,21 0-15,0 1 0,-21 20 0,0-21 16,22 22-16,-22-22 0,21 22 0,-21-1 15,0 1-15,0-1 0,0 1 16,21-1-16,-21 22 0,0-22 0,0 1 0,0 21 16,0-22-16,0 1 0,0-1 15,0 22-15,0-22 0,0 1 16,-21-22-16,0 22 0,21-22 0,-22 0 16,1 1-16,0-1 0,0-21 0,0 21 15,-22-20-15,22-1 0,-21-21 0,21 21 16,-22 0-16,1-21 0,21 0 0,-21 0 15,-1 0-15,1 0 0,0 0 0,20 0 16,-20-21-16,0 0 0,21 0 0,-22-1 16,22-20-16,-21 21 0,21-21 15,-1-22-15,1 1 0,0-1 0,0 1 16,0-1-16,21-21 0,0 1 0,0-1 16,0 0-16,0 1 0,0-1 0,0 0 15,21 1-15,0-1 0,0 22 0,22-1 16,-22 1-16,21-1 0,-21 1 0,22 20 15,-1 1-15,0 21 0,1-22 0,-1 22 16,0-21-16,22 42 0,-22-21 0,0 0 16,1-1-16,-22 22 0,21 0 15,-21 0-15,1 0 0,-1 0 0,0-21 16,0 21-16,0 0 0</inkml:trace>
  <inkml:trace contextRef="#ctx0" brushRef="#br0" timeOffset="63292.19">17611 8467 0,'0'-21'16,"21"-1"-1,0 1-15,0 0 0,0 0 16,0 0-16,22-22 0,-22 22 0,0-21 16,21 0-16,-20-1 0,-1 1 0,21 0 15,-21-1-15,0 1 0,1 0 16,20-1-16,-42 1 0,21 21 16,-21 0-16,0-22 0,0 22 15,-21 21-15,-21 0 16,20 0-16,1 21 0,0 0 0,0 1 15,0-1-15,0 0 0,-1 0 0,22 21 16,0-20-16,0 20 0,0 0 16,0-21-16,0 22 0,22-22 0,-22 21 15,21 1-15,0-22 0,0 0 0,0 21 16,22-21-16,-22 1 0,0-1 0,0 0 16,0 0-16,-21 0 0,0 0 0,0 1 15,0-1-15,-21 0 16,0-21-16,0 0 15,0 0-15,-22 21 0,22-21 0,0 0 16,0 0-16,0 0 0,-1 0 16,1 0-16,0 0 0,0 0 0,0-21 15,21 0 1,0 0-16,21-1 16,0 1-16,0 0 0,0 21 15</inkml:trace>
  <inkml:trace contextRef="#ctx0" brushRef="#br0" timeOffset="63592.04">18732 7557 0,'0'0'0,"-21"21"31,0 0-31,21 21 0,-21-21 15,21 22-15,-21-22 0,21 21 0,-21 1 16,-1-1-16,22 21 0,-21-20 0,21-1 16,-21 22-16,0-22 0,21 21 0,0-20 15,-21-1-15,21 0 0,-21 1 0,21-22 16,0 0-16,0 0 16,0 0-16,0 1 0,0-1 0,21-21 15,0 0 1,0 0-16,0 0 15,-21-21-15,0-1 0,0 1 0,0 0 16,21 0-16</inkml:trace>
  <inkml:trace contextRef="#ctx0" brushRef="#br0" timeOffset="63779.93">18373 8107 0,'21'0'31,"0"0"-15,0 0-16,0 0 0,22-21 0,-22 21 16,0 0-16,21 0 0,-21-21 15,22 21-15,-22-22 0,21 22 0,-21-21 16,22 21-16,-22-21 0,0 21 0,0 0 16,0 0-16</inkml:trace>
  <inkml:trace contextRef="#ctx0" brushRef="#br0" timeOffset="64655.43">19304 8319 0,'21'0'0,"0"0"16,0 0-16,1 0 15,-22-22-15,21 1 16,0 0-16,-21 0 0,0 0 0,0 0 15,0-1-15,0 1 0,0 0 0,0 0 16,0-21-16,0 20 0,-21 1 0,0 0 16,-1 0-16,1 0 0,0 21 15,0 0-15,0 0 0,0 0 0,-1 0 16,1 0-16,0 21 0,0 0 0,0 0 16,0 0-16,-1 22 0,1-22 15,0 21-15,0 1 0,21-22 0,0 21 16,-21 0-16,21-20 0,0 20 0,0-21 15,0 0-15,0 0 0,0 22 0,0-22 16,21 0-16,0-21 0,0 0 16,0 0-16,1 0 0,-1 0 15,0 0-15,21 0 0,-21 0 16,1-21-16,-1 21 0,0-21 0,21 0 16,-21-1-16,1 1 0,-1 0 15,-21-21-15,21 21 0,0-1 0,-21-20 0,21 0 16,-21 21-16,0-22 0,0 22 15,21-21-15,-21 21 0,0-1 0,0 1 16,0 0-16,0 42 31,0 0-31,-21 1 16,21 20-16,0-21 0,0 0 0,0 0 16,0 22-16,0-22 0,0 0 0,0 21 15,0-20-15,0-1 0,0 0 0,0 0 16,0 0-16,21 0 0,1-21 15,-1 0-15,0 22 16,0-22-16,0 0 0,0 0 0,1 0 16,-1-22-16,0 22 0,0-21 15,0 0-15,0 0 0,22 0 0,-22 0 16,0-22-16,0 22 0,0-21 0,1-1 16,-22 1-16,21 0 0,0-1 0,-21-20 15,21 21-15,-21-22 0,0 22 0,0-1 16,0 1-16,0 0 0,0-1 0,0 1 15,0 21-15,0 0 0,0 0 16,0-1-16,0 44 16,0 20-1,0-21-15,0 0 0,-21 22 16,21-1-16,-21 0 0,21 1 0,-21-1 16,21 0-16,-22 22 0,22-22 0,0 0 15,0 1-15,0-1 0,0 0 16,0 1-16,0-1 0,0-21 0,0 0 15,0 1-15,0-1 0,0 0 0,0 0 16,22-21-16,-1 21 16,0-21-16,0 0 0,0 0 15,0-21-15,1 0 0,-1 0 16,0 21-16,-21-21 0,0-1 0,21-20 16,-21 21-16</inkml:trace>
  <inkml:trace contextRef="#ctx0" brushRef="#br0" timeOffset="64859.31">19748 7959 0,'0'0'15,"-21"0"-15,0 0 0,42 0 32,0 0-32,1 0 15,-1 0-15,0 0 0,0-21 0,21 21 16,-20 0-16,20 0 0,-21-22 0,0 22 15,0 0-15,22 0 0,-22-21 0,0 0 16,0 21-16,0-21 0,1 21 16,-1 0-16</inkml:trace>
  <inkml:trace contextRef="#ctx0" brushRef="#br0" timeOffset="65977">20341 8170 0,'0'0'0,"0"22"0,21-22 47,0 0-47,1-22 15,-1 22-15,0-21 0,0 0 0,0 21 16,0-21-16,1 0 0,-1 0 0,-21-1 15,0 1-15,0 0 0,0 0 0,0-21 16,0 20-16,0 1 0,0 0 16,-21 21-16,-1 0 15,1 0-15,0 0 0,0 0 16,0 21-16,0 0 0,21 1 0,-22-1 16,1 0-16,21 21 0,-21-21 0,21 22 15,0-22-15,0 21 0,0-21 0,0 22 16,0-22-16,0 0 0,0 0 15,0 0-15,0 1 0,21-1 0,0-21 16,1 0-16,20 21 0,-21-21 16,0 0-16,22 0 0,-22 0 0,21 0 15,0 0-15,-20-21 0,20 21 0,0-21 16,-21-1-16,22 22 0,-22-21 0,0 0 16,21 0-16,-20 0 0,-1 0 0,0-22 15,0 22-15,-21 0 0,0-21 0,21 20 16,-21 1-16,0-21 0,21 21 0,-21 0 15,0-1 1,0 44 0,0-1-1,-21 0-15,21 0 0,0 0 0,-21 0 16,21 22-16,0-22 0,0 0 0,0 0 16,0 22-16,-21-22 0,21 0 0,0 0 15,-21 0-15,21 0 0,0 1 0,0-1 16,0 0-16,0 0 31,0-42-15,0 0-1,0 0-15,0-1 16,0 1-16,0 0 0,0-21 0,21 21 16,-21-1-16,21-20 0,0 0 0,-21 21 15,21-22-15,1 1 0,-1 21 16,0-22-16,0 22 0,0 0 0,0 0 15,1 21-15,-1 0 0,0 0 0,0 0 16,0 21-16,0 0 0,1 0 16,-1 1-16,0-1 0,-21 21 0,0-21 15,21 22-15,-21-22 0,0 0 0,0 21 16,0-21-16,0 1 0,0-1 0,0 0 16,0 0-16,0 0 0,0 0 15,-21-21-15,21 22 0,-21-22 16,0 0-1,21-22 17,0 1-32,21 0 0,-21 0 15,21-21-15,0 20 0,0-20 0,0 0 16,1 21-16,20-22 0,-21 1 16,21 0-16,1-1 0,-1 22 0,0 0 15,1-21-15,-1 20 0,-21 22 0,22-21 16,-22 21-16,21 0 0,-21 0 0,0 21 15,-21 1-15,22-1 0,-22 0 16,21 0-16,-21 21 0,0-20 0,0 20 0,0 0 16,0 1-16,0-22 0,0 21 15,-21-21-15,-1 22 0,22-22 16,0 0-16,-21 0 0,21 0 0,-21 0 16,21 1-16,0-1 0,0-42 62,0-1-62,21 1 0</inkml:trace>
  <inkml:trace contextRef="#ctx0" brushRef="#br0" timeOffset="66377.77">22077 7980 0,'21'0'31,"0"0"-15,0 0-16,0 0 0,1 0 15,20 0-15,-21-21 0,0 21 0,0-21 16,1 21-16,-1-22 0,0 1 16,0 21-16,0-21 0,0 21 15,-21-21-15,22 0 0,-22 0 0,0-1 16,0 1-16,-22 21 15,1 0-15,0 0 16,0 0-16,-21 21 0,20-21 0,1 22 16,0-1-16,0 21 0,0-21 0,0 0 15,-1 22-15,22-22 0,-21 0 16,21 21-16,0-20 0,0-1 0,0 0 16,0 21-16,0-21 0,0 1 0,21-22 15,1 21-15,-1 0 0,0 0 16,0-21-16,0 0 0,0 0 0,1 0 15,-1 0-15,0 0 0,0 0 0,0 0 16,0 0-16,22-21 0,-22 0 0,21 0 16,-21 21-16,22-22 15,-22 1-15,0-21 0</inkml:trace>
  <inkml:trace contextRef="#ctx0" brushRef="#br0" timeOffset="66879.48">22754 7853 0,'0'-21'15,"0"42"-15,0-63 0,0 20 0,0 1 16,0 42 15,0 1-31,0-1 0,0 0 16,0 21-16,0-21 0,0 1 0,0 20 15,0-21-15,0 0 0,-21 22 0,21-22 16,0 0-16,-21 0 0,21 21 0,-21-20 16,21-1-16,0 0 15,-22 0-15,22 0 0,-21-21 16,21-21 31,0 0-47,0 0 0,0 0 15,21-1-15,1-20 0,-1 21 0,0-21 16,0-1-16,21 1 0,-20 0 0,-1-1 16,21 22-16,0-21 0,1-1 15,-1 22-15,-21 0 0,22 0 16,-1 0-16,-21 21 0,21 0 0,1 0 15,-22 0-15,0 21 0,0 0 0,0 0 16,1 0-16,-1 22 0,-21-22 0,0 21 16,0 1-16,0-1 0,0-21 0,0 21 15,0-20-15,-21 20 0,-1-21 16,1 21-16,21-20 0,-21-1 0,21 0 16,-21 0-16,21 0 0,-21-21 15,21 21-15,21-42 47,-21 0-47,21 21 16,0-21-16,-21 0 0,21 0 15,1-22-15,-1 22 0</inkml:trace>
  <inkml:trace contextRef="#ctx0" brushRef="#br0" timeOffset="67219.53">23918 7303 0,'0'0'15,"21"-43"-15,1 1 0,-22 0 0,21 20 0,-21-20 16,0 21-16,0 0 0,0 0 16,0-1-16,0 44 31,0-1-31,-21 0 16,-1 21-16,1 1 0,21-1 0,-21 0 15,0 22-15,0-1 0,0-20 16,-1 20-16,22 1 0,-21-1 0,0 1 15,0-1-15,0-21 0,0 22 0,-1-22 16,22 22-16,0-22 0,0 0 0,0-20 16,0 20-16,0-21 0,0 21 0,0-20 15,0-1-15,0 0 0,22 0 16,-1-21-16,0 0 16,0 0-16,0 0 0,0 0 15,1 0-15,-1 0 0,-21-21 16,21 21-16,0-21 0,0 0 0,0-1 15,1 1-15,-1 0 0,-21 0 0,21 0 16,0-22-16,-21 22 0</inkml:trace>
  <inkml:trace contextRef="#ctx0" brushRef="#br0" timeOffset="67515.36">23516 7641 0,'-21'0'0,"42"0"0,-84 0 0,41 0 15,22-21-15,22 21 32,-1 0-32,0 0 0,21-21 0,-21 21 15,22 0-15,20 0 0,-20-21 0,-1 21 16,21 0-16,-20 0 0,20-21 16,-20 21-16,-1 0 0,0 0 0,1 0 15,-1 0-15,0 0 0,1 0 0,-22 0 16,21-22-16,-21 22 0,0 0 0,1 0 15,-44 0 32,1 0-47,0 0 0,-21 0 0,-1 22 16,-20-22-16</inkml:trace>
  <inkml:trace contextRef="#ctx0" brushRef="#br0" timeOffset="68619.91">4170 13356 0,'0'0'0,"21"-21"0,0 0 0,-21 0 0,21 0 16,-21-1-16,0 1 0,0 0 16,0 0-16,-21 21 15,0 0-15,0 0 0,0 0 0,-22 0 16,1 0-16,0 0 0,-1 21 0,1 0 15,-22 0-15,22 1 0,-21 20 16,20-21-16,1 21 0,-22 22 0,22-22 16,21 22-16,-21-1 0,20-20 15,1 20-15,21 1 0,0-1 0,0-21 16,0 22-16,21-22 0,1 1 0,-1-1 16,21 0-16,-21-21 0,22 22 15,-22-22-15,21 0 0,-21 0 16,22 0-16,-1 1 0,-21-22 0,21 0 15,1 0-15,-1 0 0,0 0 0,1 0 16,-1-22-16,0 1 0,1 0 16,-1 0-16,0 0 0,1 0 0,-1-22 15</inkml:trace>
  <inkml:trace contextRef="#ctx0" brushRef="#br0" timeOffset="69395.47">4614 13674 0,'0'0'0,"0"-21"0,-21-1 0,0 1 0,0 0 15,0 21-15,-1 0 0,1 0 16,0 0-16,0 0 0,0 0 0,0 0 16,-1 21-16,1-21 0,0 43 15,0-22-15,21 0 0,0 21 0,0-21 16,0 22-16,0-1 0,0 0 0,0 1 16,0-1-16,0-21 0,0 22 15,0-22-15,0 21 0,21-21 0,0 0 16,0 1-16,-21-1 0,22-21 0,-1 0 15,0 0-15,0 0 16,0 0-16,0 0 0,1 0 0,-1 0 16,0-21-16,0-1 0,0 1 15,0 0-15,1 0 0,-1-21 0,0 20 16,-21 1-16,21-21 0,-21 0 16,21 20-16,-21-20 0,0 0 0,0-1 15,0 1-15,0 21 0,0-21 0,0 20 16,0 1-16,0 0 0,0 0 15,0 42 1,0 0-16,0 0 16,0 1-16,0 20 0,0-21 15,0 21-15,0 1 0,0-1 0,0-21 16,0 22-16,0-1 0,21 0 16,-21-21-16,22 1 0,-22 20 15,21-21-15,0 0 0,0 0 0,0-21 16,0 22-16,1-22 0,-1 0 0,21 0 15,-21 0-15,0 0 0,1-22 0,20 22 16,-21-21-16,0 0 0,22 0 16,-22 0-16,0-22 0,21 22 0,-21-21 15,1 0-15,-1 20 0,21-41 0,-21 21 16,0-1-16,-21-20 0,22 20 0,-1-20 16,-21 21-16,21-1 0,-21-20 15,0 20-15,0 1 0,0 0 16,0 21-16,0-1 0,0 1 0,0 0 15,0 0-15,-21 21 0,0 0 16,-1 0-16,1 21 0,0 0 16,21 22-16,-21-22 0,21 21 15,0 0-15,-21 1 0,21 20 16,0-20-16,0 20 0,0-21 0,0 22 16,0-22-16,0 1 0,0 20 0,0-21 15,0 1-15,21-1 0,0-21 0,-21 22 16,21-22-16,-21 0 0,21 0 15,1 0-15,-22 0 0,21-21 16,0 0-16,0 0 0,0 0 16,0 0-16,1 0 0,-1-21 0,0 21 15,0-21-15,-21 0 0,0 0 16,0 0-16,0-1 0</inkml:trace>
  <inkml:trace contextRef="#ctx0" brushRef="#br0" timeOffset="69595.35">5165 13737 0,'-22'0'16,"22"-21"-1,22 21 1,-1-21-16,0 21 0,0 0 16,21 0-16,-20-21 0,20 21 15,-21-21-15,21 21 0,1-22 0,-1 1 16,22 21-16,-22-21 0,0 0 0,22 0 15,-22 21-15,0-21 0,1-1 0,-1 22 16,0-21-16,1 0 0</inkml:trace>
  <inkml:trace contextRef="#ctx0" brushRef="#br0" timeOffset="69899.21">6498 13335 0,'0'0'0,"-21"0"0,0-21 0,-64 21 16,64 0-16,0 0 0,0 0 16,-1 0-16,1 0 0,0 0 15,0 21-15,21 0 0,-21 0 0,21 1 16,-21-1-16,21 0 0,0 21 0,0 1 16,0-1-16,0 0 0,0 1 0,0-1 15,0 0-15,0-21 0,0 22 16,0-1-16,0-21 0,21 22 0,0-22 15,0 0-15,0 0 0,0-21 0,1 0 16,20 21-16,-21-21 0,21 0 16,-20 0-16,20 0 0,0-21 0,1 0 15,-22 21-15,21-21 0,0 0 16,-20-22-16,20 22 0,-21 0 0,21-21 16</inkml:trace>
  <inkml:trace contextRef="#ctx0" brushRef="#br0" timeOffset="70396.48">6985 13123 0,'0'0'0,"0"-42"0,-21 21 0,21 0 0,-21 0 16,21-1-16,-22 22 15,1 22 1,21-1-16,0 0 16,0 21-16,0-21 0,0 22 0,0-1 15,0 0-15,21 1 0,-21-1 0,22 0 16,-22 1-16,0-22 0,0 21 0,21 1 15,-21-1-15,0 0 0,0 1 16,0-22-16,0 21 0,0-21 0,0 0 16,0 1-16,0-1 0,0 0 15,-21-21 17,21-21-32,0 0 0,0-1 15,0 1-15,0-21 0,0 21 16,0-22-16,0 1 0,21 0 0,0-1 15,21 1-15,-21 0 0,1-1 0,20 1 16,-21 21-16,21-21 0,1 20 16,-22 1-16,21 21 0,1 0 0,-22 0 15,21 0-15,0 21 0,-20 1 0,20-1 16,-21 0-16,0 21 0,0-21 0,1 22 16,-22-1-16,0 0 0,0 1 15,0-1-15,0 0 0,0 1 0,-22-1 16,1-21-16,0 22 0,21-22 0,-21 0 15,0 0-15,21 0 0,-21 0 16,21 1-16,0-44 31,0 1-15,0 0-16,21 0 0</inkml:trace>
  <inkml:trace contextRef="#ctx0" brushRef="#br0" timeOffset="71036.12">8530 12954 0,'0'-21'0,"0"42"0,0-63 0,0 21 16,0-1-16,0 1 0,-21 0 15,0 0-15,0 21 16,-1 0-16,1 0 0,-21 0 0,21 0 15,0 0-15,-22 0 0,22 21 16,-21-21-16,-1 21 0,22 0 0,-21 1 16,21-1-16,-22 21 0,22-21 0,0 0 15,0 1-15,21-1 0,0 0 16,0 0-16,0 0 16,21-21-16,0 21 0,0-21 0,1 0 15,-1 0-15,21 22 0,-21-1 16,22-21-16,-1 21 0,-21 0 0,21 0 15,-20-21-15,20 21 0,-21 1 0,21-1 16,-20 0-16,-1 0 0,-21 21 16,0-20-16,0-1 0,0 0 0,0 0 15,-21 21-15,21-20 0,-43-1 0,22 0 16,0 0-16,0 0 0,-22 0 0,22 1 16,0-1-16,-21-21 0,21 0 15,-1 0-15,1 0 0,21-21 31,0-1-31,0 1 0,21 0 16,1 0-16,-1 21 0,0-21 16,0 21-16,0 0 15,0 0-15,1 0 16,-22 21-16,21 0 0,-21 0 0,0 0 16,0 1-16,0 20 0,0-21 0,0 21 15,0 1-15,-21-1 0,-1 0 0,1-20 16,0 20-16,0 0 0,0 1 15,0-1-15,-1 0 0,22 1 0,-21-1 16,21-21-16,-21 21 0,21-20 0,0 20 16,0-21-16,0 0 0,0 0 0,0 1 15,21-1-15,0 0 0,1-21 0,-1 0 16,0 0-16,0 0 16,0 0-16,0 0 0</inkml:trace>
  <inkml:trace contextRef="#ctx0" brushRef="#br0" timeOffset="71599.97">8932 16023 0,'0'0'0,"-21"43"15,0-43-15,21-22 32,21 1-32,0 0 15,-21 0-15,0 0 0,21 21 0,-21-21 16,0-1-16,0 1 0,0 0 15,-21 0-15,0 21 0,0 0 16,0 0-16,0 0 0,-22 0 0,22 0 16,0 0-16,0 0 0,21 21 15,-21 0-15,21 0 0,0 1 0,0-1 16,0 21-16,0-21 0,0 22 16,0-22-16,21 21 0,0 0 0,0-20 15,0 20-15,0 0 0,22 1 0,-22-1 16,21 0-16,1-21 0,-22 22 0,21-1 15,-21 0-15,22 1 0,-22-1 0,21 0 16,-21 1-16,0-1 0,-21 0 0,0 1 16,0-22-16,0 21 0,0-21 15,0 1-15,0-1 0,-21 0 0,0 0 16,0 0-16,-21 0 0,20-21 16,1 22-16,-21-22 0,21 0 0,-22 21 15,22-21-15,-21 0 0,21 0 0,-22 0 16,22 0-16,0-21 0,-21 21 0,21-22 15,-1 1-15,1-21 0,21 21 16,-21-22-16,0 1 0,21-21 0</inkml:trace>
  <inkml:trace contextRef="#ctx0" brushRef="#br0" timeOffset="71999.59">8086 14838 0,'0'0'0,"21"0"31,0 0-31,0 0 0,21 0 15,1 0-15,-1 0 0,22-21 16,-1 21-16,1-21 0,20-1 0,1 22 0,0-21 16,-1 21-16,22-21 0,-21 0 15,-1 21-15,1-21 0,0 21 16,-22-21-16,1 21 0,-1 0 0,-20 0 16,-1-22-16,-21 22 0,0 0 0,0 0 15,-42 0 1,0 0-1,-21 0-15,21 0 0,-1 0 0,-20 0 16,21 0-16,-21 0 0,-1 22 0,1-1 16,0-21-16,-1 21 0,1 0 15,-22 0-15</inkml:trace>
  <inkml:trace contextRef="#ctx0" brushRef="#br0" timeOffset="72287.42">8255 15050 0,'0'0'0,"-21"21"0,21 0 15,21-21 1,0 0 0,21 0-16,-20 0 0,20 0 0,0-21 15,22 21-15,-1-21 0,1-1 0,-1 22 16,1-21-16,20 0 0,-20 21 16,21-21-16,-1 0 0,-20 0 0,-1 21 15,1-22-15,-1 1 0,1 21 16,-1-21-16,-20 21 0,-1-21 0,-21 21 15,21 0-15,-20 0 0,-1 0 0,-21 21 32,-21-21-32,-1 21 15,-20-21-15,21 21 0,0 1 0,-22-22 16,1 21-16,21 0 0,-21-21 0,-1 21 16,1 0-16,-22 0 0,22 1 0</inkml:trace>
  <inkml:trace contextRef="#ctx0" brushRef="#br0" timeOffset="72528.3">8234 15473 0,'0'0'0,"-43"21"16,1 0-16,0 0 0,21 1 0,-1-22 15,22 21-15,22-21 16,-1 0-16,0 0 16,21-21-16,-21-1 0,22 22 0,20-21 15,-20 0-15,20 0 0,1 21 0,20-21 16,-20 0-16,20-1 0,-20 1 0,21 0 15,-1 0-15,-20 0 0,20 0 16,-20-1-16,-22 1 0,22 21 0,-22-21 16,0 0-16,-20 21 0,-1-21 0,0 21 15,0 0-15,-21-21 0,21 21 0,-21-22 16,0 1-16,0 0 16,21 0-16</inkml:trace>
  <inkml:trace contextRef="#ctx0" brushRef="#br0" timeOffset="73029.57">12912 13208 0,'0'21'16,"0"0"-16,-22 22 0,1-22 15,0 21-15,0 1 0,-21-1 0,20 0 16,1 22-16,-21-1 0,21 1 16,-22-1-16,22 1 0,-21-1 0,21 1 15,-22-1-15,22-20 0,-21 20 0,21 1 16,0-1-16,-22-21 0,22 22 0,0-22 15,0 1-15,21-1 0,0 0 0,-21-21 16,21 1-16,0-1 0,21-21 16,0-21-1,0-1-15,0-20 0,0 21 16,1-21-16,20-1 0,-21 1 0,0 0 16,22-1-16</inkml:trace>
  <inkml:trace contextRef="#ctx0" brushRef="#br0" timeOffset="73315.81">13250 13166 0,'0'-43'0,"0"86"0,0-107 15,0 43-15,-21 21 32,0 21-32,0 0 0,21 22 15,-21-22-15,-1 21 0,1 1 16,-21-1-16,21 21 0,0-20 0,-22 20 15,22 1-15,-21-1 0,-1 22 0,22-22 16,-21 1-16,21-1 0,-22 1 0,22-1 16,-21 1-16,21-1 0,0-20 15,-22 20-15,22-20 0,0-1 0,0 0 16,21-21-16,0 1 0,0-1 0,0 0 16,0 0-16,0-42 15,0 0-15,21 0 16,0-1-16,-21 1 0</inkml:trace>
  <inkml:trace contextRef="#ctx0" brushRef="#br0" timeOffset="74072.69">14563 13102 0,'0'0'0,"21"-21"0,-21 0 0,0 0 0,0 0 16,21-1 0,0 22-16,-21 22 15,0 20-15,21-21 16,-21 0-16,21 22 0,-21-1 0,0-21 15,22 21-15,-22 1 0,0 20 0,0-20 16,0-1-16,0 21 0,0-20 0,0 20 16,0-20-16,0-1 0,0 21 15,-22-20-15,22-1 0,0 0 0,-21-20 16,21 20-16,-21-21 0,21 0 0,-21 0 16,21 1-16,-21-22 31,21-22-31,0 1 0,0 0 15,0 0-15,0 0 0,0-22 16,0 22-16,0-21 0,0 0 0,21-1 16,-21 1-16,21-22 0,0 22 15,22 0-15,-22-1 0,21 22 0,-21 0 16,22 0-16,-1 0 0,0 0 0,22 21 16,-22 0-16,0 0 0,1 0 15,-1 21-15,0 0 0,1 0 0,-1 21 16,-21-20-16,0 20 0,-21-21 0,0 21 15,0 1-15,0-22 0,0 21 0,0-21 16,0 22-16,-21-22 0,0 21 0,0-21 16,21 1-16,-21-1 0,0 0 15,21 0-15,0 0 0,-22-21 0,22-21 47,22 0-47,-22 0 16,21 0-16,0 21 0,0-22 0,21 1 15</inkml:trace>
  <inkml:trace contextRef="#ctx0" brushRef="#br0" timeOffset="75060.12">15938 13483 0,'0'-21'0,"0"42"0,0-63 0,0 21 0,0 0 0,0-1 16,0 1-16,-21 21 15,0 0-15,0-21 0,0 21 16,0 0-16,-1 0 0,1 0 16,0 21-16,0 0 0,0 1 15,0-1-15,-1 0 0,1 0 0,21 21 16,-21-20-16,0 20 0,21 0 0,0 1 16,-21-22-16,21 21 0,0 0 0,0 1 15,0-22-15,0 21 0,0-21 16,0 1-16,21-1 0,0 0 0,0-21 15,0 0-15,1 21 0,-1-21 16,0 0-16,0 0 0,0 0 0,0 0 16,1-21-16,20 21 0,-21-21 0,0 0 15,0-1-15,1 1 0,-22 0 0,21 0 16,0 0-16,0-22 0,0 22 16,-21-21-16,0 21 0,21-22 0,1 1 15,-22 21-15,0-21 0,0 20 0,0 1 16,0 0-16,0 0 0,0 42 31,0 0-31,0 0 16,0 1-16,0-1 0,0 21 15,0-21-15,0 0 0,0 22 16,0-22-16,0 0 0,0 21 0,21-20 16,0-1-16,-21 0 0,21-21 0,0 21 15,-21 0-15,21-21 0,1 0 0,20 0 16,-21 0-16,0 0 0,0 0 15,1 0-15,20 0 0,-21-21 0,0 0 16,0 21-16,22-21 0,-22 0 0,0-1 16,0 1-16,0 0 0,-21-21 0,22 21 15,-1-1-15,-21 1 0,21 0 0,-21-21 16,0 21-16,0-1 0,0 1 16,0 42 15,0 1-31,0-1 15,0 0-15,0 0 0,0 0 0,0 22 16,0-22-16,0 0 0,0 0 0,0 0 16,0 22-16,0-22 0,-21 0 0,21 0 15,0 21-15,-21-20 0,21-1 0,-22 0 16,22 0-16,-21-21 16,21-21 15,0 0-31,0 0 0,0-1 15,0 1-15,0 0 0,21 0 0,1-21 16,-22 20-16,21-20 0,0 21 16,0-21-16,0-1 0,22 22 15,-22-21-15,0 21 0,21-1 0,-21 1 16,1 0-16,20 21 0,-21-21 0,21 21 16,-20 0-16,20 0 0,-21 0 0,0 0 15,22 21-15,-22-21 0,0 21 0,0 22 16,0-22-16,0 0 0,1 21 0,-22-21 15,0 1-15,0 20 0,0-21 16,0 21-16,0-20 0,0-1 0,0 21 16,0-21-16,0 0 0,0 1 0,0-1 15,-22-21 1,22-21 15,22-1-31,-1 22 0,0-21 16,0 0-16</inkml:trace>
  <inkml:trace contextRef="#ctx0" brushRef="#br0" timeOffset="75663.77">17928 13589 0,'0'-21'0,"0"42"0,0-63 16,0 21-16,0-1 0,0 1 0,0 0 15,0 0-15,-21 0 0,0 0 0,0-1 16,-1 22-16,1 0 15,0 0-15,0 0 16,0 0-16,-22 22 0,22-1 0,0 0 16,0 0-16,0 0 0,-22 22 0,22-22 15,0 21-15,0-21 0,0 22 0,0-1 16,-1-21-16,1 21 0,21-20 0,0 20 16,0-21-16,0 0 0,0 0 15,0 1-15,21-22 0,1 21 0,-1-21 16,21 0-16,-21 0 0,0 0 15,1 0-15,-1 0 0,0 0 0,21-21 16,-21 21-16,1-22 0,-1 1 0,21 0 16,-21 0-16,0 0 0,1-22 15,-1 22-15,0-21 0,0 0 0,21-1 16,-20 1-16,-1 0 0,0-22 16,-21 22-16,21-22 0,0 22 0,-21-22 15,21 22-15,-21-21 0,0 20 0,0 1 16,0 0-16,0 20 0,0-20 0,0 21 15,0 0-15,-21 42 16,0 0 0,21 0-16,-21 22 0,21-22 15,0 21-15,-21 0 0,21 1 0,0 20 16,0-20-16,-21-1 0,21 0 0,0 22 16,0-22-16,0 0 0,0 1 15,0-1-15,0 0 0,0 1 0,21-1 16,-21-21-16,21 0 0,-21 22 0,0-22 15,21 0-15,0 0 0,0 0 16,1-21 0,-1 0-16,0 0 15,0-21-15,0 0 0,0 21 16,-21-21-16,22 0 0,-1 0 0,0-1 16,0-20-16,0 21 0,0-21 0</inkml:trace>
  <inkml:trace contextRef="#ctx0" brushRef="#br0" timeOffset="75972.6">18775 13039 0,'0'0'0,"21"-43"16,-21-41-16,0 41 15,0 22-15,0 0 0,-21 42 32,21 0-32,0 1 0,0-1 0,-21 0 15,21 21-15,-22 1 0,22-1 0,0 0 16,0 1-16,0-1 0,0 21 15,0-20-15,0-1 0,0 0 16,0 1-16,-21-1 0,21 0 0,-21 1 0,21-1 16,-21-21-16,21 22 0,0-22 15,0 0-15,0 0 0,0 0 0,-21 0 16,21 1-16,0-1 0,0 0 16,0-42 15,21 0-31,-21-1 15,0 1-15,21 0 0,0 0 0,-21 0 16,21 0-16,1-1 0</inkml:trace>
  <inkml:trace contextRef="#ctx0" brushRef="#br0" timeOffset="76347.89">18902 13462 0,'21'0'15,"0"0"1,0 0-16,0 0 15,1 0-15,-1 0 0,0 0 0,21 0 16,-21 0-16,22 0 0,-22 0 0,21-21 16,1 21-16,-22-21 0,21 21 0,-21-21 15,0 21-15,1-22 0,-1 22 0,-21-21 16,0 0-16,0 0 16,0 0-16,0 0 0,-21 21 15,-1 0-15,1 0 0,0 0 16,-21 0-16,21 0 0,-1 0 0,-20 21 15,21 0-15,-21 0 0,20 0 0,-20 22 16,21-22-16,0 21 0,0-21 0,-1 22 16,1-1-16,21-21 0,0 21 0,0-20 15,0-1-15,0 0 0,0 0 16,0 0-16,0 0 0,0 1 16,21-22-16,1 0 0,-22 21 0,21-21 15,0 0-15,0 0 0,0 0 0,22 0 16,-22 0-16,0 0 0,0-21 0,21 21 15,-20-22-15,20 1 0,-21 21 0,21-21 16,-20 0-16,20 0 0</inkml:trace>
  <inkml:trace contextRef="#ctx0" brushRef="#br0" timeOffset="77104.42">21061 13145 0,'21'0'15,"0"0"-15,0-22 0,0 22 16,22-21-16,-22 21 0,21-21 0,1 0 16,-1 0-16,0 0 0,1-22 15,-1 22-15,0 0 0,1-21 0,-1-1 16,-21 22-16,0-21 0,0 21 0,-21-22 15,0 22-15,0-21 0,0 21 16,0-1-16,-21 1 0,0 0 0,-21 21 16,21 0-16,-22 0 0,1 0 0,0 0 15,-1 0-15,1 0 0,0 21 0,-1-21 16,22 43-16,-21-22 0,21 0 0,-22 21 16,22 1-16,0-1 0,0 21 15,21-20-15,0-1 0,0 0 0,0 1 16,0-1-16,0 0 0,42 1 0,-21-22 15,0 0-15,22 0 0,-1 0 16,0 1-16,1-1 0,-1-21 0,0 0 16,22 21-16,-22-21 0,1 0 15,-1 0-15,0 0 0,1 0 0,-22 0 16,0 0-16,0-21 0,-21 0 16,-21-1-1,0 22-15,-22 0 0,1 0 0,21 0 16,-21 0-16,-1 0 0,-20 22 15,20-22-15,1 21 0,0 0 0,-1 0 16,1 0-16,21 0 0,-21 1 0,20 20 16,1-21-16,0 21 0,21-20 0,0 20 15,-21 0-15,21-21 0,0 22 16,0-22-16,0 0 0,21 21 0,0-20 16,0-1-16,1-21 0,-1 21 15,21 0-15,-21-21 0,22 0 0,-22 0 16,21 0-16,0 0 0,1 0 0,-1 0 15,0 0-15,1-21 0,-1 0 0,0 0 16,-20-1-16,20 1 0,0 0 0,-21-21 16</inkml:trace>
  <inkml:trace contextRef="#ctx0" brushRef="#br0" timeOffset="77344.28">22034 13250 0,'0'0'0,"22"0"15,-1 22 1,0-1-16,0 0 16,-21 0-16,21 0 0,0 0 0,1 1 15,-1-1-15,0 0 0,0 21 0,0-21 16,0 1-16,1-1 0,-1 0 16,-21 0-16,21 0 0,-21 0 15,21-21 1,0 0-1,-21-21 1,0 0-16</inkml:trace>
  <inkml:trace contextRef="#ctx0" brushRef="#br0" timeOffset="77609.13">22500 13250 0,'0'0'0,"0"-42"16,-21 42-16,0 0 0,0 0 15,-1 0-15,1 0 0,0 0 16,0 21-16,0-21 0,0 21 16,-1 1-16,1-1 0,0 0 0,0 0 15,0 21-15,0-20 0,21-1 16,-22 21-16,1 0 0,0-20 0,21-1 16,0 21-16,-21-21 0,21 22 0,-21-22 15,21 0-15,0 0 0,0 0 16,21-21-1,0 0-15,0 0 0,0 0 16,1 0-16,-1 0 0,0-21 0,0 0 16,0 21-16</inkml:trace>
  <inkml:trace contextRef="#ctx0" brushRef="#br0" timeOffset="77895.97">22902 13250 0,'0'0'0,"21"-42"15,-21 21-15,-21 21 16,0 0-16,0 0 16,0 0-16,0 21 0,-1 0 15,1 0-15,0 1 0,0-1 0,21 21 16,-21-21-16,0 0 0,21 22 16,0-22-16,0 21 0,-22-21 0,22 1 15,0 20-15,0-21 0,0 0 0,0 0 16,0 1-16,0-1 0,22-21 0,-22 21 15,21 0-15,0-21 0,0 0 0,0 0 16,0 0-16,1 0 0,20 0 16,-21 0-16,0-21 15,0 21-15,1-21 0,-1 0 0,21-1 16,-21 1-16,22 0 0,-22 0 0</inkml:trace>
  <inkml:trace contextRef="#ctx0" brushRef="#br0" timeOffset="78639.53">23220 13356 0,'0'0'0,"-21"0"0,-1 0 0,22 21 16,0 1-1,0-1 1,22-21-16,-22 21 16,21-21-16,0 0 0,21 0 15,-21 0-15,1 0 0,-1 0 16,21 0-16,-21 0 0,22-21 0,-1 21 15,-21-21-15,21 21 0,-20-22 0,-1 22 16,0-21-16,0 0 0,0 21 0,-21-21 16,0 0-16,0 0 0,0-1 15,0 1-15,-21 21 0,0 0 0,0 0 16,0 0-16,-1 0 0,1 0 16,0 0-16,0 0 0,0 21 0,0 1 15,-1-22-15,22 21 0,-21 21 0,21-21 16,-21 0-16,21 1 0,0-1 0,0 0 15,0 0-15,0 0 0,0 0 16,0 1-16,0-1 0,0 0 0,21-21 16,0 21-16,1-21 0,-1 0 15,0 0-15,0 0 0,0 0 0,0 0 16,22 0-16,-22 0 0,0 0 0,0-21 16,22 0-16,-22 21 0,0-21 0,0-1 15,0 1-15,-21 0 0,21 0 0,1 21 16,-22-21-16,21 0 0,-21-1 15,0 1-15,0 0 0,0 0 0,0 0 16,0 0-16,0-1 0,0 44 31,-21-1-15,21 21-16,0-21 0,0 0 16,0 22-16,0-22 0,0 21 15,0 1-15,0-1 0,0 0 0,0 22 16,0-22-16,0 0 0,0 22 0,21-1 15,-21-20-15,21 20 0,-21 1 0,0-22 16,0 22-16,0 20 0,0-20 0,0-1 16,0 1-16,0-1 0,0 1 0,0-1 15,0 1-15,0-1 0,0-20 16,-21 20-16,0-21 0,21 1 0,-22-1 16,1 0-16,21-20 0,-21 20 0,21-21 15,-21 0-15,0-21 0,21-21 31,0 0-31,0 0 16,0 0-16,0-1 0,0-20 0,0 21 16,0-21-16,0-1 0,21 1 0,-21-22 15,0 22-15,0-21 0,0-1 0,0 1 16</inkml:trace>
  <inkml:trace contextRef="#ctx0" brushRef="#br0" timeOffset="78944.37">23749 13631 0,'0'0'0,"0"-63"15,0 21-15,0-1 0,0 1 0,0 21 16,0-22-16,0 22 0,21 0 16,0 0-16,0 0 0,-21 0 0,22-1 15,20 1-15,-21 21 0,21 0 0,-20 0 16,20 0-16,0 0 0,-21 0 0,22 0 16,-1 21-16,-21 1 0,22-1 15,-22 0-15,0 21 0,0-21 0,-21 22 16,0-1-16,0 0 0,0-20 0,0 20 15,0-21-15,-21 21 0,0-20 0,0-1 16,-22 0-16,22 0 0,0 0 16,-21-21-16,20 21 0,1-21 0,-21 22 15,21-22-15,0 0 0,-1 0 16,22-22 15,22 22-31,-1-21 16,0 0-16,0 0 0,0 0 0</inkml:trace>
  <inkml:trace contextRef="#ctx0" brushRef="#br0" timeOffset="80363.73">24680 12806 0,'0'0'0,"0"-21"0,0 0 0,0 42 31,-21 0-31,0 0 0,21 21 16,-21 1-16,0-1 0,-1 0 0,22 1 16,-21 20-16,21-20 0,-21-1 0,0 21 15,21-20-15,0 20 0,0-20 16,0-1-16,0 21 0,0-41 0,0 20 16,0 0-16,0-21 0,0 1 0,0 20 15,21-21-15,0 0 0,0-21 16,1 0-16,-1 0 0,21 0 15,-21 0-15,0 0 0,22-21 0,-22 0 16,21 0-16,-21 0 0,22-1 16,-22 1-16,0-21 0,21 21 0,-20 0 15,-1-22-15,0 22 0,0 0 0,-21 0 16,0 0-16,21-1 0,-21 1 0,0 42 47,-21 1-47,21-1 0,-21 0 0,21 21 15,0-21-15,-21 1 0,21-1 0,0 21 16,-21-21-16,21 0 0,0 1 16,0-1-16,0 0 0,0 0 15,0 0-15,21-21 16,0 21-16,0-21 0,0 0 16,0 0-16,1 0 0,-1 0 0,0 0 15,0-21-15,0 21 0,0-21 0,1 0 16,-1 0-16,21 0 0,-21-1 0,0 1 15,1-21-15,-1 21 0,0 0 16,0-1-16,0-20 0,0 42 0,-21-21 16,0 0-16,0 42 31,0 0-15,-21 0-16,21 0 0,0 1 15,-21-1-15,21 0 0,-21 0 0,21 0 16,0 0-16,0 1 0,0-1 0,0 0 15,0 0-15,0 0 16,21-21-16,0 0 0,0 0 16,1 0-16,-1 0 15,0 0-15,0-21 0,0 0 16,0 0-16,-21 0 16,0-1-16,0 1 0,0 0 0,0-21 15,0 21-15,0-1 0,0 1 0,-21 0 16,21 0-16,-21 21 15,0 0-15,0 0 0,0-21 16,-1 21-16,1 0 16,0 0-16,42 0 31,22-21-31,-22 21 0,0-22 16,0 22-16,21-21 0,-20 21 15,20 0-15,0-21 0,-21 21 0,22 0 16,-22-21-16,21 21 0,-21 0 0,1 0 15,-1 0-15,0 0 0,0 0 0,-21 21 16,21-21-16,-21 21 0,0 0 16,0 1-16,0-1 15,0 0-15,0 0 0,0 0 0,0 0 16,0 22-16,0-22 0,0 0 0,0 0 16,0 22-16,0-22 0,0 0 0,0 0 15,0 0-15,0 0 0,-21 1 0,21-1 16,-21 0-16,0-21 15,21 21-15,-21-21 0,21-21 32,0 0-17,0 0-15,0-1 0,21 1 16,-21 0-16,21 0 0,0-21 16,0-1-16,22 22 0,-22-21 15,21-1-15,-21 1 0,22 21 0,-1-21 16,0-1-16,-21 22 0,22 0 0,-1-21 15,-21 42-15,22-22 0,-22 1 0,0 21 16,0 0-16,0 0 0,-21 21 16,0 1-16,0-1 0,0 0 15,0 21-15,0-21 0,0 1 0,0 20 16,0 0-16,0-21 0,0 22 0,0-22 16,0 21-16,0-21 0,21 1 0,-21 20 15,22-21-15,-22 0 0,21 0 0,0-21 16,-21 22-16,21-1 0,0-21 15,0 0-15,1 0 0,-1 0 16,0 0-16,0 0 0,0 0 0,0 0 16,22-21-16,-22-1 0,0 1 0,0 0 15,22 0-15,-22-21 0,0 20 0,0-20 16,21 21-16,-20-21 0,-1 20 16,0-20-16,-21 21 0,21 0 0,-21 0 15,21 21-15,-21-22 0,0 1 0,0 0 16,0 0-1,-21 21-15,0 0 16,0-21-16,0 0 0,-1 21 16,1-22-16,0 22 0</inkml:trace>
  <inkml:trace contextRef="#ctx0" brushRef="#br0" timeOffset="80639.57">26098 12552 0,'0'0'0,"-21"0"16,21-21-16,-21 21 15,0 0 16,0 0 1,0 0-17,-1 21 1,1-21-16</inkml:trace>
  <inkml:trace contextRef="#ctx0" brushRef="#br0" timeOffset="80907.42">24765 13060 0,'0'0'16,"-21"0"-16,0 21 0,42-21 16,0 0-1,0-21-15,0 21 0,22 0 0,-22 0 16,0 0-16,21 0 0,-21-21 15,1 21-15,-1 0 0,0 0 0,0 0 16,0 0-16,0 0 0,-42 0 31,0 0-15,0 0-16,-21 0 0,-1 0 0,1 21 16,-22-21-16,1 21 0</inkml:trace>
  <inkml:trace contextRef="#ctx0" brushRef="#br0" timeOffset="85384">3302 5863 0,'0'0'0,"-21"0"0,0 0 15,-1 0-15,1 0 0,0 0 16,0 0 0,0 0-16,0 0 15,42 0 32,0 0-47,0 0 0,21 0 0,1 0 16,-1 0-16,0 0 0,22 0 0,-1 0 15,1-21-15,21 21 0,-22 0 16,22-21-16,-22 21 0,22 0 0,0-21 16,-1 21-16,1-21 0,0 21 15,20 0-15,1-22 0,0 1 0,0 21 16,0-21-16,0 21 0,-1-21 16,1 0-16,0 0 0,0 21 0,0-22 15,21 1-15,-21 0 0,-1 21 0,1-21 16,-21 0-16,21 0 15,-22 21-15,1-22 0,0 1 0,-1 21 16,-20-21-16,21 21 0,-22 0 0,22-21 16,-43 21-16,22 0 0,-22-21 15,0 21-15,-21 0 0,1 0 0,-1 0 16,0 0-16,0 0 0,-21-21 109,0-1-93</inkml:trace>
  <inkml:trace contextRef="#ctx0" brushRef="#br0" timeOffset="86635.72">11536 5503 0,'0'0'0,"-21"22"0,-1-22 0,1 0 16,0 0-16,0 0 15,42 0 32,0 0-47,0 0 16,1 0-16,-1 0 0,0 0 16,0 0-16,0 0 0,0 0 0,22 0 15,-22 0-15,21 0 0,1 0 16,-1 0-16,0 0 0,22 0 15,-22 0-15,22-22 0,-1 22 0,1-21 16,-1 21-16,-21 0 0,22 0 16,-1-21-16,1 21 0,-1 0 0,1 0 15,-1-21-15,22 21 0,-21 0 0,20-21 16,1 21-16,21 0 0,0-21 0,-22-1 16,22 22-16,0-21 0,-21 21 15,20-21-15,1 21 0,21-21 0,-21 21 16,21-21-16,-21 21 0,21-21 0,-21-1 15,0 22-15,21-21 0,0 21 16,0-21-16,0 0 0,21 21 0,-21-21 16,0 21-16,0-21 0,21 21 15,-21-22-15,21 1 0,0 21 16,0-21-16,1 21 0,-22-21 0,21 0 16,0 21-16,0-21 0,0-1 0,-21 22 15,21-21-15,1 0 0,-22 21 16,0-21-16,0 0 0,21 21 0,-21 0 15,0 0-15,0-21 0,0-1 0,-21 22 16,-1 0-16,1-21 0,-21 21 16,21 0-16,-22 0 0,-20 0 0,21-21 15,-22 21-15,1 0 0,-22 0 16,0 0-16,-21 0 0,1 0 0,-1 0 16,-21-21-1,-21 42 48,-1-21-63,1 21 0,0-21 15,-21 21-15,-1-21 0,1 22 16</inkml:trace>
  <inkml:trace contextRef="#ctx0" brushRef="#br0" timeOffset="90467.98">13758 8911 0,'0'0'0,"-21"0"16,-21 0-16,21 0 0,-1 21 0,1-21 16,0 0-16,0 0 0,0 0 15,21 22 32,21-22-47,0 0 16,0 0-16,0 0 0,22 0 0,-1 0 15,0 0-15,22 0 0,-1-22 0,1 1 16,21 21-16,-22-21 0,22 21 16,-1-21-16,1 21 0,0-21 0,-1 0 15,1 21-15,-21-22 0,20 22 0,1-21 16,21 21-16,-22-21 0,1 21 0,0-21 15,-1 21-15,-20-21 0,21 21 16,-22 0-16,-21-21 0,22 21 0,-22 0 16,-21 0-16,1 0 0,-1 0 15,0 0-15,-42 0 32,0 0-32,-1 0 0,1 0 15,0 21-15,0-21 0,0 21 0,0-21 16,-1 0-16,1 0 0,0 0 0,-21 0 15,21 21-15,-22-21 0,1 21 16,0-21-16</inkml:trace>
  <inkml:trace contextRef="#ctx0" brushRef="#br0" timeOffset="90795.79">13568 9144 0,'0'0'0,"-21"0"0,-43 21 16,106-21 15,-20 0-31,-1 0 0,21 0 0,0 0 16,22 0-16,-1 0 0,1-21 16,-1 21-16,1-21 0,21 0 0,-1 21 15,1-21-15,0-1 0,-1 22 0,1-21 16,0 0-16,-1 21 0,1-21 15,0 0-15,-1 21 0,1-21 0,-22-1 16,1 22-16,21-21 0,-22 21 0,-21 0 16,22-21-16,-22 21 0,1 0 15,-22 0-15,21-21 0,-21 21 16,-42 0 0,0 0-1</inkml:trace>
  <inkml:trace contextRef="#ctx0" brushRef="#br0" timeOffset="91619.92">18627 8467 0,'-22'0'0,"44"0"0,-65 0 15,22 0-15,0 0 0,0 0 0,0 0 16,-1 0-16,1 0 0,0 0 16,0 0-16,0 0 15,0 0-15,21 21 0,-22-21 16,22 21-1,22-21 1,-1 0-16,0 0 0,21 0 16,1 0-16,-1 0 0,21 0 15,1 0-15,-1 0 0,22 0 16,0 0-16,-1 0 0,22 0 0,0 0 16,0 0-16,21 0 0,-21-21 0,21 21 15,0-21-15,-21 21 0,21 0 0,0 0 16,21-21-16,-21 21 0,21 0 0,-21-22 15,0 22-15,0-21 0,21 21 16,-21-21-16,0 21 0,0 0 0,0-21 16,0 21-16,-21 0 0,21-21 0,-21 21 15,-22-21-15,1 21 0,0 0 0,-1 0 16,-20 0-16,-1-22 0,-20 22 0,-1 0 16,0 0-16,-20 0 15,-1 0-15,-42 0 31,-1 0-31,1 0 0,-21 0 0,21 0 16,-22 0-16,-20 0 0,21 0 16,-22 0-16,1 0 0,-1 0 0,-21 22 15</inkml:trace>
  <inkml:trace contextRef="#ctx0" brushRef="#br0" timeOffset="92132.56">18415 8911 0,'0'0'0,"-21"0"0,0 0 0,-1 0 15,22 21 1,22-21 0,20 0-16,-21 0 0,0 0 15,22 0-15,20 0 0,-21-21 16,43 21-16,-21-21 0,20 21 0,1-21 16,21 0-16,0 21 0,21-21 0,0 21 15,0-22-15,0 1 0,21 21 16,-21-21-16,0 21 0,21-21 0,-21 21 15,0-21-15,0 21 0,0-21 0,0 21 16,-21-22-16,0 22 0,-1-21 0,-20 21 16,21-21-16,-21 21 0,-22 0 0,22-21 15,-22 21-15,1 0 0,-22 0 16,0-21-16,1 21 0,-1 0 16,0 0-16,-20 0 0,-1 0 0,21 0 15,-21 0-15,0 0 0,1 0 16,-1 0-16,0 0 31,-21-21-15,-21 21-1,0 0-15,-1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5:57:14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614 0,'21'0'32,"0"0"-32,1 0 15,-1 0 1,0 0 15,-42 0 32,0 0-63,21 21 15</inkml:trace>
  <inkml:trace contextRef="#ctx0" brushRef="#br0" timeOffset="1760.28">4254 741 0,'22'0'31,"-1"0"-31,0-21 16,0 21-16,0-21 15,0 21-15,1-22 0,-1 1 0,0 21 16,0-21-16,-21 0 0,21 0 0,0 21 16,-21-21-16,0-1 15,0 1-15,0 0 0,0 0 0,0 0 16,0 0-16,-21-1 15,-21 22-15,21-21 0,0 21 16,-22 0-16,22 0 0,-21 0 0,-1 21 16,22-21-16,-21 22 0,-22 20 15,22-21-15,21 0 0,0 0 16,-22 43-16,22-43 16,0 0-16,0 0 0,21 22 0,0-22 15,0 0-15,0 0 0,0 0 0,0 1 16,0-1-16,21 0 0,0 0 15,0 0-15,1 0 0,-1-21 16,0 22-16,0-1 0,0-21 0,22 21 16,-22-21-16,0 21 0,21-21 15,-21 21-15,1-21 0,20 21 0,-21 1 16,0-22-16,0 21 0,1 0 16,-1 0-16,0 0 0,0 0 15,-21 1-15,21-1 0,-21 0 0,0 0 16,0 0-16,-21 0 0,0 1 15,0-1-15,0 0 0,-22-21 0,22 21 16,-21 0-16,21 0 0,-22 1 0,1-22 16,21 21-16,-22-21 0,1 0 15,0 0-15,21 0 0,-22 0 0,22 0 16,-21 0-16,21 0 0,-1 0 0,1-21 16,0-1-16,0 22 0,0-21 15,0 0-15,-1 0 0,22 0 0,-21 21 16,21-21-16,0-1 0,21 22 47,1 0-47,-1 22 0,-21-1 15,21 0-15,0 0 16,-21 0-16,21-21 0,0 21 0,-21 1 16,22-1-16,-1 0 0,0 0 15,0 0-15,0-21 0,0 21 16,1-21-16,-1 0 0,0 22 0,0-22 15,0 0-15,0 0 0,22 0 0,-22 0 16,21 0-16,-21-22 0,22 22 16,-1-21-16,-21 0 0,22 21 15,-1-21-15,-21 0 0,21 0 0,-20-1 16,-1 1-16,0 0 0,0 0 16,0 0-16,0 0 0,-21-1 0,0 1 15,22 0-15,-1 0 0,-21 0 16,0 42 15,0 0-15,0 0-16,0 0 15,0 1-15,0-1 0,0 0 16,0 0-16,0 0 16,0 0-16,21 1 15,-21-1-15,21-21 0,0 0 16,0 0-16,1 0 0,-1 0 15,0 0-15,0 0 0,0 0 16,0 0-16,1 0 0,-1 0 0,0-21 16,0 21-16,0-22 0,0 1 0,1 21 15,20-42 1,-42 21-16,21 0 0,-21-1 0,21 1 16,-21 0-16,0 0 0,21 0 0,-21 0 15,0-1-15,22 22 16,-22-21-16,0 42 47,0 1-47,0-1 15,0 0-15,-22 0 0,22 21 16,0-20-16,-21-1 0,21 21 0,0-21 16,-21 22-16,21-1 0,0 21 15,0-20-15,0 20 0,0 1 0,0-1 16,0 1-16,0-1 0,0 1 0,0-1 15,0 1-15,0-1 0,0 1 16,0 20-16,0-20 0,0-1 16,0 22-16,21-21 0,-21-1 0,0 1 0,0-1 15,0 1-15,0-1 0,0-21 16,0 22-16,-21-22 0,0 1 0,21-1 16,-21 21-16,0-20 0,-1-22 15,1 21-15,0 1 0,0-22 0,0 21 16,0-21-16,-1 0 0,-20 1 0,21-1 15,-21-21-15,20 0 0,-20 0 0,0 0 16,-1 0-16,-20 0 0,21-21 0,-1-1 16,-20 1-16,20 0 0,1-21 15,0-1-15,-1 1 0,1 0 16,0-1-16,-1 1 0,1-21 0,21 20 16,-21-20-16,20-1 0,1 1 0,21-1 15,0 1-15,-21-1 0,21 1 0,0-1 16,0 1-16,0-1 0,21 1 15,-21 20-15,21-20 0,1 21 0,20-1 16,-21-20-16,21 20 0,-20 1 0,20 0 16,-21 21-16,21-22 0,1 1 15,-22 21-15,21 0 0,-21-22 0,1 22 16,20 0-16,-21 0 0,0 0 0,0 21 16,1-22-16,-1 1 15,0 0-15,0 21 0</inkml:trace>
  <inkml:trace contextRef="#ctx0" brushRef="#br0" timeOffset="2323.94">5101 1397 0,'0'-21'15,"0"42"16,0 0-15,0 0-16,0 1 16,0-1-16,0 0 0,0 21 15,0-21-15,0 1 0,0-1 0,0 21 16,0-21-16,0 0 0,0 1 0,0-1 16,0 0-16,0 0 15,0 0-15,0-42 31,0 0-15,0 0-16,0-22 0,0 22 16,0 0-16,0-21 0,0 21 0,0-22 15,0 22-15,21-21 0,0 21 16,-21-22-16,22 22 0,-1 0 16,0 0-16,0 0 0,21-1 0,-20 1 15,20 0-15,-21 21 0,0 0 0,22 0 16,-22 0-16,0 0 0,0 21 15,0 0-15,0 1 0,1-1 0,-1 0 16,0 0-16,-21 0 0,0 0 0,0 22 16,0-22-16,0 0 0,0 21 15,0-20-15,0-1 0,0 0 0,0 0 16,0 0-16,0 0 0,0 1 0,-21-1 16,21-42 30,0-1-30,0 1-16,0-21 16,21 21-16,-21 0 0,21-1 0</inkml:trace>
  <inkml:trace contextRef="#ctx0" brushRef="#br0" timeOffset="2675.25">5969 826 0,'0'0'0,"0"-22"0,0 1 16,-21 21-1,21 21 1,0 1-16,0-1 16,-21 0-16,21 21 0,0-21 0,-22 22 15,22-1-15,0 0 0,0 1 0,0-1 16,0 0-16,-21 1 0,21-1 15,0 0-15,-21 1 0,21-1 0,0-21 16,0 22-16,0-22 0,0 21 0,0-21 16,0 0-16,0 1 0,0-1 0,0 0 15,0 0-15,0 0 16,0 0-16,21-21 16,0 0-16,1 0 0,-1 0 15,0-21 1,0 0-16,-21 0 0,0 0 15,21 0-15,-21-1 0,21 1 0,-21 0 16,0 0-16</inkml:trace>
  <inkml:trace contextRef="#ctx0" brushRef="#br0" timeOffset="2931.1">5821 1334 0,'0'0'0,"-21"0"15,-1 0-15,1 0 16,42 0 15,1 0-31,-1 0 0,0 0 16,0 0-16,21 0 0,-20 0 0,-1-22 15,21 1-15,-21 21 0,22 0 0,-22-21 16,0 21-16,0 0 0,0 0 16,0-21-16,1 21 0,-1 0 15</inkml:trace>
  <inkml:trace contextRef="#ctx0" brushRef="#br0" timeOffset="4083.89">6604 1418 0,'0'-21'15,"21"21"1,-21-21-16,0 0 0,0 0 16,0-1-16,0 1 15,0 0-15,0 0 0,0 0 16,-21 0-16,0 21 0,0 0 15,21-22-15,-22 22 16,1 0-16,0 0 0,0 0 0,0 0 16,21 22-16,-21-1 0,-1-21 0,1 21 15,21 21-15,-21-21 0,0 1 16,0-1-16,21 0 0,-21 21 0,21-21 16,-22 1-16,22 20 0,-21-21 0,21 0 15,0 0-15,0 22 16,0-22-16,0 0 0,0 0 15,21 0-15,1-21 0,-1 0 16,0 0-16,0 0 16,0 0-16,0 0 0,1-21 0,-1 21 15,-21-21-15,21 0 0,0 0 0,-21 0 16,21-1-16,-21 1 0,21 0 0,-21 0 16,22 0-16,-22 0 0,0-1 15,0 1-15,0 0 0,0 0 0,0 0 16,0 0-16,0 42 31,0 0-15,0 0-16,0 0 0,0 0 15,0 1-15,0-1 0,0 0 0,0 0 16,0 0-16,0 0 0,0 1 16,0-1-16,21 0 0,-21 0 0,21-21 15,0 21-15,-21 0 0,21-21 0,0 0 16,1 0-16,-1 0 15,0 0-15,0 0 16,0-21-16,0 0 16,1 0-16,-22 0 0,21 0 15,0-1-15,0 1 0,0-21 0,0 21 16,1 0-16,-1-1 0,0-20 16,0 21-16,0 0 0,0 0 0,1 21 15,-1-22-15,0 22 0,0 0 16,0 0-16,0 0 0,1 0 0,-1 0 15,0 0-15,-21 22 0,21-1 16,-21 0-16,0 0 0,0 0 16,0 0-16,0 1 0,0-1 0,0 0 15,0 0-15,0 0 0,-21 0 0,0 1 16,21-1-16,-21 0 0,-1 0 16,1 0-16,0 0 0,21 1 15,-21-22-15,0 0 0,21 21 16,0-42 15,21 21-15,0-22-16,0 1 0,0 0 0,-21 0 15,22 0-15,-1 0 0,0-1 16,0 1-16,-21 0 0,21-21 0,0 21 16,1-1-16,-1 1 0,-21 0 0,21 0 15,-21 0-15,21 0 0,-21-1 16,0 44 15,0-1-31,0 0 16,-21-21-16,21 21 0,-21 0 15,21 0-15,0 1 0,0-1 0,0 0 16,0 0-16,0 0 0,0 0 0,0 1 16,0-1-16,0 0 0,0 0 15,0 0-15,21-21 0,0 21 16,0-21-16,0 0 0,1 0 0,-1 0 15,0 0-15,21 0 0,-21 0 0,1 0 16,-1 0-16,21-21 0,-21 21 16,0-21-16,1 0 0,-1 21 0,0-21 15,0 0-15</inkml:trace>
  <inkml:trace contextRef="#ctx0" brushRef="#br0" timeOffset="4879.2">3535 2180 0,'0'0'0,"-21"0"15,-1 0 1,44 0 31,-1 0-47,0 0 0,0 0 15,0 0-15,0 0 0,1 0 16,-1 0-16,0 0 0,0 0 0,21 0 16,-20 0-16,20-21 0,21 21 0,-20 0 15,20 0-15,-20 0 16,41 0-16,-20 0 0,20 0 0,1-21 16,0 21-16,21 0 0,-1 0 0,22 0 15,-21 0-15,21-21 0,-21 21 16,21 0-16,0 0 0,21 0 0,-21 0 15,0 0-15,21 0 0,-21 0 0,0 0 16,22 0-16,-1 0 0,-21-21 16,21 21-16,-21 0 0,-21-22 0,21 22 15,-21 0-15,-1 0 0,1-21 0,-21 21 16,21 0-16,-22 0 0,-20-21 0,21 21 16,-22 0-16,1 0 0,-22-21 15,21 21-15,-20 0 0,-22 0 16,0 0-16,0 0 0,0 0 0,1 0 15,-22 21 64</inkml:trace>
  <inkml:trace contextRef="#ctx0" brushRef="#br0" timeOffset="6023.73">1143 3810 0,'0'-21'0,"-21"21"63,21 21-48,0 0-15,0 0 0,0 1 0,-21-1 16,21 21-16,-22 0 0,22 1 16,-21-1-16,21 22 0,0-22 0,0 21 15,-21 1-15,0-22 0,21 22 16,-21-1-16,21 1 0,0-22 0,0 22 16,0-22-16,0 21 0,0-20 15,0-1-15,0 0 0,0 1 0,0-1 16,0-21-16,21 22 0,-21-22 0,21-21 15,0 21-15,0 0 0,1-21 16,-1 0-16,0 0 0,21 0 16,-21-21-16,1 0 15,-1 0-15,0-1 0,0 1 0,21 0 16,-20 0-16,-22 0 0,21 0 16,-21-1-16,21-20 0,-21 21 0,0 0 15,0 0-15,0-1 0,0 1 16,-21 0-16,0 0 0</inkml:trace>
  <inkml:trace contextRef="#ctx0" brushRef="#br0" timeOffset="6251.6">677 4636 0,'21'0'31,"1"0"-16,-1 0-15,0-22 0,0 22 0,21-21 16,-20 0-16,-1 21 0,21-21 16,-21 0-16,22 21 0,-22-21 0,0 21 15,21 0-15,-21-22 0,1 22 16,-1-21-16,0 21 0,0 0 0,0-21 16,0 21-16,1 0 15</inkml:trace>
  <inkml:trace contextRef="#ctx0" brushRef="#br0" timeOffset="6728.43">1587 4487 0,'-21'0'15,"21"-21"-15,0 0 16,0 0-1,0 0 1,21 21-16,1 0 0,-1 0 16,0 0-16,0 0 0,0 0 15,0 0-15,1 0 0,-1 21 0,0-21 16,0 21-16,21 0 0,-20 22 16,-1-22-16,0 0 0,0 0 0,-21 0 15,0 22-15,21-22 0,-21 21 0,0-21 16,0 22-16,0-22 0,0 21 15,0-21-15,0 0 0,-21 1 0,21-1 16,0 0-16,-21 0 16,0-21-16,0 0 15,21-21 1,0 0-16,-22 0 0,22-22 16,0 22-16,0 0 0,0-21 15,0 20-15,0-20 0,0 21 16,0-21-16,0 20 0,22-20 0,-22 21 15,21 0-15,0 0 0,0-1 0,-21 1 16,21 0-16,0 21 0,1-21 16,-22 0-16,21 21 0,0 0 15,-21-21-15,21 21 0,0 0 16</inkml:trace>
  <inkml:trace contextRef="#ctx0" brushRef="#br0" timeOffset="7535.97">2434 4360 0,'-21'22'32,"21"-1"-32,0 0 15,0 0-15,-21-21 16,21 21-16,0 0 0,0 1 0,0-1 15,0 0-15,0 0 16,0 0-16,0 22 0,0-22 0,0 0 16,0 0-16,21 0 0,-21 0 0,0 1 15,21-22-15,0 21 0,0 0 16,1 0-16,-1-21 0,0 0 0,0 0 16,0 0-16,22 0 0,-22 0 0,0 0 15,21 0-15,-21-21 0,1 21 16,-1-21-16,21 0 0,-21-1 0,0 1 15,1 0-15,-1 0 0,0 0 0,0 0 16,-21-22-16,21 22 0,-21 0 16,0 0-16,21-22 0,-21 22 0,22 0 15,-22 0-15,21 0 0,-21 0 16,0-1-16,0 1 0,0 0 16,0 42 15,0 0-31,0 1 15,0-1-15,0 0 0,0 21 16,0-21-16,0 1 0,0 20 0,0 0 16,0-21-16,0 22 0,0-1 15,0 22-15,0-22 0,21 0 0,-21 22 16,0-1-16,0 1 0,0-1 0,21 1 16,-21-1-16,0 1 0,0-1 0,0 1 15,21-1-15,-21 22 16,0-22-16,21 22 0,-21 0 0,0-22 15,0 22-15,0-22 0,0 1 0,0 21 16,0-22-16,0 1 0,0 20 0,-21-20 16,0-1-16,0-20 0,0 20 15,0-21-15,-22 1 0,22-1 0,-21 0 16,21-20-16,-22-1 0,22 0 0,-21 0 16,-1-21-16,1 0 0,0 0 15,-1 0-15,1 0 0,-21-21 0,20 0 16,1-22-16,0 22 0,-1-42 0,1 20 15,21-20-15,-22-1 0,22 1 0,0-22 16,21 22-16,0-22 16,0 0-16,0 22 0,0-22 0,0 1 15,0-1-15,0 0 0,21 22 0,0-22 16,1 0-16,-1 1 0,21-1 16,0 0-16,1 22 0,20-22 0,-20 22 15,20-1-15,-21 1 0,22-1 16,-1 22-16,-20-22 0,20 22 0,-20 21 15,-1-21-15</inkml:trace>
  <inkml:trace contextRef="#ctx0" brushRef="#br0" timeOffset="8295.49">4106 4001 0,'0'0'16,"0"-22"0,0 1-16,-21 21 15,0 0-15,0 0 0,0 0 0,-1 0 16,1 0-16,-21 21 15,21-21-15,-22 22 0,22-22 0,-21 21 16,21 0-16,-22-21 0,22 21 0,0 0 16,-21-21-16,21 21 0,-1-21 15,22 22-15,-21-22 0,21 21 16,-21-21-16,21 21 0,0 0 16,21-21-1,0 21-15,1-21 0,-1 21 16,21-21-16,-21 0 0,0 22 15,1-22-15,-1 21 0,21-21 0,-21 21 16,0-21-16,1 21 0,-1 0 0,0-21 16,0 21-16,0 1 0,-21-1 15,0 0-15,0 0 0,0 0 0,0 0 16,0 1-16,0-1 0,0 0 16,-21 0-16,0 0 0,0 0 0,0 1 15,-1-1-15,1 0 0,-21 0 0,21-21 16,-22 21-16,22-21 0,0 0 15,0 0-15,0 21 0,0-21 0,-1 0 16,22-21 0,0 0-1,22 0-15,-1 21 0,0-21 16,0 21-16,0-21 0,0 21 0,22 0 16,-22 0-16,0 0 0,0 0 15,0 0-15,1 0 0,-1 0 16,0 0-16,-21 21 0,0 0 0,21 0 15,-21 0-15,0 22 0,0-22 0,0 21 16,0 0-16,0 1 0,-21-1 0,0 0 16,0 1-16,-1 20 0,1-20 15,0-1-15,0-21 0,0 21 0,0 1 16,21-22-16,0 0 0,-22 21 0,22-20 16,0-1-16,0 0 15,0 0-15,0-42 31,22 21-31,-22-21 16</inkml:trace>
  <inkml:trace contextRef="#ctx0" brushRef="#br0" timeOffset="8920.12">4085 6922 0,'0'-22'16,"0"1"0,0 0-16,0 0 0,0 0 15,21 0-15,-21-1 16,0 1 0,-21 21-1,0 0-15,0 21 16,0 1-16,21-1 15,-22 0-15,22 0 0,0 0 16,0 0-16,0 1 0,0-1 0,0 21 16,0-21-16,0 0 0,0 1 0,0 20 15,0-21-15,0 0 0,0 22 0,22-22 16,-1 0-16,0 21 0,0-21 16,0 22-16,0-22 0,1 0 0,-1 21 15,21-20-15,-21 20 0,0-21 16,1 21-16,-22-20 0,21-1 0,-21 21 15,0-21-15,0 0 0,0 22 0,0-22 16,-21 0-16,-1 21 0,1-20 16,0-1-16,-21 21 0,21-21 0,-22 0 15,22 1-15,-21-1 0,-1 0 0,1 0 16,0 0-16,21-21 0,-22 0 0,1 0 16,21 0-16,-22 0 0,22 0 15,0 0-15,0 0 0,0-21 0,21 0 16,0-21-16,-21 20 0,21-20 0,0 21 15,0-21-15,0-22 0,0 22 0</inkml:trace>
  <inkml:trace contextRef="#ctx0" brushRef="#br0" timeOffset="9339.89">3768 5715 0,'0'0'0,"21"0"0,0 0 0,0 0 0,0 0 16,0 0-16,22 0 0,-1 0 15,-21 0-15,22 0 0,-1 0 0,0 0 16,-21 0-16,22-21 0,-1 21 0,0 0 16,1 0-16,-1 0 0,0-21 15,-20 21-15,20 0 0,-21 0 0,0 0 16,0 0-16,-42 0 47,0 0-47,0 21 0,-21-21 0,-1 21 15,22-21-15,-42 21 0,20 0 0</inkml:trace>
  <inkml:trace contextRef="#ctx0" brushRef="#br0" timeOffset="9576.2">3577 6054 0,'0'0'0,"0"21"16,21-21 0,0 0-16,22 0 15,-22 0-15,21 0 0,1 0 0,-1 0 16,0-21-16,22 21 0,-22 0 0,0-21 16,22 21-16,-22-22 0,22 22 15,-22 0-15,0 0 0,1-21 0,-1 21 16,0 0-16,1 0 0,-22 0 0,0 0 15,0 0-15,-21 21 32,-42-21-32,21 22 0</inkml:trace>
  <inkml:trace contextRef="#ctx0" brushRef="#br0" timeOffset="10319.86">1609 9419 0,'0'0'0,"0"-21"16,0 0 0,-22 21-16,1 0 15,0 0-15,-21 0 0,21 0 16,-22 0-16,1 21 0,0 0 16,-1-21-16,1 43 0,-22-22 15,22 0-15,0 21 0,-1 1 0,1-1 16,0 0-16,-1 1 0,22 20 15,0-21-15,0 22 0,21-22 0,0 22 16,0-22-16,0 22 0,0-22 16,21 0-16,0 1 0,0-1 0,22-21 15,-22 21-15,21-20 0,-21-1 0,22 0 16,-1 0-16,0 0 0,1-21 16,-1 0-16,22 0 0,-22 0 0,0 0 15,1-21-15,-1 0 0,0 0 16,1 0-16,-1-1 0,-21 1 15,21 0-15,1-21 0,-22 21 0,0-1 16,21-20-16,-20 21 0,-1-21 16,-21 20-16,21-20 0</inkml:trace>
  <inkml:trace contextRef="#ctx0" brushRef="#br0" timeOffset="11035.45">1905 10012 0,'0'-42'15,"0"20"-15,0 86 0,0-149 0,0 64 16,0 0-16,0 0 0,0 0 0,0-1 16,-21 22-16,0 0 0,21-21 0,-22 21 15,1 0-15,0 0 0,0 0 16,0 0-16,0 21 0,-1 1 15,22-1-15,0 0 0,-21 0 16,21 0-16,-21 22 0,21-22 0,0 21 16,0-21-16,0 22 0,0-22 15,0 0-15,0 21 0,0-21 16,0 1-16,0-1 0,0 0 0,21-21 16,0 21-16,1-21 0,-1 0 15,0 0-15,0 0 16,0 0-16,0-21 0,1 0 0,-1 21 15,-21-21-15,21-1 0,0 1 16,0 0-16,-21-21 0,0 21 0,21-1 16,-21-20-16,0 21 0,0 0 15,0-22-15,0 22 0,0 0 0,0 0 16,0 0-16,0 0 0,0 42 31,0 0-15,0 0-16,0 21 0,0-20 0,0-1 15,0 21-15,0 0 0,0-20 16,0 20-16,0-21 0,0 0 0,0 22 16,0-22-16,0 0 0,22 0 0,-1-21 15,-21 21-15,0 0 0,21-21 16,0 0-16,0 0 0,0 0 0,1 0 16,-1-21-16,0 0 0,0 0 0,0 0 15,0 0-15,1-1 0,20 1 16,-21-21-16,0 0 0,0 20 15,1-41-15,-1 21 0,0-1 0,0 1 16,0-22-16,-21 22 0,0-21 16,0 20-16,21 1 0,-21 0 0,0-1 15,0 22-15,0-21 0,0 21 16,0-1-16,0 44 16,0-1-1,0 0-15,0 21 0,0-21 16,0 22-16,0-1 0,0 22 0,0-22 15,0 0-15,0 1 0,-21-1 0,21 0 16,-21 1-16,21-1 16,0 0-16,0-21 0,0 22 0,0-22 0,0 0 15,0 0-15,0 0 0,0 1 16,21-22 0,0 0-16,1 0 15,-1-22-15,-21 1 0,21 21 16,-21-21-16,0 0 0,0 0 15,21 0-15</inkml:trace>
  <inkml:trace contextRef="#ctx0" brushRef="#br0" timeOffset="11227.9">2307 9948 0,'21'0'31,"0"0"-16,22-21-15,-22 21 0,0 0 0,21-21 16,-20 21-16,20-21 0,0 21 0,-21-21 16,22 21-16,-22-21 0,0 21 15,21-22-15,-20 22 0,-1-21 0,0 21 16,0 0-16,0-21 0</inkml:trace>
  <inkml:trace contextRef="#ctx0" brushRef="#br0" timeOffset="11559.7">3217 9673 0,'-42'-21'16,"21"21"-16,0 0 16,-1 0-16,1 0 0,0 0 15,0 21 1,0 0-16,21 1 0,-21-1 0,21 21 15,0-21-15,0 22 0,0-22 0,0 21 16,0-21-16,0 22 0,-22-22 16,22 21-16,0-21 0,0 0 15,0 22-15,0-22 0,0 0 0,0 0 16,22-21-16,-22 21 0,21 1 16,0-22-16,0 0 0,0 0 15,0 0-15,22 0 0,-22 0 0,0 0 16,0-22-16,22 1 0,-22 0 0,0 0 15,21 0-15,-21 0 0,1-1 16,-1-20-16,0 0 0,0 21 0</inkml:trace>
  <inkml:trace contextRef="#ctx0" brushRef="#br0" timeOffset="12039.46">3514 9546 0,'0'0'0,"0"-42"0,0 0 16,0 20-16,0 1 0,0 0 0,0 0 15,0 42 16,0 0-31,0 0 0,0 1 0,0 20 16,0 0-16,0 1 0,0-1 0,0 0 16,0 1-16,21-1 0,-21 0 15,0 1-15,0-1 0,0 0 0,0 1 16,0-22-16,0 21 0,0 0 0,0-20 16,0-1-16,0 0 0,0 0 15,21 0-15,-21 0 16,0-42 15,0 0-31,0 0 0,21 0 16,-21 0-16,0-1 0,0 1 0,21-21 15,0 21-15,-21-22 0,22 22 0,-1-21 16,0 0-16,0 20 0,0-20 0,0 21 16,22 0-16,-22 0 0,21-1 15,-21 1-15,22 21 0,-1 0 0,-21 0 16,22 0-16,-22 21 0,0 1 0,0-1 15,0 0-15,0 0 0,1 0 16,-22 0-16,21 22 0,-21-22 0,0 0 16,0 0-16,0 22 0,0-22 0,-21 0 15,-1 0-15,1-21 0,0 21 16,0 0-16,21 1 0,-21-22 0,0 21 16,-1-21-16,22-21 46,0-1-46,0 1 0</inkml:trace>
  <inkml:trace contextRef="#ctx0" brushRef="#br0" timeOffset="12691.09">4868 9440 0,'0'0'16,"0"-21"-16,0 0 0,0 0 0,-21 21 16,0-21-16,0 21 0,0 0 0,-1 0 15,1-21-15,0 21 0,0 0 0,-21 0 16,20 0-16,-20 21 0,21 0 16,-21-21-16,20 21 0,-20 0 0,21 0 15,0 22-15,-22-22 0,22 0 16,0 0-16,21 22 0,0-22 15,0 0-15,0 0 0,0 0 16,0 0-16,21-21 0,0 22 16,1-22-16,20 0 0,-21 21 0,21-21 15,-20 21-15,20-21 0,0 21 16,-21-21-16,22 21 0,-22 0 0,0-21 16,0 22-16,0-1 0,1-21 0,-22 21 15,0 0-15,0 0 0,0 0 16,0 1-16,-22-22 15,1 21-15,0 0 0,-21-21 0,21 21 0,-1 0 16,-20-21-16,21 0 0,-21 21 16,20-21-16,1 0 0,-21 0 0,21 0 15,0 0-15,-1 0 16,22-21-16,0 0 16,0 0-16,22 21 15,-1-21-15,0 21 0,0 0 16,0 0-16,0 0 0,1 0 15,-1 0-15,0 0 0,-21 21 0,0 0 16,21 0-16,-21 0 0,0 1 0,0-1 16,0 0-16,0 0 0,0 21 0,0-20 15,-21 20-15,21 0 0,-21 1 0,0-1 16,-1 0-16,22 1 16,-21-1-16,0 0 0,21-21 0,0 22 15,0-1-15,0-21 0,0 0 0,0 22 16,0-22-16,0 0 0,21 0 15,0-21-15,1 0 0,-1 0 0,0 0 16,0 0-16,0 0 0,0 0 16,22 0-16</inkml:trace>
  <inkml:trace contextRef="#ctx0" brushRef="#br0" timeOffset="13085.43">4170 11113 0,'0'0'15,"-21"0"-15,-1 0 0,1 21 0,42-21 31,22 0-15,-22 0-16,21 0 16,1 0-16,-1 0 0,21 0 0,-20 0 15,20-21-15,1 21 0,-1 0 0,1 0 16,-1-22-16,-20 22 0,20 0 0,-21 0 16,22-21-16,-22 21 0,-21 0 0,22 0 15,-1 0-15,-21 0 0,0 0 16,1 0-16,-44 0 31,1 0-15,0 0-16,0 0 0,-21 21 0,20-21 15,-20 22-15</inkml:trace>
  <inkml:trace contextRef="#ctx0" brushRef="#br0" timeOffset="13385.26">4085 11409 0,'0'0'0,"-21"0"0,0 21 0,0-21 16,-1 21-16,44-21 31,-1 0-31,21 0 0,0 0 16,1 0-16,-1 0 0,0 0 0,22-21 16,-1 21-16,1-21 0,-1 21 15,-20-21-15,20 21 0,1-21 16,-1 21-16,-20 0 0,20-22 0,-21 22 15,1 0-15,-1 0 0,0-21 0,-20 21 16,-1 0-16,0 0 0,-21 21 47,0 1-47,0-1 16,-21 0-16,21 0 15,-21-21-15,21 21 0</inkml:trace>
  <inkml:trace contextRef="#ctx0" brushRef="#br0" timeOffset="14003.68">4826 12446 0,'0'-21'32,"0"0"-32,0 0 15,21 21-15,-21-22 0,21 1 16,0 21-16,1-21 15,-44 21 17,1 21-32,0 0 15,0-21-15,0 22 0,0-1 0,-22 0 16,22 0-16,0 0 0,0 0 16,0 1-16,-1-1 0,22 0 0,0 0 15,-21 0-15,21 0 0,0 1 0,0-1 16,0 0-16,0 0 0,21 0 15,1 22-15,-1-22 0,0 0 0,21 0 16,-21 0-16,22 0 0,-1 1 16,0-1-16,-20 0 0,20 0 0,0 0 15,-21 0-15,1 1 0,-1-22 0,0 21 16,-21 0-16,0 0 0,0 0 16,0 0-16,-21 1 0,0-22 15,-22 21-15,22 0 0,-21 0 16,21 0-16,-22 0 0,22 1 0,-21 20 15,-1-21-15,22 0 0,0 0 0,-21 1 16,21-1-16,-1 0 0,22 0 0,0 0 16,-21 0-16,21 1 0,21-22 47,-21-22-47,0 1 0,0 0 15</inkml:trace>
  <inkml:trace contextRef="#ctx0" brushRef="#br0" timeOffset="15995.3">9123 2540 0,'0'0'0,"0"-21"15,0 0-15,0 0 0,-21 21 31,21 21-15,0 0-16,-22 0 0,22 0 16,0 0-16,-21 22 0,21-1 0,0-21 15,0 22-15,0-1 0,0 0 0,0 1 16,0 20-16,0-21 0,0 1 16,0 20-16,0-20 0,0 20 0,0 1 15,0-22-15,0 21 0,0-20 0,0 20 16,0-20-16,0-1 0,0 0 0,0-21 15,0 22-15,0-22 16,0 0-16,21 0 0,1-21 16,-1 0-16,0 0 0,-21-21 15,21 21-15,0-21 16,0 0-16,-21 0 0,0-1 16,0 1-16,22 0 0,-22 0 0</inkml:trace>
  <inkml:trace contextRef="#ctx0" brushRef="#br0" timeOffset="16207.18">8848 3366 0,'21'0'15,"0"0"-15,0 0 0,0-22 16,0 22-16,1-21 0,-1 0 0,21 21 15,-21-21-15,22 21 0,-22-21 16,21 0-16,-21 21 0,22-22 0,-22 1 16,21 21-16,-21-21 0,0 21 0,1 0 15,-1-21-15</inkml:trace>
  <inkml:trace contextRef="#ctx0" brushRef="#br0" timeOffset="16663.91">9588 3133 0,'0'0'0,"0"-21"0,0-1 0,-21 22 16,21-21 0,21 21-1,1 0-15,-1 0 0,0 0 16,0 0-16,0 0 0,0 0 0,22 21 15,-22 1-15,0-22 0,21 21 16,-20 21-16,-1-21 0,21 0 16,-21 1-16,0 20 0,1-21 0,-22 21 15,0-20-15,0 20 0,0 0 0,0-21 16,0 22-16,0-1 0,0-21 0,-22 0 16,22 22-16,-21-22 0,0 0 15,0 0-15,0-21 0,21 21 0,-21-21 16,-1 0-16,22-21 15,0 0-15,0 0 16,0 0-16,0 0 0,0-22 16,0 22-16,22-21 0,-1-1 0,-21 1 15,21 0-15,0-1 0,0 1 0,0 21 16,1-21-16,-1-1 0,21 22 16,-21 0-16,0-21 0,1 20 0,-1 22 15,0-21-15,0 0 0,0 21 16,0 0-16,1-21 0,-1 21 15,0 0-15</inkml:trace>
  <inkml:trace contextRef="#ctx0" brushRef="#br0" timeOffset="17387.5">10583 3048 0,'-21'0'16,"0"21"-16,21 0 15,-21 1-15,21-1 16,-21 0-16,21 0 0,0 0 16,0 0-16,0 1 0,0-1 0,0 0 15,0 0-15,0 21 0,0-20 0,0-1 16,0 0-16,0 0 0,0 0 0,21 0 16,0-21-16,-21 22 0,21-1 0,0-21 15,0 0-15,1 0 0,20 0 16,-21 0-16,0 0 0,22 0 0,-22 0 15,0 0-15,21-21 0,-21-1 0,22 22 16,-22-21-16,21 0 0,-21 0 16,1 0-16,-1-22 0,0 22 0,0 0 15,0 0-15,-21-21 0,0 20 16,21 1-16,-21 0 0,22 0 0,-22 0 16,0 0-16,0-1 0,0 1 15,0 42 32,0 1-47,0-1 0,-22 0 0,22 0 16,-21 0-16,21 0 0,0 22 0,0-22 15,0 21-15,0 1 0,0-1 16,0 0-16,0 1 0,0-1 0,21 21 16,1-20-16,-22 20 0,21-20 15,-21 20-15,21 1 0,0-1 0,-21 22 16,0-22-16,21 1 0,-21 20 0,21-20 15,-21 21-15,0-22 0,0 1 0,0 20 16,0-20-16,0-1 0,0 22 0,0-22 16,-21-20-16,0 20 0,0 1 0,0-22 15,-22 0-15,22-20 0,-21 20 0,21-21 16,-22 0-16,1-21 0,0 0 0,21 0 16,-22 0-16,1 0 0,0 0 15,20-21-15,-20 0 0,0-21 0,21 20 16,-22-20-16,22 0 0,0-1 0,21-20 15,0 21-15,0-22 0,0 22 16,0-22-16,0 1 0,0 20 0,0-20 16,0-1-16,21 22 0,0-21 0,0-1 15,-21 22-15,22-22 0,-1 1 0,21 20 16,-21-20-16,0 21 0,1-22 16,20 22-16,-21-1 0,0 1 0,22 0 15,-22-22-15,21 22 0,-21 0 0</inkml:trace>
  <inkml:trace contextRef="#ctx0" brushRef="#br0" timeOffset="18020.9">11811 2858 0,'0'0'16,"-21"21"-16,-43 21 16,43-21-16,0 0 0,21 1 15,-21-1-15,21 0 0,0 0 16,0 0-16,21-21 15,0 0 1,0 0-16,0 0 0,1 0 16,-1 0-16,0 0 0,21 0 15,-21 0-15,1 21 0,-1 1 0,0-1 16,-21 0-16,21-21 0,-21 21 16,0 0-16,0 0 0,0 22 0,-21-22 15,0 0-15,0 0 0,-1 0 16,1 1-16,-21-1 0,21 0 15,0 0-15,-22-21 0,22 21 0,0-21 16,0 0 0,42 0-1,0-21 1,0 0-16,0 21 0,1-21 16,-1 21-16,0-21 0,0 21 0,0 0 15,0 0-15,1 0 0,-1 0 16,0 42-1,0-42-15,-21 21 0,0 0 16,0 0-16,0 1 0,0 20 0,0-21 0,0 0 16,0 0-16,0 1 0,-21 20 15,0-21-15,21 0 0,0 0 0,0 1 16,-21-1-16,21 0 0,-22 0 0,22 0 16,0 0-16,0 1 15,0-1-15,0 0 16</inkml:trace>
  <inkml:trace contextRef="#ctx0" brushRef="#br0" timeOffset="18523.61">12255 5144 0,'0'0'0,"22"0"0,-22-22 15,-22 22 16,1 0-31,0 0 0,0 0 16,21 22-16,-21-22 0,0 21 0,21 0 16,0 0-16,0 0 0,0 0 0,0 1 15,0-1-15,0 0 0,0 0 0,0 0 16,0 0-16,0 22 0,0-22 0,21 0 16,0 0-16,0 22 0,0-22 15,0 0-15,1 21 0,-1-21 0,0 22 16,0-22-16,0 0 0,0 21 0,-21-20 15,0-1-15,22 0 0,-22 0 16,0 0-16,0 0 0,0 1 0,-22-1 0,22 0 16,-21-21-16,0 21 0,0-21 15,0 21-15,-22-21 0,22 0 0,0 0 16,0 0-16,0 0 0,0 0 0,-1 0 16,1 0-16,0-21 15,0 0-15,21 0 0,0-22 0,0 22 16,0-21-16,0 0 0</inkml:trace>
  <inkml:trace contextRef="#ctx0" brushRef="#br0" timeOffset="18959.36">12171 4001 0,'21'0'15,"0"0"1,0 0-16,0 0 0,22 0 0,-1 0 16,-21 0-16,43 0 0,-22 0 15,0 0-15,22-22 0,-1 22 0,-20 0 16,20-21-16,1 21 0,-1 0 0,1-21 16,-22 21-16,22-21 0,-22 21 0,0 0 15,1 0-15,-22 0 0,0 0 16,-42 0 15,0 0-31,-1 0 0,1 21 0,-21-21 16,21 0-16,-22 21 0,22-21 0,-21 21 15,0-21-15,-1 22 0</inkml:trace>
  <inkml:trace contextRef="#ctx0" brushRef="#br0" timeOffset="19272.18">12086 4403 0,'0'0'0,"0"21"0,0 0 16,21-21-1,0 0 1,22 0-16,-22 0 0,21 0 0,-21 0 16,43 0-16,-22 0 0,1-21 0,20 21 15,-21 0-15,22-21 0,-1 0 0,1 21 16,-1 0-16,22-22 0,-21 22 0,-1 0 15,1-21-15,-22 0 0,21 21 16,-20 0-16,-1 0 0,0 0 0,-20 0 16,20-21-16,-21 21 0,-42 0 31,0 0-31,0 21 0,-1-21 16,-20 21-16,21-21 0,-21 0 0,-1 21 15,1-21-15,0 22 16,-22-22-16,22 21 0</inkml:trace>
  <inkml:trace contextRef="#ctx0" brushRef="#br0" timeOffset="19504.05">12340 4657 0,'0'0'0,"0"21"16,21-21 0,0 0-1,22 0-15,-22 0 0,0 0 16,21 0-16,1 0 0,-1 0 0,0 0 15,1-21-15,-1 21 0,0 0 0,22-21 16,-22 21-16,1 0 0,-1-22 16,0 22-16,1-21 0,-1 21 0,-21 0 15,0 0-15,0 0 0,1 0 16,-22 21 0,-22-21-1,1 22-15</inkml:trace>
  <inkml:trace contextRef="#ctx0" brushRef="#br0" timeOffset="20231.63">10118 7049 0,'0'-22'16,"-22"22"-16,1 0 16,0 0-16,-21 0 15,21 0-15,-1 0 0,1 0 0,-21 0 16,0 0-16,20 0 0,-20 22 0,0-1 15,-1-21-15,22 21 0,-21 0 0,0 0 16,20 22-16,-20-1 0,0-21 0,21 21 16,-1 22-16,1-22 0,0 1 15,0-1-15,21 21 0,0-20 0,0-1 16,0 22-16,0-22 0,0 0 0,0 1 16,0-1-16,21-21 0,0 21 15,0 1-15,1-22 0,-1 21 0,0-21 16,0 1-16,0-1 0,22 0 15,-22-21-15,0 21 0,21-21 0,-21 0 16,22 0-16,-22 0 0,0 0 0,21 0 16,-20 0-16,20 0 0,-21-21 0,21 21 15,-20-21-15,20 0 0,0-1 0,-21 1 16,22-21-16,-22 21 0,0 0 0</inkml:trace>
  <inkml:trace contextRef="#ctx0" brushRef="#br0" timeOffset="20976.2">10393 7514 0,'0'0'0,"-43"-21"16,22 21-16,0 0 0,0 0 0,0 0 15,0 0-15,-1 0 0,1 0 0,0 21 16,21 0-16,-21 1 0,0-1 0,0 0 16,21 0-16,-22 21 0,22-20 15,0-1-15,0 21 0,0-21 0,0 0 16,0 1-16,0 20 0,0-21 0,0 0 15,0 0-15,0 1 0,0-1 16,22-21-16,-1 0 16,0 0-16,0 0 0,0 0 15,0-21-15,1 21 16,-1-22-16,-21 1 0,21 21 0,0-21 16,0 0-16,-21 0 0,21 0 0,1-1 15,-22 1-15,0 0 0,21 0 0,-21 0 16,21 0-16,-21-1 0,0 1 0,0 0 15,0 0-15,0 42 32,0 0-32,0 22 15,0-22-15,0 0 16,0 0-16,0 21 0,0-20 16,0 20-16,0-21 0,0 21 0,0-20 15,21-1-15,-21 21 0,0-21 0,0 0 16,21 1-16,0-1 0,-21 0 0,22-21 15,-1 0-15,0 0 0,0 0 16,0 0-16,0 0 0,1-21 16,-1 0-16,0-1 0,21 1 0,-21 0 15,1 0-15,-1 0 0,0-22 16,0 1-16,0 21 0,0-21 0,1-1 16,-1 1-16,0 0 0,0-1 0,0 1 15,-21 0-15,0-1 0,21 1 16,-21 0-16,0-1 0,0 1 0,0 21 15,0 0-15,0-1 0,-21 22 32,0 0-32,21 22 0,-21 20 15,21-21-15,0 21 0,-21-20 0,21 20 16,-21 0-16,21 1 0,0-1 0,0 0 16,0 1-16,0-1 0,0-21 0,0 21 15,0 1-15,0-22 0,0 21 0,0-21 16,0 1-16,0 20 0,0-21 0,0 0 15,0 0-15,21-21 0,0 0 16,0 0-16,0 0 16,0-21-1,-21 0-15,0 0 16,0 0-16</inkml:trace>
  <inkml:trace contextRef="#ctx0" brushRef="#br0" timeOffset="21168.09">10710 7789 0,'0'0'0,"-21"0"0,21-21 16,21 21-1,0 0 1,1 0-16,-1-21 0,0 21 16,21 0-16,-21 0 0,1-21 0,20 0 15,0 21-15,-21-21 0,22 21 0,-1 0 16,-21-22-16,22 22 0,-1 0 0,-21-21 15,0 21-15,22-21 0,-22 21 0</inkml:trace>
  <inkml:trace contextRef="#ctx0" brushRef="#br0" timeOffset="21467.87">11578 7514 0,'0'-21'0,"-21"21"15,0 0-15,0 0 16,21 21 0,-22 0-16,22 1 0,-21-1 15,21 0-15,0 21 0,0-21 0,0 1 16,0-1-16,0 21 0,0-21 0,-21 0 16,21 1-16,0-1 0,0 0 15,0 0-15,0 0 0,0 0 0,0 1 16,21-1-16,0-21 0,1 21 15,-1-21-15,0 0 0,0 0 0,0 0 16,0 0-16,1 0 0,-1-21 0,0 0 16,0 21-16,0-22 0,0 1 15,1 0-15,-1 0 0,0 0 0,0-22 16</inkml:trace>
  <inkml:trace contextRef="#ctx0" brushRef="#br0" timeOffset="21975.6">11980 7154 0,'0'0'0,"-21"-84"16,21 63-16,0 42 31,0 0-31,0 0 16,0 21-16,0-20 0,0 20 0,0-21 16,0 21-16,0 1 0,0-1 15,0 0-15,0 1 0,0-1 0,0 0 16,0-20-16,0 20 0,0 0 15,0-21-15,0 22 0,0-22 0,0 0 16,0 21-16,0-20 0,0-1 0,0 0 16,0 0-16,0 0 15,0-42 17,0 0-32,0 0 15,0 0-15,0-1 0,0 1 0,21 0 16,0 0-16,1-21 0,-22 20 15,21 1-15,21-21 0,-21 0 0,0 20 16,1 1-16,20-21 0,-21 21 16,21 21-16,-20-21 0,20 21 0,-21 0 15,21 0-15,-20 0 0,-1 21 0,0-21 16,0 21-16,0 0 0,0 0 0,-21 22 16,22-22-16,-22 0 0,0 0 0,0 21 15,0-20-15,0-1 0,0 0 0,0 0 16,0 0-16,-22 0 0,1 1 0,0-1 15,0-21-15,21 21 16,0-42 15,0 0-15,0-1-16,21 1 0</inkml:trace>
  <inkml:trace contextRef="#ctx0" brushRef="#br0" timeOffset="22583.5">13187 7091 0,'0'-42'16,"-21"42"-16,-1-22 16,1 22-16,0 0 0,0 0 15,0 0-15,0 0 0,-22 0 0,22 22 16,0-22-16,0 21 0,0 0 0,-1 0 15,1-21-15,0 21 0,0 0 0,21 1 16,0-1-16,-21 0 0,21 0 0,0 0 16,0 0-16,0 1 0,0-1 15,0 0 1,21-21-16,0 0 0,0 0 0,0 21 16,1 0-16,-1-21 0,0 0 0,0 21 15,0-21-15,0 22 0,1-22 0,-1 21 16,0-21-16,-21 21 0,0 0 0,21 0 15,-21 0-15,0 1 16,0-1-16,-21 0 0,0 0 16,0-21-16,-1 0 0,1 21 15,0-21-15,0 0 0,0 0 16,0 0-16,-1 0 0,1 0 0,21-21 47,21 21-47,-21-21 0,22 21 15,-1 0-15,0 0 0,0 0 16,0 0-16,0 0 0,1 0 0,-1 0 16,-21 21-16,21 0 0,-21 0 15,0 1-15,0-1 0,0 0 16,0 0-16,0 0 0,-21 22 16,0-22-16,-1 0 0,1 21 0,21-21 15,-21 1-15,0 20 0,0-21 0,21 0 16,-21 0-16,21 1 0,0-1 0,0 0 15,0 0-15,0 0 0,0 0 0,21 1 16,0-22-16,0 0 0,0 0 16,22 0-16,-22 0 0,0 0 0,0 0 15,0 0-15</inkml:trace>
  <inkml:trace contextRef="#ctx0" brushRef="#br0" timeOffset="23018.25">12742 8509 0,'0'0'0,"-21"21"16,0-21 0,42 0-1,0 0-15,22 0 0,-22 0 16,21 0-16,0 0 0,22 0 0,-22 0 16,22 0-16,-1 0 0,22-21 0,-22 21 15,1 0-15,21-21 0,-22 21 0,1 0 16,-1-21-16,1 21 0,-1 0 0,-21 0 15,22-21-15,-22 21 0,-21-22 0,22 22 16,-22 0-16,0 0 0,0 0 16,0 0-16,-42 0 31,0 0-31,0 22 0,0-22 16,0 21-16,-1-21 0,1 0 0,0 0 15,0 0-15,-21 21 0,20-21 0,-20 0 16</inkml:trace>
  <inkml:trace contextRef="#ctx0" brushRef="#br0" timeOffset="23327.56">12763 8784 0,'0'0'0,"-21"21"0,42-21 31,1 0-31,20 0 0,-21 0 15,21 0-15,1 0 0,20 0 0,-20-21 16,20 21-16,1-21 0,-1 21 0,22 0 16,-22-21-16,1 21 0,-1-21 0,1 21 15,-1 0-15,1 0 0,-1 0 0,1-21 16,-22 21-16,0 0 0,1 0 0,-1 0 16,-21 0-16,0 0 0,-42 0 46,0 0-30,0 0-16,-21 0 0,20 0 0,1 0 16,0 0-16,-21 0 0,21 21 0,-22-21 15</inkml:trace>
  <inkml:trace contextRef="#ctx0" brushRef="#br0" timeOffset="23611.4">12679 9017 0,'0'0'0,"0"21"0,21-21 16,21 0-16,-21 0 0,22 0 15,-1 0-15,0 0 0,22 0 16,-22-21-16,22 21 0,-1-21 0,22 21 16,-22 0-16,1-21 0,-1 21 0,1 0 15,-1-21-15,1 21 0,-22 0 0,22-22 16,-22 22-16,0 0 0,-20 0 0,-1 0 15,0-21-15,0 21 0,0 0 16,-42 0 15,0 0-15,0 0-16,0 0 0,21 21 0</inkml:trace>
  <inkml:trace contextRef="#ctx0" brushRef="#br0" timeOffset="24287.01">13377 9419 0,'-21'0'16,"21"-21"15,21 0-31,0 21 16,1 0-16,-1 0 0,-21-21 0,21 21 16,0 0-16,0 0 0,0 0 0,1 0 15,-44 21 16,1 0-31,0 0 0,0 0 16,-21 1-16,20-1 16,1 0-16,0 0 0,0 0 0,0 0 15,0 22-15,-1-22 0,1 0 0,21 21 16,0-20-16,0-1 0,0 0 0,0 21 16,0-21-16,0 1 0,0-1 0,21 0 15,1 0-15,-1 0 0,0 0 0,0 1 16,0-22-16,0 21 0,1-21 0,20 0 15,-21 0-15,0 0 0,0 0 16,-21-21 0,-21 21 15,0 0-15,21 21-1,0 0 1,0 0-16,0 0 0,0 0 15,0 1-15,0-1 16,0 0-16,0 0 0,0 0 16,0 0-16,0 1 0,0-1 0,0 0 15,0 0-15,0 0 0,-21 0 16,0 1-16,0-1 0,-1 0 16,1-21-16,0 0 0,0 21 15,0-21-15,0 0 0,-1 0 0,1 0 16,0 0-16,0 0 0,0 0 15,0 0-15,-1 0 0</inkml:trace>
  <inkml:trace contextRef="#ctx0" brushRef="#br0" timeOffset="24923.5">10562 12404 0,'0'0'0,"0"-21"0,0-1 16,-21-20-1,0 42-15,21-21 0,-21 0 0,-1 0 16,1 21-16,0 0 0,0-22 16,0 22-16,0 0 0,-1 0 15,1 0-15,0 22 0,0-1 0,0 21 16,0-21-16,-1 0 0,22 22 15,0-22-15,0 21 0,0 1 16,0-1-16,0 0 0,0 1 16,0-1-16,0 0 0,0 1 0,0-1 15,0 0-15,0 1 0,22-1 0,-1 0 16,0-21-16,-21 22 0,21-22 0,0 0 16,0 0-16,1 0 0,-1 1 0,0-22 15,0 21-15,0-21 0,0 0 16,22 0-16,-22 0 0,0 0 0,0 0 15,22-21-15,-22 21 0,21-22 16,0 1-16</inkml:trace>
  <inkml:trace contextRef="#ctx0" brushRef="#br0" timeOffset="25699.82">11134 12637 0,'0'0'15,"-43"-22"1,22 22-16,0 0 0,0 0 0,0 0 0,-1 0 15,1 0-15,0 0 0,0 0 0,0 0 16,21 22-16,-21-1 0,21 0 0,-22 0 16,22 0-16,0 22 0,0-22 0,0 0 15,0 21-15,0-21 0,0 22 16,0-22-16,0 0 0,0 21 0,0-20 16,0-1-16,0 0 0,22 0 15,-22 0-15,21-21 0,0 0 16,0 0-16,0 0 15,0-21-15,1 0 0,-1 21 16,-21-21-16,21 0 0,0-1 0,-21 1 16,0 0-16,0 0 0,0-21 15,0 20-15,0 1 0,0 0 0,0-21 16,0 21-16,0-22 0,0 22 0,0 0 16,0 0-16,0 0 0,0 42 46,0 0-46,0 0 0,0 0 0,0 0 16,0 1-16,21 20 0,-21-21 16,0 0-16,0 22 0,21-22 0,-21 0 15,0 0-15,0 21 0,0-20 0,0-1 16,0 0-16,22-21 0,-22 21 0,21-21 16,0 0-16,0 0 15,0 0-15,0 0 0,1-21 16,-1 0-16,0 0 15,0-1-15,0 1 0,-21-21 16,21 21-16,1-22 0,-1 22 0,0-21 16,0 0-16,-21-1 0,21 1 0,0 0 15,-21-1-15,0 22 0,22-21 0,-1-1 16,-21 1-16,0 21 0,0-21 0,0 20 16,21 1-16,-21 0 15,0 42 1,0 0-1,0 1-15,0-1 0,-21 0 0,21 0 16,0 21-16,0-20 0,0 20 0,0-21 16,-21 21-16,21 1 0,0-1 0,-22 0 15,22-20-15,0 20 0,0 0 16,0-21-16,0 22 0,0-22 0,0 21 16,0-21-16,0 1 0,0-1 0,0 0 15,22-21 1,-1 0-16,0 0 15,0 0-15,0 0 0,0-21 16,-21 0-16,22-1 16,-22 1-16,21 0 0,-21 0 0</inkml:trace>
  <inkml:trace contextRef="#ctx0" brushRef="#br0" timeOffset="25907.7">11388 12700 0,'0'0'0,"0"-21"16,21 21-16,0 0 15,0-21-15,0 21 0,0 0 16,1 0-16,-1 0 0,0-21 0,0 21 16,0 0-16,0 0 0,1-22 0,-1 22 15,0 0-15,21 0 0,-21-21 0,1 21 16,-22-21-16,21 21 0,0 0 0,0 0 15</inkml:trace>
  <inkml:trace contextRef="#ctx0" brushRef="#br0" timeOffset="26248.08">12150 12531 0,'0'0'0,"0"-21"0,0-1 16,-22 22 0,1 0-16,0 0 15,0 22-15,21-1 0,-21-21 0,21 21 16,-21 0-16,21 0 0,0 0 16,-22 1-16,22 20 0,0-21 0,0 0 15,0 0-15,0 22 0,0-22 0,0 0 16,0 21-16,0-20 0,0-1 0,22 0 15,-1 0-15,0 0 16,0-21-16,0 0 0,0 0 0,22 0 16,-22 0-16,0 0 0,0 0 0,22 0 15,-22 0-15,0-21 0,0 0 0,21 21 16,-20-21-16,-1 0 0,0-1 0,0 1 16,-21-21-16,21 21 0,0 0 0</inkml:trace>
  <inkml:trace contextRef="#ctx0" brushRef="#br0" timeOffset="26723.82">12552 12467 0,'0'-42'0,"0"84"0,0-105 0,0 20 16,0 22-16,0-21 0,0 21 0,0 0 16,0 42 15,0 0-31,0 0 0,0 21 16,0-20-16,0-1 0,0 21 0,0-21 15,0 22-15,0-22 0,0 21 16,0-21-16,0 22 0,0-22 0,0 0 15,0 21-15,-21-21 0,21 1 0,0-1 16,-22 0-16,22 21 0,0-21 16,0 1-16,0-1 0,0 0 15,0-42 17,0 0-17,0-1-15,0 1 16,0 0-16,0 0 0,22-21 0,-1 20 15,-21-20-15,21 21 0,0 0 0,0-22 16,0 22-16,1 0 0,-1 0 16,21 0-16,-21 21 0,0 0 0,1-21 0,-1 21 15,0 0-15,0 0 0,0 21 0,0-21 16,1 21-16,-22 0 0,21 0 16,-21 0-16,21 1 0,-21-1 0,0 21 15,0-21-15,0 0 0,0 1 16,0 20-16,0-21 0,0 0 0,0 0 15,0 1-15,0-1 0,0 0 16,-21-21-16,0 0 16,21-21-1,21 0-15,0-1 16,0 1-16</inkml:trace>
  <inkml:trace contextRef="#ctx0" brushRef="#br0" timeOffset="27375.57">13970 12129 0,'0'0'0,"0"-22"0,-21 1 16,21 0-16,-21 0 0,-1 0 0,1 21 15,0-21-15,0-1 0,0 22 0,0 0 16,-1 0-16,-20 0 0,21 0 0,-21 0 15,20 22-15,-20-1 0,21-21 0,-21 21 16,-1 0-16,22 0 0,-21 0 0,21 22 16,-1-22-16,1 0 15,0 0-15,21 0 0,0 1 16,0-1-16,0 0 0,21 0 16,0-21-16,1 0 0,-1 21 0,0-21 15,0 21-15,0-21 0,22 22 0,-22-22 16,0 21-16,21 0 0,-21-21 0,1 21 15,-1 0-15,0 0 0,0 1 16,-21-1-16,0 0 0,0 0 16,0 0-16,0 0 0,0 1 15,-21-22-15,0 21 0,0 0 0,-1-21 16,1 21-16,0-21 0,0 21 0,0-21 16,0 0-16,-1 0 0,1 21 15,21-42 16,0 0-31,21 0 16,1 21-16,-1-21 0,0 0 16,0 21-16,0 0 0,0 0 15,1 0-15,-1 0 0,-21 21 16,0 0-16,21-21 0,-21 21 0,0 0 16,0 0-16,0 1 0,0-1 0,0 21 15,0-21-15,0 22 0,-21-22 16,0 21-16,-1-21 0,22 22 0,0-1 15,-21 0-15,0-21 0,21 22 16,0-1-16,0-21 0,0 22 0,0-22 16,0 0-16,0 0 0,0 0 0,0 0 15,21 1-15,0-1 0,1-21 0,-1 0 16,0 21-16,0-21 0,0 0 0,0 0 16,1 0-16,-1-21 0,0 0 15</inkml:trace>
  <inkml:trace contextRef="#ctx0" brushRef="#br0" timeOffset="27791.88">13187 13674 0,'0'0'16,"-21"0"-16,21 21 0,42-21 31,-21 0-31,0 0 0,22 0 0,-1 0 16,0 0-16,1 0 0,20 0 0,1 0 15,-22 0-15,43 0 0,-22 0 0,1 0 16,20 0-16,-20 0 0,20 0 0,-20 0 16,-1 0-16,1-21 0,-22 21 15,22 0-15,-22 0 0,-21 0 0,0 0 16,1 0-16,-1 0 0,-42 0 31,-1 0-31,1 0 0,0 0 16,0 0-16,0 0 0,-22 21 15,22-21-15,-21 0 0,0 0 0</inkml:trace>
  <inkml:trace contextRef="#ctx0" brushRef="#br0" timeOffset="28123.69">13102 14034 0,'42'0'16,"-20"0"0,-1 0-16,21 0 0,-21 0 0,22 0 15,-1 0-15,0 0 0,1 0 0,20-22 16,-21 22-16,22 0 0,-1-21 0,-20 21 16,20-21-16,1 21 0,-1 0 15,1-21-15,-22 21 0,22 0 0,-1 0 16,1 0-16,-22-21 0,0 21 0,1 0 15,-1 0-15,-21 0 0,21 0 0,-20 0 16,-44 0 15,1 0-15,0 21-16,0-21 0,-21 0 0,20 0 16,1 21-16,-21-21 0,0 0 15</inkml:trace>
  <inkml:trace contextRef="#ctx0" brushRef="#br0" timeOffset="28427.8">13208 14245 0,'0'0'0,"-42"21"0,20-21 16,44 0 0,-1 0-1,0 0-15,21 0 0,1 0 0,-1 0 16,0 0-16,1 0 0,20-21 0,-21 21 15,22 0-15,-1-21 0,22 21 16,-21-21-16,-1 21 0,1 0 0,20 0 16,-20-21-16,-1 21 0,-20 0 0,20 0 15,-21 0-15,1 0 0,-22 0 16,0 0-16,0 0 0,-42 0 47,0 0-47,0 0 0,0 21 15,-1-21-15,-20 0 0,21 0 0,-21 21 16,20 0-16</inkml:trace>
  <inkml:trace contextRef="#ctx0" brushRef="#br0" timeOffset="28699.65">13250 14647 0,'0'0'0,"0"43"15,0-22-15,21-21 16,1 0-16,20 0 16,-21 0-16,21 0 0,1 0 0,-1 0 15,0 0-15,1-21 0,-1 21 0,0-21 16,22 21-16,-22-22 0,1 22 0,20 0 16,-21-21-16,1 21 15,-22 0-15,21 0 0,-21-21 0,22 21 16,-22 0-16</inkml:trace>
  <inkml:trace contextRef="#ctx0" brushRef="#br0" timeOffset="29400.26">14076 15367 0,'0'0'0,"-21"0"0,-1 0 0,1 0 15,21-21 1,0 0-16,0 0 15,0-1-15,0 1 16,21 0-16,1 0 0,-1 21 16,-21-21-16,21 0 0,0 21 15,0-22-15,0 22 0,1-21 0,-1 21 16,0 0-16,0 0 0,0 0 0,-21 21 31,-21 1-15,0-1-16,0 0 0,0 0 0,-22 0 15,22 0-15,0 1 0,-21-1 0,20 21 16,1-21-16,0 0 0,0 22 0,0-22 16,0 21-16,-1-21 0,22 22 0,-21-22 15,21 21-15,0-21 0,0 1 16,0 20-16,0-21 0,21 0 16,1 0-16,-1 1 0,0-22 0,0 21 15,0-21-15,0 0 0,22 0 0,-22 0 16,0 0-16,0 0 0,0 0 0,1-21 15,-1 21-15,-21-22 16,-21 22 0,-1 0-1,1 0-15,0 0 16,21 22-16,-21-1 0,0 0 16,21 0-16,-21 0 0,21 0 0,0 1 15,0-1-15,0 0 0,0 0 16,-22 0-16,22 0 0,0 1 0,0 20 15,0-21-15,0 21 0,0-20 0,0 20 16,0-21-16,0 21 0,0-20 0,-21-1 16,21 0-16,0 21 0,-21-21 15,0 1-15,0-1 0,0 0 16,-1 0-16,1-21 0,0 0 16,0 0-16,0 21 0,0-21 0,-1 0 15,1 0-15,0 0 0,0-21 16,0 0-16,0 0 0</inkml:trace>
  <inkml:trace contextRef="#ctx0" brushRef="#br0" timeOffset="31400.18">16531 974 0,'0'-21'15,"0"-1"-15,-21 1 16,0 21-1,0 0 1,21 21-16,0 22 16,0-22-16,0 21 0,0 1 15,0-1-15,0 0 0,0 1 0,0-1 16,0 0-16,0 22 0,0-22 0,0 22 16,0-22-16,0 21 0,0 1 15,0-22-15,0 22 0,0-1 16,0-20-16,0 20 0,0-21 0,0 1 15,0-1-15,0-21 0,0 22 0,0-22 16,0 0-16,0 0 0,0 0 16,21-21-1,0 0-15,0 0 16,0-21-16,0 21 0,1-21 0,-1 0 16,0 0-16,0 21 0,21-22 15,-20 1-15,-1 0 0,0 0 0,0 0 16,-21 0-16,0-1 0</inkml:trace>
  <inkml:trace contextRef="#ctx0" brushRef="#br0" timeOffset="31619.57">16214 1778 0,'-22'0'0,"44"0"0,-22-21 31,21 21-15,0-21-16,0 21 0,21-21 0,-20 21 16,20-22-16,0 22 0,1-21 0,-22 21 15,21-21-15,0 21 0,-20-21 0,20 21 16,-21-21-16,21 21 0,-20 0 16,-1-21-16,21 21 0</inkml:trace>
  <inkml:trace contextRef="#ctx0" brushRef="#br0" timeOffset="32088.3">16976 1672 0,'0'0'0,"-22"0"16,1 0-16,21-21 15,0 0 1,0 0-16,0 0 0,21-1 15,1 22 1,-1 0-16,0-21 0,0 21 0,0 0 16,0 0-16,1 0 0,-1 0 0,0 0 15,21 21-15,-21 1 0,1-1 16,-1 21-16,0-21 0,0 22 0,0-22 16,-21 21-16,0 0 0,0-20 0,0 20 15,0 0-15,0-21 0,0 22 0,0-1 16,-21-21-16,21 0 0,-21 1 0,0-1 15,21 0-15,0 0 16,-21-21-16,-1 0 0,1 0 16,21-21-1,0 0 1,0 0-16,0-1 0,0 1 16,0-21-16,0 21 0,21-22 0,-21 22 15,22-21-15,-1 0 0,-21 20 0,21-20 16,0 0-16,0 21 0,0-22 0,1 22 15,-1 0-15,0 0 0,0 0 16,0 21-16,0-22 0,1 22 16,-1 0-16,0 0 15,0 0-15</inkml:trace>
  <inkml:trace contextRef="#ctx0" brushRef="#br0" timeOffset="32775.92">17738 1566 0,'0'22'16,"0"-1"-16,-22 0 15,22 0-15,0 0 16,-21 0-16,21 1 0,0 20 0,0-21 16,0 0-16,0 22 0,0-22 0,0 0 15,0 0-15,0 21 0,0-20 16,0-1-16,0 0 0,0 0 0,21-21 15,1 21-15,-1-21 16,0 0-16,0 0 0,0 0 0,0 0 16,22 0-16,-22-21 0,0 0 0,21 21 15,-20-21-15,20 0 0,-21-1 0,0 1 16,0 0-16,1 0 0,-1 0 16,0 0-16,0-1 0,-21 1 0,0-21 15,21 21-15,-21 0 0,0-1 0,21 1 16,-21 0-16,0 0 0,0-21 15,0 63 17,0 0-17,0 0-15,0 21 0,0-20 16,0 20-16,0-21 0,0 21 0,0 1 16,0-1-16,0 0 0,0 1 0,0-1 15,0 0-15,0 1 0,0 20 0,0-20 16,0 20-16,22 1 0,-22-1 0,21 1 15,0 20-15,-21-20 0,0 20 16,0-20-16,21-1 0,-21 22 0,0-21 16,0-1-16,0 22 0,0-22 0,0 1 15,0-1-15,-21-20 0,0 20 0,0-21 16,-1 22-16,1-43 0,0 21 16,-21 1-16,21-22 0,-22 0 0,22 0 15,-21 0-15,21-21 0,-1 0 0,-20 0 16,21 0-16,-21 0 0,20 0 15,1-21-15,-21 0 0,21-21 0,0 21 16,-1-22-16,1 1 0,0-22 0,21 1 16,0-1-16,0 1 0,0-1 0,0 1 15,0-22-15,0 22 0,21-22 0,0 22 16,-21-22-16,22 21 0,-1 1 16,0-1-16,21 1 0,-21-1 0,1 22 15,20-21-15,-21 20 0,21-20 0,-20 20 16,20 1-16,0 0 0</inkml:trace>
  <inkml:trace contextRef="#ctx0" brushRef="#br0" timeOffset="33463.42">19219 1037 0,'0'0'0,"-42"0"15,21 0-15,0 0 0,-1 0 0,1 0 16,-21 21-16,21 1 0,0-1 0,-1 0 15,-20 21-15,21-21 0,0 1 0,0-1 16,21 0-16,0 0 0,-22 0 16,22 0-16,0 1 15,22-22-15,-1 0 16,21 0-16,-21 0 16,0 0-16,1 0 0,-1 0 15,0 0-15,0 0 0,0 0 0,0 0 16,1 21-16,-22 0 0,21 0 15,-21 0-15,0 0 16,0 1-16,-21-1 0,-1 0 0,1 0 16,21 0-16,-42 0 0,21 1 0,0-1 15,-1 0-15,1 0 16,0-21-16,21 21 0,0-42 47,21 21-47,0-21 0,1 21 15,-1 0-15,0-21 16,0 21-16,0 0 16,0 21-1,-21 0-15,0 0 0,0 0 0,0 22 16,0-22-16,0 21 0,0-21 0,0 22 16,-21-22-16,21 21 0,-21-21 0,21 1 15,-21 20-15,21-21 0,-21 0 16,21 0-16,0 1 0,0-1 15,0 0-15,21-21 16,0 0-16,0 0 16,0 0-16,1 0 15,-1 0-15</inkml:trace>
  <inkml:trace contextRef="#ctx0" brushRef="#br0" timeOffset="33827.72">19262 2371 0,'0'0'15,"-22"0"-15,44 0 31,-1 0-31,0 0 0,21-21 0,1 21 16,-22 0-16,42-22 0,-20 22 0,-1-21 16,0 21-16,22 0 0,-22-21 15,22 21-15,-22 0 0,0 0 0,22-21 16,-22 21-16,0 0 0,-20 0 0,20 0 16,-21-21-16,0 21 0,0 0 0,1 0 15,-44 21 16,1-21-31,0 0 0,0 21 16,0-21-16,0 21 0,-22-21 0,22 0 16,-21 21-16,-1-21 0,1 22 15</inkml:trace>
  <inkml:trace contextRef="#ctx0" brushRef="#br0" timeOffset="34107.89">19071 2709 0,'0'0'0,"0"22"15,21-22 1,22 0-16,-22 0 0,21 0 16,22 0-16,-22-22 0,21 22 15,1-21-15,-1 0 0,22 21 0,-21-21 16,-1 0-16,22 21 0,-22-21 16,1 21-16,-1-22 0,1 1 0,-1 21 15,-20 0-15,-1-21 0,0 21 0,1 0 16,-22 0-16,0 0 0,0-21 0,-42 21 47,0 0-47,0 21 0,-1-21 0,1 0 15,0 21-15,0-21 0,0 21 0,-22-21 16,22 22-16,-21-1 0,0-21 16</inkml:trace>
  <inkml:trace contextRef="#ctx0" brushRef="#br0" timeOffset="34395.73">19240 2963 0,'0'22'0,"0"-44"0,22 44 15,-1-22 1,21 0-16,0 0 0,1 0 16,-1 0-16,22-22 0,-22 22 0,21-21 15,1 21-15,-1-21 0,-20 21 0,20-21 16,-20 21-16,20 0 0,-21-21 15,1 21-15,-1-21 0,0 21 16,1 0-16,-22-22 0,0 22 0,0-21 16,0 21-16,1 0 0,-44 0 31,1 0-15,0 0-16,0 21 15,0-21-15,0 0 0,-1 22 0,1-1 16,0-21-16</inkml:trace>
  <inkml:trace contextRef="#ctx0" brushRef="#br0" timeOffset="34950.37">19579 3493 0,'0'0'16,"-21"0"-16,21 21 0,21-21 31,0 0-31,0 0 16,1 0-16,-1-21 0,0-1 0,0 22 15,0-21-15,0 21 0,1 0 16,-44 0 15,1 0-31,0 21 16,-21 1-16,21-1 0,-1 0 0,-20 0 15,21 0-15,-21 0 0,20 22 0,1-22 16,-21 0-16,21 0 0,0 0 0,21 22 16,0-22-16,0 0 0,0 0 0,0 0 15,0 1-15,42-1 0,-21-21 16,0 21-16,22 0 0,-22-21 16,21 0-16,-21 21 0,22-21 0,-22 0 15,0 0-15,0 0 0,0 0 0,0 0 16,-42 0 31,0 21-47,0-21 0,0 22 15,0-1-15,21 0 16,-22-21-16,22 21 0,0 0 0,0 0 16,-21 1-16,21-1 0,0 0 15,0 0-15,0 0 0,-21 0 16,21 1-16,0-1 15,-21 0-15,0-21 16,0 21-16,21 0 16,-22-21-16,1 21 0</inkml:trace>
  <inkml:trace contextRef="#ctx0" brushRef="#br0" timeOffset="35531.55">17124 5757 0,'0'0'0,"-21"-21"0,21 0 16,0 0-16,-22 0 0,22 0 15,-21-1-15,0 22 0,0-21 0,0 21 16,0 0-16,-1 0 0,-20 0 16,21 21-16,0-21 0,0 22 0,-22-1 15,22 21-15,0-21 0,0 22 16,0-22-16,-1 21 0,1 22 0,21-22 15,0 0-15,-21 1 0,21 20 0,0-21 16,0 22-16,0-1 0,0-20 0,0 20 16,0-20-16,21 20 0,0-21 15,-21 1-15,22-1 0,-1 0 0,0 1 16,0-22-16,0 0 0,0 0 0,22 0 16,-22-21-16,21 0 0,1 0 15,-1 0-15,0-21 0,1 0 0,-1 0 16,0 0-16,1 0 0,-1-1 0,0-20 15</inkml:trace>
  <inkml:trace contextRef="#ctx0" brushRef="#br0" timeOffset="36243.14">17632 6181 0,'0'0'0,"0"-21"0,0-1 16,-21 1-16,-1 21 16,1-21-16,0 21 0,0 0 15,0 0-15,21 21 0,-21-21 16,-1 21-16,22 1 0,0-1 0,-21 0 15,21 21-15,-21-21 0,21 1 0,0 20 16,0 0-16,-21-21 0,21 22 0,0-22 16,0 0-16,0 21 0,0-20 0,0-1 15,0 0-15,21 0 16,0-21-16,0 0 0,1 0 16,-1 0-16,0-21 0,0 21 15,0-21-15,0 0 0,-21-1 16,22 1-16,-1 0 0,0 0 0,0 0 0,-21 0 15,0-22-15,0 22 0,0 0 16,0 0-16,0-22 0,0 22 0,0 0 16,0 0-16,0 0 15,0 42 1,0 0 0,0 0-16,0 0 0,0 1 0,0-1 15,0 0-15,0 21 0,0-21 0,0 1 16,0 20-16,0-21 0,0 0 0,0 0 15,0 1-15,21-1 0,-21 0 16,21 0-16,1-21 0,-1 0 16,0 0-16,0 0 0,0 0 15,0-21-15,1 0 0,-1 0 16,21-1-16,-21 1 0,0 0 0,1 0 16,-1-21-16,0 20 0,21 1 0,-21-21 15,1 0-15,-22 20 0,21-20 0,0 0 16,0-1-16,-21 1 0,0 21 0,0-21 15,21-1-15,-21 1 0,0 21 16,0-22-16,0 22 0,0 0 0,-21 42 31,0 0-15,21 1-16,0-1 0,0 21 0,-21-21 16,21 22-16,0-1 0,-21 0 0,21 1 15,0-1-15,0 0 0,0 1 16,0-1-16,-22 0 0,22 1 0,0-1 15,0-21-15,0 21 0,0-20 0,0 20 16,0-21-16,0 0 0,22-21 0,-22 21 16,0 1-16,21-22 0,0 0 0,0 0 15,0 0-15,-21-22 16,21 1-16,-21 0 0,0 0 0,0 0 16,0 0-16</inkml:trace>
  <inkml:trace contextRef="#ctx0" brushRef="#br0" timeOffset="36439.03">17928 6265 0,'21'0'16,"0"0"-16,1 0 16,-1 0-16,0 0 0,21 0 15,-21-21-15,22 0 0,-1 21 0,0 0 16,1 0-16,-1-21 0,-21 21 0,22 0 15,-1-21-15,0 21 0,-21-21 0,1 21 16,-1 0-16,0 0 0,0-22 16,0 22-16</inkml:trace>
  <inkml:trace contextRef="#ctx0" brushRef="#br0" timeOffset="37283.8">18817 6033 0,'0'-22'16,"0"44"-16,0-65 15,0 64 1,-21 1-16,21-1 0,0 21 15,0-21-15,-21 0 0,21 1 16,0 20-16,0-21 0,-21 0 0,21 22 16,0-1-16,0-21 0,0 21 15,0-20-15,0 20 0,0-21 0,0 0 16,0 0-16,21 1 0,0-1 0,0 0 16,0-21-16,0 0 0,1 0 15,-1 0-15,0 0 0,21 0 16,-21 0-16,1-21 0,-1 0 0,0-1 15,0 1-15,0 0 0,22 0 0,-22 0 16,0 0-16,0-22 0,-21 22 0,21-21 16,0-1-16,-21 1 0,22 0 15,-22-1-15,0 1 0,0 0 0,0-22 16,0 22-16,0 0 0,0-1 0,0 1 16,0 0-16,0 20 0,0 1 0,0 0 15,0 0-15,-22 21 16,22 21-16,0 0 15,0 22-15,0-22 0,-21 21 0,21 0 16,0-20-16,0 20 0,0 0 16,0 1-16,0-1 0,0-21 0,0 21 15,0-20-15,0 20 0,0-21 0,0 21 16,21-20-16,-21-1 0,0 0 0,0 0 16,0 0-16,0 0 0,0 1 15,0-1-15,0-42 31,0-1-15,0 1-16,0 0 0,0 0 16,0 0-16,22 0 0,-1-1 0,0-20 15,0 21-15,0 0 0,0 0 0,1-1 16,-1 1-16,21 0 16,-21 0-16,22 0 0,-22 0 0,21 21 15,-21 0-15,22 0 0,-22 0 0,0 0 16,21 21-16,-21 0 0,1 0 0,-1 0 15,0 0-15,-21 1 0,0-1 0,0 0 16,0 0-16,0 0 0,0 0 0,0 22 16,0-22-16,-21 0 0,21 0 0,-21-21 15,-1 21-15,22 1 0,-21-1 16,0-21-16,21-21 47,0-1-47,0 1 15</inkml:trace>
  <inkml:trace contextRef="#ctx0" brushRef="#br0" timeOffset="38527.86">20532 5715 0,'0'0'0,"0"-21"0,0 0 15,0 0-15,0-1 0,0 1 16,-22 21 0,1 0-16,0 0 0,0 0 15,0 0-15,0 21 0,-22 1 0,22-1 16,0 0-16,0 0 16,0 0-16,-1 0 0,1 1 0,0-1 15,21 0-15,0 0 16,21-21-16,0 21 15,1-21-15,-1 21 0,21-21 0,-21 0 16,0 22-16,22-1 0,-22-21 16,21 21-16,-21 0 0,1 0 0,-1 0 15,0 1-15,0-1 0,0 0 16,-21 21-16,0-21 0,0 1 0,0-1 0,0 0 16,-21 0-16,0 0 0,0 0 0,0-21 15,-22 22-15,22-1 0,0-21 0,0 0 16,0 21-16,-22-21 15,22 0-15,21-21 32,0 0-32,21 21 15,0-22-15,1 22 0,-1 0 16,0 0-16,0 0 16,-21 22-16,0-1 15,0 0-15,0 0 16,0 0-16,0 0 0,0 22 0,0-22 15,0 0-15,0 21 0,0-20 0,-21-1 16,0 21-16,0-21 0,21 0 0,0 22 16,-22-22-16,22 0 0,-21 0 15,21 0-15,0 1 0,0-1 16,0 0-16,0 0 0,21-21 16,1 0-16,-1 0 0,0 0 15,0 0-15,0 0 16,0 0-16,1 0 0</inkml:trace>
  <inkml:trace contextRef="#ctx0" brushRef="#br0" timeOffset="38875.66">20002 7239 0,'0'0'0,"0"-21"31,22 21-31,20 0 0,-21-21 0,21 21 16,1 0-16,20-21 0,-20-1 0,20 22 16,1-21-16,20 21 0,-20 0 15,-1 0-15,22-21 0,-22 21 0,1 0 16,-1 0-16,1-21 0,-22 21 15,22 0-15,-43 0 0,21 0 0,-21 0 16,1 0-16,-44 0 31,1 0-31,0 0 0,0 0 16,0 21-16,0-21 0,-22 21 0,22-21 16,-21 0-16,-1 21 0,1-21 15</inkml:trace>
  <inkml:trace contextRef="#ctx0" brushRef="#br0" timeOffset="39167.91">19833 7451 0,'0'0'16,"42"0"0,-20 0-16,20 0 0,0 0 15,1 0-15,20 0 0,1 0 0,-1 0 16,1-21-16,20-1 0,1 22 0,0-21 15,-1 21-15,1-21 0,0 21 0,-1-21 16,-20 21-16,20 0 0,-20-21 0,-22 21 16,22 0-16,-22 0 0,-21 0 0,22-21 15,-22 21-15,-42 0 32,-1 0-17,1 0-15,0 0 0,0 0 0,0 21 16,0-21-16,-22 0 0,22 0 0,-21 21 15,-1-21-15,-20 0 0,21 0 0</inkml:trace>
  <inkml:trace contextRef="#ctx0" brushRef="#br0" timeOffset="39411.67">20129 7535 0,'0'22'15,"22"-22"1,-1 0-16,0 0 0,0 0 15,21 0-15,1-22 0,20 22 0,-20 0 16,20-21-16,-21 21 0,22-21 0,-1 21 16,1-21-16,-1 21 0,-20 0 15,20-21-15,1 21 0,-22 0 0,0-21 16,1-1-16,-1 22 0,0 0 0,-20-21 16,20 21-16,-21 0 0,0 0 15,-21-21-15,-21 21 31</inkml:trace>
  <inkml:trace contextRef="#ctx0" brushRef="#br0" timeOffset="40076.36">20680 8043 0,'0'-21'16,"0"0"-16,0 0 0,0 0 15,21 21-15,0-21 0,0-1 16,0 1-16,1 21 0,-1-21 0,0 21 15,0 0-15,-21-21 0,-21 21 32,0 21-17,0 0-15,-1 0 0,-20 1 0,21-1 16,0 0-16,-22 0 0,22 0 16,0 0-16,0 1 0,0-1 0,21 0 0,0 0 15,0 0-15,0 0 0,0 1 0,0-1 16,0 0-16,21-21 0,0 0 15,0 21-15,0-21 0,1 0 16,20 0-16,-21 0 0,0 0 16,0 0-16,22 0 0,-22 0 0,0 0 15,0-21-15,0 21 0,1 0 16,-22 21 15,0 0-31,-22 0 16,22 1-16,-21-1 0,21 0 15,0 0-15,0 0 0,0 0 0,0 1 16,0-1-16,0 0 16,0 0-16,0 0 0,0 0 15,-21 1-15,0-1 0,0-21 16,21 21-16,-21-21 0,-1 0 0,1 21 16,0-21-16,-21 0 0,21 0 0,-1 21 15,1-21-15,-21 0 0,21 0 0,0 0 16,-1 0-16,1 0 0,0 0 0,0 0 15,0 0-15,0 0 0,-1 0 16,1 0-16,0 0 0,0 0 16,0 0-16,21 21 0</inkml:trace>
  <inkml:trace contextRef="#ctx0" brushRef="#br0" timeOffset="40700.01">17357 10499 0,'0'-21'0,"21"-1"16,-21 1-16,0 0 16,0 42 15,0 0-16,-21 1-15,21-1 0,-22 0 0,22 21 16,0 1-16,0-1 0,0 0 0,0 1 16,0-1-16,0 0 0,-21 1 0,21-1 15,-21 21-15,21-20 0,0-1 0,0 0 16,0 1-16,0-1 0,0 0 16,0 1-16,0-1 0,0-21 15,0 22-15,0-22 0,0 0 0,0 0 16,0 0-16,21-21 0,0 0 15,1 0 1,-1-21-16,-21 0 16,0 0-16,0 0 0,0-1 0</inkml:trace>
  <inkml:trace contextRef="#ctx0" brushRef="#br0" timeOffset="40899.9">17018 11134 0,'0'0'0,"-21"-21"15,21-1 1,0 1-16,21 21 16,0-21-16,0 21 0,0-21 15,1 21-15,-1 0 0,21-21 16,-21 0-16,22 21 0,-1-22 0,0 22 16,1-21-16,-22 21 0,21-21 0,0 21 15,1-21-15,-22 21 0,21 0 0,1-21 16,-22 21-16,21 0 0</inkml:trace>
  <inkml:trace contextRef="#ctx0" brushRef="#br0" timeOffset="41310.97">17843 10880 0,'0'-21'31,"0"-1"-31,0 1 16,22 21-16,-1 0 15,0 0 1,0 0-16,0 0 0,0 0 16,1 0-16,-1 21 0,0 1 0,21-1 15,-21 0-15,1 0 0,-22 0 0,21 0 16,-21 1-16,0-1 0,0 0 16,0 0-16,0 0 0,0 0 0,0 22 15,0-22-15,-21 0 0,21 0 0,-22-21 16,22 21-16,-21 1 0,0-22 15,21-22 1,0 1 0,0 0-16,0 0 15,0 0-15,0 0 0,0-1 0,0-20 16,0 21-16,0 0 0,21-22 0,-21 22 16,0 0-16,21 0 0,1-21 0,-1 20 15,-21 1-15,21 21 0,0-21 0,-21 0 16,21 21-16,0 0 0,1 0 15,-1-21-15,0 21 16,0 0-16,0 0 0,0 0 16</inkml:trace>
  <inkml:trace contextRef="#ctx0" brushRef="#br0" timeOffset="41972.69">18521 10795 0,'0'0'0,"0"21"0,0 0 16,-21 1-16,21-1 0,-22 0 15,22 0-15,0 0 0,0 0 16,0 1-16,0-1 0,0 0 16,0 0-16,22 0 0,-1 0 15,0-21-15,-21 22 0,21-1 0,0-21 16,0 21-16,1-21 0,-1 0 16,0 0-16,0 0 0,0 0 0,0 0 15,1 0-15,-1 0 0,0-21 0,21 0 16,-21 21-16,1-22 0,-1 1 0,0 0 15,-21 0-15,21 0 0,0 0 0,0-22 16,-21 22-16,0 0 0,22 0 0,-22 0 16,21-1-16,-21 1 0,0 0 0,0 0 15,0 42 17,0 0-17,-21 0-15,21 1 0,0-1 16,0 21-16,0-21 0,0 0 15,0 1-15,0 20 0,0 0 0,0 1 16,0-1-16,0 0 0,0 22 0,0-1 16,0-20-16,0 20 0,0 1 0,21-1 15,-21 22-15,0-22 0,0 1 0,21 20 16,-21 1-16,0-21 0,0 20 0,0-20 16,21 20-16,-21-20 0,0 21 0,0-22 15,0 1-15,0-1 0,0 1 0,-21-22 16,0 21-16,21-20 0,-21-1 15,-1 0-15,-20 1 0,21-22 0,0 0 16,-22 0-16,22 0 0,0-21 16,-21 0-16,21 0 0,-1 0 0,-20 0 15,21-21-15,-21 0 0,-1-21 0,22 21 16,-21-22-16,21 1 0,-1-22 0,1 22 16,0-21-16,21-1 0,-21-21 0,21 22 15,0-22-15,0 22 0,21-22 0,0 0 16,0 1-16,1 20 0,-1 1 0,21-22 15,0 22-15,-20 20 0,20-20 0,0-1 16,1 1-16,-1 20 0,0-20 0,1 21 16,-1-1-16,0-20 15,1 20-15,20 1 0,-21 0 0,1-1 16,20 1-16</inkml:trace>
  <inkml:trace contextRef="#ctx0" brushRef="#br0" timeOffset="42664.59">20489 10139 0,'-21'-21'16,"0"21"-16,0 0 0,0 0 16,-1 0-16,1 0 0,0 0 0,0 21 15,0 0-15,-22 0 0,22 0 16,0 1-16,0-22 0,-21 21 0,20 0 16,22 0-16,0 0 0,-21-21 0,21 21 15,0 1-15,0-1 16,21-21-16,1 0 0,-1 0 15,0 21-15,0-21 0,0 0 0,22 0 16,-22 21-16,0-21 0,21 21 16,-21 0-16,1-21 0,-1 22 0,0-1 15,-21 0-15,0 0 0,0 0 0,0 22 16,0-22-16,0 0 0,-21 0 0,0 0 16,-1-21-16,-20 21 0,21 1 0,-21-1 15,-1-21-15,22 0 0,0 0 0,-21 21 16,20-21-16,1 0 0,0 0 15,21-21 17,21 0-32,0 21 15,1 0-15,-1-22 0,0 22 16,0 0-16,0 0 0,0 0 16,1 22-16,-22-1 0,0 0 15,0 0-15,0 0 0,0 0 16,0 22-16,0-22 0,0 21 0,0-21 15,-22 22-15,1-22 0,0 21 0,0-21 16,0 1-16,21 20 0,-21-21 0,21 0 16,-22 0-16,22 1 0,0-1 0,0 0 15,22-21 1,-1 0-16,0 0 0,0 0 16,0 0-16,0 0 0,1-21 15,-1 0-15,0 21 0,0 0 16,0-22-16,0 22 0,1-21 15</inkml:trace>
  <inkml:trace contextRef="#ctx0" brushRef="#br0" timeOffset="42980.41">20002 11557 0,'-21'0'0,"42"0"0,-63 21 16,63-21 0,0 0-1,1 0-15,20 0 0,-21 0 0,21 0 16,-20 0-16,20-21 0,0 21 0,1-21 16,-1 21-16,0-21 0,1 21 15,-1-21-15,21-1 0,-20 22 0,-1-21 16,0 21-16,22-21 0,-22 21 0,1 0 15,-22 0-15,21 0 0,-21 0 0,0 0 16,1 0-16,-1 0 0,-21 21 31,-21-21-31,-1 0 0,1 21 16,0-21-16,-21 22 0,21-22 0</inkml:trace>
  <inkml:trace contextRef="#ctx0" brushRef="#br0" timeOffset="43271.75">19939 11790 0,'0'0'0,"21"0"16,0 0 0,0 0-16,22 0 0,-22 0 15,21 0-15,1 0 0,-1-21 0,0 21 16,22 0-16,-22 0 0,22-21 0,-22 21 15,21 0-15,1-22 0,-22 22 0,1-21 16,20 21-16,-42-21 0,22 21 0,-1 0 16,-21-21-16,0 21 0,0 0 0,1 0 15,-1 0-15,-21-21 16,-21 21 0,-1 0-1,1 0-15,-21 21 0,21-21 0,-22 21 16,22-21-16</inkml:trace>
  <inkml:trace contextRef="#ctx0" brushRef="#br0" timeOffset="43544.6">19981 11938 0,'0'0'0,"-21"0"16,0 21-16,0-21 0,42 0 15,0 0 1,0 0-16,0 0 0,22 0 0,-22 0 15,21 0-15,22 0 0,-22-21 16,0 21-16,22 0 0,-22-21 0,1 21 16,20-21-16,-21 21 0,22-21 15,-22 21-15,1 0 0,-1-22 0,0 22 16,-21 0-16,22-21 0,-22 21 0,0 0 16,0 0-16,-42 0 46,0 0-46</inkml:trace>
  <inkml:trace contextRef="#ctx0" brushRef="#br0" timeOffset="44219.21">20659 12658 0,'-22'0'0,"44"0"0,-44-21 15,22-1 1,0 1-16,22 21 15,-1-21-15,0 21 0,0-21 0,0 21 16,-21-21-16,21 21 0,1-21 0,-1 21 16,-21-22-16,21 22 0,-21-21 15,-21 21 1,21 21 0,-21 1-16,-1-22 0,1 21 0,0 0 15,0 0-15,0 0 0,21 0 0,-21 1 16,21-1-16,-22 21 0,22-21 0,0 0 15,0 1-15,0 20 0,0-21 0,0 0 16,0 0-16,22 1 0,-1-1 16,0 0-16,0-21 0,0 21 0,0 0 15,22-21-15,-22 0 0,0 21 16,0-21-16,0 0 0,1 0 0,-1 0 16,0 0-16,-21-21 15,-21 21 1,0 0-1,-1 0-15,1 0 0,0 21 16,0 1-16,21-1 16,0 0-16,-21 0 0,21 0 15,0 0-15,0 1 16,0-1-16,0 0 0,0 0 0,-21 0 16,21 0-16,0 1 0,0-1 15,-22-21-15,22 21 0,-21 0 0,0-21 16,21 21-16,-21-21 0,0 0 15,0 21-15,-1-21 16,1 0-16,0 0 0,0 0 16,0 0-16,0 0 15,-1 0-15,1 0 0</inkml:trace>
  <inkml:trace contextRef="#ctx0" brushRef="#br0" timeOffset="44992.7">17886 14880 0,'0'0'0,"-64"0"16,43 0-16,0 21 0,0 1 16,0-22-16,-1 21 0,-20 21 0,21-21 15,0 22-15,-22-1 0,22 0 16,0 1-16,0-1 0,0 21 0,0-20 16,-1-1-16,1 22 0,21-22 0,0 0 15,0 1-15,0-1 0,0 0 0,0 1 16,0-22-16,21 21 0,1-21 15,20 0-15,-21 1 0,0-1 16,22 0-16,-22-21 0,21 0 0,0 0 16,1 0-16,-1 0 0,0 0 0,1 0 15,-1 0-15,0-21 0,22 0 16,-22-1-16,1 1 0,-1 0 0,0 0 16,1 0-16,-22 0 0</inkml:trace>
  <inkml:trace contextRef="#ctx0" brushRef="#br0" timeOffset="45707.58">18373 15431 0,'0'-22'0,"0"44"0,0-86 0,0 43 0,0 0 16,-22 0-16,1 21 0,0 0 16,0 0-16,0 0 0,0 21 15,-1-21-15,22 21 0,-21 0 16,0 21-16,21-20 0,-21-1 16,21 0-16,0 21 0,-21-21 0,21 22 15,0-22-15,-21 0 0,21 0 0,0 22 16,0-22-16,0 0 0,0 0 15,0 0-15,21 0 16,0-21-16,0 0 16,0 0-16,0-21 15,1 21-15,-22-21 0,21 0 0,0 0 16,0 0-16,-21-1 16,21-20-16,-21 21 0,0 0 0,21 0 15,-21-22-15,22 22 0,-22 0 0,0-21 16,0 20-16,0 1 15,0 0-15,0 42 16,0 0 0,0 1-16,0-1 0,0 0 0,0 0 15,0 0-15,0 0 0,21 1 0,-21 20 16,0-21-16,21 0 0,-21 0 16,21 22-16,-21-22 0,21 0 0,0 0 15,1 0-15,-1 1 0,0-1 16,0-21-16,0 0 0,0 0 0,1 0 15,-1 0-15,0 0 0,21 0 16,-21-21-16,1-1 0,-1 1 0,0 21 16,0-21-16,-21 0 0,21-21 15,0 20-15,-21 1 0,22-21 0,-22 21 16,0-22-16,21 1 0,-21 0 0,21-1 16,-21 1-16,0 0 0,0-1 15,0-20-15,21 21 0,-21 20 0,0-20 16,0 21-16,0 0 0,0 0 0,-21 42 31,21 0-15,0 0-16,-21 0 0,21 22 0,-21-1 15,21 0-15,0 1 0,-22-1 16,22 0-16,0 1 0,0-1 0,0 0 0,0 1 16,0-22-16,0 21 15,0-21-15,0 22 0,0-22 0,0 0 16,0 0-16,22 0 0,-1-21 15,0 0-15,0 0 16,0 0 0,0 0-16,1-21 0,-22 0 0,21 0 15</inkml:trace>
  <inkml:trace contextRef="#ctx0" brushRef="#br0" timeOffset="45899.87">18796 15473 0,'21'0'31,"0"0"-31,0 0 16,1 0-16,20-21 0,-21 21 0,0 0 16,22-21-16,-1 21 0,-21 0 0,21-22 15,1 1-15,-22 21 0,21-21 16,-21 21-16,22 0 0</inkml:trace>
  <inkml:trace contextRef="#ctx0" brushRef="#br0" timeOffset="46659.44">19664 15261 0,'0'0'0,"0"-21"16,0 0-16,-21 21 15,-1 21 1,1 0-16,21 0 0,-21 1 0,0-1 16,21 0-16,0 0 0,-21 0 15,21 22-15,-21-22 0,21 21 0,-22-21 16,22 0-16,0 22 0,0-22 0,0 0 16,0 0-16,0 0 0,0 1 15,0-1-15,22 0 0,-1-21 16,0 21-16,0-21 0,0 0 0,0 0 15,1 0-15,-1 0 0,21 0 0,-21 0 16,0 0-16,1-21 0,-1 21 0,21-21 16,-21 0-16,0-1 0,1 1 0,-1 0 15,-21 0-15,21-21 0,0 20 16,0-20-16,-21 0 0,0-1 0,0 1 16,21 0-16,-21-22 0,0 22 0,22 0 15,-22-1-15,0 22 0,0 0 16,0 0-16,0 0 0,0 42 31,-22 0-31,22 0 16,0 21-16,-21-20 0,21 20 15,0 0-15,0 1 0,0-22 0,0 21 16,0 0-16,0 1 0,0-22 0,0 21 16,0-21-16,-21 1 0,21 20 0,0-21 15,0 0-15,0 0 0,0 1 16,-21-1-16,21-42 47,21-1-47,0 1 15,-21 0-15,21 0 16,1 0-16,-1-22 0,0 22 0,0-21 16,21 21-16,-20-22 0,20 22 0,-21 0 15,21 0-15,1 0 0,-22 21 0,21 0 16,-21 0-16,1 0 0,20 21 15,-21 0-15,0 0 0,0 22 0,-21-22 16,22 0-16,-22 21 0,21-21 0,-21 22 16,0-22-16,0 0 0,0 21 0,0-20 15,0-1-15,0 0 16,-21 0-16,-1 0 0,1-21 0,0 21 0,21 1 16,-21-22-1,21-22 1,0 1-16,21 21 15,0-21-15</inkml:trace>
  <inkml:trace contextRef="#ctx0" brushRef="#br0" timeOffset="47296.07">21272 14944 0,'0'0'0,"-42"-43"16,21 43-16,0-21 0,0 21 0,-1 0 15,1 0-15,-21 0 0,21 0 0,0 0 16,-1 0-16,-20 0 0,21 0 16,0 0-16,-22 21 0,22 1 0,0-1 15,0-21-15,0 21 0,21 0 0,0 0 16,0 0-16,0 1 0,0-1 15,0 0-15,21-21 0,0 21 16,0-21-16,0 21 0,1-21 16,-1 0-16,0 21 0,21 1 0,-21-22 15,1 21-15,-1 0 0,0-21 0,0 21 16,0 0-16,-21 0 0,0 1 16,0-1-16,0 0 0,0 0 0,0 21 15,-21-20-15,0-22 0,0 21 0,0 0 16,-1 0-16,1 0 0,-21-21 0,21 21 15,0-21-15,-1 0 0,1 22 16,0-22-16,21-22 31,21 22-31,0-21 0,1 21 16,-1-21-16,-21 0 16,21 21-16,0 0 0,0-21 0,0 21 15,1 0-15,-1 21 16,-21 0-16,0 0 15,0 0-15,0 1 16,0-1-16,-21 0 0,-1 0 0,1 0 16,21 22-16,-21-22 0,0 0 0,0 21 15,0-21-15,21 22 0,-22-22 0,22 0 16,0 21-16,0-20 0,0-1 0,0 0 16,0 0-16,22 0 0,-1 0 15,0 1-15,0-1 0,21-21 16,-20 21-16,20-21 0,-21 0 0,21 0 15,1 0-15,-22 0 0,21 0 0,1 0 16</inkml:trace>
  <inkml:trace contextRef="#ctx0" brushRef="#br0" timeOffset="47711.96">20637 16341 0,'0'0'0,"-21"21"0,0-21 0,0 21 16,0-21-16,42 21 15,0-21-15,0 0 16,22 0-16,-22 0 0,21 0 16,22 0-16,-22 0 0,21 0 0,-20 0 15,20 0-15,1 0 0,-1-21 0,1 21 16,20 0-16,-20 0 0,-1 0 16,1 0-16,-1 0 0,-20 0 15,-1-21-15,0 21 0,1 0 0,-22 0 16,0 0-16,-42 0 31,0 0-31,0 21 0,-1-21 16,-20 0-16,21 0 0,0 21 0,-22-21 15,1 0-15,21 21 0</inkml:trace>
  <inkml:trace contextRef="#ctx0" brushRef="#br0" timeOffset="48008.78">20532 16701 0,'0'0'0,"-22"0"0,22 21 16,22-21-1,-1 0-15,21 0 0,-21 0 0,43 0 16,-22 0-16,22 0 0,-1-21 16,1 21-16,-1 0 0,1-22 0,20 22 15,-20 0-15,20-21 0,-20 0 0,21 21 16,-22 0-16,1 0 0,-1-21 0,-21 21 15,22 0-15,-22 0 0,-21 0 16,22 0-16,-22 0 0,-42 0 31,0 0-15,-1 0-16,1 21 16,-21-21-16,21 0 0,-22 21 0,22-21 15,-21 21-15,0-21 0</inkml:trace>
  <inkml:trace contextRef="#ctx0" brushRef="#br0" timeOffset="48259.63">20722 16912 0,'0'21'16,"42"-21"-1,-20 0-15,-1 0 0,21 0 0,0 0 16,-20-21-16,41 21 0,-21 0 15,1-21-15,-1 0 0,22 21 0,-22-21 16,21 21-16,1-21 0,-22-1 0,1 22 16,-1 0-16,0-21 0,1 21 0,-1 0 15,-21 0-15,0-21 0,0 21 16,-21 21 15,0 0-31</inkml:trace>
  <inkml:trace contextRef="#ctx0" brushRef="#br0" timeOffset="48815.31">21632 17399 0,'-42'0'16,"42"-21"0,0 0-16,0 0 15,0-1-15,21 22 16,0-21-16,0 21 0,1-21 0,-1 21 16,0-21-16,0 21 0,0 0 15,-42 21 16,0-21-31,0 21 0,0-21 0,-22 21 16,22 1-16,-21-1 0,21 0 16,-22 0-16,22 0 0,0 0 0,-21 1 15,42-1-15,-22 0 0,22 0 0,0 21 16,0-20-16,0-1 0,0 0 16,22 0-16,-22 0 0,21 0 0,0 1 15,21-1-15,-21 0 0,1 0 16,20 0-16,-21 0 0,0 1 0,22-1 15,-22 0-15,0-21 0,-21 21 16,0 0-16,0 0 16,-21 1-16,-22-1 15,22-21-15,0 0 16,0 21-16,-21-21 0,20 21 0,-20-21 16,21 0-16,-21 21 0,20-21 0,-20 0 15,21 21-15,0-21 16,0 0-16,-22 0 0,22 0 0,0 0 15,0 0-15,0 0 16,21-21-16,0 0 0,0-21 16,0 21-16</inkml:trace>
  <inkml:trace contextRef="#ctx0" brushRef="#br0" timeOffset="50460.18">23410 995 0,'0'-21'0,"0"0"16,0-1-16,0 1 0,0 0 0,0 0 16,0 0-16,0 0 0,-21-1 15,21 1-15,-21 0 0,21 0 16,0 0-16,-21 21 0,21-21 0,-21 21 31,-1 21-15,22 0-16,0 0 15,0 0-15,0 22 0,0-1 16,0 0-16,0 1 0,0-1 0,0 21 16,0-20-16,0 20 0,0-20 0,0-1 15,-21 21-15,21-20 0,-21 20 0,21-20 16,-21 20-16,21-21 0,0 22 16,0-22-16,0 1 0,0 20 0,0-42 15,0 22-15,0-1 0,0-21 0,0 0 16,0 0-16,0 1 0,21-22 31,-21-22-15,21 1-16,-21 0 0,0 0 0,0 0 15,0 0-15,0-1 0</inkml:trace>
  <inkml:trace contextRef="#ctx0" brushRef="#br0" timeOffset="50704.04">22881 1566 0,'0'0'0,"-21"0"15,42 0 1,0 0 0,0-21-16,1 21 0,-1 0 15,21-21-15,-21 21 0,0-21 0,1 21 16,20-21-16,-21 21 0,0-21 0,22 21 15,-22 0-15,0-22 0,0 22 16,0 0-16,0 0 0,1-21 0,-1 21 16,0 0-16,0 0 0,0-21 15</inkml:trace>
  <inkml:trace contextRef="#ctx0" brushRef="#br0" timeOffset="51147.95">23495 1503 0,'0'0'0,"-21"0"16,0 0-16,21-21 31,0 0-31,21-1 16,0 22-16,0 0 0,0 0 15,-21-21-15,21 21 0,1 0 16,-1 0-16,0 0 0,0 0 0,21 21 15,-20-21-15,-1 22 0,0-1 0,0 0 16,0 21-16,0-21 16,1 1-16,-1 20 0,0-21 0,-21 21 15,0-20-15,0 20 0,0-21 0,0 0 16,0 22-16,-21-22 0,0 0 0,-1 0 16,1-21-16,0 21 0,0 0 15,0-21-15,0 0 0,-1 0 16,1 0-16,0-21 15,21 0-15,0 0 0,0 0 16,0-22-16,0 22 16,21 0-16,-21 0 0,21 0 0,1-22 15,-1 22-15,-21-21 0,21 21 0,0 0 16,0-22-16,0 22 0,-21 0 16,22 0-16,-1 0 0,0-1 15,0 1-15,0 0 0,0 0 0,1 21 16,-1 0-16,-21-21 0</inkml:trace>
  <inkml:trace contextRef="#ctx0" brushRef="#br0" timeOffset="51775.59">24088 1376 0,'0'42'15,"0"-21"-15,0 1 0,0-1 16,0 0-16,0 0 16,-22 21-16,22-20 0,0-1 0,0 0 15,0 21-15,0-21 0,0 1 0,0-1 16,0 0-16,0 0 0,0 0 15,22-21-15,-22 21 0,21-21 0,0 22 16,0-22-16,0 0 0,0 0 16,1 0-16,-1 0 0,21-22 0,-21 1 15,22 21-15,-22-21 0,0 0 0,21 0 16,-21 21-16,22-21 0,-22-1 16,0 1-16,0 0 0,-21 0 0,0-21 15,21 20-15,-21 1 0,22 0 0,-22 0 16,0 0-16,0 0 0,0-1 0,0 1 15,0 0 1,0 42 15,0 0-31,0 1 0,0-1 0,0 0 16,-22 0-16,22 21 0,-21-20 0,21 20 16,0-21-16,0 21 0,0 1 15,0-1-15,0 0 0,0 1 0,0 20 16,0-20-16,0 20 0,0 1 0,0-1 15,0 1-15,0-1 0,0 22 0,0-22 16,0 1-16,0 20 0,0-20 16,0-1-16,0 1 0,0-1 0,0 1 15,0-1-15,-21 1 0,0-22 0,0 1 16,0-1-16,-1 0 0,1 1 0,-21-22 16,21 21-16,0-21 0,-22-21 15,22 21-15,0-21 0,-21 0 0,20 0 16,1 0-16,0-21 0,0 0 0,0 0 15,0 0-15,-1-22 0,1 22 16,0-21-16,0 0 0,21-1 0,0 1 16,0-22-16,0 1 0,0-1 0,0 1 15,21-1-15,0 1 0,0-1 0,1-20 16,-1 20-16,0 1 0,21 20 0,-21-20 16,1-1-16,20 22 15,0 0-15,-21-1 0,22 1 0,-1 0 0,0-1 16,1 1-16,-1 21 0</inkml:trace>
  <inkml:trace contextRef="#ctx0" brushRef="#br0" timeOffset="52434.23">25527 931 0,'0'0'0,"0"-21"16,0 0-16,-21 21 15,0 0 1,-1 0-16,1 0 0,0 0 0,0 0 16,-21 0-16,20 21 0,1 0 0,-21-21 15,21 22-15,0-1 0,-1 0 16,22 0-16,-21-21 0,21 21 15,0 0-15,0 1 0,0-1 16,0 0-16,21-21 16,1 21-16,-1-21 0,0 21 0,0 0 15,0-21-15,0 22 0,1-22 16,-1 21-16,-21 0 16,0 0-16,21 0 0,-21 0 0,0 1 15,0-1-15,0 0 0,0 0 16,-21 0-16,21 0 0,-21-21 15,-64 43-15,64-22 16,-22-21-16,22 0 0,0 0 0,0 0 16,42-21 15,0 0-31,0 21 0,1-22 16,20 1-16,-21 21 0,0 0 0,0-21 15,1 21-15,-1 0 0,0 0 16,0 0-16,0 0 0,-21 21 15,0 0-15,0 1 0,0-1 0,0 0 16,0 21-16,0 1 0,-21-1 0,0 0 16,0 1-16,0-1 0,-1 0 15,1-21-15,0 22 0,0-1 0,0-21 16,21 0-16,0 1 0,0-1 0,0 0 16,0 0-16,21-21 15,0 0 1,0 0-16,0 0 15,1 0-15,-1 0 16,0 0-16</inkml:trace>
  <inkml:trace contextRef="#ctx0" brushRef="#br0" timeOffset="52752.05">25082 2244 0,'0'0'0,"-21"21"16,42-21-1,1 0-15,-1 0 16,0 0-16,21 0 0,-21 0 16,22 0-16,-1 0 0,0-21 15,1 21-15,-1-21 0,22 21 0,-22 0 16,0 0-16,22-22 0,-22 22 0,0 0 15,1-21-15,-1 21 0,0-21 0,-20 21 16,-1 0-16,21 0 0,-63 0 47,0 21-47,-22-21 0,22 21 0,0-21 16,-21 22-16,-1-1 0,22-21 15</inkml:trace>
  <inkml:trace contextRef="#ctx0" brushRef="#br0" timeOffset="53015.9">25019 2540 0,'0'0'0,"0"21"0,0 22 15,21-43 1,0 0-16,22 0 16,-22 0-16,21 0 0,0 0 0,-20 0 15,41 0-15,-21 0 0,1 0 0,-1 0 16,22-22-16,-22 22 0,21 0 0,1-21 15,-22 0-15,22 21 0,-22 0 16,0 0-16,1-21 0,-1 21 0,0 0 16,-20 0-16,-1 0 0,0 0 15,-21-21-15,-21 21 47,0 0-47,-1 0 0,1 21 0,-21-21 16</inkml:trace>
  <inkml:trace contextRef="#ctx0" brushRef="#br0" timeOffset="53278.74">25188 2815 0,'0'0'0,"-21"21"16,0 1-16,21-1 0,0 0 15,21-21-15,0 0 16,0 0-16,1 0 0,-1 0 0,21 0 15,0 0-15,1 0 0,-1 0 16,0-21-16,1 21 0,20-21 0,-20 21 16,-1-22-16,21 22 0,-20-21 0,-1 21 15,0-21-15,1 0 0,-22 21 0,0 0 16,0-21-16,0 21 0</inkml:trace>
  <inkml:trace contextRef="#ctx0" brushRef="#br0" timeOffset="53871.89">25612 3323 0,'0'-21'47,"21"21"-47,-21-21 0,21 0 0,0 21 16,-21-21-16,21-1 0,0 22 0,-21-21 16,22 21-1,-22-21-15,-22 42 16,1 0-1,0 1-15,0-1 0,0 0 16,-22 0-16,22 0 0,0 22 0,0-22 16,0 0-16,0 0 0,21 0 15,-22 0-15,22 1 0,0-1 16,0 0-16,0 0 0,0 0 0,0 0 16,0 1-16,22-1 0,-1 0 15,0-21-15,0 21 0,0-21 0,0 21 16,1-21-16,-1 0 0,0 0 15,21 0-15,-21 0 0,1 0 16,-1 0-16,-42 0 31,-1 21-15,1 1-16,0-22 0,0 21 16,0-21-16,21 21 0,-21 0 15,-1-21-15,22 21 0,0 0 16,-21-21-16,21 22 0,-21-1 0,21 0 15,0 0-15,0 0 0,-21 0 0,21 1 16,-21-1-16,21 0 0,0 0 0,-21 0 16,-1-21-16,1 21 0,0 1 0,21-1 15,-21 0-15,0-21 0,0 21 0,-1 0 16,1-21-16,0 21 16,0-21-16,0 0 0,0 22 0</inkml:trace>
  <inkml:trace contextRef="#ctx0" brushRef="#br0" timeOffset="54471.58">23601 5440 0,'0'0'0,"0"-21"0,0 0 0,0-1 0,0 1 16,0 0-16,-21 21 0,-1-21 16,1 21-16,0 0 15,0 0-15,-21 21 0,20 0 0,1 0 16,0 1-16,0 20 0,0 0 0,0 1 16,-1-1-16,1 21 0,0-20 0,21 20 15,0-20-15,-21 20 0,21-21 0,0 1 16,0-1-16,0 0 0,0-20 15,0 20-15,0-21 0,0 0 0,21 0 16,0 1-16,0-22 0,22 0 0,-22 21 16,0-21-16,21 0 0,1 0 15,-22 0-15,21 0 0,1-21 0,-1 21 16,0-22-16</inkml:trace>
  <inkml:trace contextRef="#ctx0" brushRef="#br0" timeOffset="55231.61">24130 5821 0,'0'0'0,"0"-21"0,0-64 16,0 64-16,0 0 16,0 0-16,-21 21 0,0 0 15,-1 0-15,1 0 0,0 0 0,0 0 16,0 21-16,0 0 16,-1 0-16,22 0 0,0 22 0,-21-22 15,0 21-15,21 0 0,0-20 16,0 20-16,0-21 0,0 0 0,0 22 15,0-22-15,0 0 0,0 0 0,0 0 16,0 0-16,21-21 0,0 0 16,1 0-16,-1 0 0,0 0 15,0 0-15,0-21 0,0 0 16,1 21-16,-1-21 0,0 0 0,-21 0 16,21-1-16,0 1 0,-21 0 0,0-21 15,0 21-15,0-1 0,0-20 0,0 21 16,0-21-16,0 20 0,0 1 0,0-21 15,0 21-15,0 0 16,0 42 0,0 0-1,0 0-15,0 0 0,0 0 0,0 22 16,0-22-16,0 21 0,0-21 0,0 22 16,0-22-16,0 21 0,0-21 0,0 1 15,0-1-15,0 0 0,21 0 16,-21 0-16,22 0 0,-1-21 15,0 0-15,0 0 0,0 0 0,0 0 0,1 0 16,-1 0-16,0 0 0,0-21 0,0 21 16,22-21-16,-22 0 0,0 0 15,0 0-15,0-1 0,0 1 0,1-21 16,-1 0-16,0 20 0,0-20 16,0-21-16,-21 20 0,21 1 0,1-22 15,-22 22-15,0-21 0,0 20 0,21 1 16,-21 0-16,0-1 0,0 22 0,0 0 15,0 0-15,0 0 0,0 42 32,-21 0-32,21 0 0,0 0 0,-22 22 15,1-22-15,21 21 0,-21 0 0,21 22 16,0-22-16,-21 1 0,21-1 0,0 0 16,0 1-16,0-1 15,0 0-15,0-21 0,0 22 0,0-22 16,0 0-16,0 0 0,0 0 0,0 1 15,21-22-15,0 0 0,0 0 16,1 0-16,-1 0 0,0 0 16,0 0-16,0-22 0,-21 1 15,21 0-15,-21 0 16,0 0-16,0 0 0</inkml:trace>
  <inkml:trace contextRef="#ctx0" brushRef="#br0" timeOffset="55420.39">24553 5715 0,'0'0'0,"21"0"31,1 0-15,-1 0-16,0 0 16,0 0-16,0 0 0,0 0 0,1 0 15,20 0-15,-21 0 0,21 0 0,-20-21 16,-1 21-16,21 0 0,-21-21 0,22 21 15,-22-21-15,0 21 0,0 0 16</inkml:trace>
  <inkml:trace contextRef="#ctx0" brushRef="#br0" timeOffset="56171.2">25463 5482 0,'0'0'0,"0"-21"0,-21 21 16,0-21-16,0 21 0,0 0 0,0 0 15,-1 0-15,1 21 0,0-21 16,0 21-16,21 0 0,-21 22 16,0-22-16,21 21 0,-22-21 0,22 22 15,0-1-15,0 0 0,-21-20 16,21 20-16,0-21 0,0 21 0,0-20 0,0 20 16,0-21-16,0 0 0,0 0 15,0 1-15,21-1 0,1-21 16,-1 21-16,0-21 0,0 0 0,0 0 15,22 0-15,-22 0 0,0 0 0,21 0 16,-21 0-16,22-21 0,-22 0 0,21 21 16,-21-22-16,22 1 0,-22 0 0,0-21 15,0 21-15,0-22 0,1 22 0,-22-21 16,21-1-16,-21-20 0,21 21 16,-21-1-16,21-20 0,-21 20 15,0 1-15,0 0 0,0-1 0,0 22 16,0-21-16,21 21 0,-21 0 0,0 42 31,-21 0-31,21 0 16,-21 0-16,21 22 0,0-22 0,0 21 15,0 0-15,-21 1 0,21-1 0,-21 22 16,21-22-16,0 0 0,0-21 0,-22 22 16,22-1-16,-21-21 0,21 22 0,-21-22 15,21 0-15,0 0 0,0 0 16,0 0-16,-21-21 0,21 22 0,0-44 47,0 1-47,0 0 15,21 0-15,0-21 0,0 20 16,-21 1-16,43-21 0,-22 21 16,0-22-16,0 22 0,22 0 0,-22-21 15,21 21-15,-21-1 0,22 1 0,-22 21 16,21 0-16,-21 0 0,0 0 0,1 0 15,-1 0-15,0 21 0,0 1 0,0 20 16,-21-21-16,0 0 0,0 22 16,0-22-16,0 21 0,0-21 0,0 0 15,0 22-15,0-22 0,-21 0 16,0 0-16,21 0 0,-21-21 0,0 22 16,21-1-16,-22-21 0,22 21 15,-21-21 1,21-21-1,21 21-15,1-21 0,-1-1 16</inkml:trace>
  <inkml:trace contextRef="#ctx0" brushRef="#br0" timeOffset="56735.81">26712 5482 0,'0'0'0,"43"-84"16,-22 62-16,-21 1 0,0 0 0,0 0 15,-21 21-15,-1 0 0,1 0 16,-21 0-16,21 0 0,0 0 0,-1 0 16,1 0-16,0 0 0,0 21 15,0-21-15,0 21 0,21 0 16,0 1-16,0-1 16,21 0-16,0-21 15,-21 21-15,21-21 0,0 21 0,0 0 16,1-21-16,-1 22 0,0 20 15,-21-21-15,0 0 0,21 22 0,-21-22 16,0 21-16,0-21 0,0 22 16,0-22-16,-21 21 0,0-21 0,0 22 15,-1-22-15,1 0 0,0 0 0,-21-21 16,21 21-16,-1 0 0,1-21 16,0 0-16,0 0 15,42-21 1,0 21-1,-21-21-15,21 0 0,1 21 0,-1-21 16,0 21-16,0 0 0,0-21 16,0 21-16,1 0 15,-22 21-15,0 0 16,0 0-16,0 0 0,0 0 16,0 1-16,0-1 0,-22 21 0,22-21 15,-21 0-15,21 22 0,0-22 0,-21 0 16,21 0-16,-21 22 0,21-22 0,0 0 15,0 0-15,0 0 16,0 0-16,0 1 16,21-22-16,0 0 15,0 0-15,-21-22 16,22 22-16,-22-21 0,21 21 16</inkml:trace>
  <inkml:trace contextRef="#ctx0" brushRef="#br0" timeOffset="62291.41">26416 7049 0,'0'0'0,"-21"0"0,0 0 0,-1 0 16,1 0-1,64 0 32,-22 0-31,0 0-16,21 0 0,1 0 16,20 0-16,1 0 0,-1 0 0,1 0 15,20 0-15,1 0 0,0 0 16,-22 0-16,22 0 0,-1 0 0,-20 0 15,-1 0-15,1 0 0,-1 0 0,-20 0 16,-1 0-16,-21 0 0,22 0 0,-22 0 16,-42 0 15,-1 0-15,1 0-16,0 0 0,0 0 0,0 0 15,0 21-15,-1-21 16,1 0-16,0 21 0,0-21 15,-21 0-15,20 0 0,1 21 0</inkml:trace>
  <inkml:trace contextRef="#ctx0" brushRef="#br0" timeOffset="62671.19">26352 7281 0,'0'0'0,"0"22"16,0-1-16,22-21 15,-1 21 1,0-21-16,0 0 0,21 0 16,1 0-16,-1 0 0,0 0 0,22 0 15,-1 0-15,1 0 0,-1 0 0,22 0 16,-21 0-16,20 0 0,-20 0 15,-1 0-15,1-21 0,-1 21 0,-20 0 16,-1 0-16,21 0 0,-41 0 0,20 0 16,0-21-16,-21 21 0,1 0 15,-1 0 1,-42 0 15,-1 0-31,1 0 16,0 0-16,0 21 0,-21-21 0,20 0 15,-20 0-15,21 0 0,-21 21 0,-1-21 16</inkml:trace>
  <inkml:trace contextRef="#ctx0" brushRef="#br0" timeOffset="62991.17">26289 7578 0,'0'0'16,"0"21"-1,21-21-15,0 0 16,0 0-16,22 0 0,-1 21 0,0-21 16,1 0-16,20 0 0,1 0 0,-1 0 15,1 0-15,20 0 0,1 0 0,-21 0 16,20 0-16,-20 0 0,20 0 16,-20 0-16,-22 0 0,22 0 0,-1-21 15,-20 21-15,-1 0 0,0 0 0,1 0 16,-22 0-16,0 0 0,0 0 0,0 0 15,-42 21 32,0-21-47,0 0 0,0 21 0,-1-21 16,1 0-16,0 0 0,0 21 16,0-21-16,0 0 0</inkml:trace>
  <inkml:trace contextRef="#ctx0" brushRef="#br0" timeOffset="63567.36">26882 8065 0,'0'0'0,"-22"0"16,44 0 15,-22-22-15,21 22-16,0 0 0,0 0 15,0-21-15,0 21 0,1 0 0,-1-21 16,0 21-16,0 0 0,0 0 0,0 0 16,1 0-16,-22 21 31,-22-21-31,1 21 0,0 1 15,-21 20-15,21-21 0,-22 0 0,1 0 16,21 22-16,-22-22 0,22 0 0,0 0 16,0 22-16,0-22 0,0 0 15,21 0-15,0 0 0,0 0 16,0 1-16,21-1 0,0-21 16,0 0-16,0 21 0,22-21 0,-22 0 15,0 0-15,0 0 0,21 0 16,-20 0-16,-1 0 0,0 0 15,-21 21-15,0 0 16,0 0 0,-21 1-16,0-1 0,-1 0 15,1-21-15,21 21 0,-21 0 16,0 0-16,0 1 0,21-1 0,-21 0 16,21 0-16,0 0 0,0 0 15,-22 1 1,1-22 15,0 0-15</inkml:trace>
  <inkml:trace contextRef="#ctx0" brushRef="#br0" timeOffset="64835.84">23876 10647 0,'0'21'0,"0"21"15,21-42 16,0 0-15,0-21-16,1 21 0,-1-21 16,0 0-16,0 0 0,0 0 0,0-1 15,1 1-15,-1-21 0,0 21 0,0-22 16,-21 22-16,0-21 16,21 0-16,-21 20 0,21-20 0,-21 0 15,0 21-15,0-22 0,0 22 0,0-21 16,0 21-16,0-1 0,-21 1 0,0 21 15,21-21-15,-21 21 0,0 0 0,0 0 16,-1 21-16,22 0 16,-21 22-16,0-22 0,21 21 0,-21 22 15,21-22-15,0 22 0,-21 20 0,0-20 16,-1-1-16,22 1 0,-21 20 0,0-20 16,21-1-16,-21 22 0,0-21 15,0 20-15,-1-20 0,22 20 16,-21-20-16,0 21 0,0-22 0,0 22 15,0-22-15,-1 22 0,22-22 0,0 1 16,-21 21-16,21-22 0,-21 1 0,21-1 16,0 1-16,0-22 0,0 21 0,0-20 15,0-1-15,0 0 0,0-20 16,0 20-16,21-42 0,0 21 0,1-21 16,-1 0-16,0 0 0,0 0 0,0 0 15,0-21-15,22 0 0,-22 0 0,21-1 16,-21-20-16,22 21 0,-22-21 0,21-1 15,-21 1-15,1 0 0,-1-1 16,-21-20-16,21 20 0,-21 1 0,0 0 0,0-22 16,-21 22-16,0 0 15,-1-22-15,-20 22 0,0-22 0,21 22 16,-22-22-16,-20 22 0,20-21 0,1 20 16,0 1-16,-1 0 0,1 20 0,0 1 15,21 0-15,-1 0 0,1 21 0,0-21 16,0 21-16,42 0 31,0 0-31,0 0 0,1-21 16,20 21-16,-21-22 0,21 22 15,1-21-15,-1 0 0,0 0 0,1 0 0,-1 0 16,0-1-16,1-20 0,-1 21 16,-21 0-16,0 0 0,1-1 15,-1 22-15,0-21 0,-21 0 0,21 21 16,-21-21-16,0 42 47,0 0-47,0 0 15,0 1-15,0-1 0,0 0 16,0 0-16,0 0 0,-21-21 16,21 21-16,-21 1 15,21-44 32,0 1-31,0 0-16,0 0 0,0 0 15,21 0-15,-21-1 0</inkml:trace>
  <inkml:trace contextRef="#ctx0" brushRef="#br0" timeOffset="65028.72">24320 10499 0,'0'21'79,"0"0"-64,0 0 1</inkml:trace>
  <inkml:trace contextRef="#ctx0" brushRef="#br0" timeOffset="65551.94">24532 10668 0,'-21'0'31,"21"21"-31,0 0 16,0 1-16,0-1 16,-21-21-16,21 21 0,0 0 15,0 0-15,0 0 0,-21-21 0,21 22 16,0-1-16,0 0 0,-22 0 16,22 0-16,-21-21 0,21 21 15,-21-21-15,21 22 16,-21-22-16,0 0 15,21-22 1,0 1 0,0 0-16,0 0 0,0 0 15,0 0-15,21-22 0,-21 22 16,21 0-16,0 0 0,0 0 16,1-1-16,-1 1 0,0 0 0,0 21 15,0-21-15,22 21 0,-22 0 0,0 0 16,0 0-16,0 0 0,0 0 0,1 0 15,-1 21-15,0 0 0,0 0 16,0 1-16,-21-1 0,0 0 16,21 0-16,-21 21 0,0-20 0,0-1 15,0 0-15,0 0 0,0 0 0,0 0 16,-21-21-16,21 22 0,0-1 0,-21-21 16,21 21-16,0-42 46,0 0-46,21 21 0,0-22 16,1 22-16</inkml:trace>
  <inkml:trace contextRef="#ctx0" brushRef="#br0" timeOffset="66092.14">25463 10626 0,'0'-21'0,"0"42"0,0-64 16,-21 22-16,0 21 16,0 0-16,0 0 0,0 0 15,-1 0-15,1 0 0,0 21 16,0 1-16,0-1 0,0 0 0,-1 0 16,1 0-16,0 0 0,0 1 15,21 20-15,-21-21 0,21 0 0,-21 0 16,21 1-16,-22 20 0,22-21 15,0 0-15,0 0 0,0 1 16,22-22-16,-1 21 0,0-21 16,0 0-16,0 0 0,0 0 0,1 0 15,-1 0-15,0 0 0,0-21 16,0-1-16,0 22 0,-21-21 0,22 0 16,-1 0-16,0 0 0,0 0 0,0-1 15,-21 1-15,0-21 0,21 21 0,-21 0 16,22-22-16,-22 22 0,0 0 0,0 0 15,0 0-15,0-1 0,0 44 47,0-1-47,0 0 0,-22 0 0,22 0 16,0 0-16,-21 1 0,21 20 16,0-21-16,0 0 0,0 0 0,0 1 15,0-1-15,0 0 0,0 0 0,0 0 16,0 0-16,21-21 0,1 22 15,-1-22-15,0 0 16,0 0 0,0 0-16,-21-22 15,0 1-15,21 21 0,1-21 0</inkml:trace>
  <inkml:trace contextRef="#ctx0" brushRef="#br0" timeOffset="66422.95">25866 10266 0,'0'0'0,"0"-21"0,21-43 16,-21 43-16,21 0 0,-21 42 31,0 0-15,0 0-16,0 22 0,-21-1 15,21-21-15,-21 22 0,21-1 0,-22 21 16,22-20-16,0-1 0,-21 0 15,0 1-15,0-1 0,21 0 0,0 1 16,-21-1-16,21-21 0,-21 22 16,21-22-16,0 21 0,0-21 0,0 0 15,0 1-15,0-1 0,0 0 16,0 0-16,21-21 16,0 0-16,0 0 0,0 0 15,0-21 1,1 0-16,-22 0 0,21 21 0,0-22 15,0 1-15,-21-21 0,21 21 0,0 0 16</inkml:trace>
  <inkml:trace contextRef="#ctx0" brushRef="#br0" timeOffset="67339.53">26225 10224 0,'22'-22'0,"-44"44"0,44-65 15,-22 22-15,0 42 31,0 22-31,0-22 16,-22 0-16,22 21 0,-21 1 0,21-1 16,-21 21-16,21-20 0,0-1 0,0 0 15,-21 22-15,21-22 0,-21-21 0,21 22 16,0-1-16,0-21 16,0 22-16,0-22 0,0 0 0,0 0 15,0 0-15,0 0 0,0 1 16,21-22-16,0 0 0,0 0 15,0 0-15,1 0 0,-1 0 0,0 0 16,0-22-16,0 22 0,-21-21 16,21 0-16,1 0 0,-1 0 0,0 0 15,0-1-15,-21 1 0,21 0 0,0 0 16,-21 0-16,0 0 0,22-1 0,-22 1 16,0 0-16,21 21 0,-21 21 31,0 0-16,-21 1-15,21-1 0,-22 0 16,22 0-16,0 0 0,0 0 0,0 1 16,0-1-16,0 0 0,0 0 15,22 0 1,-1-21-16,0 0 16,0 0-16,0 0 0,0 0 0,1 0 15,-1-21-15,0 21 0,0-21 0,0 0 16,0 21-16,-21-21 0,22-1 0,-1 1 15,-21 0-15,21 0 16,-21 0-16,21 21 0,-21-21 0,21 21 16,-21 21 15,-21-21-15,21 21-16,-21 0 0,21 0 0,-21-21 15,21 21-15,0 1 0,0-1 0,0 21 16,-21-21-16,21 0 0,0 22 0,-22-22 15,22 21-15,0 1 0,0-1 0,-21 21 16,21-20-16,-21-1 0,21 22 0,0-22 16,-21 21-16,0 1 0,0-22 15,21 22-15,-22-22 0,1 22 0,21-22 16,-21 21-16,21-20 0,0-1 0,-21 22 16,0-22-16,21 0 0,-21-21 15,21 22-15,-22-1 0,1-21 0,21 0 16,-21 1-16,0-1 0,0 0 0,-22 0 15,22-21-15,0 21 0,0-21 0,0 0 16,0 0-16,-1 0 0,1 0 0,-21 0 16,21 0-16,0 0 0,-1 0 15,-20-21-15,21 0 0,0 0 0,0 0 16,-1-1-16,1-20 0,21 21 0,0-21 16,0-1-16,0 1 0,0 0 0,0-1 15,21 1-15,1 0 0,-1-22 0,0 22 16,0-1-16,21-20 0,-20 21 15,20-22-15,-21 1 0,21 20 0,-20-20 16,20 20-16,0-20 0,-21 21 16,22-1-16,-1 1 0,-21 0 0,22-1 15,-1 22-15,0-21 0,1 21 0</inkml:trace>
  <inkml:trace contextRef="#ctx0" brushRef="#br0" timeOffset="68000.19">27601 10456 0,'0'0'0,"0"-21"0,21 0 0,-21 0 0,0 0 16,0 0-16,0-1 15,-21 22-15,0 0 16,0 0-16,0 0 0,0 22 0,-1-1 15,1 0-15,0 0 0,0-21 0,0 21 16,-22 0-16,22 1 0,0-1 0,0 0 16,0-21-16,0 21 0,21 0 15,21-21 17,0 21-32,0-21 15,0 22-15,0-22 0,-21 21 16,22 0-16,-1-21 0,-21 21 15,0 0-15,21 0 0,-21 1 0,0-1 16,0 0-16,0 21 0,0-21 16,0 1-16,0-1 0,-21 0 0,0 0 15,-1-21-15,1 21 0,0-21 16,0 21-16,0-21 0,0 0 16,21-21 15,0 0-31,0 0 15,21 21-15,0-21 16,0 21-16,0 0 0,0 0 16,1 0-16,-22 21 15,21-21-15,-21 21 0,0 0 0,0 0 16,0 1-16,0-1 0,0 0 0,0 0 16,0 21-16,0-20 0,-21-1 15,21 21-15,-22-21 0,1 22 0,0-22 16,21 0-16,0 0 0,-21 0 0,21 0 15,-21 1-15,21-1 0,0 0 16,21-21 15,0 0-31,-21-21 16,21 0-16,-21-1 16,21 22-16,-21-21 0</inkml:trace>
  <inkml:trace contextRef="#ctx0" brushRef="#br0" timeOffset="68516">27093 11642 0,'-21'0'16,"42"0"15,0 0-31,1 0 0,20 0 0,-21 0 16,21 0-16,-20 0 0,20 0 16,0 0-16,1 0 0,-22 0 0,21 0 15,0 0-15,-20 0 0,20 0 0,0 0 16,-21 0-16,1 0 0,20 0 0,-21 0 15,0 0-15,0 0 16,1 0-16,-1 0 16,-42 0 15,-1 0-15,1 21-16,0-21 0,-21 0 15,21 0-15,-1 0 0,-20 21 0,21-21 16</inkml:trace>
  <inkml:trace contextRef="#ctx0" brushRef="#br0" timeOffset="69119.35">27601 12129 0,'0'0'0,"43"0"0,-1 0 0,0 0 15,1-22-15,-1 22 0,0 0 0,-21 0 16,22-21-16,-22 21 0,0 0 0,21 0 15,-20 0-15,-1-21 16,0 21-16,-42 0 47,0 21-47,-1-21 0,1 0 0,0 0 16,0 21-16,0-21 0</inkml:trace>
  <inkml:trace contextRef="#ctx0" brushRef="#br0" timeOffset="69839.45">27390 12827 0,'0'-21'16,"0"0"-16,0 0 0,0-1 15,21 22-15,0-21 16,-21 0-16,21 21 0,0-21 0,0 21 15,1 0-15,-1 0 0,0-21 0,0 21 16,0 0-16,-21 21 31,0 0-31,0 0 16,-21 0-16,0 1 0,0-1 0,0 0 16,-1 0-16,1 0 0,-21 0 0,21 1 15,0 20-15,-1-21 0,22 0 0,0 0 16,-21 1-16,21-1 0,0 0 0,0 0 15,0 0-15,21 0 16,1 1-16,-1-22 16,21 0-16,-21 0 0,0 21 0,1-21 15,-1 0-15,0 0 0,0 0 0,0 0 16,0 0-16,-42 0 47,0 0-47,0 0 0,0 21 15,0 0-15,21 0 0,-22 0 0,22 1 16,-21-1-16,0 0 0,21 0 0,-21 0 16,21 22-16,0-22 0,0 21 15,0-21-15,0 22 0,0-1 0,-21 0 16,21-21-16,0 22 0,-21-1 0,21-21 16,0 22-16,-22-22 0,1 21 0,21-21 15,-21-21-15,0 21 0,0 1 0,0-22 16,-1 0-16,1 0 0,0 0 15,0 0-15,0 0 16,0 0-16,-1-22 0,1 1 16,0 0-16,21 0 0,0 0 15,-21 0-15,21-22 0</inkml:trace>
  <inkml:trace contextRef="#ctx0" brushRef="#br0" timeOffset="71191.34">29506 1397 0,'0'0'0,"21"0"0,-21-21 16,0 0-16,22 0 0,-1-1 15,-21 1 1,21 21-16,-21-21 16,0 42 15,0 22-31,0-22 15,0 21-15,0 0 0,0 1 0,0-1 16,-21 22-16,21-1 0,0 1 16,-21-22-16,21 21 0,0 1 0,0-22 15,0 22-15,0-22 0,0 0 0,0 1 16,0-22-16,0 21 0,0-21 16,0 1-16,21-1 0,-21 0 0,21 0 15,0-21-15,0 0 0,0 21 16,1-21-16,-1 0 0,0 0 0,0 0 15,0 0-15,0 0 0,1-21 16,-1 21-16,-21-21 0,21 0 0,-21 0 16</inkml:trace>
  <inkml:trace contextRef="#ctx0" brushRef="#br0" timeOffset="71436.21">29337 2074 0,'21'0'31,"0"0"-31,0 0 0,1 0 16,-1 0-16,0 0 0,0-21 0,21 21 15,-20-21-15,20 21 0,-21 0 16,21-21-16,1 21 0,-1 0 0,-21-21 15,22 21-15,-22 0 0,0 0 0,0-21 16,0 21-16,0 0 0</inkml:trace>
  <inkml:trace contextRef="#ctx0" brushRef="#br0" timeOffset="71899.38">30162 1947 0,'-21'0'16,"-21"-42"-1,42 21-15,0 0 0,0 0 16,21 21 0,0-22-16,0 22 0,1 0 15,-1 0-15,0 0 0,0 0 16,0 22-16,0-1 0,1 0 0,-1 21 15,0-21-15,0 22 0,0-22 0,-21 21 16,0-21-16,21 22 0,-21-22 16,0 0-16,0 21 0,0-20 0,0-1 15,-21 0-15,0 0 0,21 0 0,-21 0 16,0 1-16,21-1 16,0-42 15,0-1-31,0 1 15,21 0-15,-21 0 0,21 0 16,0 0-16,-21-1 0,21-20 0,1 21 16,-1-21-16,-21 20 0,21-20 0,0 21 15,-21 0-15,0 0 0,21-1 16,0 1-16,-21 0 0,22 21 16,-1 0-1</inkml:trace>
  <inkml:trace contextRef="#ctx0" brushRef="#br0" timeOffset="72652.95">30734 1947 0,'0'22'31,"0"-1"-15,0 0-16,0 0 0,0 0 0,0 0 15,0 1-15,0-1 0,0 0 0,0 0 16,0 0-16,0 0 0,0 22 16,0-22-16,0 0 0,0 0 15,0 0-15,21 1 16,0-22-16,0 0 0,1 0 0,-1 0 16,21 0-16,-21 0 0,22 0 15,-22 0-15,21 0 0,0 0 0,-20-22 16,20 22-16,0-21 0,-21 0 15,1 0-15,-1 21 0,0-21 0,0 0 16,0-1-16,-21 1 0,0 0 0,0 0 16,0 0-16,0 0 0,0-22 15,0 22-15,0 0 0,0 0 16,0 0-16,0 42 31,0 0-15,-21 0-16,21 0 0,-21 22 0,21-22 15,-21 21-15,21-21 0,0 22 16,-21-1-16,-1 0 0,22 22 0,-21-22 16,0 0-16,21 22 0,-21-22 0,0 22 15,0-1-15,-1 1 0,1-1 16,0 1-16,0 20 0,21-20 0,-21 21 16,0-1-16,-1 1 0,1 0 0,21-1 15,0 1-15,-21 0 0,0-1 16,21 1-16,-21 0 0,21-22 0,0 1 15,-21-1-15,-1 1 0,22-22 0,-21 21 16,0-20-16,21-22 0,-21 21 16,0-21-16,0 1 0,-1-1 0,1 0 15,0-21-15,0 0 0,-21 21 16,20-21-16,1 0 0,0 0 0,0 0 16,0 0-16,0-21 0,-1 21 0,1-21 15,0 0-15,0-1 0,-21-20 0,20 21 16,1-21-16,21-1 0,-21-20 15,0 20-15,0-20 0,21 21 0,0-22 16,0 1-16,0-1 0,0 1 0,0-1 16,0 1-16,0-1 0,0 1 0,0-1 15,21 1-15,0-1 0,0 22 16,0-22-16,1 22 0,20 0 16,-21-1-16,21 1 0,-20 0 0,20-1 15,0 1-15,1 0 0,-1 20 16,0-20-16,1 0 0,20 21 0</inkml:trace>
  <inkml:trace contextRef="#ctx0" brushRef="#br0" timeOffset="73307.37">31835 1969 0,'0'-22'0,"0"44"0,0-65 16,0 22-16,0 0 16,-22 21-1,1 0-15,0 0 0,0 0 16,-21 21-16,20 0 0,1 0 16,-21 1-16,21 20 0,0-21 0,-22 21 15,22-20-15,0 20 0,0-21 0,21 0 16,0 0-16,0 1 0,0-1 15,0 0-15,0 0 0,21-21 0,0 21 16,0-21-16,22 21 0,-22-21 16,21 0-16,-21 0 0,0 0 15,22 0-15,-22 0 0,0 0 0,0 22 16,-21-1-16,0 0 16,0 0-16,0 21 0,-21-20 15,0-1-15,0 0 0,-22 0 16,1 21-16,0-20 0,21-1 0,-22 0 15,1 0-15,21 0 0,-22 0 0,22-21 16,0 0-16,0 22 0,42-22 31,0-22-15,0 22-16,22 0 0,-22-21 0,0 21 16,0 0-16,0 0 0,1 0 15,-22 21-15,21 1 16,-21-1-16,0 0 0,0 0 0,0 21 15,0 1-15,0-22 0,0 21 0,0 1 16,-21-22-16,-1 21 0,1-21 16,21 22-16,0-22 0,-21 21 0,21-21 15,-21 0-15,21 1 0,0-1 0,0 0 16,0 0-16,0 0 16,21-21-16,0 0 0,0 0 15,1 0-15,-1 0 0,0 0 0,0 0 16,0 0-16,0-21 0,1 21 15,-1-21-15,0 21 0,21 0 16,-42-21-16,21 21 0,1 0 0</inkml:trace>
  <inkml:trace contextRef="#ctx0" brushRef="#br0" timeOffset="73656.2">31221 3641 0,'-21'0'0,"42"0"0,-42 21 15,-1-21-15,44 0 16,-1 0-16,21 0 0,0 0 16,-20 0-16,20 0 0,0 0 15,22 0-15,-22 0 0,0 0 0,22 0 16,-22 0-16,1 0 0,20 0 0,-21-21 15,1 21-15,20 0 0,-20 0 16,-1 0-16,-21 0 0,21 0 0,-20-21 16,-1 21-16,0 0 0,-42 21 47,0-21-47,-1 0 15,1 21-15,-21-21 0,21 21 16,-22-21-16,1 21 0,0-21 0,-1 21 15</inkml:trace>
  <inkml:trace contextRef="#ctx0" brushRef="#br0" timeOffset="73962.02">30967 4064 0,'0'0'0,"-21"0"0,-1 21 0,44-21 31,-1 0-31,0 0 15,21 0-15,1 0 0,-1 0 0,0 0 16,22 0-16,-1 0 0,1 0 16,-1 0-16,1 0 0,-1 0 0,1 0 15,-1 0-15,22 0 0,-43-21 0,22 21 16,-1-21-16,-20 21 0,20 0 16,-21 0-16,-20-21 0,20 21 0,-21 0 15,0 0-15,-42 0 31,0 0-31,0 0 16,0 0-16,-22 0 0,22 0 16,0 21-16,-21-21 0,20 0 15,-20 0-15,0 21 0</inkml:trace>
  <inkml:trace contextRef="#ctx0" brushRef="#br0" timeOffset="74251.86">31094 4297 0,'0'0'0,"-21"0"0,21 21 16,-22-21 0,44 21-16,-1-21 0,0 0 15,0 0-15,21 0 0,1 0 16,-1 0-16,0 0 0,22 0 16,-22-21-16,22 21 0,-1 0 0,1 0 15,-1-21-15,1 21 0,-1 0 16,1-21-16,-1 21 0,1-21 0,-22 21 15,22-22-15,-22 22 0,0 0 0,1-21 16,-22 21-16,0-21 0,0 21 16,0 0-16,-42 0 31,0 0-31,0 0 0,0 0 16,-1 0-16,1 0 0,0 0 15</inkml:trace>
  <inkml:trace contextRef="#ctx0" brushRef="#br0" timeOffset="74915.99">31983 5271 0,'-21'0'16,"21"-22"-16,0 1 15,0 0-15,21 0 16,-21 0-16,21 21 0,0-21 16,0 21-16,0-22 0,22 1 0,-22 21 15,0-21-15,0 21 16,-42 0-1,0 21-15,0 0 16,-22-21-16,22 22 0,-21-1 16,21 0-16,-22 0 0,1 0 0,21 0 15,-21 1-15,20-1 0,1 0 0,0 0 16,0 0-16,21 0 16,0 1-16,0-1 0,0 0 15,0 0-15,21 0 0,0 0 16,0-21-16,22 22 0,-22-1 0,0-21 15,21 21-15,1 0 0,-22-21 16,21 0-16,-21 21 0,1-21 0,-1 0 16,0 0-16,0 0 0,-42 0 31,0 0-31,0 0 16,-1 0-16,1 0 0,0 0 15,0 21-15,0-21 0,21 22 16,-21-1-16,21 0 15,0 0-15,0 0 0,0 0 16,0 1-16,0-1 0,0 0 16,0 0-16,0 0 0,0 0 0,0 1 15,0-1-15,0 0 16,-22-21-16,1 21 0,0-21 16,0 21-16,-21-21 0,20 0 0,1 21 15,0-21-15,0 0 0,0 0 16,0 0-16,-1 0 0,1 0 15</inkml:trace>
  <inkml:trace contextRef="#ctx0" brushRef="#br0" timeOffset="76043.41">29866 8551 0,'0'-21'0,"21"21"16,0-21-16,1 0 15,-1 21-15,0-21 0,21 0 0,1-1 16,-22 1-16,21 0 0,0 0 0,1 0 16,-1 0-16,-21-22 0,22 22 15,-22-21-15,0 21 0,0-22 0,0 1 16,0 0-16,-21-1 0,0 1 0,0 0 16,0-1-16,0 1 0,0 0 15,0-1-15,-21 1 0,0 21 0,21-22 16,-21 22-16,0 0 0,0 21 15,-1 0-15,1 0 0,21 21 0,-21 0 16,0 1-16,0 20 0,21 0 16,-21 22-16,-1-1 0,22 1 15,-21-1-15,21 22 0,-21-22 0,0 22 16,0-21-16,21 20 0,-21-20 16,-1-1-16,1 22 0,0-22 0,0 22 15,21-21-15,-21-1 0,0 22 0,-1-22 16,1 1-16,21-1 0,-21 1 0,21-22 15,-21 22-15,21-1 0,0-21 0,0 1 16,0 20-16,0-20 0,0-22 16,0 21-16,0-21 0,0 0 0,0 1 15,21-1-15,0 0 0,0-21 16,1 0-16,-1 0 0,0 0 0,0 0 0,0 0 16,0-21-16,1 0 0,20-1 15,-21 1-15,21 0 0,-20-21 0,20 21 16,0-22-16,-21 22 0,1-21 15,-1-1-15,0 1 0,0 0 0,-21-1 16,0 1-16,0 0 0,0-1 0,-21 1 16,0 0-16,0-1 0,-22 1 15,22 0-15,-21-1 0,-1 22 0,1-21 16,0 21-16,-1 0 0,1-1 0,-21 1 16,41 21-16,-20 0 15,21 0-15,21-21 31,21 21-31,0 0 16,22 0-16,-22-21 0,21 0 0,-21 21 16,22-21-16,-1-1 0,-21 22 0,21-21 15,1 0-15,-1 0 0,0 0 0,1-22 16,-22 22-16,21 0 0,1 0 16,-22 0-16,0 21 0,0-21 0,0-1 15,0 22-15,-21 22 31,0-1-31,0 0 16,0 0-16,-21 0 0,21 0 16,-21 1-16,21-1 0,0 0 15,0 0 1,0-42 31,0 0-47,0 0 15,0-1-15</inkml:trace>
  <inkml:trace contextRef="#ctx0" brushRef="#br0" timeOffset="76227.95">30543 8234 0,'0'0'0,"0"-21"0,0 0 16,22 21 31,-1 21-32,-21 0 1,21-21-16,-21 21 0</inkml:trace>
  <inkml:trace contextRef="#ctx0" brushRef="#br0" timeOffset="76707.67">30903 8382 0,'0'21'0,"0"0"16,-21 1 0,21-1-16,-21-21 0,21 21 0,-21 0 15,21 0-15,0 0 0,0 1 16,0-1-16,-21-21 0,21 21 15,0 0 1,-22-21-16,22 21 0,-21-21 47,21-21-47,0 0 16,0 0-16,0 0 15,0-1-15,0 1 0,21 0 0,-21 0 16,22 0-16,-1 0 0,0-1 15,0 1-15,0 0 0,0 0 0,1 0 16,-1 21-16,0 0 0,21-21 0,-21 21 16,1 0-16,-1 0 0,-21 21 0,21-21 15,0 21-15,0 21 0,-21-21 16,0 1-16,0-1 0,0 21 0,0-21 16,0 0-16,0 1 0,0-1 15,0 21-15,-21-21 0,21 0 16,-21 1-16,21-1 0,-21-21 15,21 21-15,-21-21 0,21-21 47,21 21-47</inkml:trace>
  <inkml:trace contextRef="#ctx0" brushRef="#br0" timeOffset="77179.39">31623 8403 0,'0'0'0,"0"-42"16,0 21-16,0 0 15,-21 21-15,0 0 0,-1 0 16,1 0-16,0 0 0,0 0 16,0 21-16,0 0 0,-1 0 15,1 0-15,21 0 0,-21 1 16,0-1-16,21 0 0,-21 0 0,21 0 15,0 22-15,0-22 0,0 0 16,0 0-16,0 0 16,21-21-16,0 0 0,0 0 15,0 0-15,1 0 0,-1 0 16,0 0-16,0-21 0,0 21 16,-21-21-16,21 0 0,1 0 15,-22-1-15,0 1 0,0 0 16,21 0-16,-21 0 0,0 0 0,21-1 15,-21 1-15,0 0 0,0 42 32,0 0-32,0 1 0,0-1 15,0 0-15,-21 0 0,21 0 16,0 0-16,-21 1 0,21-1 0,0 0 16,0 0-16,0 0 0,0 0 15,0 1-15,21-22 31,0 0-31,0 0 16,-21-22-16,21 22 0</inkml:trace>
  <inkml:trace contextRef="#ctx0" brushRef="#br0" timeOffset="77479.23">32089 7874 0,'0'0'15,"0"-63"-15,0 84 16,-22 21 0,1-21-16,21 22 15,0-1-15,0 0 0,-21 1 0,21 20 16,-21-21-16,21 22 0,0-22 0,0 1 16,-21-1-16,21 0 0,-21 1 15,21-1-15,0 0 0,0-21 16,-22 22-16,22-22 0,-21 0 0,21 0 0,-21 0 15,21 1-15,0-1 16,0 0-16,0-42 31,21 0-31,0 21 0,1-22 16,-22 1-16</inkml:trace>
  <inkml:trace contextRef="#ctx0" brushRef="#br0" timeOffset="78373.08">32321 7959 0,'0'0'0,"0"-43"0,0 1 0,22 21 0,-22-21 16,0 20-16,0 44 15,0 20 1,0-21-16,-22 21 16,22 1-16,0-1 0,0 22 15,-21-22-15,21 21 0,-21-20 0,21 20 16,-21-20-16,21 20 0,-21-21 15,0 1-15,21-22 0,-22 21 0,22-21 16,0 22-16,0-22 0,0 0 0,0 0 16,22-21 15,-1 0-31,0 0 0,0 0 16,0 0-16,0-21 0,1 0 15,-1 0-15,0 21 0,-21-21 16,21-1-16,0 1 0,0 0 0,-21 0 15,22 0-15,-1 0 16,-21 42 0,0 0-16,0 0 15,-21 0-15,21 0 16,-22 1-16,22-1 0,0 0 0,0 0 16,0 0-16,0 0 15,0 1 1,22-22-16,-1 0 15,0 0-15,0 0 0,0 0 16,0 0-16,22-22 0,-22 22 16,0-21-16,0 21 0,22-21 0,-22 0 15,0 21-15,0-21 0,0 0 16,-21-1-16,21 1 0,1 0 16,-22 0-16,21 21 0,-42 21 31,-1 0-16,1 0-15,21 22 0,-21-22 16,21 0-16,-21 21 0,21 1 16,-21-1-16,21 0 0,0 1 0,0-1 15,-21 22-15,21-22 0,0 21 16,-22 1-16,22-22 0,0 22 16,0-1-16,0 1 0,0-1 0,0 1 15,0-1-15,0 1 0,-21-1 16,21 1-16,-21-1 0,21 1 0,-21-22 15,0 22-15,0-22 0,-1 21 0,1-20 16,0-1-16,-21-21 0,21 22 0,-22-22 16,1 0-16,0 0 0,-1-21 15,1 0-15,0 0 0,-1 0 0,22 0 16,-21 0-16,21 0 0,-1 0 0,1-21 16,0 0-16,21 0 0,-21-22 15,21 22-15,0-21 0,0-1 16,0 1-16,21-21 0,0 20 0,0-20 15,1-1-15,-1-20 0,21 20 0,-21 1 16,22-1-16,-1-21 0,0 22 16,1 21-16,-1-22 0,0 1 0,1 20 15,-1 1-15,-21-22 0,21 22 0,1 0 16,-22 21-16,21-22 0,-21 1 16,22 21-16,-22-22 0,0 22 0</inkml:trace>
  <inkml:trace contextRef="#ctx0" brushRef="#br0" timeOffset="78926.75">33274 8488 0,'0'0'0,"63"-21"16,-41 0-16,-1 21 16,-21-22-16,-21 22 31,-1 22-31,-20-22 0,21 21 15,-21 0-15,-1 0 0,22 0 16,-21 0-16,21 1 0,-1-22 0,1 21 16,0 0-16,21 0 0,0 0 15,0 0-15,0 1 0,0-1 16,21-21 0,0 0-16,1 0 15,-1 21-15,0-21 0,0 0 0,-21 21 16,21 0-16,-21 0 15,0 1-15,0-1 0,0 0 0,0 0 16,-21 0-16,0 0 0,0 1 0,0-1 16,-22 0-16,22 0 0,0-21 15,0 21-15,0 0 0,-1-21 0,1 0 16,21 22-16,21-22 31,1 0-31,-1 0 16,0 0-16,0 0 15,0 0-15,0 0 0,1 0 0,-1 0 16,0 21-16,-21 0 16,0 0-16,0 0 0,0 0 15,0 1-15,0-1 0,0 0 0,0 0 16,-21 0-16,0 0 0,21 1 0,-22-1 16,1 0-16,21 0 0,0 0 15,-21 0-15,21 1 0,-21-1 31</inkml:trace>
  <inkml:trace contextRef="#ctx0" brushRef="#br0" timeOffset="79467.96">31877 10605 0,'0'0'0,"0"-22"0,-21 22 15,21-21-15,21 0 16,0 21-1,0 0-15,22 0 0,-1-21 16,0 21-16,22 0 0,-1-21 0,22 21 16,-22 0-16,22-21 0,0-1 15,-1 22-15,1-21 0,0 21 0,-1 0 16,-20-21-16,21 21 0,-1 0 0,-20 0 16,-1 0-16,1 0 0,-22 0 15,0 0-15,-20 0 0,-1 0 0,0 0 16,-42 0-1,0 0-15,-1 0 16,1 0-16,-21 0 0,0 21 16,-1-21-16,1 21 0,0-21 15,-22 22-15,1-22 0,-1 21 0,1 0 16</inkml:trace>
  <inkml:trace contextRef="#ctx0" brushRef="#br0" timeOffset="79767.78">31708 10795 0,'0'0'0,"-22"0"0,1 0 0,0 21 16,0-21-16,42 0 31,0 0-31,22 0 0,-1 0 0,0 0 16,1 0-16,20 0 0,1 0 16,20 0-16,1 0 0,-22-21 15,22 21-15,21 0 0,-21 0 0,-1 0 16,1-21-16,0 21 0,-1 0 15,1 0-15,0 0 0,-1-21 0,1 21 16,-22 0-16,1 0 0,-1 0 0,-20 0 16,-1 0-16,0 0 0,-20 0 15,-1 0-15,-42 0 16,-1 0-16,1 0 16,-21 0-16,21 0 0,-22 0 0,1 0 15,0 0-15,-22 0 0,22 21 0,-22-21 16</inkml:trace>
  <inkml:trace contextRef="#ctx0" brushRef="#br0" timeOffset="80076.61">31771 11218 0,'0'0'0,"0"22"0,0-1 15,21-21-15,0 0 16,1 0-16,20 0 0,0 0 0,1 0 15,-1 0-15,21 0 0,1-21 0,-1 21 16,1-22-16,-1 22 0,1-21 16,21 0-16,-22 21 0,1-21 15,20 0-15,-20 21 0,-1-21 0,22 21 16,-22-22-16,1 22 0,-22 0 16,22 0-16,-22-21 0,0 21 0,1 0 15,-22 0-15,21 0 0,-63 0 31,0 0-31,0 21 16,-22-21-16,22 0 0,0 0 16,0 22-16,0-1 0,0-21 0</inkml:trace>
  <inkml:trace contextRef="#ctx0" brushRef="#br0" timeOffset="80803.2">32364 12002 0,'-21'0'0,"21"-22"16,0 1-16,21 0 15,0 21-15,0-21 16,21 21-16,-20 0 0,20-21 0,-21 21 16,21 0-16,-20 0 0,20 0 15,-21 0-15,0 0 0,22 0 0,-22 0 16,-42 0 15,-1 21-31,1 0 0,-21 0 16,21-21-16,-22 21 0,1 1 15,21 20-15,-21-21 0,-1 0 0,22 22 16,0-22-16,-21 21 0,20-21 16,1 22-16,0-22 0,21 21 0,0 0 15,0 1-15,0-22 0,0 21 16,0 1-16,42-22 0,-20 0 0,-1 21 16,0-21-16,21 1 0,-21-1 15,22-21-15,-22 21 0,0-21 0,21 0 16,-20 0-16,-1 0 0,0 0 0,0 0 15,0-21-15,-21 0 16,21 21-16,-42 21 47,21 0-47,0 0 0,0 0 16,-21 0-16,21 22 15,0-22-15,-21 0 0,21 21 0,0-20 16,0-1-16,0 0 0,0 21 0,0-21 15,0 1-15,-21 20 0,21-21 16,-21 21-16,-1-20 0,22-1 0,-21 21 16,-21-21-16,21 0 0,0 1 0,-22-1 15,1 0-15,0 0 0,-1-21 16,1 21-16,0 0 0,-1 1 0,22-22 16,-21 21-16,21-21 0,-22 0 0,22 21 15,0-21-15,0 0 0,0 0 16,-1 0-16,1 0 0,0 0 15,0 0-15,0 0 0,0 0 16,-1-21-16,22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6:14:47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5228 0,'0'0'0,"0"-402"0,0 21 0,0 42 15,0 64-15,0 64 0,0 41 0,0 170 16,0-127-16,0 21 0,0 43 0,0-1 15,0 22-15,0 0 0,0 21 0,0-1 16,0 1-16,21 21 16,0 0-16,0-21 15,0 0-15</inkml:trace>
  <inkml:trace contextRef="#ctx0" brushRef="#br0" timeOffset="3951.93">2921 3133 0,'0'0'0,"0"-21"16,-21 21 15,0 21-15,21 0-16,-22 0 0,1 0 0,21 22 15,-21-22-15,0 21 0,0 0 16,0 22-16,-1-22 0,1 22 0,0-22 15,0 22-15,0-1 0,0 1 16,-1-1-16,1 22 0,0-1 0,0 1 16,0 0-16,0-22 0,-1 22 15,1 0-15,0-22 0,0 1 0,0-1 16,0 1-16,-1-1 0,22-21 16,0 1-16,0-1 0,0-21 15,0 22-15,0-22 0,-21 0 16,21-42-1,0 0-15,0-1 16,0-20-16,0 21 16,0 0-16,0-22 0,0 22 0,0-21 15,21 21-15,1-22 0,-1 1 0,0-21 16,21 20-16,-21 1 0,43 0 16,-22-1-16,1 1 0,20 0 15,1 20-15,-22 1 0,21 0 16,-20 21-16,-1 0 0,0 0 0,1 21 15,-22 0-15,21 22 0,-21-1 0,1 0 16,-1 1-16,-21-1 0,0 0 16,0 22-16,0-22 0,0 22 0,0-1 15,-21-20-15,-1 20 0,1-21 16,21 1-16,0-22 0,0 0 0,0 0 16,-21 0-16,21 1 0,0-44 31,21 1-31,-21 0 0,21-21 15,1 21-15</inkml:trace>
  <inkml:trace contextRef="#ctx0" brushRef="#br0" timeOffset="4995.85">4043 4784 0,'0'0'0,"0"-43"16,0 22 0,0 0-16,0 0 0,0 0 15,0-22-15,0 22 0,21 0 0,-21-21 16,0 21-16,0-1 0,0-20 0,0 21 15,0-21-15,-21 20 0,0 1 16,-22 21-16,22 0 0,0 0 16,-21 0-16,20 0 0,-20 21 0,0 1 15,-1-1-15,1 21 0,0-21 16,21 22-16,-22-1 0,22 0 0,-21 22 16,21-22-16,-1 22 0,22-22 15,0 0-15,0 22 0,0-22 16,0-21-16,0 22 0,22-22 0,-1 0 15,0 0-15,21-21 0,-21 0 16,1 0-16,20 0 0,0 0 0,-21 0 16,22-21-16,-1 0 0,-21-22 0,22 22 15,-22-21-15,21 21 0,-21-22 16,0 1-16,1 0 0,-1 21 0,0-22 16,-21 1-16,0 0 0,0-1 0,0 22 15,0-21-15,0 21 0,0-1 16,0 1-16,0 0 0,0 0 0,-21 42 31,21 0-31,-21 0 0,21 1 16,0 20-16,-22 0 0,22 1 0,0-1 15,0 0-15,0 1 0,0-1 16,0 0-16,0 1 0,22-1 0,-1 0 16,0-21-16,0 1 0,0-1 0,0 0 15,1 0-15,20-21 0,-21 0 16,21 0-16,1 0 0,-1-21 0,22 0 15,-22 0-15,0-1 0,22 1 0,-22-21 16,0 21-16,1-22 0,-1 22 16,0-21-16,-20 21 0,-1-22 0,0 22 15,-21 0-15,0-21 0,0 21 0,0-1 16,-21 22 0,0 0-16,-1 0 0,1 0 15,0 22-15,21-1 0,-21 0 0,21 0 16,-21 0-16,0 22 0,21-1 15,0-21-15,0 21 0,-22 1 0,22-1 16,-21 0-16,21-20 0,0 20 0,0-21 16,0 0-16,0 0 0,-21-21 15,21 22-15,0-44 16,0 1 0,21 0-16,-21 0 0,21-21 15,1 20-15,-22-20 0,21 21 0,0-21 16,0-1-16,21 1 0,-20 0 15,-1-1-15,21 1 0,-21 21 16,22-22-16,-1 22 0,-21 0 0,21 0 16,-20 21-16,-1 0 0,21 0 0,-21 0 15,0 21-15,1 0 0,-1 0 16,-21 1-16,21-1 0,-21 21 0,21-21 16,-21 22-16,0-1 0,0-21 0,0 21 15,0 1-15,0-22 0,0 21 16,0-21-16,0 22 0,0-22 0,0 0 15,0 0-15,0-42 32,0 0-32,21 0 15,0 0-15</inkml:trace>
  <inkml:trace contextRef="#ctx0" brushRef="#br0" timeOffset="5640.48">6329 4847 0,'0'0'0,"0"-21"15,0 0-15,0 0 16,-21 0 0,21-1-16,-22 22 0,1-21 0,21 0 15,-21 0-15,0 21 0,0-21 0,0 0 16,-1 21-16,1 0 0,-21-22 0,21 22 15,-22 0-15,1 0 0,0 0 16,-1 22-16,1-1 0,0 0 0,-1 0 16,1 21-16,0-20 0,21 20 0,-22 0 15,22 1-15,-21 20 0,21-21 16,21 1-16,-22-1 0,22 0 0,0-20 16,0 20-16,0-21 0,0 0 0,22 0 15,-1 1-15,0-1 0,0-21 16,21 0-16,-20 0 0,20 0 15,-21 0-15,21 0 0,1-21 0,-1-1 16,0 1-16,1 0 0,-22-21 16,21 21-16,1-22 0,-1 1 0,0 0 15,-21-22-15,22 22 0,-22-22 0,0 22 16,21-22-16,-20 1 0,-1-1 16,0 1-16,0-1 0,-21 1 0,0-1 15,21-20-15,-21 41 0,0-20 0,0 21 16,0-1-16,0 1 0,0 21 15,-21 21-15,0 0 16,0 0-16,0 21 0,-1 21 0,1 1 0,21-1 16,-21 0-16,0 1 15,21 20-15,0 1 0,-21-1 0,0-21 16,21 22-16,-22-1 0,22 1 0,0-1 16,0 1-16,0-22 0,0 22 0,0-22 15,0 0-15,0 1 0,0-1 16,22 0-16,-22-20 0,21-1 0,0 0 15,0-21-15,21 0 0,-20 0 0,-1 0 16,21 0-16,-21 0 0,22 0 16,-22-21-16,21 0 0,-21-1 0,22 1 15,-1 0-15,-21-21 0,21 21 16,1-22-16,-22 1 0</inkml:trace>
  <inkml:trace contextRef="#ctx0" brushRef="#br0" timeOffset="5963.29">7218 4106 0,'0'0'0,"0"-42"0,0 21 0,0 0 15,0 0-15,0-1 0,0 1 0,0 42 47,0 1-47,-21 20 0,-1 0 0,22 1 16,-21 20-16,21 1 0,0-22 0,-21 21 15,0 1-15,0-1 0,21 1 16,-21-1-16,-1 1 0,22-1 0,-21 1 16,0-1-16,21 1 0,0-22 0,-21 22 15,21-22-15,-21-21 0,21 22 16,0-22-16,0 0 0,0 0 0,0 0 16,21-21-1,0 0 1,-21-21-16,21 0 0,0 0 15,1 0-15,-1-1 0,0 1 16,-21 0-16</inkml:trace>
  <inkml:trace contextRef="#ctx0" brushRef="#br0" timeOffset="6407.45">7302 4847 0,'0'21'0,"0"1"15,0-1-15,0 0 16,22-21 0,-1 0-16,0 0 0,0 0 15,0 0-15,22 0 0,-22 0 16,21-21-16,-21 21 0,22-21 0,-1-1 16,-21 1-16,21 21 0,-20-21 0,20 0 15,-21 0-15,0 0 0,0-1 16,-21 1-16,0 0 0,0 0 0,0 0 15,0 0-15,0-1 0,-21 22 0,0-21 16,-21 21-16,21 0 0,-22 0 0,22 0 16,-21 0-16,-1 21 0,1 1 15,21-1-15,-21 0 0,20 21 0,-20 1 16,21-22-16,0 21 0,21 0 0,0 1 16,-21-1-16,21 0 0,0-20 15,0 20-15,0-21 0,0 0 16,21 22-16,0-22 0,0-21 0,0 21 15,22 0-15,-22-21 0,21 0 0,0 0 16,-20 0-16,20 0 0,0 0 16,1 0-16,-22-21 0,21 21 0,-21-21 15,0 21-15,1-21 0,-1 21 0,-21-22 16,21 22-16,-21-21 0,0 0 16,21 0-16</inkml:trace>
  <inkml:trace contextRef="#ctx0" brushRef="#br0" timeOffset="13547.23">8721 4636 0,'127'2794'5172,"-149"-2794"-5156,1 21-16,42-21 31,1 21-31,-1 0 15,0 0-15,-21 0 16,0 1-16,21-1 0,-21 0 16,0 0-16,0 0 0,0 0 0,0 1 15,-21-22 17,21-22-17,-21 22-15</inkml:trace>
  <inkml:trace contextRef="#ctx0" brushRef="#br0" timeOffset="15179.84">9017 4636 0,'21'0'0,"0"0"15,-21-22 1,0 1-16,0 0 15,0 0 1,-21 21 15,0 0-31,0 0 0,-22 0 16,22 0-16,0 0 0,0 0 16,0 21-16,-22-21 0,22 21 0,0 0 15,0 1-15,0-1 0,0 0 16,-1 21-16,1-21 0,0 22 0,0-1 15,0 0-15,0 1 0,21-1 16,-22 0-16,1 1 0,21-1 0,-21 0 16,21 1-16,0-22 0,0 21 0,0-21 15,0 22-15,21-22 0,0 0 16,1 0-16,-1 0 0,0-21 0,21 0 16,-21 22-16,22-22 0,-22 0 0,21 0 15,-21 0-15,22 0 0,-1-22 16,0 1-16,-20 0 0,20 21 0,0-21 15,1-21-15,-22 20 0,21 1 0,-21-21 16,0 0-16,22 20 0,-43-20 16,21-21-16,0 20 0,-21 1 15,0-22-15,0 22 0,0 0 0,0-1 16,0 1-16,-21 0 0,0-1 0,0 22 16,-1 0-16,1 0 0,0 0 15,0 21-15,0 0 0,0 0 0,-22 0 16,22 0-16,-21 21 0,21 0 15,-1 0-15,1 0 0,-21 22 0,21-22 16,0 0-16,21 21 0,-22 1 16,22-22-16,-21 21 0,21-21 0,0 22 15,0-22-15,0 0 0,0 0 0,0 0 16,0 1-16,0-1 0,21 0 16,1-21-16,-1 0 0,21 0 0,-21 0 15,22 0-15,-22 0 0,21-21 16</inkml:trace>
  <inkml:trace contextRef="#ctx0" brushRef="#br0" timeOffset="15647.79">9377 4911 0,'0'-21'15,"0"-1"-15,0 1 0,0 0 16,0 0-16,21 0 15,0 0-15,0-1 0,0 1 16,1 21-16,-1 0 0,0-21 16,0 21-16,0 0 0,0 0 0,1 0 15,-1 21-15,0 0 0,0 1 0,0-1 16,0 0-16,-21 21 0,22-21 16,-22 22-16,21-1 0,-21 0 0,0 1 15,0-1-15,0 0 0,0-20 0,-21 20 16,-1-21-16,1 21 0,0-20 15,0-1-15,0 0 0,0 0 16,-1-21-16,1 0 16,21-21-1,0 0 1,0 0-16,0-1 0,0 1 0,0-21 16,21 21-16,1-22 0,-22 1 0,21 0 15,0-1-15,0 1 0,0 0 16,0 21-16,1-22 0,-1 22 0,0 0 15,0-21-15,0 42 0,0-22 0,1 1 16,-1 21-16,0 0 0,-21-21 0,21 21 16,0 0-1,-21-21-15,21 21 16,-21-21-16,22 21 16</inkml:trace>
  <inkml:trace contextRef="#ctx0" brushRef="#br0" timeOffset="16440.33">10287 4360 0,'0'0'0,"-21"-21"0,0 0 0,-1 0 16,-20 21-16,21-21 0,-21 0 15,20-1-15,-20 1 0,0 21 16,-1-21-16,1 0 0,0 21 0,-1-21 15,1 21-15,0-21 0,-1 21 16,-20 0-16,21 0 0,-1 0 0,1 0 16,0 21-16,-22 0 0,22-21 15,-1 21-15,-20 0 0,21 0 0,-22 1 16,22-1-16,-22 21 0,22-21 0,-22 22 16,22-22-16,-21 21 0,20 0 15,1 1-15,0-1 0,-1 0 0,1 22 16,21-1-16,-22 1 0,22-1 0,-21 1 15,21-1-15,0 22 0,21-21 16,-22-1-16,22 1 0,-21-1 0,21 22 16,0-22-16,0 1 0,0-1 15,0 22-15,0-22 0,0 1 0,0-22 16,0 22-16,0-1 0,0-20 16,0-1-16,21 0 0,1 1 0,-1-1 15,0-21-15,0 21 0,0-20 0,22 20 16,-22-21-16,21 0 0,0 0 0,1-21 15,20 22-15,-20-22 0,20 0 16,-21 0-16,22 0 0,-1 0 0,-20-22 16,20 1-16,1 21 0,-1-21 0,1 0 15,-1 0-15,1-22 0,-1 22 0,1 0 16,-1-21-16,22 21 16,-22-22-16,1 1 0,-1 21 0,1-22 15,-1-20-15,-20 21 0,20-1 0,-20-20 16,-1-1-16,0 22 0,1-22 0,-1 1 15,-21-1-15,0 1 0,0-1 16,-21 1-16,0-1 0,0 1 0,0-1 16,0 1-16,0-1 0,-21-20 0,0 20 15,0 1-15,0 20 0,0-20 16,-22-1-16,22 22 0,-21 0 0,-1-1 16,1 1-16,0 0 0,-22-1 15,22 22-15,-22 0 0,22 0 16,-21 21-16,-1 0 0,1 0 0,20 0 15,-20 0-15,-1 0 0,1 21 0,-1 0 16,1 0-16,-22 22 0,22-22 16,-1 21-16,1-21 0,-1 22 0,22-22 15,-22 21-15,22 1 0,0-22 0,-1 21 16,1 0-16,0-20 0,20 20 16,1-21-16,0 21 0,21 1 0,0-22 15,0 0-15,0 21 0,0-20 0,0-1 16,0 21-16,0-21 0</inkml:trace>
  <inkml:trace contextRef="#ctx0" brushRef="#br0" timeOffset="18080.16">12255 4233 0,'0'-21'16,"0"0"-16,0 0 15,0 0-15,0 0 16,-21 21 31,21 21-47,-21 0 0,0 0 0,21 0 15,-21 0-15,0 22 0,21-1 16,-22 0-16,1 1 0,0-1 0,0 0 16,-21 22-16,20-1 0,1 1 0,-21-1 15,0 1-15,20-1 0,-20-20 16,21 20-16,-21 1 0,20-22 0,1 0 16,21-20-16,-21 20 0,21-21 0,-21 0 15,21 0-15,0 1 16,0-44 31,0 1-32,0 0 1,0 0-16,0 0 31,0 0-15,0-1-16,0 1 15</inkml:trace>
  <inkml:trace contextRef="#ctx0" brushRef="#br0" timeOffset="20127.62">11769 4847 0,'0'0'0,"0"-21"15,0 0 1,0 0-16,0 0 0,0-1 16,-22 1-16,22 0 0,-21 0 15,0 0-15,0 21 16,0-21-16,0 21 0,-1 0 0,1 0 15,0 0-15,-21 0 0,21 0 0,-1 0 16,-20 0-16,21 21 0,0 0 0,0 0 16,-22 0-16,22 22 0,0-22 15,0 21-15,0 0 0,21 1 0,0-1 16,-22 0-16,22 1 0,0-1 0,0 0 16,0-20-16,0 20 0,0-21 15,0 0-15,22 0 0,-1 1 0,0-1 16,0 0-16,0-21 0,0 0 0,1 0 15,20 0-15,-21 0 0,0 0 0,22 0 16,-22-21-16,21 0 16,0-1-16,1 1 0,-22 0 0,21-21 15,22-1-15,-22 1 0,0 0 0,1-22 16,-1 1-16,0-1 0,1 1 16,-1-1-16,0 1 0,-20-1 0,20 1 15,-21-22-15,0 0 0,0 22 0,1-22 16,-22 1-16,0 20 0,21 1 15,-21 20-15,0 1 0,0 0 0,0-1 16,0 22-16,0 0 0,-21 21 16,-1 0-16,1 0 0,0 0 15,0 21-15,0 0 0,0 0 0,-1 22 16,1-1-16,0 0 0,0 22 16,0-22-16,0 22 0,-1-1 15,1 1-15,0-1 0,0 1 0,0-1 16,0 22-16,-1-22 0,1 1 0,0-1 15,0 22-15,21-21 0,0-1 0,0 1 16,0-22-16,0 21 0,0-20 16,0-1-16,0 0 0,0-20 0,21-1 15,0 0-15,0 0 0,1 0 0,-1 0 16,0-21-16,0 0 0,0 0 16,0 0-16,22 0 0,-22 0 0,21-21 15,-21 0-15,22 0 0,-1 0 0,-21 0 16,22-1-16,-1-20 0,-21 21 15,21-21-15,-20 20 0,20-20 16,-21 0-16,0 21 0,0-22 0,1 1 16,-1 21-16,-21 0 0,0-1 0,0 1 15,0 0-15,21 21 0,-21 21 32,-21 0-32,21 1 15,-21-1-15,21 0 0,0 0 0,-22 21 16,22-20-16,-21 20 0,21-21 15,0 21-15,0-20 0,0 20 0,0-21 16,0 0-16,0 0 0,0 1 0,0-1 16,21 0-16,-21 0 0,22-21 15,-1 0-15,-21 21 0,21-21 0,0 0 16,21 0-16,-20 0 0,-1 0 16,0 0-16,21-21 0,-21 0 0,22 21 15,-22-21-15,21 0 0,-21-1 0,22 1 16,-22 0-16,0 0 0,0-21 0,0 20 15,1-20-15,-22 0 0,0-1 16,0 1-16,0 0 0,0-1 0,0 1 16,-22 21-16,1-21 0,0 20 0,0 1 15,0 0-15,0 21 0,-22 0 16,22 0-16,-21 0 0,21 0 16,-22 0-16,22 21 0,-21 0 0,21 1 15,-1-1-15,1 0 0,0 21 0,0 1 16,21-1-16,-21-21 0,21 21 15,0 1-15,0-1 0,0-21 0,0 22 16,21-22-16,0 0 0,-21 0 0,21 0 16,0 0-16,22 1 0,-22-22 0,0 21 15,21-21-15,-20 0 0,20 0 16,0 0-16,1 0 0,-1 0 0,0-21 16,1 21-16,-1-22 0,0 1 0,1 0 15,-1 0-15,0 0 0,1-22 0,-1 22 16,0-21-16,-21 0 15,1 20-15,-1-20 0,0 21 0,0 0 16,-21 0-16,0-1 0,0 1 0,0 42 31,0 1-15,0-1-16,0 21 0,0-21 0,-21 0 16,21 22-16,0-22 0,-21 0 0,21 21 15,0-20-15,0-1 0,0 21 16,0-21-16,0 0 0,0 1 0,0-1 15,0 0-15,0 0 0,0 0 16,0-42 31,21 0-47,0 0 0,-21 0 16,21-1-16,0-20 0,-21 21 0,22-21 15,-1-1-15,0 22 0,0-21 0,0-1 16,22 22-16,-22-21 0,0 21 15,0 0-15,0-1 0,0 22 16,1 0-16,-1 0 0,0 0 0,0 0 0,0 0 16,-21 22-16,0-1 0,21 0 0,-21 0 15,22 21-15,-22-20 0,0 20 16,0-21-16,0 21 0,0-20 0,0-1 16,0 0-16,0 21 0,21-21 15,-21 1-15,21-1 0,0 0 16,0 0-16,0-21 0,1 0 15,-1 0-15,0 0 0,0 0 0,0 0 16,0 0-16,22 0 0,-22-21 0,21 21 16,-21-21-16,22 0 0,-22-1 0,21 1 15,-21-21-15,22 21 0,-22-22 16,21-20-16,-21 21 0,1-22 0,-1 1 16,0-1-16,0 1 0,0-1 15,-21-21-15,0 22 0,0-1 0,0-20 16,0 20-16,0-20 0,0 20 15,0 22-15,0-1 0,0 1 0,0 0 16,0 21-16,0-1 0,-21 22 0,0 0 16,0 22-16,21-1 15,0 21-15,-21 0 0,-1 1 16,22 20-16,0-20 0,-21 20 0,21-21 16,-21 22-16,0-1 0,21 1 0,-21-22 15,21 22-15,0-1 0,-21 1 16,21-1-16,-22-20 0,22 20 0,0-21 15,0 1-15,-21 20 0,21-42 0,0 22 16,0-1-16,0-21 0,0 0 16,0 22-16,0-22 0,0 0 15,0 0-15,0 0 16,21-21-16,1 0 0,-1 0 16,0 0-16,0 0 0,0 0 15,0 0-15,1 0 0,-1 0 0,-21-21 16,21 21-16,0-21 0,0 0 15,0 21-15,-21-21 0,22 0 0,-22-1 16,21 22-16,-21-21 0,0 0 0,21 0 16,-21-21-16,0 20 0,0 1 15,0-21-15,0 21 0,0-22 0</inkml:trace>
  <inkml:trace contextRef="#ctx0" brushRef="#br0" timeOffset="20411.46">14033 4657 0,'0'0'0,"-21"21"16,42-21-1,1 0-15,20 0 0,0 0 0,1 0 16,20 0-16,1 0 0,-1 0 0,1 0 16,20-21-16,-20 21 15,-1 0-15,1 0 0,-22-21 0,22 21 16,-22-22-16,0 22 0,1 0 0,-1 0 0,-21-21 15,21 21-15,-20 0 0,-1 0 16,0 0 0,0 0 15,-21-21-15,21 21-16,0 0 0</inkml:trace>
  <inkml:trace contextRef="#ctx0" brushRef="#br0" timeOffset="21012.3">16679 4001 0,'0'0'0,"0"-22"0,21 1 0,-21-21 16,0 21-16,0-22 0,0 22 0,0 0 16,0 0-16,22 0 0,-22 0 15,0-1-15,0 44 31,0-1-31,-22 0 0,1 0 0,0 21 16,0 22-16,0-1 0,0 1 0,-1-1 16,-20 22-16,21-21 0,-21 20 15,-1 1-15,1-22 0,0 22 0,-1 0 16,22-22-16,-21 22 0,21-22 0,-22 1 16,22-1-16,0-20 0,21 20 0,0-42 15,0 22-15,-21-22 0,21 21 16,0-21-16,21-21 31,0-21-31,0 0 16,-21-21-16,43 21 0,-22-22 15,0 22-15,0-42 0,21 20 0,1-20 16,-1 20-16</inkml:trace>
  <inkml:trace contextRef="#ctx0" brushRef="#br0" timeOffset="21324.13">17187 3852 0,'0'0'0,"21"-21"0,-21 0 0,0 0 16,0 42 15,-21 0-31,21 0 0,-21 22 16,0-1-16,0 0 0,0 22 0,21-1 15,-22 1-15,1-1 0,0 1 16,-21 21-16,21-22 0,-1 1 0,1-1 15,0 1-15,0 20 0,0-41 0,21 20 16,-21 1-16,-1-22 0,22 0 0,-21 1 16,21-1-16,0-21 0,0 0 15,0 0-15,0 1 0,0-1 0,0-42 47,0-1-47,0 1 16,0 0-16,0 0 0,0 0 0,0-22 15,-21 22-15</inkml:trace>
  <inkml:trace contextRef="#ctx0" brushRef="#br0" timeOffset="21583.98">16341 4784 0,'0'0'0,"-22"0"0,1 0 16,0 0-16,42 0 15,0 0-15,1 0 16,20 0-16,-21 0 0,21-21 15,1 21-15,-1 0 0,0 0 0,22-22 16,-22 22-16,1 0 0,-1-21 16,0 21-16,1 0 0,-1 0 0,-21 0 15,0-21-15,0 21 0,1 0 16</inkml:trace>
  <inkml:trace contextRef="#ctx0" brushRef="#br0" timeOffset="23716.26">17865 5059 0,'0'-21'31,"0"0"-31,0-1 16,0 1-16,0 0 0,21 21 15,-21-21-15,0 0 0,0-22 0,0 22 16,0 0-16,0 0 0,0 0 0,0-22 16,0 22-16,-21 0 0,-1 0 15,22 0-15,-21 0 0,0-1 0,0 22 16,0 0-16,0-21 0,-1 21 15,1 0-15,0 0 0,0 0 0,-21 21 16,20 1-16,1-1 0,-21 0 16,21 0-16,0 0 0,-1 22 0,-20-1 15,21 0-15,0 1 0,0-22 0,-1 21 16,22 0-16,0 1 0,0-1 16,0-21-16,0 0 0,0 22 0,0-22 15,22-21-15,-22 21 0,42 0 0,-21-21 16,0 0-16,22 0 0,-1 0 0,-21 0 15,21 0-15,1-21 0,-1 0 16,-21 0-16,22 0 0,-1-1 16,-21 1-16,21 0 0,-20 0 0,-1-21 15,21 20-15,-21-20 0,0 0 0,1 21 16,-22-22-16,0 1 0,21 21 16,-21 0-16,0-22 0,0 22 15,0 0-15,0 42 16,-21 0-16,-1 0 0,22 1 15,0 20-15,0-21 0,-21 21 16,21 1-16,-21-1 0,21 0 0,0 1 16,0-22-16,0 21 0,0-21 0,0 1 15,0-1-15,21 0 0,0 0 0,1 0 16,-1-21-16,0 0 16,0 0-16,21 0 0,-20 0 0,20 0 15,0 0-15,1 0 0,-22-21 0,21 0 16,0 0-16,1 0 0,-1-1 0,0 1 15,-20-21-15,20 21 0,-21-22 16,0 22-16,0-21 0,1 0 0,-22 20 16,0-20-16,0 21 0,0 0 0,0 0 15,-22 42 1,22 0 0,-21 0-16,0 0 0,0 22 15,21-22-15,-21 21 0,0 0 0,-1-20 16,22 20-16,-21-21 0,21 21 15,-21-20-15,21-1 0,0 0 0,0 0 16,0 0-16,21-42 47,-21 0-47,21 0 0,1 0 16,-1-1-16,0 1 0,0 0 0,0-21 15,0 21-15,1-22 0,-1 22 0,0 0 16,0 0-16,0 0 0,0-1 15,1 22-15,-1 0 0,-21 22 16,21-1-16,-21 21 16,0-21-16,0 0 0,21 1 15,-21 20-15,0-21 0,0 21 16,0-20-16,21-1 0,0 0 0,-21 0 16,22 0-16,-1 0 0,0 1 0,0-1 15,0-21-15,22 0 0,-22 21 0,0-21 16,21 0-16,1 0 0,-22 0 15,21 0-15,0 0 0,1-21 0,-1 0 16,0 21-16,1-22 0,-1 1 0,-21 0 16,22 0-16,-1 0 0,-21-22 15,0 22-15,0-21 0,1 0 0,-1-1 16,-21 1-16,0 0 0,0 20 16,0-20-16,0 21 0,-21 0 0,-1 0 15,1 21-15,0 0 0,0 0 0,-21 0 16,20 0-16,-20 0 0,0 21 0,-1 21 15,22-21-15,-21 0 0,0 22 16,20-22-16,1 21 0,0 1 0,0-22 16,0 21-16,21-21 0,0 0 0,0 22 15,0-22-15,0 0 0,0 0 0,21 0 16,0-21-16,0 0 16,0 0-16,1 0 0,-1 0 0,21 0 15,0 0-15,-20 0 0,20 0 16,0-21-16,1 21 0,-1-21 0,0 0 15,1 0-15,-1-22 0,0 22 16,1-21-16,-1 0 0,-21-22 0,21 22 16,1-22-16,-22 1 0,0-1 0,21-20 15,-20 20-15,-1-21 0,0 22 0,0-22 16,-21 1-16,21-1 0,0 21 16,-21 1-16,0 21 0,0-1 0,0 22 15,0 0-15,0 0 0,0 0 0,-21 42 31,21 0-31,-21 0 0,0 0 0,0 22 16,0-1-16,-1 21 0,1-20 16,0 20-16,0 1 0,0-1 0,0 1 15,-1-22-15,22 22 0,-21-1 16,21 1-16,-21-22 0,21 21 0,0 1 16,0-22-16,0 22 0,0-22 0,0 22 15,0-22-15,0 0 0,0-21 0,0 22 16,0-22-16,21 21 0,0-21 15,1 1-15,-1-1 0,0-21 16,0 0-16,0 0 0,0 0 0,1 0 16,-1 0-16,21-21 0,-21-1 0,22 1 15,-22 0-15,21 0 0,-21-21 16,22 20-16,-1-20 0,0-21 16,1-1-16,-1 1 0,0-1 0,1 1 15,-22-1-15,21 1 0,0-22 0,-20 21 16,-1 1-16,0-1 0,0 1 15,0-1-15,-21 1 0,21 21 0,-21-1 16,0 1-16,0 0 0,0 20 0,0 1 16,0 0-16,0 0 0,-21 21 15,0 21 1,0 0-16,0 22 0,0-1 0,-1 0 16,1 22-16,0-22 0,-21 22 15,21-1-15,-1 1 0,1-1 16,0-21-16,21 22 0,-21-1 0,0-20 15,21 20-15,-21-20 0,21 20 0,0-21 16,0 1-16,0-1 0,0 0 0,0 1 16,0-22-16,0 21 0,0-21 15,21 22-15,0-22 0,0 0 0,-21 0 16,21-21-16,0 21 0,22-21 0,-22 0 16,0 22-16,21-22 0,1 0 0,-22 0 15,21 0-15,1 0 0,-1-22 16,0 22-16,22-21 0,-22 0 0,0 0 15,1 0-15,-1 0 0,0-1 16,-20-20-16,41-21 0,-42 20 16,22 1-16,-43 0 0,21-1 0,-21 1 15,21 0-15,-21 20 0,0 1 16,0 0-16,0 0 0,-21 21 16,0 0-16,-1 0 0,-20 0 15,21 21-15,0 21 0,0-20 0,-22 20 16,22 0-16,0-21 0,21 22 15,0-1-15,-21 0 0,21 1 0,0-22 16,0 21-16,0-21 0,0 22 16,21-22-16,0 0 0,-21 0 0,42 0 0,-20 1 15,-1-1-15,21-21 0,-21 0 16,22 21-16,-22-21 0,21 0 16,0 0-16,1 0 0,-22 0 0,21 0 15,1-21-15,-22 21 0,21-21 0,-21-1 16,0 22-16,1-21 0,-1 0 0,-21 0 15,0 0-15,0 0 16</inkml:trace>
  <inkml:trace contextRef="#ctx0" brushRef="#br0" timeOffset="25979.52">2625 5419 0,'0'0'0,"-43"21"0,1 0 0,0-21 0,-22 21 16,22-21-16,21 21 0,-22-21 15,22 0-15,0 22 0,0-22 0,0 0 16,21 21-16,0 0 15,21-21 1,0 0-16,0 0 0,21 0 16,1 21-16,-1-21 0,22 0 0,-1 0 15,1 0-15,20 0 0,1 0 16,-22 0-16,22 0 0,21 0 16,-21 21-16,20-21 0,1 0 0,21 0 15,-21 0-15,21 21 0,-21-21 16,0 0-16,21 0 0,-21 22 0,21-22 15,0 0-15,21 0 0,-21 21 16,21-21-16,0 0 0,0 0 0,0 21 16,1-21-16,-1 0 0,0 0 0,0 21 15,0-21-15,0 21 0,-21-21 16,22 0-16,-22 0 0,0 21 0,0-21 16,0 0-16,-43 0 0,22 0 0,-21 22 15,-22-22-15,1 0 0,-22 0 16,0 0-16,1 0 0,-22 0 0,0 0 15,0 0-15,0 0 141,1-22-141,-1 22 0,0 0 16,0 0-16</inkml:trace>
  <inkml:trace contextRef="#ctx0" brushRef="#br0" timeOffset="27104.23">12192 5990 0,'0'0'0,"-21"-21"0,-22 21 0,22 0 16,0 0-16,-21 0 0,21 0 0,-1 0 15,1 0-15,0 0 0,0 0 16,0 0-16,0 0 16,-1 0-16,44 0 31,-1 0-15,0 0-16,21 0 0,1 21 0,-1-21 15,21 21-15,1-21 0,-1 0 0,1 22 16,21-22-16,-22 0 0,22 0 15,-1 21-15,22-21 0,0 0 0,0 0 16,0 21-16,21-21 0,0 0 0,0 0 16,21 0-16,0 0 0,21 21 15,1-21-15,-1 0 0,22 0 16,-1 21-16,22-21 0,-1 0 0,-20 21 0,42-21 16,-22 0-16,1 22 0,21-22 15,-21 21-15,-1-21 0,22 0 16,-21 21-16,21-21 0,-22 0 0,1 21 15,21 0-15,-22-21 0,1 0 0,0 21 16,-1-21-16,-20 22 0,21-22 0,-22 21 16,1-21-16,-1 21 0,-21-21 15,1 21-15,-1 0 0,-21-21 0,0 21 16,-21-21-16,0 22 0,-21-22 0,0 0 16,-21 0-16,-22 21 15,1-21-15,-22 0 0,0 0 0,-20 0 16,-1 0-16,0 0 0,0 0 15,-42 0 32,0 0-15,21-21 139,0-1-171,0 1 0,0 0 16,21 0-16,0 0 0,0 0 16</inkml:trace>
  <inkml:trace contextRef="#ctx0" brushRef="#br0" timeOffset="27723.22">24003 4255 0,'0'-22'16,"-21"1"-16,21 0 0,-21 21 0,-1-21 15,22 42 32,0 0-47,0 0 0,43 1 16,-22-1-16,0 0 0,0 21 15,22-21-15,-22 22 0,21-1 0,-21 0 16,22-20-16,-1 41 0,0-21 0,22 1 16,-22 20-16,0-20 0,22 20 15,-22 1-15,22-1 0,-22 1 0,22-1 16,-22-21-16,21 22 0,-20-22 0,-1 22 15,0-22-15,1 0 0,-22 1 16,21-1-16,-21-21 0,22 22 0,-22-1 16,0-21-16,0 0 0,-21 0 0,0 1 15,21-22-15,-21 21 16,22-21-16,-22-21 31,0-1-31,0 1 16,0 0-16,0 0 0,0 0 15,0 0-15,0-1 0,0 1 16,0 0-16,0-21 0,0 21 0</inkml:trace>
  <inkml:trace contextRef="#ctx0" brushRef="#br0" timeOffset="28187.95">25527 4445 0,'0'-42'15,"0"21"-15,0-1 0,-21 22 47,0 0-47,21 22 0,-43-22 0,22 21 16,0 0-16,-21 0 0,-1 21 0,1-20 15,-22 20-15,1-21 0,-1 21 16,1 1-16,-1 20 0,-20-20 16,-1 20-16,22 1 0,-22-22 0,0 21 15,22 1-15,-22-1 0,0-20 16,22 20-16,-22-20 0,1-1 0,-1 0 16,21 22-16,-20-22 0,20-21 0,1 22 15,20-1-15,-20-21 0,21 21 0,-1-20 16,1-1-16,21 0 0,0 0 15,-1-21-15,1 21 0,0-21 0,21 21 16,0-42 47,0 0-63,21 0 0,0 21 15,1-21-15,-22 0 0,21-1 0,0 1 16,0-21-16,0 21 0</inkml:trace>
  <inkml:trace contextRef="#ctx0" brushRef="#br0" timeOffset="33028.39">5376 6117 0,'0'0'0,"-21"0"15,0-21-15,21 42 47,0 0-47,0 1 16,21-1-16,0 0 0,0 21 15,-21-21-15,22 1 0,-1 20 0,0-21 16,-21 21-16,21-20 0,-21 20 16,21-21-16,-21 0 0,21 0 15,1 1-15,-22-1 0,21-21 0,0 21 16,0-21-16,0 0 0,0 0 15,1 0-15,-1-21 0,21 0 16,0-1-16,1-20 0,20 0 0,-20-1 16,20 1-16,22-21 0,-1 20 0,1-41 15,21 20-15,0 1 0,21-22 16,-21 0-16,21 22 0,0-1 0,-22-20 16,1 41-16,0-20 0,-21 20 0,-1 22 15,-20-21-15,-1 21 0,-20 0 0,-1 21 16,-21-22-16,0 22 0,1 0 15,-1 0-15,0 0 47,0 0-31,0 0-16,0 0 16,22 0-16</inkml:trace>
  <inkml:trace contextRef="#ctx0" brushRef="#br0" timeOffset="34111.99">14520 6668 0,'-21'-43'15,"21"22"-15,0 0 0,-21 0 16,21 0-16,0-1 0,0 1 15,0 42 32,0 1-47,0-1 0,21 0 16,-21 0-16,0 0 0,0 0 0,21 22 16,-21-22-16,21 0 0,-21 21 15,0-20-15,0 20 0,0-21 0,0 21 16,0-20-16,0 20 0,0-21 0,0 0 15,22 0-15,-22 1 0,21-1 16,0-21 0,0 0-16,0 0 0,0 0 15,1 0-15,-1-21 0,21-1 0,-21 1 16,22 0-16,20-21 0,-21 21 16,22-22-16,-1 22 0,22-21 0,-21-22 15,20 22-15,22-22 0,-21 1 16,21-1-16,-1 1 0,-20-1 0,42 22 15,-21-21-15,0-1 0,0 22 0,-22-1 16,1 1-16,0 21 0,-22-21 0,1 20 16,-1 1-16,-21 21 0,-20-21 15,20 21-15,-21-21 0,0 21 16,-21 21 156,0 0-157,0 0 1,0 1 0,0-1-16</inkml:trace>
  <inkml:trace contextRef="#ctx0" brushRef="#br0" timeOffset="39047.39">4064 9440 0,'0'0'0,"-42"22"15,42-1 1,-22-21-16,22 21 16,0 0-16,0 0 15,22-21-15,-22 21 16,21-21-16,0 0 0,0 0 15,0 0-15,0 0 0,1 0 16,-1 0-16,21 0 0,-21 0 0,22-21 16,-1 0-16,0 0 0,1 21 15,-1-42-15,0 20 0,22 1 0,-22 0 16,0-21-16,1 21 0,-1-1 16,0-20-16,1 21 0,-22-21 0,0-1 15,0 22-15,0-21 0,-21-1 16,0 22-16,0-21 0,0 0 0,0-1 15,0 1-15,0 0 0,-21-1 0,0 22 16,0-21-16,0 21 0,0-22 16,-1 22-16,1 21 0,0-21 0,0 0 15,0 21-15,0 0 0,-1 0 16,1 0-16,0 21 0,0 0 16,0-21-16,0 42 0,-1-20 15,22 20-15,-21 0 0,0 1 0,0-1 16,21 0-16,0 22 0,-21-22 15,21 22-15,-21-1 0,21-21 0,-22 22 16,22-1-16,0-20 0,0 20 16,-21 1-16,21 20 0,0-20 0,-21-1 15,21 22-15,-21-21 0,21-1 0,0 22 16,-21-22-16,21 22 0,-21-22 16,-1 22-16,22-21 0,-21 20 0,0-20 15,0 20-15,21-20 0,-21 21 0,21-22 16,-21 1-16,-1-1 0,22 1 15,0-1-15,0 1 0,-21-1 0,21 1 16,0-1-16,0 1 0,-21-1 0,21-21 16,0 22-16,0-22 0,0 1 15,0-1-15,21-21 0,0 21 0,-21-20 16,22-1-16,-1 0 0,0-21 16,0 0-16,0 0 0,0 0 0,1 0 15,20-21-15,-21 0 0,0-1 16,0-20-16,1 0 0,20-1 0,-21 1 15,21-21-15,-20-1 0,20 1 16,-21-22-16,21 21 0,-20-20 0,20-1 16,-21 0-16,0 22 0,0-22 0,1 1 15,-22-1-15,0 0 0,0 22 16,0-1-16,-22 1 0,-20-1 0,21 1 16,-21 20-16,20 1 0,-20 0 15,0 21-15,-1-22 0,22 22 16,-21 0-16,0 21 0,20 0 0,-20 0 15,21 0-15,0 0 0,0 0 0,-1 0 16,1 21-16,21 0 16,0 0-16,21-21 15,1 0-15,-1 0 0,0 0 16,0 0-16,21 0 0,1 0 16,-1-21-16,0 0 0,1 0 0,20 0 15,-20 0-15,-1-1 0,21 1 16,-20-21-16,20 21 0,-20-22 15,-1 22-15,0-21 0,1 21 0,-22 0 16,21-22-16,-21 22 0,0 21 0,-21-21 16,0 0-16,22 21 0,-22 21 31,0 0-15,0 0-16,0 22 0,0-22 15,0 0-15,0 0 0,0 21 0,0-20 16,0-1-16,0 0 0,0 0 15,0 0-15,0 0 0,0 1 16,0-1-16,-22-42 47,22-1-47,0 1 16,0 0-16,0 0 0,0 0 0,0 0 15,0-22-15</inkml:trace>
  <inkml:trace contextRef="#ctx0" brushRef="#br0" timeOffset="39227.73">5186 9377 0,'0'0'0,"0"-21"16,21 42 46,0-21-62,-21 21 16,21 0-16,0 0 16</inkml:trace>
  <inkml:trace contextRef="#ctx0" brushRef="#br0" timeOffset="41540.92">5630 9567 0,'0'0'0,"0"22"16,0-1-16,0 0 0,0 21 16,0-21-16,0 1 0,0-1 0,0 21 15,0-21-15,0 0 0,0 22 0,0-22 16,0 0-16,0 0 0,0 0 16,0 22-16,0-22 0,-21 0 0,21 0 15,-21 0-15,0-21 0,0 22 16,21-44 15,0 1-31,0 0 0,0 0 16,0 0-16,0-22 15,0 22-15,0-21 0,21 21 0,0-22 16,0 1-16,0 0 0,22 21 0,-22-22 16,0 22-16,0 0 15,21 0-15,-20 0 0,20-1 0,-21 22 16,0 0-16,0 0 0,1 0 0,-1 22 0,0-1 15,0 0-15,0 0 0,-21 0 16,0 22-16,0-22 0,0 21 0,21 0 16,-21-20-16,0 20 0,0 0 15,0-21-15,22 1 0,-22 20 0,0-21 16,21 0-16,0 0 0,0 1 16,0-1-16,0-21 0,1 21 0,-1-21 15,0 0-15,21 0 0,-21 0 0,22 0 16,-22 0-16,21 0 0,1-21 15,-1 0-15,0 21 0,1-22 0,-1 1 16,21 0-16,-20 0 0,-1 0 0,0 0 16,1-22-16,-22 22 0,21-21 0,-21 21 15,1-22-15,-22 1 16,0 21-16,0-22 0,0 22 0,0 0 0,0-21 16,0 21-16,-22 21 0,1-22 15,0 22-15,-21 0 0,21 0 16,-1 0-16,-20 0 0,0 22 0,21-1 15,-22 0-15,1 0 0,0 0 0,20 22 16,-20-22-16,21 21 0,0 0 16,0-20-16,-1 20 0,22 0 0,0-21 15,0 1-15,0 20 0,0-21 0,0 0 16,22 0-16,-1 1 0,0-22 16,0 0-16,0 0 15,0 0-15,22 0 0,-22 0 0,0 0 16,0-22-16,0 22 0,22-21 0,-22 0 15,0 0-15,0 0 0,22 0 16,-22-1-16,0-20 0,21 21 16,-21-21-16,1-1 0,-1 1 0,0 0 15,0 20-15,-21-20 0,0 0 0,0 21 16,21-1-16,-21 1 0,0 0 16,0 42 15,0 0-31,0 22 0,0-22 15,0 21-15,0-21 0,0 22 0,0-1 16,0 0-16,0-20 0,0 20 0,0 0 16,0-21-16,0 22 0,0-22 0,0 0 15,0 0-15,21 0 16,1 1-16,-1-1 0,0-21 0,0 0 16,0 21-16,0-21 0,1 0 0,-1 0 15,21 0-15,-21 0 0,0-21 0,1 0 16,-1 21-16,21-22 0,-21 1 15,0-21-15,22 21 0,-22-22 0,21 22 16,-21-21-16,1-22 0,-1 22 0,21-21 16,-21-1-16,0 22 0,-21-22 0,22 1 15,-22-1-15,21 1 0,-21-1 16,0 22-16,21-22 0,-21 22 0,0 0 16,0-1-16,0 1 0,0 21 0,0-21 15,0 20-15,0 1 16,-21 21-1,0 0-15,21 21 0,-22 1 16,22-1-16,0 0 0,0 21 16,-21 1-16,21 20 0,0-21 0,-21 1 15,21 20-15,0-20 0,0 20 0,0-21 16,0 22-16,-21-1 0,21-20 0,0-1 16,0 22-16,0-22 0,0 0 15,0 1-15,0-1 0,0-21 0,0 21 16,0-20-16,0-1 0,0 0 0,0 0 15,0 0-15,21-21 0,0 21 16,0-21-16,1 0 16,-1 0-16,0 0 0,-21-21 15,42 21-15,-21-21 0,1 0 0,-1 0 16,0 0-16,21-1 0,-21-20 0,22 21 16,-22-21-16,21-1 0,1 1 15,-22-22-15,21 22 0,0-21 0,-20-1 16,-1 22-16,0-22 0,21-63 15,-21 64-15,-21-1 0,22 22 0,-22-22 16,0 22-16,0 0 0,0-1 16,0 22-16,0 0 0,0 0 0,0 0 15,0 42 1,-22 0-16,1 0 16,0 22-16,21-1 0,0 0 0,-21 1 15,21-1-15,-21 0 0,0 22 0,21-22 16,0 0-16,0 1 0,-22 20 0,22-20 15,0-1-15,-21 0 0,21 1 16,0-1-16,0 0 0,0 1 0,0-1 16,0-21-16,0 21 0,0-20 0,21 20 15,1-21-15,-1 0 0,0 0 16,0 1-16,0-1 0,0-21 0,22 21 16,-22-21-16,21 0 0,-21 0 0,22 0 15,-22 0-15,21 0 0,1-21 16,-22 21-16,21-21 0,-21-1 0,22 1 15,-22 0-15,0 0 0,0 0 16,-21-22-16,21 22 0,-21-21 0,21 21 16,-21-22-16,0 22 0,0 0 0,0 0 15,0 0-15,0 0 0,0-1 0,0 44 47,0-1-47,0 0 0,0 0 16,0 21-16,0-20 0,0-1 0,0 0 15,0 0-15,0 0 0,0 0 16,22-21-16,-1 22 0,-21-1 16,21-21-16,0 0 0,0 21 0,0-21 15,1 0-15,20 0 0,-21 0 0,21 0 16,-20-21-16,-1 0 0,21 21 0,-21-22 16,0 1-16,1 0 0,-1 0 15,0 0-15,0-43 0,0 43 16,0-21-16,-21 21 0,0-1 0,0-20 15,22 21-15,-22 0 0,0 0 16,0-1-16,0 44 47,0-1-47,0 0 16,-22 0-16,22 21 0,0-20 0,0 20 15,-21-21-15,21 21 0,0 1 16,-21-1-16,21 0 0,0 1 0,0-1 15,0 22-15,0-22 0,0 0 0,0 22 16,0-1-16,0 1 0,0-1 0,0 1 16,0-1-16,0 1 0,21-1 0,-21 1 15,21 20-15,-21-20 0,0-1 0,0 1 16,22-1-16,-22 1 0,0-1 16,21 22-16,-21-21 0,0-1 0,0 1 15,0-1-15,0 1 0,0-1 16,0 1-16,0-22 0,-21 0 0,-1 22 15,1-22-15,21 0 0,-21-20 0,0-1 16,0 21-16,0-42 0,-1 21 0,-20-21 16,21 0-16,-21 0 0,20 0 0,-20 0 15,0-21-15,-1 0 0,22 0 0,-21 0 16,0-22-16,20 22 0,1-21 16,0-1-16,0-20 0,0 21 15,0-22-15,21 1 0,0-1 0,0-21 0,0 22 16,0-1-16,0-20 0,21 20 0,0 1 15,0-22-15,0 22 0,22-1 0,-22 1 16,21-1-16,0 1 0,22-1 16,-22 1-16,1-1 0,-1 1 15,21 20-15,-20 1 0,-1-22 0,22 22 16,-1-21-16,-21-1 0,22 22 0,84-85 16,-84 63-16,-1-20 0</inkml:trace>
  <inkml:trace contextRef="#ctx0" brushRef="#br0" timeOffset="42359.68">12255 8446 0,'0'0'0,"-21"-64"15,0 43-15,21 0 0,-21 0 16,0 21 0,0-22-16,-1 22 0,1-21 15,0 21-15,0-21 0,0 21 0,-22 0 16,22 0-16,-21 0 0,21 0 15,-22 0-15,1 0 0,21 0 16,-21 21-16,-1 0 0,1-21 0,0 22 16,-1-1-16,1 0 0,0 0 0,20 0 15,-20 0-15,21 1 0,-21-1 0,20 0 16,22 0-16,0 0 0,0 0 16,0 1-16,0-1 0,0 0 15,22 0-15,-1-21 0,0 21 16,0-21-16,0 21 0,22 1 0,-22-1 15,21 0-15,-21 0 0,22 0 16,-1 0-16,0 22 0,-21-22 16,22 21-16,-22-21 0,21 22 0,-21-22 15,22 21-15,-22-21 0,0 1 0,-21 20 16,0-21-16,0 21 0,0-20 0,0-1 16,0 21-16,-21-21 0,0 0 15,-22 1-15,22-1 0,-21 0 0,0 0 16,20 0-16,-20 0 0,0 1 0,-1-1 15,1-21-15,0 21 0,-1-21 0,22 0 16,0 21-16,-21-21 0,21 0 0,21-21 31,0 0-31,21 21 16,0-21-16,0 21 0,0-22 16,0 22-16,22 0 0,-22 0 0,21 0 15,-21 0-15,22 0 0,-22 0 0,21 0 16,-21 0-16,1 0 0,-1 22 15,0-1-15,0 0 0,0 21 0,-21-21 16,0 22-16,0-1 0,0-21 0,0 22 16,0-1-16,-21 0 0,0 1 0,0-1 15,0 0-15,-1 1 0,1-1 0,-21 0 16,21-21-16,0 22 0,-1-1 16,1-21-16,0 22 0,0-1 0,0-21 15,0 21-15,21-20 0,0 20 0,-22-21 16,22 21-16,0-20 0,0-1 15,0 21-15,0-21 0,0 0 0,0 1 16,0-1-16,0 0 0,22-21 0,-1 21 16,0-21-16</inkml:trace>
  <inkml:trace contextRef="#ctx0" brushRef="#br0" timeOffset="43136.13">11282 14224 0,'0'-21'31,"0"0"-15,0 0-16,21 21 0,-21-22 0,21 22 15,0-21-15,0 0 0,1 0 16,-1 0-16,0 21 0,-21-21 0,21 21 16,0 0-16,-21-22 0,21 22 15,-21 22 1,0-1 0,0 0-16,-21 0 0,0 0 0,0 22 15,0-22-15,0 21 16,-22 0-16,22 1 0,-21 20 0,21-20 15,-22 20-15,22-21 0,0 22 0,-21-22 16,20 22-16,1-22 0,0 22 0,21-22 16,0 0-16,0 1 0,0-1 15,0 0-15,0 22 0,0-22 0,42 0 16,-20 1-16,20-1 0,0-21 0,1 22 16,-1-1-16,0-21 0,1 0 0,-1 0 15,0 1-15,1-1 0,-22-21 16,0 21-16,0-21 0,-21 21 15,0 0-15,0 0 16,-21-21-16,0 22 0,0-22 16,-22 21-16,22 0 0,-21 0 0,-1-21 15,1 21-15,21 0 0,-21 1 16,-1-1-16,1 0 0,21 21 0,-22-21 16,22 22-16,-21-22 0,21 21 0,0 1 15,-1-1-15,-20 0 0,21 1 0,0-1 16,-22 0-16,22-21 0,0 22 0,-21-1 15,21-21-15,-1 0 0,1 22 16,0-22-16,21 0 0,-21 0 16,21-42-1,0 0-15,0-21 16,0-1-16</inkml:trace>
  <inkml:trace contextRef="#ctx0" brushRef="#br0" timeOffset="43823.65">12128 11176 0,'-21'21'0,"42"-42"0,-63 42 16,21-21-16,0 0 0,0 21 0,-1-21 16,1 22-16,0-22 0,0 0 0,0 0 15,0 21-15,-1-21 0,1 0 16,42 0 15,1 0-31,-1 0 0,21 0 16,22 0-16,-22 0 0,21 0 15,22 0-15,0 0 0,-1 0 0,1 0 16,21 0-16,0 0 0,0 0 0,21 0 16,0 0-16,0 0 0,0 0 15,-22 0-15,22 0 0,-21 0 0,0 0 16,-21 21-16,21-21 0,-22 0 15,1 0-15,0 21 0,-1-21 0,-20 0 16,-1 0-16,-20 21 0,20-21 0,-42 0 16,22 0-16,-22 0 0,0 21 0,0-21 15,0 0-15,-21 22 16,-21-22 0,0 0-16,0 0 0,-22 0 0,22 0 15,-21 0-15,0 0 0,-22 0 0,22 0 16,-22 0-16,1 0 0,-1 0 15,1 0-15</inkml:trace>
  <inkml:trace contextRef="#ctx0" brushRef="#br0" timeOffset="44243.41">12150 11684 0,'0'0'0,"-64"0"0,22 21 0,-85-21 16,106 0-16,-1 21 15,1-21-15,42 0 32,22 0-32,-22 0 0,42 0 0,-20 0 15,20 0-15,22 0 0,0 0 0,-1 0 16,1 0-16,21 0 0,-22 22 0,43-22 16,-21 0-16,0 0 0,21 0 15,-21 0-15,21 21 0,-21-21 0,0 0 16,-1 0-16,-20 0 0,21 21 0,-21-21 15,20 0-15,-20 0 0,0 0 0,-22 0 16,22 21-16,-22-21 0,-20 0 0,-1 0 16,0 0-16,-20 0 0,-1 0 15,0 0-15,-42 21 32,0-21-32,-1 0 15,1 0-15,0 0 0,-21 21 0,21-21 16,-22 0-16,22 0 0,-21 22 0,-1-22 15,1 0-15,0 21 0,-22 0 16,22-21-16,0 0 0,-1 21 0,-20-21 16,20 21-16,-20-21 0,21 21 0,-22-21 15</inkml:trace>
  <inkml:trace contextRef="#ctx0" brushRef="#br0" timeOffset="44623.7">12192 12319 0,'0'0'0,"-64"21"0,1-21 0,21 21 0,-1-21 16,1 0-16,0 0 0,20 22 0,1-22 15,64 0 1,-22 0-16,21 0 16,22 0-16,-22 0 0,43 0 0,-22 0 15,22 0-15,-1 0 0,1 0 0,21 0 16,-21 21-16,20-21 0,1 0 0,0 0 15,0 0-15,0 0 0,0 0 16,-1 21-16,1-21 0,0 0 0,-21 0 16,-1 0-16,1 0 0,-21 0 15,20 0-15,-20 21 0,-22-21 0,22 0 16,-22 0-16,0 0 0,-21 0 0,1 0 16,-1 0-16,-42 0 31,-1 0-16,1 0-15,0 0 0,0 0 0,-21 0 16,20 0-16,-20 21 0,21-21 0,-21 0 16,-1 0-16,1 0 0,0 21 0,-22-21 15</inkml:trace>
  <inkml:trace contextRef="#ctx0" brushRef="#br0" timeOffset="45043.46">12023 12848 0,'0'0'15,"-43"0"-15,1 21 0,21-21 0,0 0 16,-1 22-16,1-22 0,21 21 16,21-21-1,1 0-15,20 0 0,0 21 0,1-21 16,-1 0-16,21 0 0,1 0 15,21 0-15,-22 0 0,22 0 16,-1 0-16,-20 0 0,21 0 0,20 21 16,-20-21-16,21 0 0,-21 0 0,20 0 15,1 0-15,0 0 0,-21 0 0,21 0 16,-22 21-16,-20-21 0,20 0 0,-20 0 16,-1 0-16,1 0 0,-1 0 15,-20 0-15,-1 0 0,-21 0 0,22 0 16,-22 0-16,0 0 0,0 0 15,-42 0 32,0 0-31,0 21-16,-22-21 0,22 0 0,0 0 16,-21 22-16,20-22 0,-20 0 0,0 0 15,-1 21-15</inkml:trace>
  <inkml:trace contextRef="#ctx0" brushRef="#br0" timeOffset="45495.67">11747 13462 0,'0'0'0,"0"21"0,22-21 15,20 0 1,-21 0-16,21 0 0,1 0 0,20 0 16,1 0-16,-1 0 0,22 0 0,0 0 15,-1 0-15,1 0 0,0 0 0,-1 0 16,1 0-16,21 0 0,-22 0 16,22 0-16,-21 0 0,0 0 0,20 0 15,-20 0-15,0 0 0,-1 0 16,-20 0-16,-1 0 0,1 0 0,-1 0 15,-20 0-15,-1 0 0,0 0 0,1 0 16,-22 0-16,0 0 0,0 0 16,0 0-16,1 0 0,-1 0 31,0 0 16,-21-21-16,-21 0 0</inkml:trace>
  <inkml:trace contextRef="#ctx0" brushRef="#br0" timeOffset="45921.43">14182 13250 0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6:15:46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2032 0,'0'0'0,"0"-21"16,0 0-16,0 0 0,-22-1 16,22 1-16,0 0 0,0-21 0,0 21 15,0-1-15,0-20 0,0 21 16,-21 0-16,21 0 0,0-1 0,0 1 16,0 0-1,0 42 1,0 0-16,0 1 0,0 20 15,0 0-15,0 1 0,0-1 16,0 0-16,0 22 0,0-1 16,0 1-16,0-1 0,0 22 0,0-22 15,0 22-15,0 0 0,-21-1 16,0-20-16,0-1 0,21 1 0,0-1 16,-21-20-16,21-1 0,-22 0 15,22 1-15,-21-22 0,21 0 0,0 0 16,0 0-1,0-42 1,0 0 0,0 0-16,0 0 0,0 0 0,0-1 15,21 1-15,-21-21 0,22 0 16,-1-1-16,0 1 0</inkml:trace>
  <inkml:trace contextRef="#ctx0" brushRef="#br0" timeOffset="284.05">2709 1969 0,'0'0'0,"21"-22"0,-21 44 15,0-1 1,0 0-16,0 0 0,0 21 16,0 1-16,0-1 0,0 0 0,0 22 15,0-1-15,0-20 0,0 20 16,0 1-16,0-1 0,0 1 15,0-1-15,0-20 0,0-1 0,-21 0 16,21-21-16,0 22 0,0-22 16,-21 0-16,21 0 0,-21-21 47,21-21-47,-21 21 0,0-21 15,-1 0-15,1 21 0,0-21 0</inkml:trace>
  <inkml:trace contextRef="#ctx0" brushRef="#br0" timeOffset="475.94">2180 2794 0,'21'0'16,"22"0"-16,-22-21 15,0 21-15,21-21 0,1 0 0,-22 21 16,21-22-16,0 22 0,1-21 15,-22 21-15,21 0 0,-21-21 0,1 21 16,-1 0-16,0 0 0,-21-21 16</inkml:trace>
  <inkml:trace contextRef="#ctx0" brushRef="#br0" timeOffset="1512.53">3387 2815 0,'0'0'0,"42"-42"16,-21 21-16,-21 0 0,0-1 15,0 1 1,0 0-16,0 0 0,0 0 0,-21 0 0,0 21 15,0-22-15,-1 1 0,-20 0 16,21 21-16,0 0 0,-22 0 16,22 0-16,0 0 0,0 0 0,-21 21 15,20 0-15,1 1 0,0-1 16,0 21-16,0-21 0,0 22 0,-1-22 16,22 21-16,0 0 0,0 1 15,0-22-15,0 21 0,0-21 0,0 22 16,0-22-16,0 0 0,0 0 0,22-21 15,-1 21-15,0-21 0,0 22 16,0-22-16,0 0 0,1 0 0,-1 0 16,21-22-16,-21 1 0,22 0 15,-1 21-15,-21-21 0,21 0 16,-20 0-16,20-22 0,-21 22 0,21 0 16,-20-21-16,-1 20 0,0 1 15,-21-21-15,0 21 0,0-22 0,0 22 16,0 0-16,0-21 0,0 21 15,0-1-15,-21 22 16,21 22-16,-21-1 16,21 0-16,0 21 0,0-21 15,0 22-15,0-22 0,0 21 0,0 1 16,0-22-16,0 0 0,0 21 16,0-21-16,0 1 0,21-1 15,0 0-15,-21 0 0,21 0 0,0-21 16,0 0-16,1 0 0,-1 0 15,21 0-15,-21 0 0,22 0 0,-22 0 16,21-21-16,-21 0 0,22 0 0,-22 0 16,21-1-16,-21 1 0,0 0 15,1 0-15,-1-21 0,0 20 0,-21 1 16,0-21-16,0 21 0,0 0 0,0-1 16,0 1-16,0 0 0,0 42 31,0 0-31,0 1 15,0-1-15,0 0 0,0 0 16,0 0-16,0 22 0,0-22 0,0 0 16,0 0-16,0 0 0,0 0 15,-21 1-15,21-1 0,0 0 0,0 0 16,0 0-16,0-42 47,0 0-47,0 0 15,0 0-15,0-1 0,0 1 16,0-21-16,0 21 0,21 0 0,0-22 16,0 22-16,0-21 0,22 21 15,-22-1-15,21 1 0,-21 0 16,22 21-16,-1 0 0,0 0 0,1 0 16,-1 21-16,0 0 0,-20-21 0,20 22 15,-21-1-15,21 0 0,-20 0 16,-1 21-16,0-20 0,-21-1 0,0 0 15,0 0-15,0 0 0,0 0 0,0 1 16,0-1-16,0 0 16,0 0-1,-21-21-15,0-21 16,21 0 0</inkml:trace>
  <inkml:trace contextRef="#ctx0" brushRef="#br0" timeOffset="2759.82">5588 2900 0,'0'0'0,"0"-21"0,21 21 0,-21-21 16,0-1-16,0 1 0,0 0 15,-21 0-15,0 0 16,-22 0-16,22 21 0,0-22 16,0 1-16,-21 21 0,20 0 15,1 0-15,-21 0 0,21 0 0,0 0 16,-22 0-16,22 21 0,-21 1 0,21-1 16,-1 0-16,1 0 0,-21 21 15,21-20-15,21 20 0,-21-21 0,-1 0 16,22 22-16,-21-22 0,21 0 0,0 21 15,0-21-15,0 1 16,0-1-16,21-21 0,1 21 0,-1 0 16,0-21-16,0 0 0,21 0 0,-20 0 15,-1 0-15,21 0 0,-21-21 16,22 0-16,-22 21 0,21-21 0,-21-1 16,22 1-16,-22 0 0,0-21 0,21 21 15,-21-22-15,1 22 0,20-21 16,-21-1-16,0 1 0,0-21 0,1-1 15,-22 22-15,21-22 0,-21 1 0,21-1 16,-21 1-16,0 20 0,0-20 16,0 21-16,0-1 0,0 22 0,0-21 15,0 21-15,0-1 0,0 1 16,-21 21-16,0 0 16,-1 21-16,22 1 0,0-1 15,0 0-15,-21 21 0,21-21 16,-21 22-16,21-1 0,0 22 0,-21-22 15,21 21-15,0 1 0,0-22 0,0 22 16,0-22-16,0 22 0,0-22 16,0 0-16,0 1 0,0-1 0,0 0 15,21-21-15,-21 22 0,21-22 0,0 0 16,1 0-16,-22 0 0,21 1 16,21-22-16,-21 0 0,0 21 0,1-21 15,20 0-15,-21 0 0,21 0 16,-20 0-16,-1-21 0,21-1 15,-21 22-15,22-21 0,-22-21 0,21 21 16,-21 0-16,22-22 0,-22 1 0,0 0 16,0-1-16,21 1 0,-42-22 15,22 1-15,-1 21 0,-21-22 0,21 1 16,-21-1-16,0 1 0,0 20 0,0 1 16,0 0-16,0-1 0,0 22 15,0-21-15,0 21 0,0-1 0,0 1 16,-21 21-16,0 0 15,21 21-15,0 1 16,0-1-16,-22 21 0,1-21 16,21 22-16,-21-1 0,21 0 0,0 22 15,-21-22-15,21 22 0,-21-22 16,21 21-16,-21 1 0,21-22 0,0 1 16,0-1-16,0 0 0,0 1 0,0-22 15,0 21-15,0-21 0,21 0 16,0 1-16,-21-1 0,21 0 0,0 0 15,0-21-15,1 21 0,20-21 0,-21 0 16,0 21-16,22-21 0,-1 0 16,-21 0-16,21 0 0,1 0 0,-1 0 15,0-21-15,-20 0 0,20 21 0,0-21 16,1 0-16,-1 0 16,-21-22-16,0 22 0,22 0 0,-22-21 15,0-1-15,-21 22 0,0-21 0,0-1 16,0 1-16,0 0 0,0 21 15,0-1-15,0 1 0,0 0 0,-21 21 16,0 0-16,-1 0 0,1 21 16,0 0-16,0 1 0,0 20 15,0-21-15,-1 21 0,1-20 0,0 20 16,21 0-16,-21-21 0,21 22 16,0-22-16,0 21 0,0-21 0,0 1 15,0-1-15,21-21 0,0 21 0,0 0 16,1-21-16,-1 21 0,0-21 15,21 0-15,-21 0 0,22 0 0,-22 0 16,0 0-16,0 0 0,22 0 16,-22 0-16,0-21 0,0 0 15,0 21-15,-21-21 0,21 21 0,-21-21 16,0-1-16,0 1 0,0 0 0,0 0 16</inkml:trace>
  <inkml:trace contextRef="#ctx0" brushRef="#br0" timeOffset="6423.4">9313 2561 0,'0'0'0,"0"-42"16,21 21-16,-21 0 0,0-22 15,22 22-15,-22 0 0,0 0 0,0-22 16,0 22-16,0 0 0,0 0 0,0 0 16,0 0-16,-22 42 31,22 0-15,-21 21-16,21 1 0,0-1 15,0 0-15,-21 22 0,21-22 0,-21 22 16,21-1-16,-21-21 0,21 22 0,0-22 15,0 1-15,0-1 0,0 0 16,0-21-16,0 1 0,0 20 0,0-21 16,21 0-16,0-21 0,0 0 15,0 0-15,1 0 0,-1 0 16,21 0-16,-21-21 0,0 0 16,1 0-16,20 0 0,-21-1 0,21 1 15,1-21-15,-22 0 16,21 20-16,1-20 0,-22 0 0,21-22 15,-21 22-15,0 0 0,1-22 0,-22 22 16,0-1-16,21 1 0,-21 21 16,0 0-16,21 0 0,-21-1 0,0 1 15,-21 42 1,21 22 0,-21-22-16,21 21 0,-22 1 0,22-1 15,-21 0-15,0 1 0,21 20 0,0-21 16,0 1-16,0-1 0,0 0 15,0-20-15,0 20 0,0-21 0,21 0 16,0 0-16,1 1 0,-1-1 16,0-21-16,21 0 0,-21 0 15,22 0-15,-1 0 0,-21 0 0,22 0 16,-1-21-16,0 21 0,1-22 0,-1 1 16,0 0-16,1 0 0,-1-21 15,-21 20-15,21-20 0,1 21 0,-22-21 16,0-1-16,21-20 0,-20 20 0,-1 1 15,0 21-15,-21-21 0,0 20 16,0 1-16,0 0 0,-21 21 16,0 0-16,-1 21 0,1 0 15,0 1-15,0 20 0,0-21 16,21 21-16,0 1 0,0-1 16,0-21-16,0 22 0,0-22 0,0 21 15,21-21-15,-21 0 0,21 1 16,21-1-16,-20 0 0,-1 0 0,0-21 15,0 21-15,0 0 0,0-21 0,1 22 16,-22-1 0,-22-21-1,1 0 1,0-21-16,0 21 0,0-22 0,0 22 16,-1-21-16,1 0 0,0 21 15,0 0-15,0 0 0,0 0 0,-1 0 16,22 21-1,0 0 1,0 1-16,0-1 0,0 0 16,22-21-16,-22 21 0,21-21 0,0 0 15,0 21-15,21-21 0,-20 0 0,20 0 16,-21 0-16,21 0 0,1 0 16,-1 0-16,0 0 0,1-21 0,-1 0 15,0 21-15,1-21 0,-1 0 0,0-1 16,1 1-16,-1 0 0,-21-21 15,0 21-15,1-1 0,-1-20 16,0 21-16,-21-21 0,21 20 0,-21-20 16,0 21-16,0 0 0,0 0 15,0-1-15,-21 44 16,0-22-16,21 21 16,0 21-16,-21-21 0,-1 0 15,22 22-15,-21-22 0,21 21 0,0-21 16,0 22-16,0-22 0,0 0 0,0 0 15,21 0-15,1 1 0,-1-1 0,0-21 16,0 21-16,21-21 0,-20 0 16,20 0-16,0 0 0,-21 0 0,22 0 15,-1 0-15,0 0 0,1-21 16,-1 21-16,0-21 0,1-1 16,-1 1-16,-21 0 0,0 0 0,1 0 15,-1 0-15,-21-1 0,0-20 0,0 21 16,0 0-16,0-22 0,0 22 0,0 0 15,-21 21 1,-1 21-16,22 0 16,0 1-16,-21-1 0,0 0 0,21 0 15,-21 21-15,21-20 0,0 20 16,-21-21-16,21 0 0,-21 22 0,21-22 16,0 0-16,0 0 0,0 0 15,0 0-15,21-21 47,0-21-47,-21 0 0,21 0 0,0 0 16,-21 0-16,21-1 0,1 1 0,-1-21 15,0 21-15,0-22 0,0 22 16,0-21-16,1 21 0,-1 0 0,0-1 16,0 1-16,0 21 0,0 0 15,1 0-15,-22 21 16,0 1-16,21-1 0,-21 0 0,21 0 15,-21 0-15,0 0 0,0 1 0,0 20 16,0-21-16,0 0 16,21 0-16,0 22 0,0-22 0,1 0 15,-1 0-15,0-21 0,21 21 0,1 1 16,-1-22-16,0 0 0,1 0 0,-1 0 16,21 0-16,1 0 0,-1 0 15,-20 0-15,20-22 0,1 22 0,-1-21 16,-20 0-16,20 0 0,-21 0 0,1 0 15,-22-22-15,21 22 0,-21-21 0,-21-1 16,0 1-16,0 0 0,0-1 16,0 22-16,-21-21 0,0 0 0,0 20 15,-21 1-15,20 21 0,-20 0 0,0 0 16,-1 0-16,1 21 0,-21 1 16,20-1-16,1 21 0,21-21 15,-22 22-15,1-1 0,21-21 0,0 21 16,0 1-16,-1-22 0,22 0 15,-21 0-15,21 0 0,0 1 0,0-1 16,0 0-16,21-21 0,1 0 0,-1 0 16,0 0-16,0 0 0,21 0 0,-20 0 15,20 0-15,-21-21 0,21 21 16,1-21-16,-22-1 0,21 22 0,-21-21 16,1 0-16,-1 0 0,0 21 15,0-21-15,-21 0 0,21 21 0,-21 21 31,-21 0-15,0 21-16,21-21 0,-21 1 0,21 20 16,0 0-16,-21 1 0,21-1 0,-22 21 15,22 1-15,0-1 0,0 1 16,0-1-16,0 1 0,0-1 0,0 22 16,0-21-16,0 20 0,0 1 0,0 0 15,0-1-15,0-20 0,0 20 0,0-20 16,0 21-16,0-22 0,-21 1 0,21-1 15,-21 1-15,21-1 16,-21 1-16,21-22 0,0 0 0,-21 1 16,0-1-16,-1 0 0,22-21 0,-21 1 15,21-1-15,-21-21 0,0 0 16,0 0-16,21-21 16,0-1-16,0-20 0,0 0 15,0 21-15,0-43 0,0 22 0,0-22 16,0 1-16,0-1 0,0 1 0</inkml:trace>
  <inkml:trace contextRef="#ctx0" brushRef="#br0" timeOffset="6664.64">11663 2307 0,'-21'-42'0,"42"84"0,-64-105 0,43 42 16,-21-1-16,0 22 16,21-21-1,0 42 17,0 1-17</inkml:trace>
  <inkml:trace contextRef="#ctx0" brushRef="#br0" timeOffset="7871.46">15706 2392 0,'0'0'0,"21"-21"0,-21-22 16,0 22-16,0-21 0,0 21 0,0 0 15,0-1-15,0 1 0,0 0 16,-21 0-16,-1 21 16,1 0-16,0 0 0,-21 21 15,21 0-15,-22 0 0,1 22 16,21-1-16,-22 0 0,1 1 16,21 20-16,0-20 0,-22 20 0,22 1 15,0-1-15,21 1 0,0-22 16,-21 21-16,21-20 0,0-1 0,0 0 15,0 1-15,21-22 0,0 0 0,0 21 16,22-42-16,-22 22 0,21-1 16,1-21-16,20 0 0,-21 0 0,1 0 15,20 0-15,-20 0 0,20-21 0,-21-1 16,22 22-16,-1-21 0,-20 0 16,20 0-16,-20 0 0,20 0 0,-21-22 15,1 22-15,-22 0 0,21-21 16,-42-1-16,21 22 0,-21-21 0,0-1 15,0 1-15,0 0 0,-21 21 16,21-22-16,-21 22 0,0 21 0,0-21 16,0 21-16,-22 0 0,22 0 15,0 0-15,0 21 0,-22 0 0,22 22 16,0-22-16,0 21 0,-21 0 0,20-20 16,1 20-16,21 0 0,-21 1 15,0-22-15,21 21 0,0-21 0,0 22 16,0-22-16,0 0 0,0 0 0,0 0 15,21-21-15,0 0 0,0 21 16,1-21-16,-1 0 0,0 0 0,21 0 16,-21-21-16,22 21 0,-1-21 15,-21 0-15,22 0 0,-1 21 0,-21-21 16,21-22-16,-20 22 0,20 0 16,-21-21-16,0 20 0,0-20 0,-21 21 15,0-21-15,0-1 0,0 1 0,0 21 16,0 0-16,0-1 0,0 1 15,0 42 1,0 1-16,0-1 0,0 21 0,0-21 16,-21 22-16,21-1 0,0 0 15,0-21-15,0 22 0,0-1 0,0 0 16,0-20-16,0 20 0,0-21 0,21 0 16,1 0-16,-1 1 15,0-1-15,0-21 0,0 0 0,22 0 16,-22 0-16,21 0 0,-21 0 0,22 0 15,-1 0-15,-21-21 0,21-1 0,1 1 16,-1 0-16,0 0 0,-20 0 16,20-22-16,0 1 0,-21 0 0,1-1 15,20-20-15,-21 21 0,0-22 0,-21-21 16,0 22-16,21-1 0,-21 1 16,0 21-16,0-22 0,0 22 0,0-1 15,0 1-15,0 21 0,0 0 16,0 0-16,0-1 0,0 44 15,-21 20 1,21-21-16,-21 21 0,21 1 0,-21-1 16,0 22-16,21-1 0,-21 22 15,21-22-15,-22 1 0,1-1 0,21 1 16,0-22-16,0 22 0,0-22 0,0 0 16,0 1-16,0-1 0,0-21 15,0 0-15,0 0 0,0 1 0,0-1 16,0 0-16,21 0 0,1-21 0,-1 0 15,0 0 1,0 0-16,0 0 0,0-21 0,1 0 16,-1 21-16,-21-21 0,21-1 0,0 1 0,-21 0 15,21-21-15,-21 21 0,0-22 16,0 22-16</inkml:trace>
  <inkml:trace contextRef="#ctx0" brushRef="#br0" timeOffset="8079.34">16891 2646 0,'0'0'0,"-21"0"16,42 0 15,0 0-31,0 0 0,0 0 0,1 0 16,20 0-16,-21 0 0,0 0 15,0 0-15,22 0 0,-22 0 0,21 0 16,-21 0-16,1 0 0,20 0 0,-21 0 15,0 0-15,22 0 0,-22-21 16,0 21-16,0-21 0,0 21 0</inkml:trace>
  <inkml:trace contextRef="#ctx0" brushRef="#br0" timeOffset="8871.9">17970 2561 0,'0'-21'15,"0"42"-15,0-63 0,0 21 0,0 0 16,0-1-16,-21 22 16,21-21-16,-21 21 0,0 0 15,0 0-15,21 21 0,-21 1 16,-1-1-16,1 0 0,0 21 0,0-21 16,0 22-16,0-1 0,-1 0 0,1 1 15,0-1-15,21 0 0,0 1 16,0-1-16,0-21 0,0 22 0,0-22 15,0 21-15,21-21 0,0 0 0,1 1 16,-1-1-16,21 0 0,-21-21 16,22 0-16,-1 0 0,0 0 15,1 0-15,-1 0 0,0 0 0,22-21 16,-22 0-16,22-1 0,-22 1 0,21 0 16,-20 0-16,-1-21 0,0-1 15,1 1-15,-1-22 0,-21 1 0,22-1 16,-22 1-16,0-22 0,-21 22 0,0-1 15,21 1-15,-21-1 0,0 22 16,0 0-16,0 20 0,0-20 0,0 21 16,-21 21-16,0 21 15,0-21-15,-1 21 16,1 22-16,21-22 0,-21 21 16,0 22-16,0-22 0,21 21 0,-21 1 15,21-1-15,-22 1 0,22-22 16,0 22-16,-21-22 0,21 22 0,-21-22 15,21 0-15,-21 1 0,21-22 0,0 21 16,0-21-16,0 22 0,0-22 16,0 0-16,-21 0 0,21 0 15,0-42 17,0 0-32,0 0 0,21 0 0,0-1 15,-21 1-15,42 0 0,-20-21 0,-1-1 16,21 22-16,0-21 15,1 0-15,-1-1 0,0 1 0,22 21 16,-22-22-16,1 22 0,20 21 0,-21 0 16,1 0-16,-1 0 0,0 21 15,-20 1-15,20 20 0,-42 0 0,21-21 16,-21 22-16,0-1 0,0 0 0,0-20 16,0 20-16,0-21 0,-21 21 15,0-20-15,0-1 0,-1 21 0,1-21 16,0-21-16,0 21 0,0 1 0,0-22 15,-1 0 1,1 0-16,21-22 16,0 1-1,21 0-15,1 0 0,-1 0 16,21-22-16,0 22 0</inkml:trace>
  <inkml:trace contextRef="#ctx0" brushRef="#br0" timeOffset="9211.23">20235 2265 0,'0'0'16,"21"-21"-16,1 0 0,-22-1 0,0 1 0,0 0 15,0 0-15,-22 0 16,1 21-16,0 0 16,0 0-16,0 21 0,0-21 0,-22 21 15,22 21-15,0-20 0,0 20 0,-22 0 16,22 22-16,-21-1 0,0 1 15,20-1-15,1 1 0,-21-1 0,21 1 16,0-1-16,-1 1 0,22-22 0,0 22 16,0-22-16,0 0 0,0 1 15,0-1-15,0 0 0,22-21 0,-1 1 16,0 20-16,0-21 0,21-21 0,-20 21 16,-1 0-16,0-21 0,0 0 15,0 0-15,0 0 0,22 0 16,-22 0-16,0 0 0,0 0 0,0 0 15,1 0-15,20-21 0,-21 0 0,0 21 16,22-21-16,-22 0 0,21 0 16,-21-1-16</inkml:trace>
  <inkml:trace contextRef="#ctx0" brushRef="#br0" timeOffset="9544.04">21230 2223 0,'0'0'0,"0"-22"0,21-20 16,-21 21 0,21 21-16,1 0 0,-1-21 15,0 21-15,0 0 0,0 0 0,22 0 16,-1 0-16,0 0 0,22 21 16,-22-21-16,22 21 0,-1 21 0,-21-20 15,1 20-15,-1 0 0,0 1 0,1 20 16,-43 1-16,0-1 0,0 1 15,0-1-15,0-21 0,-43 22 0,1-1 16,0-20-16,-1 20 0,-20-20 0,-1-1 16,1 0-16,21 1 15,-22-22-15,1 21 0,20-21 0,1 22 0,0-22 16,-1 0-16,22 0 0,0-21 16,-21 21-16,20-21 0,1 0 15,0 21-15,0-21 0,0 0 16,0 0-16</inkml:trace>
  <inkml:trace contextRef="#ctx0" brushRef="#br0" timeOffset="10451.54">15303 4001 0,'0'0'0,"0"-22"15,22 22 17,-1 22-1,0-22-31,0 21 15,-21 0-15,21 21 0,0-21 16,22 22-16,-22-22 0,21 21 0,-21 1 16,22-1-16,-1 0 0,0 1 0,1 20 15,20-21-15,-20 22 0,20-22 0,1 22 16,-22-1-16,21 22 0,1-22 16,-22 1-16,1-1 0,20 22 0,-21-21 15,1 20-15,-1-20 0,-21-1 0,22 1 16,-22 20-16,21-20 0,-21-1 0,22 1 15,-22-22-15,21 22 0,-21-22 16,0 0-16,1-20 0,-1 20 0,21-21 16,-42 0-16,21-21 0,0 21 15,1-21-15,-22-21 32,0 0-17,-22 21-15,1-21 0,0 0 16,21 0-16,-21 21 0,0-22 0,21 1 15,0 0-15,0 0 0,-21 0 0,21-22 16,0 22-16,0-21 0</inkml:trace>
  <inkml:trace contextRef="#ctx0" brushRef="#br0" timeOffset="10824.33">16954 4509 0,'0'0'0,"0"-43"0,0 22 0,0 0 16,0 0-16,0 0 0,0-1 0,0 1 16,-21 21 15,0 0-31,0 21 0,-21 22 16,20-22-16,-20 21 0,-21 1 15,20 20-15,-41 1 0,20-1 16,-42 22-16,22-22 0,-22 22 0,0 21 15,0-22-15,0 1 0,0 0 0,1-1 16,-22 1-16,21 0 0,0-22 16,0 22-16,21-22 0,-20 22 0,41-43 15,1 22-15,-1-22 0,1 1 0,20-1 16,1 0-16,0-21 0,20 1 0,1-1 16,0 0-16,0 0 0,21 0 15,21-42 1,21 0-1,-20 0-15,20-22 0,0 22 16,1-42-16,20 20 0</inkml:trace>
  <inkml:trace contextRef="#ctx0" brushRef="#br0" timeOffset="11835.27">20256 2159 0,'0'-42'16,"0"21"0,0-1-16,-21 22 0,0 0 15,0 0-15,0 0 0,-22 0 16,22 0-16,0 22 0,-21-1 0,21 0 16,-22 0-16,22 0 0,-21 22 15,21-22-15,-22 21 0,22 22 0,0-22 16,0 0-16,21 1 0,0-1 15,0 0-15,0 1 0,21-1 0,0-21 16,0 21-16,0-20 0,22-1 0,-22 21 16,21-21-16,-21 0 0,22 1 15,-22-1-15,21 0 0,-21 0 0,1 0 16,20 0-16,-21 22 0,-21-22 16,21 0-16,-21 21 0,0-20 15,0 20-15,0 0 0,-21 1 0,0-1 16,0-21-16,0 21 0,-22 1 0,1-22 15,0 21-15,-1-21 0,22 1 16,-21-1-16,-1 0 0,1-21 0,21 21 16,-21-21-16,20 0 0,1 0 15,42-21 1,22 0 0,-22 0-16,0 21 0,21-22 0,-20 22 15,20 0-15,-21 0 0,0 0 16,22 0-16,-22 22 0,0-1 15,0 0-15,-21 0 0,0 0 0,0 0 16,0 22-16,0-1 0,0 0 16,0 1-16,-21 20 0,0 1 0,-22-1 15,1 1-15,21 20 0,-21-20 0,-1-1 16,1 1-16,0-1 0,-1-20 16,22 20-16,0-20 0,0-1 0,21 0 15,0-21-15,0 1 0,0 20 0,0-21 16,21-21-16,0 21 0,0-21 0,0 0 15,1 0-15,20 0 0,-21-21 16,21 21-16,1-21 0,-1 0 16,-21-22-16</inkml:trace>
  <inkml:trace contextRef="#ctx0" brushRef="#br0" timeOffset="12451.18">19897 5355 0,'-22'21'0,"44"-42"0,-65 64 0,22-43 16,0 0-16,0 0 0,0 0 15,21-22 1,21 1-16,0 21 16,0-21-16,0 21 0,0-21 0,1 21 15,-1 0-15,21 0 0,-21-21 16,0 21-16,1 0 0,-1 0 0,-21 21 31,0 0-31,0 0 0,-21 0 16,-22 1-16,22-1 0,-21 0 15,-1 21-15,1 1 0,0-1 0,-1 0 16,-20 1-16,21 20 0,-22 1 0,22-22 16,-1 21-16,1-20 0,0-1 0,-1 22 15,22-22-15,21 0 0,0 1 16,0-1-16,0-21 0,43 21 0,-22 1 16,42-22-16,-20 0 0,-1 21 0,21-20 15,1-1-15,-22 0 0,22 0 0,-22-21 16,0 21-16,1-21 0,-1 21 0,-21-21 15,0 22-15,-21-1 16,0 0-16,-42 0 16,21 0-16,-21 22 0,-1-22 0,-20 21 15,20-21-15,-20 22 0,-1-22 0,22 21 16,-21 0-16,-1 1 0,22-22 0,-1 21 16,1 1-16,0-22 0,-1 0 0,22 0 15,0 0-15,-21 0 0,21 1 0,-1-22 16,1 0-16,0-22 15,21 1-15,0 0 0,0-21 16,0-1-16,0-62 0</inkml:trace>
  <inkml:trace contextRef="#ctx0" brushRef="#br0" timeOffset="13088.33">21653 2074 0,'0'0'0,"-21"22"0,0-1 0,-21-21 0,21 21 15,-1 0-15,1-21 0,0 21 16,0-21-16,21 21 15,0 1 17,21-22-32,0 0 0,0 0 15,1 0-15,-1 0 0,21 0 0,0-22 16,1 22-16,-1 0 16,-21-21-16,22 21 0,-22 0 0,0 0 15,0-21-15,-42 42 16,0-21-1,0 21-15,-22 1 0,1-1 0,0 0 16,-1 0-16,1 21 0,0-20 0,20 20 16</inkml:trace>
  <inkml:trace contextRef="#ctx0" brushRef="#br0" timeOffset="13823.91">21378 2328 0,'0'0'0,"21"-21"16,1 0-16,-1 0 0,21-43 16,-21 43-16,0 21 15,1-21-15,-1 21 16,-21-21-16,21 21 16,-21 21-1,21-21-15,-21 21 0,0 0 16,0 22-16,0-22 0,0 21 0,0 22 15,0-22-15,0 22 0,0-1 16,0 22-16,-21-22 0,0 1 0,21-22 16,-21 22-16,-1-1 0,1-21 0,21 1 15,0-1-15,-21 0 0,21 1 16,0-22-16,-21 21 0,21-21 16,0 1-16,0-1 0,0 0 0,0 0 15,21-21 1,21 0-16,-20 0 0,41 0 15,-21-21-15,43 0 0,-21 0 0,20-22 16,22 22-16,21-21 0,0 21 16,21-43-16,0 22 0,1-1 0,20-20 15,-21 21-15,0-1 0,0-20 0,1 20 16,-22 1-16,-22 21 0,1-21 16,-21 20-16,-22 1 0,-20 0 0,-1 21 15,-21-21-15,0 21 0,1 0 0,-1 0 16,-21-21-1,0 42 95,-21 0-95,-1 0-15,1 0 0,-21 1 0,21-1 16,-22 0-16</inkml:trace>
  <inkml:trace contextRef="#ctx0" brushRef="#br0" timeOffset="14607.58">21823 5017 0,'0'0'0,"-43"-22"15,43 1 1,0 0-16,-21 21 0,21-21 15,0 42 17,0 0-17,0 0-15,21 1 0,-21 20 0,22-21 16,-1 21-16,0-20 0,21 20 16,-21 0-16,22 1 0,-1-1 0,-21 0 15,22 1-15,-1-1 0,0 0 0,1 1 16,-1-1-16,0 21 0,1 1 15,-1-22-15,0 22 0,1-22 0,-1 22 16,0-22-16,-21 0 0,22 22 0,-22-22 16,0 0-16,0-20 0,0 20 15,1 0-15,-1-21 0,-21 22 0,21-22 16,-21 0-16,21 0 0,-21 0 0,0 1 16,21-22-16,-21-22 31,0 1-16,0 0-15,0 0 0,0 0 16,0 0-16,0-1 16,0 1-16,0 0 0,0 0 0,0 0 15,0-22-15,21 22 0</inkml:trace>
  <inkml:trace contextRef="#ctx0" brushRef="#br0" timeOffset="15072.32">23262 5249 0,'0'0'16,"0"-21"-16,0 0 0,0-21 0,0 21 15,0-1-15,0 1 0,-21 21 0,0 0 16,0 0-16,-1 0 0,1 0 16,0 0-16,0 0 0,0 21 0,-22 1 15,-20 20-15,21 0 0,-22 1 0,-21-1 16,1 0-16,-1 22 0,0-1 15,1 1-15,-1 20 0,0-20 16,-20-1-16,20 22 0,-21-21 0,21-1 16,1 1-16,-1-1 0,-21 1 0,43-22 15,-22 21-15,22-20 0,-1 20 0,1-20 16,-1-1-16,22-21 0,-1 0 0,1 22 16,21-22-16,0-21 0,0 21 15,-1 0-15,22-42 94,0 0-63,0 0-15,22-1-16,-1 1 15,-21 0-15,21 0 0,-21 0 16</inkml:trace>
  <inkml:trace contextRef="#ctx0" brushRef="#br0" timeOffset="19264.34">3175 8065 0,'0'21'0,"0"0"15,0 0-15,0 0 16,0 0-16,0 1 0,21-1 0,0-21 16,0 21-16,1 0 0,20-21 15,-21 0-15,21 21 0,1-21 0,-1 0 16,0 0-16,1 0 0,-1-21 0,0 0 16,1 0-16,20 0 0,-20-22 15,20 22-15,-21-21 0,1-1 0,-1 1 16,0 0-16,1-1 0,-1 1 0,0 0 15,-20-1-15,20-20 0,-21 21 16,0-1-16,0-20 0,-21 20 0,0-20 16,0 21-16,0-1 0,0 1 15,0-22-15,0 43 0,0-21 16,-21 0-16,0 20 0,0 1 0,0 0 16,0 21-16,-1 0 15,1 0-15,0 0 0,0 0 0,0 0 16,0 21-16,-1 0 0,1 1 0,21 20 15,-21 0-15,0 22 0,0-22 16,21 22-16,-21-1 0,21 22 0,-22-22 16,1 1-16,0 20 0,21 1 0,-21 0 15,0 21-15,0-22 0,-1 22 16,1-21-16,0 21 0,0-1 0,0 22 16,-22-21-16,22 21 0,-21-21 15,21 21-15,-22 0 0,1 0 16,21 0-16,-21 0 0,20 0 0,1 0 15,0 0-15,-21 0 0,21 0 0,-1-21 16,22 21-16,-21-21 0,21 0 0,-21-22 16,21 22-16,0-21 0,0-1 15,0 1-15,0-21 0,0-1 0,0 1 16,21-1-16,0-21 0,-21 1 0,22-22 16,-1 0-16,0 0 0,0-21 0,0 0 15,0 0-15,1-21 0,20 0 16,-21-21-16,21 20 0,1-41 0,-22 21 15,21-22-15,1-21 0,-1 22 16,0-22-16,1 1 0,-1-1 0,-21-21 16,21 21-16,1-20 0,-22-1 0,0 21 15,0-21-15,-21 22 0,0-1 16,0-21-16,0 21 0,0 1 0,0-1 16,-21 22-16,0-22 0,-21 21 0,20-20 15,-20 20-15,0 1 0,-1-1 16,1 22-16,0-22 0,-22 22 0,22 0 15,-22 21-15,22-1 0,0 1 16,-1 0-16,1 0 0,0 21 0,-1 0 16,22 0-16,42 0 31,1 0-31,20 0 0,0 0 16,1 0-16,-1 0 0,0 0 15,22 0-15,-22-21 0,22 0 16,-1-1-16,-21-20 0,22 21 0,-1-21 15,1 20-15,-22-20 0,22 0 0,-1 21 16,-20-22-16,20 1 0,-21 0 16,1 20-16,-1-20 0,0 0 0,1 21 15,-22-22-15,0 22 0,0 0 0,0 0 16,1 21-16,-22 21 16,0 0-1,0 0-15,-22 22 0,22-22 16,-21 21-16,0-21 0,21 22 15,-21-22-15,21 21 0,-21-21 0,21 0 16,-21 22-16,21-22 0,0 0 16,0 0-16,0-42 31,0 0-31,0 0 16,21 0-16,-21-1 0</inkml:trace>
  <inkml:trace contextRef="#ctx0" brushRef="#br0" timeOffset="19599.97">4508 8086 0,'0'0'0,"0"21"16,-21 0-16,21 21 0,0-20 16,0-1-16,0 0 15,0 0-15,21-21 0,1 0 16,-1 0-16,0 0 0,0 0 15,0-21-15,0 0 16,-21 0-16,0-1 0,22 1 0,-22-21 16,0 21-16,0 0 0,0-1 15,0 1-15,0 0 0,-22 21 0,1-21 16,0 21-16,0 0 0,0 0 16,0 21-16,-1-21 15,1 21-15,0 0 0,0 1 0,21 20 16,0-21-16,0 0 0,0 22 0,0-22 15,0 0-15,0 21 0,0-21 16,21 1-16,0-1 0,0 0 0,1 0 16,20-21-16,-21 21 0,21-21 0,1 0 15</inkml:trace>
  <inkml:trace contextRef="#ctx0" brushRef="#br0" timeOffset="20036.43">5122 8424 0,'0'22'0,"0"-1"16,0 0-16,0 0 0,-21 0 16,21 0-16,0 22 0,-21-22 15,21 0-15,-21 0 0,21 0 16,0 22-16,0-22 0,-21 0 0,21 21 16,-22-20-16,22-1 0,0 0 15,0 0-15,-21-21 0,0 0 16,21-21-1,0 0-15,0 0 16,0-1-16,0 1 0,0 0 0,0-21 16,0 21-16,0-22 0,0 22 0,0-21 15,21 21-15,0-22 0,22 22 16,-22 0-16,0 0 0,0 0 0,22-1 16,-22 1-16,21 21 0,-21 0 15,22 0-15,-22 0 0,21 21 0,-21-21 16,0 22-16,22-1 0,-22 21 0,0-21 15,0 0-15,-21 22 0,0-22 0,0 21 16,0-21-16,0 22 0,0-22 16,0 21-16,-21-21 0,21 1 0,0-1 15,-21 0-15,21 0 0,-21 0 16,21 0-16,0-42 31,0 0-31,21 21 16</inkml:trace>
  <inkml:trace contextRef="#ctx0" brushRef="#br0" timeOffset="22015.82">6308 8615 0,'0'-21'0,"0"42"0,0-63 16,0 20-16,0 1 0,0 0 0,0 0 15,-22 0-15,1 0 0,0-1 0,0 1 16,0 21-16,0-21 0,-1 0 16,1 21-16,0 0 0,0 0 15,0 0-15,-22 21 0,22-21 0,0 21 16,0 0-16,0 22 0,0-22 0,-1 21 16,1-21-16,0 22 0,0-1 15,0-21-15,0 22 0,21-1 0,-22-21 16,22 0-16,0 22 0,0-22 0,0 0 15,0 0-15,22-21 16,-1 21-16,0-21 0,0 0 16,0 0-16,22 0 0,-22 0 0,0 0 15,21-21-15,-21 0 0,1 0 0,20 0 16,-21-1-16,21 1 0,-20-21 16,-1 21-16,0-22 0,0 22 0,0-21 15,0 0-15,1 20 0,-22-20 0,0 21 16,0-21-16,0 20 0,0 1 0,0 0 15,0 42 17,0 0-32,0 1 0,-22-1 0,22 21 15,0-21-15,0 22 0,-21-1 16,21-21-16,0 21 0,0 1 16,0-1-16,0 0 0,0 1 0,21-1 15,1-21-15,-1 22 0,-21-22 0,42 0 16,-21 0-16,0 0 0,1-21 15,20 0-15,-21 0 0,21 0 0,1 0 16,-22 0-16,21 0 0,1-21 0,-22 0 16,21 0-16,0 0 0,1-1 0,-1-20 15,0 21-15,1-21 0,-1-1 0,0 1 16,-20-22-16,20 22 0,-21-21 16,21 20-16,-20-20 0,-1-1 0,0 1 15,0-22-15,-21 22 0,21-1 16,-21 1-16,0 20 0,0-20 0,0 20 15,0 1-15,0 21 0,0 0 16,0 0-16,0-1 0,0 1 0,-21 21 16,0 0-1,0 21-15,21 1 16,0 20-16,0 0 0,0 1 0,-21-1 16,21 21-16,-22-20 0,22 20 0,-21 1 15,21-1-15,0 1 0,0-22 0,0 22 16,-21-22-16,21 21 0,0-20 15,0-1-15,0 22 0,0-22 0,0 0 16,0-21-16,0 22 0,0-1 16,21-21-16,0 0 0,1 1 0,-1-1 15,0-21-15,0 21 0,0-21 16,0 0-16,22 0 0,-22 0 0,21 0 16,1-21-16,-1 0 0,0-1 0,1 1 15,-1 0-15,0 0 0,1-21 0,-1-1 16,0 1-16,1 0 0,-1-1 0,0 1 15,1 0-15,-22-22 0,21 1 16,-21-1-16,0 1 0,1-1 0,-1 1 16,0 20-16,0-20 0,0 20 0,-21 1 15,0 0-15,0 21 0,0-22 16,0 22-16,0 0 16,0 42 15,0 0-31,0 0 0,0 22 0,-21-1 15,0 0-15,21 1 0,-21-1 16,0 0-16,21 22 0,-22-22 0,1 22 16,21-22-16,0 0 0,0 1 0,-21-1 15,21 0-15,0-20 0,0 20 0,0 0 16,0-21-16,0 22 0,0-22 16,0 0-16,0 21 0,0-20 0,21-1 15,0 0-15,-21 0 0,22 0 16,-1-21-16,0 21 0,0 1 0,0-22 15,22 21-15,-22-21 0,21 21 0,-21-21 16,0 0-16,22 0 0,-22 0 16,21 0-16,-21-21 0,22 0 0,-22-1 15,0 1-15,21 0 0,-20 0 0,-1-21 16,-21 20-16,21-20 0,0 21 0,0-21 16,-21 20-16,0 1 0,21-21 0,-21 21 15,22 21-15,-22-21 0,0-1 0,0 44 47,0-1-47,0 0 16,0 0-16,0 0 0,0 0 15,0 1-15,0-1 0,0 0 0,0 0 16,0 0-16,0 0 16,21-21-1,0 0-15,0 0 0,0 0 0,0 0 16,1 0-16,-1-21 0,21 0 0,-21 21 15,0-21-15,1 0 0,-1 0 0,0-1 16,0 1-16,-21 0 16,21 0-16,-21 0 0,21 0 0,-21-1 0,0 1 15,0 0-15,0 0 16,0 42 15,0 0-15,-21 0-16,0 1 15,21 20-15,0-21 0,0 0 0,0 22 16,0-1-16,0 0 0,0 1 0,0-1 16,0 0-16,0 1 0,0 20 0,0-21 15,0 22-15,0-1 0,0-20 0,0 20 16,0 1-16,0 20 0,21-20 16,-21-1-16,0 1 0,0 21 0,0-22 15,21 1-15,-21 20 0,0-20 0,0-1 16,0 1-16,0 20 0,0-20 15,0-1-15,0 1 0,-21-1 0,0 1 16,0-1-16,0-20 0,0 20 0,-1-20 16,-20-1-16,21 0 0,-21 1 0,-1-1 15,1 0-15,0 1 0,-64 20 16,63-42-16,1 0 0,-21 1 16,20-1-16,1 0 0,0-21 15,-1 0-15,1 0 0,0 0 0,20 0 0,-20-21 16,0 0-16,-1-22 0,1 22 0,0-21 15,-1-22-15,1 22 0,21-43 0,-21 22 16,20-1-16,1-20 0,21-1 16,0-21-16,0 21 0,0 1 0,21-1 15,22 0-15,-22 1 0,21-1 0,1 0 16,-1 1-16,0 20 0,1 1 16,-1-1-16,21 1 0,-20-1 0,20 22 15,-20-22-15,20 22 0,-21-21 0,22 20 16,-1 1-16,-20 0 0,20-1 15,43-41-15,-64 41 0,1 22 16,20-21-16,-20-1 16,-22 22-16,-21 0 15,0 0 1,-21 21-16,21-21 16,-22 21-16,22-21 0</inkml:trace>
  <inkml:trace contextRef="#ctx0" brushRef="#br0" timeOffset="22979.27">11324 7281 0,'0'0'0,"0"-21"0,0 0 15,0 0-15,0 0 0,0 0 16,0-1-1,-21 22-15,0 0 0,-22 0 16,22 0-16,0 0 0,-21 0 16,-1 0-16,22 0 0,-21 0 15,0 0-15,-22 22 0,22-1 0,-1 0 16,-20 0-16,21 0 0,-1 0 0,1 1 16,0-1-16,-1 21 0,22-21 15,-21 0-15,21 1 0,-1-1 0,1 0 16,21 0-16,0 0 0,0 0 15,0 1-15,0-1 0,0 0 16,21 0-16,22-21 0,-22 21 0,0 0 16,0-21-16,22 22 0,-22-1 15,21-21-15,0 21 0,1 0 16,-22 0-16,21 0 0,1-21 0,-1 22 16,-21 20-16,21-21 0,-20 0 0,-1 0 15,0 1-15,0 20 0,-21-21 0,0 21 16,0-20-16,0 20 0,0-21 0,-21 21 15,0-20-15,0 20 0,-22-21 16,1 21-16,0-20 0,-1-1 0,1 21 16,0-21-16,-22 0 0,22 1 0,-1-1 15,1 0-15,0-21 0,21 21 0,-22-21 16,22 0-16,0 0 0,0 0 0,0 0 16,-1 0-16,22-21 31,0 0-31,22 21 15,-22-21-15,21-1 0,0 22 0,0-21 16,0 21-16,0 0 0,22-21 0,-22 21 16,0 0-16,0 0 0,0 0 0,1 0 15,-1 0-15,21 0 0,-21 21 0,0 0 16,1 1-16,-22-1 16,0 0-16,0 0 0,0 21 15,0-20-15,0-1 0,-22 21 0,1 0 16,0 1-16,0-1 0,0 22 0,-22-1 15,22-21-15,-21 22 0,21-1 16,-22 1-16,22-1 0,-21-20 0,21 20 16,0-20-16,-1-1 0,1 0 0,21 1 15,0-1-15,-21 0 0,21 1 16,0-22-16,0 21 0,0-21 0,0 0 16,0 1-16,0-1 0,21 0 0,0-21 15,1 21-15,-1-21 0,0 0 16,0 0-16,0 0 0,0-21 15,1 0-15,-22 0 16,0-1-16,21 1 16</inkml:trace>
  <inkml:trace contextRef="#ctx0" brushRef="#br0" timeOffset="23883.76">10287 13737 0,'0'0'0,"-21"-21"0,0 0 15,-1 21-15,22-21 0,0 0 16,0-1-16,0 1 0,0 0 0,0 0 16,0 0-16,0 0 0,0-1 15,22 1-15,-1 0 0,21 0 16,-21 0-16,0 21 0,22-21 0,-22 21 15,21 0-15,-21 0 0,22 0 0,-22 0 16,0 0-16,0 0 0,22 0 0,-22 0 16,-21 21-16,0 0 0,0 0 15,0 0-15,0 0 0,0 22 16,-21-22-16,-1 21 0,1-21 16,0 22-16,-21-1 0,21-21 0,-22 22 15,1-1-15,0 0 0,-1 1 0,1-1 16,0 21-16,-22-20 0,22-1 0,-1 0 15,22 1-15,-21-1 0,21-21 16,0 22-16,21-1 0,0-21 0,0 21 16,0 1-16,0-22 0,0 21 0,0-21 15,21 22-15,0-22 0,21 21 0,-21-21 16,22 22-16,-22-1 0,21-21 0,1 0 16,-1 22-16,0-22 0,1 21 15,-1-21-15,21 1 0,-20 20 0,-1-21 16,-21 0-16,22 22 0,-1-22 15,0 0-15,-21 21 0,1-21 0,-1 1 16,0 20-16,0-21 0,-21 0 0,0 22 16,0-22-16,0 0 0,0 21 15,0-21-15,-21 1 0,0 20 0,0-21 16,-1 21-16,1-20 0,-21-1 0,21 21 16,-22-21-16,1 22 0,0-22 0,-1 0 15,22 0-15,-21 21 0,0-20 0,-1-1 16,1 0-16,0 0 0,-1 0 0,1 0 15,0 1-15,-1-22 0,1 21 0,0-21 16,20 0-16,-20 0 0,0 0 16,21 0-16,-22 0 0,22 0 15,0 0-15,0-21 0,0-22 0,-1 22 16,22-21-16,0 21 0,0-43 0,0 22 16,0-22-16</inkml:trace>
  <inkml:trace contextRef="#ctx0" brushRef="#br0" timeOffset="24670.32">10118 10774 0,'0'0'0,"0"-21"0,-22 21 16,1 0-16,0 0 0,0-21 0,0 21 15,0 0-15,-1 0 0,1 0 16,0 0-16,0 0 0,0 0 16,42 0 15,0 0-31,21 0 0,-20 0 15,20 0-15,0 0 0,22 0 0,-1 0 16,1 0-16,-1 0 0,1 0 0,20 0 16,22 0-16,0 0 0,21 0 0,0 0 15,0 0-15,0 0 0,0 0 16,0 0-16,21 0 0,-21 0 16,0 0-16,21 21 0,-21-21 0,-21 0 15,21 0-15,-21 0 0,-21 0 0,21 0 16,-22 0-16,1 0 0,0 0 0,-1 0 15,-20 0-15,-22 0 0,0 0 0,1 0 16,-1 0-16,-21 0 0,-21 21 16,-21-21 15,0 0-31,0 0 0,0 0 16,-22 21-16,22-21 0,-21 0 0,21 0 15,-22 21-15,1-21 0,0 0 16,-1 0-16,1 21 0</inkml:trace>
  <inkml:trace contextRef="#ctx0" brushRef="#br0" timeOffset="25180.08">10435 11113 0,'0'0'0,"-21"0"0,-21 0 0,20 0 16,-20 0-16,21 0 0,0 0 16,0 21-16,-1-21 15,1 0-15,42 0 47,1 0-47,-1 0 0,0 0 16,0 0-16,21 0 0,1 0 0,-1 0 15,0 0-15,22 0 0,-1 0 0,1 0 16,21 0-16,-1 0 0,1 0 16,21 21-16,0-21 0,-1 0 0,1 0 15,21 0-15,-21 0 0,21 0 0,0 21 16,0-21-16,0 0 0,0 0 16,-21 0-16,21 0 0,-21 0 0,21 21 15,-21-21-15,-1 0 0,-20 0 0,21 0 16,-21 0-16,-22 0 0,22 0 0,-43 0 15,0 0-15,1 0 0,-1 0 16,-21 0-16,0 0 0,-42 0 31,0 0-15,0 0-16,0 0 0,0 0 0,-1 0 16,1 0-16,0 0 0,0 0 0,0 0 15,-22 0-15,22 21 16,-21-21-16,0 0 0,-1 0 0,1 0 15,-22 0-15</inkml:trace>
  <inkml:trace contextRef="#ctx0" brushRef="#br0" timeOffset="25659.44">10350 11578 0,'0'0'0,"-42"0"0,0 21 16,-1-21-16,22 0 0,-21 0 0,21 0 15,0 0-15,-1 0 0,22 22 16,22-22 0,-1 0-16,0 0 15,21 0-15,-21 0 0,22 0 0,20 0 16,-20 0-16,20 0 0,1 0 15,20 0-15,1 0 0,0 0 0,20 0 16,1 0-16,0 0 0,0 0 0,0 0 16,21 0-16,-21 21 0,21-21 0,0 0 15,0 0-15,0 21 0,-22-21 16,22 0-16,0 0 0,-21 21 0,21-21 0,-21 0 16,0 0-16,-21 21 0,20-21 15,-20 0-15,0 21 0,-1-21 16,-20 0-16,-1 0 0,-20 0 0,20 22 15,-42-22-15,22 0 0,-22 0 0,0 0 16,-42 0 0,0 0-1,0 0-15,-1 0 0,1 0 0,0 0 16,-21 0-16,21 0 0,-22 0 0,22 0 16,-21 0-16,-1 0 15,1 0-15,0 0 0,-1 0 0,1 0 16</inkml:trace>
  <inkml:trace contextRef="#ctx0" brushRef="#br0" timeOffset="26135.68">10393 12129 0,'0'0'0,"-43"0"16,22 0-16,0 21 0,0-21 0,0 0 16,-22 0-16,43 21 15,-21-21-15,21 21 16,21 0 0,22-21-16,-22 0 15,21 0-15,1 0 0,-1 0 0,21 0 16,1 0-16,-1 0 0,22 0 0,0 0 15,-1 0-15,1 0 0,0 0 0,-1 0 16,22 0-16,-21 0 0,0 0 16,20 0-16,-20 21 0,0-21 0,-1 0 15,1 0-15,0 0 0,-22 0 0,22 0 16,-22 0-16,1 0 0,-22 0 0,22 0 16,-22 0-16,0 0 0,1 0 15,-22 0-15,0 0 0,0 0 0,0 0 16,1 0-16,-1 0 0,0 0 0,-42 0 47,0 0-32,-1 0-15,-20 0 0,21 0 0,-21 0 16,-1 0-16,-20 22 0,20-22 0,-20 0 16,-1 0-16</inkml:trace>
  <inkml:trace contextRef="#ctx0" brushRef="#br0" timeOffset="26579.42">9969 12637 0,'-21'0'15,"64"21"17,-22-21-32,21 0 0,0 0 0,1 0 15,20 0-15,1 0 0,-1 0 16,1 0-16,20 0 0,1 0 0,0 0 16,21 0-16,-22 0 0,22 0 0,0 0 15,0 0-15,21 21 0,-21-21 0,-1 0 16,22 0-16,0 21 0,-21-21 15,21 0-15,-21 0 0,21 21 0,-21-21 16,0 0-16,-22 0 0,22 21 0,-21-21 16,0 0-16,-1 0 0,1 22 0,-22-22 15,1 0-15,-1 0 0,-20 21 16,20-21-16,-42 0 0,22 0 0,-22 0 16,0 0-16,0 0 0,0 0 15,1 0-15,-1 0 16,0 0-1,-21-21-15,0-1 16,21 22-16,-21-21 0,21 0 0</inkml:trace>
  <inkml:trace contextRef="#ctx0" brushRef="#br0" timeOffset="31071.41">15684 10753 0,'0'-21'15,"22"21"-15,-22-22 0,0 1 16,21 21-16,-21-21 0,21 0 0,-21 0 16,0 0-16,0-1 0,0 1 15,0 0-15,0 0 16,0 0-16,-21 21 16,21-21-16,-21 21 0,-1 0 0,-20 0 15,21 0-15,-21 0 0,20 0 0,-20 21 16,0 0-16,-1 0 0,1 0 0,0 0 15,-22 1-15,22-1 0,0 21 16,-1 0-16,1-20 0,21 20 0,-22 0 16,22 1-16,0-22 0,0 21 15,21-21-15,0 22 0,0-22 0,0 21 16,0-21-16,0 0 0,0 1 0,21-1 16,0 0-16,0-21 0,1 0 15,-1 0-15,0 0 0,21 0 0,-21 0 16,1 0-16,20-21 0,-21 0 15,0 21-15,22-22 0,-22 1 0,21 0 16,-21 0-16,22 0 0,-22-22 0,21 22 16,-21-21-16,0 21 0,22-22 15,-22 1-15,21 0 0,-21-1 0,1-20 16,-1 21-16,0-22 0,0 1 0,0 20 16,0-20-16,1 20 0,-22-20 15,0 21-15,0-1 0,21 1 0,-21 21 16,0-22-16,0 22 0,0 0 15,-21 21-15,-1 0 16,1 21-16,0 0 16,0 1-16,21-1 0,0 21 15,-21-21-15,0 22 0,21-1 0,-22 0 16,1 1-16,21-1 0,0 0 0,0 1 16,-21-1-16,21 0 0,0 1 0,0-1 15,0 0-15,0 1 0,0-1 16,0-21-16,0 21 0,0-20 15,21-1-15,0 0 0,-21 0 0,22-21 16,-1 21-16,21-21 0,-21 0 0,0 0 16,22 0-16,-22 0 0,21 0 0,-21 0 15,22-21-15,-22 21 0,21-21 0,1 0 16,-22 0-16,21-1 0,0 1 0,-20 0 16,-1 0-16,0 0 0,0-22 15,0 22-15,0 0 0,-21-21 0,22 21 16,-22-1-16,0 1 0,0 0 0,-22 21 31,1 0-31,0 0 0,0 0 0,0 21 16,0-21-16,21 21 0,-22 1 0,1-1 15,0 0-15,0 21 0,21-21 0,0 1 16,0-1-16,0 0 0,0 0 16,0 0-16,0 0 0,21 1 0,0-1 15,0 0-15,1-21 0,-1 21 0,21-21 16,-21 0-16,22 0 0,-22 0 0,21 0 15,0 0-15,1 0 0,-1 0 0,0 0 16,1 0-16,-1 0 0,0-21 0,22 0 16,-22 21-16,1-21 0,-1-1 0,0 1 15,1 0-15,-1 0 0,-21-21 16,21 20-16,-20-20 0,-1 21 16,0-21-16,0-1 0,0 1 0,-21 0 15,21 20-15,-21-20 0,0 21 0,0-21 16,0 20-16,0 1 0,-21 21 15,0 0-15,0 0 0,0 0 16,0 21-16,-1 1 0,22 20 16,-21-21-16,0 21 0,0-20 15,21 20-15,-21 0 0,0 1 0,21-1 16,-22 21-16,22-20 0,-21-1 0,0 0 16,0 1-16,0 20 0,0-20 0,-1 20 15,1-21-15,0 22 0,0-1 16,0 1-16,-22-1 0,22 1 0,-21 21 15,21-22-15,-22 1 0,22-1 0,0 22 16,-21-22-16,21 1 0,-1 20 0,1-20 16,-21-1-16,42 1 0,-21-1 15,0 1-15,-1-22 0,22 1 0,0-1 16,0 0-16,0 1 0,0-22 0,0 21 16,0-21-16,0 0 0,22-21 15,-1 0-15,0 0 0,0 0 16,0 0-16,22 0 0,-22-21 0,21 0 15,-21 0-15,22 0 0,-22 0 16,21-22-16,0 22 0,1-21 0,-1-1 16,0 1-16,-20-21 0,20 20 0,-21-20 15,21-1-15,-20 1 0,20-64 16,-42 42-16,0 22 0,0-1 0,0 1 16,0-1-16,0 1 0,-21 20 15,-22-20-15,22-1 0,-21 22 0,21 0 16,-22-1-16,1 1 0,0 0 15,-43-22-15,43 43 0,21 0 16,-22 21-16,22-21 0,42 21 31,0 0-31,1 0 0,-1 0 0,21 0 16,-21 0-16,22 0 0,-1 0 16,-21 0-16,21-22 0,1 22 0,-1-21 15,0 21-15,22-21 0,-22 0 16,22 21-16,-22-21 0,22 0 0,-22-1 15,21 1-15,-20-21 0,-1 21 0,0 0 16,1-22-16,-22 1 0,0 21 0,0-22 16,0 22-16,-21-21 0,0 21 0,0 0 15,0-1-15,0 1 0,-21 0 0,0 21 16,0 0-16,0 0 0,0 0 16,-1 0-16,1 0 0,-21 21 0,21-21 15,0 21-15,-1 22 0,1-22 0,0 0 16,21 0-16,-21 22 0,21-22 15,-21 0-15,21 21 0,0-21 0,0 1 16,0-1-16,0 0 0,0 0 16,0 0-16,21-21 15,0 0-15,0 0 16,0 0-16,1 0 0,-1 0 0,0-21 16,0 21-16,0-21 0,0 0 0,-21 0 15,22 21-15,-1-22 0,-21 1 0,0-21 16,21 21-16,-21 0 0,0-1 0,21 1 15,-21 0-15,0 42 47,-21 0-47,0 1 0,21-1 0,0 0 16,0 64 0,-21-64-16,21 0 0,0 0 0,0 0 0,0 0 15,0 1-15,21-1 0,-21 0 0,21-21 16,0 0-16,-21 21 0,21-21 0,0 0 15,1 0-15,-1 0 0,0 0 0,0 0 16,0-21-16,0 0 0,1 21 16,-1-21-16,0-1 0,0 1 0,0 0 15,-21 0-15,21 0 0,1 0 16,-22-22-16,0 22 0,0 0 0,21 0 16,-21 0-16,0-1 0,0 1 15,0 42 1,0 1-16,0-1 15,0 0-15,0 0 16,-21 21-16,21-20 0,0-1 0,-22 0 16,22 0-16,0 0 0,0 0 0,0 1 15,0-1-15,0 0 0,22-21 16,-1 0-16,0 0 0,0 0 16,21 0-16,-20 0 0,-1-21 15,0 21-15,0-21 0,0-1 16,22 22-16,-22-21 0,0 0 0,0-21 15,0 21-15,0-1 0,1-20 16,-1 21-16,-21-21 0,0 20 16,21-20-16,-21 21 0,0 0 0,0 0 0,0-1 15,-21 44 1,21-1 0,-21 0-16,21 0 0,0 21 0,0-20 15,-22-1-15,22 21 0,0-21 0,0 0 16,0 22-16,0-22 0,0 0 15,0 0-15,0 0 0,22 1 0,-22-1 16,21 0-16,0-21 0,0 21 16,0-21-16,0 0 0,1 0 0,20 0 15,-21 0-15,0 0 0,22 0 0,-22-21 16,21 0-16,-21 0 0,22-1 0,-22 1 16,0 0-16,21 0 0,-21-21 0,22-43 15,-22 43-15,0-1 16,0-20-16,0 20 0,1-20 0,-1 21 15,0-22-15,0 22 0,0-22 0,0 22 16,1 0-16,-22 20 0,0-20 16,21 21-16,-21 0 0,-21 42 31,21 0-31,-22 0 0,1 22 16,0-22-16,0 21 0,0 0 15,0 1-15,21-1 0,-22 22 0,1-22 16,0 21-16,21-20 0,0-1 0,-21 22 15,21-22-15,0 0 0,0-21 0,0 22 16,0-1-16,0-21 0,0 0 0,0 1 16,0-1-16,0 0 0,0 0 0,21 0 15,0-21-15,0 0 0,1 0 0,-1 0 16,0 0-16,21 0 0,-21 0 16,1-21-16,20 21 0,-21-21 0,21 0 15,1 0-15,-22-22 0,21 1 0,1 0 16,-22-1-16,21 1 0,0-22 15,-20 1-15,20-1 0,0 1 0,-21 21 16,43-85-16,-43 84 0,0 1 16,-21-43-16,21 64 0,-21 0 15,0 0-15,-21 21 16,0 0 0,0 21-16,0 0 0,0 21 15,-1-20-15,1-1 0,21 21 16,-21 0-16,-21 22 0,42-1 0,0-20 15,-21-1-15,21 0 0,-22 22 16,22-22-16,0 1 0,0-1 0,0 0 16,0 1-16,0-1 0,0-21 15,0 21-15,0-20 0,0-1 0,0 0 16,22 0-16,-22 0 0,21-21 0,0 21 16,21-21-16,-21 0 0,1 0 0,-1 0 15,0 0-15,21 0 0,-21-21 0,22 0 16,-22 21-16,21-21 0,-21 0 0,22 0 15,-22-1-15,0-20 0,0 21 0,0 0 16,1-22-16,-1 22 0,-21 0 0,0 0 16,0 42-1,0 0 1,0 0-16,0 1 0,0 20 16,0-21-16,-21 0 0,21 0 15,0 1-15,0-1 0,0 0 0,0 0 16,0 0-16,0 0 0,21-21 15,-21 22-15,21-22 0,0 0 16,0 0-16,0 0 0,22 0 0,-22 0 16,21 0-16,-21-22 0,1 22 0,20-21 15,-21 21-15,0-21 0,22 0 16,-22 0-16,0 0 0,-21-1 0,21 1 16,-21 0-16,21 0 0,-21 0 15,0 0-15,0-1 0,0 1 16,-21 42 15,0-21-31,21 22 0,-21-1 0,21 0 16,0 0-16,0 0 0,-21 0 0,-1 22 15,22-22-15,-21 21 0,21 1 0,0-1 16,0 0-16,-21 22 0,21-22 16,0 22-16,0-1 0,0 1 0,0-1 15,0 1-15,0-1 0,0 1 0,0-1 16,0 22-16,0-22 0,0 1 0,0-1 15,0 1-15,21-1 0,-21 1 16,0-1-16,0 1 0,0-1 0,0 1 16,0-22-16,0 22 0,0-22 0,0 0 15,-21 1-15,0-1 0,0-21 0,-22 0 16,-20 22-16,21-43 0,20 0 16,-20 0-16,0 0 0,-1 0 0,1-22 15,21 22-15,-21-42 0,20 21 0,22 0 16,0-22-16,-21 22 0,21-21 0,0 0 15,0-22-15,21 22 0,1-22 0,-1 1 16,0-22-16,21 22 0,1-22 16,-22 0-16,21 22 0,0-22 15,64-84-15,-63 84 0,-1 0 16,0 22-16,64-64 0,-21 21 16,-43 43-16,43-1 15,-43 43-15,22-43 0,-43 43 16,0 21-16,0-21 0,-21-21 15,0 21-15</inkml:trace>
  <inkml:trace contextRef="#ctx0" brushRef="#br0" timeOffset="31376.23">18986 10456 0,'0'0'0,"-21"0"0,0 0 16,21-21-16,0 0 0,21 21 16,0-21-16,1 21 0,20 0 0,0 0 15,1-21-15,-1 21 0,21 0 0,1 0 16,-22 0-16,22-21 0,-1 21 15,1 0-15,-1 0 0,1 0 0,-1 0 16,-20-22-16,-1 22 0,0 0 16,-21 0-16,1 0 0,-1 0 0,-21-21 15,0 0-15,-21 21 16,-1 0-16,1-21 0,-21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6:16:32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3133 0,'0'-21'0,"0"-1"15,0 1-15,0 0 16,-21 21-16,21-21 0,0 0 16,-22 21-16,22-21 0,-21-1 31,21 1-31,-21 21 15,0 0 17,21 21-32,0 1 15,0-1-15,0 0 0,0 0 16,0 21-16,-21-20 0,21 20 0,0 21 16,0-20-16,0 20 0,-21 1 15,21-22-15,0 22 0,0-1 0,0 1 16,0-1-16,0-21 0,0 43 0,0-21 15,0-1-15,0 22 0,0-1 16,0-20-16,0 21 0,0-1 0,0 1 16,0-22-16,0 22 0,0 0 15,0-1-15,0 1 0,0 0 16,0-1-16,0 1 0,0 0 0,0-1 16,0 1-16,0 0 0,0-1 0,0 1 15,0 21-15,0-21 0,0-1 16,0 1-16,0 0 0,0 20 0,0-20 15,0 0-15,0 21 0,0-22 0,0 1 16,0 21-16,0-22 0,0 1 16,0 0-16,0-1 0,0 1 0,0-21 15,0 20-15,0 1 0,0 0 0,-22-22 16,22 22-16,0-22 0,0 1 16,0-1-16,0-20 0,0 20 0,0-21 15,0-20-15,0-1 0,0 0 16,0 0-16,0-42 15,0 0-15,0-22 16,0 1-16,0 0 0,0-22 0,22 1 16,-22-22-16,0 0 0,0-20 0</inkml:trace>
  <inkml:trace contextRef="#ctx0" brushRef="#br0" timeOffset="1783.84">3281 3027 0,'-21'0'0,"42"0"0,-64-21 15,22 21-15,0 0 0,0 0 0,0 0 16,0 0-16,-1 0 16,1 0-16,42 21 78,1-21-78,20 0 0,-21 0 0,21 21 15,-20-21-15,20 0 0,21 0 16,-20 0-16,20 21 0,1-21 16,-1 0-16,1 0 0,-1 0 0,1 0 15,20 0-15,1 0 0,-21 21 16,20-21-16,22 0 0,-21 0 0,21 0 16,21 0-16,-22 0 0,1 22 15,21-22-15,-21 0 0,21 0 0,-21 0 16,21 0-16,0 0 0,0 21 0,-21-21 15,21 0-15,-21 0 0,21 0 16,-22 0-16,22 0 0,-21 0 0,0 21 16,21-21-16,-21 0 0,0 0 0,0 0 15,-1 0-15,-20 0 0,21 0 16,-21 0-16,-1 0 0,22 0 16,-21 0-16,-1 0 0,-20 0 0,21 0 15,-22 0-15,22 21 0,-22-21 16,-20 0-16,-1 0 0,0 0 0,1 0 15,-22 0-15,0 0 0,-21 21 32,0 0-17,-21 1 1,0-1-16,-1 0 0,22 0 16,0 0-16,-21 0 0,0 1 15,21 20-15,-21-21 0,21 0 16,0 22-16,-21-22 0,0 21 15,21-21-15,-22 22 0,1-1 0,21-21 16,-21 21-16,0 1 0,0-1 16,0 22-16,-1-1 0,22-21 0,-21 22 15,0 21-15,0-22 0,0 1 0,0-1 16,21 1-16,-22 20 0,1-20 0,21-1 16,-21 22-16,21 0 0,0-22 15,-21 22-15,21-1 0,-21-20 0,0 21 16,21-1-16,0-20 0,0 20 0,-22 1 15,1 0-15,21-22 0,-21 22 16,21 0-16,0-22 0,0 22 0,-21-22 16,21 22-16,-21 0 0,0-22 15,21 22-15,0-22 0,0 22 0,-22 0 16,22-22-16,-21 22 0,21-1 16,-21-20-16,21-1 0,0 22 0,0-21 15,0 20-15,-21 1 0,21-22 0,0 22 16,0-21-16,0-1 0,-21 1 0,21-1 15,0 1-15,0-1 0,0-21 0,0 22 16,0-22-16,-21 22 0,21-22 16,0 0-16,-22 1 0,22-22 0,0 21 15,0-21-15,0 22 0,-21-22 0,21 0 16,0 0-16,-21-21 16,0 0 15,0 0-31,0 0 15,-1-21 1,1 21-16,0 0 16,0 0-16,0-21 15,0 21-15,-1 0 0,1 0 0,-21 0 16,21 0-16,-22 0 0,22 0 0,-21 0 16,0 0-16,-22 0 0,22 0 0,-22 0 15,22 0-15,-22 0 0,1 0 16,-1 0-16,1 0 0,-1 0 15,1 0-15,-1-21 0,1 21 0,-1 0 16,1 0-16,-22 0 0,1-21 0,20 21 16,-42 0-16,22 0 0,-1 0 15,0 0-15,1-22 0,-22 22 0,21 0 16,0 0-16,1 0 0,-1 0 0,22 0 16,-22 0-16,0 0 0,1 0 0,20 0 15,-21 0-15,22 0 0,-1 0 16,1 0-16,-1 0 0,1 0 0,-1 0 15,1 0-15,-1 0 0,1 0 0,-1 0 16,1 0-16,-1 0 0,1 0 16,-1 0-16,1 0 0,21 0 15,-22 0-15,22 0 0,-1 0 0,1-21 16,21 21-16,-21-21 0,20 21 16,-20-21-16,21 21 0,0 0 0,0-21 15,-1 0-15,-20 21 0,21 0 0,0 0 16,0-22-16,-1 22 15,1 0-15,21-21 32,0 0-17,0 0-15,0 0 16,21 0-16,1-1 0,-1 1 16</inkml:trace>
  <inkml:trace contextRef="#ctx0" brushRef="#br0" timeOffset="2663.86">3683 3704 0,'0'0'0,"-42"0"16,-1 0-16,22 0 15,0 0-15,0 0 0,0 0 16,-1 0-1,44 0 17,-1 0-17,0 0-15,0 0 0,21 0 0,1 0 16,-1 0-16,22 0 0,-22 0 0,21 0 16,1 0-16,-1 0 0,1 0 15,-1 0-15,22 0 0,21 0 16,0 0-16,0 0 0,-1 0 0,1 0 15,0 0-15,21 0 0,-21 0 16,0 0-16,21 0 0,0 0 0,21 0 16,-21 0-16,0 0 0,0 0 0,0 0 15,0 0-15,0 0 0,0 0 16,-21 0-16,21 0 0,-21 0 0,-22 0 16,22 0-16,-42 0 0,-1 0 0,1 0 15,-1-21-15,-21 21 0,1 0 16,-22 0-16,0 0 0,0 0 0,0 0 15,-42 0 32,0 0-47,0 0 16,0 21-16,0-21 0,-22 21 16,22-21-16</inkml:trace>
  <inkml:trace contextRef="#ctx0" brushRef="#br0" timeOffset="3339.87">3260 4445 0,'21'0'31,"0"0"-31,0 0 0,0 0 0,22 21 16,-1-21-16,0 0 0,1 0 0,-1 0 15,21 0-15,1 0 0,-1 0 16,1 0-16,21 0 0,-22 0 0,22 0 16,-1 0-16,1 0 0,21 0 15,21 0-15,-21 0 0,21 0 16,0 0-16,-21 0 0,21 0 0,0 0 16,21 0-16,-21 0 0,21 0 0,-21 0 15,21 0-15,-21-21 0,0 21 16,-21 0-16,21 0 0,-21 0 0,0 0 15,-1 0-15,1 0 0,-21 0 0,-22 0 16,1 0-16,-1 0 0,-20 0 16,-1 0-16,-21 0 0,0 0 0,1 0 15,-1 0-15,-42 0 47,-1 0-47,1 21 16,0-21-16,0 0 0,-21 21 0,20 1 15,-20-22-15</inkml:trace>
  <inkml:trace contextRef="#ctx0" brushRef="#br0" timeOffset="3984.07">3577 5525 0,'0'0'0,"-21"0"15,0 0-15,0 0 0,-1 0 16,1 0-16,0 0 0,0 0 16,0 0-1,42 0 1,21 0-1,-21 0-15,22 0 0,-1 0 0,22 0 16,-1 0-16,1 0 0,-1 0 16,22 0-16,-1 0 0,1 0 0,21 0 15,-21 0-15,42 0 0,-22 0 16,22 0-16,-21 0 0,21 0 16,-21 0-16,21 0 0,-21 0 0,21 0 15,-21 0-15,21 0 0,-21 0 0,-1 0 16,1 0-16,0 0 0,-21 0 15,-1 0-15,1 0 0,0 0 0,-22 0 16,22 0-16,-22 0 0,1 0 0,-22 0 16,1 0-16,-1 0 0,-21 0 15,0 0-15,0 0 0,1 0 0,-44 0 78,1 21-78,-21 0 0,21-21 0,-22 21 16,22-21-16,-21 21 0</inkml:trace>
  <inkml:trace contextRef="#ctx0" brushRef="#br0" timeOffset="4575.72">3725 6498 0,'0'0'0,"-21"0"0,0 0 15,42 0 32,0 0-47,0 0 0,22 21 16,-1-21-16,0 0 0,22 0 15,-22 0-15,22 0 0,20 0 0,-20 0 16,21 0-16,20 0 0,-20 0 0,21 0 16,-21 0-16,20 0 0,1 0 15,-21 0-15,21 0 0,0 0 0,-1 22 16,1-22-16,0 0 0,0 0 0,0 0 16,0 0-16,-1 21 15,-20-21-15,21 0 0,-43 0 0,22 0 0,0 0 16,-22 0-16,1 0 0,-22 0 15,22 0-15,-22 0 0,-21 0 0,21 0 16,-20 0-16,-1 0 16,0 0-1,-42 0 17,0 0-17,-1 0-15,1 0 0,0 0 0,0 21 16,0-21-16,-22 0 0</inkml:trace>
  <inkml:trace contextRef="#ctx0" brushRef="#br0" timeOffset="5124.21">3619 7176 0,'-21'0'16,"42"0"15,1 21-31,-1-21 0,21 0 16,-21 0-16,43 0 0,-22 0 0,22 0 15,-1 0-15,1 0 0,-1 0 16,22 0-16,-1 0 0,22-21 0,0 21 16,0 0-16,0 0 0,0 0 15,21 0-15,-22 0 0,22 0 0,-21-22 16,21 22-16,0 0 0,-21 0 15,21 0-15,-21 0 0,0 0 0,0 0 16,-1 0-16,-20 0 0,0 0 16,-1 0-16,-20 0 0,-1 0 0,1 0 15,-22 0-15,-21 0 0,22 0 0,-22 0 16,0 0-16,-21-21 31,-21 21-15,0 0-16,0 0 0,-1 0 0,1 0 15,0 0-15,0 0 0,0 0 0,0 0 16,-1 0-16,1 0 0,0 0 16,-21 0-16,21 0 0</inkml:trace>
  <inkml:trace contextRef="#ctx0" brushRef="#br0" timeOffset="5655.9">3916 7705 0,'0'0'0,"21"0"47,0 0-31,0 0-16,22 0 0,-1 0 0,0 0 16,1 0-16,20 0 0,22 0 15,-22 0-15,22 0 0,21 0 0,-22 0 16,22 0-16,0 0 0,-21 0 15,21 0-15,-22 0 0,22 0 0,-21 0 16,21 0-16,-22 0 0,1 0 16,21 0-16,-22 0 0,1 0 0,0 0 15,-1 0-15,-20-21 0,-1 21 0,1 0 16,-1 0-16,-20 0 0,-1-22 0,0 22 16,1 0-16,-22 0 0,0 0 15,0 0-15,0-21 0,-42 21 78,0 0-78,0 0 16,0 0-16,0 0 0</inkml:trace>
  <inkml:trace contextRef="#ctx0" brushRef="#br0" timeOffset="11897.63">4170 3958 0,'0'0'0,"-43"0"15,22 0-15,-21 0 0,21 0 0,0 0 16,-22 0-16,22 0 0,0 0 16,0 0-16,0 0 0,-1 0 15,44 0 32,-1 0-47,0 0 0,0 0 16,21 0-16,-20 0 15,-1 21-15,0-21 0,21 0 0,-21 0 16,22 0-16,20 0 0,-20 0 16,20 0-16,22 0 0,-1 0 0,1 0 15,0 0-15,21 0 0,-22 0 0,22 0 16,-21 22-16,21-22 0,-22 0 15,22 0-15,-21 21 0,21-21 0,-22 0 16,1 21-16,0 0 0,-1-21 0,1 0 16,-22 21-16,1-21 0,-1 0 15,-20 0-15,20 0 0,-20 21 16,-1-21-16,-21 0 0,21 0 0,-20 0 16,20 0-16,-21 0 0,0 0 15,0 0-15,-21 22 16,-21-22 15,0 0-31,0 0 16,0 0-16,-22 21 0,22-21 0,0 0 15,-21 0-15,21 21 0,-22-21 16</inkml:trace>
  <inkml:trace contextRef="#ctx0" brushRef="#br0" timeOffset="12492.29">3895 4826 0,'0'0'0,"-22"21"0,1-21 0,0 0 16,0 21-1,21 1 1,21-22-1,0 0-15,0 0 16,22 0-16,-22 0 0,21 0 0,1 0 16,-1 0-16,21 0 0,1 0 15,-1 0-15,1 0 0,21 0 0,-1 0 16,1 0-16,21 0 0,-22 0 16,1 0-16,21 0 0,-21 0 15,-1 0-15,1 0 0,0 0 0,-1 0 16,1 0-16,-22 0 0,22 0 0,-21 0 15,-1 0-15,1 0 0,-1 0 16,-21 0-16,1 0 0,-1 0 0,-21 0 16,22 0-16,-22 0 0,0 0 15,0 0 1,-42 0 31,0 0-47,0 0 15,-1 0-15,1 0 0,-21 0 16,21 0-16,-22 0 0,1 21 16,0-21-16</inkml:trace>
  <inkml:trace contextRef="#ctx0" brushRef="#br0" timeOffset="13052.18">4318 5398 0,'0'21'16,"21"-21"-16,0 0 0,0 0 15,22 0-15,-22 0 0,42 0 0,-20 0 16,20 0-16,1 0 0,-1 0 0,22 0 16,-22 0-16,1 0 0,21 0 15,-22-21-15,22 21 0,-22 0 0,1 0 16,-1 0-16,1 0 0,20 0 0,-41 0 16,20-22-16,1 22 0,-1 0 0,-20 0 15,-1 0-15,0 0 0,1 0 16,-22-21-16,21 21 0,-21 0 15,0 0-15,1 0 0,-1 0 16,-42 0 15,-1 0-15,1 0-16,0 0 0,0 0 0,0 0 16,0 0-16,-1 0 0,1 0 15</inkml:trace>
  <inkml:trace contextRef="#ctx0" brushRef="#br0" timeOffset="15807.6">12679 3387 0,'0'0'0,"-21"0"0,21 21 32,0 0-17,0 0 1,0 0-16,0 1 15,0-1-15,21 0 16,0-21-16,0 21 0,0-21 16,0 21-16,1-21 0,-1 21 15,21-21-15,0 22 0,22-22 0,-22 0 16,43 21-16,-22-21 0,1 21 0,21-21 16,-1 21-16,1-21 0,0 0 15,-1 21-15,1-21 0,0 0 0,20 21 16,1-21-16,0 0 0,0 0 0,0 22 15,0-22-15,-1 21 0,22-21 16,-21 0-16,21 0 0,0 21 16,0-21-16,0 0 0,0 21 0,0-21 15,0 0-15,0 21 0,0-21 0,-21 0 16,21 0-16,0 21 0,-21-21 16,21 0-16,-21 0 0,-22 0 0,22 0 15,-21 0-15,0 0 0,-1 0 0,1 0 16,0 0-16,-22-21 0,1 21 15,-1-21-15,-21 0 0,1 21 0,-1-21 16,-21 21-16,0-21 0,1-1 0,-22 1 16,0 0-16,0 0 0,0 0 15,-22 0-15,-20-1 0,21 22 16,0-21-16,-22 0 0,1 0 16,21 0-16,-21 0 0,-1-1 0,1 1 15,21 0-15,-22 0 0,1 0 16,0 0-16,-1-1 0,1 1 0,0 0 15,-1 21-15,1-21 0,0 0 0,-22 21 16,1-21-16,20 21 0,-20-22 16,-1 22-16,-20-21 0,20 21 0,1 0 15,-1-21-15,1 21 0,-1 0 0,1 0 16,-1-21-16,1 21 0,-1 0 16,1 0-16,-1 0 0,-20 0 0,-1 0 15,-21 0-15,0 0 0,0 0 16,1 0-16,-1 0 0,0 0 15,0 0-15,0 0 0,0 0 0,-21 21 16,22-21-16,-1 21 0,0-21 0,21 21 16,-21-21-16,22 22 0,-1-22 15,22 21-15,-22-21 0,0 21 0,22-21 16,-22 0-16,22 21 0,-1-21 0,1 0 16,-1 0-16,1 21 0,-1-21 15,22 0-15,-1 0 0,1 0 0,21 0 16,-21 21-16,20-21 0,1 0 0,0 0 31,0 0-31,21 22 16,-21-22-16,21 21 15,0 0 1,0 0-16,-21 0 16,21 0-16,0 1 15,0-1-15,0 0 16,0 0-16,-22 0 0,22 0 0,-21 1 15,21 20-15,-21-21 0,21 0 0,0 22 16,0-22-16,-21 21 0,21 0 16,-21-20-16,21 20 0,0 21 0,0-20 15,0-1-15,0 22 0,0-22 0,-21 21 16,21-20-16,0 20 0,0 1 16,0-1-16,-22-20 0,22 41 15,-21-20-15,21-1 0,0 22 0,-21 0 16,0-1-16,0-20 0,0 20 0,21 1 15,-22 0-15,1-22 0,0 22 0,21-22 16,-21 22-16,21-21 0,-21 20 16,21-20-16,-21-1 0,21 22 0,-22-43 15,1 22-15,21-1 0,0 1 0,-21-1 16,0 1-16,0-1 0,21 1 0,0-22 16,-21 22-16,21-22 0,-22 0 0,22 1 15,-21-1-15,21-21 0,0 21 16,0-20-16,0-1 0,0 0 15,21-21 1,1 0 0,-1 0-16,0 0 0,0-21 15,0 21-15,0 0 0,1-21 0,-1 21 16,0-22-16,0 22 0,21 0 16,-20-21-16,20 0 0,0 21 0,1-21 15,-1 21-15,21 0 0,-20-21 0,20 21 16,1 0-16,-1 0 0,22 0 15,-22-21-15,22 21 0,0 0 0,-1 0 0,1 0 16,0 0-16,-1 0 0,1 0 16,0 0-16,21-22 0,-1 22 15,-20 0-15,21 0 0,0 0 0,0 0 16,-1 0-16,-20-21 0,21 21 0,0 0 16,0 0-16,-1 0 0,1 0 0,0-21 15,0 21-15,0 0 0,0 0 0,-22 0 16,22 0-16,0 0 0,0 0 15,0 0-15,-22 0 0,22 0 0,0 0 16,0 0-16,-22 0 0,22 0 0,-21 0 16,0 21-16,-1-21 0,22 21 0,-21-21 15,-1 0-15,1 22 0,0-22 0,-1 21 16,1-21-16,-21 0 0,-1 21 16,1-21-16,-1 0 0,1 0 15,-22 0-15,0 0 0,1 0 0,-22 0 16,0 0-16,0 0 0,0 0 0,-21-21 31,0 0-15,0-1-1,0 1-15,0 0 16,-21 21-16,21-21 16,0 0-1,-21 0-15,21-1 16,0 1-16,0 0 15,0 0-15,0-21 0,0 20 16,0 1-16,-21 0 0,21 0 16,0-21-16,0 20 0,0 1 0,0-21 15,-21 0-15,21 20 0,-22-20 0,22-21 16,0 20-16,0 1 0,-21-22 0,21 22 16,-21-21-16,0-1 0,21 1 15,-21 20-15,21-20 0,-21-1 0,-1 1 16,1-1-16,21 1 0,-21-22 0,0 22 15,21-1-15,0 1 0,0-22 16,0 21-16,0 1 0,0-1 16,0 22-16,0-21 0,0-1 0,0 22 15,0-1-15,0-20 0,0 21 0,0-1 16,0 1-16,21 0 0,-21-1 16,21 1-16,-21 21 0,0 0 0,0-1 15,0 1-15,0 0 0,21 0 0,-21 0 16,-21 21 78,-21 0-94,21 0 15,-22 0-15,1 0 0</inkml:trace>
  <inkml:trace contextRef="#ctx0" brushRef="#br0" timeOffset="18204.43">13801 2138 0,'21'0'16,"-21"-21"0,-21 21-1,-1 0-15,1-21 0,0 21 16,0-22-16,0 22 0,0 0 0,-1 0 16,-20 0-16,21 0 0,0 0 0,0 0 15,-22 0-15,22 22 0,-21-1 16,21 0-16,-1-21 0,-20 21 15,21 21-15,-21-20 0,20-1 0,1 21 16,-21-21-16,21 22 0,0-1 0,-1-21 16,1 21-16,21 1 0,0-1 15,0 0-15,0 1 0,0-1 0,0 0 16,0-20-16,0 20 0,21-21 0,1 0 16,-1 0-16,0-21 0,21 22 0,-21-22 15,22 0-15,-22 0 0,21 0 16,-21 0-16,22-22 0,-22 1 0,21 0 15,-21 0-15,22 0 0,-22 0 0,21-22 16,-21 1-16,22 21 0,-22-43 16,21 22-16,-21 0 0,22-22 15,-22 1-15,21 20 0,-21-20 0,22-1 16,-22 1-16,0-1 0,0 1 0,0 20 16,1 1-16,-1 0 0,0-1 15,-21 1-15,0 21 0,0 0 0,0 0 16,0-1-16,-21 22 15,0 0-15,-1 0 16,1 0-16,0 22 0,0-1 0,0 0 16,0 0-16,-1 21 0,22-20 0,-21 20 15,0 0-15,21 22 0,0-22 16,0 0-16,-21 1 0,21-1 16,0 22-16,0-22 0,0 0 0,0 1 15,0-1-15,21 0 0,-21 1 0,21-22 16,0 21-16,-21-21 0,22 0 15,-1 22-15,0-22 0,0 0 0,0 0 16,22 0-16,-22-21 0,0 22 0,0-22 16,0 0-16,22 21 0,-22-21 15,0 0-15,21 0 0,-21 0 0,1 0 16,20 0-16,-21 0 0,0-21 0,22 21 16,-22-22-16,0 1 0,0 21 0,21-21 15,-20 0-15,-1 0 0,0-22 16,0 22-16,0 0 0,0 0 15,1-21-15,-22 20 0,0 1 0,0 0 16,21-21-16,-21 21 0,0-1 0,0 1 16,0 0-16,0 0 0,-21 21 15,-1-21-15,1 0 0,0 21 0,0 0 16,21-22-16,-21 22 0,0 0 0,-1 0 16,1 0-16,0 0 0,-21 22 15,21-1-15,-1 0 0,1-21 0,0 42 16,0-21-16,0 1 0,0-1 0,-1 21 15,22 0-15,0-20 0,0 20 16,0-21-16,0 0 0,0 22 0,0-22 16,0 0-16,22 0 0,-22 0 15,21-21-15,0 21 0,0-21 0,0 0 16,0 0-16,1 0 0,-1 0 16,21 0-16,-21-21 0,0 21 15,1-21-15,-1 0 0,0 0 0,0 0 16,0-1-16,0-20 0,-21 21 0,0 0 15,22-22-15,-22 22 0,21-21 16,-21 21-16,0 0 0,0-1 0,0 1 16,0 0-16,0 42 47,0 0-47,0 1 0,-21-1 0,21 0 15,-22 0-15,22 21 0,-21-20 0,21-1 16,0 21-16,0-21 0,0 0 0,0 1 15,0-1-15,0 21 0,0-21 16,21 0-16,1 1 0,-1-22 16,0 0-16,0 0 0,0 0 15,22 0-15,-22 0 0,0 0 16,0 0-16,0-22 0,22 1 0,-22 0 16,0 0-16,0 0 0,21 0 0,-20-1 15,-1-20-15,21 0 0,-21-1 16,0 1-16,1 0 0,20-1 15,-42 1-15,21 0 0,0-1 0,0 1 16,1 0-16,-22-22 0,0 22 0,0 0 16,21 20-16,-21-20 0,0 21 15,0 0-15,21 0 0,-21-1 0,0 44 32,-21-1-32,0 0 0,-1 0 15,1 21-15,21 1 0,-21-22 0,21 21 16,-21 1-16,21-1 0,0 0 0,0 1 15,-21-1-15,21 0 0,0 1 0,-21-1 16,21 0-16,0 1 16,0-1-16,0-21 0,0 21 0,0-20 15,0 20-15,0-21 0,0 0 0,0 0 16,0 1-16,0-1 0,21 0 16,0-21-16,0 0 0,0 0 15,0 0-15,22 0 0,-22 0 0,21 0 16,1 0-16,-22-21 0,21 0 0,0-1 15,1 1-15,-22 0 0,21 0 16,-21 0-16,22 0 0,-22-1 0,0-20 16,-21 21-16,0-21 0,0 20 0,0-20 15,0 21-15,0 0 0,0-22 0,0 22 16,0 0 0,-21 21-16,0 0 0,0 0 15,-1 0-15,1 0 0,0 21 16,0-21-16,0 21 0,21 1 0,-21 20 15,-1-21-15,1 0 0,0 22 16,21-22-16,0 0 0,0 0 0,0 0 16,0 0-16,0 1 0,0-1 0,0 0 15,21 0-15,0-21 0,1 0 16,-1 0-16,0 0 16,0 0-16,0 0 0,0 0 0,1 0 15,-1-21-15,0 0 0,0 21 16,0-21-16,-21-1 15,21 1-15,-21 0 0,0 0 0,0 0 16,22 0-16,-22-1 0,0 1 16,0 42 15,0 1-31,0-1 16,0 0-16,0 0 0,0 0 0,0 0 15,0 1-15,0-1 0,0 0 16,0 0-1,21 0-15,0-21 0,0 0 16,0 0 0,0 0-16,1 0 15,-1 0-15,0 0 0,-21-21 16,21 0-16,0 21 0,-21-21 16,21 21-16,-21-21 0,0-1 15,0 1-15,0 0 0,0 0 16,0 0-16,0-22 0,0 22 0</inkml:trace>
  <inkml:trace contextRef="#ctx0" brushRef="#br0" timeOffset="18495.43">15240 2138 0,'-21'0'0,"42"0"0,-63 0 16,20 0-16,44 0 15,20 0 1,-21 0-16,21 0 0,-20-21 16,20 21-16,0 0 0,1 0 0,20 0 15,-21 0-15,1 0 0,-1 0 0,0 0 16,1 0-16,-22 0 0,21 0 0,-21 0 16,1 0-16,-1 0 0,0 0 15,0 0-15,-42 0 63</inkml:trace>
  <inkml:trace contextRef="#ctx0" brushRef="#br0" timeOffset="19339.95">16192 2074 0,'0'0'0,"0"-21"0,0 0 15,0 0-15,22 21 16,-22-21-16,21 0 16,-21 42 15,0 0-15,0 0-16,0 0 0,0 0 0,0 22 15,0-22-15,0 21 0,0 1 0,-21-1 16,-1 0-16,22 1 15,-21-1-15,21 21 0,-21-20 0,0-22 16,21 21-16,-21 1 0,21-22 0,-21 21 16,21-21-16,0 0 15,0 1-15,-22-22 16,22-22 0,0 1-16,0 0 0,0 0 15,0 0-15,0 0 0,0-1 16,0-20-16,22 0 0,-22 21 0,21-22 15,0 22-15,0 0 0,0 0 0,-21-22 16,21 43-16,1-21 0,20 0 16,-21 0-16,0 21 0,0 0 15,22 0-15,-22 0 0,0 0 0,21 0 16,-20 0-16,-1 21 0,0-21 0,0 21 16,0 0-16,0 22 0,1-22 15,-22 0-15,0 0 0,0 0 0,0 1 16,0 20-16,0-21 0,0 0 0,-22-21 15,1 21-15,0 1 0,0-1 16,0-21-16,0 21 0,-22-21 0,22 0 16,0 21-16,-21-21 0,20 0 0,-20 0 15,21 0-15,0 0 0,0 0 0,-1 0 16,1 0-16,42-21 62,1 21-62,-22-21 0</inkml:trace>
  <inkml:trace contextRef="#ctx0" brushRef="#br0" timeOffset="20575.87">17103 2286 0,'0'0'0,"0"-21"0,-22 0 16,1 0-16,0 21 0,0-22 15,0 22-15,0 0 0,-1 0 16,1 0-16,0 0 0,0 0 16,0 22-16,0-1 0,-1 0 0,22 0 15,-21 0-15,0 22 0,0-22 16,21 21-16,0 0 0,-21-20 0,21 20 15,-21 0-15,21-21 0,0 22 0,0-22 16,0 0-16,0 0 0,0 0 16,0 1-16,0-1 15,21-21 1,0 0-16,0-21 0,0-1 16,0 22-16,-21-21 0,22-21 0,-1 21 15,0 0-15,0-22 0,0 22 16,-21-21-16,21-1 0,1 22 0,-22-21 15,0 21-15,21 0 0,0-1 0,-21 1 16,21 0-16,-21 0 0,0 42 47,0 0-47,0 0 16,0 22-16,0-22 15,0 0-15,0 0 0,0 22 0,0-22 16,0 21-16,0-21 0,0 0 0,0 22 15,0-22-15,21 0 0,-21 0 0,21 0 16,1 1-16,-22-1 16,21-21-16,0 0 0,0 0 15,0 0-15,0 0 0,1 0 0,-1 0 16,21 0-16,-21-21 0,0-1 0,22 1 16,-1 0-16,-21 0 0,22 0 15,-1-22-15,-21 22 0,21-21 0,-20 0 16,20 20-16,-21-20 0,0 21 15,0-21-15,1 20 0,-22 1 16,21 21-16,-21-21 0,-21 21 16,-1 0-1,-20 21-15,21 0 0,0 1 0,0-1 16,-1 0-16,22 21 0,0-21 16,-21 1-16,21-1 0,0 0 0,0 0 15,0 21-15,0-20 0,0-1 0,0 0 16,0 0-16,21 0 15,1 0-15,-1 1 0,-21-1 32,0-42-1,-21 21-31,-1-22 16,1 1-16,0 21 0,0 0 15,0 0-15,21-21 0,-21 21 16,-1 0-16,22 21 15,0 0 1,0 1-16,0-1 16,22-21-16,-1 21 15,0-21-15,0 0 0,0 21 0,0-21 16,22 0-16,-1 0 0,-21 0 0,22 0 16,-1 0-16,-21 0 0,21 0 15,1 0-15,-22 0 0,21 0 16,-21 0-16,22-21 0,-22 0 0,21 0 15,1-1-15,-22 1 0,21 0 0,-21 0 16,22-21-16,-22 20 0,0-20 16,0 0-16,-21 21 0,0-22 0,0 22 15,0 0-15,0 0 0,0 0 0,-21 21 16,0 0 0,0 0-16,-22 21 0,22-21 15,0 42-15,-21-21 0,20 22 0,1-1 16,0-21-16,0 21 0,21 1 0,-21-22 15,21 21-15,-21-21 16,21 22-16,0-22 0,0 0 0,0 0 16,0 0-16,21 1 0,0-1 15,0-21-15,0 21 0,0-21 16,1 0-16,-1 0 0,0 0 16,21 0-16,-21 0 0,1 0 0,20 0 15,-21 0-15,0-21 0,0 0 0,1 21 16,-1-22-16,0 22 0</inkml:trace>
  <inkml:trace contextRef="#ctx0" brushRef="#br0" timeOffset="21211.51">17505 3620 0,'0'0'0,"21"0"16,-21 21-16,21 0 16,0-21-1,-21 21 1,21-21-16,1 0 0,-1 0 0,0 0 16,-21 21-16,21-21 0,0 0 15,0 0-15,1 0 16,-22 21 15,0 1-15,0-1-16,0 0 15,0 0-15,0 0 16,0 0-16,-22 1 16,1-22-16,21 21 0,-21 0 15,0 0-15,0-21 0,21 21 16,-21 0-16,21 1 0,-22-22 0,1 21 15,21 0-15</inkml:trace>
  <inkml:trace contextRef="#ctx0" brushRef="#br0" timeOffset="30171.86">7175 2985 0,'-21'21'15,"0"-21"-15,0 21 16,0-21 0,0 0-16,-1 0 15,22-21 63,0 0-78,22-1 16,-1 1-16,0 21 0,-21-21 0,21 21 16,0-21-16,0 0 0,1 0 15,-1-1-15,0 22 0,0-21 0,0 0 16,0 0-16,1 0 0,-1 0 0,0-1 16,0 22-16,21-21 0,-20 0 15,-1 0-15,21 0 0,0 0 0,1-1 16,-1 1-16,0 0 0,1 0 15,-1 0-15,0 0 0,1-22 0,20 22 16,-20 0-16,20 0 0,-21 0 16,1-1-16,-1 1 0,22 0 15,-22 0-15,0 0 0,1 21 0,-1-21 16,21-1-16,-20 22 0,20-21 0,-20 0 16,20 21-16,1-21 0,20 21 15,-20 0-15,-1 0 0,22-21 0,-22 21 16,1 0-16,-1 0 0,1 0 0,-1-21 15,1 21-15,-1 0 0,1 0 16,-1 0-16,1 0 0,-1 0 0,22-22 16,-21 22-16,20 0 0,1 0 15,-22 0-15,22 0 0,-21 0 0,20 0 16,-20 0-16,-1 0 0,22 0 0,-22 0 16,1 0-16,21 0 0,-22 0 15,22 0-15,-1 0 0,1 22 16,-21-22-16,20 21 0,-20-21 0,-1 21 15,1-21-15,-1 21 0,1-21 16,-22 21-16,0-21 0,1 21 0,-1 1 16,22-22-16,-22 21 0,0 0 0,1 0 15,-1 0-15,21-21 0,-20 21 0,-1 1 16,0-1-16,1 0 0,-1 0 16,0 0-16,1 0 0,-1 1 0,0-22 15,-20 21-15,20 0 0,-21 0 16,0 0-16,0 0 0,1 1 0,-1-1 15,-21 0-15,21 0 0,0 0 16,0 0-16,-21 1 0,21-1 0,1 0 16,-1 0-16,-21 0 0,21 0 15,0 1-15,0-1 0,0 0 0,-21 0 16,22 0-16,-1 0 0,0 1 0,-21-1 16,0 0-16,21 0 0,0-21 15,-21 21-15,21 0 0,-21 1 0,0-1 16,0 0-16,22-21 0,-22 21 0,21 0 15,-21 0-15,0 1 0,-21-44 63,-1 22-63,-20-21 16,21 21-16,-21-21 0</inkml:trace>
  <inkml:trace contextRef="#ctx0" brushRef="#br0" timeOffset="31287.69">7175 2963 0,'0'-21'47,"22"0"-16,-1 21-31,0-21 0,0 21 16,0-21-16,0 0 0,1-1 15,-1 22-15,0-21 0,0 21 16,21-21-16,-20 0 0,-1 21 0,0-21 15,21 21-15,-21-21 0,22-1 0,-1 1 16,0 21-16,1-21 0,-1 0 16,22 0-16,-22 0 0,21 21 0,1-22 15,-1 1-15,-20 0 0,20 0 16,1 0-16,-1 0 0,1 21 0,-1-22 16,1 1-16,-1 0 0,22 21 15,0-21-15,-1 0 0,-20 21 16,20-21-16,1 21 0,0 0 0,-1-22 15,1 22-15,0 0 0,-22-21 0,22 21 16,0 0-16,-1 0 0,22-21 16,-21 21-16,-1 0 0,1 0 0,0 0 15,-1 0-15,1 0 0,0 0 0,-22 0 16,22 0-16,0 0 0,-22 0 0,22 0 16,-1 0-16,1 0 0,0 0 15,-1 21-15,-20-21 0,21 0 0,-22 21 16,1-21-16,-1 22 0,1-1 15,-1-21-15,1 21 0,-22-21 16,21 21-16,-20 0 0,20 0 0,1-21 16,-1 22-16,-20-1 0,20 0 0,1 0 15,-1 0-15,1 0 0,-22-21 16,21 22-16,-20-1 0,-1 0 0,0 0 16,1 0-16,-22 0 0,21 1 15,1-1-15,-22 21 0,21-21 0,-21 0 16,22 1-16,-22-1 0,0 0 0,21 0 15,-21 0-15,1 0 0,-1 1 16,0-1-16,0 0 0,0 0 16,0 21-16,1-20 0,-22-1 0,21 21 0,0-21 15,0 0-15,0 22 0,0-22 16,1 0-16,-1 21 0,0-20 0,0-1 16,-21 0-16,21 0 0,0-21 15,-21 21-15,22 0 0,-22 1 16,21-22-16,-21 21 31,-21-21 0,-1-21-15,1 21-16,0-22 0,0 1 16,0 21-16</inkml:trace>
  <inkml:trace contextRef="#ctx0" brushRef="#br0" timeOffset="31731.95">12277 3154 0,'0'0'0,"-43"-42"16,43 20-1,0 1 1,21 21 0,1 0-16,-1 0 0,0 0 0,0 0 15,0 21-15,0-21 0,22 22 0,-22-1 16,21 0-16,1 0 0,-22 0 0,21 22 16,0-22-16,-20 0 0,20 21 15,0-21-15,-21 1 0,22 20 0,-22-21 16,0 0-16,0 0 0,0 1 0,1-1 15,-1 0-15,-21 0 0,21-21 16,-21 21-16,21-21 0,0 0 0,-21 21 16,21-21-1,1 0 1,-1-21 15,-21 0-15,0 0-16,0 0 15,21 0-15,-21-1 0,21 22 16,-21-21-16,0 0 0</inkml:trace>
  <inkml:trace contextRef="#ctx0" brushRef="#br0" timeOffset="32097.74">13398 2963 0,'0'0'0,"0"-21"0,0-21 15,0 21-15,-21 21 16,21-21-16,-21 21 16,0 0-1,0 21-15,21 0 0,0 0 16,-21 0-16,21 0 0,-22 1 16,1 20-16,21 0 0,-21 1 0,0-1 15,0 0-15,0 1 0,21-1 16,-22 0-16,1 1 0,0-1 0,21 0 15,-21 1-15,0-22 0,0 0 16,21 21-16,0-21 0,-22 1 0,1-1 16,21 0-16,0 0 0,-21 0 15,21 0 1,0 1 46</inkml:trace>
  <inkml:trace contextRef="#ctx0" brushRef="#br0" timeOffset="52471.63">16891 5588 0,'0'-21'16,"-21"21"124,21-21-124,-21 21-16,-1 0 16,1 0-1,0 0 1,0 0-16,21 21 0,-21-21 16,21 21-16,-21-21 0,-1 21 0,1 0 15,21 1-15,-21-1 16,0 0-16,21 0 0,0 21 0,-21-20 15,0-1-15,21 0 0,-22 0 0,22 0 16,0 0-16,0 1 0,0-1 16,0 0-16,0 0 0,0 0 0,0 0 15,22-21-15,-1 22 0,0-22 16,0 21-16,0-21 0,0 0 16,1 21-16,-1-21 15,0 0-15,0 0 0,21 0 0,-20 0 16,-1 0-16,0 0 0,0 0 0,21 0 15,-20 0-15,-1 0 0,0 0 0,0 0 16,0 0-16,0 0 0,22-21 16,-22 0-16,0 21 0,0-22 0,0 1 15,1 0-15,-1 0 0,0 0 0,21 0 16,-42-1-16,21-20 0,1 21 16,-1-21-16,-21 20 0,21-20 15,-21 21-15,0-21 0,0 20 0,0-20 16,-21 21-16,0 0 0,-22 0 15,22-22-15,-21 43 0,21-21 0,-22 0 16,1 0-16,21 21 0,-22 0 0,1 0 16,21 0-16,-21 0 0,20 0 15,-20 0-15,21 21 0,0-21 0,-22 21 16,1 0-16,21 22 0,-21-22 0,20 0 16,1 21-16,-21-21 0,21 1 15,0-1-15,21 21 0,0-21 16,-22 0-16,22 1 0,0-1 15,0 0-15,22-21 0,-1 0 16</inkml:trace>
  <inkml:trace contextRef="#ctx0" brushRef="#br0" timeOffset="52728.72">16912 5800 0,'0'-21'31,"-21"21"16</inkml:trace>
  <inkml:trace contextRef="#ctx0" brushRef="#br0" timeOffset="52915.62">17103 5779 0,'0'-22'0,"-22"22"16,1 0-16,21 22 31,0-1-15,0 0 0</inkml:trace>
  <inkml:trace contextRef="#ctx0" brushRef="#br0" timeOffset="53184.46">17081 5948 0,'-21'21'0,"21"0"16,-21 0-16,21 1 0,0-1 15,0 0-15,0 0 0,0 0 0,0 22 16,-21-22-16,21 0 0,0 21 0,-21-21 15,21 22-15,0-22 0,0 21 16,0-21-16,0 1 0,0-1 16,-21 0-16,21 0 0,0 0 0,0 0 15,0-42 17,0 0-17,0 0-15,0 0 0</inkml:trace>
  <inkml:trace contextRef="#ctx0" brushRef="#br0" timeOffset="53532.34">17060 6181 0,'-21'0'15,"0"0"-15,0 0 16,0 0-16,-1 21 0,1-21 16,0 0-16,0 21 0,0-21 0,0 21 15,-1-21-15,1 21 0,0-21 16,21 22-16,21-22 47,-21-22-47,21 22 0,1-21 15,-1 0-15,0 21 0,-21-21 0,21 0 16,0 21-16,-21-21 0,21 21 0,1 0 16,-1 0-16,-21 21 15,21-21 1,-21 21-16,0 0 0,21 0 15,-21 0-15,21 1 0,-21-1 0,0 0 16,0 0-16,21 0 0,1 0 0,-22 1 16,21-1-16,0-21 0,0 0 15,0 0-15,0 0 16,1 0-16,-1-21 0,-21-1 0</inkml:trace>
  <inkml:trace contextRef="#ctx0" brushRef="#br0" timeOffset="53936.11">16912 5546 0,'0'0'0,"-21"-21"0,21-1 16,0 1-16,-21 21 0,21 21 31,21 1-15,0-1-16,0 21 0,0-21 15,1 22-15,-1 20 0,21-21 0,-21 1 16,22 20-16,-22-20 0,21-1 16,-21 21-16,22-20 0,-22-1 0,0 0 15,0 1-15,21 20 0,-20-20 16,-1-1-16,0-21 0,0 21 0,-21 1 15,21-22-15,-21 21 0,21-21 0,-21 1 16,0-1-16,0 0 0,0-42 47,0 0-47,0-1 16,0-20-16,0 21 0,0 0 15,0-22-15,0 22 0</inkml:trace>
  <inkml:trace contextRef="#ctx0" brushRef="#br0" timeOffset="54248.14">17653 5609 0,'0'0'0,"0"-21"0,0 0 0,0 0 0,0 0 15,0-1-15,0 1 0,-21 21 16,0 0-16,-1 0 0,1 0 15,0 21-15,-21 1 0,-1-1 0,-20 21 16,21 0-16,-22 1 0,1-1 0,-22 22 16,21-1-16,-20 1 0,-1-1 15,0 22-15,1-22 0,-22 22 16,0 0-16,21-1 0,1 1 0,-1-22 16,0 1-16,22-1 0,-1 1 0,22-22 15,0-21-15,-1 22 0,22-22 0,0 0 16,0 0-16,21 0 0,0-42 31,21 21-15,-21-21-16,21 0 0</inkml:trace>
  <inkml:trace contextRef="#ctx0" brushRef="#br0" timeOffset="75281.47">16870 5715 0,'0'0'0,"0"-21"31,-21 21-31,21-21 16,-22 21-16,22-21 16,0-1-1,-21 22-15,21-21 16,-21 21 0,21-21 15,0 42 47,0 0-62,0 1-16,21-1 0,0 0 0,1 0 15,-1 0-15,0 0 0,21 22 0,-21-1 16,22-21-16,-22 22 0,21-1 15,1 0-15,-1-21 0,-21 22 0,21-1 16,1 0-16,-22 1 0,21-1 16,-21 22-16,1-22 0,20 0 0,-21 22 15,0-22-15,0 0 0,1 1 0,-1-1 16,0 0-16,0-20 0,0 20 16,0-21-16,1 0 0,-22 0 0,0 1 15,21-1-15,-21 0 0,21-21 0,-21 21 16,21-21 15,-21-21-15,0 0-1,0 0-15,-21-1 0,21 1 16,-21 0-16,21 0 0</inkml:trace>
  <inkml:trace contextRef="#ctx0" brushRef="#br0" timeOffset="75825.37">17865 5842 0,'0'0'0,"21"0"15,-21-21-15,0 0 0,0 0 16,0-1-16,0 1 31,-21 21 0,-1 0-31,1 0 0,0 0 16,0 21-16,-21 1 0,20-1 16,-20 0-16,-21 0 0,20 21 0,-20-20 15,-1 20-15,1 0 0,-1 1 0,1 20 16,-1-21-16,-20 22 0,20-1 16,-21 1-16,22-1 0,-22 1 0,22-1 15,-22 1-15,22-22 0,-22 22 0,21-22 16,1-21-16,21 22 0,-22-22 0,22 0 15,21 0-15,-22 0 0,22 0 0,0-21 16,0 0-16,21-21 31,0 0-15,21 0-16,0 0 0,0 0 16,-21-1-16,43 22 0,-22-42 0,0 21 15,0 0-15,0 0 0,0-1 16,22-20-16,-22 21 0</inkml:trace>
  <inkml:trace contextRef="#ctx0" brushRef="#br0" timeOffset="76244.14">17674 5609 0,'21'0'0,"-21"-21"16,-21 21 0,0 21-16,0 0 15,0-21-15,-22 22 0,1-1 0,0 21 16,-22-21-16,22 22 0,-22-1 0,-20 0 15,20 1-15,-21 20 0,22-21 16,-22 1-16,1-1 0,-1 22 0,0-22 16,1 21-16,-1-20 0,21-1 15,1 0-15,-22 1 0,43-1 0,-22-21 16,22 0-16,0 1 0,21-1 16,-22 0-16,22 0 0,0-21 15,21 21-15,0-42 16,21 0-1,0 0-15,0 0 0,1-1 16,20-20-16,0 21 0,1-21 0,-1-1 16,21 22-16</inkml:trace>
  <inkml:trace contextRef="#ctx0" brushRef="#br0" timeOffset="76611.94">17611 5715 0,'21'-21'0,"-42"42"0,63-63 16,-21 21-16,0 21 0,0-22 0,-21 1 16,22 0-16,-44 42 47,-20 0-47,0 1 0,-1-1 15,1 21-15,-21 0 0,-1 1 0,1-1 16,-22 0-16,21 1 0,-20 20 15,-1-20-15,0-1 0,1 0 16,-1 1-16,0-1 0,1 0 0,-1 1 16,22-22-16,-22 21 0,21-21 0,22 22 15,-21-22-15,41 0 0,-20-21 0,21 21 16,0-21-16,0 0 0,42-21 31,0 0-15,0 0-16,21-1 0,-20 1 0,20 0 15,0 0-15,1-21 0,20 20 0,-21 1 16,1-21-16,20 21 0</inkml:trace>
  <inkml:trace contextRef="#ctx0" brushRef="#br0" timeOffset="76944.27">17547 5482 0,'0'0'0,"-21"0"16,0 0-1,0 0-15,-1 0 0,1 0 16,-21 21-16,0 1 0,-1-1 0,1 0 16,0 21-16,-22-21 15,1 22-15,-1 20 0,1-20 0,-22-1 16,21 21-16,-20-20 0,20-1 0,1 0 15,-1 1-15,1-1 0,-1 0 0,22-20 16,0-1-16,-1 0 0,22 0 16,0 0-16,0-21 0,0 21 0,-1-21 15,44-21 17,20 0-32,-21 0 15,0 0-15,22 0 0,-1-22 0,0 22 16</inkml:trace>
  <inkml:trace contextRef="#ctx0" brushRef="#br0" timeOffset="77279.56">17399 5461 0,'0'0'0,"-21"0"16,0 0-16,-1 0 15,1 0-15,-21 0 0,21 0 16,-22 21-16,1 0 0,0 1 0,-22-1 16,22 0-16,-22 21 0,1 1 0,-1-1 15,1 0-15,-22 1 0,22-1 16,-22 0-16,22-21 0,20 22 0,-20-22 15,20 0-15,1 21 0,21-42 0,0 22 16,0-1-16,-1-21 0,44 0 31,-1 0-31,0 0 16,0-21-16,21-1 0,-20 1 0</inkml:trace>
  <inkml:trace contextRef="#ctx0" brushRef="#br0" timeOffset="77732.41">17822 5842 0,'-21'0'31,"0"21"-15,-21 0-16,20-21 0,-20 22 15,0-1-15,-1 21 0,1-21 16,-21 0-16,-1 1 0,1 20 0,-1-21 15,1 21-15,-1 1 0,-21-1 0,22-21 16,-1 22-16,1-1 0,-1 0 16,22-21-16,0 22 0,-1-22 15,1 0-15,21 0 0,0 0 0,0 1 16,-1-22-16,22 21 0,0 0 16,0-42 15,22 0-16,-1 21-15,0-22 0,0 1 0,0 0 16,22 0-16,-22 0 0</inkml:trace>
  <inkml:trace contextRef="#ctx0" brushRef="#br0" timeOffset="78069.23">17822 5969 0,'-21'0'15,"0"0"1,0 0-16,-22 21 0,22 0 16,0-21-16,-21 22 0,21-1 15,-22 0-15,1 0 0,0 21 16,-1-20-16,-20-1 0,20 21 0,-20 0 15,-1 1-15,22-1 0,-21 0 0,20 1 16,-20-1-16,20-21 0,1 22 0,0-22 16,-1 21-16,22-21 0,0 0 15,0-21-15,21 22 0,-21-22 16,42 0 0,0 0-1,0-22-15,0 1 0,22 21 16</inkml:trace>
  <inkml:trace contextRef="#ctx0" brushRef="#br0" timeOffset="78380.05">17992 6160 0,'-22'21'15,"1"0"-15,0-21 0,0 21 16,0-21-16,0 21 0,-22 0 0,22 1 16,-21-1-16,-1 0 0,1 0 15,0 0-15,-1 22 0,1-22 0,0 21 16,-1-21-16,-20 22 0,21-22 0,-1 21 16,1-21-16,0 0 0,20 1 15,-20 20-15,21-42 0,-21 21 0,20 0 16,1 0-16,0-21 15,21 22-15,-21-22 0,21-22 32,0 1-32,0 0 0,0 0 15</inkml:trace>
  <inkml:trace contextRef="#ctx0" brushRef="#br0" timeOffset="83912.09">18161 5736 0,'0'21'32,"0"1"-17,0-1-15,0 0 16,0 0-16,21-21 0,-21 21 16,0 0-16,0 1 0,21-22 15,-21 21-15,21-21 0,1 0 0,-1 0 16,0 0-16,0 0 0,0 0 15,22 0-15,-1-21 0,0-1 0,1 1 16,-1 0-16,21 0 0,1 0 0,-1-22 16,1 22-16,21-21 0,20 0 15,1-1-15,0 1 0,0 0 0,21-1 16,-21 22-16,0-21 0,-1 21 0,-20-1 16</inkml:trace>
  <inkml:trace contextRef="#ctx0" brushRef="#br0" timeOffset="85535.78">18965 10499 0,'-21'0'0,"0"0"15,0 0 1,0 0 0,21 21-1,0 0-15,0 0 16,0 0-16,21-21 15,0 22-15,0-22 0,0 21 0,0-21 16,1 0-16,20 21 0,-21-21 0,21 0 16,1 21-16,20-21 0,1 0 0,-1 21 15,43-21-15,-21 0 0,21 21 16,-1 1-16,22-22 0,0 0 0,0 21 16,0-21-16,0 0 0,22 0 0,-22 21 15,21-21-15,-21 0 0,0 0 0,-21 0 16,21 0-16,-22 0 0,1 0 0,0-21 15,-21 0-15,-1 21 0,1-22 16,-21 1-16,-1 0 0,-21 0 0,1 0 16,-1 0-16,0-1 0,-20 1 15,20 0-15,-21 21 0,0-21 0,-21 0 16,0 0-16,0-1 16,0 1-16,-42 21 0,21-21 0,-22 21 15,1-21-15,0 21 0,-22-21 0,-20 21 16,-1-21-16,0 21 0,1-22 0,-22 1 15,0 21-15,0-21 0,-21 0 0,21 0 16,-21 21-16,0-21 0,0 21 16,0-22-16,0 1 0,21 21 0,1 0 15,-22 0-15,21-21 0,0 21 0,0 0 16,0 0-16,22 0 0,-22 0 0,21 0 16,0 0-16,1 0 0,-1 0 15,22 0-15,-1 0 0,1 21 0,20-21 16,1 0-16,21 21 0,-22-21 15,22 22-15,21-1 0,0 0 16,0 0-16,0 0 16,0 0-16,0 1 0,21 20 0,-21-21 15,22 21-15,-22-20 0,21 20 0,-21 0 16,0 1-16,0-22 0,0 21 16,0 0-16,0 22 0,0-22 0,0 1 15,0-1-15,0 21 0,0 1 0,0-1 16,-21 1-16,-1-1 0,22-20 15,-21 20-15,0 1 0,0-1 0,0 1 16,0-1-16,21-20 0,-22 20 0,1 1 16,0-22-16,0 21 0,21 1 0,0-22 15,-21 22-15,21-1 0,0 1 16,0-22-16,0 22 0,0-22 0,0 21 16,0-20-16,21-1 0,0 0 0,-21 1 15,21-1-15,0 0 0,22 1 0,-22-22 16,0 21-16,21-21 0,-20 1 0,20-1 15,-21 0-15,21-21 0,1 21 16,-1-21-16,22 0 0,-22 0 0,21 0 16,1 0-16,-1 0 0,22 21 15,-21-21-15,20 0 0,22 0 0,-21 0 16,-1 0-16,22 21 0,0-21 0,0 22 16,0-22-16,21 21 0,-21-21 0,21 21 15,0 0-15,-22-21 0,1 21 0,0-21 16,0 21-16,0 1 0,-22-22 0,1 21 15,0-21-15,-1 0 0,-20 0 16,21 21-16,-43-21 0,21 0 0,-20 0 16,-1 0-16,0 0 0,-20 0 0,20 0 15,-21 0-15,0-21 0,0 21 0,-21-21 16,22-1-16,-1 22 0,-21-21 0,21 0 16,-21 0-16,21 0 15,-21-22-15,21 22 0,-21 0 16,0-21-16,0 21 0,21-22 0,-21 1 15,0 0-15,22-22 0,-22 22 0,0-22 16,0 1-16,0-22 0,0 0 0,0 22 16,0-22-16,0 1 0,0-1 0,0 0 15,0 1-15,0-1 0,0 0 16,0 22-16,0-22 0,0 22 0,0-1 16,21 1-16,0-1 0,0 1 0,0 20 15,-21-20-15,43 20 0,-43 1 16,21 0-16,0-1 0,0 1 0,0 0 0,0 21 15,1-22-15,-22 22 16,0 0-16,21 0 0,-21 0 0,21-1 16,-42 44-1,0-22-15,-1 21 0,-20 0 16,21 21-16,-21-21 0,-1 22 16</inkml:trace>
  <inkml:trace contextRef="#ctx0" brushRef="#br0" timeOffset="86292.47">21907 12150 0,'0'0'0,"-21"0"0,-63 42 15,62-21-15,1-21 0,0 21 16,0 1-16,-21 20 0,20-21 0,1 0 16,0 0-16,21 1 0,-21 20 0,21-21 15,-21 0-15,21 0 0,0 1 0,0-1 16,0 0-16,0 0 0,21 0 15,0 0-15,0-21 0,22 22 0,-22-1 16,21-21-16,0 0 0,-20 0 16,20 0-16,0 0 0,22 0 0,-22 0 15,0-21-15,-20 21 0,20-22 0,0 1 16,-21 0-16,22 0 0,-22 0 0,0 0 16,0-22-16,-21 22 0,0-21 15,0 21-15,0-22 0,0 1 0,-21 0 16,-21-1-16,21 22 0,-1-21 0,-20 21 15,0 21-15,-1-22 0,1 22 0,0 0 16,-1 0-16,1 22 0,0-1 0,21 0 16,-22 0-16,1 21 0,0-20 15,20-1-15,-20 21 0,21-21 0,0 22 16,0-22-16,-1 0 0,1 0 16,0 0-16,21 0 0</inkml:trace>
  <inkml:trace contextRef="#ctx0" brushRef="#br0" timeOffset="86857.66">21717 12700 0,'0'0'0,"0"-21"15,0 42 17,0 0-17,0 0-15,0 1 16,0-1-16,-21-21 0,21 21 0,0 0 15,0 0-15,0 0 16,0 1-16,0-1 0,0 0 16,-21 0-16,21 0 0,-22 0 15,22 1-15,0-1 0,-21 0 16,21 0-16,-21-21 0,21 21 0,0-42 62,21 0-62,0 0 16</inkml:trace>
  <inkml:trace contextRef="#ctx0" brushRef="#br0" timeOffset="87279.42">21823 12785 0,'0'0'0,"0"-21"16,-21 21 15,-1 0-31,1 0 0,0 0 16,0 0-16,0 0 0,-22 0 0,22 21 15,0-21-15,0 21 0,0-21 0,0 0 16,21 21-16,-22-21 0,1 0 0,21 21 16,21-21 15,1 0-16,-1 0-15,0 0 0,21-21 16,-21 21-16,1-21 0,-1 0 16,21 21-16,-21-21 0,0 21 0,1 0 15,-1-22-15,0 22 0,0 0 16,0 0-16,-21 22 16,0-1-16,0 0 0,0 0 15,0 0-15,0 0 0,-21 22 16,21-22-16,0 0 0,0 0 15,0 0-15,21-21 32,0 0-32,1-21 15,-1 21-15,-21-21 0,21 0 0,0 0 16,-21 0-16,21-1 0</inkml:trace>
  <inkml:trace contextRef="#ctx0" brushRef="#br0" timeOffset="87488.3">21992 12425 0,'0'0'0,"-21"0"0,0 0 16</inkml:trace>
  <inkml:trace contextRef="#ctx0" brushRef="#br0" timeOffset="87643.7">22013 12510 0,'21'0'78,"1"0"-78</inkml:trace>
  <inkml:trace contextRef="#ctx0" brushRef="#br0" timeOffset="92675.77">17187 5503 0,'0'0'0,"21"0"0,1 0 16,-1-21-16,0 21 0,0-21 15,0 21-15,0 0 0,22-21 0,-22 21 16,0-21-16,0 21 0,0 0 0,22-21 16,-22 21-16,0-22 0,0 22 15,-21-21-15,21 21 0,-42 0 31,0 0-15,0 0-16,-21 0 0,-1 21 0,1 1 16,-22-1-16,22 0 0,-21 21 0,-22 1 15,21-22-15,-20 21 0,20 22 16,-42-22-16,1 21 0,-1-20 0,0 20 16,0 1-16,-21-22 0,21 22 0,0-1 15,1-21-15,20 22 0,0-22 0,1 1 16,20 20-16,1-42 0,20 22 15,22-22-15,-21 0 0,21 0 16,21-42 0,21 0-16,0 0 15,0-1-15,0 1 0,22 0 16,-22 0-16,21 0 0,0 0 0,1-1 16,-1 1-16,22 0 0,-1 0 0,1 0 15</inkml:trace>
  <inkml:trace contextRef="#ctx0" brushRef="#br0" timeOffset="93018.1">17568 5567 0,'0'0'0,"64"0"16,-85 0 15,-1 21-31,-20 0 15,0 0-15,-22 1 0,1 20 16,-1 0-16,1-21 0,-22 22 0,0 20 16,1-20-16,-1-1 0,0 21 0,-20-20 15,-1 20-15,-21-20 0,21 20 16,0 1-16,0-1 0,22 1 0,-22-1 16,21-21-16,22 22 0,-1-22 0,1-21 15,20 22-15,1-22 0,21 0 0,-22-21 16,43 21-16,0-42 31,22 21-31,-1-21 16,0 0-16,0 0 0,21-1 0,-20 1 15,20 0-15,21-21 0,1-1 0</inkml:trace>
  <inkml:trace contextRef="#ctx0" brushRef="#br0" timeOffset="93359.89">17907 5863 0,'0'0'0,"-21"0"32,0 21-17,-1 1-15,-20-1 0,0 21 0,-22-21 16,22 0-16,-43 22 0,22-1 0,-22-21 15,0 22-15,1-1 16,-22 21-16,21-20 0,-21 20 0,22 1 0,-22-22 16,0 22-16,21-1 0,-20-21 15,20 1-15,0-1 0,22 0 0,20-20 0,-20-1 16,42 0-16,0-21 0,-1 0 16,1 21-16,42-42 15,1 21 1,20-21-16,0 0 0,1-1 0,-1 1 15,21-21-15,1 21 0,-1 0 0,1-22 16,21 1-16,-22 21 0</inkml:trace>
  <inkml:trace contextRef="#ctx0" brushRef="#br0" timeOffset="93699.88">18097 6054 0,'0'21'16,"-21"-21"-16,0 21 16,0-21-16,0 21 0,0 0 15,-22 1-15,1-1 0,-22 0 0,22 21 16,-21-21-16,-22 22 0,0-1 0,1 0 16,-1 22-16,0-22 0,-21 22 0,22-22 15,-1 22-15,0-22 0,1 21 0,-1-20 16,22-1-16,-1-21 0,1 22 15,20-22-15,-20 0 0,42 0 0,-22 0 16,22 0-16,0-21 0,42 0 31,0-21-15,22 21-16,-22-21 0,0 21 0,21-21 16,1 0-16,-1 0 0,0 21 15,22-22-15,-22 1 0,22 0 0,-1 0 16,1-21-16,-1 20 0</inkml:trace>
  <inkml:trace contextRef="#ctx0" brushRef="#br0" timeOffset="93971.73">18034 6392 0,'0'0'0,"0"22"31,0-1-15,-21 0-16,0 0 0,-1 0 0,1 0 15,-21 1-15,0-1 0,-1 21 0,1 0 16,-22-20-16,1 20 0,-1 0 0,-20 1 16,20-1-16,1 0 0,-22 1 0,22-1 15,-22-21-15,21 21 0,1 1 16,21-22-16,-1 21 0,1-21 0,0-21 16,20 22-16,22-44 31,0 1-31,22 0 0,-1 0 0,0 0 15,21-22-15,-21 22 0,22-21 0,-1 0 16</inkml:trace>
  <inkml:trace contextRef="#ctx0" brushRef="#br0" timeOffset="94268.07">17992 6117 0,'0'0'15,"0"-21"-15,-22 21 32,1 0-32,0 21 0,-21-21 15,-1 21-15,1 22 0,0-22 0,-22 0 16,1 21-16,-1 1 0,-20-1 0,20 0 16,-21 1-16,-232 147 15,253-169-15,1 22 0,21-22 16,-1 0-16,1 0 0,0 0 15,20 1-15,1-22 0,42-22 32,1 22-32,-1-21 0,21 0 15,-21 0-15,22 0 0,-1-22 16</inkml:trace>
  <inkml:trace contextRef="#ctx0" brushRef="#br0" timeOffset="94523.93">17886 6075 0,'0'0'0,"21"0"0,-42 0 31,0 21-31,-22 0 16,1 0-16,0 22 0,-1-22 0,-20 21 16,-1 1-16,-20-1 0,20 0 15,-21 1-15,22 20 0,-22-21 0,22 22 16,-1-22-16,1 1 0,-1-1 0,1 0 15,20-21-15,-20 1 0,21-1 16,20 0-16,-20 0 0,21 0 0,0-21 16,0 0-16,-1 0 0,22-21 31,22 0-31</inkml:trace>
  <inkml:trace contextRef="#ctx0" brushRef="#br0" timeOffset="123944.23">3979 4022 0,'-21'0'15,"0"0"-15,0 0 16,0 0-16,-1 0 0,1 0 16,0 0-16,0 0 0,0 0 0,0 0 15,-1 0-15,1 0 0,-21 0 16,21 0-16,0 0 0,-22 0 15,22 0-15,0 0 0,0 0 16,0 0-16,-1 0 0,1 0 16,21 21 15,0 0-15,21-21-1,1 0-15,-1 0 0,0 21 16,0-21-16,0 0 0,0 0 15,1 0-15,-1 0 0,21 0 0,-21 21 16,22-21-16,-22 0 0,21 0 0,-21 0 16,22 0-16,-22 0 15,21 0-15,0 0 0,1 0 0,-1 0 16,0 0-16,22 0 0,-1 0 16,22 0-16,-21 0 0,41 0 0,-20 0 15,0 0-15,21 22 0,-22-22 0,22 0 16,-21 0-16,-1 0 0,1 0 15,21 0-15,-21 21 0,-1-21 0,22 0 16,-21 0-16,-1 0 0,1 0 0,0 0 16,-1 0-16,-20 0 0,-1 21 15,22-21-15,-21 0 0,-22 0 0,21 0 16,1 0-16,-1 0 0,-20 0 16,-1 0-16,0 0 0,1 0 15,-1 0-15,0 0 0,-20 0 0,-1 0 16,0 0-16,0 0 0,0 0 15,-21 21-15,-21-21 63,0 0-47,0 0-16,0 0 15,-1 0-15,1 0 0,0 0 0,-21 0 16</inkml:trace>
  <inkml:trace contextRef="#ctx0" brushRef="#br0" timeOffset="124582.67">3196 4487 0,'0'0'15,"-21"0"-15,0 0 16,0 0-16,-1 0 0,1 0 16,0 0-1,63 0 32,-20 0-47,41 0 0,-21 0 16,43 0-16,0 0 0,-1 0 15,22 0-15,0 0 0,0-21 0,0 21 16,21 0-16,0 0 0,21 0 0,0 0 16,0 0-16,0 0 0,1 0 15,-1 0-15,0 0 0,-21 0 0,21 0 16,0 21-16,0-21 0,-21 0 0,0 22 16,0-22-16,0 0 0,-21 21 15,21-21-15,0 21 0,-21-21 16,0 0-16,0 0 0,-22 21 0,1-21 15,-21 0-15,-1 0 0,-21 0 16,1 0-16,-1 0 0,0 0 0,-20 0 16,-1 0-16,-42 0 31,-1 0-15,1 0-16,0 0 0,0 0 0,0-21 15,-22 21-15,1 0 0,0 0 16,-1 0-16,1 0 0,-21 0 0</inkml:trace>
  <inkml:trace contextRef="#ctx0" brushRef="#br0" timeOffset="125051.48">3768 4741 0,'0'0'16,"0"22"15,42-1-16,-21 0-15,21-21 0,1 0 0,20 21 16,1-21-16,20 0 0,1 21 16,21-21-16,21 0 0,0 0 0,0 0 15,21 0-15,-21 0 0,21 0 16,0 0-16,1 0 0,-1 0 0,-21 0 16,21 0-16,-42 0 0,21 0 0,-21 0 15,-1 0-15,-20 0 16,0 0-16,-1 0 0,-20 0 0,-1 0 15,-20 0-15,-1 0 0,0 0 0,-20 0 16,-1 0-16,0 0 0,-42 0 31,-22 0-31,22 0 16,-21 0-16,0 0 0,-1 0 0,1 0 16,0 21-16,-22-21 0,22 0 0,-1 0 15</inkml:trace>
  <inkml:trace contextRef="#ctx0" brushRef="#br0" timeOffset="125464.25">3471 5376 0,'0'0'16,"64"0"-16,-1 0 0,22 0 0,0 0 0,-1 0 15,22 0-15,0 0 0,21 0 16,0 0-16,0 0 0,21 0 16,0 0-16,-21 0 0,0 0 0,0 0 15,0 0-15,0 0 0,0 0 16,-21 0-16,21 0 0,-21 0 0,-21 0 15,-1 0-15,-20 22 0,20-22 0,-41 0 16,-1 0-16,0 0 0,1 0 16,-22 0-16,0 0 0,0 0 0,0 0 15,-42 0 17,0 0-32,0 21 15,0-21-15,0 0 0,-22 0 0,22 21 16,-21-21-16,-1 0 0,1 0 15,-21 21-15</inkml:trace>
  <inkml:trace contextRef="#ctx0" brushRef="#br0" timeOffset="125864.02">3365 5927 0,'0'0'16,"0"21"-1,22-21-15,-1 21 0,21-21 0,22 0 16,-1 0-16,1 0 0,20 0 0,1 0 16,0 0-16,-1 0 0,22 0 15,21 0-15,0 0 0,0 0 0,21 0 16,-21 0-16,0 0 0,21 0 15,-21 0-15,0 21 0,0-21 0,-21 0 16,21 0-16,-21 0 0,-21 0 0,-1 0 16,1 0-16,-21 0 0,-22 0 15,0 0-15,1 0 0,-22 0 0,0 0 16,0 0-16,-42 0 47,0 0-47,0 0 0,-1 0 15,1 0-15,0 0 0,0 0 0,0 0 16,-22 0-16,22 0 0,-21 0 16</inkml:trace>
  <inkml:trace contextRef="#ctx0" brushRef="#br0" timeOffset="126303.78">3514 6625 0,'42'21'16,"0"1"-16,1-22 15,-1 0-15,21 0 0,1 21 0,-1-21 16,1 0-16,-1 21 0,22-21 0,0 21 16,-1-21-16,1 0 15,21 21-15,0-21 0,21 0 0,-21 21 16,-1-21-16,22 0 0,-21 0 0,21 22 16,-21-22-16,21 0 0,-21 0 15,0 0-15,0 0 0,-1 0 0,-20 0 16,0 21-16,-22-21 0,1 0 0,-1 0 15,-20 0-15,-1 0 0,-21 0 0,0 0 16,0 0-16,1 0 0,-22 21 16,-22-21-1,1 0-15,0 0 16,-21 0-16,21 0 0,-22 21 16,1-21-16,0 0 0,-22 0 15,1 0-15</inkml:trace>
  <inkml:trace contextRef="#ctx0" brushRef="#br0" timeOffset="126719.88">3514 7303 0,'0'0'0,"-22"21"0,1-21 0,0 0 0,0 21 16,21 0-1,21-21-15,0 0 16,22 21-16,-1-21 0,0 0 0,43 0 16,-22 0-16,22 0 0,0 0 0,21 0 15,-22 0-15,43 21 0,-21-21 16,21 0-16,0 0 0,0 0 0,0 0 16,-21 0-16,21 0 0,-21 0 0,21 0 15,0 0-15,-21 0 0,-1 0 0,1 0 16,-21 0-16,21 0 0,-22 0 15,1 0-15,-21 0 0,-1 0 0,1 0 16,-1 0-16,-21 0 0,1 0 0,-22 0 16,21 0-16,-21 0 0,1 0 15,-22-21-15,21 21 16,-21-21 0,0 0-1,0 0-15,0 0 16,0-1-16,0 1 0,0 0 15,0 0-15,0 0 0</inkml:trace>
  <inkml:trace contextRef="#ctx0" brushRef="#br0" timeOffset="127703.54">6879 5334 0,'0'-21'16,"0"0"-16,-21 21 0,0 0 16,0-21-1,-1 21-15,1 0 16,0 0-16,0 21 0,0-21 16,0 21-16,-1 0 0,1 0 15,21 0-15,-21 1 0,0 20 0,21-21 16,-21 21-16,21 1 0,0-1 0,0 0 15,0 1-15,0 20 0,0-20 16,0-1-16,0 0 0,0-21 0,0 22 16,0-1-16,0-21 0,21 22 0,0-22 15,0 0-15,22 0 0,-22 0 16,21 0-16,-21 1 0,22-1 0,-1-21 16,21 0-16,-20 21 0,-1-21 0,22 0 15,-22 0-15,21 0 0,-20 0 0,-1 0 16,22-21-16,-22 0 15,21 21-15,-20-22 0,-1 1 0,22 0 16,-22 21-16,0-42 0,1 21 0,-1-1 16,-21 1-16,21-21 0,-20 0 0,-1-1 15,0 1-15,0 0 0,-21-1 16,0 1-16,0 0 0,0-1 0,0 1 16,0 0-16,-21-1 0,-21 1 0,20 21 15,-20 0-15,0-22 0,-1 22 16,1 0-16,-21 21 0,20-21 0,-20 21 15,-1 0-15,22 0 0,-22 0 0,1 0 16,21 0-16,-1 0 16,-20 0-16,20 21 0,22-21 0,-21 21 15,21-21-15,-22 21 0,22-21 0,0 21 16,0 1-16,0-22 16,21 21-16,21-21 31</inkml:trace>
  <inkml:trace contextRef="#ctx0" brushRef="#br0" timeOffset="130331.69">6752 5419 0,'0'0'0,"-21"0"0,0 0 16,42-21-1,0 21 1,21-22-16,1 22 0,-1-21 0,0 0 16,1 21-16,20-21 0,-20 0 15,-1 0-15,21 21 0,-20-22 0,-1 22 16,22-21-16,-22 21 0,0 0 0,1-21 16,-22 21-16,0 0 0,21 0 15,-42 21 1,-21 0-1,0 1-15,-21-1 0,-1 0 16,1 0-16,-22 0 0,1 22 0,-22-22 16,1 21-16,-1 0 0,0-20 0,1 20 15,20 0-15,-21-21 0,43 1 16,-21 20-16,20-21 0,1 0 0,0-21 16,20 21-16,1-21 0,42 0 31,1-21-31,20 0 15,0 0-15,22 0 0,-22 0 16,43-22-16,-22 22 0,22 0 0,0 0 16,-1-22-16,-20 22 0,20 0 0,-20 0 15,21 0-15,-22 0 0,1-1 16,-22 1-16,0 21 0,1-21 16,-1 21-16,-21 0 0,0 0 0,-42 0 31,0 21-31,-21 0 0,-1 1 0,1-1 15,0 0-15,-1 21 0,-20-21 16,-22 22-16,22-1 0,-22-21 0,-21 22 16,21-1-16,1 0 0,-1-21 0,22 1 15,-1 20-15,22-21 0,-1-21 16,22 21-16,0 0 0,42-21 31,0 0-31,1-21 0,20 0 16,21 0-16,-20 0 0,20 0 0,22-1 15,-22 1-15,1 0 0,21 0 0,-22 0 16,1 21-16,-1-21 0,-21-1 16,22 1-16,-22 21 0,1 0 0,-1-21 15,-21 21-15,0 0 0,0 0 0,-21 21 32,0 0-32,-42-21 0,21 22 15,-21-1-15,-1 0 0,1 0 16,-22 21-16,1-20 0,-1-1 15,1 0-15,-1 0 0,1 21 0,-1-20 16,1-1-16,21-21 0,-1 21 0,1 0 16,21-21-16,-22 0 0,43 21 15,-21-21-15,42 0 32,1 0-32,20 0 0,0 0 0,22-21 15,-22 21-15,22-21 0,-1 21 16,1-21-16,20 0 0,-20 21 0,-1-22 15,1 1-15,-22 0 0,22 0 0,-1 21 16,-21-21-16,1 0 0,-22-1 16,21 22-16,-21 0 0,-21-21 15,-21 21 1,0 21-16,-21 1 16,-1-22-16,1 21 0,0 0 0,-22 0 15,22 0-15,-22 0 0,1 22 0,-1-22 16,1 0-16,-1 0 0,1 0 15,21 1-15,-1-1 0,1 0 0,21-21 16,0 21-16,-1-21 0,44 0 16,20 0-1,0-21-15,1 0 0,-1 0 16,21-1-16,-20 1 0,20-21 16,1 21-16,-1 0 0,-20-22 0,20 1 15,-21 21-15,22-22 0,-22 1 16,1 0-16,-1-1 0,0 1 0,-21 0 15,1-1-15,-1 22 0,-21-21 16,0 0-16,0-1 0,0 1 0,-21 21 0,-1-22 16,-20 1-16,21 21 0,-21 0 15,-1 0-15,-20-1 0,20 1 16,-84 21-16,43 0 0,20 0 0,-20 0 16,-1 21-16,21 1 0,-20 20 15,20 0-15,1-21 0,20 22 16,-20 20-16,42-20 0,-22-1 0,1 21 15,21-20-15,0 20 0,21 1 16,0-22-16,0 22 0,0-22 0,0 21 16,0-20-16,0-1 0,0 0 0,21 1 15,0-1-15,0-21 0,22 22 16,-22-22-16,21 21 0,0-21 0,22 0 16,-1 1-16,1-1 0,-1-21 0,1 0 15,21 0-15,-22 0 0,22 0 16,-22-21-16,22 21 0,-22-22 0,22 1 15,-21 0-15,-1-21 0,-21 21 0,22-22 16,-22 22-16,1-21 0,-1-1 16,-21-20-16,0 21 0,0-22 15,-21 1-15,0-1 0,0 1 0,0-1 16,0 1-16,-21-1 0,0 22 0,0-22 16,0 22-16,-22-22 0,1 22 15,0 0-15,-1 21 0,-20-1 0,-1 1 16,22 0-16,-21 21 0,-22 0 0,21 0 15,1 0-15,-22 21 0,1 0 16,20 1-16,1 20 0,-1 0 0,1 1 16,-1-1-16,22 0 0,-1 22 0,1-1 15,21 1-15,0-1 0,0 1 16,21-1-16,0 1 0,0-22 16,0 22-16,21-22 0,0 0 0,21 1 15,-21-1-15,43-21 0,-22 0 16,22 0-16,-1 1 0,1-1 0,-1-21 15,1 0-15,-1 0 0,1 0 0,-1 0 16,-20 0-16,20-21 0,-21-1 0,22 1 16,-22 0-16,1-21 0,-1-1 15,0 22-15,1-21 0,-22-22 0,21 22 16,-21-21-16,0 20 0,-21-20 0,0-1 16,0 22-16,0-22 0,0 22 15,-42 0-15,21-1 0,-21 1 0,20 21 16,-20 0-16,-21 0 0,20-1 15,-20 22-15,-1 0 0,1 0 0,-1 22 16,-20-1-16,20 0 0,-21 0 16,22 21-16,-43 22 0,64-22 15,-1 1-15,22-1 0,0 0 0,21 1 16,0-1-16,0 0 0,0-21 16,0 22-16,0-22 0,21 21 0,0-21 15,22 1-15,-22-22 0,21 21 0,1-21 16,-1 0-16,0 0 0,1 0 15,20 0-15,-21 0 0,22-21 0,-22-1 16,22 1-16,-22 0 0,0-21 16,1 21-16,-1-22 0,0 22 15,-20-21-15,20 21 0,-21-22 0,-21 22 16,0-21-16,0 21 0,0-1 0,0 1 16,-42 21-16,21 0 0,-22 0 15,1 0-15,-22 0 0,1 21 0,-1-21 16,-20 22-16,-1 20 0,0-21 0,1 0 15,-1 22-15,22-22 0,-1 0 16,22 21-16,-1-42 0,22 21 0,0 1 16,21-1-16,21-21 15,22 0-15,-1 0 0,21 0 16,1 0-16,-1 0 0,22-21 0,-21-1 16,20 1-16,1 21 0,-22-21 15,22 0-15,-21 0 0,-1 21 0,-21-21 16,1 21-16,-1 0 0,0-22 15,-20 22-15,-22 22 16,-22-22-16,-20 21 0,21 0 16,-21 0-16,-22 21 15,22-20-15,-22 20 0,1-21 0,-1 21 16,1-20-16,-1-1 0,1 21 0,-1-21 16,22 0-16,0-21 0,20 43 15,44-43-15,20 0 16,0 0-16,1-21 0,-1-1 15,21 22-15,1-21 0,-1 0 16,1 0-16,-22 0 0,22 0 0,-1-1 16,1-20-16,-22 21 0,43 0 15,-43 0-15,-21 21 0,-42 0 16,0 0 0,-21 0-16,-1 21 0,-20 0 0,20 0 15,-20 0-15,-22 0 0,22 1 16,-1-1-16,-20 21 0,20-21 15,-42 22-15,85-22 0,0 21 16,21-21-16,21-21 0,0 0 16,22 0-16,-1 0 0,0 0 15,1 0-15,20-21 0,-21 0 16,22 0-16,-1 21 0,-20-21 0,20-1 16,-20 1-16,-1 0 0,-21 0 0,0 0 15,0 0-15,-63 21 16,21 0-1,-21 0-15,-1 21 0,-20 0 0,-1 21 16,1-21-16,-1 1 0,-20 20 16,20-21-16,22 0 0,-22 22 15,22-22-15,42 0 16,21-21-16,21 0 0,1 0 0,-1 0 16,0 0-16,1-21 0,20 21 15,-20-21-15,20-1 0,-21 1 0,1 21 16,20-21-16,-20 0 0,-22 21 0</inkml:trace>
  <inkml:trace contextRef="#ctx0" brushRef="#br0" timeOffset="136596.07">14372 1334 0,'0'21'15,"0"0"1,0 0 0,0 0-16,21-21 15,-21 21-15,21 1 0,-21-1 16,22 0-16,-1 0 0,0 21 0,-21-20 0,21 20 16,0 0-16,0 1 15,1-1-15,-1 21 0,0-20 0,0 20 16,0 1-16,0-1 0,1 1 0,-1-1 15,0 22-15,0-22 0,21 22 0,-20 0 16,-1 21-16,21-22 0,-21 1 16,22 21-16,-1 0 0,0-1 0,1 22 15,-1-21-15,0 21 0,22-21 0,-22 42 16,22-21-16,-1 0 0,-21 21 0,22-21 16,-1 22-16,1-1 0,-1 21 0,-20-21 15,20 0-15,1 1 0,-1 20 0,1-21 16,-1 0-16,1 0 15,-1 1-15,1-1 0,-1 0 0,-20 0 16,20 0-16,-21 0 0,1-21 0,-1 22 16,0-22-16,1 21 0,-1-21 0,0-21 15,-20 21-15,20 0 0,-21-22 0,0 1 16,22 0-16,-22-21 0,0-1 0,0 1 16,-21 0-16,21-22 0,0-20 0,-21 20 15,22-21-15,-22-20 0,0 20 0,0-21 16,21-21-16,0-21 15,-21 0-15,0-22 16</inkml:trace>
  <inkml:trace contextRef="#ctx0" brushRef="#br0" timeOffset="137367.63">18881 2201 0,'0'0'0,"0"-21"0,21 21 16,-21-21-16,0 0 31,-21 42 0,21 0-31,-22-21 16,1 21-16,0 1 0,-21-1 15,21 0-15,-22 0 0,1 21 0,-22 1 16,1 20-16,-1-20 0,1 20 0,-22 1 16,1 20-16,-1-20 0,-21 20 15,21 1-15,-42 0 0,22 21 0,-22-22 16,0 22-16,-22 0 0,22 0 16,-21 0-16,0 21 0,-21 0 0,21 0 15,-22-22-15,1 44 0,0-22 0,-1 0 16,1 21-16,0-21 0,-22 21 0,22 0 15,-1-21-15,1 21 0,-21-21 0,20 21 16,1-21-16,0 0 0,-22 0 0,22 0 16,-1 0-16,1 0 15,0 0-15,21-21 0,-1 0 0,1 0 16,0 0-16,21-22 0,0 22 0,21-21 16,0-22-16,1 22 0,20-21 0,0-22 15,22 21-15,-1-20 0,1-1 0,20-21 16,1 22-16,21-22 0,0 0 0,21 0 15,21-21 1,0 0 0,0-21-16</inkml:trace>
  <inkml:trace contextRef="#ctx0" brushRef="#br0" timeOffset="150132.06">3069 11388 0,'0'-21'15,"21"21"1,-21-22-16,0 1 16,0 0 15,0 0-16,-21 21-15,0 0 0,0 0 16,0 0-16,-1 0 0,1 0 16,0 0-16,0 21 0,0-21 0,-22 21 15,22-21-15,0 21 0,-21 1 16,21-1-16,-22 0 0,22 0 0,0 0 16,-21 22-16,20-22 0,1 0 15,0 21-15,0-21 0,0 1 0,0 20 16,21-21-16,-22 21 0,22-20 15,0 20-15,0-21 0,0 21 16,0-20-16,0 20 0,0-21 0,22 21 16,-1-20-16,-21 20 0,21-21 15,0 0-15,0 0 0,0 1 0,22-1 16,-22-21-16,0 21 0,0-21 0,22 0 16,-22 0-16,21 0 0,-21 0 15,0 0-15,22 0 0,-22 0 0,0 0 16,0 0-16,0-21 0,1 21 0,-1-21 15,0-1-15,0 22 0,0-21 16,0 0-16,1 0 0,-1 0 16,0 0-16,-21-1 0,21 1 15</inkml:trace>
  <inkml:trace contextRef="#ctx0" brushRef="#br0" timeOffset="150503.09">3619 11197 0,'0'-21'0,"0"42"0,-21-63 16,21 21-16,0 0 0,-21 21 16,0 0-16,0 0 15,21 21 1,-21 0-16,21 0 0,0 0 15,0 22-15,0-1 0,-22-21 0,22 21 16,-21 22-16,21-22 0,-21 1 16,21-1-16,0 21 0,-21-20 0,21-1 15,-21 0-15,0 22 0,21-22 0,-22 1 16,22-1-16,0 0 0,-21 1 16,0-1-16,21-21 0,0 21 0,0-20 15,0-1-15,-21 0 0,21 0 0,0 0 16,0-42 15,0 0-15,0 0-16,21 0 0</inkml:trace>
  <inkml:trace contextRef="#ctx0" brushRef="#br0" timeOffset="151048.29">3916 11642 0,'0'-21'0,"-21"21"32,-1 0-17,1 21-15,0 0 16,21 0-16,-21 0 0,21 22 15,0-22-15,-21 0 0,21 0 16,-21 0-16,21 0 0,0 1 0,0 20 16,0-21-16,0 0 0,0 0 0,0 1 15,0-1-15,0 0 0,0 0 16,0 0-16,0 0 0,21 1 16,0-22-16,21 21 0,-21-21 15,1 0-15,-1 0 0,21 0 16,-21 0-16,0-21 0,22-1 0,-22 22 15,0-21-15,0 0 0,0 0 0,1 0 16,-1 0-16,-21-1 0,0 1 16,21-21-16,-21 21 0,0-22 0,0 1 15,0 21-15,0-21 0,0 20 0,0-20 16,0 21-16,-21 0 0,0 0 0,21-1 16,-22 1-16,1 21 0,0 0 15,0 0-15,0 0 0,0 0 0,-1 0 16,1 0-16,0 0 0,0 0 15,0 21-15,0 1 0,-1-22 16,22 21-16,-21 0 0,0-21 0,21 21 16,-21-21-16,21 21 0,0 0 0,0 1 15,21-22 1,0 0-16,0 0 16,1 0-16,-1 0 0,0 0 0</inkml:trace>
  <inkml:trace contextRef="#ctx0" brushRef="#br0" timeOffset="151668.29">4805 11642 0,'0'0'0,"0"-21"16,0-1-16,0 1 15,-21 21-15,-1 0 0,22-21 16,-21 21-16,0 0 0,0 0 16,0 0-16,0 0 0,-1 0 15,1 21-15,0-21 0,0 21 0,0 1 16,0-22-16,-1 21 0,1 0 16,21 0-16,-21 0 0,0 0 15,21 1-15,-21-22 0,21 21 0,0 0 16,0 0-16,0 0 0,0 0 15,21-21 1,0 22-16,0-1 0,0-21 0,1 0 16,-1 21-16,0-21 0,21 0 0,-21 21 15,1-21-15,-1 0 0,0 21 0,0-21 16,0 0-16,-21 21 0,21-21 16,1 0-16,-22 22 0,21-1 0,-21 0 15,0 0 1,0 0-16,0 0 15,-21-21-15,-1 22 0,1-22 16,0 0-16,0 21 0,0-21 0,0 0 16,-1 21-16,-20-21 0,21 0 0,0 0 15,0 0-15,-1 0 0,1 0 16,0 0-16,0 0 0,0 0 0,0 0 16,-1-21-16,1 21 0,0 0 15,0 0 1,0 0-1,42 0 48,0 0-63,0-21 0,0-1 16,1 22-16,-1-21 0</inkml:trace>
  <inkml:trace contextRef="#ctx0" brushRef="#br0" timeOffset="152312.92">5038 11896 0,'21'0'16,"-21"-21"-16,21 21 16,0-22-16,0 22 0,0 0 15,-21-21-15,22 21 0,-1-21 0,0 0 16,-21 0 0,21 21-16,0-21 0,-21-1 0,21 22 15,-21-21-15,0 0 0,0 0 16,0 0-16,0 0 15,0-1 1,0 1-16,-21 21 31,0 0-15,0 0-16,0 0 16,21 21-16,-21-21 0,-1 22 15,1-1-15,0 0 16,21 0-16,-21 0 15,21 0-15,-21 1 0,21-1 0,-21-21 16,21 21-16,0 0 0,0 0 0,0 0 16,0 1-16,-22-1 0,22 0 15,0 0-15,0 0 0,0 0 16,0 1-16,0-1 0,0 0 16,0 0-16,22 0 0,-1 0 15,0-21-15,0 0 16,0 0-16,0 0 15,1 0-15,-1 0 0,0 0 16,0 0-16,0 0 0,0-21 16,-21 0-16,22 21 15,-1-21-15,0 21 0,-21-21 16,0 0 0,0-1-1</inkml:trace>
  <inkml:trace contextRef="#ctx0" brushRef="#br0" timeOffset="154961.81">6710 11218 0,'21'0'15,"-21"-21"-15,0 0 16,0 0-1,0 0 1,-21 21 0,0-21-16,-1 21 15,1 0-15,0 0 0,-21 0 16,21 0-16,-1 0 0,1 0 16,0 21-16,0-21 0,0 21 0,0 0 15,-22 0-15,22-21 0,0 21 16,0 1-16,0-1 0,-1 0 0,1 0 15,0 0-15,0 0 0,0-21 0,0 22 16,21-1-16,0 0 16,0 0-16,-22-21 0,22 21 15,0 0-15,22 1 16,-1-22 0,0 0-16,0 0 0,0 21 15,0-21-15,1 0 0,-1 0 0,0 21 16,0-21-16,0 0 0,0 0 15,1 21-15,-1-21 0,0 0 16,0 21-16,0-21 0,0 21 0,1 1 16,-1-1-16,-21 0 15,0 0-15,0 0 0,0 0 16,0 1-16,-21-1 16,-1 0-16,1-21 0,21 21 15,-21 0-15,0-21 0,0 21 0,0-21 16,-1 0-16,1 22 15,0-22-15,0 0 0,0 0 16,0 0-16,-1 0 0,1 0 31,0 0-15,42 0 15,0 0-31,1 0 0,-1 0 16,0-22-16,0 22 15,0 0-15,0 0 0,1 0 0,-1 0 16,0 0-16,0 0 0,-21 22 16,0-1-16,0 0 15,0 0-15,0 0 0,0 0 16,0 1-16,-21 20 0,21-21 0,-21 21 16,0-20-16,-1 20 0,1-21 15,0 21-15,0-20 0,0 20 0,0-21 16,-1 0-16,22 0 0,0 1 15,-21-1-15,21 0 0,-21-21 0,21 21 16,0 0 0,21-21 15,0 0-31,1 0 16,-1-21-16</inkml:trace>
  <inkml:trace contextRef="#ctx0" brushRef="#br0" timeOffset="155879.65">6625 15304 0,'0'0'0,"-21"0"0,0 0 16,21-22-16,0 1 0,0 0 16,0 0-1,0 0-15,0 0 16,21-1-16,0 1 16,0 21-16,0-21 0,22 21 0,-22 0 15,0-21-15,0 21 0,22 0 0,-22 0 16,0 0-16,0 0 15,0 0-15,-21 21 16,0 0-16,0 0 16,0 1-16,-21-1 15,0 0-15,0 0 0,0 0 0,-1 0 16,1 1-16,-21-1 0,21 0 0,-22 21 16,22-21-16,-21 1 0,21-1 0,-22 0 15,22 0-15,0 0 0,-21 0 16,21 1-16,-1-1 0,1 0 0,0-21 15,21 21-15,0 0 0,0 0 16,0 1-16,21-1 0,-21 0 0,43-21 16,-22 21-16,0 0 15,21-21-15,-21 21 0,22-21 0,-22 22 16,21-22-16,1 21 0,-22-21 0,21 21 16,-21-21-16,22 21 0,-22-21 0,-21 21 15,21-21-15,-21 21 0,21 1 16,-21-1-16,0 0 0,0 0 15,0 0-15,0 0 0,-21 1 16,0-1-16,0 0 0,-1 0 16,22 0-16,-21 0 0,0 1 15,0-22-15,0 21 0,0 0 16,-1-21-16,1 21 0,0 0 0,0-21 0,-21 21 16,20-21-16,1 0 0,0 22 0,0-22 15,-21 0-15,20 0 0,1 0 16,0 0-16,0 0 0,0 0 15,0 0-15,-1 0 0,22-22 0,-21 1 16,0 0-16,0 0 0,0 0 0,21 0 16,-21-1-16,21-20 0,-22 0 0,22 21 15</inkml:trace>
  <inkml:trace contextRef="#ctx0" brushRef="#br0" timeOffset="156647.2">5080 13081 0,'-21'0'0,"42"0"0,-63 0 0,20 0 16,1 0-16,-21 0 0,21 0 0,0 0 15,-1 0-15,1 0 0,-21 0 16,21 0-16,0 0 0,-1 0 16,22 21-16,22-21 15,20 0 1,-21 0-16,21 0 0,1 0 16,-1 0-16,0 0 0,22 0 0,-1 0 15,1 0-15,-1 0 0,22 0 0,21 0 16,-21 0-16,20 0 15,1 0-15,0 0 0,-21 0 0,21 0 16,-1 0-16,-20 0 0,21 0 0,-21 0 16,20 0-16,-20 0 0,21 0 0,-21 0 15,-1 0-15,-20 0 0,-1 0 16,1 0-16,-1 0 0,-42 0 0,22 0 16,-22 0-16,0 0 0,0 0 0,-42 0 62,0 0-62,0 0 0,0 0 0,-1 0 16,1 0-16,0 0 0,0 0 15,0 21-15,-22-21 0,22 0 16,-21 22-16</inkml:trace>
  <inkml:trace contextRef="#ctx0" brushRef="#br0" timeOffset="157173.42">4995 13441 0,'0'0'0,"0"21"16,21-21 15,1 0-31,-1 0 0,0 0 0,0 0 16,21 0-16,-20 0 0,20 0 15,21 0-15,-20 0 0,20 0 0,22 0 16,0 0-16,-1 0 0,1 0 15,21 0-15,-22-21 0,22 21 0,0 0 16,-21 0-16,21 0 0,-22 0 16,1 0-16,21 0 0,-22 0 0,1 0 15,-21 0-15,20 0 0,-20 0 0,-1 0 16,1 0-16,-1-21 0,-20 21 0,-22 0 16,21 0-16,-21 0 0,0 0 15,-42 0 16,0 0-15,0 0 0,0 0-16,0 0 0,-1 0 15,1 0-15,-21 0 0,21 0 16,0 21-16,-22-21 0,1 0 0,21 21 16,-43-21-16,22 21 0,0-21 0</inkml:trace>
  <inkml:trace contextRef="#ctx0" brushRef="#br0" timeOffset="157644.15">5016 13822 0,'0'0'0,"-21"0"0,0 0 15,21 21 1,21-21 15,0 0-31,22 0 16,-22 0-16,21 0 0,1 0 16,20 0-16,-21 0 0,22 0 0,21 0 15,-1 0-15,1 0 0,0 0 0,-1 0 16,22 0-16,0 0 0,-21 0 15,-1 0-15,22 0 0,-21 0 16,-1 0-16,1 0 0,0 0 0,-1 0 16,1 0-16,-21 0 0,20 0 0,-20 0 15,-1 0-15,-20 0 0,-1 0 0,0 0 16,1 0-16,-22 0 0,0 0 16,0 0-16,0 0 0,0 0 0,-42 0 62,0 0-62,0 0 16,0 0-16,0 0 15,-1 0-15,1 0 0,-21 0 0,21 0 16</inkml:trace>
  <inkml:trace contextRef="#ctx0" brushRef="#br0" timeOffset="158140.49">5122 14161 0,'0'0'0,"-21"0"0,0 0 15,0 0-15,42 0 47,0 0-47,0 0 16,0 0-16,22 0 0,-1 0 0,0 0 16,22 0-16,-1 0 0,1 0 0,-1 0 15,22 0-15,0 0 0,21 0 16,-22 0-16,1 0 0,0-22 15,-1 22-15,1 0 0,0 0 0,-22 0 16,22 0-16,-22 0 0,22 0 0,-22 0 16,1 0-16,21 0 0,-22 0 0,-21 0 15,22 0-15,-22 0 0,22 0 16,-43 0-16,21 0 0,-21 0 0,22 0 16,-22 0-16,0 0 15,-42 0 16,0 0-15,0 0-16,-1 0 0,1 0 16,-21 0-16,21 0 0,0 0 0,-22 0 15,1 0-15,0 0 0,-1 0 0</inkml:trace>
  <inkml:trace contextRef="#ctx0" brushRef="#br0" timeOffset="158627.71">5016 14584 0,'0'0'0,"-21"0"16,42 0 15,1 0-31,-1 0 16,0 0-16,0 0 0,21 0 0,1 0 15,-1 0-15,0 0 0,22 0 0,-22 0 16,43 0-16,-22 0 0,1-21 16,21 21-16,-1 0 0,1 0 0,0 0 15,-1 0-15,1 0 0,-22 0 0,22 0 16,-21 0-16,-1 0 0,22-21 0,-43 21 15,22 0-15,-1 0 16,-21 0-16,1 0 0,-1 0 0,0 0 16,1 0-16,-22 0 0,0 0 0,0 0 15,0 0-15,1 0 0,-1 0 0,0 0 32,-21-22-32,-21 22 31,0 0-31,-1 0 0,1 0 0,0 0 15,0 22-15,-21-22 0,20 0 16,-20 0-16,0 21 0,-1-21 0,1 0 16,0 21-16,-1 0 0,1-21 15</inkml:trace>
  <inkml:trace contextRef="#ctx0" brushRef="#br0" timeOffset="159059.62">5249 14944 0,'0'0'0,"-42"0"16,0 21-16,-1-21 0,-41 21 15,62-21-15,1 0 0,0 0 16,42 0 15,0 0-31,22 0 0,-22 0 16,21 0-16,1 0 0,20 0 0,1 0 15,-1 0-15,1 0 0,20 0 16,1 0-16,0 0 0,-1 0 0,22 0 16,-21 0-16,21 0 0,-22 0 0,1 0 15,0 0-15,-1 0 0,1 0 0,0 0 16,-22 0-16,1 0 0,-1-21 16,1 21-16,-22 0 0,0 0 0,-21 0 15,1 0-15,-1-21 0,0 21 16,0 0-16,0 0 15,-21-21-15,-21 21 79,0 0-64</inkml:trace>
  <inkml:trace contextRef="#ctx0" brushRef="#br0" timeOffset="162635.75">4593 13335 0,'0'0'0,"-21"0"16,42 0 15,0 0-15,0 0-16,22 0 0,-22 0 0,21 0 15,1 0-15,-1 0 0,0 0 0,1 0 16,-1 0-16,0 0 0,1 0 15,-22 0-15,21 0 0,-21 0 16,0 0-16,1 0 0,-1 0 0,0 21 16,0-21-16,-21 21 0,21-21 15,-21 22-15</inkml:trace>
  <inkml:trace contextRef="#ctx0" brushRef="#br0" timeOffset="163099.74">4847 13843 0,'0'21'0,"21"-21"31,0 0-31,1 21 16,-1-21-16,0 0 0,0 0 15,0 0-15,0 0 0,1 0 0,-1 0 16,21 0-16,-21 0 0,0 0 0,1 0 15,20 0-15,-21 0 0,0 0 16,0 0-16</inkml:trace>
  <inkml:trace contextRef="#ctx0" brushRef="#br0" timeOffset="163539.5">4805 14266 0,'21'0'31,"0"0"-31,0 0 16,0 0-16,1 0 16,-1 0-16,0 0 0,0 0 0,21 0 15,-20 0-15,-1 0 0,21 0 0,-21 0 16,22 0-16,-22 0 0,21 0 0,-21 0 16,0 0-16</inkml:trace>
  <inkml:trace contextRef="#ctx0" brushRef="#br0" timeOffset="163925.18">4741 14563 0,'21'0'16,"1"0"-1,-1 0-15,0 0 0,21 0 0,-21 0 16,1-21-16,20 21 0,-21 0 16,0 0-16,22 0 0,-22 0 0,21 0 15,-21 0-15,0 0 0,22 0 0,-22 0 16,0 0-16,0 0 0,0 0 16,-21 21-16,0 0 0</inkml:trace>
  <inkml:trace contextRef="#ctx0" brushRef="#br0" timeOffset="164247.99">4635 15092 0,'22'0'16,"-1"0"-16,0 0 16,0 0-16,0 0 0,0 0 0,1 0 15,20 0-15,-21 0 0,21 0 0,1 0 16,-22 0-16,21-21 0,1 21 15,-1 0-15,-21 0 0,21-21 0,1 21 16,-22 0-16,21 0 0,-21 0 0,22-22 16,-22 22-16,0 0 0</inkml:trace>
  <inkml:trace contextRef="#ctx0" brushRef="#br0" timeOffset="168560.02">9969 12002 0,'-21'-22'0,"21"1"0,-21 21 15,0 0-15,21 21 16,-21 1-16,0-1 0,21 21 16,-22-21-16,1 22 0,21-1 15,0 21-15,-21-20 0,0-1 0,0 22 16,0-1-16,-1-21 0,1 22 0,0-1 16,0 1-16,0-1 0,-22-20 0,22 20 15,0-20-15,0-1 0,0-21 16,0 21-16,-1-20 0,22-1 15,-21-21-15,21-21 16,0-1 0,0 1-16,0 0 0,0-21 15,0 21-15,0-22 0,0 1 0,0 0 16,21 20-16,-21-20 0,22 0 0,-22-1 16,0 22-16,21 0 0,0 0 0,0 0 15,-21 0-15,21 21 0,0 0 0,1 0 16,-22 21-16,21 0 15,-21 0-15,0 0 0,21 22 0,0-22 16,-21 21-16,0-21 0,21 22 0,-21-22 16,21 21-16,1-21 0,-1 0 0,-21 22 15,21-22-15,0 0 0,0-21 16,0 21-16,1-21 0,-1 0 16,0 0-16,21 0 0,-21 0 0,22 0 15,-1-21-15,-21 0 0,22 21 0,-1-21 16,-21-22-16,21 22 0,1 0 15,-22-21-15,0-1 0,0 1 0,0 0 16,1-1-16,-1 1 0,-21 0 0,0-22 16,0 22-16,0-22 0,0 22 0,-21-21 15,-1-1-15,-20 22 0,21-1 0,0 1 16,-22 0-16,22 21 0,-21-22 16,0 43-16,20 0 0,-20 0 0,0 0 15,-1 21-15,22 1 0,-21-1 0,21 21 16,0 0-16,-1 1 15,1-1-15,21 0 0,0 1 0,0-1 16,0 0-16,0 1 0,0-1 0,0-21 16,21 22-16,1-22 0,-1 21 0,0-21 15,-21 0-15,21 1 0,0-1 16,22 0-16,-22 0 0,0-21 0,0 21 16,0-21-16,0 0 0,22 0 0,-22 0 15,0 0-15,0 0 0</inkml:trace>
  <inkml:trace contextRef="#ctx0" brushRef="#br0" timeOffset="169813.59">10753 12594 0,'0'-42'16,"0"21"-16,0 0 15,0-1-15,0 1 0,0 0 16,-22 0-16,1 21 15,0 0-15,0 0 0,0 0 16,0 21-16,-1 0 0,1-21 16,21 21-16,-21 1 0,0-1 0,0 21 15,0-21-15,-1 0 0,22 1 0,0-1 16,-21 0-16,21 0 0,-21 0 16,21 0-16,0 1 0,0-1 15,0 0-15,0 0 0,21-21 16,0 0-1,1 0-15,-1-21 16,0 21-16,-21-21 0,21 0 16,0-1-16,-21 1 0,21 0 0,-21 0 15,0 0-15,22 0 0,-1-1 0,-21-20 16,0 21-16,0 0 0,21 21 0,-21-21 16,21-1-16,-21 44 31,0-1-31,0 0 15,0 0-15,0 0 0,0 22 16,0-22-16,0 0 0,-21 0 0,21 0 16,0 0-16,0 1 0,0-1 0,0 0 15,0 0-15,0 0 0,0 0 16,21-21 0,0 0-16,0 0 0,1 0 0,-1 0 15,0 0-15,0 0 0,0 0 0,22-21 16,-22 0-16,0 0 0,21 0 15,-21 0-15,1-1 0,20 1 16,-21 0-16,0-21 0,0 21 0,1-22 0,-1 1 16,0 21-16,0-22 0,0 1 15,-21 0-15,0-1 0,0 1 0,21 21 16,-21 0-16,0-22 0,0 22 16,0 0-16,0 42 15,0 0 1,0 1-16,-21-1 0,0 0 0,21 0 15,0 21-15,-21-20 0,0 20 16,0-21-16,21 21 0,0-20 0,-22 20 16,1-21-16,21 0 0,-21 22 0,21-22 15,0 21-15,0-21 0,0 0 16,0 1-16,0-1 0,0 0 0,0 0 16,21-21-16,0 0 15,1 21-15,-1-21 0,0 0 0,0 0 16,0 0-16,22 0 0,-22 0 0,21 0 15,0-21-15,-20 21 0,20-21 0,-21 0 16,21 21-16,-20-21 0,-1-1 0,21 1 16,-21 0-16,0 0 0,-21 0 15,22 0-15,-1-1 0,-21 1 0,0 0 16,0 0-16,0 0 0,0 0 0,-21 21 31,-1 0-31,1 0 0,0 0 16,0 21-16,0 0 15,0 0-15,21 0 0,-22 0 0,1 1 16,0-1-16,0 0 0,21 0 0,0 0 16,0 0-16,0 1 0,0-1 15,21-21 17,0 0-32,0 0 0,1-21 15,-1 21-15,0-22 0,0 1 0,0 0 16,0 0-16,1 0 0,-1 21 15,-21-21-15,0-1 0,21 22 16,-21-21-16,21 21 0,-21 21 31,0 1-15,0-1-16,0 0 0,-21-21 16,21 21-16,0 0 0,0 0 0,0 1 15,0-1-15,0 0 16,21-21-1,0 0-15,0 0 16,1 0-16,-1 0 0,0 0 16,0 0-16,0-21 0,0 21 0,1-21 15,-1 21-15,-21-22 0,21 22 16,-21-21-16,21 21 0,-21-21 16,0 0-16,0 0 0,0 0 15,0-1-15</inkml:trace>
  <inkml:trace contextRef="#ctx0" brushRef="#br0" timeOffset="170056.11">11049 12404 0,'0'0'0,"-21"0"0,0 0 0,21-21 31,21 21-31,21 0 0,-21 0 16,22-22-16,-1 22 0,0 0 0,22-21 15,-22 21-15,22 0 0,-22 0 16,0-21-16,1 21 0,-1 0 0,0 0 16,-21 0-16,22 0 0,-22 0 15,0 0-15</inkml:trace>
  <inkml:trace contextRef="#ctx0" brushRef="#br0" timeOffset="170747.79">12213 12298 0,'0'0'0,"0"-21"0,0 0 0,0-64 15,0 64-15,0 0 16,0-1-16,-21 22 15,0 0 1,21 22-16,0-1 0,-21 0 0,21 0 16,0 0-16,0 22 0,0-22 0,0 21 15,0 0-15,0 1 0,0-1 0,-22 0 16,22 1-16,0-22 0,-21 21 0,21 1 16,0-1-16,0 0 0,-21-21 15,0 1-15,21 20 0,-21-21 0,21 0 16,0 0-16,0 1 15,-21-22-15,21-22 16,0 1 0,0 0-16,0 0 0,0 0 15,0 0-15,21-1 0,0-20 0,0 21 16,0 0-16,0-22 0,22 22 0,-22 0 16,0 0-16,21 0 0,-20 21 0,20 0 15,-21-21-15,21 21 0,-20 0 16,-1 0-16,0 0 0,0 21 0,0-21 15,0 21-15,-21 0 0,22 0 0,-22 0 16,0 1-16,0-1 0,0 0 0,-22 0 16,1 0-16,0 0 0,-21 1 0,21-1 15,-22 0-15,22-21 16,-21 21-16,21-21 0,-1 21 0,-20-21 16,21 0-16,0 0 0,-22 0 0,22 0 15,0 0-15,0 0 16,21-21 15,21 21-31,0-21 0,0 21 0,1 0 16,-1 0-16,0-21 0</inkml:trace>
  <inkml:trace contextRef="#ctx0" brushRef="#br0" timeOffset="171268.49">12912 12552 0,'0'-21'0,"0"42"0,0-63 0,0 20 0,0 1 16,0 0-16,0 0 16,0 0-16,-22 21 15,1 0-15,0 0 0,0 0 16,0 0-16,21 21 0,-21-21 0,-1 21 16,1 0-16,0 22 0,0-22 15,0 0-15,0 0 0,-1 21 16,22-20-16,-21-1 0,0 21 0,21-21 15,-21 0-15,21 1 0,0-1 0,0 0 16,0 0-16,0 0 0,0 0 16,21-21-16,0 0 0,0 0 0,1 0 15,-1 0-15,0 0 0,0 0 16,0-21-16,0 0 0,1 21 0,-1-21 16,0 0-16,0 0 0,0-22 0,-21 22 15,21 0-15,-21 0 0,22-22 0,-22 22 16,0 0-16,0 0 0,0 0 0,0 0 15,0 42 32,0 0-47,0 0 0,-22 0 0,22 0 16,-21 1-16,21-1 0,-21 0 0,21 0 16,0 0-16,0 0 0,0 1 15,0-1-15,0 0 0,0 0 0,0 0 16,0 0-16,21-21 15,0 0-15,1 0 16,-1 0-16,0 0 0,0 0 16,0-21-16,0 0 0,22 0 15,-22 21-15,21-21 0,1 0 0</inkml:trace>
  <inkml:trace contextRef="#ctx0" brushRef="#br0" timeOffset="171711.92">13631 12467 0,'21'-21'0,"-42"42"0,64-42 0,-43 0 15,0 0-15,21 0 0,-42 21 32,-1 0-32,1 0 0,0 0 15,0 0-15,0 21 0,0 0 0,-22-21 16,22 21-16,0 0 0,0 0 16,0 1-16,-1-1 0,1-21 0,21 21 15,0 0-15,-21 0 0,21 0 16,0 1-16,21-1 15,0-21-15,1 0 16,-1 21-16,0-21 0,0 0 16,0 21-16,0-21 0,1 0 15,-1 0-15,0 21 0,-21 0 0,21-21 16,-21 22-16,0-1 31,-21-21-31,0 0 0,0 0 16,-1 0-16,1 21 0,0-21 0,-21 0 15,21 0-15,-1 0 0,1 0 0,0 0 16,0 0-16,0 0 0,0 0 0,-1 0 16,1 0-1,0 0 1,42 0 15,0 0-15,1-21-16,-1 0 15,21 21-15</inkml:trace>
  <inkml:trace contextRef="#ctx0" brushRef="#br0" timeOffset="172167.65">13843 12679 0,'21'0'31,"0"0"-31,0 0 0,1 0 16,-1 0-16,0 0 0,0-21 0,0 21 16,0-21-16,1 21 0,20 0 15,-42-22-15,21 22 0,0-21 0,0 21 16,1-21-16,-22 0 0,0 0 0,21 21 16,-21-21-16,21-1 0,-21 1 0,0 0 15,0 0-15,0 0 0,0 0 16,-21 21-16,0 0 15,-1 0-15,1 0 0,0 0 16,0 21-16,0 0 0,0 0 0,-1-21 16,1 42-16,-21-20 0,21-1 0,0 0 15,-1 0-15,1 21 0,0-20 0,21-1 16,0 0-16,0 21 0,0-21 16,0 1-16,0-1 0,0 0 15,21-21-15,0 0 0,1 0 0,-1 0 16,0 0-16,0 0 0,21 0 0,-20 0 15,-1 0-15,0 0 0,0-21 0,0 21 16,0 0-16,1 0 16,-22-21-16,21 21 0,-42 0 31,-1 0-15</inkml:trace>
  <inkml:trace contextRef="#ctx0" brushRef="#br0" timeOffset="178883.91">2773 2731 0,'-21'0'16,"21"-22"-16,0 44 78,21-1-78,0-21 0,0 21 16,0 0-16,0 0 0,1 0 0,-1 22 15,0-22-15,21 0 0,-21 21 16,1-20-16,-1 20 0,21 0 0,-21 1 16,22-1-16,-22 0 0,21 22 0,0-22 15,-20 22-15,20-1 0,0-21 16,1 22-16,-1-1 0,0 1 0,1-22 15,-1 22-15,0 20 0,1-20 16,-1 21-16,0-1 0,1 1 0,-1 0 16,0-22-16,1 22 0,-1 21 15,0-22-15,22 1 0,-22 21 0,0 0 16,1-1-16,20-20 0,-20 21 16,20 0-16,-21 0 0,22-1 0,-1 1 15,1 0-15,-1 0 0,1 0 0,-1 21 16,1-21-16,-1-1 0,1 1 15,-22 21-15,22-21 0,-1 0 0,1 0 16,-1 21-16,1-21 0,-22-1 0,22 1 16,-1 0-16,1 0 0,-1 0 15,1 0-15,-1-22 0,1 22 16,-22-21-16,21-1 0,-20 1 0,-1-21 0,0 20 16,1-20-16,-22-1 0,21-20 15,-21 20-15,1-21 0,-1-20 16,0 20-16,-21-21 0,0 0 0,0 0 15,0-42 1,-21 0-16,21 0 16,0 0-16,-21-22 0,21 1 15,-22 0-15</inkml:trace>
  <inkml:trace contextRef="#ctx0" brushRef="#br0" timeOffset="180272.11">7599 3133 0,'0'0'0,"0"-21"16,0-1 15,-21 44 32,-1-1-63,1 0 0,0 0 15,0 0-15,0 22 0,0-22 16,-1 21-16,1 0 0,-21-20 0,21 41 16,-22-21-16,1 1 0,0 20 0,-1-20 15,-20 20-15,21 1 16,-22-1-16,1 1 0,-1-1 0,-21 22 15,22-22-15,-1 22 0,-20 0 0,20-1 16,-20 1-16,-1 0 0,21-1 0,-41 1 16,20 21-16,0-22 0,-21 22 15,22-21-15,-22 21 0,21-22 16,-21 22-16,22-21 0,-1 21 0,-21 0 0,22-22 16,-22 22-16,21-21 0,-21-1 15,0 22-15,1 0 0,-1-21 0,0 21 16,21-22-16,-21 22 0,1-21 0,20-1 15,-21 22-15,21-21 0,-20 0 16,20-1-16,0 22 0,-21-21 16,22-1-16,-1-20 0,22 21 0,-22-22 15,21 1-15,1-1 0,-1 1 16,22-1-16,-21 1 0,20-22 0,1 0 16,0 1-16,20-1 0,-20 0 0,21 1 15,0-22-15,0 0 0,-1 0 16,22 0-16,-21 0 0</inkml:trace>
  <inkml:trace contextRef="#ctx0" brushRef="#br0" timeOffset="181984.13">2879 11896 0,'0'0'0,"-22"-21"31,1 21-15,0 0-16,0 0 15,0 0-15,0 0 0,-1 0 16,22-22-16,-21 22 0,0 0 15,42 0 32,0 0-47,1 0 16,20 22-16,0-22 0,1 0 16,-1 0-16,21 0 0,1 0 15,21 0-15,-1 0 0,1 0 0,0 0 16,-1 0-16,1 0 0,21 0 0,-43-22 15,22 22-15,-22 0 0,1 0 16,-22 0-16,1 0 0,-1 0 0,-21 0 16,21 0-16,-20 0 0,-1 0 15,-42 0 63</inkml:trace>
  <inkml:trace contextRef="#ctx0" brushRef="#br0" timeOffset="183943.34">3514 9652 0,'-22'0'0,"1"21"16,21 0-1,0 1-15,0-1 0,0 0 0,0 0 16,21 0-16,-21 0 0,43-21 16,-22 22-16,0-22 0,0 0 0,22 21 15,-22-21-15,21 0 0,0 0 16,-20 0-16,20-21 0,0-1 16,-21 22-16,22-21 0,-1-21 0,-21 21 15,22-22-15,-22 22 0,21-21 16,-21 0-16,0-1 0,1 1 0,-1 0 15,-21-1-15,0 22 0,0-21 0,0 21 16,0-22-16,-21 22 0,-1 0 16,1 0-16,-21 0 0,21-1 0,-22 22 15,22 0-15,-21 0 0,0 0 16,20 0-16,-20 22 0,21-1 0,0 0 16,0 21-16,-1 1 0,1 20 0,21 1 15,-21-1-15,21 22 16,0-22-16,0 22 0,0 0 0,0-1 15,0-20-15,-21 20 0,21 1 16,0 0-16,0-1 0,0 1 0,-21 0 16,21-1-16,0-20 0,0 21 0,0-22 15,0 1-15,0-22 0,0 21 16,0-20-16,0-22 0,0 21 0,0-21 16,21-21-16,0 0 15,0 0-15,0 0 0,-21-21 16,22 0-16,-1-21 0,0 21 0,0-22 15,-21 22-15,21-21 0,0-1 0,1 1 16,-22 0-16,0-1 0,0 1 0,0 0 16,0-1-16,0 1 15,-22 0-15,1-1 0,-21 1 0,21 21 16,-22-21-16,1 20 0,21 1 0,-21 21 16,-1 0-16,22 0 0,0 0 15,0 0-15,0 0 0,42 0 31,0-21-31,21 21 0,1 0 16,-1-21-16,0 0 0,1 21 0,-1-21 16,21-1-16,-20 1 0,-1 0 15,22 0-15,-22 0 0,0 0 0,1-1 16,-1 1-16,0 0 0,1 0 16,-1 0-16,-21 21 0,0 0 15,0 0-15,1 0 0,-22 21 16,0 0-16,0 0 15,0 0-15,-22 1 0,1-1 16,21 0-16,-21 0 0,0 0 0,21 0 16,-21 1-16,21-1 0,-21 0 0,-1 0 15,22-42 17,0 0-17,0 0-15,0-22 16</inkml:trace>
  <inkml:trace contextRef="#ctx0" brushRef="#br0" timeOffset="184112.39">4508 9800 0,'0'-21'16,"-21"21"15,21 21 0,0 0-31,21-21 16,1 22-16,-1-1 16</inkml:trace>
  <inkml:trace contextRef="#ctx0" brushRef="#br0" timeOffset="186172.06">4889 10033 0,'0'0'0,"0"21"0,-21 43 15,0-43-15,0 0 16,21 0-16,0 0 0,-21 1 16,0-22-16,21 21 0,-22 0 0,22-42 47,0 0-47,0-1 15,0 1-15,22 0 16,-22 0-16,21-21 0,0 20 0,-21 1 15,21 0-15,0 21 0,-21-21 0,21 0 16,1 21-16,-1 0 16,0 0-16,0 21 0,-21 0 15,0 0-15,21 0 0,-21 1 0,21-1 16,-21 21-16,0-21 0,0 0 16,22 22-16,-1-22 0,0 0 0,0 0 15,-21 0-15,21 1 0,22-1 0,-22-21 16,0 0-16,21 0 0,-21 0 15,22 0-15,-1 0 0,0 0 16,1-21-16,-1-1 0,-21 1 0,22 21 16,-1-21-16,0 0 0,-21 0 0,1 0 15,-1-1-15,0 1 0,-21-21 16,0 21-16,0 0 0,0-1 0,0 1 16,0 0-16,-21 0 0,0 0 0,-1 21 15,1 0-15,0 0 16,0 0-16,0 0 0,0 0 0,-1 21 15,1 0-15,0 0 0,-21 0 0,21 1 16,-1-1-16,1 0 0,21 21 16,0-21-16,-21 1 0,21-1 15,0 21-15,0-21 0,0 0 0,0 1 16,21-1-16,0-21 0,1 0 16,-1 0-16,0 0 15,0 0-15,21-21 0,-20-1 0,-1 1 16,0 0-16,0 0 0,21 0 0,-20 0 15,-1-1-15,0 1 0,-21 0 16,21-21-16,0 21 0,-21-1 0,21 1 16,-21 0-16,0 0 0,0 0 15,0 42 1,0 0 0,0 0-16,0 0 15,0 1-15,0 20 0,0-21 0,0 0 16,0 0-16,0 22 0,0-22 15,0 0-15,0 0 0,0 22 0,22-22 16,-22 0-16,21 0 0,21 0 0,-21-21 16,0 21-16,1-21 0,20 0 15,-21 22-15,21-22 0,1 0 0,-22 0 16,21 0-16,-21-22 0,22 1 0,-22 0 16,21 0-16,-21 0 0,22-22 15,-22 22-15,21-21 0,-21 0 0,22-1 16,-22 1-16,0-22 0,21 22 15,-20-21-15,-1-1 0,0 1 0,0-1 16,0 1-16,-21-1 0,0 1 16,21 20-16,-21 1 0,22 0 0,-22 20 15,0 1-15,0 0 0,0 0 0,0 42 32,0 0-32,-22 0 15,22 22-15,-21-1 0,0 0 0,21 1 16,-21-1-16,0 22 0,0-22 0,21 21 15,-22-20-15,1-1 16,0 0-16,21 22 0,0-22 0,0 1 0,-21-22 16,21 21-16,0 0 0,0-20 15,0 20-15,0-21 0,0 0 0,21 0 16,0 1-16,0-1 0,1-21 16,-1 21-16,0-21 0,0 0 0,21 0 15,-20 0-15,20 0 0,0-21 0,-21 0 16,22 21-16,-1-22 0,-21 1 15,22-21-15,-22 21 0,21 0 0,-21-22 16,22 22-16,-22-21 0,0-1 16,0 1-16,0 0 0,0-1 0,1 1 0,-1 0 15,0-1-15,-21 1 0,0 21 16,21-21-16,-21 20 0,0 1 16,0 42 15,0 1-31,-21-1 0,0 21 0,0-21 15,21 22-15,-22-22 0,1 21 0,0-21 16,21 22-16,0-22 0,-21 21 0,21-21 16,0 22-16,-21-22 0,21 0 15,0 0-15,0 21 0,0-20 0,0-1 16,0 0-16,21-21 0,0 21 0,-21 0 16,21-21-16,22 0 0,-22 21 0,0-21 15,0 0-15,21 0 0,-20 0 16,-1-21-16,21 21 0,-21-21 0,0 0 15,1 21-15,-1-21 0,0 0 16,0-1-16,0 1 0,0 0 0,1 0 16,-1 0-16,0 0 0,0 21 15,-21-22-15,0 1 0,21 21 16,-21 21 0,0 1-1,-21-1-15,21 0 16,-21-21-16,21 21 0,0 0 0,0 0 15,0 1-15,0-1 16,0 0-16,21-21 16,0 0-16,0 0 15,1 0-15,-1 0 0,0 0 16,0 0-16,0 0 0,0-21 0,1 0 16,-1-1-16,0 22 0,-21-21 15,21 0-15,-21 0 0,21 21 16,0-21-16,-21 0 0,0-1 15,0 44 32,0-1-47,0 0 16,0 0-16,-21 0 0,21 0 16,-21 1-16,21-1 0,-21 21 0,21 0 15,0 1-15,0-1 0,0 0 0,0 1 16,-21-1-16,21 22 0,0-22 15,-21 0-15,21 22 0,0-22 0,0 22 16,0-1-16,-22-21 0,22 22 0,-21-1 16,0 1-16,21-1 0,0-20 0,0 20 15,-21 1-15,0-1 0,21-20 0,-21-1 16,-1 21-16,22-41 0,-21 20 0,0 0 16,0-21-16,0 1 0,0-1 15,-1 0-15,1 0 16,0-21-16,0 0 0,0 0 15,0 0-15,-1 0 0,1-21 16,0 0 0,21 0-16,-21 21 0,21-43 0,0 22 15,0 0-15,0-21 0,0-1 0,0 1 16,0 0-16,0-22 0,0 1 16,0-1-16,21 1 0,0-1 0,0 1 15,1-1-15,-1 1 0,0 20 0,21 1 16,-21-22-16,1 22 0,20 0 0,-21-1 15,0 1-15,43-43 0,-43 64 16,0-21-16,21 0 0,-20-1 16,-1 1-16,0 0 0,-21 20 15,21-20-15,-21 21 0,21 0 0,-21 0 16,0-1-16,0 1 0,0 0 16,-21 0-16</inkml:trace>
  <inkml:trace contextRef="#ctx0" brushRef="#br0" timeOffset="186623.81">7175 9483 0,'0'-21'0,"22"-1"15,-1 1 1,-21 0-16,21 21 16,-21-21-16,21 21 15,0 0 1,-21 21-16,0 0 0,21 22 16,-21-22-16,0 21 0,0 0 0,0 1 15,0-1-15,0 22 0,0-22 0,0 0 16,0 1-16,0-1 0,0 0 15,0-21-15,0 22 0,-21-22 0,21 21 16,-21-21-16,21 1 0,0-1 0,0 0 16,0 0-16</inkml:trace>
  <inkml:trace contextRef="#ctx0" brushRef="#br0" timeOffset="191048.06">4657 13758 0,'0'0'0,"-22"0"0,1 0 16,0 0-16,0 0 0,0 0 0,0 0 15,-1 0-15,1 0 0,0 0 31,21 22 1,21-22-32,0 0 15,22 0-15,-1 21 0,0-21 0,1 0 16,20 21-16,22-21 0,-22 0 16,22 0-16,0 0 0,21 21 15,-1-21-15,1 0 0,21 0 0,0 0 16,0 0-16,0 0 0,0 0 15,0 21-15,21-21 0,-21 0 0,22 0 16,-22 0-16,0 0 0,0 0 0,0 21 16,-22-21-16,1 0 0,-21 0 15,0 0-15,-1 0 0,1 0 0,-22 22 16,1-22-16,-22 0 0,1 0 0,-22 0 16,21 0-16,-21 0 15,-42 0 16,0 0-31,0 0 0,0 0 16,-1 0-16,1 0 0,0 0 16,0 0-1,0 0-15,0 0 0,-1 0 0,1 21 16,0-21-16,-21 0 0,21 0 16,-22 21-16,1-21 0,0 21 0</inkml:trace>
  <inkml:trace contextRef="#ctx0" brushRef="#br0" timeOffset="191539.65">5059 14266 0,'-85'0'16,"64"0"-16,0 0 16,21 22 15,21-22-31,0 0 16,0 0-16,22 0 0,-1 0 15,21 0-15,1 0 0,-1 0 0,22 0 16,21 0-16,0 0 0,0 0 0,-1 0 15,22 0-15,0 0 0,0 0 16,0 0-16,0 0 0,0 0 0,0 0 16,0 0-16,-21 0 0,0 0 0,-21 0 15,-1 0-15,-20 0 0,-1 0 16,1 0-16,-22 0 0,1 21 0,-22-21 16,21 0-16,-21 0 0,0 0 0,-21 21 31,22-21-31,-44 0 15,22 21 1,-21-21-16,0 0 0,0 0 0,0 0 16,0 21-16,-1-21 0,1 0 15,0 0-15,0 21 0,-21 1 0,20-22 16,-20 0-16,0 21 0,-1-21 0,1 0 16,0 21-16</inkml:trace>
  <inkml:trace contextRef="#ctx0" brushRef="#br0" timeOffset="191891.45">5249 14711 0,'0'0'0,"-190"21"16,126-21 0,22 21-16,0-21 0,20 0 0,1 21 15,0-21-15,42 0 16,0 0-16,22 0 0,-22 0 15,42 0-15,-20 0 0,20 0 0,22 0 16,-22 0-16,22 0 0,0 0 0,21 0 16,-22 0-16,22 0 0,-21 0 15,21 0-15,-1-21 0,-20 21 16,0 0-16,-1 0 0,1 0 0,0 0 16,-1-21-16,-20 21 0,-1 0 15,-20 0-15,20 0 0,-42 0 0,22 0 16,-22 0-16,0 0 0,0 0 0,-42 0 31,0 0-15,0 21-16,-22-21 0,22 0 0,0 0 15,-21 0-15,21 0 0,-22 0 0</inkml:trace>
  <inkml:trace contextRef="#ctx0" brushRef="#br0" timeOffset="192092.34">5143 15240 0,'0'0'0,"85"0"16,-64 0-16,22 0 15,20 0-15,1 0 0,-1 0 0,1 0 16,20 0-16,1-21 0,0 0 15,-1 21-15,22-21 0</inkml:trace>
  <inkml:trace contextRef="#ctx0" brushRef="#br0" timeOffset="194064.23">3895 10710 0,'0'0'0,"-22"0"0,44 0 47,-1 0-47,0 0 16,21 0-16,1 0 0,-1 0 0,21 0 15,1 0-15,21 0 0,-1 0 16,22 0-16,0 0 0,0-21 0,21 21 16,0 0-16,0 0 0,21 0 0,0 0 15,0 0-15,0 0 0,1 0 16,-22 0-16,21 0 0,-21 21 0,-21-21 16,21 22-16,-22-22 0,1 0 0,-21 21 15,0 0-15,-22-21 0,1 0 16,-1 0-16,-21 21 0,1-21 15,-22 0-15,0 0 0,0 0 0,-42 0 32,0 0-17,0 0-15,0 0 0,-22 0 0,22 0 16,-21 0-16,-1 0 0,22 0 16,-21 0-16,0 0 0,-22 0 0,22 0 15,-1 0-15,-20 0 0,-1 0 0</inkml:trace>
  <inkml:trace contextRef="#ctx0" brushRef="#br0" timeOffset="194461.05">4064 10859 0,'0'0'0,"21"0"0,43 21 15,-1-21-15,1 0 0,-1 0 0,43 0 16,-21 0-16,42 0 0,-22 0 16,1 0-16,21 0 0,0 0 15,21-21-15,1 21 0,-1 0 0,-21 0 16,21-22-16,-21 22 0,0 0 0,-21 0 15,0 0-15,-1 0 0,1 0 16,-21 0-16,-22 0 0,1 0 0,-1 0 16,1 0-16,-22 0 0,-21 0 0,1 0 15,-1 0-15,0 0 0,0 0 16,-21 22 31,-21-22-47,0 0 15,21 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21T16:26:30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1503 0,'0'0'0,"21"0"0,0-21 0,0 0 16,0-1-16,-21 1 15,21 0-15,1 0 0,-22 0 16,0 0-16,21-1 0,-21 1 15,0 0-15,0 0 0,0 0 0,0 0 16,0-1-16,-21 1 16,-1 21-16,1 0 0,-21 0 0,21 0 15,-22 0-15,1 21 16,0 1-16,-1-1 0,1 0 0,21 0 16,-21 21-16,-1-20 0,1 20 15,21 0-15,-22 1 0,22-1 0,-21 0 16,21 22-16,0-1 0,-1-20 0,1 20 15,21 1-15,-21-22 0,21 21 16,0-20-16,0-1 0,0 0 0,0 1 16,0-22-16,21 0 0,0 21 15,1-20-15,-1-22 0,0 21 0,0 0 16,21-21-16,-20 0 0,20 0 0,-21 0 16,21 0-16,1 0 15,-22 0-15,21-21 0,1 0 0,-22 21 16,21-22-16,0 1 0,1 0 0,-1 0 15,-21-21-15,22 20 0</inkml:trace>
  <inkml:trace contextRef="#ctx0" brushRef="#br0" timeOffset="519.7">3768 1376 0,'0'0'0,"0"-21"0,0-43 15,0 43-15,0 0 0,0 0 0,0 0 16,0-1-16,0 1 0,-22 21 31,1 0-31,21 21 16,0 22-16,0-22 0,-21 0 15,21 21-15,-21 1 0,0-1 0,21 22 16,-21-22-16,21 21 0,-22 1 16,1-1-16,0 1 0,0-1 0,0 1 15,21-1-15,-21-20 0,-1-1 0,22 0 16,-21 1-16,21-1 0,0-21 15,-21 0-15,21 1 0,-21-22 0,21 21 16,0-42 15,0-1-31,0-20 16,0 21-16,0 0 0,0-22 16,21 22-16,0-21 0,0 0 15,1-1-15,-1 22 0,21-21 0,-21 21 16,22-1-16,-22 22 0,21-21 0,-21 21 15,22 0-15,-22 0 0,21 21 16,-21-21-16,0 22 0,22-1 0,-22 0 16,0 21-16,-21-21 0,0 1 15,21 20-15,-21-21 0,0 0 0,0 22 16,0-22-16,-21 0 0,0 0 0,21 0 16,-21 0-16,0 1 15,21-44 32,0 1-31</inkml:trace>
  <inkml:trace contextRef="#ctx0" brushRef="#br0" timeOffset="1103.88">4212 2138 0,'-21'0'0,"42"0"31,0-21-15,-21 0-16,21 21 0,22-22 15,-22 1-15,0 0 0,0 0 0,22 0 16,-22 0-16,0-1 0,21 1 0,-21 0 16,-21 0-16,0 0 0,0 0 15,0-1-15,0 1 0,-21 21 16,0 0-16,0 0 0,-21 0 16,20 21-16,-20-21 0,0 22 15,21-1-15,-22 0 0,1 0 0,21 21 16,0-20-16,-1-1 0,22 21 15,-21-21-15,21 22 0,0-22 0,0 0 16,0 0-16,0 0 0,21 0 0,1 1 16,-22-1-16,21-21 0,0 21 15,0-21-15,0 0 0,0 0 16,22 0-16,-22 0 0,0 0 16,0 0-16,22 0 0,-22 0 0,0-21 15,0 21-15,21-21 0,-20 21 0,-1-22 16,0 1-16</inkml:trace>
  <inkml:trace contextRef="#ctx0" brushRef="#br0" timeOffset="1383.73">5016 1863 0,'0'-21'0,"0"42"0,0-64 16,-21 43-1,0 0-15,0 0 16,-21 0-16,20 0 0,1 22 15,0-1-15,0 0 0,-21 0 16,20 0-16,1 22 0,0-22 0,0 0 16,21 21-16,-21-21 0,21 22 0,-21-22 15,21 0-15,0 0 16,0 0-16,0 1 0,0-1 0,0 0 16,21-21-16,0 21 0,0-21 0,0 0 15,22 0-15,-22 0 0,0 0 16,21 0-16,64-42 15,-64 42-15,-20-21 0,20-1 0,0-20 16,1 21-16</inkml:trace>
  <inkml:trace contextRef="#ctx0" brushRef="#br0" timeOffset="2080.07">5482 1461 0,'0'0'0,"0"-43"0,0-20 15,0 42-15,0 42 47,0 0-47,-21 21 0,21-21 0,0 1 16,-21 20-16,21 0 0,0 1 15,0 20-15,0-21 0,-21 22 0,-1-22 16,1 1-16,21 20 0,0-21 0,-21 1 16,0-1-16,21 0 0,-21-20 15,21 20-15,0-21 0,-21 0 0,21 0 16,-22 1-16,22-1 0,-21-21 15,21-21 17,0-1-17,0 1-15,0 0 0,0 0 16,0-21-16,21 20 0,1-20 0,-1 21 16,0 0-16,0-22 0,0 22 0,0 0 15,22 0-15,-22 0 0,21 0 16,-21-1-16,22 22 0,-22 0 0,0 0 15,21 0-15,-20 0 0,-1 0 0,0 0 16,0 22-16,0-1 0,0-21 16,-21 21-16,0 0 0,0 0 0,0 0 15,-21 1-15,-21-1 0,21-21 16,0 21-16,-22-21 16,1 0-16,21 21 0,-22-21 0,22 0 15,-21 0-15,21 0 0,-22 0 0,22 0 16,0 0-16,0 0 15,0-21-15,0 21 16,21 21 15,21-21-31,0 21 0,-21 0 16,21-21-16,-21 22 0,21-1 0,-21 0 16,21 0-16,1 0 15,-22 0-15,21 1 0,0-1 0,-21 0 16,21 0-16,-21 0 0,21-21 0,0 21 15,-21 1-15,22-22 0,-1 21 16,0-21-16,0 0 0,0 0 16,0 0-16,1 0 15,-1-21-15,0 21 16,-21-22-16,21 1 0,0 21 0,0-21 16,1 0-16,-1 0 0,0 0 0</inkml:trace>
  <inkml:trace contextRef="#ctx0" brushRef="#br0" timeOffset="2479.84">6011 2138 0,'0'21'16,"21"-21"15,1 0-31,-1 0 0,-21-21 0,21 21 16,0-21-16,21 21 0,-20-21 0,-1-1 15,0 22-15,0-21 0,0 0 16,0 21-16,1-21 0,-22 0 0,0 0 16,0-1-16,0 1 0,0 0 15,0 0 1,-22 21-16,1 0 16,0 0-16,21 21 0,-42 0 0,21-21 15,-1 21-15,1 1 0,0-1 16,0 0-16,21 0 0,-21 21 0,21-20 15,-21-1-15,21 0 0,0 0 0,0 0 16,0 0-16,0 1 0,0-1 0,0 0 16,21-21-16,0 21 0,0 0 15,0-21-15,0 0 0,1 0 16,-1 0-16,0 0 0,0 0 0,0 0 16,0 0-16,1 0 0,20 0 15,-21 0-15,0 0 0,22 0 16,-22 0-16,21 0 0</inkml:trace>
  <inkml:trace contextRef="#ctx0" brushRef="#br0" timeOffset="3161.19">7091 2074 0,'0'0'0,"0"-21"0,0 0 0,0 0 0,0 0 16,0 0-16,0-1 0,0 1 15,0 0-15,-21 0 0,-1 0 16,1 21-16,0-21 0,0 21 0,0 0 0,0 0 15,-22 0-15,22 0 16,0 0-16,0 0 0,0 21 0,-1-21 16,-20 21-16,21 0 0,0 0 0,0 0 15,21 22-15,-22-22 0,1 0 16,0 0-16,21 22 0,-21-22 0,21 0 16,0 0-16,0 21 0,0-20 0,0-1 15,0 0-15,0 0 16,21 0-16,0-21 0,0 21 0,1-21 15,-22 22-15,21-22 0,0 0 0,0 0 16,0 0-16,22 0 0,-22 0 0,0 0 16,0-22-16,0 1 0,0 21 15,22-21-15,-22 0 0,0 21 16,0-21-16,0-22 0,1 22 0,-1 0 16,0-21-16,0 21 0,0-22 15,0 1-15,1-22 0,-1 22 0,0-21 16,0 20-16,-21-20 0,21-1 0,0 22 15,-21 0-15,22-1 0,-22 1 16,0 0-16,0-1 0,0 22 0,0-21 16,0 21-16,0-22 0,0 22 0,0 0 15,0 0-15,0 0 0,0-1 16,0 1-16,-22 21 16,22 21-1,-21-21-15,0 43 0,21-22 16,-21 0-16,0 21 0,21 1 0,0-1 15,-21 0-15,-1 22 0,1-1 16,21 1-16,0-1 0,-21 1 0,21-1 16,-21 1-16,21-1 0,0-20 0,0 20 15,0-20-15,0-1 0,0 0 16,0 1-16,0-1 0,0-21 0,0 0 16,0 0-16,21 1 0,0-22 0,0 0 15,22 0-15,-22 0 0,0 0 16,21 0-16,-20-22 0,20 22 0,-21-21 15,0 0-15,22 0 0,-22 21 16,0-21-16,0 21 0,0-21 0,0-1 16,-21 1-1</inkml:trace>
  <inkml:trace contextRef="#ctx0" brushRef="#br0" timeOffset="3911.88">2371 2561 0,'0'0'0,"-43"0"0,22 0 16,-21 0-1,21-21-15,-1 21 0,1 0 16,42 0 15,1 21-31,-1-21 16,21 0-16,-21 21 0,22-21 15,-1 22-15,0-1 0,22-21 16,-1 0-16,1 21 0,-1-21 16,1 21-16,20-21 0,1 0 0,0 21 15,21-21-15,-1 21 0,1-21 0,21 0 16,0 22-16,21-22 0,1 0 16,-1 21-16,0-21 0,21 21 0,22-21 15,-22 21-15,22-21 0,-1 21 0,-21-21 16,22 0-16,-1 21 0,-20-21 15,-1 22-15,0-22 0,1 0 0,-22 0 16,-21 21-16,21-21 0,-42 0 0,0 0 16,-22 0-16,1 0 0,-21 0 0,-22 0 15,-21 0-15,0 0 16,0 0-16,1 0 0,-44 0 78,1 0-62,0 0-16,21 21 0,-21-21 15</inkml:trace>
  <inkml:trace contextRef="#ctx0" brushRef="#br0" timeOffset="6871.63">6032 2900 0,'0'0'0,"22"-21"0,-1 21 16,0-21-16,0 21 0,-21-22 16,21 22-16,0 0 15,-21-21-15,0 42 63,-21 1-48,0-1-15,0 0 16,-21 0-16,20 21 0,-20-20 16,21 20-16,-21 0 0,-1 1 0,-20-1 15,20 21-15,-20-20 0,-1 20 0,22 1 16,-21-1-16,-1 1 0,-21-1 0,22-20 16,-1 20-16,-20 1 0,20-1 15,-20 1-15,20-1 0,-21 1 0,1-1 16,20-21-16,1 22 0,-1-1 0,1-20 15,-1-1-15,22 0 0,0 1 16,-1-22-16,22 0 0,0 0 16,0 0-16,21 1 0,-21-22 0,21 21 15,0-42 32,21-1-47,-21 1 0,21 0 16,0 0-16,0 0 0,22-22 15,-1 1-15,0 0 0</inkml:trace>
  <inkml:trace contextRef="#ctx0" brushRef="#br0" timeOffset="7573.24">7302 2858 0,'0'0'15,"-21"0"-15,21-22 16,0 44 31,0-1-32,21 0-15,1 0 0,-1-21 0,21 21 16,-21 0-16,22 1 0,-1-1 16,21 21-16,-20-21 0,20 22 0,22-22 15,-22 21-15,22 22 0,0-22 16,-1 0-16,1 22 0,0-1 0,21-20 15,-22 20-15,22 1 0,0-1 0,0-21 16,0 22-16,21-1 0,-22 1 16,1-1-16,0 1 0,21-22 0,-21 22 15,0-22-15,21 0 0,-21 1 0,-22-1 16,22 0-16,-21 1 0,-22-22 16,1 0-16,-1 0 0,-20 0 0,-22-21 15,21 22-15,-21-22 16,-21-22 15,0 1-31,-21 21 16,21-21-1,0 0-15,0 0 16,0 0 0</inkml:trace>
  <inkml:trace contextRef="#ctx0" brushRef="#br0" timeOffset="7948.03">10499 4064 0,'-22'0'0,"44"0"0,-65 0 0,22 0 16,0 0-16,0 0 16,21 21 15,0 0-31,0 1 0,21-1 15,0 0-15,0 0 0,0 0 0,1 0 16,-1 1-16,0-1 0,0 0 0,0 0 16,-21 0-16,21 0 15,1-21-15,-1 22 0,0-1 0,-21 0 16,21 0-16,0 0 16,-21 0-16,0 1 15,-21-22-15,0 0 0,0 21 16,0-21-16,-22 21 0,1-21 15,0 21-15,-1-21 0,-20 21 0,20 0 16,-20-21-16,-1 22 0,1-22 0,-1 21 16,1-21-16,-1 21 0,22-21 0,-21 0 15,-1 21-15,22-21 0,-22 0 16,22 21-16,0-21 0,-22 0 0,22 0 16,-22 0-16</inkml:trace>
  <inkml:trace contextRef="#ctx0" brushRef="#br0" timeOffset="8671.7">3789 4106 0,'0'-21'0,"0"0"31,21 21-15,-21 21-16,0 22 16,0-22-16,21 21 0,-21 0 15,0 1-15,0-1 0,0 0 16,0 22-16,0-22 0,-21 1 15,0-1-15,0 0 0,21 1 0,-22-1 16,22-21-16,-21 0 0,21 0 0,0 1 16,0-1-16,0 0 0,21-21 15,1 0-15,-1 0 0,21 0 16,0 0-16,1 0 0,-1 0 0,0 0 16,22-21-16,-22 21 0,22-21 15,-1 21-15,-20 0 0,20-22 0,-21 22 16,22-21-16,-22 21 0,1 0 0,-22 0 15,0 0-15,0 0 16,-42 0 0,0 0-16,0 0 15,-1 0-15,-20 21 0,21-21 0</inkml:trace>
  <inkml:trace contextRef="#ctx0" brushRef="#br0" timeOffset="9183.78">1312 5694 0,'0'0'0,"0"-21"16,0-22-16,0 22 0,0 0 0,0 0 15,0 0-15,0 0 0,0-1 16,0 1-16,-21 21 0,0 0 31,0 21-31,21 22 16,0-22-16,0 21 0,0 1 15,0-1-15,0 0 0,0 1 0,0-1 16,0 21-16,0-20 0,0-1 16,0 0-16,0 1 0,0-1 0,0 0 15,0 1-15,0-22 0,0 0 16,0 21-16,0-20 0,0-1 0,0 0 15,0 0 1,0-42 15,0 0-31,0 0 16,0-1-16</inkml:trace>
  <inkml:trace contextRef="#ctx0" brushRef="#br0" timeOffset="9419.65">931 6117 0,'0'0'0,"-21"0"0,0 0 0,21-21 16,0 0-1,21 21 1,0-21-16,0 21 0,1-21 0,-1 21 16,21-22-16,-21 1 0,22 21 15,-22-21-15,21 0 0,0 21 0,-20-21 16,20 21-16,0-21 0,-21 21 15,22 0-15,-22 0 0,0 0 0,0-22 16,0 22-16,1 0 16,-1 0-1,-21 22-15</inkml:trace>
  <inkml:trace contextRef="#ctx0" brushRef="#br0" timeOffset="9887.54">1630 5990 0,'-21'0'16,"21"-21"-1,0 0-15,0 0 0,0 0 16,21 21-16,-21-22 16,21 22-16,0 0 0,0 0 0,0-21 15,1 21-15,20 0 0,-21 0 16,0 0-16,22 21 0,-22-21 15,0 22-15,21-1 0,-21 0 0,1 21 16,-1-21-16,0 1 0,-21 20 16,0-21-16,21 21 0,-21-20 0,0 20 15,0-21-15,0 21 0,0-20 16,-21-1-16,21 0 0,0 0 0,-21 0 16,0 0-16,-1-21 15,22-21 1,0 0-16,0 0 15,22 0-15,-1 0 0,-21-1 16,21 1-16,0 0 0,0 0 0,-21-21 16,21 20-16,1-20 0,-1 0 15,0 21-15,0-22 0,0 22 16,0 0-16,1 0 0,-22 0 0,21-1 16,0 22-16,-21-21 15,21 21-15,0 0 16,-21 21-16,0 1 15,0-1 1,0 0-16</inkml:trace>
  <inkml:trace contextRef="#ctx0" brushRef="#br0" timeOffset="10628.14">2498 5948 0,'0'-21'16,"0"42"31,0 0-47,-22 0 15,22 0-15,0 1 0,-21-1 0,21 21 16,0-21-16,0 0 0,0 1 16,0-1-16,0 0 0,0 0 0,0 0 15,21-21-15,22 21 0,-22 1 0,0-22 16,0 0-16,22 0 15,-22 0-15,21 0 0,0 0 0,-20 0 16,20-22-16,-21 1 0,21 21 0,-20-21 16,-1 0-16,0 0 0,0 21 15,0-21-15,0-1 0,1 1 0,-1 0 16,-21-21-16,0 21 0,21-1 0,-21 1 16,21 0-16,-21 0 0,0 0 15,0 0-15,0-1 0,21 22 16,0 0-1,-21 22 1,0-1-16,0 0 16,0 0-16,0 0 0,0 0 15,0 1-15,0-1 0,-21 21 16,21-21-16,-21 0 0,21 22 0,0-1 16,0-21-16,-21 22 0,21-1 0,-21 0 15,21 22-15,0-22 0,0 22 16,0-22-16,-21 21 0,21 1 0,0-1 15,0 1-15,-22-22 0,22 22 0,0-1 16,0 1-16,0-1 0,0 1 0,0-1 16,0 1-16,-21-1 0,0-20 15,0 20-15,21-21 0,-21 1 0,0-1 16,-1-21-16,1 22 0,0-22 16,0 0-16,0 0 0,0-21 0,-1 0 15,-20 21-15,21-21 0,0 0 16,0 0-16,-22-21 0,22 21 0,0-21 15,0 0-15,0-22 0,-1 22 0,22-21 16,-21 0-16,21-1 0,0 1 16,0-22-16,0 1 0,0-1 0,21 1 15,1-1-15,-1-20 0,0 20 0,0 1 16,0-1-16,0-20 0,22 20 16,-22 1-16,21 20 0,-21-20 0,22-1 15,-1 22-15,0-22 0,1 22 0,-1 0 16,0-1-16,1 1 0,-22 0 15,21 21-15,1-22 0,-1 1 16</inkml:trace>
  <inkml:trace contextRef="#ctx0" brushRef="#br0" timeOffset="11355.72">3831 5630 0,'0'0'15,"0"-21"-15,21 21 0,0-21 0,-21 0 16,22 0-16,-22 0 0,21-1 15,-21 1-15,-21 21 32,-1 0-32,1 0 15,0 21-15,-21 1 0,21-22 0,-22 21 16,22 0-16,-21 0 0,21 0 16,-1 0-16,-20 1 0,21-22 15,21 21-15,0 0 0,-21 0 0,21 0 31,0 0-31,0 1 16,21-22-16,0 0 0,0 21 16,0-21-16,22 0 0,-22 21 15,21-21-15,-21 21 0,22-21 0,-22 21 16,21-21-16,-21 21 0,1-21 0,20 22 16,-21-1-16,0-21 0,-21 21 15,0 0-15,21 0 0,-21 0 0,0 1 16,0-1-16,0 0 0,-21 0 0,0 0 15,-21 0-15,21-21 0,-22 22 16,1-1-16,21 0 0,-22-21 16,1 21-16,21-21 0,0 0 0,0 0 15,-1 0-15,22-21 32,22 0-32,-1 21 15,0 0-15,0 0 0,0-21 16,0 21-16,1 0 15,-1 0-15,-21 21 0,0 0 16,21-21-16,-21 21 0,0 0 0,0 0 16,0 1-16,0-1 0,0 0 15,-21 0-15,21 0 16,-21 0-16,-1-21 0,1 22 0,21-1 16,0 0-16,-21 0 0,0 0 15,21 0-15,0 1 16,0-1-16</inkml:trace>
  <inkml:trace contextRef="#ctx0" brushRef="#br0" timeOffset="11931.39">3958 7345 0,'0'0'0,"0"-21"16,0 0-16,0-1 15,0 1-15,0 0 16,0 0-16,21 0 0,-21 0 16,0-1-16,21 22 0,-21 22 46,0-1-46,-21 0 0,0 0 0,0 21 0,0-20 16,-22-1-16,22 21 0,0-21 16,0 0-16,-21 22 0,20-22 15,22 0-15,-21 0 0,21 0 0,0 1 16,0-1-16,0 0 0,0 0 0,21 0 16,1-21-16,-1 21 0,0 1 0,21-22 15,-21 21-15,22-21 0,-22 0 16,21 21-16,-21-21 0,1 21 0,20-21 15,-21 0-15,-21 21 0,21-21 16,-21 21-16,0 1 16,-21-22-16,0 21 0,0-21 15,0 21-15,-22-21 16,22 21-16,0-21 0,0 21 0,0-21 16,21 21-16,-22-21 0,22 22 15,0-1 1,0 0-16,0 0 15,0 0 1,22-21 0,-44 0-1,1 21 1</inkml:trace>
  <inkml:trace contextRef="#ctx0" brushRef="#br0" timeOffset="12499.92">910 9250 0,'0'-21'16,"0"0"-1,0-1 1,-21 22 0,0 0-1,0 22-15,-1-1 0,1 0 16,0 0-16,0 21 0,-21 1 15,20-1-15,1 22 0,-21-22 0,21 21 16,0 1-16,-1-22 0,22 22 16,-21-22-16,21 0 0,0 1 0,0-1 15,21 0-15,1-20 0,-1-1 16,0 0-16,0 0 0,0 0 0,22 0 16,-22-21-16,0 0 0,21 0 15,-21 0-15,22 0 0,-22 0 16,21 0-16,-21 0 0,1 0 0,-1 0 15,21-21-15,-21 0 0</inkml:trace>
  <inkml:trace contextRef="#ctx0" brushRef="#br0" timeOffset="13267.68">1333 9864 0,'0'0'0,"22"-43"0,-1 22 0,0 0 16,-21-21-16,0 21 0,0-1 16,0 1-16,0 0 0,0 0 0,-21 21 15,0 0 1,-1 0-16,1 21 0,21 0 15,-21 0-15,0 1 0,0-1 16,21 0-16,0 21 0,-21-21 16,-1 22-16,22-22 0,-21 21 0,21-21 15,-21 1-15,21 20 0,0-21 16,0 0-16,0 0 0,21 1 16,0-22-16,1 0 0,-1 0 15,0 0-15,0 0 0,0 0 0,0-22 16,22 22-16,-22-21 0,0 0 0,21 0 15,-20 0-15,-1 0 0,-21-22 16,21 22-16,0 0 0,-21-21 0,21-1 16,-21 22-16,0-21 0,0 21 15,0-22-15,0 22 0,0 0 16,0 0-16,21 21 16,-21 21-1,0 21-15,0-21 16,0 1-16,0 20 0,0-21 0,0 21 15,0-20-15,0 20 0,0 0 0,0-21 16,0 22-16,0-22 0,0 0 16,0 0-16,0 0 0,0 1 0,22-1 15,-1 0-15,0-21 16,0 0-16,0 0 0,22 0 16,-22 0-16,0-21 0,0 0 0,0 21 15,22-22-15,-22-20 16,0 21-16,0 0 0,21-22 0,-20 1 15,-1 0-15,0-1 0,21 1 0,-21-21 16,1 20-16,-1-20 0,21 20 16,-21-20-16,-21 21 0,21-22 0,-21 22 15,22-1-15,-22-20 0,0 42 16,0-22-16,0 22 0,0 0 0,0 0 16,0 0-16,0 42 15,0 0-15,0 0 16,0 0-16,0 1 0,0 20 15,0 0-15,0 1 0,0-1 0,-22 0 16,22 1-16,-21 20 0,21-21 16,-21 1-16,0-1 0,21 22 0,-21-22 15,0 0-15,21-21 0,-22 22 16,22-22-16,0 21 0,-21-21 0,21 1 16,0-1-16,0 0 0,21-21 31,-21-21-31,22 0 15,-1-1-15,0 1 16,-21 0-16,21 0 0,-21 0 16</inkml:trace>
  <inkml:trace contextRef="#ctx0" brushRef="#br0" timeOffset="13463.56">2074 9673 0,'0'0'0,"-42"0"15,21 0-15,42 0 31,0 0-15,0 0-16,0 0 16,1 0-16,-1 0 0,0-21 0,0 21 15,0 0-15,0 0 0,1-21 0,-1 21 16,0 0-16,0-21 0,0 21 16,0 0-16,1 0 0,-1 0 15,0 0-15,0 0 0</inkml:trace>
  <inkml:trace contextRef="#ctx0" brushRef="#br0" timeOffset="14215.37">2836 9525 0,'0'0'0,"0"-21"0,-21 0 0,0 21 16,0 0-16,0 0 15,-1 0-15,1 0 0,0 0 16,0 0-16,0 21 0,0 0 15,21 0-15,0 0 0,-22 1 16,1 20-16,21-21 0,0 21 0,0-20 16,-21 20-16,21 0 0,0-21 15,0 22-15,0-1 0,21-21 0,0 22 16,1-22-16,20 0 0,0 0 0,1 0 16,20 0-16,-21-21 0,22 0 15,-22 0-15,1 0 0,-1 0 0,0 0 16,1 0-16,-22 0 0,21-21 0,-21 0 15,0 0-15,22 0 0,-22 0 0,0-22 16,0 22-16,0-21 16,1-1-16,-1 1 0,0 0 0,-21-1 15,0-20-15,21 21 0,-21-1 0,0 1 16,0 0-16,0 20 0,0-20 16,0 21-16,0 0 0,0 0 0,0 42 31,0 0-16,0 21-15,0-21 0,0 1 0,0 20 16,0 0-16,0-21 0,-21 22 0,21-1 16,0 0-16,-21 1 0,0-1 15,-1 0-15,1-20 0,0 20 0,21 0 16,-21-21-16,0 22 0,21-22 16,0 0-16,-21 0 0,21 0 0,-22 1 15,22-44 16,0 1-31,22 21 16,-22-21-16,21 0 0,0 0 0,0-22 16,21 22-16,-20 0 0,20-21 15,0 21-15,1-22 0,-1 22 0,0 0 16,1 0-16,-1 21 0,-21 0 0,21 0 16,-20 0-16,-1 0 0,0 21 15,0 0-15,0 0 0,0 0 0,-21 1 16,0-1-16,0 0 0,0 21 15,0-21-15,0 1 0,0-1 0,0 21 16,-21-21-16,0 0 0,0 1 16,0-22-16,0 21 0,-1 0 0,1-21 15,0 0-15,21-21 32,0 0-32,21 21 0,0-22 15,1 1-15,-1 0 0</inkml:trace>
  <inkml:trace contextRef="#ctx0" brushRef="#br0" timeOffset="14831.02">4487 9483 0,'0'0'0,"0"-21"0,0-1 15,0 1-15,0 0 0,-21 0 16,0 0-16,21 0 15,-21-1-15,0 22 16,-1 0-16,1 0 0,0 0 16,0 0-16,21 22 0,-21-1 15,-22 0-15,22 0 0,0 0 0,0 0 16,0 1-16,0-1 0,-1 0 16,22 0-16,0 0 0,0 0 0,0 1 15,0-1-15,0 0 16,22-21-16,-1 0 0,0 0 0,0 21 15,0-21-15,0 0 0,1 0 0,-1 21 16,0-21-16,0 0 0,0 21 0,-21 1 16,21-22-16,-21 21 15,0 0-15,0 0 0,0 0 16,0 0-16,-21 1 0,0-1 16,0-21-16,0 21 0,0-21 15,-1 0-15,1 0 0,0 0 16,0 21-16,0-21 0,0 0 15,-1 0-15,1 0 16,42 0 15,-21-21-31,22 21 0,-1 0 0,0 0 16,0 0-16,0 0 0,0 0 0,1 0 16,-1 0-16,-21 21 0,0 0 15,0 0 1,0 1-16,0-1 0,0 0 0,-21 0 15,-1-21-15,1 21 0,0 0 0,0 1 16,0-1-16,0 0 0,-1 0 0,1 0 16,0-21-16,0 21 0,21 1 15,0-1-15,0 0 16,0 0-16,0 0 16,0 0-16</inkml:trace>
  <inkml:trace contextRef="#ctx0" brushRef="#br0" timeOffset="15331.76">4149 11197 0,'0'0'0,"0"-21"0,0-21 16,0 21-16,0-1 16,0 1-16,21 0 15,-42 21 17,-1 0-17,1 0-15,-21 21 0,21 0 0,0 1 16,-1-1-16,1 0 0,0 0 0,21 0 15,0 22-15,0-22 0,0 0 16,0 21-16,21-21 0,0 22 0,1-1 16,-1-21-16,21 22 0,-21-22 15,22 21-15,-1-21 0,0 22 0,1-1 16,-1-21-16,0 21 0,1-20 0,-1 20 16,-21 0-16,0-21 0,0 22 0,-21-22 15,0 21-15,0-21 0,0 22 0,0-22 16,-21 0-16,0 0 0,0 0 15,-21 1-15,20-1 0,-20 0 0,21 0 16,-21-21-16,-1 21 0,1-21 0,21 0 16,-22 0-16,1 0 0,21 0 0,0 0 15,-22 0-15,22 0 0,0-21 16,21 0-16,-21 0 0,0 0 16,21-22-16,0 22 0,0-21 0,0-1 15</inkml:trace>
  <inkml:trace contextRef="#ctx0" brushRef="#br0" timeOffset="20995.84">11282 4763 0,'0'0'0,"0"-22"0,21 1 16,-21 0-16,0 0 0,0 0 0,0 0 15,0-1-15,0 1 0,0 0 16,0 0-16,0 0 15,0 0-15,0-1 0,0 1 16,-21 21 0,0 21-1,21 1-15,0-1 0,0 0 16,0 21-16,-22 1 0,22-1 0,-21 21 16,21 1-16,0-1 0,-21 1 0,0-1 15,0 22-15,0-21 0,-1 20 16,1 1-16,0-22 0,0 22 0,-21 0 15,20-22-15,1 22 0,0-22 0,0 1 16,0-1-16,0-20 0,-1-1 0,22 0 16,0-20-16,0 20 0,0-21 0,0 0 15,22-21 1,-1 0-16,0 0 0,0 0 0,0 0 16,0-21-16,1 21 0,20-21 15,-21 0-15,0 0 0,0-1 0,22 1 16,-22-21-16,0 21 0,0 0 0,-21-22 15,0 22-15</inkml:trace>
  <inkml:trace contextRef="#ctx0" brushRef="#br0" timeOffset="21210.72">10795 5482 0,'0'0'15,"-42"0"-15,-1 0 16,22 0-16,21-21 31,21 21-31,0 0 0,22 0 0,-22-21 16,21 21-16,22-21 0,-22 0 0,22 21 15,-22-22-15,21 1 0,1 0 16,-1 21-16,1-21 0,-1-21 0,1 20 16,-22 1-16,22 0 0,-22-21 0,22 21 15</inkml:trace>
  <inkml:trace contextRef="#ctx0" brushRef="#br0" timeOffset="21770.89">11811 4593 0,'0'0'0,"-21"0"0,0 0 16,-1 21 0,22 22-16,0-22 0,0 21 15,0 1-15,0-1 0,0 21 0,0-20 16,0 20-16,0 1 0,0-22 15,0 22-15,0-1 0,0-21 0,-21 22 16,21-1-16,-21-20 0,21 20 0,0 1 16,0-1-16,-21-20 0,0 20 0,21-21 15,-21 1-15,-1-1 0,22 0 16,0-20-16,-21 20 0,21-21 0,-21 0 16,21 0-16,0 1 0,0-1 15,-21-21-15,0-21 31,21-1-31,0 1 16,0 0-16,0 0 0,0 0 0,0-22 16,0 22-16,0-21 0,0 0 0,21-1 15,0 1-15,0 0 0,0-1 0,1 1 16,-1 21-16,21-22 0,0 22 0,-20 0 16,20 0-16,0 0 0,1 21 15,-22 0-15,21 0 0,0 0 0,-20 21 16,20 0-16,-21 0 0,21 0 15,-20 22-15,-1-22 0,-21 21 0,0 1 0,21-22 16,-21 21-16,0 0 16,0-20-16,0 20 0,0 0 0,-21-21 15,0 1-15,21 20 0,-22-21 0,1 0 16,0 0-16,0-21 0,0 22 0,0-22 16,21 21-16,0-42 46,21 21-46,-21-22 16,21 22-16,0-21 0,0 0 0,0 21 16</inkml:trace>
  <inkml:trace contextRef="#ctx0" brushRef="#br0" timeOffset="22247.14">12425 5630 0,'0'0'0,"0"-21"0,21 0 0,-21 0 16,0 0-16,21 21 0,-21-21 16,0-1-16,21 22 0,0-21 0,1 21 15,-1-21-15,0 21 16,0 0-16,0 0 0,0 0 0,1 0 16,-1 21-16,0 0 0,0 1 15,0-1-15,22 0 0,-22 21 16,0-21-16,0 22 0,0-1 0,0-21 15,1 22-15,-1-1 0,-21 0 0,0-21 16,0 22-16,0-22 0,0 21 0,0-21 16,-21 1-16,-1-1 0,22 0 0,-21 0 15,0 0-15,0-21 16,0 0 0,21-21-16,0 0 15,0 0-15,0 0 0,0-1 16,0 1-16,0-21 0,21 21 15,-21-22-15,21 22 0,0-21 0,-21 0 16,21-1-16,-21 1 0,22 21 16,-1-22-16,0 22 0,-21 0 0,21 0 15,0 0-15,0 21 0,-21-21 0,22 21 16,-1 0-16,0 0 0,0 0 16,0 0-16,-21 21 15,0 0-15,21-21 16,-21 21-16,22-21 0,-22 21 15,21 0-15</inkml:trace>
  <inkml:trace contextRef="#ctx0" brushRef="#br0" timeOffset="22779.84">13716 5652 0,'0'-43'15,"0"22"-15,0 0 0,0 0 0,0 0 16,0-1-16,0 1 0,-21 21 16,0 0-16,-1 0 15,1 0-15,0 0 16,0 0-16,21 21 0,-21-21 0,0 22 16,-1-1-16,1 0 0,0 0 15,0 21-15,0-20 0,0 20 0,21-21 16,-22 21-16,1-20 0,21 20 0,-21 0 15,21-21-15,0 22 0,0-22 16,0 21-16,0-21 0,21 1 0,0-1 16,1 0-16,-1 0 0,0-21 0,0 21 15,21-21-15,-20 0 0,-1 0 0,21 0 16,-21 0-16,0 0 0,1 0 0,20-21 16,-21 21-16,0-21 0,0 0 0,1 0 15,20-1-15,-21 1 0,-21 0 16,21 0-16,0-21 0,1 20 0,-22-20 15,0 0-15,0 21 0,0-22 16,0 1-16,0 0 0,0-1 0,-22 22 16,1-21-16,0 21 0,0-1 0,0 22 15,0-21-15,-1 21 0,-20 0 16,21 0-16,0 0 0,-22 0 16,22 21-16,0-21 0,0 22 0,0-1 15,21 0-15,0 0 0,-21 0 16,21 0-16,0 1 0,0-1 0,0 0 15,0 0-15,0 0 0,0 0 16,0 1-16,21-22 16,0 0-16</inkml:trace>
  <inkml:trace contextRef="#ctx0" brushRef="#br0" timeOffset="23535.67">14224 5567 0,'0'0'0,"0"-21"15,0 0-15,0-1 0,0 1 16,0 42 15,0 1-15,0-1-16,-21 0 0,21 0 15,0 21-15,0-20 0,0 20 0,0-21 16,-21 21-16,21-20 0,-22 20 0,22-21 16,0 21-16,0-20 0,-21-1 0,21 0 15,0 0-15,-21 0 0,21 0 16,0 1-16,0-1 0,0 0 16,21-21-1,0 0-15,1 0 16,-1-21-16,0 21 0,-21-21 15,21-1-15,0 1 0,0 0 16,1 0-16,-1 0 0,0-22 0,0 22 16,0 0-16,0-21 0,-21 21 15,22-1-15,-1 1 0,-21 0 0,0 0 16,21 21-16,-21-21 0,21 21 16,-21 21-1,0 0-15,0 0 0,0 0 16,0 1-16,0-1 0,0 0 15,0 0-15,0 21 0,0-20 0,0-1 16,0 0-16,0 0 0,0 0 16,21 0-16,-21 1 0,21-22 0,-21 21 15,22-21-15,-1 0 16,0 0-16,0 0 16,0 0-16,0 0 15,1 0-15,-1-21 0,-21-1 0,21 1 16,0 21-16,0-21 0,-21-21 0,21 21 15,1-1-15,-22-20 0,0 0 0,21-1 16,-21 1-16,0 0 0,0-1 0,0 1 16,0 0-16,0 21 0,0-1 0,0-20 15,0 21-15,0 0 16,-21 21-16,-1 0 16,1 0-1,0 0 1,21 21-16,-21 0 15,21 0-15,0 0 16,0 1-16,0-1 16</inkml:trace>
  <inkml:trace contextRef="#ctx0" brushRef="#br0" timeOffset="24179.82">15579 5609 0,'0'0'0,"21"-42"15,0 21-15,-21 0 16,0-1-16,0 1 16,0 0-16,0 0 0,0 0 15,-21 21-15,0-21 0,-1 21 16,1 0-16,0 0 0,0 0 0,0 21 15,0-21-15,-1 21 0,-20 0 0,21 0 16,0-21-16,-22 21 0,22 22 16,0-22-16,-21 0 0,21 0 15,21 0-15,-22 1 0,22-1 0,0 0 16,-21-21-16,21 21 0,0 0 0,0 0 16,21 1-16,1-1 0,-1-21 15,0 21-15,0-21 0,0 21 16,0-21-16,22 0 0,-22 21 0,21-21 15,-21 0-15,1 21 0,20-21 0,-21 0 16,0 22-16,0-1 0,1-21 0,-1 0 16,0 21-16,0-21 0,0 0 0,-21 21 15,0 0 1,0 0-16,0 1 16,-21-22-1,21 21-15,-21-21 0,-21 0 0,20 21 16,1-21-16,0 21 0,-21-21 0,21 0 15,-22 21-15,22-21 0,-21 0 0,21 0 16,-22 21-16,1-21 0,21 0 0,-22 0 16,22 0-16,0 0 0,0 0 15,-21 0-15,20 0 0,1 0 16,0 0-16,0-21 16,42 21 93,0 0-109</inkml:trace>
  <inkml:trace contextRef="#ctx0" brushRef="#br0" timeOffset="136619.41">10308 4064 0,'0'-21'15,"0"0"16,0 0-15,0-1 0,0 1-1,0 0-15,0 0 32,21 21-17,-21 21 1,0 0-1,21 0-15,1 1 16,-22-1-16,0 0 0,21-21 16,0 21-16,0 0 0,-21 0 15,21 1-15,-21-1 0,21 0 0,1 0 16,-22 21-16,21-20 0,-21-1 0,21 0 16,-21 0-16,0 0 0,21-21 15,-21 21-15,21 1 0,-21-1 0,21-21 16,-21 21-16,0 0 0,0 0 15,22-21-15,-22 21 0,0 1 16,0-1 15,-22-21 1,1 0-17,0 0-15,0 0 0,0 0 0,0 0 16,-1 0-16,1 0 0,-21 0 0,21 0 15,-22 0-15,1 0 0,0 0 0,-1 0 16,1 21-16,0-21 0,-22 0 0,22 0 16,0 0-16,-1 21 0,1-21 15,0 0-15,-1 0 0,1 21 0,0-21 16,-1 0-16,22 0 0,0 0 0,-21 21 16,20-21-16,1 0 0,0 0 15,0 0 1,0 0 78,0 0-63,21 22-31,-22-22 15,1 0-15,21 21 0,-21-21 0,0 0 16,21 21-16,-21-21 16,42 0 62,0 0-78,0 0 15,0 0-15,1 0 0,20-21 0,-21 21 16,21 0-16,1 0 0,-1-21 0,0 21 16,1 0-16,-1 0 0,0-22 0,22 22 15,-22 0-15,1-21 0,-1 21 16,0 0-16,1 0 0,-1-21 0,0 21 16,1 0-16,-22-21 0,21 21 15,-21 0-15,22 0 0,-22 0 0,0 0 16,0 0-16,0 0 0,0 0 15,-42 0 17,0 0-17,0 0-15,0 0 0,-22 0 16,22 21-16,-21-21 0,21 21 16,-22-21-16,1 0 0,0 21 0,-22-21 15,22 0-15,0 22 0,-22-22 0,1 21 16,20-21-16,-20 21 0,20-21 15,1 21-15,-21-21 0,41 21 16,-20 0-16,0-21 0,21 22 0,-1-22 16,1 0-16,0 21 0,0-21 15,21 21-15,21-21 47,0 0-47,0-21 0,22 21 16,-22-21-16,21 21 0,1-22 0,-1 22 15,21-21-15,-20 21 0,20-21 16,1 21-16,-1-21 0,22 0 0,-22 21 16,-20-21-16,20 21 0,1-22 0,-22 1 15,0 21-15,1-21 0,-1 21 16,0 0-16,-20-21 0,-1 21 16,0 0-16,0 0 0,-21-21 0,21 21 15,-42 0 251,21-21-266,-21 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734E-6FE1-4FF6-AFDE-1256A488B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04E1C-C827-40C8-AB7D-57FFA7150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B92F-C430-4FDA-93CA-8FACCF11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5F37-0A68-4A33-8D4D-014DE465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7D48C-37D8-4E55-8591-96E976A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0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CE39-54C4-4A1A-A6DD-5D22178D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0844F-7EDD-493B-A525-7C8F525B7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D8D9-0ED8-4F0E-B8A7-CABAA753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36F7-74C0-494D-BA0F-583318B7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4610-85FA-4D82-A1BD-2DAE078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B7EB3-9DC7-4968-A347-9E7327ECD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A6FCE-2827-44D2-8665-226C8BA5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5CBC4-B35F-4D5B-933A-1CE27667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ED26-BF01-49E6-884D-40DA5302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35FDD-C5BE-4C4E-8E2B-7E33AB38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D39F-EA1F-48F4-9583-2E5D4EDC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31298-82CB-404B-A544-F9B5D54A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DD55C-1F96-4C26-B861-C5909961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10D8-6CEB-4783-9F48-9B75FAE5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93C4-FEE4-46DD-81C7-C43AE801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927F-9395-4D1A-8CF2-966AEF13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A952-9F2F-4FBA-AE11-C6C19E9B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0B3D-709D-4BB3-8E85-C9231DC8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C3C4-7DF8-4C4B-9111-D9CDD4E9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60D2-1B7B-43D6-BEDF-E502C764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2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16A4-CD07-461A-A7F4-9B21D64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F22C-D588-4D43-A6C2-22BA12825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94FC9-A441-442C-BD45-EC654AE35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19223-4806-4C35-B69C-F26D9F0D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C45B-8B6C-4AB4-9270-44D99A5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B3F9-3E45-4F4D-A9FE-0A95064D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4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997A-96CC-4B02-8AC8-56C084F1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A085C-9FB1-4EEF-8289-FD491B62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B9908-8C88-4229-B2BA-671BB3DF9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81C4-B8AD-4B4F-9400-8AAE50CE1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37181-A944-412B-85D9-B4ABB4F13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39C9D-7689-4E07-A744-40FC9AAE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21BBE-CEE2-4520-837D-A50A861C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5E84D-DF8F-48C4-A2CA-4F2FB608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0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D496-1991-4658-AE07-10317C13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B31FF-4268-4D8A-87B3-4B1FD794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AD08-52C5-44BC-9255-DCE206B7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C3E9F-E53F-4E55-8358-91F2B6D1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B47D0-0AC6-4C67-95B2-898A0F0A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07A98-D03E-4612-98F7-BDC0BA72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3EDA5-FD0E-4C05-B520-88E3FB1A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276C-514D-4E40-AA56-4411A2D3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1D19-777A-4498-A3A1-275FA27A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425EA-3D6B-48E8-9CDD-19BFA6F9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5F2F-44A6-4A46-BFC6-F4EDC713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43F90-F7DD-4306-93F7-32B5CBE4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41C81-8EBE-4B11-A611-2F047395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F4AD-AA26-49BB-A09B-76D7F4F0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86EA6-7482-4054-A4EC-0DD5A5455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15897-B714-425B-AD28-724F6BEC3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1DB8D-110C-45E5-BD96-DD6FAAD6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93F1-315B-40E1-8291-7EA27E6E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2E30B-673A-45B9-AD94-2D309D39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6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CEC94-643A-4C06-8EF6-B38EDE0F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FA461-4D50-4233-B373-00172060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0150C-F568-4B7D-BC71-5C0429CA3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A3A7-2234-4D3A-AF56-DA9B6EF09581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276F-436C-4D79-B90F-0BD0537B0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E7B1-47B0-44FC-84F7-8F073E9F3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5C3C-AA17-43A3-BC12-5F4E451DB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0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AE7-E974-403F-96EE-8F67C9C4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585C-50DD-4353-A4E9-4915F2A00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2A2CE9-BFF9-47F7-B214-D869C538DA58}"/>
                  </a:ext>
                </a:extLst>
              </p14:cNvPr>
              <p14:cNvContentPartPr/>
              <p14:nvPr/>
            </p14:nvContentPartPr>
            <p14:xfrm>
              <a:off x="342720" y="320040"/>
              <a:ext cx="7986240" cy="470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2A2CE9-BFF9-47F7-B214-D869C538D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10680"/>
                <a:ext cx="8004960" cy="47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79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AE7-E974-403F-96EE-8F67C9C4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585C-50DD-4353-A4E9-4915F2A00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BCE400-A660-4B41-B3F5-257C0F3B3C3A}"/>
                  </a:ext>
                </a:extLst>
              </p14:cNvPr>
              <p14:cNvContentPartPr/>
              <p14:nvPr/>
            </p14:nvContentPartPr>
            <p14:xfrm>
              <a:off x="716400" y="480240"/>
              <a:ext cx="8473680" cy="479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BCE400-A660-4B41-B3F5-257C0F3B3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470880"/>
                <a:ext cx="8492400" cy="48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0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AE7-E974-403F-96EE-8F67C9C4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585C-50DD-4353-A4E9-4915F2A00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0FC6CB-636F-4731-A890-67BABE3286C6}"/>
                  </a:ext>
                </a:extLst>
              </p14:cNvPr>
              <p14:cNvContentPartPr/>
              <p14:nvPr/>
            </p14:nvContentPartPr>
            <p14:xfrm>
              <a:off x="723960" y="983160"/>
              <a:ext cx="9586080" cy="543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0FC6CB-636F-4731-A890-67BABE3286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973800"/>
                <a:ext cx="9604800" cy="54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9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AE7-E974-403F-96EE-8F67C9C4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585C-50DD-4353-A4E9-4915F2A00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EFE8DB-563F-454A-8B6E-07440EA6BA59}"/>
                  </a:ext>
                </a:extLst>
              </p14:cNvPr>
              <p14:cNvContentPartPr/>
              <p14:nvPr/>
            </p14:nvContentPartPr>
            <p14:xfrm>
              <a:off x="91440" y="358200"/>
              <a:ext cx="957096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EFE8DB-563F-454A-8B6E-07440EA6BA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348840"/>
                <a:ext cx="95896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01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AE7-E974-403F-96EE-8F67C9C4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585C-50DD-4353-A4E9-4915F2A00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44154D-4F29-4FA3-B04D-E39B50EFAF14}"/>
                  </a:ext>
                </a:extLst>
              </p14:cNvPr>
              <p14:cNvContentPartPr/>
              <p14:nvPr/>
            </p14:nvContentPartPr>
            <p14:xfrm>
              <a:off x="68400" y="449640"/>
              <a:ext cx="9114120" cy="395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44154D-4F29-4FA3-B04D-E39B50EFAF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440280"/>
                <a:ext cx="9132840" cy="39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44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AE7-E974-403F-96EE-8F67C9C4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585C-50DD-4353-A4E9-4915F2A00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AF14B3-A15F-47EF-AB33-2AF980F3D615}"/>
                  </a:ext>
                </a:extLst>
              </p14:cNvPr>
              <p14:cNvContentPartPr/>
              <p14:nvPr/>
            </p14:nvContentPartPr>
            <p14:xfrm>
              <a:off x="419040" y="23040"/>
              <a:ext cx="9334800" cy="613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AF14B3-A15F-47EF-AB33-2AF980F3D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3680"/>
                <a:ext cx="935352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56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AE7-E974-403F-96EE-8F67C9C4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585C-50DD-4353-A4E9-4915F2A00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134C39-2C9A-474A-9ACF-061E4417B078}"/>
                  </a:ext>
                </a:extLst>
              </p14:cNvPr>
              <p14:cNvContentPartPr/>
              <p14:nvPr/>
            </p14:nvContentPartPr>
            <p14:xfrm>
              <a:off x="243720" y="144720"/>
              <a:ext cx="1181916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134C39-2C9A-474A-9ACF-061E4417B0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35360"/>
                <a:ext cx="1183788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21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AE7-E974-403F-96EE-8F67C9C4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585C-50DD-4353-A4E9-4915F2A00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56E784-DE7A-41FE-A94C-A9DC8B1DF452}"/>
                  </a:ext>
                </a:extLst>
              </p14:cNvPr>
              <p14:cNvContentPartPr/>
              <p14:nvPr/>
            </p14:nvContentPartPr>
            <p14:xfrm>
              <a:off x="807840" y="1044000"/>
              <a:ext cx="8382240" cy="486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56E784-DE7A-41FE-A94C-A9DC8B1DF4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1034640"/>
                <a:ext cx="840096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0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AE7-E974-403F-96EE-8F67C9C4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585C-50DD-4353-A4E9-4915F2A00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4E97AC-2B18-4883-AD4D-A160337F6DC0}"/>
                  </a:ext>
                </a:extLst>
              </p14:cNvPr>
              <p14:cNvContentPartPr/>
              <p14:nvPr/>
            </p14:nvContentPartPr>
            <p14:xfrm>
              <a:off x="784800" y="594360"/>
              <a:ext cx="789480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4E97AC-2B18-4883-AD4D-A160337F6D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585000"/>
                <a:ext cx="791352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22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AE7-E974-403F-96EE-8F67C9C4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585C-50DD-4353-A4E9-4915F2A00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6FA68E-D18C-40E1-A2AE-725914F04F3B}"/>
                  </a:ext>
                </a:extLst>
              </p14:cNvPr>
              <p14:cNvContentPartPr/>
              <p14:nvPr/>
            </p14:nvContentPartPr>
            <p14:xfrm>
              <a:off x="891360" y="480240"/>
              <a:ext cx="7247160" cy="53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6FA68E-D18C-40E1-A2AE-725914F04F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470880"/>
                <a:ext cx="726588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125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AE7-E974-403F-96EE-8F67C9C4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585C-50DD-4353-A4E9-4915F2A00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C32FB8-FBB7-4A92-A8B1-70948B86BC1F}"/>
                  </a:ext>
                </a:extLst>
              </p14:cNvPr>
              <p14:cNvContentPartPr/>
              <p14:nvPr/>
            </p14:nvContentPartPr>
            <p14:xfrm>
              <a:off x="198000" y="419040"/>
              <a:ext cx="544104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C32FB8-FBB7-4A92-A8B1-70948B86BC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409680"/>
                <a:ext cx="545976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30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2020-12-21T15:34:05Z</dcterms:created>
  <dcterms:modified xsi:type="dcterms:W3CDTF">2020-12-21T16:42:13Z</dcterms:modified>
</cp:coreProperties>
</file>