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6:06:56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635 0,'0'0'0,"21"0"0,-21-21 15,21 0 1,-21 0 0,0-1-16,0 1 15,0 0-15,0 0 0,0 0 16,0 0-16,0-1 16,0 1-16,0 0 0,0 0 15,-21 21 32,21 21-47,0 0 16,0 0-16,0 1 0,0-1 15,-21 21-15,21-21 0,0 22 0,-21-1 16,21 0-16,0 1 0,0-1 16,-21 21-16,21 1 0,-21-1 0,-1-20 15,22 20-15,0 1 0,-21-1 0,21-20 16,-21 20-16,21-21 0,-21 1 15,21-1-15,0 0 0,0 1 0,0-22 16,0 21-16,0-21 0,0 1 0,0-1 16,0 0-16,0 0 15,0 0-15,0-42 32,0 0-17,0 0-15,0 0 0,0-1 0,0 1 16,0 0-16,0 0 0,0 0 0,0 0 15,0-22-15,0 22 0,0 0 16</inkml:trace>
  <inkml:trace contextRef="#ctx0" brushRef="#br0" timeOffset="399.81">2730 699 0,'0'0'0,"-21"-22"0,0-20 15,0 21-15,21 0 0,0 0 0,0-1 16,0 1-16,0 0 0,0 0 0,0 0 16,21 0-16,0-1 0,0 1 15,22 0-15,-22 0 0,21 21 0,1-21 16,-1 0-16,0-1 0,1 22 16,20 0-16,-21 0 0,1 0 0,-1 0 15,0 22-15,1-1 0,-1 0 0,-21 0 16,0 21-16,1-20 0,-1 20 15,-21 0-15,0 1 0,0-1 0,-21 0 16,-1 1-16,1-1 0,-21 0 0,0 1 16,-1 20-16,1-21 15,0-20-15,20 20 0,-20 0 0,0-21 16,21 1-16,-1-1 0,1 0 16,0 0-16,0 0 0,0 0 15,42-21 32,0-21-47,-21 0 0,21 21 0,-21-21 16,21 0-16</inkml:trace>
  <inkml:trace contextRef="#ctx0" brushRef="#br0" timeOffset="19327.66">3556 1122 0,'0'0'0,"0"-21"16,0 0-16,0-1 0,0 1 16,0 0-16,0 0 15,0 0-15,0 0 0,0-1 16,-21 44 15,0-22-31,21 21 0,-22 21 16,1-21-16,0 22 0,21-1 0,-21-21 15,0 21-15,0 1 0,-1-1 16,22 0-16,0 1 0,-21-1 0,21 0 16,0 1-16,0-1 0,0-21 0,0 22 15,0-22-15,0 0 16,21 0-16,1 0 0,-1 0 0,0-21 15,0 0-15,0 0 0,0 0 0,1 0 16,-1-21-16,21 0 0,-21 0 16,0 0-16,22 0 0,-22-1 0,0-20 15,0 21-15,0-21 0,1-1 0,-1 1 16,-21 0-16,0-1 0,0 1 16,0 0-16,0-1 0,-21 1 0,-1 21 15,1-22-15,-21 22 0,21 0 0,0 21 16,-22 0-16,22 0 15,-21 0-15,-1 0 0,22 0 0,-21 21 16,21-21-16,0 21 0,-1 1 0,1-1 16,0 21-16,21-21 0,0 0 15,0 1-15,0-1 0,0 0 0,0 0 16,0 0-16,0 0 0,21 1 0,0-1 16,1-21-16,-1 21 0,0 0 15</inkml:trace>
  <inkml:trace contextRef="#ctx0" brushRef="#br0" timeOffset="20320.07">3895 1588 0,'21'21'16,"0"-21"0,0 0-16,0-21 0,0-1 15,1 1-15,-1 0 0,0 0 16,0 0-16,21-22 0,-20 22 15,-1-21-15,0 0 0,0-1 0,0 1 16,0-22-16,1 1 0,-1 21 0,0-22 16,-21 1-16,21-1 0,-21 1 15,0-1-15,0 22 0,0-1 0,0 1 16,0 0-16,0-1 0,0 22 0,0 0 16,0 0-16,0 0 15,-21 21-15,0 0 16,0 0-16,21 21 0,0 0 15,0 21-15,0-20 0,-22 20 16,22 0-16,0 1 0,-21 20 0,21-21 16,0 22-16,0-1 0,0 1 0,0-1 15,0 1-15,-21-22 0,21 22 16,0-1-16,0-20 0,0-1 0,0 0 16,0 1-16,21-22 0,-21 0 0,21 21 15,1-21-15,-1-21 0,0 22 16,0-22-16,0 0 0,22 0 15,-22 0-15,0-22 0,21 1 0,-21 0 16,22 0-16,-22 0 0,21 0 0,-21-1 16,1-20-16,-1 21 0,0-21 15,0 20-15,0-20 0,0 21 0,-21-21 16,0 20-16,0 1 0,0 0 0,0 42 31,0 0-15,0 1-16,0-1 0,-21 21 0,21-21 15,-21 22-15,21-22 0,0 0 0,0 21 16,0-21-16,0 1 0,21-1 16,-21 0-16,21 0 0,1 0 0,-1 0 15,0-21-15,0 0 0,21 0 16,-20 0-16,-1 0 0,21 0 0,-21-21 16,22 0-16,-22 0 0,0 0 15,21 0-15,-21-1 0,1 1 0,-1 0 16,0-21-16,0 21 0,-21-22 0,0 22 15,0 0-15,0 0 0,0-22 16,0 22-16,0 0 0,0 0 16,0 42-1,0 0-15,-21 0 16,21 1-16,0-1 0,0 21 16,-21-21-16,21 22 0,0-1 0,0 0 15,-21 1-15,21 20 0,0-21 16,0 22-16,0-1 0,0 1 0,0 21 15,0-22-15,0 1 0,0-1 16,0 1-16,0-1 0,0 1 0,0-1 16,21 1-16,-21-1 0,21 1 0,-21-1 15,0-21-15,0 1 0,0 20 0,0-20 16,0-1-16,0-21 0,-21 21 16,-22-20-16,22-1 0,-21 0 0,0 0 15,-1 0-15,-20-21 0,-1 0 16,1 0-16,-22 0 0,22 0 0,-22 0 0,21-21 15,-20 0-15,20 21 0,1-21 0,20 0 16,-20-1-16,21 1 16,-1 0-16,22 0 0,-21 0 0,21 0 15,21-1-15,0 1 0,0 0 0,0-21 16,0 21-16,21-22 0,0 22 0,21-21 16,-21-1-16,22 1 0</inkml:trace>
  <inkml:trace contextRef="#ctx0" brushRef="#br0" timeOffset="21292.03">5482 1185 0,'0'0'0,"0"-21"0,0-21 16,0 21 0,-21 21-1,21 21 16,0 0-31,0 0 0,0 0 0,0 1 16,0 20-16,0-21 0,0 0 0,0 22 0,0-22 16,0 0-16,0 0 0,0 0 15,0 0-15,0 1 0,0-1 16,0 0-16,0 0 16,0-42-1,0 0 1,0 0-16,0-1 15,0 1-15,0 0 0,0 0 0,0 0 16,0-22-16,0 22 0,0 0 0,0 0 16,21 0-16,0-22 0,0 22 15,1 0-15,-1 21 0,0-21 16,0 21-16,0 0 0,22 0 0,-22 0 16,0 0-16,21 21 0,-21 0 0,1 0 15,-1 1-15,0-1 0,0 21 16,0-21-16,0 22 0,-21-22 0,0 21 15,0-21-15,0 0 0,0 22 0,0-22 16,0 0-16,0 0 0,-21 0 0,21 1 16,-21-22-16,21-22 31,0 1-31,0 0 16,0 0-16,0-21 0,21 20 15,-21 1-15,21-21 0,1 0 16,-1 20-16,0-20 0,-21 0 0,42 21 15,-21-22-15,1 22 0,-1 0 0,0 0 16,0 0-16,21 21 0,-20 0 16,-1 0-16,0 0 0,0 21 0,-21 0 15,21 0-15,0 0 0,-21 0 0,0 22 16,0-1-16,0-21 0,0 22 0,0-1 16,0-21-16,0 21 0,0-20 15,0 20-15,0-21 0,-21 0 0,21 0 16,0 1-16,0-1 15,0-42 17,21-1-32,1 1 0,-1 0 15,0 0-15,-21 0 0,21-22 0</inkml:trace>
  <inkml:trace contextRef="#ctx0" brushRef="#br0" timeOffset="21683.81">6667 1037 0,'0'0'0,"22"-42"15,-22 21-15,0 42 32,0 0-32,0 0 0,-22 22 15,22-22-15,-21 21 0,21 0 0,0-20 16,-21 20-16,21 0 0,-21 1 16,21-22-16,0 21 0,0-21 15,0 22-15,0-22 0,0 0 0,0 0 16,0 0-16,21 0 0,0-21 15,0 0-15,1 0 0,-1 0 16,0 0-16,0-21 0,0 0 0,0 21 16,1-21-16,-1 0 0,-21-22 15,21 22-15,-21 0 0,21-21 0,-21-1 16,0 1-16,0 0 0,0 21 0,0-22 16,-21 1-16,0 21 0,0 0 15,-1-1-15,1 1 0,0 21 16,0 0-16,-21 0 0,20 0 0,1 0 15,0 21-15,0 1 0,21-1 16,0 0-16,-21 0 0,21 0 16,0 0-16,0 1 0,0-1 0,21 0 15,0 0-15,0 0 0,0 0 0,1-21 16,-1 0-16,0 22 0,21-22 0</inkml:trace>
  <inkml:trace contextRef="#ctx0" brushRef="#br0" timeOffset="22076.5">7112 1164 0,'0'0'0,"0"-42"16,0 21-16,0 0 15,0-1 1,21 22 0,0 0-16,0 22 0,1-1 15,-1 0-15,0 0 0,0 0 16,-21 0-16,21 1 0,0 20 0,1-21 15,-1 21-15,-21-20 0,0-1 0,0 21 16,21-21-16,-21 22 0,0-22 0,0 0 16,0 0-16,0 0 0,0 0 15,0 1-15,-21-22 0,0 0 16,-1-22 0,22 1-16,0 0 15,0 0-15,0 0 0,0-22 16,0 22-16,0-21 0,0 0 0,0 20 15,0-20-15,22 21 0,-22-21 0,21 20 16,-21 1-16,21 0 0,0 0 0,-21 0 16,21 21-16,0 0 15,1 0-15,-1 0 0,0 0 16,0 0-16,0 0 0,0 21 16,1-21-16,-1 21 0,0-21 15</inkml:trace>
  <inkml:trace contextRef="#ctx0" brushRef="#br0" timeOffset="22440.29">7959 1164 0,'0'0'0,"-22"-21"0,-20-21 16,42 21-16,-21 21 0,0 0 15,0 0 1,21 21-1,0 0-15,0 21 0,0-21 16,0 22-16,0-1 0,0 0 0,0 1 16,0-1-16,0 22 0,0-1 15,0 1-15,0 20 0,0 1 0,-22 0 16,1-1-16,21 1 0,0 0 0,-21-1 16,0 1-16,21 0 0,0-1 0,0 1 15,0 0-15,0-22 0,0 1 0,0-1 16,0-21-16,0 1 0,0-1 0,0 0 15,0-20-15,0-1 0,21-21 16,0 0-16,-21-21 16,21-1-16,-21 1 15,22-21-15,-22 0 0,0-1 16,21 1-16,0-22 0,-21 22 0,21-21 16,-21-1-16</inkml:trace>
  <inkml:trace contextRef="#ctx0" brushRef="#br0" timeOffset="22740.12">7874 1334 0,'0'0'0,"-21"-22"0,21-20 0,0 0 15,0 21-15,0-1 0,0-20 0,0 21 16,0 0-16,21 0 0,0-1 0,0 1 16,0 21-16,22-21 0,-1 21 15,-21 0-15,22 0 0,-1 0 16,-21 0-16,21 0 0,-20 21 0,20 0 15,-21 1-15,0-1 0,-21 0 0,0 21 16,0-21-16,0 1 0,0 20 16,-21-21-16,0 0 0,-21 22 0,-1-22 15,1 0-15,0 0 0,-1 21 0,1-20 16,21-22-16,-22 21 0,1 0 0,21-21 16,0 0-16,21 21 0,21-21 31,21-21-31,-21 21 15,22-21-15,-22 0 0</inkml:trace>
  <inkml:trace contextRef="#ctx0" brushRef="#br0" timeOffset="23652.08">8403 910 0,'0'0'0,"0"-21"0,21 0 0,-21 0 16,21-22-16,-21 22 0,0 0 15,0-21-15,0 21 0,0-22 0,0 22 16,0 0-16,0 0 0,0 0 0,0-1 16,0 1-16,0 0 0,-21 42 46,21 22-46,0-22 0,0 21 0,0 0 16,0 1-16,0 20 0,0-20 16,-21 20-16,21 1 0,0-1 0,0 1 15,0-1-15,-21-21 0,21 22 0,-21-22 16,21 1-16,-21-1 0,21 0 0,0-21 16,0 22-16,0-22 0,0 0 15,0 0-15,0-42 31,0 0-31,0 0 16,0 0-16,0-1 0,21 1 0,-21-21 16,21 21-16,-21-22 0,0 1 15,21 21-15,0-21 0,0 20 0,-21-20 16,22 21-16,-22 0 0,21 0 0,0 21 16,0 0-1,-21 21-15,21-21 0,-21 21 16,0 21-16,0-21 0,0 1 0,0-1 15,21 21-15,-21-21 0,0 0 0,22 1 16,-22-1-16,0 0 0,21 0 16,0 0-16,-21 0 0,21-21 0,0 0 15,0 0-15,1 0 0,-1 0 16,0 0-16,0 0 0,0 0 0,0-21 16,1 0-16,-1 21 0,0-21 0,0 0 15,0 0-15,0-22 0,-21 22 16,0 0-16,22-21 0,-22 20 0,0-20 15,0 21-15,0 0 0,0 0 0,0-1 16,0 1-16,0 42 31,0 1-31,0-1 0,0 0 0,-22 0 16,22 0-16,0 22 0,0-22 0,0 0 16,0 21-16,0-21 0,0 1 0,0-1 15,0 0-15,0 0 16,0 0-16,0 0 0,0 1 15,22-22-15,-1 0 16,-21-22-16,21 1 16,0 0-16,-21 0 0,21 0 0</inkml:trace>
  <inkml:trace contextRef="#ctx0" brushRef="#br0" timeOffset="23984.4">9123 635 0,'0'0'0,"-21"0"0,-43 0 16,43 21-16,0 0 0,21 1 16,-21-1-16,21 0 0,0 0 15,0 0-15,21-21 16,0 21-16,0-21 0,0 0 0,0 0 16,1 0-16,-1 0 0,0-21 15,0 21-15,0-21 0,0 0 0,1 21 16,-22-21-16,0 0 0,0-1 0,0 1 15,0 0-15,0 0 0,-22 0 16,1 0-16,0 21 0,0 0 16,0-22-16,0 22 0,-1 0 0,1 0 15,0 0-15,0 22 0,0-22 16,0 21-16,-1 0 0,1 0 0,21 21 16,-21-20-16,21-1 0,0 21 15,0-21-15,0 22 0,0-22 0,21 0 16,0 21-16,1-21 0,-1 1 0,0-1 15</inkml:trace>
  <inkml:trace contextRef="#ctx0" brushRef="#br0" timeOffset="24399.7">9652 1101 0,'0'0'0,"21"0"0,-21-21 0,0-1 16,0 1-1,-21 0-15,0 21 0,0 0 0,-1 0 16,1 0-16,0 0 0,0 0 0,0 0 16,-22 0-16,22 21 0,0-21 0,21 21 15,-21 1-15,21-1 0,0 0 16,0 0-16,0 0 0,0 0 16,0 1-16,0-1 0,21 0 0,0 0 15,0 0-15,1 0 16,-1-21-16,0 22 0,0-1 0,0 0 15,0-21-15,1 21 0,-1 0 16,-21 0-16,0 1 16,0-1-16,-21-21 15,-1 0-15,-20 21 0,21-21 0,0 0 16,-22 0-16,22 0 0,-21 0 16,21 0-16,0 0 0,-22 0 0,22 0 15,0 0-15,21-21 0,-21 21 16,21-21-16,0-1 15,21 22 1,0 0-16,0-21 0,0 0 16,1 21-16,20-21 0</inkml:trace>
  <inkml:trace contextRef="#ctx0" brushRef="#br0" timeOffset="25119.3">9927 1101 0,'0'0'0,"0"-21"15,0-1-15,-21 22 16,0 22 0,21-1-16,0 0 15,0 0-15,0 0 16,0 22-16,0-22 0,0 0 0,0 0 16,0 0-16,0 0 0,0 1 15,0 20-15,0-21 0,0 0 16,0 0-16,0 1 0,0-1 15,-21 0-15,-1-21 32,22-21-17,0 0-15,0-1 0,0 1 16,0 0-16,0-21 0,0 21 0,0-22 16,22 22-16,-1-21 0,0 21 15,0-22-15,0 22 0,0 0 0,1 0 16,-1 0-16,0-1 0,0 1 0,0 21 15,0 0-15,1 0 0,-1 0 16,0 0-16,0 21 0,0 1 16,0-1-16,1 0 0,-1 21 0,0-21 15,0 1-15,0 20 0,-21-21 0,0 21 16,21-20-16,-21-1 0,0 21 0,0-21 16,0 0-16,0 1 0,0-1 0,0 0 15,0 0-15,0 0 16,-21-21-1,0 0-15,21-21 16,0 0-16,0 0 0,0 0 16,0-22-16,0 22 0,0 0 15,0-21-15,0-1 0,21 1 16,0 21-16,1-22 0,-1 1 0,0 0 16,0-1-16,0 22 0,22 0 0,-22 0 15,0 0-15,21 21 0,-21 0 0,1 0 16,20 0-16,-21 0 0,21 21 15,-20 0-15,-1 21 0,0-20 0,0 20 16,0-21-16,0 21 0,-21 1 0,0-1 16,0 0-16,0 1 0,0-22 0,0 21 15,0-21-15,0 22 0,-21-22 16,0 21-16,0-21 0,21 1 0,-21-1 16,0-21-16,21 21 0,-22-21 0,1 0 31,0-21-16,21 0-15</inkml:trace>
  <inkml:trace contextRef="#ctx0" brushRef="#br0" timeOffset="26029.56">3048 2117 0,'0'0'0,"0"-21"47,21 21 0,0 0-31,0 0-16,1 0 0,-1 0 0,0 0 15,21 0-15,-21 0 0,22 0 16,-1 0-16,0 0 0,1 0 0,20 0 15,1 0-15,-1 0 0,1 0 16,-1 0-16,22 0 0,0 0 0,-1 0 16,22 0-16,-21 0 0,42 0 15,-21 0-15,21 0 0,0 0 0,0 0 16,0 0-16,0 0 0,21 0 0,0 0 16,-21-22-16,21 22 0,0 0 0,22 0 15,-1 0-15,0 0 0,1-21 16,20 21-16,-21 0 0,22 0 0,-1 0 15,1 0-15,-1-21 0,1 21 0,-1 0 16,22 0-16,-21 0 0,-1-21 0,1 21 16,-22 0-16,0 0 0,22 0 15,-43-21-15,21 21 0,-21 0 16,1 0-16,-22 0 0,0-21 0,-43 21 16,22 0-16,-42-22 0,-1 22 0,-21 0 15,1 0-15,-22 0 0,0 0 0,-42 0 31,0 0-31,0 0 0,-1 0 16,-20 0-16,21 0 0,-21 0 0,-1 0 16,1 0-16,0 22 0,-1-22 0</inkml:trace>
  <inkml:trace contextRef="#ctx0" brushRef="#br0" timeOffset="27052.61">2921 2371 0,'21'0'63,"0"0"-63,0 0 15,1 0-15,-1 0 0,0 0 16,0 0-16,21 0 16,-20 0-16,-1 21 0,21-21 0,0 0 15,1 0-15,-1 0 0,22 0 0,-1 0 16,1 0-16,-1 0 0,22 0 15,-1 0-15,1 0 0,0 0 16,-1 0-16,22 0 0,0 0 0,0 0 16,21 0-16,0 0 0,0 0 0,21 0 15,0 0-15,0 0 0,1 0 16,20 0-16,0 0 0,1 0 0,-1 0 16,0 0-16,22 0 0,-22 0 0,22 0 15,-1 0-15,1 0 0,-1 0 0,1 0 16,-1 0-16,1 0 0,-22 0 15,21 0-15,1 0 0,-1 0 0,-20 0 16,20 0-16,-20 0 0,-1 0 0,0 0 16,1 0-16,-22 0 0,21 0 15,-21 0-15,-21 0 0,0 0 0,0 0 16,0-21-16,-21 21 0,0 0 16,0 0-16,-22 0 0,1 0 0,-21-21 15,-1 21-15,-21 0 0,1 0 0,-1 0 16,-21 0-16,-21-22 15,-21 22 1,0 0-16,0 0 16,0 0-16,-1 0 0,1 0 0,0 0 15,0 0-15,0 0 0,0 0 0,-1 0 16</inkml:trace>
  <inkml:trace contextRef="#ctx0" brushRef="#br0" timeOffset="27196.04">11218 2455 0,'-21'0'0,"0"0"16</inkml:trace>
  <inkml:trace contextRef="#ctx0" brushRef="#br0" timeOffset="39104.5">1079 3429 0,'0'0'0,"-21"0"0,42 0 109,1-21-93,-22 0 0,21 21-16,-21-21 0,-21 21 31,-1 0-31,1 0 15,0 0-15,0 0 16,21 21-16,-21 0 0,21 0 0,0 0 16,-21 0-16,21 1 0,-22-1 0,22 0 15,0 0-15,0 0 0,0 0 16,0 1-16,0-1 0,0 0 0,0 0 16,22-21-1,-1 0-15,0 0 16,0 0-16,0 0 0</inkml:trace>
  <inkml:trace contextRef="#ctx0" brushRef="#br0" timeOffset="39535.85">1333 3450 0,'0'0'0,"-42"0"15,21 0-15,0 0 0,0 0 32,-1 0-32,22 21 0,0-42 62,0 0-62,22 0 16,-22 0-1,0 0 1,0-1-16,-22 22 31,1 0-15,21 22-16,0-1 16,0 0-16,-21 0 0,21 0 15,0 0-15,0 22 0,-21-22 16,21 0-16,0 0 0,0 0 15,0 1-15,0-1 0,0 0 16,21-21 0,0 0-16,0 0 0,1 0 15,-1 0-15</inkml:trace>
  <inkml:trace contextRef="#ctx0" brushRef="#br0" timeOffset="40324.37">2053 3239 0,'0'0'15,"-21"0"1,21 21-16,0 0 15,-21 0-15,21 0 0,0 0 16,0 1-16,21-22 0,0 0 16,0 0-16,0 0 15,1 0-15,-1 0 0,21 0 0,0 0 16,1 0-16,-22-22 0,21 1 16,1 21-16,-1-21 0,-21 0 0,0 0 15,0 0-15,1-1 0,-22 1 0,21 0 16,-21 0-16,0 0 15,0 0-15,-21 21 0,-1 0 0,22-22 16,-21 22-16,0 0 0,0 0 0,0 0 16,0 22-16,-1-22 15,22 21-15,0 21 0,-21-21 0,21 22 16,-21-1-16,21 0 0,-21 1 16,21-1-16,0 0 0,0 1 15,0 20-15,0-21 0,0 1 0,0 20 16,0-20-16,0-1 0,0 21 15,0-20-15,0-1 0,0 22 0,0-22 16,0 0-16,0 1 0,0-1 0,0 0 16,0 1-16,0-22 0,0 21 15,-21-21-15,0 0 0,-1 1 0,1-22 16,0 0-16,0 21 0,0-21 0,-22 0 16,22 0-16,-21-21 0,21-1 15,-22 1-15,1 0 0,21 0 0,-21 0 16,20-22-16,-20 1 0,21 21 15,0-21-15,-22-1 0,22 22 16,21-21-16,-21 21 0,21-1 0,0 1 16,0 0-16,0 0 0,0 0 15,21 0-15,0 21 0,1 0 16,-1-22-16,0 22 0,21 0 0,-21-21 16,22 0-16,-1 21 0</inkml:trace>
  <inkml:trace contextRef="#ctx0" brushRef="#br0" timeOffset="40848.58">2646 3344 0,'0'0'0,"0"-21"0,0-21 0,0 21 16,0 0-16,0-1 0,0 1 16,0 0-16,-21 21 15,21 21-15,0 0 16,0 22-16,-22-1 0,22-21 15,0 43-15,0-22 0,0 0 0,0 1 16,0 20-16,0-20 0,0 20 16,0-21-16,0 1 0,-21 20 0,21-20 15,-21-1-15,21 0 0,0 1 0,-21-1 16,21 0-16,-21 1 0,21-22 16,0 0-16,0 0 0,-21 0 0,21 0 15,-22-21-15,1-21 31,21 0-31,0 0 16,0-21-16,0 20 0,0-20 0,0 0 16,0 21-16,21-22 0,1 1 15,-22 21-15,42-22 0,-21 22 0,0-21 16,0 21-16,22 0 0,-22 21 0,0-22 16,21 22-16,-20 0 0,-1 0 15,0 0-15,0 22 0,0-1 0,0 0 16,-21 0-16,0 0 0,0 0 0,0 22 15,0-22-15,0 21 0,0 1 16,0-1-16,0-21 0,-21 21 16,0 1-16,0-22 0,21 21 0,-21-21 15,21 1-15,-21-1 0,21 0 16,0-42 0,21 0-1,0-1-15,0 1 0,0 0 0,0 0 16</inkml:trace>
  <inkml:trace contextRef="#ctx0" brushRef="#br0" timeOffset="41172.4">3069 3937 0,'0'21'0,"21"-21"16,0 0-1,1 0-15,-1 0 16,0 0-16,0-21 0,0 21 15,0-21-15,1 0 0,-1 0 16,0 21-16,-21-22 0,0 1 16,0 0-16,0 0 15,-21 21-15,0 0 16,-22 0-16,22 0 0,0 21 0,0 0 16,0-21-16,-1 43 15,1-22-15,0 0 0,0 21 0,21-21 16,-21 22-16,21-1 0,0-21 0,0 22 15,0-22-15,0 21 0,0-21 0,21 0 16,0 1-16,0-22 0,22 0 16,-22 0-16,21 0 0,-21 0 0,22 0 15,-1 0-15,0-22 0,1 1 0,-1 0 16</inkml:trace>
  <inkml:trace contextRef="#ctx0" brushRef="#br0" timeOffset="41844.26">5440 3831 0,'0'0'0,"84"-63"15,-62 20-15,-1 22 0,0 0 16,-21 0-16,0 0 0,0 0 0,0-1 15,0 1-15,0 0 0,-21 21 16,0 0-16,-1 0 0,-20 0 16,21 0-16,-21 0 0,20 0 0,-20 21 15,0 0-15,21 22 0,-22-22 0,22 21 16,-21 1-16,21-22 0,-1 42 16,1-20-16,0-1 0,0 0 15,21 1-15,0-1 0,0 0 0,0 1 16,0-1-16,21-21 0,0 0 0,0 0 15,22 1-15,-22-22 0,21 0 16,1 0-16,-1 0 0,0 0 0,1-22 16,-1 22-16,0-42 0,1 21 0,-1 0 15,0-22-15,1 22 0,-22-21 0,21 0 16,-21 20-16,-21-20 0,0 0 16,0-1-16,0 22 0,-21-21 0,0 0 15,0-1-15,-22 22 0,1-21 0,0-1 16,-1 22-16,-20 0 0,21 21 15,-1 0-15,1 0 0,0 0 16,-1 0-16,1 0 0,0 21 0,20 0 16,1 1-16,0 20 0,21-21 0,0 21 15,0-20-15,0 20 0,0-21 0,0 21 16,21-20-16,0-1 0,1 0 16,-1 0-16,21 0 0,0 0 0,-20-21 15,20 0-15,0 0 0,22 0 0,-22-21 16</inkml:trace>
  <inkml:trace contextRef="#ctx0" brushRef="#br0" timeOffset="42736.28">6286 3344 0,'0'0'0,"0"-63"16,0-64-16,-21 85 16,0 20-16,0 1 0,0 0 15,0 0-15,-1 21 0,1 0 16,21 21-16,0 0 0,-21 22 0,0-1 15,21 0-15,0 1 0,0 20 0,0 1 16,-21-1-16,21 1 0,0-1 16,-21 1-16,21-1 0,-22 1 0,22-22 15,0 21-15,0 1 0,-21-1 0,21-20 16,-21-1-16,21 0 0,0 1 16,-21-1-16,21-21 0,0 0 0,0 1 15,0-44 16,0 1-31,-21 0 0,21 0 0,0-21 16,0 20-16,0-20 0,0 0 16,0 21-16,21-22 0,0 1 0,0 21 15,0-22-15,1 22 0,-1 0 0,0 0 16,21 0-16,-21 21 0,1 0 0,-1 0 16,21 0-16,-21 0 0,0 0 15,1 21-15,-1 0 0,0 0 0,-21 0 16,21 1-16,-21-1 0,0 0 0,0 21 15,0-21-15,-21 22 0,0-22 0,0 21 16,-22-21-16,22 22 16,-21-22-16,21 21 0,-22-21 0,1 1 15,21-1-15,-22 0 0,22-21 0,0 21 16,0-21-16,0 0 0,0 0 16,21 21-16,21-21 15,0 0 1,21 0-16,-21 0 0,22 0 0,-22 0 15,21-21-15,1 21 0,-1-21 0,0 21 16,1-21-16,-1 0 0,21-1 16,-20 1-16,-1 0 0,0 0 0,22 0 15,-22-22-15,-21 22 0,22 0 16,-22 0-16,21-21 0,-21 20 0,-21 1 16,0 0-16,22 0 0,-22-21 0,0 20 15,0 1-15,0 0 0,0 0 16,0 0-16,-22 21 15,1 0-15,0 21 16,0 0-16,21 0 0,0 0 16,0 22-16,0-1 0,-21 0 15,21 1-15,0 20 0,0 1 0,0-1 16,0 1-16,0 20 0,0 1 0,0 0 16,0 21-16,0-22 0,0 22 0,0 21 15,-21-21-15,21 0 0,-22-22 0,1 22 16,0-21-16,0 0 0,0-22 15,0 22-15,-1-43 0,1 0 16,0 1-16,21-1 0,-21-21 0,0 0 16,0-21-16,-1 0 0,1 0 15,0 0-15,0 0 0,21-21 0,-21 0 16,21 0-16,-21 0 0,21 0 0,0-1 16,0-20-16,0 21 0,0-21 0,0-1 15,0 22-15,0-21 0,0-22 0,0 22 16,0 0-16,0-22 0,0 1 15</inkml:trace>
  <inkml:trace contextRef="#ctx0" brushRef="#br0" timeOffset="42936.16">6773 3704 0,'0'0'0,"-21"0"16,0 0-1,42 0 32,0 0-31,0 0-16,1 0 0,-1 0 0,0 0 16</inkml:trace>
  <inkml:trace contextRef="#ctx0" brushRef="#br0" timeOffset="43259.99">7070 3937 0,'0'0'0,"0"21"0,21-21 15,0 0-15,0-21 16,0 21-16,0-21 0,-21 0 16,22 21-16,-1-21 0,-21-1 0,0 1 15,0 0 1,0 0-16,0 0 0,0 0 15,-21 21-15,-1 0 16,1 0-16,-21 0 0,21 0 0,0 21 16,-1 0-16,1 0 0,0 0 15,0 0-15,21 1 0,0 20 0,0-21 16,0 21-16,0-20 0,0-1 0,0 21 16,0-21-16,0 0 0,0 1 0,21-1 15,0 0-15,0-21 0,1 0 16,-1 0-16,0 0 0,0 0 15,0 0-15,0 0 0,1 0 0,20-21 16,-21 0-16,0-1 0</inkml:trace>
  <inkml:trace contextRef="#ctx0" brushRef="#br0" timeOffset="43783.8">7705 3768 0,'0'-21'15,"0"42"-15,0-64 0,0 22 0,0 0 0,-22 21 31,1 0-31,0 0 0,21 21 0,-21 0 16,0 1-16,0-1 0,-1 0 16,1 21-16,0 1 0,0-22 0,21 21 15,0 0-15,-21 1 0,21-22 0,0 21 16,0-21-16,0 22 0,0-22 16,0 0-16,21 0 0,0 0 15,0-21-15,0 0 0,1 0 0,-1 0 16,21 0-16,0 0 0,1 0 0,-1-21 15,0 0-15,1 0 0,-1 0 0,0-22 16,1 22-16,-1-21 0,0 0 0,-20-1 16,20 1-16,-21-22 0,0 22 15,0-21-15,1-1 0,-1-21 0,0 22 16,0-22-16,-21 22 0,0-22 16,21 22-16,-21 20 0,0-20 0,21 20 15,-21 22-15,0 0 0,0 0 0,0 42 31,-21 0-31,0 22 0,0-1 16,0 0-16,0 22 0,21-1 0,-22 1 16,1-1-16,0 1 0,0-1 15,0 1-15,0-1 0,21-20 0,0 20 16,-22 1-16,22-22 0,0 21 0,0-20 16,0-1-16,0 0 0,0-20 0,0-1 15,0 21-15,22-42 0,-1 21 16,-21 0-16,21-21 0,0 0 0,0 0 15,0 0-15,1-21 0,-1 0 16,0 0-16,0 0 0,0 0 0,0-22 16,1 22-16,-1-21 0,-21-1 0,21 22 15,0-21-15</inkml:trace>
  <inkml:trace contextRef="#ctx0" brushRef="#br0" timeOffset="43979.79">8086 3641 0,'-43'0'0,"86"0"0,-107 0 0,43 21 0,0-21 16,21 21-16,21-21 16,0 0-1,21 0-15,-20 0 0,20 0 0,0 0 16,1 0-16,-22-21 0,21 21 16,0-21-16,-20 21 0,20 0 0,-21 0 15,0-21-15,0 21 0,1 0 0,-22-22 16,21 22-16,-21-21 0</inkml:trace>
  <inkml:trace contextRef="#ctx0" brushRef="#br0" timeOffset="45611.85">10329 4128 0,'0'0'0,"-21"0"0,-21 21 0,21-21 15,-1 0-15,1 0 0,0 21 16,21-42-1,0 0 1,0-1-16,21 22 0,0-42 0,1 21 16,20 0-16,-21-22 0,21 1 0,1 21 15,-1-21-15,0-22 0,1 22 16,-1-1-16,0-20 0,1 21 0,-22-22 16,21 22-16,-21-22 0,22 22 0,-43 0 15,0-1-15,0 22 0,0 0 0,0 0 16,-21 21-16,-1 0 15,1 0-15,0 0 0,-21 0 0,21 21 16,-1 0-16,-20 0 0,21 0 0,0 22 16,21-22-16,0 0 0,0 21 15,0-20-15,0 20 0,0 0 0,21-21 16,0 22-16,0-1 0,0-21 16,1 22-16,20-22 0,-21 21 0,0-21 15,0 22-15,-21-22 0,0 21 0,0-21 16,0 0-16,0 1 0,0-1 0,0 0 15,0 0-15,-21 0 0,-21-21 0,21 0 16,0 21-16,-1-21 0,-20 0 16,0 0-16,21 0 0,-22-21 0,22 0 15,-21 0-15,21 0 0,-22 0 0,22-22 16,0 1-16,0 21 0,0-22 0,-1 1 16,22 0-16,-21-22 15,21 22-15,-21 0 0,21-22 0,0 22 16,0 21-16,0-22 0,0 22 0,0 0 15,0 0-15,0 42 16,21 0-16,-21 21 16,21 1-16,-21-22 0,0 21 0,22 1 15,-1 20-15,-21-21 0,21 1 0,0-1 16,-21 22-16,21-22 0,0 0 0,1 1 16,-1-22-16,0 21 0,21-21 0,-21 0 15,22 1-15,-22-1 16,21-21-16,1 0 0,-1 0 0,0 0 15,1-21-15,-1 21 0,0-22 0,22 1 16,-22-21-16,22 21 0,-22-22 0,21 1 16,-20 0-16,-1-1 0,0 1 0,1-21 15,-1-1-15,-21 1 0,0-1 16,1-21-16,-1 22 0,-21-22 0,0 22 16,0-1-16,0 1 0,0 20 0,0 1 15,0 0-15,-21-1 0,21 22 0,-22 0 16,1 21-16,0 0 0,0 21 15,21 0-15,0 1 0,-21 20 16,0 0-16,21 22 0,-22-1 0,22 1 16,-21-1-16,21 1 0,0 20 0,0-20 15,-21-1-15,0 1 0,21-1 16,-21 1-16,21-1 0,0-20 16,0 20-16,-21-20 0,21-1 0,0 0 15,-22-21-15,22 1 0,0-1 0,0 0 16,22-42-1,-1 0-15,-21-1 16,21 1-16,0-21 0,0 21 16,-21-22-16,21 1 0,1 21 0,-1-21 15,0-1-15,0 22 0,-21-21 0,21 21 16,0-1-16,1 22 0,-22-21 0,21 21 16,0 0-16,-21 21 15,0 1 1,0-1-16,0 0 0,0 0 0,0 0 15,0 22-15,0-22 0,0 0 0,0 0 16,21 21-16,-21-20 0,0-1 0,0 0 16,21 0-16,0 0 0,1 0 0,-1-21 15,0 0-15,0 0 16,0 0-16,0 0 0,22 0 0,-22 0 16,0 0-16,21-21 0,-20 0 0,-1 0 15,21 0-15,-21-22 0,0 22 0,22 0 16,-22-21-16,0 21 0,0-1 0,0-20 15,-21 21-15,22-21 0,-22 20 0,21 1 16,-21 0-16,0 0 16,0 0-16,-21 21 31,21 21-31,-22 0 0,1-21 0,21 21 16,0 0-16,-21 22 0,0-22 0,21 0 15,0 0-15,0 22 0,0-22 16,0 0-16,0 0 0,0 21 0,0-20 15,0-1-15,0 0 0,21 0 16,0-21-16,0 0 0,1 0 0,-1 0 16,0 0-16,0 0 0,0 0 15,0 0-15,22-21 0,-22 0 0,0 0 16,0-1-16,0 1 0,1 0 16,-1 0-16,0 0 0,0-22 0,-21 22 15,0-21-15,0 0 0,0-1 0,0 1 16,0 21-16,0-22 0,0 1 0,-21 21 15,0 0-15,0 21 0,-1 0 16,-20 0-16,21 0 0,0 0 0,-22 0 16,22 0-16,-21 21 0,21 21 0,-22-21 15,22 1-15,0-1 0,0 21 0,21-21 16,0 0-16,-21 22 0,21-22 0,0 0 16,0 0-16,0 0 0,0 1 15,0-1-15,21 0 16,0-21-16,0 0 0,22 0 15,-22 0-15</inkml:trace>
  <inkml:trace contextRef="#ctx0" brushRef="#br0" timeOffset="47183.74">12721 3641 0,'0'0'0,"0"-21"0,21-1 16,-21 44 15,0-1-15,0 0-16,0 21 0,0-21 15,0 1-15,-21 20 0,0-21 0,21 21 16,-21-20-16,21-1 0,-21 21 16,21-21-16,-22 0 0,22 1 15,0-1-15,0 0 0,0 0 0,-21-21 16,21-21-1,0 0 1,21 0-16,-21-1 16,22-20-16,-1 21 0,-21 0 0,21 0 15,0-22-15,0 22 0,-21 0 0,21 0 16,1 0-16,-22-1 0,21 22 16,0 0-16,-21 22 31,0-1-31,0 0 0,0 0 0,0 21 15,0-20-15,0-1 0,0 0 16,0 21-16,0-21 0,0 1 0,0-1 16,21 0-16,0 0 0,0 0 0,1-21 15,-1 0-15,0 21 0,0-21 16,0 0-16,0 0 0,1 0 0,20-21 16,-21 21-16,21-21 0,-20 0 0,20 0 15,-21 0-15,21-22 0,-20 22 0,-1 0 16,0-21-16,0 20 0,0-20 0,0 0 15,-21-1-15,22 22 0,-22-21 16,0 0-16,0 20 0,0 1 0,0 0 16,0 0-16,-22 42 31,22 0-31,-21 0 16,21 22-16,-21-22 0,0 21 0,21-21 15,0 22-15,-21-1 0,21-21 0,0 22 16,0-22-16,0 21 0,0-21 0,0 0 15,0 1-15,0-1 0,21 0 0,0 0 16,0-21-16,0 0 0,1 0 16,-1 0-16,0 0 0,0 0 0,0-21 15,22 0-15,-22 0 0,0-1 0,21 1 16,-21 0-16,1 0 0,20 0 16,-21 0-16,0-22 0,0 22 0,1-21 0,-1 21 15,0-22-15,-21 22 0,0 0 16,0 0-16,0 0 0,0-1 15,-21 22 1,21 22-16,-21-1 16,-1 0-16,22 0 0,0 0 0,-21 0 15,21 22-15,-21-22 0,21 21 0,0-21 16,0 1-16,0 20 0,0-21 16,0 0-16,0 0 0,0 1 0,21-1 15,0 0-15,1-21 0,-1 0 0,0 0 16,21 0-16,-21 0 0,22 0 15,-22 0-15,21-21 0,1 21 0,-22-21 16,21-1-16,-21 1 0,22 0 16,-22 0-16,21 0 0,-21-22 0,0 22 15,-21 0-15,22-21 0,-22 21 0,21-22 16,-21 22-16,0 0 0,0 0 0,0 0 16,-21 42-1,-1-21 1,22 21-16,0 0 0,-21 0 0,0 22 15,0-22-15,21 0 0,0 0 0,-21 21 16,0-20-16,21-1 0,-22 0 0,1 0 16,21 0-16,0 0 0,0 1 15,0-1-15,-21 0 16,21-42 0,0 0-1,21-1-15,0 1 0,-21 0 0,22 0 16,-1 0-16,0 0 0,0-22 0,0 22 15,0-21-15,1 21 0,-1-1 0,21-20 16,-21 21-16,0 0 0,1 0 16,20-1-16,-21 22 0,0 0 0,0 0 15,1 0-15,-1 22 0,-21-1 16,21 0-16,-21 0 0,0 0 0,0 0 16,0 22-16,0-22 0,0 0 15,0 0-15,0 0 0,0 1 16,0 20-16,-21-21 0,21 0 0,-21 0 15,-1-21-15,22 22 0,0-1 0,-21-21 16,21 21-16,0-42 31,0 0-31,21 21 0,1-22 16,-1 1-16,0 0 0</inkml:trace>
  <inkml:trace contextRef="#ctx0" brushRef="#br0" timeOffset="47828.77">15261 3683 0,'0'0'0,"21"-63"16,-21 41-16,0 1 15,0 0-15,-21 0 16,0 21-16,0 0 0,-22 0 16,22 0-16,-21 0 0,21 0 0,-22 21 15,22 0-15,-21 0 0,0 1 0,20-1 16,-20 0-16,21 0 0,0 21 0,0-20 15,-1-1-15,22 21 0,-21-21 16,21 0-16,0 1 0,0-1 0,0 0 16,0 0-16,21-21 0,1 0 15,-1 21-15,0-21 0,21 0 0,-21 0 16,22 0-16,-22-21 0,21 21 0,-21-21 16,22 0-16,-22 0 0,0 21 0,21-22 15,-20 1-15,-1 0 0,0-21 16,0 21-16,0-1 0,-21 1 0,21 0 15,-21 0-15,22 0 0,-22 0 0,0-1 16,0 1-16,0 42 31,-22 1-31,1-1 0,0 0 16,21 21-16,-21-21 0,0 22 0,0-1 16,-1 0-16,1 22 0,0-22 0,0 22 15,0-1-15,0 1 0,-1-1 0,1 1 16,0-1-16,0 1 0,21 20 15,-21 1-15,21-21 0,-21 20 0,21 22 16,0-21-16,0-1 0,0 1 0,0 21 16,0-21-16,0-1 0,21 1 0,0 0 15,-21-1-15,21 1 0,0-22 0,0 1 16,1-1-16,-22 1 0,0-22 0,21 1 16,-21-1-16,0-21 0,0 21 0,-21-20 15,-1-22-15,1 21 0,0-21 16,-21 0-16,21 0 15,-22 0-15,1-21 0,0-1 0,-1 1 16,1 0-16,0 0 0,-1 0 0,1 0 16,0-1-16,20 1 0,-20-21 0,21 21 15,-21-22-15,20 1 0,1 21 0,0-21 16,0-1-16,21-20 0,0 20 0,0 1 16,0-21-16,0-1 0,0 22 0,0-22 15</inkml:trace>
  <inkml:trace contextRef="#ctx0" brushRef="#br0" timeOffset="48055.64">13928 3196 0,'-22'-21'0,"44"42"0,-65-63 0,22 42 16,0 0-16,0-21 0,0 21 0,-1 0 15,1 0-15,21-21 0,-21 21 32,21 21-1,21-21-31,0 0 0</inkml:trace>
  <inkml:trace contextRef="#ctx0" brushRef="#br0" timeOffset="48993.61">17505 3789 0,'0'0'0,"-21"0"0,-1 21 0,1 0 15,42-21 1,1 0-16,-1-21 0,21 0 16,-21 0-16,0 21 0,22-21 15,-22-1-15,0-20 0,21 21 0,-42 0 16,22-22-16,-22 22 0,0-21 0,0 21 15,0-22-15,0 1 0,-22 0 0,-20 21 16,21-22-16,-21 22 0,-1 0 16,1 0-16,-22 21 0,22 0 0,0 0 15,-22 0-15,22 0 0,-22 42 16,22-21-16,-21 22 0,20-1 0,1 0 16,21 1-16,-22 20 0,22-21 0,-21 1 15,42 20-15,0-20 0,-21-1 16,21 0-16,0 1 0,0-22 0,0 21 15,21-21-15,0 0 0,0 1 0,22-1 16,-1-21-16,-21 0 0,21 0 0,1 0 16,20 0-16,-20-21 0,-1-1 0,21 1 15,-20 0-15,20-21 0,-20 21 16,-1-22-16,0 22 0,1-21 0,-1-22 16,0 22-16,-21-22 0,22 1 0,-22-1 15,0 1-15,0-22 0,0 1 16,1 20-16,-22-21 0,0 22 0,21-22 15,-21 1-15,0 20 0,0 1 16,0-1-16,0 22 0,0-1 0,0 1 16,0 21-16,0 42 15,0 0-15,0 22 16,-21-1-16,-1 21 0,22 1 0,-21-1 16,0 1-16,21 21 0,-21-1 0,0 1 15,0 0-15,-1-22 0,22 22 0,-21-1 16,21-20-16,0-1 0,-21 1 15,21-22-15,0 22 0,0-22 16,0-21-16,21 22 0,0-22 0,1 0 16,-1 0-16,0-21 0,0 0 0,0 0 15,0 0-15,1 0 0,-1-21 0,0 0 16,21 0-16,-21-1 0,1 1 0,-1 0 16,0 0-16,21-21 0,-42 20 15,21-20-15,1 0 0,-22 21 0,21-22 16,-21 22-16,0 0 0,0 0 0,0 42 31,0 0-31,0 0 16,0 0-16,-21 1 0,21-1 0,0 0 15,0 0-15,0 0 0,-22 0 0,22 1 16,0-1-16,0 0 16,0 0-16,22-42 31,-1 0-16,0 0-15</inkml:trace>
  <inkml:trace contextRef="#ctx0" brushRef="#br0" timeOffset="49156.52">18330 3323 0,'0'0'0,"0"-21"0,0-21 0,-21 21 16,-64-43-1,64 64 1,21 21 15,21-21-31,1 21 0,-1-21 16,0 22-16,0-22 0,0 0 0,22 21 15</inkml:trace>
  <inkml:trace contextRef="#ctx0" brushRef="#br0" timeOffset="51623.53">18902 3302 0,'21'-21'16,"-42"42"-16,63-42 0,-21 0 0,0 0 0,1-22 16,-1 22-16,21-21 0,-21 21 0,22-22 15,-22 1-15,21 0 0,-21-1 16,0 1-16,1 0 0,-22-1 0,0 1 16,0 0-16,0-1 0,0 1 0,0 21 15,0-22-15,-22 22 0,1 0 16,-21 0-16,21 0 0,0 21 0,-1 0 15,-20 0-15,21 21 0,0 0 0,-22 21 16,22 1-16,0-1 0,0 22 0,-21-22 16,20 43-16,1-22 0,0 1 15,0 20-15,0 1 0,-22 0 16,22-1-16,0 22 0,0-21 0,0-1 16,0 1-16,-1 21 0,1 0 0,0 0 15,0-1-15,0 1 0,0 0 0,-1 0 16,1-21-16,0 20 0,0 1 15,0 0-15,0-21 0,-1-1 0,1 1 16,21-21-16,0-1 0,-21 1 0,21-22 16,0-21-16,0 21 0,21-42 15,0 0-15,1-21 16,20 0-16,-21 0 0,0 0 0,22-22 16,-1 1-16,-21 0 0,21-22 0,-20 22 15,20-22-15,-21 1 0,0 21 16,0-22-16,-21 1 0,0-1 0,0 1 15,0-1-15,0 1 0,-21-1 16,-21 1-16,21 20 0,0-20 0,-22-1 16,1 22-16,21 0 0,0-1 0,-22 22 15,22-21-15,0 21 0,21-1 0,0 1 16,0 0-16,0 0 0,0 0 0,0 0 16,21-1-16,21 1 0,-20 0 0,20 0 15,0 0-15,1 0 0,-1-1 16,21-20-16,-20 21 0,20-21 15,1-1-15,-1 1 0,1-22 0,20 22 0,-20-21 16,21-1-16,-22 22 0,1-22 16,-1 1-16,1 20 0,-22-20 15,-21 21-15,21-22 0,-20 22 0,-22-1 16,0 1-16,0 0 0,0-1 0,0 22 16,-22-21-16,1 21 0,0 0 15,0 21-15,0 0 0,0 0 0,-22 0 16,22 21-16,-21 0 0,21 21 0,-1-21 15,1 43-15,0-22 0,0 22 0,0-1 16,0 1-16,-1 20 0,1-20 16,0 21-16,0-1 0,21 1 0,-21 0 15,0-1-15,-1 1 0,22 0 0,-21 20 16,0-20-16,0 0 0,0 21 16,0-22-16,-1 22 0,1-21 0,0-1 15,0 1-15,0 0 0,0-1 0,-1 1 16,-20-21-16,21 20 0,0-20 15,0-22-15,-1 22 0,1-22 0,0 0 16,21 1-16,0-22 0,0 0 0,21-21 31,0 0-31,22-21 0,-22 0 0,0-1 16,21 1-16,1-21 0,-1 0 0,0-1 16,1 1-16,-1 0 0,0-1 0,-20-20 15,20 20-15,0-20 0,-21-1 16,1 22-16,-1-21 0,0-1 0,-21 1 15,0-1-15,0 1 0,0-1 16,0 1-16,-21 20 0,0-20 0,-1 20 16,-20 1-16,21 0 0,0-1 0,0 22 15,-22 0-15,22 0 0,0 0 0,0 21 16,21-21-16,21 21 31,0 0-31,21-22 16,-20 22-16,20 0 0,0 0 0,1-21 15,-1 21-15,0-21 0,1 21 16,-1-21-16,0 0 0,1 21 0,-1-21 16,-21-1-16,21 1 0,-20 0 15,-1 0-15,0 0 0,-21 0 0,0-22 16,0 22-16,0 0 0,0 0 16,0 0-16,-21 21 0,0 0 0,-1-22 15,1 22-15,0 0 0,0 0 16,0 0-16,21 22 0,-21-22 0,21 21 15,-22 0-15,22 0 0,0 0 0,0 0 16,0 1-16,0-1 0,0 0 0,22 0 16,-1 0-16,-21 0 0,21 1 0,0-1 15,0 0-15,0-21 16,1 21-16,-1 0 0,0-21 0,0 0 16,21 21-16,-20-21 0,-1 0 0,0 0 15,0 0-15,0 0 0,0 0 0,1 0 16,-1-21-16,0 0 0,0 21 15,-21-21-15,21 0 0,0 0 16,1-1-16,-22-20 0,21 21 16,0 0-16,-21 0 0,0-1 0,21 1 15,0 0-15,-21 0 0,0 0 0,0 0 16,21 21-16,-21 21 31,0 0-31,0 0 0,0 0 0,0 0 16,0 1-16,0-1 0,0 0 15,0 0-15,0 0 0,0 0 0,0 1 16,0-1-16,0 0 0,0 0 0,22 0 16,-1-21-16,-21 21 0,21-21 15,0 0-15,0 0 0,0 0 0,22 0 16,-22 0-16,0 0 0,21 0 0,-20 0 16,20 0-16,0-21 0,-21 0 0,1 21 15,20-21-15,-21 0 0,0 0 0,0-1 16,1 1-16,-1 0 0,-21-21 0,0 21 15,0-1-15,0 1 16,0 0-16,0 0 0,0 0 0,0 0 16,-21 21-16,-1 0 0,1 0 0,0 0 15,0 0-15,0 21 0,0-21 16,-1 21-16,22 0 0,0 0 16,0 0-16,0 22 0,0-22 0,0 0 15,0 0-15,0 0 0,0 1 0,0-1 16,0 0-16,22-21 0,-1 21 0,0 0 15,0-21-15,21 0 0,-20 0 0,20 0 16,-21 0-16,21 0 0,1 0 0,-22 0 16,21 0-16,1-21 0,-22 0 15,21 21-15,0-21 0,-20 0 16,-1-1-16,21 1 0,-21 0 0,0 0 16,1-21-16,-1 20 0,0 1 0,-21 0 15,0-21-15,0 21 0,0-1 16,0 44-1,-21-1 1,0 0-16,21 0 0,0 0 0,-22 0 16,22 1-16,-21-1 0,21 0 0,-21 0 15,21 0-15,0 0 0,-21 1 16,21-1-16,0 0 0,0 0 16,21-21 15,0 0-31,-21-21 0,21 21 0,1-21 15,-22 0-15,21-1 0,0 22 0,-21-21 16,21-21-16,0 21 0,0 0 16,1-1-16,-1 1 0,0 0 0,-21 0 15,21 0-15,-21 0 0,21 21 0,-21 21 32,0 0-32,0 0 15,0 0-15,0 0 0,0 1 16,0-1-16,0 0 0,0 0 0,0 0 15,0 0-15,21 1 0,1-1 0,-1 0 16,0 0-16,21-21 16,-21 0-16,1 0 0,-1 0 0,21 0 15,-21 0-15,0 0 0,22 0 0,-22-21 16,0 21-16,21-21 0,-20 0 16,-1-1-16,0 1 0,0 0 0,0-21 15,0-1-15,1 1 0,-1 0 0,0-1 16,0-20-16,0 21 0,0-22 0,1 1 15,-1-1-15,-21 22 0,0-22 16,21 22-16,-21 0 0,0 20 0,0-20 16,0 21-16,-21 42 15,0 0 1,-1 0-16,22 1 0,-42 20 16,42 0-16,-21 1 0,0-1 15,0 21-15,-1-20 0,22 20 0,-21-20 16,21 20-16,0-21 0,0 1 0,0 20 15,0-20-15,0-22 0,0 21 0,0-21 16,21 22-16,-21-22 0,22-21 0,-1 21 16,0 0-16,0-21 0,0 0 15,0 0-15,22 0 0,-22 0 0,0 0 16,21-21-16,-20 21 0,-1-21 0,21 0 16,-21-1-16,0 1 0,22 0 15,-22 0-15,0 0 0,0 0 0,0-1 16,1 1-16,-1-21 0,-21 21 15,21 0-15,-21-1 0,0 1 0,0 0 16</inkml:trace>
  <inkml:trace contextRef="#ctx0" brushRef="#br0" timeOffset="51860.39">21865 3196 0,'0'0'0,"21"-21"16,0 21-1,22 0-15,-1 0 0,0 0 16,1-21-16,-1 21 0,22 0 0,-22 0 16,21 0-16,-20 0 0,20 0 0,1 0 15,-22 0-15,0 0 0,1-21 16,-1 21-16,-21 0 0,0 0 0,-42 0 31,0 21-31,-21-21 0,-22 21 16,22 0-16,-22-21 0,-20 21 0,-1 1 15</inkml:trace>
  <inkml:trace contextRef="#ctx0" brushRef="#br0" timeOffset="53176.63">1693 5482 0,'-21'-42'15,"42"84"-15,-42-105 0,0 42 0,0-1 0,21 1 16,-21 0-16,21 0 0,0 0 15,0 0-15,0-1 16,-22 22-16,22 22 16,0-1-16,0 0 15,0 21-15,0 1 0,0-1 0,-21 0 16,21 1-16,0 20 0,0 1 0,0-1 16,0 1-16,0-1 0,-21 1 15,21-1-15,-21-21 0,0 22 0,21-22 16,-21 1-16,-1-1 0,1 0 15,21-21-15,0 22 0,-21-43 0,21 21 16,-21-21-16,21-21 31,0 0-31,0-1 0,0 1 16,0 0-16,0-21 0,0 21 16,0-22-16,0 22 0,21-21 0,0-1 15,0 1-15,1 0 0,20 21 16,-21-22-16,21 22 0,1 0 0,-1 0 15,0 21-15,1 0 0,-1 0 16,-21 0-16,22 21 0,-22 0 0,21 21 16,-21-20-16,-21-1 0,0 21 0,0-21 15,0 22-15,0-22 0,0 21 16,-21-21-16,-21 22 0,21-22 0,-22 0 16,22 21-16,-21-21 0,-1 1 15,1-1-15,21-21 0,-21 0 16,20 21-16,1-21 0,-21 0 0,21 0 15,21-21 1,0 0-16,0-1 16,0 1-16,21 21 0,0-21 0,21 0 15,-20 0-15,20 0 0,0-1 16,-21 1-16</inkml:trace>
  <inkml:trace contextRef="#ctx0" brushRef="#br0" timeOffset="53544.37">2180 6054 0,'0'0'0,"0"21"0,0 0 16,21-21-16,0 0 15,1 0-15,-1 0 16,0 0-16,0-21 0,21 0 0,-20 0 16,-1 21-16,21-22 0,-21 1 0,22 0 15,-22 0-15,0 0 0,21 0 16,-42-1-16,21 1 0,-21 0 0,0 0 15,0 0-15,0 0 0,-21 21 16,0-22-16,0 22 0,0 0 16,0 0-16,-1 22 0,-20-1 0,21-21 15,-21 42-15,20-21 16,1 0-16,-21 22 0,21-1 0,0-21 16,21 22-16,0-1 0,-22 0 0,22-21 15,0 22-15,0-22 0,0 21 16,0-21-16,22 1 0,-1-1 0,0 0 15,0 0-15,0-21 0,22 0 0,-22 0 16,21 0-16,0 0 0,1 0 16,-1 0-16,22-21 0,-22 0 0,0 0 15,22-22-15,-22 22 0,0-21 0</inkml:trace>
  <inkml:trace contextRef="#ctx0" brushRef="#br0" timeOffset="54016.09">3323 5355 0,'0'0'0,"0"-21"0,-42-85 16,21 106 0,21-21-16,-22 21 0,1 0 0,21 21 15,-21 0-15,0 1 0,21 20 16,-21-21-16,21 21 0,0 22 16,0-22-16,0 22 0,-21-22 0,21 22 15,0-1-15,-22 1 0,22-1 0,0-21 16,-21 22-16,21-22 0,-21 1 15,0-1-15,21 0 0,0 1 0,-21-22 16,21 0-16,-21 0 0,21 0 16,0-42 15,0 0-31,21 0 16,0-22-16,-21 22 0,21 0 0,0-21 15,0-1-15,1 1 0,20 21 16,-21-21-16,0-1 0,22 22 0,-22 0 15,0 0-15,21 0 0,-21 21 0,1 0 16,-1 0-16,21 21 0,-21 0 16,-21 0-16,21 0 0,-21 0 0,22 1 15,-22 20-15,0-21 0,0 0 16,0 22-16,0-22 0,0 21 0,-22-21 16,1 22-16,21-22 0,-21 0 15,21 0-15,0 0 0,-21 0 0,21 1 16,0-1-16,21-21 15,0 0-15,0-21 16,1-1-16,20 22 0,-21-21 16</inkml:trace>
  <inkml:trace contextRef="#ctx0" brushRef="#br0" timeOffset="56003.8">4170 5927 0,'0'0'0,"0"-43"16,0 22-1,0 0-15,0 0 0,0 0 0,-21 21 16,-1-21-16,1 21 0,0 0 0,0 0 16,0 0-16,-22 0 0,22 0 15,0 21-15,0 0 0,-21 0 0,20 0 16,1 0-16,0 1 0,-21 20 0,21-21 16,21 21-16,-22 1 0,22-22 0,-21 0 15,21 21-15,0-20 0,0-1 16,0 21-16,0-21 0,21-21 0,1 21 15,-1 1-15,0-22 0,0 0 16,0 0-16,0 0 0,1 0 0,-1 0 16,21 0-16,-21 0 0,0-22 15,1 1-15,-1 0 0,0 0 0,0 0 16,0 0-16,0-1 0,-21 1 0,0 0 16,22 0-16,-22-21 0,0 20 15,0 1-15,0 0 0,0-21 0,0 21 16,0-1-16,0 44 31,0-1-31,0 0 0,-22 0 16,22 0-16,0 0 0,0 1 0,0 20 15,0-21-15,0 0 0,0 0 16,0 1-16,0-1 0,0 0 0,0 0 16,0 0-16,22-21 15,-1 0-15,0 0 0,0 0 0,0 0 16,0 0-16,22 0 0,-22 0 0,0-21 15,0 0-15,22 21 0,-22-21 0,0 0 16,0-1-16,0 1 0,0 0 16,1-21-16,-1 21 0,-21-1 0,0 1 15,21-21-15,-21 21 0,21 0 0,-21-1 16,21 1-16,-21 42 31,0 1-15,0-1-16,-21 0 0,21 0 0,-21 0 15,21 0-15,-21 22 0,21-22 0,0 0 16,0 0-16,0 0 0,0 1 16,0-1-16,0 0 0,0 0 0,0 0 15,21-21-15,0 21 0,0-21 16,0 0-16,1 0 0,-1 0 0,0 0 16,0-21-16,0 21 0,22-21 15,-22 0-15,0 0 0,0 21 0,0-21 16,0-1-16,1 1 0,-1-21 15,-21 21-15,21 0 0,0-1 0,-21 1 0,0-21 16,0 21-16,21 0 0,-21-1 16,0 1-16,0 42 31,0 1-31,0-1 16,-21 0-16,21 0 0,0 0 15,0 0-15,-21 1 0,21-1 0,0 21 16,-21-21-16,21 0 0,0 1 0,0-1 15,0 0-15,0 0 0,21 0 16,0-21-16,0 0 0,0 0 0,1 0 16,-1 0-16,0 0 0,0 0 15,0 0-15,0-21 0,1 21 0,-1-21 16,0 0-16,0 0 0,0-1 16,0 1-16,1 0 0,-22 0 0,21 0 15,-21 0-15,21-1 0,-21 1 16,0-21-16,21 21 0,0 0 15,-21-1-15,0 44 32,0-1-32,0 0 0,-21 0 15,21 0-15,-21 0 0,21 1 0,0-1 16,0 21-16,0-21 0,0 0 0,0 1 16,0-1-16,0 0 0,0 0 15,0 0-15,21-21 0,0 0 16,0 0-16,1 0 0,-1 0 15,21 0-15,-21 0 0,0 0 0,22 0 16,-22-21-16,0 0 0,21 21 0,-20-21 16,-1 0-16,0-1 0,0 1 0,0 0 15,0 0-15,1 0 0,-22 0 0,21-1 16,0 1-16,-21 0 0,0 0 16,0 0-16,21 21 0,-21 21 31,-21 0-31,0-21 0,21 21 15,0 0-15,0 1 0,-21-1 16,21 0-16,-22 0 0,22 0 16,0 0-16,0 1 0,0-1 15,0 0-15,22 0 0,-1-21 16,0 0-16,0 0 0,21 0 0,-20 0 16,-1 0-16,21 0 0,-21 0 15,0 0-15,1-21 0,20 21 0,-21-21 16,0 0-16,0 21 0,1-22 0,-22 1 15,21 0-15,-21 0 0,21 0 0,-21 0 16,0-22-16,0 22 0,0 0 0,0-21 16,0 20-16,-21 1 0,0 0 15,-1 0-15,1 0 0,0 21 0,0 0 16,-21 0-16,20 0 0,1 0 16,-21 21-16,21-21 0,0 21 0,-1 21 15,1-20-15,0-1 0,0 0 16,0 21-16,21-21 0,0 22 0,0-22 15,0 0-15,0 0 0,0 0 0,0 1 16,0-1-16,21 0 0,0 0 0,21 0 16,-20-21-16,20 0 0,-21 21 0,21-21 15,1 0-15,-1 0 0,-21 0 16,22 0-16,-1-21 0,-21 0 0,21 21 16,-20-21-16,-1 0 0,21 0 0,-21-1 15,0 1-15,-21 0 0,22 0 16,-1 0-16,-21 0 0,21-1 0,-21-20 15,0 21-15,0 0 0,0 0 16,0-1-16,0 44 31,0-1-31,0 0 0,0 0 16,0 0-16,0 0 0,-21 1 16,21-1-16,0 0 0,0 0 0,0 0 15,0 0-15,0 1 0,0-1 16,21-21-16,0 0 15,0 0-15,0 0 0,1 0 16,-1 0-16,0 0 0,0 0 16,0 0-16,0-21 0,1-1 0,-1 22 15,0-21-15,0 0 0,0 0 0,0 0 16,-21-22-16,22 22 0,-22 0 0,21-21 16,-21 21-16,0-1 0,0 1 0,0 0 15,0 42 16,0 0-31,0 1 0,0-1 16,-21 0-16,21 21 0,0-21 0,0 1 16,0-1-16,0 0 0,0 0 15,0 0-15,0 0 0,21-21 16,-21 22-16,21-22 16,0 0-16,0 0 0,0 0 15,1 0-15,-1 0 16,-21-22-16,0 1 0,21 21 0,-21-21 15,0 0-15,0 0 16,0 0-16</inkml:trace>
  <inkml:trace contextRef="#ctx0" brushRef="#br0" timeOffset="56208.31">5736 5673 0,'-42'0'0,"84"0"0,-105 0 0,41 0 0,-20 0 16,21 0-16,21 21 15,21-21 17,0 0-32,0 0 15,1-21-15</inkml:trace>
  <inkml:trace contextRef="#ctx0" brushRef="#br0" timeOffset="57244.08">8530 6033 0,'21'0'0,"0"0"0,1 0 0,-1 0 16,21-22-16,-21 1 0,0 21 16,-21-21-16,22 21 0,-1-21 15,0 21-15,-21-21 0,0 0 0,0-1 0,0 1 16,0 0-16,0 0 0,0 0 16,0 0-16,-21-22 15,0 22-15,-1 0 0,1 0 0,0 0 16,-21-1-16,21 1 0,-1 21 0,1 0 15,0 0-15,-21 0 0,21 0 0,-1 0 16,1 21-16,0 1 0,0-1 16,0 0-16,21 0 0,-21 21 0,-1 1 15,22-22-15,0 21 0,0 1 0,0-1 16,0-21-16,0 21 0,0 1 0,0-22 16,0 0-16,0 0 0,0 0 0,22 1 15,-1-22-15,0 0 0,0 0 16,0 0-16,0 0 0,1 0 0,-1 0 15,0 0-15,0-22 0,21 1 0,-20 0 16,-1 0-16,0 0 0,0 0 16,0-1-16,0 1 0,1-21 0,-1 21 15,-21 0-15,0-22 0,0 22 16,0-21-16,0 21 0,0-1 0,0 1 16,0 0-16,0 0 0,-21 21 31,21 21-31,0 0 0,-22 0 15,22 1-15,-21 20 0,21-21 0,0 21 16,0-20-16,0 20 0,0-21 0,0 0 16,0 22-16,0-22 0,0 0 0,21 0 15,1 0-15,-1 0 0,0-21 0,0 0 16,21 0-16,-20 0 16,20 0-16,-21 0 0,21 0 0,1-21 15,-1 21-15,0-21 0,1 0 0,-1 0 16,-21-22-16,22 22 0,-1-21 0,0 21 15,-21-22-15,22 1 0,-22 0 0,0-1 16,0-20-16,0 21 0,1-1 16,-22-20-16,0 20 0,0 1 0,0 0 15,0-22-15,0 22 0,0 21 0,0-22 16,0 22-16,0 0 0,0 0 16,-22 21-16,1 0 15,21 21-15,-21 0 0,0 0 0,0 22 16,21-22-16,-21 21 0,-1 22 0,22-22 15,0 22-15,-21-22 0,0 21 0,21-20 16,0 20-16,0-20 0,0 20 0,0-21 16,0 1-16,0-1 0,0-21 15,21 22-15,0-22 0,-21 0 0,22 0 16,-1-21-16,0 21 0,0-21 0,0 0 16,0 0-16,1 0 0,-1 0 0,0 0 15,0-21-15,21 0 0,-20 21 0,-1-21 16,0 0-16,-21-22 0,21 22 15,-21 0-15,21 0 0</inkml:trace>
  <inkml:trace contextRef="#ctx0" brushRef="#br0" timeOffset="57420.98">9461 5715 0,'0'0'16,"-42"0"-16,21 0 0,0 0 0,0 0 15,42 0 1,21 0-1,-21 0-15,22 0 0,-1 0 0,0 0 16,1-21-16,-1 0 0,21 21 16,-20-21-16,20 21 0,-20-22 0,-1 1 15,21 0-15,-20 0 0,-1 21 16</inkml:trace>
  <inkml:trace contextRef="#ctx0" brushRef="#br0" timeOffset="57815.75">11218 5779 0,'0'0'0,"0"-22"0,0-62 16,21 63-16,1-22 15,-22 22-15,21 0 0,-21 0 0,0 0 16,21 21-16,-21-22 16,0 44-1,0-1-15,0 0 0,0 0 0,0 21 16,0-20-16,-21 20 0,0-21 15,21 21-15,0-20 0,-22 20 16,22-21-16,-21 0 0,21 0 0,-21 1 0,21-1 16,0 0-16,0-42 31,21 21-31,0-21 16,-21-1-16</inkml:trace>
  <inkml:trace contextRef="#ctx0" brushRef="#br0" timeOffset="58144.08">11324 5313 0,'0'0'0,"-21"-21"0,0 0 0,0 21 15,-1 0-15,1 0 0,21 21 32,21-21-17,1 0-15,-1 0 0,21 0 16,-21 0-16,22 0 0,-22 0 0,21 0 15,-21 0-15,0-21 0,1-1 0,-1 22 16,-21-21-16,0 0 0,0 0 16,0 0-16,-21 0 15,-1 21-15,-20-22 0,21 1 0,-21 21 16,20-21-16,-20 21 0,0 0 0,21 0 16,-22 0-16,22 0 0,-21 0 0,21 0 15,-1 21-15,1 0 16,21 1-16,0-1 0,0 0 0,0 0 15,0 0-15,0 0 0,0 1 0,21-1 16,1 0-16,20 0 0,-21-21 0,21 0 16,1 21-16</inkml:trace>
  <inkml:trace contextRef="#ctx0" brushRef="#br0" timeOffset="58431.91">12213 4953 0,'0'0'0,"0"-42"0,0 21 0,0-22 16,-21 22-16,0 0 0,0 0 16,-1 21-16,1 0 0,0 0 0,0 0 15,0 21-15,0 0 0,21 0 0,-22 22 16,1-1-16,0 0 0,0 1 0,21 20 16,-21-21-16,0 22 0,21-22 15,-22 22-15,1-22 0,0 22 0,21-1 16,-21-21-16,0 22 0,0-22 0,-1 22 15,1-22-15,0 0 0,21 1 0,0-1 16,0-21-16,0 0 0,0 1 0,0-1 16,0 0-16,21-21 15,22 0-15,-22-21 16,21 0-16,-21-1 0</inkml:trace>
  <inkml:trace contextRef="#ctx0" brushRef="#br0" timeOffset="58796.17">12446 5482 0,'0'0'16,"0"-21"-16,21 0 16,-21 0-16,-21 21 15,0 0-15,0 0 16,-1 21-16,-20-21 0,21 21 0,0 0 16,-22-21-16,22 21 0,0 1 15,0-1-15,0 0 0,0 0 0,21 0 16,0 0-16,0 1 0,0-1 15,0 0-15,21-21 0,0 21 0,0-21 16,21 21-16,-20-21 0,-1 0 0,21 21 16,-21-21-16,0 0 0,1 22 0,-1-22 15,0 0-15,0 21 0,-21 0 16,0 0-16,-21-21 16,0 21-16,0-21 15,-22 0-15,22 0 0,-21 21 0,-1-21 16,1 0-16,21 0 0,-21 0 0,-1 22 15,22-22-15,-21 0 0,21 0 0,-1 0 16,1 0 0,21-22-1,0 1-15,0 0 16</inkml:trace>
  <inkml:trace contextRef="#ctx0" brushRef="#br0" timeOffset="59051.64">12023 5249 0,'-22'-63'15,"1"63"-15,21-21 16,21 21-16,1-21 16,-1 21-16,0 0 0,21 0 0,-21 0 15,22-22-15,-22 22 0,21 0 16,1 0-16,-22 0 0,21 0 0,-21-21 15,0 21-15,1 0 0,-1 0 0,0-21 16,0 21-16,0 0 0,0 0 16</inkml:trace>
  <inkml:trace contextRef="#ctx0" brushRef="#br0" timeOffset="60507.8">14880 5779 0,'0'0'0,"-21"0"0,-21 63 16,42-42-16,21-21 31,0 0-31,0-21 0,21 0 16,-20 21-16,20-42 0,0 20 15,1 1-15,20 0 0,-21-21 0,1-1 16,20 1-16,-20 0 0,-1-1 0,0 1 15,1 0-15,-1-22 0,-21 22 0,0-22 16,0 22-16,-21-21 0,0-1 16,0 1-16,0 20 0,0-20 0,0 20 15,0 1-15,-21 21 0,0 0 16,0 0-16,0-1 0,0 22 0,-1 0 16,1 22-16,0 20 15,0-21-15,0 21 0,0 1 0,-1 20 16,1 1-16,0-22 0,0 22 0,0-1 15,21 1-15,-21-1 0,21 1 0,-22-1 16,22 1-16,0-1 0,0-21 0,0 22 16,0-22-16,0 1 0,0-22 15,22 21-15,-1-21 0,0 0 0,0 1 16,0-1-16,0-21 0,22 0 0,-22 0 16,21 0-16,1 0 0,-22-21 0,21-1 15,0 1-15,1 0 0,-1 0 16,0-21-16,-20 20 0,20-20 0,-21 21 15,21-21-15,-20-1 0,-1 22 16,0-21-16,0 21 0,-21-22 0,0 22 16,0 0-16,0 0 0,0 42 31,-21 0-31,0 0 16,21 0-16,0 22 0,-21-22 15,21 0-15,-22 21 0,22-20 0,0 20 16,0-21-16,0 0 0,0 0 0,0 1 15,22-1-15,-1 0 0,0-21 16,21 21-16,-21-21 0,1 0 16,20 0-16,0 0 0,-21-21 15,22 0-15,-1 21 0,0-21 0,1-1 16,-1 1-16,22-21 0,-22 21 0,0-22 16,1 22-16,-22-21 0,21 0 0,0 20 15,-20-20-15,-1 0 0,21-1 0,-21 1 16,0 0-16,-21-1 0,0 22 0,22-21 15,-22 0-15,0 20 0,0 1 16,0 0-16,-22 21 16,22 21-1,-21 0-15,0 22 0,0-22 0,21 21 16,-21 1-16,0-1 16,-1 21-16,1 1 0,0-22 0,0 22 15,0 20-15,-22-20 0,22-1 0,-21 22 16,21-21-16,0 20 0,-22-20 0,1 42 15,21-22-15,-22 1 0,22 21 0,-21-22 16,0 22-16,20-21 0,-20 0 0,21-1 16,0 1-16,0 0 0,21-1 0,0-20 15,0-1-15,0-20 0,0-1 0,0 0 16,0-21-16,21 1 0,0-1 0,0-21 16,21 0-16,-20 0 0,20-21 15,-21-1-15,21 1 0,1-21 0,-1 0 16,0 20-16,1-20 0,-1 0 0,-21-1 15,22-20-15,-1 21 0,-21-1 0,0 1 16,0-22-16,1 22 0,-22-21 0,0-1 16,0 1-16,0-1 0,0 1 0,-22-1 15,-20 1-15,21 20 0,-21-20 16,-1 20-16,1 1 0,0 0 0,20 21 16,-20-22-16,0 22 0,21 0 0,-1 0 15,1 21-15,21-21 0,0-1 0,0 1 16,21 0-16,22 21 0,-22-21 15,21 21-15,1-21 0,20 0 0,1-1 16,-22 22-16,21-21 0,1 0 16,-1-21-16,-20 21 0,20-1 15,1 1-15,-1-21 0,-20 21 0,20 0 16,-21-22-16,1 22 0,-22 0 0,0 0 16,0 0-16,0-1 0,-21 1 0,0 0 15,-21 21-15,0 0 16,0 0-16,0 0 0,-22 0 15,22 21-15,0-21 0,0 21 0,-21 1 16,20-1-16,22 21 0,0-21 0,-21 0 16,21 22-16,0-22 0,0 0 0,0 21 15,0-20-15,21-1 0,1 0 16,-1 0-16,0 0 0,0-21 0,0 21 16,0-21-16,1 0 0,-1 0 15,21 22-15,-21-22 0,0 0 0,1 0 16,-1 0-16,21-22 0,-21 22 0,-21-21 15,21 0-15,1 0 0,-22 0 0,21 0 16,-21-1-16,0-20 0</inkml:trace>
  <inkml:trace contextRef="#ctx0" brushRef="#br0" timeOffset="60703.71">16319 5101 0,'0'0'0,"-42"21"0,-64 22 16,85-22-16,0 0 0,0-21 15,42 0 1,0 0-16,0 0 0,22 0 0,-1 0 16,21-21-16,1 0 0,-1 21 15</inkml:trace>
  <inkml:trace contextRef="#ctx0" brushRef="#br0" timeOffset="61700.4">19748 5376 0,'0'0'0,"-42"0"16,42-21-16,0 0 0,42 21 16,-20-21-16,-1 0 0,0-22 0,21 22 15,-21 0-15,22-21 0,-22-1 0,0 22 16,21-21-16,-20 0 0,-1-1 15,-21 1-15,0 21 0,0-22 0,0 22 16,0 0-16,-21 21 16,-1 0-16,1 21 0,0 0 0,-21 1 15,-1 20-15,22 0 0,-21 1 16,21 20-16,-22-21 0,1 22 16,21-1-16,-21-20 0,20 20 0,-20 1 15,21-22-15,0 22 0,0-22 0,21 21 16,0-20-16,0-1 0,0-21 0,21 22 15,0-22-15,21 0 0,-21-21 16,22 0-16,-1 0 0,0 0 0,22 0 16,-22 0-16,22 0 0,-22-21 0,0 0 15,22-1-15,-22-20 0,22 21 0,-22 0 16,0-22-16,1 22 0,-1-21 0,-21 21 16,0 0-16,1-1 0,-22 1 15,0 0-15,0 0 0,-22 21 16,1 0-16,0 0 15,0 21-15,0 0 16,0 0-16,-1 1 0,1-1 0,21 0 16,0 0-16,0 0 0,0 0 0,0 1 15,0-1-15,0 0 0,0 0 16,21 0-16,1-21 0,-1 0 16,21 0-16,-21 0 0,22 0 0,-1 0 15,0-21-15,1 0 0,-22 21 0,21-21 16,0 0-16,1-1 0,-22 1 0,21 0 15,-21 0-15,1 0 0,-1 0 16,0-1-16,-21 1 0,0 0 0,0 0 16,0 0-16,-21 21 31,0 21-31,-1 0 16,22 0-16,-21 0 0,21 22 15,-21-1-15,0 0 0,21 22 0,0-22 16,-21 22-16,0-1 0,-1 1 0,22-1 15,0 1-15,-21 20 0,21 1 0,-21 0 16,21-1-16,-21 1 0,21 0 0,0-1 16,-21 1-16,0-21 0,21 20 0,-22 1 15,1-22-15,21 1 0,-21-1 0,0-20 16,-21-1-16,20 0 0,-20 1 16,0-22-16,-1 0 0,1 0 0,0-21 0,-1 0 15,1 0-15,0 0 0,-1 0 16,-20-21-16,21 0 0,-22 0 0,1-22 15,-1 22-15,1-21 0,-1 0 0,22 20 16,-22-20-16,22 0 0,21-1 0,-22 1 16,22 0-16,21-1 0,0 1 0,0 0 15,21-1-15,1 1 0,20 0 16,0-1-16,1-20 0,20 21 0,1-1 16,-1-20-16,1 20 0,20-20 0</inkml:trace>
  <inkml:trace contextRef="#ctx0" brushRef="#br0" timeOffset="61984.24">21272 5355 0,'0'0'0,"0"-21"16,0 0-16,-21 21 0,0-21 16,0 21-16,0 0 15,0 0-15,-1 0 16,1 21-16,0 0 0,21 0 15,-21 0-15,0 22 0,0-22 0,21 21 16,0-21-16,-22 1 0,22 20 0,0-21 16,0 0-16,0 0 0,0 1 0,0-1 15,0 0-15,22-21 0,-1 21 16,0-21-16,0 0 0,0 0 16,0 0-16,1 0 0,-1 0 15,0 0-15,0 0 0,21-21 0,-20 0 16,-1 0-16,0-1 0,21 1 0,-21 0 15</inkml:trace>
  <inkml:trace contextRef="#ctx0" brushRef="#br0" timeOffset="62228.35">21653 5228 0,'0'0'0,"0"-42"0,22-85 16,-22 85-16,0-1 0,0 1 0,0 21 16,0 0-16,0-1 0,-22 22 15,1 22 1,0-1-16,0 21 0,0 0 15,21 1-15,-21-1 0,-1 0 0,22 1 16,-21-1-16,21 0 0,0 1 0,-21-1 16,21 0-16,0 1 0,-21-1 0,21-21 15,0 0-15,0 1 0,0 20 16,0-21-16,0 0 0,21-21 16,0 0-16,0 0 15,1-21-15,-1 21 0,0-21 16,0 0-16,0 0 0</inkml:trace>
  <inkml:trace contextRef="#ctx0" brushRef="#br0" timeOffset="62523.7">21802 5398 0,'21'-22'15,"0"22"-15,-21-21 16,21 21-16,0 0 0,0-21 16,1 21-16,-1-21 0,0 21 0,0-21 15,0 0-15,0 21 0,-21-22 16,22 1-16,-1 21 0,-21-21 0,21 0 15,-21 0-15,-21 21 16,0 0-16,-1 0 0,1 0 16,-21 0-16,21 21 0,0-21 15,-22 21-15,22 0 0,0 0 16,0 22-16,0-22 0,21 0 0,-22 0 16,22 0-16,0 1 0,0-1 0,0 0 15,0 0-15,22 0 0,-1 0 0,-21 1 16,21-22-16,0 0 0,0 0 0,0 0 15,1 0-15,-1 0 0,0 0 16,21 0-16,-21 0 0,1-22 0,20 1 16,-21 0-16,21 21 0</inkml:trace>
  <inkml:trace contextRef="#ctx0" brushRef="#br0" timeOffset="62755.56">22987 4699 0,'0'0'0,"-21"0"16,0-21-16,-1 21 0,22 21 16,0 0-1,0 0-15,0 1 16,0-1-16,0 0 0,0 0 16,0 0-16,0 0 15,0-42 32,0 0-47,22 21 0</inkml:trace>
  <inkml:trace contextRef="#ctx0" brushRef="#br0" timeOffset="62896.48">23156 4678 0,'0'0'0,"0"-21"0,0 42 31,0 0-31,0 0 16,-21 0-16,0 1 0,0-1 15,21 0-15,-21 0 0,-1 0 0,1 0 16,21 1-16,-21-1 0,0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6:36:22.1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2307 826 0,'0'0'0,"0"-22"0,0 1 0,0 0 16,0 0-16,0 0 0,0 42 31,0 0-31,0 21 16,-21 1-16,0 20 0,21-20 0,-21 20 15,-1 1-15,1-1 0,0 1 16,0-1-16,0-21 0,0 22 0,-1-1 16,1 1-16,0-1 0,0-20 15,0 20-15,0-20 0,21-1 0,0-21 16,-22 0-16,22 0 0,0-42 31,0 0-31,0 0 0,0-21 0,22-1 16,-1 1-16,-21 0 0,21-1 15,0-20-15,-21-1 0,21 1 16,0-1-16,1-20 0,-22-1 0,21 0 16,0 1-16,0-1 0,0 21 0,-21 1 15,0-1-15,21 22 0,-21 0 16,0-1-16,22 22 0,-22 64 16,21-22-1,-21 21-15,21 22 0,-21-22 0,0 43 16,21-22-16,-21 22 0,21-22 0,-21 22 15,0-22-15,0 1 0,0-1 16,0 1-16,0-1 0,0 1 16,0-22-16,0 1 0,0-1 0,0-21 15,0 21-15,0-20 0,21-1 16,-21-42 15,0-1-31,0 1 0,0 0 0,0-21 16,-21 21-16</inkml:trace>
  <inkml:trace contextRef="#ctx0" brushRef="#br0" timeOffset="155.91">1905 1355 0,'0'0'0,"0"21"16,21 0 0,0-21-16,22 0 15,-22 0-15,0 0 0,21 0 0,1 0 16,-22-21-16,21 21 0,0-21 0,1 21 15,-1-21-15,-21-1 0,22 22 16,-22-21-16</inkml:trace>
  <inkml:trace contextRef="#ctx0" brushRef="#br0" timeOffset="563.7">2836 1164 0,'0'0'0,"21"0"0,1 0 16,-22-21-16,21 21 15,-42 0 17,-1 0-32,1 0 0,0 0 15,-21 21-15,-1 0 0,22-21 0,-21 22 16,21-1-16,-22 0 0,22 0 0,0 0 16,0-21-16,0 21 0,21 1 15,0-1-15,0 0 0,21-21 16,0 21-16,21 0 0,-20-21 0,20 21 15,0-21-15,1 0 16,-1 22-16,0-22 0,1 21 0,-1-21 0,-21 21 16,21-21-16,-20 21 0,-1-21 15,-21 21-15,0 0 0,0 1 16,0-1-16,-21 0 0,-1-21 16,1 21-16,-21 0 0,21-21 0,-22 21 15,1-21-15,0 0 0,21 0 16,-22 0-16,22 0 0,0 0 0,0 0 15,0 0-15,21-21 16,0 0-16,21 0 16,0 0-16,21 0 0,-21-1 15,22 1-15,-1 0 0</inkml:trace>
  <inkml:trace contextRef="#ctx0" brushRef="#br0" timeOffset="972.47">3556 1270 0,'0'0'0,"21"-21"0,-21 0 16,0 0-16,0-1 16,0 1-16,-21 21 15,0-21-15,0 21 0,-1 0 16,1 0-16,0 0 0,-21 0 16,21 21-16,-1-21 0,1 21 15,0 1-15,0-1 0,21 0 0,-21 0 16,21 0-16,0 0 0,0 1 15,0-1-15,0 0 0,21-21 16,0 21-16,0 0 0,0-21 0,1 21 16,-1-21-16,0 22 0,0-1 0,0-21 15,0 21-15,22 0 0,-22-21 16,0 21-16,-21 0 0,21-21 0,-21 22 16,0-1-16,0 0 0,-21-21 15,0 21-15,0-21 0,0 0 16,-22 21-16,22 0 0,-21-21 0,-1 0 15,1 0-15,21 0 0,-21 0 16,20 0-16,1 0 0,-21 0 16,21 0-16,21-21 31,21 0-31,0 21 16,0-21-16,22 0 0</inkml:trace>
  <inkml:trace contextRef="#ctx0" brushRef="#br0" timeOffset="1195.91">3895 1355 0,'0'0'0,"0"21"31,0 0-31,0 0 0,-22 0 16,22 1-16,0-1 0,-21 0 0,0 0 15,21 0-15,0 0 0,0 1 16,0-1-16,-21-21 0,21 21 0,0 0 15,0 0-15,0-42 32,0 0-17,21 0-15,0 0 0</inkml:trace>
  <inkml:trace contextRef="#ctx0" brushRef="#br0" timeOffset="1359.82">3958 1143 0,'0'-21'0,"0"42"0,0-84 15,0 41-15,0 1 0,-21 21 16,0 0 0,21 21-16,0 1 15,0-1-15,0 0 0,0 0 16,0 0-16,0 0 16,21 1-16,0-22 0,-21 21 15,21 0-15</inkml:trace>
  <inkml:trace contextRef="#ctx0" brushRef="#br0" timeOffset="2003.75">4424 1461 0,'21'0'16,"-21"-22"-16,21 1 16,0 0-16,-21 0 15,21 21-15,-21-21 0,0 0 0,0-1 16,0 1-16,-21 21 15,0 0-15,-21 0 0,21 0 0,-1 0 16,-20 21-16,21 1 0,0-1 16,-22 0-16,22 21 0,-21-21 15,21 1-15,0 20 0,-1-21 0,1 21 16,21-20-16,0 20 0,0-21 16,0 0-16,0 0 0,21 1 15,1-22-15,-1 0 0,21 0 0,-21 0 16,0 0-16,22-22 0,-22 1 0,21 0 15,-21 0-15,1 0 0,20 0 16,-21-1-16,0 1 0,0 0 0,1 0 16,-1 0-16,0 0 0,-21-1 0,0 1 15,0 0-15,0 0 16,21 21-16,-21 21 16,-21-21-16,0 21 15,21 22-15,-21-22 0,-1 21 0,22 0 16,-21 1-16,0-1 15,0 0-15,21 22 0,0-1 0,0 1 16,-21-1-16,21 1 0,0-1 0,0 1 16,0-1-16,0 22 0,0-21 0,0 20 15,0 1-15,0 0 0,0-1 16,21 1-16,0 0 0,0-1 0,-21 1 16,0-22-16,21 1 0,-21-1 0,0-20 15,0 20-15,-21-20 0,0-22 0,0 21 16,0-21-16,0-21 0,-22 21 0,22-21 15,-21 0-15,-1 0 0,22 0 0,-42-21 16,20 0-16,1 0 0,-21 0 16,-1-22-16,-21 22 0,22-21 15,-22 0-15,1 20 0,20-20 0,1 0 16,-1 21-16,22-22 0,21 1 0,-22 21 16,43-22-16,0 1 0,0 0 15,0-1-15,21-20 0,22 21 0,-1-22 16,0 1-16,22-1 0</inkml:trace>
  <inkml:trace contextRef="#ctx0" brushRef="#br0" timeOffset="2467.48">4868 1270 0,'0'0'0,"-21"0"16,0 0-16,0 21 15,21 0-15,0 1 16,-21 20-16,21-21 0,0 0 0,0 22 16,-22-22-16,22 21 0,0 0 0,0-20 15,0 20-15,0-21 0,-21 21 0,21-20 16,0-1-16,-21 0 0,21 0 16,-21-21-16,0-21 31,21 0-31,0 0 0,0-1 15,0-20-15,0 21 0,0-21 16,21-1-16,-21 1 0,21 0 0,0-1 16,0 1-16,22 21 0,-22-22 0,0 22 15,0 0-15,22 0 0,-22 21 16,0 0-16,21 0 0,-21 0 0,1 0 16,20 21-16,-21 0 0,0 0 0,-21 1 15,21 20-15,-21-21 0,22 21 0,-22-20 16,0 20-16,0-21 0,0 0 15,0 22-15,0-22 0,0 0 16,0 0-16,0 0 0,-22 0 0,1-21 16,21 22-16,0-44 31,0 1-31,0 0 0,21 0 16,1 0-16</inkml:trace>
  <inkml:trace contextRef="#ctx0" brushRef="#br0" timeOffset="3096.14">5440 1228 0,'0'0'0,"0"21"31,0 0-31,0 0 0,0 0 16,0 1-16,-21 20 0,21-21 16,0 0-16,0 22 0,0-22 0,-22 0 15,22 21-15,0-21 0,0 1 0,0 20 16,0-21-16,0 0 0,0 0 15,-21-21 1,21-21 0,0 0-16,0 0 15,0 0-15,0-22 0,21 22 16,-21-21-16,0 21 0,22-22 0,-1 1 16,0 0-16,0-1 0,0 22 0,0 0 15,1-21-15,-1 42 0,0-21 16,0-1-16,0 22 0,0 0 15,22 0-15,-22 22 0,0-1 0,0-21 16,-21 42-16,0-21 0,21 0 0,-21 22 16,0-22-16,0 0 0,0 21 0,0-20 15,0 20-15,0-21 0,0 0 16,0 22-16,0-22 0,0 0 0,-21 0 16,0-21 15,21-21-31,0 0 0,0 0 0,0-1 15,0 1-15,0 0 0,0-21 0,21 21 16,0-22-16,1 1 0,-1 0 16,0-1-16,0 1 0,21 21 15,-20-22-15,-1 22 0,0 0 0,21 21 16,-21 0-16,1 0 0,-1 0 0,0 21 16,0 0-16,0 1 0,-21-1 0,0 21 15,21-21-15,-21 22 0,0-22 16,0 21-16,0 0 0,0-20 0,0 20 15,0-21-15,0 21 0,0-20 0,0-1 16,0 0-16,0 0 0,0 0 16,0-42-1,0 0 1,0 0-16,0 0 0,22-1 16,-1 1-16,0 0 0</inkml:trace>
  <inkml:trace contextRef="#ctx0" brushRef="#br0" timeOffset="3448.25">6435 1312 0,'0'0'0,"0"22"16,0-1-16,0 0 0,0 0 15,0 0-15,21-21 16,0 0 0,0 0-16,0 0 0,0 0 15,22 0-15,-22 0 0,0-21 16,0 21-16,0-21 0,1 0 0,-1 0 15,0 21-15,-21-22 0,21 1 16,-21-21-16,0 21 0,0 0 0,-21-1 16,0 1-16,0 21 0,-1 0 15,1 0-15,0 0 0,0 21 0,0 1 16,0-1-16,-1 0 0,1 0 16,0 21-16,0-20 0,0 20 0,21-21 15,0 0-15,0 22 0,0-22 0,0 0 16,0 21-16,0-21 0,0 1 0,0-1 15,21-21-15,0 21 0,0-21 16,0 0-16,1 0 0,-1 0 16,21 0-16,-21 0 0,22 0 0,-1-21 15,0 0-15,1-1 0,-1 1 0,0 0 16</inkml:trace>
  <inkml:trace contextRef="#ctx0" brushRef="#br0" timeOffset="3895.82">7091 1312 0,'0'0'0,"0"-21"0,21-42 16,-42 63-1,0 21 1,-1 0-16,22 0 16,-21 0-16,21 1 0,0-1 0,0 21 15,-21-21-15,21 0 0,-21 1 16,21 20-16,0-21 0,0 0 16,0 0-16,0 1 0,0-1 0,-21 0 15,21 0-15,0 0 0,0-42 47,0 0-47,0 0 0,0 0 0,0-1 16,0 1-16,21-21 0,0 0 0,0 20 15,0-20-15,1 0 0,20-1 16,-21 22-16,21-21 0,-20 21 0,20 0 16,-21-1-16,0 22 0,22 0 0,-22 0 15,0 0-15,-21 22 16,21-1-16,-21 0 0,0 0 15,0 0-15,0 22 0,0-22 0,0 0 16,0 21-16,0-21 0,0 22 0,0-22 16,0 21-16,0-21 0,-21 1 0,21-1 15,-21 21-15,21-21 0,0 0 16,0 1-16,0-44 31,0 1-31,0-21 16,21 21-16,0 0 15,0-22-15,0 1 0,1 0 0</inkml:trace>
  <inkml:trace contextRef="#ctx0" brushRef="#br0" timeOffset="4204.16">7789 699 0,'0'0'0,"0"-22"0,0 1 16,0 0-16,0 0 0,0 0 15,-21 21 1,0 21-1,21 0-15,0 0 0,-21 22 0,0-1 16,21 0-16,-22 1 0,1 20 0,21 1 16,-21-1-16,0 1 0,21-22 15,0 21-15,-21 1 0,21-22 0,-21 22 16,21-22-16,0 0 0,0 1 16,0-1-16,0-21 0,0 0 0,21 22 15,0-22-15,0 0 0,0 0 16,0-21-16,1 0 0,-1 0 15,0 0-15,0 0 0,0-21 16,0 0-16,1 21 0,-22-21 0,21 0 16,0-1-16,0 1 0,0-21 0,-21 21 15,0 0-15,21-1 0,-21-20 16,0 21-16</inkml:trace>
  <inkml:trace contextRef="#ctx0" brushRef="#br0" timeOffset="4444.02">7535 1080 0,'0'0'0,"-42"0"0,-22-22 16,22 22-16,21 0 0,21-21 0,42 0 16,-21 21-1,22 0-15,20 0 0,-20-21 16,20 21-16,1 0 0,20-21 0,-20 21 16,-1-21-16,1 21 0,-1-22 0,1 22 15,-22 0-15,0-21 0,1 21 0,-1-21 16,-21 21-16,0 0 0,1 0 15,-1 0-15,-21 21 32,-21-21-32,-22 21 15,22 1-15,-42-1 0,20 0 0</inkml:trace>
  <inkml:trace contextRef="#ctx0" brushRef="#br0" timeOffset="5044.2">1376 2350 0,'0'0'0,"-85"21"16,64-21-16,0 0 16,42 0-1,21 0-15,1 0 0,-1 0 16,21 0-16,22 0 0,0 0 16,21 0-16,-22 0 0,43 0 0,21-21 15,1 21-15,20 0 0,0-22 0,22 22 16,20-21-16,1 21 0,21-21 15,21 21-15,0 0 0,0-21 0,21 21 16,-21 0-16,21-21 0,-21 21 16,0-21-16,0 21 0,-21 0 0,0 0 15,-21-22-15,-22 22 0,1 0 16,-22 0-16,-21-21 0,-21 21 0,-21 0 16,-21 0-16,-1 0 0,-41 0 0,-1-21 15,0 21-15,-21 0 0,-42-21 31,-21 21-31,21 0 0,-22 0 16,1 0-16,0 0 0,-1 0 0,-20-21 16</inkml:trace>
  <inkml:trace contextRef="#ctx0" brushRef="#br0" timeOffset="5611.4">1566 2540 0,'21'0'31,"1"0"-31,20 0 0,0 0 0,1 0 15,-1 0-15,21 0 0,1 0 16,21 0-16,20 0 0,22 21 16,0-21-16,22 0 0,20 0 0,21 0 15,22 0-15,0 0 0,21 0 0,21 0 16,21-21-16,0 21 0,21 0 16,1 0-16,-1-21 0,0 21 0,1 0 15,-22-21-15,0 21 0,-21-21 0,-21 21 16,0-22-16,-43 22 0,1-21 0,-43 21 15,-21-21-15,0 21 0,-43-21 16,-20 21-16,-22 0 0,1 0 0,-22-21 16,0 21-16,-21-21 0,-21 21 31,0 0-31,-1 0 0,1 0 16,0 0-16,0 21 15</inkml:trace>
  <inkml:trace contextRef="#ctx0" brushRef="#br0" timeOffset="7411.62">5567 4318 0,'0'0'0,"0"-21"0,0 0 15,0 0-15,0-1 16,0 1-16,0 0 0,0 42 31,0 0-31,0 1 16,0-1-16,0 0 0,0 0 15,0 21-15,0 1 0,0-22 16,0 21-16,0 1 0,0-1 0,0 0 16,0 22-16,0-22 0,-21 0 15,21 1-15,-22 20 0,22-20 0,-21-1 16,21 0-16,0-21 0,0 1 0,0 20 16,0-21-16,0 0 0,21-21 31,1-21-31,-1 0 15,0 0-15,0 0 16,0-1-16,0 1 0,1-21 0</inkml:trace>
  <inkml:trace contextRef="#ctx0" brushRef="#br0" timeOffset="7711.45">5948 4614 0,'0'0'0,"21"-21"15,-21 42 16,-21 1-31,21-1 0,0 0 16,0 0-16,0 0 31,21-21-15,0 0-16,0-21 16,-21 0-1,-21 21 1,0 0-1,0 0-15,0 0 0,-1 0 16,1 0-16,21 21 31,21-21-15,1 0-16,-1 0 0</inkml:trace>
  <inkml:trace contextRef="#ctx0" brushRef="#br0" timeOffset="8659.54">14012 2667 0,'0'0'0,"0"-21"16,-21 21-16,21-21 0,0 0 15,0-1-15,0 1 0,0 0 16,0 0-16,0 0 0,0 0 15,-21 42 32,21 0-47,0 0 0,0 0 16,0 0-16,0 22 0,0-22 16,0 21-16,-21 1 0,21-1 0,0 0 15,0 1-15,0-1 0,0 21 0,0 1 16,0-1-16,-21 1 0,21-1 0,0 22 15,0 0-15,-22-1 0,22-20 16,-21 21-16,21 20 0,-21-20 0,0 21 16,21-21-16,0 20 0,-21 1 0,0-21 15,21 21-15,-22-22 0,22 22 16,0-21-16,0 21 0,0-22 0,0 22 16,-21-21-16,21 0 0,0-1 0,0-20 15,-21 20-15,21-20 0,0-22 16,0 22-16,0-22 0,0-21 0,0 22 15,0-22-15,0-42 16</inkml:trace>
  <inkml:trace contextRef="#ctx0" brushRef="#br0" timeOffset="10011.95">14076 2307 0,'0'0'0,"21"0"15,0-21-15,-21 42 47,0 0-31,0 1-16,21-22 15,0 21-15,1-21 0,20 21 16,0-21-16,1 0 0,20 21 0,1-21 16,-1 0-16,1 0 0,20 21 0,22-21 15,21 0-15,0 0 0,0 0 16,21 0-16,-21 0 0,21-21 0,22 21 16,-22 0-16,21-21 0,1 0 0,-1 21 15,0 0-15,-21-21 16,22 21-16,20-22 0,-20 22 0,-1 0 15,-21-21-15,21 21 0,1-21 0,-1 21 16,-21 0-16,0 0 0,1 0 16,-1-21-16,-42 21 0,21 0 0,0 0 15,-22 0-15,22 0 0,0 0 0,-21 0 16,0-21-16,-21 21 0,-1 0 0,-20 0 16,-1 0-16,-20 0 0,-1 0 15,-21 0-15,0 0 0,1 0 0,-22-21 16,21 21-16,-21 21 31,0 0-31,-21-21 0,-1 21 16,22 21-16,0-20 0,-21 20 0,0 0 15,21 1-15,-21-1 0,21 21 0,0 1 16,-21-22-16,0 22 0,21-1 16,-22 1-16,1-1 0,21 22 0,-21-22 15,21 22-15,0 0 0,-21-1 0,21-20 16,-21 21-16,21-1 0,0 1 15,0 0-15,0-1 0,0 1 0,0 21 16,0-22-16,0 22 0,0-21 0,0 0 16,0-1-16,0 1 0,0 0 0,0-1 15,0-20-15,0 20 0,0-20 16,0-1-16,0 1 0,0-1 16,0-20-16,-21 20 0,-1-20 0,22-22 15,-21 21-15,0-21 0,0 0 0,0 22 16,0-22-16,-1 0 0,1 0 15,0-21-15,0 21 0,0-21 16,0 0-16,-1 0 0,1 0 16,0 0-16,0 0 0,0 0 0,0 0 15,-1 0-15,-20 0 0,21 0 0,-21 0 16,-1 0-16,1 0 0,0 0 0,-1 0 16,1 0-16,-22 0 0,1 0 0,-1 0 15,1 0-15,-22 0 0,-21 0 0,22 0 16,-22 0-16,0 0 0,-21 0 15,21 0-15,-21 0 0,21 0 16,-21 0-16,0 22 0,0-22 0,0 0 16,0 0-16,-21 21 0,21-21 0,0 21 15,-21-21-15,0 0 0,0 0 0,0 0 16,-1 0-16,1 0 0,0 0 0,0 0 16,21 21-16,-21-21 0,21 0 15,0 0-15,0 0 0,21 0 0,0 0 16,0 21-16,22-21 0,-1 0 0,0 0 15,22 0-15,-22 0 0,22 0 0,-1 0 16,22 0-16,-1 0 0,-20 0 0,42 0 16,-22 0-16,1 0 15,21 0-15,0 0 0,0 0 0,42 0 47,0 0-47,0 0 16,0 21-16,0 1 0,1-22 0,-1 0 15</inkml:trace>
  <inkml:trace contextRef="#ctx0" brushRef="#br0" timeOffset="10808.03">8805 8424 0,'0'0'16,"0"-21"0,0 0-16,0 0 0,0 0 0,0 0 15,-21 42 17,21 0-32,0 21 15,0-21-15,0 22 0,0 20 0,0-20 16,0 41-16,0-20 0,0 20 0,0 1 15,0 21-15,0-21 0,0 20 0,21-20 16,-21 21-16,0 0 0,21 0 16,-21-1-16,0-20 0,0 21 0,0 0 15,0 0-15,0-22 0,0 22 0,0 0 16,0 0-16,0-22 0,-21 1 0,21-21 16,0-1-16,0 1 0,0-1 0,0-21 15,0 1-15,0-22 0,0 0 0,0 0 16,0-42-1,0 0 1,0 0-16,0 0 0,0-22 0,0 1 16,0 0-16,0-1 0,0-20 0,0-1 15</inkml:trace>
  <inkml:trace contextRef="#ctx0" brushRef="#br0" timeOffset="11664.76">8784 8594 0,'0'0'0,"-21"0"16,0-21-16,-22-1 0,22 22 0,0-21 16,0 21-16,21-21 0,-21 21 15,42 0 1,0 0-16,21 0 15,1 0-15,-1 0 0,22 0 0,20 0 16,1 0-16,0 0 0,-1 0 0,22 0 16,21-21-16,21 21 0,0 0 15,1 0-15,-1 0 0,21-21 16,0 21-16,22-21 0,-22 21 0,22 0 16,-22 0-16,0-22 0,1 22 0,-1 0 15,-21 0-15,0-21 0,1 21 0,-22 0 16,0 0-16,-22-21 0,1 21 15,0-21-15,-21 21 0,-1 0 0,-20 0 16,-1-21-16,1 21 0,-22 0 0,1 0 16,-1 0-16,-21 0 0,0 0 0,22 0 15,-22 0-15,0 0 16,-21 21-16,0 0 0,0 0 16,0 0-16,0 1 0,-21 20 0,0-21 15,21 21-15,-22 1 0,1-1 16,21 22-16,0-1 0,-21 1 0,21-1 15,-21 1-15,21-1 0,-21 1 0,21 20 16,0-20-16,0 20 0,0-20 0,0 21 16,0-1-16,0 1 0,0-22 15,0 22-15,0 0 0,0-22 0,0 22 16,0-22-16,0 22 0,0-21 0,0 20 16,0-20-16,0 20 0,0-20 0,0-22 15,0 22-15,0-1 0,-21-20 0,21-1 16,0 0-16,-22 1 0,1-1 0,0-21 15,21 0-15,-21 0 0,21 1 0,-21-1 16,0 0-16,21 0 0,-22 0 16,1-21-16,0 0 15,21 21-15,-21-21 16,0 0-16,0 0 0,-1 0 0,1 0 16,0 0-16,0 0 0,0 0 0,-22 0 15,1 0-15,0 0 0,-22 0 0,1 0 16,-22 0-16,0 0 0,-20 0 0,-1 0 15,-21 0-15,0 0 0,-21 0 0,-1 0 16,1 0-16,-21 0 0,0 0 0,-22 0 16,22 0-16,-22 0 15,22 0-15,-22 0 0,43 0 0,0 0 0,0 0 16,21 0-16,0 0 0,21 0 16,0 0-16,22 0 0,20 0 0,1 0 15,20 0-15,22 0 0,0 0 0,21-21 16,0 0-16,21 21 15,21-21-15,1 0 0,-1 0 16,22-1-16,-1 1 0,1-21 0</inkml:trace>
  <inkml:trace contextRef="#ctx0" brushRef="#br0" timeOffset="12275.95">15346 8424 0,'0'-42'16,"0"21"-16,0 42 47,0 21-47,0-20 0,21 20 0,-21 0 16,0 22-16,21-1 0,0 1 0,-21 20 15,21 1-15,-21 0 0,0-1 0,22 1 16,-22 0-16,0-1 0,0 22 0,0-21 15,0 21-15,0 0 0,0-22 16,0 22-16,0-21 0,-22 21 0,1-22 16,0 1-16,0 0 0,21-1 0,-21-20 15,21-1-15,-21 1 0,21-22 0,0 0 16,0 1-16,-22-22 0,22 21 0,0-21 16,0-42-1,0 0-15,0 0 16,0 0-16,0-22 0,0 1 15,0 0-15,0-1 0,22-20 0,-22-1 16</inkml:trace>
  <inkml:trace contextRef="#ctx0" brushRef="#br0" timeOffset="13060.51">15282 8488 0,'0'0'0,"-42"-21"0,-43-43 16,64 43 0,21 0-16,0 0 15,21 21-15,0 0 16,22-21-16,20 21 0,1-22 0,20 22 16,1-21-16,21 21 0,0 0 0,42-21 15,0 0-15,0 21 0,22 0 0,-1-21 16,21 21-16,1 0 0,21 0 15,-22-21-15,1 21 0,-1 0 0,1 0 16,-22 0-16,21 0 0,-20-22 0,-1 22 16,-21 0-16,0 0 0,1-21 15,-22 21-15,0 0 0,-22-21 0,-20 21 16,21-21-16,-43 21 0,1 0 16,-1-21-16,-20 21 0,-1 0 0,0 0 15,-20 0-15,-1 0 0,0 0 16,-21 21-16,0 0 0,0 0 15,0 0-15,0 1 0,0-1 16,0 21-16,0-21 0,-21 22 0,21-1 16,-21 0-16,21 22 0,-22-22 0,22 22 15,-21-1-15,0 1 0,21-1 0,0 22 16,-21-1-16,21-20 0,-21 21 0,21-1 16,0 1-16,0-22 0,0 43 15,0-21-15,0 0 0,0-1 0,0 1 16,0 0-16,0-22 0,0 22 15,0-22-15,0 22 0,0-22 0,0 1 16,0-1-16,0 1 0,0-1 0,0 1 16,0-22-16,0 1 0,0-1 0,0 0 15,-21-21-15,-1 22 0,1-22 0,0 0 16,0 0-16,0 0 0,0-21 0,-22 22 16,22-22-16,-21 0 0,21 21 0,-22-21 15,1 0-15,0 0 0,-22 0 0,22 0 16,-22 0-16,1 0 0,-1 0 15,-20 0-15,-1 0 0,-21 0 16,0 0-16,-21 0 0,0 0 0,-21 0 16,0 0-16,-21 0 0,20 0 0,-20 0 15,0 0-15,-1 0 0,1 0 0,21 0 16,-21 0-16,20 0 0,1 0 0,0 0 16,21 0-16,21 0 0,-21 0 0,21 0 15,22 0-15,-1 0 0,22 0 0,-1 0 16,22 0-16,-1 0 0,22 0 0,0-21 15,21-1 1,0 1-16,21 0 0,0 0 0,22 0 16,-1 0-16,0-1 0,43-20 0,0 0 15</inkml:trace>
  <inkml:trace contextRef="#ctx0" brushRef="#br0" timeOffset="13692.15">21145 8340 0,'0'0'0,"0"-21"0,22-22 16,-22 22-16,0 0 15,0 42 17,0 0-32,0 22 0,0-1 0,0 0 15,0 1-15,21 20 0,-21 1 0,0-1 16,0 1-16,0 20 0,0 1 0,0 0 15,0-1-15,0 1 0,0 0 0,0 20 16,0-20-16,0 0 0,0-1 0,0 22 16,0-21-16,0 0 0,0-1 0,0-20 15,0 20-15,-21-20 0,21-1 16,0 1-16,0-1 0,-22-20 16,22-1-16,0 0 0,-21-20 0,21 20 15,0-21-15,0 0 0,0-42 31,-21 0-31,21-21 0,-21 20 16,21 1-16,0-21 0,0 0 0,0-1 16,0 1-16,0 0 0,0-22 0,0 22 15,0-22-15,0 1 0</inkml:trace>
  <inkml:trace contextRef="#ctx0" brushRef="#br0" timeOffset="14817.32">21103 8509 0,'-21'-42'0,"42"84"0,-42-105 16,0 20-16,21 22 0,0 0 0,0 0 15,0 0-15,0-1 0,0 1 16,0 0-16,21 21 16,0 0-16,21 0 15,-20 0-15,20 0 0,21 0 0,1 0 16,-1 0-16,22 0 0,0 0 0,-1 0 15,22 21-15,-21-21 0,21 21 0,21-21 16,-21 22-16,21-1 0,21-21 16,-21 21-16,21 0 0,-21-21 15,21 21-15,-21-21 0,0 0 0,21 21 16,-42-21-16,21 0 0,-21 22 0,0-22 16,-22 0-16,1 21 0,0-21 0,-22 0 15,-20 0-15,20 0 0,-21 21 16,1-21-16,-22 0 0,0 0 0,0 0 15,0 0-15,1 0 0,-1 0 0,0 0 16,0 0-16,0 0 0,0 0 0,1 0 16,-1 0-16,0 0 0,21 0 0,-21 21 15,1-21-15,20 0 0,-21 0 16,0 21-16,-21 0 16,21-21-16,-21 22 0,0-1 15,0 0-15,0 0 0,0 0 0,0 22 16,0-22-16,0 21 0,0 0 0,0 1 15,0-1-15,0 22 0,0-22 16,0 21-16,0 1 0,0-1 0,0-20 16,0 20-16,0 22 0,0-22 0,0 1 15,0 21-15,0-1 0,0-20 0,0 20 16,0-20-16,0-1 0,22 22 0,-22-21 16,21-1-16,-21 22 0,21-22 15,0 1-15,-21 20 0,21-20 16,0-1-16,1 1 0,-22-1 0,21-20 15,-21 20-15,21-20 0,-21-1 0,0 0 16,0 1-16,0-1 0,0 0 0,0-21 16,0 1-16,0-1 0,0 0 0,-21 0 15,0 0-15,-1 0 0,1-21 16,0 0-16,-21 0 0,21 0 0,-1 0 16,-20 0-16,21 0 0,-21 0 0,20 0 15,-20 0-15,0 0 0,21 0 0,-22 0 16,1-21-16,-22 21 0,22-21 0,-21 21 15,20 0-15,-20 0 0,-1-21 0,1 21 16,-22 0-16,0 0 0,1 0 16,-1 0-16,-21-21 0,22 21 15,-22 0-15,0 0 0,21 0 0,-42 0 16,21 0-16,-21 0 0,22 0 0,-22 0 16,21 0-16,-21 0 0,21 0 0,-21 0 15,0 0-15,21 0 0,-21 0 0,21 0 16,0 0-16,22 0 0,-1 0 0,22 0 15,-22 0-15,21-21 0,1 21 0,21 0 16,-22 0-16,22 0 0,21 0 16,-22 0-16,22 0 0,0 0 0,21-22 47,0 1-32,21 21 1,-21-21 46,0 0-46,0 0 0,0 0-16,0-1 0,0 1 15,0 0-15,0 0 0,0 0 16,0-22-16,0 22 0,21-21 0,-21 0 15,0-1-15,0 1 0,21 0 0,-21-1 16,22-20-16,-22 20 0,0 1 0,0 0 16,0-1-16,0 1 0,0 0 0,0-1 15,0 1-15,0 0 0</inkml:trace>
  <inkml:trace contextRef="#ctx0" brushRef="#br1" timeOffset="20195.73">14436 2942 0,'0'0'0,"0"-21"15,-22 21-15,22 21 31,0 0-15,0 1-16,0-1 0,0 21 16,0-21-16,0 0 0,0 22 0,0-1 15,0-21-15,-21 22 0,0-1 0,21 0 16,-21-21-16,21 1 0,0 20 0,-21-21 16,0 0-16,21 0 15,-22-21-15,22-21 31,0 0-31,0 0 0,0 0 0,0-22 16,0 22-16,0-21 0,0 21 16,22-22-16,-22 1 0,21 21 0,0-21 15,-21-1-15,21 22 0,0 0 0,-21-21 16,21 20-16,1 22 0,-1-21 0,0 21 16,0 0-16,0 0 15,0 21-15,1 1 0,-22-1 0,21 0 16,-21 0-16,21 0 0,-21 0 0,0 22 15,0-22-15,0 21 0,0-21 16,0 1-16,0-1 0,0 21 0,0-21 16,0 0-16,0 1 15,0-44 17,0 1-32,0 0 15,0 0-15,0 0 0,0-22 0,21 22 16,0-21-16,0 21 0,1-22 0,-22 22 15,21 0-15,0-21 0,0 21 0,0-1 16,0 22-16,1 0 0,-1 0 16,0 0-16,0 0 0,0 0 0,0 0 15,1 22-15,-1-1 0,-21 0 0,0 0 16,0 0-16,0 0 0,0 1 16,0 20-16,0-21 0,0 0 0,-21 0 15,-1 22-15,1-22 0,21 0 16,0 0-16,-21 0 0,0 1 15,21-44 17,0 1-32,21 0 15,0 0-15,-21 0 0,21 0 0</inkml:trace>
  <inkml:trace contextRef="#ctx0" brushRef="#br1" timeOffset="20536.53">15071 3112 0,'0'21'0,"21"-21"15,0 0-15,0 0 0,0 0 16,0 0-16,1 0 0,-1-21 16,0 21-16,21-22 0,-21 22 15,1-21-15,-1 0 0,-21 0 16,0 0-16,-21 21 31,-1 0-31,1 0 0,0 0 0,0 0 16,-21 0-16,20 21 0,1 0 15,0-21-15,0 21 0,0 0 0,21 1 16,0 20-16,-21-21 0,21 0 0,0 0 16,0 1-16,0-1 0,0 0 0,0 0 15,0 0-15,0 0 16,21-21-16,0 0 0,0 0 0,0 0 15,0 0-15,1 0 0,20 0 0,-21 0 16,21-21-16,-20 21 0</inkml:trace>
  <inkml:trace contextRef="#ctx0" brushRef="#br1" timeOffset="21308.13">15875 3112 0,'0'-22'15,"0"1"-15,0 0 16,0 0-16,0 0 16,0 0-16,-21-1 15,0 22 1,-1 0-16,1 0 0,0 0 0,0 0 15,0 0-15,0 22 0,-1-1 0,1 0 16,-21-21-16,21 42 0,0-21 16,-22 1-16,22-1 0,0 21 0,0-21 15,0 22-15,-1-22 0,22 0 0,0 0 16,0 0-16,0 0 0,0 1 0,0-1 16,22-21-16,-1 0 0,0 0 15,0 0-15,0 0 0,0 0 0,22 0 16,-22 0-16,0-21 0,21-1 0,-20 1 15,-1 0-15,0 0 0,21 0 0,-21 0 16,-21-22-16,22 22 0,-1-21 16,-21 21-16,21-22 0,-21 22 15,0-21-15,0-1 0,0 1 0,0 0 16,0 21-16,0-22 0,0 1 0,0 21 16,0 0-16,0-1 0,0 1 15,0 42 1,0 1-16,0-1 0,0 0 0,0 21 15,-21 1-15,21-22 0,-21 21 0,21 0 16,0 1-16,0-1 0,0 0 16,0 1-16,0-22 0,0 21 0,0 1 15,0-22-15,0 0 0,0 0 0,0 0 16,21 0-16,0-21 0,0 0 16,0 0-16,0 0 0,1 0 15,-1 0-15,0-21 0,0 0 0,0 21 16,0-21-16,1 0 0,-1 0 0,0-1 15,-21 1-15,0 0 0,21 0 0,-21 0 16,21 0-16,-21-1 0,0 44 47,0-1-47,-21 0 0,21 0 16,-21 0-16,21 0 0,0 1 15,0-1-15,0 0 16,0 0-16,0 0 15,0-42 1,21 0 0,0 0-16,-21 0 15</inkml:trace>
  <inkml:trace contextRef="#ctx0" brushRef="#br1" timeOffset="21456.05">16235 2963 0,'0'-21'16,"-21"21"-16,-1 0 15,22 21 32,22-21-31,-1 22-16</inkml:trace>
  <inkml:trace contextRef="#ctx0" brushRef="#br1" timeOffset="21731.4">16679 3006 0,'0'-21'15,"-21"-1"-15,0 22 16,0 0-16,0 0 16,-1 0-16,1 0 0,0 0 15,0 22-15,0-22 0,0 21 16,-1 0-16,22 0 0,-21 0 15,0 0-15,0 1 0,21-1 0,0 21 16,-21-21-16,21 0 0,0 1 0,0-1 16,0 0-16,0 0 0,0 0 0,0 0 15,21-21-15,21 22 16,-21-22-16,1 0 0,-1 0 0,21 0 16,0 0-16,-20-22 0,20 22 0,-21-21 15</inkml:trace>
  <inkml:trace contextRef="#ctx0" brushRef="#br1" timeOffset="22421">16997 3069 0,'0'0'0,"0"-21"0,0 0 15,0 0-15,-21 21 0,-1 0 16,1 0-16,0 0 0,0 0 16,0 0-16,0 0 0,21 21 15,-22 0-15,1 0 0,0 0 0,0 1 16,0-1-16,21 0 0,-21 0 0,21 0 15,-22 0-15,22 22 0,0-22 0,0 0 16,0 0-16,0 0 16,0 1-16,22-22 15,-1 0-15,0 0 0,0 0 16,0 0-16,0 0 0,1-22 0,-1 1 16,0 0-16,0 0 15,0 0-15,-21 0 0,0-1 0,21 1 16,-21 0-16,22 0 0,-22 0 0,0 0 15,0-1-15,0 1 0,0 0 0,0 0 16,-22 42 15,22 0-31,0 0 16,-21 22-16,21-22 0,0 0 16,-21 0-16,21 0 0,0 1 0,0-1 15,0 0-15,0 0 0,0 0 16,0 0-16,21-21 0,0 0 0,1 0 15,-1 0-15,0 0 0,0 0 16,0 0-16,0 0 0,1-21 0,-1 0 16,0 21-16,0-21 0,0 0 15,0 0-15,1-22 0,-1 22 0,0 0 16,21-21-16,-42 20 0,21-20 0,1 21 16,-1-21-16,-21-1 0,21 1 0,-21 0 15,0-1-15,0 1 0,0 0 16,0 20-16,0 1 0,0 0 15,-21 42 1,0 0-16,-1 1 0,22-1 0,0 21 16,-21 0-16,0 1 0,21-1 15,-21 0-15,21 1 0,0-1 0,0-21 16,0 22-16,0-1 0,0 0 0,0-21 16,0 1-16,0-1 0,0 0 0,0 0 15,0 0-15,0 0 0,21-21 16,0 0-16,0 0 15,1 0-15,-1-21 0,0 21 16,0-21-16,0 0 0,22 0 0,-22 0 16</inkml:trace>
  <inkml:trace contextRef="#ctx0" brushRef="#br1" timeOffset="22855.75">18288 2836 0,'0'0'16,"21"-21"-16,-21 0 0,21 21 0,-21-21 16,0 0-16,0 0 15,0-1-15,-21 22 16,0 0-16,0 0 0,0 0 16,-1 0-16,1 0 0,-21 22 0,21-1 15,-22 0-15,22 0 0,0 0 0,0 0 16,0 1-16,21-1 15,0 0-15,0 0 0,0 0 0,0 0 16,0 1-16,21-1 0,0-21 16,0 21-16,0 0 0,1-21 0,20 21 15,-21-21-15,0 21 0,22-21 16,-22 22-16,0-1 0,0-21 0,0 21 16,0-21-16,1 21 0,-22 0 0,0 0 15,0 1-15,-22-22 16,1 0-16,-21 21 15,21-21-15,-22 0 0,22 0 0,-21 0 16,21 0-16,0 0 0,-1 0 0,1 0 16,0 0-16,0 0 0,0 0 0,0 0 15,21-21 1,21-1 0,0 1-16,0 21 0,0-21 0,0 0 15</inkml:trace>
  <inkml:trace contextRef="#ctx0" brushRef="#br1" timeOffset="23328.53">18669 2667 0,'0'0'0,"0"-21"16,-21 42 15,21 0-31,0 0 0,-21 1 0,21-1 16,-22 21-16,22-21 0,0 22 0,0-22 15,-21 21-15,21-21 0,0 22 0,0-22 16,0 21-16,-21-21 0,21 22 16,-21-22-16,21 0 0,0 0 0,0 0 15,0 0-15,-21-21 0,21 22 0,-21-1 16,21-42 15,0-1-31,0 1 16,0 0-16,0 0 0,21 0 15,-21 0-15,21-22 0,0 22 16,0 0-16,0 0 0,1 0 0,-1-1 16,21 1-16,-21 21 0,0-21 0,1 21 15,-1 0-15,0 0 0,0 0 0,0 21 16,0 0 0,-21 1-16,0-1 0,0 0 0,0 0 15,0 0-15,0 0 0,-21 1 16,0-1-16,0 0 0,21 0 15,-21-21-15,21 21 0,-21-21 16,21 21-16,21-42 31,0 21-15,0-21-16</inkml:trace>
  <inkml:trace contextRef="#ctx0" brushRef="#br1" timeOffset="23720.3">19029 2985 0,'0'0'0,"0"-22"0,0 1 16,0 0-16,0 0 16,-21 21-1,-1 21 1,1 0 0,0 0-16,21 1 0,-21-1 0,21 0 15,0 0-15,-21 0 0,21 0 0,0 1 16,0-1-16,0 0 0,0 0 15,0 0-15,21-21 16,0 0-16,0 0 0,0 0 16,1 0-16,-1 0 0,0-21 15,0 21-15,0-21 0,-21 0 16,21 21-16,1-21 0,-22-1 16,0 1-16,21 0 0,-21 0 0,0 0 15,0 0-15,0-1 0,0 1 16,0 0-16,-21 0 15,-1 21-15,1 0 16,0 0-16,0 0 0,21 21 0,-21-21 16,21 21-16,-21-21 0,21 21 0,0 1 15,0-1 1,21-21 0</inkml:trace>
  <inkml:trace contextRef="#ctx0" brushRef="#br1" timeOffset="24064.11">19473 2858 0,'0'0'0,"0"-22"0,-21 22 16,0 0 0,0 22-16,21-1 15,-21 0-15,21 0 0,0 0 16,0 0-16,-22 22 0,22-22 0,-21 21 15,21 1-15,-21-22 0,0 21 0,21 0 16,0 1-16,-21-1 0,21 0 16,-21 1-16,21-1 0,-22 0 15,22 1-15,0-1 0,-21-21 0,21 22 16,0-22-16,0 0 0,-21 0 0,21 0 16,0 0-16,0 1 0,0-1 15,21-21 16,-21-21-31,21-1 16,1 22-16,-22-21 0,0 0 0,21 0 16,0 21-16,0-42 0,-21 20 0,0 1 15,21 0-15</inkml:trace>
  <inkml:trace contextRef="#ctx0" brushRef="#br1" timeOffset="24310.97">19389 3069 0,'0'0'0,"21"-42"0,0-43 16,-21 64-16,21 0 15,-21 0-15,21 21 0,0 0 16,1 0-16,-1-21 0,21 21 16,0 0-16,-20 21 0,-1 0 15,0 0-15,-21 0 0,0 0 16,0 1-16,0-1 0,0 0 16,0 21-16,-21-21 0,0 1 0,-1-1 15,1 0-15,0 0 0,-21 0 0,21 0 16,-22 1-16,22-1 0,0-21 15,0 21-15,0-21 0,-1 0 16,1 21-16,0-21 0,0 0 16,0 0-1</inkml:trace>
  <inkml:trace contextRef="#ctx0" brushRef="#br1" timeOffset="24871.9">15346 4424 0,'0'0'16,"0"-21"-16,0 0 15,0-1-15,-21 22 32,21 22-32,-22-1 0,1 0 15,0 21-15,0-21 0,21 22 16,-21-1-16,0-21 0,-1 22 15,22-1-15,0 0 0,0 1 0,-21-1 16,21 0-16,0 1 0,0-22 0,0 21 16,0-21-16,21 0 0,1 1 0,-1-22 15,0 21-15,0-21 0,0 0 16,0 0-16,1 0 0,-1 0 0,21 0 16,-21 0-16,0-21 0,-21-1 0,22 22 15,-1-21-15,-21 0 0,0 0 0,0 0 16</inkml:trace>
  <inkml:trace contextRef="#ctx0" brushRef="#br1" timeOffset="25036.02">15155 4763 0,'-21'0'0,"42"0"0,-63 0 0,21 0 16,42 0 0,0 0-1,21 0-15,-20 0 0,20 0 16,0-22-16,-21 22 0,22 0 0,-1-21 15,0 21-15,1 0 0,-1 0 0,-21-21 16,22 21-16,-22 0 0</inkml:trace>
  <inkml:trace contextRef="#ctx0" brushRef="#br1" timeOffset="25540.19">15875 4720 0,'0'-21'31,"0"0"-15,0 0-16,0 0 0,0-1 15,0 1-15,-21 0 16,21 0-16,-21 21 0,-1 0 16,1 0-16,0 0 15,0 21-15,0 0 0,0 0 16,-22 1-16,22-1 0,0 0 15,-21 21-15,20-21 0,1 22 0,-21-22 16,21 21-16,0-21 0,21 22 0,0-22 16,0 0-16,0 0 0,0 0 15,21-21-15,0 0 0,0 0 16,21 0-16,-20 0 0,-1 0 0,21 0 16,-21-21-16,0 0 0,1 0 0,-1 0 15,0 0-15,0-1 0,0 1 16,0 0-16,-21 0 0,22-21 0,-22 20 15,21 1-15,-21 0 0,0 0 0,0 0 16,0 0-16,0-1 0,0 44 31,0-1-15,0 0-16,0 0 0,0 21 16,-21-20-16,21-1 0,0 21 0,0-21 15,0 22-15,0-22 0,0 0 0,0 0 16,0 0-16,21 0 0,0 1 15,0-22-15,0 0 0,0 0 0,1 0 16,-1 0-16,21-22 0</inkml:trace>
  <inkml:trace contextRef="#ctx0" brushRef="#br1" timeOffset="26004.02">16383 4487 0,'0'0'16,"0"-42"-16,0 21 0,0 0 0,0 0 0,-21 21 15,0 0 1,21 21-16,0 0 16,-22 0-16,22 21 0,-21-20 0,21 20 15,0 0-15,0-21 0,-21 22 0,0-1 16,21 0-16,-21-20 0,21 20 16,0 0-16,0-21 0,-21 1 0,21-1 15,0 0-15,-22 0 0,22 0 16,0-42 15,22 0-31,-22 0 16,21 0-16,0-1 0,0-20 0,0 21 15,0 0-15,1 0 0,-1-1 0,0 1 16,0 0-16,21 0 0,-20 21 0,-1 0 16,0 0-16,0 0 0,21 0 0,-20 0 15,-1 21-15,-21 0 16,21 0-16,-21 1 0,0-1 0,0 0 15,0 0-15,0 21 0,0-20 16,-21-1-16,0 0 0,-1 0 0,1 21 16,-21-42-16,21 22 0,-22-1 0,22 0 15,-21-21-15,21 0 0,-22 21 16,22-21-16,0 0 0,0 0 16,21-21-16,0 0 15,0 0-15,21-1 0,0 1 16,0 0-16,22-21 0</inkml:trace>
  <inkml:trace contextRef="#ctx0" brushRef="#br1" timeOffset="26259.88">16954 4276 0,'0'0'0,"0"21"15,0 0-15,0 0 16,-21 0-16,21 1 0,-21 20 0,0-21 15,21 21-15,0-20 0,0 20 0,-21 0 16,21 1-16,-21-22 0,21 21 16,0 0-16,0 1 0,0-22 0,0 21 15,0-21-15,0 1 0,0-1 0,0 0 16,0 0-16,0 0 0,21-21 31,0 0-31,0 0 0,0-21 16,0 0-16,1 0 0,-1 21 15</inkml:trace>
  <inkml:trace contextRef="#ctx0" brushRef="#br1" timeOffset="26624.18">17145 4720 0,'-21'0'0,"0"21"16,21 1-1,21-22 1,0 0-16,0 0 15,0 0-15,0 0 0,1-22 0,-1 22 16,0-21-16,0 21 16,0-21-16,-21 0 15,0 0-15,0 0 16,-21 21-16,0 0 16,0 0-16,0 0 0,-22 0 15,22 0-15,0 21 0,0 0 0,0-21 16,-1 42-16,1-21 0,21 1 15,0-1-15,-21 21 0,21-21 0,0 0 16,0 1-16,0-1 0,0 0 0,0 0 16,0 0-16,21-21 0,0 21 0,1-21 15,20 0-15,-21 0 16,0 0-16,22 0 0,-22 0 0,21 0 16,-21 0-16,22-21 0,-22 0 15,21 0-15,-21 0 0,22 0 0,-1-1 16,-21 1-16</inkml:trace>
  <inkml:trace contextRef="#ctx0" brushRef="#br1" timeOffset="26868.28">17759 4424 0,'0'0'0,"0"-42"0,0-64 15,0 63-15,0 22 0,-21 42 32,21 1-32,0 20 15,0-21-15,-22 21 0,22 1 0,-21-1 16,21 0-16,-21 1 0,21-1 15,-21 0-15,21 1 0,-21-1 0,21 0 16,0-20-16,0 20 0,0 0 0,-21-21 16,21 1-16,0 20 0,-22-21 15,22 0-15,0 0 0,22-21 32,-1 0-32,0-21 15,0 0-15,0 0 0,0 0 16</inkml:trace>
  <inkml:trace contextRef="#ctx0" brushRef="#br1" timeOffset="27225.08">18119 4614 0,'0'0'0,"-22"0"32,1 0-32,0 0 15,0 0-15,0 0 0,0 22 0,-1-22 16,1 21-16,0 0 0,21 0 15,0 0-15,0 0 16,0 1-16,21-1 0,0-21 16,1 21-16,-1-21 0,0 21 0,0-21 15,0 21-15,22-21 0,-22 21 0,0-21 16,0 0-16,-21 22 0,21-22 16,-21 21-16,0 0 15,0 0-15,-21 0 16,0-21-16,0 0 0,0 21 15,-22-21-15,22 0 0,0 0 0,-21 22 16,20-22-16,1 0 0,-21 0 0,21 0 16,0 0-16,-1 0 15,1 0-15,21-22 16,0 1 0,0 0-16</inkml:trace>
  <inkml:trace contextRef="#ctx0" brushRef="#br1" timeOffset="27455.95">17822 4424 0,'-21'-21'0,"21"0"16,21 21 0,0 0-1,1 0-15,-1 0 0,21 0 0,-21 0 16,0 0-16,22 0 0,-22 0 0,0 0 15,21 0-15,-20 0 0,-1 0 16,0 0-16,0 0 0,0 0 16,0 0-16</inkml:trace>
  <inkml:trace contextRef="#ctx0" brushRef="#br1" timeOffset="27768.77">18754 4424 0,'0'0'0,"0"-21"0,-22 21 16,1 0-1,0 21-15,21 0 16,-21-21-16,0 21 0,0 22 0,21-22 15,-22 0-15,22 21 0,-21-21 0,0 22 16,21-22-16,0 21 0,0-21 0,0 22 16,0-22-16,0 21 0,0-21 0,0 1 15,0-1-15,0 0 0,21 0 16,0 0-16,1-21 0,-1 21 0,0-21 16,0 0-16,0 0 0,0 0 0,1 0 15,-1 0-15,0 0 0,0 0 0,0 0 16,0-21-16,1 0 0,-1 21 15,-21-21-15,21 0 0</inkml:trace>
  <inkml:trace contextRef="#ctx0" brushRef="#br1" timeOffset="28052.6">19071 4403 0,'0'0'15,"0"-21"-15,21-22 0,-21 22 0,0 0 0,0 0 16,21 21-16,1 0 0,-1 0 15,0 0-15,0 0 0,0 21 16,0-21-16,1 21 0,20 21 16,-21-20-16,21-1 0,-20 21 0,-1 0 15,0 1-15,0-22 0,0 21 0,-21 1 16,0-1-16,0 0 0,0-21 0,0 22 16,-21-1-16,0-21 0,0 22 0,0-22 15,-22 0-15,22 0 0,0 0 0,-21 0 16,20 1-16,1-22 0,0 21 15,0-21-15,0 0 0,0 21 0,-1-21 16,1 0 0</inkml:trace>
  <inkml:trace contextRef="#ctx0" brushRef="#br1" timeOffset="28885.19">14753 5842 0,'0'0'0,"0"21"62,-21 0-62,0 1 16,0-1-16,-1 21 0,1-21 0,0 22 16,0-22-16,-21 21 0,-1 0 0,22 1 15,-21-1-15,-22 22 0,22-1 0,0 1 16,-22-1-16,1 1 0,-1 20 16,1-20-16,-1 20 0,-21-20 15,22 21-15,-1-22 0,-20 22 0,-1-1 16,22 1-16,-22-21 0,0 20 0,1 1 0,20-22 15,-21 1-15,1-1 0,20 1 16,-20-1-16,20 1 0,1-22 0,20 1 16,1-1-16,0 0 0,-1-21 0,1 1 15,21-1-15,0 0 0,-1 0 0,1-21 16,21-21 15,21 0-31,1 0 0,-1-1 16,21-20-16,-21 0 0,22 21 0,-1-22 15</inkml:trace>
  <inkml:trace contextRef="#ctx0" brushRef="#br1" timeOffset="29659.93">14647 5821 0,'21'0'0,"-42"0"0,64 0 0,-22 0 16,-42 0 31,-1 0-47,1 0 0,-21 21 0,21 0 16,-22-21-16,22 21 0,-21 1 15,0-1-15,-1 0 0,1 0 0,0-21 16,20 21-16,-20 0 0,21 1 15,-21-1-15,20-21 0,1 21 0,21 0 16,21-21 15,1 0-31,-1-21 0,0 21 16,21-21-16,-21 21 0,22-21 0,-22-1 16,21 1-16,1 21 0,-22-21 0,21 0 15,-21 0-15,22 0 0,-22-1 16,0 1-16,0 21 0,0-21 0,0 21 15,1 0-15,-1 0 0,0 21 16,-21 0-16,21 1 0,-21-1 16,0 0-16,0 21 0,21-21 0,0 22 15,-21-22-15,22 21 0,-22-21 16,0 1-16,21 20 0,0-21 16,-21 0-16,21 0 0,-21 1 0,21-22 15,-21 21-15,0 0 0,21-21 0,-21 21 16,22-21-16,-22 21 15,-22-21 1,1 0-16</inkml:trace>
  <inkml:trace contextRef="#ctx0" brushRef="#br1" timeOffset="30412.01">9250 8869 0,'0'0'0,"0"-21"0,0 0 15,0-1-15,0 1 0,21 0 0,-21 0 16,0 42-1,0 0-15,0 0 16,0 22-16,0-1 0,0 0 16,-21 1-16,21-1 0,-21 0 0,21 1 15,0-1-15,-22 0 0,22 1 0,-21-1 16,21-21-16,0 22 0,0-22 0,-21 21 16,21-21-16,0 0 0,0 1 15,0-1-15,21-21 16,0-21-1,1 21-15,-22-22 0,21 1 16,0 0-16,0-21 0</inkml:trace>
  <inkml:trace contextRef="#ctx0" brushRef="#br1" timeOffset="30635.88">9504 8805 0,'0'0'15,"0"-21"-15,0 42 16,0 1-1,0-1-15,0 21 0,0 0 0,0 1 16,0-1-16,0 0 0,0 1 0,-21-1 16,21 0-16,0 1 0,-22-22 0,22 21 15,0-21-15,0 1 0,0 20 0,0-21 16,0 0-16,0 0 16,0-42 30</inkml:trace>
  <inkml:trace contextRef="#ctx0" brushRef="#br1" timeOffset="30795.79">9229 9271 0,'0'0'16,"21"0"15,0 0-31,0 0 0,21 0 0,-20 0 16,-1 0-16,21 0 0,-21 0 15,22 0-15,-22-21 0,0 21 0,21 0 16,-21-21-16,1 21 0,-1 0 16</inkml:trace>
  <inkml:trace contextRef="#ctx0" brushRef="#br1" timeOffset="31119.6">9652 9271 0,'0'0'0,"21"0"31,0 0-15,0 0-16,1-21 0,-1 21 15,21-21-15,-21 0 0,0 21 0,22-22 16,-22 1-16,0 21 0,-21-21 0,0 0 16,0 0-16,-21 21 15,-21 0-15,20 0 16,1 0-16,-21 0 0,21 21 15,0 0-15,-22 0 0,22 0 0,0 1 16,0-1-16,21 0 0,0 0 0,-21 0 16,21 0-16,0 1 0,0-1 0,0 0 15,0 0-15,21 0 0,0-21 16,0 0-16,0 21 0,0-21 16,1 0-16,20 0 0,-21 0 0,21 0 15,1 0-15,-1-21 0,-21 0 0,22 21 16</inkml:trace>
  <inkml:trace contextRef="#ctx0" brushRef="#br1" timeOffset="31983.42">10350 9123 0,'0'0'0,"-21"0"16,0 0-16,0 0 0,0 0 16,0 0-16,-1 0 0,1 21 15,0 0-15,0 0 0,0-21 16,0 22-16,21-1 0,0 0 0,-22 0 15,22 0-15,-21 0 0,21 1 16,0-1-16,0 0 0,0 0 16,21-21-1,1 0-15,-1 0 0,0 0 0,0 0 16,0-21-16,0 0 0,1 21 16,-1-21-16,0-1 0,0 1 15,0 0-15,-21 0 16,21 21-16,-21-21 0,0 0 0,0-1 15,0 44 17,0-1-32,0 0 15,0 0-15,-21 0 16,21 0-16,0 1 0,0-1 0,0 0 16,0 0-16,0 0 0,0 0 15,21-21-15,1 0 0,-1 0 16,0 0-16,0 0 0,21 0 15,-20 0-15,-1 0 0,21-21 0,0 21 16,-20-21-16,20 0 0,-21 0 0,0 21 16,22-21-16,-22-1 0,0 1 15,0 0-15,0 21 0,-21-21 16,0 0-16,0 0 0,0-1 16,0 1-16,-21 21 15,0 0-15,0 0 0,0 0 0,-1 0 16,1 0-16,0 0 0,0 21 15,0 1-15,0-22 0,-1 21 0,1 0 16,0 0-16,21 0 0,0 0 0,-21 1 16,21-1-16,0 0 0,0 0 15,0 0-15,0 0 16,21-21-16,0 0 0,0 0 0,1 0 16,-1 0-16,0-21 0,0 21 15,21-21-15,-20 0 0,-1 21 16,0-21-16,21 0 0,-21-1 0,1 1 15,-1-21-15,0 21 0,0 0 0,0-22 16,-21 22-16,0-21 0,21-1 0,-21 1 16,0 0-16,0-1 0,0 1 15,0 21-15,0-21 0,0 20 0,0 1 16,0 0-16,0 0 0,-21 21 16,0 21-16,21 0 0,-21 22 15,21-22-15,0 21 0,-21 0 0,21 1 16,-21-1-16,21 0 0,0 1 15,-22-1-15,22 0 0,0-20 16,0 20-16,0-21 0,0 21 0,0-20 16,0-1-16,0 0 0,0 0 0,22-21 15,-1 21-15,0-21 0,0 0 0,21 0 16,-20 0-16,20 0 0,-21 0 0,21 0 16,-20 0-16,20 0 0,0-21 0,-21 0 15,22 21-15</inkml:trace>
  <inkml:trace contextRef="#ctx0" brushRef="#br1" timeOffset="32424.23">11536 9165 0,'0'0'0,"21"-21"0,-21 0 0,0-21 0,0 20 0,0 1 15,0 0-15,0 0 16,0 0-16,-21 21 0,0 0 16,-1 0-16,1 21 15,0 0-15,0-21 0,0 21 0,0 0 16,-1 1-16,22-1 0,-21 21 0,0-21 15,0 0-15,21 1 0,0-1 0,-21 0 16,21 21-16,0-21 0,0 1 16,0-1-16,21 0 15,0-21-15,0 0 0,0 0 16,1 0-16,-1 0 0,0 0 0,0 0 16,0-21-16,0 21 0,1-21 0,-1-1 15,0 1-15,0 21 0,-21-21 16,21 0-16,-21 0 0,21 0 0,-21-1 15,0 1-15,0 0 0,0 0 0,0 0 16,0 0-16,-21 21 31,21 21-31,-21 0 0,21 0 16,0 0-16,-21 0 0,21 1 0,0-1 16,0 0-16,0 0 0,0 0 0,0 0 15,0 1-15,0-1 16,21-21-16,0 0 15,0 0-15,1 0 0,-1 0 0,0 0 16,0 0-16,0 0 0,22 0 16,-22-21-16,0-1 0</inkml:trace>
  <inkml:trace contextRef="#ctx0" brushRef="#br1" timeOffset="32672.09">11959 9081 0,'0'0'0,"0"-22"0,0 1 0,-21 21 16,0 0-1,0 21-15,21 1 16,-22-1-16,1 0 16,21 0-16,-21 21 0,21-20 0,0-1 15,0 0-15,0 0 0,0 0 0,0 0 16,0 1-16,0-1 16,0 0-16,21-21 15,0 0-15,1 0 0,-1 0 16,0 0-16,0 0 0,0 0 0,0 0 15,1-21-15,-1 21 0,0-21 0,0-1 16,0 1-16,0 0 0,1 0 16,-1 0-16</inkml:trace>
  <inkml:trace contextRef="#ctx0" brushRef="#br1" timeOffset="33087.93">12298 8848 0,'0'0'0,"0"-43"0,0 22 0,0 0 15,0 0-15,0 0 0,-21 42 31,21 0-31,-22 0 16,22 22-16,-21-22 0,21 21 0,0-21 16,0 22-16,0-22 0,-21 21 0,21 0 15,0-20-15,-21-1 0,21 21 0,0-21 16,0 0-16,0 1 0,0-1 0,0 0 16,0 0-16,0 0 15,0-42 16,0 0-15,0 0-16,0 0 16,21-1-16,0 1 0,-21 0 0,21 0 15,1 0-15,-1 0 0,0-1 16,21 22-16,-21-21 0,1 21 0,-1 0 16,0 0-16,0 0 0,0 21 15,-21 1-15,21-1 0,-21 0 0,22 0 16,-22 0-16,21 0 0,-21 1 0,0-1 15,0 0-15,0 0 0,0 0 16,0 0-16,0 1 0,-21-22 0,-1 21 16,1-21-16,0 0 15,0 0 1,0 0-16</inkml:trace>
  <inkml:trace contextRef="#ctx0" brushRef="#br1" timeOffset="33737.58">9567 10139 0,'0'0'0,"0"-21"15,0 0 1,-21 21-16,0 0 16,21 21-16,0 0 0,-21 0 15,21 0-15,-21 22 0,21-1 0,-22 0 16,22 1-16,0-1 0,0 0 15,-21 1-15,21-1 0,0 0 0,0-21 16,0 22-16,0-22 0,0 0 0,0 0 16,0 0-16,0 1 0,21-22 15,1 0-15,-1 0 0,0 0 16,0 0-16,-21-22 16,21 1-16,-21 0 15,21 0-15,-21 0 0</inkml:trace>
  <inkml:trace contextRef="#ctx0" brushRef="#br1" timeOffset="33917.48">9419 10478 0,'0'0'15,"-21"0"-15,42 0 47,0 0-47,0 0 0,22-22 0,-22 22 16,0 0-16,0 0 0,22-21 0,-22 21 15,0 0-15,21-21 16,-21 21-16,1-21 0,-1 21 0,0 0 16</inkml:trace>
  <inkml:trace contextRef="#ctx0" brushRef="#br1" timeOffset="34384.24">9991 10351 0,'0'-43'15,"0"22"1,0 0-16,-22 0 16,1 21-1,0 0-15,0 0 16,21 21-16,-21 0 0,0 0 16,21 0-16,-22 22 0,22-22 0,0 0 15,0 21-15,-21-20 0,21-1 0,0 0 16,-21 21-16,21-21 0,0 1 0,0-1 15,0 0-15,21-21 16,0 0-16,1 0 16,-1 0-16,0 0 0,0 0 0,0-21 15,-21 0-15,21 21 0,1-22 0,-1 1 16,0 0-16,-21 0 0,21 0 16,-21-22-16,21 22 0,-21 0 15,0 0-15,0 0 0,0 0 16,0-1-16,0 44 31,0-1-31,0 0 0,0 0 0,0 0 16,0 0-16,0 1 0,0-1 15,0 0-15,0 0 0,0 0 0,0 0 16,0 1-16,0-1 0,21 0 16,1-21-16,-1 0 0,0 0 15,0 0-15,0 0 0,0-21 16,1 0-16,-1 21 15</inkml:trace>
  <inkml:trace contextRef="#ctx0" brushRef="#br1" timeOffset="34839.98">10435 10118 0,'0'0'0,"0"-21"0,0-1 16,-21 22-1,21 22 1,-21-1-16,21 0 0,0 0 15,0 21-15,0-20 0,0 20 0,0 0 16,0-21-16,0 22 0,0-1 0,0-21 16,0 22-16,0-22 0,0 21 0,0-21 15,0 0-15,0 1 0,0-1 16,0 0-16,0 0 16,0-42 15,0 0-31,0 0 0,21-1 15,-21 1-15,21 0 0,0 0 16,0 0-16,1 0 0,-22-1 0,21 1 16,0 0-16,0 21 0,0 0 0,0 0 15,1 0-15,-1 0 0,0 0 0,-21 21 16,21-21-16,-21 21 0,21 1 0,-21-1 16,0 0-16,0 0 15,0 0-15,0 0 0,-21 1 0,0-1 16,0 0-16,0 0 0,-1-21 15,1 21-15,0-21 0,0 0 0,0 21 16,0-21-16,-1 0 0,1 0 16,21-21-1,0 0 1,0 0-16,0 0 0,21 0 16</inkml:trace>
  <inkml:trace contextRef="#ctx0" brushRef="#br1" timeOffset="35107.83">10943 10054 0,'0'0'0,"0"-21"0,0 42 31,-21 0-15,21 1-16,0 20 15,-21-21-15,21 0 0,0 22 0,0-1 16,0 0-16,0-21 0,0 22 0,0-1 15,-21 0-15,21 1 0,-22-22 0,22 21 16,0-21-16,0 1 0,0-1 16,0 0-16,0 0 0,0 0 15,22-21 1,-1 0-16,-21-21 16,21 21-16,0-21 0,-21 0 0,21 0 15,0-1-15</inkml:trace>
  <inkml:trace contextRef="#ctx0" brushRef="#br1" timeOffset="35460.15">11070 10414 0,'21'21'16,"0"-21"-16,1 0 16,-1 0-16,0 0 15,0 0-15,0-21 0,0 0 0,1 21 16,-22-21-1,21 21-15,-21-21 0,0-1 0,0 1 16,0 0-16,-21 21 16,-1 0-1,1 0-15,0 0 0,0 21 16,0-21-16,0 21 0,21 1 16,0 20-16,-22-21 0,22 0 0,-21 22 15,21-22-15,0 0 0,0 21 0,0-21 16,0 1-16,0-1 0,0 0 15,21 0-15,1-21 0,-1 21 16,0-21-16,0 0 16,0 0-16,0 0 0,1-21 15,-1 21-15,0-21 0,0 21 0,0-21 16,0 0-16,1-1 0,-1 1 0</inkml:trace>
  <inkml:trace contextRef="#ctx0" brushRef="#br1" timeOffset="35703.01">11557 10054 0,'0'0'16,"0"-42"-16,0 21 0,0 0 16,0 42-1,-21 0-15,21 21 16,0-21-16,0 1 0,0 20 16,0 0-16,0-21 0,0 22 0,0-1 15,0 0-15,-21-20 0,21 20 0,0 0 16,0-21-16,0 22 0,0-22 0,0 0 15,0 0-15,0 0 0,0 1 16,0-1-16,21-21 31,0-21-31,0-1 16</inkml:trace>
  <inkml:trace contextRef="#ctx0" brushRef="#br1" timeOffset="36028.22">11790 10287 0,'0'0'0,"0"-21"16,-21 42 15,-1 0-31,1-21 0,21 21 16,0 1-16,-21-22 0,21 21 0,0 0 16,0 0-1,21-21-15,0 21 0,1-21 16,-1 0-16,0 21 0,0-21 15,0 0-15,0 0 0,1 22 0,-1-1 16,0-21-16,-21 21 16,0 0-16,0 0 15,-21-21 1,0 21-16,-1-21 0,1 0 0,0 0 16,0 22-16,0-22 0,0 0 0,-1 0 15,1 0-15,0 0 16,21-22-16,0 1 15,0 0-15,0 0 0,0 0 16</inkml:trace>
  <inkml:trace contextRef="#ctx0" brushRef="#br1" timeOffset="36255.72">11599 10118 0,'-21'0'0,"42"-21"31,0 21-31,1 0 16,-1-22-16,0 22 0,0 0 0,0 0 15,0 0-15,22 0 0,-22-21 0,0 21 16,0 0-16,0 0 0,1 0 16,-1 0-1</inkml:trace>
  <inkml:trace contextRef="#ctx0" brushRef="#br1" timeOffset="36556.55">12340 10054 0,'0'-21'16,"-21"21"-1,0 0 1,0 0-16,-1 21 0,1 0 0,0 1 16,0-1-16,0 0 0,0 0 15,21 0-15,-22 22 0,22-22 16,-21 21-16,21-21 0,0 22 0,0-22 16,0 21-16,0-21 0,0 0 0,0 1 15,0-1-15,0 0 0,21 0 0,1 0 16,-1-21-16,0 0 0,0 0 0,0 0 15,0 0-15,1 0 0,-1 0 0,0 0 16,0 0-16,0-21 0,0 0 16,1 0-16,-1 21 0</inkml:trace>
  <inkml:trace contextRef="#ctx0" brushRef="#br1" timeOffset="36795.42">12594 10075 0,'0'0'0,"0"-21"0,0 0 0,0 0 15,21 21-15,0 0 0,1 0 16,-1 21 0,-21 0-16,0 0 0,0 1 15,0-1-15,21 0 0,-21 21 16,0-21-16,0 22 0,0-22 0,0 21 16,0-21-16,0 1 0,0 20 0,0-21 15,-21 0-15,21 0 0,-21 1 16,21-1-16,0 0 0,-22 0 0,1 0 15,0-21 1,21-21 0</inkml:trace>
  <inkml:trace contextRef="#ctx0" brushRef="#br1" timeOffset="37720.24">17081 5969 0,'0'0'0,"22"-21"0,-1 0 15,0 21-15,-21-21 0,21 21 16,-21-22-16,-21 44 31,21-1-31,-21 0 0,0 0 16,-1 0-16,1 0 0,0 1 0,0-1 15,0 0-15,0 21 0,-1-21 16,1 1-16,0-1 0,21 0 16,-21 0-16,21 0 0,-21-21 15,21 21-15,21-42 32,0 0-32,0 0 15,0 0-15,1 0 16,-22-1-16,21 1 0,0 0 0,0 0 15,0-21-15,0 20 0,1 1 0,-22-21 16,21 21-16,0 0 0,0-1 0,0 1 16,0 21-16,1-21 0,-1 21 15,0 0-15,0 0 16,0 21-16,-21 0 0,21 1 16,1 20-16,-22-21 0,21 0 0,0 22 15,0-22-15,0 0 0,-21 0 16,21 21-16,1-20 0,-1-1 0,0 0 15,0 0-15,0-21 0,0 21 0,1-21 16,-1 21-16,0-21 0,0 0 16,-42-21 15,0 21-15,0-21-16</inkml:trace>
  <inkml:trace contextRef="#ctx0" brushRef="#br1" timeOffset="38127.51">17399 5927 0,'0'0'0,"-21"-21"0,21-1 15,0 1-15,0 0 16,-21 0-16,21 42 31,0 0-31,0 0 16,0 1-16,0 20 15,0 0-15,0 1 0,0-1 0,0 0 16,0 1-16,0 20 0,0-21 0,0 22 16,0-1-16,21 22 0,-21-21 0,0-1 15,21 1-15,-21-1 0,0 1 0,0-1 16,0 22-16,0-22 0,0 1 16,0 20-16,0-20 0,0-1 0,0 22 15,0-21-15,0-1 0,0 1 0,0-22 16,0 21-16,0-20 0,0-1 0,0-21 15,0 22-15,0-22 0,0 0 0,0 0 16,0-42 15,0 0-31,0 0 16,0-1-16,0 1 16,0 0-16,0 0 0,0 0 15,0 0-15,0-1 16</inkml:trace>
  <inkml:trace contextRef="#ctx0" brushRef="#br1" timeOffset="39336.83">16256 8763 0,'0'0'0,"-21"0"16,42-21 31,0 21-32,0-21-15,0 21 0,1-21 0,-1 21 16,0-22-16,0 1 0,21 0 15,-20 21-15,-1-21 0,0 0 0,0 0 0,0 21 16,0-22-16,1 1 0,-22 0 16,0 0-16,0 0 0,0 0 15,0-1-15,0 1 16,-22 21-16,1 0 16,0 0-16,21 21 0,-21-21 15,21 22-15,-21-1 0,21 21 0,0 0 16,-21 1-16,-1-1 0,1 0 0,21 22 15,-21-1-15,0 1 0,0 21 0,0-22 16,-1 1-16,22-1 0,-21 1 16,0-1-16,21-21 0,-21 22 0,21-1 15,0-20-15,0 20 0,0-20 0,0-1 16,0 0-16,0-21 0,0 1 16,21-1-16,0 0 0,-21 0 0,21-21 15,1 0-15,-1 0 0,21 0 0,-21 0 16,0-21-16,22 0 0,-22 0 0,0-1 15,21 1-15,-20 0 0,20 0 0,-21-21 16,0 20-16,-21-20 0,0 21 0,21-21 16,-21 20-16,0-20 0,0 21 15,0 0-15,-21-22 0,0 22 0,0-21 16,0 21-16,0-22 0,-22 22 0,1 0 16,21 0-16,-22 21 0,1-21 0,21 21 15,-21 0-15,20 0 0,1 0 0,42 0 47,1 0-47,20 0 16,-21 0-16,21 0 0,-20 0 0,20 0 15,-21-21-15,21 21 0,-20-22 0,20 1 16,-21 0-16,0 21 0,0-21 0</inkml:trace>
  <inkml:trace contextRef="#ctx0" brushRef="#br1" timeOffset="39675.64">16827 8890 0,'0'21'0,"22"-21"47,-1 0-47,21 0 16,-21-21-16,0 21 0,1-21 15,-1 21-15,0-21 0,0 0 0,0 21 16,-21-22-16,0 1 0,0 0 15,-21 21 1,0 0-16,-21 0 16,20 0-16,1 0 0,0 21 0,0 0 15,0-21-15,0 22 16,21-1-16,-22 21 0,22-21 0,-21 0 16,21 1-16,0-1 0,0 0 0,0 0 15,0 0-15,0 0 0,0 1 0,0-1 16,21-21-16,1 21 0,-1-21 0,-21 21 15,21-21-15,0 0 0,0 0 0,0 0 16,22 0-16,-22 0 0,0 0 0,0-21 16,0 0-16,1 21 0</inkml:trace>
  <inkml:trace contextRef="#ctx0" brushRef="#br1" timeOffset="40144.37">17272 8848 0,'0'0'0,"0"-21"0,0-1 16,0 1-16,0 0 0,21 21 15,0 0 1,-21 21-16,21 0 0,1 1 16,-22-1-16,21 0 0,-21 21 15,0-21-15,21 22 0,0-22 0,-21 0 16,0 21-16,0-20 0,0-1 0,0 0 16,0 0-16,0 0 0,0 0 0,0 1 15,0-1-15,21-21 31,0 0-31,-21-21 16,22-1-16,-1 1 16,0 0-16,0 0 0,0-21 15,0 20-15,-21 1 0,22-21 0,-1 21 16,-21-22-16,21 1 0,0 21 0,-21-21 16,0 20-16,0 1 0,21 0 0,-21 0 15,0 0-15,0 42 16,0 0-1,0 0-15,-21 22 0,0-22 16,21 0-16,-21 21 0,0-21 0,-1 22 16,22-22-16,-21 0 0,0 21 0,21-20 15,0-1-15,-21 0 0,0 0 16,0 0-16,21 0 16,21-21 15,0 0-31,-21-21 0,21 21 15,0-21-15,0 0 0</inkml:trace>
  <inkml:trace contextRef="#ctx0" brushRef="#br1" timeOffset="40484.17">17801 8975 0,'21'0'46,"-21"-21"-46,21 21 0,1-22 16,-1 1-16,0 0 16,0 21-16,-21-21 0,0 0 15,21 0-15,-21-1 0,0 1 16,-21 21 0,0 0-16,0 0 15,0 0-15,-1 21 0,22 1 0,-21-1 16,0 0-16,0 21 0,21-21 0,0 1 15,0 20-15,-21-21 0,21 0 16,0 0-16,0 1 0,0-1 16,0 0-16,0 0 0,21 0 15,0-21-15,0 0 0,0 0 16,1 0-16,-1 0 0,0 0 0,0 0 16,0 0-16,0 0 0,1-21 0,20 0 15,-21 21-15</inkml:trace>
  <inkml:trace contextRef="#ctx0" brushRef="#br1" timeOffset="40835.98">18161 8911 0,'0'0'0,"0"-21"16,0 0-16,0-43 15,0 43-15,0 0 0,21 21 16,0 0 0,0 0-16,1 21 0,-22 0 15,21-21-15,0 22 0,-21-1 0,21 0 16,0 0-16,-21 21 0,21-20 15,-21-1-15,0 0 0,0 0 0,0 0 16,0 0-16,0 1 0,0-1 0,0 0 16,-21 0-16,0 0 0,0-21 15,0 0 1,21-21 0,0 0-16,0 0 15,0 0-15,21-1 0,-21 1 0,21 0 16,0-21-16,0 21 15,1-22-15,-22 1 0,21 0 0,0 20 16,0-20-16,0 21 0,0 0 0,1 21 16,-1-21-16,0 21 0,0 0 15,0 0-15,-21 21 16,0 0-16,0 0 0</inkml:trace>
  <inkml:trace contextRef="#ctx0" brushRef="#br1" timeOffset="41497.61">16277 10160 0,'0'0'0,"0"-42"16,0 21-16,0-1 0,0 1 15,0 0-15,21 21 0,-21-21 0,21 21 16,-21-21-16,0 42 16,-21 0-1,0 0-15,21 22 16,-21-22-16,21 0 0,0 21 0,-21 1 15,21-1-15,-21-21 0,21 21 16,-22 1-16,22-22 0,0 21 0,0-21 16,0 1-16,0-1 0,0 0 0,0 0 15,22 0-15,-1-21 0,0 0 16,0 0-16,0 0 0,0 0 16,1 0-16,-1 0 0,0-21 15,0 21-15,-21-21 0,21 0 0,-21 0 16</inkml:trace>
  <inkml:trace contextRef="#ctx0" brushRef="#br1" timeOffset="41687.5">16171 10351 0,'-21'21'0,"42"-42"0,-63 42 0,63-21 47,0 0-47,22 0 0,-22 0 15,0 0-15,21 0 0,-21 0 16,1-21-16,20 21 0,-21-22 0,0 22 16,0 0-16,1-21 0,-1 21 0,0 0 15,0 0-15</inkml:trace>
  <inkml:trace contextRef="#ctx0" brushRef="#br1" timeOffset="42191.3">16870 10287 0,'21'0'32,"-21"-21"-32,0 0 15,0 0 1,0-1-16,0 1 16,-21 21-1,0 0-15,-1 0 16,1 21-16,0 1 0,0-22 15,0 21-15,0 21 0,-1-21 16,22 0-16,-21 22 0,0-22 0,21 21 16,0-21-16,0 1 0,0 20 0,0-21 15,0 0-15,0 0 0,0 1 0,0-1 16,21-21 0,0 0-16,1 0 0,-1 0 15,0 0-15,-21-21 0,21 21 0,0-22 16,0 1-16,-21 0 0,22 0 0,-1 21 15,-21-21-15,0-22 0,21 22 0,0 0 16,-21 0-16,0 0 0,0 0 0,0-1 16,0 1-16,0 0 0,0 0 15,0 42 1,0 0 0,0 0-16,0 1 0,0 20 15,0-21-15,0 0 0,0 0 0,0 1 16,0-1-16,0 0 0,0 0 0,21 0 15,0 0-15,1 1 0,-1-22 16,0 0-16,0 0 0,0 0 16,0 0-16,1 0 0,-1-22 15,0 22-15,0-21 0</inkml:trace>
  <inkml:trace contextRef="#ctx0" brushRef="#br1" timeOffset="42639.91">17293 10160 0,'0'0'0,"0"-21"0,0 0 0,0-22 16,-21 43 0,21 22-1,-21-1-15,21 0 0,0 0 0,0 0 16,0 0-16,0 22 0,0-22 0,0 0 16,0 21-16,0 1 0,-21-22 0,21 0 15,0 21-15,-22-20 0,22-1 0,0 0 16,0 0-16,0 0 0,0-42 47,0 0-47,0 0 15,22 21-15,-22-21 0,21-1 0,0 1 16,0 0-16,21 0 0,-20 0 0,-1 0 16,0-1-16,0 22 0,0 0 0,0-21 15,22 21-15,-22 0 16,0 0-16,0 21 0,-21 1 0,0-1 15,0 0-15,0 0 0,0 0 16,0 22-16,0-22 0,-21 0 0,0 0 16,0 0-16,0-21 0,-1 21 0,1 1 15,-21-1-15,21-21 0,-22 21 16,22-21-16,0 0 0,0 21 0,0-21 16,21-21-1,21 21 1,-21-21-16,21 0 0,0-1 0,0 1 15,1 0-15</inkml:trace>
  <inkml:trace contextRef="#ctx0" brushRef="#br1" timeOffset="42879.77">17801 10054 0,'0'0'0,"42"-42"16,-42 63-1,0 0 1,0 0-16,0 1 15,0 20-15,0-21 0,-21 0 0,21 22 16,-21-1-16,21-21 0,0 21 0,0 1 16,-21-22-16,21 21 0,-21-21 0,21 1 15,0-1-15,0 0 0,0 0 0,0 0 16,0 0-16,0 1 16,21-22-1,0-22-15,0 1 16,0 0-16</inkml:trace>
  <inkml:trace contextRef="#ctx0" brushRef="#br1" timeOffset="43218.09">17928 10393 0,'0'0'0,"21"0"32,0 0-32,1 0 15,-1 0-15,0-21 0,0 21 16,0-21-16,0 21 0,1-22 0,-22 1 15,21 21-15,0-21 0,-21 0 16,0 0-16,0 0 16,-21 21-16,0 0 15,-1 0-15,1 0 0,0 21 16,0 0-16,0 0 0,0 0 0,-1 0 16,1 1-16,0 20 0,21-21 0,0 0 15,-21 0-15,21 1 0,0 20 16,-21-21-16,21 0 0,0 0 15,0 1-15,0-1 0,21-21 16,0 21-16,0-21 0,0 0 16,1 0-16,-1 0 0,0 0 0,0 0 15,0-21-15,0 0 0,22 21 0,-22-22 16,0 1-16,0 0 0,0 0 0,22 0 16</inkml:trace>
  <inkml:trace contextRef="#ctx0" brushRef="#br1" timeOffset="43480.31">18478 9991 0,'0'0'0,"0"-21"0,0-43 16,0 85 15,-21 0-31,21 1 0,0 20 16,0-21-16,0 21 0,-21 1 15,21-22-15,0 21 0,-21 1 0,21-1 16,0 0-16,0-21 0,0 22 15,-21-1-15,21-21 0,0 22 0,0-22 0,0 0 16,0 0-16,0 0 0,0 0 16,0 1-1,21-44 1,0 1 0,0 21-16,0-21 0,1 0 15</inkml:trace>
  <inkml:trace contextRef="#ctx0" brushRef="#br1" timeOffset="43832.57">18859 10245 0,'0'0'0,"22"-21"0,-1 21 0,-21-22 15,0 1-15,-21 21 32,-1 0-32,1 0 0,0 0 0,21 21 15,-21-21-15,0 22 0,0-1 16,-1-21-16,1 21 0,21 0 0,-21 0 15,21 0-15,0 1 0,0-1 16,0 0-16,21 0 0,0-21 16,1 0-16,-1 21 0,0-21 0,0 21 15,0-21-15,0 22 0,-21-1 16,22-21-16,-22 21 0,21-21 16,-21 21-16,0 0 15,-21 0 1,-1-21-16,1 22 0,0-22 15,0 0-15,0 0 0,0 0 16,-1 0-16,1 0 0,0 0 16,21-22-1,0 1-15,0 0 16,0 0-16</inkml:trace>
  <inkml:trace contextRef="#ctx0" brushRef="#br1" timeOffset="44047.66">18542 10097 0,'0'0'15,"-21"-22"-15,0 22 0,21-21 16,0 0-16,21 0 31,0 21-31,0 0 0,0 0 0,0 0 16,22 0-16,-22 0 0,0 0 0,0 0 15,0 0-15,1 0 0,-1 0 0,0 0 16,0 0-16,0 0 16</inkml:trace>
  <inkml:trace contextRef="#ctx0" brushRef="#br1" timeOffset="44367.47">19177 10033 0,'0'-21'0,"-21"21"15,0 0 1,21 21 0,-22 0-16,22 0 0,0 1 15,0-1-15,-21 0 0,21 0 0,-21 21 16,0-20-16,21 20 0,0-21 0,0 21 15,0-20-15,-21 20 0,21-21 0,0 0 16,0 0-16,0 1 0,0-1 0,0 0 16,0 0-16,21-21 15,0 0-15,0 0 0,0 0 16,1 0-16,-1-21 16,0 21-16,0-21 0,0 0 15,0 21-15,-21-22 0,22 1 0</inkml:trace>
  <inkml:trace contextRef="#ctx0" brushRef="#br1" timeOffset="44652.32">19389 10097 0,'0'0'0,"0"-22"0,0 1 32,21 21-17,0 21-15,0 1 16,0-1-16,0 0 15,-21 21-15,0-21 0,0 1 0,0-1 16,0 21-16,22-21 0,-22 22 0,0-22 16,0 0-16,0 21 0,0-21 0,0 1 15,0-1-15,-22 0 0,1 0 16,0 0-16,21 0 0,-21 1 0,0-1 16,0-21 15,21-21-16,0-1-15,0 1 16</inkml:trace>
  <inkml:trace contextRef="#ctx0" brushRef="#br1" timeOffset="45739.83">19452 5482 0,'0'0'0,"0"-21"0,0 42 47,0 22-47,0-22 0,0 21 15,0 0-15,0 1 0,0-1 0,0 22 16,0-22-16,0 0 0,-21 1 16,21-1-16,0 0 0,0 1 15,0-1-15,-21-21 0,21 0 0,0 0 16,-21 1-16,21-1 0,0-42 31,0-1-15,21 1-16,-21 0 0,21 0 15,-21 0-15,0 0 0,21-22 0,0 22 16,-21-21-16,21-1 0,-21 1 0,0 0 16,22-1-16,-1-20 0,-21 21 15,21-1-15,-21 1 0,21 21 0,0-22 16,-21 22-16,21 0 0,1 0 16,-22 0-16,21 21 0,0 0 0,0 0 15,0 0-15,0 0 0,1 0 0,-1 21 16,0-21-16,0 21 0,0 0 15,0 22-15,1-22 0,-1 0 0,21 0 16,-21 0-16,0 22 0,1-22 0,-1-21 16,0 21-16,0 0 0,0 0 0,0-21 15,1 0-15,-22 21 0,-22-21 47,22-21-47</inkml:trace>
  <inkml:trace contextRef="#ctx0" brushRef="#br1" timeOffset="46443.48">19621 5588 0,'0'0'16,"0"-21"-16,-21 21 15,21 21 17,21-21-17,1 21-15,-22 0 0,21 1 0,0-1 16,0 0-16,0 0 0,22 21 16,-22-20-16,0-1 0,21 21 0,-21 0 15,22-20-15,-1 20 0,-21 0 0,22-21 16,-1 22-16,0-1 0,1 0 0,-1 22 15,21-22-15,1 1 0,-1 20 0,22 1 16,-21-1-16,20 1 0,22-1 16,-21 1-16,-1-1 0,22 1 15,-21-1-15,0 22 0,20-22 0,-20 22 16,21-22-16,-21 1 0,-1-1 0,1 22 16,-22-21-16,22-22 0,-43 21 0,22-20 15,-22-1-15,1 0 0,-22-20 0,0 20 16,0-21-16,0 0 0,0 0 15,-21 1-15,0-1 0,0 0 16,22-21 93,-22 21-109,0 0 16,21-21 0,-21 21-1</inkml:trace>
  <inkml:trace contextRef="#ctx0" brushRef="#br1" timeOffset="47343.48">21251 8763 0,'21'-21'0,"1"21"16,-22-21-16,0 0 15,-22 21 17,1 0-32,21 21 0,-21-21 15,0 42-15,0-21 0,21 0 16,-21 22-16,-1-1 0,1 0 0,21 1 15,0-1-15,-21-21 0,0 22 0,21-1 16,0 0-16,0 1 0,0-22 16,0 0-16,0 21 0,0-21 0,0 1 15,0-1-15,21-21 0,0 21 0,0-21 16,1 0-16,20 0 0,-21 0 0,0 0 16,22 0-16,-22 0 0,21 0 15,-21-21-15,22 21 0,-22-21 0,21-1 16,-21 1-16,22 0 0,-22 0 0,0 21 15,21-21-15,-42 0 0,21-22 0,1 22 16,-22 0-16,0 0 0,0 0 16,0-1-16,-22 22 15,1 0-15,0 0 16,0 22-16,0-1 16,0 0-16,21 0 0,-22 0 0,22 0 15,0 1-15,0-1 0,0 0 0,0 0 16,0 0-16,0 0 0,22-21 15,-1 22-15,0-22 0,0 0 0,0 0 16,0 0-16,1 0 0,-1 0 0,21 0 16,-21 0-16,0 0 0,1-22 15,-1 22-15,0-21 0,0 0 0,0 0 16,0 0-16,-21 0 0,0-1 16,0-20-16,0 21 0,0 0 15,0 0-15,0-22 0,-21 22 0,0 0 16,21 0-16,-42 0 0,21-1 0,-1 1 15,1 21-15,0 0 0,0 0 16,0 0-16,-22 0 0,22 21 0,0 1 16,0-22-16,21 21 0,-21 0 0,21 0 15,0 0-15,0 0 0,0 1 16,21-22-16,0 0 16,0 0-16</inkml:trace>
  <inkml:trace contextRef="#ctx0" brushRef="#br1" timeOffset="47443.42">22161 8784 0,'0'0'0,"0"-42"15,0 0-15</inkml:trace>
  <inkml:trace contextRef="#ctx0" brushRef="#br1" timeOffset="47599.33">22056 8975 0,'0'21'15,"0"0"-15,0 0 0,0 22 16,0-22-16,0 0 0,0 0 0,0 0 16,0 0-16,0 1 0,0-1 0,0 0 15,0 0-15,21-21 16,0 0 0,0 0-16,0 0 0</inkml:trace>
  <inkml:trace contextRef="#ctx0" brushRef="#br1" timeOffset="48123.44">22648 9081 0,'0'0'0,"0"-22"15,21 1-15,-21 0 0,0 0 0,0 0 16,0 0-16,0-1 0,0 1 16,-21 21-16,0-21 15,0 21-15,0 0 0,0 0 0,-1 0 16,1 21-16,0 0 0,0-21 15,0 22-15,0-1 0,-1 21 0,1-21 16,0 0-16,0 1 0,21-1 0,0 21 16,0-21-16,0 0 0,0 1 0,0-1 15,0 0-15,0 0 0,21-21 16,0 0-16,0 0 0,1 0 16,20 0-16,-21 0 0,0 0 15,0 0-15,1 0 0,-1-21 0,0 0 16,0 0-16,0-1 0,22 1 0,-22 0 15,-21 0-15,21 0 0,0-22 16,0 22-16,0-21 0,-21 0 0,22-1 16,-1-20-16,-21 20 0,21 1 0,-21 0 15,21-1-15,-21-20 0,0 42 16,0-22-16,0 22 0,0-21 0,-21 42 31,0 21-31,0 0 0,-1 22 0,22-22 16,-21 21-16,0 0 0,0 22 0,0-22 15,21 1-15,0 20 0,0-21 0,0 1 16,0-1-16,0 0 0,0-20 16,0 20-16,21-21 0,0 0 0,0 0 15,0 1-15,1-22 0,-1 21 16,0-21-16,0 0 0,21 0 0,-20 0 16,-1 0-16,0 0 0,0 0 0,0-21 15,0-1-15,-21 1 0,22 0 16</inkml:trace>
  <inkml:trace contextRef="#ctx0" brushRef="#br1" timeOffset="48491.83">22183 8700 0,'0'0'0,"0"-22"0,0 1 15,0 42 16,0 1-31,0-1 0,0 0 16,0 21-16,0 1 0,0-22 0,0 21 16,0 0-16,0-20 0,0 20 15,0 0-15,0-21 0,0 22 0,0-22 16,0 0-16,0 0 0,0 0 0,0 1 16,0-1-16,0 0 15</inkml:trace>
  <inkml:trace contextRef="#ctx0" brushRef="#br1" timeOffset="49151.67">21632 10181 0,'0'-21'47,"21"0"-47,1 0 15,-1 0-15,0-1 0,0 1 16,-21 0-16,0 0 16,0 0-16,0 0 0,0 42 31,-21-21-16,0 21-15,21 21 0,0-21 0,-21 1 16,-1 20-16,22 0 0,-21 1 0,21-1 16,0 0-16,0 1 15,0-1-15,0 0 0,0 1 0,0-1 16,0-21-16,0 21 0,0-20 0,0 20 0,0-21 16,0 0-16,21 0 15,1-21-15,-1 0 16,0 0-16,0-21 15,-21 0-15,0 0 0,0 0 16</inkml:trace>
  <inkml:trace contextRef="#ctx0" brushRef="#br1" timeOffset="49315.58">21442 10393 0,'0'0'0,"-21"0"15,42 0 1,0 0-1,0 0-15,0 0 0,0-21 0,22 21 16,-22 0-16,21 0 0,-21 0 0,22 0 16,-1-21-16,-21 21 0,0 0 0,22-22 15,-22 22-15,0 0 0</inkml:trace>
  <inkml:trace contextRef="#ctx0" brushRef="#br1" timeOffset="49807.77">22246 10414 0,'-21'0'15,"0"0"1,21-21-16,0 0 16,-21 0-16,-1-1 0,22 1 15,0 0-15,-21 21 0,0 0 16,0 0-16,0 0 0,0 0 15,-1 0-15,1 0 0,21 21 16,-21 0-16,0 1 0,21-1 0,0 0 16,-21 0-16,0 21 0,21-20 15,-22-1-15,22 0 0,0 0 0,0 0 16,0 0-16,0 1 0,22-22 16,-1 0-16,0 0 15,0 0-15,0 0 0,0 0 0,1 0 16,-1-22-16,0 1 0,0 0 15,0 0-15,0 0 0,-21 0 0,0-1 16,0 1-16,22 0 0,-22 0 16,0 0-16,21 0 0,-21 42 31,0 0-31,0 0 16,-21 0-16,21 0 0,0 1 15,0 20-15,0-21 0,0 0 0,0 0 0,0 1 16,0-1-16,0 0 15,0 0-15,21-21 0,-21 21 16,21-21-16,0 0 0,0 0 0,0-21 16,1 21-16,-1-21 0,0 0 15</inkml:trace>
  <inkml:trace contextRef="#ctx0" brushRef="#br1" timeOffset="50229.53">22458 10287 0,'0'-42'0,"0"84"0,0-105 16,0 41-16,0 1 0,0 0 15,0 0-15,0 42 32,-21 0-32,21 0 0,0 1 15,0-1-15,0 0 0,-22 21 0,22-21 16,-21 1-16,21 20 0,0-21 0,-21 0 16,21 0-16,0 1 0,0-1 15,0 0 1,-21-21-16,21-21 31,0 0-31,21-1 0,0 1 16,0 0-16,1 21 0,-1-21 15,21 21-15,-21 0 0,0-21 16,22 21-16,-22 0 0,0 0 16,0 0-16,0 0 0,1 21 0,-1-21 15,0 21-15,-21 0 0,0 0 0,0 1 16,0-1-16,0 0 0,0 0 15,-21 0-15,0 0 0,-1 1 0,1-1 16,-21-21-16,21 21 0,0-21 0,-1 0 16,1 21-16,0-21 0,0 0 0,0 0 15,0 0-15,21-21 16,0 0-16,21 0 16,0 21-16,0-22 0,0 1 15</inkml:trace>
  <inkml:trace contextRef="#ctx0" brushRef="#br1" timeOffset="50463.9">22987 10097 0,'0'-22'0,"0"44"0,0-65 0,0 64 31,0 1-15,0-1-16,-21 21 0,21-21 0,-21 0 15,21 22-15,-22-1 0,22-21 0,0 22 16,0-1-16,-21-21 0,21 21 15,-21-20-15,21-1 0,-21 21 0,21-21 0,0 0 16,0 1-16,0-1 16,21-21 15,0-21-31,0-1 16</inkml:trace>
  <inkml:trace contextRef="#ctx0" brushRef="#br1" timeOffset="50803.71">23050 10478 0,'22'0'47,"-1"0"-47,0 0 0,0-22 16,21 22-16,-20 0 16,-1-21-16,-21 0 0,21 21 0,0-21 15,-21 0-15,21 21 0,-21-21 0,0-1 16,0 1-16,-21 21 15,0 0-15,0 0 0,0 0 16,-1 0-16,1 0 0,0 21 16,0 1-16,0-1 0,0 0 0,-1 0 15,1 0-15,21 0 0,0 22 0,-21-22 16,21 0-16,0 0 0,0 0 0,0 1 16,0-1-16,0 0 0,21 0 15,0-21-15,-21 21 0,43-21 0,-22 0 16,0 0-16,0 0 0,0 0 15,1 0-15,20 0 0,-21-21 16,0 0-16,0 21 0,1-21 0,-1 0 16,0-1-16,0 1 0,0 0 0</inkml:trace>
  <inkml:trace contextRef="#ctx0" brushRef="#br1" timeOffset="51035.79">23558 10160 0,'0'0'0,"0"-42"0,0-43 15,0 64-15,0 42 47,-21 0-47,21 0 0,0 1 16,-21-1-16,0 21 0,21-21 0,-21 22 15,21-1-15,-21-21 0,21 21 0,0 1 16,0-1-16,-22-21 0,22 22 0,-21-22 16,21 21-16,0-21 0,0 0 0,0 1 15,0-1-15,0 0 0,21-21 31,1 0-15,-1-21-16,0 0 0</inkml:trace>
  <inkml:trace contextRef="#ctx0" brushRef="#br1" timeOffset="51367.61">23791 10351 0,'0'0'0,"0"-22"0,0 1 0,0 0 15,-21 21 32,0 21-47,0-21 0,0 21 0,-1 1 16,22-1-16,-21 0 0,21 0 15,0 0-15,0 0 0,21-21 16,-21 22-16,22-22 0,-1 0 0,0 21 16,0-21-16,0 0 15,0 21-15,1-21 0,-1 21 0,0 0 16,-21 0-1,-21 1 1,0-22-16,-1 0 0,1 0 16,0 0-16,0 0 0,0 0 0,0 0 15,-1 0-15,1 0 0,0 0 16,0 0-16,0 0 16,21-22-16,0 1 15,0 0-15</inkml:trace>
  <inkml:trace contextRef="#ctx0" brushRef="#br1" timeOffset="51580.49">23516 10160 0,'0'0'16,"0"-21"-1,21 21 1,0 0-1,1 0-15,-22-21 0,21 21 0,0 0 16,0 0-16,21 0 0,-20 0 0,-1-21 16,0 21-16,0 0 0,0 0 15,0 0-15,1 0 0,-1 0 16,0 0-16,0 0 0</inkml:trace>
  <inkml:trace contextRef="#ctx0" brushRef="#br1" timeOffset="51880.32">24299 10118 0,'-21'0'15,"0"0"1,0 0-16,0 0 16,21 21-16,-22-21 15,1 21-15,21 0 0,-21 0 16,0 1-16,21-1 0,-21 0 0,21 0 15,0 21-15,-21-20 0,-1-1 0,22 21 16,-21-21-16,21 0 0,0 1 0,0-1 16,0 0-16,0 0 0,0 0 0,0 0 15,21 1-15,1-22 0,-22 21 16,21-21-16,0 0 0,0 0 0,0 0 16,0 0-16,1 0 0,-1 0 15,0 0-15,0-21 0,0 21 16,0-22-16,1 1 0</inkml:trace>
  <inkml:trace contextRef="#ctx0" brushRef="#br1" timeOffset="52100.19">24469 10181 0,'0'0'0,"0"-21"0,21 21 16,0 0-1,-21 21 1,21 0-16,-21 1 0,0-1 0,0 0 15,0 0-15,0 21 0,0-20 0,0 20 16,0-21-16,0 21 0,-21-20 0,21-1 16,-21 21-16,0-21 0,-1 0 0,1 1 15,21-1-15,-21 0 0,0-21 0,0 21 16,-22-21-16,22 0 16,0 21-16,0 0 0,-21-21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6:39:25.33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8953 9800 0,'0'21'63,"0"1"-47,0-1-1,0 0 1,-21 0-1,21 0-15,-21-21 16,0 21 0,0-21-16,21 22 0,-21-1 15,-1-21-15,1 0 0,21 21 16,-21-21-16,0 21 0,0-21 16,0 0-16,-1 0 0,1 21 0,0-21 15,0 0-15,0 0 0,0 0 16,-1 0-16,1 0 0,0 0 0,0 0 15,0 0-15,0 0 0,-1 0 0,1 0 16,0 0-16,0 0 16,0 0-16,0 0 0,21-21 0,-22 21 15,1-21-15,0 21 0,21-21 0,-21 0 16,0 21-16,0-22 0,-1 22 16,1-21-16,21 0 0,-21 21 0,0-21 15,0 0-15,-22 21 0,22-21 0,0-1 16,0 1-16,0 21 0,-22-21 0,22 0 15,0 0-15,-21 21 0,21-21 16,-1-1-16,1 1 0,0 0 0,0 0 16,0 0-16,0 0 0,-1 21 15,1-22-15,0 1 0,0 0 0,0 0 16,0 0-16,21 0 0,-22-1 0,1 1 0,21 0 16,-21 0-16,0 0 15,0 0-15,21-1 0,-21 1 16,-1-21-16,22 21 0,0 0 0,-21-1 15,0 1-15,0 0 0,0 0 0,21 0 16,-21-22-16,21 22 0,-22 0 0,22 0 16,-21-21-16,0 20 0,21-20 15,-21 21-15,0-21 0,21 20 0,-21-20 16,-1 21-16,22-21 0,-21 20 0,0-20 16,0 0-16,0 21 0,21-22 15,-21 22-15,-1-21 0,1-1 0,0 22 16,0-21-16,0 0 0,21-1 15,-21 1-15,-1 0 0,1-1 0,0 1 16,0 0-16,0-1 0,0 1 0,-1 0 16,1-1-16,0 1 0,21 21 0,-21-22 15,0 1-15,21 0 0,-21-1 16,21 1-16,-22 0 0,22-1 0,-21 1 16,21 0-16,0-22 0,0 22 0,0 0 15,0-1-15,0-20 0,0 20 0,0 1 16,0 0-16,0-1 0,0 1 15,0 21-15,0-21 0,0-1 16,0 1-16,0 0 0,0-1 0,21 1 16,1-22-16,-22 22 0,0 0 0,21-1 15,0 1-15,0 0 0,0-1 0,-21 1 16,21 0-16,1-1 0,-1 1 16,0 0-16,0 21 0,0-22 0,0 1 15,1 0-15,-1 20 0,0-20 0,0 0 16,21-1-16,-20 1 0,-1 21 0,0-21 15,21-1-15,-21 1 0,1 0 16,20-1-16,-21 22 0,21-21 0,-20-1 16,20 22-16,-21-21 0,21 0 0,1 20 15,-22-20-15,21 21 0,1-21 16,-1 20-16,0-20 0,1 21 16,-1-21-16,0 20 0,1-20 0,-1 21 15,0-21-15,1 20 0,-1-20 0,0 21 16,1-21-16,-1 20 0,0-20 0,1 21 15,-1 0-15,0-22 0,22 22 16,-22 0-16,0 0 0,1 0 0,-1 0 16,22-1-16,-22 1 0,0 0 0,22 0 15,-22 21-15,22-21 0,-22 0 0,0-1 16,22 22-16,-22-21 0,0 0 0,1 0 16,-1 21-16,0-21 15,1 0-15,-1 21 0,-21-22 0,22 22 16,-1-21-16,-21 21 0,21-21 0,-20 21 15,20 0-15,0-21 0,-21 21 0,22 0 16,20-21-16,-20 21 0,20 0 16,-21-21-16,22 21 0,-1 0 0,-20-22 15,20 22-15,1-21 0,-22 21 16,22 0-16,-1 0 0,1-21 0,-1 21 0,1 0 16,-1-21-16,1 21 0,-1-21 15,1 21-15,-1-21 0,1 21 16,20 0-16,-20-22 0,20 22 0,-20-21 0,-1 21 15,22-21-15,-21 21 0,-1-21 16,1 21-16,-1 0 0,1-21 0,-1 21 16,-21 0-16,22-21 0,-1 21 15,-20-22-15,20 22 0,-20 0 0,20 0 16,-21-21-16,1 21 0,-1 0 0,22 0 16,-22-21-16,0 21 0,1 0 0,-22 0 15,21 0-15,0 0 0,1-21 16,-1 21-16,-21 0 0,22 0 0,-22 0 15,21 0-15,-21 0 0,22 0 0,-22-21 16,0 21-16,21 0 0,-21 0 0,1 0 16,-1 0-16,21 0 0,-21 0 0,0 0 15,1 0-15,20 0 16,-21 0-16,0-21 0,0 21 0,1 0 16,-1 0-16,0 0 0,0 0 0,0 0 15,22 0-15,-22 0 0,0 0 0,0 0 16,21 0-16,-20 0 0,-1 0 15,21 0-15,-21 0 0,0 0 0,22 0 16,-22-22-16,0 22 0,0 0 0,22 0 16,-22 0-16,0 0 0,0 0 15,0 0-15,-21-21 0,21 21 16,1 0 15,-22-21-15,0 0 15,-22 21-15,1 0-16,0 0 15,21-21-15,-21 21 0,0 0 0,0 0 16,-1 0-16,1-21 0,0 21 0,0 0 16,0 0-16,0-22 0,-1 1 15,1 21-15,0 0 0,0-21 16,0 21-16,0-21 0,-1 21 0,1-21 0,0 0 15,0 21-15,-21-22 0,20 22 0,1-21 16,-21 0-16,21 0 16,-22 21-16,22-21 0,-21 21 0,21-21 15,0-1-15,-1 22 0,1 0 0,0-21 16,0 21-16,0 0 0,0 0 31,21 21 16,21 1-31,0-1-16,0-21 0,0 21 15,0-21-15,22 21 0,-22-21 0,21 21 16,-21 0-16,22-21 0,-1 22 16,22-22-16,-22 21 0,0 0 15,1-21-15,-1 21 0,0-21 0,1 21 16,-1-21-16,0 21 0,-21-21 0,22 0 15,-22 22-15,0-22 0,0 0 0,0 0 16,1 21-16,-1-21 0,0 0 16,0 0-1,-21 21-15,0 0 32,0 0-17,-21 0-15,0-21 16,0 22-16,-1-22 0,1 21 15,0 0-15,-21 0 0,-1 0 0,22 0 16,-21 1-16,0-1 0,-1 21 0,1-21 16,-22 0-16,22 22 0,0-22 15,-1 0-15,1 21 0,0-20 0,-1-1 16,22 0-16,-21 0 0,21 0 16,-22 0-16,22 1 0,0-1 0,0 0 0,0 0 15,0-21-15,21 21 0,-22 0 16,1-21-16,21 22 15,-21-22-15,21-22 47,21 22-47,0-21 0,1 0 0,20 0 16,-21 0-16,21-22 0,1 22 16,20-21-16,-20 0 0,20-1 0,-21 22 15,22-21-15,-22-1 0,1 22 0,-1-21 16,-21 21-16,21 0 0,-20 21 15,-1-22-15,0 1 16,-42 42 78,0-21-94,-1 0 0,1 22 15,0-22-15,0 21 0,0-21 0,0 21 16,-1 0-16,1-21 0,0 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6:39:39.9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1418 2201 0,'0'0'0,"0"-21"0,-21 21 0,21-21 16,0 0-16,0 0 16,-21 21-1,21-21-15,-21 21 16,21-22-16,0 1 0,0 0 15,0 0-15,0 0 16,0 0-16,21-1 16,0 22-16,-21-21 0,21 21 15,0 0-15,0 0 0,22 0 16,-22 0-16,0 21 0,21 22 0,-20-22 16,20 21-16,-21-21 0,0 43 15,22-22-15,-43 1 0,21 20 0,-21 1 16,0-22-16,0 21 0,0 1 0,-21-1 15,-1 1-15,1-1 0,0-20 16,-21-1-16,21 22 0,-22-43 0,1 21 16,21-21-16,-22 22 0,1-22 15,0-21-15,21 21 0,-22-21 0,22 0 16,0 0-16,-21 0 0,20 0 16,1-21-16,0 0 0,0-1 15,0 1-15,0 0 0,21-21 0,0 21 16,0-22-16,0 22 0,0 0 15,0-21-15,0 20 0,0 1 0,21 0 16,0 0-16,0 21 0,21 0 16,-20 0-16,20 0 0,-21 21 0,21 0 15,-20 0-15,20 1 0,-21-1 16,21 0-16,-20 21 0,-1-21 0,0 1 16,-21 20-16,21-21 0,0 0 15,-21 0-15,0 1 0,0-1 16,21 0-16,-21 0 0,22 0 0,-22 0 15,21 1 1,0-22-16,0 0 16,0 0-16,0-22 0,22 1 0,-22 0 15,0 0-15</inkml:trace>
  <inkml:trace contextRef="#ctx0" brushRef="#br0" timeOffset="179.95">2519 2646 0,'0'0'0,"-21"0"31,-1 0-31,1 0 16,0 0-16,0 0 0,42 0 47,0 0-32,22 0-15,-22-21 0,21 21 0</inkml:trace>
  <inkml:trace contextRef="#ctx0" brushRef="#br0" timeOffset="1024.98">8996 1863 0,'0'0'0,"0"-21"16,-21-64-16,21 64 16,-22 0-16,22-22 0,0 22 15,-21 0-15,21 0 0,-21 21 0,21-21 16,-21-1-16,21 44 31,0-1-31,0 21 0,0-21 16,0 22-16,0 20 0,21-21 15,-21 22-15,21-1 0,-21 1 0,0-1 16,0 22-16,0 0 0,0-1 0,0 22 16,0 0-16,0-21 0,0 21 0,0-1 15,-21 1-15,0-21 0,21 21 16,-21 0-16,21-1 0,-21 1 0,21 0 16,0-21-16,-22 21 0,22-22 15,0 1-15,0 0 0,0-22 0,0 22 16,0-22-16,0-20 0,0-1 0,0 0 15,0 1-15,0-22 0,0 0 16,22-21-16,-1 0 16,-21-21-16,0 0 0,0-1 0,0 1 15,0-21-15,0 0 0,0-22 0,0 22 16,21-22-16,-21 1 0,0-22 0</inkml:trace>
  <inkml:trace contextRef="#ctx0" brushRef="#br0" timeOffset="2259.92">8848 1693 0,'-22'0'16,"22"22"15,22-22-15,-1 21-16,0-21 16,0 0-16,0 0 0,0 0 0,1 0 15,20 0-15,0 0 0,1 0 0,-1 0 16,21 0-16,1 0 0,-1 0 15,22-21-15,0 21 0,21-22 0,-1 1 16,22 21-16,0-21 0,22 0 0,-22 0 16,42 21-16,-21-21 0,21-1 15,1 22-15,-1-21 0,22 0 0,-1 0 16,1 21-16,20-21 0,-20 0 0,20 21 16,1-22-16,0 22 0,-1-21 15,1 0-15,0 21 0,-1 0 16,1-21-16,-21 21 0,20 0 0,-20-21 15,-1 21-15,22 0 0,-22 0 0,-20 0 16,-1-21-16,-21 21 0,0 0 16,1 0-16,-44 0 0,22-22 0,-21 22 15,-21 0-15,0 0 0,-1 0 0,-41-21 16,20 21-16,-42 0 0,22 0 16,-22 0-16,0 0 0,-21 21 46,0 1-30,-21-1-16,0 0 0,21 0 16,-22 0-16,22 22 0,0-22 0,-21 21 15,0 0-15,0 22 0,21-22 16,-21 22-16,0-22 0,21 22 0,-22-22 16,1 21-16,21 1 0,-21-1 0,21-20 15,0 20-15,0 22 0,0-22 0,0 22 16,0-21-16,0 20 0,21 1 15,0 0-15,-21-1 0,22 1 0,-1 0 16,0-1-16,0 1 0,-21 0 0,21-1 16,0 1-16,-21-22 0,0 22 0,0-21 15,0-1-15,0 22 0,0-22 0,0 1 16,0-1-16,0 1 16,0-22-16,0 22 0,-21-22 0,0 21 15,21-20-15,-21-22 0,0 21 0,-22-21 16,22 22-16,0-22 0,0 0 0,-21-21 15,-1 21-15,22-21 0,-21 0 0,-1 21 16,1-21-16,0 0 0,-1 0 16,-20 0-16,21 0 0,-22 0 0,22 0 15,-43 0-15,22 0 0,-22 0 0,0 0 16,1 0-16,-1 0 0,-21 0 0,21 0 16,-20 0-16,20 0 0,-21 0 0,0 0 15,0 0-15,1 0 0,-1 22 0,-21-22 16,21 0-16,-21 0 0,21 0 15,-21 0-15,0 21 0,-21-21 16,0 21-16,0-21 0,21 21 0,-22-21 16,1 21-16,21-21 0,-21 21 0,21-21 15,-21 22-15,21-1 0,0-21 0,0 21 16,21-21-16,-21 21 0,0 0 0,21-21 16,-21 21-16,21-21 0,-21 22 0,22-22 15,-1 0-15,0 0 0,0 0 16,21 0-16,1 0 0,-1 0 0,0 0 15,22 0-15,-22 0 0,22 0 16,-1 0-16,22 0 0,-22 0 0,22-22 16,-21 22-16,20-21 0,1 21 0,0-21 15,-22 21-15,43 0 0,-21 0 16,-1 0-16,22-21 0,0 21 0,0 0 16,0 0-16,-1 0 0,44 0 93,-1 0-93,0 0 0</inkml:trace>
  <inkml:trace contextRef="#ctx0" brushRef="#br0" timeOffset="3004.56">5884 7895 0,'0'0'0,"-21"0"16,0-21-16,0 21 16,0 0-1,21 21 1,0 0-16,0 1 16,0 20-16,0 0 0,0 1 0,0-1 15,0 21-15,0 1 0,0-1 0,21 22 16,0-21-16,-21 20 0,0 1 0,0 0 15,0 20-15,21-20 0,-21 21 16,0 0-16,0-22 0,0 22 0,0 0 16,0 21-16,-21-21 0,21 0 0,-21 0 15,0-1-15,-22 1 0,22 0 0,0 0 16,0-21-16,0 20 0,-1-20 0,1 0 16,0-22-16,0 22 0,0-22 15,0 1-15,-1-22 0,1 1 0,21-1 16,0 0-16,-21-21 0,21 1 15,-21-1-15,21-42 16,0-1-16,0 1 16,0 0-16,0-21 0,0-1 0,0 1 15,0 0-15,0-22 0</inkml:trace>
  <inkml:trace contextRef="#ctx0" brushRef="#br0" timeOffset="3868.39">5673 8467 0,'0'0'0,"-22"-43"16,1 22-16,0 0 0,21 0 0,0 0 15,-21 0-15,21-1 0,0 1 16,21 21-1,0 0-15,22 0 0,-1 0 16,0 0-16,1 0 0,20 0 0,1 0 16,-1 0-16,22 0 0,-1 0 0,22-21 15,0 21-15,21-21 0,21 0 16,-21 0-16,43 21 0,-22-22 16,21 1-16,0 0 0,22 0 0,-22 0 15,22 21-15,-22-21 0,22-1 0,-22 22 16,0-21-16,1 21 0,-1 0 15,-21-21-15,0 0 0,0 21 0,-21 0 16,22-21-16,-44 21 0,22-21 0,-21 21 16,-21 0-16,0-22 0,-22 22 0,1-21 15,-22 21-15,0 0 0,1 0 0,-22 0 16,21 0-16,-21 0 16,-21 21-16,0 1 15,0-1-15,0 0 0,0 0 0,0 21 16,0 1-16,0-1 0,-21 0 15,21 1-15,0-1 0,0 22 0,0-22 16,0 21-16,0-20 0,0 20 0,0 1 16,0 20-16,0-20 0,0 21 0,0-22 15,0 22-15,0-1 0,0 1 16,0-21-16,21 20 0,-21 1 0,21 0 16,-21-1-16,0 1 0,0 0 0,0-1 15,22 1-15,-22-22 0,0 22 0,0-21 16,0 20-16,0-20 0,0-1 0,0 22 15,0-22-15,0-20 0,-22 20 0,22 1 16,-21-22-16,21 0 16,-21 1-16,0-1 0,0 0 0,21-20 15,-21 20-15,-1-21 0,1 0 0,21 0 16,-21 1-16,0-1 0,0 0 0,0-21 16,-22 0-16,22 21 0,-21-21 0,-1 0 15,1 0-15,-21 0 0,-1 0 0,1 0 16,-22 0-16,0 0 0,-21 0 0,1 0 15,-1 0-15,-21 0 0,-21 0 0,-1 0 16,1 0-16,0 0 0,-21 21 16,21-21-16,-22 0 0,1 0 0,21 21 15,-22-21-15,43 0 0,-21 0 0,0 0 16,21 0-16,-21 0 0,21 22 16,-21-22-16,21 0 0,21 0 0,0 0 15,0 21-15,43-21 0,-1 0 16,22 0-16,0 0 0,20 0 0,1 0 15,21-21-15,21-1 16,1 1-16,20 0 0,0 0 16,1 0-16,20-22 0</inkml:trace>
  <inkml:trace contextRef="#ctx0" brushRef="#br0" timeOffset="4468.04">12954 7853 0,'21'-21'15,"-42"42"-15,63-42 16,-42 63 15,0-21-31,0 22 0,0 20 0,0 1 16,0-1-16,0 1 0,0 20 0,0 1 16,0 0-16,0 20 0,0 1 15,0 0-15,0 0 0,0 21 0,0-21 16,0 0-16,0 21 0,0 0 0,0-22 15,0 22-15,0-21 0,-21 0 0,21 21 16,0-21-16,0 0 0,0 0 0,0-22 16,0 22-16,0-21 0,0-1 15,0-20-15,0-1 0,0 1 0,0-22 16,0 1-16,0-1 0,0-21 0,0 0 16,0 0-16,0-42 15,0 0 1,0-21-16,0 21 0,0-22 0,0 1 15,0-22-15,0 22 0,0-43 0,21 22 16,-21-22-16</inkml:trace>
  <inkml:trace contextRef="#ctx0" brushRef="#br0" timeOffset="5220.89">12933 8086 0,'0'0'0,"-43"-21"16,-62-64 0,105 64-16,-22 21 0,44-21 15,20 21 1,0 0-16,1 0 0,41 0 16,1-22-16,0 22 0,20 0 0,22-21 15,0 21-15,0 0 0,22-21 0,20 21 16,-21 0-16,21-21 0,1 21 0,-1 0 15,22 0-15,-22 0 0,21-21 0,-20 21 16,-1-21-16,0 21 0,1 0 0,-22 0 16,21 0-16,-21-22 0,-21 22 15,22 0-15,-22 0 0,-22 0 16,1-21-16,0 21 0,-21 0 0,-1 0 16,-20 0-16,-1 0 0,-20 0 0,-22 0 15,21 0-15,-21 0 0,1 0 0,-22 21 16,0 1-16,0-1 15,0 0-15,0 0 0,0 21 16,0 1-16,0-1 0,-22 0 0,1 1 16,21 20-16,-21 1 0,21-22 0,0 22 15,0-1-15,-21 1 0,21-1 0,-21 22 16,21-1-16,0 1 0,0 0 0,0-1 16,-21 1-16,21 0 0,0 21 0,0-22 15,0 22-15,0 0 0,0-21 16,0 20-16,0 1 0,0-21 15,0 0-15,0 20 0,0-20 0,0 0 16,0-1-16,-22 1 0,22 0 0,-21-22 16,0 22-16,0-22 0,0-20 0,0 20 15,-1-20-15,1 20 0,-21-21 0,21 1 16,-22-22-16,1 21 0,21-21 0,-21 1 16,-1-1-16,1 0 0,0 0 0,-1-21 15,-20 0-15,-1 21 0,1-21 0,-22 0 16,0 0-16,-20 0 0,-1 0 0,-21 0 15,21-21-15,-42 0 0,21 21 16,-21-21-16,-22 0 0,22-1 0,-21 22 16,21-21-16,-22 21 0,22-21 0,0 0 15,21 21-15,0-21 0,21 21 0,0 0 16,0-21-16,22 21 0,-1 0 16,0 0-16,1-22 0,20 22 0,1 0 15,20 0-15,1-21 0,21 21 0,21-21 16,0 0-16,42 0 15,-21 0-15,22-1 0,20 1 0,-20 0 16,41-21-16</inkml:trace>
  <inkml:trace contextRef="#ctx0" brushRef="#br0" timeOffset="5784.52">19494 7916 0,'0'0'0,"22"0"0,-1 0 16,-21-21-16,21 21 0,0 21 31,-21 1-31,0 20 0,0 0 15,0 1-15,0-1 0,0 43 0,0-22 16,0 22-16,0-1 0,0 1 16,0 0-16,-21 21 0,21-1 0,-21 22 15,21-21-15,-21 0 0,-1 0 0,1 21 16,0-21-16,0 21 0,0-21 0,0-1 16,-1 1-16,1 0 0,-21-21 0,42 21 15,-21-22-15,0 1 0,21 0 16,-22-1-16,22-20 0,0-1 0,0-20 15,0-1-15,0 0 0,0-21 0,0 1 16,0-1-16,0 0 0,0-42 16,0 0-1,0-1-15,22 1 0,-22-21 0,21 0 16,0-1-16,0-20 0,0-1 16,0 1-16,1-22 0</inkml:trace>
  <inkml:trace contextRef="#ctx0" brushRef="#br0" timeOffset="6187.57">19410 8213 0,'-21'-21'0,"42"42"16,-85-85-16,43 22 0,21 21 0,0 0 0,0-22 15,0 22-15,42 0 16,-20 0-16,41 0 0,1 21 15,-1-22-15,22 22 0,-1 0 0,22-21 16,0 21-16,21-21 0,21 21 0,0-21 16,22 21-16,-22-21 0,42 21 0,-20-21 15,-1 21-15,22-22 0,-22 1 0,-21 21 16,21-21-16,1 0 0,-22 21 16,0-21-16,-21 21 0,21 0 0,-42-21 15,21 21-15,-21 0 0,-21 0 0,-1 0 16,1 0-16,0 0 0,-43 0 0,21 0 15,-20 0-15,-1 0 0,0 0 0,1 0 16,-22 21-16,0-21 16,0 21-16,-21 0 0,0 0 0,0 0 15,0 1-15,0 20 0,0-21 0,0 43 16,0-22-16,0 21 0,0-20 0,0 20 16,0 22-16,0-22 0,0 1 0,0-1 15,0 22-15,0 0 0,0-1 16</inkml:trace>
  <inkml:trace contextRef="#ctx0" brushRef="#br0" timeOffset="6548.24">23685 9398 0,'0'21'0,"0"-42"0,0 85 0,0-1 16,0 1-16,0 20 0,0-20 0,0 20 16,0 1-16,22 0 0,-22-1 0,0 22 15,21-21-15,-21 0 0,0-1 0,0-20 16,0 20-16,0-20 0,0-1 16,0 1-16,0-1 0,-21-20 0,-1 20 15,1-20-15,-21-22 0,21 21 0,-22-21 16,1 0-16,0 1 0,-1-1 0,1 0 15,0 0-15,-22-21 0,1 0 0,-1 0 16,1 0-16,-1 0 0,-20 0 16,-1 0-16,-21 0 0,0-21 0,0 21 15,1-21-15,-22 0 0,0-1 0,-22 22 16,1-21-16,0 0 0,0 21 0,0-21 16,0 21-16,-1 0 0,1 0 0,21 0 15,0 0-15,0 0 0,0 0 0,21 0 16,1 0-16,-1 0 0,0 0 15,21 0-15,22 0 0,-22 0 0,22 21 16,20-21-16,1 0 0,0 0 0,20 21 16,1-21-16,0 0 0,0 0 0,0 0 15,42-21 32</inkml:trace>
  <inkml:trace contextRef="#ctx0" brushRef="#br1" timeOffset="13328.95">10753 5038 0,'0'0'0,"21"-64"16,0 64-1,-21-21-15,0 42 16,0 0 0,0 1-16,-21-1 0,0 21 15,-1 0-15,1 1 0,0-1 0,-21 22 16,21-1-16,-22 1 0,1 20 0,0 1 16,-22 0-16,1-1 0,-1 22 0,-21-21 15,1 21-15,-1-1 0,-21 1 16,22 0-16,-1 0 0,21 0 0,-20 0 15,41-22-15,-20 1 0,21 0 0,-22-1 16,22 1-16,21 0 0,-22-22 0,22 22 16,-21-22-16,21-20 0,-1-1 0,1 0 15,21 1-15,0-22 16,-21 0-16,21 0 0,0-42 31,0-21-31,21 20 0,-21-20 16,21-21-16,1 20 0,-1-20 0,0-22 15,0 22-15</inkml:trace>
  <inkml:trace contextRef="#ctx0" brushRef="#br1" timeOffset="13868.85">10837 5122 0,'0'0'0,"0"-21"16,0 0-16,0 0 16,-21 21-16,0 0 0,0 0 15,0 21-15,-1 0 0,1 0 16,0 1-16,-21-1 0,21 21 0,-22-21 16,1 22-16,0-22 0,-1 21 0,1 0 15,0 1-15,-1-1 0,1-21 0,0 22 16,-1-1-16,1-21 0,0 0 15,20 0-15,1 1 0,0-1 0,0 0 16,0-21-16,21-21 31,21 0-31,0-1 16,0 1-16,0 0 0,1 0 0,-1 0 16,21 0-16,-21-22 0,22 22 0,-1 0 15,0-21-15,1 20 0,-1-20 16,0 0-16,1 21 0,-1-1 0,0 1 15,-21 0-15,22 0 0,-22 0 0,21 21 16,-21 0-16,1 0 0,-1 0 0,0 0 16,-21 21-16,21 0 0,0 0 15,-21 22-15,0-22 0,21 21 16,-21 0-16,22 1 0,-22-1 0,21-21 16,-21 22-16,0-1 0,0 0 0,0 1 15,21-22-15,-21 21 0,0-21 16,0 0-16,21 1 0,-21-1 0,21-21 15,-21 21-15,21-21 16,1 0-16,-1 0 16,0-21-16,0 0 0,0-1 0</inkml:trace>
  <inkml:trace contextRef="#ctx0" brushRef="#br1" timeOffset="14424.21">13928 4784 0,'0'0'0,"0"-21"16,0-43-1,0 22-15,0 21 0,0-1 0,21 1 0,0 0 16,-21 0-16,21 0 0,0 21 0,-21-21 16,21 21-1,1 0-15,-22 21 0,0 0 16,21 0-16,-21 21 0,0 1 0,0-1 15,21 22-15,-21-1 0,21 22 0,-21-22 16,0 22-16,21 0 0,-21-1 16,21 22-16,-21-21 0,0 21 0,0-1 15,0 1-15,0-21 0,0 21 16,0 21-16,0-21 0,-21 21 0,0 0 16,21-22-16,0 22 0,0 0 0,-21-21 15,21 0-15,0 0 0,0 0 0,0 0 16,0-22-16,0-20 0,0 20 0,0-20 15,0-22-15,0 1 0,0-1 0,0 0 16,0-21-16,0 1 0,0-44 31,0 1-31,0 0 16,0 0-16,0 0 0,0-22 0,0 1 16,0 0-16,0-22 0,0 22 15,0-43-15,0 22 0</inkml:trace>
  <inkml:trace contextRef="#ctx0" brushRef="#br1" timeOffset="14991.41">14076 5080 0,'0'0'0,"0"-21"0,-21 0 16,21 0-16,-22 21 0,1 0 0,0 0 15,0 0-15,0 0 16,0 21-16,21 0 0,-22 0 16,1 21-16,0-20 0,21 20 0,-21 0 15,0 22-15,0-22 0,-1 0 0,1 22 16,0-22-16,0 22 0,0-22 0,0 22 16,-1-22-16,-20 0 0,21 1 15,0-22-15,0 21 0,21-21 0,-22 0 16,22 1-16,-21-22 0,21 21 0,21-42 47,1-1-47,-1 1 0,0 0 15,0-21-15,0 21 0,0-22 0,22 1 16,-22 0-16,21-1 0,-21 1 16,22 0-16,-1-1 0,0 1 0,-20-22 15,20 22-15,0 0 0,-21-22 16,22 22-16,-22 21 0,21-22 0,-21 22 15,1 0-15,-1 21 0,0 0 0,0 0 16,0 0-16,0 0 0,-21 21 0,22 0 16,-1 22-16,0-22 0,-21 21 15,21 1-15,0-1 0,-21 0 0,21 1 16,1 20-16,-1-21 0,-21 1 16,21-1-16,0 0 0,-21 1 0,21-1 0,0-21 15,1 22-15,-22-22 0,21 0 16,-21 0-16,21 0 0,-21 0 15,21-21-15,0 0 0,0 0 16,1 0-16,-1 0 0,-21-21 16,21 0-16,0 0 0</inkml:trace>
  <inkml:trace contextRef="#ctx0" brushRef="#br1" timeOffset="15680.18">16362 4530 0,'0'0'0,"0"-21"0,21-1 0,0 1 16,-21 0-16,0 42 31,0 0-15,0 1-16,0 20 0,0 0 0,0 1 15,0-1-15,-21 21 0,21 1 0,-21-1 16,21 1-16,-21-1 0,21 1 0,0-1 16,-22-20-16,22 20 0,-21-20 15,21-1-15,-21-21 0,21 21 0,0-20 16,0-1-16,0 0 0,0 0 0,21-42 31,0 0-15,1 0-16,-22-1 0,0-20 15,21 21-15,0-43 0,-21 22 0,21-21 16,-21-1-16,0-21 0,21 22 0,0-22 16,-21 22-16,22-22 0,-22 22 0,0-1 15,0-21-15,21 43 0,-21-21 16,21 20-16,-21 1 0,0 0 0,0 20 16,0 1-16,21 21 0,0 0 0,0 0 15,1 21-15,-1 1 0,21 20 16,-21-21-16,0 21 0,1-20 15,-1 20-15,21-21 0,-21 21 0,0-20 16,22 20-16,-22-21 0,0 0 16,21 0-16,-20 1 0,-1-1 0,0 0 15,0 0-15,0 0 0,-21 0 16,21-21-16,-42 0 31</inkml:trace>
  <inkml:trace contextRef="#ctx0" brushRef="#br1" timeOffset="16243.62">16616 4487 0,'-21'0'0,"21"-21"15,-22 21-15,22-21 16,0 42 15,0 0-31,22 1 16,-1-1-16,-21 0 0,21 0 0,0 0 15,0 0-15,0 22 0,1-1 0,-1 0 16,21-20-16,-21 41 0,22-21 0,-1 1 16,0-1-16,1 22 15,-1-22-15,21 21 0,-20-20 0,20 20 16,1-20-16,-1-1 0,22 21 0,-22 1 15,1-22-15,21 22 0,-1-1 0,-20 1 16,20-1-16,1 1 0,21-1 0,-21 1 16,20-1-16,1 1 0,0-1 15,-21 1-15,21-1 0,-1 22 0,-20-22 16,0 22-16,21-21 0,-22 20 0,1-20 16,0-1-16,-1 1 0,22 20 0,-21-20 15,-1-1-15,-20 1 0,21-1 0,-22 1 16,22-22-16,-43 22 0,22-22 0,-1 0 15,-21-20-15,1-1 0,-22 21 16,0-42-16,0 21 0,-21 0 16,-21-21 15,0 0-15,21-21-1,0 0 48,0 0-63</inkml:trace>
  <inkml:trace contextRef="#ctx0" brushRef="#br1" timeOffset="35628.33">10837 2201 0,'0'0'0,"0"-21"15,21 0-15,-21 0 0,22 0 0,-22 0 0,0-1 16,0 1-16,0-21 0,0 21 0,0-22 16,0 22-16,0-21 0,0 21 0,-22 0 15,22-22-15,-21 43 16,21-21-16,-21 0 0,0 42 31,21 0-31,0 22 0,-21-22 16,21 21-16,0 0 0,-21 1 0,21 20 15,0-20-15,-22-1 0,1 0 0,21 22 16,-21-22-16,0 22 0,0-1 16,0-21-16,-1 22 0,1-22 0,0 22 15,0-22-15,0-21 0,0 22 0,21-22 16,0 0-16,-22 0 0,1-21 15,21-21 1,0 0-16,0 0 16,-21-1-16,21 1 0,0-21 0,0 21 15,0-22-15,0 1 0,0 0 0,0-1 16,0 1-16,0 21 0,-21-21 16,21 20-16,0-20 0,0 21 15,0 42 1,0 0-16,21 0 0,0 1 15,0-1-15,-21 0 0,22 21 16,-1-21-16,-21 22 0,21-22 0,0 21 16,0-21-16,0 22 0,22-22 15,-22 0-15,0 0 0,21-21 16,1 21-16,-22-21 0,21 0 0,1 0 16,-1 0-16,0 0 0,1 0 0,-1-21 15,0 0-15,1 0 0,-1 0 0,0 0 16,-21-22-16,22 22 0,-22 0 15,0-21-15,0 20 0,-21-20 0,0 21 16,0-21-16,0 20 0,0 1 0,0-21 16,0 21-16,-21 21 0,0-21 0,0-1 15,0 22-15,-1 0 16,1 0-16,0 22 0,0-1 0,0-21 16,21 21-16,-21 0 0,-1 0 15,1 22-15,21-22 0,0 0 0,0 21 16,0-21-16,0 1 0,0-1 15,0 0-15,0 0 0,0 0 0,0 0 16,21-21-16,1 0 16,-1 0-16,0 0 0,0 0 15,0 0-15,0-21 0,1 0 0,-1 0 16,0 0-16,0 0 0,0-1 0,0 1 16,-21 0-16,0 0 0,22 0 0,-22 0 15,0-1-15,0 1 16,0 0-16,-22 21 31,22 21-31,0 0 16,0 1-16,0-1 0,0 0 0,0 0 15,0 0-15,0 0 0,0 1 16,0-1-16,0 0 0,22 0 16,-1-21-16,0 0 0,0 0 15,0 0-15,0 0 16,1 0-16,-1-21 0,-21 0 0,21 0 15,0-1-15,0 1 0,0 0 0,-21 0 16,22 0-16,-22 0 0,21-1 0,-21 1 16,0 0-16,0 0 15,0 0-15,0 42 32,0 0-32,0 0 0,0 0 15,0 1-15,0-1 16,0 0-16,0 0 0,0 0 0,0 0 15,0 1-15,-21-1 0,21 0 16,0-42 15,0 0-15,0-1-16,21 22 0,-21-21 0,0 0 16,0 0-16,21 0 0,0 0 15,-21-1-15,21 22 0,-21-21 16,21 21-16,1 0 15,-1 21 1,-21 1-16,21-22 0,-21 21 16,0 0-16,0 0 0,21-21 15,0 21-15,-21 0 0,21 1 0,1-22 16,-22 21-16,21-21 0,0 0 0,21 21 16,-21-21-16,1 0 0,20 0 0,-21 0 15,21 0-15,-20 0 0,20-21 16,0 0-16,-21 21 0,22-22 0,-1 1 15,-21 0-15,22 0 0,-22 0 16,0 0-16,0-1 0,0 1 0,-21 0 16,21 0-16,-21 0 0,0 0 15,0-1-15,0 1 0,0 0 16,-21 21-16,0 0 0,0 0 16,0 0-16,0 0 0,-1 0 0,1 21 15,0-21-15,0 21 16,0 1-16,21-1 0,0 0 0,-21 0 15,21 0-15,-22 0 0,22 1 0,0-1 16,0 0-16,0 0 0,0 0 16,22-21-16,-1 0 15,0 0-15,0 0 0,-21-21 0,21 21 16,0-21-16,1 0 0,-1 21 16,0-21-16,0-1 0,-21 1 15,21 0-15,-21 0 0,0 0 16,0 0-1,0 42 17,0 0-32,0 0 15,0 0-15,0 0 0,0 22 0,0-22 16,0 21-16,0 1 0,0-1 0,0 0 16,0 1-16,0-1 0,0 0 0,0 22 15,0-22-15,0 0 16,0 1-16,0-1 0,0 0 0,0 1 15,0-1-15,0 0 0,-21 1 0,21-1 16,-21-21-16,21 22 0,-21-22 0,0 0 16,-1 0-16,1 0 0,0-21 0,0 0 15,-21 0-15,20 0 0,-20 0 16,0 0-16,-1-21 0,1 0 0,0 21 16,-1-42-16,1 20 0,0 1 0,-1 0 15,1 0-15,21-21 0,-21 20 0,20 1 16,1 0-16,0 0 0,21 0 15,0 0-15,0-1 0,0 1 16,21 21-16,0-21 0,1 21 0,-1-21 16,21 0-16,-21 0 0,22-1 15,-1 1-15,0-21 0</inkml:trace>
  <inkml:trace contextRef="#ctx0" brushRef="#br1" timeOffset="36929.07">12742 2138 0,'0'0'16,"-21"0"-1,0 0 1,21 21-16,-21 0 16,21 0-16,0 1 0,0-1 0,0 0 15,0 0-15,0 0 0,0 0 16,0 1-16,0-1 0,0 0 0,0 0 15,0 0-15,0 0 0,21-21 16,0 0-16,0 0 16,0 0-16,-21-21 0,22 0 15,-1 21-15,0-21 0,0 0 0,-21 0 16,21-1-16,0 1 0,-21 0 0,22 0 16,-1 0-16,-21 0 0,0-1 0,21 1 15,0 21-15,-21-21 0,21 21 31,-21 21-15,0 0-16,0 1 0,0-1 16,0 0-16,0 0 15,0 0-15,0 0 0,0 1 0,0-1 16,0 0-16,21 0 0,1 0 0,-1 0 16,0-21-16,0 0 0,0 0 15,0 0-15,1 0 0,-1 0 16,21 0-16,-21 0 0,22 0 15,-22-21-15,0 0 0,21 21 0,-21-21 16,22 0-16,-22 0 0,0-1 0,0 1 0,0 0 16,1 0-16,-22 0 15,0 0-15,0-1 0,0 1 0,0 0 16,0 0-16,-22 0 0,1 21 16,0 0-16,0 0 0,0 0 0,0 0 15,-1 0-15,1 21 16,0-21-16,0 21 0,0 0 0,0 0 15,21 1-15,0-1 0,0 0 0,0 0 16,0 0-16,0 0 0,0 1 16,0-1-16,21-21 15,0 0-15,0 0 16,0 0-16,0 0 0,1 0 0,-1 0 0,-21-21 16,21 21-16,0-22 0,0 1 15,0 21-15,-21-21 0,0 0 0,22 0 16,-22 0-16,0-1 15,21 1-15,-21 0 0,0 0 16,0 42 15,0 0-31,-21 0 16,21 1-16,0-1 0,-22 0 0,22 0 16,0 0-16,0 0 0,0 1 15,0-1-15,0 0 0,0 0 16,22 0-16,-1-21 0,0 0 15,0 0-15,0 0 0,0 0 0,1 0 16,20 0-16,-21 0 0,21 0 0,1-21 16,-1 21-16,-21-21 0,22 0 0,-1 0 15,0-1-15,1 1 0,-22 0 0,0 0 16,0 21-16,0-21 0,-21 0 16,0-1-16,0 1 0,0 0 0,0 0 15,-21 0-15,0 21 0,0 0 0,0 0 16,-1 0-16,1 0 0,0 0 0,0 0 15,0 0-15,0 0 16,-1 21-16,1 0 0,0 0 0,21 0 16,-21 1-16,21-1 0,0 0 15,0 0-15,0 0 0,0 0 16,21-21 0,0 0-16,0 0 0,1 0 15,-1 0-15,0 0 0,0 0 0,0 0 16,0-21-16,1 21 0,-22-21 0,21 21 15,-21-21-15,0 42 32,0 0-17,0 0-15,0 22 16,0-22-16,0 21 0,0 1 0,0-1 16,0 21-16,0-20 0,0 20 0,0-20 15,0 20-15,0-21 0,0 22 16,-21-1-16,21 1 0,-22-22 0,22 22 15,0-1-15,-21-20 0,21 20 0,-21-42 16,21 22-16,0-22 0,0 21 0,0-21 16,0-42-1,0 0 1,0 0-16,0 0 0,0-1 16,21-20-16,0 21 0,1-43 15,-22 22-15,21 0 0,0-22 0</inkml:trace>
  <inkml:trace contextRef="#ctx0" brushRef="#br1" timeOffset="37288.87">14478 2286 0,'21'0'31,"0"0"-16,0-21-15,1 0 0,-1 21 16,0-21-16,0 21 0,0-22 0,0 1 16,1 0-16,-1 21 0,-21-21 0,0 0 15,0 0-15,0-1 0,0 1 16,-21 21 0,-1 0-16,1 0 0,0 0 15,0 43-15,0-22 0,0 0 0,-1 21 16,1-21-16,21 22 0,0-22 15,-21 21-15,21-21 0,0 22 0,0-22 16,0 21-16,0-21 0,0 1 0,21-1 16,0-21-16,1 21 0,-1-21 0,0 0 15,0 0-15,0 0 16,0 0-16,1 0 0,-1 0 0,0-21 16,0 0-16,0-1 0,-21 1 0</inkml:trace>
  <inkml:trace contextRef="#ctx0" brushRef="#br1" timeOffset="38224.58">11599 3874 0,'-21'0'0,"21"21"31,-21 0-31,21 0 16,0 21-16,-21-20 0,21-1 0,0 21 15,0-21-15,0 22 0,0-22 0,-21 21 16,21-21-16,0 0 0,0 1 0,0-1 16,0 0-16,0 0 15,0-42 16,0 0-31,0 0 0,0-1 0,0 1 16,0 0-16,0 0 0,21 0 0,-21-22 16,21 22-16,0-21 0,-21 21 15,0 0-15,21-22 0,0 22 0,1 0 16,-22 0-16,21 21 0,0-21 0,0 21 16,0 0-16,0 0 0,1 0 0,-1 0 15,0 21-15,0 0 0,0-21 16,0 21-16,1 21 0,-22-20 15,0-1-15,21 0 0,-21 21 0,0-21 16,0 1-16,0-1 0,0 0 0,0 0 16,0 0-16,0 0 0,0-42 47,0 0-47,0 0 0,0 0 0,0 0 15,0-1-15,21 1 0,-21-21 0,21 21 16,0-22-16,0 22 0,1 0 15,-22 0-15,21 0 0,0 0 0,0 21 16,0 0-16,0 0 0,1 0 16,-1 0-16,0 0 0,0 0 0,0 0 15,0 21-15,-21 0 0,0 0 0,0 0 16,0 0-16,0 22 0,0-22 16,0 0-16,0 0 0,0 0 0,0 1 15,-21 20-15,21-21 0,-21-21 0,21 21 16,-21 0-16,42-21 31,0-21-31</inkml:trace>
  <inkml:trace contextRef="#ctx0" brushRef="#br1" timeOffset="38592.39">12594 3810 0,'-21'0'0,"0"0"15,0 0-15,-1 21 0,1 0 16,0 1-16,0-1 0,0 0 0,21 0 16,0 21-16,-21-20 0,21-1 0,-22 21 15,22-21-15,0 0 0,0 1 0,0-1 16,0 0-16,0 0 0,0 0 16,22-21-16,-1 0 0,0 0 0,0 0 15,0 0-15,0 0 0,1 0 0,-1-21 16,21 21-16,-21-21 0,0 0 15,1 0-15,-22-1 0,21 1 16,0 0-16,-21 0 0,0 0 0,0-22 16,0 22-16,0 0 0,0 0 0,-21 0 15,0 0-15,-1 21 0,1-22 0,0 22 16,0 0-16,0 0 0,0 0 0,-1 0 16,1 0-16,0 0 0,0 0 15,0 0-15,21 22 0,0-1 0,0 0 16,0 0-16,0 0 15,21-21-15,0 0 0,0 21 16</inkml:trace>
  <inkml:trace contextRef="#ctx0" brushRef="#br1" timeOffset="38840.25">12806 3768 0,'0'21'15,"0"0"1,0 0-16,0 0 0,0 1 16,0-1-16,0 0 0,0 0 15,21 21-15,-21-20 0,0-1 16,0 0-16,21 21 0,-21-21 0,21 1 0,-21-1 16,0 0-16,21-21 15,1 0-15,-22 21 0,21-21 16,-21-21-1,21 21-15,-21-21 0,0 0 0,21-1 16</inkml:trace>
  <inkml:trace contextRef="#ctx0" brushRef="#br1" timeOffset="39062.12">13123 3768 0,'0'0'0,"0"-21"16,-21 21 15,0 21-31,21 0 0,0 0 0,-21 0 15,0 0-15,-1 1 0,22-1 0,-21 0 16,21 0-16,0 21 0,-21-20 16,21-1-16,-21 0 0,21 21 0,0-21 15,0 1-15,0-1 0,0 0 16,21-21 0,0-21-1,0 21-15,1-21 0,-22-1 16</inkml:trace>
  <inkml:trace contextRef="#ctx0" brushRef="#br1" timeOffset="39262.06">13271 3831 0,'0'0'0,"0"21"32,0 1-32,0-1 0,0 0 15,-21 0-15,21 0 0,0 0 0,0 1 16,0-1-16,0 0 0,-21 0 0,21 0 15,0 0 1,0-42 15,0 0-31,21 21 16</inkml:trace>
  <inkml:trace contextRef="#ctx0" brushRef="#br1" timeOffset="39428.99">13335 3704 0,'0'0'0,"-21"0"16,0 0 15,21 21-15,0 1-16,0-1 16,21-21-1,0 0-15</inkml:trace>
  <inkml:trace contextRef="#ctx0" brushRef="#br1" timeOffset="39771.79">13483 3895 0,'0'21'16,"21"-21"-1,0 0-15,1 0 16,-1-21-16,0 21 0,0-21 15,-21-1 1,21 22-16,-21-21 0,21 21 0,-21-21 16,0 0-16,0 0 15,-21 21-15,0 0 16,0 0-16,0 0 0,0 0 0,-1 21 16,1 0-16,21 0 0,-21 0 15,0-21-15,0 22 0,21 20 0,0-21 16,0 0-16,0 0 0,0 1 0,0-1 15,0 0-15,0 0 0,0 0 0,21 0 16,0-21-16,0 0 0,0 0 16,1 0-16,-1 0 0,0 0 15,21 0-15,-21 0 0,22 0 16,-22-21-16,21 0 0,1 0 0</inkml:trace>
  <inkml:trace contextRef="#ctx0" brushRef="#br1" timeOffset="40036.15">14372 3535 0,'0'0'0,"-21"0"0,0 0 16,0 0-16,-1 0 0,1 21 16,0 0-16,0 0 0,0 1 15,0-1-15,21 0 0,-22 0 16,22 21-16,-21-20 0,21-1 0,0 0 15,0 0-15,0 0 0,0 0 0,0 1 16,0-1-16,0 0 0,21 0 0,1-21 16,-22 21-16,21 0 0,0-21 15,21 0-15,-21 0 0,22 0 0,-22 0 16,0 0-16,21 0 0,-20 0 0,-1-21 16,21 0-16,-21 0 0</inkml:trace>
  <inkml:trace contextRef="#ctx0" brushRef="#br1" timeOffset="40277.01">14774 3387 0,'0'0'0,"43"0"16,-22 0 0,0 0-16,0 0 0,0 21 15,0 0-15,1 0 0,20 0 0,-21 22 16,0-22-16,0 0 0,1 21 0,-1-20 15,0 20-15,-21-21 0,0 0 16,0 0-16,0 22 0,0-22 0,0 0 16,-21 0-16,0 0 0,-1 1 0,-20-1 15,21 0-15,0 0 0,0 0 16,-22 0-16,22-21 0,0 22 0,0-1 16</inkml:trace>
  <inkml:trace contextRef="#ctx0" brushRef="#br1" timeOffset="41952.3">6477 8530 0,'21'-42'16,"-21"21"-16,0 0 16,21 21-16,-21 21 31,0 21-31,0-21 15,0 0-15,0 22 0,0-1 0,0 0 16,0 1-16,-21-1 0,21 0 0,0 22 16,0-22-16,-21 1 0,0-1 15,0 0-15,21 1 0,0-1 0,0-21 16,-22 0-16,22 0 0,0 1 0,22-44 31,-22 1-15,21 0-16,-21 0 0,21-21 15,0 20-15</inkml:trace>
  <inkml:trace contextRef="#ctx0" brushRef="#br1" timeOffset="44768.21">7027 8424 0,'0'0'0,"0"22"0,-21-1 15,0 0-15,-21 0 16,20 21-16,-20-20 0,0-1 0,-1 21 15,1-21-15,0 22 0,-1-22 0,1 21 16,0-21-16,-1 0 0,22 22 16,-21-22-16,21 0 0,0-21 15,-1 21-15,22-42 32,22 0-32,-1 21 15,0 0-15,0 0 16,0 0-16,0 0 0,1 0 15,-22 21-15,21 0 0,0 0 0,0 1 16,0-1-16,0 0 0,1 0 16,-1 0-16,0 0 0,0 1 15,0-1-15,-21 0 0,21 0 0,1 0 16,-1-21-16,0 0 0,0 21 0,0-21 16,0 0-16,1 0 0,-1 0 15,0 0-15,0 0 0,0-21 0,0 21 16,1-21-16,20 0 0,-21 0 15,0 0-15,0-1 0,1 1 0,-22 0 16,0 0-16,21 0 0,-21 0 16,0-22-16,0 22 0,0 0 0,0 0 15,0 0-15,0-1 0,0 1 0,0 0 16,-21 21-16,-1 0 16,1 0-16,0 21 15,0 0-15,21 1 0,-21-1 0,0 0 16,21 21-16,-22-21 0,22 1 0,0-1 15,0 21-15,-21-21 0,21 0 16,0 1-16,0-1 0,0 0 16,21-21-1,1 0-15,-1-21 16,0 21-16,0-21 16,-21-1-16,21 1 0,0 0 0,-21 0 15,22 0-15,-22 0 0,0-1 0,0 1 16,0 0-16,0 0 0,0 42 47,0 0-47,0 0 0,0 1 0,0-1 15,0 0-15,0 0 0,0 0 0,0 0 16,0 1-16,0-1 0,0 0 16,0 0-16,21 0 0,0-21 15,0 0-15,0 0 0,0 0 16,1 0-16,-1 0 0,0 0 15,0-21-15,0 0 0,0 0 16,1 0-16,-1-1 0,0 1 16,-21 0-16,0 0 0,0 0 0,0 0 15,0-1-15,0 1 0,0 0 16,0 0-16,0 0 16,0 42-1,0 0-15,0 0 16,0 0-16,0 1 0,-21-1 15,21 0-15,0 0 0,0 0 16,0 0-16,0 1 0,0-1 0,0 0 16,0 0-16,0-42 47,0 0-47,0 0 0,0-1 15,0 1-15,0 0 0,0 0 16,0 0-16,21 0 0,-21-1 0,21 22 15,-21-21-15,0 0 0,21 21 16,0 0-16,1 0 16,-1 0-16,0 21 15,-21 0-15,0 1 0,0-1 0,21 0 16,-21 0-16,21 0 0,-21 0 16,0 1-16,0-1 0,0 0 0,21-21 15,-21 21-15,22 0 0,-1-21 16,0 0-16,0 0 0,0 0 15,0 0-15,1 0 16,-1 0-16,0-21 0,0 0 0,0 21 16,0-21-16,1 0 0,-22-1 15,21 1-15,-21 0 0,21 0 0,-21 0 16,0 0-16,0-1 0,0 1 16,0 0-16,0 0 0,0 0 0,0 0 15,0-1-15,-21 22 16,21 22-1,0-1-15,-21 0 16,21 0-16,0 0 0,0 0 0,0 1 16,0 20-16,0-21 0,0 0 0,0 0 15,0 1-15,0-1 16,0 0-16,0 0 16,0-42 15,0 0-31,21 0 15,-21-1-15,21 1 16,-21 0-16,0 0 0,0 0 0,21 0 16,-21-1-16,21 1 0,0 0 15,1 21 1,-1 0 0,-21 21-16,0 0 0,0 1 15,21-1-15,-21 0 0,0 0 16,21 0-16,-21 0 0,21 1 0,0-22 15,-21 21-15,22-21 0,-1 21 16,0-21-16,0 0 0,0 0 0,0 0 16,1 0-16,-1 0 0,0 0 0,0 0 15,0 0-15,0-21 0,1 21 0,20-21 16,-21-1-16,0 1 0,0 21 16,-21-21-16,22 0 0,-22 0 0,21 0 15,-21-1-15,0 1 0,0 0 0,0 0 16,0 0-16,0 0 0,0-1 0,0 1 15,-21 21-15,-1 0 16,1 0-16,0 0 16,21 21-16,0 1 0,-21-1 0,0 0 15,0 0-15,21 0 0,0 22 0,0-22 16,-22 0-16,22 0 0,0 0 16,0 0-16,0 1 0,0-1 0,0 0 15,22-21 1,-1 0-16,0 0 0,0 0 15,0-21-15,0 21 0,1-21 16,-22-1-16,21 1 0,0 0 16,-21 0-16,0 0 0,21 0 0,-21-1 15,21 1-15,-21 0 16,0 0-16,0 42 31,0 0-15,0 0-16,0 1 0,0-1 0,0 0 15,0 0-15,0 0 0,0 0 16,21 1-16,1-1 0,-1 0 16,0-21-16,0 21 15,0-21-15,22 0 0,-22 0 0,0 0 16,0 0-16,21 0 0,-20 0 0,20-21 16,-21 21-16,0-21 0,22 0 0,-22 21 15,0-22-15,0 1 16,0 0-16,-21 0 0,0 0 0,0 0 15,0-1-15,0 1 0,0 0 0,0 0 16,0 0-16,0 0 0,-21 21 0,0 0 16,21-22-16,-21 22 0,0 0 15,-1 0-15,1 0 0,0 22 0,0-1 16,0-21-16,0 21 0,-1 0 0,22 21 16,0-20-16,0-1 0,0 0 0,0 0 15,0 0-15,0 0 0,0 1 16,0-1-16,22 0 0,-1-21 15,0 0-15,0 0 0,0 0 0,0 0 16,1 0-16,-1 0 16,0-21-16,0 21 0,0-21 15,-21-1-15,21 1 0,1 0 0,-1 0 16,-21 0-16,0-22 0,21 22 0,-21-21 16,21 0-16,-21-1 0,0 1 0,0 0 15,21-1-15,-21 1 0,0 0 0,21-1 16,-21 22-16,0-21 0,0 21 15,0-1-15,-21 22 16,0 22 0,21-1-16,-21 0 0,21 21 0,0-21 15,-21 1-15,21 20 0,0 0 16,0 1-16,0-22 0,0 21 16,0 0-16,0 1 0,0-22 0,0 21 15,0-21-15,0 22 0,21-22 0,0 0 16,-21 0-16,21 0 0,0 1 0,1-22 15,-1 0-15,0 0 0,0 0 16,0 0-16,0 0 0,22 0 0,-22 0 16,0 0-16,21-22 0,-20 1 0,-1 0 15,0 0-15,21 0 0,-21 0 0,1-1 16,-1 1-16,-21 0 16,0-21-16,21 21 0,-21-1 0,0 1 0,0 0 15,0 0-15,0 0 0,0 0 0,-21 21 16,0 0-16,-1 0 0,1 0 15,0 21-15,0 0 0,21 0 16,-21 0-16,0 0 0,21 1 16,0-1-16,0 21 0,0-21 0,0 0 15,0 1-15,0-1 0,0 0 16,0 0-16,21-21 16,0 0-1,0-21 1,0 21-16,-21-21 0,21 0 15,-21-1-15,0 1 0,22 0 0,-22 0 16,0 0-16,21 0 0,-21-1 0,0 1 16,0 42 15,0 1-31,0-1 16,0 21-16,0-21 0,0 0 0,0 1 15,0-1-15,21-21 0,-21 21 0,21 0 16,0-21-16,0 0 0,1 0 15,-1 0-15,0 0 0,21 0 0,-21 0 16,22 0-16,-22-21 0,21 21 0,-21-21 16,22 0-16,-22-1 0,0 22 15,0-21-15,0 0 0,1 0 0,-1 0 0,-21 0 16</inkml:trace>
  <inkml:trace contextRef="#ctx0" brushRef="#br1" timeOffset="45765.16">6689 10287 0,'0'0'0,"0"21"31,0 0-15,0 1-16,0 20 0,0-21 15,0 0-15,0 0 0,0 1 16,0-1-16,0 0 0,0 0 16,0 0-16,0 0 0,0 1 15,0-1-15,-22-21 16,22-21 15,0-1-31,0 1 0,0 0 0,0 0 16,0 0-16,0 0 0,0-1 0,0 1 15,0-21-15,22 21 0,-22 0 16,21-1-16,-21 1 0,21 0 0,0 0 16,0 21-16,0 0 0,1 0 0,20 0 15,-21 0-15,0 0 0,0 0 16,1 21-16,20 0 0,-21 0 15,-21 1-15,21 20 0,-21-21 0,21 0 16,-21 22-16,0-22 0,0 0 0,0 0 16,0 0-16,0 0 0,0 1 15,0-1-15,-21-21 0,21 21 0,-21-21 16,21-21 0,0 0-1,0-1-15,0 1 0,0 0 16,0 0-16,0 0 0,21-22 0,0 22 15,-21-21-15,22 21 0,-1-22 16,0 22-16,0 0 0,0 0 0,0 21 16,1-21-16,-1 21 0,0 0 15,0 0-15,0 21 0,0 0 16,-21 0-16,0 0 0,22 1 0,-22 20 16,0-21-16,0 0 0,0 22 0,0-22 15,0 21-15,0-21 0,0 0 0,0 1 16,0-1-16,-22 0 0,22 0 15,22-21 17,-1-21-32,0 21 0,0-21 0,0 0 15,0-1-15,1 1 16,-1 0-16</inkml:trace>
  <inkml:trace contextRef="#ctx0" brushRef="#br1" timeOffset="46128.95">7599 10266 0,'0'0'16,"0"-21"-16,0 0 15,-21 21 1,-1 21-16,22 0 0,0 0 16,0 0-16,-21 0 0,21 22 0,0-22 15,0 0-15,0 21 0,0-20 16,0 20-16,0-21 0,0 0 0,0 0 16,0 1-16,21-1 0,-21 0 15,22-21-15,-1 0 0,-21 21 0,21-21 16,0 0-16,0 0 0,0 0 0,1 0 15,-1-21-15,0 0 0,-21 0 16,21 21-16,0-22 0,-21 1 0,21 0 16,-21 0-16,0 0 0,0 0 0,0-1 15,0-20-15,0 21 0,-21 0 0,0 0 16,0-1-16,0 1 0,0 0 16,-1 0-16,1 21 0,0 0 0,0 0 15,0 0-15,0 0 0,-1 21 16,22 0-16,0 0 0,0 1 15,0-1-15,0 0 0,0 0 16,0 0-16,0 0 16,22-21-16,-1 0 0,0 0 15,0 0-15,0 0 0</inkml:trace>
  <inkml:trace contextRef="#ctx0" brushRef="#br1" timeOffset="46387.81">7959 10245 0,'0'0'0,"21"-43"15,0 65 17,-21-1-32,21 0 15,-21 0-15,0 0 0,21 0 16,0 22-16,-21-22 0,0 21 0,22-21 16,-1 1-16,-21 20 0,21-21 0,-21 0 15,0 0-15,0 1 0,21-22 16,-21 21-16,21-21 0,0 0 15,1 0 1,-22-21-16,0-1 0,21 1 16,0 0-16,-21 0 0,21 0 15,-21 0-15,0-1 0,21-20 0,0 21 16</inkml:trace>
  <inkml:trace contextRef="#ctx0" brushRef="#br1" timeOffset="46592.69">8340 10224 0,'0'-22'0,"0"44"15,0-65-15,0 22 16,0 42-1,0 0-15,-22 1 16,22-1-16,0 21 0,0-21 16,-21 0-16,21 22 0,-21-22 0,0 0 15,21 21-15,-21-20 0,21-1 16,0 0-16,0 0 0,0 0 0,-21 0 16,21 1-16,21-22 31,0-22-31,0 22 0,-21-21 0,21 0 15,0 0-15,1 0 0,-1 0 16</inkml:trace>
  <inkml:trace contextRef="#ctx0" brushRef="#br1" timeOffset="46800.69">8509 10266 0,'0'0'0,"0"-21"16,0 42 15,0 0-31,0 0 0,0 0 16,0 1-16,0-1 0,-21 0 0,21 0 15,0 0-15,-21 0 0,21 1 0,0-1 16,-22 0-16,22 0 0,0 0 16,0 0-16,0-42 47,0 0-47,22 0 15,-22 0-15</inkml:trace>
  <inkml:trace contextRef="#ctx0" brushRef="#br1" timeOffset="46972.6">8509 10160 0,'0'0'16,"0"-21"-16,0 0 0,0 0 0,0-1 0,-21 22 31,21 22 0,0-1-15,0 0-1,21-21-15,0 21 16</inkml:trace>
  <inkml:trace contextRef="#ctx0" brushRef="#br1" timeOffset="47288.42">8699 10351 0,'0'0'0,"22"0"16,-1 0-16,0 0 15,0 0-15,-21-22 0,21 1 0,0 21 16,1-21-16,-1 21 0,0-21 16,0 21-16,0-21 0,-21 0 15,0-1-15,0 1 16,0 0-16,-21 21 16,0 0-16,0 21 15,0 0-15,-1-21 0,1 22 0,21-1 16,-21 21-16,21-21 15,-21 0-15,21 22 0,-21-22 0,21 0 0,0 21 16,0-20-16,0-1 0,0 0 16,0 0-16,21-21 0,0 0 0,0 0 15,0 0-15,1 0 0,-1 0 16,0 0-16,0 0 0,0 0 16,22-21-16,-22 0 0,21 0 0</inkml:trace>
  <inkml:trace contextRef="#ctx0" brushRef="#br1" timeOffset="47532.61">9504 10075 0,'0'-21'0,"0"42"0,-21-42 15,-1 21 1,1 0-16,0 0 0,0 21 16,21 1-16,-21-1 0,21 0 0,-21 0 15,21 0-15,-22 0 0,22 1 16,0-1-16,0 21 0,0-21 0,0 0 15,0 1-15,0 20 0,0-21 16,0 0-16,0 0 0,22 1 16,-22-1-16,21-21 0,0 0 0,0 0 15,0 0-15,0 0 16,1 0-16,-1-21 0,0-1 16,0 1-16</inkml:trace>
  <inkml:trace contextRef="#ctx0" brushRef="#br1" timeOffset="47756.48">9864 10012 0,'0'0'0,"21"0"15,0 0-15,0 21 16,0 0-16,0 0 0,1 1 16,-1-1-16,-21 21 15,0-21-15,21 0 0,-21 1 0,0-1 16,0 0-16,0 21 0,0-21 0,0 1 15,0-1-15,0 0 0,-21 0 0,0 0 16,-1 0-16,1 1 0,0-22 0,0 21 16,0-21-16,0 0 15</inkml:trace>
  <inkml:trace contextRef="#ctx0" brushRef="#br1" timeOffset="49629.64">13716 8213 0,'0'0'0,"-21"0"0,-43 42 16,43-42-16,21 21 0,0 0 0,0 1 31,21-22-31,0 0 16,1 0-16,-1 0 0,21-22 15,-21 22-15,22-21 0,-22 0 0,21 0 16,-21 0-16,0 21 0,22-21 0,-22-1 16,0 1-16,-21 0 0,0 0 0,0 0 15,0 0-15,0-1 16,-21 22-16,0 0 0,-22 0 0,22 0 16,-21 0-16,21 0 0,-22 22 0,22-1 15,-21 0-15,21 21 0,0-21 0,-1 22 16,1-22-16,0 21 0,21-21 15,0 22-15,0-22 0,0 0 0,0 0 16,0 0-16,0 1 0,21-1 16,0 0-16,1-21 0,-1 0 0,0 0 15,0 0-15,0 0 0,22 0 0,-22 0 16,0 0-16,0 0 0,0 0 0,0 0 16,1 0-16,-1-21 0,-21 0 0,-21 21 31,-1 0-31,1 0 0,0 0 15,-21 0-15,21 0 0,-1 21 0,1 0 16,0 0-16,0 0 0,0 0 16,0 1-16,-1-1 0,22 0 0,0 0 15,0 21-15,0-20 0,0-1 0,0 0 16,0 0-16,0 0 0,22 0 0,-1 1 16,0-22-16,0 0 0,0 0 0,22 0 15,-22 0-15,21 0 0,-21-22 16,22 22-16,-22-21 0,21 0 0,-21 0 15,22 0-15,-22 0 0,0-1 0,21 1 16,-21 0-16,1 0 0,-1 0 0,0 0 16,-21-1-16,0 1 0,21 0 0,-21 0 15,0 0-15,0 42 32,-21 0-32,21 0 15,-21 0-15,21 1 0,0-1 0,-21 0 16,21 0-16,-22 0 0,22 0 0,-21 1 15,21-1-15,0 0 0,0 0 0,0 0 16,-21 0 0,21-42 15,21 0-31,0 21 0,-21-21 0,22 0 16,-1 0-16,0-1 0,-21 1 15,21 0-15,0 0 0,-21 0 0,21 0 16,-21-1-16,22 22 0,-22-21 0,0 0 15,21 21 1,-21 21-16,0 0 16,0 1-16,0-1 0,0 0 15,0 0-15,0 0 0,0 0 0,0 1 16,0-1-16,0 0 0,21 0 0,-21 0 16,21 0-16,-21 1 0,21-22 0,0 21 15,1 0-15,-1-21 0,0 0 0,21 0 16,-21 0-16,1 0 0,20 0 0,-21 0 15,0-21-15,22 0 0,-22 21 16,0-22-16,0 1 0,0 0 16,0 0-16,1 0 0,-1 0 0,0-1 15,-21-20-15,0 21 0,0 0 0,0 0 16,0-1-16,0-20 0,0 21 0,0 0 16,0 0-16,-21 21 0,0 0 15,-1 0-15,1 0 16,0 21-16,0 0 0,0 0 15,0 0-15,21 0 0,0 22 0,-22-22 16,22 0-16,-21 0 0,21 0 16,0 1-16,0-1 0,0 0 0,0 0 15,21-21 1,1 0-16,-1 0 0,0 0 16,0-21-16,0 21 0,0-21 0,1 0 15,-1-1-15,0 1 0,0 0 16,-21 0-16,0 0 0,0 0 15,21-1-15,-21 1 0,0 0 16,0 42 15,-21-21-31,21 21 0,0 1 0,0-1 16,0 0-16,0 21 0,-21-21 0,21 22 16,0-22-16,-21 21 0,21 1 0,0-1 15,0 0-15,0 22 0,0-22 16,0 0-16,0 22 0,0-22 0,0 1 15,0 20-15,0-21 0,0 22 0,0-22 16,0 22-16,0-22 0,0 0 0,0 1 16,0-1-16,-21-21 0,21 22 0,-22-22 15,1-21-15,21 21 0,-21 0 0,0-21 16,0 0-16,0 0 0,-1-21 16,1 0-16,-21 21 0,21-21 0,0-1 15,-22 1-15,22-21 0,-21 21 16,21-22-16,-22 22 0,22-21 0,0 21 15,0-22-15,0 22 0,21-21 0,0 0 16,0 20-16,0-20 0,0 21 16,0-21-16,21-1 0,21 22 0,-21-21 15,0-1-15,22 1 0</inkml:trace>
  <inkml:trace contextRef="#ctx0" brushRef="#br1" timeOffset="50072.58">15113 8213 0,'0'0'16,"0"-21"-16,-21 21 16,0 0-16,-1 21 0,22 0 15,0 0-15,0 0 0,-21 0 0,21 22 16,0-22-16,0 21 0,0-21 16,0 22-16,0-1 0,0-21 15,0 0-15,0 22 0,0-22 0,0 0 16,0 21-16,0-20 0,0-1 0,0 0 15,0 0-15,21-21 16,1 0 0,-1-21-16,0 21 15,-21-21-15,21 0 0,0-1 0,-21 1 16,21 0-16,1 0 0,-1 0 0,0 0 16,0-1-16,-21 1 0,21 0 15,0 21-15,-21-21 16,0 42-1,0 0-15,0 0 0,0 1 16,0-1-16,0 0 0,0 0 16,0 0-16,0 0 0,0 1 15,0-1-15,-21-21 16,21-21 15,0-1-15,0 1-16,0 0 0</inkml:trace>
  <inkml:trace contextRef="#ctx0" brushRef="#br1" timeOffset="50232.49">15325 8340 0,'0'-21'16,"-22"21"0,22 21-1,0 0 1,0 0-1,22-21-15,-1 0 0,-21 21 16,21-21-16,0 0 0,0 0 0</inkml:trace>
  <inkml:trace contextRef="#ctx0" brushRef="#br1" timeOffset="50604.28">15727 8424 0,'21'-21'16,"0"0"-16,-21 0 15,-21 21 1,0 0-16,0 0 0,-1 0 16,1 0-16,0 0 0,0 21 0,0-21 15,0 21-15,-1 0 0,1 1 0,0-1 16,21 0-16,0 0 16,0 0-16,21-21 15,0 21-15,1-21 0,-1 0 0,0 0 16,0 22-16,0-22 15,0 0-15,1 0 0,-1 0 0,0 21 16,0-21-16,0 21 16,-21 0-16,0 0 15,0 0 1,-21-21-16,0 0 0,0 0 0,0 22 16,-1-22-16,-20 0 0,21 0 0,0 0 15,0 0-15,-1 0 0,1 0 16,0 0-16,0 0 0,0 0 15,21-22 1,0 1-16,21 0 0,0 0 16</inkml:trace>
  <inkml:trace contextRef="#ctx0" brushRef="#br1" timeOffset="51024.55">16087 8107 0,'0'0'16,"0"-21"-1,0 42-15,0 0 16,0 0-16,0 0 0,-22 1 16,22-1-16,-21 21 0,21 0 0,-21-20 15,21 20-15,0-21 0,0 21 0,0-20 16,0 20-16,0-21 0,-21 0 16,21 0-16,0 1 0,0-1 0,-21 0 15,21 0-15,0 0 16,0-42 15,0 0-31,0 0 0,0 0 16,0-1-16,0 1 0,21 0 0,-21 0 15,21-21-15,21 20 0,-20-20 16,-1 21-16,21 0 0,-21 0 0,22-1 16,-1 22-16,-21 0 0,21 0 0,-20 0 15,20 22-15,-21-22 0,0 21 0,0 0 16,-21 0-16,22 21 0,-22-20 15,0-1-15,0 0 0,0 0 0,0 0 16,0 0-16,-22 1 0,1-1 0,21 0 16,-21 0-16,0 0 0,0-21 0,0 21 15,-1 1-15,1-22 0,0 0 16,0 21-16,0 0 0</inkml:trace>
  <inkml:trace contextRef="#ctx0" brushRef="#br1" timeOffset="52013.73">13525 10245 0,'0'0'15,"0"-21"-15,0-1 16,0 44 15,0-1-15,0 0-16,0 21 0,0-21 0,0 1 16,0-1-16,0 21 0,0-21 0,0 0 15,0 1-15,0-1 0,0 0 16,0-42 15,0 0-15,0-1-16,0 1 0,22 0 0,-22 0 15,21-21-15,-21 20 0,0 1 0,21-21 16,0 21-16,0 0 0,-21-22 0,21 22 16,1 0-16,-1 0 0,0 21 0,21-21 15,-21 21-15,1 0 0,-1 0 0,0 0 16,0 21-16,0-21 0,0 21 15,1 0-15,-1 0 0,-21 0 0,21 1 16,-21-1-16,0 0 0,0 0 16,0 0-16,0 0 0,0 1 0,0-1 0,0 0 15,-21 0-15,21 0 0,-21-21 16,21 21-16,0-42 31,0 0-31,0 0 0,0-21 16,21 20-16,-21 1 0,21 0 15,0 0-15,0 0 0,-21-22 0,21 22 16,1 0-16,20 0 0,-21 0 0,0 0 16,0-1-16,22 22 0,-22 0 0,0 0 15,0 0-15,0 0 0,1 22 0,-1-22 16,0 21-16,-21 0 0,0 21 0,0-21 16,0 1-16,0-1 0,0 21 0,-21-21 15,0 22-15,21-22 16,-22 0-16,1 21 0,0-21 0,21 1 15,-21-1-15,21 0 0,21-21 32,0-21-17,0 0-15,1-1 0,-22 1 0,21 21 16</inkml:trace>
  <inkml:trace contextRef="#ctx0" brushRef="#br1" timeOffset="52372.53">14499 10160 0,'0'0'0,"-21"0"31,0 0-31,21 21 0,-21 0 16,-1 1-16,1-1 0,21 0 0,0 0 15,-21 0-15,21 22 0,-21-22 0,21 0 16,0 21-16,0-21 0,0 1 16,0-1-16,0 0 0,21 0 0,0 0 15,0-21-15,1 0 0,-1 0 0,0 0 16,0 0-16,0 0 0,22 0 0,-22 0 15,0 0-15,0-21 0,0 0 0,0 0 16,1 21-16,-1-21 0,0-1 0,-21 1 16,0 0-16,0-21 0,0 21 15,0-1-15,0 1 0,0 0 0,-21 0 16,0 0-16,-1 0 0,1-1 16,0 22-16,0 0 0,0 0 0,0 0 15,-1 0-15,1 0 0,0 0 0,0 22 16,0-1-16,21 0 15,0 0-15,0 0 0,0 0 16,21-21-16,0 0 16,0 0-16,0 0 0,1 0 0,-1 0 15</inkml:trace>
  <inkml:trace contextRef="#ctx0" brushRef="#br1" timeOffset="52804.29">14817 10139 0,'0'0'0,"0"-21"15,21 21-15,0 21 16,-21 0 0,0 0-16,0 0 0,21 1 15,-21-1-15,21 0 0,0 0 0,-21 0 16,0 0-16,22 1 0,-22-1 16,21 0-16,-21 0 0,21 0 15,0-21-15,0 0 16,0 0-16,1 0 15,-1-21-15,0 0 0,-21 0 16,21 0-16,0 21 0,-21-22 0,21 1 16,1 0-16,-22 0 0,21 0 15,-21 0-15,0-1 0,0 1 16,21 0-16,-21 0 0,0 0 0,0 0 16,0-1-16,-21 22 31,0 22-31,-1-22 0,1 21 0,21 0 15,-21 0-15,0 0 0,0 0 0,0 1 16,21-1-16,-22 0 0,1 0 0,21 21 16,-21-20-16,21-1 0,0 0 0,0 0 15,0 0-15,0 0 16,21-21 0,0 0-16,1 0 15,-1-21-15,0 0 0</inkml:trace>
  <inkml:trace contextRef="#ctx0" brushRef="#br1" timeOffset="53009.18">15346 10181 0,'0'0'16,"21"-21"-16,0 21 0,-21-21 0,21 21 0,-21 21 47,0 0-47,0 0 0,0 1 15,0-1-15,-21 0 0,21 0 0,-21 0 16,0-21-16,21 21 0,0 1 0,0-1 15,-21-21-15,21 21 0,0-42 47,0 0-47</inkml:trace>
  <inkml:trace contextRef="#ctx0" brushRef="#br1" timeOffset="53172.08">15452 10054 0,'0'0'0,"0"-21"0,0 0 0,0 0 15,0 0-15,-22 21 16,22 21 15,0 0-31,0 0 16,0 0-16,22 0 16</inkml:trace>
  <inkml:trace contextRef="#ctx0" brushRef="#br1" timeOffset="53491.9">15642 10224 0,'0'0'0,"21"0"16,0 0 0,-21-22-1,22 22-15,-1-21 0,-21 0 16,0 0-16,21 21 15,-21-21-15,0 0 0,0-1 16,-21 22 0,0 0-16,21 22 0,-22-1 15,1-21-15,0 21 0,21 0 0,0 0 16,-21 0-16,21 22 0,-21-22 0,21 0 16,0 0-16,0 0 0,0 1 15,0-1-15,0 0 0,0 0 16,0 0-16,0 0 0,21-21 15,0 0-15,0 0 0,0 0 16,1 0-16,-1 0 0,0-21 16,0 21-16,0-21 0,22 0 0</inkml:trace>
  <inkml:trace contextRef="#ctx0" brushRef="#br1" timeOffset="53731.76">16341 10012 0,'0'0'0,"-22"0"0,1 0 16,0 0-16,0 0 0,0 0 16,0 0-16,-1 0 0,1 21 0,0-21 15,21 21-15,-21 0 0,21 1 0,-21-1 16,21 0-16,0 0 0,0 0 0,0 0 16,0 1-16,0-1 0,0 0 0,0 0 15,0 0-15,0 0 0,0 1 16,21-1-16,0 0 0,0-21 15,0 0-15,1 0 0,20 0 16,0 0-16,-21 0 16,1 0-16</inkml:trace>
  <inkml:trace contextRef="#ctx0" brushRef="#br1" timeOffset="53959.63">16637 9970 0,'0'-22'0,"0"44"0,21-65 0,0 43 15,0 0-15,1 0 0,-1 0 16,0 21-16,0 1 0,0-1 16,0 0-16,-21 0 0,0 21 15,22-20-15,-22 20 0,0-21 0,0 21 16,0-20-16,0 20 0,-22-21 0,22 0 16,-21 22-16,0-22 0,0 0 0,0 0 15,0 0-15,-1 0 0,1 1 16,0-22-16,0 21 0,0-21 0</inkml:trace>
  <inkml:trace contextRef="#ctx0" brushRef="#br1" timeOffset="55352.52">20214 8276 0,'0'-21'0,"0"0"16,0 0-16,0 0 15,0-1-15,0 1 0,0 0 16,0 42 15,0 22-31,-21-22 0,21 21 16,0 0-16,0 1 0,0-1 0,0 22 15,-21-22-15,21 0 0,0 1 16,0-1-16,0 0 0,-21 1 0,21-1 16,0-21-16,0 21 0,0-20 0,0-1 15,0 0-15,0 0 16,21-21-16,0 0 0,0-21 15,0 0-15,0 0 16,1-1-16,-1 1 0,0-21 0</inkml:trace>
  <inkml:trace contextRef="#ctx0" brushRef="#br1" timeOffset="55577.02">20574 8297 0,'0'0'0,"0"-42"0,0 21 0,0-21 15,0 20-15,0 44 31,0-1-31,0 21 0,0-21 0,0 22 16,-21-1-16,21 0 0,0 1 0,0-1 16,0 0-16,0-21 0,0 22 0,0-1 15,0 0-15,-21-20 0,21 20 0,0-21 16,0 0-16,0 0 0,0 1 16,0-1-16,0 0 0,0 0 0,-22-21 31,22-21-16</inkml:trace>
  <inkml:trace contextRef="#ctx0" brushRef="#br1" timeOffset="55903.84">20256 8700 0,'-21'0'0,"42"0"0,-63 0 16,63 0 15,0 0-15,1-22-16,20 22 0,-21 0 0,21-21 15,1 21-15,-1-21 0,0 21 0,1-21 16,20 21-16,-20-21 0,-1 21 0,0-21 16,1-1-16,-22 22 0,21 0 0,-21-21 15,0 21 1,-21 21 0,0 1-1,-21-1-15,21 0 0,-21 0 16,21 0-16,0 0 0,-21 1 0,21-1 15,0 0-15,0 0 0,0 0 16,0 0-16,0-42 47,0 0-47,0 0 0,0 0 0</inkml:trace>
  <inkml:trace contextRef="#ctx0" brushRef="#br1" timeOffset="56052.75">20870 8424 0,'0'0'0,"0"-21"0,0 0 16,0 42 31,0 0-31,21-21-16,1 0 0,-1 0 15,0 0-15,0 0 0</inkml:trace>
  <inkml:trace contextRef="#ctx0" brushRef="#br1" timeOffset="56468.51">21294 8509 0,'-43'42'0,"43"-20"16,-21-1-16,0 0 15,21 0-15,-21 0 0,21 0 16,0 1-16,0-1 0,0 0 0,-21 0 15,21 0-15,0 0 0,0 1 16,0-44 15,0 1-15,0 0-16,0 0 16,0 0-16,0 0 0,0-1 0,0 1 15,0-21-15,0 21 0,0 0 0,21-22 16,0 22-16,0 0 0,0 0 0,0 0 15,1 21-15,-1 0 0,0 0 0,0 0 16,0 0-16,0 0 0,1 0 0,-1 21 16,0 0-16,0-21 0,0 42 15,-21-21-15,0 1 0,0-1 0,0 0 16,0 0-16,0 21 0,0-20 0,0-1 16,0 0-16,0 0 0,-21 0 0,21 0 15,-21-21-15,21 22 0,21-22 31,0 0-31,0 0 0,1-22 16,-1 1-16</inkml:trace>
  <inkml:trace contextRef="#ctx0" brushRef="#br1" timeOffset="57176.62">22140 8509 0,'0'-42'16,"0"21"-16,-21 21 0,0 0 15,21-22-15,-21 22 0,0 0 0,-1 0 16,1 0-16,0 0 0,0 22 0,0-22 16,0 21-16,-1 0 0,1 0 15,0 0-15,0 0 0,0 1 16,0-1-16,21 0 0,0 21 0,-22-21 16,22 1-16,0-1 0,0 0 0,0 0 15,0 0-15,0 0 0,22-21 16,-1 22-16,0-22 0,0 0 0,0 0 15,0 0-15,1 0 0,-1-22 0,0 1 16,0 0-16,21 0 0,-20 21 0,-1-42 16,0 20-16,0 1 0,0 0 15,0 0-15,1-21 0,-1 20 0,0-20 16,0 0-16,-21 21 0,0-22 16,21 1-16,-21-22 0,0 22 0,0 0 15,0-1-15,0 1 0,0 21 0,0 0 16,0 0-16,0-1 0,0 44 15,0-1 1,-21 0-16,21 21 0,-21-21 0,21 22 16,0-1-16,-21 0 0,21 22 0,-21-22 15,21 1-15,-22-1 0,22-21 0,0 21 16,0 1-16,0-22 0,0 21 0,0-21 16,0 1-16,22 20 0,-1-42 0,0 21 15,0 0-15,0-21 0,22 0 16,-22 0-16,0 0 0,21 0 0,-21 0 15,1-21-15,20 21 0,-21-21 16,0 0-16,0 0 0,1-1 0,-1 1 16,0 0-16,0 0 0,-21 0 0,21 0 15,-21-22-15,0 22 0,0 0 0,0 0 16,-21 21 15,21 21-31,-21 0 0,21 0 0,0 0 16,0 1-16,0-1 0,0 0 0,0 0 15,0 21-15,0-20 0,0-1 16,0 0-16,21 0 0,0-21 16,0 0-16,1 0 0,-1 0 15,0 0-15,0 0 0,0-21 16,0 0-16,1 0 16,-1 21-16,-21-22 0,21 1 0,0 0 15,-21 0-15,0 0 0</inkml:trace>
  <inkml:trace contextRef="#ctx0" brushRef="#br1" timeOffset="57352.52">22881 8255 0,'0'0'0,"0"-21"0,-21 21 16,0 0-16,21-21 0,-21 21 15,-1 0-15,1 0 16,0 0-16,0 0 31,21 21-31,0 0 16,0 0-1,0 0-15,0 1 16,0-1-16</inkml:trace>
  <inkml:trace contextRef="#ctx0" brushRef="#br1" timeOffset="58268.27">20447 10075 0,'-21'22'32,"21"-1"-17,-21-21-15,21 21 0,0 0 0,0 21 0,-22-20 16,22-1-16,-21 21 0,21 0 16,0-20-16,0 20 0,-21-21 15,21 21-15,-21-20 0,21-1 0,0 0 16,0 0-16,0 0 0,-21-21 15,21-21 1,0 0 0,0 0-16,0 0 0,0-1 0,0 1 15,0 0-15,21-21 0,0 21 0,-21-22 16,21 22-16,0-21 0,1 21 16,-1-1-16,0-20 0,0 21 0,0 0 15,0 0-15,1 21 0,-1 0 0,21 0 16,-21 0-16,0 0 0,1 0 15,-1 21-15,21 0 0,-42 0 0,21 0 16,0 0-16,1 1 0,-22-1 0,0 21 16,0-21-16,0 22 0,0-22 0,0 0 15,0 0-15,0 0 0,0 0 16,0 1-16,0-1 0,-22-21 0,1 21 16,0-21-16,0 0 15,21-21-15,0 0 16,0-1-16,0-20 0,0 21 15,21 0-15,-21 0 0,21-22 0,0 22 16,1 0-16,-1-21 0,0 20 16,0 1-16,21 0 0,-20 0 15,-1 0-15,0 21 0,0 0 0,21 0 16,-20 0-16,-1 0 0,-21 21 0,21 0 16,0 0-16,-21 0 0,0 1 0,0-1 15,0 0-15,0 21 0,0-21 0,0 1 16,0 20-16,0-21 0,0 0 0,0 0 15,-21 1-15,21-1 0,-21-21 0,21 21 16,0 0-16,21-21 31,0-21-31,0 0 16,0 0-16,1-1 0</inkml:trace>
  <inkml:trace contextRef="#ctx0" brushRef="#br1" timeOffset="58632.57">21399 10202 0,'0'0'0,"22"-21"0,-22-21 15,-22 42 1,1 0 0,0 21-16,0 0 0,0-21 0,21 21 15,-21 22-15,-1-22 0,1 0 0,21 21 16,0-20-16,0 20 0,0-21 0,0 0 16,0 22-16,0-22 0,0 0 0,0 0 15,0 0-15,0 0 0,0 1 16,21-22-16,1 0 0,-1 0 0,0 0 15,0 0-15,0 0 0,0 0 0,22 0 16,-22-22-16,0 1 0,0 21 16,0-21-16,1 0 0,-1-21 0,0 20 15,-21 1-15,0-21 0,0 0 0,0 20 16,0-20-16,0 21 0,0 0 0,0-22 16,-21 22-16,0 0 0,-1 0 15,1 21-15,0 0 0,0 0 0,0 0 16,0 0-16,21 21 0,-22-21 0,1 21 15,21 0-15,-21-21 0,21 22 16,0-1-16,0 0 16,21-21-16,0 0 15,1 0-15,-1 0 0,0 0 0</inkml:trace>
  <inkml:trace contextRef="#ctx0" brushRef="#br1" timeOffset="58860.44">21738 10160 0,'0'0'0,"0"-21"0,0 0 15,0 0-15,0 42 32,0 0-17,21 0-15,-21 0 0,21 22 16,-21-22-16,22 0 0,-22 21 0,0-21 16,21 1-16,-21 20 0,0-21 0,21 0 15,-21 0-15,0 1 0,0-1 0,0 0 16,21-21-16,0 0 31,0 0-31,1-21 0,-22 0 0,21-1 16,0 22-16</inkml:trace>
  <inkml:trace contextRef="#ctx0" brushRef="#br1" timeOffset="59068.32">22119 10202 0,'0'0'0,"0"-21"0,0 0 0,0 0 0,0 0 15,0 0-15,-21 21 16,0 0-1,0 21-15,-1 0 0,1 0 16,0 0-16,21 0 0,-21 1 0,0-1 16,0 0-16,21 21 0,-22-21 0,22 1 15,0-1-15,-21 0 0,21 0 0,0 0 16,0 0-16,0 1 0,21-22 16,1 0-1,-1 0-15,-21-22 0,21 22 16,0-21-16,0 0 0</inkml:trace>
  <inkml:trace contextRef="#ctx0" brushRef="#br1" timeOffset="59276.2">22204 10202 0,'0'0'0,"0"-21"0,0 0 15,0 42 17,-21 0-32,21 1 15,-22-1-15,22 0 0,0 0 16,0 0-16,0 0 0,0 1 0,0-1 15,-21 0-15,21 0 0,0 0 0,0 0 16,0 1-16,21-22 31,-21-22-31,22 1 16,-1 0-16,-21 0 0,0 0 16</inkml:trace>
  <inkml:trace contextRef="#ctx0" brushRef="#br1" timeOffset="59433.11">22288 10097 0,'0'-22'0,"0"44"0,0-65 0,0 22 0,0 0 16,0 0-16,0 0 16,-21 21-16,0 0 15,21 21-15,0 0 16,0 0-16,0 0 16,0 0-16,0 1 15,21-22 1</inkml:trace>
  <inkml:trace contextRef="#ctx0" brushRef="#br1" timeOffset="59756.8">22500 10202 0,'0'0'0,"0"22"16,21-22 0,0 0-1,1 0-15,-1 0 0,0-22 16,0 22-16,0-21 0,0 21 15,1-21-15,-22 0 16,21 0-16,-21 0 16,0-1-16,-21 22 15,-1 0-15,1 0 0,0 0 0,0 0 16,0 22-16,0-22 0,-22 21 0,22 0 16,0 21-16,0-21 0,0 1 0,-1 20 15,1-21-15,21 0 0,0 22 16,0-22-16,0 0 0,0 0 0,0 0 15,0 0-15,21 1 0,1-22 0,-1 0 16,0 0-16,0 0 0,0 0 0,22 0 16,-22 0-16,21-22 0,0 1 0,-20 0 15,20 0-15,0 0 0</inkml:trace>
  <inkml:trace contextRef="#ctx0" brushRef="#br1" timeOffset="67152.17">5228 9652 0,'0'0'0,"21"0"0,0 0 15,1 0-15,-1 0 16,0 0 0,-21 21-1,0 0 1,0 1-16,0-1 0,-21 0 15,0 0-15,-1 0 0,1-21 16,-21 21-16,21 1 16,-22-1-16,22-21 0,-21 21 0,0 0 15,-1-21-15,1 21 0,0-21 0,-1 0 16,1 0-16,0 21 0,-1-21 0,1 0 16,0 0-16,-1 0 0,1 0 15,0-21-15,-22 21 0,22-21 0,-22 0 16,22 0-16,-22 0 0,1-1 0,21-20 15,-22 21-15,1-21 0,-1-1 0,-21 1 16,22 0-16,-1-1 0,1 1 16,-22 0-16,22-22 0,-1 22 15,1-22-15,-1 1 0,1-1 0,-1 1 16,1-22-16,-1 22 0,1-22 0,20 21 16,-20-20-16,-1-1 0,1 0 15,21 1-15,-22-1 0,22-21 0,-22 22 16,22-22-16,0 21 0,-1-21 0,1 0 15,21 1-15,-22-1 0,22 0 16,0 0-16,0 0 0,0 0 0,21 1 16,0-1-16,0 0 0,0-21 15,0 21-15,21 0 0,0 0 0,0 22 16,22-22-16,20 0 0,-21 0 0,22 0 16,-1 1-16,22-1 0,-21 0 15,20 21-15,1-21 0,0 1 16,-1-1-16,22 21 0,0-21 0,0 22 15,0-1-15,21 0 0,-22 1 0,22-1 16,-21 0-16,21 1 0,0-1 16,0 21-16,0-20 0,21 20 0,-21 1 15,0-1-15,0 1 0,22-1 0,-22 22 16,0-22-16,21 22 0,-21-21 0,21 20 16,-21 1-16,21 0 0,-21-1 15,21 1-15,-21 0 0,0-1 0,0 22 16,0-21-16,0 21 0,-21-1 0,0 1 15,0 0-15,0 0 0,-1 0 0,-20 0 16,21 21-16,-21-22 16,-22 22-16,22 0 0,-43-21 0,0 21 15,1 0-15,-22 0 0,0 0 0,0 0 16,0 0-16,-42 0 47,0 0-47,0 0 15,21-21 32,-21 21-47,21-21 16,-21 21-16,21-21 0,-22 21 0,22-21 16,-21 21-16,0-22 0,0 22 15,-21-21-15,20 0 0,-20 21 0,21-21 16,-21 0-16,-1 21 0,1-21 0,0-1 15,-1 22-15,22 0 0,-21-21 0,21 21 16,-1 0-16,22 21 31,0 1-31,0-1 0,22-21 16,-1 21-16,0 0 0,21-21 16,-21 21-16,22 0 0,-1-21 0,0 0 15,22 22-15,-22-22 0,22 0 0,-22 0 16,22 0-16,-22 0 0,21 0 15,-20 0-15,-1 0 0,0 0 16,1 0-16,-22 0 0,0 0 0,0 0 16,-21 21-1,0 0-15,-21 0 0,0 0 16,-21 0-16,20 1 0,-20 20 16,0 0-16,-1 1 0,-20-1 0,21 0 15,-22 22-15,-21-22 0,22 22 0,-1-1 16,1 1-16,-1-22 0,1 21 0,-1-20 15,22 20-15,-21-20 16,20 20-16,22-21 0,-21 1 0,21-1 16,-1-21-16,1 22 0,0-22 0,21 0 15,-21-21-15,21 21 0,0-42 16,21 0-16,0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6:40:49.5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 1270 0,'21'21'0,"-21"-42"94,0 0-94,22 21 16,-1-21-16,0 21 0,0 0 15,0 0-15,0 0 0,1 0 0,-1 0 16,21 0-16,-21 0 0,0 0 0,1 21 15,-1 0-15,0 0 0,0 0 16,-21 1-16,0-1 0,0 0 0,0 21 16,0-21-16,0 22 0,-21-22 15,0 21-15,-22-21 0,22 22 16,0-22-16,-21 0 0,21 21 0,-22-42 16,22 22-16,0-22 0,0 0 15,21-22 1,0 1-16,0 0 0,21 0 15,0 0-15,0 0 0,0-1 16,22 22-16,-22-21 0,21 21 0,1 0 16,-22 0-16,21 0 0,-21 0 15,22 0-15,-22 21 0,21 1 0,-21 20 16,0-21-16,1 21 0,-22-20 0,0 20 16,0 0-16,0 1 15,-22-1-15,1 0 0,0-21 0,-21 22 16,21-1-16,-22-21 0,1 0 0,0 22 15,-1-22-15,1-21 0,0 21 16,-1-21-16,1 0 0,0 0 0,-1 0 16,22 0-16,-21-21 0,21 21 15,-1-21-15,1 0 0,0-1 0,21 1 16,-21 21-16,21-21 0,0 0 0,0 0 16,0 0-16,0-1 15,21 1-15,0 21 0,0-21 0,1 0 16,20 21-16,-21-21 0,0 0 0</inkml:trace>
  <inkml:trace contextRef="#ctx0" brushRef="#br0" timeOffset="243.86">1587 1651 0,'0'0'0,"22"0"0,-44 0 31,1 0-15,21-21 0,-21 0-16,21 0 15,-21 21 1,21 21 15,21-21-15,0 0-16</inkml:trace>
  <inkml:trace contextRef="#ctx0" brushRef="#br0" timeOffset="1044.39">8721 1164 0,'0'0'0,"-22"-21"16,22 0 0,0 42-1,0 0 1,0 0-16,0 22 0,0-1 16,0 0-16,22 1 0,-22-1 15,0 22-15,0 20 0,21-20 0,-21 20 0,0 1 16,0 0-16,0-1 15,0 22-15,0-21 0,0 21 0,0-22 16,0 22-16,0 0 0,0 0 0,0 0 16,-21 0-16,-1-1 0,22 1 0,0 0 15,0-21-15,-21 21 0,21-43 0,-21 22 16,21-22-16,0 1 0,0-22 16,0 0-16,0-20 0,0-1 0,0 0 15,0 0-15,0-42 16,0 0-16,0 0 15,0-1-15,0 1 0,0-21 0,0 0 16,0-22-16,0 22 0,0-22 16,0 1-16,21-22 0</inkml:trace>
  <inkml:trace contextRef="#ctx0" brushRef="#br0" timeOffset="2048.63">8742 1185 0,'0'0'0,"-21"-21"0,-1 0 15,1 0-15,0 21 16,0 0-16,21 21 31,0 0-31,0 0 0,21 1 16,21-1-16,-20-21 15,20 0-15,0 0 0,22 21 0,-1-21 16,1 21-16,20-21 0,1 0 0,0 0 16,21 0-16,-1 0 0,22 0 15,0 0-15,22-21 0,20 0 0,-21 21 16,21-21-16,1 21 0,20-22 0,1 22 16,20-21-16,1 21 15,0-21-15,21 21 0,-22-21 0,22 21 16,0 0-16,0-21 0,0 21 0,-22 0 15,22 0-15,-21 0 0,-1 0 16,-20 0-16,-1 0 0,-20 0 0,-22 0 16,0 0-16,0 0 0,-21 0 0,-21 0 15,-21 0-15,-1 0 0,-20 0 0,-22 0 16,1 0-16,-1 0 0,-21 0 16,0 0-16,0 0 15,1 0-15,-22 21 31,0 0-31,0 0 0,0 0 16,0 1-16,0 20 0,-22 0 0,1-21 16,21 22-16,-21 20 0,0-20 0,0 20 15,21 1-15,-21-1 0,-1 1 16,22-1-16,-21 22 0,21-22 0,0 22 16,0 0-16,0-1 0,0 1 0,0 0 15,0-1-15,21 1 0,1 0 0,-1-1 16,-21 1-16,21 0 0,-21-1 15,21 1-15,-21 0 0,0-1 0,0-20 16,0 20-16,0-20 0,0-1 0,0 1 16,0-22-16,-21 1 0,0-1 0,0 0 15,-22 1-15,22-22 0,0 0 16,-21 0-16,-1 0 0,1 0 0,21-21 16,-22 0-16,-20 22 0,21-22 15,-1 0-15,-20 0 0,20 0 0,-20 0 16,-22 0-16,22 0 0,-22 0 0,-21-22 15,22 22-15,-22 0 0,0-21 0,-21 0 16,21 21-16,-21 0 0,-21-21 0,0 21 16,0 0-16,-1 0 0,-20 0 0,0-21 15,-22 21-15,1 0 0,-1 0 16,1 0-16,-1 0 0,1 0 0,-22 0 16,22 0-16,-22 0 0,0 0 0,22 0 15,-22 0-15,22 0 0,-1 0 16,22 0-16,21 0 0,-1 0 0,1 0 15,21 21-15,0-21 0,0 0 16,21 0-16,22 0 0,-1 0 0,22 0 16,-1 0-16,22 0 0,-1 0 0,1 0 15,21 0-15,0 0 0,0 0 16,42 0 46,0 0-30,0 0-17</inkml:trace>
  <inkml:trace contextRef="#ctx0" brushRef="#br0" timeOffset="2701.86">3725 6858 0,'0'0'0,"-21"-63"15,21 20-15,-21 1 0,21 21 0,0-22 0,0 22 16,-21-21-16,21 21 0,0 0 0,-21 21 16,21-22-16,0 44 15,0 20 1,0 0-16,0 1 0,0-1 0,0 21 15,0 22-15,0 0 16,0-1-16,0 1 0,0 21 0,0 0 16,0 0-16,0-1 0,0 22 0,-22-21 15,22 21-15,-21 0 0,21-21 16,0 21-16,0-21 0,0 0 0,0 21 16,0-21-16,0-1 0,0 1 0,0-21 15,0 0-15,0-1 0,0 1 0,0 0 16,0-22-16,0-21 0,0 22 15,0-43-15,0 21 0,0-20 0,0-1 16,0-42 0,0-22-16,0 22 0,0-21 0,0-1 15,0 1-15,0-21 0,0-1 16,0-21-16,0 1 0</inkml:trace>
  <inkml:trace contextRef="#ctx0" brushRef="#br0" timeOffset="3460.94">3641 6752 0,'-22'-21'0,"44"42"0,-65-63 0,22 21 0,0 0 16,0-1-16,21 1 15,21 0 1,0 21-16,21 0 0,1 0 0,20 0 15,1 0-15,-1 0 0,22-21 16,0 21-16,-1 0 0,43 0 0,0 0 16,21 0-16,1-21 0,20 21 0,0 0 15,22-21-15,-1-1 0,1 22 0,-1-21 16,-20 0-16,20 21 0,1-21 16,-1 21-16,-42-21 0,22 0 0,-43 21 15,21-22-15,-42 22 0,-1 0 0,1-21 16,-21 21-16,-22 0 0,1 0 15,-1 0-15,-20 0 0,-22 0 0,21 0 16,-21 0-16,1 0 0,-1 21 16,-21 1-16,21-1 15,-21 0-15,0 21 0,0 1 16,0-22-16,0 21 0,0 22 0,0-22 16,0 21-16,0-20 0,0 20 0,0 1 15,0-1-15,0 22 0,0 0 0,21-22 16,-21 22-16,21-1 0,0 1 15,1 0-15,-22 21 0,21-22 0,0 1 16,-21 21-16,0-22 0,21 22 0,-21-21 16,21 0-16,-21-1 0,0 1 0,0 0 15,0-1-15,0 1 0,0 0 16,0-22-16,0 1 0,-21-1 16,0 1-16,0-1 0,0-21 0,-22 1 15,22-1-15,0 0 0,-21-20 0,20 20 16,1-21-16,-21 0 0,21-21 0,-22 21 15,1-21-15,0 0 0,-1 0 0,1 0 16,0 0-16,-22 0 0,1 0 0,-22 0 16,0 0-16,-20 0 0,-22 0 0,0 0 15,0 0-15,-22 0 0,-20 0 16,0 0-16,-1 0 0,-20 22 0,-1-1 16,1-21-16,-1 21 0,22-21 15,0 21-15,-1-21 0,22 21 0,21-21 16,0 21-16,0-21 0,21 22 15,1-22-15,-1 0 0,21 21 0,0-21 16,1 0-16,20 0 0,22 0 0,0 0 16,-1 0-16,22 0 0,63-21 15,-20-1 1,20 1-16,21 0 0,-20-21 0,20 21 16,22-22-16</inkml:trace>
  <inkml:trace contextRef="#ctx0" brushRef="#br0" timeOffset="4036.43">9906 6477 0,'0'0'0,"21"0"0,-21 21 15,0 0-15,0 1 0,0 20 16,0 0-16,0 1 0,0 20 0,0 1 16,0 20-16,21-20 0,-21 20 0,0 1 15,21 21-15,1-21 0,-22 20 16,0-20-16,0 21 0,21-21 15,-21 20-15,0 1 0,0 0 0,0 0 16,0 0-16,0 0 0,0-1 0,-21 1 16,21 0-16,-22 0 0,1-21 0,21 20 15,-21-20-15,0-21 0,21 20 0,0-20 16,-21-1-16,21-20 0,-21-1 0,21 0 16,0-21-16,0 1 0,0-1 0,0-42 31,0-1-31,0 1 0,0 0 15,0-21-15,0-1 0,21 1 0,0 0 16,-21-22-16,21 1 0,0-22 0,0 0 16</inkml:trace>
  <inkml:trace contextRef="#ctx0" brushRef="#br0" timeOffset="4740.03">10139 6837 0,'-21'-42'0,"42"84"0,-64-127 0,22 64 16,0-21-16,0 21 0,21-22 0,0 22 16,0 0-16,0 0 0,21 0 0,21-1 15,1 1-15,-1 21 16,22-21-16,-1 0 0,1 0 0,20 21 16,1-21-16,21-1 0,21 22 0,0-21 15,21 0-15,0 0 0,0 21 0,0-21 16,22 0-16,-1 21 0,-21-22 0,22 1 15,-22 0-15,21 0 0,-21 21 16,0-21-16,1 0 0,-22-1 0,21 1 16,-42 0-16,-1 0 0,1 0 0,-21 21 15,-22-21-15,22 21 0,-43 0 0,1 0 16,-1-22-16,-21 22 0,22 0 16,-22 0-16,0 0 15,-21 22-15,21-22 0,-21 21 0,0 0 0,0 0 16,0 0-16,0 22 15,0-22-15,0 0 0,0 21 0,0 1 16,0-1-16,0 0 0,0 22 0,0-1 16,-21 1-16,21-1 0,0 22 0,-21-22 15,21 22-15,0-21 0,0 20 16,-21 1-16,21 0 0,0 20 0,0-20 16,0 0-16,0-1 0,0 1 0,0 0 15,0 21-15,0-22 0,0 1 0,0 0 16,0-1-16,0 1 0,0 0 0,21-22 15,-21 1-15,0 20 0,0-20 0,0-1 16,0 1-16,0-22 0,0 22 16,0-22-16,-21 0 0,-1 1 0,1-1 15,0 0-15,0-21 0,-21 1 0,-1-1 16,1 0-16,0 0 0,-22 0 0,1-21 16,-1 21-16,-21-21 0,-20 0 0,20 22 15,-42-22-15,21 0 0,-21 21 0,-21-21 16,21 21-16,-21-21 0,0 0 15,-1 0-15,1 21 0,0-21 0,0 0 16,0 0-16,21 0 0,0 21 0,21-21 16,0 0-16,21 0 0,1 0 0,-1 0 15,22 0-15,-1 0 0,22 0 16,-1 0-16,22 0 0,0 0 0,0 0 16,21-21-1,21 0-15,21 0 16,1-22-16</inkml:trace>
  <inkml:trace contextRef="#ctx0" brushRef="#br0" timeOffset="5292.39">16002 6308 0,'0'0'0,"21"-43"0,43-62 16,-43 62-1,21 1-15,-21 21 0,0-22 0,22 22 16,-22 0-16,0 0 0,-21 0 16,0 0-16,21 21 0,-21 21 31,0 0-31,0 21 0,-21 1 0,21-1 16,0 43-16,0-22 0,0 43 0,-21-21 15,21 20-15,0 1 0,0 0 0,-21 0 16,21 0-16,0 21 0,0-21 15,0 21-15,0-22 0,0 1 0,0 0 16,0 21-16,-21-21 0,21 0 0,-22 0 16,1-1-16,21-20 0,0 21 0,-21-21 15,0 20-15,0-20 0,21 0 16,-21-1-16,-1-20 0,1-1 0,21 1 16,0-22-16,-21 1 0,21-1 0,-21-21 15,21 0-15,0 0 0,0-42 16,0 0-1,21 0-15,-21-21 0,21 20 0,0-20 16,-21-21-16,22 20 0,-1-20 0,-21-1 16,21 1-16,0-1 0</inkml:trace>
  <inkml:trace contextRef="#ctx0" brushRef="#br0" timeOffset="6056.46">16150 6287 0,'0'0'0,"-42"-43"16,-85-126-1,127 148-15,0-22 0,0 22 16,21 0-16,21 0 0,1-21 0,20 20 16,22 22-16,21-21 0,-1 0 0,1 0 15,21 0-15,21 0 0,1-1 0,20 1 16,0 0-16,1 0 15,20 21-15,1-21 0,20 0 0,-20 21 0,-1-22 16,1 22-16,-1 0 0,1-21 16,-22 21-16,0 0 0,-20-21 0,-1 21 15,-42 0-15,-1 0 0,1-21 16,-42 21-16,20 0 0,-20 0 0,-22 0 16,22 0-16,-22 0 0,0 0 0,-20 0 15,20 0-15,-21 21 0,0-21 0,-21 21 16,0 0-16,21 22 0,-21-22 15,0 21-15,0 1 0,0-1 0,0 0 16,0 1-16,0 20 0,0-21 0,0 22 16,-21-1-16,21 1 0,0 21 15,0-22-15,0 22 0,0-1 0,0 1 16,0 0-16,0-1 0,0 1 0,0 21 16,0-21-16,21-1 0,1 22 15,-22-21-15,0-1 0,0 22 0,21-21 16,-21 0-16,0-1 0,0 1 0,0 0 15,0-1-15,0 1 0,0 0 0,-21-22 16,21 22-16,-22-22 0,1 1 0,21-1 16,-21-20-16,0 20 0,0-21 0,0 1 15,-1-1-15,1 0 0,0-20 0,-21-1 16,21 21-16,-22-21 0,22-21 0,-21 21 16,21 1-16,-22-22 0,22 21 0,-21-21 15,-1 0-15,22 21 0,-21-21 0,-22 0 16,22 21-16,-21 0 0,-1-21 15,1 21-15,-22-21 0,0 0 16,1 22-16,-22-22 0,0 0 0,-21 21 16,0-21-16,0 0 0,-21 0 0,0 21 15,21-21-15,-22 0 0,1 0 0,21 21 16,0-21-16,0 0 0,21 0 0,1 0 16,20 21-16,-21-21 0,43 0 0,-1 0 15,1 0-15,-1 0 0,22 0 0,-1 21 16,22-21-16,-21 0 0,21 0 0,0 0 15,-1 0-15,1 0 16,0 0-16,0 0 16,21-21-1,-21 21-15</inkml:trace>
  <inkml:trace contextRef="#ctx0" brushRef="#br1" timeOffset="10852.25">8975 4255 0,'0'0'0,"42"-22"0,0-20 16,22-21-1,-64 41-15,-21 44 16,-22-1 0,22 21-16,-21 0 0,-22 1 15,22-1-15,-22 22 0,1-1 0,-1 22 0,-20-1 16,-1 1-16,0 21 16,1 0-16,-1 21 0,-21-21 0,-21 21 15,21 21-15,1-21 0,-1 0 0,0 0 16,21 21-16,-21-42 0,22 21 0,-1 0 15,0-21-15,22-22 0,-1 22 16,1-42-16,-1-1 0,22 1 0,0-22 16,21-21-16,-1 0 0,1 0 0,0 1 15,21-44-15,0 1 16,0 0-16,0-21 0,21-1 0,22 1 16,-22-21-16,0-1 0,21 1 15,1-22-15</inkml:trace>
  <inkml:trace contextRef="#ctx0" brushRef="#br1" timeOffset="11343.84">8996 4297 0,'0'0'0,"0"-21"0,21 0 0,-21-1 0,0 1 16,0 0-16,0 0 0,0 0 0,-21 21 15,0 0-15,-1 0 16,1 21-16,-21 0 0,0 0 16,-1 0-16,1 22 0,0-1 0,-22 0 15,22 1-15,-22-1 0,22 0 0,-22 1 16,22 20-16,-21-20 0,20-1 16,1 0-16,0 1 0,-1-22 0,1 21 15,21-21-15,0 0 0,-1-21 0,1 0 16,21-21-1,0 0-15,0 0 0,21 0 16,22 0-16,-22-22 0,0 1 0,21 0 16,-20-1-16,20 1 0,-21 0 0,21-1 15,1-20-15,-1 20 0,0-20 16,1 21-16,-1-1 0,0 1 16,-20 21-16,20 0 0,-21 21 0,21 0 15,-20 0-15,-1 21 0,0 0 0,-21 21 16,0 1-16,21-1 0,-21 0 15,21 22-15,-21-22 0,0 22 0,0-22 16,21 0-16,1 22 0,-22-22 0,21 0 16,0 1-16,-21-1 0,21-21 0,0 22 15,0-22-15,1 0 0,-1 0 16,21-21-16,-21 0 0,0 0 0,22 0 16,-22 0-16,0 0 0,21-21 0</inkml:trace>
  <inkml:trace contextRef="#ctx0" brushRef="#br1" timeOffset="11840.56">11620 3958 0,'0'0'0,"0"-21"0,0 0 0,0-21 0,0-1 16,0 22-16,0-21 0,0 21 0,0-22 15,0 22-15,0 0 0,0 0 0,0 0 16,22 21-16,-1 0 0,-21 21 15,21 0-15,0 0 0,-21 21 0,0 22 16,21-1-16,-21 22 0,21 0 0,-21-1 16,0 22-16,0 0 0,0 0 0,0 0 15,0 21-15,-21 0 0,21 0 0,-21 0 16,21 0-16,-21 0 16,0 21-16,0-21 0,-1 21 0,22-21 15,-21 0-15,0 0 0,0 0 0,21-21 16,0-21-16,0-1 0,0 1 0,0-43 15,0 1-15,0-1 0,0-21 0,0 0 16,0-42 0,0 0-16,0 0 0,0-22 0,0 1 15,0-21-15,0 20 0,0-20 0,0-1 16,0-20-16,0 20 0,0-21 16,21-20-16,-21 20 0</inkml:trace>
  <inkml:trace contextRef="#ctx0" brushRef="#br1" timeOffset="12304.29">11853 3874 0,'0'0'0,"0"-22"16,-21 1-16,0 21 0,0 0 0,0 0 16,-1 0-16,-20 0 0,21 21 0,0 1 15,-22 20-15,22 0 0,0 22 0,-21-1 16,21 1-16,-22-1 0,22 1 15,-21-1-15,-1 22 0,1-22 0,0 1 16,-1-1-16,1-20 0,0 20 16,-1-20-16,1-1 0,21 0 0,0-21 15,0 1-15,21-44 32,21-20-32,0 21 0,0-21 0,21-1 15,-20 1-15,20 0 0,-21-22 0,21 22 16,1-43-16,-1 22 0,-21-1 0,22-21 15,-1 1-15,-21 20 0,21 1 16,1-1-16,-1 22 0,0 0 0,-20 20 16,20 1-16,0 21 0,-21 0 0,22 0 15,-22 0-15,0 21 0,0 22 0,22-1 16,-22 0-16,0 1 16,0 20-16,0-20 0,22 20 0,-22 1 15,0-22-15,21 0 0,-21 22 0,22-22 16,-1 0-16,-21 1 0,22-22 0,-22 21 15,0-21-15,21 1 0,-21-1 0,1 0 16,-1-21-16,21 21 0,-21-21 16,0 0-16,1 0 0,-1 0 0,0 0 15,0-21-15</inkml:trace>
  <inkml:trace contextRef="#ctx0" brushRef="#br1" timeOffset="13040.13">15176 3662 0,'0'0'0,"22"-42"15,-1 42-15,-21 21 16,0 0-16,0 21 0,0 1 16,0-1-16,-21 0 0,-1 22 15,1-1-15,0 22 0,0-22 0,0 22 16,-22-21-16,22-1 0,0 1 0,0-1 16,-21 1-16,20-1 0,1-21 15,0 22-15,21-22 0,0-21 0,-21 22 16,21-22-16,0 0 0,21-21 15,-21-21-15,21 0 16,0 0-16,1-1 0,-1 1 0,0-21 16,0 0-16,0-1 0,0 1 15,1 0-15,-1-22 0,-21 1 0,21-1 16,-21-21-16,21 22 0,-21-22 0,0 22 16,0-22-16,0 22 0,21-1 15,-21 1-15,0-1 0,0 1 16,0 20-16,0 22 0,21 0 0,-21 0 15,22 21-15,-1 0 0,0 0 16,21 21-16,-21 0 0,22 21 0,-1-20 16,0 20-16,1 0 0,-1-21 15,0 22-15,1-1 0,-1 0 0,0-20 16,1 20-16,20 0 0,-20-21 0,-1 22 16,0-22-16,22 0 0,-22 21 0,0-20 15,-20-1-15,20-21 0,-21 21 16,0 0-16,-21 0 15,-21-21 1,0 0-16,-21 0 16,20 0-16,-20-21 0</inkml:trace>
  <inkml:trace contextRef="#ctx0" brushRef="#br1" timeOffset="13411.92">15219 3831 0,'0'0'15,"-43"0"-15,22-21 0,0 21 0,0 0 16,0-21-16,0 21 0,63 21 31,-21-21-15,0 42-16,22-20 0,-1 20 16,0 0-16,1 1 0,-1-1 0,0 21 15,22 1-15,-22-1 0,22 1 0,-1-1 16,1 22-16,-1-21 0,22-1 0,-22 22 15,22-1-15,0 1 0,20 0 0,171 169 32,-171-170-32,-20 1 0,21 0 0,-21-22 0,20 22 15,1-22-15,-21 22 0,0-21 0,-1-1 16,1 1-16,0-22 0,-22 0 0,22 1 16,-43-1-16,22-21 0,-22 0 15,-21 0-15,0-21 0,0 22 0,1-22 16,-22-22-1,0 1-15,-22 0 16,1 0-16,21 0 0,-21 0 0,0-1 16,0-20-16</inkml:trace>
  <inkml:trace contextRef="#ctx0" brushRef="#br1" timeOffset="14899.64">10075 1397 0,'0'0'0,"0"-21"15,-21 42 1,21 0-1,0 22-15,0-22 0,0 21 16,0-21-16,-21 22 0,21-1 0,0 21 16,-21-20-16,21 20 0,0-20 0,-21-1 15,21 0-15,-22 1 0,1-1 16,21 0-16,0-21 0,0 22 0,0-22 16,-21 0-16,21 0 0,0 0 15,21-42 1,-21 0-1,0 0-15,0 0 16,0 0-16,0-1 0</inkml:trace>
  <inkml:trace contextRef="#ctx0" brushRef="#br1" timeOffset="15320.4">9842 1482 0,'0'0'0,"0"-21"0,0-1 0,0 1 16,0 0-16,22 21 15,-1 0-15,0 0 0,21 0 0,-21 0 16,22 21-16,20 0 0,-20 1 16,-1-1-16,0 21 0,22-21 15,-22 22-15,0-1 0,1 0 0,-1 1 16,-21-1-16,0 0 0,22 1 0,-43-1 16,21 0-16,-21 1 0,0-22 0,0 21 15,0-21-15,0 0 0,0 1 16,0-1-16,-21 0 0,21-42 31,0 0-31,0-1 0,0 1 16,0 0-16,0-21 0,0 21 15,0-43-15,0 22 0,0-1 0,0-20 16,0-1-16,0 1 0,0 21 16,0-22-16,21 22 0,-21-22 0,21 22 15,0 21-15,-21-22 0,21 22 16,-21 0-16,22 21 0,-1 0 15,0 21-15,-21 0 16,0 1-16,0 20 0,21-21 16,-21 0-16,0 0 0,0 1 15,0-1-15,0 0 0,0 0 0,21 0 16,-21 22-16</inkml:trace>
  <inkml:trace contextRef="#ctx0" brushRef="#br1" timeOffset="15821.01">10943 1926 0,'0'0'0,"0"-21"15,0 0-15,21 0 16,-21 0-16,0-1 0,0 1 0,0 0 16,0 0-16,0 0 0,0 0 0,0-1 15,-21 1-15,21 0 0,-21 21 16,0 0-16,0 0 0,-1 0 15,1 0-15,0 0 0,0 21 16,0 0-16,0 1 0,-1 20 0,22-21 16,-21 21-16,0-20 0,0 20 0,21-21 15,0 21-15,0-20 0,0-1 16,0 0-16,0 0 0,0 0 0,0 0 16,21-21-1,0 0-15,0 0 0,1-21 16,-1 21-16,0-21 0,0 0 15,0 0-15,0-22 0,1 22 0,-1 0 16,0-21-16,-21 21 0,21-22 0,-21 1 16,0 21-16,21-22 0,-21 22 15,0 0-15,0 0 0,0 0 0,0 42 32,0 0-32,0 0 0,0 0 15,0 22-15,0-22 0,0 21 0,0 1 16,0-22-16,0 21 0,0-21 0,0 22 15,0-22-15,0 0 0,0 0 16,0 0-16,0 0 0,21-21 16,1 0-16,-1 0 0,0 0 15,0-21-15,0 21 0,0-21 0,1 0 16,-1 0-16</inkml:trace>
  <inkml:trace contextRef="#ctx0" brushRef="#br1" timeOffset="16252.9">11324 1376 0,'0'0'0,"0"-21"0,0-22 16,0 22-16,0 0 0,-21 42 31,21 0-31,0 1 0,-21 20 16,21-21-16,0 21 0,0 1 0,-21-1 16,21 0-16,0 1 0,-22-1 0,22 0 15,0 22-15,0-43 0,0 21 16,0 1-16,0-1 0,0-21 0,0 0 15,0 1-15,0-1 0,0 0 0,22-21 16,-1 0-16,0 0 16,0-21-1,0 21-15,0-21 0,1-1 0,-1 1 16,0 0-16,0-21 0,-21 21 0,21-1 16,-21 1-16,21-21 0,-21 21 0,0 0 15,0 42 16,0 0-31,0 0 16,0 0-16,0 0 0,0 1 0,0-1 16,0 0-16,0 0 0,0 0 15,0 0-15,0 1 16,0-44 15,0 1-15,0 0-16,22-21 0,-22 21 15</inkml:trace>
  <inkml:trace contextRef="#ctx0" brushRef="#br1" timeOffset="16412.11">11599 1461 0,'0'-22'16,"-21"22"0,0 0-1,0 0 48,0 22-63</inkml:trace>
  <inkml:trace contextRef="#ctx0" brushRef="#br1" timeOffset="16584.93">11091 1609 0,'0'0'0,"-21"21"0,0-21 0,0 21 15,42-21 17,21 0-17,-21 0-15,1 0 0,20 0 16,-21 0-16,21 0 0,-20 0 0,20 0 16,-21 0-16</inkml:trace>
  <inkml:trace contextRef="#ctx0" brushRef="#br1" timeOffset="17248.16">11896 1715 0,'-22'0'16,"1"21"-16,0-21 0,0 0 16,0 21-16,0-21 0,21 21 15,-22 0-15,1-21 0,0 21 0,0 1 16,0-1-16,21 0 0,0 0 0,0 0 15,0 0-15,0 1 0,0-1 16,21 0 0,0-21-16,0 0 15,0 0-15,1 0 0,-1 0 16,-21-21-16,21 21 0,-21-21 16,21-1-16,-21 1 0,0 0 15,0 0-15,0 0 0,0-22 0,0 22 16,0 0-16,0-21 15,0 21-15,0-1 0,0-20 0,0 21 16,21 21-16,0-21 0,1 0 0,-1 21 16,0 0-16,0 0 0,0 0 0,0 21 15,1 0-15,-1-21 0,0 21 16,-21 21-16,21-20 0,-21-1 0,21 21 16,-21-21-16,0 0 0,0 22 0,0-22 15,0 0-15,0 0 0,0 0 0,-21 1 16,21-1-16,-21-21 0,0 0 0,21 21 15,-21-21 1,-1-21-16,22 0 16,0-1-16,0-20 15,0 21-15,22 0 0,-1-22 0,0 22 16,0-21-16,-21 0 0,21 20 16,0 1-16,1-21 0,-1 42 0,0-21 15,0 0-15,0 21 0,0 0 0,1 0 16,-1 21-16,-21 0 0,0 0 15,0 0-15,0 0 0,21 1 0,-21 20 16,0-21-16,0 0 0,0 0 16,0 22-16,0-22 0,0 0 0,0 0 15,-21 0-15,21 1 16,0-1-16,0-42 31,21 21-15,0-22-16,0 22 0,0-21 0</inkml:trace>
  <inkml:trace contextRef="#ctx0" brushRef="#br1" timeOffset="17675.95">12615 1736 0,'0'0'0,"0"-64"16,0 43-16,0 0 0,0 0 16,-21 21-1,0 0-15,0 21 16,0-21-16,-1 21 15,22 0-15,-21 22 0,21-22 0,0 0 16,-21 21-16,21-21 0,-21 1 0,21 20 16,0-21-16,0 0 0,0 0 0,0 1 15,0-1-15,21-21 32,0 0-32,0 0 0,1-21 15,-22-1-15,21 1 0,0 0 0,-21 0 16,21 0-16,-21-22 0,21 22 0,-21 0 15,0-21-15,21 21 0,-21-1 16,0 1-16,22 21 16,-22 21-1,0 1-15,0-1 0,0 0 16,0 0-16,0 0 0,0 0 16,0 1-16,-22-1 0,22 0 0,0 0 15,0 0-15,0 0 0,0 1 0,22-1 16,-1-21-1,0 0-15,0 0 0,0-21 16,0-1-16,1 1 16,-22 0-16,21 0 0,0 0 0,-21-22 15</inkml:trace>
  <inkml:trace contextRef="#ctx0" brushRef="#br1" timeOffset="17904.82">12912 1228 0,'0'0'0,"0"-21"15,0 42-15,0 0 16,0 21-16,-22-21 0,22 22 0,0-22 16,0 21-16,0 1 0,0-1 15,0 0-15,0 1 0,0-1 0,0 21 16,0-41-16,0 20 0,0 0 0,0 1 16,0-22-16,0 21 0,0-21 0,0 0 15,0 1-15,0-1 16,22-21-16,-1 0 15,0 0-15,0-21 16,0 21-16,0-22 0,1 1 0</inkml:trace>
  <inkml:trace contextRef="#ctx0" brushRef="#br1" timeOffset="18159.95">13483 1270 0,'0'21'15,"0"0"-15,0 1 16,0 20-16,0-21 0,-21 0 16,21 22-16,0-1 0,-21 0 0,21 1 15,0-1-15,0 0 0,0 1 16,-21-1-16,21 0 0,-22-21 0,22 22 16,-21-22-16,21 21 0,0-21 0,0 1 15,0-1-15,0 0 0,21-21 31,1 0-31,-22-21 0,21 0 16,0-1-16,-21 1 0,21 0 0,0 0 16</inkml:trace>
  <inkml:trace contextRef="#ctx0" brushRef="#br1" timeOffset="18360.31">13504 1355 0,'0'0'0,"0"-21"0,0-1 16,21 1 15,1 21-31,-1 0 0,0 0 0,0 0 16,0-21-16,22 21 0,-22 0 0,0 0 15,0 0-15,0 0 0,0 0 16,1 21-16,-22 0 16,0 1-1,0-1-15,-22-21 0,1 21 0</inkml:trace>
  <inkml:trace contextRef="#ctx0" brushRef="#br1" timeOffset="18520.22">13525 1588 0,'0'0'0,"0"21"0,0 0 15,0 0-15,22-21 32,-1 0-32,0 0 15,0 0-15,0 0 0,0 0 16,1-21-16,-1 0 15,0 21-15,0-21 0,0-1 0,0 22 0,1-21 16</inkml:trace>
  <inkml:trace contextRef="#ctx0" brushRef="#br1" timeOffset="18776.07">14203 1164 0,'0'0'0,"-21"0"16,-1 0-1,22 21-15,0 1 0,-21-1 16,21 0-16,-21 0 0,21 21 16,-21-20-16,21 20 0,0-21 15,0 21-15,-21 1 0,21-22 0,0 21 0,0 1 16,-21-1-16,21-21 0,-22 21 16,22-20-16,-21 20 0,21-21 0,0 0 15,0 0-15,0 1 0,0-1 16,21-21-1,1 0 1,20-21-16,-21-1 0</inkml:trace>
  <inkml:trace contextRef="#ctx0" brushRef="#br1" timeOffset="19568.3">14436 1609 0,'0'0'0,"0"-64"15,0 43-15,0 0 16,0 0-16,0 0 15,-22 21-15,1 0 16,0 0-16,0 0 16,0 21-16,0 0 0,-1 0 0,1-21 15,0 21-15,21 0 0,-21 22 0,0-22 16,21 0-16,-21 0 0,21 0 0,0 1 16,0-1-16,0 0 0,0 0 15,21-21 1,0 0-16,0 0 15,0 0-15,0-21 0,1 21 16,-1-21-16,0 0 0,0 21 0,0-22 16,-21 1-16,21 0 0,-21 0 15,22 0-15,-22 0 16,-22 21 15,22 21-31,0 0 0,-21 0 16,21 0-16,0 0 15,-21-21-15,21 22 0,0-1 0,0 0 16,0 0-16,0 0 16,21-21-16,0 0 0,1 0 0,-1 0 15,0 0-15,0 0 0,0 0 0,22 0 16,-22 0-16,0 0 16,21 0-16,-21-21 0,1 21 0,-1-21 15,0 0-15,0 0 0,0-1 0,-21 1 16,0 0-16,21 0 0,-21 0 0,0 0 15,0-1-15,0 1 0,0 0 0,0 0 16,0 0-16,-21 21 16,0 0-16,0 0 0,0 0 15,0 0-15,-1 21 0,1-21 0,0 21 16,21 0-16,-21 0 0,0 1 0,21-1 16,-21 0-16,21 0 15,0 0-15,0 0 0,0 1 31,21-22-31,0 0 0,0 0 0,0 0 16,0 21 0,-21 0-16,0 0 15,0 0-15,0 0 0,0 1 0,0-1 16,0 21-16,0-21 0,0 22 0,0-1 16,0-21-16,0 21 0,0 1 0,0-1 15,0 0-15,-21 1 0,21-1 0,0 0 16,0 1-16,0-1 15,0 0-15,-21-20 0,21-1 0,0 0 0,0 0 16,0 0-16</inkml:trace>
  <inkml:trace contextRef="#ctx0" brushRef="#br1" timeOffset="20440.31">11472 2773 0,'0'0'0,"0"-21"0,-21 21 31,0 21-31,0 0 16,0 21-16,-1-20 0,1 20 15,0 0-15,0-21 0,0 22 0,0-1 16,-1 0-16,1 1 0,21-1 0,-21 0 15,21 1-15,0-22 0,0 21 16,0-21-16,0 1 0,0-1 0,21 0 16,0-21-16,1 0 0,-1 0 0,0 0 15,0 0-15,21 0 0,-20-21 16,20 0-16,0 21 0,1-22 0,-22-20 16,21 21-16,0 0 0,1 0 0,-22-22 15,21 22-15,-21 0 0,1-21 0,-1 20 16,0 1-16,-21 0 0,0 0 0,0 0 15,0 0-15,-21 42 32,0 0-32,-1-21 0,22 21 15,0 21-15,-21-20 0,21-1 16,-21 0-16,21 21 0,0-21 0,0 1 16,0-1-16,0 21 0,0-21 0,0 0 15,21 1-15,0-22 16,1 0-16,-1 0 0,0 0 0,0 0 15,0 0-15,0 0 0,1 0 0,-1-22 16,0 1-16,0 0 0,0 0 0,0 21 16,1-21-16,-22 0 0,0-22 0,0 22 15,0 0-15,0 0 0,0 0 0,0-1 16,-22 1-16,1 21 16,0 0-16,0 0 0,0 0 15,0 0-15,-1 0 0,1 0 0,0 0 16,21 21-16,-21-21 0,0 22 15,21-1-15,-21 0 0,21 0 16,0 0-16,0 0 0,21-21 31,0 0-31,0 0 0,0 0 0,0 0 16</inkml:trace>
  <inkml:trace contextRef="#ctx0" brushRef="#br1" timeOffset="20696.68">12319 2858 0,'0'0'0,"0"-22"0,0 1 0,21 0 0,-21 0 16,0 0-16,0 0 0,-21 42 31,21 0-31,0 0 0,-21 21 16,0-20-16,21 20 0,-22 0 0,22-21 16,0 22-16,0-1 0,-21 0 15,21-20-15,-21 20 0,21 0 0,0-21 16,0 22-16,0-22 0,0 21 0,0-21 15,0 1-15,0-1 0,0 0 16,21-21 0,0 0-16,1-21 15,20 0-15,-21-1 0,0 1 16,0 0-16,1 0 0</inkml:trace>
  <inkml:trace contextRef="#ctx0" brushRef="#br1" timeOffset="21016.49">12552 3069 0,'0'0'0,"0"-21"0,0 0 16,-21 21 15,-1 21-31,22 0 0,-21 0 16,0 1-16,21-1 0,0 0 0,0 0 15,-21 0-15,21 22 0,0-22 0,0 0 16,0 0-16,0 0 0,0 0 16,21 1-16,0-22 0,0 0 15,1 0-15,-1 0 16,0 0-16,0 0 0,-21-22 0,21 1 15,0 21-15,-21-21 0,0 0 0,22 0 16,-22 0-16,0-1 0,0 1 0,0 0 16,0 0-16,0 0 0,0 0 0,0-1 15,-22 1-15,1 21 16,0 0-16,0 0 0,0 0 16,0 0-16,-1 0 0,1 0 15,21 21-15,-21-21 0,21 22 0,0-1 16,21-21-1,0 0-15,1 0 0,-1 0 0</inkml:trace>
  <inkml:trace contextRef="#ctx0" brushRef="#br1" timeOffset="21388.35">12806 3048 0,'0'-21'15,"0"0"-15,-21 21 0,21-21 16,21 21-1,0 21 1,-21 0-16,21 0 16,0 0-16,0 0 0,-21 22 15,0-22-15,0 0 0,0 0 16,0 0-16,0 22 0,0-22 0,0 0 16,0 0-16,0 0 0,0 1 15,0-44 16,0 1-15,0 0-16,0 0 0,0 0 0,0 0 16,0-1-16,22-20 0,-22 21 0,0 0 15,0 0-15,21-22 0,-21 22 0,21 21 16,0-21-16,-21 0 0,21 0 16,0 21-1,1 0-15,-1 0 16,0 0-16,0 0 15,0 0-15,0 0 0</inkml:trace>
  <inkml:trace contextRef="#ctx0" brushRef="#br1" timeOffset="21684.2">13631 2900 0,'0'0'0,"-21"-42"16,0 42-1,0 0 1,0 0-16,-1 0 0,1 21 0,21 0 16,-21 0-16,21 0 0,-21 0 15,21 1-15,0-1 0,-21 21 0,21-21 16,-21 22-16,21-22 0,0 21 0,0-21 16,0 0-16,0 22 0,0-22 15,0 0-15,0 0 0,0 0 0,0 1 16,21-1-16,0-21 0,0 0 15,0 0-15,0 0 0,1 0 16,-1 0-16,0 0 0,0-21 16,0 21-16,0-22 0,1 1 0,-1 0 15,0 21-15</inkml:trace>
  <inkml:trace contextRef="#ctx0" brushRef="#br1" timeOffset="21924.08">13885 2858 0,'0'0'15,"0"-22"-15,0 1 0,21 0 0,1 21 16,-1 0-16,0 0 16,0 21-16,0 0 0,0 1 15,1-1-15,-1 21 0,0-21 16,-21 0-16,0 22 0,21-22 0,-21 21 16,0-21-16,0 22 0,0-22 15,0 21-15,0-21 0,-21 22 0,0-22 16,0 0-16,-1 0 0,1 0 0,0 1 0,21-1 15,-21 0-15,0-21 0,0 21 16,-1-21-16,22 21 0,-21-21 16,0 0-16,21 21 15</inkml:trace>
  <inkml:trace contextRef="#ctx0" brushRef="#br1" timeOffset="25187.56">4276 6900 0,'0'0'0,"-22"0"15,1 0-15,21 22 31,0-1-31,21-21 16,1 0-16,-1 21 0,0-21 16,0 0-16,21 0 0,-20 0 0,-1 0 15,0 0-15,21 0 0,-21 0 16,1-21-16,20 21 0,-21-21 0,0 21 16,-21-22-16,21 22 0,-21-21 0,0 0 15,0 0 1,0 0-16,0 0 15,-21 21-15,0 0 16,0 21 0,21 0-16,0 0 0,0 0 15,0 0-15,0 22 0,0-1 0,0 0 16,21 1-16,-21 20 0,0-20 0,0 20 16,0-21-16,0 22 0,0-22 15,0 1-15,0-1 0,0 0 0,0-21 16,-21 22-16,21-22 0,-21 0 0,21 0 15,-21 0-15,-1-21 0,1 0 16,0 0-16,0 0 16,0 0-16,0 0 0,-1-21 0,1 21 15,0-21-15,0 0 0,0 0 0,0 0 16,-1-1-16,1 1 0,0-21 0,0 21 16,0 0-16,0-1 0,21 1 15,0 42 1,0 1-1,0-1-15,0 0 0,21 0 16,0 0-16,0 0 0,0 1 0,0-22 16,1 21-16,-1 0 0,21 0 15,-21-21-15,22 21 0,-1-21 0,-21 0 0,21 0 16,1 0-16,-1 0 16,0 0-16,1 0 0,-22-21 0,21 0 15,1 21-15,-1-21 0,-21 0 0,0-1 16,0 1-16,1 0 0,-1 0 0,0-21 15,-21 20-15,0 1 0,0 0 16,0 0-16,0 0 0,0 0 0,0-1 16,0 1-16,0 42 31,0 1-31,-21-1 0,21 0 0,0 0 16,0 21-16,0-20 0,0-1 0,0 0 15,0 0-15,0 0 0,0 0 16,0 1-16,0-1 0,0 0 15,0-42 17,0 0-32,21 21 0,-21-22 15,21 1-15,-21 0 0,0 0 16,21 0-16,0 0 0,-21-1 0,22 1 16,-22 0-16,21 0 0,0 21 15,-21-21-15,21 21 16,0 0-16,0 0 15,-21 21-15,0 0 0,0 0 16,22 0-16,-22 1 16,21-1-16,-21 0 0,0 0 0,0 0 15,21 0-15,0 1 16,-21-1-16,21-21 0,0 0 16,1 21-16,-1-21 15,0 0-15,0 0 0,0 0 0,0 0 16,1 0-16,-1 0 0,0 0 31,-21-21-31,0 0 16,0-1 171,0 1-46,0 0-110,21 0-15,-21 0-1,21 21-15,-21-21 0,21-1 16,-21 1-16,22 0 0,-22 0 16,21 21-16,-21-21 0,0 0 0,0-1 15,0 1-15,0 0 16,0 0-16,-21 0 0,-1 21 0,1 0 15,21-21-15,-21 21 0,0 0 0,0 0 16,0 0-16,-1 21 0,1 0 0,21 0 16,-21 0-16,0 0 15,21 1-15,-21-1 0,21 21 0,0-21 16,0 0-16,0 22 0,0-22 0,0 0 16,0 0-16,0 0 0,0 1 0,0-1 15,0 0-15,21-21 0,0 0 16,-21 21-16,21-21 0,0 0 0,1 0 15,-1 0-15,0-21 0,0 21 16,0-21-16,0 0 0,1-1 0,-1 22 16,-21-42-16,21 21 0,0 0 15,-21 0-15,0-22 0,0 22 0,0-21 16,21-1-16,-21 1 0,0 21 0,0-21 16,0-1-16,0 1 0,0 0 15,0 20-15,-21-20 0,21 21 16,0 0-16,0 0 0,0-1 0,-21 1 15,0 21-15,0 21 16,21 1-16,0-1 0,0 0 16,0 0-16,0 21 0,0 1 15,0-1-15,0 0 0,0 1 0,0-1 16,0 0-16,0 1 0,0-1 0,0-21 16,0 22-16,0-1 0,0-21 0,21 0 15,-21 0-15,21 1 0,0-1 16,0-21-16,0 0 0,1 0 0,-1 0 15,0 0-15,21 0 0,-21 0 0,1 0 16,-1-21-16,0-1 0,0 1 16,0 0-16,0 0 0,1 0 0,-1 0 15,0-1-15,-21 1 0,21 0 16,-21 0-16,0 0 0,0 0 0,0-1 16,0 44 15,0-1-16,0 0-15,0 0 0,0 0 0,0 0 16,0 1-16,0-1 0,0 0 0,0 0 16,0 0-16,21 0 0,0 1 15,1-22-15,-1 21 0,0-21 0,0 21 16,0-21-16,0 0 0,1 0 16,-1 0-16,0 0 0,0 0 0,21 0 15,-20 0-15,-1-21 0,0 0 0,0 21 16,0-22-16,0 22 0,1-21 0,-1 0 15,0 21-15,-21-21 0,0 0 16,0 0-16,21-1 0,-21 1 0,0 0 16,0-21-16,0 21 0,0-1 0,0 1 15,0 0-15,0 0 0,-21 21 16,0 0 0,0 0-16,-1 21 15,1 0-15,21 0 0,0 22 16,-21-22-16,21 0 0,-21 0 0,21 22 15,0-22-15,0 0 0,0 0 16,0 0-16,0 0 0,0 1 16,21-22-1,0 0-15,0 0 16,1-22-16,-22 1 16,21 0-16,0 0 15,-21 0-15,21 0 0,-21-22 0,21 22 16,-21 0-16,0 0 0,0 0 15,21 21-15,1 21 16,-22 0 0,0 0-16,0 0 15,0 22-15,21-22 0,-21 0 0,21 0 16,-21 0-16,21 0 0,0 1 0,0-1 16,1 0-16,-1-21 0,0 0 15,0 0-15,21 0 0,-20 0 16,-1 0-16,0 0 0,21-21 0,-21 0 15,1 21-15,-1-22 0,0 1 0,0 0 16,0 0-16,-21-21 0,0 20 0,0 1 16,0-21-16,0 21 0,0-22 15,0 1-15,0 21 0,-21-21 0</inkml:trace>
  <inkml:trace contextRef="#ctx0" brushRef="#br1" timeOffset="25388.45">6519 6964 0,'0'0'0,"-42"0"0,21 0 16,0 0-16,-1 0 0,1 0 0,0 0 16,0 0-16,0 0 0,0 0 15,21 21 48,0 0-48,0 0-15,0 22 0</inkml:trace>
  <inkml:trace contextRef="#ctx0" brushRef="#br1" timeOffset="26253.95">4805 8573 0,'0'-22'15,"-21"22"1,-1 0-16,1 0 0,0 0 15,0 0-15,0 0 16,0 22-16,21-1 0,0 0 0,-22 21 16,22-21-16,-21 22 0,21-1 0,0 0 15,0 1-15,0-1 0,0 0 16,0-20-16,0 20 0,21-21 0,1 0 16,-1 0-16,0 1 0,0-22 15,0 0-15,22 0 0,-1 0 0,-21 0 16,21 0-16,1 0 0,-1 0 0,0-22 15,1 1-15,-22 0 0,21 0 16,-21 0-16,22 0 0,-22-22 0,0 22 16,0 0-16,0 0 0,-21-22 0,0 22 15,0 0-15,0 0 16,0 0-16,-21 21 16,21 21-16,-21 0 15,0 0-15,21 0 0,0 1 16,0 20-16,0-21 0,0 21 0,0-20 15,0-1-15,0 21 0,0-21 16,0 0-16,0 1 0,21-1 16,0-21-16,0 0 15,1 0-15,20 0 0,-21 0 0,0 0 16,0-21-16,1-1 0,20 1 0,-42 0 16,21 21-16,0-21 0,0-21 0,-21 20 15,0 1-15,0 0 0,0 0 16,0 0-16,-21-22 0,0 22 0,0 0 15,0 0-15,0 0 0,-1 21 0,1 0 16,-21 0-16,21 0 0,0 0 0,-1 21 16,1-21-16,0 21 0,21 0 15,-21 0-15,0 1 0,21-1 16,-21 0-16,21 0 0,0 0 0,0 0 16,21 1-16,21-22 15,-21 0-15,0 0 0,22-22 16,-22 1-16,21 0 0,1 0 0,-1 0 15</inkml:trace>
  <inkml:trace contextRef="#ctx0" brushRef="#br1" timeOffset="26811.56">5757 8551 0,'0'0'15,"0"-21"-15,0 0 0,0-21 0,0 21 0,0-1 16,0 1-16,0 0 0,-21 21 16,0 0-16,0 21 15,21 0-15,-21 22 16,21-22-16,0 21 0,0-21 0,0 22 15,0-1-15,0 0 0,0 1 0,0-1 16,0 22-16,0-22 0,0-21 16,0 21-16,0 1 0,21-22 0,-21 0 15,21 21-15,-21-20 0,21-22 16,0 0-16,0 0 0,1 0 16,-1 0-16,0 0 0,-21-22 15,21 1-15,0 0 0,0 0 0,1-21 16,-1 20-16,0 1 0,-21-21 0,21 21 15,-21 0-15,21-22 0,-21 22 0,0 0 16,0 0 0,-21 42-1,21 0-15,-21 0 16,0 0-16,21 1 0,0-1 0,0 0 16,0 0-16,0 0 0,0 0 15,0 1-15,0-1 0,0 0 0,0 0 16,21-21-16,0 0 0,0 21 0,0-21 15,1 0-15,-1 0 0,0 0 0,0 0 16,0-21-16,0 0 0,1 21 16,-22-21-16,21 0 0,-21-1 0,0 1 15,0 0-15,0 0 0,0 0 0,0 0 16,0-1-16,-21 1 0,-1 0 16,1 0-16,0 21 0,0-21 15,-21 21-15,20 0 0,1 0 0,0 0 16,0 0-16,0 0 0,0 21 0,21 0 15,0 0-15,0 0 16,0 1-16,21-22 16,0 0-16,0 0 0,21 0 0,-20 0 15,-1 0-15,0 0 0,0 0 0</inkml:trace>
  <inkml:trace contextRef="#ctx0" brushRef="#br1" timeOffset="27152.36">6265 8721 0,'0'0'0,"0"-21"0,0-1 15,0 1-15,0 0 16,21 21-16,1 0 16,-1 0-16,0 0 15,0 21-15,0 0 0,0-21 16,1 43-16,-1-22 0,-21 0 0,21 21 16,-21-20-16,21-1 0,-21 21 0,0-21 15,0 0-15,0 22 0,0-22 0,0 0 16,0 0-16,0-42 47,0 0-47,0 0 0,0 0 15,0-1-15,0-20 0,0 21 0,0-21 16,0-1-16,0 22 0,21 0 16,-21-21-16,0 20 0,21 1 0,-21 0 15,0 0-15,22 21 0,-1 0 16,0 0-16,0 0 0,0 0 15,0 0-15,1 0 16,-1 0-16,0 0 0</inkml:trace>
  <inkml:trace contextRef="#ctx0" brushRef="#br1" timeOffset="27392.23">6985 8615 0,'-21'0'31,"0"0"-16,-1 0-15,1 21 16,0 0-16,21 0 0,-21 1 0,21-1 16,-21 0-16,21 21 0,-21-21 15,21 1-15,0 20 0,0-21 0,0 0 16,0 0-16,0 1 0,0-1 0,0 0 16,21 0-16,0-21 0,0 0 0,0 21 15,0-21-15,1 0 0,20 0 16,-21 0-16,0-21 0,0 21 15,1-21-15,-1 0 0,0 0 0,21-1 16</inkml:trace>
  <inkml:trace contextRef="#ctx0" brushRef="#br1" timeOffset="27608.1">7281 8594 0,'0'0'0,"0"-21"0,0-1 0,0 1 16,21 0-16,-21 0 0,22 21 15,-1 0-15,0 0 0,0 0 16,0 21-16,-21 0 0,21 0 15,1 1-15,-1-1 0,0 0 0,-21 21 16,0-21-16,0 22 16,0-22-16,0 21 0,0 1 0,0-22 15,-21 21-15,21-21 0,-21 22 0,-1-22 16,1 21-16,0-21 0,0 0 0,0 1 16,0-1-16,-1-21 0,1 0 0,0 0 15</inkml:trace>
  <inkml:trace contextRef="#ctx0" brushRef="#br1" timeOffset="28452.67">10731 7006 0,'0'0'0,"0"-21"0,0 0 15,0 0-15,0-22 0,0 22 16,0 0-16,0 0 0,0 0 0,0 0 15,0-1-15,0 44 32,0-1-32,0 21 0,0-21 15,0 22-15,0-1 0,22 0 16,-22 1-16,21 20 0,-21-21 0,21 22 16,-21-22-16,0 22 0,21-22 15,0 0-15,-21 1 0,21-1 0,1 0 16,-1-20-16,0-1 0,0 0 0,21 0 15,-20-21-15,-1 0 0,21 0 0,0 0 16,-20-21-16,20 0 0,0 0 0,1-1 16,-22 1-16,21-21 0,-21 21 0,22-22 15,-22 1-15,0-21 0,0 20 0,0-20 16,-21 20-16,0-20 0,0 21 16,0-22-16,0 22 0,0-22 0,0 22 15,0 0-15,0-1 0,0 22 16,0 0-16,0 0 0,0 0 0,0 42 31,-21-21-15,21 21-16,0 0 0,-21 0 0,21 0 15,0 1-15,0-1 0,0 0 16,0 0-16,21-21 0,0 21 0</inkml:trace>
  <inkml:trace contextRef="#ctx0" brushRef="#br1" timeOffset="28823.46">11790 6922 0,'0'0'0,"21"0"0,0-22 16,0 22-16,0-21 0,1 0 16,-22 0-16,21 21 0,-21-21 15,-21 21 1,21 21 0,-22-21-16,1 21 0,0 0 0,0 0 15,-21 1-15,20-1 0,22 0 0,-21 0 16,21 0-16,-21 0 0,21 1 0,0 20 15,0-21-15,21 0 0,0 0 16,1 1-16,-1-1 0,0-21 0,21 21 16,-21 0-16,22-21 0,-22 21 15,21 0-15,1-21 0,-22 22 0,0-1 16,0-21-16,0 21 0,-21 0 16,21-21-16,-21 21 0,0 0 0,-21 1 15,-21-22-15,21 0 0,-22 21 16,1-21-16,0 0 0,21 0 0,-22 0 15,1 0-15,0 0 0,20 0 0,-20 0 16,21 0-16,0 0 0,0 0 31</inkml:trace>
  <inkml:trace contextRef="#ctx0" brushRef="#br1" timeOffset="29600.54">10922 8213 0,'0'0'0,"21"-21"0,21-43 15,-42 43-15,0 0 16,-21 21-16,0 0 15,0 21-15,0 0 0,0 21 0,-1-20 16,1 20-16,21 0 0,-21 1 0,21 20 16,-21-21-16,21 1 0,0-1 15,0 0-15,0 1 0,0-22 16,0 21-16,0-21 0,0 22 0,21-22 0,0 0 16,-21 0-16,43-21 0,-22 0 15,0 0-15,21 0 0,-21 0 0,22 0 16,-1-21-16,0 0 0,-20 0 0,20 0 15,0-1-15,1 1 0,-22 0 0,21 0 16,-21 0-16,0 0 0,1-22 16,-1 22-16,-21 0 0,0 0 0,0 0 15,0-1-15,-21 44 32,-1-22-32,1 21 15,21 0-15,0 0 0,-21 0 16,21 22-16,0-22 0,0 0 0,0 0 15,0 0-15,0 0 0,0 1 16,0-1-16,21-21 0,0 21 0,1-21 16,-1 0-16,0 0 0,0 0 0,0 0 15,0 0-15,1 0 0,-1 0 0,0-21 16,0 21-16,0-21 0,0-1 0,-21 1 16,0 0-16,22 21 0,-22-21 0,0 0 15,0 0-15,0-1 0,-22 1 16,1 0-16,0 0 0,0 0 0,0 0 15,-22 21-15,22 0 0,0 0 0,-21 0 16,21 0-16,-1 0 0,1 0 16,0 0-16,21 21 15,0 0-15,21-21 16,0 0-16,1 0 0,20 0 16,-21 0-16,21-21 0,-20 0 15,20 21-15</inkml:trace>
  <inkml:trace contextRef="#ctx0" brushRef="#br1" timeOffset="29848.4">11896 8149 0,'0'0'0,"21"-21"0,-21 0 0,0-21 16,0 20-16,0 1 0,0 0 0,0 0 15,-21 42 1,-1-21-16,22 42 16,-21-20-16,21 20 0,0 0 15,0 1-15,0-1 0,0 0 0,0 22 16,0-22-16,0 0 0,0 1 0,0-1 15,0 0-15,0 1 0,-21-1 0,21-21 16,0 22-16,-21-1 0,21-21 0,0 0 16,0 0-16,0 1 0,21-22 31,0-22-31,0 1 0,1 0 16,-1 0-16,0 0 0,21-22 0,-21 22 15</inkml:trace>
  <inkml:trace contextRef="#ctx0" brushRef="#br1" timeOffset="30166.22">12128 8488 0,'0'0'15,"0"-21"-15,22 0 0,-22-1 0,0 1 16,-22 42 0,1-21-16,0 22 15,0-1-15,0 0 0,21 0 16,0 0-16,-21 0 0,21 1 0,0-1 16,0 21-16,0-21 0,0 0 15,0 1-15,21-1 0,0-21 16,0 21-16,0-21 0,0 0 0,1 0 15,20 0-15,-21-21 0,0 0 0,0 21 16,1-22-16,-1 1 0,0 21 0,-21-21 16,0 0-16,0 0 15,0 0-15,0-1 0,0 1 0,-21 0 16,0 0-16,-1 0 0,1 21 16,-21 0-16,21 0 0,0 0 0,-1 0 15,1 0-15,0 0 0,0 0 16,21 21-16,0 0 15,21-21 1,0 0-16,0 0 0,1 0 16,-1 0-16</inkml:trace>
  <inkml:trace contextRef="#ctx0" brushRef="#br1" timeOffset="30488.54">12382 8467 0,'0'0'0,"0"-21"15,0-1-15,22 22 31,-1 0-31,0 0 16,0 22-16,-21-1 16,21 0-16,-21 0 0,21 0 15,-21 0-15,0 1 0,0-1 0,0 0 16,0 0-16,0 0 0,0 0 16,0 1-16,0-44 46,0 1-46,22 0 0,-22 0 16,21 0-16,-21 0 0,0-22 16,0 22-16,21 0 0,-21 0 0,21-22 15,-21 22-15,0 0 0,21 0 16,-21 0-16,21 21 0,1 0 16,-1 0-1,0 0 1</inkml:trace>
  <inkml:trace contextRef="#ctx0" brushRef="#br1" timeOffset="30752.39">13060 8340 0,'0'0'0,"0"-21"0,-21 21 31,-1 0-31,1 0 0,0 21 16,0-21-16,21 21 0,-21 0 0,0 0 15,21 0-15,0 1 0,-22-1 0,22 21 16,-21-21-16,21 0 0,0 1 16,0-1-16,0 0 0,0 0 0,0 0 15,0 0-15,0 1 0,0-1 16,0 0-16,21-21 0,1 0 16,-1 0-16,0 0 0,0 0 15,0 0-15,0-21 0,1 0 0,-1 21 16,0-22-16,0 1 0,21 0 0,-20 0 15</inkml:trace>
  <inkml:trace contextRef="#ctx0" brushRef="#br1" timeOffset="30968.54">13525 8213 0,'0'0'16,"22"0"-16,-1 0 16,-21 21-16,0 0 15,0 0-15,21 0 0,0 1 16,-21 20-16,0-21 0,0 0 0,21 0 15,-21 22-15,0-22 0,0 0 0,0 0 16,0 22-16,0-22 0,-21 0 0,21 0 16,-21 0-16,0 0 0,-22-21 0,22 22 15,0-1-15,0 0 0,0-21 16,0 0-16,-1 0 0,1 0 0,0 0 16,21-21-16</inkml:trace>
  <inkml:trace contextRef="#ctx0" brushRef="#br1" timeOffset="31820.59">17208 6075 0,'0'0'0,"22"-21"0,-1 21 0,0-21 16,-21-1-16,21 1 0,0 0 15,-21 0-15,-21 21 16,0 0-16,0 0 16,-22 21-16,22 0 0,-21 22 0,0-1 15,20 0-15,-20 1 0,21-1 16,0 21-16,0 1 0,-1-22 0,22 22 15,0-1-15,0-20 0,0-1 16,0 0-16,0-21 0,22 22 0,-1-22 16,0 0-16,0-21 0,21 0 0,1 0 15,-22 0-15,21 0 0,1 0 0,-1-21 16,0 0-16,1 0 0,-22-1 16,0-20-16,0 21 0,0 0 0,-21-22 15,0 22-15,0 0 0,-21-21 0,0 21 16,0-1-16,0 1 0,-1 0 0,1 21 15,-21 0-15,21 0 0,0 0 0,-1 21 16,22 0-16,0 22 0,0-22 16,0 21-16,0 1 0,0 20 15,22-21-15,-1 1 0,0 20 0,-21-20 16,21-1-16,0 0 0,0 1 16,-21 20-16,0-21 0,0 1 0,0-1 15,0 0-15,0 1 0,0-22 0,0 21 16,0-21-16,0 1 0,-21-1 0,0 0 15,0-21-15,21-21 16,0 0-16,0-1 16,0 1-16,0-21 0,0 21 15,0-22-15,21 1 0,0 0 0,0-1 16,1 1-16</inkml:trace>
  <inkml:trace contextRef="#ctx0" brushRef="#br1" timeOffset="32412.25">17653 6414 0,'0'0'0,"21"-22"0,-21 1 0,0 0 32,0 0 30,-21 21-31,21-21-31,-21 21 0,21-21 16,0 42 31,0 0-47,0 0 16,0 0-16,0 0 0,0 1 0,0-1 15,0 0-15,0 0 0,0 0 16,0 0-16,0-42 47,21 0-47,0 0 15,-21 0-15,0 0 0,21-1 16,-21 1-16,0 0 16,0 0-16,0 0 0,0 0 0,0-1 15,0 1-15,-21 21 16,0 0-1,0 21 1,21 1-16,0-1 16,0 21-16,0-21 0,0 0 0,-21 1 15,21 20-15,0-21 0,0 0 0,-22 0 16,22 22-16,0-22 0,0 0 0,0 0 16,0 0-16,0 1 0,0-1 15,0 0-15,0 0 0,0 0 16,0 0-16,0 1 15,22-22-15,-1 0 0,0 0 16,0 0-16,0 0 0,0 0 0,1-22 16,20 1-16</inkml:trace>
  <inkml:trace contextRef="#ctx0" brushRef="#br1" timeOffset="32788.57">18013 6308 0,'-21'0'15,"42"0"-15,-42 21 32,21 0-17,21 0-15,-21 0 0,0 22 0,21-22 16,-21 21-16,21-21 0,-21 22 0,0-22 16,0 21-16,0-21 0,0 1 0,0 20 15,0-21-15,0 0 0,0 0 0,0 1 16,0-1-16,0-42 31,0-1-15,0 1-16,21 0 0,-21 0 15,21-21-15,-21-1 0,0 22 0,0-21 0,22-1 16,-1 1-16,-21 0 0,21-1 0,-21 22 16,21-21-16,0 42 0,-21-21 15,21 0-15,1 21 0,-1 0 16,0 0-16,0 21 15,-21 0-15,21 0 16,0 0-16,-21 0 0,22-21 16,-22 22-16</inkml:trace>
  <inkml:trace contextRef="#ctx0" brushRef="#br1" timeOffset="33364.22">18415 6456 0,'21'0'0,"0"0"15,-21-21-15,0 42 31,0 0-15,0 0-16,0 0 16,0 1-16,0-1 0,0 0 0,0 0 15,0 0-15,0 0 0,0 1 0,0-1 16,0 0-16,0 0 0,0-42 47,0 0-47,21 0 15,1-1-15,-22 1 0,21 0 16,-21 0-16,21 0 0,0-22 0,-21 22 0,21 0 16,-21 0-16,21 0 0,1 21 15,-22-21-15,21 21 16,0 0-16,-21 21 0,0 0 16,0 0-16,0 0 0,0 0 15,0 1-15,0-1 0,0 21 0,0-21 16,0 0-16,0 1 0,0-1 15,21 0-15,-21 0 16,21-21 0,0 0-16,-21-21 15,22 0-15,-1 21 0,-21-21 0,21-1 16,0 1-16,-21 0 0,21 0 0,-21 0 16,21 0-16,-21-1 15,22 1-15,-1 21 16,-21 21-1,0 1-15,0-1 16,0 0-16,0 0 0,0 0 16,0 0-16,0 1 0,0-1 15,0 0-15,21-21 0,0 21 0,0-21 16,0 0-16,1 0 16,-1 0-16,0 0 0,21 0 15,-21 0-15,22 0 0,-22 0 0,21-21 0,-21 21 16</inkml:trace>
  <inkml:trace contextRef="#ctx0" brushRef="#br1" timeOffset="34124.15">19389 6541 0,'0'0'0,"0"-22"0,0 1 0,0-21 16,0 21-16,0 0 0,0-1 15,0 1-15,-22 0 0,1 21 16,0 0-16,0 0 0,0 21 16,0 0-16,-1 1 0,22-1 15,-21 0-15,0 21 0,0-21 0,21 1 16,0 20-16,-21-21 0,21 0 0,0 22 15,0-22-15,0 0 16,0 0-16,0 0 0,21-21 16,0 0-16,0 0 15,0 0-15,1-21 0,-1 0 16,0 21-16,-21-21 0,21 0 0,0-1 16,-21 1-16,0 0 0,0 0 0,21 0 15,-21 0-15,0-1 0,0 1 16,0 0-16,0 0 0,0 42 31,-21 0-31,21 22 16,0-22-16,0 0 0,0 0 15,0 0-15,0 0 0,0 1 0,0-1 0,0 0 16,0 0-16,0 0 16,21-21-16,1 21 0,-1-21 0,0 0 15,0 0-15,0 0 0,0 0 0,1 0 16,-1 0-16,0-21 0,0 0 0,0 21 15,0-21-15,1 0 0,-1 0 0,0-1 16,-21 1-16,0 0 0,21-21 16,-21 21-16,0-1 0,0 1 15,0 0-15,0 42 16,0 0-16,0 1 16,0-1-16,0 0 0,0 21 15,0-21-15,0 1 0,-21-1 16,21 0-16,0 0 0,-21 0 15,21 0-15,0 1 0,0-1 16,0-42 15,0-1-31,0 1 0,0 0 16,0 0-16,0 0 0,0-22 16,21 22-16,-21-21 0,21 0 0,0 20 15,0-20-15,1 0 0,-1 21 0,0-1 16,0 1-16,21 21 0,-20 0 15,-1 0-15,0 0 0,0 0 0,-21 21 0,21 22 16,0-22-16,-21 21 0,0-21 16,0 22-16,0-1 0,0 0 15,0-20-15,0 20 0,0 0 0,-21-21 16,21 1-16,-21-1 0,0 0 0,21 0 16,0 0-16,-21 0 15,0-21 1,21-21-16</inkml:trace>
  <inkml:trace contextRef="#ctx0" brushRef="#br1" timeOffset="34960.18">17145 7938 0,'0'0'0,"0"-22"0,0 1 0,0 0 0,0 0 15,0 0-15,0 0 0,-21 21 16,0 0-16,-1 0 16,22 21-16,-21 0 0,0 0 0,0 21 15,0 1-15,21-1 0,0 0 0,-21 1 16,-1 20-16,22-20 0,0-1 15,0 21-15,-21-20 0,21-1 0,0-21 16,0 22-16,0-22 0,0 21 16,21-42-16,-21 21 0,22 0 0,20-21 15,-21 0-15,0 0 0,22 0 0,-1 0 16,0-21-16,1 0 0,-1 21 0,0-21 16,1-21-16,-1 20 0,0 1 0,1 0 15,-1-21-15,-21 21 0,21-22 0,-20 22 16,-22-21-16,0 21 0,21-22 0,-21 22 15,0 0-15,0 0 0,0 0 16,0-1-16,-21 22 0,-1 22 16,1-1-16,21 0 0,-21 0 15,21 0-15,-21 0 0,21 22 0,-21-22 16,21 21-16,0 1 0,0-22 16,-21 21-16,21-21 0,0 22 0,0-22 15,0 21-15,0-21 0,0 0 0,21 1 16,0-1-16,0-21 0,0 0 15,22 0-15,-22 0 0,0 0 16,21 0-16,-21 0 0,1-21 0,-1-1 16,0 22-16,0-21 0,0 0 0,0 0 15,1 0-15,-22-22 0,0 22 0,0 0 16,0-21-16,0 21 0,0-22 0,0 22 16,0 0-16,-22-21 0,1 42 0,0-22 15,0 22-15,0 0 0,0 0 0,-1 0 16,-20 0-16,21 0 15,0 22-15,-22-1 0,22 0 0,0 0 16,0 0-16,0 0 0,0 1 0,21-1 16,0 0-16,0 0 0,0 0 15,21-21-15,21 0 16,-21 0-16,0 0 0,22 0 0,-1 0 16,0-21-16</inkml:trace>
  <inkml:trace contextRef="#ctx0" brushRef="#br1" timeOffset="35217.04">18309 8043 0,'0'0'0,"21"-42"0,-21 0 0,0 21 16,0-22-16,0 22 0,0 0 0,0 0 15,0 0-15,-21 21 0,0 0 0,0 0 16,0 21-16,-1 0 0,1 21 16,21-21-16,0 22 0,-21-1 0,21 0 15,-21 1-15,21 20 0,0-20 0,0-1 16,0 0-16,0 1 0,0-1 0,-21 0 15,21 1-15,0-1 0,-21-21 16,21 21-16,0-20 0,0-1 0,0 0 16,0 0-16,0 0 0,21-21 15,0 0 1,0 0-16,0-21 0,0 21 0,1-21 16,20 0-16,-21 0 0,21-1 0</inkml:trace>
  <inkml:trace contextRef="#ctx0" brushRef="#br1" timeOffset="35564.74">18542 8340 0,'0'0'15,"0"-21"-15,21-1 0,-42 22 32,0 0-32,0 0 0,-1 22 15,1-1-15,0 0 0,0 0 0,0 0 16,0 0-16,21 1 0,0-1 0,0 0 16,0 0-16,0 0 0,0 0 15,0 1-15,21-22 0,0 21 16,0-21-16,0 0 0,22 0 15,-22 0-15,0 0 0,21 0 0,-21 0 16,22-21-16,-22-1 0,0 22 16,0-21-16,0 0 0,1 0 0,-22 0 15,0 0-15,0-1 0,0 1 16,0-21-16,0 21 0,-22 21 0,1-21 16,0-1-16,-21 1 0,21 21 0,-1 0 15,1 0-15,-21 0 0,21 0 0,0 0 16,-1 21-16,1 1 0,21-1 15,0 0-15,0 0 0,0 0 16,0 0-16,21-21 16,1 22-16,-1-22 0,21 0 0,-21 0 15,22 0-15,-22 0 0,21 0 0,-21 0 16</inkml:trace>
  <inkml:trace contextRef="#ctx0" brushRef="#br1" timeOffset="35892.55">18902 8382 0,'0'0'0,"0"-21"0,0 0 16,0 0-16,21-1 0,-21 1 15,21 0-15,-21 0 0,21 0 0,0 0 16,1 21-16,-1 0 16,0 21-16,0 0 15,-21 0-15,0 0 0,21 0 16,-21 1-16,0 20 0,0-21 16,0 0-16,21 22 0,-21-22 0,0 0 15,0 0-15,0 0 0,0 0 16,0 1-16,0-1 0,0-42 47,0-1-47,0 1 0,0 0 15,0 0-15,22 0 0,-22-22 0,21 22 16,0-21-16,-21 21 0,0 0 0,21-1 16,0 1-16,-21 0 0,0 0 0,0 0 15,21 21-15,-21-21 0,22 21 16,-1 0-1,0 0-15,0 0 16</inkml:trace>
  <inkml:trace contextRef="#ctx0" brushRef="#br1" timeOffset="36144.41">19643 8170 0,'-22'0'16,"1"0"-16,0 0 15,0 0-15,0 0 0,21 22 16,-21-1-16,-1 0 0,1 0 0,0 0 16,21 22-16,-21-22 0,0 21 0,0-21 15,21 0-15,0 22 0,0-22 16,0 0-16,0 0 0,0 0 0,0 1 16,0-1-16,0 0 0,0 0 0,21-21 15,0 0-15,0 0 0,0 0 0,0 0 16,1 0-16,-1 0 0,21 0 0,-21-21 15,0 21-15,1-21 0,20 0 0,-21 21 16</inkml:trace>
  <inkml:trace contextRef="#ctx0" brushRef="#br1" timeOffset="36372.28">19960 8107 0,'0'0'0,"0"-21"0,21 0 15,0 21-15,1 0 0,-1 0 16,0 21-16,-21 0 15,21 0-15,0 21 0,-21-20 0,0 20 16,21-21-16,-21 21 0,0 1 0,0-22 16,0 21-16,0 1 0,0-22 0,0 0 15,0 21-15,-21-21 0,0 1 0,0-1 16,0 0-16,0 0 0,-1 0 0,1 0 16,-21-21-16,21 22 0,0-22 0,-22 0 15,22 21-15,0 0 0,-21-21 0,20 0 16,-20 21-16,0-21 0</inkml:trace>
  <inkml:trace contextRef="#ctx0" brushRef="#br1" timeOffset="37755.72">677 11832 0,'0'0'0,"0"-42"0,21 0 15,1-128 1,-22 128-16,0 21 0,0-22 16,0 22-16,0 0 0,21 21 15,-21 42 1,0-20-16,0 20 0,0 0 0,0 1 16,0 20-16,0-21 0,-21 22 15,-1-1-15,1 1 0,-21-22 16,21 22-16,0-22 0,-22 0 0,22 1 15,0-1-15,21-21 0,0 0 16,-21 1-16,21-44 31,0 1-31,21-21 0,0 21 16,0 0-16,0-1 0,1 1 16,20 0-16,-21 21 0,21-21 0,-20 0 15,20 21-15,-21 0 0,21-21 16,-20 21-16,20 0 0,-21 0 15,0-22-15,0 22 0,1 0 0,-1-21 0,0 21 16,-21-21-16,0 0 16,21 0-16,-21 0 15,0-1-15,0 1 0,0 0 16,0 0-16,0 0 0,-21 0 16,21-1-16,-21 22 15,0 0-15,21 22 16,-22-1-16,22 0 0,0 0 0,0 0 15,-21 22-15,21-1 0,0 0 16,0 1-16,0-1 0,-21 0 0,21 1 16,0-1-16,0 0 0,0 1 0,0-22 15,0 21-15,0-21 16,0 0-16,0 1 0,0-1 16,0-42 15,0-1-31,21 1 0,0 0 0,1 0 15,-1-21-15</inkml:trace>
  <inkml:trace contextRef="#ctx0" brushRef="#br1" timeOffset="38007.86">1736 11896 0,'21'0'15,"-21"21"1,21-21-16,-21-21 15,0 0 1,0-1 0,-21 1-16,0 21 15,-1 0-15,1 0 16,0 0-16,21 21 16,21-42 30</inkml:trace>
  <inkml:trace contextRef="#ctx0" brushRef="#br1" timeOffset="39297.04">3768 7684 0,'0'21'16,"0"0"-16,0 0 16,0 0-1,0 0-15,-22-21 0,1 22 0,0-1 16,-21-21-16,21 21 0,-1-21 0,-20 21 16,21 0-16,0-21 0,-22 0 15,22 21-15,-21-21 0,0 0 0,20 0 16,-20 0-16,21 0 0,-21 0 0,-1-21 15,22 0-15,-21 0 0,-1 0 16,22 0-16,-21-1 0,0-20 16,-1 0-16,22-1 0,-21-20 0,-1 21 15,22-43-15,-21 21 0,21 1 0,0-22 16,-1 1-16,1 20 0,0-21 16,21-20-16,0 20 0,0-21 0,0 21 15,0-20-15,0-1 0,0 0 16,21 0-16,0 0 0,1 0 0,-1-21 15,21 22-15,0-22 0,22 21 0,-22-21 16,22 0-16,-1 0 0,22 0 16,0 0-16,20 21 0,1-21 0,0 0 15,21 21-15,0-21 0,-21 21 0,42 0 16,0 1-16,0-1 0,1 0 16,20 0-16,-21 21 0,21-20 15,1 20-15,-1 0 0,0 1 0,1-1 16,-22 21-16,21-20 0,-21 20 0,1 1 15,20 20-15,-21-20 0,-21-1 0,0 22 16,0 0-16,-21-1 0,0 1 16,-22 21-16,1-21 0,0 20 0,-43 1 15,22 0-15,-43 21 0,21-21 0,-21 21 16,-21-21 0,-21 0 62,21-1-63,-21 22 1,0-21-16,21 0 16,-21 21-16,-1-21 0,1 21 15,0-21-15,0 21 0,0-21 0,0 21 16,-1 0-16,1-22 0,0 22 15,0 0-15,0 0 0,0 0 16,21-21-16,-22 21 16,22 21-1,22 1 1,-1-22-16,21 0 0,-21 21 16,22-21-16,-1 0 0,0 0 0,1 0 15,-1 21-15,21-21 0,-20 0 0,20 0 16,-20 0-16,-1 0 0,21 0 0,-41 0 15,20 0-15,0 0 0,-21 0 16,1 0-16,-1 0 0,-21 21 16,0 0-16,-21 0 15,-22 22-15,22-22 0,0 0 16,-21 21-16,20 1 0,-20-1 16,0 0-16,-1 1 0,22-1 0,-21-21 15,0 22-15,20-1 0,-20-21 0,21 21 16,0-20-16,0-1 0,-1 0 0,1 21 15,0-42-15,21 21 0,0 1 16,0-1-16,0 0 0,0 0 16</inkml:trace>
  <inkml:trace contextRef="#ctx0" brushRef="#br1" timeOffset="40332.11">11155 10520 0,'0'0'0,"0"-21"0,0 0 0,0-1 16,0 1-16,0 0 0,0 0 15,0 42 1,0 0-1,-21 22-15,21-22 0,0 21 16,-22 22-16,22-22 0,0 21 0,0-20 16,0 20-16,0 1 0,0-1 0,0 1 15,-21 20-15,21-20 0,-21-1 16,21 22-16,0-21 0,0-1 0,-21 1 16,21-1-16,-21-21 0,21 1 0,0-1 15,-21 0-15,21 1 0,0-22 16,0 0-16,0 0 0,0 0 0,0-42 47,0 0-47,0 0 0,0-21 15,0 20-15,0 1 0,0-21 0,0 0 16,0-1-16,21 1 0,0 0 16</inkml:trace>
  <inkml:trace contextRef="#ctx0" brushRef="#br1" timeOffset="41255.76">11303 10266 0,'0'0'0,"0"-42"16,-21 42-16,21-22 16,21 22 15,0 0-31,0 0 0,0 0 0,1 0 15,20 0-15,0 0 0,1 0 0,-1 0 16,21 0-16,1 0 0,-1 0 16,22 0-16,0 0 0,21-21 0,-1 21 15,1 0-15,21 0 0,0 0 16,0-21-16,21 21 0,1 0 0,20-21 16,-21 21-16,0 0 0,0-21 0,22 21 15,-22-21-15,0 21 0,0-22 0,-21 22 16,0-21-16,0 21 0,0 0 0,-21-21 15,0 21-15,0 0 0,-22-21 16,1 21-16,0 0 0,-22 0 0,1 0 16,-22-21-16,0 21 0,-20 0 0,20 0 15,-21 0-15,0 0 0,0 21 16,-21 0 0,0 0-16,0 0 0,0 22 15,0-22-15,0 0 0,0 0 16,0 22-16,0-1 0,0 0 0,0 1 15,0-1-15,0 0 0,0 22 0,0-22 16,0 22-16,0-22 0,0 21 0,0 1 16,0-22-16,0 22 0,0-1 0,0-20 15,0 20-15,0 1 0,22-1 0,-22 1 16,21-1-16,-21-21 0,0 22 16,21-22-16,-21 22 0,0-22 0,21 0 15,-21 1-15,0-1 0,0 0 16,0 1-16,0-1 0,0 0 0,0-20 15,0 20-15,0-21 0,0 21 0,0-20 16,0 20-16,0-21 0,-21 0 0,21 0 16,-21 1-16,21-1 0,-21-21 0,-1 21 15,22 0-15,-21-21 0,0 21 16,0-21-16,0 0 0,0 21 0,-22-21 16,22 0-16,-21 0 0,21 22 0,-22-22 15,1 0-15,-22 0 0,22 21 0,-21-21 16,-1 0-16,1 0 0,-22 0 0,0 0 15,1 0-15,-22 21 0,-21-21 0,21 0 16,-42 0-16,21 0 0,-21 0 16,-1 21-16,1-21 0,-21 0 15,21 0-15,0 0 0,-1 0 0,22 21 16,0-21-16,0 0 0,0 0 0,0 0 16,22 0-16,-1 0 0,0 0 0,21-21 15,1 21-15,-1-21 0,0 21 0,22-21 16,-1 21-16,1-21 0,20 21 0,1-22 15,0 22-15,21 0 0,-1-21 16,1 21-16,0 0 0,21-21 0,-21 0 16,21 0-16,0 0 15,0-1 17,0 1-32,0 0 15,0 0 1,0 0-16,0 0 0,0-1 15,0 1-15</inkml:trace>
  <inkml:trace contextRef="#ctx0" brushRef="#br1" timeOffset="41668.53">11324 10414 0,'0'0'0,"0"-21"0,0 0 15,0 0-15,-21 21 32,0 21-32,21 0 15,0 21-15,0-21 0,-21 22 0,21-1 16,0 22-16,0-22 0,0 21 0,0-20 15,0-1-15,0 0 0,0 1 0,0 20 16,0-20-16,0-1 0,0 0 0,0 1 16,0-1-16,0 0 0</inkml:trace>
  <inkml:trace contextRef="#ctx0" brushRef="#br1" timeOffset="42440.13">5313 14817 0,'0'0'0,"0"-43"0,-21 1 16,21 0-16,0 21 0,-22-1 0,22 1 0,0 0 16,-21 21-1,21 21 1,0 0-16,0 1 0,0 20 15,0 21-15,0 1 0,0-1 0,0 22 16,0 0-16,0 21 0,0-22 0,0 22 16,0-21-16,0 21 0,0-1 15,0-20-15,0 21 0,0 0 0,0 0 16,21-22-16,-21 1 0,0 0 0,0-1 16,0 1-16,0-22 0,0 1 15,0-1-15,0 1 0,0-1 0,0-20 16,0-1-16,0-21 0,0 0 0,0 1 15,0-1-15,0-42 32,0-22-32,0 22 0,0-21 0,0-1 15,-21 1-15,21-21 0,0-1 0,0 22 16</inkml:trace>
  <inkml:trace contextRef="#ctx0" brushRef="#br1" timeOffset="43164.72">5270 14817 0,'0'0'16,"0"-21"-16,0-1 0,22 1 16,-1 21-16,21-21 0,0 21 15,22-21-15,-1 0 0,22 21 16,-21-21-16,20 21 0,22-22 0,-21 22 15,21-21-15,-1 21 0,1 0 0,42 0 16,-21-21-16,22 21 0,-1 0 16,0 0-16,21 0 0,-21 0 0,22 0 15,-22 0-15,21-21 0,-21 21 16,1 0-16,-22 0 0,21 0 0,-21-21 16,0 21-16,-21 0 0,-1 0 15,-20 0-15,0 0 0,-22 0 0,1 0 16,-22 0-16,0 0 0,-20 0 0,-1 0 15,0 21-15,-21 0 0,0 0 16,0 0-16,0 22 0,0-22 0,0 21 16,0 1-16,0-22 0,0 21 0,0 0 15,0 1-15,0 20 0,0-20 0,0-1 16,0 21-16,0 1 0,0-22 16,0 22-16,0-1 0,0-20 0,0 20 15,0 1-15,0-22 0,0 21 16,0 1-16,0-1 0,0 1 0,0-1 15,21 1-15,-21-1 0,0-20 0,21 20 16,-21 1-16,0-1 0,0-20 16,0 20-16,0-21 0,0 22 0,0-22 15,0 1-15,0 20 0,0-21 0,0 1 16,0-1-16,0-21 0,-21 22 0,0-1 16,0-21-16,0 0 0,-22 0 15,1 1-15,0-1 0,-1 0 0,-20 0 16,-1-21-16,-20 21 0,-1-21 15,-21 0-15,21 0 0,-42 21 0,0-21 16,-21 0-16,0 0 0,-21 0 0,21 22 16,-22-22-16,1 0 0,0 0 15,20 0-15,1 0 0,0 0 0,21 0 16,0 0-16,21 0 0,0 21 0,22-21 16,-22 0-16,21 0 0,22 0 15,-22 0-15,43 0 0,-22 0 0,22 0 16,21 0-16,0 0 0,-1 0 0,22-21 15,22-1-15,-1 1 16,21 0-16,0 0 0,1-21 16,20 20-16</inkml:trace>
  <inkml:trace contextRef="#ctx0" brushRef="#br1" timeOffset="43720.14">11388 14584 0,'0'21'0,"0"21"0,0-20 16,0 41-16,0-21 0,0 22 15,21 21-15,-21-1 0,0 1 0,0 21 16,21-22-16,0 22 0,0-21 16,-21 21-16,21-22 0,-21 22 0,22-21 15,-22 21-15,0-22 0,0 22 0,0-21 16,0-22-16,0 22 0,0 0 0,0-22 15,0 1-15,0-1 0,0-20 16,-22-1-16,22 0 0,0 1 0,0-22 16,0 0-16,0-42 15,0 0 1,0-22-16,0 1 0,0 0 16,0-1-16,0-20 0,0 20 15</inkml:trace>
  <inkml:trace contextRef="#ctx0" brushRef="#br1" timeOffset="44453.09">11451 14669 0,'0'0'0,"0"-22"0,0 1 16,0 0-16,0 0 0,0 0 15,0 0-15,21 21 0,22-22 16,-1 1-16,0 21 0,22-21 0,20 21 15,1-21-15,21 21 0,0-21 0,21 21 16,0-21-16,0-1 0,0 22 0,21-21 16,21 0-16,-21 0 0,22 0 15,-1 0-15,0 21 0,1-22 0,-1 1 16,-21 0-16,22 21 0,-22-21 0,0 21 16,0 0-16,-21-21 0,21 21 15,-21-21-15,0 21 0,-21 0 0,0 0 16,0 0-16,-22 0 0,1 0 0,-21 0 15,-1 0-15,-21 0 0,1 0 16,-1 0-16,0 0 0,-20 21 0,-1 0 16,0 0-16,0 0 0,-21 22 15,0-22-15,0 21 0,0 22 0,0-22 16,0 0-16,0 22 0,0-1 0,0-20 16,0 20-16,0 1 0,0-22 0,0 21 15,0 1-15,-21-1 0,21 1 16,-21-1-16,0 1 0,21-1 0,0 1 15,0-1-15,-22 1 0,22-1 0,0 1 16,-21-1-16,21 1 0,0-22 0,0 22 16,0-1-16,0 1 0,0-22 0,0 0 15,0 22-15,0-22 16,0 1-16,-21-1 0,21 0 0,-21 1 16,21-22-16,-21 21 0,21-21 0,-21 0 15,-1 22-15,22-22 0,-21 0 0,0 0 16,0 0-16,0-21 0,-22 22 0,22-1 15,-21 0-15,0-21 0,-1 21 16,1-21-16,-22 21 0,1-21 0,-22 0 16,22 21-16,-43-21 0,21 0 0,-21 0 15,-21 0-15,-21 0 0,0 0 0,0 0 16,-21 0-16,-1 0 0,-20 0 16,-1 0-16,1 0 0,-1 0 0,22 0 15,-22 0-15,43 0 0,-21 0 16,21 0-16,21 0 0,0 0 0,21-21 15,0 21-15,21 0 0,1 0 0,20 0 16,22 0-16,0-21 0,-1 21 16,22 0-16,21-21 0,21 0 15,0 0-15,22 21 0,-1-22 16,0 1-16,22 0 0,-1-21 0</inkml:trace>
  <inkml:trace contextRef="#ctx0" brushRef="#br1" timeOffset="45014.53">19008 14055 0,'0'0'0,"21"0"0,0-21 0,0 21 16,-21 21-16,0 0 15,0 0-15,0 21 0,0 22 0,0-22 16,0 43-16,0-22 0,0 22 16,0-21-16,0 20 0,0 1 0,0 0 15,21-1-15,-21 1 0,0 0 16,0 20-16,0-20 0,0 0 0,0-1 15,0 1-15,0-21 0,0 20 0,-21 1 16,21-22-16,-21 22 0,0-21 16,21-1-16,0 1 0,0-22 0,-21 0 15,21 1-15,-22-1 0,22-21 0,0 0 16,0 0-16,-21 1 0,21-44 31,0 1-31,0 0 0,0 0 0,0-21 16,0-1-16,0 1 0,0-22 15,0 1-15,21-1 0</inkml:trace>
  <inkml:trace contextRef="#ctx0" brushRef="#br1" timeOffset="45823.9">19050 14330 0,'-21'-42'0,"42"84"0,-63-127 0,20 43 0,1 21 16,0 0-16,21-22 0,0 22 0,0 0 15,0 0-15,0 0 0,21 21 0,22-22 16,-1 1-16,0 0 0,43 0 16,0 21-16,-1-21 0,43 0 0,0 21 15,21-22-15,1 22 0,20 0 0,0-21 16,22 0-16,-22 21 0,22 0 16,-1 0-16,1 0 0,-22-21 15,21 21-15,-20 0 0,-1 0 0,-21 0 16,0 0-16,-21 0 0,0 0 0,0 0 15,0-21-15,-42 21 0,21 0 0,-21 0 16,-22 0-16,1 0 0,-1 0 16,-21 0-16,1 0 0,-1 0 0,0 0 15,1 0-15,-22 0 0,0 0 0,0 0 16,0 21-16,-21 0 0,22 0 16,-22 0-16,0 22 0,0-22 15,0 21-15,0 1 0,0-1 0,0 0 16,0 1-16,0 20 0,0 1 15,0-1-15,0 1 0,0-1 0,0 1 16,0 20-16,0-20 0,0 20 16,0-20-16,0 21 0,0-1 0,0 1 15,0 0-15,0 20 0,0-20 0,0 0 16,0-22-16,0 22 0,0 0 0,21-1 16,-21 1-16,0 0 0,0-1 0,0-20 15,0-1-15,0 1 0,0-1 16,0-20-16,0 20 0,-21-42 15,-1 22-15,1-22 0,0 21 0,-21-21 16,21-21-16,-22 21 0,22 1 0,-21-22 16,-1 0-16,1 0 0,0 0 0,-1 0 15,1 0-15,-21 0 0,-1 0 16,-21 0-16,1 0 0,-1 0 0,-21 0 16,0-22-16,1 1 0,-44 21 0,1-21 15,-21 0-15,0 21 0,-1-21 0,-20 0 16,-1 21-16,1-22 0,-1 22 15,1 0-15,20 0 0,1 0 0,0 0 16,21 0-16,-1 0 0,1-21 0,21 21 16,-21 0-16,42-21 0,-21 21 0,21-21 15,1 21-15,-1-21 0,0 21 16,21 0-16,22-21 0,-1 21 16,1 0-16,20 0 0,22-22 0,-21 22 15,63 0 1,0 0-16,0 0 0,22 0 15,-1 0-15,-21 0 0,22 0 0,-1 0 16,0 0-16,-21 0 0,22 0 16,-22 0-16,0 0 0,0 0 0,0-21 15,1 21-15,-22-21 0,0 0 16</inkml:trace>
  <inkml:trace contextRef="#ctx0" brushRef="#br0" timeOffset="51236.56">8318 14034 0,'0'0'0,"-21"0"0,-63 0 15,62 0-15,-20 0 16,0 0-16,21 0 0,-22 21 15,1 0-15,21-21 0,-22 21 0,22 0 16,-21-21-16,21 21 0,0 1 0,21-1 16,0 0-16,42 0 15,-21-21 1,0 0-16,22 0 0,-1 0 0,0 0 16,22-21-16,-1 0 0,1 0 0,-1-1 15,22-20-15,21 21 0,0-21 0,-1-1 16,22 1-16,22-22 0,-22 22 15,21-21-15,0-1 0,0 1 0,21-1 16,1 1-16,-22-22 0,21 21 0,-21 1 16,22-1-16,-1-20 0,-21-1 0,22 22 15,-43-22-15,21 21 0,-21 1 16,0-1-16,0 1 0,-21 21 0,-1-1 16,-20 1-16,0 0 0,-1-1 0,-20 22 15,-1 0-15,-20 0 0,-22 0 16,21-1-16,-21 1 0,1 0 0,-22 0 15,0 0 1,0 0 0,-22 21 15,1 0-15,0 21-16,0-21 0,0 21 15,0-21-15,-22 21 0,1-21 0,0 21 16,-1-21-16,1 21 0,0-21 0,-1 22 15,1-22-15,0 0 0,-1 21 16,1-21-16,21 0 0,-22 21 16,22-21-16,42-21 31,1 0-31,-1 21 16,21-22-16,-21 1 0,22 0 0,-1 0 15,0 0-15,1 21 0,-1-21 16,0-1-16,-21 22 0,22 0 0,-22 0 15,0 0-15,0 0 0,-21 22 0,0-1 16,0 0-16,21 21 0,-21 1 0,0-1 16,0 0-16,0 1 0,0-1 15,0 0-15,0 1 0,0-1 0,-21 0 16,0 1-16,21-22 0,0 21 16,-21-21-16,21 0 0,0 1 0,0-1 15,21-21 1</inkml:trace>
  <inkml:trace contextRef="#ctx0" brushRef="#br0" timeOffset="52036.77">13991 12446 0,'0'0'0,"0"-21"0,0 0 0,0-22 16,0 22-16,0 0 0,0-21 15,0 21-15,0-1 0,0 1 0,0 0 16,0 42 0,0 0-1,-21 1-15,0-1 16,0 0-16,21 0 0,0 0 16,-22-21-16,22 21 0,-21-21 15,21 22 1,0-44 15,0 1-15,0 42 31,-21-21-47,0 22 0,0-1 0,0 0 15,-1 0-15,1 0 0,0 22 0,0-22 16,-21 0-16,20 21 0,1-21 0,-21 22 15,0-1-15,20-21 0,-20 22 16,0-22-16,21 21 0,-1-21 0,1-21 16,0 21-16,42-21 31,0-21-31,1-21 0,-1 21 16,21 0-16,-21-22 0,0 22 0,22-21 15,-1-1-15,-21 1 0,22 0 16,-1-1-16,0 22 0,-21-21 0,22 0 15,-1 20-15,-21 1 0,0 0 16,1 21-16,-1 0 0,0 0 0,0 0 16,0 0-16,0 0 0,1 21 15,-22 0-15,21 1 0,-21-1 0,21 0 16,0-21-16,-21 21 0,21 0 0,0 0 16,-21 1-16,22-1 0,-1 0 15,0 0-15,0-21 0,0 21 0,0-21 16,1 21-16,-1-21 15,-21 22-15,-21-22 32</inkml:trace>
  <inkml:trace contextRef="#ctx0" brushRef="#br0" timeOffset="52356.59">14012 12425 0,'0'0'0,"-21"-21"15,21 42 17,0 0-32,0 0 0,0 0 0,0 1 15,0 20-15,0 0 0,0 1 0,0-1 16,0 0-16,0 22 0,0-1 16,0 1-16,0-1 0,0 22 0,0-22 15,0 1-15,0 21 0,0-1 16,-21 1-16,21 0 0,-21-1 0,0 1 15,21-22-15,-22 22 0,1 0 0,21-22 16,-21 1-16,21-22 0,0 0 0,-21 1 16,21-1-16,0-21 0,0 0 0,0 1 15,0-44 1,0 1-16,0 0 16,21-21-16,0 21 0,0-22 15,1 1-15,-1 0 0,0-22 0</inkml:trace>
  <inkml:trace contextRef="#ctx0" brushRef="#br0" timeOffset="52992.22">16087 11769 0,'42'-43'16,"-42"65"0,0-1-16,0 0 0,-21 21 15,0-21-15,21 22 0,-22-1 16,1 0-16,0 1 0,21 20 0,-21-20 16,0-1-16,0 0 0,21-21 15,-22 22-15,22-22 0,-21 0 0,21 0 16,-21 0-16,21 1 0,0-44 31,0 1-15,0-21-16,0 21 0,0 0 0,21-22 15,-21 1-15,21 0 0,1-1 16,-1-20-16,-21 20 0,21 1 0,0 0 16,-21-1-16,0 1 0,0 21 0,21 0 15,0 0-15,1 21 0,-1 0 16,0 21-16,0 0 15,0 0-15,0 0 16,1 0-16,-1 1 0,0-1 0,0 0 16,0 0-16,0 0 0,1 0 0,-1-21 15,0 0-15,21 22 0,-21-22 0,1 0 16,-1 0-16,0 0 0,0 0 16,-21-22-1,0 1-15,-21 21 16,0-21-16</inkml:trace>
  <inkml:trace contextRef="#ctx0" brushRef="#br0" timeOffset="53424.2">15917 11790 0,'0'0'0,"-21"0"16,0 0-16,21 21 31,0 0-31,21-21 0,-21 21 15,21-21-15,0 22 0,22-22 16,-22 21-16,21 0 0,-21-21 0,43 21 16,-22 0-16,22 22 0,-1-22 0,1 0 15,20 21-15,-20-21 0,21 22 0,-1-1 16,1 0-16,0 1 0,-1-1 16,22 0-16,0 1 0,0-1 15,21 0-15,-21 1 0,21-1 0,0 0 16,0 22-16,21-22 0,0 22 0,21-1 15,-21 1-15,1-22 0,20 22 0,0-1 16,1 1-16,-22-22 0,21 21 0,0 1 16,-20-1-16,-1-20 0,0 20 0,0-20 15,0 20-15,-21-21 0,0 1 16,0-1-16,-21 0 0,-21 1 0,-1-22 16,-20 0-16,-1 0 0,-20 0 0,-1 1 15,-21-22-15,0 0 0,1 0 0,-44-22 47,1 1-47,-21 21 16,21-21-16,-22 0 0,22 0 0,-21-22 15</inkml:trace>
  <inkml:trace contextRef="#ctx0" brushRef="#br0" timeOffset="54412.64">12340 10668 0,'0'0'0,"0"-21"0,21 0 0,-21 0 0,0-1 16,0 44-1,-21-1 1,21 21-16,-21-21 0,0 22 0,21-1 16,0 0-16,-21 22 0,-1-22 0,22 0 15,-21 22-15,0-22 0,0 22 0,21-22 16,-21 22-16,0-22 0,21 0 15,-22 1-15,22-22 0,-21 21 0,21-21 16,-21-21-16,21 21 0,0-42 16,0 0-1,0 0-15,0-21 16,21 20-16,0-20 0,1 0 16,-22-1-16,21 1 0,0-21 0,-21 20 15,21 1-15,0 0 0,0-22 0,-21 22 16,22-22-16,-22 22 0,21 0 0,-21-1 15,0 22-15,0 0 0,0 0 0,21 42 32,-21 0-32,0 0 0,0 22 0,0-22 15,21 21-15,-21 0 0,21-20 0,-21 20 16,0 0-16,0 1 0,0-1 0,21 0 16,-21 1-16,22-22 0,-22 21 0,0-21 15,0 0-15,0 22 16,21-43-16,-21 21 0,0 0 0,21-21 15,-42-21 17,0 21-32</inkml:trace>
  <inkml:trace contextRef="#ctx0" brushRef="#br0" timeOffset="55192.3">12044 11091 0,'0'0'0,"21"0"16,0 0-1,0 0-15,0-21 0,1 21 0,20 0 16,-21-21-16,21 21 0,1-21 16,-22 21-16,21-21 0,-21 0 0,22 21 15,-1-22-15,-21 1 0,0 21 16,22-21-16,-22 0 0,0 21 0,0 0 16,0 0-16,-21 21 15,0 0 1,0 0-16,0 1 0,0-1 0,0 0 15,0 0-15,0 0 0,0 22 0,0-22 16,0 0-16,0 0 0,0 0 16,0 0-16,0 1 0,-21-22 15,21-22 17,0 1-32,0 0 15,0 0-15,0 0 0,0 0 0,0-22 16,0 22-16,21 0 0,-21 0 15,22 0-15,-22-1 0,21 1 0,0 0 16,0 21-16,0 0 0,0 0 16,1 0-16,-1 0 0,0 0 15,-21 21-15,0 0 0,21 1 0,-21-1 16,21 0-16,-21 0 0,0 0 16,0 0-16,0 1 0,0-1 0,0 0 15,0 0-15,0 0 0,0 0 16,0-42 31,21 21-47,-21-21 0,0 0 15,22 21-15,-22-21 16,21 0-16,-21-1 16,21 22-1,-21-21-15,21 21 0,0-21 16,-21 0-16,21 0 0,1 0 15,-22-1-15,0 1 16,21 0-16,-21 0 16,0 0-16,0 0 15,0 42 1,0 0 0,0 0-16,-21 0 0,21 0 15,0 1-15,0-1 0,0 0 0,0 0 16,0 0-16,0 0 0,0 1 15,0-1-15,0 0 16,-22-21 15,22-21-31,-21 0 16</inkml:trace>
  <inkml:trace contextRef="#ctx0" brushRef="#br0" timeOffset="55376.19">12996 10710 0,'0'0'0,"-21"0"16,21-21-16,-21 21 0,0 0 15,21 21 17,0 1-17,21-22-15,0 21 16,0-21-16,0 0 15</inkml:trace>
  <inkml:trace contextRef="#ctx0" brushRef="#br0" timeOffset="56595.95">13293 10795 0,'0'21'0,"0"0"15,0 1-15,0-1 16,0 0-16,0 0 15,0 0-15,0 0 0,0 1 16,0-1-16,0 0 0,0 0 16,0 0-16,-22-21 31,1 0-15,0 0-16,21-21 15,0 0-15,0 0 16,0 0-16,0-1 0,0 1 0,0 0 15,0 0-15,21 0 0,-21 0 0,21-1 16,1 1-16,-1 21 0,0-21 16,0 21-16,0 0 0,0 0 0,1 0 15,-1 0-15,0 21 16,0-21-16,-21 21 0,21 1 0,-21-1 16,0 0-16,0 0 0,0 0 0,0 0 15,0 1-15,0-1 0,0 0 16,0 0-16,0 0 0,21-21 47,-21-21-47,22 0 15,-22 0-15,21 0 0,-21-1 0,21-20 16,0 21-16,0 0 0,-21 0 16,21-1-16,1 1 0,-22 0 0,21 0 15,0 21-15,-21-21 0,21 21 16,0 0-16,0 0 15,-21 21-15,0 0 16,0 0-16,0 0 0,0 1 0,0-1 16,0 0-16,0 0 0,0 0 0,0 0 15,22 1-15,-22-1 0,21 0 16,0-21-16,0 0 16,0 0-16,0 0 0,1 0 0,-1 0 15,0 0-15,21 0 0,-21 0 0,1-21 16,20 21-16,-21-21 0,0 21 15,0-22-15,22 22 0,-22-21 0,-21 0 16,21 0-16,0 21 0,-21-21 16,0 0-16,21-1 0,-21 1 0,0 0 15,0 0-15,0 0 0,-21 0 16,0 21-16,0 0 0,0 0 16,0 0-16,-1 0 15,1 0-15,21 21 0,0 0 0,-21 0 16,0 0-16,21 0 0,-21 1 0,21-1 15,-21 0-15,21 0 0,0 0 0,0 0 16,0 1-16,0-1 0,21-21 31,0 0-31,0 0 0,0 0 16,-21-21-16,21-1 16,1 22-16,-1-21 0,-21 0 0,21 0 15,0 21-15,-21-21 0,0 0 0,21-1 16,-21 1-16,21 0 0,-21 0 0,0 0 15,0 0-15,0 42 32,0 0-32,0 0 15,0 0-15,0 0 0,0 1 16,0-1-16,0 0 0,0 0 0,0 0 16,0 0-16,0 1 15,0-1-15,22-21 0,-1 0 16,0 0-16,0 0 0,0 0 0,0 0 0,1 0 15,20-21-15,-21 21 0,21-22 16,-20 22-16,20-21 0,-21 0 16,21 0-16,-20 0 0,-1-22 0,21 22 15,-21-21-15,0 21 0,22-22 0,-22 1 16,-21 21-16,21-21 0,0-1 0,-21 1 16,0 0-16,0-1 0,0 22 0,0-21 15,0 21-15,-21 21 16,0 0-16,0 21 0,0 0 15,21 21-15,-22 1 0,1-22 16,0 42-16,21-20 0,-21-1 0,21 0 16,0 1-16,0-1 0,0 0 0,0 1 15,0-22-15,21 21 0,0-21 0,0 0 16,1 1-16,-1-1 0,21-21 0,-21 21 16,22-21-16,-22 0 0</inkml:trace>
  <inkml:trace contextRef="#ctx0" brushRef="#br0" timeOffset="56651.92">15282 10922 0,'0'0'0,"-21"-21"16,0 21-16,0 0 0</inkml:trace>
  <inkml:trace contextRef="#ctx0" brushRef="#br0" timeOffset="57196.62">13081 11621 0,'0'-22'15,"0"1"-15,-21 21 16,21-21-16,-21 21 16,21-21-16,-22 21 15,1 0-15,0 0 0,0 0 16,0 0-16,0 0 0,-1 0 0,1 21 16,0-21-16,0 21 0,0-21 0,21 21 15,0 1-15,0-1 0,0 0 16,0 0-16,0 0 15,21 0-15,0-21 16,0 0-16,0 22 0,22-1 16,-22-21-16,0 21 0,21-21 0,-20 0 15,-1 21-15,0-21 0,0 21 0,-21 0 16,0 1-16,-21-1 16,-21-21-16,20 0 15,-20 21-15,0-21 0,-1 0 0,1 0 16,0 0-16,-1 0 0,22 0 0,-21 0 15,21 0-15,0 0 0,-1 0 0,1 0 16,21-21-16,0 0 16,0-1-16,21 1 0,1 21 15,-1-21-15,0 21 0,21-21 16,-21 21-16</inkml:trace>
  <inkml:trace contextRef="#ctx0" brushRef="#br0" timeOffset="57540.41">13229 11684 0,'-21'0'32,"0"0"-32,21 21 15,-21 0-15,21 1 16,-22-1-16,1 0 0,21 0 16,0 0-16,0 0 0,0 1 15,21-22 1,1 0-16,-1 0 0,0 0 15,0 0-15,0 0 0,0 0 0,1 0 16,-1-22-16,0 22 0,0-21 16,0 0-16,-21 0 0,21 0 15,-21 0-15,0-1 0,0 1 16,0 0-16,-21 21 0,0 0 16,0-21-16,0 21 0,0 0 0,-1 0 15,1 0-15,0 0 0,0 0 0,0 0 16,21 21-16,0 0 0,0 0 15,0 1 1,21-22 0,0 0-16,0 0 0</inkml:trace>
  <inkml:trace contextRef="#ctx0" brushRef="#br0" timeOffset="57636.36">13504 11642 0</inkml:trace>
  <inkml:trace contextRef="#ctx0" brushRef="#br0" timeOffset="57881.22">13483 11684 0,'0'42'16,"0"-84"-16,0 106 15,0-43-15,0 0 0,0 0 16,0 0-16,0 0 0,0 1 16,21-22-1,0 0 1,1-22-16,-1 22 0,-21-21 15,21 21-15,0-21 0,-21 0 0,21 21 16,-21-21-16,21 0 0,-21-1 16,22 1-16,-22 0 15,0 0-15,0 0 0,0 42 63</inkml:trace>
  <inkml:trace contextRef="#ctx0" brushRef="#br0" timeOffset="58299.98">13843 11642 0,'0'0'0,"-21"21"31,21 0-15,0 0-16,0 0 15,0 1-15,0-1 16,0 0-16,0 0 16,0 0-1,-21-21 1,21-21 15,0 0-31,0 0 0,0 0 16,0-1-16,0 1 0,0 0 15,0 0-15,21 0 0,0 21 16,0-21-16,0 21 0,0 0 16,1 0-16,-1 0 0,0 0 15,0 0-15,-21 21 16,0 0-16,0 0 0,0 0 16,0 0-16,0 1 0,0-1 15,0 0-15,0 0 0,-21 0 16,42-21 31,0-21-47,0 21 15</inkml:trace>
  <inkml:trace contextRef="#ctx0" brushRef="#br0" timeOffset="58768.11">14287 11621 0,'0'0'0,"0"-22"15,0 1 1,-21 21-16,0 0 16,0 0-16,0 21 0,0 1 15,-1-1-15,1 0 0,21 0 16,-21 0-16,21 0 0,0 1 16,-21-1-16,21 0 0,0 0 15,0 0-15,0 0 0,21-21 16,0 0-1,0 0-15,1 0 16,-1 0-16,0-21 0,-21 0 0,21 21 16,0-21-16,0 0 0,1 0 15,-1-1-15,-21-20 0,0 21 16,21 0-16,-21 0 0,21-22 0,-21 22 16,0-21-16,0 21 0,0-22 0,0 22 15,0 0-15,0 0 0,0 0 0,-21 63 31,21-21-31,-21 0 16,21 0-16,0 22 0,0-1 16,-21-21-16,21 22 0,0-22 0,-22 21 15,22-21-15,0 22 0,0-22 16,0 0-16,0 0 0,0 0 0,0 0 0,0 1 16,0-1-16,22 0 0,-1-21 15,0 0-15,0 0 0,0 0 16,0 0-16,1 0 0,-1 0 15,21-21-15,-21 21 0,0-21 0,1-1 16</inkml:trace>
  <inkml:trace contextRef="#ctx0" brushRef="#br0" timeOffset="58999.97">14817 11451 0,'0'0'0,"-22"0"16,1 0-16,0 0 0,0 21 15,21 1-15,0-1 0,-21 0 16,21 0-16,-21 0 0,21 0 16,0 1-16,0-1 0,0 21 0,0-21 15,0 0-15,0 1 0,0-1 0,0 0 16,0 0-16,0 0 0,0 0 16,0 1-16,21-22 15,0 0-15,0 0 0,0 0 16,0 0-16,-21-22 0</inkml:trace>
  <inkml:trace contextRef="#ctx0" brushRef="#br0" timeOffset="59232.26">15113 11430 0,'0'0'0,"21"0"0,0 0 15,0 0-15,1 0 16,-1 0-16,-21 21 0,0 0 15,21 1-15,0-1 0,-21 0 0,21 0 16,-21 0-16,0 22 0,0-22 16,0 0-16,0 0 0,0 0 0,0 0 15,0 22-15,-21-22 0,0-21 0,0 21 16,0 0-16,-1 0 0,1 1 0,0-1 16,0-21-16,0 21 0,0-21 15,-1 0-15,1 21 0,0 0 0</inkml:trace>
  <inkml:trace contextRef="#ctx0" brushRef="#br0" timeOffset="61388.6">6138 15028 0,'0'0'16,"21"-42"-16,1 21 15,-22 0-15,21 21 0,-21-21 0,21-1 16,-21 1 0,0 42-1,0 1-15,0-1 16,-21 0-16,21 21 0,-21 1 16,-1-1-16,22 0 0,0 1 0,-21-1 15,21 21-15,-21-20 0,0-1 0,21 0 16,-21 1-16,21-22 0,0 21 0,0-21 15,0 1-15,0-1 16,0-42 15,0-1-31,0 1 0,0 0 0,0 0 16,0-21-16,0 20 0,21-20 16,-21 21-16,0-21 0,0 20 0,0 1 15,0-21-15,0 21 0,0 0 0,0 42 31,0 0-15,0 21-16,0-21 0,21 22 0,-21-22 16,0 21-16,21-21 0,-21 22 0,21-22 15,1 0-15,-22 0 16,21 0-16,0 1 0,0-22 0,0 21 16,0-21-16,1 0 0,-1 0 0,0 0 15,0 0-15,21-21 0,-20-1 0,20 1 16,-21 0-16,21 0 0,-20-21 15,-1 20-15,21-20 0,-21 0 0,0-1 16,1 1-16,-1-21 0,-21 20 0,0 1 16,0 0-16,0-1 0,-21 1 0,-1 0 15,1-1-15,-21 22 0,21-21 16,-22 21-16,1-1 0,0 1 0,21 21 16,-22 0-16,22 0 0,0 0 0,-21 21 15,20 1-15,22-1 16,0 21-16,-21-21 0,21 22 0,0-1 15,0 0-15,0 22 0,0-22 0,0 0 16,0 1-16,0-1 0,0 0 0,21 1 16,-21-1-16,22-21 0,-1 0 15,0 1-15,0-1 0,0 0 0,22-21 16,-22 0-16,0 0 0,21 0 0,1 0 16,-22-21-16,21 21 0,0-21 0,1-1 15,-1-20-15,0 21 0,1 0 16,-22-22-16,21 1 0,-21 21 0,1-21 15,-1 20-15,0 1 0,-21 0 0,21 0 16,-21 0-16,0 42 31,-21-21-31,21 21 0,-21 0 16,21 0-16,-21 22 0,21-22 0,0 0 16,0 0-16,0 22 0,0-22 0,0 0 15,0 0-15,0 0 0,0 0 16,21 1-16,0-1 0,0-21 0,0 21 15,0-21-15,1 0 0,-1 0 16,0 0-16,0 0 0,0-21 16,0 0-16,1-1 0,-1 22 0,0-21 15,0 0-15,0 0 0,-21 0 0,0 0 16,21-1-16,-21 1 0,0 0 16,0 0-16,0 0 0,0-22 0,0 22 15,-21 0-15,0 0 0,0 0 16,21 0-16,-21 21 0,0-22 0,-1 22 15,1 0-15,0 0 0,0 0 16,0 0-16,0 22 16,-1-1-16,1 0 0,21 0 15,-21 0-15,21 0 0,0 1 0,-21-1 16,21 0-16,0 0 0,0 0 0,0 0 16,0 1-16,0-1 0,21 0 15,0-21-15,0 0 16,1 21-16,-1-21 0,0 0 0,21 0 15,-21 0-15,22 0 0,-22 0 0</inkml:trace>
  <inkml:trace contextRef="#ctx0" brushRef="#br0" timeOffset="62012.08">7832 15092 0,'0'0'0,"0"-21"0,-22 21 0,-20-64 16,21 64-1,-21-21-15,20 21 0,1 0 0,0 0 0,0 0 16,0 0-16,0 0 0,-1 21 16,1-21-16,0 21 0,0 1 0,0-1 15,0 21-15,21-21 0,0 0 16,0 1-16,0 20 0,0-21 0,0 0 16,0 0-16,0 1 0,0-1 0,0 0 15,21-21-15,0 0 0,0 0 16,21 0-16,-20 0 0,-1 0 0,21 0 15,-21-21-15,22 0 0,-22 21 0,0-22 16,21 1-16,-21 0 0,1 0 0,-1 0 16,-21 0-16,0-1 0,21 1 15,-21 0-15,0 0 0,0 42 47,-21-21-47,21 21 0,0 0 16,0 1-16,0 20 0,0-21 0,0 21 15,0 1-15,0-22 0,0 21 0,0 1 16,0-1-16,0 0 0,0 1 0,0 20 16,0-21-16,0 1 0,21-1 15,0 22-15,-21-22 0,21 21 0,-21-20 16,0-1-16,0 0 0,0 22 0,0-43 16,0 21-16,0 1 0,0-22 0,0 0 15,0 0-15,0 0 0,-21-21 16,0 0-16,0 0 0,0 0 15,-1 0-15,1-21 0,0 0 16,0 0-16,0 0 0,21-22 0,-21 1 16,-1 0-16,22-1 0,0-20 0,0-1 15,0 1-15,0-1 0,0 1 16,0-1-16,0 1 0,0-22 0,0 22 16,22-1-16,-1 1 0,21-1 0,-21 22 15,0 0-15,22-1 0,-1 1 0,0 21 16,-20 0-16,20-1 0,-21 22 15,21 0-15,-20 0 0</inkml:trace>
  <inkml:trace contextRef="#ctx0" brushRef="#br0" timeOffset="62684.75">6011 16362 0,'0'0'0,"21"0"0,1 0 15,-1-21-15,0 21 0,0 0 0,0-21 16,0 21 0,-21-22-16,-21 22 15,0 0-15,0 22 16,-21-1-16,20-21 0,1 21 16,-21 0-16,21 0 0,0 0 0,-1 1 15,22-1-15,0 0 0,0 0 16,0 0-16,0 0 15,22 1-15,20-22 0,-21 21 16,0 0-16,0-21 0,22 21 0,-22-21 16,0 21-16,21 0 0,-20-21 0,-1 22 15,-21-1-15,0 0 16,0 0-16,-21 0 16,-1-21-16,-20 21 0,0-21 0,21 0 15,-22 0-15,1 0 0,0 0 16,-1 0-16,22 0 0,0 0 0,0-21 15,0 0-15,21 0 0,0 0 0,0 0 16,0-1-16,21 1 0,0 0 0,0 0 16,0 0-16,0 0 0,22-1 15,-22 1-15,21 21 0</inkml:trace>
  <inkml:trace contextRef="#ctx0" brushRef="#br0" timeOffset="64164.55">6392 16468 0,'0'0'16,"0"42"-16,0-21 0,0 0 0,0 1 15,0 20-15,0-21 0,0 0 0,0 0 16,0 1-16,0-1 0,0 0 0,0 0 16,21 0-16,1-21 0,-1 0 15,21 0-15,-21 0 0,0 0 16,1 0-16,-1-21 0,0 21 0,0-21 15,0 0-15,0 0 0,1-1 0,-1 1 16,-21 0-16,0 0 0,0 0 16,0 0-16,0-1 0,-21 1 0,-1 0 15,1 21-15,0-21 0,-21 21 0,21-21 16,-1 21-16,1 0 0,-21 0 0,21 0 16,0 0-16,-1 21 0,1 0 15,21 0-15,0 0 0,0 1 16,0-1-16,21-21 15,1 0-15,-1 0 16,21 0-16,-21 0 0,0 0 16,22 0-16,-22 0 0,0-21 0,21 21 15,-20-22-15,-1 22 0,0-21 0,0 21 16,0 0-16,0 0 0,1 0 16,-22 21-1,0 1 1,0-1-16,0 0 0,0 0 15,0 0-15,0 0 0,0 1 0,0-1 16,0 0-16,0 0 0,0 0 0,0 0 16,0 1-16,21-22 0,-21 21 0,21-21 15,0 0-15,0 0 16,0 0-16,1 0 0,-1-21 16,0-1-16,-21 1 0,21 0 0,0 0 15,0 0-15,1 0 0,-22-1 0,0 1 16,21 0-16,-21 0 0,21 21 15,-21-21-15,0 0 0,0 42 47,0 0-47,0 0 0,0 0 16,0 0-16,0 1 0,0-1 0,0 0 16,0 0-16,0 0 0,21 0 15,0-21-15,0 0 16,1 0-16,-1 0 15,0 0-15,0-21 0,0 0 16,0 0-16,1 21 0,-1-21 16,0 0-16,0-1 0,0 1 0,-21 0 15,0 0-15,0 0 16,0 42 15,0 0-31,0 0 0,0 0 16,-21 1-16,21-1 0,-21 0 15,21 0-15,0 0 16,0 0-16,0-42 31,0 0-31,0 0 16,0 0-16,0 0 16,21-1-16,-21 1 0,21 21 15,-21-21-15,0 0 0,21 21 16,1 0-1,-22 21-15,0 0 16,0 0-16,0 1 0,21-22 16,-21 21-16,21 0 0,-21 0 0,0 0 15,21-21-15,0 21 0,0-21 16,1 0-16,-1 0 0,0 0 16,21 0-16,-21 0 0,1 0 15,20 0-15,-21 0 0,0-21 0,22 0 16,-22 21-16,21-21 0,-21 0 15,0 0-15,1-1 0,-1 22 0,-21-21 16,21 0-16,-21 0 0,0 0 16,0 0-16,-21-1 0,0 22 0,-1 0 15,1-21-15,0 21 0,0 0 0,0 0 16,0 0-16,-1 0 0,1 21 16,0 1-16,0-1 0,0-21 0,21 21 15,0 0-15,-21 0 0,21 0 16,0 1-16,0-1 0,0 0 0,0 0 15,0 0 1,21-21-16,0 0 16,0 0-16,0-21 0,0 21 0,1-21 15,-1 0-15,-21 0 0,21 21 16,0-22-16,0 1 0,-21-21 0,0 21 16,21 0-16,-21-1 0,22-20 0,-22 0 15,0 21-15,0-22 0,0 1 0,0 21 16,0-22-16,0 1 0,0 21 15,0 0-15,-22 0 0,22-1 0,-21 22 16,0 22 0,21-1-16,-21 0 0,21 21 15,0 1-15,0-1 0,0-21 16,0 21-16,0 1 0,0-1 0,0 0 16,0 1-16,0-1 0,0-21 0,0 22 15,0-1-15,0-21 0,21 0 0,0 22 16,0-22-16,1-21 0,-1 21 15,0-21-15,0 0 0,0 0 16,0 0-16,1 0 0,-1-21 0,21 0 16,-21-1-16</inkml:trace>
  <inkml:trace contextRef="#ctx0" brushRef="#br0" timeOffset="64383.76">8445 16256 0,'0'0'15,"-21"0"-15,0 0 0,0 0 0,0 0 16,0 0-16,-1 21 0,1 0 16,21 1-16,0-1 0,-21 0 0,21 0 15,-21 0-15,21 22 0,0-22 0,0 0 16,0 21-16,0-21 0,0 1 0,0-1 16,21 0-16,-21 0 0,21 21 0,0-20 15,1-1 1,-1-21-16,0 0 0,0 0 15,0 0-15</inkml:trace>
  <inkml:trace contextRef="#ctx0" brushRef="#br0" timeOffset="64624.14">8763 16193 0,'0'0'0,"21"-22"0,21 22 16,-20 0-16,-1 0 15,21 22-15,-21-22 0,22 21 0,-22 21 16,21-21-16,-21 0 0,0 22 0,1-22 16,-22 0-16,0 21 15,0-20-15,0 20 0,0-21 0,0 21 16,0-20-16,-22-1 0,1 0 0,0 21 16,0-21-16,-21 1 0,20-1 0,-20 0 15,21 0-15,0 0 0,0-21 0,-1 0 16,1 0-16</inkml:trace>
  <inkml:trace contextRef="#ctx0" brushRef="#br0" timeOffset="66032.92">12827 14711 0,'0'0'0,"21"0"0,0-21 0,22 0 0,-22-1 16,0 1-16,0 0 0,0 0 0,-21 0 15,0 0-15,0-1 0,0 1 0,0 0 16,0 0-16,-21 21 0,-21-21 15,21 21-15,-1 0 0,-20 0 0,0 21 16,21 0-16,-22 0 0,22 0 0,-21 1 16,21 20-16,-1-21 0,22 21 0,0 1 15,0-1-15,0-21 0,0 22 16,0-1-16,0-21 0,0 21 0,0-20 16,22-1-16,-1 0 0,21 0 15,-21 0-15,22 0 0,-1-21 0,0 0 16,1 0-16,20 0 0,-21 0 0,22 0 15,-1-21-15,-20 21 0,20-21 16,-20 0-16,-1 0 0,0 0 0,1-1 16,-22 1-16,0 0 0,0 0 0,-21 0 15,0 0-15,0-1 0,0 1 0,0 0 16,-21 0-16,0 21 0,0-21 16,-1 0-16,-20 21 0,21 0 0,0 0 15,-22 0-15,22 21 0,0 0 0,0-21 16,0 21-16,0 0 0,21 22 0,0-22 15,0 0-15,0 0 0,0 0 0,0 0 16,0 1-16,0-1 16,0 0-16,0 0 0,21-21 15,0 0-15,0 0 0,21 0 0,-20 0 16,-1 0-16,0 0 0,21-21 0,-21 21 16,1-21-16,-1 0 0,21-1 0,-21 1 15,0 0-15,1 0 0,-22 0 16,0 0-16,21-1 0,-21 1 0,0 0 15,0 0-15,-21 21 32,21 21-32,0 0 15,0 0-15,0 1 0,0-1 0,0 0 16,0 0-16,0 0 0,0 0 16,0 1-16,21-1 0,-21 0 0,21 0 15,0 0-15,0 0 0,0-21 16,1 22-16,-1-22 0,0 0 15,0 0-15,0 0 0,0 0 0,1-22 16,-1 1-16,0 21 0,0-21 0,21 0 16,-20 0-16,-1-22 0,0 22 0,0 0 15,0-21-15,0 21 0,-21-22 0,0 1 16,22 0-16,-22-1 0,0 1 16,0 0-16,0-1 0,0 22 0,0-21 15,0 21-15,0-1 0,0 1 0,-22 21 16,22 21-1,0 1-15,-21 20 16,21-21-16,-21 21 0,21 1 0,0-1 16,0 0-16,0 1 0,0-1 0,0-21 15,0 22-15,0-1 0,0-21 0,0 21 16,21-20-16,-21-1 0,21 21 0,1-42 16,-1 21-16,-21 0 0,21 1 15,0-22-15,0 0 0,0 0 0,1 0 16,-1 0-16,0 0 0,0 0 0,0-22 15,0 1-15,1 0 16,-1 0-16,-21 0 0,0 0 0,0-1 16</inkml:trace>
  <inkml:trace contextRef="#ctx0" brushRef="#br0" timeOffset="66262.78">13906 14690 0,'0'0'0,"22"0"32,-1 0-32,0 0 0,21 0 15,1 0-15,-22 0 0,21-21 16,0 21-16,-20-22 0,20 22 0,0-21 16,1 0-16,-1 21 0,-21-21 15,21 21-15,-20 0 0,-1 0 0,0 0 16,0 0-16</inkml:trace>
  <inkml:trace contextRef="#ctx0" brushRef="#br0" timeOffset="66936.8">12425 16129 0,'0'0'0,"0"-21"0,21 21 0,0-21 16,0 0-16,0 21 0,1-22 0,-1 1 15,0 0-15,0 0 0,0 0 16,-21 0-16,21-1 0,-21 1 16,-21 21-1,0 0 1,-21 0-16,21 21 0,-1 1 0,1-22 16,0 21-16,-21 0 0,21 0 0,21 0 15,0 0-15,-22 1 0,22-1 0,0 0 16,0 0-16,22 0 0,-1 0 15,0 1-15,0-22 0,0 21 0,0 0 16,22 0-16,-22 0 0,21-21 0,-21 21 16,1-21-16,-1 22 0,0-1 0,-21 0 15,0 0 1,-21-21-16,0 0 16,-1 0-16,-20 0 0,21 0 0,-21 0 15,-1 0-15,22 0 0,-21 0 16,21 0-16,-22 0 0,22 0 15,0-21-15,0 21 0,21-21 0,0 0 16,0-1-16,0 1 16,0 0-16,0 0 0,21 0 15,0 0-15,0-1 0</inkml:trace>
  <inkml:trace contextRef="#ctx0" brushRef="#br0" timeOffset="68456.44">12785 16023 0,'21'0'15,"-42"0"-15,42 21 0,-21 1 0,0-1 0,0 0 16,0 0-16,-21 0 0,-1 0 16,1 1-16,0-1 0,0 21 0,0-21 15,0 0-15,21 1 0,0-1 16,-22 0-16,22 0 0,0 0 16,0 0-16,22-21 15,-1 0-15,0 0 0,0 0 0,0 0 16,22-21-16,-22 0 0,21 21 15,-21-21-15,0 0 0,22 0 0,-22-1 16,0 1-16,0 0 0,-21-21 0,0 21 16,0-1-16,0 1 0,0 0 15,0 0-15,-21 0 0,0 0 0,0 21 16,0 0-16,-22 0 0,22 0 16,0 0-16,-21 0 0,20 0 0,1 21 15,0 0-15,0 0 0,21 0 16,-21 0-16,21 1 0,0-1 0,0 0 15,0 0-15,0 0 0,0 0 0,0 1 16,21-1-16,0 0 0,21-21 0,-20 0 16,-1 0-16,21 21 0,-21-21 15,22 0-15,-22 0 0,21 0 0,-21 0 16,22-21-16,-22 0 0,0 21 0,21-21 16,-21-1-16,1 22 0,-1-21 0,-21 0 15,21 0-15,-21 0 16,0 0-1,0 42 1,-21 0 0,21 0-16,0 0 0,0 0 15,0 1-15,0-1 0,0 0 16,0 0-16,21 0 0,0 0 16,0-21-16,-21 22 0,21-22 0,1 0 15,-1 0-15,0 0 16,0 0-16,0 0 0,0-22 0,1 1 15,-1 21-15,0-21 0,0 0 0,0 21 16,-21-21-16,21 0 0,-21-1 16,22 1-16,-22 0 15,0 0-15,0 42 32,0 0-32,0 0 15,0 1-15,0-1 0,0 0 16,0 0-16,0 0 0,0 0 15,0 1-15,21-22 0,0 0 16,0 0-16,0 0 16,0 0-16,1 0 15,-1 0-15,-21-22 0,21 22 16,0-21-16,-21 0 0,21 0 0,0 0 0,1 0 16,-22-1-16,0 1 15,21 0-15,-21 0 16,0 42 15,0 0-31,0 0 0,0 1 16,0-1-16,0 0 15,0 0 1,21-21 0,0 0 15,-21-21-31,21 21 0,-21-21 15,21 0-15,-21-1 16,22 22-16,-22 22 31,0-1-31,21-21 16,-21 21-16,21-21 0,0 21 0,0-21 16,0 21-16,1-21 0,-1 0 15,21 0-15,-21 0 0,0 0 0,1 0 16,-1 0-16,21 0 0,-21 0 15,0 0-15,1-21 0,-1 0 0,0 21 16,0-21-16,-21 0 16,0-1-16,0 1 0,0 0 15,-21 21-15,0-21 16,0 0-16,-1 21 0,1 0 16,0 0-16,0 0 0,0 0 0,0 0 15,-1 21-15,1 0 0,21 0 16,-21 0-16,0 1 15,21-1-15,0 0 0,0 0 0,0 0 16,0 0 0,21-21-16,0 0 0,0 0 15,1 0-15,-1 0 16,0-21-16,0 21 0,-21-21 16,21 0-16,0 0 0,-21 0 0,22-1 15,-22 1-15,21-21 0,0 21 0,-21-22 16,0 22-16,21-21 0,0 0 0,0-1 15,-21 1-15,0 0 0,22-1 16,-22 22-16,0-21 0,0 21 0,0-1 16,0 1-16,-22 21 15,1 21-15,0 22 16,21-22-16,-21 21 0,21 1 16,-21-1-16,21 0 0,0 22 0,0-22 15,0 0-15,0 1 0,0-1 0,0-21 16,0 22-16,0-1 0,0-21 15,0 0-15,21 0 0,0 1 16,0-1-16,0-21 0,1 21 16,-1-21-16,0 0 0,0 0 15,0 0-15,22-21 0,-22 0 0,0-1 16,0 1-16,21 0 0,-20 0 16</inkml:trace>
  <inkml:trace contextRef="#ctx0" brushRef="#br0" timeOffset="68677.32">15007 15917 0,'0'0'0,"0"-21"16,0 0-16,-21 0 0,0 21 0,0 0 16,-1 0-16,1 0 15,0 21-15,0 0 0,0 0 16,0 22-16,21-22 0,0 0 0,-22 21 16,22-20-16,0 20 0,0-21 0,0 21 15,0-20-15,0 20 0,0-21 16,0 0-16,0 0 0,0 1 0,22-1 15,-22 0-15,21-21 0,0 21 0,0-21 16,0 0-16,0 0 0,1 0 16,-1 0-16,0 0 0,0-21 15</inkml:trace>
  <inkml:trace contextRef="#ctx0" brushRef="#br0" timeOffset="68892.19">15409 15812 0,'0'0'16,"21"0"-16,1 0 0,-1 0 0,0 0 0,0 21 16,0 0-16,0 0 0,1 0 15,-22 0-15,21 22 0,-21-1 0,0-21 16,0 22-16,0-1 0,0 0 0,0-21 16,-21 22-16,-1-22 0,1 21 15,0-21-15,0 22 0,0-22 0,0 0 0,-1 0 16,1 0-16,0 1 15,0-22-15,0 0 0,0 0 0</inkml:trace>
  <inkml:trace contextRef="#ctx0" brushRef="#br0" timeOffset="71304.19">20680 14288 0,'-64'0'16,"43"-22"-1,0 22-15,0 0 16,0-21-16,21 0 15,0 0 1,-22 21 31,1 0-47,0 0 0,-21 21 0,-1 0 16,1 0-16,0 22 0,-1-22 0,1 0 15,0 21-15,-1-20 0,22-1 16,-21 0-16,21 21 0,21-21 0,0 1 15,0-1-15,0 0 16,21 0-16,0-21 0,0 21 16,22 0-16,-1-21 0,0 22 0,1-1 15,-1 0-15,0 0 0,1 0 16,-22 0-16,0 1 0,21-1 0,-42 0 16,0 0-16,0 0 0,0 0 15,-21-21-15,0 22 0,0-1 0,0-21 16,-22 0-16,1 21 0,21-21 15,-22 0-15,22 0 0,-21 0 0,21 0 16,-22 0-16,22-21 0,0 0 0,0 21 16,0-22-16,21 1 0,0 0 0,-21 0 15,21 0-15,0 0 16,0-1-16,0 1 0,0 0 0,0 0 16,0 0-16,21 21 15,0 21-15,0 0 16,0 0-16,0 0 0,1 1 15,-22-1-15,42 0 0,-42 0 0,42 0 16,-42 0-16,43 1 0,-22-22 0,0 21 16,0 0-16,0-21 0,0 0 0,22 0 15,-22 0-15,0 0 0,21 0 0,-20 0 16,20 0-16,-21 0 0,21-21 16,-20 21-16,-1-21 0,0-1 15,0 1-15,0 0 0,0 0 0,-21 0 16,22-22-16,-22 22 0,0 0 0,0-21 15,0 21-15,0-1 0,0 1 16,0 42 15,-22 1-31,22-1 0,0 0 0,0 0 16,-21 0-16,21 0 0,0 1 16,0-1-16,0 0 0,0 0 15,0-42 32,0 0-31,0 0-16,0-1 0,21 22 15,1-21-15,-1 21 0,-21-21 16,21 21-16,0 0 0,-21 21 16,21-21-1,-21 21-15,21-21 0,-21 22 0,22-1 16,-22 0-16,21 0 0,0 0 15,0 0-15,0-21 0,0 0 16,1 0-16,-1 0 0,0 0 16,0 0-16,0 0 15,0 0-15,1 0 0,20-21 16,-21 0-16,0 21 0,0-21 0,1 0 16,-1 0-16,0 21 0,0-22 0,-21 1 15,0 0-15,0 0 0,0 0 0,0 0 16,0-1-16,0 1 0,0 0 15,-21 21-15,0 0 16,0 0-16,-1 0 16,1 21-16,21 0 0,-21 1 0,21-1 15,0 0-15,0 0 0,-21 0 16,21 0-16,0 1 0,0-1 16,0 0-16,0 0 0,0 0 15,21-21 1,0 0-1,0 0-15,1-21 0,-1 21 16,-21-21-16,21 0 0,0 0 16,-21-1-16,0 1 0,21 0 15,-21-21-15,0 21 0,0-1 0,0-20 16,0 21-16,0 0 0,0-22 0,0 22 16,0 0-16,21 0 0,-21 42 31,0 0-31,0 22 15,0-22-15,0 21 0,0-21 0,0 0 0,0 22 16,0-22-16,0 21 0,0-21 0,0 1 16,22-1-16,-22 0 15,21-21-15,-21 21 0,21 0 0,0-21 16,0 0-16,0 0 0,1 0 0,-1 0 16,0 0-16,21 0 0,-21-21 0,1 0 15,-1 21-15,0-21 0,21 0 16,-21-1-16,-21 1 0,22 0 0,-1-21 15,-21 21-15,21-22 0,-21 1 0,0 0 16,0-1-16,0 1 0,0-22 0,0 22 16,0 0-16,0 21 0,0-22 15,0 22-15,0 0 0,0 63 32,0-21-32,0 22 15,0-1-15,-21 0 0,21 1 0,-21-1 16,21-21-16,0 22 0,0-1 15,0 0-15,0-21 0,0 22 0,0-22 16,0 0-16,0 0 0,0 0 0,-22 1 16,44-22 31,-1-22-47,0 1 0,-21 0 0,21 0 15,0 0-15,0 0 0,1-1 0,-1 1 16,0 0-16,0 21 0,0-21 15,0 21-15,1 0 0,-22 21 47,-22-21-47,22 21 0,-21-21 16,0 21-16,0-21 0,0 0 16,0 0-16,-1 0 0,1 0 0,21 22 15,-21-22-15,21 21 16,0 0-1,21 0 1,0 0-16,1-21 0,-1 0 0,0 21 16,0-21-16,0 22 15,0-22-15,1 0 0,-1 0 0,0 0 16,21 0-16,-21 0 0,22 0 0,-22 0 16,21 0-16,1 0 0,-22-22 15,21 22-15,0-21 0,-20 21 0,-1-21 16,21 0-16,-21 0 0,0 21 0,-21-21 15,0-1-15,22 1 0,-22 0 0,0 0 16,0 0-16,0 0 0,0-1 16,0 1-16,-22 21 0,1 0 0,0 0 15,0 0-15,0 21 0,0-21 16,-1 22-16,22-1 0,0 21 0,0-21 16,0 0-16,0 1 0,0-1 15,0 0-15,0 0 0,0 0 16,22 0-16,-1 1 0,0-22 0,0 21 15,0-21-15,22 0 0,-22 0 0,0 0 16,21 0-16,-21 0 0,1 0 0,-1 0 16</inkml:trace>
  <inkml:trace contextRef="#ctx0" brushRef="#br0" timeOffset="71816.42">20320 15685 0,'0'-22'31,"0"1"-31,21 21 0,0-21 16,-21 0-16,0 0 15,-42 21 1,21 0-16,0 0 16,-22 0-16,1 21 0,0-21 0,-1 21 15,22 0-15,-21 0 0,21 1 16,-1-1-16,1 0 0,21 0 0,0 0 15,0 0-15,0 1 0,0-1 0,21 0 16,1 0-16,-1-21 0,0 21 0,0 0 16,21-21-16,-20 22 0,20-1 15,-21-21-15,21 21 0,-20-21 16,-1 21-16,0-21 0,0 21 0,-21 0 16,-21-21-1,0 0-15,-22 22 0,1-22 0,21 0 16,-21 0-16,-1 0 0,1 0 15,21 0-15,-22 0 0,22 0 0,0-22 16,0 22-16,0-21 0,21 0 0,0 0 16,0 0-16,0 0 0,0-1 0,21-20 15,0 21-15,21 0 0,1 0 16</inkml:trace>
  <inkml:trace contextRef="#ctx0" brushRef="#br0" timeOffset="73128.95">20405 15727 0,'0'0'0,"42"0"0,0 0 0,1 0 0,-1 0 0,-21 0 16,0 21-16,0-21 0,-21 21 15,0 0-15,0 1 0,0-1 16,0 0-16,-21 0 0,0 0 0,21 0 16,-21 1-16,0-1 0,21 0 0,-21 0 15,21 0-15,0 0 0,0 1 16,21-22 0,0 0-16,0 0 0,21 0 0,-20-22 15,-1 1-15,21 21 0,-21-21 0,0 0 16,1 0-16,-1 0 0,0-1 0,-21 1 15,21 0-15,-21 0 0,0 0 16,0 0-16,-21-1 0,0 22 16,0-21-16,-22 0 0,22 21 0,-21 0 15,-1 0-15,22 0 0,-21 0 0,21 0 16,0 0-16,-1 0 0,1 21 0,0-21 16,21 21-16,0 1 0,0-1 15,0 0-15,21-21 16,0 0-16,22 0 0,-22 0 0,21 0 15,-21 0-15,22 0 0,-1 0 0,0 0 16,-20 0-16,20 0 0,-21 0 16,0 0-16,22 0 0,-22 0 0,0 0 15,0 0 1,-21 21 0,0 0-16,0 0 0,0 1 15,0-1-15,0 0 16,0 0-16,21-21 31,0 0-31,1-21 16,-22 0-16,21 0 0,-21-1 15,21 1-15,0 0 16,-21 0-16,0 0 0,21 21 16,-21-21-16,21 21 31,-21 21-31,0 0 15,0 0-15,0 0 16,22 0-16,-22 1 0,0-1 16,21-21-16,-21 21 0,21-21 15,0 0-15,0 0 16,0-21 0,-21 0-16,22 21 0,-22-22 0,0 1 15,21 21-15,0-21 0,-21 0 0,0 0 16,21 21-16,-21-21 15,21 21-15,-21 21 32,0 0-17,0 0-15,0 0 16,0 0-16,21-21 16,-21 22-16,22-22 0,-22 21 15,21-21-15,0 0 0,0 0 16,0 21-16,0-21 0,1 0 15,-1 0-15,0 0 0,0 0 0,0-21 16,0 21-16,1-21 0,-1-1 16,-21 1-16,21 21 0,-21-21 15,21 21-15,-21-21 0,0 0 0,0 0 16,0-1-16,0 1 16,0 0-16,0 0 0,0 0 0,0 0 15,0-1-15,-21 22 31,0 0-31,0 22 0,21-1 16,-22-21-16,22 21 0,-21-21 0,0 21 16,21 0-16,-21 0 0,21 1 15,0-1-15,0 0 16,21-21 31,0 0-47,0 0 15,-21-21-15,22 0 0,-1 21 16,-21-22-16,21 1 0,-21 0 16,21 0-16,-21 0 0,0 0 0,0-1 15,0 1-15,21-21 0,-21 21 0,0-22 16,0 22-16,0-21 0,0 21 0,0-22 16,0 22-16,0 42 31,-21 1-31,0-1 0,21 0 0,0 21 15,0 1-15,-21-22 0,21 21 16,0 0-16,0 1 0,0-1 16,0 0-16,0 1 0,0-1 0,0-21 15,0 22-15,0-1 0,0-21 0,21 21 16,0-20-16,0-1 0,0 0 16,1-21-16,-1 0 0,0 0 0,0 0 15,0-21-15,0 0 0,1-1 16,-1 1-16,21 0 0,-21-21 0,0-1 15</inkml:trace>
  <inkml:trace contextRef="#ctx0" brushRef="#br0" timeOffset="73344.83">22246 15494 0,'0'-21'0,"-21"21"16,0 0-16,21 21 15,-21 0-15,-1 0 0,22 1 16,-21 20-16,21-21 0,-21 0 0,21 22 15,0-22-15,0 0 0,0 21 0,0-21 16,0 22-16,0-22 0,0 0 16,0 21-16,0-20 0,0-1 0,0 0 15,21-21-15,0 0 16,1 0-16,-1 0 0,0-21 16,0 0-16,21-1 0,-20 1 0</inkml:trace>
  <inkml:trace contextRef="#ctx0" brushRef="#br0" timeOffset="73548.7">22521 15452 0,'0'-21'16,"0"42"-16,21-64 0,1 43 15,-1 0-15,0 0 0,0 0 16,0 22-16,0-1 0,1-21 16,20 42-16,0-21 0,-21 0 0,22 1 15,-22 20-15,21 0 0,-42 1 16,0-22-16,0 21 0,-21 0 15,-21-20-15,-1 20 0,1 0 0,-21 1 0,-1-22 16,1 21-16,-22-21 0,0 22 16,1-22-16,-22 21 0,21-21 15</inkml:trace>
  <inkml:trace contextRef="#ctx0" brushRef="#br0" timeOffset="74831.06">5821 16087 0,'0'0'0,"-43"21"0,-105 42 15,85-41-15,20-1 16,-20-21-16,-22 21 0,22-21 0,-1 0 15,1 0-15,-22 0 0,22 0 16,-22 0-16,21 0 0,-20 0 0,-1-21 16,0 0-16,22-22 0,-22 22 0,22-21 15,-22-1-15,22 1 0,-1 0 0,22-22 16,-22 22-16,1-22 0,20 1 16,1-1-16,0 1 0,-1-1 15,1-20-15,0 20 0,21-20 0,-1-1 16,22 0-16,0 1 0,0-1 0,22-21 15,-1 0-15,21 0 0,0 1 0,1-1 16,20 0-16,1 0 0,20 0 16,22 0-16,0-21 0,21 22 0,0-1 15,0 0-15,21 0 0,22 0 0,-1 0 16,21 1-16,-20-1 0,20 0 16,22 21-16,0-21 0,-1 22 0,1-1 15,21 0-15,-22 1 0,22-1 16,0 0-16,0 22 0,0-22 0,0 22 15,21-22-15,-22 22 0,-20-1 0,21 1 16,-21 20-16,-1-20 0,1-1 0,-22 22 16,-20 0-16,-1-1 0,-21 1 0,0 21 15,-42-22-15,0 22 0,0 0 16,-43 0-16,1 0 0,-22 0 0,1-1 16,-22 22-16,0-21 0,0 21 0,-21-21 15,0 0 1,-21 0-16,0 21 15,0 0-15,-1 0 0,-20 0 16,21-21-16,0 21 0,-22 0 0,1 0 0,0 0 16,-1-22-16,1 22 15,0 0-15,-1 0 0,1 0 0,0-21 16,-1 21-16,1 0 0,-21 0 0,20 0 16,1 0-16,0 0 0,20-21 0,-20 21 15,21 0-15,0 0 0,0 0 0,-1 0 16,44 0 15,20 21-31,-21-21 0,21 21 16,1-21-16,-1 22 0,0-22 0,1 21 15,20-21-15,-20 21 0,20-21 16,1 0-16,-1 21 0,1-21 0,-22 0 0,21 0 16,1 0-16,-22 21 0,22-21 15,-22 0-15,-21 21 0,0-21 0,1 22 16,-22-1-16,0 0 0,0 0 15,-22 21-15,1 1 0,-21-1 0,0 0 16,-22 1-16,22 20 0,-22-20 0,1-1 16,20 21-16,-20-20 0,-1 20 0,22-20 15,0-1-15,-1 21 0,1-20 0,0-22 16,-1 21-16,1 1 0,0-22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6:42:14.4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1037 0,'0'0'0,"0"-21"0,0 0 0,0 0 16,0 0-16,0-1 0,0 1 15,0-21-15,0 21 0,0 0 0,0-1 16,0 1-16,0 0 0,0 0 16,0 0-16,0 0 0,0-1 0,0 1 15,0 42 1,0 1-1,0-1-15,0 21 0,0 0 16,0 1-16,0 20 0,0 1 0,0 20 16,0-20-16,21 21 0,-21-22 15,0 22-15,0-1 0,0 22 0,0-21 16,-21 0-16,21-1 0,-22-20 16,22 20-16,-21-20 0,21-22 15,-21 22-15,21-22 0,0-21 16,0 22-16,0-22 0,-21 0 0,21 0 15,-21-21 1,21-21-16,-21 0 16,21 0-16,0-1 0,0 1 15,-22 0-15,22-21 0,0-1 0,0 1 16</inkml:trace>
  <inkml:trace contextRef="#ctx0" brushRef="#br0" timeOffset="580.66">825 1461 0,'0'0'15,"-42"-43"-15,21 22 0,-85-85 16,64 64-16,21 0 16,21-1-16,0 1 0,0 0 0,0-1 15,0 1-15,0 0 0,42-1 16,-21-20-16,21 42 0,1-22 0,-1 1 16,0 21-16,22 0 0,-1-1 0,1 22 15,21 0-15,-1 22 0,1-1 16,0 0-16,-1 42 0,-20-20 0,-1 20 15,1 1-15,-1-1 0,-20 22 16,-22-22-16,21 22 0,-21-21 0,-21-1 16,0 22-16,0-22 0,0 1 15,0 20-15,0-41 0,0 20 16,-21-20-16,21-1 0,-21 0 0,0 1 16,21-22-16,-21 0 0,-1-21 15,1 0 1,21-42-16,0 20 15,0-20-15,0 0 0,0-22 0,0 1 16,0-1-16,0 1 0,21-22 0,1 22 16,-22-22-16,21 0 0,0 1 15,0-1-15,0 0 0,22 22 0,-22-1 16,0 1-16,21 20 0,1 1 16,-1 21-16,0 21 0,1 0 0,-1 0 15,0 42-15,1 1 0,20-1 16,-21 21-16,1 1 0,-22-1 15,21 22-15,-21-21 0,1 20 0,-22 1 16,0-22-16,0 22 0,0 0 16,0-1-16,-22 1 0,1-21 0,0 20 15,0-20-15,0-1 0,0-20 0,-1-1 16,1 0-16,21 1 0,-21-22 16,21 0-16,0 0 0,0-42 31,21 0-31,0 0 15,-21-1-15,22-20 0,-22 0 0,0-1 16</inkml:trace>
  <inkml:trace contextRef="#ctx0" brushRef="#br0" timeOffset="932.48">2582 1863 0,'0'0'0,"-21"21"0,21 0 0,-21-21 16,21 21-16,21-21 31,21 0-31,-20 0 0,-1 0 0,21-21 16,0 0-16,-20 0 0,20 0 15,0-1-15,-21-20 0,1 21 0,-1 0 16,0 0-16,-21-1 0,21 1 16,-21 0-16,0 0 0,0 0 15,-21 21-15,0 0 0,0 0 16,-22 21-16,22 0 0,-21 0 0,21 0 15,-22 22-15,22-1 0,0-21 16,0 22-16,0-1 0,-1 0 0,22 1 16,0-22-16,0 21 0,0-21 0,0 0 15,0 1-15,22-22 0,-1 21 16,0 0-16,0-21 0,21 0 0,-20 0 16,-1 0-16,21 0 0,-21 0 15,0-21-15,22 0 0,-22-1 0,21 1 16,1 0-16,-22 0 0</inkml:trace>
  <inkml:trace contextRef="#ctx0" brushRef="#br0" timeOffset="1236.31">3895 804 0,'0'0'15,"0"-42"-15,-22 21 0,1 0 0,21 0 0,-21 21 16,0 0-16,0 0 15,0 21-15,21 21 0,-22 0 16,22 1-16,-21 20 0,0 1 0,0 20 16,21-20-16,-21 21 15,0-22-15,-1 22 0,-20-1 0,21 1 16,0 0-16,-22-1 0,22 1 0,-21-21 16,21 20-16,0-41 0,-1 20 15,1-21-15,21 22 0,0-43 0,-21 21 16,21-20-16,0-1 0,21-21 31,-21-21-31,21-1 0,1 1 0,-1-21 16,21 21-16,-21-22 0,22-20 0,-1 21 15</inkml:trace>
  <inkml:trace contextRef="#ctx0" brushRef="#br0" timeOffset="2044.84">4085 826 0,'0'0'15,"0"-43"-15,0 22 0,0 0 0,0 0 0,0 42 32,0 0-32,-21 21 0,21 1 0,0-1 15,0 22-15,0-1 0,-21 1 0,21-1 16,-21 22-16,21-22 0,0 1 16,-22-1-16,22 22 0,-21-22 15,0 22-15,21-21 0,0-1 0,-21 1 0,21-22 16,-21 0-16,21 1 15,0-1-15,0-21 0,0 0 0,0 0 16,0 1-16,21-44 31,-21 1-31,21 0 0,0 0 16,0-21-16,-21 20 0,22-20 0,-1 0 16,0 21-16,0-22 0,-21 22 0,21-21 15,0 21-15,1-1 0,-1 22 16,0 0-16,-21 22 15,21-1 1,-21 0-16,0 0 0,0 21 0,0-20 16,0 20-16,0-21 0,0 0 15,21 22-15,-21-22 0,0 0 0,0 0 16,0 0-16,0 0 0,21 1 0,1-22 16,-1 0-16,0 0 0,0 0 15,0 0-15,22 0 0,-22 0 0,0 0 16,21-22-16,-21 1 0,1 0 0,20 21 15,-21-42-15,0 21 0,0-1 16,1 1-16,-1-21 0,0 21 0,0-22 16,0 22-16,-21 0 0,21-21 0,-21 21 15,0-1-15,0 44 32,0-1-17,-21 0-15,0 0 0,21 21 0,0-20 16,-21-1-16,21 0 0,0 0 15,0 0-15,0 0 0,0 1 0,21-1 16,0-21-16,0 0 0,1 0 16,-1 21-16,21-21 0,-21 0 0,22 0 15,-22 0-15,21-21 0,-21 21 16,0-21-16,1-1 0,-1 22 0,0-21 16,0 0-16,-21 0 0,0 0 15,0-22-15,0 22 0,0 0 0,0 0 16,0-21-16,-21 20 0,0 1 15,0 0-15,-1 21 0,1-21 0,0 21 16,-21 0-16,21 0 0,-22 0 0,22 21 16,0-21-16,0 21 0,-22 0 15,22 1-15,21-1 0,0 0 16,0 0-16,0 0 0,21 0 16,1 1-16,-1-1 0,21-21 0,0 0 15,22 0-15,-22 0 0</inkml:trace>
  <inkml:trace contextRef="#ctx0" brushRef="#br0" timeOffset="2608.19">5800 1588 0,'0'0'0,"0"-22"0,-22 1 0,1 21 0,0-21 16,0 21-16,-21 0 0,20 0 15,-20 0-15,21 0 0,-21 0 0,20 0 16,-20 0-16,0 21 0,21 0 0,-1 1 15,-20 20-15,21-21 0,0 21 16,0-20-16,21 20 0,-22 0 0,22 1 16,-21-22-16,21 21 0,0 0 0,0-20 15,0-1-15,0 21 0,0-21 0,21 0 16,1 1-16,-1-22 16,0 0-16,0 21 0,0-21 0,22 0 15,-22 0-15,0 0 0,0-21 0,21 21 16,-20-22-16,-1 1 0,21 0 0,-21-21 15,0 21-15,22-22 0,-22 1 16,0 0-16,0-1 0,0-20 0,1-1 16,-1 1-16,21-1 0,-21 1 0,-21-1 15,21 1-15,1-22 0,-1 0 16,0 22-16,-21-22 0,0 22 0,0-1 16,0 1-16,0 20 0,0 1 15,0 21-15,0 0 0,0 0 0,-21 21 16,21 21-16,0 0 15,-21 21-15,21 1 0,-22-1 0,1 0 16,21 22-16,0-1 0,0 1 0,0 20 16,0-20-16,0-1 0,0 1 15,0-1-15,0 22 0,0-21 0,0-1 16,0-21-16,0 22 0,0-22 0,21 1 16,1-1-16,-1 0 0,-21-21 0,21 1 15,0-1-15,0 0 0,0-21 16,1 0-16,-1 0 0,0 0 15,0 0-15,0-21 0,0 21 16,1-21-16,-22-1 0,21 1 0,0-21 0,0 21 16,-21-22-16,0 22 15</inkml:trace>
  <inkml:trace contextRef="#ctx0" brushRef="#br0" timeOffset="2832.07">3789 1524 0,'0'0'0,"-43"0"16,22 0-16,0 0 16,42 0-16,0 0 0,22 0 15,-1 0-15,0 0 0,1-21 16,20 21-16,-20-21 0,20 21 0,-21 0 15,1-21-15,20 21 0,-20-22 0,-1 22 16,0-21-16</inkml:trace>
  <inkml:trace contextRef="#ctx0" brushRef="#br0" timeOffset="3602.47">7514 1080 0,'0'0'0,"21"-43"0,0-20 0,1 20 15,-1-20-15,-21 21 0,0-1 0,0 1 16,0 0-16,0-1 0,0 22 0,0 0 16,-21 0-16,-1 21 0,1 0 15,-21 0-15,21 21 0,-22 0 0,22 21 16,-21 1-16,21 20 0,-22 22 16,1-22-16,21 43 0,-21-21 15,20 0-15,-20 20 0,21 1 0,-21 21 16,-1-21-16,22-21 0,0 21 0,0-22 15,21 1-15,0-22 0,0 1 16,0-1-16,21-20 0,0-22 0,0 21 16,22-21-16,-1 1 0,0-22 0,1 0 15,-1 0-15,21 0 0,-20-22 0,20 1 16,1-21-16,20 21 0,-20-22 16,21 1-16,-22 0 0,22-22 15,-1 1-15,-20-1 0,-1-20 0,1 20 16,-1-21-16,-20 1 0,-22-1 15,0 0-15,0 1 0,-21-22 0,0 21 16,-21 1-16,0-1 0,-21 0 0,-22 22 16,1-1-16,-1 22 0,-21 0 15,1 20-15,-1 1 0,22 21 0,-22 0 16,21 21-16,1 22 0,-1-1 0,22 22 16,0-1-16,-1 1 0,1-1 15,21 22-15,-21-22 0,20 1 0,22 20 16,0-20-16,0-1 0,0 1 0,0-1 15,0 1-15,22-1 0,-1 1 16,0-22-16,0 1 0,21-22 16,1 21-16,-1-21 0</inkml:trace>
  <inkml:trace contextRef="#ctx0" brushRef="#br0" timeOffset="3980.22">8086 1736 0,'0'0'0,"0"-21"15,0-1-15,0 1 0,21 21 16,0 0-16,0 0 0,0 21 16,0 1-16,1 20 15,-22-21-15,21 0 0,0 22 0,-21-1 16,21-21-16,-21 21 0,0 1 16,0-22-16,21 21 0,-21-21 0,0 1 15,0 20-15,0-21 0,0 0 16,0 0-16,0 1 0,0-1 15,0-42 1,0-1 0,0 1-16,0 0 0,0-21 15,0 21-15,21-22 0,-21 1 0,0 0 16,22-1-16,-1 1 0,-21-22 16,21 22-16,-21 0 0,0 21 0,21-22 15,0 22-15,-21 0 0,21 21 0,1 0 16,-1 0-1,-21 21-15,0 0 0,21 0 16,-21 1-16,0 20 16,0-21-16,21 0 0,-21 0 0</inkml:trace>
  <inkml:trace contextRef="#ctx0" brushRef="#br0" timeOffset="4272.06">8784 1969 0,'0'0'0,"0"-22"0,21 22 16,0-21-16,-21 0 0,22 0 16,-1 0-16,-21 0 0,21-1 15,-21 1-15,21 0 0,-21 0 0,0 0 16,0 0-16,-21 21 16,0 21-1,0 0-15,-1 0 0,1 0 0,0 22 16,0-22-16,0 21 0,0-21 0,21 22 15,-22-22-15,22 0 0,0 21 0,0-21 16,0 1-16,0-1 0,0 0 16,22 0-16,-1-21 0,0 0 15,0 0-15,0 0 0,22 0 0,-22 0 16,0 0-16,21 0 0,-21-21 16,1 0-16,-1 21 0</inkml:trace>
  <inkml:trace contextRef="#ctx0" brushRef="#br0" timeOffset="4587.97">9123 1778 0,'0'-21'0,"0"42"0,0-63 16,0 21-16,21 21 31,0 21-31,-21 0 0,21 0 16,0 0-16,-21 0 0,0 1 15,22 20-15,-1-21 0,-21 0 16,0 0-16,0 22 0,0-22 0,0 0 15,0 0-15,0 0 0,0 1 0,0-1 16,0 0-16,0-42 31,0 0-15,0-1-16,0 1 0,0 0 16,0 0-16,0 0 0,0-22 0,0 22 15,21-21-15,0 21 0,-21-22 16,21 1-16,-21 0 0,0-1 0,21 1 15,1 0-15,-22 21 0,21-22 16,0 1-16,0 21 0,-21-22 0</inkml:trace>
  <inkml:trace contextRef="#ctx0" brushRef="#br0" timeOffset="5222.6">9673 974 0,'0'0'0,"0"-21"0,0-1 0,0 1 16,0 0-16,0 0 0,0 42 31,0 0-31,0 22 0,0-1 16,0 0-16,0 22 0,0-22 0,0 22 15,-21-1-15,21 1 0,0-1 16,0 1-16,0 20 0,-21-20 16,0-1-16,-1 22 0,22-22 0,0 1 15,-21-1-15,21-20 0,0 20 0,0-20 16,0-22-16,0 21 0,0-21 0,0 0 15,0 1-15,21-1 0,1-21 0,-1 0 16,0 0-16,0 0 0,0 0 16,22-21-16,-22 21 0,21-22 0,0 1 15,-20 0-15,20-21 0,0 21 0,-21-1 16,1-20-16,20 0 0,-21 21 0,-21-22 16,21 1-16,-21 0 15,21-1-15,-21 22 0,0 0 0,0 0 16,0 0-16,-21 42 15,0 0-15,0 0 16,21 0-16,0 22 0,-21-22 16,0 0-16,21 21 0,0 1 0,0-22 15,0 0-15,0 21 0,0-21 0,0 1 16,0-1-16,0 0 0,21 0 0,0-21 16,0 21-16,0-21 0,0 0 15,1 0-15,-1 0 0,0 0 0,21 0 16,-21 0-16,1-21 0,-1 21 0,0-21 15,0 0-15,0 21 0,0-21 0,1-22 16,-22 22-16,21 0 16,-21 0-16,0-22 0,0 1 0,0 21 15,0-21-15,0 20 0,-43 1 0,22-21 16,0 42-16,0-21 0,0 21 0,-22 0 16,22 0-16,-21 21 0,21-21 15,-22 21-15,22 0 0,0 0 0,-21 22 16,21-22-16,21 0 0,0 0 0,0 22 15,0-22-15,0 0 0,0 0 0,0 0 16,21 0-16,0-21 0,21 22 16</inkml:trace>
  <inkml:trace contextRef="#ctx0" brushRef="#br0" timeOffset="6864.51">10816 1947 0,'0'-21'0,"0"42"0,0-63 0,0 21 15,0-21-15,0 20 0,-21 1 16,0 0-16,0 21 0,-1 0 0,1 0 16,0 0-16,0 0 0,0 21 0,0 0 15,-1 1-15,1-1 0,21 0 16,-21 21-16,0-21 0,21 1 0,-21 20 16,21-21-16,0 0 0,0 22 0,0-22 15,0 0-15,0 0 0,0 0 16,21 0-16,0-21 0,0 0 15,0 0-15,1 0 16,-1 0-16,0 0 0,0-21 0,21 0 16,-20 21-16,-1-21 0,0 0 0,0 0 15,-21-1-15,21 1 0,0 0 0,-21 0 16,22 0-16,-22 0 0,0-1 16,0 1-16,0 0 0,0 42 31,0 0-31,0 1 15,-22-1-15,22 0 16,0 0-16,0 0 0,0 0 0,0 1 0,0-1 16,0 0-16,22 0 0,-1 0 15,0-21-15,0 21 0,0-21 0,22 0 16,-22 0-16,0 0 0,21 0 0,1 0 16,-22 0-16,21 0 0,0 0 15,-20 0-15,20-21 0,-21 21 0,0-21 16,0 0-16,1 21 0,-1-21 0,0 0 15,-21-1-15,0-20 0,0 21 0,0 0 16,0-22-16,0 22 0,0 0 16,0 0-16,-21 0 0,0 0 0,21-1 15,-22 22-15,-20 0 0,21 0 16,0 0-16,0 22 0,-1-1 0,-20 0 16,21 0-16,0 0 0,0 0 0,-1 1 15,1 20-15,0-21 0,21 0 16,0 22-16,0-22 0,0 0 0,0 0 15,0 0-15,21-21 0,-21 21 0,21 1 16,1-22-16,-1 0 0,21 0 0,-21 0 16,0 0-16,1 0 0,20 0 15,-21 0-15,0-22 0,22 1 0,-22 21 16,0-21-16,0 0 0,0-21 0,-21 20 16,21-20-16,1 21 0,-1-43 15,-21 22-15,0 0 0,21-22 0,0 1 16,-21-1-16,0-20 0,0 20 15,21 1-15,-21-1 0,0 1 0,0-1 16,0 1-16,0-1 0,0 1 0,0 20 16,0 22-16,0 0 0,-21 0 15,0 21-15,0 0 0,21 21 16,-21 0-16,21 21 0,-22 1 0,1-1 16,21 22-16,0-22 0,-21 21 15,21 1-15,-21-1 0,21 1 0,0 21 16,0-22-16,0 1 0,0-1 0,0 1 15,21-1-15,-21-21 0,21 1 16,-21-1-16,21 0 0,-21-20 0,22 20 16,-22-21-16,21 0 15,0-21-15,-21 21 0,21-21 0,0 0 16,0 0-16,1-21 16,-1 0-16,-21 0 0,21 0 0,0 21 15,0-43-15,-21 22 0,21 0 16,1 0-16,-1 0 0,0 0 0,-21-1 15,21 22-15,0-21 0,0 21 16,-21 21 0,0 1-16,22-1 15,-22 0-15,0 0 16,0 0-16,0 0 0,21 1 0,-21-1 16,21 0-16,0-21 0,-21 21 0,21-21 15,0 0-15,1 0 0,-1 0 16,0 0-16,0 0 0,0 0 15,22 0-15,-22 0 0,0 0 0,21-21 16,-21 0-16,1 21 0,20-21 0,-21-1 16,0 1-16,0 0 0,1 21 0,-1-21 15,0 0-15,0 21 0,-21-21 16,0 42 0,0 0-1,-21-21-15,21 21 0,0 0 16,-21 0-16,21 1 0,0-1 15,0 0-15,0 0 0,21-21 16,0 0-16,-21 21 0,21-21 16,0 21-16,1-21 0,-1 0 0,21 0 15,-21 0-15,0 0 0,1 0 0,20-21 16,-21 0-16,21 21 0,-20-21 0,-1 0 16,21 0-16,-21-22 0,0 22 0,1 0 15,-1-21-15,-21-1 0,0 1 16,0 0-16,0-1 0,0 22 0,0-21 15,0 21-15,0-1 0,-21 1 0,-22 21 16,22 0-16,-21 0 0,21 0 16,-22 21-16,1 1 0,0-1 15,20 0-15,-20 21 0,21-21 0,0 22 16,0-22-16,21 0 0,-22 0 0,22 22 16,0-22-16,0 0 0,22 0 15,-22 0-15,21-21 0,0 0 16,0 21-16,0-21 0,0 22 15,1-22-15,-1 21 0,0 0 16,-21 0-16,21 0 0,-21 0 0,0 1 16,0-1-16,0 0 0,0 21 0,0 1 15,0-1-15,-21 0 0,0 1 16,0 20-16,-1-21 0,22 22 16,-21-22-16,0 1 0,0-1 0,0 0 15,21 1-15,0-22 0,-21 0 0,21 0 16,-22 0-16,22 0 0,-21-21 0,0 0 15,0-21 1,21 0 0,0-21-16,0 21 0,-21-1 15,21 1-15</inkml:trace>
  <inkml:trace contextRef="#ctx0" brushRef="#br0" timeOffset="7027.41">12213 1672 0,'0'0'0,"-42"-21"0,-1-42 16,22 41-16,0 1 16,0 21-16,0-21 0,42 21 47,0 0-47,0 0 0</inkml:trace>
  <inkml:trace contextRef="#ctx0" brushRef="#br0" timeOffset="8760.94">15790 720 0,'0'0'0,"0"-21"0,-21-1 0,21 1 15,0 0-15,0 0 0,0 0 16,-21 21-1,21-21-15,0 42 16,-21-21 0,21 21-16,0 0 0,0 0 0,0 0 15,0 22-15,0-22 0,0 21 0,0-21 16,0 22-16,0-1 0,0 0 16,0 1-16,0 20 0,0-20 0,0-1 15,0 0-15,0 1 0,0-1 16,0 0-16,-21 22 0,-1-22 0,22 0 15,-21 22-15,0-22 0,0 22 0,0-1 16,0 1-16,21-1 0,-22 1 16,1-1-16,0 1 0,0-1 0,0 1 15,21-1-15,-21 1 0,-1-1 0,22 1 16,-21 20-16,21-20 0,-21 21 0,0-22 16,21 1-16,0 20 15,-21-20-15,0-1 0,-1 1 0,22 20 16,-21-20-16,21 21 0,0-22 0,-21 22 15,0-22-15,21 22 0,-21-22 0,21 1 16,0 21-16,-21-22 0,21 22 16,-22-1-16,22 1 0,0 0 0,0-1 15,0-20-15,0 21 0,0-1 0,0 1 16,0 0-16,0-1 0,0 1 0,0 0 16,0-1-16,0 1 0,0 0 15,0-1-15,0-20 0,0 20 0,0 1 16,0 0-16,0-1 0,0-20 0,0 21 15,0-1-15,0-20 0,0 20 0,0-20 16,0 21-16,22-1 0,-22 1 0,0 0 16,21-1-16,-21 1 0,0 0 15,0-1-15,0 1 0,21 0 16,-21-1-16,0 22 0,0-21 0,21-1 16,-21 1-16,21 21 0,-21-21 0,21-1 15,-21 1-15,0 21 0,0-22 0,22 22 16,-1-21-16,-21 21 0,21-22 0,-21 22 15,21-21-15,0 21 0,-21-22 0,21 22 16,-21-21-16,22 21 0,-1-22 16,0 22-16,-21-21 0,21 0 0,0 20 15,0-20-15,-21 21 0,22-21 0,-1 20 16,-21-20-16,21 0 0,-21 21 0,21-22 16,-21 22-16,0 0 0,21-21 15,-21 20-15,21-20 0,-21 21 0,0-21 16,22 20-16,-22 1 0,0 0 0,0-21 15,21 21-15,-21-22 0,21 22 16,-21-21-16,0 21 0,21-22 0,-21 22 16,21 0-16,-21-21 0,21-1 0,-21 22 15,0-21-15,22-1 0,-22 22 0,21-21 16,-21 21-16,0-22 0,0 22 16,0-21-16,0 21 0,0-22 15,0 22-15,0-21 0,0 21 0,0 0 16,0-22-16,0 22 0,0 0 0,0-21 15,0 20-15,0 1 0,0 0 0,0-21 16,0 21-16,0-1 0,0-20 16,0 21-16,0 0 0,0-22 0,0 22 15,0 0-15,0-21 0,0 21 0,0-22 16,0 22-16,0-21 0,0 21 0,0-22 16,0 22-16,0 0 0,0-21 15,0-1-15,0 22 0,0-21 0,0-1 16,-21 22-16,21-21 0,0 0 0,-22-1 15,22 1-15,0 0 16,0-1-16,0 1 0,0-22 0,-21 22 16,21 0-16,0-22 0,-21 22 0,21-22 15,0 22-15,0-21 0,0-1 16,0 1-16,-21-1 0,21-21 0,0 22 16,-21-1-16,21-20 0,0 20 15,-21-20-15,21 20 0,0-21 0,0 1 16,0-22-16,-22 21 0,22-21 15,0 1-15,-21-1 0,21-42 32,0-1-32,0 1 15,0-21-15,0 0 0,0-22 16,0 1-16,0-1 0</inkml:trace>
  <inkml:trace contextRef="#ctx0" brushRef="#br0" timeOffset="9820.29">16785 1207 0,'0'0'0,"-21"-22"0,21 1 0,0 0 0,0-21 16,0 21-16,0-1 0,0 1 0,0 0 16,-21 0-16,0 21 15,21 21-15,0 21 16,0-20-16,0 20 0,-22 0 0,22 1 15,0-1-15,-21 21 0,21-20 16,0 20-16,0 1 0,0-1 0,-21 1 16,21-22-16,-21 22 0,21-1 0,0-21 15,0 1-15,0-1 0,0 0 16,0-20-16,0-1 0,0 0 16,0 0-16,0-42 31,0 0-31,0 0 15,0-1-15,-21-20 0</inkml:trace>
  <inkml:trace contextRef="#ctx0" brushRef="#br0" timeOffset="10324.51">16383 1545 0,'0'0'0,"-21"-42"0,0 0 0,-22-128 16,43 107 0,0 20-16,0 1 0,0 0 15,21-1-15,1 22 0,20-21 16,0 21-16,1 0 0,-1 21 0,0 0 15,22 0-15,-1 0 0,-20 21 0,20 21 16,1-21-16,-22 22 0,21-1 16,-20 0-16,-1 1 0,0-1 0,-20 21 15,20-20-15,-21-1 0,-21 0 0,0 22 16,21-22-16,-21 1 0,0-1 16,0 0-16,0 1 0,0-22 0,0 21 15,0-21-15,0 0 0,-21 1 0,21-1 16,-21-21-1,0 0-15,21-21 0,0-1 16,0 1-16,0-21 16,0 21-16,0-22 0,0 1 0,0 0 15,0-1-15,21 1 0,0 0 16,0-22-16,0 22 0,1-22 0,20 22 16,-21 0-16,21-22 0,-20 43 0,20-21 15,0 21-15,-21-1 0,22 22 16,-22 0-16,21 22 0,1-1 0,-22 0 15,21 0-15,-21 21 0,0 1 0,1-1 16,-1 0-16,0 1 0,-21 20 16,21-20-16,-21-1 0,0 21 0,0-20 15,0 20-15,0-20 0,0-1 0,0 21 16,-21-20-16,0-1 0,21-21 16,-21 22-16,21-22 0,0 0 15,0 0-15,0 0 16,0-42-1,21 0-15,-21 0 0</inkml:trace>
  <inkml:trace contextRef="#ctx0" brushRef="#br0" timeOffset="10665.32">17949 1715 0,'21'0'31,"1"-22"-31,-1 1 16,21 21-16,-21-21 0,0 21 0,22-21 16,-22 0-16,21 0 0,-21 21 15,1-22-15,-1 1 0,0 0 0,0 0 16,-21 0-16,0 0 0,-21 21 16,0 0-16,0 0 0,-22 0 15,22 0-15,-21 21 0,21 0 16,-22 0-16,22 21 0,0-20 0,-21 20 15,20 0-15,1 1 0,21-22 0,-21 21 16,21 0-16,0-20 0,0-1 16,0 21-16,0-21 0,0 0 15,21-21-15,0 22 0,1-1 0,-1-21 16,21 0-16,-21 0 0,22 0 0,-1 0 16,0 0-16,1-21 0,-1-1 15,0 1-15,1 21 0</inkml:trace>
  <inkml:trace contextRef="#ctx0" brushRef="#br0" timeOffset="10924.18">18881 1122 0,'0'-21'0,"0"42"0,0-85 0,-22 43 0,1 0 0,0 21 16,0 0-16,0 21 15,0 0-15,21 1 16,-22 20-16,1 0 0,21 22 0,0-22 15,-21 0-15,0 22 0,21-22 0,0 22 16,0-1-16,-21-20 0,21 20 0,0-21 16,-21 1-16,21-1 0,0 0 15,0 1-15,0-1 0,0-21 0,0 0 16,0 1-16,0-1 0,21-21 16,0 0-1,0-21-15,-21-1 0,21 1 16</inkml:trace>
  <inkml:trace contextRef="#ctx0" brushRef="#br0" timeOffset="11692.55">19071 1164 0,'0'0'16,"0"-42"-16,0-43 0,0 64 16,0 42-1,0 0-15,0 22 0,-21-1 16,21 0-16,0 1 0,0 20 0,-21-20 15,21 20-15,-21-21 0,21 22 16,0-22-16,0 22 0,-22-22 16,22 0-16,0 1 0,-21-1 0,21 0 15,0 1-15,0-22 0,0 0 0,0 0 16,0 0-16,0-42 31,21 0-31,1 0 16,-22 0-16,21 0 0,-21-1 0,21 1 15,0 0-15,-21 0 0,21 0 0,-21 0 16,21-1-16,-21 1 0,22 21 16,-22 21-1,0 1 1,0-1-16,0 0 0,0 0 0,0 0 0,0 0 16,0 1-16,0-1 15,0 0-15,21 0 0,0 0 0,-21 0 16,21-21-16,0 22 0,0-1 15,1-21-15,-1 0 0,0 0 0,0 0 16,0 0-16,0 0 0,1-21 16,-1-1-16,0 22 0,21-21 0,-21 0 15,1 21-15,-1-21 0,0 0 0,-21 0 16,21-1-16,0 1 0,-21 0 0,0 0 16,0 0-16,0 0 15,0 42 1,0 0-1,0 0-15,0 0 0,0 0 0,0 1 16,0-1-16,0 0 0,0 0 16,0 0-16,0 0 0,21 1 15,1-22-15,-1 0 0,-21 21 0,21-21 16,0 0-16,0 0 0,0 0 0,1 0 16,-1 0-16,0 0 0,0-21 15,0-1-15,0 22 0,-21-21 0,22 0 16,-22 0-16,21 0 0,-21 0 0,0-22 15,0 22-15,0 0 0,0 0 16,0-22-16,0 22 0,0 0 16,-21 21-16,-1-21 0,1 0 0,0 21 15,0 0-15,0 0 0,0 0 0,-1 0 16,1 0-16,0 21 0,0 0 16,0-21-16,21 21 0,0 0 0,0 1 15,0-1-15,42-21 16,-21 21-16,0-21 0,1 0 0,20 0 15</inkml:trace>
  <inkml:trace contextRef="#ctx0" brushRef="#br0" timeOffset="12220.25">20468 1693 0,'0'0'0,"0"-21"0,-21 0 15,0 21-15,0 0 0,-1 0 16,1 0-16,0 0 0,0 0 0,0 0 15,0 0-15,-22 21 0,22 0 16,0 1-16,0-1 0,0 0 0,-1 0 16,1 0-16,0 22 0,0-22 0,0 0 15,21 21-15,0-21 0,0 1 0,0-1 16,0 0-16,0 0 0,0 0 16,21 0-16,0-21 15,0 0-15,0 0 0,1 0 0,-1 0 16,0 0-16,0 0 0,0 0 0,0-21 15,1 0-15,-1 0 0,0 21 16,0-42-16,0 20 0,0 1 0,1-21 16,-1 0-16,0-1 0,0 1 0,0 0 15,0-1-15,1-20 0,-22 20 16,21-20-16,0-1 0,0 22 0,-21-21 16,0 20-16,0-20 0,21 42 0,-21-22 15,0 22-15,0 0 0,-21 21 16,0 21-16,21 0 15,-21 22-15,0-1 0,-1 0 0,1 1 16,0-1-16,0 21 0,0 1 16,21-22-16,-21 22 0,21-1 15,0-20-15,0 20 0,0-21 0,0 1 16,0-22-16,21 21 0,0-21 0,0 1 16,0-1-16,0 0 0,1-21 0,-1 0 15,0 21-15,0-21 0,0 0 16,0 0-16,22 0 0,-22 0 0,0 0 15,0-21-15,0 0 0,1 21 0,-1-43 16,-21 22-16,0 0 0,0-21 0,0 21 16</inkml:trace>
  <inkml:trace contextRef="#ctx0" brushRef="#br0" timeOffset="12428.4">18732 1291 0,'0'0'0,"-42"0"0,21 21 0,0-21 0,42 22 31,0-22-31,21 0 0,-20 0 16,20 0-16,0 0 0,1 0 0,-1-22 15,-21 22-15,21-21 0,1 0 16,-22 21-16,21-21 0</inkml:trace>
  <inkml:trace contextRef="#ctx0" brushRef="#br0" timeOffset="13160.01">21611 1037 0,'0'0'0,"0"-21"0,0-21 16,-21 21-16,21-1 0,-21 1 0,-22 21 15,22 0-15,-21 0 0,0 21 0,-1 1 16,22 20-16,-21-21 0,-1 43 16,1-22-16,21 21 0,0 1 0,0-1 15,-22 22-15,22-21 0,0 20 0,21-20 16,-21-1-16,0 22 0,21-22 16,-22-20-16,22 20 0,0-20 15,0-1-15,22-21 0,-1 21 0,0-20 16,21-1-16,-21 0 0,22-21 0,-1 0 15,22 0-15,-22 0 0,21 0 16,1-21-16,-1 0 0,1-1 0,-1 1 16,1-21-16,-1 0 0,1-1 0,-1 1 15,-20 0-15,20-22 0,-42 1 16,22-1-16,-22 1 0,0-1 0,-21 1 16,0-1-16,0 1 0,0-1 0,-21-21 15,-21 43-15,-1-21 0,1 20 16,0 1-16,-22 21 0,1 0 0,-1 21 15,1 0-15,-1 21 0,22 0 16,-22 21-16,22 1 0,21-1 16,0 0-16,-1 22 0,22-22 0,0 0 15,0 1-15,0 20 0,22-20 0,-1-1 16,0 0-16,0 1 0,21-22 16,-20 21-16,20-21 0,0 0 0,-21 1 15,22-1-15</inkml:trace>
  <inkml:trace contextRef="#ctx0" brushRef="#br0" timeOffset="13548.34">22034 1693 0,'0'0'0,"0"-42"16,0 21 0,22 21-1,-1 0 1,0 0-16,0 21 0,-21 0 0,21 22 15,0-22-15,1 0 0,-1 21 16,0-21-16,0 22 0,0-22 0,-21 21 16,0-21-16,21 1 0,-21 20 0,0-21 15,0 0-15,0 0 16,0-42 15,0 0-15,0 0-16,22 0 0,-22 0 15,0-22-15,21 22 0,-21-21 0,21 21 16,0-22-16,-21 1 0,21 0 0,0-1 16,1 1-16,-22 21 0,21 0 15,0-1-15,0 1 0,0 0 0,0 21 16,1 0-16,-1 0 16,0 0-16,-21 21 15,0 0-15,21 1 0,-21-1 16</inkml:trace>
  <inkml:trace contextRef="#ctx0" brushRef="#br0" timeOffset="13864.3">22733 1863 0,'0'0'0,"21"0"0,-21-21 16,21-1-16,0 1 15,1 0-15,-22 0 0,21 0 16,-21 0-16,0-1 0,21 1 0,-21 0 15,0 0-15,-21 21 32,0 21-32,-1 0 0,22 0 0,-21 1 15,0-1-15,0 0 0,0 21 16,0-21-16,-1 1 0,22-1 0,0 21 16,0-21-16,0 0 0,0 1 15,0-1-15,22-21 16,-22 21-16,21-21 0,0 0 15,0 0-15,21 0 0,-20 0 0,-1 0 16,0 0-16,0-21 0,21 21 0,-20-21 16,-1-1-16,0 1 0,0 21 15,-21-21-15</inkml:trace>
  <inkml:trace contextRef="#ctx0" brushRef="#br0" timeOffset="14768.29">22966 1969 0,'21'21'15,"0"-21"-15,0 0 0,0 0 16,1-21-16,-1-1 16,0 1-16,0 0 0,0 0 15,-21 0-15,21 0 0,1-1 0,-1 1 16,-21 0-16,0-21 0,21 21 0,-21-1 15,0 1-15,0 0 0,0 0 16,0 0-16,-21 21 16,0 0-1,21 21-15,-22-21 16,22 21-16,0 0 0,0 0 0,0 1 16,0-1-16,0 0 0,22 0 0,-1 0 15,0-21-15,-21 21 0,21 1 16,0-1-16,-21 0 0,0 0 0,0 0 15,21 0-15,-21 1 0,0-1 16,0 0-16,0 0 31,22-21-15,-1 0-16,0-21 16,0 21-16,0-21 0,-21 0 15,21 21-15,1-22 0,-1 1 16,-21 0-16,21 0 0,0 0 0,0 0 15,0-22-15,1 22 0,-22-21 0,21 21 16,0-22-16,-21 22 0,0 0 16,0 0-16,0 0 0,-21 21 15,0 0-15,-1 21 16,1 0-16,0 0 16,0 0-16,21 0 0,0 1 15,0-1-15,0 0 0,0 0 0,0 0 16,21 0-16,0 1 0,0-1 15,1 0-15,-1-21 16,-21 21-16,21-21 0,-21 21 16,0 0-16,0 1 0,0-1 15,0 0-15,0 0 16,21-21 0,0 0-1,0 0-15,1 0 16,-1 0-16,0 0 0,0-21 15,0 0-15,0 21 0,1-21 16,-1-1-16,0 1 0,0 0 0,0 0 16,0-21-16,1 20 0,-1 1 0,-21 0 15,0 0-15,21 0 0,-21 0 16,0 42 0,0 0-1,0 0-15,-21 0 0,21 0 16,0 22-16,0-22 0,0 0 0,-21 0 15,21 0-15,0 1 0,0-1 16,0 0-16,21-42 63</inkml:trace>
  <inkml:trace contextRef="#ctx0" brushRef="#br0" timeOffset="14920.21">24024 1651 0,'0'-21'0,"0"42"0,0-63 16,0 63 31,21 0-32,0-21-15,1 21 16</inkml:trace>
  <inkml:trace contextRef="#ctx0" brushRef="#br0" timeOffset="16175.93">24447 1799 0,'0'0'0,"0"-21"0,0 0 15,0 0-15,0 0 16,-21-1-16,0 22 15,0 0-15,0 0 0,0 0 16,-1 0-16,1 22 0,0-22 0,0 21 16,0 0-16,21 21 15,-21-21-15,-1 1 0,1 20 0,21-21 16,0 0-16,0 0 0,0 22 0,0-22 16,0 0-16,0 0 0,0 0 15,0 1-15,21-22 0,1 0 16,-1 0-16,0 0 0,0 0 0,0 0 15,22 0-15,-22-22 0,0 1 0,0 21 16,0-21-16,0 0 0,1-21 16,-1 20-16,0-20 0,0 21 15,0-21-15,0-1 0,1-20 0,-1 20 16,-21-20-16,21-1 0,0 22 0,-21-21 16,0-1-16,0 1 0,0 20 15,0-20-15,0 20 0,0 1 0,0 0 16,0 21-16,0-1 0,0 1 0,-21 21 15,0 21-15,0 1 16,-1-1-16,1 21 0,21 0 0,-21 1 16,0-1-16,21 0 0,-21 1 0,21-1 15,0 22-15,0-22 0,0 21 16,0-20-16,0 20 0,0-20 16,0-1-16,0 0 0,0 1 0,21-1 0,0 0 15,-21-21-15,21 1 0,-21-1 0,0 0 16,21 0-16,1-21 15,-1 0 1,0 0-16,0 0 16,-21-21-16,21 21 0,0-21 15,-21 0-15,22-1 0,-1 1 0,-21 0 16,21 0-16,-21 0 0,21 0 0,-21-1 16,21 1-16,0 21 15,-21 21 1,0 1-1,0-1-15,0 0 0,0 0 0,0 0 16,0 0-16,0 1 16,22-1-16,-1-21 15,-21 21-15,21-21 0,0 0 16,0 0-16,0 0 0,1 0 16,-1 0-16,0-21 15,0 21-15,0-21 0,0-1 16,1 1-16,-1 21 0,0-21 0,-21 0 15,21 0-15,0 21 16,-21 21 15,0 0-31,0 0 0,0 0 16,-21 1-16,21-1 16,0 0-16,0 0 0,21 0 15,0-21-15,1 0 16,-1 0-16,0 0 0,0 0 15,0 0-15,0 0 16,1 0-16,-1-21 0,-21 0 0,21 21 16,0-21-16,-21 0 0,0-1 0,0 1 15,21 0-15,-21 0 0,0 0 0,0-22 16,0 22-16,0 0 0,0 0 16,0 0-16,-21 0 0,21-1 15,-21 22-15,0 0 0,0 0 0,-1 0 16,1 22-16,0-1 15,0-21-15,21 21 0,0 0 0,0 0 16,-21 0-16,21 1 0,-21-1 0,21 0 16,0 0-16,0 21 0,0-20 0,0-1 15,0 0-15,-22 0 0,22 21 16,0-20-16,0 20 0,0 0 0,0 1 16,0-1-16,-21 0 0,21 22 0,-21-22 15,21 22-15,0-22 0,0 21 0,-21 1 16,21-1-16,0-20 0,-21 20 15,21-20-15,0-1 0,0 0 16,0-21-16,-21 22 0,21-22 0,-22 0 16,22 0-16,-21-21 0,21 21 15,-21-21-15,0 0 0,21-21 32,0 0-32,0 0 15,0 0-15,0 0 0,0-22 16,0 22-16</inkml:trace>
  <inkml:trace contextRef="#ctx0" brushRef="#br0" timeOffset="16391.81">25273 1376 0,'0'0'0,"-21"-21"0,0 21 0,21-21 0,-22-1 15,1 22-15,21-21 16,0 42 31</inkml:trace>
  <inkml:trace contextRef="#ctx0" brushRef="#br0" timeOffset="17876.36">995 2519 0,'0'-21'0,"-21"21"16,-1 0-1,44 0 48,-1 0-63,0 0 0,0 0 0,0 0 16,0 0-16,22 0 0,-1 21 15,0-21-15,1 0 0,20 0 16,1 0-16,-1 0 0,1 0 15,-1 0-15,1 0 0,20 0 0,-20 0 16,21 0-16,-1 0 0,1 0 0,21 0 16,0 0-16,21 0 0,-22 0 15,22 0-15,-21 0 0,21 0 0,-21 0 16,21 0-16,0 0 0,0 0 16,21 0-16,-21 0 0,0 0 0,0 0 15,0 0-15,21 0 0,-21 0 0,22 0 16,-1 0-16,0 0 0,0 0 15,0 0-15,0 0 0,1 0 0,-1 0 16,0 0-16,0 0 0,0 0 0,-21 0 16,21 21-16,-21-21 15,22 0-15,-1 0 0,0 21 0,-21-21 16,21 0-16,-21 0 0,0 0 0,21 21 16,0-21-16,1 0 0,-22 0 15,21 0-15,-21 0 0,0 0 0,21 0 16,-21 0-16,0 0 0,0 0 0,0-21 15,0 21-15,-21 0 0,-22 0 0,22 0 16,-21 0-16,0 0 0,-1 0 16,1-21-16,0 21 0,-22 0 15,1 0-15,-22 0 0,0 0 0,-21 0 0,22 0 16,-22 0-16,0 0 16,-21-21-16</inkml:trace>
  <inkml:trace contextRef="#ctx0" brushRef="#br0" timeOffset="19364.02">17208 2223 0,'0'0'0,"-21"0"16,-63 0-16,62 0 15,1 21-15,0-21 0,0 0 0,-21 0 16,20 21-16,1-21 0,0 0 15,-21 0-15,21 21 0,-1-21 0,-20 0 16,21 0-16,0 21 0,0-21 0,-1 0 16,1 0-16,0 0 0,21 21 15,-21-21-15,21 22 16,21-22 0,0 21-1,0-21-15,1 0 0,-1 0 16,0 0-16,21 0 0,1 0 0,-1 0 15,0 0-15,1 0 0,41 0 0,-20 0 16,20 0-16,-20 0 0,42 0 16,-22-21-16,1 21 0,0 0 0,21 0 15,-1 0-15,1-22 0,21 22 0,21 0 16,-21 0-16,22 0 0,-22 0 16,21 0-16,0-21 0,21 21 0,-21 0 15,22 0-15,-1 0 0,0 0 0,1-21 16,-1 21-16,0 0 0,1 0 15,20 0-15,-20 0 0,-1 0 0,0 0 16,22 0-16,-22 0 0,0 0 16,1 0-16,-1 0 0,-21 0 0,22 0 15,-1 0-15,-21 0 0,-21 0 16,0 0-16,0 0 0,-21 0 0,0 0 16,0-21-16,-22 21 0,1 0 0,0 0 15,-1 0-15,-20-21 0,-1 21 16,-20 0-16,20 0 0,-21 0 0,-20 0 15,20-21-15,-21 21 0,21 0 0,-20 0 16,-1 0-16,0 0 0,0-22 16,0 22-16,0 0 15,1 0 1,-22-21 15,-22 21 47,1 0-78</inkml:trace>
  <inkml:trace contextRef="#ctx0" brushRef="#br1" timeOffset="36971.93">1651 3196 0,'0'21'32,"-21"1"-17,21-1-15,0 0 16,0 0-16,0 0 0,0 0 0,0 1 15,0-1-15,0 21 0,0-21 0,0 0 16,0 22-16,-21-22 0,21 0 16,0 21-16,0-20 0,0-1 0,-22 0 15,22 0-15,0 0 0,-21 0 16,0-42 31,21 0-47,0 0 0,0-21 15,0 20-15,0 1 16,0-21-16,0 21 0,0-22 16,21 1-16,0 21 0,-21-21 15,22 20-15,-1 1 0,0 0 0,21 0 16,-21 21-16,1 0 0,-1 0 0,21 0 16,-21 21-16,0-21 0,1 42 15,20-20-15,-42-1 0,21 21 0,-21-21 16,21 22-16,-21-1 0,0-21 15,0 21-15,0-20 0,0 20 0,0-21 16,0 0-16,0 0 0,-21-21 0,21 22 16,-21-22-1,21-22 1,0 1-16,0 0 16,0 0-16,0 0 0,21-22 15,0 22-15,0-21 0,1 0 0,-1-1 16,0 1-16,0 0 0,0-1 15,22 1-15,-22 21 0,21 0 0,-21-1 16,22 22-16,-22 0 0,21 0 0,0 22 16,-20-1-16,-1 0 0,0 21 15,0-21-15,-21 22 0,0-1 0,0-21 16,0 22-16,0-1 0,-21-21 16,0 21-16,21-20 0,-21-1 0,-1 0 15,1 0-15,21 0 0,0 0 16,21-21 15,1-21-31,-22 0 0,42 21 0,-21-21 16,0 0-16</inkml:trace>
  <inkml:trace contextRef="#ctx0" brushRef="#br1" timeOffset="37316.74">2688 3514 0,'0'21'15,"21"-21"1,0 0-16,1 0 0,20 0 16,-21 0-16,0 0 0,22-21 15,-22 21-15,0-21 0,21-1 0,-21 1 16,1 0-16,-1 0 0,-21 0 0,0 0 16,0-1-16,0 1 0,0 0 15,0 0-15,-21 21 0,-1-21 0,1 21 16,0 0-16,0 0 0,-21 0 0,20 0 15,-20 21-15,21 0 0,0 21 16,0-20-16,-1 20 0,1-21 0,0 21 16,21 1-16,0-1 0,0-21 0,0 0 15,0 22-15,0-22 16,21 0-16,-21 0 0,21 0 0,1-21 16,20 0-16,-21 22 0,0-22 0,22 0 15,-1 0-15,-21 0 0,21-22 16,1 22-16,-1-21 0,0 0 0,1 0 15,-1 0-15</inkml:trace>
  <inkml:trace contextRef="#ctx0" brushRef="#br1" timeOffset="37560.6">3662 3069 0,'0'-21'0,"0"42"0,0-63 16,0 21-16,-21 21 0,-1 0 31,22 21-31,-21 0 0,21 21 0,-21-20 15,21 20-15,0 0 0,-21 22 0,21-22 16,-21 0-16,21 1 0,0-1 16,-21 0-16,-1 1 0,22-1 0,-21 0 15,21-20-15,-21 20 0,21-21 0,0 0 16,0 0-16,0 1 16,21-22-1,0 0-15,1 0 0,-1-22 0,0 1 16,0 0-16,0-21 0,22 21 0</inkml:trace>
  <inkml:trace contextRef="#ctx0" brushRef="#br1" timeOffset="37998.47">3916 3090 0,'0'0'0,"0"-42"0,21 21 0,-21 0 16,21 21-16,-21 21 16,0 0-1,0 21-15,0-20 0,0 20 0,0 0 16,0 1-16,0 20 0,-21-21 0,0 1 15,0-1-15,-1 0 0,1 1 16,21-1-16,-21 0 0,21-20 0,-21 20 16,21-21-16,0 0 0,0 0 0,0 1 15,0-44 17,0 1-32,21 0 15,0-21-15,0 21 0,-21-1 16,22-20-16,-1 0 0,0-1 15,0 22-15,-21-21 0,21 0 0,0 20 16,1 1-16,-1 0 0,0 0 0,0 21 16,0 0-16,0 21 15,1 0-15,-22 0 0,21 1 0,-21-1 16,0 21-16,0-21 0,0 22 0,0-22 16,0 21-16,0-21 0,0 0 0,0 22 15,0-22-15,0 0 0,-21 0 16,21 0-16,0 1 0,-22-1 15,44-42 32,-1-1-47,0 1 0,0 0 0</inkml:trace>
  <inkml:trace contextRef="#ctx0" brushRef="#br1" timeOffset="38367.55">4657 3366 0,'0'-22'0,"-22"44"32,1-1-32,0 0 0,0 0 15,0 0-15,0 0 0,-1 22 16,1-22-16,0 0 0,0 21 0,21-20 16,-21-1-16,21 21 0,0-21 0,0 0 15,0 1-15,0-1 0,0 0 16,21 0-16,0-21 0,0 0 15,0 0-15,1 0 0,20 0 0,-21 0 16,21 0-16,-20-21 0,-1 21 0,0-21 16,21 0-16,-21-1 0,1 1 0,-1 0 15,0 0-15,-21-21 0,0 20 16,0-20-16,0 21 0,0-21 16,0 20-16,0 1 0,-21 0 0,0 0 15,-1 0-15,1 21 0,0 0 0,0 0 16,0 0-16,0 21 0,-1 0 15,1 0-15,0-21 0,0 21 0,0 1 16,21-1-16,0 0 0,0 0 0,0 0 16,0 0-16,21-21 0,0 22 15,21-22-15</inkml:trace>
  <inkml:trace contextRef="#ctx0" brushRef="#br1" timeOffset="38888.76">5292 3556 0,'0'-42'16,"0"21"-16,-22-1 0,22 1 0,-21 21 15,0 0-15,0-21 0,0 21 16,0 0-16,-1 0 0,22 21 16,-21-21-16,0 21 0,0 1 0,0 20 15,0-21-15,-1 0 0,1 22 0,0-22 16,0 0-16,21 21 0,0-21 15,-21 1-15,21-1 0,0 0 0,0 0 16,0 0-16,0 0 0,21-21 16,-21 22-16,21-22 0,0 0 15,0 0-15,1 0 0,20 0 16,-21-22-16,0 1 0,0 21 0,22-21 16,-22 0-16,0 0 0,0-22 0,22 22 15,-22-21-15,0 0 0,-21-1 0,21-20 16,0 20-16,0-20 0,1-1 15,-22 1-15,0 21 0,21-22 0,-21 22 16,0-1-16,0 22 0,0 0 0,0 0 16,0 42-1,-21 21-15,21-20 16,-22 20-16,22 0 0,-21 22 16,0-22-16,21 22 0,-21-22 0,21 0 15,0 22-15,0-22 0,0 0 0,-21 1 16,21-22-16,0 21 0,0-21 15,0 1-15,0-1 0,0 0 0,0 0 16,0 0-16,21-21 16,0 0-16,0 0 15,0-21-15,1 21 0,-1-21 0,21 0 16,-21 0-16,22-1 0</inkml:trace>
  <inkml:trace contextRef="#ctx0" brushRef="#br1" timeOffset="39249.55">5948 3450 0,'0'0'0,"21"0"0,-21-21 0,0 0 16,0 0 0,-21 21-1,0 0-15,-1 0 0,1 0 16,0 0-16,0 0 0,0 21 0,-22 0 16,22-21-16,0 21 0,0 0 15,21 1-15,0-1 0,0 0 16,0 0-16,0 0 0,0 0 15,21-21-15,0 22 0,0-22 0,1 21 16,-1-21-16,0 21 16,0-21-16,0 21 0,0 0 15,1 0-15,-22 1 16,0-1-16,-22-21 16,1 21-16,0-21 0,0 21 15,0-21-15,0 0 0,-1 21 0,1-21 16,0 0-16,0 0 0,0 0 0,0 0 15,-1 0-15,1 0 16,0 0-16,0 0 16,21-21-16,0 0 0,-21 21 15,21-21-15,-21 0 0,21-1 16</inkml:trace>
  <inkml:trace contextRef="#ctx0" brushRef="#br1" timeOffset="39519.46">3704 3133 0,'0'0'0,"-42"0"0,21 0 16,-1 0-16,44 0 15,20 0-15,0 0 0,22 0 16,-1 0-16,1 0 0,-22 0 15,22-21-15,-1 21 0,1 0 0,-1 0 16,1-22-16,-22 22 0,0 0 0,1 0 16,-1 0-16,-21 0 0,0 0 0,0 0 15</inkml:trace>
  <inkml:trace contextRef="#ctx0" brushRef="#br1" timeOffset="40769.3">7472 3260 0,'0'0'0,"21"-21"0,0-1 16,-21 1-16,0 0 0,0 0 0,0 0 15,0 0-15,0-1 0,0 1 0,-21 0 16,0 21-16,0 0 0,-1 0 16,-20 0-16,21 0 0,-21 0 0,-1 21 15,1 0-15,0 1 0,20 20 0,-20 0 16,0 1-16,21 20 0,-22 1 0,22-22 16,0 21-16,0-20 15,21 20-15,0-20 0,0-1 0,0 0 0,0 1 16,21-1-16,0-21 0,21 0 15,-20 0-15,20 1 0,0-22 0,22 0 16,-22 0-16,0 0 0,22 0 16,-22 0-16,22 0 0,-1 0 0,-20-22 15,20 1-15,-21 0 0,1 0 0,-1 0 16,0 0-16,1-1 0,-22 1 0,-21 0 16,0 0-16,0 0 0,0-22 0,0 22 15,0 0-15,-21 0 0,0 0 16,-1 0-16,-20 21 0,21 0 0,-21 0 15,20 0-15,-20 0 0,21 0 0,-21 21 16,-1 0-16,22 0 0,0 0 16,-21 0-16,20 22 0,1-22 15,21 0-15,-21 21 0,21-20 0,-21-1 16,21 0-16,0 21 0,0-21 0,0 1 16,21-1-16,0-21 0,0 0 15,1 0-15,-1 0 0,0 0 16,21 0-16,-21 0 0,22-21 0,-1 21 15,-21-22-15,22 1 0,-22 0 0,21 0 16,-21 0-16,0 0 0,1-1 0,-1 1 16,-21-21-16,21 21 15,-21 0-15,0-1 0,0 1 16,-21 42 0,0 1-16,-1-1 15,22 21-15,-21-21 0,21 0 16,0 1-16,0-1 0,0 21 0,0-21 15,0 0-15,0 1 0,0-1 0,21 0 16,1 0-16,20-21 0,-21 0 16,21 0-16,-20 0 0,20 0 0,0-21 15,-21 0-15,22 21 0,-1-21 16,-21-1-16,0 1 0,22 0 0,-43 0 16,21 0-16,0-22 0,-21 22 15,21 0-15,-21-21 0,0 21 0,0-1 16,0 1-16,0 0 15,0 42 1,0 0-16,0 1 0,-21-1 16,21 0-16,0 0 0,-21 0 0,21 22 15,-21-22-15,21 0 0,0 0 16,0 0-16,0 0 0,-21 1 0,21-1 16,0 0-16,0-42 31,0 0-31,0-1 15,0 1 1,21 0-16,0-21 0,0 21 0,-21-22 16,21 22-16,0-21 0,22-1 0,-22 22 15,0 0-15,21 0 0,-20 0 0,20 21 16,-21 0-16,21 0 0,-20 0 16,20 21-16,0-21 0,-21 21 0,1 0 15,-1 22-15,0-22 0,-21 0 0,0 21 16,0-21-16,0 22 0,0-1 0,0-21 15,0 0-15,-21 22 0,0-22 16,-1 0-16,1 0 0,21 0 16,0 1-16,-21-1 0,21-42 31,21-1-31,0 1 0,22 0 0,-1 0 16,22 0-16</inkml:trace>
  <inkml:trace contextRef="#ctx0" brushRef="#br1" timeOffset="41253.01">9842 3048 0,'0'0'0,"-21"0"0,0-21 0,0 0 16,0 21-16,0 0 0,-1 0 16,22 21-1,-21 0-15,21 0 0,0 0 0,-21 22 16,21-1-16,0 0 0,0 1 15,0 20-15,-21-20 0,21 20 0,-21-21 16,21 1-16,-21-1 0,21 0 0,0 1 16,0-22-16,0 21 0,-22-21 15,22 1-15,0-1 0,-21 0 0,21 0 16,0-42 0,0 0-1,0 0-15,0-1 0,0 1 16,21-21-16,1 21 0,-1-22 15,0 1-15,0 21 0,0-21 0,0 20 16,22-20-16,-22 21 0,0 21 0,21-21 16,-20 21-16,20 0 0,-21 0 15,21 0-15,-20 21 0,-1-21 0,0 21 16,0 0-16,-21 22 0,21-22 16,-21 0-16,0 21 0,0-21 0,-21 1 15,0 20-15,0-21 0,-22 0 0,22 0 16,-21 1-16,0-1 0,20 0 0,-20-21 15,0 21-15,21-21 0,-1 0 0,1 0 16,0 0-16,21-21 31,0 0-31,21 0 0,0-1 0,1 1 16,20 0-16</inkml:trace>
  <inkml:trace contextRef="#ctx0" brushRef="#br1" timeOffset="41620.28">10308 3535 0,'0'0'0,"0"21"16,21 0-16,0-21 0,1 0 0,-1 0 15,0 0-15,21 0 0,-21 0 16,22 0-16,-22 0 0,21-21 0,1 21 16,-22-21-16,21 0 0,-21 21 0,22-21 15,-22-1-15,0 1 0,0-21 0,-21 21 16,0 0-16,0-22 0,0 22 15,0-21-15,0 21 0,-21 21 16,-21-22-16,20 22 0,1 0 0,-21 0 16,21 22-16,-22-1 0,22 21 0,-21-21 15,21 22-15,0 20 0,-1-21 0,1 1 16,0-1-16,21 0 0,0 1 16,0-22-16,0 21 0,0-21 0,21 1 15,0-1-15,22-21 0,-22 21 0,21-21 16,1 0-16,-1 0 0,0 0 0,22 0 15,-22-21-15,0 21 0,22-21 0,-22-1 16,1 22-16,-1-21 0,-21 0 0,0 0 16,0-21-16,1 20 15,-22 1-15,0 0 0,0 0 0</inkml:trace>
  <inkml:trace contextRef="#ctx0" brushRef="#br1" timeOffset="42404.03">2011 4720 0,'0'0'0,"21"0"16,21-42-16,-21 21 15,1 0-15,-1-1 0,0 1 0,0-21 16,0 21-16,-21 0 0,0-1 16,0 1-16,0 0 15,-21 0-15,0 21 0,-21 0 0,20 0 16,-20 0-16,21 0 0,-21 0 16,-1 0-16,22 0 0,-21 21 0,21 0 15,-1 0-15,1 1 0,21-1 0,0 0 16,0 0-16,21 0 0,22 0 15,-22 1-15,21-1 0,1-21 0,-1 21 16,0 0-16,1 0 0,-1 0 0,21 1 16,-41-1-16,20 0 15,0 0-15,-21 21 0,1-20 0,-22-1 0,0 0 16,0 0-16,-43 0 0,22 0 16,-21 1-16,-1-1 0,1 0 15,0-21-15,-1 21 0,-20-21 0,21 0 16,-1 0-16,1 0 0,0 0 15,-1 0-15,1 0 0,21-21 0,0 0 16,-1 21-16,1-21 0,21-22 0,0 22 16,0 0-16,0-21 0,0 20 15,0-20-15,21 21 0,1 0 0,-1-22 16,0 22-16,21 0 0,-21 0 0,22 0 16,-22 0-16,21-1 15</inkml:trace>
  <inkml:trace contextRef="#ctx0" brushRef="#br1" timeOffset="42636.9">2561 4424 0,'0'0'16,"21"0"-16,-21-21 0,0 42 31,0 0-31,0 0 0,0 0 0,-21 22 16,0-22-16,0 21 0,21 1 0,-21-1 15,-1 0-15,22 1 0,0-1 16,-21 0-16,21 1 0,-21-1 0,21-21 15,0 21-15,0-20 0,0-1 16,0 0-16,0 0 0,21-21 16,0 0-16,1 0 15,-1-21-15,0 21 0,-21-21 16,0 0-16,0-1 0</inkml:trace>
  <inkml:trace contextRef="#ctx0" brushRef="#br1" timeOffset="42788.81">2392 4741 0,'0'0'0,"-21"0"0,-22 0 16,22 0-16,0 0 0,42 0 31,0 0-31,0 0 16,1 0-16,20 0 0,0 0 0,1 0 16,-1 0-16,0 0 0,1 0 0,20 0 15,-21 0-15,1 0 0</inkml:trace>
  <inkml:trace contextRef="#ctx0" brushRef="#br1" timeOffset="43288.52">3281 4805 0,'0'-21'16,"0"0"-1,0-1-15,0 1 16,0 0-16,0 0 0,0 0 0,0 0 15,-21-1-15,-1 1 0,1 0 0,0 0 16,0 21-16,0 0 0,0-21 16,-1 21-16,1 0 0,0 0 0,0 21 15,0 0-15,0 0 0,-1 22 0,1-22 16,0 21-16,21 0 0,0-20 16,-21 20-16,21 0 0,0 1 0,0-1 15,0-21-15,0 21 0,0-20 0,21-1 16,0 0-16,0-21 0,1 0 15,20 0-15,-21 0 0,0 0 0,0 0 16,22-21-16,-22 0 0,0-1 16,0 1-16,22 0 0,-22 0 0,0-21 15,0 20-15,-21-20 0,21 21 16,-21-21-16,21 20 0,-21-20 0,0 21 16,0 0-16,0-22 0,0 22 0,0 0 15,-21 21 1,0 0-16,21 21 0,0 0 15,0 1-15,0-1 0,0 21 0,0-21 16,0 22-16,0-1 0,0-21 16,0 21-16,0 1 0,0-22 0,0 0 15,0 0-15,21 0 0,0 1 0,-21-1 16,22-21-16,-1 0 0,0 0 16,0 0-16,0 0 0,0-21 15,22-1-15,-1 1 0</inkml:trace>
  <inkml:trace contextRef="#ctx0" brushRef="#br1" timeOffset="44072.1">3937 4424 0,'0'0'0,"0"-21"0,0-22 15,0 22-15,-21 0 0,0 0 0,-1 21 16,1 21 0,0 0-16,21 0 0,0 1 0,0 20 15,0 0-15,-21 1 0,21-22 16,0 21-16,0 0 0,0 1 15,0-1-15,0 0 0,0 1 0,0-1 16,0 0-16,0-20 0,21 20 16,-21-21-16,21-21 0,0 21 0,1-21 15,-1 0-15,0 0 0,0 0 0,0 0 16,0 0-16,1-21 0,-1 0 0,0 0 16,-21 0-16,21-1 0,-21 1 15,21 0-15,-21 0 0,21 0 0,-21-22 16,0 22-16,0 0 0,0 42 47,0 0-47,0 1 0,0-1 15,0 0-15,0 0 0,0 0 0,0 22 16,0-22-16,0 0 0,0 0 0,0 0 16,22 0-16,-1-21 15,0 0-15,0 0 0,0 0 0,0 0 16,1 0-16,-1 0 0,0-21 0,0 0 15,0 0-15,22 0 0,-22 0 0,0-1 16,0-20-16,21 21 0,-20-21 16,-1 20-16,0-20 0,21 21 0,-21 0 15,1 0-15,-1-1 0,-21 1 16,21 21-16,0 0 0,0 0 0,0 0 16,1 0-1,-1 0 1,-21-21 46,0 0-62,0 0 16,-21 21-16,-1 0 0,1 0 16,0 0-16,0 0 15,0 21-15,0 0 0,-1-21 16,1 42-16,0-20 0,0-1 15,0 21-15,21-21 0,0 22 0,0-22 16,0 21-16,0-21 0,0 22 16,0-22-16,0 0 0,0 0 0,21 0 15,21 0-15,-21 1 0,1-22 0,20 0 16,-21 0-16,0 0 0,22 0 16,-22 0-16,21 0 0,0 0 0,-20-22 15,20 1-15,-21 0 0,0 21 0,0-21 16,1-21-16,-1 20 0,0 1 0,-21-21 15,21 21-15,-21 0 0</inkml:trace>
  <inkml:trace contextRef="#ctx0" brushRef="#br1" timeOffset="44267">4741 4233 0,'0'0'15,"-42"0"-15,0 0 16,20 0-16,1 0 0,0 0 0,0 0 0,21 22 15,-21-22-15,21 21 16,21-21 15,0 0-31</inkml:trace>
  <inkml:trace contextRef="#ctx0" brushRef="#br1" timeOffset="44432.91">3535 4572 0,'-21'21'0,"42"-42"0,-64 42 0,43 0 15,22-21 1,-1 0-16,0 0 0,21 0 16,1 0-16,20-21 0,-21 21 15,22 0-15,-22-21 0,22 21 0,-22-21 16,0 0-16,1 21 0,-1-21 0</inkml:trace>
  <inkml:trace contextRef="#ctx0" brushRef="#br1" timeOffset="45168.77">6498 4551 0,'0'0'16,"0"-21"-16,0 0 0,0-1 0,0-20 15,0 21-15,0-21 0,0 20 0,0-20 16,0 21-16,-21 0 0,0 0 0,0-1 16,-1 22-16,1 0 0,-21 0 0,21 0 15,-22 22-15,1-1 16,21 0-16,-21 0 0,-1 21 0,1 1 16,0-22-16,20 21 0,-20 1 0,21-1 15,0-21-15,21 0 0,0 22 0,0-22 16,0 0-16,0 0 0,21-21 0,0 21 15,0-21-15,22 0 0,-22 0 16,21 0-16,-21 0 0,22 0 0,-1 0 16,-21 0-16,21-21 0,-20 0 0,-1 21 15,0-21-15,0 21 0,-21-21 16,-21 21 0,0 0-16,-22 0 15,22 21-15,-21-21 0,0 21 16,20-21-16,-20 21 0,0 0 0,21 0 15,-22 1-15,22-1 0,0 0 0,21 0 16,0 0-16,0 0 16,0 1-16,21-22 15,21 0-15,-20 0 0,-1 0 0,21 0 16,-21 0-16,22 0 0,-22 0 0,0 0 16,0 0-16,21 0 0,-20 0 15,-1 21-15,-21 0 0,0 0 16,0 0-16,0 22 0,0-1 0,-21 0 15,21 1-15,-22-1 0,-20 0 16,21 1-16,0-1 0,0 0 0,-1 1 16,1-22-16,0 21 0,0-21 15,0 22-15,21-22 0,0 0 16,21-21 0,0 0-16,21-21 0,-20 0 0,20-1 15,0 1-15,1-21 0,-1 21 0</inkml:trace>
  <inkml:trace contextRef="#ctx0" brushRef="#br1" timeOffset="45608.51">7345 4593 0,'0'0'0,"-21"0"16,-1 21-1,1-21-15,21 22 0,-21 20 0,0-21 16,0 0-16,21 22 0,-21-1 0,-1-21 15,22 21-15,-21 1 0,21-22 0,0 21 16,-21-21-16,21 1 0,-21 20 16,21-21-16,0 0 0,0-42 47,0 0-47,0 0 0,0-22 15,21 22-15,0-21 0,0 0 16,1 20-16,-1-20 0,0 0 0,0-1 15,0 1-15,22 0 0,-22 21 0,0-1 16,21 1-16,1 0 0,-22 21 0,0 0 16,21 0-16,-21 0 0,1 21 15,-1 0-15,0 1 0,0-1 0,-21 0 16,0 0-16,0 21 0,0-20 0,0 20 16,0 0-16,0-21 0,0 22 0,0-22 15,-21 21-15,0-21 0,21 1 0,-21-1 16,21 0-16,-22-21 0,22 21 15,22-42 17,-1 0-32,0 0 0,0-1 0,21 1 15</inkml:trace>
  <inkml:trace contextRef="#ctx0" brushRef="#br1" timeOffset="45980.3">8107 4572 0,'0'0'0,"0"-21"16,-21 21-1,-1 0 1,1 21-16,0 0 0,0 0 16,0 1-16,0-1 0,-1 21 0,1-21 15,0 22-15,0-1 0,0-21 16,21 21-16,0-20 0,0 20 0,0-21 16,0 0-16,0 0 0,0 1 0,42-1 15,-21 0-15,0-21 0,1 0 0,20 0 16,-21 0-16,21 0 0,-20 0 15,20-21-15,-21 0 0,21-1 0,-20 22 16,-1-21-16,0 0 0,0-21 0,-21 21 16,0-1-16,0 1 0,0-21 0,0 21 15,0-22-15,0 22 0,-21 0 0,0 0 16,0 0-16,-1 0 16,1 21-16,0 0 0,-21 0 0,21 0 0,-1 0 15,1 0-15,0 21 0,0-21 0,0 21 16,21 0-16,0 0 15,0 0-15,21-21 0,21 0 16,-21 0-16,1 0 0,20 0 16,-21 0-16,21 0 0,-20 0 0</inkml:trace>
  <inkml:trace contextRef="#ctx0" brushRef="#br1" timeOffset="46380.38">8467 4678 0,'0'0'0,"21"0"0,-21-21 0,21 21 31,-21 21-16,0 0-15,0 0 16,0 0-16,0 1 0,0-1 0,0 21 16,0-21-16,0 0 0,0 1 15,0 20-15,-21-21 0,21 0 0,0 0 16,-21 1-16,21-1 0,-22-21 16,22 21-16,0 0 0,-21-21 15,21-21 1,0 0-16,0 0 15,0-1-15,0-20 0,0 21 16,21-21-16,1-1 0,-1 1 0,0 0 16,0-1-16,0 1 0,22 21 15,-22-22-15,21 1 0,0 21 0,1 0 16,-1 21-16,0 0 0,1 0 0,-1 0 0,0 0 16,-20 21-16,20 0 15,-21 21-15,-21-20 0,0-1 0,0 21 16,0-21-16,0 22 0,0-1 0,0-21 15,-21 21-15,0-20 0,21-1 0,-21 0 16,-1 0-16,22 0 0,-21 0 0,21 1 16,0-44 15,21 1-31</inkml:trace>
  <inkml:trace contextRef="#ctx0" brushRef="#br1" timeOffset="46996.02">10139 4551 0,'0'0'0,"21"0"16,85-21-16,-85 0 16,0-1-16,21 22 0,-20-21 0,-1 0 15,0 0-15,0 0 0,0 0 16,-21-1-16,0 1 0,0 0 15,0 0-15,-21 21 0,-21 0 0,21 0 16,-1 0-16,-20 21 0,0 0 0,-1-21 16,1 21-16,0 1 0,-1 20 15,22-21-15,0 0 0,0 22 16,0-22-16,21 0 0,0 21 0,0-21 16,0 1-16,21-1 0,0 0 0,0 0 15,0 0-15,22 0 0,-1 1 0,0-1 16,1 0-16,-22 0 0,21 0 15,1 0-15,-22 1 0,21-1 0,-21-21 16,0 21-16,-21 0 0,0 0 0,0 0 16,0 1-16,-21-22 0,-21 0 15,0 21-15,-1-21 0,1 0 0,-22 0 16,1 0-16,-1 0 0,1 0 0,-1 0 16,1-21-16,21-1 15,-1 1-15,1 0 0,0 0 0,20 0 0,1 0 16,0-22-16,21 22 0,0-21 0,0 21 15,0-1-15,21-20 0,0 21 16,1 0-16,20 0 0,-21-1 0,43 1 16,-22 0-16,0 0 0,22 0 15,-1 0-15,1-1 0,20 1 0</inkml:trace>
  <inkml:trace contextRef="#ctx0" brushRef="#br1" timeOffset="47248.88">11028 4170 0,'0'0'0,"0"-21"16,-21 0-16,-1-1 0,1 22 16,0 22-1,21-1-15,-21 0 0,21 0 16,0 21-16,0-20 0,-21 20 0,21 0 16,-21 1-16,21-1 0,-22 0 0,22 1 15,0-1-15,0 0 0,-21 1 0,21-22 16,-21 21-16,21-21 0,0 22 0,0-22 15,0 0-15,0 0 0,0 0 16,21-21-16,0 0 16,1 0-16,-1 0 0,0-21 15,-21 0-15,21 21 16</inkml:trace>
  <inkml:trace contextRef="#ctx0" brushRef="#br1" timeOffset="47423.64">10880 4509 0,'0'0'0,"-22"0"0,1-22 0,0 22 16,0 0-16,42 0 31,0 0-31,0 0 16,22 0-16,-22 0 0,21-21 0,1 21 16,-1-21-16,0 21 0,1 0 0,-22 0 15,21-21-15,0 21 0,1 0 16,-22 0-16</inkml:trace>
  <inkml:trace contextRef="#ctx0" brushRef="#br1" timeOffset="47955.67">11684 4657 0,'0'-21'16,"21"-1"-16,0 1 0,-21 0 15,21 0-15,-21 0 16,0 0-16,0-1 0,22 1 0,-22 0 16,0 0-16,0-21 0,0 20 0,-22 1 15,1 0-15,0 21 0,0-21 0,-21 21 16,20 0-16,-20 0 0,21 0 0,-21 21 16,20 0-16,-20 0 0,0 1 15,21 20-15,-22-21 0,22 21 0,0-20 16,0 20-16,21-21 0,0 21 0,0-20 15,0-1-15,0 21 0,0-21 0,21 0 16,0 1-16,0-22 0,0 21 0,22-21 16,-22 0-16,0 0 0,21 0 15,-20 0-15,-1-21 0,21 21 16,-21-22-16,0 1 0,22 0 0,-22 0 16,0 0-16,0 0 0,-21-1 0,21 1 15,-21 0-15,22 0 0,-22-21 0,0 20 16,0 1-16,0-21 0,0 21 0,0 0 15,0-1-15,-22 44 32,22-1-32,-21 0 0,21 0 15,0 21-15,0-20 0,0-1 0,0 21 16,0-21-16,0 0 0,0 1 0,0 20 16,0-21-16,0 0 0,21 0 15,1 1-15,-1-1 16,0-21-16,0 0 0,0 0 0,0 0 15,1 0-15,-1 0 0,21-21 0,-21-1 16,22 1-16</inkml:trace>
  <inkml:trace contextRef="#ctx0" brushRef="#br1" timeOffset="48825.03">12446 4106 0,'0'-63'0,"0"126"0,0-168 15,0 62-15,0 22 0,0 0 16,0 0-16,-21 21 15,21 21-15,-21 21 0,-1-21 16,22 22-16,-21-1 0,0 22 16,21-22-16,-21 21 0,0-20 0,21 20 15,-21-20-15,21-1 0,0 21 16,0-41-16,0 20 0,0 0 0,0-21 16,0 22-16,0-22 0,0 0 0,21 0 15,0-21-15,0 0 0,0 0 16,0 0-16,1 0 0,-1 0 0,21 0 15,-21-21-15,0 0 0,1 21 16,-1-21-16,0 0 0,0-1 0,0 1 16,-21 0-16,21-21 0,1 21 0,-22-1 15,0-20-15,0 21 0,21 0 16,-21 0-16,0 42 31,-21 0-31,21 0 0,0 0 16,0 0-16,-22 1 0,22-1 0,0 0 15,-21 21-15,21-21 0,0 1 0,0-1 16,0 0-16,0 0 0,21 0 16,1-21-16,-1 0 0,0 0 0,0 0 15,0 0-15,22 0 0,-22 0 16,0 0-16,0 0 0,0-21 16,0 0-16,1 21 0,-1-21 0,0 0 15,0-1-15,21-20 0,-20 21 0,-1 0 16,0-22-16,21 22 0,-21-21 15,22 21-15,-22 0 0,0-1 0,21 1 16,-20 21-16,-1 0 0,0 0 16,-21 21-1,0 1-15,0-1 16,0 0-16,0 0 16,21-42 30,-21 0-46,0 0 16,0-1-16,0 1 0,0 0 16,0 0-16,0 0 15,-21 21 1,0 0-16,0 0 16,-1 0-16,1 21 0,0 0 0,-21 0 15,21 0-15,-1 1 0,1-1 0,-21 21 16,21-21-16,0 22 0,21-22 0,0 0 15,0 21-15,0-21 0,0 1 16,0-1-16,0 0 0,21 0 16,0 0-16,0-21 0,0 0 15,22 0-15,-22 0 0,21 0 0,-21 0 16,22 0-16,-1 0 0,-21 0 0,21-21 0,1 0 16,-22 21-16,0-21 0,21 0 15,-20-1-15,-1 1 0,0 0 16,0 0-16,0 0 0,0-22 0,1 22 15,-22-21-15,21 21 0,-21-22 0</inkml:trace>
  <inkml:trace contextRef="#ctx0" brushRef="#br1" timeOffset="49035.91">13441 3725 0,'0'0'0,"-21"0"0,-1 0 0,1 0 15,0 0-15,0 0 0,0 0 16,21 22 31,-21-22-31,-1 0-1,22 21-15</inkml:trace>
  <inkml:trace contextRef="#ctx0" brushRef="#br1" timeOffset="49255.78">12213 4149 0,'0'0'0,"-42"21"0,-22 21 16,85-42 15,22 0-31,-22 0 0,21 0 0,1 0 16,-1 0-16,0 0 0,1 0 0,-1 0 15,0-21-15,1 21 0,-22 0 0,21 0 16,-21 0-16,0 0 16</inkml:trace>
  <inkml:trace contextRef="#ctx0" brushRef="#br1" timeOffset="51895.9">16870 3217 0,'0'0'0,"0"-21"0,0 0 16,0 0-16,0 0 0,0 0 15,-21 21-15,21-22 0,0 1 16,0 42 15,0 1-31,0-1 0,0 0 0,-22 21 16,22-21-16,0 22 0,0-1 0,0 0 15,0 1-15,0-22 0,-21 21 16,21 1-16,0-22 0,0 0 16,-21 21-16,21-21 0,0 1 0,0-1 15,0 0-15,-21-21 32,21-21-17,0 0-15,0-1 0,0 1 16,0 0-16,0-21 0,0 21 0,0-1 15,0-20-15,0 0 0,21 21 0,0-22 16,-21 1-16,21 0 0,1 20 16,-1 1-16,0 0 0,0 0 0,21 0 15,-20 21-15,-1 0 0,21 0 16,-21 0-16,22 21 0,-1-21 0,-21 21 16,0 21-16,0-20 0,1-1 15,-1 21-15,-21 0 0,0-20 0,0 20 16,0-21-16,0 21 0,0-20 0,-21-1 15,-1 0-15,1 0 0,0 0 0,0 0 16,21 1-16,-21-22 0,0 0 16,21 21-16,-22-21 0,22-21 31,22-1-31,20 1 16,-21 0-16</inkml:trace>
  <inkml:trace contextRef="#ctx0" brushRef="#br1" timeOffset="52672.43">17716 3154 0,'0'0'0,"-21"0"15,0 0 1,0 0-16,21 21 0,-21 0 16,0 0-16,-1 1 0,1 20 0,0-21 15,21 0-15,-21 22 0,0-22 0,0 21 16,21-21-16,0 0 0,0 22 0,0-22 15,0 0-15,0 0 16,0 0-16,21-21 0,0 0 0,0 0 16,0 0-16,0 0 0,22 0 15,-22 0-15,21-21 0,-21 0 0,1 21 16,20-21-16,-21 0 0,-21 0 16,21-1-16,-21 1 0,0 0 0,0-21 15,0 21-15,0-1 0,0 1 0,-21-21 16,0 21-16,0 0 0,0-1 0,-1 1 15,-20 21-15,21 0 0,-21-21 16,20 21-16,1 0 0,0 0 0,0 0 16,21 21-1,21-21-15,21 0 16,-20 0-16,20 0 0,0 0 0,1 0 16,-1 0-16,0 0 0,1-21 15,-1 21-15,0-21 0,1 21 0,-1-21 16,0 21-16,1 0 0,-22 0 0,0 0 15,0 0-15,0 21 0,-21 0 16,0 0-16,0 0 0,0 22 16,0-22-16,0 0 0,-21 0 0,0 22 15,21-22-15,0 0 0,-21 21 0,0-21 16,21 1-16,-22-1 0,22 0 16,0 0-16,0 0 0,-21 0 0,0-21 15,21 22-15,-21-22 31,21-22-31,0 1 16,0 0-16,0 0 16,0-21-16,0 20 0,0-20 0,21 21 15,0-21-15,0-1 0,1 22 0,-1-21 16,0-1-16,21 22 0,1 0 0,-22 0 16,21 0-16,0 21 0,1 0 15,-22 0-15,21 0 0,1 21 0,-22-21 16,21 21-16,-21 0 0,0 22 0,1-22 15,-22 21-15,0-21 0,0 22 0,0-22 16,0 21-16,-22-21 16,22 0-16,-42 22 0,21-22 0,0 0 15,0-21-15,21 21 0,-22 0 0,1-21 16,42 0 0,1 0-1,-1-21-15,21 0 0,0 0 16</inkml:trace>
  <inkml:trace contextRef="#ctx0" brushRef="#br1" timeOffset="53116.15">20045 3112 0,'0'0'0,"0"-43"15,21 43-15,0-21 16,-21 0-16,0 0 0,0 0 0,0-1 15,0 1-15,0 0 16,-21 21-16,0 0 0,-22 0 16,1 0-16,21 21 0,-21-21 15,-1 21-15,1 1 0,-22 20 0,22-21 16,0 0-16,21 0 0,-22 22 0,22-22 16,0 0-16,21 0 0,0 0 0,0 1 15,0-1-15,42 0 0,-21 0 16,22-21-16,-1 21 0,-21 0 15,22-21-15,-1 22 0,0-1 0,1 0 16,-22-21-16,21 21 0,-21 0 0,0 0 16,1 1-16,-22-1 15,0 0-15,0 0 0,-22-21 0,1 21 16,0 0-16,-21-21 0,-1 22 0,-20-22 16,-1 0-16,22 0 0,-21 0 0,-1 0 15,1 0-15,-1 0 0,22 0 0,-1 0 16,1 0-16,21-22 0,0 1 15,0 21-15,21-21 0,0 0 0,0 0 16,21 0-16,0-1 0,21 1 0,1-21 16,-1 21-16,0 0 0,22-22 15,-22 1-15,22 21 0</inkml:trace>
  <inkml:trace contextRef="#ctx0" brushRef="#br1" timeOffset="53360.01">20447 2836 0,'0'0'0,"0"-21"0,-21 21 16,21 21 0,-21 1-16,-1-1 0,1 21 15,21 0-15,0 1 0,-21-1 16,0 0-16,21 1 0,0-1 0,0 0 0,-21 1 16,21-1-16,-21 0 0,21 1 15,0-1-15,0-21 0,0 0 0,0 22 16,0-22-16,0 0 0,0 0 15,0-42 17,0 0-17</inkml:trace>
  <inkml:trace contextRef="#ctx0" brushRef="#br1" timeOffset="53511.93">20172 3344 0,'0'0'0,"-21"-21"0,-22 21 0,43-21 0,-21 0 16,0 21-16,21-21 0,21 0 15,0 21-15,0 0 16,1 0-16,20 0 0,0 0 0,1 0 16,-1 0-16,0 0 0,22 0 15,-22 0-15,22 0 0,-22 0 0,0-22 16,1 22-16,-1 0 0,-21 0 0</inkml:trace>
  <inkml:trace contextRef="#ctx0" brushRef="#br1" timeOffset="53987.65">21103 3323 0,'0'0'0,"21"-21"15,-21 0-15,0 0 16,21 21-16,-21-43 0,0 22 0,0 0 16,0 0-16,0 0 0,0 0 0,-21 21 15,0-22-15,0 22 0,0 0 16,0 0-16,-1 0 0,1 0 0,-21 0 15,21 22-15,-22-1 0,22 0 0,-21 0 16,21 21-16,-22-20 0,22 20 0,0 0 16,0-21-16,0 22 0,0-22 15,21 21-15,0-21 0,0 1 16,0-1-16,0 0 0,21 0 0,0-21 16,0 0-16,0 0 0,22 0 0,-22 0 15,21 0-15,-21 0 0,22-21 0,-22 0 16,0 0-16,21-1 0,-21 1 15,1 0-15,-1 0 0,0 0 0,-21-22 16,21 22-16,-21-21 0,0 21 0,0-22 16,0 22-16,0 0 0,0 0 0,0 42 31,0 0-15,-21 0-16,21 22 0,-21-22 0,21 21 15,0-21-15,0 22 0,0-22 16,0 21-16,0-21 0,0 1 0,0-1 15,0 0-15,21 0 0,0-21 16,0 0-16,0 21 0,1-21 0,-1 0 16,0 0-16,0 0 0,0-21 0,0 0 15,22 21-15</inkml:trace>
  <inkml:trace contextRef="#ctx0" brushRef="#br1" timeOffset="54800.18">21611 2963 0,'0'0'0,"21"-42"15,-21 0-15,0-1 0,0-41 16,0 105 0,0 21-1,-21-21-15,0 22 0,21-1 0,-21 0 16,0 1-16,-1-1 0,1 0 0,21 22 16,-21-22-16,21 1 0,-21-1 0,21 0 15,0 1-15,0-1 0,0-21 16,0 0-16,0 0 0,0 1 0,21-1 15,0-21-15,0 0 0,1 0 0,-1 0 16,0 0-16,21 0 0,-21 0 0,1-21 16,20-1-16,-21 1 15,0 0-15,22 0 0,-22-21 0,0 20 0,0-20 16,0 21-16,-21-21 0,21 20 16,-21 1-16,22 0 0,-44 42 31,22 0-16,-21 1-15,21-1 0,-21 0 0,21 21 16,0-21-16,0 1 0,0-1 0,0 0 16,0 0-16,0 0 0,21 0 15,0-21-15,1 0 0,-1 0 16,0 0-16,0 0 0,21 0 16,-20 0-16,-1 0 0,0-21 0,0 0 15,0 0-15,0 21 0,1-42 0,-1 20 16,0 1-16,0-21 0,21 21 15,-20-22-15,-1 22 0,0-21 16,0 21-16,0 0 0,0-1 0,1 22 16,-1-21-16,0 21 0,-21 21 47,0-42-1,0 0-46,21 0 16,-21 0-16,0 0 16,-21 21-1,0 0-15,0 0 16,-1 21-16,1 0 0,0 0 16,0 0-16,0 22 0,-22-22 0,22 21 15,0-21-15,0 22 0,0-1 16,21-21-16,0 21 0,0-20 0,0 20 15,0-21-15,0 0 0,0 0 0,21 1 16,0-22-16,0 21 0,0-21 0,1 0 16,20 0-16,-21 21 0,0-21 0,22 0 15,-1 0-15,-21 0 16,21 0-16,-20-21 0,20 0 0,-21 21 16,0-22-16,0 1 0,1 0 0,-1 0 15,0-21-15,-21 20 0,0-20 0,21 21 16,-21-21-16</inkml:trace>
  <inkml:trace contextRef="#ctx0" brushRef="#br1" timeOffset="55000.31">22521 2794 0,'0'0'0,"-21"0"0,0 0 16,0 0-1,21-21-15,-21 21 47,-1 0-31,1 0-1,0 0-15,0 0 16</inkml:trace>
  <inkml:trace contextRef="#ctx0" brushRef="#br1" timeOffset="55185.21">21569 2942 0,'0'0'0,"-43"0"0,-62 21 16,83-21-16,44 0 31,-1 0-31,0 0 0,0 0 16,21 0-16,1 0 0,-1 0 0,-21 0 16,22 0-16,-1 0 0,-21 0 0,0 0 15,0 0-15,1 0 0,-1 0 16</inkml:trace>
  <inkml:trace contextRef="#ctx0" brushRef="#br1" timeOffset="56548.15">360 3662 0,'0'0'0,"-43"21"0,1-21 0,0 0 0,-1 0 16,22 0-16,-21 0 0,21 0 15,0 0-15,42 21 32,21-21-32,0 0 15,1 0-15,20 0 0,1 0 0,-1 0 16,1 0-16,-1 0 0,22 21 15,-22-21-15,1 0 0,-1 0 0,-20 0 16,20 0-16,-20 0 0,-1 0 16,0 0-16,1 0 0,-22 0 0,0 0 15,0 0-15,0 0 0,-21-21 32,0 0-32,-21 21 0,0-21 15,0 21-15,0-21 0,-22 21 16,22-21-16,0 21 0,-21-22 0,20 22 15,1 0-15,0 0 0,0-21 0,0 21 16,42 0 15,0 0-31,21 0 16,-20 0-16,-1 0 0,21 21 0,-21-21 16,22 0-16,-22 0 0,0 22 0,0-22 15,0 21-15,0-21 0,-21 21 16,22 0-16,-22 0 15,0 0-15,0 1 0,-22-22 16,1 21-16,0 0 0,0 0 0,0 0 16,-22-21-16,22 21 0,0 1 0,-21-1 15,21-21-15,-22 21 0,22-21 16,-21 21-16,21-21 0,-1 21 0,1-21 16,21 21-16,0 1 15</inkml:trace>
  <inkml:trace contextRef="#ctx0" brushRef="#br1" timeOffset="57584.27">148 6350 0,'0'0'0,"-42"-42"15,21 42-15,-1 0 16,-20-21-16,21 21 0,21 21 78,0 0-78,0 0 16,85-21-16,-22 21 15,22-21-15,-1 21 0,1-21 16,0 0-16,-1 0 0,1 0 0,-21 0 16,20 0-16,-20 0 0,-1 0 15,1 0-15,-22 0 0,0 0 16,1 0-16,-22 0 0,21 0 0,-42-21 31,0 0-31,-21 21 16,0-21-16,-21 21 0,20 0 15,-20-21-15,21 21 0,-21 0 0,20-21 16,-20 21-16,0 0 0,21 0 16,-1 0-16,1 0 0,0 0 0,0-22 15,0 22-15,42 0 32,0 0-32,0 0 0,22 0 0,-22 0 15,21 0-15,-21 0 0,22 0 16,-1 0-16,-21 0 0,21 0 15,-20 0-15,-1 22 0,-21-1 16,0 0-16,0 0 16,0 0-16,-21 22 0,-1-22 0,-20 0 15,0 21-15,-22-21 0,22 22 16,-22-22-16,22 21 0,0-21 0,-1 1 16,1-1-16,21 0 0,0 0 15,0 0-15,21 0 0,0 1 16,21-22-16,0 0 15,0 0-15,0 0 0,22-22 0,-22 1 16,21 0-16</inkml:trace>
  <inkml:trace contextRef="#ctx0" brushRef="#br1" timeOffset="76308.11">2307 6498 0,'-21'0'250,"0"0"-218,21-21-17</inkml:trace>
  <inkml:trace contextRef="#ctx0" brushRef="#br1" timeOffset="76944.2">2180 6308 0,'0'0'0,"-21"0"0,21-21 0,-21-1 16,21 1 0,-21 0-16,21 0 15,0 0-15,0 0 0,0-1 32,0 44-17,0-1 1,0 0-16,0 0 0,0 21 0,0 1 15,0-1-15,0 0 0,0 1 16,0-1-16,0 22 0,0-22 0,0 0 16,0 1-16,0-1 0,0 0 15,0 1-15,-22-22 0,22 0 0,0 0 16,0 0-16,0 0 16,0-42-1,0 0 1,0 0-16,0 0 0,0-22 15,0 22-15</inkml:trace>
  <inkml:trace contextRef="#ctx0" brushRef="#br1" timeOffset="77264.03">1926 6181 0,'0'0'0,"-21"0"0,0-21 0,21-1 0,0 1 15,0 0-15,0 0 0,21 0 16,0 0-16,21 21 0,-20-22 15,41 22-15,1 0 0,-1 0 16,22 0-16,-1 0 0,1 22 0,0-1 16,-22 0-16,22 0 0,-43 21 15,22-20-15,-43 20 0,0 0 16,-21 1-16,0-1 0,-21 21 0,-21-20 16,-1 20-16,-20-20 0,-1-1 15,-20 0-15,20 1 0,-21-1 0,22 0 16,-1-21-16,22 22 0,0-22 0,-1-21 15,1 21-15,21-21 0,42-21 32,0 21-17,0-21-15,1 0 0,20-1 16,-21 1-16,21 0 0,-20 0 0,20 0 16</inkml:trace>
  <inkml:trace contextRef="#ctx0" brushRef="#br1" timeOffset="77628.44">2794 6541 0,'0'0'0,"0"21"0,0 0 0,21-21 16,0 0-16,0 0 16,1 0-16,20 0 0,-21-21 15,0 0-15,0-1 0,22 1 16,-22 0-16,0 0 0,0-21 0,0 20 15,1 1-15,-22 0 0,0 0 16,0 0-16,0 0 0,-22-1 16,1 22-16,0 0 0,0 0 15,-21 0-15,20 0 0,-20 22 0,21-22 16,-21 42-16,20-21 0,1 21 0,0-20 16,-21 20-16,42 0 0,-21 1 15,21-22-15,0 21 0,0 0 0,0-20 16,0-1-16,0 21 0,21-21 0,0-21 15,0 21-15,21 1 16,-20-22-16,20 0 0,-21 0 0,21 0 16,1 0-16,-22 0 0,21-22 0,-21 22 15,22-21-15,-22 0 0,21 0 16,-21 0-16</inkml:trace>
  <inkml:trace contextRef="#ctx0" brushRef="#br1" timeOffset="77984.24">3429 6371 0,'0'0'15,"0"-21"-15,-21 0 16,0 21-16,21 21 16,0 0-16,0 0 15,0 1-15,0 20 0,0-21 0,0 0 16,0 22-16,0-22 16,21 0-16,-21 0 0,21 21 0,-21-20 15,0-1-15,21 0 0,0-21 0,-21 21 16,21 0-16,1-21 0,-1 0 15,0 0-15,0 0 16,0 0-16,-21-21 0,0 0 0,21 0 16,1 0-16,-22-1 0,0-20 15,0 21-15,21-21 0,-21-1 0,21 1 16,-21 0-16,0-1 0,21 22 0,-21 0 16,0-21-16,0 20 15,0 1-15,21 21 0,-21 21 31,0 1-15,0-1-16,0 0 0,0 0 0,0 0 16,21 0-16,-21 1 0,22-1 15</inkml:trace>
  <inkml:trace contextRef="#ctx0" brushRef="#br1" timeOffset="78292.06">4106 6498 0,'0'-42'16,"0"21"-16,0 0 0,0-1 16,0 1-16,0 0 15,0 0-15,0 0 16,-21 21 0,0 0-16,0 0 0,21 21 0,-21 0 15,-1 0-15,1 0 0,0 22 16,0-22-16,0 21 0,0-21 0,21 22 15,0-22-15,0 21 0,0-21 0,0 1 16,0-1-16,0 0 0,21 0 16,0 0-16,0-21 0,0 0 0,22 0 15,-22 0-15,21 0 0,0 0 16,-20 0-16,20 0 0,0-21 16,1 0-16,-22 0 0,21 0 0,-21-1 15,22-20-15,-22 21 0,21-21 0</inkml:trace>
  <inkml:trace contextRef="#ctx0" brushRef="#br1" timeOffset="78532.23">4614 6117 0,'0'0'0,"0"-42"0,0 0 16,0-1-16,0 22 0,0 0 0,0 0 15,0 0-15,0 42 16,0 0-16,-21 0 16,21 21-16,-21-20 0,21 20 15,0 0-15,-21 1 0,0-1 16,21 0-16,-22 22 0,1-22 0,21 22 15,-21-22-15,0 0 0,21 1 0,-21-1 16,21 0-16,0 1 0,0-22 16,0 0-16,0 0 0,21 0 15,0-21-15,0 0 0,0 0 0,1 0 16,-1-21-16,21 21 0,-21-21 0,22-21 16,-1 20-16,-21-20 0,21 21 15</inkml:trace>
  <inkml:trace contextRef="#ctx0" brushRef="#br1" timeOffset="78872.03">4974 6308 0,'0'0'0,"0"-21"0,-21 21 16,21 21-16,-21 0 15,0-21-15,-1 42 0,1-21 0,0 1 16,0 20-16,0-21 0,0 0 16,-1 22-16,22-22 0,0 21 0,0-21 15,0 0-15,0 1 0,0-1 0,22-21 16,-1 21-16,21-21 0,-21 0 0,22 0 15,-22 0-15,21 0 0,-21 0 16,22-21-16,-22 21 0,21-21 0,-21-1 16,0 1-16,1 0 0,-1 0 15,-21 0-15,0-22 0,0 22 0,0-21 16,0 21-16,0-22 0,-21 22 16,-1-21-16,22 21 0,-42 21 0,21-21 15,0 21-15,-22 0 0,22 0 0,-21 0 16,21 0-16,-22 21 0,22 0 15,-21 0-15,21 0 0,0 0 0,21 1 16,0-1-16,0 0 0,0 0 0,0 0 16,21 0-16,0 1 0,21-22 15,1 0-15,-1 0 0,0 0 0</inkml:trace>
  <inkml:trace contextRef="#ctx0" brushRef="#br1" timeOffset="79176.14">5588 6329 0,'0'0'16,"-42"0"-16,20 0 16,1 0-16,0 0 0,0 21 15,21 0-15,-21 0 0,21 1 0,-21 20 16,21-21-16,0 21 0,0 1 16,0-1-16,-22 0 0,22 22 0,-21-1 15,0-20-15,0 20 0,0 1 0,0 20 16,-1-20-16,22 21 0,-21-1 0,21-20 15,-21 20-15,21-20 16,0-1-16,-21-20 0,21 20 0,0-20 16,0-22-16,0 21 0,0-21 0,0 0 15,21-21 1,-21-21-16,21 0 0,-21 0 16,21 0-16,-21-22 0,0 1 15,22 0-15,-22-22 0,21 1 0,-21-1 16,0 1-16</inkml:trace>
  <inkml:trace contextRef="#ctx0" brushRef="#br1" timeOffset="79400.53">5313 6668 0,'0'-64'16,"0"128"-16,0-170 0,0 63 0,0 22 15,21-21-15,0 21 0,21 0 0,-20-1 16,20 1-16,0 21 0,-21 0 16,22 0-16,-1 21 0,0 1 0,-20-1 15,-1 0-15,0 21 0,-21-21 16,0 22-16,0-1 0,0-21 0,-21 22 15,0-22-15,-22 21 0,22-21 0,-21 0 16,-1 1-16,1-1 0,0 0 0,21 0 16,-1 0-16,1-21 0,0 0 15,42 0 1,0-21-16,22 0 16,-1 0-16,-21 0 0</inkml:trace>
  <inkml:trace contextRef="#ctx0" brushRef="#br1" timeOffset="79604.42">5990 6456 0,'0'0'0,"0"21"15,0 0 1,-21 0-16,21 1 0,0-1 16,-21 0-16,0 0 0,-1 0 0,22 22 15,0-22-15,0 0 0,-21 0 0,21 0 16,0 0-16,21-21 31,1 0-15,-1-21-16,-21 0 0,21 0 0</inkml:trace>
  <inkml:trace contextRef="#ctx0" brushRef="#br1" timeOffset="79748.35">6032 6350 0,'0'0'0,"-21"-21"0,-21 0 16,21 21-16,0 0 15,21 21 17,21-21-32,-21 21 0,21-21 0,0 21 15,0-21-15,0 21 0,1-21 0</inkml:trace>
  <inkml:trace contextRef="#ctx0" brushRef="#br1" timeOffset="80672.1">6371 6477 0,'0'21'16,"0"0"0,0 1-16,0-1 15,0 0-15,0 0 16,0 0-16,0 0 0,-21 1 0,21-1 16,0 0-16,-21 0 0,21 0 15,-21 0-15,21 1 16,-22-22-1,22-22 1,0 1 0,0 0-16,0 0 0,0 0 0,22 0 15,-1-22-15,0 22 0,0-21 16,0 21-16,0-22 0,1 22 0,-1 0 16,21 0-16,-21 0 0,0 21 0,1 0 15,-1 0-15,0 0 0,0 21 0,-21 0 16,0 0-16,0 0 0,0 0 15,0 1-15,0 20 0,0-21 0,0 21 16,0-20-16,0 20 0,0-21 16,0 0-16,0 0 0,0 1 0,0-1 15,0 0-15,0 0 0,21-21 16,0 0-16,1 0 0,20 0 16,-21 0-16,21 0 0,-20-21 0,20 21 15,0-21-15,1 0 0,20-1 0,-21 1 16,1-21-16,-1 21 0,0 0 0,-20-22 15,20 22-15,-21-21 0,0 21 16,0-1-16,-21 1 0,0 0 0,0 0 16,0 0-16,0 0 0,-21 21 15,0 0-15,0 0 0,0 0 0,0 0 16,-22 0-16,22 21 16,0-21-16,0 21 0,-22 0 0,22 0 15,0 0-15,0 1 0,21 20 0,-21-21 16,21 0-16,0 0 0,0 1 0,0-1 15,0 0-15,0 0 0,21-21 16,0 21-16,0-21 0,0 0 16,1 0-16,-1 0 0,0 0 0,0-21 15,0 21-15,0-21 0,1 0 0,-1 21 16,-21-21-16,0-1 0,21 1 16,-21 0-16,21 0 0,-21 0 15,0 0-15,-21 42 31,21 0-15,-21 0-16,0 21 0,21-20 0,-22 20 16,1 0-16,21 1 0,-21-1 0,21 0 15,0 22-15,0-1 0,0 1 0,0-1 16,0 22-16,0-22 0,21 22 0,0-21 16,-21 20-16,0 1 0,0-22 0,0 1 15,0 21-15,0-22 0,0 1 16,0-22-16,0 21 0,-21-20 15,0-22-15,0 21 0,-21-21 0,-1 1 16,1-22-16,0 0 0,-1 0 0,-20 0 0,-1-22 16,22 1-16,-22 0 0,1 0 15,-1 0-15,1-22 0,-1 22 0,22-21 16,0 21-16,-1-22 0,22 1 0,0 21 16,0-21-16,21-1 0,0 22 15,0-21-15,0-22 0,0 22 0,21 0 16</inkml:trace>
  <inkml:trace contextRef="#ctx0" brushRef="#br1" timeOffset="81464.95">8572 6308 0,'0'21'15,"22"-21"-15,-1 0 0,-21 21 16,21-21-16,0 0 0,0 0 15,0-21 1,1 21-16,-22-21 0,0 0 16,0-1-16,0 1 15,0 0-15,0 0 0,0 0 0,0 0 16,-22-1-16,1 22 0,0-21 0,0 0 16,0 21-16,0 0 0,-1 0 0,1 0 15,-21 0-15,21 0 0,0 21 0,-1 0 16,1 1-16,-21 20 0,21-21 15,0 21-15,-1 1 0,1-1 0,21 0 16,0 1-16,-21-22 0,21 21 0,0-21 16,0 1-16,0-1 0,0 0 0,21 0 15,0-21-15,1 0 16,-1 0-16,21 0 0,-21 0 0,0-21 0,22 0 16,-22 0-16,21-1 0,-21 1 15,1-21-15,20 21 0,-21 0 0,0-22 16,0 22-16,1-21 0,-1 21 0,-21-22 15,21 22-15,-21 0 0,0 0 16,0 0-16,0 42 16,-21 0-1,21 0-15,-21 21 0,21-20 0,-22 20 16,22-21-16,0 21 0,0 1 16,0-22-16,0 0 0,0 21 15,22-20-15,-1-1 0,0 0 0,0 0 16,0-21-16,0 0 0,22 21 0,-22-21 15,21 0-15,1 0 0,-22 0 0,21-21 16,0 0-16,-20 0 0,20 0 0</inkml:trace>
  <inkml:trace contextRef="#ctx0" brushRef="#br1" timeOffset="81928.69">10012 6096 0,'0'0'0,"0"-21"0,0 0 16,0 42 15,0 0-31,21 0 0,0 0 15,0 22-15,0-1 0,-21-21 0,22 22 16,-1-1-16,0 0 0,0 1 16,0-1-16,-21-21 0,21 21 0,1-20 15,-22-1-15,0 21 0,21-21 0,0 0 16,-21 1-16,21-22 31,-21-22-31,21 1 16,-21 0-16</inkml:trace>
  <inkml:trace contextRef="#ctx0" brushRef="#br1" timeOffset="82133.09">10435 6202 0,'0'-21'0,"0"42"0,0-85 0,0 43 15,0 0-15,-21 21 0,0 0 16,0 0-16,-1 0 16,1 21-16,0 0 0,0 1 0,-21-1 15,20 0-15,-20 21 0,21 1 0,-21-22 16,-1 21-16,22 0 0,-21 1 0,21-22 15,-1 21-15,1 1 0,0-22 0,0 0 16,21 0-16,0 0 16,0 0-16,21-21 15,0 0-15,0 0 0,1-21 0,20 0 16,0 0-16,-21 0 0</inkml:trace>
  <inkml:trace contextRef="#ctx0" brushRef="#br1" timeOffset="82820.58">10689 5906 0,'0'0'0,"0"-64"16,0 43-16,0 42 31,-21 0-31,21 22 0,-21-22 16,21 21-16,-21 0 0,-1 1 0,22-1 16,-21 0-16,0 1 0,21-1 15,-21 0-15,0 1 0,21-1 0,-21 0 16,21 1-16,0-1 0,0 0 0,0-20 15,0-1-15,0 0 0,21 0 0,0-21 16,0 0-16,21 0 0,-20 0 0,20 0 16,-21-21-16,21 0 0,1 0 15,-22-1-15,21 1 0,-21-21 0,22 21 16,-22 0-16,0-22 0,0 22 0,-21 0 16,0 0-16,21 0 15,-42 42 16,0 0-31,21 0 0,0 0 0,-21 0 16,21 1-16,-21-1 0,21 0 0,0 0 16,0 0-16,0 0 0,0 1 0,21-1 15,0-21-15,0 0 0,0 0 16,1 0-16,20 0 0,-21 0 16,0 0-16,22 0 0,-22 0 0,21-21 15,-21-1-15,0 1 0,22 0 0,-22 0 16,0-21-16,0 20 0,0 1 0,-21-21 15,0 21-15,22 0 0,-22-1 16,0 1-16,0 42 31,-22 1-31,22 20 0,-21-21 16,21 21-16,0-20 0,-21 20 0,21 0 16,-21 22-16,21-22 0,0 22 0,0-22 15,0 21-15,0 1 0,0-1 0,0 1 16,0-1-16,0 1 0,0 21 0,-21-22 15,0 22-15,-1-22 0,1 1 16,-21-1-16,21-20 0,-22-1 0,1 0 16,0 1-16,-1-1 0,-20-21 0,21 0 15,-22-21-15,1 0 0,-1 0 0,22 0 16,-22 0-16,1 0 0,20-21 16,-20 0-16,21 0 0,20-22 0,-20 22 15,42-21-15,0 0 0,0 20 0,0-41 16,21 21-16,0-1 0,22-20 0,-1-1 15,22 22-15,-1-22 0</inkml:trace>
  <inkml:trace contextRef="#ctx0" brushRef="#br1" timeOffset="83416.55">11747 6202 0,'0'0'0,"-42"0"16,42 21-16,-21 0 15,21 0-15,-21 1 16,21 20-16,0-21 0,0 0 0,0 0 16,0 22-16,0-22 0,0 0 0,0 0 15,0 0-15,0 1 0,0-1 0,0 0 16,0-42 15,0 0-31,0-1 0,0 1 16,0-21-16,0 21 0,0 0 15,0-22-15,0 1 0,21 21 0,-21 0 0,21-1 16,0 1-16,0 0 0,1 0 16,-1 0-16,0 21 0,0 0 0,21 0 15,-20 0-15,-1 0 0,0 21 16,0 0-16,0 0 0,0 0 0,-21 1 16,0-1-16,0 21 0,0 0 0,0-20 15,0 20-15,0 0 0,0-21 0,-21 1 16,21 20-16,-21-21 0,0 0 0,21 0 15,-21-21-15,21-21 32,0 0-32,0-21 0,0 21 15,21-1-15,-21-20 0,21 0 16,0-1-16,22 22 0,-22-21 0,0 0 0,0 20 16,21 1-16,-20 0 0,20 0 15,-21 0-15,0 21 0,22 0 16,-22 0-16,0 21 0,-21 0 0,21-21 15,-21 42-15,21-20 0,-21 20 0,0-21 16,0 21-16,0 1 0,0-1 0,0-21 16,0 22-16,0-22 0,0 0 0,-21 0 15,21 0-15,0 0 0,21-21 32,0-21-32,1 21 0,-1-21 15,0 0-15,0-21 0</inkml:trace>
  <inkml:trace contextRef="#ctx0" brushRef="#br1" timeOffset="83716.03">12594 6329 0,'21'0'31,"-21"-21"-15,21 21-16,1 0 0,-1-21 15,0 21-15,-21-22 0,0 1 16,-21 21 15,0 0-31,-1 0 0,1 21 16,0-21-16,-21 22 0,21-1 0,-1 21 15,22-21-15,-21 22 0,21-22 16,0 21-16,0-21 0,0 22 0,0-22 16,0 0-16,0 0 0,21 0 0,1 0 15,-1-21-15,0 0 0,0 0 16,21 0-16,-20 0 0,20 0 0,-21 0 15,0-21-15,22 0 0,-22 0 0,21-21 16,-21 20-16,22-20 0</inkml:trace>
  <inkml:trace contextRef="#ctx0" brushRef="#br1" timeOffset="83919.92">13102 6054 0,'0'0'0,"0"-43"0,0 1 16,0-21-1,-21 84 1,21 0-16,-21 0 0,21 0 0,-21 22 15,-1-1-15,22 0 0,0 1 0,-21-1 16,0 0-16,21 1 0,-21 20 0,21-21 16,0 1-16,0-1 0,0 0 0,-21-20 15,21 20-15,0-21 0,0 0 0,0 0 16,21-21 0,0-21-1,0 21-15,-21-21 0,21 0 0,22-21 16</inkml:trace>
  <inkml:trace contextRef="#ctx0" brushRef="#br1" timeOffset="84595.77">13356 5990 0,'0'0'0,"21"-21"0,-21 0 15,0 42 17,0 0-32,0 0 0,0 22 0,0-22 15,-21 21-15,0 1 0,21-1 0,-21 0 16,0 1-16,21-1 0,0 0 0,-22 1 15,1-1-15,21 0 0,-21-21 16,21 1-16,0-1 0,0 0 16,0 0-16,0-42 31,0 0-31,0 0 0,21-1 0,-21-20 16,21 21-16,1-21 0,-1 20 0,0 1 15,-21-21-15,21 21 0,0 21 16,-21-21-16,21 21 0,1 0 15,-22 21 1,0 0-16,0 0 0,0 21 0,0-20 16,0-1-16,0 0 0,0 21 0,0-21 15,0 1-15,0-1 0,0 0 16,21 0-16,0-21 0,0 0 16,21 0-16,-20 0 15,-1 0-15,0-21 0,0 21 0,21-21 16,-20 0-16,-1-1 0,0 1 0,0 0 15,0-21-15,0 21 0,-21-1 0,0 1 16,22 0-16,-22 0 0,-22 42 31,22 0-15,0 0-16,-21 1 0,21-1 0,-21 0 16,21 0-16,0 0 0,0 0 0,0 1 15,0-1-15,21 0 16,0-21-16,1 0 0,-1 0 0,0 0 15,0 0-15,0 0 0,22 0 0,-22 0 16,0 0-16,0-21 0,0 0 0,0-1 16,1 1-16,-1 0 0,-21 0 15,0 0-15,0 0 0,0-22 0,0 22 16,0 0-16,0 0 0,-21 0 16,-1 21-16,1 0 0,0 0 15,0 0-15,0 0 0,0 0 0,-1 0 16,1 21-16,21 0 0,0 0 15,0 0-15,21-21 16,1 0-16,20 0 16,-21 0-16</inkml:trace>
  <inkml:trace contextRef="#ctx0" brushRef="#br1" timeOffset="85232.23">14457 6350 0,'0'0'0,"0"-21"0,0 0 15,0 0 1,-21 21-1,-1 0-15,1 0 0,0 0 16,0 0-16,0 0 0,-22 0 0,22 21 16,0 0-16,0 0 0,0 0 0,21 0 15,-21 22-15,21-22 0,-22 0 16,22 0-16,0 0 0,0 1 0,0-1 16,0 0-16,0 0 0,22-21 15,-1 0-15,0 0 0,0 0 16,0 0-16,0 0 0,1-21 0,-1 21 15,0-21-15,-21 0 0,21-1 0,0 1 16,0-21-16,1 21 0,-1-22 0,-21 22 16,21-21-16,0 0 0,-21 20 0,21-20 15,-21 0-15,0-1 0,21 1 0,-21 21 16,22 0-16,-22 0 0,0-1 16,0 1-16,0 42 15,-22 1 1,22 20-16,-21-21 0,0 0 0,21 22 15,-21-1-15,0 0 0,21 1 0,-21-1 16,21 0-16,0 1 0,0-22 16,0 21-16,0-21 0,0 22 0,0-22 15,0 0-15,21 0 0,0-21 16,0 0-16,0 0 0,0 0 16,1-21-16,-1 0 0,21 21 0,-42-21 15,21-22-15,0 22 0,1 0 0,-1-21 16,0 20-16,-21 1 0,0 0 15,0 0-15,0 0 0,0 42 32,0 0-32,0 0 15,0 22-15,0-22 0,0 0 0,0 0 16,0 0-16,0 0 0,0 1 0,0-1 16,0 0-16,0 0 0,0 0 0,0-42 62,0 0-62,0 0 0,0 0 0,-21-1 16,0 1-16,-1-21 0,1 21 15</inkml:trace>
  <inkml:trace contextRef="#ctx0" brushRef="#br1" timeOffset="85431.63">13229 6117 0,'0'0'15,"-42"0"-15,21 21 0,-1-21 0,44 0 16,20 0 0,0 0-16,22 0 0,-22 0 0,22 0 15,-1 0-15,1-21 0,-22 21 0,21 0 16,-20-21-16,-1 21 0,-21 0 0,0 0 16,1 0-16,-44 0 15,-20 0 1,0 0-16,-22 0 0,1 21 0</inkml:trace>
  <inkml:trace contextRef="#ctx0" brushRef="#br1" timeOffset="86527.83">614 7980 0,'0'0'16,"0"-21"-16,21 0 0,-21-1 0,21-20 15,-21 21-15,0 0 0,0 0 0,0-1 16,21 1-16,-21 0 16,0 0-16,0 42 31,0 0-31,0 0 0,0 1 16,0 20-16,-21 0 0,21 1 0,0-1 15,-21 0-15,0 1 0,0-1 16,21-21-16,0 21 0,0-20 0,-22-1 15,22 0-15,0-42 32,22 0-32,-1-1 15,-21 1-15,21 0 0,0-21 16,0 21-16,0-1 0,1 1 0,-1 0 16,-21 0-16,21 21 0,0 0 15,0 21-15,-21 0 16,21-21-16,-21 43 0,0-22 15,22 0-15,-22 0 0,21 0 0,0 0 16,0 1-16,-21-1 0,21-21 0,0 0 16,22 0-16,-22 0 0,0 0 15,0 0-15,22 0 0,-22 0 0,0-21 16,0-1-16,0 1 0,0 0 16,1 0-16,-22 0 0,0 0 15,0-1-15,0 1 0,0-21 0,-22 21 16,1 0-16,0-1 0,0 1 15,0 0-15,0 21 0,-1 0 0,1 0 16,0 0-16,0 0 16,21 21-16,0 0 15,0 1-15,0-1 16,21 0-16,21-21 0,-20 0 16,-1 0-16,0 0 0,21 0 0</inkml:trace>
  <inkml:trace contextRef="#ctx0" brushRef="#br1" timeOffset="86728.25">1524 7895 0,'0'21'31,"-21"1"-15,0-1-16,21 0 0,-22 0 0,22 0 16,0 0-16,-21 1 0,21-1 0,-21 0 15,21 0-15,0 0 0,0 0 16,0 1-16,0-1 15,21-42 17</inkml:trace>
  <inkml:trace contextRef="#ctx0" brushRef="#br1" timeOffset="86884.16">1545 7874 0,'0'0'0,"0"-42"0,-21 21 0,0-1 16,-22-41-1,22 42-15,0 21 0,21-21 16,-21 21-16,0 0 0,42 21 31,0-21-31,0 0 0,0 0 16,1 0-16,20 21 0</inkml:trace>
  <inkml:trace contextRef="#ctx0" brushRef="#br1" timeOffset="87120.33">2117 7599 0,'0'-21'16,"-22"21"-1,22 21-15,-21-21 0,0 21 16,21 0-16,-21 22 0,21-22 16,0 21-16,-21-21 0,21 22 0,-21-1 15,21 0-15,-22 1 0,22-1 0,0 0 16,0 1-16,-21-1 0,21 0 15,0-21-15,0 1 0,0-1 0,0 0 16,21-21 0,1-21-16,-22 0 15,21-1-15,0 1 0,0 0 0</inkml:trace>
  <inkml:trace contextRef="#ctx0" brushRef="#br1" timeOffset="87545.08">2328 7578 0,'0'0'0,"0"-21"0,0-43 15,0 85 1,0 0 0,0 22-16,0-22 0,0 21 0,0 1 15,0-1-15,0 0 0,0 22 0,0-22 16,0 0-16,0 22 0,0-22 16,-21 1-16,21-1 0,0 0 15,0-21-15,0 1 0,0-1 0,0 0 16,0-42 15,0 0-31,21-1 0,-21-20 0,21 21 16,-21-21-16,22-1 0,-1 1 0,-21 0 15,21-1-15,0 1 0,0 21 16,-21 0-16,21-1 0,1 1 0,-1 0 16,0 21-16,0 0 0,0 21 15,-21 0-15,0 1 0,21 20 16,-21-21-16,22 21 0,-22 1 15,0-22-15,0 21 0,0 1 0,0-22 16,0 21-16,0-21 0,0 0 16,0 1-16,0-1 0,0 0 15,21-21 1,0-21-16,-21 0 16,0-1-16,0 1 0,0 0 0,0 0 15,0-21-15,0 20 0,0-20 0</inkml:trace>
  <inkml:trace contextRef="#ctx0" brushRef="#br1" timeOffset="87693">2349 7811 0,'0'0'0,"-63"0"0,21 0 16,-1 0-16,1 0 0,0 0 0,20 0 15,1 0-15,0 0 0,42 0 32,0 0-32,22 0 0,-1-22 15,0 22-15,1-21 0,20 0 0,-20 21 16,20-21-16,-21 0 0,1 0 0,-1-22 15,0 22-15</inkml:trace>
  <inkml:trace contextRef="#ctx0" brushRef="#br1" timeOffset="88260.99">3895 7959 0,'21'0'16,"0"-21"-16,0 21 15,0-22-15,0 1 0,1 0 0,-1 21 16,0-21-16,0-21 0,0 20 16,0 1-16,1 0 0,-1-21 0,0 21 15,0-22-15,0 22 0,-21-21 0,0 21 16,0-22-16,0 22 0,-21 0 16,0 21-16,0 0 0,-22 0 15,22 21-15,-21 0 0,21 0 0,-22 1 16,22-1-16,0 0 0,0 21 0,21-21 15,0 22-15,0-22 16,21 0-16,0 21 0,0-20 0,22-1 16,-22 21-16,21-21 0,1 0 0,-1 22 15,-21-22-15,21 0 0,1 0 0,-22 22 16,0-22-16,-21 0 0,0 0 16,0 0-16,-21 0 0,0 1 15,-22-22-15,22 21 0,-21-21 0,0 0 16,-1 0-16,1 0 0,0 0 0,-1 0 15,1 0-15,0-21 0,20-1 16,1 22-16,0-21 0,0 0 0,21-21 16,0 21-16,0-1 0,0 1 0,0-21 15,21 21-15,0 0 16,0-1-16,22 1 0,-1 21 0</inkml:trace>
  <inkml:trace contextRef="#ctx0" brushRef="#br1" timeOffset="89284.12">4657 7853 0,'0'0'16,"42"0"-16,-21 0 0,21-21 0,-20 21 0,-22-21 16,21 21-16,-21-22 0,0 1 15,-21 0 1,-1 21-16,1-21 0,-21 21 16,21 0-16,0 0 0,-22 0 15,22 0-15,-21 21 0,21 0 0,-1 0 16,-20-21-16,21 43 0,-21-22 0,20 0 15,1 21-15,0-20 0,0 20 16,21-21-16,0 21 0,0-20 0,0-1 16,0 0-16,0 0 0,21-21 15,0 0-15,0 0 0,22 0 0,-22 0 16,0-21-16,21 0 0,-20 0 16,20-1-16,-21 1 0,21 0 0,-20-21 15,-1 21-15,0-1 0,0 1 0,0 0 16,-21 0-16,21 0 0,-21 0 15,0-1-15,0 1 0,0 0 0,0 42 32,-21 0-32,21 1 15,-21-1-15,21 0 0,0 21 16,0-21-16,0 22 0,0-22 0,0 21 16,0-21-16,0 22 0,0-22 0,21 0 15,0 0-15,1 0 0,-1-21 0,0 0 16,0 0-16,21 0 0,-20 0 15,20 0-15,-21-21 0,0 0 0,22 0 16,-22 0-16,0 0 0,0-1 0,0 1 16,0 0-16,1 0 0,-1-21 0,-21 20 15,0 1-15,21 0 0,-21 0 16,0 0-16,0 0 16,0 42-1,0 0-15,0 0 16,0 0-16,-21 0 0,21 1 0,0-1 15,0 21-15,-21-21 0,21 0 16,-22 1-16,22-1 0,0 0 0,-21 0 16,21 0-16,-21 0 0,21-42 31,0 0-15,0 0-16,21-21 0,0 20 15,1 1-15,-22-21 0,21 21 0,0-22 16,0 22-16,0 0 0,0 0 15,1 0-15,-1 21 0,0 0 0,0-21 16,21 21-16,-20 0 0,-1 0 16,0 21-16,0 0 0,0 0 15,0 0-15,-21 0 0,0 1 0,0-1 16,0 21-16,0-21 0,0 0 0,0 1 16,0-1-16,0 0 0,-21 0 15,0-21-15,21 21 0,-21-21 16,0 0-1,21-21-15,0 0 16,0 0-16,0 0 0,21-1 0,0-20 16,-21 21-16,21-21 15,0 20-15,22 1 0,-22-21 0,0 21 16,21 0-16,-20-1 0,20 22 0,-21 0 16,21 0-16,-20 0 0,-1 0 0,0 0 15,0 0-15,-21 22 0,0-1 16,0 0-16,0 0 0,0 0 0,0 22 15,0-22-15,-21 21 0,0-21 0,0 22 16,-1-22-16,1 0 0,21 0 0,-21 0 16,21 0-16,0 1 0,21-22 31,0 0-31,1-22 16,-1 22-16,21-21 0,-21 0 0,0 0 15,22 0-15</inkml:trace>
  <inkml:trace contextRef="#ctx0" brushRef="#br1" timeOffset="89583.95">6096 7916 0,'21'0'47,"0"0"-47,0 0 16,-21-21-16,22 21 0,-1-21 0,0 21 15,0 0-15,-21-21 0,0 0 0,21 21 16,-21-21-16,0-1 15,-21 22 1,0 0-16,-21 22 16,20-1-16,1-21 0,0 42 15,-21-21-15,21 0 0,-1 22 0,1-22 16,21 21-16,0-21 0,0 1 0,0-1 16,0 0-16,0 0 0,0 0 0,21-21 15,1 0-15,-1 0 16,21 0-16,-21 0 0,22 0 0,-22-21 15,21 0-15,0 0 0,-20 0 16,20-1-16,21 1 0</inkml:trace>
  <inkml:trace contextRef="#ctx0" brushRef="#br1" timeOffset="90208.25">7324 7789 0,'0'0'0,"21"-21"0,42-63 15,-63 62-15,21 1 16,-21 42 0,0 1-1,0-1-15,0 0 0,0 21 0,0-21 16,0 1-16,0 20 0,-21-21 0,21 21 15,0-20-15,-21 20 0,0-21 0,0 0 16,21 0-16,0 1 0,0-1 16,-21-21-16,21 21 0,0-42 31,0 0-31,0-22 0,21 22 16,-21 0-16,21-21 0,0 20 0,0-20 15,0 21-15,1-21 0,-1 20 16,0-20-16,21 21 0,-21 0 0,1 0 15,20-1-15,-21 22 0,21 0 16,-20 0-16,-1 0 0,0 22 0,0-1 16,0 0-16,0 0 0,1 0 15,-22 22-15,0-1 0,0-21 0,0 21 16,0 1-16,0-22 0,0 21 0,0-21 16,0 22-16,-22-22 0,22 0 0,0 0 15,0 0-15,22-21 16,-1 0-1,0-21-15,0 0 0,0 0 0,22 0 16,-1 0-16</inkml:trace>
  <inkml:trace contextRef="#ctx0" brushRef="#br1" timeOffset="91424.15">8382 7747 0,'0'0'0,"21"-21"0,-21 0 0,0 0 15,0-1-15,0 1 0,0 0 0,-21 21 16,0-21-16,0 21 0,-1 0 15,1 0-15,0 21 0,-21 0 0,21-21 16,-1 43-16,-20-22 0,21 0 16,-21 0-16,20 21 0,1-20 0,0 20 15,0 0-15,0-21 0,21 22 0,0-1 16,0-21-16,0 0 0,0 1 0,21-1 16,0 0-16,0-21 0,0 0 0,22 0 15,-22 0-15,0 0 16,21 0-16,-20 0 0,20-21 0,-21 0 15,21-1-15,-20 1 0,-1 0 0,0 0 16,0-21-16,0 20 0,0 1 0,-21-21 16,0 21-16,0-22 0,0 22 0,0-21 15,0 21-15,0 0 0,0-1 16,0 44 0,-21-1-1,21 21-15,-21-21 0,21 0 0,-21 22 16,21-22-16,0 21 0,0-21 15,0 22-15,0-22 0,0 0 0,0 0 16,21 0-16,0 1 0,0-1 16,1-21-16,-1 0 0,21 0 0,-21 0 15,22 0-15,-1 0 0,-21-21 0,21-1 16,1 1-16,-22 0 0,0 0 16,21 0-16,-20 0 0,-1-1 0,0-20 15,-21 21-15,0 0 0,0 0 0,0-22 16,0 22-16,0 0 0,0 0 0,0 0 15,-21 21 1,0 0 0,21 21-16,-22 0 0,22 0 0,0 0 15,0 0-15,0 1 0,0 20 0,0-21 16,0 21-16,0-20 0,0-1 16,0 21-16,0-21 0,0 0 0,0 1 15,0-1-15,0-42 47,0-1-47,0 1 0,0 0 0,0 0 16,22-21-16,-22 20 0,21 1 0,0-21 15,-21 21-15,21-22 0,0 22 16,0 0-16,1 0 0,-1 0 0,0 21 16,0-21-16,0 21 0,0 0 0,1 0 15,-1 0-15,0 21 0,0 0 16,0 0-16,-21 0 0,0 0 15,0 1-15,0-1 0,0 0 0,0 0 16,0 21-16,0-20 0,0-1 16,0 0-16,0 0 0,0 0 0,0 0 15,21-21 1,1 0 0,-22-21-16,0 0 15,21 0-15,0 0 0,0 0 0,0-1 16,0 1-16,-21 0 0,22 0 0,-1 0 15,0-22-15,0 22 0,0 0 16,0 0-16,-21 0 0,22 21 0,-1-21 16,0 21-16,-21 21 31,0 0-31,0 0 0,0 0 0,0 0 16,0 1-16,0-1 0,0 0 0,-21 21 15,21-21-15,0 1 0,0-1 0,0 21 16,0-21-16,0 0 0,21-21 0,0 22 15,0-1-15,0-21 0,1 0 16,-1 0-16,0 0 0,0 0 0,21 0 16,-20 0-16,-1-21 0,0-1 15,21 1-15,-21 21 0,1-21 0,-1 0 0,0 0 16,0 0-16,0-22 0,0 22 0,-21 0 16,22 0-16,-22 0 0,0-1 15,0 1-15,0 0 0,0 0 16,-22 21-16,1 0 0,0 0 15,0 0-15,0 0 0,0 21 0,-1 0 16,1 0-16,0 1 0,0-1 0,21 21 16,0-21-16,0 0 0,0 1 0,0-1 15,0 0-15,0 0 0,0 0 0,21-21 16,0 0-16,0 21 0,1-21 16,20 0-16,-21 0 0,21 0 0,-20 0 15,20-21-15,0 0 0,1 0 16,-1 0-16</inkml:trace>
  <inkml:trace contextRef="#ctx0" brushRef="#br1" timeOffset="92056.41">11451 7578 0,'0'0'0,"21"-21"0,43-64 16,-64 64-16,0 0 0,21-1 15,0 22-15,-21 22 16,0 20 0,0-21-16,0 21 0,0 1 15,0-1-15,0 0 0,0 1 0,0-1 16,0 0-16,0 1 0,-21-1 16,21 0-16,0 1 0,0-1 0,0-21 15,0 0-15,0 22 0,-21-22 0,21 0 16,0-42 15,0 0-31,0 0 16,21-1-16,0-20 0,-21 21 0,21 0 15,0-22-15,1 22 0,-1 0 0,-21-21 16,21 21-16,21-1 0,-21 22 0,1-21 16,-1 21-16,0 0 0,21 0 0,-21 0 15,1 0-15,-1 0 0,21 0 0,-21 21 16,0 1-16,-21-1 0,0 0 15,0 0-15,0 0 0,0 0 0,0 22 16,0-22-16,-42 0 0,21 0 16,0 0-16,-22 1 0,1-1 0,21 0 15,-21-21-15,-1 21 0,22-21 0,-21 0 16,21 0-16,-1 0 0,44-21 31,-1 0-31,0 0 0,21-1 16,1 1-16,-22 0 0</inkml:trace>
  <inkml:trace contextRef="#ctx0" brushRef="#br1" timeOffset="92717.03">12192 7768 0,'21'-21'0,"-42"42"0,63-42 15,-63 21 17,21 21-32,-21 0 0,0 1 0,21-1 15,0 0-15,-21 0 0,21 21 0,-22-20 16,22-1-16,0 0 0,0 0 0,0 0 15,0 0-15,0 1 0,0-1 16,22-21-16,-1 21 0,0-21 16,0 0-16,0 0 0,0 0 15,22-21-15,-22 21 0,0-21 0,0-1 16,0 1-16,1 0 0,-1 0 16,0 0-16,0 0 0,0-1 0,0 1 15,-21 0-15,22-21 0,-22 21 0,21-1 16,-21 1-16,0 42 47,0 1-47,0-1 0,0 0 0,-21 0 15,21 0-15,0 0 0,-22 22 0,22-22 16,0 0-16,0 0 0,0 0 0,0 1 16,0-1-16,22 0 0,-22 0 15,21-21-15,0 0 0,0 21 0,0-21 0,0 0 16,1 0-16,20 0 15,-21-21-15,0 21 0,22-21 0,-22 0 16,21 0-16,-21-1 0,22-20 0,-1 21 16,-21-21-16,21 20 0,-20-20 0,-1 0 15,21-1-15,-21 1 0,0 0 0,1-22 16,-22 22-16,0 0 0,21-1 0,-21 1 16,0 0-16,0 20 0,0 1 0,-21 21 15,-1 0 1,1 0-16,0 21 0,0 22 0,0-22 15,0 21-15,-1 1 0,22-22 16,-21 21-16,0 0 0,21 1 0,0-1 16,0 0-16,0 1 0,0 20 0,0-20 15,0-22-15,0 21 0,0 0 0,0-20 16,0 20-16,0-21 0,21 0 0,0-21 16,1 21-16,-1-21 0,0 0 0,0 0 15,0 0-15,22 0 0,-22-21 16,21 21-16,-21-21 0,0 0 0,22 0 15,-22 0-15,0-1 0,0-20 0,0 21 16,1 0-16,-1-22 0,-21 22 0</inkml:trace>
  <inkml:trace contextRef="#ctx0" brushRef="#br1" timeOffset="92927.91">12806 7662 0,'0'0'16,"-21"0"-16,-1 0 0,1 0 15,42 0-15,22 0 0,-1 0 16,0 0-16,22-21 0,-22 21 0,43 0 16,-22 0-16,1-21 0,-1 21 0,1-21 15,-1 21-15,1 0 0,-22-21 16,1 21-16,-1 0 0,0 0 0,-21 0 16,1-21-16,-44 21 15,1 0-15,-21 0 16,-22 0-16,1 0 0</inkml:trace>
  <inkml:trace contextRef="#ctx0" brushRef="#br1" timeOffset="93859.13">698 9186 0,'0'0'0,"-21"-21"0,21 0 31,0 0-15,21 21-16,1 0 15,-1 0-15,21 0 0,-21 0 0,22 21 16,-1 0-16,0 0 0,1 22 0,-1-1 16,-21 0-16,21-20 0,-20 20 15,-1 0-15,0 1 0,-21-1 0,0 0 16,0 1-16,0-1 0,0-21 16,-21 21-16,0-20 0,21-1 0,-22 0 15,1-21 1,0-21-16,21 0 15,0-1-15,0 1 0,0-21 0,0 0 16,0 20-16,21-20 0,-21-21 16,21 20-16,-21-20 0,0 20 0,22-20 15,-22-1-15,21 1 0,0-1 16,-21 1-16,21 21 0,0-1 0,-21 22 16,0-21-16,21 42 15,1 0-15,-1 0 0,-21 21 16,0 0-16,0 0 0,21 0 0,-21 22 15,0-1-15,21-21 0,-21 22 16,0-1-16,0-21 0,0 21 0,21-20 16,0-1-16,1 0 0</inkml:trace>
  <inkml:trace contextRef="#ctx0" brushRef="#br1" timeOffset="94793.02">1693 9483 0,'0'0'0,"21"0"15,1-21-15,-1 21 0,-21-22 16,21 1-16,0 0 0,-21 0 16,0 0-16,0 0 0,0-1 15,0 1-15,0-21 0,-21 21 0,-21 0 16,20-1-16,-20 1 0,21 21 0,-21 0 16,-1 0-16,22 0 0,-21 0 15,-1 0-15,22 21 0,0 1 0,-21-1 16,21 0-16,-1 21 0,1-21 15,21 22-15,0-1 0,0-21 16,0 22-16,0-22 0,0 0 0,0 0 16,0 0-16,21 0 0,1 1 15,-1-22-15,0 0 0,0 0 0,0 0 16,0 0-16,22 0 0,-22-22 16,0 1-16,21 0 0,-20 0 0,-1 0 15,0 0-15,21-1 0,-21 1 0,-21 0 16,22-21-16,-22 21 0,21-1 15,-21-20-15,0 21 0,0 0 0,0 0 16,0-1-16,0 1 0,0 0 16,-21 42-1,21 0-15,-22 1 0,22-1 16,0 0-16,0 21 16,-21-21-16,21 1 0,0 20 0,-21-21 15,21 0-15,0 0 0,0 22 16,0-22-16,21 0 0,0-21 0,-21 21 15,22-21-15,-1 0 0,21 0 0,-21 0 16,0 0-16,22 0 0,-22 0 16,21-21-16,-21 21 0,22-21 0,-1 0 15,-21 0-15,22-1 0,-1 1 0,-21-21 16,0 21-16,22 0 0,-43-1 16,0-20-16,0 21 0,0 0 0,0 0 15,0-1-15,0 1 0,0 0 0,-22 21 16,1 0-16,0 0 15,0 0-15,0 0 0,0 21 0,-1 0 16,22 1-16,0-1 0,0 0 16,0 0-16,0 0 0,0 0 15,22 1-15,-1-1 0,0 0 16,0 0-16,-21 0 0,21 0 0,-21 1 16,21-1-16,1-21 0,-22 21 15,0 0-15,21 0 0,0-21 0,0 21 16,0-21-16,0 0 15,1 0-15,-1 0 0,0 0 16,0-21-16,21 0 0,-20 21 0,-1-21 16,21 0-16,-21 0 0,0-1 0,1 1 15,-1 0-15,0 0 0,0 0 16,-21 0-16,21-1 0,-21 1 0,0 0 16,0 0-16,-21 42 31,21 0-16,-21 0-15,21 1 0,-21-1 0,21 0 16,-21 0-16,21 0 0,0 0 16,0 1-16,0-1 15,0 0-15,0-42 47,21 0-47,0-1 0,0 1 0</inkml:trace>
  <inkml:trace contextRef="#ctx0" brushRef="#br1" timeOffset="94947.95">2752 9102 0,'0'-21'0,"0"42"0,-22-42 15,1 21-15,0-22 0,0 22 0,0 0 16,0 0 0,21 22-1,0-1-15,21 0 16,0-21-16,21 21 15,-21-21-15,1 21 0,-1-21 0</inkml:trace>
  <inkml:trace contextRef="#ctx0" brushRef="#br1" timeOffset="96596.27">3196 9335 0,'0'-22'16,"21"1"-16,-21 0 0,0 0 15,0 0-15,0 0 0,0-1 16,-21 1-16,21 0 0,-21 21 16,0-21-16,0 21 0,-1 0 15,1 0-15,0 0 0,0 21 16,21 0-16,-21 0 0,0 1 0,-1 20 16,1-21-16,0 21 0,0 1 0,21-22 15,0 21-15,0-21 0,0 22 16,0-22-16,0 0 0,0 0 0,0 0 15,21-21-15,0 0 0,0 0 16,1 0-16,-1 0 0,0 0 16,0-21-16,0 0 0,0 0 0,1 0 15,-1 0-15,0-1 0,0 1 0,0 0 16,-21 0-16,0 0 0,21-22 16,-21 22-16,0-21 0,0 21 15,0 0-15,0-1 0,0 1 0,0 0 16,-21 21-1,21 21-15,-21 0 16,21 1-16,0-1 0,0 0 0,0 21 16,-21-21-16,21 1 0,0 20 0,0-21 15,0 0-15,0 22 0,0-22 16,0 0-16,0 0 0,21 0 0,0 0 16,0-21-16,1 0 0,-1 0 15,0 0-15,0 0 0,21 0 0,-20 0 16,-1-21-16,21 0 15,-21 0-15,0 0 0,1 0 0,20-1 16,-21-20-16,0 21 0,0-21 0,1 20 16,-1-20-16,0-43 0,0 22 15,-21 21-15,21-22 0,-21 1 16,0 20-16,0-20 0,0 20 0,0 1 16,0 0-16,0 21 0,0-1 0,0 1 15,0 42 1,-21 1-16,21 20 0,-21 0 15,21 1-15,-21-1 0,21 21 16,0-20-16,-21 20 0,21-20 16,-22 20-16,22-21 0,0 1 0,0-1 15,0 0-15,0 1 0,0-1 0,0-21 16,0 0-16,0 22 0,22-22 16,-1-21-16,0 21 0,21-21 15,-21 0-15,1 0 0,20 0 0,-21-21 16,21 0-16,-20 0 0,20-1 0,-21 1 15,0 0-15,22 0 0,-22 0 0,0 0 16,0-22-16,-21 22 0,21 0 16,-21-21-16,21 20 0,-21 1 0,22 0 15,-22 42 17,0 0-32,0 1 15,-22-1-15,22 21 0,-21-21 0,21 0 16,0 1-16,0-1 0,0 21 0,0-21 15,0 0-15,0 1 0,0-1 16,21-21 0,1 0-16,-1 0 0,0 0 0,0 0 15,0 0-15,0 0 0,1-21 0,20 21 16,-21-22-16,0 1 0,0 0 0,1 0 16,-1 0-16,0 0 0,-21-1 15,0 1-15,21 0 0,-21 0 16,0 0-16,21 0 0,-21-1 0,0 44 31,-21-1-31,0 0 16,21 21-16,0-21 0,-21 1 15,21-1-15,0 0 0,-21 0 0,21 0 16,0 0-16,0 1 0,21-1 16,0-21-1,0 0-15,0 0 0,0 0 16,1 0-16,-22-21 0,21 21 0,0-22 15,0 1-15,-21 0 0,0 0 16,0 0-16,0 0 16,0-1-16,0 1 0,-21 0 15,0 0-15,0 21 0,-1-21 0,1 0 16,0-1-16,0 22 0,21-21 16,-21 21-16,42-21 31,0 21-16,0 0-15,22 0 0,-22 0 0,0-21 16,21 21-16,1 0 0,-22 0 16,21 0-16,0 0 0,-20 0 0,20 21 15,-21-21-15,21 21 0,-20 0 0,-1 1 16,-21-1-16,0 0 16,0 0-16,0 0 0,0 0 15,0 1-15,0-1 0,0 0 16,-21 0-16,-1 0 15,22 0-15,-21-21 16,21 22-16,-21-22 16,21-22-1,0 1-15,0 0 16,0 0-16,21 0 0,0 0 16,1-1-16,-1-20 0,0 21 0,0-21 15,0 20-15,0 1 0,22-21 16,-22 21-16,0 0 0,0 21 15,0 0-15,1 0 0,-1 0 0,0 0 16,0 21-16,0 0 0,-21 0 16,0 0-16,0 22 0,0-22 15,0 0-15,0 0 0,0 0 0,0 0 16,-21 1-16,21-1 0,-21 0 0,21 0 16,0 0-16,0 0 15,-21-21-15,21-21 31,0 0-15,0 0-16,0 0 0,0 0 16,0-1-16</inkml:trace>
  <inkml:trace contextRef="#ctx0" brushRef="#br1" timeOffset="96774.17">4868 8827 0,'0'0'0,"-21"0"0,0 0 16,0-22-16,0 22 0,-1-21 15,1 21-15,21-21 47,-21 21-47,0 0 16,0 0-16,-22 0 16,22 0-16,-21 0 0</inkml:trace>
  <inkml:trace contextRef="#ctx0" brushRef="#br1" timeOffset="96948.07">3598 9123 0,'0'0'0,"-21"21"15,21 0-15,42-21 16,-20 0-16,20 0 0,0 0 0,1 0 16,-1 0-16,0-21 15,22 21-15,-22-21 0,0 21 0,1-21 0,-1 21 16,0-21-16,-20 21 0,-1-22 0,0 1 15,0 21-15,0-21 0</inkml:trace>
  <inkml:trace contextRef="#ctx0" brushRef="#br1" timeOffset="97356.32">6308 9271 0,'0'0'0,"21"-21"16,-21-21-16,21-22 16,-21 43-16,0 42 31,-21 0-31,21 0 0,-21 1 0,-1-1 16,22 0-16,-21 0 0,21 0 15,-21 0-15,21 1 0,-21-1 16,21 0-16,0 0 0,0 0 15,0-42 17</inkml:trace>
  <inkml:trace contextRef="#ctx0" brushRef="#br1" timeOffset="97525.23">6286 9038 0,'0'0'0,"-21"-21"0,0 0 15,21 0-15,-21 21 0,21-21 0,-21 21 16,21 21 15,21-21-15,0 0-16,0 21 0,0-21 16,1 0-16,-1 0 0</inkml:trace>
  <inkml:trace contextRef="#ctx0" brushRef="#br1" timeOffset="97932.45">6667 9059 0,'-21'0'15,"0"0"-15,21 22 16,0-1-16,0 0 16,0 0-16,0 0 0,0 0 15,0 1-15,0-1 16,0 0-16,0 0 0,0 0 15,0 0-15,0 1 0,-21-22 16,21 21-16,-21-21 0,0 0 16,-1 0-1,22-21 1,0-1 0,0 1-16,0 0 0,0-21 0,22 21 15,-22-22-15,42 22 0,-21-21 0,0 21 16,22-22-16,-22 22 0,21 0 15,0 0-15,1 21 0,-1 0 0,0 0 16,-20 0-16,20 21 0,-21 0 0,0 0 16,0 22-16,1-22 0,-22 21 0,0-21 15,0 0-15,0 22 0,0-22 0,0 21 16,-22-21-16,1 1 0,21-1 16,0 0-16,-21 0 0,21 0 15,21-21 1,22-21-16</inkml:trace>
  <inkml:trace contextRef="#ctx0" brushRef="#br1" timeOffset="98344.21">8128 8784 0,'0'0'0,"21"-42"0,-21 21 0,21-22 15,-21 22-15,21 0 0,-21 42 32,-21 0-32,21 22 0,-21-1 15,21 0-15,-21 1 0,21 20 0,0-20 16,0 20-16,-21 1 0,21-22 0,-21 0 16,21 1-16,0-1 0,0 0 15,0 1-15,0-22 0,0 0 0,0 21 16,0-21-16,0 1 15,-22-22 1,1 0-16,0 0 16</inkml:trace>
  <inkml:trace contextRef="#ctx0" brushRef="#br1" timeOffset="99060.15">7599 9186 0,'0'0'0,"0"-21"0,21 0 16,0 21-1,0 0-15,22-21 0,-1 21 0,0-21 16,1 21-16,20-21 0,1-1 0,-22 1 16,21 0-16,1 0 0,-1 0 0,-20-22 15,20 22-15,-20-21 0,-1 21 16,0-22-16,1 22 0,-22-21 0,0 21 16,-21-22-16,0 22 0,0 0 0,0 0 15,-21 21 1,0 0-16,-1 0 0,1 21 15,21 0-15,0 0 0,-21 22 16,21-1-16,-21 0 0,21 1 0,0 20 16,0-20-16,0-1 0,0 21 0,0-20 15,0-1-15,0 0 0,0 1 0,-21-22 16,21 21-16,0-21 0,0 22 16,0-22-16,0 0 0,0 0 15,0-42 16,0 0-31,0 0 0,0 0 16,0-1-16,0 1 0,0-21 16,21 21-16,0-22 0,-21 22 0,21-21 15,0 21-15,1-22 0,-1 22 16,21 0-16,-21 21 0,0-21 0,1 21 16,-1 0-16,0 0 0,0 0 0,0 21 15,-21 0-15,21 0 0,-21 1 16,22-1-16,-22 0 0,0 0 0,0 0 15,0 22-15,0-22 0,0 0 0,0 0 16,0 0-16,0 0 0,0 1 0,0-1 16,21-21-16,0 21 15,0-21-15,0 0 0,0 0 0,22 0 16,-22 0-16,21 0 0,1-21 16,-22 21-16,21-21 0,-21-1 0,22 22 15,-22-21-15,0 0 0,0 0 0,0 0 16,-21 0-16,21-1 0,-21-20 15,0 21-15,0 0 0,-21 21 16,0 0-16,0 0 16,-21 0-16,20 0 0,1 21 0,0 0 15,0-21-15,0 21 0,0 0 0,-1 1 16,22-1-16,0 0 0,0 0 0,0 0 16,22 0-16,-1-21 0,0 0 15,0 0-15,21 0 0,-20 0 16,20 0-16,0 0 0,-21 0 15</inkml:trace>
  <inkml:trace contextRef="#ctx0" brushRef="#br1" timeOffset="99667.8">10350 9144 0,'0'0'0,"22"-21"0,-1 0 0,0 0 16,0-22-16,-21 22 0,21 0 0,-21-21 15,21 20-15,-21-20 0,0 21 16,0-21-16,0 20 0,-21 1 0,0 0 16,0 21-16,-21 0 0,20 0 0,-20 0 15,0 0-15,-1 21 0,1 22 0,0-22 16,-1 21-16,1 0 0,21 1 0,-21-1 16,20 22-16,1-22 15,0 0-15,21 1 0,0-1 0,0-21 16,0 21-16,0-20 0,0-1 0,21 0 15,0-21-15,22 21 0,-22-21 0,0 0 16,21 0-16,-20 0 0,20 0 0,0-21 16,-21 0-16,22 0 0,-22 21 0,21-22 15,-21-20-15,1 21 0,20 0 16,-21 0-16,-21-22 0,21 22 0,-21 0 16,21-21-16,-21 20 0,0-20 0,0 21 15,0 0-15,0 0 0,0 42 16,0 0-1,0 21-15,0-21 16,0 1-16,0 20 0,0-21 16,0 0-16,0 22 0,0-22 0,0 0 15,0 0-15,0 0 0,22 0 0,-1 1 16,0-22-16,-21 21 0,21-21 16,0 0-16,0 0 0,1 0 15,-1 0-15,0-21 0,-21-1 0</inkml:trace>
  <inkml:trace contextRef="#ctx0" brushRef="#br1" timeOffset="100012.61">10731 9081 0,'-21'-43'0,"0"-41"15,21 62-15,0 1 16,0 0-16,0 0 0,0 0 16,42 21-16,-20 0 0,-1 0 0,0 0 15,0 0-15,21 21 0,-20 0 16,20 0-16,0 22 0,-21-22 0,22 0 15,-22 21-15,21-21 0,-21 22 0,-21-22 16,0 21-16,22-21 0,-22 1 0,0 20 16,0-21-16,0 0 0,-22-21 0,22 21 15,-21 1-15,0-22 0,0 0 0,0 0 16,0 0 0,21-22-1,0 1-15,0 0 0,0 0 16,0 0-16,21 0 0,0-22 0,-21 22 15,21-21-15,0 21 0,0-22 0,1 1 16,-1 21-16,21 0 0,-21-1 0,0 1 16,1 0-16,-1 21 15,0 0-15,0 0 0,-21 21 16,21 0-16,0 1 0</inkml:trace>
  <inkml:trace contextRef="#ctx0" brushRef="#br1" timeOffset="101880.12">11599 9208 0,'0'0'0,"21"0"0,1 0 16,-22-22-16,21 1 15,0 0-15,-21 0 16,0 0-16,0 0 0,0-1 0,0 1 16,0 0-16,0 0 0,0 0 0,0 0 15,-21-1-15,0 1 0,-1 21 0,1 0 16,-21 0-16,21 0 0,-22 0 0,22 21 15,-21 1-15,21-1 0,-22 0 0,22 0 16,0 21-16,-21-20 0,21 20 16,-1 0-16,22-21 0,0 1 0,0 20 15,0-21-15,0 0 0,22 0 0,-1-21 16,21 22-16,-21-22 0,22 0 16,-22 0-16,21 0 0,-21 0 0,22 0 15,-22 0-15,21-22 0,-21 1 0,22 0 16,-22 0-16,0 21 0,0-21 0,0 0 15,0-1-15,1-20 0,-22 21 16,0 0-16,0 0 0,0-1 0,0 1 16,0 0-16,0 0 0,0 0 15,0 42 17,0 0-32,0 0 0,-22 0 0,22 22 0,0-22 15,0 21-15,0-21 0,0 22 0,0-1 16,0 0-16,0 1 0,0-1 15,0 0-15,0 22 0,22-22 0,-1 22 16,0-1-16,-21-20 0,21 20 16,0 1-16,-21-22 0,0 21 0,0 1 15,0-22-15,0 22 0,0-22 0,0 22 16,0-22-16,0 0 0,-21 1 0,0-1 16,-21-21-16,20 0 0,-20 0 0,21 1 15,-21-22-15,20 0 0,-20 0 0,0 0 16,21-22-16,-22 1 0,22 0 0,-21 0 15,21-21-15,-1 20 0,1-20 16,21 0-16,0-22 0,0 22 0,21-22 16,1 1-16,-1-1 0,21-20 0,-21-1 15,22 22-15,-1-22 0,0 0 0,1 1 16,-1-1-16,21 0 0,-20 1 16,-1 20-16,22-21 0,-22 22 0,-21-1 15,21 22-15,-20 0 0,-1 21 0,-21-22 16,0 22-16,-21 21 15,-1 21-15,1 0 0,0 1 16,0-1-16,0 0 0,0 0 0,21 0 16,0 0-16,0 1 0,0-1 15,0 0-15,0 0 0,0 0 0,0 0 16,21 1-16,0-22 0,0 21 16,0 0-16,0 0 0,1 0 0,-1 0 15,0 1-15,0-22 0,0 21 0,0-21 16,-21 21-16,22-21 0,-1 0 15,0 0-15,0 0 16,0-21-16,-21 0 16,21-1-16,1 1 0,-1 0 15,-21 0-15,0 0 0,21 0 0,-21-22 16,21 22-16,-21-21 0,0-1 0,0 22 16,0-21-16,21 21 0,-21 0 0,0-1 15,0 1-15,0 42 31,-21 1-31,21-1 0,0 0 16,0 0-16,-21 21 0,21-20 0,0-1 16,-21 21-16,21-21 0,0 0 0,0 22 15,0-22-15,0 0 0,0 0 0,0 0 16,21 1-16,0-22 0,0 21 0,0-21 16,1 0-16,-1 0 0,0 0 15,0 0-15,0 0 0,0 0 16,1-21-16,-1 21 0,0-22 0,-21 1 15,21 0-15,0 0 0,-21 0 0,21 0 16,-21-1-16,0 1 0,0 0 16,0-21-16,0 21 0,0-1 0,0 1 15,0 0-15,0 42 32,-21-21-32,21 21 0,0 1 0,0-1 15,0 0-15,-21 0 0,21 0 0,0 0 16,0 22-16,0-22 0,0 0 0,21 0 15,0 0-15,-21 1 0,22-22 16,-1 0-16,0 21 0,0-21 0,0 0 16,22 0-16,-22 0 0,0 0 0,0 0 15,21-21-15,-20-1 0,-1 22 16,0-21-16,0 0 0,-21 0 16,21 0-16,-21 0 0,21-1 0,-21-20 15,0 21-15,0 0 0,0-22 0,0 22 16,0 0-16,0 0 0,-21 21 15,0 0 1,21 21-16,0 0 0,0 0 0,-21 1 16,21-1-16,0 0 0,-21 21 0,21-21 15,0 1-15,0-1 0,0 21 16,-21-21-16,21 0 0,0 1 0,-22-22 16,22 21-16,0 0 0,0 0 15,0-42 16,0 0-31,0 0 16,0-1-16,0 1 0,0 0 16,0 0-16,22 0 0,-1-22 0,0 22 15,-21 0-15,21-21 0,0 21 16,0-1-16,1-20 0,-1 21 0,0 21 16,0-21-16,0 21 0,0 0 15,1 0-15,-1 0 0,-21 21 0,21 0 0,-21 0 16,21 0-16,-21 1 0,21-1 15,-21 21-15,0-21 0,0 0 0,0 1 16,0-1-16,0 21 0,0-21 0,0 0 0,0 1 16,0-1-1,0 0 1,0-42 0,0 0-16,0-1 15,0 1-15,0 0 0,0 0 16,21 0-16,1 0 0,-1-22 0,0 22 15,0 0-15,0-21 0,0 20 0,22-20 16,-22 21-16,0 0 0,0 21 16,-21-21-16,21 21 0,1 0 0,-1 21 15,-21 0 1,0 0-16,0 21 0,0-20 0,0-1 0,0 21 16,0-21-16,0 22 0,0-22 15,-21 0-15,21 0 0,-22 0 0,22 0 16,0 1-16,0-1 0,0-42 47,22 21-32,-1-22-15,0 22 0,0-21 0,-21 0 16,21 0-16</inkml:trace>
  <inkml:trace contextRef="#ctx0" brushRef="#br1" timeOffset="102843.94">13737 8996 0,'0'0'0,"0"-21"15,21 21-15,0-21 16,1 21-16,-1-22 16,0 1-16,0 21 15,-21-21-15,0 0 0,21 21 0,-21-21 16,21 0-16,-21-1 0,0 1 0,0 0 16,0 0-16,-21 21 15,0 0-15,0 0 0,21 21 16,-21 0-16,0 0 0,21 1 0,0-1 15,-22 21-15,22-21 0,-21 22 16,21-22-16,0 21 0,0-21 0,0 22 16,0-22-16,0 0 0,0 0 15,21 0-15,1 0 0,-1 1 0,0-22 16,21 21-16,-21-21 0,1 0 16,-1 0-16,0 0 0,0 0 0,0-21 15,0 21-15,22-22 0,-22 1 0,0 21 16,0-21-16,-21 0 0,21 0 0,1 0 15,-1-22-15,-21 22 0,0 0 0,0-21 16,0 20-16,0 1 0,0 0 0,0 0 16,-21 42 15,-1-21-31,22 21 0,-21 0 16,21 1-16,0-1 0,0 0 0,-21 0 15,21 0-15,0 0 0,-21 1 0,21-1 16,0 0-16,-21-21 0,21 21 0,0 0 15,0 0-15,0-42 47,0 0-47,21 0 0,0 0 16,0 0-16,-21-1 0,21 1 16,1 0-16,-1 0 0,0 0 15,0-22-15,0 22 0,0 0 0,1 0 0,-1 0 16,0 21-16,0 0 15,-21 21 1,0 0-16,0 0 0,0 0 0,0 1 16,0-1-16,0 0 0,0 0 15,0 0-15,0 0 0,0 1 0,0-1 16,0 0-16,0 0 0,21-21 0,-21 21 16,21-21-16,1 0 0,-1 0 15,0 0-15,0 0 0,0 0 0,0-21 16,1 21-16,-1-21 0,-21 0 15,21 21-15,-21-21 0,21-1 16,-21-20-16,0 21 0,21 0 0,-21-22 16,21 1-16,-21 21 0,22-21 15,-22-1-15,0 1 0,21 0 0,-21-1 16,21 1-16,-21 0 0,0 20 0,21-20 16,-21 21-16,21 21 0,-21-21 0,0 42 31,0 0-31,0 0 0,0 0 0,0 22 15,-21-22-15,21 21 0,0 1 0,-21-1 16,21 0-16,0 1 0,0-1 0,0 0 16,0 1-16,0-1 0,0-21 15,0 0-15,0 22 0,0-22 16,21 0-16,0 0 0,0-21 16,1 0-16,-1 0 15,0 0-15,0 0 0,0 0 16,0-21-16,1 0 0,-1 21 15,-21-21-15,0-1 0,0 1 0,21 0 16,-21 0-16,0 0 0,0 0 0,0-22 16</inkml:trace>
  <inkml:trace contextRef="#ctx0" brushRef="#br1" timeOffset="103064.82">14647 8742 0,'0'0'0,"-21"0"0,0 0 0,0 0 16,42 0-1,0 0-15,0 0 16,0 0-16,22 0 0,-22 0 0,21 0 16,-21 0-16,22 0 0,-1-21 0,-21 21 15,22-21-15,-22 21 0,0 0 0,21-22 16,-21 22-16,1 0 0,-1-21 16,-42 21-1,-1 0-15,-20 0 16,21 0-16,-43 0 0,1 21 0,-1-21 15</inkml:trace>
  <inkml:trace contextRef="#ctx0" brushRef="#br1" timeOffset="104168.18">2646 10287 0,'0'-21'0,"0"42"0,0-63 0,0 21 15,0-1-15,0 1 0,0 0 16,0 42 0,0 0-1,0 1-15,0 20 0,0 0 0,0 1 16,0 20-16,0 1 0,0-22 0,0 21 15,-21-20-15,-1 20 0,1-20 16,0-1-16,0 0 0,0-21 0,-22 22 16,22-22-16,0 0 0,0 0 0,0 0 15,0-21-15,-1 0 0,1 0 16,0 0-16,0 0 0,0 0 16,21-21-16,-21 21 0,21-21 15,0-21-15,0 21 0,0-1 16,0-20-16,0 21 0,0-21 0,0-1 15,0 1-15,0 21 0,0-22 0,0 22 16,0 0-16,21 0 0,0 21 16,-21 21-16,21 0 15,0 0-15,-21 1 0,21-1 0,-21 21 16,0-21-16,22 22 0,-1-1 16,-21-21-16,21 0 0,-21 22 0,21-22 15,0 0-15,-21 0 0,21 0 0,1-21 16,-1 21-16,0-21 15,21 0-15,-21 0 0,1 0 16,-1 0-16,0 0 0,0-21 0,0 0 16,0 21-16,1-21 0,-1 0 0,0 0 15,0-1-15,-21 1 0,21 0 16,-21 0-16,0 0 0,0 0 0,0-1 16,0 1-16,0 42 31,-21 1-31,21-1 15,-21 0-15,21 0 0,0 0 16,0 0-16,0 1 16,0-1-16,0 0 0,0-42 62,0 0-62</inkml:trace>
  <inkml:trace contextRef="#ctx0" brushRef="#br1" timeOffset="104341.08">2879 10478 0,'21'0'94,"0"0"-94,0 0 0</inkml:trace>
  <inkml:trace contextRef="#ctx0" brushRef="#br1" timeOffset="104719.87">3302 10499 0,'0'0'0,"-21"0"31,0 21-15,-1-21-16,1 21 0,0-21 0,0 21 16,-21 0-16,20-21 0,1 22 0,0-1 15,0 0-15,21 0 16,0 0-16,0 0 0,0 1 16,21-22-16,0 21 0,0-21 15,1 21-15,20-21 0,-21 21 16,0-21-16,0 21 0,22-21 0,-22 21 15,-21 1-15,21-22 0,-21 21 16,21 0-16,-21 0 0,0 0 16,-21 0-16,0-21 15,0 22-15,-22-22 0,22 0 0,0 21 16,-21-21-16,21 0 0,-1 0 0,1 0 16,0 0-16,0 0 0,0 0 0,0 0 15,21-21-15,0-1 16,0 1-16,0 0 15,0 0-15,21 0 0,0 0 0,0-1 16,0 1-16,0 0 0,1-21 0,20 21 16</inkml:trace>
  <inkml:trace contextRef="#ctx0" brushRef="#br1" timeOffset="105005.7">3619 10266 0,'0'0'0,"22"-21"15,-1 0-15,-21-1 0,0-20 16,21 42-16,-21-21 0,0 0 0,0 42 31,0 0-31,-21 0 16,21 0-16,-21 22 0,21-22 0,0 42 15,-22-20-15,1-1 0,21 22 0,-21-22 16,0 21-16,21-20 0,-21-1 0,21 0 16,-21 1-16,21-1 0,0 0 15,0-20-15,0-1 0,0 0 16,0 0-16,0 0 0,0 0 15,21-21 1,0 0-16,0 0 16,0-21-16,0 0 0,1 21 0,-22-21 15,21 0-15,0 0 0,-21-1 0,21 1 16,-21 0-16</inkml:trace>
  <inkml:trace contextRef="#ctx0" brushRef="#br1" timeOffset="105227.92">3556 10541 0,'0'0'0,"-21"0"0,-64 0 16,64 0-16,42-21 31,0 21-31,22-21 0,20 0 16,-21 21-16,22-22 0,21 1 0,-22 0 16,1 0-16,-1 21 0,1-21 15,-1 0-15,-21 21 0,1-22 0,-22 22 16,0 0-16,0 0 0,-21-21 15,0 0 1,0 0 0</inkml:trace>
  <inkml:trace contextRef="#ctx0" brushRef="#br1" timeOffset="109344.13">16023 6117 0,'0'-21'47,"0"0"-47,21 0 16,-21 0-1,21 21-15,-21-22 0,22 22 0,-22-21 16,0 0-16,21 0 16,-21 42 15,0 0-31,0 0 0,0 1 0,0 20 15,0-21-15,0 21 0,0 1 0,0-1 16,0 0-16,0 22 0,-21-22 0,21 22 16,0-22-16,0 22 0,-22-22 0,1 0 15,0 1-15,21-1 0,0-21 16,-21 0-16,21 0 0,0 1 0,-21-1 16,21-42 15,21-1-31,-21 1 15,21 0-15,-21 0 0,0 0 0,0 0 16,0-22-16,0 22 0,0-21 0,0-1 16</inkml:trace>
  <inkml:trace contextRef="#ctx0" brushRef="#br1" timeOffset="109648.88">15896 6223 0,'-21'-21'16,"42"42"-16,-63-63 0,21 21 0,-1-22 15,22 22-15,0 0 0,0 0 0,0-22 16,0 22-16,0 0 0,22 0 0,-1 0 15,21 21-15,0-21 0,1 21 16,20 0-16,1 0 0,-1 0 0,22 21 16,-22 0-16,1 0 0,-1 0 0,1 0 15,-1 22-15,-20-22 0,-1 21 0,-21-21 16,0 1-16,-21 20 0,0-21 16,0 21-16,0 1 0,-42-22 0,21 21 15,-21-21-15,-1 22 0,-20-22 0,-1 21 16,22-21-16,-22 1 0,22-1 0,0 0 15,-1-21-15,1 21 0,0 0 16,21-21-16,-1 0 0,1 0 16,21 21-16,21-21 15,1 0 1,-1-21-16,0 0 0,0 21 0,21-21 16,-20 0-16,20 21 0</inkml:trace>
  <inkml:trace contextRef="#ctx0" brushRef="#br1" timeOffset="109993.2">16764 6456 0,'0'21'16,"21"-21"-16,0 0 16,0 0-16,1 0 0,-1-21 15,0 21-15,21-21 0,-21 0 16,1-1-16,-1 22 0,0-21 0,0 0 15,0 0-15,0 0 0,-21 0 16,0-1-16,0 1 0,-21 21 16,0 0-16,0 0 0,0 0 15,0 0-15,-22 0 0,22 21 16,0 1-16,0-1 0,0 0 0,-1 0 16,1 21-16,21-20 0,0 20 0,-21-21 15,21 0-15,0 22 0,0-22 16,0 0-16,0 0 0,0 0 0,0 0 15,0 1-15,21-22 0,0 0 0,1 21 16,-1-21-16,21 0 16,-21 0-16,0 0 0,1-21 0,-1-1 15,0 1-15,21 21 0</inkml:trace>
  <inkml:trace contextRef="#ctx0" brushRef="#br1" timeOffset="110225.06">17272 6350 0,'0'0'0,"21"-21"0,-21 0 0,0-22 16,21 43 15,0 22-15,-21-1-16,0 21 0,22-21 15,-1 0-15,-21 22 0,0-22 0,0 0 16,0 21-16,0-20 0,0-1 0,0 21 16,0-21-16,21 0 0,-21 1 15,0-1-15,21-21 0,0 0 16,0 0-16,1 0 15,-1-21-15,0 21 0,0-22 16,0 1-16,0 0 0,1-21 16,-1 21-16,0-22 0</inkml:trace>
  <inkml:trace contextRef="#ctx0" brushRef="#br1" timeOffset="110429.05">17801 6287 0,'0'-22'0,"21"22"16,-21-21-16,0 0 0,0 42 31,-21-21-31,0 21 0,0 1 15,0-1-15,-1 21 0,1-21 16,-21 22-16,21-22 0,-22 21 0,22-21 16,0 22-16,-21-22 0,21 0 0,-1 21 15,1-21-15,0 1 0,0-1 16,42-21 0,0 0-1,0 0-15,22 0 0,-22 0 0,0-21 16,21-1-16,-20 1 0</inkml:trace>
  <inkml:trace contextRef="#ctx0" brushRef="#br1" timeOffset="110767.84">17865 6477 0,'21'0'47,"0"0"-47,0 0 15,0 0-15,0 0 0,1 0 0,-1-21 16,0 21-16,21-21 0,-21 0 0,1 21 15,-1-22-15,0 1 0,-21 0 16,21 0-16,-21 0 16,0 0-16,0-1 0,0 1 15,-21 21-15,0 0 0,0 0 0,-1 0 16,1 0-16,-21 0 0,21 21 0,0-21 16,-1 22-16,-20 20 0,21-21 0,0 0 15,0 22-15,-1-1 0,1-21 0,21 21 16,0-20-16,0 20 0,0-21 15,0 0-15,0 0 0,21 1 0,1-1 16,-1 0-16,0-21 0,0 0 0,21 0 16,-20 0-16,20 0 0,-21 0 0,21 0 15,-20-21-15,20 21 0,0-21 16,-21-1-16,22 1 0,-1 0 0,-21 0 16,22-21-16</inkml:trace>
  <inkml:trace contextRef="#ctx0" brushRef="#br1" timeOffset="111036.68">18669 5884 0,'0'0'0,"0"-42"16,0 0-16,0-43 15,-21 85-15,0 0 16,21 21-16,-22 0 0,1 22 16,21-1-16,-21 0 0,0 1 0,21-1 15,-21 0-15,0 1 0,-1-1 16,22 22-16,-21-22 0,0 0 15,0 22-15,0-22 0,21 0 0,-21 1 16,21-1-16,-22 0 0,22-20 0,-21-1 16,21 21-16,0-21 0,0 0 15,21-21-15,1 0 16,-1 0-16,0 0 0,0-21 0,0 0 16,22 0-16,-22 0 0,21 0 15,-21-1-15</inkml:trace>
  <inkml:trace contextRef="#ctx0" brushRef="#br1" timeOffset="111124.63">18796 6244 0,'0'0'16,"-21"0"0,0 21-1,-1 1-15</inkml:trace>
  <inkml:trace contextRef="#ctx0" brushRef="#br1" timeOffset="111384.48">18627 6583 0,'0'42'31,"0"-84"-31,0 105 0,21-41 0,0-22 0,0 0 0,0 0 15,0 0-15,22 0 0,-22 0 0,21 0 16,-21 0-16,22 0 0,-22-22 16,0 1-16,21 21 0,-20-21 0,-1 0 15,0 0-15,0-22 0,-21 22 16,0 0-16,0-21 0,0 21 0,0-22 16,0 22-16,0 0 0,0 0 0,0 0 15,-21-1-15,0 22 0,0 0 0,-1 0 16,1 0-16,0 0 0,-21 0 15,21 0-15,-1 22 0,1-22 0,0 21 16,0 0-16,21 0 0,0 0 0,0 0 16,0 1-16,0-1 0,21 0 15,0-21-15,0 0 0,1 0 0,20 0 16,-21 0-16,21 0 0</inkml:trace>
  <inkml:trace contextRef="#ctx0" brushRef="#br1" timeOffset="111676.61">19389 6350 0,'0'0'0,"0"-21"0,0 0 16,-22 21 0,1 0-16,0 0 0,0 0 15,0 0-15,21 21 0,0 0 16,-21 0-16,-1 0 0,22 1 0,-21 20 16,21 0-16,0-21 0,-21 22 0,21-1 15,-21 0-15,21 22 0,0-22 0,-21 22 16,0-22-16,-1 22 0,1-1 0,0 1 15,0-1-15,0 1 0,0-1 16,-1 1-16,22-1 0,-21 1 0,0-1 16,0-21-16,21 1 0,-21-1 0,21 0 15,-21-20-15,21-1 0,0-42 32,0-1-17,0-20-15,21 21 0,0-21 0,0-1 16,-21 1-16</inkml:trace>
  <inkml:trace contextRef="#ctx0" brushRef="#br1" timeOffset="111936.52">19156 6519 0,'0'0'0,"42"-105"16,-42 83-16,21 1 0,0 0 16,-21 0-16,22 21 0,-1 0 15,0 0-15,0 0 0,0 0 0,0 0 16,-21 21-16,22-21 0,-1 21 0,0 22 15,-21-22-15,0 0 0,0 0 0,0 21 16,0-20-16,-21-1 0,0 21 16,-1-21-16,1 0 0,0 1 0,0-1 15,-21 0-15,20-21 0,1 21 0,0-21 16,0 0-16,0 21 0,42-42 47,0 0-47,21 0 0,-20 0 15</inkml:trace>
  <inkml:trace contextRef="#ctx0" brushRef="#br1" timeOffset="112156.39">19727 6414 0,'0'21'31,"-21"0"-31,21 0 0,-21 0 0,21 0 16,0 1-16,-21-1 0,21 0 0,-21 0 15,21 0-15,-22 0 0,22 1 16,0-1-16,0 0 16,-21-21-16,21 21 0,0-42 31,21 21-15,-21-21-16,22 0 0,-22-1 0,21 1 15</inkml:trace>
  <inkml:trace contextRef="#ctx0" brushRef="#br1" timeOffset="112324.3">19791 6244 0,'0'0'0,"-21"-21"15,-1 21-15,1 0 0,0-21 0,0 21 16,42 0 31,0 0-47,-21 21 15,21-21-15,1 0 0,-1 0 0</inkml:trace>
  <inkml:trace contextRef="#ctx0" brushRef="#br1" timeOffset="112757.06">20129 6371 0,'0'21'0,"0"1"16,0-1-16,-21 0 15,21 0-15,-21-21 0,21 21 16,0 0-16,0 1 0,0-1 0,0 0 16,-21 0-16,21 0 0,0 0 0,-21 1 15,21-1-15,0 0 16,-21-21-16,21 21 0,-22-21 16,1 0-1,21-21 1,0 0-16,0 0 0,0-1 15,21 1-15,1 0 0,-22-21 16,21 21-16,0-22 0,0 22 0,21 0 16,-20-21-16,-1 20 0,0 1 15,21 21-15,-21-21 0,1 21 0,20 0 16,-21 0-16,0 0 0,0 21 16,-21 0-16,0 1 0,0-1 0,0 0 15,0 0-15,0 0 0,0 22 0,0-22 16,0 0-16,0 0 0,-21 0 15,21 0-15,0 1 0,-21-1 16,21 0-16,-21-21 0,0 21 16,42-21-1,0 0 1,0 0-16</inkml:trace>
  <inkml:trace contextRef="#ctx0" brushRef="#br1" timeOffset="113344.72">20807 6519 0,'0'0'16,"21"-21"-16,-21-63 16,0 62-16,0 1 0,0 0 0,0 0 15,-21 21 1,0 0-16,-1 0 0,1 21 16,0-21-16,-21 42 0,21-20 15,-1-1-15,1 0 0,0 0 16,0 21-16,21-20 0,0-1 0,0 0 15,0 0-15,0 0 0,0 0 0,0 1 16,21-1-16,0-21 16,0 0-16,1 0 0,-1 0 0,0 0 15,0 0-15,-21-21 0,21 21 16,0-22-16,1 1 0,-1 21 0,-21-21 16,0 0-16,21 0 0,-21 0 15,0-1-15,0 1 16,-21 42 15,0 1-31,-1-1 16,1 21-16,21-21 0,-21 0 0,0 1 15,0 20-15,0-21 0,-1 21 0,1 1 16,0-1-16,0 0 0,21 22 0,0-1 16,0 1-16,0-1 0,21 22 0,-21-21 15,21-1-15,0 22 0,1-22 0,-22 22 16,21-22-16,0 22 0,-21-21 0,0-1 15,0 1-15,0-1 0,0 1 0,0-22 16,-21 0-16,-22-21 0,22 1 0,-21-1 16,0 0-16,-1-21 0,1 0 0,0 0 15,-22 0-15,22-21 16,-22 0-16,22-1 0,-22 1 0,1 0 16,-1-21-16,1 21 0,21-22 0,-22 22 15,22-21-15,-1 21 0,22-22 0,0 22 16,0-21-16,21 21 0,0-22 0,0 22 15,21-21-15,0-1 0,22 22 0,-22-21 16,42 0-16,-20-22 0,20 22 0,1-22 16</inkml:trace>
  <inkml:trace contextRef="#ctx0" brushRef="#br1" timeOffset="113808.46">21696 6329 0,'0'0'0,"0"-21"0,21 0 0,0-1 0,-21 1 16,21 21-16,-21-21 0,0 0 16,0 0-16,-42 21 15,21 0-15,0 0 0,-22 0 16,22 0-16,-21 21 0,-1 0 0,22-21 15,-21 21-15,21 0 0,-22 1 16,22-1-16,0 0 0,0 0 0,21 0 16,0 0-16,0 1 15,0-1-15,0 0 16,21-21-16,0 0 0,0 0 16,1 0-16,-1 0 0,0-21 0,0 21 15,0-21-15,0-1 0,1 22 0,-1-21 16,0 21-16,-21-21 0,21 0 0,0 21 15,-21-21-15,0 63 32,0-21-32,0 0 15,0 1-15,0 20 0,21-21 0,1 0 16,-1 0-16,-21 1 0,21-1 16,0 0-16,0 0 0,0-21 0,1 0 15,-1 0-15,21 0 0,-21 0 16,0-21-16,22 0 0,-1 0 0</inkml:trace>
  <inkml:trace contextRef="#ctx0" brushRef="#br1" timeOffset="114733.28">22754 6287 0,'0'0'0,"0"-22"0,-21 1 15,0 21-15,21-21 16,0 42-1,0 0 1,0 1-16,0-1 0,0 0 0,0 0 16,0 21-16,0-20 0,0-1 0,0 0 15,0 0-15,0 0 0,0 0 0,0 1 16,0-1-16,-21-21 0,21 21 16,-22-21 15,22-21-31,0 0 0,0-1 15,0 1-15,0 0 0,0 0 0,0 0 16,0-22-16,0 22 0,0-21 0,22 21 16,-22-22-16,21 22 0,0 0 15,0-21-15,21 21 0,-20-1 0,-1 22 16,21 0-16,-21-21 0,22 21 0,-22 0 16,0 0-16,21 21 0,-21 1 0,1-1 15,-1 0-15,0 0 0,0 0 16,-21 0-16,0 22 0,0-22 0,0 0 15,0 0-15,0 0 0,0 22 16,0-22-16,-21-21 0,0 21 0,21 0 16,-21-21-16,-1 0 0,22 21 0,-21-21 15,0 0-15,21-21 16,0 0-16,0 0 16,0-21-16,0 20 15,21 1-15,0 0 0,1-21 0,-1 21 16,21-22-16,-21 22 0,0 0 0,22-21 15,-22 20-15,21 22 0,-21-21 16,1 21-16,20 0 0,-21 0 0,0 0 16,0 0-16,1 21 0,-1 1 0,-21-1 15,21 0-15,-21 0 0,0 21 16,0-20-16,0-1 0,-21 21 0,0-21 16,-1 0-16,1 1 0,21-1 0,-21 0 15,21 0-15,-21-21 0,21 21 0,-21-21 16,42 0-1,0 0-15,0 0 0,0-21 16,1 21-16,-1-21 0,0 0 16,0 0-16,0-1 0,0 1 15</inkml:trace>
  <inkml:trace contextRef="#ctx0" brushRef="#br1" timeOffset="115032.62">23664 6244 0,'21'0'15,"1"0"-15,-1 0 16,0 0-16,0-21 0,0 21 15,0 0-15,1 0 0,-1 0 0,0-21 16,0 21-16,0 0 0,0-21 0,1 0 16,-1 21-16,-21-22 0,0 1 15,0 0-15,-21 21 16,-1 0-16,-20 0 16,21 0-16,-21 21 0,-1-21 0,22 21 15,-21 1-15,21 20 0,-22-21 16,22 0-16,0 0 0,0 22 0,0-22 15,21 0-15,0 21 0,0-20 0,0-1 16,0 0-16,0 0 0,21-21 0,0 21 16,0-21-16,21 0 0,-20 0 15,20 0-15,-21 0 0,21 0 0,1 0 16,-22-21-16,21 21 0,-21-21 0,22 0 16,-22 0-16,21-1 0,-21 1 0,22 0 15</inkml:trace>
  <inkml:trace contextRef="#ctx0" brushRef="#br1" timeOffset="115271.62">24320 5863 0,'0'0'0,"0"-42"0,0 21 0,0 0 0,-21 21 15,0 21 1,0 0-16,0 0 0,21 21 16,-21-20-16,-1 20 0,22 0 15,-21-21-15,21 22 0,-21-1 0,21 0 16,0 1-16,-21-1 0,21-21 0,0 22 15,0-1-15,0-21 0,0 0 0,0 0 16,0 1-16,0-1 0,0 0 0,0 0 16,21-21-1,0-21 1,0 0-16,1 0 16,-22-1-16,21 1 0</inkml:trace>
  <inkml:trace contextRef="#ctx0" brushRef="#br1" timeOffset="115708.19">24426 5884 0,'0'0'16,"0"-21"-16,21-21 0,-21 21 0,0 42 31,0 21-31,0-21 16,-21 1-16,21 20 0,-21 0 0,21-21 16,-21 22-16,21-22 0,0 21 0,0 1 15,0-22-15,-21 0 0,21 21 16,-21-21-16,21 1 0,0-1 15,0 21-15,-22-42 0,22 21 0,0 0 16,-21-21-16,21 22 0,0-44 31,0 1-31,0 0 0,0 0 16,0 0-16,0 0 0,21-1 0,1 1 16,-1 0-16,0 0 0,-21-21 15,21 20-15,0 1 0,0 21 0,1-21 16,-1 21-16,0 0 0,0 0 0,0 21 15,-21 0 1,0 1-16,0-1 0,0 0 16,0 21-16,0-21 0,0 1 0,-21-1 15,21 0-15,0 0 0,0 0 16,-21 0-16,21 1 0,-21-22 0,21 21 16,0 0-16,21-42 31,0 0-16,0-1-15,0 1 0,1 0 16,-1 21-16</inkml:trace>
  <inkml:trace contextRef="#ctx0" brushRef="#br1" timeOffset="116060.52">24871 6117 0,'0'0'0,"21"0"0,-42 0 31,0 0-31,-1 21 16,1-21-16,0 22 15,0-1-15,0 0 0,0 0 0,21 0 16,-22 0-16,22 1 0,-21-1 0,21 0 16,0 0-16,0 0 0,0 0 0,0 1 15,21-1-15,1 0 0,-1-21 16,0 0-16,0 0 0,0 0 0,0 0 16,1 0-16,-1 0 0,21 0 15,-21-21-15,0 21 0,1-21 16,-1 21-16,0-22 0,0 1 0,-21 0 15,0 0-15,21 0 0,-21 0 0,0-1 16,0 1-16,0 0 0,0 0 0,0 0 16,-21 0-16,0 21 0,0 0 15,0 0-15,-1-22 0,1 22 0,0 0 16,0 0-16,0 0 0,0 0 0,-1 0 16,22 22-16,0-1 0,0 0 15,22-21-15,-1 21 0,0-21 16,0 0-16,0 0 0,22 21 0</inkml:trace>
  <inkml:trace contextRef="#ctx0" brushRef="#br1" timeOffset="116848.77">25421 6223 0,'0'0'0,"0"-21"0,0 0 16,0 0-1,-21 21-15,0 0 0,0 0 0,-1 0 16,1 0-16,0 0 0,0 21 15,-21-21-15,20 21 0,1 0 16,21 0-16,-21-21 0,0 21 0,21 22 16,-21-22-16,21 0 0,0 0 0,0 0 15,0 1-15,0-1 0,0 0 0,21 0 16,0-21-16,0 0 16,0 0-16,1 0 0,-1 0 15,0 0-15,0 0 16,0-21-16,0 21 0,1-21 0,-1 0 15,-21-1-15,21-20 0,0 21 0,0 0 16,-21-22-16,21 1 0,-21 21 0,22-21 16,-22-22-16,0 22 0,21-1 0,0-20 15,-21-1-15,0 22 0,0 0 0,21-1 16,-21 1-16,0 21 0,0 0 16,-21 42-1,0 0-15,21 0 16,-21 22-16,-1-1 0,1 0 0,0 22 15,21-22-15,-21 0 0,21 22 0,-21-22 16,21 1-16,0-1 0,0 0 16,0 1-16,0-1 0,0 0 0,0-21 15,21 22-15,-21-22 0,21 0 0,0 0 16,0 0-16,1-21 0,-1 0 0,0 0 16,0 0-16,21 0 0,-20 0 0,-1 0 15,21 0-15,-21-21 0,0 21 0,1-21 16,-65-360 46,1 360-46,0 0-16,169 84 0,-360-147 0,148 84 16,0-22-16,-84 1 0,84 0 0,-20 21 15,-1 0-15,0 0 0,0-21 0,0 21 16,0 0-16,1 0 0,-1 0 0,0 0 15,21 0-15,1 0 0,84 0 0,-85 0 0,43 0 16,-1 0-16,1 0 0,21 0 0,42 0 16,0 0-1,21 0-15,1 0 0,20-21 16,1 21-16,-1 0 0,1-21 0,-1 21 16,1-22-16,-1 22 0,1 0 0,-1 0 15,-20-21-15,-1 21 0,-21 0 0,0 0 16,0 0-16,-63 0 15,21 0 1,-21 0-16,20 0 0,-20 21 0,-21-21 16,20 22-16</inkml:trace>
  <inkml:trace contextRef="#ctx0" brushRef="#br1" timeOffset="119688.92">16192 7684 0,'0'-22'375,"0"1"-359,0 0 0,0 0-16,0 0 15,0 42 32,0 0-47,0 0 0,0 0 0,0 1 16,0 20-16,0-21 0,-21 21 0,0 1 15,0-1-15,21 0 0,-21 1 0,0-1 16,21 0-16,0 1 0,-22-22 0,22 0 16,0 0-16,-21 0 0,21 1 15,21-44 17,1 1-32,-1 0 0,-21 0 0,21 0 0,0 0 15,0-22-15,-21 22 0,21-21 0,1 21 16,-22-22-16,21 22 0,0 0 15,-21 0-15,0-22 0,21 43 0,-21-21 16,21 0-16,0 21 16,-21 21-1,0 0-15,0 1 0,0-1 16,0 0-16,0 21 0,0-21 0,0 1 16,0-1-16,0 0 0,0 0 0,22 0 15,-22 0-15,21 1 0,0-22 16,-21 21-16,21-21 0,0 0 0,0 0 15,1 0-15,-1 0 0,21 0 0,-21 0 16,0 0-16,1 0 0,-1-21 16,0-1-16,0 1 0,0 0 0,0 0 15,1 0-15,-1 0 0,-21-1 0,0 1 16,21 0-16,-21 0 0,0-21 0,0 20 16,21 1-16,-21 0 0,0 0 0,0 0 15,0 0-15,0 42 31,0 0-31,0 0 16,0 0-16,0 0 0,0 1 0,0 20 16,0-21-16,0 0 0,0 0 0,0 22 15,0-22-15,0 0 0,0 0 0,0 0 16,0 1-16,0-1 16,21-21-16,0 0 15,1 0-15,-1 0 0,0 0 0,0 0 16,0 0-16,0-21 0,1-1 0,20 1 15,-21 21-15,0-21 0,0-21 0,1 21 16,-22-1-16,21 1 0,0 0 0,-21 0 16,21 0-16,-21 0 0,0-1 0,0 1 15,0 0-15,0 0 0,0 42 47,0 0-47,-21-21 0,21 21 0,0 1 16,0-1-16,0 0 0,-21 21 15,21-21-15,0 1 0,0-1 0,0 0 16,0 21-16,0-21 0,0 1 0,0-1 16,21 0-16,0-21 0,-21 21 0,21-21 15,22 0-15,-22 0 0,0 0 16,21 0-16,1 0 0,-1 0 0,0 0 16,1 0-16,-22-21 0,21 0 0,0 0 15,-20-1-15,20 1 0,-21 0 0,21-21 16,-20 21-16,-1-1 0,0-20 0,-21 21 15,21-21-15,-21 20 0,21-20 0,-21 21 16,0-21-16,0 20 0,0-20 0,0 21 16,0-21-16,0 20 15,0 1-15,0 0 0,-21 42 32,21 0-32,-21 1 0,21-1 0,-21 21 15,21-21-15,0 22 0,0-22 0,0 21 16,-21-21-16,21 22 0,0-22 0,0 21 15,0-21-15,0 22 0,0-22 0,0 0 16,0 21-16,21-21 16,0 1-16,0-22 0,0 0 0,0 0 15,1 0-15,-1 0 0,0 0 0,0 0 16,0-22-16,0 22 0,1-21 0,-1 0 16,0 0-16,0-21 0,0 20 15,-21 1-15,21-21 0,-21 21 0,22 0 16,-22-22-16,0 1 0,0 21 0,0-22 15,0 22-15,0-21 0,0 21 16,0 0-16,0 42 31,0 0-31,0 0 0,0 21 0,0-20 16,0 20-16,-22-21 0,22 21 0,-21-20 16,21 20-16,0 0 0,0-21 0,0 22 15,-21-22-15,21 21 0,-21-21 16,21 1-16,0-1 0,-21 0 0,21 0 0,0 0 15,0-42 17,0 0-17,21 0-15,0 0 0,0-1 0,-21 1 16,21-21-16,1 21 0,-22 0 0,21-22 16,0 22-16,0 0 0,0 0 0,0 0 15,1-1-15,-1 22 0,0 0 0,0 0 16,0 0-16,-21 22 15,0-1-15,0 0 16,0 0-16,0 0 0,0 0 0,0 1 16,0-1-16,0 21 0,-21-21 0,0 0 15,21 1-15,0-1 0,-21 0 0,21 0 16,-21-21-16,21 21 0,0-42 47,0 0-47,0 0 0,0 0 15</inkml:trace>
  <inkml:trace contextRef="#ctx0" brushRef="#br1" timeOffset="119879.81">17907 7684 0,'-21'0'0,"42"0"0,-42-22 15,21 1 1,21 0-1,0 21-15,0-21 0,0 21 16,1 0-16,-1-21 0,0 21 0,0 0 16,0 0-16,-21-21 0,21 21 0,-21-22 15,0 1 1</inkml:trace>
  <inkml:trace contextRef="#ctx0" brushRef="#br1" timeOffset="120048.72">17378 7493 0,'-21'0'0,"42"0"0,-85 0 16,22 0-16,21 0 0,0 0 0,-1 0 15,44 0 17,-1 0-32,0 0 15,0 0-15,0 0 16</inkml:trace>
  <inkml:trace contextRef="#ctx0" brushRef="#br1" timeOffset="120620.39">19071 8043 0,'0'-21'16,"0"0"-1,0 0-15,21 0 0,-21 0 0,21-1 16,1 1-16,-1 0 0,21-21 0,-21 21 15,22-22-15,-22 1 0,21 0 16,0-1-16,-20 1 0,20 0 0,-21-1 16,0 1-16,0 0 0,-21-1 0,0 1 15,0 0-15,0 20 0,0 1 0,-21 0 16,0 21-16,0 0 0,0 0 16,-22 0-16,22 21 0,-21 0 0,0 22 15,20-1-15,1 0 0,0 1 0,21-1 16,0 0-16,0-20 0,0 20 15,21 0-15,0 1 0,1-22 0,20 21 16,0-21-16,1 0 0,-1 22 0,0-22 16,-21 0-16,22 0 0,-1 0 0,-21 1 15,0-1-15,-21 0 0,0 0 16,-21 0-16,0 0 0,-21-21 16,-1 0-16,1 22 0,0-22 0,-1 0 15,1 0-15,0 0 0,-1 0 0,1 0 16,21 0-16,-21-22 0,20 1 0,22 0 15,0 0-15,0 0 16,22 21-16,-1-21 16,21 21-16,-21-22 0,22 1 15,20 21-15,-21-21 0,22 0 0</inkml:trace>
  <inkml:trace contextRef="#ctx0" brushRef="#br1" timeOffset="121796.36">19981 7726 0,'0'0'0,"21"-21"0,1 21 16,-1-43-1,-21 22-15,-21 21 16,-1 0-16,1 0 0,0 0 16,0 0-16,0 0 0,0 21 0,-22 1 15,22-22-15,0 21 0,0 0 0,0 0 16,-1 0-16,1 0 0,0 1 16,0-22-16,0 21 0,21 0 0,0 0 15,0 0-15,0 0 0,21 1 16,0-22-16,0 0 15,0 0-15,1 0 0,-1-22 0,21 22 16,-21-21-16,0 0 0,1 0 0,20 21 16,-21-21-16,0 0 0,0-1 0,1 1 15,-1 0-15,-21 0 0,0 0 0,21 0 16,-21-1-16,0 1 0,0 0 16,0 42-1,0 0 1,0 1-16,-21-1 0,21 0 15,0 0-15,0 0 0,0 0 0,0 22 16,0-22-16,0 0 0,0 0 0,0 0 16,21 1-16,0-1 0,0-21 15,0 0-15,1 0 0,-1 0 0,0 0 16,21 0-16,-21-21 0,22 21 0,-22-22 16,21 1-16,-21 0 0,22 0 15,-22 21-15,0-21 0,0 0 0,0-1 16,1-20-16,-1 21 0,-21 0 15,0 0-15,0-1 0,0 44 32,-21-1-17,-1-21-15,22 21 0,0 0 16,0 0-16,-21 0 0,21 1 0,-21-1 16,21 0-16,-21 0 0,21 0 0,-21 0 15,21 1-15,0-1 0,0 0 16,-21-21-16,21-21 31,21 0-31,-21-1 0,21 1 16,0 0-16,0 0 0,-21 0 15,21 0-15,1-22 0,-1 22 16,0 0-16,-21 0 0,21 0 0,0-1 16,0 22-16,1 0 15,-1 0-15,-21 22 16,21-22-16,-21 21 0,0 0 0,21 0 15,-21 21-15,0-20 0,0-1 16,0 0-16,0 0 0,21 0 0,-21 22 16,21-43-16,-21 21 0,0 0 0,0 0 15,22-21-15,-1 0 16,0 0-16,0 0 16,-21-21-16,21 21 0,0-21 0,-21 0 15,22-1-15,-1 1 0,0 0 16,0 0-16,0 0 0,-21 0 15,21-22-15,1 22 0,-1 0 0,-21 0 16,21 0-16,0 21 16,-21 21-1,0 0 1,0 0-16,0 0 0,0 0 0,0 1 16,0-1-16,0 0 0,0 0 15,0 0-15,0 0 0,0 1 16,0-1-16,21-21 0,0 21 0,1-21 15,-1 0-15,0 0 0,21 0 0,-21 0 16,1 0-16,20 0 0,-21 0 16,21 0-16,-20 0 0,20-21 0,-21 0 15,0 21-15,0-22 0,1 1 0,-1 0 16,0 0-16,-21 0 0,0 0 16,0-1-16,0-20 0,0 21 0,0 0 15,0 0-15,-21-1 0,0 22 0,-1 0 16,1 0-16,0 0 0,0 0 15,0 0-15,0 22 0,21-1 0,0 0 16,0 21-16,-22-21 0,22 1 0,0-1 16,0 0-16,0 0 0,0 21 0,0-20 15,22-1-15,-1 0 16,0-21-16,0 21 16,0-21-16,22 0 0,-22 0 0,21 0 15,-21 0-15,22-21 0,-1 21 0,0-21 16</inkml:trace>
  <inkml:trace contextRef="#ctx0" brushRef="#br1" timeOffset="122232.11">22394 7620 0,'-21'-21'16,"0"21"-16,0 0 16,0 0-16,-1 21 15,22 0-15,-21 0 16,21 1-16,0-1 15,-21 0-15,21 0 0,0 0 0,0 0 16,0 1-16,0-1 0,0 0 0,-21 0 16,21 0-16,0 0 0,-21-21 0,21 22 15,-21-22-15,21-22 32,0 1-17,0 0-15,0 0 0,0 0 16,0-22-16,0 22 0,21-21 0,0 0 15,0 20-15,0-20 0,0 0 0,1 21 16,-1-1-16,0 1 0,0 0 16,21 21-16,-20 0 0,-1 0 0,0 0 15,0 21-15,0 0 0,-21 1 16,0-1-16,21 0 0,-21 21 0,0-21 16,0 1-16,0-1 0,0 21 0,0-21 15,0 0-15,0 1 0,0-1 16,0 0-16,-21-21 0,21 21 15,0-42 17,21 21-32,22-21 0,-1 21 15</inkml:trace>
  <inkml:trace contextRef="#ctx0" brushRef="#br1" timeOffset="123468.41">23156 7620 0,'0'0'0,"0"-21"0,0 0 15,0 0-15,0-1 0,0 1 16,0 0-16,0 0 0,-21 0 16,0 21-16,0 0 15,0 0-15,-1 0 0,1 0 0,0 21 16,0 0-16,0 0 0,-22 0 0,22 1 16,0 20-16,0-21 0,-21 0 15,20 22-15,22-22 0,-21 0 0,21 21 0,0-21 16,0 1-16,0-1 0,0 0 15,21 0-15,1-21 16,-1 0-16,21 0 0,-21 0 16,0 0-16,1 0 0,-1 0 0,0-21 15,0 21-15,0-21 0,0 0 0,1 21 16,-1-22-16,0 1 0,-21 0 0,0 0 16,21 0-16,-21 0 0,21-22 0,-21 22 15,0 0-15,0 0 16,0 0-16,-21 42 15,0 0 1,0 0-16,21 0 0,0 0 16,0 1-16,0-1 0,0 21 0,0-21 15,0 0-15,0 1 0,0-1 16,21 0-16,0-21 0,0 0 16,0 21-16,1-21 0,-1 0 0,0 0 15,0 0-15,0 0 0,0 0 0,1 0 16,-1-21-16,0 0 0,0 21 0,0-21 15,0-1-15,-21 1 0,22 0 0,-1 0 16,0 0-16,0 0 0,-21-22 0,21 22 16,-21 0-16,21 0 0,-21 0 0,0-1 15,0 1-15,0 42 32,0 1-32,-21-1 0,21 0 15,-21 0-15,21 0 0,-21 22 0,21-22 16,0 0-16,0 0 0,0 0 0,-21 0 15,21 1-15,0-1 0,0 0 0,-21-21 16,21 21-16,0-42 47,0 0-47,0 0 0,0-1 16,0 1-16,0 0 0,0 0 0,21 0 15,0-22-15,0 22 0,-21 0 16,21-21-16,0 21 0,1-1 0,-1 22 15,0-21-15,0 21 0,0 0 16,0 0-16,-21 21 0,22-21 16,-22 22-16,0-1 0,0 0 0,0 21 15,0-21-15,0 1 0,0-1 0,0 0 16,0 0-16,0 21 0,0-20 16,0-1-16,0 0 0,0 0 15,21-21 1,0-21-1,-21 0-15,21 0 16,-21-1-16,21 1 0,0 0 16,1 0-16,-22 0 0,21 0 0,0-22 15,0 22-15,0 0 0,0-21 16,1 20-16,-1 1 0,0 0 0,-21 0 16,0 42-1,0 0 1,0 0-16,0 1 0,0-1 0,-21 0 15,21 0-15,0 0 0,0 0 16,0 1-16,0-1 0,0 0 0,0 0 16,0 0-16,21-21 0,0 0 15,0 21-15,0-21 0,1 0 16,-1 0-16,0 0 0,0 0 16,0 0-16,0-21 0,1 21 0,-1-21 15,0 0-15,-21 0 0,21 21 16,0-21-16,-21-1 0,0 1 0,0-21 15,21 21-15,-21 0 0,0-1 0,0 1 16,-21 21 0,21 21-1,-21 1-15,21-1 0,-21 0 16,21 0-16,0 0 0,0 0 0,0 1 16,0-1-16,0 0 0,0 0 15,0 0-15,0 0 16,21-21-1,0 0-15,0 0 0,1 0 0,-1 0 16,0 0-16,0-21 0,21 21 0,-20 0 16</inkml:trace>
  <inkml:trace contextRef="#ctx0" brushRef="#br1" timeOffset="124012.34">25167 7599 0,'-42'-21'15,"21"0"-15,-1 21 0,1-22 0,0 22 0,0-21 16,-21 0-16,20 0 0,1 0 16,21 0-16,-21-1 0,0 1 15,21-21-15,0 21 0,0-22 0,0 22 16,0-21-16,0 21 0,0 0 0,21-1 16,0 1-16,0 0 0,1 0 0,20 21 15,-21-21-15,0 21 0,22 0 16,-22 0-16,0 0 0,0 0 0,-21 21 15,0 0-15,0 0 0,0 0 0,0 22 16,0-22-16,-21 21 0,0 1 0,0-1 16,-22 0-16,1 1 0,0-1 0,-1 0 15,1 1-15,21-22 0,-22 21 16,22-21-16,-21 0 0,21 1 16,21-1-16,0 0 0,0 0 0,0 0 15,21-21-15,0 0 16,0 0-16,0 0 0,22 0 15,-22-21-15,0 21 0,0-21 16,22 0-16,-22 21 0,0-21 0,0-1 16,0 1-16,0 21 0,1-21 0,-22 42 31,0 0-31,-22 22 0,1-22 16,0 0-16,0 21 0,0-20 15,0 20-15,-1 0 0,1-21 0,21 22 16,-21-22-16,0 21 0,21-21 15,-21 1-15,21-1 0,0 0 0,0 0 16,0-42 31</inkml:trace>
  <inkml:trace contextRef="#ctx0" brushRef="#br1" timeOffset="124808.57">16446 9081 0,'0'-22'0,"0"1"16,0 0-16,0 0 15,22 0-15,-1 0 0,0-1 0,0 1 16,21 0-16,-20-21 0,-1 21 16,0-1-16,0 1 0,0 0 0,-21 0 15,0 0-15,-42 21 16,21 0-16,-22 0 0,1 21 0,0-21 15,-1 21-15,1 0 0,-21 22 16,20-22-16,22 0 0,-21 21 0,21-21 0,-1 22 16,22-22-16,0 0 15,0 0-15,22 0 0,20 1 0,-21-1 16,21 0-16,1 0 0,-1 0 0,0-21 16,1 21-16,-1 1 0,0-1 0,1 0 15,-1-21-15,-21 21 0,0 0 0,-21 0 16,0 1-16,0-1 0,-42 0 15,21 0-15,-21-21 0,-1 21 0,1-21 16,0 21-16,-22-21 0,22 0 0,-1 0 16,1 0-16,0 0 0,-1 0 15,22 0-15,-21 0 0,21-21 16,21 0-16,0 0 16,0 0-16,21 0 0,-21-1 15,21 1-15,0-21 0,0 21 0,1 0 16,-1-22-16,0 22 0,21 0 0</inkml:trace>
  <inkml:trace contextRef="#ctx0" brushRef="#br1" timeOffset="125000.46">16827 9059 0,'0'0'0,"22"22"0,-1-1 16,-21 0-16,0 0 0,0 0 0,0 0 16,0 1-16,0-1 15,0 0-15,-21 0 0,-1 0 16,1 0-16,0 1 15,42-44 32,-21 1-31</inkml:trace>
  <inkml:trace contextRef="#ctx0" brushRef="#br1" timeOffset="125176.25">16997 8975 0,'0'-21'0,"0"42"0,0-64 16,-21 43-16,-1-21 0,22 42 78,22-21-78,-1 22 16,-21-1-16</inkml:trace>
  <inkml:trace contextRef="#ctx0" brushRef="#br1" timeOffset="125777">17462 9186 0,'0'0'0,"22"0"15,-1 0-15,-21-21 16,0 0-16,0 0 15,0 0-15,-21 21 16,-1 0-16,1 0 0,0 0 0,-21 0 16,21 0-16,-22 0 0,22 0 0,-21 0 15,21 21-15,-1 0 0,-20 0 0,21 0 16,0 1-16,21-1 0,0 0 16,0 0-16,0 0 0,0 0 15,21-21-15,21 0 16,-21 0-16,1 0 0,20 0 15,0 0-15,-21-21 0,22 21 0,-22-21 16,21 0-16,-21 0 0,22 21 0,-22-21 16,0-1-16,0 1 0,0 0 0,1 21 15,-22-21-15,0 0 0,0 42 32,-22 0-17,22 21-15,0-20 0,-21 20 16,21-21-16,0 21 0,0 1 0,0-1 15,0 22-15,0-22 0,0 21 16,0 1-16,21-1 0,1 1 0,-1-1 0,-21 1 16,0-1-16,21 1 0,-21-1 15,0-20-15,0 20 0,0-20 0,0-1 16,0 0-16,-21 1 0,0-1 0,-1-21 16,1 0-16,0 0 0,-21 1 0,-1-22 15,1 0-15,0 0 0,-1 0 0,1 0 16,-21-22-16,20 1 0,1 0 0,-22 0 15,22 0-15,-21-22 0,20 1 16,1 21-16,0-21 0,20-1 0,-20 1 16,21-22-16,21 22 0,0 0 0,0-1 15,0-20-15,21-1 0,0 22 16,0-21-16,22-1 0,-1 1 0,0 20 16,22-20-16,-1 20 0,1 1 0</inkml:trace>
  <inkml:trace contextRef="#ctx0" brushRef="#br1" timeOffset="126160.79">17695 9123 0,'43'-21'15,"-403"190"-15,677-317 0,-232 127 0,-64 21 0,0 0 16,0 0-16,-21 21 16,0 0-16,0 0 15,0 0-15,-21 1 0,21-1 0,0 0 16,0 0-16,-21 0 0,21 0 0,0 1 16,-21-1-16,21 0 0,0 0 15,0 0-15,-21-21 16,0 0-1,21-21 1,0 0 0,0 0-16,0 0 0,0-1 0,0-20 15,0 21-15,0 0 0,21-22 0,0 22 16,-21 0-16,21 0 0,0 0 0,-21 0 16,21-1-16,1 22 0,-1 0 0,0 0 15,0 0-15,-21 22 0,21-1 16,-21 0-16,0 0 0,0 0 0,0 0 15,0 1-15,0-1 16,0 0-16,0 0 0,0 0 0,0 0 16,0 1-16,0-1 0,0 0 15,21-21 1,1 0-16,-1 0 16,0 0-16,0 0 0,0 0 0,0-21 15,1 0-15</inkml:trace>
  <inkml:trace contextRef="#ctx0" brushRef="#br1" timeOffset="127588.38">18394 9186 0,'0'-21'0,"0"42"0,21-63 0,-21 21 16,0 0-16,0 0 15,0-1-15,-21 22 16,0 0-16,-1 0 16,1 0-16,0 22 0,0-1 0,0 0 15,0 0-15,21 0 0,-22 0 0,1 1 16,0-1-16,21 21 0,-21-21 0,21 0 15,0 1-15,0-1 0,0 0 16,0 0-16,21-21 16,0 0-16,0 0 0,1 0 0,-1 0 15,0 0-15,0 0 0,0-21 0,0 0 16,1 0-16,-1-1 16,0 22-16,0-21 0,-21 0 0,0 0 0,21 0 15,-21 0-15,0-22 0,21 43 16,-21-21-16,0 0 0,0 0 0,-21 42 31,21 0-31,-21 0 16,21 0-16,0 1 0,0-1 0,0 0 15,0 0-15,0 0 0,0 0 0,0 1 16,0-1-16,0 0 0,0 0 0,21 0 16,0-21-16,1 0 0,-1 0 15,0 0-15,0 0 0,21 0 16,-20-21-16,-1 21 0,0-21 0,0 0 15,0 0-15,22-1 0,-22 1 0,0 0 16,0 0-16,-21-21 16,21-1-16,0 22 0,-21-21 0,22-1 15,-1-20-15,-21 21 0,21-1 0,-21-20 16,0 20-16,0 22 0,0-21 0,0 21 16,0 0-16,0 42 15,0 0 1,-21 21-16,21 1 0,-21-1 0,-1 0 15,22 1-15,-21-1 0,21 0 16,-21 1-16,0-1 0,21 0 0,0 1 16,0-1-16,0-21 0,0 21 0,0-20 15,0-1-15,0 0 0,21 0 0,0-21 16,0 0-16,1 0 16,-1 0-16,0 0 0,0 0 0,0 0 15,0 0-15,22-21 0,-22 0 0,0 0 16,0-1-16,0 1 0,1 0 0,-1 0 15,0 0-15,0-22 0,-21 22 0,0 0 16,21 0-16,-21 0 0,0 0 16,0 42 15,-21 0-31,21 0 0,0 0 16,-21 0-16,21 1 0,0-1 0,-21 0 15,21 0-15,0 0 0,0 0 0,0 1 16,0-1-16,0 0 15,21-21-15,0 0 16,0 0-16,0 0 16,1 0-16,-1 0 0,-21-21 0,21 21 15,0-21-15,0-1 0,0 22 16,1-21-16,-1 0 0,0 0 0,0 0 16,0 0-16,-21-1 0,0 1 0,21 21 15,-21-21-15,22 21 0,-44 21 31,22 0-15,-21-21-16,21 22 0,0-1 0,0 0 0,0 0 16,0 0-16,0 0 15,0 1-15,0-1 16,21-21 0,1 0-16,-1 0 15,0 0-15,0-21 0,0 21 16,0-22-16,22 22 0,-22-21 0,0 0 15,0 21-15,0-21 0,1 0 0,-1 0 16,-21-1-16,21 1 0,-21 0 16,0 42 15,0 0-31,-21 1 16,21-1-16,0 0 15,0 0-15,0 0 0,0 0 16,0 1-16,21-22 15,0 21-15,0-21 0,0 0 0,22 0 16,-22 0-16,0 0 0,21 0 0,-20 0 16,-1 0-16,21 0 0,-21-21 15,0 21-15,1-22 0,-1 1 16,0 21-16,0-21 0,0 0 0,-21 0 16,0 0-16,0-1 0,0 1 0,0 0 15,0 0-15,-21 21 16,0 0-1,0 0-15,21 21 0,0 0 0,0 0 16,-21 1-16,21-1 0,0 0 0,0 0 16,0 0-16,0 0 0,0 1 15,21-1-15,0-21 16,0 0-16,0 0 0,0 0 16,1 0-16,20 0 0,-21 0 0,0 0 15,22 0-15,-22 0 0,0-21 0,21 21 16,-21-22-16,1 1 0,-1 21 0,0-21 15,-21 0-15,0 0 0,0 0 0,0-1 16,0 1-16,0 0 0</inkml:trace>
  <inkml:trace contextRef="#ctx0" brushRef="#br1" timeOffset="127792.27">18796 8890 0,'0'0'0,"-42"0"0,-1 0 0,22 21 0,0-21 16,42 0 0,0 0-16,0 0 0,22 0 0,-1 0 15,0 0-15,1 0 0,-1-21 16,0 0-16,1 21 0,-22 0 16,21-21-16,-21 21 0,22 0 0,-22-21 15,0-1-15,0 22 0,0-21 0</inkml:trace>
  <inkml:trace contextRef="#ctx0" brushRef="#br1" timeOffset="128503.86">20934 8996 0,'0'0'16,"21"-21"-16,21 0 0,-21-22 0,1 22 15,-1 0-15,63-64 16,-62 43-16,-22 21 0,21 0 0,-21-1 0,0 1 15,0 0-15,-21 21 16,-1 0-16,1 0 16,0 21-16,0 0 0,-21-21 15,20 22-15,-20-1 0,21 0 0,0 0 16,0 0-16,-1 0 0,1 1 0,21-1 16,0 0-16,0 0 0,0 0 0,21 0 15,1-21-15,-1 0 0,0 22 16,0-22-16,0 0 0,0 21 0,1-21 15,-1 0-15,0 0 0,0 0 16,-21 21 0,0 0-1,-21-21-15,0 0 0,0 21 16,-1-21-16,1 21 0,0-21 16,0 0-16,0 0 0,21 22 15,21-22 16,0 0-31,0 0 0,0 0 16,1 0-16,-1 0 16,-21 21-16,0 0 15,0 21-15,0-21 0,0 1 0,0 20 16,0 0-16,0-21 0,-21 22 0,-1-1 16,1 0-16,0 1 0,0-1 15,0-21-15,0 22 0,-1-1 0,22-21 16,0 21-16,0-20 0,-21-1 15,21 0-15,0 0 0,0 0 16,21-21 0,-21-21-1,22 0-15,-22 0 0,21 0 0,0-1 16,-21 1-16</inkml:trace>
  <inkml:trace contextRef="#ctx0" brushRef="#br1" timeOffset="134547.87">21315 8932 0,'0'0'0,"21"0"0,-21-21 31,0 0-15,0 0-16,0 0 16,0 0-16,0-1 0,0 1 15,0 0-15,0 0 0,-21 21 16,0-21-16,-1 0 16,1 21-16,0 0 15,0 0-15,0 0 0,0 21 0,-1 0 16,1 0-16,21 21 15,0-20-15,-21 20 0,0-21 0,0 21 16,21 1-16,0-22 0,0 21 0,-21 1 16,21-22-16,0 0 0,0 21 15,0-21-15,0 1 0,0-1 0,0 0 16,21-21-16,0 0 0,0 0 16,0 0-16,0 0 0,1 0 15,-1 0-15,0-21 0,0 0 16,0 21-16,0-22 0,1 1 15,-22 0-15,21 0 0,0-21 16,0 20-16,-21-20 0,0 21 0,21-21 0,-21-1 16,21 22-16,-21-21 0,0 21 15,0-22-15,0 22 0,0 0 0,0 0 16,0 0-16,0 42 16,0 0-1,0 0-15,0 0 0,0 22 0,0-22 16,0 21-16,0 0 0,0-20 0,0 20 15,0 0-15,0-21 0,0 22 0,0-22 16,0 0-16,0 0 0,0 0 16,0 1-16,22-1 0,-1-21 15,0 21-15,0-21 0,0 0 0,22 0 16,-22 0-16,21-21 0,-21 21 16,22-21-16,-1-1 0,0 1 0,1 0 15,-1 0-15,-21 0 0,21-22 16,1 22-16,-22-21 0,0 0 0,0 20 15,-21-20-15,21 21 0,-21-21 0,0 20 16,0 1-16,-21 21 16,0 0-16,0 0 0,0 21 15,0-21-15,21 22 0,0 20 16,0-21-16,0 0 0,0 0 0,0 1 16,0-1-16,0 21 0,21-21 15,0 0-15,-21 1 0,21-1 0,0-21 16,-21 21-16,0 0 0,0 0 0,0 0 15,0 1-15,0-1 16,-21-21-16,0 21 0,0-21 0,0 0 16,-1 21-16,1-21 0,-21 0 0,21 0 15,0 0-15,-1 0 0,22-21 32,22 0-32,20 0 15,-21 21-15,0-22 0,22 1 0,-22 0 16</inkml:trace>
  <inkml:trace contextRef="#ctx0" brushRef="#br1" timeOffset="134756.75">22415 8890 0,'0'0'0,"0"21"32,0 0-32,0 1 0,0-1 15,-21 0-15,21 0 0,-21 0 0,21 0 16,0 1-16,-21-1 0,21 0 15,-21 0-15,21-42 47,0 0-31,0 0-16,0-1 0</inkml:trace>
  <inkml:trace contextRef="#ctx0" brushRef="#br1" timeOffset="134907.67">22373 8721 0,'0'0'0,"-42"-43"16,21 43-16,-1 0 16,22 22-1,0-1 1,22-21-16,-1 21 16,0-21-16,0 0 0,0 21 15</inkml:trace>
  <inkml:trace contextRef="#ctx0" brushRef="#br1" timeOffset="135324.04">22669 8911 0,'0'0'0,"0"64"16,0-43 0,0 0-16,0 0 0,0 0 0,-21 1 15,21-1-15,-21 0 0,21 0 16,0 0-16,-21 0 0,21 1 15,-21-22-15,21 21 0,-21-21 0,-1 0 32,1 0-32,21-21 15,0-1-15,0 1 0,0 0 0,0 0 16,21-21-16,1 20 0,-1-20 16,0 0-16,0 21 0,0-22 0,22 1 15,-22 0-15,21 20 0,0 1 0,1 0 16,-1 0-16,0 21 0,-20 0 0,20 0 15,-21 21-15,21 0 0,-20 0 16,-1 1-16,-21-1 0,0 21 0,0-21 16,0 22-16,0-1 0,0-21 0,0 21 15,0-20-15,-21 20 0,-1-21 0,1 0 16,0 0-16,0 1 0,21-1 16,-21 0-16,42-21 31,0-21-31,0 21 15,0-21-15,22-1 0,-22 1 0</inkml:trace>
  <inkml:trace contextRef="#ctx0" brushRef="#br1" timeOffset="135567.9">24024 8509 0,'0'0'0,"0"-21"16,-21 21-1,21 21-15,0 0 16,0 0-16,-21 1 0,21-1 0,0 21 16,-21-21-16,21 22 0,0-1 0,0 0 15,0 1-15,-22-1 0,22 0 0,-21-21 16,21 22-16,-21-22 0,21 21 0,0-21 16,0 1-16,0-1 0,0 0 15</inkml:trace>
  <inkml:trace contextRef="#ctx0" brushRef="#br1" timeOffset="136300.78">23664 8954 0,'0'0'0,"-21"0"0,21-22 16,21 1-1,22 21-15,-22 0 0,21 0 16,0-21-16,1 0 0,20 21 0,-20-21 15,20 21-15,-21-21 0,22-1 0,-22 1 16,1 21-16,-1-21 0,21 0 0,-41 0 16,20 0-16,-21-1 0,21 1 15,-20 0-15,-22 0 0,0 0 16,21 0-16,-21-1 0,0 1 16,0 0-16,-21 21 15,-1 0-15,22 21 16,0 0-16,-21 1 0,0-1 15,21 0-15,-21 21 0,21-21 0,0 22 16,0-1-16,-21 0 0,21 1 0,-21-22 16,21 21-16,0 1 0,0-1 0,0-21 15,0 21-15,0-20 0,0-1 0,0 0 16,0 0-16,0 0 0,0-42 47,21 0-47,0 0 0,-21 0 15,21-1-15,0 1 0,0-21 0,1 21 16,-22 0-16,21-22 0,0 22 0,0 0 16,-21 0-16,0 0 0,21-1 15,0 22-15,-21 22 16,0-1-16,0 0 16,0 21-16,0-21 0,0 1 0,0-1 15,0 0-15,0 0 0,0 0 0,22 0 16,-1 1-16,0-1 0,0-21 15,0 21-15,0 0 0,22-21 16,-1 0-16,-21 0 0,22 0 0,-1 0 16,21 0-16,-20 0 0,-1 0 0,-21-21 15,22 0-15,-22 21 0,21-21 0,-21-1 16,-21 1-16,21 0 0,-21 0 16,22 0-16,-22 0 0,0-1 0,0 1 15,0 0-15,-22 21 0,1 0 16,0 0-16,0 0 0,0 21 0,0-21 15,-1 21-15,1 1 0,0-1 0,21 0 16,0 21-16,0-21 0,0 1 16,0-1-16,0 0 0,0 0 0,0 0 15,21 0-15,0-21 16,1 0-16,-1 0 0,0 0 0,0 0 16,0 0-16,0 0 0,1 0 0,-1 0 15,0-21-15,0 0 0,0 0 0,22 0 16,-22 0-16</inkml:trace>
  <inkml:trace contextRef="#ctx0" brushRef="#br1" timeOffset="140571.91">25167 12192 0,'0'21'32,"0"0"-32,0 1 15,0-1 17,-21-21-1,0 0-16</inkml:trace>
  <inkml:trace contextRef="#ctx0" brushRef="#br1" timeOffset="142444.14">26035 9038 0,'0'0'0,"21"0"0,-21 21 15,21-21-15,0 0 0,-21 22 16,22-22 0,-22 21-16,21-21 31,-21-21-16,21-1-15,0 22 16,0-21-16,0 0 0,1 0 0,-1-21 16,0 20-16,0 1 0,0-21 15,22 0-15,-22-1 0,0 1 0,21 0 16,1-1-16,62-105 16,-83 106-16,-22-1 15,0 22-15,0 0 0,0 0 0,0 0 16,0 0-16,-22 21 0,1 0 15,-21 0-15,21 21 0,0 0 0,-22 0 16,22 0-16,0 0 0,0 1 0,21-1 16,0 0-16,0 21 0,0-21 0,0 1 15,0 20-15,0-21 0,0 21 0,21-20 16,0 20-16,0-21 0,0 0 16,1 22-16,-1-22 0,0 0 0,0 0 15,-21 0-15,0 0 0,0 1 0,0-1 16,0 0-16,0 0 0,0 0 15,-21-21-15,0 0 0,0 0 16,-1 0-16,1 0 0,-21 0 16,21 0-16,0-21 0,21 0 15,-22 0-15,1 0 0,0 21 0,21-43 16,-21 22-16,21 0 0,0 0 16,-21 0-16,21 42 31,0 0-31,0 0 15,0 0-15,21 0 0,0 1 16,-21-1-16,21 0 0,0 0 0,1-21 16,-1 21-16,0-21 0,0 0 15,21 0-15,-20 0 0,-1 0 0,21 0 0,-21 0 16,22 0-16,-22-21 0,21 0 16,-21 21-16,22-21 0,-22 0 15,21-1-15,-21-20 0,0 21 0,1 0 16,-1-22-16,0 22 0,0 0 0,-21-21 15,0 21-15,0-1 0,0 1 0,0 0 16,0 42 15,0 0-31,-21 1 0,0-1 16,0 21-16,21-21 0,-22 22 0,22-22 16,-21 21-16,21-21 0,0 0 15,0 22-15,0-22 0,0 0 0,0 0 16,21-21-16,1 0 15,20 0-15,-21 0 0,0 0 0,22 0 16,-22 0-16,21-21 0,-21 21 0,22-21 16,-22 0-16,0 0 0,21-1 0,-21 1 15,1 0-15,-1-21 0,-21 21 0,0-1 16,21 1-16,-21 0 0,0 0 16,0 0-16,0 0 0,0 42 31,-21 0-31,21 0 15,0 0-15,0 0 0,-21 1 16,21 20-16,0-21 0,-22 0 0,22 0 16,0 22-16,0-22 0,0 0 15,22 0-15,-1-21 0,0 0 16,0 21-16,0-21 0,0 0 0,22 0 16,-22 0-16,21 0 0,1-21 0,-22 0 15,21 0-15,-21 21 0,0-21 0,1 0 16,-1-22-16,0 22 0,0 0 15,-21 0-15,0-22 0,0 22 0,0-21 16,0 21-16,0 0 0,0-1 0,0 1 16,0 0-16,0 0 0,-21 21 15,0 21 1,21 0-16,-21 22 16,21-22-16,0 21 0,-22 22 0,1-22 15,21 0-15,-21 22 0,0-1 0,0 1 16,21-1-16,0 22 0,-21-22 0,21 22 15,-22 0-15,22-22 0,0 22 0,0 0 16,-21-1-16,21-20 0,-21-1 0,21 1 16,0-22-16,0 22 0,-21-43 0,21 21 15,0-21-15,0 0 0,0 1 0,0-44 32,0 1-17,0-21-15,21 21 0,-21-22 0,21 22 16,0-42-16,1 20 0,-22 1 15,21-21-15,0-1 0</inkml:trace>
  <inkml:trace contextRef="#ctx0" brushRef="#br1" timeOffset="142688.59">27601 9144 0,'0'-127'0,"0"508"16,0-804-16,0 592 0,0-381 0,0 170 0,21 0 16,1 21-16,-1-1 0,0 1 0,21 0 15,-21 0-15,22 0 0,-1 21 0,0 0 16,1 0-16,-22 0 0,21 0 0,-21 0 15,1 21-15,-22 0 0,0 0 0,0 0 16,0 22-16,0-22 16,-22 0-16,-20 21 0,21-20 0,-21-1 15,20 0-15,-20 21 0,0-42 0,21 21 16,-22 1-16,22-22 0,0 21 0,0-21 16,42 0 15,0-21-31,0-1 0,0 1 0,1 0 15</inkml:trace>
  <inkml:trace contextRef="#ctx0" brushRef="#br1" timeOffset="142996.41">28046 8763 0,'0'21'31,"21"-21"-31,0 0 0,0 0 16,0 0-16,1 0 0,-1 0 0,0-21 15,0 21-15,0 0 0,0-21 0,1 0 16,-22 0-16,0-1 16,0 1-16,0 0 15,-22 0-15,1 21 16,0 0-16,0 0 0,0 0 0,0 0 16,-1 21-16,1 0 0,0 0 0,0 1 15,21-1-15,0 0 0,0 21 0,0-21 16,0 1-16,0-1 15,0 21-15,0-21 0,21 0 0,0 1 16,0-1-16,1-21 0,-1 0 16,0 0-16,0 0 0,0 0 0,0 0 15,1 0-15,-1 0 0,0 0 0</inkml:trace>
  <inkml:trace contextRef="#ctx0" brushRef="#br1" timeOffset="143340.22">28490 8763 0,'0'0'0,"0"-21"0,0 0 0,0 0 0,0-1 16,0 1-16,0 0 0,0 0 0,21 21 16,1 0-16,-1 0 15,0 0-15,0 0 0,0 21 16,-21 0-16,21 0 0,1 1 0,-22-1 16,0 21-16,0-21 0,0 0 15,0 22-15,0-22 0,0 21 0,0-21 16,0 1-16,0-1 0,0 0 0,-22 0 15,1-21-15,21 21 0,-21-21 16,21-21 0,0 0-16,0 0 0,0 0 0,0-1 15,0 1-15,0 0 0,0-21 16,0 21-16,0-22 0,21 22 0,0-21 16,1 21-16,-1-22 0,0 22 15,0 0-15,0 0 0,0 0 0,1-1 16,-1 22-16,0 0 0,0 0 0,0 0 15,0 0-15,1 0 0,-1 0 16,0 0-16,0 22 0</inkml:trace>
  <inkml:trace contextRef="#ctx0" brushRef="#br1" timeOffset="143637.04">29718 8573 0,'0'0'0,"0"-64"16,0 43-16,0 0 16,0 0-16,-21 21 0,21-22 0,-21 22 15,-1 0-15,1 0 16,0 22-16,0-1 0,0 0 16,0 21-16,-1-21 0,22 1 15,-21 20-15,0 0 0,21 1 0,0-22 16,0 21-16,0 0 0,0-20 0,0 20 15,0-21-15,0 0 0,0 22 16,21-22-16,0 0 0,1-21 0,-1 0 16,0 0-16,21 0 15,-21 0-15,1 0 0,20 0 0,0-21 16,-21 0-16,22-1 0,-1-20 0</inkml:trace>
  <inkml:trace contextRef="#ctx0" brushRef="#br1" timeOffset="143880.32">30311 8340 0,'0'0'0,"0"-43"0,21 1 0,-21 0 16,0-1-16,0 22 0,0 0 0,-21 21 16,21 21-1,-22 0-15,1 1 0,0 20 16,0 0-16,0 1 0,21-1 16,-21 0-16,-1 1 0,1-1 0,21 0 15,0 1-15,-21-1 0,21 0 0,0 1 16,0-1-16,0 0 0,0-21 15,0 22-15,0-22 0,0 0 0,0 0 16,0 0-16,0 1 0,21-22 16,0 0-16,1 0 0,-1 0 15,0 0-15,0 0 0,21-22 16,-20 1-16</inkml:trace>
  <inkml:trace contextRef="#ctx0" brushRef="#br1" timeOffset="144888">30649 8678 0,'21'-21'16,"-169"169"-16,318-317 0,-149 148 0,-85 84 0,128-147 0,-43 63 15,-21-1-15,0 1 0,0 0 16,-21 21-16,0 0 16,-1 0-16,1 0 0,0 0 0,-21 21 15,21-21-15,-1 21 0,1 1 0,0-1 16,-21 21-16,21-21 0,-1 22 16,22-22-16,-21 21 0,21-21 0,0 0 15,0 22-15,0-22 0,0 0 0,0 0 16,0 0-16,21-21 15,1 0-15,-1 0 0,0 0 0,0 0 16,0 0-16,0-21 0,1 21 16,-1-21-16,0 0 0,0 0 0,0-22 15,0 22-15,1 0 0,-22-21 0,21-1 16,0 22-16,0-21 0,-21 21 16,0 0-16,0-1 0,0 1 0,0 0 15,0 42 1,-21 0-16,0 1 15,21-1-15,-21 0 0,21 0 16,-22 0-16,22 22 0,-21-22 0,21 21 16,0-21-16,0 22 0,0-22 0,0 0 15,0 0-15,0 0 0,21-21 0,1 21 16,20-21-16,-21 0 0,0 0 0,22 0 16,-22 0-16,21 0 15,0 0-15,1-21 0,-22 0 0,21 0 16,1 0-16,-1 0 0,0-1 0,-21-20 15,22 21-15,-22-21 0,0 20 16,21-20-16,-20 0 0,-1 21 0,-21-1 16,0 1-16,0 0 0,-21 21 15,-1 0-15,1 0 16,0 0-16,0 21 0,0 0 16,21 1-16,0-1 0,0 21 15,0-21-15,0 0 0,0 1 16,21-1-16,-21 0 0,21 0 0,0 0 15,-21 0-15,0 1 0,0-1 16,-21-21 15,0 0-31,0 0 16,0 0-16,-1 0 0,1 0 16,0 0-16,0 0 0,0 0 0,0 0 15,-1 0-15,1 0 0,0 0 16,21 21-1,0 0-15,21-21 16,0 0-16,22 21 0,-22-21 16,0 0-16,21 0 0,-20 0 0,20 0 15,0 0-15,-21-21 0,22 0 16,-1 21-16,0-21 0,1 0 0,-1-1 16,0 1-16,1 0 0,-1 0 0,0 0 15,1 0-15,-1-22 0,-21 22 16,0 0-16,1-21 0,-1 20 0,-21 1 15,21 0-15,-21 0 0,0 0 0,0 0 16,-21 21-16,0 0 0,-1 0 0,1 0 16,-21 0-16,21 21 0,0 0 15,-1 0-15,22 0 0,0 0 16,0 1-16,0-1 0,0 0 0,0 21 16,22-21-16,-1 1 0,-21-1 15,21 0-15,-21 0 0,0 0 0,21 0 16,-21 1-16,0-1 0,0 0 0,0 0 15,0 0 1,-21-21-16,0 0 16,0 0-16,-1 0 0,1 0 15,0 0-15,-21 0 0,21 0 0,-1 0 16,-20 0-16,0 0 0,-1 0 0</inkml:trace>
  <inkml:trace contextRef="#ctx0" brushRef="#br1" timeOffset="145879.63">18415 10245 0,'0'-21'0,"0"42"0,0-64 0,0 22 0,-21 21 15,21-21-15,0 0 0,-21 0 16,21 42 0,0 0-16,0 0 15,0 0-15,0 22 0,0-1 16,0 0-16,0 1 0,0-1 0,0 22 15,0-22-15,0 0 0,0 1 16,0-1-16,0 0 0,0 1 0,0-22 16,-22 21-16,22-21 0,-21 0 0,21 1 15,-21-22-15,21 21 0,0-42 32,0-1-17,0 1-15,0 0 0,0 0 16,21-21-16,0 20 0,1 1 0,-22-21 15,21 21-15,0 0 0,0-22 0,0 22 16,22 0-16,-22 21 0,0-21 0,21 21 16,-21 0-16,22 0 0,-22 0 0,21 21 15,-21-21-15,1 21 16,-1 0-16,0 0 0,-21 22 0,21-22 16,-21 0-16,0 0 0,0 0 0,-21 1 15,0-1-15,-22 0 0,22 0 0,-21 0 16,21 0-16,-22 1 0,1-1 0,0-21 15,21 0-15,-22 21 0,22-21 0,0 0 16,21-21 0,21 0-16,21-1 15,-20-20-15,-1 21 0,21 0 16,0 0-16</inkml:trace>
  <inkml:trace contextRef="#ctx0" brushRef="#br1" timeOffset="146483.66">18944 10520 0,'-148'85'0,"296"-170"0,-127 85 0,0 0 15,-21 21 1,0 0-16,0 0 0,0 1 16,0-1-16,0 0 0,0 21 15,-21-21-15,21 1 0,0-1 0,0 0 16,0 0-16,0 0 0,0 0 0,0 1 16,0-1-16,21-21 15,1 0-15,-1 0 16,0 0-16,0-21 0,0-1 0,0 1 15,1 0-15,-1 21 0,0-21 0,0 0 16,0-22-16,0 22 0,-21 0 16,0 0-16,22 0 0,-22 0 15,0-1-15,0 1 0,0 0 0,0 42 32,0 0-32,-22 1 15,22-1-15,0 0 0,0 0 0,0 0 16,0 0-16,0 1 0,0-1 0,0 0 15,0 0-15,0 0 0,0 0 0,22-21 16,-1 0-16,0 22 0,21-22 16,-21 0-16,1 0 0,20 0 0,-21 0 15,21-22-15,-20 1 0,20 21 16,0-21-16,-21 0 0,22 0 0,-1 0 16,-21-22-16,22 22 0,-22-21 0,0 21 15,0-22-15,0 1 0,-21 0 0,21-1 16,-21 1-16,22 0 0,-22 20 0,0-20 15,0 21-15,0 0 0,0 0 0,0 42 32,-22 0-32,1 0 0,0 21 15,0 1-15,21-1 0,-21 0 0,0 1 16,21-1-16,-22 0 0,22 1 0,0-1 16,0-21-16,0 22 0,0-22 0,0 0 15,0 0-15,0 0 0,22 0 16,-1-21-16,0 0 0,0 0 0,0 0 15,0 0-15,1 0 0,-1 0 16,0 0-16,0-21 0,0 21 0,0-21 16,-21 0-16,0 0 0,0 0 0,0-1 15</inkml:trace>
  <inkml:trace contextRef="#ctx0" brushRef="#br1" timeOffset="146631.57">19664 10562 0,'0'0'0,"-21"0"0,-22 0 16,22 0-16,0 0 0,21-21 15,21 21 1,0-21-16,0 21 0,22 0 16,-1-21-16,-21 0 0,22 21 0,-1-22 15,0 22-15,1-21 0,-1 0 16,0 0-16,43 0 0</inkml:trace>
  <inkml:trace contextRef="#ctx0" brushRef="#br1" timeOffset="147312.07">21484 10710 0,'21'0'16,"0"0"-16,1-21 0,-1 0 15,0 0-15,0 21 0,0-21 16,0 0-16,1-1 0,-1-20 0,-21 21 16,0 0-16,0 0 0,0-1 0,0 1 15,0-21-15,0 21 0,-21 0 0,-1-1 16,1 1-16,-21 0 0,0 21 15,20 0-15,-20 0 0,0 0 0,21 0 16,-22 21-16,1 0 0,0 1 0,20-1 16,-20 21-16,21 0 0,0 1 15,0-1-15,-1 0 0,22 1 0,-21-22 16,21 21-16,0 1 0,0-22 0,0 0 16,21 0-16,1 0 0,20-21 0,-21 0 15,0 0-15,22 0 0,-1 0 0,0 0 16,1 0-16,-1-21 0,0 0 0,-21 0 15,22 0-15,-1-1 0,-21-20 0,22 21 16,-22-21-16,0 20 0,0-20 16,0 0-16,0-1 0,1 1 15,-22 0-15,21-1 0,-21 1 0,0 0 16,0-1-16,0 1 0,0 0 0,0 21 16,0-1-16,0 1 0,0 0 0,-21 42 15,21 0 1,0 22-16,-22-22 0,22 21 15,-21 1-15,21 20 0,-21-21 0,21 22 16,0-22-16,0 22 0,0-22 0,-21 22 16,21-22-16,0 0 0,0-21 0,0 22 15,0-22-15,0 0 0,0 0 16,21 0-16,-21 1 0,21-22 0,0 0 16,1 0-16,-1 0 15,0-22-15,-21 1 0,21 21 16,0-21-16,0 0 0,-21-21 0,22 20 15</inkml:trace>
  <inkml:trace contextRef="#ctx0" brushRef="#br1" timeOffset="147483.98">22056 10435 0,'0'-21'0,"0"42"31,-22 0-31,1 1 16,21-1-16,0 0 15,0 0-15,-21 0 0,21 0 16,0 1-16,0-1 0,-21 0 0,21 0 15,0 0-15,0 0 16,21-21 0,0 0-16,-21-21 15</inkml:trace>
  <inkml:trace contextRef="#ctx0" brushRef="#br1" timeOffset="147668.39">22183 10499 0,'0'0'0,"-22"0"31,1 0-15,21 21-16,0 0 15,-21 0 1,21-42 15,0 0-31,0 0 0</inkml:trace>
  <inkml:trace contextRef="#ctx0" brushRef="#br1" timeOffset="147824.29">22204 10139 0,'-21'-21'0,"42"42"0,-64-63 0,22 20 16,0 22-16,21-21 16,-21 21-16,0 0 0,21 21 31,21 1-16,0-22-15</inkml:trace>
  <inkml:trace contextRef="#ctx0" brushRef="#br1" timeOffset="148808.07">22437 10435 0,'21'0'15,"0"-21"1,0 0-16,21 0 0,-20 0 0,20-1 16,-21 1-16,21 0 0,-20-21 15,-1 21-15,0-1 0,0-20 0,0 21 16,-21-21-16,0 20 0,0-20 0,0 21 16,0-21-16,0 20 0,-21 1 0,0 0 15,0 21-15,0 0 0,-1 0 0,-20 0 16,21 21-16,0 0 0,0 1 15,-1-1-15,1 21 0,0 0 0,0 1 16,-21 20-16,20-20 0,1 20 16,21 22-16,-21-22 0,0 1 0,0 20 15,21-20-15,-21-1 0,21 22 0,0-21 16,0-1-16,0 22 0,0-22 0,0 1 16,0-1-16,0 22 0,0-43 0,0 22 15,21-22-15,0 0 0,0 1 0,0-1 16,-21-21-16,21 0 0,1-21 0,-1 0 15,0 0-15,0 0 0,0 0 16,0 0-16,1-21 0,-1 0 16,-21 0-16,0-21 0,0 20 0,0-20 15,0 21-15,0-21 0,0-1 0,0 1 16,-21 0-16,-1-1 0,1 1 16,-21 0-16,21-1 0,0 22 0,-22-21 15,22-1-15,0 22 0,0 0 0,21 0 16,0 0-16,0-22 0,0 22 0,0 0 15,0 0-15,21 0 0,0 0 0,0-1 16,22 1-16,-22 0 0,21 0 16,0-21-16,1 20 0,20-20 0,-20 0 15,20-1-15,1-20 0,-22 21 16,21-1-16,-20-20 0,20 20 0,-20 1 0,-1-21 16,-21 20-16,0 22 0,0-21 0,-21-1 15,0 22-15,0 0 0,0 0 16,0 0-16,-21 21 15,0 0-15,0 0 0,0 0 0,-22 21 16,22 0-16,0 0 0,0 0 0,0 22 16,0-1-16,-1 0 0,22 1 0,-21 20 15,21-20-15,-21 20 0,21 22 0,-21-22 16,21 1-16,0-1 0,0 1 16,0 20-16,0-20 0,0-22 0,0 22 15,0-1-15,0 1 0,0-22 0,0 22 16,0-22-16,0 0 0,21 1 15,0-1-15,0-21 0,-21 0 0,22 0 0,-1 1 16,0-22-16,0 0 0,0 0 16,0 0-16,1 0 0,-1 0 0,-21-22 15,21 1-15,0 0 0,-21 0 0,21-21 16,-21 20-16,0-20 0,0 21 16,0-21-16,0-1 0,0 1 0,-21 0 15,0 20-15,0-20 0,0 0 0,-1-1 16,1 22-16,0-21 0,-21 21 0,42 0 15,-21-1-15,-1 22 0,22-21 0,-21 21 16,21-21 0,21 21-1,1 0 1,-1 0-16,0-21 0,0 21 0,0 0 0,0-21 16,1 21-16,-1-21 0,0-1 15,0 22-15,0-21 0,0 0 0,1 0 16,-1 0-16,0 0 0</inkml:trace>
  <inkml:trace contextRef="#ctx0" brushRef="#br1" timeOffset="149147.88">23283 10266 0,'0'0'0,"-21"0"0,0-21 15,0 21-15,0 0 16,21-21-1,21 21 1,0 0-16,0-22 0,0 22 0,0 0 16,-21-21-16,22 21 0,-1 0 0,-21-21 15,0 0 1,-21 21 0,-1 0-16,1 21 15,0-21-15,0 21 0,0 0 0,0 1 16,21-1-16,0 0 0,-22 0 0,22 0 15,0 0-15,0 1 0,0-1 16,0 0-16,0 0 0,22 0 16,-1-21-16,0 0 0,0 0 15,0 0-15,0 0 0,1 0 16,-1 0-16,0 0 0,0-21 0,0 21 16,0-21-16,1 21 0</inkml:trace>
  <inkml:trace contextRef="#ctx0" brushRef="#br1" timeOffset="149499.68">23580 10287 0,'0'-42'16,"0"21"-16,0-1 0,0 1 15,0 0 1,0 0-16,21 21 16,0 0-16,0 0 0,21 0 0,-20 0 15,-1 0-15,21 0 0,-21 21 0,0 0 16,1 0-16,-1 1 0,-21-1 0,0 0 15,0 21-15,0-21 0,0 1 0,0 20 16,0-21-16,0 0 0,-21 0 0,21 1 16,-22-22-16,1 0 15,0 0 1,21-22-16,0 1 16,0 0-16,0 0 0,0-21 15,0 20-15,21 1 0,-21 0 16,21 0-16,1-21 0,-22 20 0,21 1 15,0 0-15,0-21 0,0 21 16,0-1-16,1 22 0,-1 0 16,0 0-16,0 0 15,-21 22-15,0-1 0,21-21 16</inkml:trace>
  <inkml:trace contextRef="#ctx0" brushRef="#br1" timeOffset="149800.51">24045 10308 0,'0'21'0,"0"-126"0,0 232 0,0-170 16,0 107-16,21-64 0,1 0 15,-1 0-15,0 0 16,0-21-16,0-1 16,22 1-16,-22 0 0,0 21 0,0-21 15,0 0-15,0 0 0,-21-1 0,0 1 16,0 0-16,0 0 0,0 0 16,0 0-16,-21 21 15,0 0-15,0 0 16,21 21-16,-21 0 0,0 0 0,-1 0 15,1 0-15,21 1 0,0 20 0,-21-21 16,21 0-16,0 22 0,0-22 0,0 0 16,0 0-16,0 0 0,0 0 0,0 1 15,21-22-15,0 0 0,1 0 16,-1 0-16,0 0 0,0 0 16,21 0-16,-20 0 0,-1-22 15,0 1-15,21 0 0,-21 0 0,1 0 16,-1 0-16</inkml:trace>
  <inkml:trace contextRef="#ctx0" brushRef="#br1" timeOffset="150195.57">24553 10245 0,'43'-85'32,"-86"191"-32,43-127 0,43-43 15,-65 64-15,22 21 16,-21 1-16,21-1 0,-21 0 16,21 21-16,0-21 0,0 1 0,0 20 15,-21-21-15,21 0 0,0 0 0,-21 1 16,21-1-16,0 0 0,0 0 15,0 0-15,0-42 32,0 0-32,0 0 15,0 0-15,0-1 0,21 1 16,0 0-16,0 0 0,-21-21 0,21 20 16,1-20-16,20 21 0,-21 0 0,0-22 15,0 22-15,1 21 0,20-21 0,-21 21 16,0 0-16,0 0 0,1 0 15,-22 21-15,21 0 0,-21 1 16,0 20-16,0-21 0,0 0 0,0 22 16,-21-22-16,21 21 0,-22-21 15,22 0-15,-21 22 0,21-22 16,0 0-16,0 0 0,0 0 16,21-21-1,1 0-15,-1 0 16,-21-21-16,21 0 0,0 0 0,0 0 15,0 0-15,1-1 0</inkml:trace>
  <inkml:trace contextRef="#ctx0" brushRef="#br1" timeOffset="150435.46">25188 10033 0,'0'0'0,"0"-42"16,0-1-16,0 22 0,0 0 16,0 0-16,0 0 0,0 42 15,0 0 1,-21 21-16,21-20 0,-21 20 0,0-21 15,21 21-15,-21 1 0,-1-1 16,22 0-16,-21 1 0,21-1 0,0 0 16,-21 1-16,21-22 0,0 21 0,0-21 15,0 22-15,0-22 0,0 0 0,0 0 16,21-21-16,0 0 0,-21 21 0,22-21 16,-1 0-16,0 0 0,0 0 0,0 0 15,0-21-15,1 21 0,-1-21 0,0 0 16,-21 0-16</inkml:trace>
  <inkml:trace contextRef="#ctx0" brushRef="#br1" timeOffset="150596.38">25040 10245 0,'0'0'0,"-21"0"0,42 0 31,0 0-31,0 0 0,1 0 16,-1 0-16,21 0 0,-21 0 0,22-21 15,-22 21-15,21-22 0,-21 22 0,0-21 16,1 21-16,-1-21 0,0 21 0,0-21 16</inkml:trace>
  <inkml:trace contextRef="#ctx0" brushRef="#br1" timeOffset="151016.26">26035 10287 0,'21'-21'0,"-42"42"0,42-63 16,0 21-16,-21-1 0,0 1 16,0 42-1,0 1-15,0-1 0,0 21 16,-21-21-16,21 0 15,-21 1-15,21-1 0,0 0 0,0 0 16,-21 0-16,21 0 0,-21 1 16,21-1-16,0-42 31,0-1-15</inkml:trace>
  <inkml:trace contextRef="#ctx0" brushRef="#br1" timeOffset="151164.17">26077 10202 0,'0'0'0,"0"-21"0,0 0 16,0 0-16,0 0 0,0 0 16,-21 21-16,21 21 31,21-21-15,0 0-16,1 21 0,-1-21 15,0 0-15,0 0 0</inkml:trace>
  <inkml:trace contextRef="#ctx0" brushRef="#br1" timeOffset="151768.87">26458 10181 0,'0'21'15,"0"1"-15,-21-1 0,0 0 16,21 0-16,-21 0 0,21 0 16,0 1-16,0-1 0,0 0 15,-21 0-15,21 0 0,0 0 0,0 1 16,0-1-16,0 0 0,0 0 15,-22-21 1,22-21 0,-21 0-1,21 0-15,0-1 0,0 1 0,0 0 16,0 0-16,0-21 0,0 20 0,0-20 16,21 21-16,-21-21 0,22 20 15,-1 1-15,0 0 0,21 0 16,-21 21-16,1 0 0,20 0 0,-21 0 0,21 0 15,-20 0-15,20 21 0,-21-21 16,0 21-16,0 0 0,1 1 0,-1-1 16,-21 21-16,0-21 0,0 0 0,0 22 15,0-22-15,0 0 0,-21 21 16,-1-20-16,1-1 0,0-21 0,21 21 16,-21 0-16,0-21 0,0 0 15,21-21 1,0 0-1,0 0-15,0-1 0,21 1 16,0 0-16,-21-21 0,21 21 0,0-22 16,22 22-16,-22-21 0,0 21 15,0-1-15,21 1 0,-20 21 0,-1-21 16,21 21-16,-21 0 0,0 0 0,1 0 16,-1 21-16,-21 0 0,21 1 15,-21 20-15,0-21 0,0 0 0,0 22 16,0-22-16,0 21 0,0 0 15,0-20-15,0-1 0,-21 21 0,21-21 16,0 0-16,0 1 0,0-1 0,-21 0 16,21 0-16,21-21 31,0 0-31,0-21 0,0 0 0,0 0 16,22 21-16</inkml:trace>
  <inkml:trace contextRef="#ctx0" brushRef="#br1" timeOffset="152096.68">27390 10266 0,'21'-42'0,"-169"317"0,296-572 0,-169 361 16,42-170-16,-21 85 0,0-21 0,0 20 0,0 1 16,0 42 15,0 1-31,0-1 0,-21 0 0,21 21 16,-22 1-16,22-1 0,0 0 0,0 22 15,0-22-15,-21 22 0,21-22 16,0 21-16,0 1 0,0-1 0,0-20 15,0 20-15,0 1 0,0-1 0,0 1 16,0-1-16,0 1 0,0-1 0,0 1 16,-21-1-16,21 1 0,-21-1 15,0-20-15,0 20 0,-1-21 0,1 1 16,0-1-16,0-21 0,0 22 0,21-22 16,-21-21-16,21-21 15,0-1 1,21 1-16,0-21 0,0 21 0,0-22 15,0 1-15,1 0 0,20-22 0,-21 1 16,0-1-16,0 1 0,1-1 16,-1 1-16</inkml:trace>
  <inkml:trace contextRef="#ctx0" brushRef="#br1" timeOffset="152327.54">27432 10710 0,'0'-275'16,"-21"233"-16,42 486 0,-21-571 0,-21-254 0,21 339 0,0 0 15,0 21-15,0-1 0,0 1 0,21 0 16,0 0-16,0 21 0,0 0 0,1 0 15,20 0-15,0 0 0,1 0 0,-22 21 16,21-21-16,0 21 0,-20 0 16,-1 22-16,0-22 0,0 0 0,-21 21 15,0-20-15,0 20 0,0-21 0,-21 21 16,0-20-16,-22-1 0,22 0 16,-21 0-16,0 0 0,20 0 0,-20-21 15,0 22-15,-1-22 0,22 0 0,-21 0 16,21 0-16,0 0 0,-1 0 15,1 0-15,21-22 0</inkml:trace>
  <inkml:trace contextRef="#ctx0" brushRef="#br1" timeOffset="152708.26">28236 10075 0,'0'0'15,"0"-21"-15,0 42 32,0 1-17,0-1-15,0 0 0,0 0 16,0 0-16,0 0 0,-21-21 0,21 22 16,-21-1-16,21 0 0,0 0 0,0 0 15,0-42 16,0 0-15</inkml:trace>
  <inkml:trace contextRef="#ctx0" brushRef="#br1" timeOffset="152860.19">28194 10012 0,'0'0'0,"0"-21"0,0 0 0,0-1 0,0 1 15,0 0-15,21 21 63,0 0-63,0 0 0,1 0 15</inkml:trace>
  <inkml:trace contextRef="#ctx0" brushRef="#br1" timeOffset="153243.94">28554 10033 0,'0'21'15,"0"-42"-15,0 63 0,0-20 0,0-1 16,-21 0-16,21 0 0,-22-21 0,22 21 16,-21 0-16,21 1 0,0-1 0,-21 0 15,21 0 1,-21-21-16,21-21 31,0 0-31,0 0 16,0-1-16,0 1 0,0 0 0,0 0 15,0 0-15,21-22 0,0 22 0,-21 0 16,21-21-16,1 21 0,-1-1 16,0 1-16,0 0 0,0 0 0,22 21 15,-22 0-15,21 0 0,-21 21 16,0 0-16,22 0 0,-22 1 0,0-1 16,0 0-16,0 21 0,-21-21 0,0 22 15,0-1-15,0-21 0,0 22 0,-21-22 16,0 0-16,0 21 0,0-21 0,0 1 15,-1-1-15,1-21 0,21 21 0,-21-21 16,21-21 15,21 0-31,0 21 0</inkml:trace>
  <inkml:trace contextRef="#ctx0" brushRef="#br1" timeOffset="153728.1">29549 9991 0,'21'0'15,"0"0"-15,0 0 0,0-21 16,-21-1-16,21 22 0,1-21 15,-1 21-15,0-21 0,0 0 0,0 21 16,-21-21-16,0 0 0,0-1 0,0 1 16,0 0-16,-42 21 15,21 0-15,0 0 16,-22 21-16,22 0 0,-21 1 0,21-1 16,-22 0-16,22 0 0,0 0 0,0 22 15,21-22-15,0 0 0,0 0 0,0 0 16,0 0-16,21 22 0,21-22 15,-21 0-15,1 0 0,-1 0 16,0-21-16,0 22 0,0-1 16,0-21-16,1 21 0,-22 0 0,21-21 15,-21 21-15,0 0 0,-21-21 16,-1 22-16,1-1 0,0-21 16,0 0-16,-21 0 0,20 0 15,-20 0-15,0 0 0,21 0 0,-22 0 16,22 0-16,0 0 0,0 0 0,21-21 15,-21-1-15,21 1 0,0 0 16,21 21-16,0-21 0,21 0 0,-21 0 16,22-1-16,-1 1 0</inkml:trace>
  <inkml:trace contextRef="#ctx0" brushRef="#br1" timeOffset="154088.41">29887 10054 0,'0'0'0,"0"21"31,0 1-31,0-1 15,0 0-15,-21-21 0,0 21 0,21 0 16,0 0-16,-21 1 0,0-1 16,21 0-16,-22 0 0,22 0 15,0 0-15,22-21 16,-1 0-16,0 0 0,0 0 16,0 0-16,0-21 15,1 21-15,-1-21 0,0 0 16,0 21-16,0-21 0,0 0 0,-21-1 15,22 1-15,-1 0 0,-21-21 0,21 21 16,-21-1-16,0 1 0,0 42 31,-21 1-15,0-1-16,-1 0 0,22 0 0,0 0 16,-21-21-16,0 21 0,21 1 0,0-1 15,-21 0-15,21 0 0,0 0 16,21-21-16,0 0 15,0 0-15,1 0 0,-1 0 16,21-21-16,-21 0 0</inkml:trace>
  <inkml:trace contextRef="#ctx0" brushRef="#br1" timeOffset="154516.17">30438 9970 0,'0'0'0,"0"-43"0,0 1 0,0 0 15,0 20-15,0-20 0,0 21 16,0 0-16,0 0 0,-22 21 15,22 21-15,0 0 0,-21 0 16,0 0-16,21 22 0,-21-1 0,21-21 16,0 21-16,-21 1 0,21-1 15,0-21-15,-21 22 0,21-22 0,0 21 16,0-21-16,0 0 0,0 1 16,0-1-16,0 0 0,0 0 15,-22-21 1,22-21-1,0 0 1,0 0-16,0-1 0,22 1 16,-1-21-16,0 21 0,0 0 0,0 21 15,22-22-15,-22 1 0,0 21 0,0 0 16,21 0-16,-20 0 0,-1 0 16,0 0-16,-21 21 15,0 1-15,0-1 0,0 0 0,0 0 16,0 0-16,-21 0 0,0 1 15,-22-22-15,22 21 0,0 0 0,-21-21 16,20 21-16,-20-21 0,21 0 16,0 21-16,0-21 0,-1 21 0,22-42 31,22 21-31,20-21 0,-21 0 16</inkml:trace>
  <inkml:trace contextRef="#ctx0" brushRef="#br1" timeOffset="154772.4">30988 9927 0,'0'0'0,"0"-21"0,-21 21 15,0 0 1,-1 21-16,1 0 0,0-21 16,21 22-16,-21-1 0,0 21 0,0-21 15,-1 0-15,1 1 0,0 20 16,21-21-16,0 0 0,0 0 0,0 22 15,0-22-15,0 0 0,0 0 16,0 0-16,21-21 0,0 0 0,1 0 16,-1 0-16,0 0 0,0 0 15,0 0-15,0 0 0,1-21 16,-1 0-16,0 0 16,0 0-16,0 0 0</inkml:trace>
  <inkml:trace contextRef="#ctx0" brushRef="#br1" timeOffset="155008.26">31348 9716 0,'0'0'0,"0"-64"0,0 22 0,0-1 0,0 22 16,0-21-16,0 21 0,-21 21 15,21 42 1,-22-21-16,1 22 0,21-22 16,-21 42-16,21-20 0,0-1 0,-21 21 15,21-20-15,0-1 0,-21 0 0,21 1 16,0-1-16,0 0 0,0 1 15,-21-1-15,21-21 0,-22 22 16,22-22-16,0 0 0,0 0 0,0 0 16,22-21 15,-1-21-31,21 21 0</inkml:trace>
  <inkml:trace contextRef="#ctx0" brushRef="#br1" timeOffset="156015.62">31623 10075 0,'21'0'0,"-42"0"0,63-21 0,-21 21 16,1-21-16,-1 21 16,0-21-16,0 0 0,0 0 0,0-1 15,-21 1-15,0 0 0,0 0 16,-21 21 0,0 0-16,0 0 15,-21 21-15,20 0 0,1 0 0,-21 1 16,21 20-16,0-21 0,-22 0 0,22 0 15,0 22-15,21-22 0,0 0 16,-21 0-16,21 0 0,0 1 0,0-1 16,21-21-1,0 0-15,0 0 16,0 0-16,1-21 0,-1-1 0,0 22 16,-21-21-16,21 0 0,0 0 15,0 0-15,1 0 0,-1-1 0,0-20 16,-21 21-16,21 0 0,-21-22 0,21 22 15,-21 0-15,-21 42 32,0 0-32,21 1 15,-21-1-15,0 21 0,21-21 0,0 0 16,0 1-16,0-1 0,0 0 16,0 0-16,0 0 0,0 0 15,21 1-15,0-22 16,0 0-16,0 0 0,22 0 0,-22 0 15,0 0-15,21 0 0,-21-22 16,1 1-16,-1 21 0,0-21 0,0 0 16,0 0-16,0 0 0,-21-1 0,0-20 15,22 21-15,-22-21 0,0 20 16,0-20-16,0 21 0,0 0 0,0 0 16,-22 21-16,1 0 15,21 21-15,0 0 16,0 0-16,0 0 0,0 0 0,0 1 15,0-1-15,0 0 0,0 21 16,0-21-16,0 1 0,0-1 0,0 0 16,0 0-16,0 0 0,0 0 15,0 1-15,-21-22 47,0-22-47,0 22 16,21-21-16,-21 21 15,-1 0-15,44 0 32,-1 0-17,0 0-15,0 0 0,0 0 16,0 0-16,1 0 0,-1 0 0,0 0 16,0 0-16,0 0 0,0 0 15,1 0-15,-1-21 0,0 21 0,0-21 16,0 0-16,0 21 0,1-21 0,-1-1 15,0 1-15,0 0 0,0-21 16,0 21-16,-21-1 0,22 1 0,-1 0 16,-21 0-16,0 0 0,21 21 15,0 0 1,-21 21-16,21 0 0,-21 0 0,0 0 16,0 1-16,0-1 0,0 0 0,0 0 15,0 0-15,0 0 16,-21 1-16,0-1 0,0 0 0,0 0 15,-1 0-15,1-21 0,0 21 0,0-21 16,0 0-16,-22 0 0,22 0 16,0 0-16,-21 0 0,-1 0 0,22 0 15,-21 0-15,0 0 0,-22-21 0,22 21 16,-22-21-16,22 0 0,-22-21 0,1 20 16</inkml:trace>
  <inkml:trace contextRef="#ctx0" brushRef="#br1" timeOffset="161091.6">995 12912 0,'0'21'0,"0"0"15,-21-21-15,-1 0 0,1 0 16,0 0-16,0 21 0,0-21 15,-22 0-15,22 0 0,0 0 0,0 0 16,0 0-16,-22 0 0,22 0 16,0 0-16,0-21 0,0 0 15,21 0 1,-21 21-16,21-21 16,21 21-1,0 0 1,21 0-16,1 21 0,-1-21 15,21 0-15,-20 21 0,20-21 0,1 0 16,20 0-16,-20 0 0,21 0 16,-1 0-16,1 0 0,-22 0 15,22 0-15,0 0 0,-22 0 0,1 0 16,-1 0-16,1-21 0,-22 21 0,0 0 16,1 0-16,-22 0 0,0-21 15,0 21-15,0 0 0,-21-22 16,-21 22-1,0-21-15,0 21 0,0-21 16,-22 21-16,22-21 0,0 21 0,-21-21 16,21 0-16,-22 21 0,22-22 15,-21 1-15,21 21 0,-22-21 0,1 21 16,21 0-16,-22-21 16,22 21-16,0 0 0,-21 0 0,21 0 15,-1 0-15,1 0 0,42 21 31,1 0-31,20-21 16,-21 0-16,21 0 0,1 0 16,-1 0-16,0 0 0,1 0 0,-1 0 15,0 0-15,1 0 0,-22 0 16,21 0-16,-21 0 0,1 0 0,-1 0 16,0 0-16,0 0 0,0 0 15,-42 0 16,0 21-31,0 1 0,-22-1 16,22 0-16,0 0 0,0 0 0,0 0 16,-22 1-16,22 20 0,0-21 0,-21 21 15,21-20-15,-1-1 0,-20 21 16,21-21-16,0 0 0,0 1 0,-1-1 16,1 0-16,0 0 0,21 0 15,-21-21-15,21 21 0,0 1 16,0-1 15,0-42 16,21 21-31,0-22-16,22 1 0,-22 21 15,0-21-15,21 0 0,1 0 0,-22-22 16,21 22-16,0 0 0,-20-21 15,20 21-15,-21-22 0,0 1 0,0 21 16,1-22-16,-1 22 0,0 0 0,-21 0 16,-21 42 15,0 0-31,-1 0 0,1 1 0,0-1 16,0 0-16,0-21 0,0 21 15,-1 0-15,1 0 0,0 1 0,0-22 16,21 21-16,-21-21 15,21 21-15,-21-21 0,42-21 79,0 21-79,-21-21 15,21 21-15,0-22 0,-21 1 16,21 21-16,1-21 0,-22 0 15,0 0-15,21 21 0,0 0 16,-21-21-16,0 42 47,0 0-31,0 0-16,-21 0 15,0 0-15,-1 1 0,22-1 16,-21-21-16,0 21 0,21 0 15,21-21 17</inkml:trace>
  <inkml:trace contextRef="#ctx0" brushRef="#br1" timeOffset="164432.13">3598 12298 0,'0'0'0,"0"-21"0,0 0 16,0-1-16,0 1 0,0 0 15,0 0-15,0 0 16,-21 21-16,0 21 16,21 0-16,0 0 0,-21 0 15,21 22-15,-21-1 0,21 0 16,0 22-16,0-22 0,0 22 0,0-22 15,0 22-15,0-1 0,-22 1 0,22-1 16,-21-21-16,21 22 0,-21-22 16,21 1-16,0-1 0,0-21 0,0 21 15,0-20-15,0-1 0,21-21 32,0 0-32,1-21 0,-22-1 15,21 1-15,0 0 0,0 0 0,0-21 16,22 20-16,-22-20 0</inkml:trace>
  <inkml:trace contextRef="#ctx0" brushRef="#br1" timeOffset="164775.93">3979 12531 0,'0'0'0,"0"-21"0,0-1 16,0 44 0,0-1-1,-21 0-15,21 0 0,0 21 0,-21-20 16,21 20-16,-21-21 0,21 21 15,0-20-15,0 20 0,0-21 16,0 21-16,0-20 0,0-1 0,0 0 16,0 0-16,21-21 0,0 0 0,0 0 15,0 0-15,1 0 0,-1 0 16,0 0-16,0-21 0,0 0 0,0 0 16,1-1-16,-22 1 0,0 0 0,21 0 15,-21 0-15,0 0 0,0-1 16,0-20-16,-21 21 0,-1 0 0,1 0 15,0-1-15,0 1 0,-21 0 0,20 21 16,1-21-16,0 21 0,-21-21 0,21 21 16,-1 0-1,22-21 17,0-1-32,22 22 0</inkml:trace>
  <inkml:trace contextRef="#ctx0" brushRef="#br1" timeOffset="165000.81">3619 12383 0,'-63'0'15,"126"0"-15,-168 0 0,62 0 0,22 0 0,-21 0 16,63 0 0,21-22-16,1 22 15,-1 0-15,0-21 0,22 21 16,-1 0-16,1-21 0,-1 0 0,-20 21 15,20 0-15,-21-21 0,1 21 16,-1 0-16,-21 0 0,0 0 0,1 0 16,-1 0-1</inkml:trace>
  <inkml:trace contextRef="#ctx0" brushRef="#br1" timeOffset="165492.51">5249 12552 0,'-21'0'0,"21"-21"15,0 0-15,0-1 0,21 1 16,0 0-16,1-21 0,-1 21 16,0-22-16,0 1 0,21 0 0,-20-1 15,-1 1-15,0 0 0,0-1 16,0 1-16,0 0 0,-21-1 0,0 22 16,0 0-16,0 0 0,0 0 15,-21 42-15,0 0 16,21 21-16,-21 1 0,0-1 0,21 21 15,0 1-15,0 21 0,-21-22 0,-1 85 16,22-63-16,0 0 16,0-1-16,0 1 0,0 0 0,0-1 15,0 22-15,-21-21 0,21 21 0,-21-22 16,0 1-16,0 21 0,21-22 0,-21-20 16,-1 21-16,22-22 0,-21-21 15,21 1-15,0-1 0,0 0 16,0-20-16,0-1 0,0-42 15,0-1 1,0 1-16,0 0 0,0-21 0,0 21 16,21-43-16,-21 22 0,22-1 0,-22-20 15,21-1-15</inkml:trace>
  <inkml:trace contextRef="#ctx0" brushRef="#br1" timeOffset="165744.72">5292 13039 0,'-43'-170'0,"107"636"16,-85-762-16,-22 63 0,22 169 0,21 22 0,0 0 0,0-1 15,0 1-15,21 0 0,0 21 16,22-22-16,-1 22 0,0 21 16,1 0-16,20 0 0,-20 0 0,20 0 15,-21 0-15,1 21 0,-1 0 0,0 1 16,-20 20-16,-1-21 0,-21 0 16,0 22-16,0-1 0,-21-21 0,-22 21 15,22-20-15,-21 20 0,-1-21 0,1 0 16,0 0-16,-1 1 0,1-1 0,0 0 15,21-21-15,-1 0 0,1 21 16,21-42 0,21 0-16,1 21 15,20-21-15,0-1 0</inkml:trace>
  <inkml:trace contextRef="#ctx0" brushRef="#br1" timeOffset="166064.54">6075 12594 0,'21'0'0,"-42"0"0,42-21 16,0 21 0,-21-21-16,21 0 15,0 0-15,-21-1 16,22 22-16,-22-21 0,0 0 16,-22 21-1,1 0-15,0 0 16,0 0-16,0 21 0,0 0 15,-1 1-15,1-1 0,21 0 16,0 21-16,-21-21 0,21 1 0,0 20 16,-21-21-16,21 21 0,0-20 0,0 20 15,0-21-15,0 0 0,21 0 0,-21 1 16,21-22-16,0 21 0,1-21 16,-1 0-16,0 0 0,0 0 0,0 0 15,0 0-15,1-21 0,-1-1 0,21 22 16,-21-21-16,0 0 0,1 0 0,-1-21 15</inkml:trace>
  <inkml:trace contextRef="#ctx0" brushRef="#br1" timeOffset="166381.35">6456 12531 0,'0'84'0,"0"-168"0,0 63 0,0-1 0,0 1 0,21 21 32,0 0-32,-21 21 0,21 1 15,0-22-15,1 21 0,-1 0 0,-21 0 16,21 21-16,0-20 0,0-1 15,0 0-15,1 0 0,-22 21 0,0-20 16,0-1-16,0 0 0,0 0 0,0 0 16,0 0-16,0 1 0,-22-22 15,22-22 17,0 1-32,0 0 0,0 0 15,0-21-15,0 20 0,0-20 0,22 21 16,-22-21-16,21-1 0,0 22 0,0-21 15,-21 21-15,21-22 0,0 22 16,1 0-16,-1 0 0,0 21 16,0 0-16,0 0 0,0 0 15,1 0-15,-1 21 16,0-21-16</inkml:trace>
  <inkml:trace contextRef="#ctx0" brushRef="#br1" timeOffset="167255.91">7472 12446 0,'0'0'0,"0"-21"0,21 0 0,-21 0 0,21-1 15,-21 1-15,0-21 0,0 0 0,0 20 16,0-20-16,0-21 0,0 20 16,0 1-16,0 0 0,0-1 0,0 1 15,0 21-15,0 0 0,0-1 0,-21 22 16,0 22-1,0 20-15,21-21 0,-22 21 0,1 22 16,0-1-16,21-20 0,-21 20 16,0 1-16,0 20 0,-1-20 15,1-1-15,-21 22 0,21-21 0,0 20 16,-1 1-16,1 0 0,0-22 0,0 22 16,0-1-16,0-20 0,-1-1 0,1 22 15,0-21-15,0-1 0,21 1 16,0-1-16,0 1 0,0-22 0,0 0 15,0 1-15,0-1 0,0-21 0,0 0 16,21-21-16,0 0 0,0 0 16,22 0-16,-22-21 0,21 0 0,-21-21 15,22 20-15,-22-20 0,0 0 0,21-1 16,-20 1-16,-22 0 0,21-1 16,-21 1-16,0 0 0,0-22 15,0 22-15,0 0 0,-21-1 0,-1-20 16,1 20-16,-21 1 0,0 0 0,-1 21 15,1-22-15,21 1 0,-22 21 0,1 0 16,21-1-16,0 1 0,0 0 16,21 0-16,0 0 0,21 21 15,0-21-15,0-1 0,21 22 0,1-21 16,-1 0-16,0 0 0,1 0 0,20 0 16,-20 21-16,20-22 0,-21 1 15,1 0-15,-1 0 0,0 0 0,1 0 16,-22 21-16,0-22 0,0 1 15,-42 21 1,0 0 0,0 21-16,0-21 0,-1 22 15,1-1-15,21 0 0,0 0 0,-21 0 16,21 0-16,0 1 0,0-1 16,0 0-16,0 0 0,21 0 0,0 0 15,-21 1-15,22-22 0,20 21 0,-21-21 16,0 0-16,0 0 0,1 0 0,20 0 15,-21 0-15,0-21 0,0 21 16,1-22-16,-1 1 0,0 0 16,0 0-16,0 0 0,-21 0 0,0-1 15,0 1-15,0 0 0,0 0 0,0 0 16,-21 0-16,0-22 0,21 22 0,-42 21 16,20-21-16,1 21 0,0 0 0,-21 0 15,21 0-15,-1 0 0,1 0 16,0 21-16,0-21 0,0 21 0,0 0 15,21 1-15,0-1 0,0 0 16,21 0-16,0-21 0,0 0 16,21 0-16,-20 0 0,20 0 0,-21 0 15,21 0-15,1 0 0,-1 0 16,-21 0-16</inkml:trace>
  <inkml:trace contextRef="#ctx0" brushRef="#br1" timeOffset="168156.43">8022 12531 0,'0'-43'15,"0"-62"16,0 253-31,0-318 0,21 149 0,0 21 16,1 0-16,-1 0 16,0 0-16,-21 21 0,21 1 0,0-1 15,-21 21-15,0-21 0,0 0 0,21 22 16,-21-22-16,0 21 0,0-21 0,0 22 16,0-22-16,0 21 0,0-21 15,0 1-15,0-1 0,-21 0 16,21 0-16,0-42 31,0 0-31,0-22 0,0 22 16,0 0-16,21 0 0,1-21 15,-22 20-15,21-20 0,-21 21 0,21-21 16,0 20-16,-21 1 0,0 0 0,21 0 16,-21 0-16,21 21 0,1 0 0,-1 0 15,0 0 1,-21 21-1,21-21-15,0 21 0,0-21 0,-21 21 16,22-21-16,-1 0 0,-21 21 16,21-21-16,0 0 0,0 0 15,-42 0 48,21 22-63,-21-1 15,21 0-15,0 0 0,0 0 16,0 0-16,0 1 0,0-1 0,-21 0 16,21 0-16,0 0 0,0 0 15,0 1-15,0-1 16,0-42 15,0-1-31,0 1 16,0 0-16,21 0 0,-21 0 0,21 0 15,0-1-15,-21-20 0,21 21 16,1 0-16,-22 0 0,21 21 0,0-22 16,0 1-16,0 21 0,0 0 0,1 0 15,-1 0-15,-21 21 16,21 1-16,-21-1 0,21-21 0,-21 21 16,0 0-16,21 0 0,-21 0 15,0 1-15,0-1 0,0 0 16,0 0-16,0 0 0,0 0 15,-21-21 1,0 0 0,21-21-16,0 0 0,0 0 15,0 0-15,0 0 0,21-1 16,0 1-16,0 0 0,1 0 0,20 0 16,-21 0-16,21-22 0,1 22 0,-1 0 15,0 21-15,1 0 0,-1 0 0,0 0 16,-20 0-16,20 0 0,-21 0 0,0 21 15,-21 0-15,0 0 16,0 1-16,0-1 0,0 21 16,0-21-16,-21 0 0,21 1 0,-21-1 15,0 0-15,0 0 0,21 0 0,-22 0 16,22-42 0,0 0-16,22 0 15</inkml:trace>
  <inkml:trace contextRef="#ctx0" brushRef="#br1" timeOffset="168843.98">10393 12531 0,'0'0'0,"21"0"0,0 0 16,0 0-16,0 0 15,1 0-15,-1-21 0,0-1 0,0 1 0,0 0 16,22 0-16,-22 0 0,21-22 15,0 22-15,-20-21 0,20 0 0,-21-1 16,0 1-16,0 0 0,-21-1 16,0 22-16,0-21 0,0-1 0,-21 22 15,0 0-15,0 0 0,-21 21 0,20 0 16,-20 0-16,21 21 0,-21 0 0,20 0 16,1 1-16,0 20 0,21 0 0,0 1 15,0-1-15,0 0 0,21 1 0,0-1 16,1-21-16,20 21 0,-21 1 15,21-22-15,1 21 0,-1-21 0,0 1 16,1 20-16,-1-21 0,-21 0 16,-21 0-16,0 1 0,0-1 0,0 0 15,-42 0-15,0-21 0,-1 0 16,1 21-16,-22-21 0,22 0 0,-21 0 16,-1 0-16,1-21 0,20 0 0,-20 0 15,20 0-15,1-1 0,0 1 16,-1-21-16,1 21 0,21-22 0,0 1 15,21 0-15,0-1 0,0 1 0,0 0 16,0-1-16,0 22 0,21 0 0,0 0 16,0 21-16,0 0 0,1 21 0,20 0 15,-21 0-15,0 22 0,22-22 16,-22 21-16,0 1 0,0-1 0,0 0 16,0-21-16,-21 22 0,22-1 15,-22-21-15,21 22 0,0-22 0,0 21 16,-21-21-16,21-21 0,0 21 0,1-21 15,-1 22-15,0-22 0,0 0 0,21 0 16,-20-22-16,20 1 0,0 0 16</inkml:trace>
  <inkml:trace contextRef="#ctx0" brushRef="#br1" timeOffset="169867.68">11366 12319 0,'0'0'0,"0"-21"0,0 0 0,0-22 16,0 22-16,-21 0 0,0 0 0,0 21 15,0 0-15,0 0 0,-1 0 0,-20 0 16,21 0-16,-21 21 0,20 0 0,-20 0 16,0 22-16,21-22 0,-22 21 15,22-21-15,-21 22 0,21-1 0,-1-21 16,1 22-16,21-22 0,0 0 0,0 21 16,0-21-16,0 1 0,0-1 15,21-21-15,1 0 0,20 0 0,-21 0 16,21 0-16,-20-21 0,20-1 0,0 22 15,-21-21-15,22 0 0,-22 0 16,21 0-16,-21 0 0,22-22 16,-22 22-16,0-21 0,0 21 0,-21-22 15,0 22-15,0-21 0,0 21 0,0-1 16,0 1-16,0 0 0,-21 21 16,0 21-16,21 0 15,-21 1-15,21 20 0,-21-21 16,-1 21-16,22-20 0,0 20 0,0-21 15,0 21-15,0-20 0,0-1 0,0 0 16,22 0-16,-1 0 0,21-21 0,-21 0 16,0 21-16,22-21 0,-22 0 0,0 0 15,21 0-15,-20-21 0,20 21 16,-21-21-16,21 0 0,-20 0 0,20 0 16,-21-1-16,0 1 0,0 0 15,1-21-15,-22 21 0,21-1 0,-21-20 16,0 21-16,0-21 0,0 20 0,0 1 15,0 0-15,0 0 0,-21 21 16,-1 0-16,22 21 16,0 0-16,-21 0 0,21 1 0,0 20 15,0-21-15,0 0 0,0 22 0,0-22 16,0 21-16,0-21 0,0 0 16,0 1-16,0-1 0,0 0 0,0 0 15,0 0-15,0-42 31,0 0-15,0 0-16,0 0 0,0-1 16,0-20-16,0 21 0,0-21 0,21-1 15,1 22-15,-1-21 0,0-1 0,0 1 16,0 0-16,0 21 0,22-1 16,-1 1-16,-21 0 0,22 21 0,-1 0 15,-21 0-15,21 0 0,1 21 0,-22 0 16,0 1-16,0-1 0,0 21 0,1-21 15,-1 0-15,0 22 0,-21-22 16,0 21-16,0-21 0,0 22 0,0-22 16,0 0-16,0 0 0,0 0 15,0 1-15,-21-1 16,0-21 0,21-21-16,-22-1 0,22 1 15,0 0-15,0 0 0,22-21 16,-1 20-16,0-20 0,0 21 0,0-21 15,22-1-15,-22 1 0,21 21 0,-21-22 16,22 22-16,-22 0 16,21 21-16,-21 0 0,0 0 0,22 0 0,-22 21 15,0 0-15,-21 1 16,21-1-16,-21 21 0,0-21 0,0 0 16,0 22-16,0-22 0,0 21 0,0-21 15,-21 1-15,21-1 0,0 0 0,-21 0 16,21 0-16,0 0 0,21-21 31,0 0-15,0 0-16,-21-21 0,22 21 0,-1-21 15,0 0-15,21 0 0</inkml:trace>
  <inkml:trace contextRef="#ctx0" brushRef="#br1" timeOffset="170196.49">12996 12277 0,'0'-21'16,"0"-1"-1,21 22 1,1 0-16,-1 0 0,0 0 16,0-21-16,0 0 0,22 21 0,-22 0 15,21-21-15,-21 0 0,22 21 0,-22-21 16,0-1-16,0 22 0,-21-21 0,0 0 16,0 0-16,0 0 0,-21 0 15,-21 21-15,20 0 16,-20 0-16,21 21 0,-21 0 0,-1 0 15,1 0-15,21 22 0,-22-22 0,22 21 16,0 0-16,0-20 0,21 20 16,0-21-16,0 21 0,0-20 0,0-1 15,0 0-15,42 0 0,-21-21 0,1 21 16,20-21-16,0 0 0,1 0 0,-22 0 16,21 0-16,0 0 0,1 0 0,-1-21 15,0 21-15,-20-21 0,-1 0 16,21 0-16,-21 21 0,-21-22 0,21 1 15,-21 0-15,0 0 0</inkml:trace>
  <inkml:trace contextRef="#ctx0" brushRef="#br1" timeOffset="170964.49">8064 13674 0,'0'0'0,"0"-21"0,0-1 16,-21 22-1,0 22 1,0-1-16,0 0 0,0 21 0,-1 1 15,22-22-15,-21 21 0,0 0 0,0 1 16,21-1-16,0 0 0,0-20 0,0 20 16,0-21-16,0 0 0,0 0 15,21 1-15,0-1 0,22-21 0,-22 0 16,21 0-16,0 0 0,1 0 16,-1-21-16,0-1 0,1 1 0,-1 0 15,-21 0-15,22 0 0,-22-22 0,0 22 16,0 0-16,-21-21 0,0-1 15,0 22-15,0-21 0,-21 0 0,-21 20 16,20-20-16,-20 0 0,0 21 0,-1-1 16,-20 1-16,21 21 0,-1 0 15,-20 0-15,20 0 0,22 21 0,-21 1 16,21-1-16,0 0 0,-1 0 0,22 21 16,0-20-16,0-1 0,0 21 0,0-21 15,22 0-15,-1 1 0,0-1 16,21-21-16,-21 0 0,22 0 15,20 0-15,-20 0 0,-1 0 0,21 0 16,-20-21-16,-1-1 0,0 1 0</inkml:trace>
  <inkml:trace contextRef="#ctx0" brushRef="#br1" timeOffset="171236.43">8657 13547 0,'0'-21'16,"0"-22"-16,-63 234 0,126-318 0,-63 42 0,0 64 0,-21 21 15,0 0-15,0 0 0,-1 21 16,1 21-16,0-20 0,0 20 0,21 0 15,-21 22-15,0-1 0,21 1 0,0-1 16,0 1-16,0-1 0,0 1 16,0 20-16,0 1 0,0 21 0,0-21 15,0 20-15,-22 1 0,22-21 16,-21 21-16,0 0 0,0-22 0,0 1 16,21 21-16,-21-43 0,-1 22 0,22-22 15,0-20-15,0-1 0,0-21 0,0 22 16,0-65-1,22 1-15,-1-21 16,-21 0-16,21-1 0,0 1 0,0-22 16,-21 1-16,21-1 0,-21 1 15,22-1-15</inkml:trace>
  <inkml:trace contextRef="#ctx0" brushRef="#br1" timeOffset="171492.42">8445 14499 0,'-84'-296'15,"190"656"-15,-128-424 0,-62-274 0,84 274 0,-21 1 16,21 20-16,0-20 0,0 20 0,21 1 15,0 0-15,0-1 0,21 22 0,-20 0 16,20 0-16,0 0 0,1 21 16,20 0-16,-21 0 0,-20 21 0,20 0 15,-21 0-15,0 0 0,-21 1 0,0-1 16,0 21-16,-21-21 0,0 0 0,-21 22 16,20-22-16,-20 0 0,0 0 15,-1 0-15,22 1 0,-21-1 0,21 0 16,0-21-16,-1 0 0,1 21 15,42-21 1,1 0-16,-1-21 16,0 0-16,21 21 0,-21-21 15,22-1-15,-1 1 0</inkml:trace>
  <inkml:trace contextRef="#ctx0" brushRef="#br1" timeOffset="171752.27">8932 13864 0,'21'0'0,"-126"43"0,189-86 0,-41 22 0,-22 0 16,-21 0-16,21 21 0,-21-21 15,21 21-15,-21-22 0,21 22 16,-21-21-16,-21 21 31,0 0-31,0 0 0,0 21 0,-1-21 16,1 22-16,0-1 0,0-21 0,0 21 16,0 0-16,-1 0 0,22 0 15,0 1-15,22-1 16,-1-21-16,0 21 15,0-21-15,0 0 0,0 0 0,1 0 16,-1 0-16,21 0 0,-21 0 16,0 0-16,1 0 0,-1 0 15,-21-21-15,21 21 16</inkml:trace>
  <inkml:trace contextRef="#ctx0" brushRef="#br1" timeOffset="172948.59">9292 13737 0,'0'0'0,"0"-21"16,0 0-16,0 0 15,0 0-15,0-1 0,0 1 16,21 21-16,0 0 0,1 0 16,-1 0-16,0 0 0,0 0 15,0 21-15,0 1 0,1 20 16,-1-21-16,0 0 0,0 22 0,0-22 16,0 21-16,1-21 0,-22 22 0,21-22 15,-21 0-15,0 0 0,0 0 16,0 0-16,0 1 0,-21-1 0,-1-21 15,1 0-15,0 0 16,0-21-16,21-1 16,0 1-16,0 0 15,0 0-15,0-21 0,0 20 0,0-20 16,0 21-16,0-21 0,0-1 0,21 1 16,0 21-16,-21-22 0,21 22 15,1 0-15,-22 0 0,21 21 0,0 0 16,0 0-16,0 0 15,0 21-15,1 0 0,-1 0 16,-21 1-16,21-1 0,-21 21 0,21-21 16,0 0-16,-21 1 0,21-1 0,1 0 15,-1 0-15,0 0 0,0-21 16,21 21-16,-20-21 0,20 0 0,-21 0 16,0 0-16,22 0 0,-22 0 0,0 0 15,0 0-15,0-21 0,-21 0 0,21 0 16,1 0-16,-22 0 15,0-1-15,0 1 0,0 0 16,0 0-16,0-21 0,0 20 0,-22 1 16,1 0-16,0 0 0,0 21 0,0 0 15,-22 0-15,22 0 16,0 0-16,0 21 0,0 0 0,0 22 16,-22-22-16,22 21 0,0-21 0,0 22 15,0-1-15,21-21 0,0 21 0,0-20 16,0-1-16,0 21 0,0-21 15,21 0-15,0-21 0,0 0 16,0 0-16,0 0 0,1 0 0,20 0 16,-21 0-16,0-21 0,0 0 0,1 0 15,-1 0-15,0 21 16,0-21-16,-21-22 0,0 22 0,21 0 16,-21 0-16,21-22 0,-21 22 0,0 0 15,0-21-15,0 21 0,0-1 16,0 44-1,-21-1 1,21 0-16,0 21 0,0-21 0,0 1 16,0 20-16,0-21 0,0 0 0,0 0 15,0 1-15,0-1 0,0 0 16,21 0-16,1 0 0,-1-21 0,0 0 16,0 0-16,21 0 0,-20 0 15,-1 0-15,21 0 0,-21 0 16,0-21-16,22 0 0,-22 21 0,0-21 15,21 0-15,-20-1 0</inkml:trace>
  <inkml:trace contextRef="#ctx0" brushRef="#br1" timeOffset="174087.92">10774 13483 0,'0'-42'16,"0"0"-16,0 338 0,0-508 0,0 85 0,0 106 0,0 0 0,0 0 16,0 0-16,-21 21 15,21 21-15,0 0 16,-22 0-16,22 0 0,0 0 0,-21 22 15,21-1-15,0 0 0,0 1 0,0-1 16,0 0-16,0 1 0,0 20 16,0-20-16,0-1 0,0-21 15,0 21-15,0-20 0,0 20 0,0-21 16,21 0-16,1 0 0,-1-21 16,0 0-16,0 0 0,0 0 0,0 0 15,1 0-15,20-21 0,-21 21 16,0-21-16,0 0 0,1 0 0,-1 0 15,0-1-15,0 1 0,-21-21 0,0 21 16,21-22-16,-21 22 0,0 0 0,0 0 16,0 0-16,0 0 0,0 42 31,0 0-31,-21 0 16,21 0-16,0 0 0,0 1 0,0 20 15,0-21-15,0 0 0,0 0 0,0 1 16,0-1-16,0 0 15,21-21-15,0 0 0,1 0 16,-1 0-16,0 0 0,0 0 0,0 0 16,0 0-16,1 0 0,-1-21 0,0 0 15,0 21-15,0-22 0,0 1 16,1 0-16,-22 0 0,0 0 0,21 0 16,-21-1-16,0 1 0,0 0 15,21 0-15,-21 0 0,0 42 31,-21 0-31,21 0 16,-21 0-16,21 1 0,-22-1 0,22 0 16,0 0-16,0 0 0,0 0 15,0 1-15,0-1 0,22-21 16,-1 0 0,0 0-16,0 0 0,0 0 0,0 0 15,1 0-15,-1 0 0,0 0 16,-21-21-16,0-1 0,0 1 15,0 0-15,0 0 0,0 0 16,0 0-16,-21-1 0,0 1 16,-1 21-16,1-21 0,0 0 15,0 0-15,21 0 16,-21 21-16,21-22 16,21 22-16,0 0 15,0 0-15,0 0 0,1 0 0,-1 0 16,0 0-16,0 0 0,0 0 0,0 0 15,1 0-15,20 0 0,-21 22 0,0-22 16,0 21-16,1 0 0,-1-21 0,0 21 16,-21 0-16,0 0 15,0 1-15,21-1 0,-21 0 0,0 0 16,0 0-16,0 0 0,0 1 0,0-1 16,0 0-16,0 0 15,-21 0-15,0-21 16,0 0 15,21-21-15,0 0-16,0 0 15,0 0-15,0-1 0,0-20 0,21 21 16,0-21-16,-21 20 0,42-20 16,-21 0-16,1-1 0,-1 22 15,21 0-15,-21 0 0,22 0 0,-22 0 16,21 21-16,-21 0 0,22 0 0,-22 21 15,0 0-15,-21 0 0,0 21 16,21-20-16,-21-1 0,0 21 0,0 0 16,0-20-16,0-1 0,-21 21 0,0-21 15,21 0-15,0 22 0,-21-43 0,-1 21 16,22 0-16,-21 0 0,21-42 47,0 0-32,0 0-15,0 0 0,0-22 16,0 22-16,-21 0 0</inkml:trace>
  <inkml:trace contextRef="#ctx0" brushRef="#br1" timeOffset="174283.59">11747 13293 0,'0'0'0,"-21"0"0,0 0 0,0 0 15,0 0-15,0 0 0,-1 0 0</inkml:trace>
  <inkml:trace contextRef="#ctx0" brushRef="#br1" timeOffset="174536.64">10499 13526 0,'-43'21'0,"86"-42"0,-107 42 0,43-21 16,42 0-1,0 0-15,0 0 0,22 0 0,-1 0 16,0 0-16,1-21 0,20 21 15,1 0-15,-22 0 0,22-22 16,-1 22-16,-21 0 0,22 0 0,-43 0 16,21 0-16,-20 0 0,-1 0 0,-42 0 31,-1 0-15,1 0-16,0 0 0,21-21 0,-21 21 15</inkml:trace>
  <inkml:trace contextRef="#ctx0" brushRef="#br1" timeOffset="176480.08">16870 12615 0,'0'22'31,"-21"-22"47,21-22-62,0 1-1,0 0 1,0 0-16,0 0 16,0 0-1,0-1 1,21 22 0,-21-21-1,21 21-15,0 0 16,0 0-16,0 0 0,1 21 15,-1-21-15,0 22 0,-21-1 16,21 0-16,0 0 0,0 0 16,-21 22-16,0-22 0,22 21 15,-22-21-15,0 22 0,0-22 0,0 21 16,0-21-16,0 0 0,0 22 0,-22-22 16,22 0-16,-21 0 0,0 0 0,0 1 15,21-1-15,-21 0 0,0-21 16,21 21-16,-22-21 15,22-21 1,0 0-16,0 0 0,0-1 16,0 1-16,0 0 0,0 0 0,22-21 15,-22 20-15,0-20 16,21 0-16,0-1 0,0 22 0,0-21 0,0 0 16,1 20-16,-1-20 0,21 21 15,-21 0-15,22 0 0,-1-1 0,-21 22 16,21 0-16,1 0 0,-22 0 15,21 0-15,-21 0 0,22 22 0,-22-1 16,0 0-16,0 0 0,0 0 0,-21 22 16,0-22-16,0 21 0,0 0 0,0-20 15,0 20-15,0 0 0,-21-21 0,0 22 16,0-22-16,0 0 0,0 21 16,21-20-16,-22-1 0,1 0 15,21 0 1,0-42 15,0 0-15,0 0-16,0-1 0</inkml:trace>
  <inkml:trace contextRef="#ctx0" brushRef="#br1" timeOffset="178880.36">17907 12785 0,'0'0'0,"-21"0"0,21 21 31,-21-21-15,42 0 46,0 0-46,0 0-16,0-21 0,0 0 15,1 21-15,-1-22 0,0 1 0,0 0 16,0 0-16,-21 0 16,0 0-16,0-1 15,0 1-15,-21 21 16,0 0-16,0 0 0,0 0 15,-1 0-15,1 0 0,0 21 0,21 1 16,-21-1-16,0 0 0,0 21 16,-1-21-16,1 1 0,0 20 0,0-21 15,21 21-15,-21-20 0,21 20 16,-21-21-16,21 0 0,0 0 0,0 1 16,0-1-16,0 0 0,21-21 15,0 0-15,0 0 0,21 0 16,-20 0-16,-1 0 0,0 0 15,0 0-15,21 0 0,-20 0 0,-1-21 16,0 0-16,21-1 0,-21 22 0,1-21 16,-1 0-16,21 0 0,-21 0 15,0 0-15,1-1 0,-1 1 0,0 0 16,0-21-16,-21 21 0,21-1 0,0 1 16,-21 0-16,0 0 15,0 42 16,0 0-31,-21 0 0,21 1 0,-21-1 16,0 0-16,21 0 0,0 21 0,-21-20 16,0-1-16,21 21 0,-22-21 0,22 0 15,0 1-15,0-1 0,0 0 16,0 0-16,22-21 16,-1 0-16,0 0 0,0 0 15,0 0-15,0-21 0,1 0 0,-1 0 16,0 21-16,0-22 0,0 1 0,22 0 15,-22 0-15,0 0 0,0-22 16,-21 22-16,21 0 0,0 0 16,-21 0-16,0 0 0,0 42 31,0 0-31,0 0 16,0 0-16,0 22 15,-21-22-15,21 0 0,0 0 0,0 0 16,0 0-16,0 1 0,21-1 15,1 0-15,-1-21 0,21 0 0,-21 0 16,22 0-16,-1 0 16,0 0-16,1 0 0,-22 0 0,21 0 0,0-21 15,-20 0-15,20-1 0,-21 1 0,0 0 16,0-21-16,-21 21 0,0-22 16,0 22-16,0-21 0,0-1 0,0 22 15,-21-21-15,21 0 0,-21 20 16,0 1-16,0 0 0,0 0 0,-1 0 15,-20 21-15,21 0 0,0 0 0,0 0 16,-1 0-16,1 0 0,0 0 0,0 0 16,21 21-16,-21-21 0,21 21 0,0 0 15,21-21 1</inkml:trace>
  <inkml:trace contextRef="#ctx0" brushRef="#br1" timeOffset="180464.14">20405 12615 0,'0'0'0,"0"22"16,21-22 15,0 0-31,0 0 0,0 0 0,0-22 15,1 22-15,-1-21 0,21 0 0,-21 21 16,0-21-16,22 0 0,-22 0 0,0-1 16,21 1-16,-20 0 0,-1-21 15,0 21-15,0-1 0,-21-20 0,0 21 16,0-21-16,0 20 0,0 1 0,0-21 16,0 21-16,-21 42 15,0 0 1,0 21-16,-1 1 0,22-1 15,-21 0-15,0 22 0,21-22 0,0 22 16,-21-1-16,21 1 0,-21-1 0,21 1 16,0-1-16,0 1 0,0-1 0,0-20 15,0-1-15,0 0 0,0 1 16,0-1-16,0-21 0,0 21 0,0-20 16,-21-1-16,21 0 0,-22-21 15,1 0-15,0 0 0,0 0 16,-21 0-16,20-21 0,-20 0 0,0-1 15,21 1-15,-22 0 0,22 0 0,-21-21 16,-1 20-16,22-20 0,-21 0 16,21-1-16,0 22 0,-1-21 0,1 21 15,0-22-15,0 43 0,21-21 0,-21 21 16,21 21-16,0 22 16,0-22-16,0 0 0,0 21 15,21 1-15,0-22 0,0 21 0,0-21 16,1 22-16,-1-22 0,0 21 0,21-21 15,-21 1-15,22-1 0,-22 0 0,21-21 16,1 21-16,-1-21 0,21 0 16,-20 0-16,-1 0 0,22 0 15,-22 0-15,0-21 0,1 0 0,-1 21 16,0-21-16,1-1 0,-22 1 0,21 0 16,-21-21-16,0 21 0,-21-1 0,0-20 15,22 21-15,-22-21 0,0 20 0,21 1 16,-21 0-16,0 42 31,0 0-31,0 1 16,-21-1-16,-1 0 0,22 21 0,0-21 0,-21 1 15,21-1-15,-21 0 0,0 0 16,21 0-16,0 0 0,0 1 16,0-44 15,21 22-31,0-21 15,-21 0-15,21 0 0,1 0 16,-22 0-16,21-22 0,-21 22 0,21 0 16,-21 0-16,21-22 0,0 22 0,-21 0 15,21 21-15,1 0 16,-22 21-16,0 0 16,0 1-16,0-1 0,0 0 15,0 0-15,0 21 0,0-20 0,0-1 16,0 0-16,0 0 0,0 0 15,0 0-15,0 1 0,21-22 16,0 0-16,0 0 0,0 0 16,0 0-16,1 0 15,-1-22-15,0 1 0,0 21 0,0-21 16,0 0-16,1 0 0,-1 0 0,0-22 16,0 22-16,-21 0 0,21 0 0,-21 0 15,21-1-15,-21 1 0,0 0 0,0 0 16,0 42-1,0 0-15,0 0 16,0 1-16,0-1 0,0 0 0,0 0 16,-21 0-16,21 22 0,0-22 15,0 0-15,0 0 0,0 0 0,21 0 16,1 1-16,-1-22 16,0 0-16,0 0 0,21 0 0,-20 0 15,20 0-15,0 0 0,-21 0 0,22-22 16,-1 22-16,-21-21 0,22 0 0,-22 0 15,0 0-15,0 0 0,0-1 16,0-20-16,1 21 0,-22 0 0,0-22 16,0 22-16,0 0 0,0 0 0,0 0 15,0 0-15,0-1 0,-22 44 16,22-1-16,0 0 16,-21 0-16,21 21 15,-21-20-15,0 20 0,21 0 0,-21 1 16,0 20-16,-1-21 0,22 22 0,-21-1 15,0 22-15,0 0 0,0-22 0,0 22 16,-1 0-16,22-1 0,-42 1 0,21-22 16,0 22-16,0-21 0,-1 20 15,1-20-15,0-1 0,0 1 0,21-22 16,-21 0-16,21 1 0,-21-22 0,21 0 16,0-42-1,0 0-15,21 0 16,0-1-16,0-20 0,0 0 0,0-1 15,1 1-15,-1 0 0,0-22 16,0 1-16,0-1 0,0 1 0</inkml:trace>
  <inkml:trace contextRef="#ctx0" brushRef="#br1" timeOffset="180707.76">21823 13568 0,'-21'-318'32,"21"255"-32,21 444 0,-42-804 0,21 359 0,0 22 15,21-1-15,21 1 0,-21 21 0,22 0 16,-1 0-16,0 21 0,1 0 0,-1 0 15,0 21-15,1 0 0,-1 0 16,-21 21-16,0-20 0,0 20 0,-21 0 16,0-21-16,0 22 0,-21-1 15,0-21-15,0 22 0,-21-22 0,20 0 16,-20 0-16,0 0 0,-1 0 0,1 1 16,0-22-16,-1 21 0,22-21 0,-21 0 15,21 0-15,21-21 16,0-1-1,42 1-15,-21 0 0,0-21 0,22 21 16,-1-1-16</inkml:trace>
  <inkml:trace contextRef="#ctx0" brushRef="#br1" timeOffset="180952.64">22627 12425 0,'0'0'0,"0"-21"0,0 0 15,0-1-15,0 1 0,-21 42 31,0 1-31,0 20 0,-1-21 0,1 21 16,0 1-16,0 20 0,0-20 0,0-1 16,-1 21-16,1 1 0,0-22 0,0 22 15,0-22-15,21 0 0,-21 1 0,21-1 16,-22 0-16,22-20 0,0-1 16,0 0-16,0 0 0,0 0 0,0 0 15,22-21-15,-1 0 0,0 0 16,0 0-16,0 0 0,0 0 0,1-21 15,-1 0-15,21 0 0,-21 0 0,0 0 16</inkml:trace>
  <inkml:trace contextRef="#ctx0" brushRef="#br1" timeOffset="184044.07">22627 13018 0,'0'63'0,"0"-126"16,-21 63-16,0 0 16,42 0 15,0 0-31,0 0 0,0 0 15,1 0-15,-1-22 0,0 22 0,0 0 16,0-21-16,0 0 0,1 21 16,-22-21-16,0 0 0,0 0 15,0-1 1,-22 22-16,1 0 0,0 0 16,-21 0-16,21 22 0,-1-22 0,-20 21 15,21 0-15,-21 0 0,20 21 0,1-20 16,0-1-16,21 0 0,0 0 0,0 21 15,0-20-15,0-1 0,0 0 16,0 0-16,21 0 0,0-21 16,22 0-16,-22 0 0,21 0 15,-21 0-15,22 0 0,-1 0 0,0 0 16,1-21-16,-22 0 0,21 21 0,1-21 16,-1 0-16,-21-1 0,0 1 15,22 0-15,-22 0 0,-21 0 0,21 0 16,-21-1-16,21 1 0,-21 0 0,0 42 31,-21 0-31,0 1 16,0-1-16,-1 21 0,1-21 15,21 0-15,-21 1 0,21-1 0,-21 0 16,21 0-16,0 0 0,0 0 0,0 1 16,0-44 30,21 1-46,-21 0 16,21 0-16,-21 0 0,21 0 0,-21-1 16,22-20-16,-1 21 0,-21 0 0,21 0 15,-21-1-15,21 1 0,0 21 32,-21 21-17,0 1-15,0-1 0,0 0 0,0 0 16,0 0-16,0 0 0,0 1 15,0-1-15,0 0 0,0 0 16,21 0-16,1-21 16,-1 0-16,0 0 15,0 0-15,0 0 0,0-21 16,1 0-16,-22 0 0,21 21 16,0-21-16,0-1 0,-21 1 0,21-21 15,-21 21-15,21 0 0,-21-1 0,0 1 16,0 0-16,22 0 0,-22 0 0,0 0 15,0 42 1,0 0 0,0 0-16,0 0 0,-22 0 15,22 1-15,0-1 0,0 0 0,0 0 16,0 0-16,0 0 0,0 1 16,0-1-16,0 0 0,22 0 15,-1-21-15,0 0 0,0 21 0,0-21 16,22 0-16,-22 0 0,0 0 15,21 0-15,-21 0 0,22-21 0,-22 21 16,21-21-16,-21 0 0,1 21 0,-1-21 16,-21-1-16,0 1 0,21 0 0,-21 0 15,0 0-15,0-22 0,0 22 16,0 0-16,0 0 0,-21 0 0,0 21 16,-1 0-16,1 0 0,0 0 15,0 0-15,0 21 0,0 0 16,-1 0-16,22 0 0,-21 1 15,21 20-15,0-21 0,0 0 16,0 0-16,0 1 0,0-1 0,0 0 16,21 0-16,1 0 0,-1-21 15,0 0-15,0 0 0,21 0 0,-20 0 16,-1 0-16,21 0 0,-21 0 0,0-21 16,1 0-16,-1 21 0,0-21 15,0 0-15,0-1 0,0 1 0,-21 0 16,22 0-16,-22 0 0,21 0 0,-21-1 15,0 1-15,0 0 16,0 42 0,-21 0-16,21 1 15,-22-1-15,1 0 0,21 0 16,0 0-16,0 0 0,-21 1 16,21-1-16,21-21 31,0 0-16,1-21-15,-22-1 16,21 22-16,-21-21 0,0 0 0,21 0 16,0 0-16,-21 0 0,21-1 15,-21 1 1,0 42 0,0 1-1,0-1-15,0 0 0,0 0 16,0 0-16,0 0 0,0 1 15,0-1-15,21-21 16,1 21-16,-1-21 16,0 0-16,0 0 0,0 0 15,0 0-15,1-21 0,-1 21 0,0-21 16,0-1-16,0 22 0,0-21 0,-21-21 16,22 21-16,-1 0 0,-21-22 15,21 1-15,-21 0 0,0-1 16,0 1-16,21 0 0,-21-22 0,0 22 15,0-1-15,0 1 0,0 0 0,0-1 16,0 1-16,0 21 0,0 0 0,0 0 16,-21 21-1,21 21-15,-21 0 0,21 0 16,0 21-16,-21-20 0,21 20 0,-22 0 16,22 1-16,-21 20 0,21-21 0,0 1 15,0 20-15,0-20 0,0-1 0,0 21 16,0-41-16,0 20 0,0 0 0,21-21 15,-21 1-15,22-1 0,-1 0 16,0-21-16,0 0 0,0 0 16,22 0-16,-22 0 0,0 0 0,21 0 15,-21 0-15,22 0 0,-22-21 0,21 0 16,-21-1-16,1 1 0,-1 0 0,0-21 16,0 21-16,-21-1 0,0-20 15,0 21-15,0 0 0,0 0 0,0-1 16,0 1-16,-21 21 0,0 0 15,0 0-15,-1 0 0,1 21 0,0 1 16,0-1-16,0 0 0,21 0 16,-21 0-16,21 0 0,-22 1 0,22-1 15,0 21-15,0-21 0,0 0 16,0 1-16,0-1 16,22-21-16,-1 0 15,0 0-15,0 0 16,0-21-16,0 21 0,-21-22 15,22 1-15,-1 21 0,-21-21 0,21 0 16,-21-21-16,0 20 0,21 1 0,-21 0 16,0 0-16,0 0 0,0 42 31,0 0-15,0 0-16,-21 0 0,21 1 0,0-1 15,0 0-15,0 0 0,0 0 16,0 0-16,0 1 15,21-1-15,0-21 16,0 0-16,1 0 0,-1 0 0,0 0 16,0 0-16,0 0 0,0-21 15,1-1-15,-1 1 0,-21 0 0,21 0 16,0 0-16,-21 0 0,0-22 16,21 1-16,-21 0 0,21-1 0,1-20 15,-22 20-15,0-20 0,0 21 0,21-22 16,-21 22-16,21-1 0,-21-20 0,0 21 15,0 20-15,0-20 0,0 21 16,0 42 0,0 0-1,-21 22-15,0-22 0,21 21 0,0 0 16,-22 1-16,1-1 0,21 0 0,-21 22 16,21-1-16,0-20 0,0 20 15,0-20-15,0 20 0,0-21 0,0 1 16,0-1-16,0-21 0,0 0 0,0 1 15,21-1-15,0 0 0,1-21 0,-1 0 16,0 0-16,0 0 16,0 0-16,0-21 0,1 0 0,-1-1 15,0 1-15,0 0 0,0 0 16,0-21-16,1 20 0,-1-20 0,0 21 0,0-21 16,0-1-16,-21 22 0,0 0 15,0 42 16,0 0-31,0 0 0,-21 1 0,21-1 16,-21 21-16,21-21 0,0 0 0,0 22 16,0-22-16,0 0 0,0 0 15,0 0-15,0 1 0,0-1 16,21-21-16,0 0 16,0 0-16,1 0 0,-1 0 15,0-21-15,0-1 16,0 1-16,-21 0 0,21 0 15,1 0-15,-22 0 0,0-1 16,0 1-16,0 0 16,-22 21-1,22 21-15,-21-21 0,21 21 0,0 1 16,0-1-16,0 0 16,0 0-16,0 0 0,0 0 15,21-21 16,1 0-31,-22-21 32,0 0-32,0 0 15,0 0-15,0 0 0,0-1 0,0 1 16,0 0-16,0 0 0,0 0 0,0 0 16,0-1-16,0 1 15,0 0-15,21 21 16,0 0-16,0 0 15,0 0-15,0 21 16,-21 0 0,0 1-16,0 20 0,0-21 0,0 0 15,0 0-15,0 1 0,0-1 16,0 0-16,0 0 0,-21 0 16,21 0-16,0 1 0,0-1 15,0-42 16,0-1-15,0 1-16,0 0 0,0 0 16,21 0-16,-21 0 0,22-1 15,-1 1-15,21 0 0,-21 0 0,0 0 16,1 0-16,-1-1 0,0 22 0,0 0 16,0 0-16,0 0 15,-21 22-15,0-1 0,0 0 16,0 0-16,0 0 0,-21 0 15,0 22-15,0-22 0,0 0 0,0 0 16,21 0-16,-22 1 0,1-1 16,21 0-16,0-42 47,21 0-47,-21-1 0,22 1 15,-22 0-15,21 21 0,-21-42 0</inkml:trace>
  <inkml:trace contextRef="#ctx0" brushRef="#br1" timeOffset="184219.48">26056 12594 0,'-21'-21'15,"42"42"-15,-63-42 0,42 0 0,-21 0 16,-1 21-16,1-21 0,0-1 16,21 1 15,21 21 0</inkml:trace>
  <inkml:trace contextRef="#ctx0" brushRef="#br1" timeOffset="184424.22">25188 12573 0,'0'0'0,"-42"21"0,0 0 0,-1-21 0,22 0 15,-21 22-15,63-22 32,0 0-32,0 0 0,22 0 0,-1 0 15,0 0-15,1-22 0,-1 1 0,-21 21 16,21 0-16,-20-21 0,20 21 0,-42-21 16,0 0-1,-21 21 1,0-21-16</inkml:trace>
  <inkml:trace contextRef="#ctx0" brushRef="#br1" timeOffset="184604.12">24193 12679 0,'-42'21'16,"84"-42"-16,-126 42 0,63 0 0,21 0 16,21-21-1,21 0-15,-21 0 0,22 0 16,-1 0-16,0 0 0,1 0 0,-1 0 15,0-21-15,1 21 0,-22 0 16,21 0-16,-63 0 16</inkml:trace>
  <inkml:trace contextRef="#ctx0" brushRef="#br1" timeOffset="185867.62">889 16193 0,'0'0'0,"-42"0"15,-64 21-15,63-21 16,1 0-16,0 0 0,21 0 15,-1 0-15,1 21 0,0-21 0,42 21 32,0-21-32,1 0 0,20 21 15,0-21-15,22 21 0,-22-21 16,22 0-16,-22 22 0,21-22 0,1 0 16,-1 0-16,1 0 0,21 0 15,-22 0-15,22 0 0,-1 0 0,-20 0 16,21 0-16,-22-22 0,1 22 15,-1-21-15,1 0 0,-22 21 16,0-21-16,-21 0 0,1 21 0,-1-21 16,-21-1-1,-21 22-15,-1 0 0,-20 0 0,0-21 16,-1 21-16,-20 0 0,21 0 16,-22 0-16,22 0 0,-22 0 0,43 0 15,-21 0-15,21 0 0,-1 0 16,22-21-16,22 21 15,20-21-15,-21 21 0,21-21 0,22 21 16,-22 0-16,1 0 0,-1 0 16,0 0-16,1 0 0,-1 21 0,-21 0 15,0 0-15,-21 0 16,0 1-16,0 20 0,0-21 0,0 21 16,-21-20-16,-21 20 0,21-21 15,-22 0-15,22 22 0,-21-22 0,-1 0 16,1 21-16,21-21 0,0 1 0,-22-1 15,43 0-15,-21-21 0,21 21 16,-21 0-16,21 0 0,21-21 31,-21-21-31</inkml:trace>
  <inkml:trace contextRef="#ctx0" brushRef="#br1" timeOffset="192864.97">3450 15896 0,'0'0'0,"21"-21"0,0 21 15,1-21-15,-1 21 0,0-21 0,0 0 16,0-1-16,0 1 0,1 0 16,20 0-16,-21 0 0,0 0 0,-21-1 15,0-20-15,0 21 0,0 0 0,0 0 16,0-1-16,-21 22 0,0-21 16,-21 21-16,20 0 0,-20 0 0,0 0 15,-1 21-15,-20 1 0,21-1 16,-1 0-16,1 21 0,0 1 15,-1-1-15,1 21 0,21 1 0,0-1 16,-1 1-16,1-1 0,21 1 16,0-1-16,0-20 0,0 20 0,0 1 15,0-22-15,0 0 0,0 1 0,0-22 16,21 21-16,1-21 0,-1 1 16,0-1-16,21 0 0,-21-21 0,22 0 15,-1 0-15,-21 0 0,22 0 16,-1 0-16,0 0 0,-21-21 0,22 0 15,-1-1-15,-21 1 0,22 0 0,-1 0 16,-21 0-16,21 0 16,-20-1-16,-1 1 0,0-21 0,0 21 15,0-22-15,0 22 0,-21 0 0,0 0 16,0 0-16,0 0 0,0-1 16,-21 44 15,0-1-31,21 0 0,-21 21 15,21-21-15,0 1 0,-21 20 0,21-21 16,-21 21-16,21-20 0,0-1 0,0 0 16,0 0-16,0 0 15,21 0-15,0 1 0,0-22 0,0 0 16,0 0-16,22 0 0,-22 0 0,21 0 16,1 0-16,-22-22 0,21 1 15,-21 0-15,0 0 0,22 0 0,-22 0 16,0-1-16,0 1 0,-21 0 0,0 0 15,0 0-15,0 0 0,0-22 16,-21 22-16,-21 0 0,21 0 0,-1 0 16,-20-1-16,0 22 0,21 0 0,-22 0 15,1 0-15,0 0 0,20 22 16,-20-22-16,21 21 0,0 0 0,0 0 16,21 0-16,0 0 0,0 1 15,21-1-15,0-21 16,0 0-16,0 0 0,22 0 0,-1 0 15,0 0-15,1 0 0,-1 0 0,0 0 16,1-21-16,-1-1 0,0 22 16,1-21-16,-1 0 0,0 0 0,1 21 15,-1-21-15,-21 0 0,0 21 0,0 0 16,1 0-16,-22 21 16,0 0-16,0 0 15,0 0-15,0 0 0,0 1 0,-22-1 16,22 0-16,-21 0 0,21 0 15,0 22-15,0-22 0,0 0 16,-21 0-16,21 0 0,0 0 0,-21-21 16,21 22-16,0-1 0,0-42 47,0-1-47,0 1 15,0 0-15,0 0 0,0 0 0,0 0 16,21-1-16,0-20 0,-21 21 0,21 0 15,1-22-15,-1 22 0,0 0 0,0 0 16,0 0-16,0 21 0,1 0 16,-1 0-16,0 0 0,0 0 0,0 0 15,0 21-15,1 0 0,-1 0 16,-21 0-16,0 1 0,0-1 16,0 21-16,0-21 0,0 0 0,0 22 15,0-22-15,0 0 0,0 0 0,0 0 16,0 1-16,0-1 15,21-21 1,0-21-16,0-1 16,0 1-16,-21 0 15,22 0-15,-1 0 0,0-22 0,0 22 16,-21 0-16,21 0 0,0-21 0,1 20 16,-22 1-16,21 0 0,0 21 15,0 21 1,-21 0-1,0 1-15,0-1 0,0 21 16,0-21-16,0 0 0,0 1 16,0-1-16,0 21 0,0-21 0,0 0 15,21 1-15,0-1 0,1 0 16,-1-21-16,0 0 0,0 0 0,21 0 16,-20 0-16,20 0 0,0 0 15,1 0-15,-1-21 0,0 21 0,1-21 16,-1-1-16,0 1 0,1 0 0,-22 0 15,0 0-15,0 0 0,0-22 16,0 22-16,-21 0 0,0-21 16,0 20-16,0-20 0,0 21 0,0 0 15,0 0-15,0-1 0,-21 22 16,0 0 0,21 22-16,-21-1 0,21 0 15,-21 21-15,21-21 0,-21 22 0,21-1 16,0 0-16,0 1 0,-22-1 15,22 0-15,0 22 0,-21-1 0,21 22 16,0-21-16,0 20 0,0 1 0,-21 0 16,21-1-16,0 1 0,0 21 15,0-22-15,-21 22 0,21 0 0,0-21 16,0-1-16,0 1 0,0 0 16,0-1-16,0-20 0,0-22 0,0 22 15,21-22-15,-21-21 0,21 0 16,0 1-16,1-22 0,-1 0 15,0-22-15,0 1 0,0-21 0,0 21 16,22-22-16,-22 1 0,0 0 16,-21-1-16,21-20 0,0-1 0,-21 1 15,22-1-15</inkml:trace>
  <inkml:trace contextRef="#ctx0" brushRef="#br1" timeOffset="193171.79">5821 16997 0,'-43'-64'0,"22"-20"16,191 613-16,-276-910 0,0 169 0,85 149 0,0-1 0,-1 22 15,22-22-15,0 22 0,0 0 16,0 21-16,22-22 0,-1 1 0,21 21 16,0 0-16,1-1 0,20 1 0,1 0 15,-22 21-15,22 0 0,-1 0 16,-21 21-16,22-21 0,-22 21 0,1 22 16,-22-22-16,0 0 0,0 21 0,-21 1 15,0-22-15,0 21 0,-42-21 0,21 22 16,-22-1-16,1-21 0,0 22 15,-1-22-15,1 0 0,-22 0 16,1 0-16,21 0 0,-1 1 0,1-1 16,0-21-16,-1 0 0,22 0 15,0 0-15,0 0 0,21-21 16,21-1-16,21 1 16,-21 0-16,22 0 0,-1-21 0,0 20 15,1 1-15,-1 0 0,0 0 16</inkml:trace>
  <inkml:trace contextRef="#ctx0" brushRef="#br1" timeOffset="193975.85">6350 16616 0,'-42'-21'0,"84"42"15,-42 0-15,0 0 0,0 0 16,21-21-16,0 0 16,0 0-16,1 0 15,-1 0-15,0-21 0,0 0 16,21 0-16,-20 21 0,-1-21 0,0-22 15,0 22-15,0 0 0,0-21 0,1 21 16,-1-22-16,-21 1 0,0 0 16,0-22-16,0 22 0,0-22 0,0 22 15,0-22-15,0 22 0,0 0 0,0-1 16,0 1-16,0 21 0,0 0 0,-21 21 16,-1 21-1,22 0-15,-21 21 16,21 1-16,0-1 0,0 22 0,-21-22 15,21 21-15,0 1 0,-21-22 16,21 22-16,0-22 0,0 22 0,0-22 16,0 0-16,0 1 0,21-1 0,0 0 15,0 1-15,-21-22 0,43 0 0,-22 0 16,0 0-16,21-21 0,-20 0 16,20 0-16,0 0 0,-21 0 0,22-21 15,-1 0-15,0 0 0,-20 0 0,20-22 16,-21 22-16,0 0 0,0 0 15,1-22-15,-1 22 0,0 0 0,-21 0 16,0 0-16,0 0 0,0-1 16,0 44 15,-21-22-31,21 21 0,-21 0 16,21 0-16,0 0 0,0 0 0,0 1 15,0-1-15,0 0 0,0 0 0,0 0 16,21 0-16,0-21 0,0 22 15,0-1-15,0 0 0,1-21 0,-1 0 16,21 0-16,0 0 0,1 0 0,-1 0 16,0 0-16,1-21 0,-1 21 15,22-21-15,-22-1 0,0 1 16,1 21-16,-1-21 0,-21 0 0,0 0 16,0-22-16,1 22 0,-22 0 0,0 0 15,0 0-15,0 0 0,0-22 16,0 22-16,-22 21 0,1-21 0,0 21 15,0 0-15,-21 0 0,20 0 0,1 21 16,0 0-16,0 0 0,0 1 0,21-1 16,0 0-16,0 0 0,0 0 15,0 22-15,0-22 0,0 0 0,0 0 16,21 0-16,0 0 0,0 1 0,0-1 16,1-21-16,-1 0 0,21 0 0,-21 0 15,0 0-15,1 0 16,-1 0-16,0 0 0,0-21 0,0-1 15,-21 1-15,21 0 0,-21 0 16,0 0-16,0 0 0,0-1 0,0 1 16,0-21-16,0 21 0</inkml:trace>
  <inkml:trace contextRef="#ctx0" brushRef="#br1" timeOffset="194260.68">7366 15896 0,'-42'21'0,"84"-42"0,-127 64 0,64-22 16,0 0-16,0 21 0,21-21 0,0 1 16,0-1-16,0 0 0,0 0 15,21 0-15,0 0 0,0-21 0,22 0 16,-22 0-16,21 0 0,-21 0 0,22 0 16,-22-21-16,0 0 0,0 0 0,0 0 15,-21 0-15,0-1 0,0 1 16,0 0-16,0 0 0,-21 0 0,0 21 15,0-21-15,0-1 0,-22 22 0,22 0 16,0 0-16,0 0 0,-22 0 16,22 0-16,0 0 0,21 22 0,0-1 15,0 0-15,0 0 16</inkml:trace>
  <inkml:trace contextRef="#ctx0" brushRef="#br1" timeOffset="195765.19">9059 16341 0,'0'0'0,"-84"63"15,62-42-15,1 1 16,0-1-16,0 0 0,21 0 15,21-21 17,0-21-32,0 0 0,1 21 15,-1-21-15,0-1 0,0-20 0,0 21 16,0-21-16,1 20 0,-1-20 0,0 0 16,0-22-16,-21 22 0,0-22 15,21 22-15,-21-21 0,21 20 0,-21-20 16,0 20-16,0 1 0,0 0 0,0-1 15,0 1-15,0 21 0,0 0 0,-21 21 16,0 0 0,0 21-16,21 0 15,-21 21-15,0 1 0,21-1 0,-22 0 16,1 22-16,0-1 0,21 1 0,0-1 16,-21 1-16,21-22 0,0 22 15,0-1-15,0-20 0,0-1 0,0 0 16,21 1-16,0-22 0,0 21 0,1-21 15,20 0-15,-21-21 0,21 22 0,-20-22 16,20 0-16,0 0 0,-21 0 16,22 0-16,-1-22 0,0 1 0,1 0 15,-22 0-15,21 0 0,-21 0 16,1-1-16,20 1 0,-21-21 0,-21 21 0,0-22 16,21 22-16,-21-21 0,0 0 15,0 20-15,0 1 0,0 0 16,0 0-16,0 0 0,-21 21 15,0 0-15,21 21 0,0 0 16,-21 0-16,0 0 0,21 1 0,-22-1 16,22 0-16,0 21 0,0-21 15,0 1-15,0-1 0,0 21 0,0-21 16,0 0-16,22-21 0,-1 22 0,0-1 16,0-21-16,0 0 0,0 0 0,1 0 15,20 0-15,-21 0 0,0 0 16,22 0-16,-22-21 0,21 21 15,-21-22-15,22 1 0,-22 0 0,0 0 16,0 0-16,-21 0 0,0-1 0,21 1 16,-21 0-16,0 0 0,0 0 15,0 0-15,0-1 0,-21 22 16,21 22 0,-21-1-16,21 0 15,-21 0-15,21 0 0,-21 0 16,21 1-16,0-1 0,0 0 0,0 0 15,-22 0-15,22 0 0,0 1 16,0-44 31,0 1-47,22 0 0,-22 0 0,21 0 16,0 0-16,-21-1 0,21 1 0,-21 0 15,21 0-15,0 0 0,-21 0 0,0-1 16,22 1-16,-1 21 0,0 0 31,-21 21-31,0 1 0,0-1 0,0 0 16,21 0-16,-21 0 0,0 0 0,0 1 15,0-1 1,21 0-16,-21 0 0,21 0 0,1-21 16,-22 21-16,21-21 0,0 0 0,0 0 15,0 0-15,0 0 0,1 0 16,-1 0-16,-21-21 0,21 21 15,0-21-15,0 0 0,0 0 0,-21 0 16,22-1-16,-1 1 0,-21 0 0,21 0 16,-21 0-16,0-22 0,21 22 0,-21 0 15,21 0-15,-21 0 0,0 0 16,0 42 0,0 0-16,0 0 15,0 0-15,0 0 0,0 1 16,0-1-16,0 0 0,0 0 15,0 0-15,0 0 0,0 1 0,0-1 16,0 0-16,21 0 0,-21 0 0,22-21 16,20 21-16,-21-21 0,0 0 0,22 0 15,-22 0-15,21 0 0,0 0 16,1 0-16,-1 0 0,0 0 0,1-21 16,-1 21-16,0-21 0,-20 0 0,20 0 15,-21 0-15,21-1 0,-20 1 0,-22 0 16,21-21-16,-21 21 0,0-22 15,0 22-15,0-21 0,0 21 16,0-22-16,-21 22 0,-1 0 0,1 21 16,0 0-16,0 0 0,0 0 15,0 0-15,-1 21 0,22 21 16,0-20-16,-21-1 0,21 21 0,0 0 16,0-20-16,0 20 0,0-21 0,0 0 15,0 22-15,21-22 0,1 0 0,-1 0 16,0-21-16,0 21 0,0-21 15,22 0-15,-22 0 0,21 0 16,-21 0-16,0 0 0,1 0 0,-1 0 0,0-21 16,0 21-16,0-21 0,-21 0 15,0 0-15,0-1 0,0 1 0,0-21 16,0 21-16,0-22 0,0 1 16</inkml:trace>
  <inkml:trace contextRef="#ctx0" brushRef="#br1" timeOffset="196076.29">10710 15409 0,'-42'22'0,"84"-44"0,-105 65 0,20-22 16,22 0-16,0 0 0,21 0 16,0 1-16,0-1 0,0 0 0,0 0 15,0 0-15,0 0 0,21-21 0,-21 22 16,21-22-16,1 0 0,-1 0 15,0 0-15,0 0 0,0 0 0,0-22 16,1 1-16,-1 21 0,-21-21 16,0 0-16,0 0 0,0 0 0,0-1 15,0 1-15,-21 21 0,-1-21 16,1 0-16,0 21 0,0 0 16,0 0-16,0 0 15,-1 21-15,22 0 0,-21 0 16,0-21-16,0 22 0,0-1 15,0 0-15,-1-21 0</inkml:trace>
  <inkml:trace contextRef="#ctx0" brushRef="#br1" timeOffset="196376.15">9419 16002 0,'-21'0'0,"42"0"0,-42 21 16,42-21 0,0 0-16,0 0 15,1 0-15,-1-21 0,0 21 16,21-21-16,-21 0 0,22 21 0,-22-21 0,0 21 16,0-22-16,0 22 15,1 0-15,-1-21 0,-21 0 31,-21 21-15,-1 0-16,1 0 16,0 21-16,0-21 0,0 21 15,0-21-15,21 22 0</inkml:trace>
  <inkml:trace contextRef="#ctx0" brushRef="#br1" timeOffset="198563.81">8594 17166 0,'0'0'0,"0"-21"0,0 0 15,0 0-15,0 0 16,0-1-16,0 44 31,0-1-31,0 0 0,0 0 16,0 21-16,0 1 0,0-1 0,0 0 15,0 22-15,0-22 0,-22 22 16,22-1-16,-21 1 0,0-1 16,21-20-16,0 20 0,0-21 0,-21 1 15,21-22-15,0 0 0,0 0 16,0 0-16,0 1 0,21-44 16,-21 1-1,0 0-15,21 0 0,0-21 16,-21 20-16,0-20 0,0 0 0,0-1 15</inkml:trace>
  <inkml:trace contextRef="#ctx0" brushRef="#br1" timeOffset="198792.62">8530 17378 0,'-42'-233'15,"42"191"1,42 317-16,-84-571 0,42 274 0,21 1 16,0 0-16,21 21 0,-20 0 0,20 0 15,0 0-15,1 21 0,-1 0 0,0 1 16,1-1-16,-22 21 0,-21-21 15,0 0-15,0 22 0,0-22 0,0 0 16,0 21-16,-21-20 0,-22-1 0,22 0 16,0 21-16,-21-21 0,20 1 15,1-22-15,0 21 0,21 0 0,0-42 47,21 0-47,0 21 0,1-22 0</inkml:trace>
  <inkml:trace contextRef="#ctx0" brushRef="#br1" timeOffset="199132.23">9186 17272 0,'-148'42'0,"317"-84"0,-190 42 0,42 21 15,-21 0 1,0 1-16,-21-1 16,0 0-16,21 0 0,-21 21 0,0-20 15,0 20-15,-1-21 0,1 21 16,0-20-16,21-1 0,0 21 15,0-21-15,0 0 0,21 1 16,0-22-16,1 0 0,-1 0 0,21 0 16,-21-22-16,22 1 0,-22 0 15,21 0-15,-21 0 0,0 0 0,1-22 16,-1 22-16,0-21 0,-21 21 16,0-1-16,0 1 0,0-21 0,-21 21 15,0 0-15,-1 21 0,1-22 0,-21 22 16,21 0-16,-22 0 0,22 0 0,0 0 15,-21 0-15,21 22 0,-1-1 16,1-21-16,21 21 0,0 0 0,0 0 16,0 22-16,0-22 0,0 0 15,0 0-15,0 0 0,21 0 16,1 1-16,-1-1 0</inkml:trace>
  <inkml:trace contextRef="#ctx0" brushRef="#br1" timeOffset="199892.01">9504 17653 0,'21'-21'15,"-212"42"-15,361-21 0,-128-21 0,-21 0 0,0 0 16,1 21-16,-1-22 0,-21-20 0,21 21 16,-21 0-16,21 0 0,-21-22 15,0 22-15,21-21 0,-21-1 0,21 1 16,-21 0-16,0-1 0,0 1 16,0 0-16,0-1 0,0 22 0,0 0 15,0 0-15,0 0 0,-21 42 16,0 0-1,0 0-15,21 22 0,-21-22 0,0 21 16,21 0-16,-22 22 0,1-22 0,0 1 16,21-1-16,0 21 0,0-20 15,0-1-15,0 0 0,0 1 0,0-22 16,0 21-16,0-21 0,21 1 16,0-22-16,1 0 0,20 0 0,0 0 15,-21 0-15,43-22 0,-22 1 0,1 0 16,-1 0-16,21 0 15,-20-22-15,-22 22 0,21-21 0,-21 21 16,22-22-16,-22 22 0,-21 0 0,21-21 16,-21 21-16,0-1 15,0 44 1,-21-1-16,0 0 16,0 0-16,21 0 0,-22 0 15,22 22-15,-21-22 0,21 0 0,0 0 16,0 0-16,0 1 0,0-1 0,21-21 15,1 0-15,-1 0 0,0 0 16,0 0-16,0 0 0,22 0 0,-22-21 16,21-1-16,-21 1 0,22 0 15,-22 0-15,0 0 0,21 0 16,-21-1-16,-21 1 0,22 0 0,-22 0 16,0 0-16,21 21 0,-21-21 0,0 42 31,-21 0-31,21 0 15,-22 21-15,22-20 0,0 20 0,0 0 16,0 1-16,0-1 0,0 0 16,0 1-16,0 20 0,0-21 0,0 22 15,0-22-15,0 22 0,22-22 16,-22 22-16,0-22 0,0 0 16,0 22-16,-22-22 0,22 0 0,-42 1 15,21-1-15,0-21 0,0 0 0,-22 1 16,1-1-16,21-21 0,-22 0 15,1 0-15,-21 0 0,20 0 0,1 0 16,21-21-16,-22-1 0,22 1 16,-21 0-16,21 0 0,21-21 0,0 20 15,0-20-15,0 0 0,0-1 0,21 1 16,0-21-16,21 20 0,1-20 16</inkml:trace>
  <inkml:trace contextRef="#ctx0" brushRef="#br1" timeOffset="200599.74">10795 17293 0,'0'0'0,"21"0"0,0 0 16,0 0-16,1 0 0,-1 0 15,0 0-15,0 21 16,0 1-16,-21-1 0,0 0 16,0 0-16,0 0 0,0 0 0,0 1 15,-21-1-15,0 0 16,0-21-16,0 0 0,-1 0 15,1 0-15,21-21 16,0 0 0,0-1-16,0 1 0,0 0 15,0 0-15,0 0 0,21-22 16,1 22-16,-1 0 0,0 0 16,0 0-16,0 21 0,0-21 0,22 21 15,-22 0-15,0 0 0,21 0 0,-20 21 16,-1 0-16,0-21 0,0 21 15,-21 0-15,0 0 0,0 1 0,0 20 16,0-21-16,0 0 0,0 0 0,0 1 16,0-1-16,0-42 47,0-1-47,0 1 0,21-21 15,0 21-15,1 0 16,-1-1-16,0 1 0,0 0 0,0-21 15,0 21-15,1 21 0,-1-22 16,0 22-16,0 0 0,0 0 0,0 0 16,1 0-16,-22 22 0,21-1 15,-21 0-15,0 0 0,0 0 16,0 22-16,0-22 0,0 0 0,0 21 16,0-21-16,0 1 0,0-1 0,0 0 15,-21 0-15,21 0 0,0 0 16,0 1-16,0-44 31,21 1-15,-21 0-16,42 0 0</inkml:trace>
  <inkml:trace contextRef="#ctx0" brushRef="#br1" timeOffset="200964.53">11874 17145 0,'0'0'0,"22"-21"0,-22 0 0,-22 42 31,1 0-31,21 0 16,-21 0-16,0 1 0,0-1 0,21 21 16,0-21-16,-21 0 0,21 22 0,0-22 15,0 0-15,0 0 16,0 0-16,0 1 0,0-1 0,21 0 16,0-21-16,0 0 0,0 0 0,22 0 15,-22 0-15,21-21 0,-21 0 16,22 21-16,-22-22 0,0 1 0,0 0 15,0 0-15,0 0 0,-21 0 0,0-22 16,0 22-16,0 0 0,0 0 16,-21-22-16,0 22 0,0 0 0,-21 0 15,20 21-15,1 0 0,-21 0 0,21 0 16,-22 0-16,22 0 0,-21 0 0,21 21 16,0 0-16,-1 0 0,1 1 15,21-1-15,0 0 0,0 0 16,0 0-16,0 0 0,0 1 0,21-1 15,22-21-15,-22 21 0,21-21 16,1 0-16,-1 0 0,21 0 0</inkml:trace>
  <inkml:trace contextRef="#ctx0" brushRef="#br1" timeOffset="201520.21">12319 17399 0,'21'0'16,"-106"0"0,149 0-16,-22 0 15,-42-21-15,21 21 0,-21-21 16,22 0-16,-1-1 0,0 22 15,-21-21-15,21 0 0,0 0 0,-21 0 16,0 0-16,0-1 0,0 1 16,0 0-1,-21 21-15,0 0 16,0 21-16,-22 0 0,22-21 0,0 22 16,0-1-16,0 0 0,21 0 15,0 0-15,0 0 0,0 1 0,0-1 16,0 0-16,0 0 0,21-21 0,0 21 15,0 0-15,0-21 0,22 0 0,-22 22 16,0-22-16,21 0 0,-20 0 16,-1 0-16,0 0 0,0-22 0,0 1 15,0 0-15,1 21 0,-1-21 0,0 0 16,-21 0-16,21-1 16,-21 1-16,0 0 0,0 0 0,0 0 15,0 0-15,0-1 0,0 1 0,0 42 31,0 1-15,0-1-16,0 21 0,0-21 0,-21 22 16,0-1-16,21 21 0,-21-20 0,-1 20 15,22 1-15,0-1 0,-21 22 16,0-22-16,0 1 0,21 21 0,-21-22 16,0 22-16,-1-1 0,1-20 15,21 21-15,-21-1 0,0-20 0,0-1 16,0-20-16,-1-1 0,22 0 15,0-21-15,-21 1 0,21-1 0,0-42 16,0-1 0,0 1-16,0-21 0,21 0 0,1-1 15,-22 1-15,21-22 0,0 1 16,0-22-16,0 22 0,0-1 0,-21-20 16,0-1-16</inkml:trace>
  <inkml:trace contextRef="#ctx0" brushRef="#br1" timeOffset="201744.08">12531 17590 0,'21'-276'15,"-42"552"-15,63-573 0,-21 276 16,0 0-16,0 0 0,1 0 16,20 21-16,-21 0 0,21 0 15,-20 0-15,20 21 0,-21 0 0,0-21 16,0 21-16,1 21 0,-22-20 0,0-1 16,0 21-16,0-21 0,-22 22 15,22-22-15,-21 21 0,-21-21 0,21 0 16,0 1-16,-22-1 0,22 0 0,0 0 15,0 0-15,0-21 0,21-21 32,0 0-32,0 0 15,21 0-15,0-22 0</inkml:trace>
  <inkml:trace contextRef="#ctx0" brushRef="#br1" timeOffset="203088.22">13229 16891 0,'21'-42'0,"-42"84"0,63-105 0,-42 41 15,0 44 1,0 20-16,-21-21 16,21 21-16,-21 1 0,0-1 0,0 0 15,21 1-15,-21-1 0,-1 0 16,1 1-16,0-1 0,21-21 0,0 22 16,-21-1-16,21-21 0,0 21 0,0-20 15,0-1-15,0 0 16,0 0-16,21-21 15,0 0-15,-21-21 0,21 0 16,1 21-16,-1-21 0,0-1 16,0 1-16,0 0 0,-21 0 0,21 0 15,-21 0-15,22-1 0,-22 44 47,21-1-47,-21 0 0,0 0 16,0 0-16,21-21 0,-21 21 0,21 1 15,0-22-15,0 21 16,1-21-16,-1 0 16,0 0-16,0 0 0,0 0 0,0-21 15,1 21-15,-1-22 0,0 1 16,0 21-16,0-21 0,0 0 0,1 0 16,-22 0-16,0-1 0,21 1 0,-21 0 15,0 0-15,0 0 0,0 0 16,0 42-1,-21-21-15,21 21 16,0 0-16,-22 0 0,22 0 16,0 1-16,0-1 0,0 0 15,0 0-15,22-21 16,-1 0-16,0 21 0,0-21 0,21 0 16,-20 0-16,20 0 0,0 0 15,1 0-15,-1 0 0,0-21 0,1 21 16,-1-21-16,0 0 0,1 0 0,-1 21 15,0-22-15,-21 1 0,22 0 0,-22-21 16,-21 21-16,0-1 0,0 1 16,0 0-16,0 0 0,-21 21 15,0 0-15,-1 0 0,1 0 0,0 0 16,0 21-16,0-21 0,0 21 16,-1 0-16,22 1 0,0-1 0,0 0 15,0 0-15,0 0 16,22 0-16,-1-21 0,0 22 0,0-1 15,0-21-15,0 21 0,1-21 16,-1 0-16,0 21 0,0-21 0,-21-21 63,0 0-63,0 0 15,0-1-15,0 1 16,0 0-16,21 21 0,0-21 15,1 21-15,-22-21 0,21 21 16,-21 21 0,0 0-1,0 0-15,0 0 0,0 1 16,-21-22-16,-1 21 0,22 0 0,0 0 16,-21-21-16,21 21 0,-21 0 0,21 1 15,0-44 16,21 22-15,0-21-16,-21 0 0,22 21 16,-1-21-16,0 0 0,-21 0 0,21-1 15,0 1-15,0-21 0,1 21 0,-1 21 16,0-21-16,0-1 0,0 22 16,0 0-16,-21 22 15,0-1-15,0 0 16,0 0-16,0 0 0,0 0 15,0 1-15,0-1 16,0 0-16,-21-21 0,21 21 0,-21-21 16,21 21-16,0-42 31,0 0-31,0 0 16,0 0-16,21-1 0,0 1 15,22 0-15,-22 0 0,0 0 0,21 0 16,1-22-16,-1 22 15,0 0-15,1 0 0,-1 21 0,-21 0 16,22 0-16,-22 0 0,0 0 0,-21 21 16,0 0-16,0 0 0,0 0 15,-21 1-15,21-1 0,-21 0 16,-22 21-16,22-21 0,0 1 0,0-1 16,0 0-16,-1 0 0,1-21 15,0-21 16,21 0-31,0 0 0,-21-1 16,21-20-16,-21 21 0</inkml:trace>
  <inkml:trace contextRef="#ctx0" brushRef="#br1" timeOffset="203252.13">14097 16552 0,'0'0'16,"-21"0"-16,-22 0 0,22 0 0,-21 0 0,21 0 15,21-21-15,-21 21 0,21-21 32,0 0-17,0 0-15,0 0 16</inkml:trace>
  <inkml:trace contextRef="#ctx0" brushRef="#br1" timeOffset="203772.35">17738 15642 0,'0'-21'0,"0"42"0,-22-84 0,1 42 16,21-22-16,-21 22 0,0 0 0,21 0 15,-21 0-15,21-1 0,0 44 16,0 20-16,0 0 16,0 1-16,0 20 0,0 1 0,0-1 15,0 22-15,21-22 0,-21 22 0,0 0 16,0-22-16,0 22 0,0-22 15,-21 1-15,0-1 0,-1-20 0,1 20 16,0-21-16,0 1 0,0-1 0,0-21 16,21 22-16,0-22 0,0 0 15,-22-21-15,1 0 16,0-21 0,0 0-16,21-1 0</inkml:trace>
  <inkml:trace contextRef="#ctx0" brushRef="#br1" timeOffset="204939.68">17187 16425 0,'-127'-232'15,"318"549"-15,-255-402 0,-84-211 16,127 211-16,0 22 0,21-22 0,-21 22 16,21-22-16,0 22 0,21-22 0,21 21 15,0 22-15,1-21 0,20 20 16,22 22-16,0 0 0,-1 21 16,1 0-16,21 0 0,-22 21 0,1 21 15,0 1-15,-22-1 0,1 22 0,-1-22 0,-20 21 16,-43 1-16,0-1 15,0-20-15,0 20 0,-43 1 0,22-1 16,-21-20-16,-22 20 0,22-21 0,-22-20 16,1 20-16,-1-21 0,22 21 0,-21-42 15,-1 22-15,22-22 0,-22 0 0,22 0 16,0 0-16,-1 0 0,22-22 16,0 1-16,0 0 0,21 0 0,0-21 15,0-1-15,0 22 0,0-21 0,42 21 16,-21-1-16,0 1 0,22 21 15,-22 0-15,21 0 0,1 21 0,-22 1 16,21-1-16,-21 0 0,22 21 16,-22 1-16,0-1 0,0-21 0,0 21 15,0 1-15,-21-1 0,22-21 0,-1 22 16,-21-22-16,21 0 0,0 0 16,-21 0-16,21 0 0,0 1 0,1-22 15,-1 0-15,21 0 0,-21 0 0,0 0 16,22 0-16,-22 0 0,21-22 0,-21 1 15,1 0-15,20 0 0,-21 0 16,0 0-16,0-1 0,1 1 0,-1-21 16,0 21-16,0 0 0,0-22 15,-21 22-15,0 0 0,0 0 0,0 0 0,0 42 32,0 0-17,-21 0-15,21 0 0,-21 0 0,0 1 16,21 20-16,-21-21 0,21 0 0,0 0 15,0 1-15,0-1 0,0 0 16,21-21 0,0 0-16,0 0 0,0 0 0,0 0 15,22 0-15,-22-21 0,0 21 0,21-21 16,-20-1-16,20 1 0,0 0 0,-21 0 16,1 0-16,-1-22 0,0 22 15,0 0-15,-21 0 0,21 0 16,-21 0-16,0-1 0,0 1 0,-21 21 15,0 21 1,21 1-16,-21-1 0,0 0 0,21 0 16,0 0-16,-22 0 0,22 22 15,0-22-15,0 0 0,0 0 0,0 0 16,0 1-16,0-1 0,22-21 16,-1 21-16,0-21 0,0 0 0,0 0 15,22 0-15,-22 0 0,0-21 0,21 0 16,-21 21-16,1-22 0,20 1 15,-21 0-15,0 0 0,0 0 16,1 0-16,-22-1 0,0 1 0,21 0 16,-21 0-16,0 0 0,0 0 0,-21 21 31,21 21-31,0 0 16,-22 0-16,22 0 0,-21 0 0,0 1 15,21-1-15,0 21 0,0-21 0,-21 0 16,21 1-16,-21-1 0,21 0 15,0 0 1,-21-21-16,21-21 16,0 0-1,0 0-15,0-1 16,0 1-16,0 0 0,21 0 0,0-21 16,0 20-16,0-20 0,0 21 15,1-21-15,-1 20 0,0 1 0,21 21 16,-21 0-16,1 0 0,-1 0 0,0 0 15,0 21-15,0 1 0,0-1 0,1 0 16,-1 0-16,-21 21 0,0-20 16,0-1-16,0 0 0,0 0 0,0 0 15,0 0-15,0 1 0,0-1 0,0 0 16,0 0-16,-21-21 16,-1 0-16,1 0 0,0 0 15,21-21 1,0 0-1,0 0-15</inkml:trace>
  <inkml:trace contextRef="#ctx0" brushRef="#br1" timeOffset="206340.19">20045 16404 0,'0'0'0,"0"21"15,0-42 32,21 0-47,0 0 0,0 0 16,0-22-16,1 22 0,20-21 0,-21 21 16,21-22-16,-20 1 0,20 0 15,-21-22-15,0 22 0,22-22 0,-22 22 16,0-21-16,0-1 0,-21 22 0,21-22 15,-21 22-15,0 0 0,0-1 0,0 1 16,0 21-16,-21 21 16,0 0-16,0 21 0,-22 0 15,22 21-15,-21 1 0,0-1 0,20 22 16,-20-22-16,0 21 0,21 1 0,-1-1 16,-20 1-16,42-1 0,0-20 15,-21 20-15,21-20 0,0-1 0,0 0 16,0 1-16,21-22 0,0 21 0,0-21 15,1 0-15,20-21 0,-21 22 0,21-22 16,-20 0-16,20 0 0,0 0 16,1 0-16,-1-22 0,0 1 0,1 0 15,-1 0-15,0 0 0,1 0 0,-22-1 16,21-20-16,-21 21 0,0-21 0,-21 20 16,0 1-16,22-21 15,-22 21-15,0 42 16,-22-21-1,22 42-15,0-21 0,-21 1 0,0-1 16,21 0-16,0 21 0,0-21 16,0 1-16,0-1 0,0 0 0,0 0 15,0 0-15,21 0 0,0-21 16,1 0-16,-1 0 0,0 0 0,0 0 16,21 0-16,-20 0 0,-1 0 15,0-21-15,0 21 0,0-21 0,0 0 16,1 0-16,-1 21 0,0-21 0,0-22 15,0 22-15,-21 0 0,0 0 0,0 0 16,21-1-16,-21 1 16,0 42-1,0 1 1,0-1-16,0 0 0,-21 0 0,21 0 16,0 0-16,-21 1 0,21-1 0,-21-21 15,21 21-15,0 0 0,0 0 16,0-42 15,21 21-31,0-21 16,-21 0-16,21 0 0,1-1 15,-1 1-15,-21 0 0,21 0 0,0 0 16,0 0-16,0-1 16,1 1-16,-1 21 15,-21 21 1,0 1-16,0-1 0,0 0 15,0 0-15,0 0 0,21 0 0,-21 1 16,0-1-16,0 0 0,0 0 16,21-21-16,0 21 0,0-21 15,1 0-15,-1 0 16,0 0-16,0 0 0,0 0 0,0 0 16,1-21-16,20 0 0,-21 21 0,0-21 15,0 0-15,1-1 0,-1 1 16,0 0-16,0 0 0,0 0 15,0-22-15,1 22 0,-22 0 0,0 0 16,21 21-16,-21-21 0,0 42 31,0 0-31,-21 0 16,-1 0-16,22 22 0,0-22 0,0 0 16,0 0-16,0 0 0,0 1 0,0-1 15,0 0-15,22-21 0,-1 21 16,0 0-16,0-21 0,21 0 0,-20 0 15,20 0-15,0 0 0,-21 0 0,22 0 16,-22 0-16,21 0 0,-21 0 0,22-21 16,-22 0-16,21 0 0,-21 21 15,1-21-15,-1-22 0,0 22 16,-21 0-16,0 0 0,0-22 0,21 22 16,-21-21-16,0 21 0,0-22 0,0 22 15,0 0-15,-21 0 0,0 21 0,0 0 16,-1 0-16,1 21 15,0 0-15,0 22 0,0-22 0,0 21 16,21-21-16,0 22 0,0-22 0,0 0 16,0 21-16,0-21 0,0 1 0,21-1 15,0 0-15,0 0 0,21-21 16,-20 0-16,-1 21 0,21-21 16,0 0-16,-20 0 0,20 0 0,0 0 15,-21-21-15,22 0 0,-22 21 0,0-21 16,21 0-16,-20-1 0,-22 1 0,21 0 15,-21 0-15,0 0 0,0-22 16,0 22-16,0-21 0,0 21 0</inkml:trace>
  <inkml:trace contextRef="#ctx0" brushRef="#br1" timeOffset="206532.08">22013 15600 0,'0'0'0,"-42"0"15,-22 0-15,43 0 16,0 0-16,21 21 16,0 0-16,0 0 15,21-21 1,-21 22-16,-21-22 16,0 0-1</inkml:trace>
  <inkml:trace contextRef="#ctx0" brushRef="#br1" timeOffset="206759.95">20383 15875 0,'-127'21'16,"254"-42"-16,-275 42 0,169-21 31,1 0-31,20-21 0,-21 21 0,21-21 15,22 0-15,-1 21 0,1-21 0,-1-1 16,1 22-16,-1-21 0,-20 0 0,20 21 16,-20-21-16,-1 21 0,-21 0 15,0-21-15,0 21 0</inkml:trace>
  <inkml:trace contextRef="#ctx0" brushRef="#br1" timeOffset="207175.82">19092 17060 0,'0'-42'16,"0"84"-16,-21-126 0,21 41 0,0 22 0,0-21 16,0 21-16,0 0 0,0-1 0,0 44 15,0 20 1,0 0-16,0 1 0,0-1 0,0 0 15,0 22-15,0-22 0,0 22 16,0-22-16,0 0 0,0 1 0,0-1 16,-21 21-16,21-41 0,-21 20 15,0 0-15,21-21 0,0 1 0,0-1 16,0 0-16,-22-21 0,22-21 31,0 0-31,0-1 0,0 1 16,0-21-16</inkml:trace>
  <inkml:trace contextRef="#ctx0" brushRef="#br1" timeOffset="207408.6">19008 17378 0,'21'-85'16,"-21"43"-16,63-149 16,-63 128-16,-84 444 0,189-826 15,-83 403-15,-1 0 0,21-1 16,-21 22-16,22 0 0,-1 21 0,0 0 16,1 0-16,-22 21 0,21 0 0,-21 1 15,0 20-15,-21 0 0,0 1 16,0-1-16,0-21 0,-21 21 0,-21 1 15,0-1-15,-1-21 0,1 22 0,0-22 16,-1 0-16,1 21 0,0-21 16,-1-21-16,22 22 0,0-1 0,42-21 31,0 0-31,22 0 16,-1-21-16,21-1 0,-20 1 0,20 21 15</inkml:trace>
  <inkml:trace contextRef="#ctx0" brushRef="#br1" timeOffset="208507.95">19812 17166 0,'85'-21'32,"-212"42"-32,169-21 0,21-21 0,-84 42 15,0 0-15,0 22 0,0-22 16,-22 21-16,22-21 0,0 22 0,0-1 16,-21 0-16,20-20 0,22 20 0,0 0 15,0 1-15,0-22 0,0 21 16,0-21-16,0 0 0,22 1 0,20-1 15,-21-21-15,21 0 0,1 0 16,-22 0-16,21 0 0,1 0 16,-1-21-16,-21-1 0,21 1 0,-20 0 15,-1-21-15,0 21 0,-21-22 16,21 22-16,-21-21 0,0-1 0,0 1 16,-21 21-16,0-21 0,0-1 0,-22 22 15,22-21-15,-21 21 0,-1 21 0,22 0 16,-21 0-16,0 0 0,20 0 15,-20 0-15,0 0 0,21 21 0,-1 0 16,1 0-16,0 0 0,21 0 0,0 1 16,0 20-16,0-21 0,21 0 15,0 22-15,1-22 0,20 0 0,0 0 16,22-21-16,-22 21 0,22-21 16,-1 0-16,-21 0 0,22 0 15,-1 0-15,1-21 0,-1 0 0,22 0 16,-21 0-16,-1-1 0,1 1 0,-1-21 15,1 21-15,-22-22 0,0 22 16,-21-21-16,22 0 0,-22-22 0,0 22 16,-21-1-16,0 1 0,0 0 0,0-1 15,0 1-15,0 21 0,-21 21 16,0 0-16,0 0 0,-1 21 16,1 0-16,0 22 0,0-1 0,0 0 15,0 1-15,-1-1 0,1 0 16,0 1-16,0-1 0,21 21 15,0-20-15,0-1 0,0 0 0,0 1 16,0-1-16,21 0 0,0-20 0,0-1 16,1 0-16,20 0 0,-21-21 15,21 0-15,-20 0 0,20 0 0,-21-21 16,21 0-16,1 21 0,-22-21 16,0-22-16,21 22 0,-20 0 0,-1 0 15,0-22-15,0 22 0,0 0 0,-21 0 16,0 0-16,0 0 0,0-1 0,-21 44 47,0-1-47,21 0 0,0 0 15,0 0-15,0 22 0,0-22 16,0 0-16,0 0 0,0 0 0,0 0 16,21 1-16,0-22 0,0 0 15,1 0-15,-1 0 16,0 0-16,0 0 0,0-22 0,0 1 15,1 0-15,-22 0 0,21 0 0,0 0 16,0-1-16,0 1 0,0 0 16,-21 0-16,0 0 15,22 0-15,-44 21 32,22 21-32,-21 21 15,0-21-15,21 0 0,-21 22 0,0-1 16,21 0-16,-21 1 0,-1-1 0,1 0 15,21 22-15,0-22 0,-21 22 16,0-1-16,21 1 0,0-1 0,0 1 16,0-1-16,-21 1 0,21-1 0,-21 1 15,21-1-15,0-20 0,-22 20 16,1-21-16,0-20 0,0-1 0,0 0 16,0 0-16,-22-21 0,22 0 0,-21 0 15,-1 0-15,1-21 16,0 0-16,-1 0 0,1-1 0,0-20 15,-22 0-15,22-1 0,0 1 0,-22 0 16,22-1-16,-1-20 0,1 21 16,21-1-16,0-20 0,21 20 0,0 1 15,0-21-15,42 20 0,0-20 0,1-1 16,20 22-16,22-22 0</inkml:trace>
  <inkml:trace contextRef="#ctx0" brushRef="#br1" timeOffset="209460.01">21505 17209 0,'-21'0'16,"0"0"-16,0 0 0,0 0 15,21 21-15,0 0 16,-22-21-16,22 21 0,0 0 16,0 0-16,0 1 0,0-1 0,0 0 15,0 0-15,0 0 0,0 0 16,0 1-16,0-1 15,22-42 1,-22-1 0,0 1-16,21 0 0,0 21 15,0-21-15,-21-21 16,21 20-16,0 1 0,1 0 0,-1-21 16,0 21-16,0-1 0,0 1 0,0 0 15,22 21-15,-22 0 0,0 0 16,0 0-16,0 21 0,1 0 0,-1 1 15,-21-1-15,0 21 0,0-21 0,0 22 16,0-22-16,0 21 0,0-21 16,0 22-16,0-22 0,-21 0 0,-1 0 15,1 0-15,21 0 0,-21-21 16,21 22-16,-21-22 0,21-22 16,0 1-1,0 0-15,21 0 0,0 0 16,0 0-16,1-1 0,-1-20 15,21 21-15,-21 0 0,0 0 0,22-1 16,-22 1-16,0 0 0,21 0 0,-20 21 16,-1 0-16,0 0 0,0 0 0,0 0 15,0 21-15,-21 0 0,0 0 16,0 1-16,0-1 0,0 0 0,0 21 16,0-21-16,0 1 0,0 20 0,0-21 15,0 0-15,-21 0 0,21 1 16,0-1-16,0 0 0,0 0 15,21-21 1,1-21 0,-1 21-16,0-21 0,0 0 0,0 21 15,0-22-15,1-20 0,20 21 0,-21 0 16,0 0-16,0-22 0,1 22 16,-1 0-16,0-21 0,0 20 0,-21 1 15,21 0-15,-21 0 0,0 0 0,-21 21 31,0 21-31,0 0 0,21 0 16,-21 0-16,-1 22 0,22-22 16,0 0-16,0 21 0,0-20 0,0 20 0,0-21 15,0 0-15,0 22 16,0-22-16,22-21 0,-1 21 0,0 0 16,21-21-16,-21 0 0,1 0 0,20 0 15,-21 0-15,21 0 0,-20-21 16,-1 0-16,0 21 0,0-21 0,0-1 15,0-20-15,-21 21 0,0 0 0,0 0 16,0-22-16,0 22 0,0-21 16,-21 21-16,0-1 0,-21 1 0,21 0 15,-22 0-15,22 21 0,-21 0 0,21 0 16,-22 0-16,22 0 0,0 0 0,0 0 16,0 21-16,-1-21 15,22 21-15,0 0 0,0 1 16,22-1-16,20-21 0,-21 0 15,21 21-15,1-21 0,-1 0 16,-21 0-16,22 0 0</inkml:trace>
  <inkml:trace contextRef="#ctx0" brushRef="#br1" timeOffset="209792.82">22881 17357 0,'0'-21'0,"0"-106"47,0 105-47,0 192 0,0-361 0,21 191 31,0 0-31,1 0 0,-1 21 16,-21 1-16,21-1 0,-21 21 0,21-21 16,-21 0-16,0 1 0,0 20 15,0-21-15,0 21 0,0-20 0,0-1 16,0 0-16,0 0 0,0 0 0,0 0 16,0 1-16,-21-22 15,21-22 1,0 1-16,-21 0 15,21 0-15,0 0 0,0 0 16,0-1-16,0-20 0,21 21 0,-21 0 16,21-22-16,0 22 0,-21 0 0,21 0 15,1 0-15,-22 0 0,21 21 16,0 0-16,-21-22 16,21 22-16,0 0 0,0 0 15,1 0-15,-1 0 0,0 0 0</inkml:trace>
  <inkml:trace contextRef="#ctx0" brushRef="#br1" timeOffset="210076.66">23410 17230 0,'-21'0'16,"42"0"-16,-21 21 31,-21 0-15,21 0-16,0 0 0,0 1 0,-21-1 15,21 21-15,-21 0 16,0 1-16,-1-1 0,1 22 0,0-22 15,0 21-15,0 1 0,0-1 0,-22 1 16,22-22-16,-21 22 0,21-1 16,-1 1-16,-20-1 0,21-20 0,0 20 15,0-21-15,-1 1 0,22-1 0,0-21 16,-21 0-16,21 1 0,0-1 16,0-42-1,21-1-15,-21 1 16,22-21-16,-1 21 0,-21-22 15,21 1-15,0 0 0,0-22 0</inkml:trace>
  <inkml:trace contextRef="#ctx0" brushRef="#br1" timeOffset="210313.52">23156 17695 0,'106'-317'16,"-85"253"-16,-148 509 0,127-509 0,148-359 16,-105 381-16,-22-1 0,21 22 15,1 0-15,20 0 0,-21 0 0,22 21 16,-22 0-16,22 0 0,-22 21 0,0 0 15,-20-21-15,-1 21 0,-21 22 16,0-22-16,0 0 0,0 0 0,-21 21 16,-1-20-16,-20-1 0,0 0 0,21 0 15,-43 0-15,22 0 0,-1 1 16,1-1-16,21 0 0,-21-21 16,20 0-16,-20 21 0,21-21 0,21-21 15,0 0 1,21 0-16,0 21 0,0-22 15</inkml:trace>
  <inkml:trace contextRef="#ctx0" brushRef="#br1" timeOffset="211639.78">24066 16933 0,'22'-42'0,"-276"338"0,486-550 16,-168 170-16,-43 41 0,-21 1 0,0 21 0,21 21 16,-21 21-1,0 21-15,0-20 0,-21 20 0,0 0 16,0 22-16,21-22 15,-21 0-15,-1 22 0,1-22 0,21 1 16,-21-1-16,21 21 0,-21-20 0,21-22 16,-21 21-16,21 1 0,0-22 15,0 0-15,0 0 0,0 0 0,21-21 32,0 0-32,0 0 0,-21-21 15,21 0-15,1 0 0,-1 0 0,0-22 16,-21 22-16,21 0 0,0 0 0,0 0 15,-21-1-15,22 22 16,-1 0-16,-21 22 16,0-1-1,0 0-15,0 0 0,0 0 16,0 0-16,0 1 16,21-1-16,0-21 0,0 0 15,0 0-15,1 0 0,-1 0 16,0 0-16,0 0 0,0 0 0,0-21 15,1-1-15,-1 22 0,-21-21 16,0 0-16,21 0 0,0 0 16,-21 0-16,21-1 0,-21 1 15,0 0-15,0 42 32,0 0-17,-21 1-15,21-1 0,0 0 0,0 0 16,0 0-16,0 0 0,0 1 15,0-1-15,21-21 0,-21 21 0,21-21 16,1 0-16,20 0 0,-21 0 16,0 0-16,0 0 0,1 0 0,20 0 15,-21 0-15,0-21 0,0 21 0,1-21 16,-1-1-16,-21 1 0,21 0 16,0 0-16,-21 0 0,0 0 0,0-1 15,0 1-15,0 0 0,0 0 0,0 0 16,-21 21-1,0 0-15,0 0 16,21 21-16,0 0 16,0 0-16,0 0 0,0 1 0,0-1 15,21 0-15,-21 0 0,21 0 16,-21 0-16,0 1 0,0-1 16,0 0-16,0 0 15,0-42 16,0 0-31,21 21 0,0-21 16,0-1-16,22 1 16,-22 0-16,21 0 0,-21 0 0,22 0 15,-22-1-15,0 22 0,0-21 0,0 0 16,1 21-16,-1 0 16,-42 21-1,-1 0-15,22 1 16,-21-22-16,0 21 0,21 0 0,0 0 15,-21 0-15,21 0 16,0 1-16,0-1 16,0-42 15,0-1-31,0 1 16,0 0-16,21 0 0,-21 0 15,21 0-15,0-1 0,1-20 16,-1 21-16,21 0 0,-21 0 0,0 21 15,22-22-15,-22 22 0,0 0 0,0 0 16,-21 22-16,0-1 16,0 0-16,0 0 15,-21 0-15,21 0 0,-21 1 0,0-1 16,21 0-16,-21 0 0,-1-21 0,22 21 16,-21-21-16,21-21 31,0 0-16,0 0-15,21 0 16,-21-1-16,22 1 0,-1 0 0,0-21 16,0 21-16,0-1 0,22 1 0,-22-21 15,0 21-15,21 0 0,-21 21 0,1-22 16,-1 22 0,-21 22-16,0-1 15,0 0-15,0 0 0,0 0 0,-21 0 16,21 1-16,-22-1 0,22 0 0,-21 0 15,0 0-15,21 0 16,-21-21-16,21 22 0,-21-22 16,0 0-16,-1 0 15,1 0 1,0-22-16,0 22 0,0-21 16</inkml:trace>
  <inkml:trace contextRef="#ctx0" brushRef="#br1" timeOffset="211823.67">24828 16722 0,'0'21'31,"-21"-21"0,0-21-31,-21 0 0,21-1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6:45:49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1482 0,'21'0'15,"-21"21"17,-21-21-17,0 0-15,0 0 0,-22 21 0,22-21 16,-21 0-16,21 21 0,-22-21 0,1 0 16,0 0-16,20 0 0,-20 0 15,21 0-15,0 0 0,0 0 0,-1 0 16,1 0-16,64 0 47,-22 0-47,21 0 15,0 0-15,1 0 0,20 0 0,1 21 16,-22-21-16,22 0 0,20 0 0,-20 0 16,-1 22-16,1-22 0,20 0 15,-20 0-15,21 0 0,-1 0 16,1 0-16,-22 0 0,1 0 0,-1 0 15,1 0-15,-22 0 0,1 0 16,-1 0-16,-21 0 0,0 0 0,-21-22 16,0 1-1,0 0-15,-21 21 0,0-21 16,0 21-16,0-21 0,-22 21 0,22-21 16,-21 21-16,-1-22 0,22 22 15,-21-21-15,0 21 0,20 0 0,-20 0 16,21-21-16,0 21 15,0 0-15,42 0 32,0 0-32,0 0 0,21 0 15,-20 0-15,20 0 0,0 21 0,1-21 16,-22 0-16,21 21 0,-21 1 16,0-22-16,1 21 0,-1 0 0,-21 0 15,0 0-15,0 0 0,-21 22 0,-1-22 16,-20 21-16,0 1 0,-1-22 15,1 21-15,0-21 0,-22 0 0,22 22 16,0-22-16,-1-21 0,22 21 16,-21 0-16,21-21 0,-1 0 15,22 21-15,22-42 32</inkml:trace>
  <inkml:trace contextRef="#ctx0" brushRef="#br0" timeOffset="3999.26">2265 1058 0,'0'22'16,"0"-1"0,0 0-16,0 0 0,0 21 0,0-20 15,0 20-15,21-21 0,0 21 0,0-20 16,-21 20-16,21-21 0,1 0 15,20 0-15,-21 1 0,21-1 0,-20-21 16,20 0-16,0 0 0,1 0 16,-1 0-16,0-21 0,1-1 15,-1 1-15,0 0 0,1 0 0,-1 0 16,0-22-16,-21 22 0,22-21 16,-22 21-16,0-22 0,0 1 0,0 0 15,-21-1-15,0 1 0,0 0 0,0 21 16,0-1-16,0 1 0,0 0 15,-21 21-15,0 0 0,0 21 0,0 0 16,0 1-16,-1 20 0,1 0 16,0 1-16,0-1 0,21 21 0,0 1 15,-21-1-15,0-20 0,21 20 16,0 22-16,0-22 0,0 1 16,0-1-16,0 1 0,0-22 0,0 22 15,0-22-15,0 0 0,0 1 0,0-22 16,0 0-16,0 0 0,0 0 15,0 1-15,0-1 0,-22-21 0,1 0 16,0 0-16,0 0 0,0 0 0,-22 0 16,1 0-16,21 0 0,-21-21 15,-1-1-15,1 22 0,-22-21 0,22 0 16,0-21-16,-1 21 0,1-1 0,21 1 16,-21 0-16,20 21 15,1 0-15,21 21 16,0 0-16,0 1 15,21 20-15,1-21 0,20 0 16,-21 0-16,21 1 0,-20 20 0,20-42 16,0 21-16,1 0 0,-1 0 15,0-21-15,22 0 0,-22 0 0,0 0 16,22 0-16,-22 0 0,22-21 0,-22 0 16,0 0-16,1 0 0,-1 0 0,0-1 15,1 1-15,-1-21 16,-21 21-16,0 0 0,1-22 0,-22 1 0,0 21 15,0-22-15,0 1 0,0 0 16,0 21-16,0-1 0,0 1 16,0 0-16,0 42 15,0 0-15,0 1 16,-22 20-16,22-21 0,-21 0 16,21 22-16,-21-22 0,21 21 0,0-21 15,0 22-15,-21-22 0,21 0 0,0 0 16,0 0-16,0 0 0,0 1 15,0-44 1,21 22 0,-21-21-16,21 0 0,0 0 15,1 0-15,-1 0 0,-21-22 16,21 22-16,0-21 0,0-1 0,0 22 16,-21-21-16,22 21 0,-22 0 15,21-1-15,-21 1 0,21 21 16,-21 21-16,0 1 15,0 20-15,0-21 0,0 0 16,0 22-16,0-1 0,0-21 0,0 21 16,0-20-16,21-1 0,-21 21 0,21-21 15,-21 0-15,21-21 0,1 22 0,-1-1 16,0-21-16,0 0 0,21 0 16,-20 0-16,20 0 0,0 0 0,1-21 15,-1-1-15,0 1 0,1 0 16,-1 0-16,0-21 0,1 20 15,-1-20-15,0 0 0,-21-1 0,22-20 16,-22 21-16,0-22 0,-21 22 0,0-1 16,21-20-16,-21 21 0,0-1 15,0-20-15,0 42 0,0-22 0,0 22 16,-21 0-16,21 0 0,-21 21 0,0 0 16,21 21-16,-21 0 15,-1 21-15,22-20 0,0 20 0,-21 0 16,21 1-16,-21 20 0,21-21 0,-21 22 15,21-1-15,0-20 0,0 20 0,0-20 16,0-1-16,0 0 16,0 1-16,0-22 0,0 0 0,0 21 15,0-21-15,21-21 32,0-21-32,-21 0 0,21 0 15,1 0-15,-22 0 0,21-1 0,0 1 16,-21-21-16,0 21 0,21 0 0,0-1 15,-21 1-15,21 21 16,1 21 0,-22 1-16,0-1 15,0 0-15,0 0 0,0 0 16,0 0-16,21 1 0,0-1 16,0 0-16,-21 0 0,21-21 15,0 21-15,22-21 0,-22 0 0,0 0 16,21 0-16,-20 0 0,20 0 15,0 0-15,1 0 0,-1-21 0,-21 0 16,21 21-16,1-21 0,-22 0 0,21-1 16,-21-20-16,1 21 0,-22 0 15,0-22-15,21 1 0,-21 21 0,0-21 16,0-1-16,0 22 0,0 0 0,0 0 16,-21 0-16,21-1 0,-22 22 15,1 0-15,0 0 0,0 22 16,21-1-16,-21 0 0,0 0 15,-1 0-15,22 0 0,0 22 0,0-22 16,-21 21-16,21-21 0,0 1 16,0 20-16,0-21 0,0 0 0,0 0 15,21 1-15,1-22 0,-1 21 0,21 0 16,-21-21-16,22 0 0,-22 0 16,21 0-16,0 0 0,-20 0 0,20 0 15,0-21-15,-21 0 0,22-1 0,-22 22 16,21-21-16,-21 0 0,1 0 0,-1 0 15,0 0-15,-21-22 0,0 22 16,0 0-16,0 0 0,0 0 0,0-1 16,0 1-16,-21 21 0,0 0 15,-1 0-15,22 21 32,0 1-32,0-1 0,22-21 15,-22 21-15,21 0 0,0 0 0,0 0 16,-21 1-16,21 20 0,-21-21 15,21 0-15,-21 0 0,22 1 16,-1-1-16,-21 0 0,21-21 0,0 21 16,0-21-16,0 0 15,1 0-15,-1 0 0,0 0 16,0 0-16,0-21 0,0 0 16,1 0-16,-1-1 0,0 1 0,21 0 15,-42-21-15,21 21 0,1-22 16,-1 1-16,0 0 0,-21-1 0,0 22 15,21-21-15,-21 21 0,0-22 0,21 22 16,-21 0-16,-21 42 31,21 0-31,-21 0 16,21 1-16,0 20 0,0 0 0,0-21 16,0 22-16,0-1 0,0-21 15,0 22-15,0-22 0,0 21 0,0-21 16,21 0-16,0 1 0,0-1 15,1 0-15,-1-21 0,0 0 0,0 21 16,0-21-16,0 0 0,1 0 16,-1 0-16,21-21 0,-21 21 0,0-21 15,1 0-15,-1-1 0,0 1 0,0-21 16,-21 21-16,0-22 0,21 1 0,-21 0 16,0-22-16,0 22 0,0 0 15,0-22-15,0 22 0,0-22 0,0 22 16,0 0-16,0-22 0,0 22 0,0-1 15,-21 22-15,21 0 0,0 0 16,-21 21-16,21 21 16,-21 0-16,21 22 0,-21-22 15,21 21-15,0 0 0,0 1 0,0-1 16,0 22-16,0-22 0,0 21 16,0-20-16,0 20 0,0-20 0,0-1 15,21 0-15,0 22 0,-21-43 0,21 21 16,0-21-16,0 22 0,-21-22 0,22 0 15,-1 0-15,0-21 0,0 21 16,0-21-16,22 0 0,-22 0 0,0 0 16,21 0-16,-21-21 0,1 21 0,20-21 15,-21 0-15,21 0 0,-20 0 16,-1-1-16,0 1 0,-21 0 16,0-21-16,21 21 0,-21-22 0,0 22 15,0-21-15,0 21 0,0-1 0,-21 1 16,21 0-16,-21 21 0,0 0 15,-1 0-15,1 0 0,0 0 0,0 21 16,0 0-16,0 1 0,-1-1 0,1 21 16,0-21-16,0 0 0,21 22 0,0-22 15,0 0-15,0 0 0,0 22 16,0-22-16,0 0 0,21 0 16,0-21-16,0 0 15,1 0-15,-1 0 0,0-21 16,0 21-16,-21-21 0,21 0 15,0-1-15,-21 1 0,0 0 16,22 0-16,-1 0 0,-21-22 0,0 22 16,0 0-16,0 0 0,0 0 15,0 0-15,0-1 0,0 44 32,0-1-32,0 0 0,0 0 0,0 0 15,0 0-15,0 22 0,0-22 16,0 0-16,0 0 0,0 22 0,0-22 15,21 0-15,0 0 16,0-21-16,0 0 0,1 0 0,20 0 0,-21 0 16,0 0-16,22 0 15,-22 0-15,21 0 0,-21 0 0,0-21 16,1 0-16,-1 0 0,0-1 0,0 1 16,0 0-16,0 0 0,-21-21 0,0 20 15,0-20-15,22 21 0,-22-21 16,0 20-16,0 1 0,0 0 15,0 42 1,0 0-16,0 1 16,0 20-16,0-21 0,-22 0 0,22 22 15,0-22-15,0 0 0,0 0 16,0 0-16,0 0 0,0 1 0,-21-1 16,21 0-1,0-42 1,21 0-1,-21-1-15,0 1 16,22 0-16,-22-21 0,21 21 0,0-1 16,-21-20-16,21 21 0,0 0 0,-21 0 15,21-1-15,1 1 0,-1 21 16,0 0 0,-21 21-16,21-21 0,-21 22 15,0-1-15,0 21 0,0-21 0,0 0 16,21 1-16,-21-1 0,21 0 0,-21 0 15,0 0-15,22 0 16,-1 1-16,0-22 0,0 0 16,0 0-16,0 0 0,1 0 15,-1-22-15,0 22 0,-21-21 16,21 0-16,0 0 16,0-21-16,-21 20 0,22 1 0,-1-21 15,0 21-15,-21-22 0,21 1 0,0 21 16,0 0-16,1 0 0,-1-1 15,0 1-15,0 0 0,0 21 16,0 0-16,-21 21 16,0 0-1,0 1-15,0-1 16,0 0 0,22-21 15,-22-21-31,21 21 0,-21-21 0,0-1 15,0 1-15,0 0 16,0 0 0,-21 21-1,-1 0-15,1 0 16,0 0-16,0 0 0,0 21 16,0 0-16,-1 0 0,1 1 0,0-1 15,0 21-15,0-21 0,0 22 16,21-22-16,0 21 0,0-21 0,0 0 15,0 22-15,0-22 0,0 0 0,21 0 16,0-21-16,0 21 0,0 1 0,22-22 16,-1 0-16,0 21 0,1-21 15,-1 0-15,0 0 0,1 0 0,-1 0 16,0-21-16,1-1 0,-22 22 0,21-21 16,0 0-16,-20 0 0,-1 0 15,0-22-15,0 22 16,-21 0-16,0-21 0,21-1 0,-21 22 0,0-21 15,0 21-15,0 0 0,0-1 0,0 1 16,-21 21 0,0 0-16,21 43 15,0-22-15,-21 0 0,21 21 0,0-21 16,0 22-16,0-22 0,0 21 0,0-21 16,0 1-16,0-1 0,21 0 15,0 0-15,0 0 0,0 0 0,22-21 16,-22 0-16,21 0 0,-21 0 0,22 0 15,-1 0-15,-21 0 0,22 0 0,-1 0 16,0-21-16,1 0 16,-22 21-16,0-21 0,21 0 0,-21 0 15,-21-1-15,0 1 0,0-21 0,0 21 16,0-22-16,0 1 0,0 21 0,0-21 16</inkml:trace>
  <inkml:trace contextRef="#ctx0" brushRef="#br0" timeOffset="4240.12">6350 1334 0,'0'0'0,"-42"0"16,20 0-16,1 0 0,42 0 15,1 0-15,20-22 16,0 22-16,1-21 0,20 21 0,1-21 15,-1 21-15,1-21 0,-1 0 0,1 21 16,-22-21-16,0 21 0,1 0 16,-22-22-16,0 22 0,-21-21 15,-21 21-15,0-21 0,-22 21 16,1 0-16,0-21 0</inkml:trace>
  <inkml:trace contextRef="#ctx0" brushRef="#br0" timeOffset="4428">5567 1080 0,'0'0'0,"-43"0"0,1 0 15,21 0-15,21 21 63,-21 0-63,21 0 0,-21-21 15,21 21-15,0 22 0</inkml:trace>
  <inkml:trace contextRef="#ctx0" brushRef="#br0" timeOffset="6507.38">2222 3408 0,'0'0'16,"0"-42"-16,0-1 0,0 1 0,0 0 16,0-1-16,0 1 0,0 0 0,0-1 15,0 1-15,0 0 0,0 20 0,0 1 16,0 0-16,0 0 0,-21 21 16,0 0-16,0 21 0,21 0 15,-21 22-15,0-1 0,21 0 16,0 22-16,0-1 0,-22 1 0,22-1 15,-21 1-15,21-1 0,0 1 16,0-22-16,0 0 0,0 1 16,0-1-16,0 0 0,0-20 0,21-1 15,1 0-15,-1-21 0,21 0 0,-21 0 16,22 0-16,-1 0 0,0 0 16,22-21-16,-22 0 0,0-1 0,22 1 15,-22 0-15,1-21 0,-1 21 0,21-22 16,-20 22-16,-22-21 0,21-1 15,-21 1-15,1 21 0,-22-21 16,0 20-16,0 1 0,0 0 0,0 0 16,-22 21-16,1 21 15,0 0-15,0 0 0,0 22 16,21-22-16,-21 21 0,21 1 0,-22-22 16,22 21-16,0-21 0,0 22 15,0-22-15,0 21 0,0-21 0,22 0 16,-1 1-16,0-22 0,0 21 0,0-21 15,22 0-15,-22 0 0,21 0 16,0 0-16,1 0 0,-22-21 0,21 21 16,1-22-16,-22 1 0,21 0 0,-21 0 15,22 0-15,-22 0 0,-21-22 16,0 22-16,0 0 0,0-21 16,0 20-16,0-20 0,-21 21 0,-1 0 15,1-22-15,-21 22 0,21 21 16,-22-21-16,1 21 0,21 0 0,-21 0 15,-1 21-15,22 0 0,0 1 0,-21-1 16,42 0-16,-22 21 0,22-21 16,0 22-16,0-22 0,0 0 0,0 0 15,0 0-15,22 1 0,20-1 16,-21-21-16,21 0 0,-20 0 0,20 0 16,0 0-16,1 0 0,-1 0 0,21-21 15,-20 21-15,-1-22 0,0 1 0,1 0 16,20 0-16,-42 0 15,22 0-15,-1-1 0,-21 1 0,0 0 16,-21 0-16,0 0 0,0 0 0,0-1 16,0 44 15,-21-1-31,21 0 0,-21 0 0,21 21 16,0-20-16,0-1 0,0 21 15,0-21-15,0 0 0,0 22 0,0-22 16,0 0-16,0 0 15,0 0-15,0-42 32,0 0-17,0 0-15,21 0 0,0 0 0,-21-1 16,22 1-16,-22 0 0,0-21 16,21 21-16,0-1 0,-21-20 0,21 21 15,-21 0-15,0 0 0,21 21 0,0 0 16,1 0-16,-1 21 15,-21 0-15,21 0 16,-21 0-16,0 0 0,21 22 0,0-22 16,-21 0-16,21 0 0,-21 0 15,22 1-15,-1-1 0,0 0 0,0 0 16,0-21-16,0 0 0,1 0 16,-1 0-16,0 0 15,0 0-15,0-21 16,0 21-16,-21-21 0,22 0 0,-1-1 15,-21 1-15,0 0 0,21-21 0,0 21 16,-21-22-16,21 22 0,-21-21 16,21 21-16,1-22 0,-22 22 0,21 0 15,0 0-15,0 21 16,0 0-16,-21 21 16,0 0-16,0 0 15,0 0-15,21-21 16,-21 22-16,22-22 31,-22-22-15,0 1-16,0 0 15,0 0-15,0 0 0,0 0 16,0-1-16,-22 1 16,22 0-16,-21 21 0,0 0 0,0 0 15,0 0-15,0 0 16,-1 21-16,1-21 0,21 21 15,-21 22-15,0-22 0,0 0 16,21 21-16,0 1 0,-21-1 0,21-21 16,0 22-16,0-1 0,0-21 0,0 21 0,0-20 15,21-1-15,0 0 16,0 0-16,21-21 0,-20 21 0,20-21 16,21 0-16,-20 0 0,-1 0 0,22 0 15,-22 0-15,21-21 0,-20 21 0,20-21 16,-20 0-16,-1 0 0,0-1 15,-21 1-15,22 0 0,-22 0 0,0 0 16,-21 0-16,0-22 0,0 22 0,0 0 16,0 0-16,0 0 0,-21-1 15,0 22-15,0 0 0,-1 0 16,1 0-16,0 0 0,0 22 0,0-22 16,-22 42-16,22-21 0,21 0 0,0 0 15,-21 1-15,21-1 0,0 0 16,0 0-16,21 0 0,-21 0 0,21-21 15,22 22-15,-22-1 0,21-21 0,1 0 16,-22 0-16,21 0 0,0 0 0,1 0 16,-1 0-16,0 0 0,-20-21 15,20 21-15,-21-22 0,0 1 0,0 21 16,1-21-16,-1 0 0,0 0 0,-21 0 16,21-1-16,-21 1 0,0 0 0,0-21 15,0 21-15,0-1 16,0 1-16,0 0 0,-21 21 15,0 0 1,21 21-16,0 0 0,-21 1 0,21 20 16,0-21-16,0 21 0,0-20 15,0 20-15,0 0 0,-22 1 0,22-1 16,0 0-16,0 1 0,0 20 0,0-21 16,0 22-16,0 21 0,0-22 0,0 1 15,0-1-15,0 1 0,0-22 16,0 21-16,0 1 0,0-22 0,0 1 15,0-1-15,0-21 0,0 0 0,0 0 16,0 1-16,22-1 0,-1-21 31,-21-21-31,21-1 0,-21 1 0,0 0 16,0-21-16,0 21 0,0-22 0,0 1 16,0-22-16,0 22 0,0-21 0</inkml:trace>
  <inkml:trace contextRef="#ctx0" brushRef="#br0" timeOffset="6748.25">5397 3493 0,'22'-43'0,"-44"86"0,44-107 0,-1 22 16,-21 21-16,21-1 0,0 22 15,0 0-15,0 0 0,1 0 16,-1 0-16,0 22 0,0 20 16,-21-21-16,0 0 0,21 22 15,-21-22-15,0 21 0,0-21 0,0 22 16,0-22-16,-21 0 0,0 21 0,0-21 15,0 1-15,-1-1 0,1-21 0,0 21 16,0-21-16,0 0 0,0 0 16,-1 0-16,22-21 15,0 0 1,0-22-16,43 22 0,-22 0 0,0-21 16</inkml:trace>
  <inkml:trace contextRef="#ctx0" brushRef="#br0" timeOffset="6980.11">5757 3069 0,'0'-42'0,"0"84"0,21-126 0,-21 41 16,22 22-16,-22 0 0,0 0 0,0 42 31,0 0-31,0 0 0,0 22 16,0-1-16,0 0 0,0 1 0,-22-1 16,22 21-16,0-20 0,-21-1 15,21 22-15,0-22 0,0 0 0,0 1 16,0-22-16,0 0 0,0 21 0,0-21 15,21-21-15,1 22 0,-1-1 0,0-21 16,0 0 0,-21-21-1,0-1-15,0 1 0,0 0 16</inkml:trace>
  <inkml:trace contextRef="#ctx0" brushRef="#br0" timeOffset="7120.03">5694 3302 0,'-21'-21'0,"42"42"0,-42-63 15,21 21-15,0-1 0,21 1 16,0 21-16,0 0 16,21-21-16,1 21 0,-1 0 15,0 0-15,1-21 0,20 0 0,-20 21 16,20 0-16,-21-21 0,22 21 16</inkml:trace>
  <inkml:trace contextRef="#ctx0" brushRef="#br0" timeOffset="7375.89">7154 3112 0,'0'0'0,"0"-22"16,0 44 15,0-1-31,0 0 0,0 21 16,0-21-16,0 22 0,-21-22 15,21 21-15,-21-21 0,0 1 16,21 20-16,-21-21 0,21 0 0,0 0 16,0 1-16,0-1 0,21 0 15,0-21-15,0 0 0,0 0 16,22 0-16,-22-21 0,21 0 16,0 21-16</inkml:trace>
  <inkml:trace contextRef="#ctx0" brushRef="#br0" timeOffset="7720.21">7683 3217 0,'0'0'0,"43"-42"0,-1 0 0,-21 21 0,22-22 16,-22 22-16,0 0 0,0 0 0,-21 0 16,-21 21-1,0 0-15,0 0 0,-22 0 16,1 21-16,0 0 0,20 0 16,-20 0-16,0 0 0,21 1 0,-1 20 15,1-21-15,21 0 0,0 0 0,0 1 16,0-1-16,21 0 0,1-21 0,20 21 15,0-21-15,1 0 0,-1 0 16,0 0-16,1 0 0,-1 0 0,0 21 16,1-21-16,-22 0 0,0 21 0,0-21 15,0 22-15,-21-1 0,0 0 16,-21 0 0,0-21-16,0 21 0,0 0 0,-22-21 15,1 22-15,21-22 0,-22 0 0,22 0 16,-21 0-16,21 0 0,0 0 0,-1 0 15,1 0-15,0 0 0,0 0 16,0-22-16,0 22 16,21-21-16,-22 0 0,1 0 0,0 0 15,0 0-15</inkml:trace>
  <inkml:trace contextRef="#ctx0" brushRef="#br0" timeOffset="7888.11">7197 2794 0,'0'-21'0,"0"42"0,0-63 0,-22 42 16,1-21-16,0 21 16,21-22-16,-21 44 47,0-22-47,21 21 15</inkml:trace>
  <inkml:trace contextRef="#ctx0" brushRef="#br0" timeOffset="8871.54">2561 4995 0,'0'0'0,"0"-42"0,-21-64 15,21 85-15,0 42 32,0 0-32,0 22 0,0-1 0,0 0 15,0 1-15,0-1 0,0 0 0,0 1 16,0-1-16,0 0 0,0 1 16,0-22-16,-21 21 0,21-21 0,-21 1 15,21-1-15,0 0 0,-22-21 16,22-21-1,0 0 1,0-1-16,0 1 0,22-21 0,-1 21 16,-21-22-16,21 1 0,0 0 15,0-1-15,0 1 0,1 0 0,-1-1 16,21 22-16,-21 0 0,0 0 16,1 21-16,-1 0 0,0 0 0,0 21 15,0 0-15,-21 0 0,0 1 0,21 20 16,-21 0-16,0-21 0,22 22 15,-22-1-15,0 0 0,0-20 16,0 20-16,0-21 0,21 0 0,0 0 0,0 1 16,-21-1-16,21-21 0,0 0 15,1 0-15,-1 0 0,0 0 16,0 0-16,0-21 0,0 21 0,22-22 16,-22 1-16,0 0 0,0 0 0,0-21 15,1 20-15,-1 1 0,0-21 16,-21 21-16,0-22 0,0 22 0,0 0 15,0-21-15,0 21 0,0-1 0,0 44 47,0-1-47,0 0 0,-21 0 0,21 21 0,-21-20 16,21-1-16,0 21 16,0-21-16,0 22 0,0-22 0,0 0 15,0 0-15,0 0 0,21 0 0,0 1 16,21-22-16,-21 0 0,1 0 0,20 0 15,0 0-15,-21 0 0,22 0 16,-1 0-16,0-22 0,1 22 0,-1-21 16,-21 0-16,22 0 0,-22 0 0,0 0 15,0-22-15,0 22 0,-21 0 16,0-21-16,0 20 0,0-20 0,-21 21 16,0-21-16,-21 20 0,20 1 15,-20 0-15,0 0 0,-1 21 0,22 0 16,-21 0-16,0 0 0,-1 21 15,1 0-15,21 0 0,-22 1 0,22-1 16,0 0-16,21 0 0,0 0 0,0 0 16,0 1-16,0-1 0,21-21 15,0 0-15,22 0 0,-22 0 16,21 0-16,1-21 0,20 21 0,-21-22 16</inkml:trace>
  <inkml:trace contextRef="#ctx0" brushRef="#br0" timeOffset="9127.4">4149 4763 0,'0'0'0,"21"-43"0,0-63 16,-21 85-16,0 0 16,0 0-16,0 0 0,0 0 15,-21 21-15,0 0 0,-1 21 16,1 0-16,0 0 0,21 0 0,-21 22 16,0-1-16,21 0 0,0 1 15,0-1-15,-21 21 0,21-20 0,0 20 16,0-20-16,0-1 0,0 0 0,0 1 15,0-1-15,0-21 0,21 21 0,0-20 16,0-1-16,0 0 16,0-21-16,1 0 0,-1 0 15,0-21-15,0 0 16,-21-1-16,0 1 0,0 0 16,0 0-16</inkml:trace>
  <inkml:trace contextRef="#ctx0" brushRef="#br0" timeOffset="9283.85">3895 4911 0,'0'0'0,"-43"0"0,22-21 0,0 21 16,0-22-16,0 22 0,21-21 15,21 0 1,0 0-16,21 21 0,-21-21 0,22 21 16,-1-21-16,0-1 0,1 22 15,-1-21-15,0 0 0,1 0 16,-1 21-16,0-21 0</inkml:trace>
  <inkml:trace contextRef="#ctx0" brushRef="#br0" timeOffset="11655.93">5038 4911 0,'0'0'0,"21"-43"0,0 1 0,0 21 16,0-21-16,0-1 0,1 22 15,-1 0-15,-21 0 0,21 21 16,-21 21-16,21 0 0,-21 0 16,0 0-16,0 22 0,0-1 0,0 0 15,0 1-15,0-1 16,0 0-16,0-20 0,0 20 0,0-21 16,0 21-16,0-20 0,0-1 0,0 0 15,0-42 16,0 0-31,0-1 16,0 1-16,0 0 0,0 0 0,0-21 16,0 20-16,21-20 0,-21 0 15,21 21-15,1-22 0,-22 1 0,21 21 16,0 0-16,0-1 0,0 22 16,0 0-16,1 0 0,-1 0 15,0 0-15,0 22 0,-21 20 16,21-21-16,0 21 0,-21-20 0,22 20 15,-22-21-15,0 21 0,0-20 0,0-1 16,21 21-16,-21-21 0,0 0 0,0 1 16,21-22-1,0 0 1,0-22-16,0 1 16,-21 0-16,22 0 0,-1-21 15,-21 20-15,21 1 0,0-21 0,0 0 16,0 20-16,1-20 0,-1 21 0,0-21 15,0 20-15,0 1 0,0 21 16,1 0 0,-22 21-16,0 1 15,0 20-15,0-21 0,21 21 0,-21 1 16,0-22-16,0 21 0,21 1 0,-21-1 16,21-21-16,-21 21 0,21-20 15,0-1-15,-21 0 0,22 0 0,-1 0 16,0 0-16,21-21 0,-21 0 0,1 0 15,20 0-15,-21 0 0,21 0 0,-20 0 16,20 0-16,0-21 0,-21 0 16,22 0-16,-1 0 0,-21 0 0,0-1 15,1 1-15,-1 0 0,0-21 16,-21 21-16,0-22 0,0 22 0,0-21 16,0-1-16,0 22 0,-21-21 15,0 21-15,-1 0 0,1-1 0,0 1 16,0 21-16,0 0 0,0 0 15,-1 21-15,1 1 0,0-1 0,0 0 16,0 21-16,21-21 0,-21 22 16,-1-1-16,22 0 0,0-20 0,-21 20 15,21 0-15,0-21 0,0 1 0,0 20 16,0-21-16,0 0 0,0 0 16,21-21-16,1 0 0,-1 0 15,0 0-15,0 0 16,0-21-16,0 0 0,1 0 0,-1 0 15,0 0-15,0-1 0,0 1 0,-21 0 16,21-21-16,-21 21 0,0-22 16,0 22-16,0-21 0,0-1 0,0 22 15,0 0-15,0 0 0,0 0 0,0 0 16,0 42 0,0 0-16,0 0 15,0 21-15,0-20 0,-21 20 0,21-21 16,0 21-16,0 1 0,0-22 0,0 21 15,0-21-15,0 1 0,0-1 0,21 0 16,1 0-16,-1 0 0,0-21 16,0 0-16,21 0 0,-20 0 15,20 0-15,0 0 0,1 0 0,-1 0 16,-21 0-16,21-21 0,1 0 0,-22 0 16,21 0-16,-21-1 0,1 1 0,-1 0 15,0-21-15,-21 21 0,0-1 16,0-20-16,0 21 0,0-21 0,0 20 15,0 1-15,0 0 0,0 0 0,-21 21 32,0 21-32,21 0 0,-22-21 0,22 43 15,0-22-15,-21 0 0,21 21 0,-21-21 16,21 1-16,0 20 0,0-21 0,0 0 16,-21 0-16,21 1 15,0-1-15,0 0 0,0 0 0,21-21 31,-21-21-15,21 21-16,-21-21 0,21 0 16,1-1-16,-22 1 0,0 0 0,0 0 15,0 0-15,21 0 0,-21-1 0,0 1 16,0 0-16,0 0 0,0 0 16,0 0-16,0 42 62,0 0-31,0-42 63,0 0 0,0-1-94,21 22 0,-21-21 15,0 0-15,0 0 0,0 0 16,0 0-16,0-1 16,0 1-1,0 42 1,0 1 0,0-1-16,0 0 15,0 0-15,0 0 0,-21 22 0,21-22 16,-21 0-16,21 0 0,-22 21 0,22-20 15,0-1-15,0 0 0,-21 0 16,21 0-16,0 0 16,-21-21-16,21-21 31,0 0-31,0 0 0,21 0 16,-21 0-16,21-1 0,1 1 15,-22-21-15,0 21 0,21 0 16,0-22-16,-21 22 0,0 0 0,21 0 15,-21 0-15,21-1 0,0 22 16,1 22 0,-22-1-16,0 0 15,0 0-15,0 21 0,0-20 0,0-1 16,0 21-16,0-21 0,0 0 0,0 1 16,21 20-16,0-21 0,0-21 15,-21 21-15,21 0 0,0-21 16,1 0-16,-1 0 0,0 0 0,0 0 15,21 0-15,-20 0 0,-1 0 0,0 0 0,0-21 16,0 0-16,0 21 16,1-21-16,-22 0 0,21 0 0,0-1 15,-21-20-15,0 21 0,0 0 0,0-22 16,0 22-16,21 0 0,-21-21 0,0 21 16,0-1-16,0 44 31,0-1-31,0 0 0,0 21 15,0-21-15,0 1 0,0 20 0,0-21 16,0 0-16,0 0 0,0 1 0,0-1 16,0 0-16,0 0 0,21-21 15,-21 21-15,21-21 0,1 0 16,-1 0-16,0 0 0,0 0 16,-21-21-16,0 0 15,0 0-15,21 0 16,-21-1-16</inkml:trace>
  <inkml:trace contextRef="#ctx0" brushRef="#br0" timeOffset="11803.85">7705 4678 0,'0'0'0,"-22"-21"0,-41-22 15,42 43 1,0 0-16,42 22 47,0-22-47,0 0 0,0 21 15,0-21-15,1 0 0,20 21 0</inkml:trace>
  <inkml:trace contextRef="#ctx0" brushRef="#br0" timeOffset="13323.48">8213 4868 0,'0'0'15,"21"0"1,0-21-16,-21 0 0,0 0 15,21 0-15,-21 0 0,0-1 16,0 1-16,0 0 0,0 0 16,0 0-16,0 0 0,-21 21 0,0 0 15,0 0-15,-1 0 16,1 0-16,0 0 0,-21 21 0,21 0 16,-1 0-16,1 0 0,-21 0 0,21 22 15,0-22-15,-1 21 0,1 1 0,21-22 16,0 21-16,0-21 0,0 0 15,0 22-15,0-22 0,21-21 0,1 21 16,-1-21-16,21 0 0,-21 0 0,0 0 16,1 0-16,20 0 0,-21 0 0,0-21 15,22 0-15,-22 0 16,0-1-16,0 1 0,0 0 0,0-21 16,1 21-16,-1-22 0,-21 1 0,0 0 15,21-1-15,-21 1 0,21 0 0,-21-1 16,0-20-16,0 20 0,0-20 15,0 21-15,0-22 0,0 22 0,0-1 16,0 22-16,0-21 0,0 21 0,-21 42 16,0 0-1,21 21-15,-21-20 0,21 20 16,0 0-16,0 1 0,0 20 0,-22-21 16,22 1-16,0-1 0,0 0 15,0 22-15,0-22 0,22 1 0,-1-1 16,-21-21-16,21 21 0,0-20 15,0 20-15,0-21 0,22-21 0,-22 21 16,0-21-16,0 0 0,22 0 0,-22 0 16,21 0-16,-21 0 0,22-21 0,-22 0 15,0 0-15,0 0 0,0-1 16,0 1-16,1 0 0,-22-21 0,21 21 16,-21-1-16,0-20 0,0 21 0,0 0 15,0 0-15,0-1 0,-21 1 0,-1 21 16,1 0-16,0 0 15,0 0-15,0 0 0,0 0 16,-1 21-16,1 1 0,0-1 0,0 0 16,21 21-16,-21-21 0,21 1 0,-21 20 15,21-21-15,0 0 0,0 0 0,0 22 16,0-22-16,0 0 16,21-21-16,0 0 0,0 0 0,0 0 15,0 0-15,1 0 0,-1 0 16,0-21-16,0 0 0,0 0 0,0-1 15,1 1-15,-1 0 0,0-21 16,-21 21-16,21-1 0,-21 1 0,21-21 16,-21 21-16,0 0 0,0-1 0,0 1 15,-21 42 17,21 1-32,0-1 15,0 0-15,0 0 0,0 21 0,0-20 16,0-1-16,0 21 0,0-21 0,0 0 15,0 1-15,21-1 0,-21 0 0,21 0 16,1-21-16,-1 0 0,0 21 16,0-21-16,21 0 0,-20 0 0,-1 0 15,0-21-15,0 21 0,21-21 0,-20 0 16,-1 0-16,0-1 0,0-20 0,-21 21 16,21-21-16,0 20 0,1-20 15,-22 0-15,21-1 0,-21 1 16,21 0-16,-21-22 0,21 22 0,-21-22 0,0 1 15,0-1-15,0 22 0,21-21 16,-21 20-16,0 22 0,0 0 16,0 0-16,0 42 15,0 0-15,-21 0 0,21 22 16,-21-1-16,21 0 0,0 1 16,-21 20-16,21-21 0,0 1 0,-21-1 15,21 22-15,0-22 0,0 0 0,0 1 16,0-1-16,0 0 0,21-21 0,0 22 15,0-22-15,-21 0 16,21 0-16,0 0 0,1-21 0,-1 0 16,0 0-16,0 0 0,0 0 0,0 0 15,1-21-15,-1 21 0,0-21 0,0 0 16,0 0-16,0 0 0,1-1 0,-1 1 16,0 0-16,-21 0 0,0 0 15,0 0-15,0-1 0,0 1 0,0 0 16,0 42-1,-21 0 1,21 1-16,-21-1 0,21 0 0,0 0 16,0 0-16,0 0 0,0 1 15,0-1-15,0 0 0,21 0 16,-21 0-16,21 0 0,0-21 0,0 0 16,0 22-16,1-22 0,-1 0 0,0 0 15,21 0-15,-21 0 0,1-22 16,-1 1-16,0 0 0,0 0 0,0 21 15,0-42-15,-21 20 0,0 1 0,0 0 16,0 0-16,0 0 0,0-22 0,0 22 16,0 0-16,0 0 0,-21 0 15,0 21-15,0 0 0,0-21 0,0 21 16,-22 0-16,22 0 0,0 0 0,0 21 16,0-21-16,-1 21 0,22 0 15,0 0-15,0 0 16,0 1-16,0-1 15,22-21-15,-1 0 0,0 0 0,0 0 16,0 0-16,0 0 0,22 0 0,-22 0 16</inkml:trace>
  <inkml:trace contextRef="#ctx0" brushRef="#br0" timeOffset="14255.98">10245 4614 0,'0'0'16,"0"-21"-16,21 0 0,-21 0 0,0 0 15,21 21-15,-21-21 0,21-1 0,0 22 16,0-21-16,1 21 15,-1 0-15,0 0 0,0 0 16,0 0-16,-21 21 0,0 1 16,21-22-16,-21 21 0,0 0 0,0 0 15,0 0-15,0 0 0,0 1 0,0-1 16,0 0-16,0 0 0,0 0 16,-21 0-16,21 1 0,0-1 0,0 0 15,0-42 16,21 21-31,-21-21 16,22-1-16,-1 1 0,-21 0 0,21 0 16,0 0-16,0 0 0,-21-1 0,21 1 15,1 0-15,-22 0 0,0 0 0,21 0 16,-21-1-16,21 1 16,-21 42-1,0 1-15,-21-1 16,21 0-16,0 0 0,-21 0 15,21 0-15,0 1 0,0-1 0,0 0 16,0 0-16,0 0 0,21 0 16,0 1-16,-21-1 0,21-21 0,0 0 15,0 0-15,1 0 0,-1 0 0,0 0 16,21 0-16,-21 0 0,1 0 0,-1-21 16,0 21-16,0-22 15,0 1-15,0 0 0,-21 0 0,22 0 0,-1 0 16,-21-1-16,21 1 0,-21 0 15,0 0-15,0 0 0,0 0 0,0 42 47,-21-21-47,0 21 0,21 0 0,-22 0 16,22 0-16,0 1 0,0-1 0,0 0 16,0 0-16,0 0 0,0 0 15,22-21-15,-1 22 16,0-22-16,21 0 0,-21 0 0,1 0 15,20 0-15,-21 0 0,0-22 0,0 1 16,22 0-16,-22 21 0,-21-21 16,21 0-16,0 0 0,-21-1 15,21 1-15,-21 0 0,0 0 0,0 0 16,0 0-16,0 42 31,-21 0-15,0 0-16,21 0 0,-21 0 0,21 1 15,-21-1-15,0 21 0,21 0 0,0 1 16,0-1-16,0 22 0,0-22 0,0 21 16,0-20-16,0 20 0,0 1 15,0-1-15,0-20 0,0 20 0,0 1 16,0 20-16,0-20 0,0-1 16,21 1-16,-21-22 0,0 22 0,0-1 15,0-21-15,0 1 0,-21-22 0,-1 21 16,1-21-16,0 1 0,0-1 0,-21-21 15,20 0-15,1 0 0,-21 0 16,21 0-16,0 0 0,-1 0 0,1-21 16,0-1-16,0 1 0,0 0 0,0 0 15,21 0-15,0 0 0,0-22 0,-22 1 16,22 21-16,0-22 0,0 1 0,0 0 16,0-1-16,0-20 0</inkml:trace>
  <inkml:trace contextRef="#ctx0" brushRef="#br0" timeOffset="14559.4">9186 4170 0,'-21'-21'0,"42"42"0,-42-63 15,21 20-15,21 22 0,22-21 0,-1 0 16,21 0-16,1 0 0,-1 21 15,22-21-15,0-1 0,-1 22 16,1-21-16,21 21 0,-21-21 0,-22 21 0,22 0 16,-22-21-16,-20 21 0,20 0 15,-42-21-15,22 21 0,-22 0 16,0 0-16,-21-21 0,-21 21 31,0 0-15,-1 0-16,1 0 15,0 21-15,0 0 0,0 0 16</inkml:trace>
  <inkml:trace contextRef="#ctx0" brushRef="#br0" timeOffset="17335.78">15579 1058 0,'0'0'0,"0"-42"0,0 21 16,0 0-16,0 0 0,0-1 0,0-20 15,0 21 1,0 42 15,-22 0-31,22 0 0,0 22 16,0 20-16,0-20 0,0 20 15,0 1-15,-21 20 0,21 1 0,-21 0 16,21 20-16,0 1 0,0 0 0,0 0 16,-21 21-16,21-21 0,-21 21 15,21 0-15,0 0 0,0 0 0,-21 21 16,-1-21-16,1 21 0,21 0 15,-21-21-15,0 0 0,0 21 0,-22-21 16,22 0-16,0 0 0,0 0 0,-21 0 16,20-21-16,1 21 0,0-21 0,0 0 15,0-21-15,0-1 0,-1 1 0,1-22 16,21 1-16,0-1 0,0-20 0,0-22 16,-21 0-16,21 0 0,0 0 15,0 1-15,-21-22 0,0 0 16,21-22-1,0 1 1,0 0-16,0 0 0,0 0 0,0-22 16,21 22-16,0-21 0,0-22 0</inkml:trace>
  <inkml:trace contextRef="#ctx0" brushRef="#br0" timeOffset="21575.99">17272 1990 0,'-21'0'16,"0"0"-1,21 21-15,-22-21 16,22 21-1,22-21-15,-1 0 16,0 0-16,0 0 0,21 0 0,1-21 16,-22 21-16,21-21 0,1 0 0,-1-1 15,0 1-15,1 0 0,-22 0 16,21 0-16,-21-22 0,0 22 16,-21 0-16,0-21 0,22 21 0,-22-1 15,0-20-15,0 21 0,0 0 0,-22 21 31,1 21-31,21 21 0,0 1 16,-21-1-16,21 21 0,-21 1 0,21-22 16,-21 22-16,21-1 0,0 1 15,0-22-15,-21 22 0,21-1 0,-22-21 16,22 22-16,0-22 0,0 22 0,0-22 16,0 0-16,0-20 0,0-1 15,0 0-15,0 0 0,-21 0 16,21 0-16,-21-21 0,0 0 0,0 0 15,0 0-15,-1 0 0,1-21 16,-21 0-16,21 0 0,0 0 16,-1 0-16,-20-1 0,21-20 0,0 0 15,0 21-15,-22-22 0,22 1 0,0 21 16,0-22-16,0 22 0,21 0 0,0 0 16,-22 21-16,22 21 15,0 21-15,0-20 16,0-1-16,22 21 0,-1-21 0,0 22 15,21-1-15,-21-21 0,22 0 16,-1 0-16,0 1 0,1-1 16,-1 0-16,0-21 0,1 0 0,20 0 15,-20 0-15,-1 0 0,0 0 0,1-21 16,-1 0-16,0-1 0,1 1 16,-1 0-16,-21 0 0,0-21 0,22 20 15,-22 1-15,0-21 0,0 21 0,-21-22 16,0 22-16,21-21 0,-21 21 0,0 0 15,0-1-15,0 1 0,0 0 16,0 42 0,-21 0-16,21 1 0,-21-1 15,21 21-15,0-21 0,-21 0 16,21 22-16,-21-22 0,21 21 16,-22-21-16,22 1 0,0 20 0,0-21 15,0 0-15,22-21 31,-1-21-31,-21 0 16,21 0-16,0 0 0,-21-1 0,21 1 16,0 0-16,-21 0 0,0 0 0,22 0 15,-22-1-15,21 1 0,-21 0 16,0 42 15,21 0-31,-21 1 0,0-1 16,21 0-16,-21 21 0,0-21 15,21 22-15,0-22 0,1 0 0,-22 0 16,21 0-16,0 1 0,21-1 0,-21-21 16,1 0-16,20 0 0,0 0 15,-21 0-15,22 0 0,-1 0 0,0-21 16,1-1-16,-1 1 0,0 0 0,1 0 16,-22 0-16,21-22 0,-21 22 0,1-21 15,-1 0-15,-21 20 0,0-20 16,21 0-16,-21-1 0,0 1 0,21 0 15,-21-1-15,0 1 0,0 0 16,0-1-16,0 22 0,0 0 16,0 0-16,-21 21 15,21 21-15,-21 0 0,0 0 0,-1 22 16,1-1-16,0 0 0,21 1 0,-21-1 16,0 0-16,0 1 0,21 20 15,0-20-15,-22-1 0,22 0 0,-21 1 16,21-1-16,0-21 0,0 0 0,0 0 15,0 1-15,0-1 0,21-42 32,-21-1-32,22 1 0,-1 0 15,0 0-15,-21 0 0,21-22 0,0 22 16,0-21-16,-21 21 16,22 0-16,-22-1 0,21 1 0,0 21 15,-21-21-15,0 42 16,0 0-1,0 1-15,0-1 0,0 21 16,0-21-16,0 0 0,21 1 0,-21-1 16,21 0-16,-21 0 0,21 0 0,1 0 15,-1 1-15,0-22 0,0 0 16,21 0-16,-20 0 0,20 0 0,0 0 16,1 0-16,-1 0 0,0-22 15,1 22-15,-1-21 0,0 0 0,1 0 16,-22 0-16,21-22 0,-21 22 0,0 0 15,1-21-15,-22 21 0,0-1 16,0 1-16,0-21 0,0 21 0,0 0 16,-22-1-16,1 22 15,0 0-15,0 0 0,0 0 16,0 0-16,21 22 0,-22-1 0,1-21 16,0 21-16,0 0 0,21 21 0,0-20 15,0-1-15,0 21 16,0-21-16,0 0 0,0 1 0,0 20 0,0-21 15,21-21-15,0 21 0,0 0 16,1-21-16,20 0 0,-21 0 0,21 0 16,-20 0-16,20 0 0,0 0 15,-21 0-15,22-21 0,-1 0 0,-21 0 16,22 0-16,-22 0 0,0-1 0,0-20 16,0 21-16,0 0 0,-21 0 15,22-1-15,-22 1 0,0 0 0,0 0 16,-22 21-1,1 0-15,21 21 32,0 0-32,0 0 0,0 1 15,21-1-15,-21 0 0,0 0 16,0 0-16,22 0 0,-22 1 0,21-1 16,-21 0-16,21 0 0,-21 0 15,0 0-15,21-21 0,0 0 16,-21 22-16,21-22 0,1 0 0,-1 0 15,0 0-15,0 0 0,0 0 16,0-22-16,1 1 0,-1 21 0,0-21 16,21-21-16,-21 21 0,1-1 0,-1-20 15,0 21-15,0-21 0,0 20 0,0 1 16,-21-21-16,22 21 0,-22 0 16,21-1-16,-21 1 15,0 42 1,-21 1-16,-1-22 15,1 21-15,21 0 0,-21 21 16,21-21-16,0 1 0,-21 20 0,21-21 16,0 21-16,0-20 0,0 20 0,0-21 15,0 0-15,0 0 0,0 1 16,21-1-16,0 0 0,0-21 0,1 0 16,-1 21-16,0-21 0,21 0 0,-21 0 15,1 0-15,20-21 0,-21 21 0,21-21 16,-20 0-16,-1-1 0,0-20 15,21 21-15,-21-21 0,1-1 0,-1 1 16,-21 0-16,21-1 0,0-20 16,0 20-16,-21 1 0,21-21 0,-21-1 15,0 22-15,22-22 0,-22 22 16,0 0-16,0-1 0,0 22 0,0-21 16,0 21-16,-22 21 15,22 21-15,-21 0 16,0 21-16,0-21 0,21 22 0,0-1 15,-21 0-15,21 1 0,0-1 0,0 0 16,0 1-16,0-1 0,0 0 16,0 1-16,21-1 0,0 22 0,0-22 15,0 0-15,1 1 0,-1-22 0,0 21 16,0-21-16,21 22 16,-20-43-16,-1 21 0,21 0 0,-21-21 15,0 0-15,22 0 0,-22 0 0,21 0 16,-21-21-16,1 0 0,20-1 0,-21 1 15,0 0-15,0 0 0,1-21 16,-1-1-16,-21 22 0,0-21 0,21-1 16,-21 22-16,0-21 0,0 21 0,0-22 15,0 22-15,0 0 16,-21 21-16,0 0 0,-1 0 16,1 0-16,0 21 0,0 0 0,0 1 15,0-1-15,-1 0 0,1 0 16,0 21-16,0-20 0,21 20 15,0-21-15,-21 0 0,21 22 0,0-22 16,0 0-16,0 0 0,0 0 0,21-21 16,0 0-1,0 0-15,0 0 0,1-21 16,-1 0-16,0 0 0,0 0 16,0-1-16,-21 1 0,21-21 0,1 21 15,-22 0-15,0-22 0,21 22 16,-21 0-16,21 0 0,-21 0 15,0 42 17,-21 0-32,21 21 15,0-21-15,0 1 0,0 20 0,0-21 16,0 21-16,0-20 0,0 20 0,21-21 16,0 0-16,0 0 0,0 1 15,1-1-15,20-21 0,-21 0 0,21 0 16,-20 0-16,20 0 0,-21 0 0,21 0 15,-20-21-15,-1-1 0,21 1 0,-21 0 16,0 0-16,1 0 0,-1-22 16,0 22-16,0-21 0,0 21 15,-21-22-15,0 1 0,21 21 0,-21 0 0,22 0 16,-22-1-16,0 44 31,-22-1-15,1 0-16,21 21 0,-21-21 0,21 22 15,-21-22-15,21 0 0,-21 21 16,21-20-16,0-1 0,0 0 0,0 0 16,-21 0-16,21 0 0,0-42 31,0 0-15,21 0-16,-21 0 0,21 0 0,0-1 15,-21-20-15,21 21 0,0 0 16,-21-22-16,22 22 0,-1 0 15,-21 0-15,21 0 0,0 21 16,0 0-16,-21 21 16,0 0-1,21 0-15,-21 0 0,0 22 16,22-22-16,-22 0 0,21 0 0,-21 0 16,21 1-16,0-1 0,0-21 0,-21 21 15,21-21-15,1 0 0,-1 0 16,0 0-16,0 0 0,0 0 15,0-21-15,-21 0 16,22-1-16,-1 1 0,-21 0 16,21 0-16,0 0 0,0 0 0,0-1 15,1-20-15,-1 21 0,21 0 0,-21 0 16,0-1-16,22 1 0,-22 0 0,0 21 16,0 0-16,0 0 0,-21-21 15,22 21-15,-22 21 16,0 0-1,-22-21 1,44 0 31,-1-21-47,-21 0 16,0 0-1,0 0 1,-21 21-1,-1 0-15,1 0 16,21 21-16,-21-21 0,0 21 0,0 0 16,0 0-16,-1 0 0,22 1 15,-21-1-15,21 0 0,-21 21 0,21-21 16,0 1-16,0 20 0,0-21 0,0 0 16,0 0-16,0 1 15,21-1-15,0 0 0,1 0 0,-1-21 16,0 0-16,21 0 0,-21 0 0,22 0 15,-1 0-15,-21-21 0,22 21 16,-22-21-16,0 0 0,21-1 0,-21 1 16,1 0-16,-1 0 0,0 0 0,0 0 15,0-1-15,-21-20 0,0 21 0,0 0 16,21 0-16,-21-1 0,0 1 16,-21 21-1,0 0-15,21 21 16,-21 1-16,0-1 0,21 0 15,-21 0-15,21 0 0,0 22 16,0-22-16,0 0 0,0 21 0,0-21 16,0 1-16,21-1 0,0 0 15,0-21-15,0 21 0,0-21 0,1 0 16,-1 0-16,0 0 0,21 0 0,-21 0 16,22 0-16,-22-21 0,0 21 0,21-21 15,-20 0-15,-1-1 0,0 1 16,0 0-16,21 0 0,-42 0 15,22 0-15,-1-1 0,-21-20 0,0 21 0,0 0 16,0-22-16,0 22 0,0 0 16</inkml:trace>
  <inkml:trace contextRef="#ctx0" brushRef="#br0" timeOffset="21807.86">21230 1736 0,'0'0'0,"-42"21"0,-1-21 0,22 0 0,21 21 16,21-21-1,1 0-15,-1 0 0,21 0 0,0 0 16,1 0-16,-1 0 0,0 0 0,1 0 16,-1 0-16,-21-21 0,0 21 15,1 0-15,-1-21 0,-21 0 16,0-1-16,-21 22 0,-1-21 15,-20 0-15,21 21 0,-21-21 16</inkml:trace>
  <inkml:trace contextRef="#ctx0" brushRef="#br0" timeOffset="21975.78">20362 1566 0,'0'0'0,"-42"0"0,-22 0 15,43 22-15,0-22 16,21 21-1,21-21 1,0 0 0,1 0-16,-1 0 0,21 0 0,0 0 15,22 0-15,-1 0 0,1-21 0</inkml:trace>
  <inkml:trace contextRef="#ctx0" brushRef="#br0" timeOffset="22318.23">24426 2032 0,'0'-21'0,"0"0"16,21 0-16,1 21 15,-22-22-15,0 44 32,0-1-32,0 0 0,0 0 0,-22 0 15,22 0-15,-21 22 0,21-22 0,-21 0 16,21 0-16,-21 0 0,0 1 16,0-1-16,21 0 0,0 0 0,-22 0 15,1 0 1,42-21-1,1 0 1,-1 0-16,0-21 0</inkml:trace>
  <inkml:trace contextRef="#ctx0" brushRef="#br0" timeOffset="22645.04">24807 2117 0,'0'0'0,"21"-21"0,-21-1 0,22 22 15,-22-21-15,0 0 16,-22 21-16,1 0 15,0 0-15,0 0 0,-21 0 0,20 0 16,-20 21-16,21-21 0,0 21 16,0 1-16,-1-22 0,22 21 15,0 0-15,0 0 16,22 0-16,-1-21 0,0 21 16,0-21-16,0 0 0,0 22 15,1-22-15,-1 0 0,-21 21 0,21 0 16,-21 0-16,0 0 15,0 0-15,-21 1 16,0-22-16,-1 0 0,1 21 16,0-21-16,0 0 0,0 0 15,0 0-15,-1 0 0,1 0 0,0 0 16,0 0-16,0 0 16,0-21-16,-1-1 0,1 22 15,0-21-15,0 0 0</inkml:trace>
  <inkml:trace contextRef="#ctx0" brushRef="#br0" timeOffset="22839.46">23834 1588 0,'0'0'0,"-22"-64"16,22 43-16,0 0 15,22 21 16,-22 21-15,0 0-16,0 0 16,0 0-16,0 1 0,0-1 0,-22 0 15</inkml:trace>
  <inkml:trace contextRef="#ctx0" brushRef="#br0" timeOffset="24611.94">16743 3789 0,'0'0'0,"0"-21"16,0 0-16,0 42 16,0 0-16,0 0 15,0 0-15,0 22 0,0-1 16,0 0-16,0 1 0,0-1 0,0 21 16,0-20-16,0-1 0,-21-21 0,21 22 15,-22-22-15,22 21 0,0-21 16,0 0-16,0-42 31,22 0-31,-22-21 0,21 21 16,-21-1-16,21-20 0,0 0 15,-21 21-15,21-22 0,0 1 0,1 0 16,-22-1-16,21 22 0,0-21 0,0 21 16,-21-1-16,21 22 0,0 0 0,1 0 15,-1 0 1,0 22-16,-21-1 0,0 0 0,0 21 15,0-21-15,0 22 0,21-22 0,-21 21 16,0 1-16,0-22 0,0 21 16,0-21-16,0 0 0,21 1 15,-21-1-15,21 0 0,1 0 0,-1-21 16,0 0-16,0 0 0,0 0 16,22 0-16,-22 0 0,0-21 0,0 0 15,21 0-15,-20-1 0,20 1 16,-21 0-16,0 0 0,22-21 0,-22 20 15,0-20-15,0 0 0,0 21 0,0-22 16,-21 22-16,0 0 0,22 0 0,-22 0 16,21 21-16,-21 21 31,0 0-31,-21 0 0,-1 21 16,22-20-16,-21 20 0,21 0 15,0-21-15,-21 22 0,21-22 0,0 21 16,0-21-16,0 1 0,0-1 0,0 0 15,21 0-15,0 0 0,22-21 0,-22 0 16,0 0-16,21 0 0,-20 0 16,20 0-16,-21 0 0,21 0 0,-20-21 15,20 0-15,-21 0 0,0 0 0,0-1 16,1 1-16,-1-21 0,0 21 0,-21-22 16,0 22-16,0-21 0,0 0 15,0 20-15,0 1 0,-21-21 16,0 21-16,21 0 0,-22 21 0,1 0 15,0 0-15,-21 0 0,21 0 0,-1 0 16,1 21-16,0 0 0,-21 0 16,21 0-16,-1 22 0,1-1 0,0-21 15,0 21-15,21 1 0,0-22 0,0 21 16,0-21-16,0 1 0,0 20 16,0-21-16,0 0 0,21-21 15,0 0-15,0 0 0,1 0 0,-1 0 16,21 0-16,-21-21 0,0 21 0,22-21 15,-22 0-15,0 0 0,0-1 16,0-20-16,1 21 0,-1-21 16,-21 20-16,0 1 0,0-21 0,21 21 15,-21-22-15,0 22 0,0 0 0,0 0 16,0 0 0,0 42-1,0 0-15,0 0 0,-21 0 0,21 22 16,0-22-16,0 21 0,0-21 0,0 22 15,0-22-15,0 21 0,0-21 16,0 22-16,21-22 0,0 0 0,0 0 16,0-21-16,1 21 0,-1-21 0,21 0 15,22 0-15,-22 0 0,21 0 16,1 0-16,-1 0 0,1 0 16,-1-21-16,-20 0 0,20 21 0,-20-21 15,-1 0-15,0 0 0,1-1 0,-22 1 16,0 0-16,0-21 0,0 21 15,-21-1-15,0 1 0,0-21 0,0 21 16,0 0-16,0-1 0,0 1 16,-21 21-1,21 21 1,0 1 0,0-1-16,0 0 31,0-42 31,0 0-46,0-1 0,0 1-1,0 0-15,0 0 31,-21 21 126,0 0-142</inkml:trace>
  <inkml:trace contextRef="#ctx0" brushRef="#br0" timeOffset="26124.06">18732 3937 0,'0'0'0,"0"-21"0,0-21 15,0 20 1,0 44 15,0-1-15,-21 0-16,0 0 0,21 21 0,0 1 15,-21-1-15,21-21 0,-21 22 16,0-1-16,21 0 0,0-21 0,-22 1 16,1 20-16,21-21 0,-21 0 0,21 0 15,0 1-15,0-44 47,0 1-47,0 0 0,21 0 0,0 0 16,1-22-16,-22 22 0,21-21 0,0 0 15,0-1-15,0 1 0,0 21 16,1-22-16,-1 22 0,0 0 0,0 0 16,0 21-16,0 0 0,1 0 15,-22 21 1,0 0-16,0 22 0,0-22 0,0 0 16,0 21-16,0 1 0,0-22 0,0 21 15,21-21-15,-21 22 0,21-22 0,0 0 16,-21 0-16,21 0 0,0 0 15,1 1-15,-1-22 0,21 21 16,-21-21-16,22 0 0,-22 0 0,21 0 16,0 0-16,1 0 0,20 0 0,-20 0 15,-1 0-15,21-21 0,-20-1 16,-1 1-16,0 0 0,1 0 0,-1 0 16,0 0-16,-20-22 0,-1 22 0,0-21 15,0-1-15,-21 1 0,0 21 16,0-21-16,0 20 0,0 1 0,0 0 15,0 0-15,-21 0 0,0 21 0,0 0 16,-1 0-16,1 0 0,0 0 0,-21 0 16,21 0-16,-1 0 0,1 21 15,-21 0-15,21 0 0,0 0 16,-22 1-16,22 20 0,0-21 0,-21 21 16,20-20-16,1-1 0,0 21 0,21-21 15,0 22-15,0-22 0,0 0 16,0 0-16,0 0 0,0 0 0,21-21 15,0 22-15,1-22 0,20 0 0,-21 0 16,21 0-16,-20 0 0,20 0 0,-21-22 16,21 22-16,1-21 0,-22 0 15,21 0-15,-21 0 0,1-22 0,20 1 16,-21 21-16,0-21 0,-21-1 0,21-20 16,-21 20-16,22 1 0,-22 0 15,0-1-15,0 1 0,0 0 16,0-1-16,0 1 0,0 21 0,0 0 15,0 0-15,0-1 0,-22 44 16,1-1 0,0 0-16,21 0 0,-21 21 0,0-20 15,21 20-15,0 0 0,0 1 0,0-1 16,0 0-16,0 1 0,0-1 16,0 0-16,0 1 0,21-1 0,0-21 15,0 21-15,0-20 0,1-1 16,-1 0-16,0-21 0,21 0 0,-21 21 15,1-21-15,-1 0 0,21 0 16,-21 0-16,0-21 0,1 0 0,-1 21 16,0-21-16,0-1 0,0 1 0,-21 0 15,0 0-15,21 0 0,-21 0 0,0-1 16,22 1-16,-22 42 31,-22 1-31,22-1 0,-21-21 16,21 21-16,-21 0 0,21 0 15,0 0-15,0 1 0,0-1 0,0 0 16,0 0 0,21-21-1,0 0-15,1-21 0,-22 0 16,21 0-16,0-1 16</inkml:trace>
  <inkml:trace contextRef="#ctx0" brushRef="#br0" timeOffset="26283.97">20362 3916 0,'0'0'0,"0"-42"16,-21 20-16,0 22 16,21-21-16,-21 21 15,0 0-15,21 21 32,0 1-17,21-22-15,0 0 0,0 0 0,-21 21 0,21 0 16,0-21-16</inkml:trace>
  <inkml:trace contextRef="#ctx0" brushRef="#br0" timeOffset="26800.08">20849 4106 0,'21'-21'16,"0"0"-1,-21 0-15,0 0 16,0 0-16,0-1 0,22 22 15,-22-21-15,0 0 0,0 0 0,0 0 0,-22 21 16,22-21-16,-21 21 16,0 0-16,0 0 0,0 0 15,-22 21-15,22 0 0,0 0 0,-21 0 16,21 22-16,-1-22 0,1 21 0,0 0 16,0-20-16,0 20 0,21-21 15,-21 21-15,21-20 0,0 20 0,0-21 16,0 0-16,21 0 0,0-21 15,0 0-15,0 0 0,0 0 0,1 0 16,-1 0-16,0 0 0,0 0 16,21-21-16,-20 0 0,-1 0 0,0 0 15,0 0-15,-21-1 0,21 1 16,0-21-16,-21 21 0,0-22 16,22 1-16,-22 21 0,21 0 0,-21 0 15,0-1-15,0 1 0,0 42 16,0 22-1,-21-22-15,21 0 16,0 21-16,-22-20 0,22-1 0,0 21 16,0-21-16,0 0 0,0 1 0,0-1 15,22 0-15,-1 0 0,0 0 16,0 0-16,0-21 0,0 0 16,1 0-16,-1 0 0,0 0 0,21 0 0,-21 0 15,1 0-15,-1-21 0,0 21 0,0-21 16,0 0-16,0 0 15,1-22-15,-1 22 0</inkml:trace>
  <inkml:trace contextRef="#ctx0" brushRef="#br0" timeOffset="28348.51">21548 3620 0,'0'0'16,"21"-64"-16,0 22 0,-21-1 0,0 1 0,0 21 16,0 0-16,-21 42 31,0 21-31,-1-21 0,1 22 0,21-22 15,-21 21-15,0 1 0,0-1 16,21 0-16,0 22 0,-21-22 16,21 0-16,0 1 0,0 20 0,0-20 15,0-1-15,0 0 0,0-21 0,0 22 16,0-22-16,0 0 0,21 0 0,0 0 16,0-21-16,0 0 15,0 0-15,1 0 0,-1 0 0,0 0 16,0-21-16,21 0 0,-20 0 0,-1 0 15,0-22-15,0 22 0,21-21 16,-20 21-16,-22-22 0,21 22 0,0 0 16,-21 0-16,21 0 0,-21 0 0,0-1 15,-21 44 17,0-1-32,0 0 0,-1 0 0,22 0 15,0 22-15,0-22 0,0 0 0,0 0 16,0 21-16,0-20 0,0-1 15,0 0-15,22 0 0,-1 0 16,0-21-16,0 0 0,0 0 0,0 0 16,1 0-16,20 0 0,-21 0 15,0-21-15,22 0 0,-22 0 0,0 0 16,0-1-16,0 1 0,0 0 0,-21 0 16,0-21-16,0 20 0,0 1 0,0-21 15,0 21-15,0 0 16,-21-1-16,0 1 0,0 21 15,-21 0-15,20 0 0,-20 0 0,21 0 16,-21 0-16,20 21 0,1-21 16,0 22-16,0-1 0,21 0 15,0 0-15,0 0 0,21 0 16,0 1-16,0-22 0,22 0 16,-22 0-16,0 0 0,21 0 0,-20 0 15,-1 0-15,21 0 0,-21 0 0,0 0 16,-21-22-16,22 1 0,-1 21 15,0-21-15,0 0 0,0 0 16,-21 0-16,21 21 0,1-22 0,-1 1 16,21 21-16,-21 0 0,22-21 15,-22 21-15,0 0 0,0 0 16,0 0-16,0 0 0,1 0 0,-22 21 16,0 0-16,0 1 0,0-1 0,0 0 15,0 21-15,0-21 0,0 22 16,0-22-16,0 21 0,0-21 0,0 1 15,0 20-15,0-21 0,0 0 0,0 0 16,0-42 15,0 0-31,21 0 16,-21 0-16,21-22 0,0 22 16,0-21-16,0 21 15,1-22-15,-1 22 0,0-21 0,21 21 16,-21-22-16,22 22 0,-22 0 0,0 0 15,0 21-15,0 0 0,-21 21 32,0 0-32,0 0 0,0 1 15,-21-1-15,21 0 0,-21 0 16,21 21-16,0-20 0,0-1 0,0 0 16,0 0-16,21-21 0,0 21 0,1-21 15,-1 0-15,21 0 0,-21 0 16,0 0-16,22 0 0,-22 0 15,0 0-15,21-21 0,-20 0 0,-1 0 16,0 0-16,0-1 0,0 1 0,-21 0 16,21 0-16,1 0 0,-1 21 15,-21-21-15,0-1 0,21 1 0,0 21 16,-21 21 15,-21 1-31,0-1 16,21 0-16,-21-21 0,21 21 0,0 0 15,0 0-15,0 1 0,0-1 16,21-21 0,0 21-16,0-21 0,0 0 15,0 0-15,1-21 0,-1 0 16,0-1-16,0 1 16,-21 0-16,21 0 0,0 0 15,1 0-15,-22-1 0,0 1 16,21 0-16,0 21 0,-21-21 0,0 42 47,-21 0-47,0 0 0,21 1 15,-22-1-15,1 21 0,0 0 16,21 1-16,-21-1 0,21 22 16,-21-22-16,21 21 0,0 1 0,0-1 15,0 1-15,0-1 0,0 22 0,0-21 16,21-1-16,0 22 0,-21-22 0,21 1 15,0 20-15,-21-20 0,0-1 16,0-20-16,0 20 0,0-20 0,0-1 16,0 0-16,-21 1 0,0-22 0,0 0 15,-21 0-15,-1 0 0,1-21 0,0 0 16,-1 0-16,1 0 0,0 0 0,-1 0 16,1 0-16,0 0 0,-1-21 15,22 0-15,0 0 0,0 21 16,0-21-16,21-1 0,0-20 0,0 21 15,0 0-15,21-22 0,0 22 0,0-21 16,0 0-16,0-1 0,22-20 0,-22 20 16,0-20-16,0-1 0,0 1 15,1-1-15,-22 1 0</inkml:trace>
  <inkml:trace contextRef="#ctx0" brushRef="#br0" timeOffset="28655.33">21357 3493 0,'0'0'0,"-21"-22"0,21 1 16,21 0 0,21 21-16,1-21 0,20 0 0,1 21 15,20-21-15,1 21 0,0-22 0,-22 22 16,22-21-16,-22 0 0,22 21 15,-21-21-15,-22 21 0,0-21 0,1 21 16,-1-21-16,-21-1 0,21 22 0,-42-21 16,22 21-16,-1 0 15,-21-21-15,21 21 0,-21 21 47,0 0-47,0 1 0,-21-1 16,0 21-16</inkml:trace>
  <inkml:trace contextRef="#ctx0" brushRef="#br0" timeOffset="41259.89">1185 7980 0,'-21'0'0,"0"0"15,0 0-15,0 0 0,-1 0 16,1 0-16,0 0 15,0 0-15,0 0 0,0 0 16,-1-21-16,1 21 16,0 0-16,0 0 0,0-21 15,0 21-15,-1 0 16,1 0-16,0 0 16,0 0-1,63 0 16,-21 0-31,1 0 0,20 21 16,0-21-16,1 21 0,-1-21 0,21 0 16,1 21-16,-1-21 0,22 0 15,0 21-15,-22-21 0,22 0 0,0 0 16,-1 0-16,1 0 0,-22 0 16,1 0-16,-1 0 0,1 0 0,-1 0 15,1 0-15,-1 0 0,-20-21 16,-1 21-16,0 0 0,1 0 15,-22 0-15,0 0 0,21-21 0,-20 21 16,-22-21 0,-22 0-1,1-1-15,0 22 16,0 0-16,-21-21 0,20 21 0,-20 0 16,21-21-16,-21 21 0,20-21 0,-20 21 15,0-21-15,21 0 0,-22 21 16,22 0-16,0-22 0,0 22 15,0 0-15,-1-21 0,1 21 0,42 0 63,1 0-63,-1 0 0,0 0 0,0 0 16,0 0-16,0 0 0,1 21 0,20-21 15,-21 0-15,21 0 0,-20 22 16,20-22-16,0 0 0,1 0 0,-22 0 15,21 21-15,0-21 0,-20 0 0,-1 0 16,0 21-16,0-21 0,-21 21 16,0 0-16,0 0 0,-21-21 15,0 22-15,-22-1 0,1 21 16,0-21-16,-22 22 0,22-22 16,0 0-16,-22 21 0,22-21 0,-1 22 15,1-22-15,0 0 0,-1 0 16,22 0-16,-21 1 0,21-1 0,0 0 15,-1-21-15,22 21 0,0 0 16,22-21 31,-1-21-47,0 21 0,-21-21 16,21 0-16,0 0 0,0-1 0</inkml:trace>
  <inkml:trace contextRef="#ctx0" brushRef="#br0" timeOffset="46975.9">3662 7535 0,'0'0'0,"21"-21"0,0 0 0,-21 0 15,21 0-15,-21 0 0,21-1 16,-21 1-16,0 0 0,0-21 0,0 21 16,22-1-16,-22 1 15,0 42 1,0 1-16,0-1 0,0 21 0,0 0 16,0 22-16,0-22 15,0 1-15,0 20 0,0-21 0,0 22 0,0-22 16,-22 1-16,22 20 0,0-21 15,0 1-15,0-1 0,-21-21 16,21 0-16,0 1 0,0-1 0,21-21 16,1-21-1,-1-1-15,0-20 16,0 21-16,0 0 0,0-22 0,1 1 16,20 21-16,-21-21 0,0-1 0,0 22 15,-21-21-15,22 21 0,-1-1 16,0 1-16,-21 0 0,0 0 0,21 21 15,0 0 1,-21 21-16,21 0 0,-21 0 0,0 1 16,0 20-16,0-21 0,0 0 15,0 0-15,0 22 0,22-22 0,-22 0 16,0 21-16,21-20 0,-21-1 0,0 0 16,21-21-16,0 21 0,0-21 15,0 0-15,1 0 0,-1 0 16,21 0-16,-21 0 0,0-21 0,1 0 15,20 0-15,-21-1 0,0 1 16,0 0-16,22-21 0,-22 21 0,0-1 16,-21-20-16,21 21 0,0-21 0,-21 20 15,22-20-15,-22 21 0,0 0 16,0 0-16,0-1 0,0 1 16,0 0-16,0 42 15,0 0 1,0 1-16,0-1 0,0 0 15,-22 0-15,22 21 0,-21-20 0,21-1 16,-21 21-16,21-21 0,0 22 0,0-22 16,0 0-16,0 0 0,0 21 15,21-20-15,0-22 0,1 21 0,20 0 16,0-21-16,-21 0 0,22 0 0,20 0 16,-20 0-16,-1-21 0,0 0 15,1 21-15,-1-22 0,0 1 16,1 0-16,-22 0 0,21 0 0,-21-22 15,0 22-15,1 0 0,-22-21 0,0 21 16,0-22-16,0 22 0,0 0 16,0 0-16,0 0 0,-22 21 0,1 0 15,0 0-15,0 0 0,0 0 0,0 21 16,-1 0-16,-20 0 0,42 0 0,-21 22 16,0-22-16,21 0 0,0 21 15,0-21-15,0 1 0,0 20 0,0-21 16,0 0-16,21 22 0,0-22 0,0 0 15,0 0-15,1-21 0,-1 21 16,21-21-16,-21 0 0,22 0 0,-1 0 16,0 0-16,1 0 0,-1 0 15,21-21-15,-20 0 0,20 0 0</inkml:trace>
  <inkml:trace contextRef="#ctx0" brushRef="#br0" timeOffset="48012.29">6879 7514 0,'0'0'0,"0"-42"0,0 21 0,0 0 15,0-1-15,0 1 0,0 0 0,0 0 16,0 0-16,-21 0 0,0 21 0,0 0 16,-1 0-16,1 0 15,0 0-15,0 21 0,-21 0 0,20 0 16,-20 21-16,21-20 0,-21 20 0,20 0 15,1 1-15,-21-22 0,21 21 0,0 0 16,-1 1-16,22-22 0,0 21 16,-21-21-16,21 22 0,0-22 0,0 0 15,21 0-15,1 0 0,-1 1 0,21-1 16,0 0-16,1-21 0,20 0 0,-20 0 16,41 0-16,-20 0 0,-1 0 15,1-21-15,-1 0 0,1-1 16,-1 1-16,1 0 0,-22 21 0,0-21 15,1-21-15,-1 20 0,0 1 0,-20 0 16,-1 0-16,0-21 0,-21 20 16,0 1-16,0 0 0,0 0 0,0 0 15,0 0-15,0-1 0,-21 22 0,0 0 16,-1 0-16,1 0 0,0 0 0,-21 22 16,21-1-16,-22 0 0,22 0 15,-21 0-15,21 0 0,-1 22 0,-20-22 16,21 21-16,0-21 0,0 1 0,21 20 15,0-21-15,0 0 0,0 0 16,0 1-16,21-1 0,0 0 16,21-21-16,-21 0 0,22 0 0,-22 0 15,21 0-15,-21 0 0,22 0 0,-1-21 16,-21 0-16,22-1 0,-22 1 0,0 0 16,0 0-16,0-21 0,0 20 15,-21 1-15,0 0 0,0-21 0,0 21 16,0-1-16,-21 44 31,0-22-31,0 21 0,21 0 16,-21 0-16,21 0 0,-21 0 0,21 1 15,0-1-15,0 0 0,0 0 0,0 0 16,21 0-16,0-21 16,0 0-16,0 0 0,22 0 15,-22 0-15,21 0 0,0 0 0,-20 0 16,20 0-16,0-21 0,-21 0 0,22 0 15,-22 0-15,0 21 0,0-21 0,0-22 16,1 22-16,-22 0 0,0 0 16,0 0-16,-22 21 31,1 21-31,0-21 0,21 21 0,-21 0 16,21 0-16,0 0 0,-21 1 0,21-1 15,-21 0-15,21 21 16,0-21-16,0 1 0,0-1 15,0 0-15,0 0 0,0-42 32,0 0-17,0 0-15,0-1 0,0 1 0,0-21 16,0 21-16,0 0 0,21-22 0,0 1 16,0 21-16,21-22 0,1 22 15,-1 0-15,0 21 0,1 0 0,-1 0 16,0 0-16,1 0 0,-1 0 0,-21 21 15,0 0-15,1 1 0,-1-1 0,-21 21 16,0-21-16,0 22 0,0-22 16,0 21-16,0-21 0,-21 22 15,-1-22-15,1 0 0,0 0 0,21 0 16,-21 0-16,0-21 0,21-21 16,21 0-1</inkml:trace>
  <inkml:trace contextRef="#ctx0" brushRef="#br0" timeOffset="48623.94">9737 7535 0,'0'0'0,"21"-42"0,21-21 15,0 20-15,-20 1 0,20 0 0,-21-64 16,-21 63-16,0 22 15,-21 21 1,0 0-16,0 0 0,-1 43 0,1-22 16,-21 21-16,21 0 0,0 1 0,-22 20 15,22-20-15,0 20 0,0 1 0,0-22 16,-1 21-16,22 1 0,0-22 16,0 1-16,0 20 0,0-21 0,0 1 15,22-1-15,20-21 0,0 0 0,1 1 16,-1-1-16,21-21 0,1 0 0,-1 0 15,1 0-15,-1 0 0,1-21 16,-1-1-16,-20 1 0,20-21 16,-20 21-16,-1-22 0,0 1 0,-21 0 15,1-1-15,-1 1 0,-21-21 0,0-1 16,0 1-16,-21-1 0,-1 1 0,1-1 16,-21 1-16,0 20 0,-22 1 15,22 0-15,-22 20 0,1 1 0,-1 21 16,-20 0-16,20 21 0,1 1 0,-1-1 15,22 21-15,-1 0 0,-20-20 0,42 41 16,-22-21-16,43 1 0,0-1 16,0-21-16,0 22 0,0-1 0,0-21 15,43 21-15,-1-20 0,0-1 0,1 0 16,20 0-16,1-21 0,20 21 16,-20-21-16</inkml:trace>
  <inkml:trace contextRef="#ctx0" brushRef="#br0" timeOffset="48991.84">10562 7684 0,'0'0'16,"0"-22"-16,0 1 0,0 0 0,0 0 16,0 0-16,-21 0 0,21 42 31,21 0-15,-21 0-16,21 0 0,-21 22 0,0-22 15,21 21-15,-21-21 0,0 22 0,22-22 16,-22 21-16,0-21 0,0 22 15,0-22-15,0 0 0,0 0 0,0 0 16,21-21 0,-21-21-16,21 0 15,-21 0-15,0 0 0,21-1 16,0-20-16,0 21 0,-21-21 0,22-1 16,-1 1-16,-21 0 0,21-1 0,0 22 15,0-21-15,0 21 0,1-1 0,-1 1 16,0 21-16,-21 21 15,0 1 1,0-1-16,0 0 0,0 0 16,0 0-16,0 0 0,0 22 15,0-22-15,0 0 0,0 0 0,0 0 16,0 1-16,21-1 0</inkml:trace>
  <inkml:trace contextRef="#ctx0" brushRef="#br0" timeOffset="49575.89">11155 7895 0,'0'0'15,"21"0"-15,0 0 0,0 0 0,0-21 16,-21 0-16,22 21 0,-1-21 0,0 0 16,0-1-16,0 1 0,0 0 0,-21 0 15,0-21-15,22 20 0,-22 1 16,0 0-16,-22 21 16,1 0-1,0 0-15,0 0 0,-21 21 0,20 0 16,-20 1-16,21-1 0,0 0 0,0 21 15,-1-21-15,1 1 0,21 20 0,0-21 16,0 0-16,0 22 0,21-22 16,1 0-16,-1 0 0,21 0 0,-21 0 15,22-21-15,-1 22 0,0-22 0,1 0 16,-1 0-16,0 0 0,-21 0 0,22 0 16,-22-22-16,21 22 0,-21-21 15,1 0-15,-1 0 0,-21-21 16,0 20-16,0 1 0,21-21 0,-21 21 15,0-22-15,0 22 0,0 0 0,0-21 16,0 21-16,21-1 0,-21 1 16,21 21-16,0 0 0,1 0 15,-1 0-15,0 21 0,0-21 16,0 22-16,-21-1 0,21 0 0,1 0 16,-1 0-16,0 0 0,-21 22 0,21-22 15,-21 0-15,21 21 0,-21-20 0,0-1 16,0 0-16,0 21 0,0-21 15,0 1-15,-21-22 16,0 0-16,21-22 16,0 1-1,0 0-15,0 0 0,0 0 0,0-22 16,0 22-16,21-21 0,0 0 0,-21 20 16,21-20-16,1 21 0,-1-21 0,0 20 15,0-20-15,0 21 0,0 21 16,-21-21-16,22 0 0,-1 21 0,0 0 15,0 0 1,0 0-16,0 0 0,1 0 16</inkml:trace>
  <inkml:trace contextRef="#ctx0" brushRef="#br0" timeOffset="51080.76">12509 7387 0,'0'0'0,"0"-42"0,22 21 0,-22-22 16,0 1-16,21 21 0,-21-21 0,0 20 15,0 1-15,0 0 0,0 42 32,0 0-32,0 1 0,-21-1 0,-1 21 15,1 0-15,0 22 0,0-22 0,0 1 16,0 20-16,-1-21 0,1 22 0,0-22 16,0 1-16,0-1 0,21 0 0,0 1 15,0-22-15,0 21 16,0-21-16,0 22 0,0-22 0,0 0 0,0 0 15,21-21-15,0 0 0,21 0 16,-20 0-16,-1 0 0,21 0 0,-21-21 16,0 0-16,22 0 0,-22-1 0,0 1 15,21 0-15,-20 0 0,-1-21 16,0 20-16,-21-20 0,21 21 0,-21 0 16,21 0-16,-21-1 0,0 1 0,-21 21 31,0 21-31,21 1 15,-21-22-15,0 21 16,21 0-16,0 0 0,-22 0 0,22 0 16,0 1-16,0-1 0,0 0 0,0 0 15,0 0-15,0 0 0,0 1 0,22-22 16,-1 21-16,0-21 0,0 0 0,0 0 16,0 0-16,1 0 0,-1 0 15,21 0-15,-21 0 0,0 0 0,1-21 16,20-1-16,-21 1 0,0 0 0,0 0 15,1 0-15,-1 0 0,0-1 0,-21-20 16,21 21-16,-21-21 0,0 20 0,0 1 16,0 0-16,0 0 0,-21 0 15,0 21-15,-22 0 0,22 0 16,0 0-16,-21 0 0,21 0 0,-22 21 16,1 0-16,21 0 0,-22 0 0,22 1 15,0-1-15,0 0 0,0 0 0,21 0 16,-21 22-16,21-22 0,0 0 15,0 0-15,21 0 0,0 0 0,0-21 16,0 22-16,22-22 0,-22 0 0,21 0 16,0 0-16,1 0 0,-1 0 0,0 0 15,1 0-15,-1 0 0,0-22 0,1 22 16,-1-21-16,0 0 0,1 0 0,-1 0 16,0 0-16,-20-1 15,-1-20-15,21 21 0,-21 0 0,0 0 16,-21-22-16,0 22 0,0 0 15,-21 21 1,0 0-16,0 0 0,0 0 16,0 21-16,-1 0 0,-20 0 0,21 1 15,0-1-15,0 0 0,-1 0 0,1 0 16,21 0-16,0 1 0,0-1 0,0 0 16,0 0-16,0 0 0,0 0 15,21-21-15,1 0 16,-1 0-16,0 0 0,0 0 15,0 0-15,0-21 0,1 0 16,-1 21-16,-21-21 0,21 0 0,0 0 16,0-1-16,0 1 0,-21 0 0,0 0 15,22 0-15,-22 0 0,21 21 16,-21-22-16,-21 44 31,-1-22-31,22 21 0,0 0 0,0 0 16,0 0-16,-21-21 0,21 21 0,0 1 15,0-1-15,0 0 0,21 0 16,1-21-16,-1 21 0,0 0 0,0-21 16,21 22-16,-20-22 0,20 21 0,-21-21 15,21 0-15,-20 0 0,20 0 16,-21 0-16,21 0 0,-20 0 0,-1-21 16,21-1-16,-21 1 0,0 0 15,1 0-15,-1 0 0,-21 0 0,21-1 16,-21 1-16,21 0 0,-21 0 0,0 0 15,0 0-15,-21-1 16,0 22-16,0 0 0,-1 0 0,1 0 16,-21 0-16,21 22 0,0-1 15,-1-21-15,1 21 0,0 0 0,0 0 16,21 0-16,-21 1 0,21-1 16,0 0-16,0 0 0,0 0 15,21 0 1,0-21-16,0 0 0,0 0 0,1 0 15,-1 0-15,0 0 0,0-21 16,0 21-16,0-21 0,1 0 0,-1 21 16,0-21-16,0 0 0,0-1 0,0-20 15,1 21-15,-1-21 0,0-1 0,21 1 16,-21 0-16,1-22 0,-1 1 0,0-1 16,0 1-16,0-1 0,0 22 15,-21-22-15,0 22 0,0 21 0,0-22 16,0 22-16,-21 21 15,0 0-15,0 0 0,0 21 0,0 22 16,-1-1-16,-20 0 16,21 22-16,0-1 0,0 1 0,-1-1 15,1 1-15,0-1 0,21-20 0,0 20 16,0-20-16,0-1 0,0 0 0,0 1 16,0-1-16,21-21 0,0 21 0,1-20 15,20-22-15,-21 21 0,21-21 0,-20 0 16,20 0-16,0 0 0,1-21 15,-1-1-15,21 22 0,-20-42 0,-1 21 16,0 0-16,1 0 0,-1-22 0,0 1 16,1 21-16</inkml:trace>
  <inkml:trace contextRef="#ctx0" brushRef="#br0" timeOffset="52632">4191 9356 0,'0'0'0,"0"-43"16,-21 22-16,21 0 15,0 0-15,-21 21 16,-1 0-16,1 0 16,0 0-16,0 42 0,0-21 15,0 22-15,-1-1 0,1 0 0,21 22 16,-21-22-16,0 22 0,0-1 15,0 1-15,-1-1 0,22-20 0,0-1 16,0 0-16,0 1 0,0-1 0,22-21 16,-1 0-16,0 0 0,21 1 0,-21-22 15,22 0-15,-1 0 0,22 0 16,-22 0-16,0 0 0,22-22 16,-1 1-16,1 0 0,-22 0 0,22 0 15,-1-22-15,-21 22 0,22-21 16,-22 0-16,-21-1 0,22 22 0,-22-21 15,0-1-15,-21 22 0,0 0 0,0 0 16,-21 21 0,21 21-16,-21 0 15,0 22-15,-1-22 0,1 0 0,0 21 16,21 1-16,0-22 0,-21 21 16,21-21-16,-21 22 0,21-22 0,0 21 15,0-21-15,0 0 0,21 1 0,0-22 16,0 21-16,0-21 0,22 0 15,-22 0-15,21 0 0,-21 0 16,22 0-16,-22 0 0,21-21 0,-21-1 16,22 1-16,-22 0 0,0 0 0,0 0 15,0 0-15,-21-22 0,0 22 0,0-21 16,0 21-16,0-22 0,-21 22 16,0-21-16,0 21 0,0-1 0,0 1 15,-22 0-15,22 21 0,-21 0 0,21 0 16,-1 0-16,-20 21 0,21 0 15,0-21-15,21 22 0,0-1 0,0 0 16,21-21 0,21 0-1,-21 0-15,22 0 0,-1-21 0,0 21 16,1-21-16,-1-1 0,0 22 0,1-21 16,-22 21-16,21 0 0,1 0 15,-1 0-15,0 0 0,1 0 0,-22 0 16,21 0-16,-21 21 0,0 22 0,1-22 15,-1 0-15,-21 21 0,21-20 0,-21-1 16,21 21-16,-21-21 0,0 0 16,0 1-16,0 20 0,0-21 0,0 0 15,-21 0-15,0-21 16,21 22-16,-21-22 0,-1 0 31,22-22-31,0 1 0,0-21 16,0 21-16,0 0 0,0-22 0,22 22 15,-1-21-15,0-1 0,0 1 16,21 21-16,1-21 0,-22-1 0,21 22 16,1 0-16,-1 0 0,0 21 0,1 0 15,-22 0-15,21 0 0,-21 21 16,0-21-16,1 21 0,-22 21 16,0-20-16,0-1 0,0 21 0,0-21 15,0 22-15,-22-22 0,1 21 0,21-21 16,-21 0-16,0 1 0,21-1 15,0 0-15,0 0 0,21 0 16,0-21-16,0 0 0,22 0 16,-1 0-16,0 0 0,1-21 0,-1 0 15,0 21-15,1-21 0,-1 0 16,0-1-16,22-20 0,-22 21 0,1 0 16,-1-22-16,0 22 0,-21-21 0,22 21 15,-22 0-15,-21-22 0,0 22 16,-21 21-1,-22 0-15,22 0 0,-21 0 0,21 21 16,-22-21-16,22 21 0,-21 1 16,21-1-16,21 0 0,0 0 15,0 0-15,0 0 0,0 1 0,21-1 16,0 0-16,21-21 0,-20 21 0,20 0 16,0 0-16,-21-21 0,22 22 0,-1-1 15,0-21-15,-20 21 0,-1-21 16,-21 21-16,0 0 15,-21 0-15,-1-21 0,-20 0 0,0 0 16,21 0-16,-22 0 0,1 0 0,0 0 16,-1 0-16,22 0 0,0 0 15,0 0-15,0 0 0,21-21 16,0 0-16,21 0 16,0 0-16,21 0 0,1-1 0</inkml:trace>
  <inkml:trace contextRef="#ctx0" brushRef="#br0" timeOffset="52891.72">7260 9356 0,'0'0'16,"21"-21"-16,0-1 0,-21 1 0,0 0 15,22 0-15,-22 42 32,0 0-32,0 0 0,-22 22 15,22-22-15,-21 21 0,0 1 16,21 20-16,-21-21 0,0 22 0,21-22 0,-21 22 15,-1-22-15,22 22 0,-21-22 16,21 0-16,0 1 0,0-22 16,0 21-16,21-21 0,1 0 0,-1 1 15,-21-1-15,21-21 0,0 0 0,0 0 16,0 0-16,1 0 0,-1 0 0,0 0 16,0-21-16,-21-1 0,21 1 15,-21 0-15</inkml:trace>
  <inkml:trace contextRef="#ctx0" brushRef="#br0" timeOffset="53051.62">7112 9779 0,'0'0'0,"-21"-21"0,0 21 0,-1 0 15,1-21-15,21 0 16,0-1-16,21 22 16,22-21-16,-22 0 0,21 21 15,1 0-15,-22 0 0,21-21 0,0 21 16,1 0-16,-1 0 0,0 0 15,1 0-15,-22 0 0</inkml:trace>
  <inkml:trace contextRef="#ctx0" brushRef="#br0" timeOffset="53444.95">7641 9800 0,'0'0'0,"-21"0"15,0 0-15,21-21 0,0 0 16,0 0-16,0 0 15,0-1-15,0 1 0,0 0 0,21 0 16,0 21-16,21 0 0,-20 0 16,-1 0-16,0 0 0,0 21 0,0 0 15,0 0-15,1 1 0,-22-1 16,0 21-16,21-21 0,-21 22 0,0-22 16,0 0-16,0 21 0,0-21 0,0 1 15,-21-1-15,21 0 0,0 0 16,-22-21-1,22-21 1,0 0-16,22 0 16,-22-1-16,21-20 0,0 21 0,-21-21 15,21 20-15,0-20 0,0 21 16,1-21-16,-1 20 0,0-20 0,-21 21 16,21 0-16,0 21 0,0 0 15,1 0 1,-22 21-16,21 0 15,0 0-15,0-21 0,0 21 16,0-21-16</inkml:trace>
  <inkml:trace contextRef="#ctx0" brushRef="#br0" timeOffset="53799.88">8318 9716 0,'0'-22'16,"0"44"30,0-1-46,-21 0 16,21 0-16,0 0 0,-21 22 0,0-22 16,21 0-16,-21 0 0,21 0 15,0 0-15,0 1 0,0-1 0,0 0 16,21-21-16,0 0 0,0 21 16,0-21-16,1 0 0,-1 0 0,0 0 15,0 0-15,21-21 0,-20 21 16,-1-21-16,0 0 0,0 21 0,-21-22 15,21 1-15,0 0 0,1 0 0,-22 0 16,0 0-16,0-1 0,21 1 0,-21 0 16,0 0-16,0 0 0,-21 21 31,21 21-15,0 0-16,0 0 15,0 0-15,0 1 16,42-22-1,-21 0-15,0 0 0</inkml:trace>
  <inkml:trace contextRef="#ctx0" brushRef="#br0" timeOffset="54051.81">9102 9716 0,'0'0'0,"21"-43"16,-21 22-16,0 0 0,0 0 0,-21 21 15,-1 0-15,1 0 16,0 0-16,-21 21 0,21 0 15,-1 0-15,-20 0 0,21 1 0,-21 20 16,20-21-16,1 21 0,0 1 16,21-22-16,0 21 0,-21-21 0,21 1 15,0-1-15,0 21 0,0-21 0,21-21 16,0 21-16,0 1 0,1-22 16,20 0-16,-21 21 0,21-21 0,1 0 15,-1 0-15,0 0 0,1 0 0,-22-21 16,21 21-16,1-22 0,-1 1 0,0 0 15,1-21-15,-1 21 0</inkml:trace>
  <inkml:trace contextRef="#ctx0" brushRef="#br0" timeOffset="54983.3">9758 9250 0,'0'0'0,"0"-21"16,0-64-16,-21 85 31,-1 21-31,1 0 15,0 1-15,21 20 0,-21 0 0,0-21 16,21 22-16,-21 20 0,21-20 0,0-1 16,0 21-16,0-20 0,-22-1 0,22 22 15,0-22-15,0 0 0,0-21 16,0 22-16,0-22 0,0 21 0,0-21 16,0 1-16,0-1 15,22-21-15,-1 0 0,0 0 16,0 0-16,0-21 0,0-1 15,1 22-15,-1-21 0,0 0 16,0-21-16,0 21 0,0-22 0,1 22 16,-1-21-16,0 21 0,-21-1 0,0 1 15,0 0-15,0 0 0,0 42 16,0 0 0,-21-21-16,0 43 0,21-22 0,-22 0 15,1 21-15,21-21 0,-21 1 0,21-1 16,0 21-16,0-21 0,0 0 15,0 1-15,0-1 16,21-21-16,0 0 0,1 0 0,20 0 16,-21 0-16,0 0 0,0 0 0,1 0 15,-1-21-15,21-1 0,-21 22 0,-21-21 16,21 0-16,1 0 0,-22 0 16,21-22-16,-21 22 0,0-21 0,0 21 15,0 0-15,0-22 0,0 22 0,-21 0 16,-1 21-16,-20 0 0,21 0 0,-21 0 15,20 0-15,-20 0 0,21 0 16,0 21-16,-22 0 0,22-21 0,21 21 16,0 1-16,-21-1 0,21 0 0,0 0 15,0 0-15,21-21 0,0 21 16,1-21-16,-1 0 0,21 0 16,-21 0-16,22 0 0,-1 0 0,0 0 15,22 0-15,-22 0 0,0 0 0,1 0 16,-22-21-16,21 21 0,-21-21 0,1 0 15,-1 0-15,0 21 0,0-21 0,-21-1 16,21 1-16,0 0 16,-21 0-16,22 21 15,-1 0-15,0 0 16,-21 21-16,0 0 16,0 0-16,0 22 0,0-22 15,0 0-15,0 0 0,21 22 0,-21-22 16,0 0-16,0 21 0,21-21 0,-21 1 15,0-1-15,0 0 0,21 0 0,-21 0 16,22-21-16,-22-21 31,0 0-15,0 0-16,0 0 0,21-1 16,-21-20-16,21 21 0,0-21 15,0 20-15,0-20 0,1 0 16,-1 21-16,0-22 0,0 22 0,21 0 0,-20 0 15,-1 21-15,0-21 0,0 21 0,0 0 16,0 0 0,-21 21-1</inkml:trace>
  <inkml:trace contextRef="#ctx0" brushRef="#br0" timeOffset="55240.15">9144 9504 0,'-64'0'0,"128"0"0,-170 0 0,64 0 0,42-21 16,42 0 0,0 21-16,1-22 0,41 22 0,-20 0 15,21-21-15,20 21 0,1 0 0,-21-21 16,42 0-16,-21 21 0,-22-21 0,22 21 15,-42 0-15,20-21 0,-41 21 16,-1 0-16,-21-22 0,0 22 0,-21-21 16,0 0-16,-21 21 0,0-21 15,-21 21-15,21-21 0,-1 21 0,1-21 16,0-1-16,0 1 0</inkml:trace>
  <inkml:trace contextRef="#ctx0" brushRef="#br0" timeOffset="56408.07">15113 5038 0,'0'0'0,"21"0"0,21-21 16,-42-1-16,22 22 0,-1 0 15,-21 22 1,21-1-16,-21 0 16,0 21-16,0-21 0,0 22 15,0-1-15,0 0 0,0 22 16,0-1-16,0 1 0,0 21 0,0-1 15,0 1-15,0 21 0,0-22 0,0 22 16,-21 0-16,21 21 0,-21 0 0,21 0 16,0 0-16,-22 0 0,1 21 0,0 0 15,0 1-15,0-1 0,0 0 16,-1 21-16,1 1 0,0-1 16,-21 0-16,21 1 0,-22 20 0,22-21 0,0 22 15,-21-1-15,20 1 0,-20-1 0,21 1 16,0-1-16,-22-20 0,22 20 15,0 1-15,0-1 0,0-20 0,21 20 16,0-21-16,-21 1 0,21-1 0,0-21 16,0 0-16,0 1 0,0-22 0,0 0 15,0 0-15,0-22 0,0 1 0,0-21 16,0 0-16,0-1 0,0-20 16,21-1-16,-21-20 0,0-22 0,0 0 15,0 0-15,21-42 16,0-21-16</inkml:trace>
  <inkml:trace contextRef="#ctx0" brushRef="#br0" timeOffset="57407.45">16277 7260 0,'21'-21'0,"-42"42"0,63-84 0,-20 42 0,-1-1 16,0-20-16,0 21 0,0 0 0,0 21 15,1-21-15,-1 21 16,-21 21-16,0 0 0,0 21 0,0 1 16,0-1-16,0 21 0,0 1 15,0-22-15,0 22 0,0-1 16,0-20-16,-21 20 0,21-21 0,0 1 16,-22-1-16,1 0 0,21-20 0,0-1 15,0 0-15,0 0 0,21-21 16,1 0-16,-1 0 15,0-21-15,0 0 0,0 0 16,0-22-16,1 22 0,-1 0 0,0-21 16,0-1-16,0 22 0,0-21 0,-21 21 15,0-22-15,0 22 0,22 0 16,-22 0-16,21 42 16,-21 0-16,0 0 15,0 0-15,0 22 0,0-22 0,0 21 16,0-21-16,0 22 0,0-1 0,0-21 15,0 22-15,0-22 0,21 0 0,0 0 16,0 0-16,0-21 0,1 0 0,20 0 16,-21 0-16,21 0 0,1 0 0,20-21 15,-20 0-15,-1 0 0,21 0 16,-20-1-16,20-20 0,-20 21 0,-1-21 16,0-1-16,1 1 0,-22 0 15,0-22-15,-21 22 0,0-22 0,0 1 16,0-1-16,0 1 0,-21 20 0,0-20 15,-1 21-15,-20 20 0,21-20 16,0 21-16,0 21 0,-22 0 0,22 0 16,0 0-16,0 21 0,-22 0 0,22 0 15,0 1-15,21 20 0,-21 0 0,21 1 16,-21-22-16,21 21 0,0 0 16,0 1-16,0-1 0,0-21 0,21 0 15,0 1-15,21-1 0,-20 0 0,20 0 16,0-21-16</inkml:trace>
  <inkml:trace contextRef="#ctx0" brushRef="#br0" timeOffset="57693.3">17674 7557 0,'0'0'0,"21"0"0,0-22 32,1 22-32,-1-21 0,0 0 0,0 0 15,21 21-15,-20-21 0,-1 0 0,0-1 16,0 1-16,0 0 0,0 0 0,-21 0 15,0 0-15,-21 21 32,0 21-32,-21 0 0,21 0 0,-22 21 15,22-20-15,-21 20 0,21 0 16,-22-21-16,22 22 0,0-1 0,0-21 16,21 22-16,0-22 0,0 0 0,0 21 15,21-21-15,0 1 0,0-22 16,22 21-16,-1-21 0,21 0 0,-20 0 15,20 0-15,-20 0 0,20 0 0,1 0 16,20-21-16,1-1 0</inkml:trace>
  <inkml:trace contextRef="#ctx0" brushRef="#br0" timeOffset="59537.6">19706 7091 0,'0'0'0,"0"-42"0,0 20 16,0 1-16,0-21 0,0 21 0,0 0 16,-21-1-16,0 1 0,0 21 15,-1 0-15,-20 0 0,21 0 0,0 0 16,-22 21-16,22 1 0,-21-1 0,0 21 16,20 0-16,-20 1 0,0 20 15,21 1-15,-22-22 0,22 22 0,0-1 16,0 1-16,21-22 0,0 21 0,0-20 15,0-1-15,0 0 0,0-20 0,21 20 16,21-21-16,1 0 0,-1 0 16,0 1-16,22-22 0,-1 0 15,1 0-15,20 0 0,-20 0 0,-1 0 16,22 0-16,-21-22 0,-1 22 0,1-21 16,-1 0-16,-21 0 0,1 0 0,-1 0 15,-21-22-15,22 22 0,-22-21 0,-21 21 16,0-22-16,0 1 0,0 21 0,0 0 15,0-1-15,0 1 0,-21 0 16,-1 21-16,1 0 0,-21 0 16,21 0-16,0 21 0,-22 0 0,22 1 15,-21-1-15,21 0 0,-1 21 0,-20-21 16,21 22-16,-21-22 0,20 0 16,1 21-16,0-20 0,21-1 15,0 0-15,0 0 0,0 0 0,21 0 16,0-21-16,1 0 0,-1 0 15,21 0-15,-21 0 0,22 0 0,-22-21 16,0 0-16,21 21 0,-21-21 0,1 0 16,20 0-16,-21-1 0,0 1 0,0 0 15,1-21-15,-1 21 0,-21-1 16,0-20-16,21 21 0,-21 0 0,21 21 16,-21-21-16,-21 42 15,0 0 1,0 0-16,-1 0 0,22 22 15,-21-22-15,21 0 0,-21 0 16,21 0-16,0 22 0,0-22 0,0 0 16,0 0-16,0 0 0,21-21 0,0 21 15,22 1-15,-22-22 0,21 0 0,-21 0 16,22 0-16,-1 0 0,0 0 0,1 0 16,-1 0-16,0 0 0,1-22 0,-22 22 15,21-21-15,-21 0 0,22 0 16,-22 0-16,0 0 0,0-1 0,0-20 15,1 21-15,-22 0 0,21-22 0,-21 22 16,21 0-16,-21 0 0,0 0 16,-21 42-1,0 0 1,-1 0-16,22 0 0,-21 1 0,0-1 16,0 0-16,21 21 0,0-21 0,-21 1 15,0-1-15,21 0 0,0 0 0,-22 0 16,22 0-16,-21-21 15,0 0-15,21-21 32,0 0-32,0 0 15,0 0-15,21-22 0,0 22 0,1-21 16,-1 0-16,0 20 16,0-20-16,21 0 0,-20 21 0,20-22 15,-21 22-15,21 21 0,-20-21 0,-1 21 16,0 0-16,0 0 0,0 21 0,0-21 15,-21 21-15,0 0 0,0 22 16,0-22-16,0 0 0,22 21 0,-22-20 16,21 20-16,-21-21 0,21 0 0,-21 0 15,21 22-15,0-22 0,0-21 0,1 21 16,-1 0-16,21 0 0,-21-21 16,22 0-16,-1 0 0,0 22 0,-21-22 15,22 0-15,-22 0 0,21 0 0,-21 0 16,1-22-16,-1 1 0,0 0 15,0 0-15,-21 0 0,0 0 0,21-1 16,-21 1-16,0-21 0,0 21 0,0-22 16,0 22-16,0-21 0,0 21 15,0 0-15,0-1 0,-21 22 16,0 0-16,0 0 0,0 22 16,21-1-16,-22 0 0,1 0 0,21 0 15,0 0-15,-21 1 0,21 20 16,-21-21-16,21 0 0,-21 0 0,21 1 15,0-1-15,0 0 0,0 0 16,0 0-16,0-42 47,0 0-47,21 21 16,-21-21-16,21 0 0,0-1 0,0-20 15,1 21-15,-1 0 0,21 0 0,-21-22 16,0 22-16,1 0 0,20 21 15,-21-21-15,0 21 0,0 0 0,1 0 16,-22 21-16,0 0 16,0 0-16,0 0 0,0 1 0,0-1 15,0 0-15,0 0 0,0 0 16,0 0-16,0 1 0,21-1 16,0-21-16,0 21 0,0-21 0,0 0 15,1 21-15,-1-21 0,0 0 0,0 0 16,0 0-16,0 0 0,1 0 0,-1-21 15,0 21-15,0-21 0,0 0 16,0 21-16,1-22 0,-1 1 0,0 0 16,-21 0-16,21-21 0,0 20 0,-21 1 15,21 0-15,-21 0 0,22 0 0,-22 0 16,-22 42 15,22 0-31,-21 0 0,0 0 0,21 0 16,-21 1-16,21-1 0,0 21 15,0-21-15,0 0 0,0 1 16,0-1-16,0 0 0,21-21 0,0 21 16,0-21-16,1 0 15,-1 0-15,0 0 0,0 0 0,0 0 16,0 0-16,1-21 0,-1 0 0,21 21 16,-21-21-16,0-1 0,-21 1 0,22 0 15,-1 0-15,-21 0 0,21 0 16,-21-22-16,0 22 0,0-21 0,0 21 15,0-1-15,0 1 0,-21 0 16,0 0-16,-22 21 0,22 0 0,0 0 16,0 0-16,0 0 0,-22 0 15,22 21-15,0 0 0,0 0 0,21 1 16,0-1-16,0 0 0,0 0 16,0 0-16,0 0 0,21-21 15,0 0-15,0 0 16,22 0-16,-22 0 0</inkml:trace>
  <inkml:trace contextRef="#ctx0" brushRef="#br0" timeOffset="59856.92">23241 7154 0,'0'0'0,"21"-105"16,-21 62-16,0 1 15,0 21-15,0 0 0,-21 21 16,0 0-1,21 21-15,-21 21 0,-1-21 16,1 22-16,0 20 0,0-21 0,0 22 16,0-1-16,-1-20 0,1 20 0,21-20 15,0 20-15,-21-21 0,21-20 0,0 20 16,0-21-16,0 21 16,0-20-16,0-1 0,21 0 15,0-21-15,1 0 0,-1 0 0,0 0 0,0 0 16,0 0-16,0 0 0,1 0 15,-1 0-15,0-21 0,0 21 0,0-21 16,22-1-16,-43 1 0,21 0 16,0 0-16,0 0 0,0 0 0,-21-22 15,0 22-15,0-21 0,0 21 0,0-22 16</inkml:trace>
  <inkml:trace contextRef="#ctx0" brushRef="#br0" timeOffset="60032.29">23093 7218 0,'0'0'0,"-64"0"0,-20 0 16,62 0-1,44 0-15,-1 0 0,21 0 16,22 0-16,-22 0 0,21 0 16,1 0-16,-1 0 0,-20 0 15,20 0-15,1-21 0,-1 21 0,1 0 16,-1-21-16,1-1 0,-22 22 0,-21 0 16,22-21-16,-22 21 0,-21-21 15,-43 21 1,22-21-16</inkml:trace>
  <inkml:trace contextRef="#ctx0" brushRef="#br0" timeOffset="60795.91">17589 7557 0,'0'21'15,"22"-21"1,-1 0-16,0 0 16,0 0-16,0 0 0,0 0 0,22 0 15,-22 0-15,0 0 0,21-21 0,-20 21 16,-1-22-16,0 22 0,0-21 0,-21 0 15,0 0-15,0 0 16,0 0-16,0-1 16,0 1-16,-21 21 0,0-21 0,0 21 15,-1 0-15,1 0 0,0 0 0,0 0 16,0 0-16,0 0 0,21 21 0,-22 0 16,1 1-16,0-22 15,21 21-15,0 0 0,0 0 0,-21 0 0,21 0 16,0 1-16,0-1 0,0 0 15,0 0-15</inkml:trace>
  <inkml:trace contextRef="#ctx0" brushRef="#br0" timeOffset="61459.83">16002 9377 0,'0'0'0,"0"-42"0,0-1 0,0 1 15,21 21-15,-21-22 0,0 22 0,0-21 16,0 21-16,0 0 0,0-1 16,0 1-16,-21 21 0,0 0 15,0 21-15,-22 22 0,22-22 16,0 21-16,0 22 0,0-22 0,-1 22 15,1-1-15,0 22 0,21-22 0,0 22 16,-21-22-16,21 1 0,0-1 0,0 1 16,0-22-16,21 1 0,-21-1 0,21-21 15,22 0-15,-22 0 0,21 1 16,0-22-16,22 0 0,-1 0 0,1 0 16,-1 0-16,1-22 0,-1 1 15,1 0-15,-1-21 0,1 21 0,-1-22 0,-20 1 16,-1 0-16,-21-1 0,0 1 15,-21 0-15,0-22 0,0 22 0,-21-22 16,0 22-16,0 0 0,-43-22 16,22 22-16,-21-1 0,-1-20 0,-21 21 15,22 20-15,-22-20 0,22 21 0,-1 21 16,1 0-16,-1 0 0,22 21 0,-22 0 16,22 0-16,21 1 0,0 20 0,0 0 15,21 1-15,0-1 0,0 0 16,0 1-16,0-1 0,21 0 0,0 1 15,0-1-15,21 0 0,1 1 16,-1-22-16,0 0 0,22 0 0,-22 0 0,22-21 16,-1 0-16,1 0 0</inkml:trace>
  <inkml:trace contextRef="#ctx0" brushRef="#br0" timeOffset="61815.96">16658 9673 0,'0'0'0,"0"-21"0,0 0 0,0-21 0,0 20 16,0 1-16,0 0 0,0 0 0,0 0 15,21 0-15,0 21 0,1 0 16,-1 0-16,0 0 0,0 21 0,0 0 16,0 0-16,1 21 0,-1-20 15,-21 20-15,21 0 0,0 1 0,-21-22 16,0 21-16,0 0 0,0 1 16,0-22-16,0 0 0,0 21 0,0-20 15,0-1-15,0 0 0,0-42 31,0 0-15,21-1-16,-21-20 0,0 21 16,21 0-16,1-22 0,-22 1 0,21 0 15,0-1-15,-21 1 0,21 0 0,0-1 16,0 1-16,-21 21 0,22-21 0,-22 20 16,21 1-16,0 21 15,0 0 1,-21 21-1,0 1-15,0 20 0,0-21 0,0 0 16,0 22-16,0-1 0</inkml:trace>
  <inkml:trace contextRef="#ctx0" brushRef="#br0" timeOffset="62131.78">17166 9843 0,'0'21'0,"0"-42"0,0 63 16,0-21-16,21 0 0,0-21 16,1 0-16,-1 0 0,0 0 15,0 0-15,0-21 0,22 0 0,-22 21 16,0-21-16,21 0 0,-21-1 0,22 1 15,-1 0-15,-21-21 0,0 21 16,1-22-16,-22 22 0,0-21 16,0 21-16,0-1 0,0 1 0,0 0 15,-22 0-15,1 21 0,0 0 0,0 0 16,0 0-16,-22 0 0,22 21 0,-21 0 16,21 0-16,0 1 0,-22 20 0,43 0 15,-21-21-15,21 22 0,0-1 16,0-21-16,0 22 0,0-22 0,0 21 15,21-21-15,0 0 0,1 1 0,-22-1 16,42 0-16,-21-21 0,0 21 0,22-21 16,-22 0-16,21 0 0,0 0 15,-20 0-15,20 0 0,-21 0 0,21-21 16,-20 21-16,-1-21 0,0 0 16,0-1-16,0 1 0,0 21 0</inkml:trace>
  <inkml:trace contextRef="#ctx0" brushRef="#br0" timeOffset="62448.12">17865 9694 0,'0'0'0,"0"-21"0,0 0 0,0-21 0,0 21 16,0-1-16,21 1 16,0 0-16,0 21 0,0 0 15,0 0-15,1 0 0,-1 21 16,0-21-16,0 21 0,21 22 0,-20-22 16,-1 0-16,0 21 0,-21-20 0,21 20 15,-21-21-15,0 21 0,0-20 16,0-1-16,0 21 0,0-21 15,0 0-15,0 1 0,0-1 16,0 0-16,-21-21 0,21-21 31,0 0-31,0-1 0,0 1 16,0-21-16,0 21 0,0-22 0,21 22 16,0-21-16,0 0 0,-21-1 15,22 1-15,-1 21 0,0-22 0,-21 22 16,21 0-16,-21 0 0,21 0 0,0 21 15,1 0 1,-1 0-16,-21 21 16</inkml:trace>
  <inkml:trace contextRef="#ctx0" brushRef="#br0" timeOffset="62851.89">18457 9758 0,'0'-21'16,"0"0"-1,0-1-15,0 1 0,21 0 0,1 0 16,-1 0-16,0 0 0,0-1 16,0 1-16,0 21 0,22-21 0,-22 21 15,0 0-15,21 0 0,-20 0 0,-1 0 16,0 21-16,0-21 0,0 21 16,0 1-16,-21-1 0,0 21 0,22-21 15,-22 0-15,0 22 0,0-22 16,0 0-16,0 0 0,0 0 0,0 1 15,0-1-15,0 0 0,0 0 16,0-42 0,0 0-1,0 0-15,0-1 16,0 1-16,0 0 0,21 0 0,-21-21 16,21-1-16,-21 22 0,21-21 0,0-1 15,-21 22-15,21-21 0,1 21 0,-22 0 16,21-1-16,0 22 0,-21-21 15,21 21-15,0 0 16,0 21 0,-21 1-16,22-22 0,-22 21 0,21-21 15,0 21-15,0-21 0,0 21 0</inkml:trace>
  <inkml:trace contextRef="#ctx0" brushRef="#br0" timeOffset="63063.76">19452 9546 0,'0'0'15,"21"0"-15,0 0 0,1 0 16,-22 21-1,0 1-15,0-1 16,-22 0-16,1 0 0,21 0 16,0 0-16,0 1 0,-21-1 15,21 0-15,0 0 0,-21 0 16,21 0-16,0 1 0,0-1 16,21-21-1,0 0 1,0 0-16,1-21 0,-1-1 15,0 1-15,-21 0 0,21 0 16</inkml:trace>
  <inkml:trace contextRef="#ctx0" brushRef="#br0" timeOffset="63327.61">19558 9398 0,'-21'-42'0,"42"84"0,-63-105 16,42 41-16,-22 22 0,1 0 15,21 22 1,21-1-1,1-21-15,-1 0 16,0 0-16,0 0 0,0 0 16,-21-21-1,0-1-15,0 1 16,-21 21 0,0 0-16,0-21 0,0 21 0,-1 0 15,1 0-15,0 0 0,0 21 16,21 0-16,-21 1 0,21-1 15,0 0-15,0 0 0,0 0 16,21 0-16,0 1 0,0-1 16,0 0-16</inkml:trace>
  <inkml:trace contextRef="#ctx0" brushRef="#br0" timeOffset="64163.79">20172 9652 0,'0'0'15,"21"0"-15,21 0 0,-42-21 0,21 0 0,-21 0 16,0-1-16,0 1 15,0 0-15,0 0 0,0 0 16,-21 0-16,0-1 0,0 22 0,0 0 16,0-21-16,-1 21 0,1 0 0,0 0 15,-21 21-15,21-21 0,-1 22 0,1-1 16,0 21-16,-21-21 0,42 22 0,-21-22 16,-1 21-16,22 0 0,0-20 15,0 20-15,0-21 0,0 0 0,0 0 16,22 1-16,-1-22 0,0 0 0,0 21 15,0-21-15,0 0 0,1 0 0,20 0 16,-21-21-16,0-1 0,22 22 0,-22-21 16,0 0-16,0-21 0,0 21 15,0-1-15,1-20 0,20 0 16,-42 21-16,21-22 0,0 1 0,0 0 16,1-1-16,-22-20 0,21 20 0,-21-20 15,0 21-15,21-22 0,0 22 0,-21-1 16,0 1-16,0 0 0,0 21 15,-21 42 1,21 21-16,-21 0 0,0 1 16,-1-1-16,1 0 0,21 1 0,-21-1 15,21 22-15,-21-22 0,21 0 0,0 22 16,0-22-16,0 0 0,0 1 16,0-1-16,21-21 0,0 0 0,0 22 15,1-22-15,-1-21 0,0 21 16,0-21-16,21 0 0,-20 0 0,-1 0 15,21 0-15,-21 0 0,22-21 0,-22 21 16,21-21-16,-21 0 0,0-1 16,1 1-16,-1 0 0,0-21 0,-21 21 15,0-1-15,0-20 0,0 21 0,0 0 16,0 0-16,0-1 0,0 1 0,-21 21 16,0 0-16,-1 0 0,1 0 15,0 0-15,21 21 16,0 1-1,21-22-15,0 21 16,1-21-16,-1 0 16,21 0-16,-21 0 0,0 0 0,1 0 15,-1 0-15,0-21 0,0 21 0,0-22 16,-21 1-16,21 0 16,-21 0-16,0 0 0,0 0 15,-21 21-15,0 0 16,0 0-16,-21 0 0,20 0 0,-20 0 15,21 21-15,-21 0 0,-1 21 16,22-21-16,0 22 0,-21-22 0,20 21 16,22 1-16,0-22 0,0 21 0,0-21 15,0 22-15,0-22 0,22 0 0,-1 0 16,0 0-16,21-21 0,-21 0 16,22 0-16,-1 0 0,0 0 0,1 0 15,-1 0-15,22-21 0,-22 0 16,21 0-16,-20 0 0,20-1 0</inkml:trace>
  <inkml:trace contextRef="#ctx0" brushRef="#br0" timeOffset="64587.84">23177 8954 0,'0'0'0,"22"-43"0,-1 22 16,-21-21-16,21-1 0,0 22 0,-21-21 15,0 21-15,0 0 0,0-1 0,0 44 32,0-1-32,0 21 0,-21 0 15,0 1-15,0-1 0,-1 22 0,1-22 16,0 21-16,0-20 0,21 20 0,-21-20 16,21 20-16,-21-21 0,21 1 0,0-22 15,0 21-15,0 1 0,0-22 16,0 0-16,0 0 0,0 0 0,0 0 15,21-21 1,0 0-16,0 0 0,0 0 0,22-21 16,-22 0-16,21 0 0,-21-21 15</inkml:trace>
  <inkml:trace contextRef="#ctx0" brushRef="#br0" timeOffset="65244.47">23495 9102 0,'0'0'0,"21"-64"0,-21 1 15,21-107-15,-21 107 16,0 42-16,0-22 0,0 22 0,0 0 15,0 0-15,0 42 16,0 0-16,0 0 0,0 22 16,-21-1-16,21 0 0,-21 22 0,21-22 15,0 22-15,0-1 0,0-20 0,0 20 16,0-21-16,0 1 0,0-1 0,0 0 16,0-20-16,-21 20 15,21-21-15,0 0 0,0 0 0,0 1 16,0-44 15,0 1-31,0 0 0,0 0 16,21 0-16,0 0 0,-21-1 0,21 1 15,0 0-15,1 0 0,-1 0 16,-21 0-16,21-1 0,0 22 16,0 0-16,-21 22 15,0-1-15,0 0 16,21 0-16,-21 0 15,22 0-15,-1 1 0,-21-1 16,21 0-16,0 0 0,0-21 0,22 21 16,-22 0-16,21-21 0,-21 0 0,22 22 15,-1-22-15,0 0 0,1 0 0,20 0 16,-21 0-16,-20 0 0,20 0 0,0 0 16,1-22-16,-22 1 0,0 0 15,0 21-15,0-21 0,0-21 0,-21 20 16,0 1-16,0-21 0,0 21 0,0-22 15,0 22-15,0 0 0,0 0 0,0 0 16,-21 0-16,0 21 0,0 0 16,0 21-16,0 0 0,21 0 15,-22 0-15,22 0 0,-21 22 16,21-22-16,0 0 0,0 21 0,0-20 16,0-1-16,0 0 0,0 0 0,21 0 15,1 0-15,-1 1 0,0-1 0,0-21 16,0 0-16,0 21 0,1-21 15,20 0-15,-21 0 0,21 0 0,-20 0 16,20 0-16,-21-21 0,21 21 0,-20-21 16,-1-1-16,0 22 0,0-21 0,-21 0 15,0 0-15,0 0 0,0 0 0,0-1 16,0-20-16,-21 21 0</inkml:trace>
  <inkml:trace contextRef="#ctx0" brushRef="#br0" timeOffset="65463.39">23072 8954 0,'0'0'0,"-64"0"0,22 21 0,-1-21 0,22 0 15,42 0-15,22 0 16,-1 0-16,0 0 0,22 0 16,-1 0-16,1-21 0,21-1 0,-1 22 15,1-21-15,0 21 0,-1-21 0,1 21 16,-22-21-16,1 21 0,-22 0 0,1-21 15,-22 21-15,0 0 0,-42 0 16,0 0 0,-22 21-16,1-21 0,0 21 0,-22 0 15</inkml:trace>
  <inkml:trace contextRef="#ctx0" brushRef="#br0" timeOffset="66936.05">18097 10964 0,'0'0'0,"0"-42"0,22 21 16,-22-21-16,0 20 0,0 1 0,0-21 0,0 21 15,0 0-15,0-1 0,0 1 16,-22 0-16,1 21 0,0 0 0,0 0 15,0 0-15,0 21 0,-1 0 0,-20 22 16,21-1-16,0 0 0,0 22 16,-22-22-16,22 43 0,0-22 0,0 1 15,-22 21-15,22-22 0,0 1 0,21-1 16,0-21-16,0 22 0,0-22 0,0 1 16,21-22-16,0 0 0,1 0 0,20 0 15,0-21-15,1 0 0,-1 0 16,21 0-16,-20 0 0,20-21 0,1 21 15,-1-21-15,1 0 0,-22 0 0,22-1 16,-1-20-16,-21 21 0,1 0 16,-1-22-16,0 22 0,-20 0 0,-1-21 15,0 21-15,-21-22 0,0 22 0,0 0 16,0 0-16,0 0 0,-21-1 16,0 22-16,-1 0 0,1 22 15,0-22-15,21 42 0,-21-21 0,21 0 16,-21 22-16,21-22 0,0 21 0,0-21 15,0 22-15,0-22 0,21 0 0,0 0 16,0 0-16,0 0 0,1 1 16,20-22-16,-21 0 0,21 0 0,-20 0 15,20 0-15,0 0 0,-21 0 0,22 0 16,-22 0-16,0-22 0,21 1 16,-20 21-16,-1-21 0,-21 0 0,0 0 15,0 0-15,0-1 0,0 1 16,0-21-16,0 21 0,-21 0 0,-1-22 15,1 22-15,-21 0 0,21 0 0,-22 0 16,1-1-16,21 22 0,-21 0 0,-1 0 16,22 0-16,-21 0 0,21 0 0,-1 22 15,1-22-15,0 21 0,21 0 16,0 0-16,21 0 0,0-21 16,22 21-16,-22-21 0,21 0 0,1 0 15,20 0-15,-21 0 0,1 0 0,-1 0 16,22 0-16,-22 0 0,0 0 15,1-21-15,-1 0 0,0 21 16,1 0-16,-22-21 0,21 21 0,-21 0 16,-21 21-1,0 0-15,0 0 16,0 1-16,0-1 0,0 0 0,0 0 16,-21 0-16,21 0 0,-21 1 15,21-1-15,0 0 0,-21 0 0,21 0 16,0 0-16,-21-21 31,21-21-15,0 0-16,0 0 15,0 0-15,21 0 0,0-1 16,-21 1-16,21-21 0,0 21 0,0-22 16,1 1-16,-1 21 0,0-21 0,21 20 15,-21 1-15,1 0 0,20 21 0,-21 0 16,0 0-16,0 0 0,1 0 15,-1 21-15,0 0 0,-21 22 0,0-22 16,0 0-16,0 21 0,0-20 0,0 20 16,0-21-16,0 21 0,0-20 0,0-1 15,0 21-15,0-21 0,0 0 16,21 1-16,0-22 16,0 0-16,1 0 0,20 0 0,0 0 15,-21 0-15,22 0 0,-1 0 0,0-22 16,1 22-16,-1-21 0,0 0 0,-20 0 15,20 21-15,-21-42 0,21 20 0,-20 1 16,-1 0-16,-21-21 0,0 21 16,0-1-16,0-20 0,0 21 0,0 0 15,0 0-15,-21-1 0,-1 22 0,1 0 16,0 0-16,0 0 0,0 0 0,0 22 16,-1-1-16,1 0 0,21 0 15,0 0-15,0 0 0,0 22 0,0-22 16,21 0-16,22 0 0,-22 0 15,0 22-15,0-22 0,22 0 0,-22 0 16,21 0-16,-21-21 0,0 22 0,-21-1 16,0 0-16,-21-21 15,0 0 1,-21 0-16,21 0 0,-22 0 0,22 0 16,-21 0-16,21 0 0,-1 0 0,1 0 15,0 0-15,0-21 0,21 0 16,0-1-16,0 1 0,0 0 0,21 0 15,0 0-15,22-22 0,-1 22 16,0-21-16</inkml:trace>
  <inkml:trace contextRef="#ctx0" brushRef="#br0" timeOffset="67173">20807 10943 0,'0'0'0,"42"-42"0,0 0 0,-20 20 0,-1-20 16,0 42-16,0-21 0,-42 42 31,0 0-31,21 22 0,-21-22 15,-1 21-15,1 0 0,0 1 0,0-1 16,0 0-16,0 22 0,-1-22 0,22 22 16,0-22-16,0 0 0,0 1 0,0-1 15,0-21-15,0 22 0,0-22 16,0 0-16,0 0 0,22 0 16,-1-21-16,0 21 0,0-21 15,0 0-15,0-21 16,-21 0-16,0 0 15</inkml:trace>
  <inkml:trace contextRef="#ctx0" brushRef="#br0" timeOffset="67331.58">20595 11324 0,'-42'0'0,"84"0"0,-105-21 16,20 0-16,22 0 0,0 0 0,21-1 16,0 1-16,21 0 15,21 0-15,-20 21 0,20 0 16,0-21-16,1 21 0,20 0 15,1 0-15,-22 0 0,21 0 0,-20 0 16,-1 0-16,0 0 0,1 0 0,-22 0 16,21 0-16,-21 21 0</inkml:trace>
  <inkml:trace contextRef="#ctx0" brushRef="#br0" timeOffset="67723.36">21188 11388 0,'0'0'0,"-21"0"0,21-21 15,-22-1 1,22 1-16,0 0 0,0 0 0,0 0 16,0 0-16,0-1 0,22 1 0,-1 0 15,0 0-15,0 21 0,0 0 0,0 0 16,1 0-16,20 0 0,-21 0 16,0 21-16,0 0 0,1 0 0,-1 22 15,0-22-15,0 21 0,-21-21 0,0 22 16,0-22-16,0 0 0,0 21 0,0-20 15,-21-1-15,21 0 0,-21 0 0,21 0 16,-21-21-16,-1 0 16,22-21-1,0 0 1,0 0-16,22-22 0,-1 22 16,-21 0-16,21-21 0,0-1 0,0 1 15,0 21-15,1-21 0,-1-1 16,-21 22-16,21-21 0,0 21 0,0 21 15,-21-22-15,21 22 0,1 0 16,-1 22-16,-21-1 16,0 0-16,21-21 0,0 21 15,0 0-15</inkml:trace>
  <inkml:trace contextRef="#ctx0" brushRef="#br0" timeOffset="68095.5">21929 11261 0,'0'-21'16,"0"-1"-16,0 1 0,0 0 15,0 0-15,0 0 16,-22 21 0,1 0-1,21 21-15,-21 0 0,21 0 0,0 0 16,-21 22-16,0-22 0,21 21 16,-21-21-16,21 22 0,0-22 0,0 0 15,0 21-15,0-20 0,0-1 0,0 0 16,21-21-16,0 21 0,0-21 0,21 0 15,-20 0-15,-1 0 0,0 0 0,21 0 16,-21 0-16,1 0 16,-1 0-16,21-21 0,-21 21 0,-21-21 15,21 0-15,1-1 0,-1 1 0,0 0 16,-21 0-16,0-21 0,0 20 0,21 1 16,-21-21-16,21 21 0,-21 0 15,0-22-15,0 22 0,0 0 16,0 42-1,0 0 1,0 0-16,0 1 0,0-1 16,0 0-16,21 0 15,22-21-15</inkml:trace>
  <inkml:trace contextRef="#ctx0" brushRef="#br0" timeOffset="68351.36">22648 11282 0,'0'0'16,"0"-21"-16,21 0 0,-21-1 15,0 1-15,0 0 0,0 0 16,0 0-16,-21 21 0,0 0 16,0 0-16,0 0 0,0 21 15,-1 0-15,1 0 0,0 0 16,0 1-16,0 20 0,0 0 0,21-21 16,-22 22-16,22-1 0,-21-21 0,21 22 15,0-22-15,0 0 0,0 0 16,0 0-16,0 0 0,0 1 0,21-22 15,1 21-15,-1-21 0,21 0 0,-21 0 16,22 0-16,-1 0 0,0 0 16,-21 0-16,43 0 0,-22-21 0,1-1 15,-1 1-15,0 0 0,1 0 0</inkml:trace>
  <inkml:trace contextRef="#ctx0" brushRef="#br0" timeOffset="68928.03">23262 11007 0,'0'0'16,"21"-43"-16,-21-20 0,0 21 0,0-1 15,0 1-15,0 0 0,0 20 0,0 1 16,0 42 0,-21 1-16,0 20 15,0-21-15,0 21 0,-1 1 16,1-1-16,0 0 0,0 1 0,0 20 16,0-20-16,21-1 0,0 0 0,-22 22 15,22-22-15,0-21 0,-21 22 0,21-1 16,0-21-16,0 0 0,0 0 0,0 1 15,0-1-15,0 0 0,21-21 16,1 0-16,-1 0 0,0 0 16,0 0-16,0 0 0,0-21 0,22 21 15,-22-21-15,0-1 0,0 1 0,0 0 16,1-21-16,-1 21 0,0-1 16,0-20-16,0 21 0,-21 0 15,21 0-15,-21-1 0,-21 44 31,0-1-31,21 0 0,-21 0 16,21 0-16,0 0 0,-21 22 16,21-22-16,0 0 0,0 0 0,0 0 15,0 1-15,0-1 0,0 0 0,21-21 16,-21 21-16,21-21 0,0 0 16,0 0-16,1 0 0,-1 0 15,0-21-15,0 0 0,0 21 16,0-21-16,1-1 0,-22 1 15,21-21-15,0 21 0,-21 0 0,0-22 16,0 1-16,0 0 0,0 20 0,0-20 16,0 21-16,0 0 0,0 0 15,-21 21-15,0 0 0,-22 0 16,22 0-16,0 21 0,0-21 0,0 21 16,-1 0-16,1 0 0,21 0 0,-21 1 15,21-1-15,0 0 0,0 0 0,0 0 16,21 0-16,0-21 15,1 22-15,-1-22 0</inkml:trace>
  <inkml:trace contextRef="#ctx0" brushRef="#br0" timeOffset="69271.77">23855 11409 0,'0'0'0,"0"-21"16,0 0-16,21-1 0,0 1 16,0-21-16,0 21 0,-21-22 0,43 1 15,-22 21-15,0-21 0,0 20 0,22 1 16,-22 0-16,21 21 0,0 0 0,-20 0 15,20 0-15,-21 0 0,0 21 16,0 0-16,-21 1 0,0 20 0,0 0 16,0-21-16,0 22 0,0-1 0,0 0 15,0-20-15,0 20 0,-21-21 0,21 21 16,-21-20-16,21-1 0,-21 0 0,21 0 31,0-42-15,0 0-16,0 0 15,0-1-15,0 1 0,21 0 0,0 0 16,0 0-16,1-22 0,-1 22 16,21-21-16,-21 0 0,22-1 0,-22 1 15,21 0-15,-21 20 0,22-20 0,-22 21 16,0 0-16,0 21 0,0-21 0,-21-1 16</inkml:trace>
  <inkml:trace contextRef="#ctx0" brushRef="#br0" timeOffset="69487.64">23347 10837 0,'0'0'16,"-43"-21"-16,22 21 0,0-21 0,21 0 15,21 0-15,0 21 0,22-21 16,-1-1-16,22 1 0,-1 0 0,22 0 15,-1 0-15,22 0 0,-21-1 16,21 1-16,-22 21 0,-20-21 16,-1 0-16,1 0 0,-22 0 0,1-1 15,-1 1-15,-42 0 0,0 0 16,0 0-16,-21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6:09:03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9419 1037 0,'0'0'0,"0"-21"16,0 0-16,0 0 0,0 0 0,0-1 16,0 1-16,0 0 15,0 42 16,0 0-31,0 22 0,0-1 0,0 0 16,0 22-16,0-22 0,0 22 16,0 20-16,-21-20 0,21 21 0,0 20 15,0-20-15,0 21 0,-21-21 0,0 20 16,21-20-16,-22 0 0,22-22 0,0 22 16,0-22-16,0 1 0,-21-1 15,21-20-15,0-1 0,0-21 0,0 22 16,0-22-16,0 0 0,0 0 0,0-42 47,0-21-47,0 20 0,0-20 15,0 21-15,0-21 0</inkml:trace>
  <inkml:trace contextRef="#ctx0" brushRef="#br0" timeOffset="322.04">9165 1609 0,'-42'-43'0,"84"86"0,-127-128 0,43 43 0,21 21 16,-21-22-16,-1 1 0,22 0 0,0 20 16,21-20-16,0 21 0,0-21 15,0 20-15,21-20 0,21 21 0,1-21 16,20 20-16,-20 1 0,20 0 0,22 0 16,-22 21-16,22 0 15,0 0-15,-1 0 0,1 21 0,0 0 16,-1 0-16,-20 22 0,-1-22 0,-20 21 15,-1 1-15,-42-1 0,0 0 0,0 22 16,0-22-16,-42 0 0,-1 22 16,1-1-16,0-20 0,-22 20 0,1-20 15,20-1-15,-20 0 0,20 1 0,1-1 16,0-21-16,-1 0 0,22 0 0,0 1 16,0-1-16,21 0 15,21-21 1,0 0-16,0 0 15,-21-21-15</inkml:trace>
  <inkml:trace contextRef="#ctx0" brushRef="#br0" timeOffset="746.79">10245 1736 0,'-22'0'15,"1"0"-15,0 21 16,0 0-16,0 0 0,0 0 16,-1 1-16,1-1 0,0 0 15,0 21-15,0-21 0,0 22 0,-1-22 16,22 21-16,-21 1 0,21-22 0,-21 21 16,21 0-16,0-20 0,0 20 0,0-21 15,21 0-15,0 0 0,1 1 0,20-22 16,-21 0-16,21 0 0,1 0 15,-22 0-15,21 0 0,1 0 0,-22 0 16,21-22-16,0 1 0,-20 0 0,-1 0 16,0 0-16,0-22 0,0 22 0,-21-21 15,0 0-15,0 20 0,0-20 0,0 0 16,0-1-16,-21 1 0,0 0 16,0 21-16,0-22 0,-22 22 15,22 0-15,0 21 0,-21 0 0,20 0 16,1 0-16,-21 0 0,21 0 0,0 21 15,-1 0-15,22 0 0,0 1 0,-21-1 16,21 21-16,0-21 0,0 0 16,0 1-16,0 20 0,21-21 0,1 0 15,-1 0-15,0 1 0</inkml:trace>
  <inkml:trace contextRef="#ctx0" brushRef="#br0" timeOffset="1658.92">10710 2244 0,'21'-21'16,"-21"-1"-16,0 1 0,22 0 0,-22 0 15,0-21-15,0 20 0,21-20 16,0 0-16,-21-22 0,21 22 0,0-22 16,-21 1-16,21-1 0,1-20 0,-22 20 15,0 1-15,21 20 0,-21-20 0,0-1 16,0 22-16,0 0 0,0-1 15,0 1-15,0 21 0,0 0 0,0 0 16,-21 21-16,-1 0 16,22 21-16,-21 21 0,21-21 0,-21 22 15,0-1-15,21 21 16,-21 1-16,0-1 0,21 1 0,0-1 16,-22 22-16,22-21 0,-21 20 0,21-20 15,-21-1-15,21 1 0,0-22 0,0 22 16,0-22-16,0 0 0,0-21 0,0 22 15,21-22-15,0 0 0,22 0 16,-22-21-16,0 0 0,21 0 0,-20 0 16,20 0-16,-21 0 0,21 0 0,1-21 15,-22 0-15,21 0 0,-21 0 0,1-1 16,20 1-16,-21-21 0,0 21 0,0-22 16,-21 22-16,22-21 0,-22 0 15,21 20-15,-21-20 0,0 21 16,0 0-16,0 0 0,0 42 31,0 0-31,0 0 0,0 0 16,-21 22-16,21-22 0,-22 21 15,22-21-15,0 0 0,0 22 0,0-22 16,0 0-16,0 21 0,0-20 0,0-1 16,22-21-16,-1 21 0,0 0 0,0-21 15,0 0-15,0 0 0,1 0 0,-1 0 16,21 0-16,-21-21 0,0 0 15,1 0-15,-1-1 0,0 1 16,0 0-16,0 0 0,0 0 0,1-22 16,-1 22-16,0 0 0,-21-21 0,0-1 15,0 22-15,0 0 0,0 0 0,0 0 16,0 0-16,0-1 0,0 44 31,0-1-31,0 0 0,0 0 16,0 21-16,0-20 0,0 20 0,0 0 15,-21 1-15,21-1 0,0 21 0,0-20 16,0 20-16,0 1 0,0-1 0,0 22 16,0-22-16,0 1 0,0 21 15,0-22-15,0 22 0,0-22 16,0 22-16,0-22 0,0 1 0,0 21 16,0-22-16,0-21 0,0 22 0,0-22 15,-21 1-15,-1-1 0,-20-21 0,21 0 16,-21 0-16,-22 1 0,22-1 0,-22-21 15,22 0-15,-22 0 0,1 0 0,-1 0 16,1 0-16,-1 0 0,1-21 0,21-1 16,-22 1-16,22 0 0,-1 0 0,1 0 15,0 0-15,21-1 0,-1 1 0,1 0 16,21-21-16,0 21 0,0-22 16,0 22-16,0-21 0,0-1 15</inkml:trace>
  <inkml:trace contextRef="#ctx0" brushRef="#br0" timeOffset="2542.41">12171 1990 0,'0'0'0,"0"-21"0,0-1 15,0 1-15,0 0 0,0 0 16,0 42 15,21 0-15,-21 0-16,21 1 0,-21 20 0,0-21 16,0 21-16,0-20 0,0 20 0,0-21 15,0 0-15,0 22 0,0-22 0,-21 0 16,21 0-16,-21 0 0,0-21 15,21 21-15,-22-21 16,1 0-16,0 0 0,0 0 16,0-21-16,21 0 0,-21 0 15,21 0-15,0 0 0,0-1 0,0-20 16,0 21-16,0-21 0,0-1 16,0 1-16,0 0 0,0 20 0,21-20 15,0 0-15,21 21 0,-21-1 16,22 1-16,-1 0 0,0 21 0,1 0 15,-1 0-15,0 0 0,1 21 0,-1 0 16,0 1-16,1 20 0,-22-21 16,21 21-16,-21-20 0,1 20 0,-22-21 15,0 21-15,0-20 0,0 20 0,0-21 16,0 0-16,0 22 0,-22-22 16,22 0-16,-21 0 0,0-21 15,0 0 1,21-21-1,0 0-15,0 0 0,0-1 16,0 1-16,0-21 0,0 21 16,21-22-16,0 1 0,-21 21 0,21-21 15,1-1-15,-1 1 0,0 21 16,0 0-16,0-1 0,22 1 0,-22 0 16,0 21-16,0 0 0,0 0 0,0 21 15,1 0-15,-1 22 0,-21-22 0,21 0 16,-21 21-16,0 1 0,0-22 0,0 21 15,0-21-15,-21 22 0,0-22 16,21 21-16,-22-21 0,1 1 0,21-1 16,0 0-16,-21-21 0,21 21 15,0 0-15,21-21 32,0-21-32,1 0 0,-1 0 15,0 0-15</inkml:trace>
  <inkml:trace contextRef="#ctx0" brushRef="#br0" timeOffset="2939.18">13398 1778 0,'22'-21'0,"-44"42"0,44-63 0,-44 42 16,1 0 0,0 0-16,0 21 0,0 0 15,0 0-15,-1 0 0,1 1 0,0 20 16,0 0-16,0-21 0,0 22 15,21-1-15,-22 0 0,22-20 0,-21 20 16,21-21-16,0 21 0,0-20 0,0-1 16,0 0-16,21 0 0,1 0 15,-1 0-15,0-21 0,0 0 0,21 0 16,-20 0-16,20 0 0,-21 0 0,21-21 16,-20 0-16,20 21 0,-21-21 0,0-21 15,22 20-15,-22 1 0,0-21 0,-21 21 16,0-22-16,0 1 0,0 0 15,0-1-15,0 1 0,0 0 16,-21 21-16,0-22 0,-1 22 0,-20 0 16,21 21-16,-21 0 0,-1 0 0,22 0 15,-21 0-15,-1 0 0,1 21 0,21 0 16,-21 0-16,20 1 0,1-1 16,21 0-16,0 21 0,0-21 0,0 1 15,0 20-15,21-21 0,1 0 0,-1 0 16,0 1-16,21-1 0,1-21 0</inkml:trace>
  <inkml:trace contextRef="#ctx0" brushRef="#br0" timeOffset="3294.59">13822 2286 0,'0'0'0,"-21"0"0,-1 0 0,1 0 16,0-21-16,21 0 15,0 0-15,0-1 0,0 1 0,21 0 16,0 0-16,1-21 0,20-1 16,-21 22-16,21-21 0,-20-1 0,20 1 15,-21 21-15,0-21 0,0 20 0,-21 1 16,0 0-16,0 0 0,-21 21 16,0 0-16,0 0 0,-21 0 15,20 21-15,1 0 0,-21 0 16,21 1-16,0-1 0,-1 0 0,22 0 15,0 0-15,0 0 0,0 1 0,0-1 16,0 0-16,22 0 0,-1 0 16,21 0-16,-21-21 0,0 22 0,1-1 15,-1-21-15,0 21 0,0-21 0,-21 21 16,21-21-16,-21 21 16</inkml:trace>
  <inkml:trace contextRef="#ctx0" brushRef="#br0" timeOffset="3645.72">14393 1884 0,'0'0'0,"0"-21"0,0-22 16,-21 43-1,0 0-15,21 22 16,0 20-1,0-21-15,0 0 0,-21 22 16,21-1-16,0 0 0,0 1 0,0-1 16,-21 21-16,21 1 0,0-1 0,0 1 15,-22-1-15,1 22 0,21-21 16,-21 20-16,0-20 0,0 20 0,21-20 16,-21 21-16,-1-22 0,1 22 0,0-22 15,0 22-15,0-22 0,0 1 16,-1-1-16,22-20 0,0 20 0,-21-20 15,21-1-15,-21 0 0,21-21 0,0 1 16,0-1-16,0 0 0,0-42 31,0 0-31,0-1 0,21-20 0,0 0 16,1-22-16,-1 1 0,0-1 0,0-20 16</inkml:trace>
  <inkml:trace contextRef="#ctx0" brushRef="#br0" timeOffset="3918.57">14266 2180 0,'0'0'0,"0"-42"0,-21-85 16,21 85-16,0-1 0,0 1 15,21 21-15,0-22 0,1 22 0,20 0 16,-21 0-16,21 21 0,1 0 0,-1 0 16,0 0-16,1 0 0,-1 21 0,-21 0 15,22 22-15,-22-22 0,-21 0 0,0 0 16,0 21-16,-21-20 0,-1 20 0,1-21 15,-21 21-15,0-20 0,-1-1 0,-20 21 16,20-21-16,1 0 16,-21 1-16,20-1 0,1 0 0,0-21 15,20 21-15,1-21 0,0 0 0,42 0 32,0 0-32,1-21 0,-1 0 0,21 0 15,-21-22-15,22 22 0</inkml:trace>
  <inkml:trace contextRef="#ctx0" brushRef="#br0" timeOffset="5558">15049 1291 0,'0'0'0,"22"-21"0,-22-42 16,0 41 0,-22 22-1,1 22-15,21-1 0,-21 21 16,21 0-16,-21 1 0,0-1 15,21 22-15,-21-1 0,-1 1 0,22-1 16,-21 1-16,0 20 0,0-20 0,21-22 16,0 22-16,-21-22 0,0 0 0,21 1 15,0-1-15,0-21 0,0 0 0,0 0 16,0 1-16,0-44 31,21 1-31,0 0 0,0 0 0,-21 0 16,21-22-16,0 22 0,1-21 15,-22 0-15,21-1 0,0 1 0,-21 21 16,0-22-16,21 22 0,0 0 16,-21 0-16,21 21 15,-21 21 1,0 0-16,0 0 0,0 1 0,0 20 16,0-21-16,0 21 0,0-20 0,0-1 15,0 21-15,0-21 0,22 0 16,-22 1-16,21-1 0,-21 0 15,21 0-15,-21 0 0,21-21 0,0 0 0,0 21 16,1-21-16,-1 0 0,0 0 16,21 0-16,-21 0 0,1-21 0,20 0 15,-21 0-15,21 0 0,-20 0 0,-1-1 16,21-20-16,-21 21 0,0-21 16,1-1-16,-1 1 0,0 21 0,-21-22 15,0 1-15,21 21 0,-21 0 0,0 0 16,0-1-16,0 44 31,-21-1-31,21 0 0,0 21 16,0-21-16,-21 1 0,21 20 15,-21-21-15,21 21 0,0-20 0,0 20 0,0-21 16,0 0-16,0 0 0,0 22 16,21-22-16,-21 0 0,21 0 15,0-21-15,0 0 0,0 0 16,1 0-16,20 0 0,-21 0 0,0 0 15,22 0-15,-22-21 0,0 0 0,21 0 16,-21 0-16,22-1 0,-22 1 0,0-21 16,0 21-16,0-22 0,1 22 0,-22-21 15,21 21-15,-21-22 0,0 22 0,0 0 16,-21 0-16,-1 21 16,1 0-16,0 0 0,0 0 15,0 21-15,0-21 0,-1 21 0,22 0 16,0 1-16,0-1 0,0 21 0,0-21 15,0 0-15,22 1 0,-1 20 0,0-21 16,0 0-16,-21 0 0,21 1 16,0-22-16,-21 21 0,0 0 0,0 0 15,-21-21 1,0 0-16,0 0 16,0 0-16,0 0 0,-1 0 15,1 0-15,42 21 47,1-21-31,-1 0-16,0 0 0,0 0 0,21 0 15,-20 0-15,-1 0 0,21 0 0,-21 0 16,22 0-16,-22 0 0,21-21 0,-21 21 16,0-21-16,22 0 0,-22 0 15,0-1-15,0 1 0,0 0 0,1 0 16,-1 0-16,0-22 0,-21 22 0,0 0 15,0 0-15,0 0 0,0 0 0,0-1 16,0 44 15,-21-1-31,21 0 0,0 0 16,-21 0-16,21 22 0,-22-22 0,22 0 16,0 21-16,0-21 0,0 1 0,0-1 15,0 0-15,0 0 0,0 0 0,0 0 16,0-42 31,0 0-47,22 21 0,-1-42 15,-21 21-15,0-1 0,21-20 0,0 0 16,0 21-16,0-22 0,-21 1 16,22 0-16,-1 20 0,0 1 0,0 0 15,0 0-15,0 0 0,1 21 16,-1 0-16,-21 21 0,0 0 15,21 0-15,-21 0 0,21 1 0,-21 20 16,0-21-16,0 21 0,0 1 16,0-22-16,21 21 0,-21-21 0,21 1 15,-21 20-15,0-21 0,0 0 0,22 0 16,-22 1-16,21-22 16,0 0-1,-21-22-15,21 1 0,0 0 16,-21-21-16,21 21 15,1-1-15,-1-20 0,-21 0 0,21-1 16,0 1-16,0 0 0,0-1 16,1 1-16,-1 21 0,0-21 0,0 20 15,0 22-15,0 0 0,-21 22 16,0-1 0,0 0-16,0 21 0,0-21 0,0 22 15,0-1-15,0 0 0,0 1 0,0-1 16,0-21-16,0 22 0,22-22 0,-22 0 15,21 0-15,0 0 0,-21 0 0,21 1 16,0-1-16,0-21 0,1 0 0,-1 0 16,0 0-16,21 0 15,-21 0-15,1 0 0,-1-21 0,0 21 16,0-22-16,0 1 0,0 0 0,-21 0 16,22 0-16,-1 0 0,-21-1 0,0-20 15,0 21-15,0-21 0,0 20 0,0-20 16,0 21-16,0-21 0</inkml:trace>
  <inkml:trace contextRef="#ctx0" brushRef="#br0" timeOffset="5934.79">16573 1207 0,'0'0'0,"-21"0"15,0 0-15,-21 21 16,21-21-16,-1 21 0,22 0 16,22-21-1,-1 0 1,0 0-16,0 0 0,0 0 16,0 0-16,1 0 0,-1-21 0,0 0 15,0 0-15,-21-1 16,0 1-16,0 0 15,0 0-15,-21 21 16,0-21-16,0 21 0,-1 0 16,1 0-16,0 0 0,0 0 15,0 0-15,0 21 0,-1 0 0,1 0 16,0-21-16,21 21 16,-21 1-16,21-1 0,0 0 15,0 0-15,-21-21 0,21 21 0,0 0 16,-21-21-16,21 22 0</inkml:trace>
  <inkml:trace contextRef="#ctx0" brushRef="#br0" timeOffset="6751.32">9758 2540 0,'0'0'0,"-43"0"0,1 0 0,0 0 0,-22 21 16,22-21-16,21 0 0,-22 0 15,1 0-15,0 0 0,21 21 0,-22-21 16,22 0-16,0 0 0,0 0 0,0 0 16,-1 0-16,22 22 15,22-1 1,-1-21-16,0 21 15,0-21-15,21 0 0,1 0 0,20 21 16,1-21-16,-1 0 0,22 0 0,21 0 16,-22 0-16,22 0 0,21 0 0,-21 0 15,21 0-15,0 0 16,21 0-16,0 0 0,1 0 0,20 0 16,-21 0-16,21 0 0,22 0 0,-1 0 15,1 0-15,-22 0 0,43 0 0,-22 0 16,22 0-16,0-21 0,-22 21 0,22 0 15,0 0-15,-1 0 0,1-21 16,0 21-16,-22 0 0,22 0 0,-1-21 16,-20 21-16,-1 0 0,-20 0 0,-1 0 15,0 0-15,-20 0 0,-22 0 0,0 0 16,0 0-16,-43 0 0,22 0 16,-42 0-16,-1 0 0,1-22 15,-22 22-15,0 0 0,-21 0 0,1 0 0,-1 0 16,-21-21-1,-21 21 1,-1 0 0,1 0-16,0 0 0,-21 0 15,21 0-15,-22 0 0,1 0 0</inkml:trace>
  <inkml:trace contextRef="#ctx0" brushRef="#br0" timeOffset="8058.7">11959 3090 0,'0'0'0,"21"-21"0,0 21 0,22-21 0,-22 21 15,0 0-15,0 0 0,0-21 0,1 21 16,-1 0-1,-42 0 17,-1 0-32,-20 21 0,21 0 0,-21-21 15,-22 21-15,22 1 0,-22 20 16,1-21-16,-1 21 0,1-20 0,-22 20 16,-21 21-16,0-20 0,-21-1 0,0 22 15,0-1-15,-21-21 0,0 22 0,-21-1 16,-1 1-16,1-1 0,0 22 0,-1-21 15,1 20-15,0-20 0,-1 20 16,1-20-16,0-1 0,-1 1 0,22-1 16,-21 1-16,21-1 0,0 1 15,-22-1-15,43 1 0,-21-1 0,21-20 16,0 20-16,21-20 0,0-1 16,1 0-16,-1-21 0,21 22 0,22-22 15,-1 0-15,22-21 0,-1 21 0,1-21 16,21 0-16,21-21 31,21 0-31,0 21 0,0-21 0,22 0 16,-22-1-16,21 1 0,-21-21 0,22 21 15,-22-22-15,21 22 0,1-21 0,-22 0 16,21-1-16,0 22 0,-20-21 16,-1-1-16,21 1 0,-21 21 15,0-21-15,1 20 0,-1-20 0,-21 21 16,21 0-16,-21 0 0,21-1 0,0 1 15,-21 0 1,0 42 15,0 0-31,0 1 0,0-1 16,0 0-16,-21 21 0,0-21 16,0 1-16,21 20 0,-21-21 0,-1 21 15,1-20-15,0 20 0,-21 0 0,21-21 16,-1 22-16,-20-1 0,21-21 0,-21 0 15,20 22-15,-20-22 16,21 0-16,0-21 0,-22 21 0,22 0 16,0-21-16,0 0 15,42 0 17,0 0-32,0 0 0,1 0 0,20 0 15,0 0-15,1 0 0,-1 0 0,0 22 16,1-22-16,-1 21 0,0 0 0,1-21 15,-1 21-15,21 0 0,-20 0 0,-1-21 16,0 22-16,1-1 0,-1-21 16,0 21-16,1 0 0,-1-21 0,-21 21 15,22-21-15,-22 0 0,0 0 16,0 21-16,0-21 16,0 0-16,1 0 15,-1-21-15,0 0 16,0 0-16,0 0 0</inkml:trace>
  <inkml:trace contextRef="#ctx0" brushRef="#br0" timeOffset="9286.51">14817 3366 0,'-22'0'0,"44"0"0,-65-22 16,22 1-16,0 0 15,0 0-15,0 21 0,21-21 16,-22 21-16,1-21 0,0 21 16,21-22-1,0 44 1,21-1-1,0 0-15,1 0 0,-1 0 16,0 0-16,0 22 0,0-22 0,22 21 16,-1-21-16,0 22 0,1-1 0,-1 0 15,21 1-15,1-1 0,-1 0 0,1 1 16,-1-1-16,22 0 0,-21 22 16,20-22-16,-20 22 0,20-1 15,1 1-15,0-1 0,21 1 0,-22-1 16,43 1-16,-21-1 0,21 1 0,-21-1 15,21 1-15,0 20 0,0-20 0,21 21 16,-21-1-16,21-20 0,-21 20 16,21-20-16,-21-1 0,0 1 0,22 21 15,-22-22-15,0 1 0,0-1 0,0 1 16,-22-22-16,1 21 0,0-20 0,-21-1 16,-1 0-16,1 1 0,-21-1 0,-1-21 15,-21 0-15,1 1 0,-22-1 0,0-21 16,0 0-16,-42 0 31,0 0-31,0-21 0,0 21 16,-1-22-16,1 1 0,0 21 15,0-21-15,0 0 0,0 0 16,-1 0-16,1-1 0,21 1 0,-21 21 16,21-21-16,-21 0 0,0 21 15,21-21-15,0 0 0,0-1 16,0 1-16,-21 0 0,21 0 15,-22 21-15,22-21 0,0 0 16,-21 21-16,21-22 16,-21 22-16,0-21 15,0 21 1,42 21 46,0-21-62,-21 22 0,21-22 16,0 21-16,1 0 0,-1-21 0,0 21 16,0 0-16,0 0 0,0-21 15,1 22-15,-1-22 0,-21 21 0,21 0 16,0 0-16,-21 0 16,0 0-16,0 1 15,-21-1-15,0 0 16,0-21-16,-1 21 0,1 0 0,0 0 15,0 1-15,-21-1 0,20 0 0,-20 0 16,0 0-16,-1 22 0,22-22 0,-21 0 16,0-21-16,-1 21 0,1 0 0,0 0 15,-1-21-15,1 22 0,21-1 0,-22-21 16,1 21-16,0-21 0,-22 0 16,22 0-16,-22 0 0,1 0 0,-1 0 15</inkml:trace>
  <inkml:trace contextRef="#ctx0" brushRef="#br0" timeOffset="11438.28">1058 5948 0,'0'0'0,"21"-21"0,1 0 16,-1-1-16,21 1 0,-21 0 15,0 0-15,1 0 0,-1-22 0,0 22 16,-21-21-16,0 21 0,0 0 16,0-1-16,0 1 0,-21 0 0,0 0 15,-1 0-15,1 21 0,-21 0 16,21 0-16,-22 21 0,1 0 0,0 0 15,-1 22-15,1-1 0,0 21 16,-1 1-16,1-1 0,0 1 0,-1-1 16,22 1-16,-21 21 0,21-22 15,-22 22-15,22-1 0,21-20 16,0 21-16,0-22 0,0 1 0,0-1 16,21-21-16,1 1 0,-1-1 15,21 0-15,0 1 0,1-22 0,-1 0 16,0 0-16,1-21 0,-1 0 15,0 0-15,1 0 0,-1 0 0,0 0 16,1-21-16,-1 21 0,-21-21 0,22-21 16,-22 20-16,21 1 0,-21-21 15,0 21-15,1-22 0,-1 1 0,0 21 16,-21-21-16,21-1 0,-21 1 16,0 21-16,0-22 0,0 22 15,0 0-15,0 0 0,0 0 0,-21 21 31,0 0-31,21 21 0,0 0 0,-21 21 16,-1-20-16,22 20 0,-21-21 16,21 21-16,0 1 0,0-22 0,0 21 15,0 1-15,0-22 0,0 21 0,21-21 16,1 0-16,-1 1 0,0-1 16,21-21-16,-21 0 0,22 0 0,-22 0 15,21 0-15,1 0 0,-1 0 0,-21 0 16,21-21-16,-20-1 0,20 1 15,-21 0-15,21 0 0,-20-21 16,-1 20-16,-21-20 0,0 0 0,21-1 16,-21 1-16,0 0 0,0-1 15,-21 1-15,0 21 0,-1-21 0,1 20 16,-21-20-16,21 21 0,-22 21 16,1 0-16,0 0 0,-1 0 0,1 0 15,0 21-15,-1 0 0,1 0 0,0 1 16,21 20-16,-1 0 0,1-21 15,21 22-15,0-1 0,0 0 0,0-20 16,0 20-16,21 0 0,1-21 16,-1 1-16,21-1 0,-21 0 0,22 0 15,20-21-15,-21 0 0,1 0 16,20 0-16,-20 0 0,-1 0 16,21 0-16,-20-21 0,-1 0 0,0 0 15,1-1-15,-1 1 0,-21 0 0,22-21 16,-22 21-16,0-1 0,0-20 15,-21 21-15,21-21 0,-21 20 0,0 1 16,0 0-16,0 0 0,-21 21 16,0 21-1,0 21-15,21-20 0,0-1 16,0 21-16,-21-21 0,21 22 0,-22-22 16,22 21-16,0 0 0,0-20 15,0-1-15,0 21 0,0-21 16,0 0-16,0 1 0,0-1 0,0 0 15,0-42 17,0 0-32,0-1 0,0 1 15,0 0-15,22 0 0,-22-21 16,21 20-16,-21-20 0,21 0 0,-21 21 16,0-22-16,0 1 0,21 21 0,-21 0 15,21-1-15,-21 1 0,21 21 16,1 0-1,-22 21-15,0 1 0,0-1 0,21 21 16,-21-21-16,0 0 0,21 22 16,-21-22-16,0 0 0,0 21 15,0-20-15,0-1 0,21 0 0,-21 0 16,21 0-16,-21 0 0,21-21 0,1 0 16,-1 0-16,0 0 15,21 0-15,-21 0 0,1-21 0,-1 21 16,0-21-16,0 0 0,0 0 0,0-22 15,1 22-15,-1-21 0,0 21 16,-21-22-16,0 22 0,21-21 0,-21 21 16,0-22-16,21 22 0,-21 0 15,0 0-15,0 42 32,0 0-32,0 0 0,0 1 0,0 20 15,-21-21-15,21 21 0,0-20 0,-21 20 16,21-21-16,0 21 0,0-20 15,0 20-15,0-21 0,21 0 0,0 0 16,0 1-16,1-1 0,-1 0 0,21-21 16,-21 0-16,22 0 0,-22 0 15,21 0-15,-21 0 0,22 0 0,-1-21 16,-21 21-16,21-21 0,-20-1 0,20-20 16,-21 21-16,0 0 0,0-22 0,1 22 15,-22-21-15,0 21 16,21-22-16,-21 22 0,21-21 0,-21 21 15,0-22-15,0 22 0,0 0 0,0 42 32,0 0-17,0 1-15,-21 20 0,21 0 0,-21 1 16,21-1-16,0 0 0,0 1 0,-22 20 16,1 1-16,21-1 0,0 1 0,-21-1 15,21 22-15,-21-1 0,0 1 16,0 0-16,21-1 0,0 1 0,-22 21 15,22-21-15,0-1 0,-21 1 0,21 0 16,0-1-16,0-20 0,0-1 16,0-20-16,0 20 0,0-42 0,0 22 15,21-22-15,-21 0 0,0 0 16,22-21-16,-22-21 16,0 0-16,21 0 15,-21-1-15,21-20 0,-21 21 0,0-21 16,21-22-16,0 22 0,0-22 0</inkml:trace>
  <inkml:trace contextRef="#ctx0" brushRef="#br0" timeOffset="11718.03">3387 6900 0,'-43'-42'16,"86"84"-16,-107-105 0,64 42 0,0 0 15,0-1-15,0 1 0,0 0 0,21 21 16,0-21-16,1 21 0,-1 0 15,0 0-15,21 0 0,-21 21 0,1 0 16,-1 0-16,0 1 0,0-1 16,-21 21-16,0-21 0,0 0 0,0 22 15,0-22-15,-21 21 0,0-21 0,-22 1 16,22-1-16,-21 0 0,21 0 16,-22 0-16,22 0 0,0-21 0,0 22 15,0-22-15,0 0 0,42 0 31,0-22-31,0 1 16,0 21-16,0-21 0</inkml:trace>
  <inkml:trace contextRef="#ctx0" brushRef="#br0" timeOffset="12510.15">3704 7133 0,'0'0'0,"21"0"0,0 0 15,1 0-15,-1 0 0,0 0 16,0-21-16,0 0 0,0 0 15,1 0-15,-1-1 0,0-20 0,0 21 16,0-21-16,0-22 0,1 22 16,-1-22-16,0-20 0,0 20 15,0-21-15,-21 22 0,21-22 0,-21 22 16,22-22-16,-22 43 0,0-22 0,0 22 16,0 0-16,0 20 0,0 1 0,0 0 15,0 42 1,-22 0-16,1 1 0,0 20 15,21-21-15,-21 43 0,0-22 0,0 0 16,21 22-16,-22-1 16,1 1-16,21-1 0,0 1 0,0-1 0,0 1 15,0-22-15,0 22 0,0-22 0,0 0 16,0 1-16,0-22 0,21 21 16,-21-21-16,22 0 0,-1 1 0,0-1 15,0-21-15,0 0 0,0 0 16,1 0-16,20 0 0,-21 0 0,0-21 15,0-1-15,22 1 0,-22 0 0,0 0 16,0 0-16,0 0 0,1-22 0,-1 22 16,-21-21-16,0 21 0,21-1 15,-21 1-15,21 0 0,-21 0 0,0 0 16,0 42 15,0 0-31,0 0 0,0 0 16,0 1-16,0-1 0,0 0 15,0 0-15,0 0 0,0 22 0,0-22 16,0 0-16,21 0 0,0 0 0,1-21 16,-1 21-16,0 1 0,21-22 0,-21 0 15,22 0-15,-1 0 0,0 0 0,1 0 16,-1 0-16,0 0 0,1-22 16,-1 22-16,0-21 0,1 0 0,-1 0 15,-21-21-15,0 20 0,1 1 0,-1-21 16,0 21-16,-21-22 0,21 22 0,-21-21 15,0 21-15,0 0 0,0-1 16,0 1-16,-21 0 0,0 21 16,0 0-16,-1 0 0,1 0 0,21 21 15,-21 0-15,0 1 0,0 20 0,0-21 16,21 21-16,0-20 0,0 20 0,0-21 16,0 0-16,0 22 0,0-22 15,0 0-15,0 0 0,21 0 0,0 0 16,0-21-16,0 22 0,0-22 0,1 0 15,-1 0-15,0 0 0,0 0 0,0 0 16,0 0-16,1-22 0,20 1 0,-21 21 16,-21-21-16,21 0 0,0 0 15,1 0-15,-22-22 0,21 22 16,-21 0-16,0-21 0</inkml:trace>
  <inkml:trace contextRef="#ctx0" brushRef="#br0" timeOffset="12794.51">4741 6223 0,'0'0'0,"-42"0"0,0 21 0,-1 0 0,1 1 15,21-1-15,0 0 0,21 0 0,0 0 16,0 0-16,21 1 16,0-22-16,0 0 0,21 0 0,1 0 15,-22 0-15,21 0 0,1-22 16,-1 22-16,-21-21 0,0 0 0,-21 0 15,0 0-15,0 0 0,0-1 16,-21 1-16,-21 0 0,21 21 16,-22 0-16,1 0 0,21 0 0,-22 0 15,1 0-15,21 0 0,0 0 0,0 0 16,-1 21-16,22 0 0,0 1 16,0-1-1,22-21-15,-1 0 0</inkml:trace>
  <inkml:trace contextRef="#ctx0" brushRef="#br0" timeOffset="14370.35">6583 6625 0,'0'0'0,"-21"43"0,-43-1 16,43-21-16,0 0 0,21 0 0,-21 1 16,21-1-16,0 0 0,21-21 31,0 0-31,0 0 0,21-21 16,1 0-16,-22-22 0,21 22 0,1-21 15,-1-1-15,0 1 0,1-21 16,-1-1-16,-21 22 0,21-22 0,-20-20 15,-1 20-15,0 1 0,-21-1 0,0 1 16,0-1-16,0 1 0,0-1 0,0 22 16,0 21-16,0-22 0,-21 22 15,0 21-15,-1 0 0,1 0 0,0 21 16,0 0-16,0 1 0,0 20 0,-1 0 16,1 1-16,0-1 0,0 21 15,21-20-15,-21 20 0,0 1 0,21-1 16,0 1-16,-22-1 0,22 1 15,-21-1-15,21 1 0,0-22 0,0 22 16,0-22-16,0 0 0,21-21 0,1 22 16,20-22-16,-21 0 0,0 0 0,22-21 15,-1 0-15,-21 0 0,21 0 16,1 0-16,-22 0 0,21-21 0,1 0 16,-22 0-16,21 0 0,-21-22 0,22 22 15,-22-21-15,21-1 0,-21 1 0,0 0 16,1-1-16,-22 1 0,0 0 15,21-1-15,-21 22 0,0 0 16,0 0-16,0 0 0,-21 21 16,-1 21-1,1 0-15,21 21 0,0-20 0,-21 20 16,0-21-16,21 21 0,-21 1 0,21-1 16,0-21-16,0 22 0,0-1 0,0-21 15,0 21-15,0-20 0,21-1 16,0 0-16,0 0 0,0-21 0,1 21 15,-1-21-15,0 0 0,21 0 0,-21 0 16,22 0-16,-22 0 0,21-21 0,-21 0 16,1 0-16,20 0 0,-21-1 15,0 1-15,0 0 0,1-21 16,-1-1-16,0 22 0,-21-21 0,0 0 16,21-1-16,-21 22 0,0-21 0,21 21 15,-21-1-15,0 1 0,0 42 31,0 1-31,-21-1 0,21 0 16,-21 21-16,21-21 0,-21 22 0,21-22 16,0 21-16,0-21 0,-21 1 0,21 20 15,0-21-15,-22 0 0,22 0 0,0 1 16,0-1-16,22-21 31,-22-21-15,21-1-16,0 1 0,-21 0 15,21 0-15,0 0 0,0-22 0,1 22 16,-1-21-16,0 0 0,0 20 0,0-20 16,0 21-16,1-21 0,-1 20 0,0 1 15,0 0-15,0 21 16,-21 21 0,21 0-16,-21 1 0,0 20 15,0-21-15,0 0 0,0 22 0,0-22 16,0 0-16,0 21 0,0-21 0,0 1 15,0-1-15,0 0 0,0 0 16,0 0-16,22 0 0,-1 1 16,0-22-16,0 0 15,0 0-15,0 0 0,1-22 16,-1 1-16,-21 0 0,21 21 0,0-21 16,0-21-16,0 20 0,1 1 0,-1-21 15,0 21-15,0-22 0,0 1 16,0 21-16,-21-21 0,22 20 0,-1 1 15,0 0-15,-21 0 0,0 0 0,21 21 16,0 0 0,-21 21-16,0 0 15,0 0-15,0 0 0,0 22 16,0-22-16,0 0 0,0 21 0,-21 1 16,21-22-16,0 21 0,0-21 15,0 1-15,0 20 0,0-21 0,21 0 16,0 0-16,1 1 0,-1-22 0,0 21 15,0-21-15,0 0 0,22 0 0,-22 0 16,21 0-16,-21 0 0,22 0 0,-1-21 16,-21 21-16,21-22 0,-20 1 0,20 0 15,-21 0-15,21-21 0,-20 20 16,-1-20-16,21 0 0,-21 21 0,0-43 16,-21 22-16,22-1 0,-22 22 15,21-21-15,-21 0 0,0 20 0,0 1 16,0 0-16,-21 0 0,-1 21 0,1 0 15,0 0-15,0 0 0,0 21 0,-22 0 16,22 0-16,0 22 0,0-22 0,0 21 16,0 1-16,21-22 0,0 21 15,0 0-15,0 1 0,0-22 0,0 21 16,0-21-16,42 22 0,-21-22 0,0 0 16,22 0-16,-22-21 0,21 21 0,-21-21 15,22 0-15,-1 0 0,-21 0 0,21 0 16,-20 0-16,20-21 0,0 21 0,-21-21 15,1 0-15,20 0 0,-21 0 0,0-1 16,0-20-16,1 21 16,-1-21-16,-21 20 0,0-20 0,0 0 15,0-1-15,0 22 0</inkml:trace>
  <inkml:trace contextRef="#ctx0" brushRef="#br0" timeOffset="14718.16">8170 5800 0,'0'0'0,"-21"21"0,-42 21 16,63-21-16,0 1 15,0-1-15,0 0 0,21-21 16,0 0-16,0 0 15,0 0-15,0 0 0,1 0 16,-1 0-16,0 0 0,-21-21 16,0 0-16,0-1 0,0 1 15,0 0-15,0 0 16,-21 21-16,21-21 16,-21 21-16,-1 0 0,1 0 15,0 0-15,0 0 16,0 0-16,0 0 15,-1 21-15,1-21 16,0 21-16,-21 0 0</inkml:trace>
  <inkml:trace contextRef="#ctx0" brushRef="#br0" timeOffset="15022.99">6498 6244 0,'0'0'0,"-42"21"16,21-21-16,-1 0 0,44 0 16,-1 0-1,0 0-15,21 0 0,1 0 0,20 0 16,1-21-16,-22 21 0,21 0 16,1 0-16,-1-21 0,-20 21 0,20-21 15,-20 21-15,-1 0 0,-21 0 0,21 0 16,-20 0-16,-1 0 0,-42 0 47,-1 0-32,44 0 1,-1 0 0,0 0-16</inkml:trace>
  <inkml:trace contextRef="#ctx0" brushRef="#br0" timeOffset="16094.37">16785 6922 0,'0'0'0,"-21"-85"15,0 64-15,21 0 16,0-1-16,0 1 0,0 0 16,-21 21-16,-1 0 31,22 21-31,0 22 0,0-22 15,-21 0-15,21 21 0,0 1 0,-21-1 16,21 0-16,0 1 0,-21 20 0,21 1 16,0-1-16,-21 1 0,0-1 0,-1 1 15,1-1-15,0 1 16,0-1-16,-21-21 0,20 22 0,1-22 16,0 22-16,0-22 0,0 0 0,0-20 15,-1 20-15,22-21 0,0 0 0,22-21 31,-22-21-31,21-21 16,0 21-16,-21-1 0,21-20 0</inkml:trace>
  <inkml:trace contextRef="#ctx0" brushRef="#br0" timeOffset="17442.11">16404 7049 0,'0'0'0,"-42"-43"16,-43-63-16,64 64 15,21 0-15,0-1 0,0-20 0,21 21 16,0-1-16,22 1 0,-1 0 0,0-1 16,1 1-16,20 21 0,-21 0 15,22-1-15,-1 22 0,1 0 0,-22 0 16,22 22-16,-1-1 0,-20 0 0,-1 21 16,0 1-16,1-1 0,-22 21 0,0-20 15,-21-1-15,0 22 0,-21-22 0,0 0 16,-22 22-16,22-22 15,-21 0-15,-22 22 0,22-22 0,-22 22 16,1-22-16,21 0 0,-22 1 0,1-22 16,-1 21-16,22-21 0,-22 1 0,22-1 15,0 0-15,-1-21 0,22 0 0,-21 0 16,21 0-16,21-21 0,0 0 16,0-1-16,0 1 15,0 0-15,21 0 0,0 0 0,0 21 16,0 0-16,0-21 0,22 21 0,-22 0 15,0 0-15,0 21 0,0 0 0,1 0 16,-1 0-16,-21 0 0,0 22 0,21-1 16,-21-21-16,21 22 0,-21-1 15,0 0-15,0 1 0,21-22 16,0 21-16,1 0 0,-22 1 0,21-1 16,0-21-16,0 22 0,0-22 0,0 0 15,1 0-15,20 0 0,-21-21 0,21 0 16,-20 0-16,20 0 0,0 0 0,-21 0 15,22 0-15,-1-21 0,0 0 0,-20 0 16,20 0-16,0-22 0,1 22 0,-22-21 16,21 21-16,-21-22 0,0 1 0,1 0 15,-1-1-15,-21 1 0,0 0 0,21-1 16,-21 22-16,0-21 0,0 21 16,0-1-16,0 1 0,0 0 15,0 42 1,0 0-16,0 1 15,0-1-15,0 21 0,-21-21 0,21 22 16,0-22-16,0 21 0,0-21 0,0 0 16,0 22-16,0-22 0,0 0 0,0 0 15,0 0-15,21 1 0,0-22 16,-21 21-16,21-21 0,0 0 0,1 0 16,-1 0-16,0 0 0,0 0 0,0 0 15,22-21-15,-22 21 0,0-22 0,0 1 16,0 0-16,0 0 0,22 0 0,-22 0 15,0-22-15,-21 22 0,21 0 16,0-21-16,-21 20 0,0-20 0,0 21 16,0 0-16,22-22 0,-22 22 15,0 0-15,0 42 16,0 0 0,0 1-16,0-1 0,-22 0 0,22 21 15,-21-21-15,21 22 0,0-22 0,0 21 16,0 1-16,0-22 0,0 21 0,0-21 15,0 0-15,0 1 0,0 20 0,21-42 16,1 21-16,-1 0 0,0 0 0,0-21 16,0 0-16,0 0 0,22 0 0,-22 0 15,21 0-15,-21-21 0,22 0 16,-1 0-16,0 0 0,1 0 0,-22-1 16,21 1-16,1 0 0,-22-21 15,0 21-15,0-22 0,0 22 0,-21-21 16,21 21-16,-21-22 0,0 1 0,0 21 15,0 0-15,0-1 0,0 1 0,-21 21 16,0 0-16,0 21 16,21 1-16,-21-1 0,0 21 15,21-21-15,0 22 0,-22-22 0,1 21 16,21 0-16,0-20 0,-21 20 0,0-21 16,21 21-16,-21-20 0,21 20 15,0-21-15,0 0 0,-21 0 16,21 1-16,0-1 0,0-42 31,21 21-31,-21-22 16,21-20-16,0 21 0,-21 0 0,21-22 15,0 22-15,1-21 0,-1 0 0,0-1 16,0 1-16,0 0 0,22-1 0,-22 22 16,0-21-16,21 21 0,-21-1 0,1 1 15,-1 21-15,21 0 0,-21 0 16,0 21-16,1 1 15,-1-1-15,-21 0 0,0 0 0,0 21 16,21-20-16,-21 20 0,0-21 0,0 21 16,0-20-16,0 20 0,0-21 0,0 0 15,0 22-15,0-22 0,0 0 0,0 0 16,-21 0-16,21 0 0,0 1 0,0-1 16,0-42 15,0-1-31,42 22 0,-21-21 15</inkml:trace>
  <inkml:trace contextRef="#ctx0" brushRef="#br0" timeOffset="18973.81">19494 7853 0,'0'0'0,"0"21"0,0 0 16,22-21-1,-1 0-15,0 0 0,0 0 16,0 0-16,0-21 16,22 0-16,-22 21 0,0-21 0,21 0 15,1-22-15,-22 22 0,21-21 0,1 21 16,-22-22-16,21-20 0,0 20 0,-20-20 16,20-1-16,-21 1 0,0-1 15,0 1-15,1-22 0,-1 22 0,-21-1 16,0 22-16,0-22 0,0 1 0,0 21 15,0-1-15,0 22 0,0 0 16,-21 0-16,-1 0 0,1 21 0,0 0 16,0 21-16,-21 21 0,20-21 15,1 22-15,0-1 0,-21 0 0,21 22 16,-22-22-16,22 43 0,0-22 0,0 1 16,0 20-16,-1-20 0,1-1 0,21 22 15,-21-21-15,21-1 0,0 1 0,0-1 16,0-21-16,0 22 0,0-22 15,21 1-15,0-1 0,1-21 16,-1 0-16,21 0 0,-21 1 0,0-1 16,22-21-16,-1 0 0,0 0 0,1-21 15,-1-1-15,0 1 0,22 0 0,-22 0 16,1 0-16,20 0 0,-21-22 0,1 22 16,63-106-1,-64 85-15,-21-1 0,0 1 0,0 0 0,1 21 16,-1-22-16,-21 22 0,0 0 0,0 0 15,0 0-15,-21 21 16,-1 21-16,1 0 16,21 0-16,-21 21 0,0-20 0,0 20 15,21-21-15,0 21 0,-21-20 16,21 20-16,0-21 0,0 21 0,0-20 16,0-1-16,0 0 0,0 21 0,0-21 15,21-21-15,-21 22 0,21-1 0,21-21 16,-21 0-16,1 0 0,20 0 0,0 0 15,1 0-15,-22 0 0,21-21 0,0-1 16,1 1-16,-22 0 0,21 0 0,-21 0 16,22 0-16,-22-1 0,0-20 0,0 0 15,0 21-15,1-22 0,-22 22 16,21-21-16,-21 21 0,21-1 0,-21 1 16,0 42 15,0 1-31,-21-1 0,0 0 0,21 0 15,-22 0-15,22 0 0,0 1 0,-21 20 16,21-21-16,-21 0 0,21 0 0,0 1 16,0-1-16,0 0 0,0 0 0,-21-21 15,21 21-15,0 0 0,0-42 47,21 0-47,-21 0 0,21 0 16,0 0-16,1-1 0,-22 1 0,21 0 15,0 0-15,0 0 0,-21-22 0,21 22 16,0 21-16,1-21 0,-22 0 16,21 21-16,-21-21 0,21 21 15,-21 21 1,0 0-16,21 0 0,-21 0 16,0 1-16,0-1 0,0 0 0,0 0 15,0 0-15,21 0 0,-21 1 16,0-1-16,0 0 0,21 0 0,1-21 15,-22 21-15,21-21 0,0 0 16,0 0-16,0 0 0,0 0 16,1 0-16,-1 0 0,0-21 15,0 0-15,0 0 0,0 0 16,1-1-16,-1 1 0,0 0 0,0 0 16,0-21-16,0 20 0,1 1 0,-1-21 15,0 21-15,0 0 0,-21-1 0,21 1 16,0 0-16,-21 0 0,0 42 31,0 0-15,0 0-16,0 1 0,0-1 15,0 0-15,0 0 0,0 0 0,0 0 16,0 1-16,0-1 0,0 0 0,0 0 16,0 0-16,22 0 0,-1 1 0,0-22 15,0 21-15,0-21 0,0 0 16,1 21-16,20-21 0,-21 0 0,21 0 15,1 0-15,-1 0 0,-21 0 0,22 0 16,-1-21-16,-21 21 0,21-21 0,1-1 16,-22 1-16,21 0 0,-21 0 0,22 0 15,-22-22-15,0 22 0,0-21 16,0 21-16,1-22 0,-22 22 0,0-21 16,0 21-16,0 0 0,0-1 0,-22 22 15,1 0-15,0 0 16,0 0-16,0 22 0,0-1 0,-1 21 15,1-21-15,0 22 0,0-22 16,21 21-16,0-21 0,0 22 0,0-1 16,0-21-16,0 21 0,0-20 0,0-1 15,21 0-15,0 0 0,0 0 16,1 0-16,20 1 0,0-1 0,1-21 16,-1 0-16,0 0 0,1 0 0,20 0 15,-21 0-15,1 0 0,-1 0 0,0-21 16,1 21-16,-22-22 0,21 1 0,-21 0 15,1 0-15,20-21 0,-21 20 0,0-20 16,0 21-16,-21-21 0,22-1 0,-1 1 16</inkml:trace>
  <inkml:trace contextRef="#ctx0" brushRef="#br0" timeOffset="19366.58">21950 6604 0,'0'0'0,"-43"0"0,-62 21 16,83 0-16,1 1 0,0-1 0,21 0 16,0 0-16,0 0 15,0 0-15,21-21 16,0 0-16,1 0 0,-1 22 0,0-22 15,21 0-15,-21 0 0,1 0 0,-1-22 16,0 22-16,-21-21 0,21 0 0,-21 0 16,0 0-16,0 0 0,0-1 0,0 1 15,0 0-15,0 0 0,-21 0 16,0 0-16,0-1 0,-1 1 16,1 21-16,0 0 0,0 0 0,0 0 15,0 0-15,-1 21 0,1-21 0,21 22 16,-21-1-16,0 0 0,21 0 0,-21 0 15,21 0-15,0 1 0,0-1 0,-21 0 16,21 0-16,0 0 16,0 0-16,0 1 0,0-1 15</inkml:trace>
  <inkml:trace contextRef="#ctx0" brushRef="#br0" timeOffset="19664.41">20320 7345 0,'0'0'0,"-21"0"16,42 0-16,21 0 16,-21 0-16,43 0 0,-22 0 0,1 0 15,20-21-15,1 21 0,-22 0 0,21-21 16,1 21-16,-22 0 0,1-22 0,-1 22 15,0 0-15,-21 0 0,1-21 0,-1 21 16,0 0-16,-42 0 31,0 0-31,-1 21 0,-20-21 16,0 22-16,-1-22 0,1 21 0,0 0 16,-1 0-16,-20 0 0,-1 0 0,1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6:09:30.1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1757 1270 0,'0'-21'0,"21"0"0,0 0 16,-21-1-1,21 1-15,0 0 0,1 0 0,-22 0 16,21 0-16,-21-1 0,21 1 0,-21 0 16,0 0-16,0 0 0,0-22 15,0 22-15,0 0 0,0 0 16,-21 21-16,0-21 0,-1 0 15,1 21-15,-21 0 0,21 0 0,-22 0 16,22 21-16,-21 0 0,0 21 16,20-21-16,-20 22 0,0-1 0,21 22 15,-22-22-15,1 21 0,21 1 16,0-1-16,-22 1 0,22-1 0,0 22 16,0 0-16,0-1 0,-1 1 0,1 0 15,21-1-15,-21 1 0,21 0 16,0-22-16,0 22 0,0-22 15,21 1-15,22-22 0,-22 1 16,0-1-16,21-21 0,-21 0 0,22 0 16,-1-21-16,0 0 0,-20 0 0,20 0 15,0-21-15,1 0 0,-1 0 16,-21-21-16,21 20 0,-20-20 0,20 0 16,-21-1-16,21 1 0,-20 0 15,-1-1-15,0 1 0</inkml:trace>
  <inkml:trace contextRef="#ctx0" brushRef="#br0" timeOffset="395.73">2011 1778 0,'0'0'0,"0"-21"0,0 0 0,0 0 0,-21 21 31,-1 21-15,22 21-16,-21-21 0,21 22 0,0-22 16,0 21-16,0 0 0,0 1 0,-21-1 15,21 0-15,0 1 0,0-1 16,0-21-16,0 22 0,0-22 0,21 21 15,-21-21-15,21 0 0,1 1 16,-1-1-16,0 0 0,0-21 0,21 0 16,-20 0-16,-1 0 0,21-21 0,-21 0 15,0-1-15,22 1 0,-22 0 16,0 0-16,0 0 0,0-22 0,-21 22 16,0-21-16,0 21 0,0-22 15,0 1-15,0 0 0,-42 21 16,21-22-16,0 1 0,-22 0 0,1 20 15,21 1-15,-21 0 0,20 21 0,-20 0 16,21 0-16,-21 0 0,20 0 16,-20 21-16,21 0 0,0 22 0,0-22 15,-1 0-15,22 21 0,0 1 16,0-22-16,-21 21 0,21-21 0,0 22 16,0-22-16,0 0 0,21 21 0,1-42 15,-1 22-15,0-1 0,0-21 16,21 0-16,1 0 0,-1 0 0</inkml:trace>
  <inkml:trace contextRef="#ctx0" brushRef="#br0" timeOffset="1095.83">2709 1842 0,'0'0'16,"-21"0"-1,0 0-15,0 0 0,21 21 16,-21 0-16,-1 21 0,22-21 15,0 22-15,-21-22 0,21 21 16,0-21-16,0 22 0,0-1 0,0-21 16,0 22-16,0-22 0,0 21 0,0-21 15,0 22-15,0-22 16,0 0-16,0 0 0,0 0 0,0 0 16,0-42 15,0 0-31,0-21 0,0 21 15,0-1-15,0-20 0,0 21 0,0-21 16,0-1-16,0 1 0,0 0 16,0-1-16,21 1 0,1 21 0,-1-22 15,0 22-15,21-21 0,-21 21 0,22 21 16,-22 0-16,0 0 0,21 0 16,-20 0-16,20 0 0,-21 21 0,0 0 15,0 0-15,1 0 0,-1 1 16,0 20-16,0-21 0,-21 21 0,0-20 15,0 20-15,21-21 0,-21 21 16,0-20-16,0 20 0,0-21 0,0 0 16,-21 0-16,21 1 0,0-1 0,-21-21 15,0 0 1,0 0-16,21-21 16,0-1-16,0 1 0,0 0 15,0-21-15,0 21 0,0-22 0,21 22 16,0-21-16,0-1 15,-21 1-15,21 0 0,0 21 0,22-22 16,-22 22-16,0 0 0,0 0 0,22 21 16,-22 0-16,0 0 0,0 0 15,0 0-15,0 0 0,1 21 0,-1 0 16,-21 21-16,21-20 0,-21-1 0,0 21 16,0-21-16,0 22 0,0-22 0,0 0 15,0 21-15,-21-21 0,0 1 16,21-1-16,-22 0 0,22 0 0,0 0 15,0 0-15,-21 1 0,21-1 16,21-21 15,-21-21-31,22-1 0,-1 1 16,0 21-16,0-21 0,0 0 0</inkml:trace>
  <inkml:trace contextRef="#ctx0" brushRef="#br0" timeOffset="1435.65">3768 1820 0,'0'0'0,"0"-21"0,0 0 16,-22 21-16,1 0 15,0 21 1,21 0-16,-21 1 0,21-1 0,0 21 16,0-21-16,0 22 0,0-22 15,0 21-15,0 0 0,0 1 16,0 20-16,0 1 0,0-1 0,0 1 15,0-1-15,0 22 0,0 0 0,0-22 16,-21 22-16,0-1 0,-1 1 0,22-21 16,-21 20-16,0 1 0,0-22 15,0 22-15,0-21 0,21-1 0,0-21 16,-22 22-16,22-22 0,-21-21 0,21 22 16,0-22-16,0 0 0,0 0 0,0-42 31,21 0-31,1 0 15,-22 0-15,21-22 0,0 1 16,0 21-16,0-43 0,0 22 0,1-22 16,-1 1-16,0-1 0</inkml:trace>
  <inkml:trace contextRef="#ctx0" brushRef="#br0" timeOffset="1735.48">3662 2138 0,'0'0'16,"-21"-42"-16,-43-85 15,43 84-15,21 1 0,0 21 0,0-22 16,0 22-16,0 0 0,21-21 0,0 42 16,0-21-16,22-1 0,-1 22 0,0 0 15,1 0-15,-1 22 0,0-1 16,1 0-16,-22 21 0,21-21 16,-21 22-16,-21-1 0,0 0 0,0-20 15,0 20-15,0 0 0,0 1 0,-21-1 16,-21 0-16,21-21 0,-22 22 0,22-22 15,-21 0-15,0 21 0,20-20 16,-20-22-16,21 21 0,0 0 0,0-21 16,21-21-1,21 0 1,-21-1-16,21 1 0,0 0 16,0 21-16,0-21 0</inkml:trace>
  <inkml:trace contextRef="#ctx0" brushRef="#br0" timeOffset="2604.25">4043 2286 0,'0'0'0,"21"0"15,-21 21-15,21-21 0,0 0 16,0 0-16,1-21 0,-1 0 16,0 0-16,0 0 15,0-1-15,22 1 0,-22-21 16,0 21-16,0-22 0,0-20 0,0 21 0,1-22 15,-1 1-15,0-22 0,-21 21 0,21 1 16,-21-22-16,0 22 16,0-1-16,0 1 0,0-1 0,0 22 15,0 0-15,-21-1 0,21 22 0,0 0 16,-21 0-16,0 42 16,21 0-16,-22 0 15,22 22-15,0-22 0,0 21 0,0 0 16,0 22-16,-21-22 0,21 22 15,-21-1-15,21 1 0,0-1 0,0 1 16,0-1-16,-21 1 0,21-1 16,0 1-16,0-22 0,0 0 0,0 1 0,0-1 15,21 0-15,0-20 0,0-1 16,1 0-16,-1 0 0,0-21 16,0 0-16,0 0 0,0 0 0,1 0 15,-1 0-15,21-21 0,-21 0 0,22 0 16,-22-1-16,0 1 0,21-21 15,-21 0-15,1 20 0,-1-20 0,0 0 16,0-1-16,0 22 0,0-21 0,-21 21 16,22 0-16,-22-1 0,21 1 0,-21 42 31,0 1-15,0-1-16,0 21 0,0-21 0,0 0 15,0 1-15,0 20 0,0-21 0,0 0 16,0 22-16,0-22 15,0 0-15,0 0 0,21 0 0,0-21 16,0 21-16,0-21 0,1 0 16,20 0-16,-21 0 0,0 0 0,22 0 15,-22 0-15,21 0 0,-21 0 16,22-21-16,-22 21 0,21-21 0,-21 0 16,22 0-16,-22 0 0,0-1 0,0 1 15,0 0-15,0-21 0,1 21 0,-1-22 16,0 22-16,-21-21 15,21-1-15,-21 22 0,0 0 0,0 0 16,0 0-16,0 0 0,-21 21 16,0 0-16,0 0 0,-1 0 15,22 21-15,-21 0 0,0 0 16,0 0-16,21 0 0,0 22 0,0-22 16,0 21-16,-21-21 0,21 22 0,0-22 15,0 0-15,0 21 0,0-20 0,0-1 16,0 0-16,21 0 0,0 0 15,0-21-15,0 0 0,1 0 16,-1 0-16,0 0 0,0 0 0,0 0 16,0 0-16,1-21 0,-1 0 0,0 21 15,0-21-15,0 0 0,-21-1 0,21 1 16,1-21-16,-1 21 16,-21-22-16</inkml:trace>
  <inkml:trace contextRef="#ctx0" brushRef="#br0" timeOffset="2915.58">5143 1334 0,'0'0'16,"-21"21"-16,-21 0 0,0 0 16,20 0-16,22 0 0,0 1 0,0-1 15,22 0-15,-1-21 16,0 0-16,0 0 0,0 0 0,0 0 15,22 0-15,-22 0 0,0-21 16,0 21-16,0-21 0,1 21 0,-22-22 16,21 22-16,-21-21 0,0 0 0,-21 0 15,-1 0-15,1 21 0,0 0 16,0 0-16,0 0 0,0 0 16,-1 0-16,-20 0 0,21 21 0,0 0 15,0-21-15,-1 21 0,22 0 0,0 1 16,-21-1-16,21 0 0,0 0 0,0 0 15,0 0 1,21-21-16</inkml:trace>
  <inkml:trace contextRef="#ctx0" brushRef="#br0" timeOffset="4642.95">6477 2286 0,'0'0'15,"21"-21"-15,-21 0 16,21 21-16,-21-21 0,0-1 16,21 1-16,1 0 15,-22 0-15,21-21 0,0 20 16,0-20-16,-21 21 0,21-43 0,22 22 15,-22 0-15,0-22 0,0 1 0,0-1 16,0 1-16,1-1 0,-1 1 16,-21-1-16,0 1 0,0-1 0,0 22 15,0-22-15,0 22 0,-21-21 0,-1 41 16,1-20-16,0 21 0,21 0 16,-21 21-16,0 0 0,0 0 0,-1 0 15,1 21-15,0 0 0,0 21 0,0 1 16,0-1-16,21 0 0,-22 22 15,1-1-15,21 1 0,0-1 16,-21 1-16,0 21 0,21-22 0,0 22 16,0-22-16,0 22 0,0-22 0,0-20 15,0 20-15,21-20 0,0-1 16,0 0-16,22-21 0,-22 1 0,0-1 16,21 0-16,-20-21 0,20 0 0,0 0 15,-21 0-15,22 0 0,-1 0 0,-21-21 16,22 0-16,-1-1 0,-21 1 15,21 0-15,1-21 0,-22 21 0,0-22 16,0 1-16,0 21 0,1-22 0,-1 1 16,-21 0-16,0-1 0,0 1 0,0 21 15,0-21-15,0 20 16,0 1-16,-21 21 16,-1 21-16,22 1 15,-21 20-15,21-21 0,0 21 0,0 1 16,-21-22-16,21 21 0,0 1 15,0-1-15,0-21 0,0 21 0,0-20 16,0-1-16,21 0 0,-21 0 0,21 0 16,1-21-16,-1 0 0,0 21 0,21-21 15,-21 0-15,1 0 0,-1 0 16,21-21-16,-21 21 0,22-21 0,-22 0 16,21 0-16,-21 21 0,22-43 0,-22 22 15,0 0-15,21-21 0,-21 21 16,1-22-16,-1 22 0,-21-21 15,0-1-15,21 22 0,-21 0 0,0 0 16,0 0-16,0 0 0,0 42 31,0 0-31,0 0 0,0 21 16,-21-20-16,21-1 0,-21 21 0,21-21 16,-22 22-16,22-22 0,0 0 0,0 21 15,0-21-15,0 1 0,0-1 0,-21-21 16,21 21-16,0 0 15,0-42 17,21 0-32,1 0 0,-22-1 15,21 1-15,0-21 0,0 21 0,0 0 16,-21-22-16,21 1 0,1 21 16,-1-22-16,0 22 0,0 0 0,0 0 15,0 0-15,1 0 0,-1-1 0,0 22 16,0 0-1,-21 22-15,0-1 0,0 0 0,0 0 16,21 0-16,-21 22 0,0-22 0,0 0 16,0 21-16,0-21 0,0 1 0,0 20 15,21-21-15,-21 0 0,0 0 16,0 1-16,22-22 0,-22 21 16,21 0-16,0-21 0,0 0 15,0 0-15,0 0 0,1 0 16,-22-21-16,21 21 0,0-21 15,0-1-15,0 1 0,0 0 0,1 0 16,-1 0-16,-21 0 0,21-22 0,0 22 16,0-21-16,0 21 0,1-22 0,-1 1 15,-21 21-15,21 0 0,0-22 16,-21 22-16,21 0 0,-21 0 16,21 21-16,-21 21 15,0 0 1,0 0-16,0 0 0,0 1 15,-21 20-15,21-21 0,0 0 0,0 22 16,0-22-16,-21 21 0,21-21 0,0 0 16,0 22-16,0-22 0,0 0 0,0 0 15,21 0-15,0-21 0,1 22 16,-1-22-16,21 0 16,-21 0-16,0 0 0,1 0 0,20-22 15,-21 22-15,21-21 0,-20 21 0,20-21 16,-21 0-16,21 0 0,-20 0 15,-1-1-15,0-20 0,0 21 16,0 0-16,0-22 0,-21 22 0,22-21 16,-22 0-16,0 20 0,0-20 0,0 21 15,0 0-15,0 0 0,0-1 0,-22 22 16,1 0-16,0 0 0,0 0 16,0 0-16,0 22 0,-1-1 0,1 0 15,0 0-15,0 21 0,21 1 0,0-22 16,-21 21-16,21 1 0,0-1 0,0-21 15,0 21-15,0-20 0,0 20 16,21-21-16,-21 0 0,21 0 0,0 1 16,22-22-16,-22 21 0,0-21 15,21 0-15,-21 0 0,22 0 0,-22 0 16,21 0-16,-21-21 0,22 21 0,-22-22 16,0 1-16,0 21 0,0-21 15,1 0-15,-1-21 0,-21 20 0,0 1 16,0-21-16,0 0 0,0 20 0</inkml:trace>
  <inkml:trace contextRef="#ctx0" brushRef="#br0" timeOffset="4954.77">8467 1101 0,'0'0'15,"-22"21"-15,-20-21 0,21 21 0,0-21 16,21 21-16,21-21 31,0 0-31,0 0 16,0-21-16,-21 0 31,0 0-31,-21 0 16,0 21-16,0 0 15,0 0-15,0 0 16,-1 0-16,22 21 16,-21-21-16,0 0 15,0 21-15</inkml:trace>
  <inkml:trace contextRef="#ctx0" brushRef="#br0" timeOffset="5186.64">6900 1482 0,'0'0'0,"-42"21"0,0 0 0,-1 0 0,43 0 15,0 1-15,0-1 16,21-21-16,1 0 0,20 0 16,0 0-16,22 0 0,-1 0 0,1 0 15,-22-21-15,22 21 0,-1-22 0,1 22 16,-1-21-16,-21 21 0,22 0 15,-22-21-15,-21 21 0,22-21 0,-22 21 16,0 0-16,0 0 0,0-21 0,1 21 16</inkml:trace>
  <inkml:trace contextRef="#ctx0" brushRef="#br0" timeOffset="5755.32">10626 1820 0,'0'0'0,"0"-42"0,42-106 16,-42 106-16,0-1 15,21 1-15,-21 21 0,0-22 0,0 22 16,0 0-16,0 0 0,0 0 15,0 42 1,-21 0-16,21 0 0,0 22 16,0-1-16,-21 21 0,0 1 0,21 21 15,-22-1-15,22 1 0,0 0 16,-21-1-16,0 1 0,21 21 16,0 0-16,-21-1 0,0 1 0,0 21 15,21-21-15,-22 0 0,1 21 0,21-21 16,-21 0-16,0-1 0,0 1 0,0-21 15,-1 0-15,22-22 0,-21 1 0,21-22 16,-21 21-16,21-41 0,0 20 0,0-21 16,0 0-16,0-42 15,0 0 1,0-21-16,0 20 0,0-20 0,0 0 16,0-1-16,0-20 0,0-1 0,0 1 15,0-22-15,0 1 0,0-1 16</inkml:trace>
  <inkml:trace contextRef="#ctx0" brushRef="#br0" timeOffset="6050.66">10266 1799 0,'0'0'0,"-21"-63"0,-1-64 16,22 84-16,0 1 16,0 0-16,0-1 0,0 22 0,22 0 0,20-21 15,-21 21-15,21 21 0,1 0 0,-1 0 16,0 0-16,22 0 0,-22 0 15,22 21-15,-22 0 0,22 21 16,-22-21-16,-21 22 0,0-1 0,0 0 16,-21 22-16,0-22 0,-21 1 0,0 20 15,0-21-15,-21 1 0,-1-1 0,1 0 16,0 1-16,-1-1 0,-20-21 16,20 0-16,1 22 0,21-43 0,-21 21 15,20 0-15,1-21 16,42 0-1,1-21-15,-1 0 16,21 0-16,-21-1 0,22 1 0</inkml:trace>
  <inkml:trace contextRef="#ctx0" brushRef="#br0" timeOffset="6435.44">11155 1545 0,'0'0'0,"0"-21"0,0 0 16,0 0-16,-21 21 15,-1 0-15,1 0 0,-21 21 0,21 0 16,0 0-16,-1 0 0,1 22 0,0-22 16,0 21-16,0 1 0,0-22 15,-1 21-15,22 0 0,-21 1 0,21-22 16,0 21-16,0-21 0,0 22 0,0-22 16,21 0-16,1 0 0,20-21 0,-21 21 15,21-21-15,-20 0 0,20 0 16,0 0-16,1 0 0,-22-21 15,21 0-15,0 21 0,-20-21 0,-1 0 16,0 0-16,0-22 0,0 22 0,0-21 16,-21 21-16,0-22 0,0 1 0,0 0 15,0-1-15,-21 22 0,0-21 16,0 21-16,0-1 0,0 1 0,-1 21 16,1 0-16,0 0 0,-21 0 0,21 0 15,-1 21-15,-20 1 0,21-1 0,0 0 16,0 0-16,-1 0 0,22 22 15,0-22-15,-21 0 0,21 21 0,0-21 16,0 1-16,0-1 0,0 0 16,0 0-16,21 0 0</inkml:trace>
  <inkml:trace contextRef="#ctx0" brushRef="#br0" timeOffset="7379.6">11472 2053 0,'0'-21'16,"0"0"-16,0 0 16,21 0-16,1-1 0,-22 1 15,21-21-15,0 0 0,0 20 0,0-41 16,0 21-16,22-1 0,-22-20 0,0 20 16,21-20-16,-20 21 0,-1-22 15,0 1-15,21 20 0,-42-20 0,21 20 16,-21 1-16,22 0 0,-22-1 0,0 22 15,0 0-15,-22 21 16,1 0-16,0 21 0,-21 0 16,21 22-16,-1-1 0,1 0 0,0 1 15,0-1-15,0 0 0,0 22 16,-1-1-16,1 1 0,21-1 0,-21 1 16,21-1-16,-21 1 0,21-1 15,0-20-15,0 20 0,0-20 0,0-1 16,0 0-16,0-21 0,21 1 0,0-1 15,0 0-15,1 0 0,-1-21 16,0 0-16,0 0 0,0 0 0,0 0 16,22-21-16,-22 0 0,0 0 0,0-1 15,22 1-15,-22 0 0,0 0 0,0-21 16,0 20-16,0-20 0,1 21 16,-22-21-16,0-1 0,21 22 0,-21 0 15,0 0-15,21 0 0,-21 42 31,0 0-15,-21 0-16,21 21 0,-21-20 0,21-1 16,0 21-16,0-21 0,0 22 0,0-22 15,0 0-15,0 0 0,0 0 0,0 0 16,21 1-16,0-22 0,0 0 0,0 21 16,22-21-16,-22 0 0,0 0 15,21 0-15,1-21 0,-22 21 0,21-22 16,-21 1-16,22 0 0,-22 0 0,21 0 15,-21 0-15,0-22 0,1 22 0,-1 0 16,-21-21-16,0-1 0,21 22 16,-21 0-16,0-21 0,0 20 0,0 1 15,0 0-15,0 42 32,-21 0-32,21 1 15,0 20-15,-21 0 0,-1-21 0,22 22 16,-21 20-16,0-20 0,21-1 0,-21 21 15,0-20-15,21 20 0,-21 1 0,21-22 16,-22 43-16,22-22 0,0 1 0,-21-1 16,21 1-16,0-1 0,-21 22 15,21-22-15,0 1 0,0-1 0,0 1 16,0 21-16,0-22 0,-21 1 0,21-1 16,-21 1-16,0-22 0,21 21 0,-22-20 15,-20-1-15,21 0 0,-21-20 16,20-1-16,-20 0 0,0 0 0,-1 0 15,1-21-15,0 0 0,-1 0 0,1 0 16,0-21-16,-1 0 0,-20 0 0,21 0 16,-1-1-16,-20 1 0,20-21 0,1 21 15,0 0-15,-1-22 0,22 1 16,-21 21-16,21-22 0,0 1 0,21 0 16,0 21-16,0-22 0,0 1 0,21 0 15,0-1-15,0 1 0,21 0 16</inkml:trace>
  <inkml:trace contextRef="#ctx0" brushRef="#br0" timeOffset="8308.16">12636 1820 0,'0'0'16,"0"-21"-16,0 0 0,0 0 0,0 0 15,0 0-15,0-1 0,0 1 16,0 42 0,0 1-1,0-1-15,0 0 0,22 21 16,-22-21-16,0 22 0,0-1 0,0 0 15,0 1-15,0-1 0,0 0 0,0-20 16,0 20-16,0-21 0,0 21 0,0-20 16,0-1-16,-22 0 0,22 0 15,0 0-15,-21-21 16,0 0 0,21-21-16,0 0 0,0 0 0,0 0 15,0-1-15,0-20 0,0 21 16,0-21-16,0-1 0,0 1 15,21 0-15,0-22 0,-21 22 0,22-1 16,-1 1-16,0 21 0,0-21 0,21 20 16,-20 22-16,20-21 0,-21 21 0,21 0 15,-20 0-15,20 21 0,-21 1 16,21-1-16,-20 0 0,-1 21 0,0-21 16,-21 22-16,0-1 0,0 0 0,0-20 15,0 20-15,0 0 0,0-21 0,0 1 16,0 20-16,-21-21 0,0 0 15,21 0-15,-22-21 0,1 22 0,0-1 16,0-21 0,21-21-16,0-1 15,0 1-15,0 0 0,0 0 0,0-21 16,0 20-16,21-20 0,-21 0 16,21-1-16,0 1 0,1 0 15,20-1-15,-21 1 0,0 0 0,22-1 16,-22 1-16,21 21 0,-21 21 0,22 0 15,-22 0-15,21 0 0,-21 0 0,0 21 16,1 0-16,-1 0 0,-21 22 16,0-22-16,0 21 0,0 1 0,0-1 15,0 0-15,0-21 0,0 22 0,-21-1 16,-1-21-16,1 22 0,0-22 0,0 0 16,0 0-16,0 0 0,-1 0 15,22 1-15,-21-22 0,21-22 47,21 1-47,1 21 0,-1-21 0,21 0 16,-21 0-16</inkml:trace>
  <inkml:trace contextRef="#ctx0" brushRef="#br0" timeOffset="8715.07">13674 1672 0,'0'0'0,"0"-63"16,0 84 15,-22 0-31,1 0 0,0 0 0,0 22 16,21-22-16,-21 21 0,0 1 0,-1-1 15,22 0-15,0 1 0,0-22 0,0 21 16,0-21-16,0 22 0,0-22 0,0 0 16,0 0-16,22 0 0,-1-21 15,0 0-15,0 0 0,0 0 0,0 0 16,22 0-16,-22 0 0,21 0 0,-21-21 15,1 21-15,20-21 0,-21 0 0,21 0 16,-20-1-16,-1-20 0,-21 21 0,21-21 16,-21 20-16,0-20 15,0 0-15,0-1 0,0 1 0,-21 0 0,21-1 16,-21 22-16,-22 0 0,22 0 16,0 0-16,-21 21 0,20 0 0,1 0 15,-21 0-15,21 0 0,-22 21 0,22 0 16,-21 0-16,21 0 0,0 1 15,-1 20-15,22-21 0,-21 0 0,21 22 16,0-22-16,0 0 0,21 0 0,1 0 16,-1 0-16,0 1 0,0-1 0,0 0 15,22-21-15,-22 21 0,21-21 16,-21 21-16</inkml:trace>
  <inkml:trace contextRef="#ctx0" brushRef="#br0" timeOffset="9399.01">13970 2180 0,'0'21'0,"21"-42"32,0 0-32,0 21 15,1-21-15,-1 0 0,21 0 0,-21-1 16,0-20-16,22 21 0,-1-21 0,-21-1 16,0 1-16,22 21 0,-22-22 0,0 1 15,-21 0-15,0 21 0,0-1 16,0 1-16,0 0 0,0 0 15,-21 21-15,-21 0 0,20 0 16,1 21-16,0-21 0,0 21 0,0 0 16,0 1-16,-1-1 0,22 0 0,0 0 15,0 21-15,0-20 0,0-1 16,0 0-16,0 0 0,22 0 0,-1 0 16,0 1-16,-21-1 0,21 0 0,0 0 15,0 0-15,1 0 0,-1-21 0,-21 22 16,21-1-16,0-21 0,0 21 15,0-21-15,1 0 16,-1 0-16,0 0 0,0 0 0,0 0 16,0 0-16,1-21 0,-1 0 15,0-1-15,0 1 0,21 0 0,-20 0 16,-1 0-16,-21 0 0,21-22 16,0 22-16,-21-21 0,21-1 0,-21 22 15,0-21-15,0 21 0,0-22 0,0 22 16,0 0-16,0 0 15,0 42 1,0 0-16,0 0 0,0 1 16,0 20-16,0-21 0,0 21 0,0 1 15,-21-1-15,0 0 0,21 1 0,-21 20 16,0-20-16,21 20 0,-22 1 0,1-1 16,21 22-16,-21-22 15,0 22-15,0 0 0,0-22 0,21 22 16,-22-1-16,22 1 0,-21 0 0,21-22 15,-21 22-15,21 0 0,0-22 0,-21 1 16,21-1-16,-21 1 0,21-22 0,0 0 16,-21-21-16,21 1 0,-22-1 0,22 0 15,-21-21-15,21-21 16,0 0-16,0-1 16,0 1-16,0 0 0,0 0 0,21-21 15,1-1-15,-1 1 0,-21 0 16,21-22-16,0 1 0,0-1 15,0 1-15</inkml:trace>
  <inkml:trace contextRef="#ctx0" brushRef="#br0" timeOffset="9670.86">14563 2053 0,'0'0'0,"0"-63"0,0-128 16,0 149-16,0-22 16,0 22-16,21 21 0,0-21 15,0 20-15,21 1 0,-20 0 0,-1 21 16,21 0-16,0 0 0,-20 0 0,20 21 15,0 0-15,-21 1 0,1-1 0,-1 21 16,0-21-16,-21 22 0,0-1 16,0 0-16,0-21 0,-21 22 15,0-1-15,-1-21 0,-20 0 0,21 22 16,0-22-16,-22 0 0,22 0 0,0-21 16,-21 21-16,21 1 0,-1-22 0,1 0 15,0 0-15,42 0 31,0 0-31,1 0 16,-1 0-16,0 0 0</inkml:trace>
  <inkml:trace contextRef="#ctx0" brushRef="#br0" timeOffset="11467.41">15198 1926 0,'0'0'0,"21"-21"15,21-85-15,-21 64 16,-21-22-16,21 22 0,-21-21 0,0 20 15,22-20-15,-22-1 0,0 22 0,21-22 16,-21 22-16,0 0 0,0-1 16,0 22-16,0 0 0,0 0 0,0 0 15,-21 21-15,-1 0 0,1 0 0,21 21 16,-21 0-16,0 0 0,0 22 0,0-1 16,21 0-16,-22 1 0,1-1 15,21 0-15,0 22 0,0-1 0,-21-20 16,21 20-16,-21 1 0,21-1 0,0 1 15,-21-1-15,21-21 0,0 1 16,0-1-16,0 0 0,0 1 0,0-22 16,0 21-16,0-21 0,0 1 15,21-22 1,0 0-16,0-22 0,0 1 16,1 0-16,-22 0 0,21-21 15,0-1-15,-21 22 0,21-21 0,0-1 16,-21 22-16,21-21 0,1 21 15,-22 0-15,0-1 0,21 1 0,-21 0 16,21 21-16,0 0 0,-21 21 16,21 0-16,-21 1 15,21-1-15,-21 0 16,0 0-16,0 0 0,22 22 0,-22-22 16,21 0-16,-21 0 0,21 0 0,-21 0 15,21-21-15,0 22 0,-21-1 0,21-21 16,1 0-16,-1 0 0,0 0 0,0 0 15,0 0-15,0 0 0,1 0 16,-1 0-16,0-21 0,21-1 0,-21 1 16,1 21-16,-22-21 0,21-21 0,0 21 15,0-1-15,-21-20 0,0 21 0,21-21 16,-21 20-16,21 1 0,-21-21 0,0 21 16,0 0-16,0-1 15,0 44 16,0-1-31,0 0 0,0 0 0,0 0 16,-21 0-16,21 1 0,0-1 16,0 21-16,0-21 0,0 0 0,0 1 15,0-1-15,0 0 0,0 0 16,0 0-16,21-21 0,1 21 16,-1-21-16,0 0 0,0 0 0,0 0 15,0 0-15,1 0 0,20-21 16,-21 0-16,0 21 0,22-21 0,-22 0 15,0 0-15,21-1 0,-21 1 0,1-21 16,-1 21-16,0-22 0,0 22 16,0-21-16,-21 0 0,0 20 15,0 1-15,0 0 0,0 0 0,-21 21 16,-21 0-16,21 0 0,-1 0 16,1 0-16,0 21 0,0 0 0,0 0 15,21 1-15,0-1 0,0 0 16,0 0-16,0 21 0,0-20 0,21-1 15,0 0-15,0 0 0,0 0 0,1 0 16,-1 1-16,0-1 0,0 0 16,-21 0-1,-21-21 17,0 0-32,0 0 0,-1 0 0,1-21 15,0 21-15,0 0 0,0 0 16,21-21-16,-21 21 0,-1 0 15,22 21 17,22-21-32,-1 0 0,0 0 15,0 21-15,0-21 0,0 0 0,22 0 16,-22 0-16,0 0 0,21 0 16,-20 0-16,-1 0 0,21 0 15,-21 0-15,22 0 0,-22 0 0,0-21 16,0 21-16,0-21 0,0 0 0,22 21 15,-22-22-15,-21 1 0,21 0 16,0 0-16,0-21 0,-21 20 0,0 1 16,0 0-16,0-21 0,0 21 0,0-1 15,0 1-15,0 0 0,0 0 16,0 42 0,0 0-16,0 0 15,0 1-15,0 20 0,0-21 0,0 0 16,0 0-16,0 22 0,0-22 0,0 0 15,0 0-15,0 22 0,0-22 16,0 0-16,0 0 16,0 0-16,0 0 15,0-42 17,0 0-32,0 0 0,0 0 0,0 0 15,22-1-15,-22 1 0,21 0 16,-21 0-16,21-21 0,0 20 0,0-20 15,-21 21-15,21-21 0,1 20 0,-1 1 16,0 0-16,0 0 0,0 21 0,0 0 16,1 0-1,-22 21-15,21-21 16,-21 42-16,0-20 0,21-1 0,-21 0 16,0 0-16,0 21 0,0-20 0,0-1 15,0 0-15,0 21 0,0-21 0,0 1 16,21-22-16,-21 21 0,21 0 15,0-21 1,1 0-16,-1-21 16,0 0-1,0-1-15,-21 1 0,21 0 16,0 0-16,1 0 0,-22 0 0,21-22 16,0 22-16,0-21 0,0 21 0,0-22 15,22 1-15,-22 21 0,0-22 16,0 22-16,0 0 0,1 0 15,-1 21-15,-21 21 16,0 0-16,0 0 16,0 22-16,0-22 0,0 21 0,0 1 15,0-22-15,-21 21 0,21 0 0,0 1 16,0-22-16,0 21 0,0-21 16,0 1-16,0-1 0,0 0 0,21 0 15,0-21-15,0 0 0,0 21 0,0-21 16,1 0-16,-1 0 0,0 0 15,0-21-15,0 21 0,0-21 0,1 0 16,-1 21-16,-21-21 16,0-1-16,21 1 0,-21 0 0,0-21 15,0 21-15,0-1 0,0-20 0,0 0 16,0 21-16,0-22 0</inkml:trace>
  <inkml:trace contextRef="#ctx0" brushRef="#br0" timeOffset="11827.5">16446 1143 0,'-21'0'0,"42"0"0,-63 21 16,21 0-16,0 1 0,0-1 0,21 0 15,0 0-15,0 0 0,0 0 16,21 1-16,0-22 0,0 0 15,0 0-15,0 0 0,1 0 16,20 0-16,-21 0 0,0 0 0,0 0 16,-21-22-16,22 22 0,-22-21 15,0 0-15,0 0 16,0 0-16,-22 21 0,1-21 16,21-1-16,-21 22 0,0 0 0,0 0 0,0 0 15,-1 0-15,1 0 16,0 0-16,21 22 15,-21-1-15,0-21 0,0 21 16,-1 0-16,22 0 0,-21 0 0,0 1 16,0-1-16,-21 0 0,20 0 0,1 21 15,-21-20-15,0-1 0</inkml:trace>
  <inkml:trace contextRef="#ctx0" brushRef="#br0" timeOffset="13103.2">2519 2794 0,'0'0'0,"-43"0"0,-84-21 16,106 21-16,-21 0 0,21-21 16,0 21-16,-1 0 0,1 0 0,0 0 15,63 0 16,-20 0-31,-1 0 0,21 0 0,0 0 16,1 0-16,-1 0 0,22 0 16,-22 0-16,21 0 0,1 0 0,-1 0 15,1 0-15,-1 21 0,1-21 16,-1 21-16,1-21 0,-1 0 0,22 0 16,0 0-16,-1 0 0,22 0 15,0 21-15,0-21 0,0 0 0,0 0 16,-1 0-16,22 0 0,0 0 0,0 0 15,22 0-15,-1 0 0,0 0 16,0 0-16,0 0 0,0 0 0,1 0 16,-1 0-16,0 0 0,21 0 0,-21 0 15,1 0-15,20 0 0,0 0 0,-21 0 16,22 0-16,-22 0 0,21 0 16,-21 0-16,22 0 0,-1 0 0,-21 0 15,22 0-15,-1 0 0,0 0 16,1 0-16,-1 0 0,0 0 0,1 0 15,-1 0-15,0 0 0,22 0 0,-22 0 16,22 0-16,-22 0 0,21 0 16,1 0-16,-22 0 0,22 0 0,-1 0 15,-20 0-15,20 0 0,1-21 0,-1 21 16,-21 0-16,22 0 0,-1-21 0,-20 21 16,20 0-16,1 0 0,-22 0 15,22 0-15,-22 0 0,0-21 16,22 21-16,-22 0 0,22 0 0,-22 0 15,0 0-15,22 0 0,-22 0 0,22 0 16,-22 0-16,0 0 0,1 0 0,-1 0 16,0 0-16,1 0 0,-22 0 15,21 0-15,-21 0 0,0 0 0,-21 0 16,0 0-16,22 0 0,-22 0 0,-22 0 16,22 0-16,-21 21 0,0-21 0,0 0 15,-21 0-15,-1 0 0,1 0 16,-22 21-16,1-21 0,-1 0 0,-20 0 15,-22 0-15,0 0 0,0 0 0,0 0 16,-21 21-16,-21-21 16,0 21-16,0-21 15,-21 0-15,-1 0 16,1 22-16,-22-22 0,1 21 0,-1-21 16,-20 21-16</inkml:trace>
  <inkml:trace contextRef="#ctx0" brushRef="#br0" timeOffset="14470.34">1037 4466 0,'-21'0'15,"21"-21"63,0 0-46,0 0-17,0 42 32,-21 0-47,21 0 0,-21-21 16,21 21-16,0 1 0,-22-1 15,22 0-15,0 0 0,0 0 16,22-21 31,-1-21-47,0 21 0,-21-21 15,21 0-15,-21 0 0,21-1 16,-21 1-16,0 0 16,0 0-16,0 0 0,0 0 15,0-1-15,-21 22 16,0 0 0,21 22-16,0-1 15,0 0-15,0 0 16,0 0-16,-21 0 0,21 22 0,0-22 15,-21 0-15,21 0 0,0 0 16,0 1-16,0-1 16,0 0-16,0 0 0,0 0 15,0 0 1</inkml:trace>
  <inkml:trace contextRef="#ctx0" brushRef="#br0" timeOffset="14887.14">1630 4339 0,'0'-21'16,"-21"21"-16,-1 0 0,1 0 15,0 0-15,0 21 16,0 0-16,21 1 0,-21-22 15,21 21-15,0 0 0,0 0 16,0 0-16,21-21 16,0 0-1,0 0-15,0 0 0,0 0 16,1 0-16,-22-21 16,0 0-16,21 21 0,-21-21 0,0 0 15,0-1-15,0 1 0,0 0 16,0 0-16,0 0 15,-21 21-15,21-21 0,-22 21 0,1 0 16,0 0-16,0 0 0,0 0 16,0 21-16,-1 0 0,22 0 15,0 0-15,-21 0 0,21 1 0,-21 20 16,21-21-16,0 21 0,0-20 16,0-1-16,0 21 0,0-21 0,0 0 15,0 1-15,21-1 16,0-21-16</inkml:trace>
  <inkml:trace contextRef="#ctx0" brushRef="#br0" timeOffset="15755.35">2794 4233 0,'0'0'0,"-21"0"0,-22-21 15,22 21 1,0 0-16,0 0 15,21 21-15,-21 1 0,21-1 0,0 0 16,0 21-16,0-21 0,0 22 16,0-22-16,0 0 0,0 21 0,0-20 15,21-1-15,0 0 0,0-21 0,0 21 16,1 0-16,-1-21 0,0 0 16,21 0-16,-21 0 0,22 0 0,-22-21 15,21 0-15,-21 21 0,22-21 0,-22 0 16,0-22-16,0 22 0,0 0 15,22-21-15,-43-1 0,21 22 16,0-21-16,-21-1 0,21 1 0,-21 21 16,0-21-16,0-1 0,0 22 15,0 0-15,0 0 0,0 0 0,0 42 32,0 0-32,0 21 0,-21 1 15,21-1-15,0 0 0,-21 1 0,21 20 16,0-21-16,-21 22 0,21-1 15,0 1-15,0-1 0,0 1 0,0-1 16,0 22-16,0-21 0,0-1 0,0 1 16,0-1-16,0 1 15,0-22-15,0 0 0,-21 1 0,21-1 16,0-21-16,-22 21 0,22-20 0,-21-1 16,0 0-16,0-21 15,0 0-15,0 0 0,-1 0 0,1 0 16,-21 0-16,21-21 0,-22 0 0,1 21 15,0-22-15,-1 1 0,1 0 16,0 0-16,21-21 0,-22 20 0,1 1 16,0-21-16,20 21 0,1 0 0,0-1 15,21-20-15,-21 42 0,21-21 16,0 0-16,0 0 0,21 21 0,21-22 16,-20 22-16,20-21 0,0 21 15,1-21-15,20 0 0,-21 0 16</inkml:trace>
  <inkml:trace contextRef="#ctx0" brushRef="#br0" timeOffset="16267.39">3768 4064 0,'0'0'0,"0"-85"15,-22 85-15,1 22 16,21-1-16,-21 0 15,21 21-15,0 22 0,-21-22 0,21 22 16,0-1-16,0 1 0,0-1 0,0 1 16,0-1-16,0 1 0,-21-1 15,0 22-15,21-22 0,-22 1 0,1-1 16,21 1-16,0-1 0,-21-20 0,0-1 16,21 0-16,-21-21 0,21 22 15,-21-22-15,21 0 0,0-42 31,0 0-31,0 0 16,0-1-16,0 1 0,0-21 0,0 0 16,0-1-16,21 1 0,-21-22 0,21 22 15,0-21-15,0 20 0,0 1 16,1 0-16,-1-1 0,0 22 16,21 0-16,-21 0 0,1 21 0,-1 0 15,21 0-15,-21 0 0,0 21 0,1 0 16,-1 0-16,0 0 0,-21 22 15,0-1-15,0 0 0,0 1 0,0-1 16,0 0-16,0-20 0,0 20 0,0 0 16,-21 1-16,0-22 0,21 0 15,0 21-15,-22-21 0,22 1 0,-21-22 16,21 21-16,0-42 31,21-1-15,1 1-16,-22-21 0,21 21 0</inkml:trace>
  <inkml:trace contextRef="#ctx0" brushRef="#br0" timeOffset="16619.18">4170 4974 0,'0'21'16,"0"1"-16,21-22 15,0 0-15,0 0 16,0-22-16,1 22 15,20-21-15,-21 0 0,0 0 16,22 0-16,-22 0 0,21-1 0,-21 1 16,22 0-16,-22 0 0,0-21 0,-21 20 15,0 1-15,0 0 0,0 0 16,0 0-16,-21 0 0,0 21 16,-1 0-16,-20 0 0,21 0 0,-21 21 15,-1 0-15,22 21 0,-21-21 16,-1 22-16,22-1 0,0 0 0,0 1 15,0-1-15,21 0 0,-21 1 0,21-1 16,0 0-16,0-20 0,0 20 16,21-21-16,0 0 0,0 0 0,21 1 15,-20-22-15,20 0 0,0 0 0,1 0 16,-1 0-16,0 0 0,1 0 16,-1 0-16,0-22 0,1 1 0,-1 0 15,0 0-15</inkml:trace>
  <inkml:trace contextRef="#ctx0" brushRef="#br0" timeOffset="17519.68">6054 4657 0,'0'0'0,"0"-21"16,21-43 0,-21 43-16,21 21 0,-21-21 0,0 42 15,0 0-15,0 0 16,0 0-16,0 22 0,0-1 0,0 0 16,0 1-16,0-1 0,0 0 15,-21 1-15,21-1 0,0 0 0,0 1 16,-21-1-16,21-21 0,0 22 0,0-22 15,0 0-15,0 0 0,0 0 16,-22-21 0,1-21-1,21 0-15,0 0 0,0 0 16,0-22-16,0 1 0,0 0 0,0-1 16,21 1-16,-21 0 0,22-22 15,-1 22-15,0-1 0,-21 1 0,21 0 16,0-1-16,0 22 0,1 0 0,20 0 15,-21 0-15,0 21 0,0 0 0,1 0 16,20 21-16,-21 0 0,0 0 16,0 22-16,1-22 0,-1 21 0,-21 0 15,0 22-15,0-22 0,21 1 0,-21-1 16,0 21-16,0-20 0,0-22 0,0 21 16,-21 1-16,21-22 15,-21 0-15,21 0 0,0 0 0,-22-21 16,1 0-16,21-21 15,0 0 1,0 0-16,0 0 0,0-1 0,21-20 16,1 0-16,-1-1 0,-21 1 0,21 0 15,0-1-15,0-20 0,22 21 0,-22-1 16,0 1-16,21 21 0,-21-22 16,22 22-16,-1 21 0,-21 0 0,22 0 15,-22 0-15,21 0 0,-21 0 0,0 21 16,1 22-16,-1-22 0,-21 0 0,0 21 15,0 1-15,0-1 16,0 0-16,0 1 0,0-1 0,0 0 16,-21 1-16,-1-22 0,1 21 0,21-21 15,0 1-15,-21-1 0,21 0 0,-21 0 16,21-42 15,21 21-31,0-21 0,-21 0 0,21-1 16,1 1-16,-22-21 0,21 21 0</inkml:trace>
  <inkml:trace contextRef="#ctx0" brushRef="#br0" timeOffset="17881.81">7175 4826 0,'0'0'0,"0"21"16,22-21-16,-22 21 0,21-21 15,0 0-15,0 0 0,0 0 16,0 0-16,1 0 0,-1-21 15,0 21-15,0-21 0,21 0 0,-20 0 16,-1 0-16,21-1 0,-21 22 0,0-21 16,1 0-16,-1 0 0,-21 0 0,0 0 15,0-1-15,0 1 16,-21 21-16,-1-21 0,1 21 16,0 0-16,0 0 0,0 21 0,-22-21 15,22 43-15,0-22 0,-21 0 16,21 21-16,-22 1 0,22 20 0,0-21 15,0 1-15,0-1 0,-1 0 16,22 1-16,-21-1 0,21 0 0,0 1 16,0-22-16,0 0 0,21 0 0,1 0 15,-1 1-15,0-22 0,0 0 0,0 0 16,22 0-16,-22 0 0,21-22 16,0 22-16,1-21 0,-1 0 0,0 0 15,1-21-15,-1 20 0,22-20 0</inkml:trace>
  <inkml:trace contextRef="#ctx0" brushRef="#br0" timeOffset="18163.65">8234 4339 0,'0'0'15,"21"-63"-15,-21-85 16,0 105-16,0 22 0,0 0 0,0 0 16,0 0-16,-21 21 0,0 21 15,-1 21-15,1 0 16,21 1-16,-21-1 0,21 22 0,-21-22 15,0 21-15,21 1 0,-21-22 0,-1 22 16,22-1-16,-21 1 0,0-1 0,0 1 16,0-1-16,21-20 0,-21 20 15,-1-21-15,1 1 0,21-1 16,0 0-16,0 1 0,0-22 0,0 0 16,0 0-16,21-21 15,1 0 1,-1-21-16,0 0 0,0-21 15,0 20-15,22-20 0,-22 0 0,21-1 16</inkml:trace>
  <inkml:trace contextRef="#ctx0" brushRef="#br0" timeOffset="18951.2">8530 4276 0,'0'0'0,"21"-43"0,-21-41 16,0 63-16,0 42 31,0 0-31,0 0 0,0 21 0,-21 1 15,21-1-15,-21 0 0,21 1 0,-21 20 16,21-20-16,-21 20 0,-1-21 16,22 22-16,-21-22 0,21 22 0,-21-22 15,0 22-15,21-22 0,0 0 0,-21 1 16,21-1-16,-21-21 0,21 0 0,0 0 16,0 1-16,-22-1 0,44-42 31,-1-1-31,0 1 15,0 0-15,-21 0 0,21 0 0,0-22 16,1 22-16,-1-21 0,0 21 16,0-22-16,-21 22 0,21 0 15,-21 0-15,21 0 0,-21 42 32,0 0-32,0 21 0,0-20 15,0-1-15,0 0 0,0 0 0,0 0 16,0 22-16,0-22 0,0 0 15,0 0-15,22 0 0,-22 0 16,21-21-16,0 0 0,0 22 0,0-22 16,0 0-16,1 0 0,-1 0 0,0 0 15,21-22-15,-21 22 0,1-21 16,20 0-16,-21 0 0,0 0 16,0 0-16,22-1 0,-22 1 0,0-21 15,0 21-15,-21 0 0,21-1 0,-21 1 16,22 0-16,-22 0 0,0 42 31,-22 0-15,1 0-16,21 1 0,-21-1 0,21 0 15,0 0-15,0 0 0,0 0 0,0 1 16,0-1-16,0 0 0,0 0 16,0 0-16,21 0 0,0-21 15,1 0-15,-1 0 16,0 0-16,0 0 0,0 0 0,0 0 15,1 0-15,-1-21 0,0 0 0,0 0 16,0 0-16,0 0 0,1-1 16,-1 1-16,-21 0 0,0-21 0,0-1 15,0 22-15,0-21 0,0 21 0,0-22 16,0 22-16,0 0 0,0 0 0,-21 21 16,21-21-16,-22 21 0,1 0 0,0 0 15,0 0-15,0 0 0,-22 21 16,22-21-16,0 21 0,0 0 15,0 0-15,21 1 0,0-1 0,0 0 16,0 0-16,0 0 0,0 0 0,0 1 16,21-1-16,21-21 0,-21 0 15,22 0-15</inkml:trace>
  <inkml:trace contextRef="#ctx0" brushRef="#br0" timeOffset="19515.88">9821 4805 0,'0'0'15,"0"-64"1,0 43-16,0 0 0,0 0 0,0 0 16,-21 21-16,0 0 15,0 0-15,0 0 0,-1 0 0,1 0 16,0 21-16,0 0 0,-21-21 16,20 42-16,1-20 0,-21-1 0,21 21 15,0-21-15,-1 22 0,1-1 0,0-21 16,21 21-16,0-20 0,-21 20 15,21-21-15,0 0 0,0 0 0,0 1 16,21-1-16,0-21 0,0 0 16,1 0-16,-1 0 0,0 0 15,0-21-15,21-1 0,-20 1 0,-1 0 16,21 0-16,-21 0 0,0-22 16,1 22-16,-1-21 0,0 0 15,21-1-15,-42 1 0,21 0 0,1-1 16,-1-20-16,-21 20 0,0-20 0,21 21 15,0-22-15,-21 1 0,0 20 16,0-20-16,0 20 0,0 1 0,0 0 16,0 21-16,0-1 0,0 44 15,-21-1-15,21 0 16,-21 21-16,0 1 0,21-1 16,-22 0-16,22 22 0,-21-22 0,21 0 15,0 22-15,-21-22 0,21 22 0,-21-1 16,21-20-16,0 20 0,0-21 15,0 1-15,0-1 0,0 0 0,0 1 16,0-22-16,0 21 0,21-21 0,0-21 16,0 22-16,1-22 0,-1 0 15,0 0-15,21 0 0,1 0 0,-22 0 16,21-22-16,0 22 0,-20-21 0,20 0 16,0 0-16,-21 0 0,1 0 0,20-1 15,-21-20-15,0 21 0,-21-21 0,0 20 16,21-20-16</inkml:trace>
  <inkml:trace contextRef="#ctx0" brushRef="#br0" timeOffset="19787.23">8001 4360 0,'0'0'0,"-64"0"0,22 22 15,21-22-15,-21 0 0,63 0 16,0 0-16,21 0 16,1 0-16,-1 0 0,21-22 15,-20 22-15,20-21 0,1 21 0,-1-21 16,-20 21-16,20 0 0,1-21 16,-22 21-16,0 0 0,1 0 0,-22 0 0,21 0 15,-21 0-15,0 0 16,-21-21-1</inkml:trace>
  <inkml:trace contextRef="#ctx0" brushRef="#br0" timeOffset="20611.55">11959 4741 0,'0'0'0,"21"-21"16,-21 0-16,0 0 0,0 0 15,0 0-15,0-1 16,-21 1-16,0 21 0,0-21 0,0 0 16,-1 21-16,1-21 0,0 0 15,0 21-15,0 0 0,0 0 0,-1 0 16,1 0-16,0 0 0,-21 0 0,21 21 16,-1 0-16,-20 0 0,21 0 15,-21 22-15,20-1 0,1-21 16,0 21-16,0 1 0,21 20 0,0-20 15,-21-1-15,21-21 0,0 21 0,0 1 16,0-22-16,0 0 0,0 0 0,21 0 16,0 1-16,0-22 0,0 0 0,1 0 15,-1 0-15,0 0 0,21-22 16,-21 1-16,22 0 0,-22 0 0,21-21 16,1 20-16,-22-20 0,21 0 0,0-1 15,-20-20-15,20 21 0,0-1 0,-21-20 16,1 20-16,20-20 0,-21 21 15,0-22-15,-21 1 0,0 20 16,21-20-16,-21-1 0,0 22 0,0 0 16,0-1-16,0 1 0,0 21 0,-21 0 15,0 21-15,0 21 16,0 0-16,21 21 0,-21 1 0,-1-1 16,1 21-16,21-20 0,-21 20 0,21 1 15,-21-1-15,21-20 0,0 20 0,0 1 16,0-22-16,0 21 0,0-20 0,0-1 15,0 0-15,21 1 0,0-1 16,0-21-16,-21 0 0,22 1 0,-1-1 16,0 0-16,0-21 0,0 0 0,0 0 15,1 0-15,-1 0 0,0 0 16,0-21-16,0 0 0,0-1 0,1 1 16,-1 0-16,0 0 0</inkml:trace>
  <inkml:trace contextRef="#ctx0" brushRef="#br0" timeOffset="20975.88">12509 4636 0,'-21'21'0,"21"0"0,-21-21 16,21 21-16,21-21 31,0 0-31,1 0 0,-1 0 16,0 0-16,0-21 0,0 21 0,0-21 15,1 0-15,-1 21 0,0-22 0,0 1 16,-21 0-16,21 21 0,-21-21 16,0 0-16,0 0 15,-21 21-15,0 0 0,0 0 16,0 0-16,-1 0 0,1 21 0,0 0 16,0 0-16,0 0 0,0 0 15,-1 1-15,1-1 0,0 21 0,21-21 0,-21 22 16,21-22-16,0 21 0,0-21 15,0 22-15,0-22 0,0 0 16,0 0-16,21 0 0,0 0 0,0-21 16,-21 22-16,22-22 0,-1 0 0,21 0 15,-21 0-15,0 0 0,22 0 0,-22 0 16,21-22-16,-21 1 0,22 0 0,-1 0 16</inkml:trace>
  <inkml:trace contextRef="#ctx0" brushRef="#br0" timeOffset="21495.89">13250 4614 0,'0'0'0,"0"-21"0,21-21 16,-21 21-16,0 0 16,-21 21-1,0 0 1,0 0-16,0 0 0,0 21 0,-1 0 16,1 0-16,0 21 0,0-20 15,0-1-15,0 21 0,21-21 0,0 22 16,0-22-16,-22 21 0,22-21 0,0 22 15,0-22-15,0 0 0,0 21 16,22-21-16,-1 1 0,0-1 16,0-21-16,0 0 0,22 0 0,-22 0 15,21 0-15,0 0 0,1-21 0,-22-1 16,21 1-16,1 0 0,-1 0 0,0-21 16,-21 20-16,22-20 15,-22 21-15,21-21 0,-21-1 0,1 1 16,20 0-16,-21-1 0,0 1 0,0 0 15,1-22-15,-22 22 0,0-22 0,21 1 16,-21 20-16,0-20 0,0 21 16,0-1-16,0 1 0,0 21 0,0 0 15,0-1-15,-21 22 16,21 22-16,-22 20 0,22-21 0,0 21 16,-21 22-16,0-22 0,21 22 0,-21-22 15,21 22-15,0-22 0,0 21 16,0-20-16,0 20 0,0-20 15,0 20-15,0-21 0,0 1 0,0-1 16,0-21-16,0 22 0,0-22 0,0 21 16,0-21-16,21 0 0,0 1 15,0-22-15,1 0 0,-1 0 16,0 0-16,0 0 0,0-22 16,0 1-16,1 0 0,-1 21 0,21-21 15,-21 0-15</inkml:trace>
  <inkml:trace contextRef="#ctx0" brushRef="#br0" timeOffset="24659.51">14330 4614 0,'0'0'0,"0"-63"16,0 42-1,0 0-15,0-1 0,0 1 0,0 0 16,-21 0-16,-1 21 0,1 0 0,0 0 16,0 0-16,0 0 0,0 0 15,-22 21-15,22 0 0,0 0 16,0 1-16,0 20 0,-1-21 0,22 0 15,-21 22-15,0-1 0,21-21 0,-21 21 16,21-20-16,0 20 0,0-21 0,0 21 16,0-20-16,0-1 0,0 0 0,21 0 15,0 0-15,0-21 0,1 0 16,-1 0-16,0 0 0,21 0 16,-21 0-16,1 0 0,-1 0 15,0-21-15,0 0 0,0 0 0,0 0 16,1-22-16,-22 22 0,21 0 15,-21 0-15,0-22 0,21 22 0,-21 0 16,21 0-16,-21 0 0,21 0 16,-21-1-16,0 1 0,21 21 172,1 0-157,-1 0 1,-21 21 343,0 1-343,0-1-1,0 0-15,0 0 16,0 0-16,0 0 16,0 1-16,0-1 15,0 0-15,0 0 0,0 0 16,-21 0-16,21 1 0,-22-1 16,22 0-16,0 0 15,0 0-15,0 0 16,22-21-1,-1 0-15,0 0 16,0 0-16,0 0 0,0 0 16,1 0-16,-1 0 15,0-21-15,0 21 0,0-21 0,0 21 16,-21-21-16,22 21 0,-1-21 0,0 0 16,0-1-16,0 1 0,0 0 15,1 0-15,20 0 0,-21 0 0,0-1 16,0-20-16,1 21 0,-1 0 0,0 0 15,-21-1-15,0 1 0,0 0 16,-21 21 15,0 0-31,-1 0 16,22 21 0,0 0-16,0 1 15,0-1-15,0 0 16,0 0-16,0 0 0,0 0 15,0 1-15,0-1 16,0 21-16,0-21 0,0 0 0,0 1 16,0-1-16,0 0 0,0 0 15,0 0-15,0 0 0,0 1 0,22-1 16,-1-21-16,0 0 0,0 0 16,0 0-16,0 0 0,1 0 15,-1 0-15,21 0 0,-21 0 0,22 0 16,-1 0-16,-21-21 0,21-1 15,1 22-15,-22-21 0,21 0 0,1 0 16,-1 0-16,0-22 0,-21 22 0,22 0 16,-1-21-16,-21 21 0,0-1 0,1-20 15,-22 21-15,0 0 0,0 0 16,0-1-16,0 1 0,0 0 0,-22 0 16,1 21-16,0 0 0,0 0 15,0 0-15,0 0 0,-1 0 0,1 0 16,-21 21-16,21 0 0,-22-21 15,22 43-15,0-22 0,-21 0 0,21 0 16,-1 21-16,1-20 0,0 20 0,0-21 16,21 21-16,0-20 0,-21-1 15,21 0-15,0 0 0,0 0 0,0 0 16,21-21-16,0 0 16,0 0-16,22 0 0,-22 0 15,0 0-15,0-21 0,0 0 0,0 21 16,1-21-16,-1 0 0,0 0 0,0-22 15,0 22-15,0 0 0,1 0 0,-1-22 16,-21 22-16,0 0 0,0 0 16,21 0-16,-21 0 0,0 42 31,0 0-31,-21 0 16,21 0-16,0 0 0,0 1 15,-21-1-15,21 0 0,0 0 0,0 0 16,0 22-16,0-22 0,0 0 15,0 0-15,21 0 0,0-21 16,0 0-16,0 21 0,0-21 0,1 0 16,-1 0-16,0 0 0,0 0 0,21 0 15,-20 0-15,-1-21 0,0 0 0,0 0 16,0 21-16,0-21 0,1 0 16,-1-22-16,0 22 0,0 0 15,0-21-15,-21 20 0,21-20 0,1 0 0,-22 21 16,0-43-16,21 22 0,-21-1 0,21-20 15,-21 21-15,21-22 0,-21 1 16,0-1-16,0 22 0,0-1 16,0 1-16,0 0 0,0-1 0,0 22 15,0 0-15,-21 42 16,21 22 0,-21-22-16,0 21 0,21 0 15,-22 22-15,22-22 0,-21 1 0,0 20 16,21-21-16,0 22 0,0-22 0,-21 1 15,21-1-15,0 21 0,0-20 0,0-1 16,0 0-16,0 1 0,0-22 0,0 21 16,0-21-16,21 1 0,-21-1 15,21 0-15,0 0 0,1-21 16,-1 0-16,0 0 0,0 0 0,21 0 16,-20-21-16,-1 0 0,0 0 0,21 21 15,-21-43-15,1 22 0,20 0 0,-21 0 16,0 0-16,0-22 0,22 22 15,-22 0-15,0 0 0,0 0 16,-21-1-16,21 1 0,-21 0 0,22 0 0,-22 42 31,0 0-31,0 0 0,0 1 16,0-1-16,-22 0 0,22 0 16,-21 0-16,21 22 0,0-22 0,0 0 15,0 0-15,0 0 0,0 0 16,0 1-16,21-1 0,1 0 0,-1-21 15,0 0-15,0 0 0,0 0 16,0 0-16,1 0 0,-1-21 16,0 21-16,0-21 0,0-1 0,0 1 15,-21 0-15,22 0 0,-1 0 0,0 0 16,0-1-16,0 1 0,0 0 16,1-21-16,-1 42 0,-21-21 0,0-1 0,21 1 15,0 21-15,-21 21 31,0 1-31,-21-1 0,0 0 16,21 0-16,-21 0 0,21 22 16,0-22-16,0 0 0,0 21 0,0-21 15,0 1-15,0-1 0,0 0 16,0 0-16,21-21 0,0 21 0,0-21 16,0 0-16,0 0 0,1 0 0,-1 0 15,0 0-15,0 0 0,0 0 0,0 0 16,1-21-16,-22 0 0,21 0 0,-21 0 15,0-1-15,0 1 0,0 0 16,0-21-16,0 21 0,0-1 16,0 1-16,0 0 0,0-21 0,-21 21 0,21-1 15,-22 22-15,1-21 0,-21 21 0,21 0 16,0 0-16,-1 0 0,1 0 16,0 0-16,0 21 15,21 1 1,0-1-16,21-21 0,0 0 15,0 0-15,1 0 0,20 0 0,-21 0 16,21 0-16,-20 0 0,20 0 0,0-21 16,1-1-16,-1 22 0,0-21 15,1 21-15,-1-21 0,-21 21 0,21-21 16,-20 21-16,-1 0 0,0 0 0,-21 21 31,0 0-15,0 0-16,0 1 0,0-1 15,0 21-15,0-21 0,-21 0 0,21 22 16,0-22-16,0 0 0,0 21 0,0-20 16,0-1-16,0 0 0,0 0 0,0 0 15,0 0-15,0 1 0,0-1 16,0-42 15,0-1-31,0 1 16,0 0-16,0 0 0,0 0 0,0 0 15,0-22-15,21 22 16,0-21-16,0 21 0,0-22 0,22 1 16,-22 21-16,21-22 0,1 1 0,-22 21 15,21-21-15,0 20 0,1-20 0,-22 21 16,21 0-16,-21 21 0,22 0 0,-22 0 16,0 0-16,0 0 0,-21 21 15,21 0-15,-21 0 0,0 0 16,0 1-16,0-1 0,0 21 0,0-21 15,0 22-15,-21-22 0,0 21 0,21-21 16,0 22-16,-21-22 0,21 21 16,-21-21-16,21 0 0,-21 1 0,21-1 15,0 0-15,0 0 0,0 0 16,0-42 15,0 0-31,0 0 16,-22 0-16,22-1 0,0 1 15,0 0-15,-21-21 0,21 21 0</inkml:trace>
  <inkml:trace contextRef="#ctx0" brushRef="#br0" timeOffset="24860.4">17695 4043 0,'-21'0'0,"42"0"0,-63 0 0,21 0 16,0 0 62,-1 0-78,1 0 0,0 0 16,0 0-16,-21 0 0</inkml:trace>
  <inkml:trace contextRef="#ctx0" brushRef="#br0" timeOffset="25068.28">16108 4360 0,'0'0'0,"-21"22"0,-1-1 16,44-21-16,20 0 16,-21 0-16,21 0 0,22 0 0,-22 0 15,1 0-15,20 0 0,-21 0 16,22 0-16,-22-21 0,1 21 0,-1-22 15,-21 22-15,21 0 0,-20-21 0,-1 21 16,0-21-16,0 0 0,0 0 16,-21 0-16</inkml:trace>
  <inkml:trace contextRef="#ctx0" brushRef="#br0" timeOffset="25575.21">19135 4551 0,'0'0'0,"21"-21"0,-21-22 16,21 43-16,-21-21 16,0 0-16,0 42 31,0 0-31,0 1 0,0 20 16,-21-21-16,0 0 0,21 0 0,-22 1 15,1-1-15,0 0 0,21 21 0,-21-21 16,0 1-16,21-1 0,-21 0 0,21 0 15,0 0 1,0-42 0,21 21-1,0-21-15,21 21 0</inkml:trace>
  <inkml:trace contextRef="#ctx0" brushRef="#br0" timeOffset="25962.99">19685 4572 0,'0'0'0,"63"-63"15,-41 41-15,-22 1 0,0 0 16,21 21-16,-21-21 0,-21 21 16,-1 0-16,1 0 15,-21 0-15,21 0 0,-22 21 16,1 0-16,0-21 0,-1 21 16,1 1-16,21-1 0,0 0 0,0 0 15,21 0-15,0 0 0,0 1 0,21-1 16,0-21-16,21 0 15,1 21-15,-22-21 0,21 0 16,0 0-16,1 21 0,-22-21 0,21 0 16,-21 0-16,1 21 0,20-21 0,-21 21 15,-21 1-15,21-22 0,-21 21 16,0 0-16,0 0 16,-21-21-16,0 21 0,0-21 15,-22 0-15,22 21 0,-21-21 0,21 0 16,-22 0-16,1 22 0,21-22 15,-21 0-15,20 0 0,1 0 0,0 0 16,0 0-16,0 0 0,0 0 16,21-22-16,0 1 15,0 0-15,0 0 0,-22 0 16,22 0-16</inkml:trace>
  <inkml:trace contextRef="#ctx0" brushRef="#br0" timeOffset="26147.9">19177 4191 0,'0'0'16,"-21"0"-16,21-21 0,-21 0 0,-1 0 15,22-1-15,-21 22 16,21-21 0,-21 21-16,0 0 31,21-21-31,0 0 0,21 21 15</inkml:trace>
  <inkml:trace contextRef="#ctx0" brushRef="#br0" timeOffset="27047.56">21167 4657 0,'0'0'0,"21"0"0,21 0 15,-21 0-15,22-21 16,-22 21-16,21-22 0,-21 1 0,22 0 16,-1 0-16,0 0 0,-21 0 0,22-1 15,-22 1-15,0 0 0,0-21 0,0 21 16,-21-1-16,0-20 0,0 21 16,0-21-16,-21 20 0,21 1 0,-42 0 15,21 0-15,-22 0 0,22 21 0,-21 0 16,0 0-16,-1 0 0,1 21 0,21 0 15,-22 21-15,1-20 0,21 20 16,-21 0-16,20 1 0,1-1 0,0 0 16,21-21-16,0 22 0,0-1 15,0-21-15,0 0 0,0 22 0,0-22 16,21-21-16,0 21 0,1 0 0,20-21 16,-21 0-16,21 0 0,-20 0 0,20 0 15,0 0-15,1-21 0,-1 0 16,-21 0-16,21 0 0,-20-1 0,-1 1 15,21 0-15,-21 0 0,-21 0 0,21 0 16,-21-1-16,0 1 0,0-21 0,0 21 16,0 0-16,0-1 0,0 1 15,0 0-15,0 0 0,0 0 0,-21 21 16,0 0-16,0 21 16,0 0-16,0 0 15,21 22-15,0-1 0,-22-21 0,22 21 16,-21 22-16,21-22 0,0 1 15,0 20-15,0-21 0,0 22 0,0-1 16,0 1-16,0-1 0,21 1 0,-21-1 16,22 1-16,-22-1 0,21 1 0,-21 21 15,21-22-15,-21 22 0,0-22 0,0 22 16,0-22-16,0 22 0,0-21 0,-21 20 16,0-20-16,-22-1 0,22-20 0,0 20 15,-21-21-15,20 1 0,-20-1 16,21 0-16,0-20 0,-22-22 0,22 21 15,0-21-15,0 0 16,0-21-16,21-1 0,-21-20 0,-1 21 16,22-21-16,-21-1 0,21 1 0,-21-22 15,21 1-15,-21-22 0,21 22 0,0-22 16,0 0-16,0 1 0,0-22 0,0 21 16,0 1-16,0-22 0,0 0 0,21 21 15,0-21-15,0 22 0,1-1 16,20 0-16,-21 22 0,21-1 0,-20 1 15,20-1-15,0 22 0,1 0 0,-22-1 16,21 22-16,0 0 0</inkml:trace>
  <inkml:trace contextRef="#ctx0" brushRef="#br0" timeOffset="27419.41">21759 4509 0,'0'0'0,"0"21"0,0 21 16,21-42-1,1 0 1,-1-21-16,0 0 16,0 0-16,0 21 0,0-43 0,1 22 15,-1 0-15,0 0 0,-21-22 0,21 1 16,-21 21-16,0-21 0,0-1 0,0 22 16,0-21-16,0 21 0,-21-1 15,0 22-15,0 0 16,-1 0-16,1 22 0,0-1 0,0 21 15,0-21-15,0 22 0,-1-1 0,22 0 16,0 1-16,0-1 0,0 0 16,0 1-16,0-1 0,0 0 0,0-21 15,0 22-15,0-22 0,0 0 0,22 0 16,-1 0-16,-21 1 0,21-1 0,0-21 16,0 0-16,0 0 0,22 0 15,-22 0-15,0-21 0,0-1 16,0 1-16,1 0 0,-1 0 0,0 0 15,0-22-15,-21 22 0,21-21 16,0 0-16,1-1 0</inkml:trace>
  <inkml:trace contextRef="#ctx0" brushRef="#br0" timeOffset="27691.25">22373 3789 0,'0'0'16,"0"-42"-16,0 20 0,0 1 0,0 0 0,0 0 15,0 0-15,0 42 16,-21 0-16,0 0 15,0 0-15,21 22 0,0-1 0,-22 0 16,1 22-16,21-1 0,0 1 0,0-1 16,0 1-16,0-1 0,0-20 15,0 20-15,0 1 0,0-22 0,0 0 16,0 1-16,0-1 0,0-21 16,0 22-16,0-22 0,0 0 0,0 0 15,0 0-15,21-21 16,1 0-16,-1 0 15,0 0-15,0-21 0,0 0 0,22 0 16,-22-22-16,0 22 0,0-21 0,0 21 16,22-43-16,-22 22 0,0 0 0</inkml:trace>
  <inkml:trace contextRef="#ctx0" brushRef="#br0" timeOffset="29134.96">22712 3874 0,'0'0'0,"0"-64"0,0 22 0,0 21 15,0-22-15,0 22 0,0 0 0,0 42 31,-21 21-31,21-20 16,-22-1-16,22 21 0,-21 22 0,21-22 16,0 21-16,0-20 0,0 20 0,0 1 15,0-1-15,0 1 0,0-22 16,0 22-16,0-22 0,0 0 0,0 1 16,0-22-16,21 21 0,-21-21 0,22 0 15,-1 1-15,0-1 0,0-21 0,0 0 16,0 0-16,1 0 0,-1 0 0,0 0 15,0 0-15,0-21 16,0 21-16,1-22 0,-1 1 0,0 0 16,0 0-16,0-21 0,0 20 0,-21 1 15,0-21-15,22 21 0,-22 0 0,21-1 16,-21 1-16,0 0 0,0 42 31,0 0-31,0 1 16,0-1-16,0 0 0,0 0 0,0 0 15,-21 0-15,21 22 0,0-22 16,0 0-16,0 0 0,0 0 0,0 1 16,21-22-16,0 21 0,0 0 0,0-21 15,0 0-15,1 0 0,-1 0 16,0 0-16,0 0 0,0 0 0,0 0 16,1 0-16,-1-21 0,0 21 0,0-21 15,21-1-15,-20 1 0,-1 0 16,0 0-16,-21 0 0,21 0 0,0-1 15,-21 1-15,0-21 0,0 21 0,0 0 16,0-1-16,21 22 0,-21-21 0,0 42 31,0 1-31,-21-1 0,21 0 16,0 0-16,0 0 0,-21 0 0,21 1 16,-21-1-16,21 21 0,0-21 0,-21 0 15,21 1-15,0-1 0,0 0 16,0 0-16,0 0 15,21-21 17,-21-21-32,21 0 0,-21 0 15,21 0-15,0-1 0,1 1 0,-1 0 16,0 0-16,0 0 0,0-22 0,0 22 16,1-21-16,-1 21 0,0 0 15,0 21-15,0-22 0,0 22 16,1 0-16,-22 22 15,0-1-15,0 0 0,0 0 0,0 0 16,0 0-16,0 1 16,0 20-16,0-21 0,21 0 0,0 0 15,-21 1-15,21-1 0,0 0 0,0-21 16,1 21-16,-1-21 0,21 0 0,-21 21 16,22-21-16,-22 0 0,21 0 0,-21 0 15,22 0-15,-1 0 0,-21 0 16,21-21-16,-20 21 0,-1-21 0,0 0 15,0 21-15,0-21 0,0-1 0,1 1 16,-22 0-16,0 0 0,0-21 0,0 20 16,0 1-16,0 0 0,0 0 15,0 0-15,0 0 0,-22 21 16,1 0-16,0 0 0,0 0 16,0 0-16,0 21 0,-1 0 0,1 0 15,0 0-15,0 0 0,0 1 0,21-1 16,0 0-16,-21 0 0,21 21 0,0-20 15,0-1-15,0 0 16,21 0-16,0-21 16,0 0-16,0 0 0,0 0 0,1 0 15,-1 0-15,0 0 0,0-21 0,0 0 16,0 21-16,1-21 0,-1-1 16,0 1-16,-21 0 0,0 0 15,21 0-15,-21 0 16,21 21-1,-21 21 1,-21-21-16,21 21 16,-21 0-16,0 0 0,21 22 0,-21-22 15,21 21-15,-22-21 0,22 22 16,-21-1-16,21 0 0,0 1 0,0-1 16,0 0-16,0 1 0,0 20 0,0-21 15,0 1-15,0 20 0,0-20 0,0 20 16,0-21-16,0 22 0,0-1 15,21 1-15,-21-1 0,22-20 0,-22 20 16,0 1-16,0-1 0,0 1 0,0-22 0,0 22 16,0-22-16,0 0 0,-22-21 15,22 22-15,-21-22 0,21 0 16,-21-21-16,21 21 0,-21-21 0,0 0 16,21-21-1,0 0-15,-21 0 0,21 0 0,0-1 16,0-20-16,0 21 0,0-21 0,0-22 15,0 22-15,0-22 0,0 22 0,21-43 16,0 22-16,0-1 0,0 1 0,-21-22 16,43 22-16,-22-22 0,0 21 15,0-20-15,0 20 0,0 1 16,22-22-16,-22 43 0,0-22 0,0 22 16,0 0-16,1-1 0,-1 1 0,-21 21 15,21-22-15,-21 22 0,0 0 0,0-21 16,0 21-16</inkml:trace>
  <inkml:trace contextRef="#ctx0" brushRef="#br0" timeOffset="29387.86">23791 3852 0,'0'0'0,"-21"0"15,-21-21 1,21 0-16,21 0 16,-22 21 46,1 0-46,0 21-16</inkml:trace>
  <inkml:trace contextRef="#ctx0" brushRef="#br0" timeOffset="29650.71">22140 4043 0,'0'0'0,"-42"0"0,-22 21 15,43-21-15,42 0 16,1 0-16,20 0 0,0 0 0,1 0 15,-1 0-15,21 0 0,1 0 0,-1 0 16,1-21-16,21 21 0,-22 0 16,1 0-16,-1-21 0,-21 21 0,22 0 15,-22 0-15,-21-21 0,22 21 16,-22 0-16,-42 0 31,0 0-31,-1 0 16,-20 21-16,0-21 0,-22 21 0,22 0 15,-22 0-15</inkml:trace>
  <inkml:trace contextRef="#ctx0" brushRef="#br0" timeOffset="34024.22">1312 7430 0,'0'-22'31,"0"1"-31,0 0 0,0 0 15,0 0-15,21 0 0,-21-22 16,22 22-16,-1-21 0,0-1 0,-21 22 16,0-21-16,21 21 15,-21-22-15,21 22 0,-21-21 0,0 21 16,0-22-16,0 22 0,0 0 0,0 0 16,-21 21-16,21-21 0,-21 21 15,0 0-15,0 0 0,-1 21 16,22 0-16,-21 21 0,21-20 15,-21 20-15,21 0 0,0 1 0,0 20 16,-21 1-16,21-22 0,0 21 16,-21 1-16,21-22 0,0 22 0,0-22 15,-21 22-15,21-22 0,0-21 16,-22 21-16,22-20 0,0-1 0,0 0 16,0-42 15,0 0-31,0-1 0,0 1 0,0 0 15,0-21-15,22-1 0,-22 22 16,21-42-16,0 20 0,0 1 0,-21 0 16,21-1-16,0 1 0,22 0 15,-22 21-15,0-22 0,21 22 0,-20 21 16,20 0-16,0 0 0,1 0 0,-22 0 16,21 21-16,-21 0 0,0 22 15,22-22-15,-43 21 0,0 1 0,0-22 16,0 21-16,0 0 0,0 1 15,0-1-15,0-21 0,-21 22 16,-1-22-16,1 0 0,0 0 0,0-21 16,0 21-16,0-21 15,-1 0-15,1 0 0,21-21 16,-21 0-16,21 0 0,-21 0 0,21-1 16,-21 1-16,0 0 0,21 0 15,-22-21-15,22 20 0,0 1 0,-21 0 16,21 0-16,0 42 31,21-21-31,1 21 0,-1 0 16,-21 1-16,21 20 0,0-21 15,0 0-15,0 0 0,1 1 0,-1-1 16,21 0-16,-21 0 0,0 0 16,1 0-16,-1-21 0,21 0 0,-21 0 15,0 0-15,1 0 0,20 0 0,-21 0 16,0-21-16,22 21 0,-22-21 15,0 0-15,21-21 0,-21 20 0,1-20 16,-1 21-16,0-21 0,0-1 0,0 1 16,-21-22-16,21 22 0,-21 0 15,0-1-15,0 22 0,0-21 0,0 21 16,0 0-16,0-1 0,0 44 31,0-1-15,0 0-16,0 21 0,0-21 0,0 22 15,0-1-15,0 0 0,0-20 16,22 20-16,-22 0 0,21-21 0,0 1 16,-21 20-16,21-21 0,0 0 15,0 0-15,1-21 0,-1 0 0,0 0 16,0 0-16,21 0 0,-20 0 0,-1 0 16,21-21-16,-21 21 0,22-21 15,-22-21-15,21 21 0,-21-1 0,22 1 16,-22-21-16,0 21 0,-21-22 0,21 22 15,-21-21-15,0 21 0,0-22 16,0 22-16,0 0 0,0 0 16,0 0-16,-21 21 15,21 21 1,0 0-16,-21 21 16,21-20-16,-21 20 0,21 0 0,0-21 15,0 22-15,-22-1 0,22-21 0,-21 22 16,21-22-16,0 21 0,-21-21 15,21 0-15,0 1 0,0-1 16,0-42 0,0-1-1,21 1-15,0 0 0,1 0 16,-1 0-16,-21-22 0,21 22 0,0-21 16,-21 21-16,0-22 0,21 22 15,0-21-15,-21 21 0,22 21 0,-22-21 16,21 21-16,0 0 15,-21 21-15,0 0 16,0 0-16,21 0 0,-21 0 0,21 1 16,-21 20-16,21-21 0,1 0 0,-22 22 15,21-22-15,0 0 0,0 21 16,0-21-16,0 1 0,1-1 0,20 0 16,-21-21-16,0 21 0,22-21 0,-22 0 15,21 0-15,0 0 0,1 0 16,-22 0-16,21-21 0,1 21 15,-1-21-15,-21 0 0,21-1 0,-20 1 16,-1 0-16,0 0 0,0-21 0,0 20 16,-21-20-16,0 21 0,0-21 0,0-1 15,0 22-15,-42-106 16,21 106-16,0 0 16,21 0-16,-22 21 0,1 0 0,0 0 15,0 0-15,0 0 0,0 21 16,-1 0-16,1 0 0,0 21 0,0-20 15,0 20-15,0 0 0,-1 1 16,22-1-16,-21 0 0,21-21 0,0 22 16,0-1-16,0-21 0,0 0 15,0 1-15,0-1 0,21 0 0,1-21 16,-1 0-16,0 0 0,0 0 0,21 0 16,-20 0-16,-1-21 0,21 21 15,-21-21-15,22-1 0,-22-20 0,0 21 16,21-21-16,-21-1 0,1 1 0,-1 0 15,0-1-15,0 1 0,0-22 0,0 22 16,1 0-16,-1-22 0,-21 22 16,0 0-16,0-22 0,21 22 0,-21-1 15,0 1-15,0 21 0,0 0 0,0 0 16,0-1-16,0 44 31,-21-1-31,21 0 0,0 21 0,0-21 16,-21 22-16,21-1 0,-22 0 0,1 1 15,21 20-15,0-20 0,0 20 16,-21-21-16,21 22 0,0-22 0,0 22 16,0-22-16,0 0 0,0 1 0,21-22 15,0 21-15,1-21 0,20 1 16,-21-22-16,21 21 0,-20-21 0,20 0 16,0 0-16,-21 0 0,22-21 0,-1-1 15,0 22-15,1-42 0,-1 21 16,0 0-16,1-22 0,-22 22 0,21-21 15,1 0-15,-22-1 0,0 1 16,0 21-16,0-22 0,-21 1 0,0 21 16,0-21-16,0 20 0,0 1 0,0 0 15,-21 21-15,0 0 0,0 0 16,0 0-16,-1 0 0,1 21 16,0 0-16,0-21 0,0 22 0,21 20 15,-21-21-15,21 21 0,-22-20 0,22 20 16,0-21-16,0 21 0,0 1 0,0-22 15,0 21-15,22-21 16,-1 1-16,0-1 0,21 0 0,-21 0 16,22 0-16,-1 0 0,22-21 0,-22 0 15,0 0-15,22 0 0,-1 0 0,-20 0 16,20 0-16,1 0 0,-22-21 16,21 0-16,-20 0 0,-1 0 0,0 0 15,1-1-15,-22 1 0,0 0 0,21 0 16,-20-21-16,-22 20 0,0 1 0,21-21 15,-21 21-15,0-22 0,0 22 0,0 0 16,0-21-16,-21 21 0,-1 21 16,22-22-16,-21 22 0,0 0 15,0 0-15,0 0 0,-22 0 0,22 0 16,0 22-16,0-1 0,0 0 0,-22 0 16,22 0-16,0 22 0,21-22 0,-21 21 15,0-21-15,21 22 0,0-22 16,0 21-16,0-21 0,0 0 0,0 1 15,0-1-15,0 0 0,21 0 0,0-21 16,0 0-16,0 0 0,1 0 0,-1 0 16,0 0-16,0 0 0,0 0 15,0-21-15,22 0 0,-22 0 0,0-1 16,0 1-16,0-21 0,22 0 0,-22-1 16,0 1-16,0 0 0,0-1 15,1 1-15,-1 0 0,21-22 0,-21 22 16,0-22-16,1 1 0,-22 20 15,21-20-15,-21-1 0,21 22 0,-21-21 16,0 20-16,0 1 0,0 21 0,0 0 16,0-1-16,-21 22 15,0 22-15,-1-1 0,1 21 16,0 0-16,0 1 0,0 20 0,21-20 16,-21 20-16,-1-21 0,1 22 0,21-22 15,0 1-15,0 20 0,-21-21 0,21 22 16,0-22-16,0 22 0,0-22 15,0 0-15,0 1 0,0-1 0,0-21 16,21 0-16,0 22 0,1-43 16,-1 21-16,0 0 0,0-21 0,21 0 15,-20 0-15,20 0 0,-21-21 0,21 0 16,1 0-16,-1-1 0,-21 1 16,22 0-16,-1 0 0,-21 0 0,21-22 15,-20 22-15,-1-21 0,0 21 0,0-22 16,-21 22-16,0-21 0,0 21 0,0 0 15</inkml:trace>
  <inkml:trace contextRef="#ctx0" brushRef="#br0" timeOffset="34267.08">3365 6625 0,'0'0'0,"-21"0"0,-21 0 15,21 0-15,0 0 0,-1 0 32,44 0-1,-1-21-31</inkml:trace>
  <inkml:trace contextRef="#ctx0" brushRef="#br0" timeOffset="34872.99">7832 6562 0,'0'0'0,"0"-64"16,0 43-1,0 0-15,21 0 0,-21 0 0,0-1 16,0 1-16,0 0 0,0 42 31,0 0-15,0 1-16,0 20 0,0 0 16,-21 1-16,-1-1 0,22 21 0,-21-20 15,21 20-15,-21-20 0,0 20 16,21-21-16,-21 1 0,0-1 0,21 22 15,0-22-15,-22 0 0,1 1 0,21-1 16,-21-21-16,21 21 0,0-20 0,0-1 16,0 0-16,-21 0 0,21 0 0,21-21 47,0-21-47,0 0 0,1 0 0,-1 0 15,21-22-15</inkml:trace>
  <inkml:trace contextRef="#ctx0" brushRef="#br0" timeOffset="35247.76">8234 6837 0,'0'-21'15,"0"42"-15,21-42 0,-42 21 32,0 21-32,21 0 0,-22 0 0,1 0 15,0 1-15,0-1 0,0 21 0,0-21 16,21 0-16,-22 22 0,22-22 15,-21 0-15,21 21 0,0-20 0,0-1 16,0 0-16,0 0 0,0 0 0,21-21 16,1 0-16,-1 0 0,0 0 15,0 0-15,0 0 0,0 0 0,1 0 16,-1-21-16,21 21 0,-21-21 16,0 0-16,1 0 0,-22-1 0,21 1 15,-21 0-15,21 0 0,-21 0 0,0 0 16,0-22-16,0 22 0,0 0 0,0 0 15,-21 0-15,0-1 0,21 1 0,-22 21 16,1 0-16,21-21 0,-21 21 16,0 0-16,0 0 0,0 0 0,-1 0 15,1 0-15,0 0 0,0 0 16,21 21-16,-21-21 0,0 0 16,-1 0-1,1 0-15</inkml:trace>
  <inkml:trace contextRef="#ctx0" brushRef="#br0" timeOffset="35491.64">7514 6795 0,'0'0'0,"-21"0"0,42 0 31,21 0-15,-20 0-16,20 0 0,0 0 0,1 0 15,-1-22-15,0 22 0,1 0 16,-1-21-16,0 21 0,1 0 0,-22 0 16,21 0-16,-21 0 0,0-21 0,1 21 15,-1 0 1,0 0-16,0 0 16,0 0-16,0 0 15</inkml:trace>
  <inkml:trace contextRef="#ctx0" brushRef="#br0" timeOffset="35807.5">9546 6837 0,'0'-21'16,"0"42"31,0 0-47,0 0 0,0 0 0,-21 1 15,21-1-15,0 0 0,0 0 0,-21 21 16,21-20-16,0-1 0,0 21 16,-21-21-16,21 0 0,-22 1 0,22-1 15,0 0-15,0 0 16,0-42-1,0 0 1,22 0-16,-22-1 0,21 1 16,0 0-16</inkml:trace>
  <inkml:trace contextRef="#ctx0" brushRef="#br0" timeOffset="36131.61">9652 6604 0,'0'0'0,"0"-21"16,-21 21-16,0 0 0,-1 0 15,1 0-15,0 0 0,21 21 16,0 0-16,0 0 16,21-21-1,0 0-15,1 0 16,-1 0-16,0 0 0,0 0 0,0-21 16,0 0-16,1 21 0,-1-21 0,-21 0 15,0 0-15,0-1 0,0 1 16,0 0-16,0 0 0,-21 0 15,-1 0-15,1 21 0,0-22 0,0 22 16,0 0-16,0 0 0,-1 0 0,1 0 16,0 22-16,0-1 0,21 0 15,0 0-15,0 0 16,0 0-16,0 1 0,0-1 16,0 0-16,21 0 0,0-21 15,0 0-15,1 0 0,-1 0 0,21 0 16</inkml:trace>
  <inkml:trace contextRef="#ctx0" brushRef="#br0" timeOffset="36419.44">10287 6308 0,'0'0'0,"0"-21"16,0-22-16,0 22 16,0 0-16,-21 21 0,0 0 15,-1 0-15,1 0 16,21 21-16,0 0 0,-21 22 0,21-1 15,-21 0-15,21 1 0,0 20 0,-21-21 16,21 22-16,0-22 0,0 22 16,0-22-16,0 22 0,-21-22 0,21 0 15,-22 1-15,22-1 0,0 0 0,0-21 16,-21 22-16,21-22 0,-21 21 0,21-21 16,-21 1-16,21-1 0,21-42 46,0-1-46,0 1 0,1 0 0,-1 0 16,0 0-16</inkml:trace>
  <inkml:trace contextRef="#ctx0" brushRef="#br0" timeOffset="36775.24">10689 6689 0,'0'0'15,"21"-21"-15,-42 21 31,0 0-31,0 0 0,-22 21 16,22 0-16,-21-21 0,21 21 0,-22 0 16,1 0-16,21 1 0,0-1 0,0 0 15,21 0-15,0 0 0,0 0 16,21 1 0,0-22-16,0 21 0,0-21 15,0 0-15,22 0 0,-43 21 0,21-21 16,0 21-16,0-21 0,0 0 0,-21 21 15,0 0-15,0 1 16,-21-22-16,21 21 16,-21-21-16,-21 21 0,21-21 0,-1 0 15,-20 21-15,21-21 0,0 0 16,0 21-16,-1-21 0,1 0 16,0 0-16,21-21 15,0 0 1,0 0-16,0 0 0,0-1 15</inkml:trace>
  <inkml:trace contextRef="#ctx0" brushRef="#br0" timeOffset="37011.11">10096 6477 0,'0'0'0,"0"-21"0,0 0 16,22 21-16,20-21 0,-21 21 15,21-22-15,1 22 0,-1 0 0,0-21 16,1 0-16,20 21 0,-20 0 16,-1 0-16,21-21 0,-20 21 0,-1 0 15,-21 0-15,0 0 0,22 0 0,-22 0 16,0 0-16,-42 0 31,0 0-31,0 0 16</inkml:trace>
  <inkml:trace contextRef="#ctx0" brushRef="#br0" timeOffset="40603.23">12869 6985 0,'0'-21'16,"21"21"-16,1 0 0,-1-21 16,0 0-16,0-1 0,-21 1 15,21 0-15,0 0 16,-21 0-16,0 0 0,0-1 16,0 1-16,-21 0 0,0 0 15,-21 0-15,21 0 0,-1-1 0,-20 1 16,0 0-16,21 0 0,-22 0 0,1 21 15,21 0-15,-22 0 0,22 0 16,-21 21-16,0 0 0,20 0 16,-20 0-16,0 22 0,21-22 0,-22 21 15,22 1-15,-21-1 0,21-21 0,-1 21 16,22 1-16,0-22 0,0 21 0,0-21 16,0 1-16,0-1 0,22 0 0,-1 0 15,0-21-15,0 0 0,21 0 0,-20 0 16,-1 0-16,21 0 0,0-21 15,-20 0-15,20 0 0,-21-1 0,21 1 16,1 0-16,-1-21 0,0 21 0,-20-22 16,20 1-16,0 0 0,-21-1 0,22 1 15,-22-22-15,0 22 0,0-21 16,0-1-16,1 1 0,-22 20 0,0-20 16,0 20-16,0-20 0,0 21 15,0-1-15,0 1 0,0 0 0,-22 20 16,22 1-16,0 0 0,-21 21 0,0 0 15,0 0-15,21 21 0,-21 0 0,0 1 16,-1 20-16,1 0 0,21 1 16,-21-1-16,0 21 0,0-20 0,0 20 15,21 1-15,-22-1 0,1 1 0,21-1 16,0 1-16,0-22 0,0 0 0,0 22 16,0-22-16,0-21 0,21 22 15,1-22-15,-1 0 0,21 0 0,-21 0 16,22-21-16,-1 0 0,0 0 0,1 0 15,-1 0-15,0 0 0,1-21 16,-1 0-16,0 21 0,1-21 0,-1-21 16,0 20-16,1 1 0,-1-21 0,-21 21 15,21-22-15,-20 22 0,-1-21 0,0 21 16,-21-22-16,0 22 0,0-21 0,0 21 16,0 0-16,0-1 0,0 1 15,-21 21-15,0 0 0,-1 0 0,1 0 16,0 0-16,0 21 0,0 1 15,0-1-15,-1 21 0,1-21 0,0 0 16,21 22-16,0-22 0,-21 21 0,21-21 16,0 22-16,0-22 0,0 0 0,0 0 15,21 0-15,0 1 0,0-1 16,1-21-16,-1 0 0,0 21 0,21-21 16,-21 0-16,22 0 0,-1 0 0,-21-21 15,22 0-15,-1 21 0,-21-22 0,21 1 16,1 0-16,-22-21 0,21 21 0,-21-22 15,22 22-15,-22-21 0,0-1 0,0 1 16,0 0-16,1-1 0,-1-20 16,-21 21-16,0 20 0,0-20 15,0 0-15,0 21 0,0-22 0,0 22 16,0 0-16,0 0 0,0 0 16,-21 21-16,-1 21 15,22 0-15,0 21 16,0-21-16,0 22 0,0 20 15,0-20-15,0 20 0,0 1 0,0-1 16,0 1-16,0 20 0,-21-20 0,21-1 16,-21 1-16,0 20 0,0-20 0,21 21 15,-21-1-15,-1-20 0,1 20 0,0-20 16,0 21-16,-21-1 0,20-20 0,1 20 16,0 1-16,0-21 0,0 20 15,0 1-15,-1-22 0,1 1 0,21 21 0,0-43 16,0 21-16,0 1 15,0-22-15,0-21 0,21 22 0,1-22 16,-1 0-16,0-21 0,0 0 0,21 0 16,-20 0-16,20-21 0,0 0 0,1 0 15,-1-22-15,0 22 0,1-21 0,-1-22 16,0 22-16,1-22 0,-22 22 0,0-21 16,21-1-16,-42 1 0,0-1 0,0 1 15,0-1-15,0 22 0,-21-22 0,0 1 16,-21-1-16,20 1 0,-20-1 0,0 22 15,-1-22-15,1 22 0,0 0 16,-1-1-16,1 1 0,0 21 0,-1-21 16,1 20-16,21 1 0,0 21 0,0-21 15,21 0-15,0 0 16,21 0 0,0 21-16,0-22 0,0 22 0,0-21 15,22 0-15,-1 0 0,-21 21 0,22-21 16,-1 0-16,0-1 0,1 1 0,-22-21 15,21 21-15,0 0 0,1-22 0,-22 22 16,21 0-16,-21-21 0,1 20 16,-1 1-16,0-21 0,0 21 0,-21 0 15,21-22-15,-21 22 0,0 0 0,0 0 16,0 0-16,0 42 31,-21 0-15,21 0-16,0 0 0,0 22 0,0-22 15,0 21-15,0-21 0,0 22 0,0-1 16,21-21-16,-21 0 0,21 22 0,1-22 16,-1 0-16,0-21 0,0 21 0,0 0 15,0-21-15,1 0 0,-1 0 0,0 0 16,0 0-16,0 0 0,0 0 16,22-21-16,-22 0 0,0 0 15,0 0-15,0-1 0,1 1 0,-22 0 16,0 0-16,21-21 0,-21 20 0,21-20 15,-21 21-15,0-21 0,0 20 0,0 1 16,0 0-16,0 0 0,0 42 31,0 0-31,0 0 16,0 1-16,-21-1 0,21 0 0,0 0 16,-21 0-16,21 22 0,0-22 0,0 0 15,0 0-15,-22 0 0,22 0 0,0 1 16,-21-1-16,21 0 0,0 0 15,0-42 17,0 0-32,21 21 15,1-21-15,-22-1 0,21-20 0,0 21 16,-21 0-16,21-22 0,0 22 0,-21 0 16,21-21-16,1 21 0,-1-1 0,-21 1 15,21 21-15,0 0 16,-21 21-1,0 1-15,0-1 0,0 21 16,0-21-16,0 0 0,0 1 0,21-1 16,-21 21-16,21-21 0,-21 0 15,22 1-15,-1-1 0,0 0 0,-21 0 16,21-21-16,0 21 0,22-21 0,-22 0 16,0 0-16,0 0 0,0 0 15,0 0-15,22 0 0,-22 0 0,0 0 16,0-21-16,0 0 0,1 21 0,-1-21 15,0 0-15,0-1 0,-21-20 0,0 21 16,0-21-16,21 20 0,-21-20 0,0 0 16,0 21-16,0-1 0,0-20 0,0 21 15,0 0-15,0 42 32,0 0-32,-21 0 15,21 22-15,0-22 0,0 0 16,0 0-16,0 21 0,0-20 0,0-1 15,0 0-15,0 0 0,21 0 0,0 0 16,1 1-16,-1-1 16,0-21-16,0 0 0,0 0 0,0 0 15,1 0-15,-1 0 0,0-21 16,0-1-16,0 22 0,0-21 0,-21 0 16,22 0-16,-1-21 0,0 20 0,-21-20 15,0 0-15,21-1 0,-21-20 0,21 21 16,-21-1-16,0 1 0,0 0 0,21-22 15,-21 22-15,0-1 0,0 22 16,0-21-16,0 21 0,0 0 16,0-1-16,0 1 0,0 42 15,0 1 1,-21-1-16,21 21 0,-21-21 0,21 22 16,0-1-16,0 0 0,-21 1 15,21-1-15,-21 21 0,21 1 0,-21-22 16,21 22-16,0-22 0,0 0 0,0 1 15,0-1-15,0 0 0,0-20 0,0 20 16,0-21-16,21 0 0,0 0 0,-21 1 16,21-22-16,0 0 0,0 0 0,1 0 15,-1 0-15,0 0 16,0 0-16,0-22 0,0 1 0,22 0 16,-22 0-16,0 0 0,0 0 15,0-22-15,-21 22 0,22 0 0,-1-21 16,0-1-16,-21 22 0,0 0 0,21-21 15,-21 20-15,21 22 0,-21-21 0,0 42 32,0 1-32,0-1 0,0 0 15,0 0-15,-21 0 0,21 0 16,0 1-16,0 20 0,0-21 0,0 0 16,0 0-16,0 1 15,21-1-15,0 0 0,1-21 16,-1 0-16,0 0 0,0 0 15,0 0-15,0 0 0,1 0 0,-1 0 16,0-21-16,0 0 0,0-1 0,0 22 16,1-42-16,-1 21 0,0 0 15,0 0-15,-21-1 0,0-20 0,21 21 16,-21 0-16,0 0 0,21 21 0,-21-22 16,0 44-1,-21-1-15,0 0 16,21 0-16,0 0 0,0 0 0,0 1 15,-21-1-15,21 0 0,0 0 16,0 0-16,0 0 0,0 1 16,0-1-16,21 0 0,0-21 15,0 0-15,1 0 0,-1 0 16,0 0-16,0 0 0,0 0 16,0 0-16,-21-21 0,22 0 15,-22-1-15,0 1 0,0 0 16,0 0-16,0 0 0,0 0 15,0-1-15,0 1 0,0 0 0,-22 0 16,1 0-16,0 0 0,0-1 0,0 1 16,0 21-16,-1 0 0,1 0 15,0 0-15,42 0 47,0 0-47,1 0 0,-1 0 0,0 0 16,0 0-16,0 0 0,22-21 0,-22 0 15,0 21-15,21-21 0,-21 21 16,1 0-16,-1-21 0,0 21 0,0 0 0,0 0 16,0 0-16,1 0 0,-22 21 15,0 0-15,21-21 0,-21 21 16,0 0-16,21 0 0,-21 1 0,0 20 16,0-21-16,0 0 0,0 0 0,0 22 15,0-22-15,0 0 0,0 0 16,0 0-16,0 1 0,0-1 0,0 0 15,0 0-15,0 0 0,-21-21 0,21 21 16,-21-21-16,21-21 47,0 0-47,21 0 16,-21 0-16,21-22 0,0 22 15,-21 0-15,21-21 0,0-1 0,1 1 0,-1 0 16,0-1-16,0 1 0,0 0 15,22 21-15,-22-22 0,0 22 0,21 0 0,1 0 16,-22 21-16,21 0 16,-21 0-16,0 0 0,1 0 0,-1 21 15,0 0-15,0 0 0,-21 22 0,0-22 16,0 21-16,0 0 0,0-20 0,0 20 16,0 0-16,0-21 0,0 22 0,0-22 15,0 0-15,-21 0 0,0 0 0,21 1 16,-21-1-16,21 0 0,-22-21 15,22 21-15,-21-21 32,0-21-17,21 0-15,0 0 16,-21-1-16,0 1 16,21 0-16</inkml:trace>
  <inkml:trace contextRef="#ctx0" brushRef="#br0" timeOffset="40815.19">17103 6033 0,'0'0'0,"-22"0"0,-41-22 16,42 22 0,0 0-1,-1 0-15,22 22 31,-21-22-15,0 21-16,0-21 16,0 0-16,-22 0 0</inkml:trace>
  <inkml:trace contextRef="#ctx0" brushRef="#br0" timeOffset="41039.99">15769 6181 0,'0'0'0,"-21"0"0,0 0 0,21 21 16,21-21 0,0 0-16,0 0 0,22 0 0,-22 0 15,21 0-15,0 0 0,1 0 0,-22 0 16,21-21-16,1 21 0,-1 0 16,-21 0-16,0-21 0,0 21 0,1 0 15,-1 0-15,-21-22 0,-21 22 16,-1-21-1,1 21-15,0-21 0,0 21 0,-21 0 16</inkml:trace>
  <inkml:trace contextRef="#ctx0" brushRef="#br0" timeOffset="41231.87">15346 6054 0,'-43'21'16,"22"-21"62,0-21-78,0 21 16,-21 0-16</inkml:trace>
  <inkml:trace contextRef="#ctx0" brushRef="#br0" timeOffset="41388.79">14478 6054 0,'-21'0'0,"42"0"0,-63 0 0,42 21 16,21-21 15,0 0-31,0 0 16,21-21-16</inkml:trace>
  <inkml:trace contextRef="#ctx0" brushRef="#br0" timeOffset="43324.24">19621 6816 0,'22'-21'63,"-22"-1"-48,21 22-15,-21-21 0,21 21 0,-21-21 16,0 0-16,21 0 0,-21 0 0,0-1 15,0 1-15,0 0 0,0 0 0,0 0 16,0 0-16,-21-1 0,0-20 0,0 21 16,-1 21-16,1-21 0,0 0 15,0 21-15,-21 0 0,20 0 0,1 0 16,-21 0-16,21 21 0,0 0 0,-22 0 16,22 21-16,0-20 0,0 20 0,0 0 15,21 1-15,-22-1 0,22 0 16,-21 1-16,21-1 0,0 0 15,0-21-15,0 22 0,0-22 0,0 0 16,0 0-16,0 0 0,21-21 16,1 0-16,-1 0 0,0 0 0,0 0 15,0 0-15,0-21 0,1 21 0,-1-21 16,21 0-16,-21 0 0,0 0 0,1-1 16,-1 1-16,21-21 0,-21 21 15,0 0-15,1-22 0,-1 1 0,0 21 16,0-22-16,-21 1 0,0 21 0,21-21 15,-21 20-15,0-20 0,0 21 0,0 0 16,0 42 0,0 0-1,0 0-15,0 22 0,0-22 0,0 21 16,0 0-16,-21 1 0,21-1 0,0 0 16,0-20-16,0 20 0,0 0 0,0-21 15,0 1-15,0 20 0,0-21 0,21 0 16,0-21-16,1 21 0,-1-21 15,0 0-15,0 0 0,21 0 0,-20 0 16,-1 0-16,21 0 0,-21-21 0,22 0 16,-22 0-16,21 0 0,0 0 0,-20-22 15,20 22-15,-21-21 0,21-1 0,-20 1 16,-1 0-16,0-22 0,0 22 16,0-22-16,0 1 0,-21 21 15,22-22-15,-22 22 0,0-1 0,0 1 16,0 0-16,0-1 0,0 1 0,0 21 15,0 0-15,0 42 16,0 0-16,0 21 16,0-20-16,-22 20 0,22 21 15,0-20-15,-21 20 0,21-20 0,-21 20 16,21 1-16,0-22 0,0 21 0,-21-20 16,21-1-16,0 0 0,-21-20 0,21 20 15,0-21-15,0 0 0,0 0 0,0 1 16,21-22 15,0 0-31,-21-22 16,21 1-16,-21 0 0,21 0 0,-21 0 15,0-22-15</inkml:trace>
  <inkml:trace contextRef="#ctx0" brushRef="#br0" timeOffset="43499.13">20151 6498 0,'0'0'0,"-22"0"16,44 0 0,-1 0-16,21 0 15,-21 0-15,22 0 0,-1 0 0,-21-21 16,21 21-16,22-21 0,-22 21 16,1 0-16,-1-21 0,0 21 0,22-21 15,-22-1-15,0 22 0</inkml:trace>
  <inkml:trace contextRef="#ctx0" brushRef="#br0" timeOffset="43799.6">21844 5969 0,'0'0'0,"0"-21"0,0 0 0,0 0 15,0-1-15,-21 22 16,0 0-16,-1 22 15,1-1-15,0 0 0,21 21 16,-21 1-16,0-1 0,21 0 0,0 1 16,-21-1-16,21 21 0,-22-20 0,1 20 15,0-20-15,21 20 0,-21-21 16,0 22-16,0-22 0,21 1 0,-22-1 0,1-21 16,21 21-16,0-20 0,0-1 15,0 0-15,-21-21 0,21 21 16,0-42 15,0 0-31,0 0 0,0-1 0</inkml:trace>
  <inkml:trace contextRef="#ctx0" brushRef="#br0" timeOffset="44635.12">21251 6371 0,'0'0'0,"-21"-21"15,0 21-15,21-21 0,42 21 31,-21 0-31,1 0 16,20 0-16,21 0 0,-20 0 16,20 0-16,-20 0 0,20-21 0,22 0 15,-22 21-15,1-22 0,-22 1 0,22 21 16,-22-21-16,21 0 0,-41 0 0,20 0 16,-21-22-16,0 22 0,0-21 15,1 21-15,-22-22 0,0 22 0,0-21 16,0-1-16,0 22 0,0 0 0,0 0 15,0 0-15,-22 0 0,1 21 16,0 0-16,0 21 0,21 0 16,-21 21-16,0 1 0,21-1 0,0 0 15,-22 1-15,22-1 0,0 0 0,-21 1 16,21 20-16,0-21 0,0 22 16,0-22-16,0 1 0,0-1 0,-21 21 15,21-41-15,0 20 0,-21 0 0,21-21 16,0 1-16,0-1 0,0 0 15,0 0-15,0-42 32,0 0-32,21 0 0,0-1 15,-21 1-15,21 0 0,1-21 0,-1 21 16,-21-22-16,21 22 0,0-21 16,0 21-16,-21-1 0,21 1 15,-21 0-15,22 0 0,-22 42 31,0 0-31,0 0 0,0 1 0,0-1 16,0 21-16,0-21 0,0 0 0,0 1 16,21-1-16,-21 21 0,21-21 15,0 0-15,0 1 0,0-1 16,22 0-16,-22-21 0,0 0 0,21 0 16,-20 0-16,20 0 0,-21 0 0,21 0 15,1 0-15,-1-21 0,-21 0 0,22 21 16,-1-22-16,-21-20 15,21 21-15,-20 0 0,20-22 0,-21 22 16,0-21-16,0 0 0,1-1 0,-22 22 16,0-21-16,0 21 0,0-1 0,0 1 15,0 0-15,-22 21 16,1 0-16,0 0 0,0 21 16,0 0-16,-22 22 0,22-22 0,0 21 15,21 1-15,0-22 0,-21 21 0,21 0 16,0-20-16,0-1 0,0 21 0,0-21 15,21 0-15,0 1 0,0-1 16,22-21-16,-22 0 0,0 0 16,21 0-16,1 0 0,-1 0 15,-21 0-15,22-21 0,-1 21 0,0-22 0,-21 1 16,22 21-16,-22-21 0,0 0 16,0 0-16,0 21 0,-21-21 0,22-1 15,-22 1-15,0 0 0,-22 0 16,-20 0-16</inkml:trace>
  <inkml:trace contextRef="#ctx0" brushRef="#br0" timeOffset="46575.53">1651 8911 0,'21'-21'0,"-42"42"0,63-63 0,-42 21 16,21 0-16,1-22 0,-1 22 0,0-21 16,0 21-16,-21-22 0,21 1 15,-21 21-15,0-22 0,0 22 0,0-21 16,0 21-16,0 0 0,0-1 0,-21 1 15,0 21-15,-21 0 0,20 0 16,1 0-16,-21 0 0,21 21 0,-22 1 16,1-1-16,21 0 15,-21 21-15,20 1 0,1 20 0,0-21 16,0 22-16,0-1 0,0 22 16,21-21-16,0-1 0,0 1 0,0-1 15,0 1-15,0-1 0,0-21 0,0 22 16,0-22-16,21-21 0,0 22 15,0-22-15,0 0 0,0 0 0,22 0 16,-1-21-16,-21 0 0,22 0 16,-1 0-16,-21-21 0,21 0 0,-20 0 15,20 0-15,-21 0 0,21-22 16,-20 22-16,-1 0 0,21-21 0,-21 20 16,0-20-16,-21 21 0,22-21 15,-22 20-15,0-20 0,0 21 0,0 0 16,0 0-16,0 42 15,-22 0 1,22 21-16,0-21 0,-21 22 16,21-22-16,-21 21 0,21-21 15,0 22-15,0-22 0,0 21 0,0-21 16,0 22-16,0-22 0,21 0 0,0 0 16,1-21-16,-1 21 15,0-21-15,21 0 0,1 0 0,-22 0 16,21-21-16,0 0 0,1 21 0,-1-21 15,22 0-15,-22 0 0,0-22 16,-21 22-16,22 0 0,-22 0 0,0-22 16,0 22-16,-21-21 0,0 21 0,0 0 15,0-22-15,0 1 0,-21 21 0,0-22 16,-21 22-16,-1 0 0,22 0 16,-21 0-16,-1 0 0,1 21 0,0 0 15,21 0-15,-22 21 0,22 0 16,-21 0-16,21 21 0,-1-20 0,22 20 15,0-21-15,0 21 0,0 1 16,0-1-16,0-21 0,0 22 0,0-22 16,22 0-16,-1 0 0,0 0 15,0-21-15,0 0 0,22 0 0,-1 0 16,-21 0-16,21 0 0,1 0 0,-1 0 16,0-21-16,1 0 0,-1 0 15,0 0-15,1-1 0,-1 1 0,0-21 16,-20 21-16,20 0 0,-21-1 0,0 1 15,0 0-15,-21-21 0,22 21 16,-22-1-16,0 44 31,0-1-31,0 0 0,0 0 16,0 0-16,0 0 0,0 1 16,-22-1-16,22 21 0,0-21 0,0 0 15,0 1-15,0-1 0,0 0 0,0 0 16,0 0-16,0 0 0,0-42 47,0 0-47,0 0 0,22 0 15,-22 0-15,21-1 16,-21 1-16,0-21 0,0 21 0,0-22 16,0 22-16,21-21 0,-21 21 0,21 0 15,-21-1-15,0 1 0,21 21 16,0 0-16,-21 21 15,0 1-15,0-1 0,22 0 16,-22 0-16,0 0 0,21 0 0,-21 1 16,0 20-16,0-21 0,0 0 15,21 0-15,-21 1 0,21-1 0,0-21 16,-21 21-16,21 0 0,1-21 0,-1 0 16,0 0-16,0 0 0,0 0 0,0 0 15,1-21-15,-1 0 0,0 21 16,21-21-16,-21-1 0,1 1 0,-1 0 15,0 0-15,0 0 0,-21-22 16,21 22-16,-21 0 0,0-21 0,21 21 16,-21-1-16,0 1 0,0 0 15,0 0-15,0 42 16,-21 0-16,21 0 16,-21 1-16,21 20 0,-21-21 15,21 0-15,0 22 0,0-22 0,0 0 16,0 0-16,0 0 0,0 22 0,0-22 15,0 0-15,0 0 0,21-21 16,0 21-16,0-21 0,1 0 16,-1 0-16,0 0 0,0 0 15,0-21-15</inkml:trace>
  <inkml:trace contextRef="#ctx0" brushRef="#br0" timeOffset="47091.75">3937 9102 0,'21'-21'0,"-42"42"0,63-85 0,-21 22 0,-21 21 16,22 0-16,-22-22 0,21 43 0,-21-21 16,0 0-16,21 42 15,-21 21-15,0-20 16,21 20-16,-21 21 0,0-20 0,0 20 15,21 1-15,-21-1 0,0 1 16,0-1-16,21 22 0,-21 0 16,0-22-16,0 22 0,0-1 0,0 1 15,0 0-15,0-1 0,0 1 0,0 21 16,-21-21-16,21-1 0,-21 1 0,21-22 16,-21 1-16,0-1 0,21 1 0,0-22 15,-21 1-15,21-1 0,-22-21 16,1-21-1,21-42-15,0 21 16,0-1-16,0-20 0,0 0 0,0-22 16,0 1-16,0-1 0,0 1 0,0-1 15,0-20-15,0 20 0,0-21 16,0 1-16</inkml:trace>
  <inkml:trace contextRef="#ctx0" brushRef="#br0" timeOffset="47339.64">3958 9546 0,'0'0'0,"0"-84"0,-21 20 0,21 1 16,0-1-16,0 22 0,0-22 15,0 1-15,21 20 0,0 1 0,0-21 16,22 41-16,-22-20 0,21 21 0,-21 0 16,22 21-16,-1 0 0,0 0 0,1 21 15,-1 0-15,-21 0 16,0 22-16,1-1 0,-1-21 0,-21 21 0,0 1 16,0-1-16,-21-21 0,-1 22 0,1-1 15,0-21-15,-21 21 0,21-20 16,-22-1-16,22 0 0,-21 0 15,21 0-15,-1 0 0,1 1 0,21-1 16,21-42 15,1-1-31,-1 1 16,0 21-16</inkml:trace>
  <inkml:trace contextRef="#ctx0" brushRef="#br0" timeOffset="48163.83">4572 9398 0,'0'21'16,"21"-21"15,0 0-31,-21-21 0,21 0 16,1 21-16,-1-21 0,-21 0 0,21-22 16,0 22-16,0-21 0,0-1 0,1 1 15,-22 0-15,21-22 0,0 1 16,-21-1-16,21 1 0,-21 20 0,0-20 15,0-1-15,0 22 0,0 0 0,0-1 16,0 22-16,0 0 0,0 0 0,-42 0 16,21 21-1,-1 21-15,22 0 0,-21 0 16,21 22-16,-21-1 0,21 0 0,-21 1 16,21 20-16,0 1 0,0-22 0,0 21 15,0 1-15,0-22 0,0 1 16,0 20-16,21-21 0,0 1 0,-21-22 15,21 21-15,1-21 0,-1 1 0,0-1 16,0 0-16,0 0 0,0-21 0,1 0 16,20 0-16,-21 0 0,0 0 15,22-21-15,-22 0 0,0 21 0,21-21 16,-21-1-16,1-20 0,-1 21 0,0 0 16,0 0-16,-21-22 0,0 22 15,21-21-15,-21 21 0,0-22 16,0 22-16,0 0 0,21 0 0,-21 0 15,0-1-15,0 44 16,0-1 0,0 0-16,0 0 0,0 0 15,0 22-15,0-22 0,0 0 0,0 21 16,0-21-16,0 1 0,0 20 0,0-21 16,22 0-16,-1 0 0,0 1 0,-21-1 15,42 0-15,-21-21 0,1 21 0,20-21 16,-21 0-16,21 0 0,1 0 15,-1 0-15,0 0 0,1 0 16,-1-21-16,0 0 0,1 0 0,-22 21 16,21-22-16,1-20 0,-22 21 0,21 0 15,-21 0-15,0-22 0,1 22 0,-22 0 16,0-21-16,0 20 0,0-20 16,0 21-16,0 0 0,0 0 0,0-1 15,-22 22-15,1 0 0,0 0 0,0 0 16,0 22-16,0-22 0,-1 42 0,22-21 15,-21 0-15,21 22 0,-21-22 16,21 21-16,0-21 0,0 0 0,0 22 16,0-22-16,0 0 0,21 0 15,0 0-15,1 1 0,-1-1 0,0-21 16,0 0-16,0 0 0,22 0 0,-22 0 16,0 0-16,0 0 0,0 0 15,22-21-15,-22 21 0,-21-22 0,21 1 16,0 0-16,0 0 0,-21 0 0,21 0 15,-21-1-15,0 1 0,0 0 0,22-21 16</inkml:trace>
  <inkml:trace contextRef="#ctx0" brushRef="#br0" timeOffset="48455.67">5821 8615 0,'0'0'0,"-43"21"0,-41 0 16,63-21-16,-1 21 0,44-21 47,-1 0-47,0-21 16,0 0-16,-21 0 15,-21 21 1,0 0-1,0 0-15,-1 0 16,1 0-16,0 0 0,21 21 0,-21 0 16,21 0-1,21 1-15</inkml:trace>
  <inkml:trace contextRef="#ctx0" brushRef="#br0" timeOffset="50175.81">7070 9271 0,'0'21'15,"21"-21"32,0 0-47,0-21 16,0 0-16,0 0 0,-21 0 0,22-1 16,-1 1-16,0 0 0,0-21 0,0-1 15,0 1-15,1 0 0,-1-1 16,0-20-16,0 21 0,-21-22 0,0 22 15,0-1-15,0 1 0,0 0 0,0-1 16,0 1-16,0 21 0,0 0 16,0 0-16,-21 21 15,21 42 1,-21-21-16,21 0 0,0 22 16,0-1-16,-21 21 0,21-20 0,-22 20 15,22 1-15,0-22 0,0 22 0,0-1 16,-21-21-16,21 22 0,0-22 0,0 1 15,0-1-15,0-21 0,0 21 16,21-20-16,-21-1 0,22 0 0,-1-21 16,0 0-16,0 0 0,0 0 0,22 0 15,-22 0-15,0 0 0,0-21 0,21 0 16,-20-1-16,20 1 0,-21 0 16,21 0-16,-20-21 0,20 20 15,-21-20-15,0 21 0,0-21 0,1-1 16,-1 22-16,-21-21 0,0 21 0,0-1 15,0 1-15,0 0 0,-21 21 32,-1 21-32,22 0 0,-21 22 15,0-22-15,21 0 0,0 21 0,0-20 16,0 20-16,0-21 0,0 21 16,0-20-16,0-1 0,0 0 0,0 21 0,21-42 15,0 21-15,1 1 0,-1-22 0,0 0 16,21 0-16,-21 0 15,22 0-15,-22 0 0,21 0 0,-21 0 16,1 0-16,20-22 0,-21 1 0,21 0 16,-20 0-16,-1 21 0,0-42 0,0 20 15,-21 1-15,0 0 0,21 0 0,-21-21 16,21 20-16,-21 1 0,0 0 16,0 0-16,0 42 31,-21 0-31,21 0 0,-21 1 0,21-1 15,0 0-15,0 0 0,-21 0 16,21 0-16,0 1 0,-21 20 16,21-21-16,0 0 0,0 0 0,0 1 15,-21-1-15,21 0 16,0-42 15,21 0-31,0-1 16,-21 1-16,21-21 0,0 21 0,0 0 15,-21-22-15,22 22 0,-1-21 0,-21 21 16,21-22-16,0 22 0,-21 0 0,0 0 16,21 0-16,0-1 0,1 44 31,-22-1-31,0 0 0,0 0 0,21 0 16,-21 0-16,0 1 0,0-1 15,0 21-15,0-21 0,0 0 0,0 1 16,0-1-16,0 0 0,21 0 0,-21 0 15,21-21-15,-21 21 0,21 1 0,0-22 16,1 0-16,-1 0 16,0 0-16,0-22 15,0 1-15,0 21 0,1-21 0,-1 0 16,0 0-16,0 0 0,0-1 0,0-20 16,1 21-16,-1-21 0,0 20 15,0-20-15,0 21 0,0-21 16,1 20-16,-22 1 0,21 0 0,0 0 15,-21 42 1,0 0 0,0 0-16,0 1 0,0-1 0,0 0 15,-21 0-15,21 21 0,-21-20 16,21-1-16,0 21 0,0-21 0,0 0 16,0 1-16,0-1 0,0 0 0,0 0 15,21 0-15,0-21 0,0 21 0,0-21 16,0 0-16,1 0 0,-1 0 0,0 0 15,21 0-15,-21 0 0,1 0 16,20 0-16,-21-21 0,21 0 16,-20 0-16,-1 0 0,0 0 0,0-1 15,21 1-15,-42 0 0,22-21 0,-1 21 16,-21-1-16,21-20 0,-21 21 0,0-21 16,0 20-16,0 1 0,0 0 0,0 0 15,-21 21-15,0 0 16,-1 21-16,1 0 0,0 0 15,21 1-15,0-1 0,-21 0 0,21 21 16,0-21-16,0 1 0,0 20 0,0-21 16,0 0-16,0 0 0,0 1 15,0-1-15,21-21 0,0 21 0,0-21 16,1 0-16,-1 0 0,0 0 16,21 0-16,-21 0 0,1 0 0,20 0 15,-21-21-15,0 0 0,22 21 0,-22-22 16,0 1-16,0 0 0,0 0 0,-21 0 15,21 0-15,1-22 0,-22 22 0,0 0 16,0-21-16,0-1 0,0 22 0</inkml:trace>
  <inkml:trace contextRef="#ctx0" brushRef="#br0" timeOffset="50375.7">8911 8488 0,'0'0'0,"-21"0"0,-43 0 16,43 0-16,0 0 16,0 0 46,0 0-62</inkml:trace>
  <inkml:trace contextRef="#ctx0" brushRef="#br0" timeOffset="50570.59">7302 8784 0,'0'0'0,"-42"43"0,-21-22 16,41 0-16,44-21 15,-1 0-15,0 0 16,21 0-16,1 0 0,-1 0 0,0-21 15,22 0-15,-1 21 0,-20-22 0,20 1 16,1 21-16,-1-21 0,1 0 16,-1 21-16,-21-21 0,22 0 0,-22-1 15</inkml:trace>
  <inkml:trace contextRef="#ctx0" brushRef="#br0" timeOffset="51332.15">11134 8594 0,'0'-43'0,"0"86"0,21-128 0,-21 43 16,0-1-16,0 1 0,0 0 0,0-1 0,0 1 15,0 0-15,0 21 0,-21-1 0,21 1 16,0 0-16,0 0 0,-22 21 16,22 21-16,-21 0 15,21 22-15,0-1 0,0 0 0,0 22 16,0-22-16,0 22 0,0-1 0,21 1 16,-21-1-16,22 1 0,-22-1 0,0 1 15,0-1-15,0 1 0,0-22 0,0 0 16,0 1-16,0-1 0,-22 0 15,1-21-15,21 1 0,-21-1 0,21 0 16,-21-21 0,21-21-1,0 0-15,0-1 0,0-20 0,0 21 0,0-21 16,21-1-16,0 1 0,-21 0 16,21-1-16,22 1 0,-22-22 15,0 22-15,21 21 0,-20-21 0,20 20 16,0 1-16,1 0 0,-1 21 0,-21 0 15,21 0-15,1 0 0,-1 21 0,-21 0 16,22 1-16,-22-1 0,0 21 0,-21-21 16,0 22-16,0-22 0,0 21 0,0 0 15,0-20-15,-21 20 0,0 0 0,-22-21 16,22 1-16,-21 20 0,-1-21 16,1 0-16,0 0 0,-1 1 0,1-22 15,0 21-15,-1-21 0,1 0 16,21 0-16,-21 0 0,20 0 0,1 0 15,0 0-15,21-21 0,0-1 16,0 1-16,0 0 16,21 21-16,0-21 0,1 0 0,-1 21 15,21-21-15,0-1 0,1 22 0</inkml:trace>
  <inkml:trace contextRef="#ctx0" brushRef="#br0" timeOffset="52920.6">12044 8890 0,'63'-42'16,"-63"21"-16,0-1 0,21 1 0,-21 0 15,0 0-15,0 0 0,0 0 0,0-1 16,0 1-16,0 0 0,-21 21 16,0 0-16,0 0 0,0 0 15,0 0-15,-1 21 0,1-21 0,0 21 16,0 1-16,0 20 0,0-21 0,-1 21 15,1-20-15,21 20 0,-21 0 16,21 1-16,-21-22 0,21 21 0,-21 0 16,21-20-16,0-1 0,0 0 0,0 21 15,0-21-15,21 1 16,0-22-16,0 0 0,0 0 16,1 0-16,-1 0 0,0-22 15,0 22-15,0-21 0,0 0 0,1 0 16,-1 0-16,0-22 0,0 22 0,0 0 15,0-21-15,-21-1 0,0 22 16,22-21-16,-22 0 0,0 20 0,21-20 16,-21 21-16,0-21 0,0 20 0,0 1 15,0 42 1,0 1 0,0-1-16,0 0 0,0 21 0,0-21 15,-21 1-15,21 20 0,-22-21 16,22 21-16,0-20 0,0 20 15,0-21-15,0 0 0,0 0 0,0 1 16,0-1-16,22 0 0,-1 0 0,0-21 16,0 0-16,0 0 0,22 0 0,-22 0 15,21 0-15,-21 0 0,22 0 0,-22-21 16,21 0-16,-21 21 0,0-21 0,22-1 16,-22-20-16,0 21 0,21 0 15,-20-22-15,-1 22 0,0-21 0,0 21 16,-21 0-16,0-22 0,21 22 0,-21 0 15,0 0-15,0 42 16,0 0 0,-21 0-16,21 0 0,0 1 15,0-1-15,0 21 0,0-21 0,0 0 16,0 1-16,21 20 0,0-21 16,-21 0-16,22 0 0,-22 1 0,21-1 15,0 0-15,-21 0 0,0 0 16,-21-21 15,0 0-31,-1 0 16,22-21-16,-21 21 0,0 0 15,21-21-15,-21 21 0,21-21 0,-21 21 16,0 0-16,-1 0 16,22 21-1,0 0 1,22 0-1,-1-21-15,0 0 0,0 0 0,0 0 16,0 0-16,22 0 0,-22 0 0,21 0 16,1 0-16,-1 0 0,0 0 0,1 0 15,-1-21-15,43 0 16,-43 0-16,0 0 0,1-1 0,-22 1 16,21 0-16,-21 0 0,0 0 15,1-22-15,-1 22 0,0 0 0,-21-21 16,0 21-16,0-1 0,0 1 0,0 0 15,0 0-15,-21 21 16,0 0-16,-1 0 16,1 21-16,21 0 0,-21 0 0,0 1 15,21-1-15,-21 21 0,21-21 16,0 0-16,0 22 0,0-22 0,0 0 16,0 0-16,0 22 0,0-22 0,0 0 15,21-21-15,0 21 0,21 0 0,-20-21 16,20 0-16,-21 21 0,21-21 0,1 0 15,-1 0-15,0 0 0,1 0 16,-1 0-16,0 0 0,1-21 0,-1 21 16,-21-21-16,22 0 0,-22 0 15,21 0-15,-21-1 0,0 1 0,1 0 16,-1 0-16,0 0 0,0 0 0,-21-1 16,21-20-16,-21 21 0,0 0 0,0-22 15,0 22-15,0 0 0,0 0 0,-21 21 16,0-21-16,0 21 0,0 0 0,-1 0 15,1 0-15,0 0 0,0 21 0,0 0 16,0-21-16,-1 21 0,1 22 0,0-22 16,0 0-16,0 21 0,0-21 0,21 1 15,0 20-15,-22-21 16,22 0-16,0 22 0,0-22 0,0 0 16,0 0-16,0 0 0,22-21 15,-1 0-15,0 0 0,0 0 16,0 0-16,0 0 0,1 0 0,-1 0 15,0-21-15,21 0 0,-21 0 0,1 0 16,-1-1-16,21 1 0,-21-21 0,0 21 16,22-22-16,-22 1 0,0 0 0,21-1 15,-20 1-15,-1 0 0,21-22 16,-21 22-16,0 0 0,1-1 16,-1-20-16,0 20 0,-21 1 0,0 0 15,0-1-15,0 1 0,0 21 0,-21 21 16,0 0-1,21 21-15,-22 21 0,1 1 0,0-22 16,21 21-16,-21 1 0,21 20 0,-21-21 16,21 1-16,0-1 0,-21 0 15,-1 22-15,22-22 0,-21 1 0,21-1 16,0 0-16,0 1 0,0-22 0,0 21 16,0-21-16,0 0 0,0 1 0,0-1 15,21-21-15,1 21 0,-1-21 0,0 0 16,21 0-16,-21 0 0,22 0 0,-1 0 15,0 0-15,1 0 0,-1 0 16,0-21-16,1 0 0</inkml:trace>
  <inkml:trace contextRef="#ctx0" brushRef="#br0" timeOffset="53876.16">16150 9208 0,'0'0'0,"-21"21"0,-43 0 16,43-21-16,0 0 0,21-21 15,0 0 1,21-1-16,0 1 0,1-21 0,20 21 15,-21 0-15,0-22 0,22 1 0,-1 0 16,-21-1-16,0-20 0,22 20 16,-22 1-16,0 0 0,0-1 0,-21 1 15,0 21-15,0 0 0,0 0 0,0-1 16,-21 44 0,0-1-16,0 0 0,-1 0 15,22 21-15,-21 1 0,21-1 16,-21 0-16,21 1 0,0-1 0,0 0 15,0 1-15,0-1 0,0 0 0,0 1 16,0-22-16,21 21 0,0-21 16,1 1-16,-1-1 0,21 0 0,-21-21 15,0 21-15,1-21 0,20 0 0,-21 0 16,21 0-16,-20 0 0,-1 0 0,0 0 16,0-21-16,0 0 0,0 0 0,1 21 15,-22-43-15,0 22 0,0 0 0,0 0 16,0-22-16,0 22 0,-22-21 0,1 21 15,0-22-15,0 22 0,0-21 16,-22 21-16,22 0 0,-21-1 0,21 1 16,-22 21-16,22 0 0,0 0 15,0-21-15,42 0 32,21 21-32,-20 0 0,20-21 15,0 21-15,-21-21 0,22 21 0,-1-22 16,0 22-16,1 0 0,-1 0 0,0 0 15,1 0-15,-1 0 0,-21 0 0,22 0 16,-22 0-16,0 0 0,0 22 0,0-1 16,-21 0-16,0 0 0,0 0 15,0 0-15,0 22 0,0-22 0,0 0 16,0 0-16,0 22 0,0-22 16,0 0-16,0 0 0,0 0 15,-21 0-15,21 1 0,-21-22 0,21 21 16,-21-21-16,21-21 31,0-1-15,0 1-16,0 0 0,0-21 0,0 21 15,0-22-15,21 1 0,0 0 0,0 20 16,0-20-16,1 0 16,-1-1-16,0 22 0,21 0 0,-21 0 15,1 0-15,20 21 0,0 0 0,-21 0 16,1 0-16,20 21 0,-21-21 0,21 42 15,-20-21-15,-1 1 0,-21 20 0,21 0 16,-21 1-16,0-1 0,0-21 0,0 21 16,0 1-16,0-22 0,0 0 0,0 0 15,-21 0-15,21 1 0,0-1 0,-21 0 16,-1-21-16,44-42 31,-1 20-31</inkml:trace>
  <inkml:trace contextRef="#ctx0" brushRef="#br0" timeOffset="54487.68">19198 8827 0,'21'-22'16,"0"1"0,1 0-16,-1 0 0,0 0 0,21 0 15,-21-1-15,-21 1 0,22 0 0,-22 0 16,21-21-16,-21 20 0,0 1 0,0-21 15,-21 21-15,-1 0 0,1-1 16,0 1-16,0 0 0,0 0 0,-22 21 16,22 0-16,-21 0 0,0 21 0,20 0 15,-20 0-15,21 22 0,-21-1 0,20-21 16,-20 43-16,21-22 0,0 0 0,21 22 16,0-22-16,-21 1 0,21-1 15,0 0-15,0-21 0,0 22 0,0-22 16,21 0-16,0 0 15,0-21-15,0 0 0,22 0 0,-22 0 16,0-21-16,21 0 0,-21 0 0,22 0 16,-22-1-16,21-20 0,-21 21 0,1-21 15,20-1-15,-21 22 0,0-21 0,-21-1 16,21 22-16,-21-21 0,22 0 0,-22 20 16,0 1-16,0 0 0,0 0 0,0 42 31,0 0-31,0 0 0,0 22 15,-22-22-15,22 21 0,0 1 16,0-1-16,0-21 0,0 21 0,0 1 16,0-22-16,0 21 0,22-21 0,-1 1 15,0-1-15,0 0 0,0 0 0,0 0 16,1-21-16,-1 0 0,0 0 0,0 0 16,0 0-16,0 0 0,1-21 0</inkml:trace>
  <inkml:trace contextRef="#ctx0" brushRef="#br0" timeOffset="54883.45">19685 8700 0,'0'0'16,"-21"-22"-16,21 1 0,-21-21 0,-1 21 0,22 0 15,0-1-15,0 1 0,0 0 16,0 0-16,0 0 0,0 0 16,22 21-16,-1 0 0,0 0 0,0 0 15,21 0-15,-20 0 0,-1 0 0,21 21 16,0 0-16,-20 0 0,20 0 0,-21 0 15,21 22-15,-20-22 0,-1 21 0,0-21 16,-21 22-16,0-1 0,0-21 0,0 22 16,0-22-16,0 21 0,-21-21 0,21 0 15,-21 1-15,-1-1 0,1 0 16,0 0-16,0-21 16,0 0-16,21-21 15,0 0-15,0 0 0,0-1 16,0 1-16,21-21 0,0 21 0,0-22 15,-21 1-15,21 0 0,1-1 0,-1 1 16,0 0-16,0-1 0,0 1 0,-21 21 16,21-21-16,1 20 0,-1 1 0,0 0 15,0 21-15,0 0 16,0 0-16,-21 21 16,22 0-16,-22 1 0,21-1 0,-21 0 15,21 0-15,-21 21 0,0-20 0,21-1 16</inkml:trace>
  <inkml:trace contextRef="#ctx0" brushRef="#br0" timeOffset="57751.72">20743 8805 0,'0'0'0,"21"-21"16,1 0-16,-22 0 0,21 0 0,-21 0 16,21-1-16,-21 1 0,0-21 15,0 21-15,0-22 0,0 22 0,0 0 16,0-21-16,0 21 0,-21 21 0,0-22 15,-1 22-15,-20 0 0,21 0 0,0 0 16,-22 22-16,22-1 0,0 0 0,-21 0 16,21 0-16,-22 22 0,22-22 0,0 21 15,0-21-15,0 22 0,-1-1 0,1-21 16,21 21-16,0-20 16,0-1-16,0 0 0,0 0 0,0 0 15,21 0-15,1-21 0,-1 0 0,21 0 16,-21 0-16,0 0 0,22-21 0,-22 0 15,21 21-15,-21-21 0,22 0 0,-22 0 16,0-22-16,0 22 0,0 0 0,1 0 16,-1 0-16,0-1 0,-21-20 0,0 21 15,0 0-15,21 0 16,-21 42 15,0 0-31,0 0 16,0 21-16,0-20 0,0 20 0,0-21 15,-21 21-15,21 1 0,0 20 0,0-20 16,0-1-16,0 21 0,0-20 0,0 20 16,0-20-16,0 20 0,0 1 0,0-1 15,0 1-15,0-1 0,0 1 0,0 20 16,0-20-16,0-1 0,0 1 16,0-1-16,0 1 0,0-1 0,-21 1 15,0-1-15,-1-20 0,-20-1 0,0 0 16,21-21-16,-22 1 0,1-1 15,21 0-15,-22-21 0,22 0 0,0 0 0,0 0 16,-21-21-16,20 0 0,1-1 16,0 1-16,0-21 0,0 0 0,21-1 15,0 1-15,0 0 0,0-22 0,0 1 16,21-1-16,0-21 0,0 1 0,22-1 16,-1 0-16,-21 1 0,21-1 0,22 0 15,-22-20-15,22 20 0,-22-21 0,22 21 16,-22 1-16,21-1 0,-20 22 0,-22-1 15,21 1-15,-21 20 0,1 1 0,-1 21 16,-21 0-16,0-1 0,-21 22 16,-1 0-1,1 22-15,0-1 0,21 0 0,-21 0 16,0 0-16,21 0 0,0 1 16,0-1-16,0 0 0,0 0 0,0 0 15,21 0-15,0 1 0,0-1 0,0 0 16,1 0-16,-1 0 0,0 0 0,0 1 15,0-1-15,-21 0 0,21-21 16,1 21-16,-22 0 0,21-21 16,-21 21-16,21-21 0,0 0 15,0 0 17,0-21-32,1 0 15,-22 0-15,21 0 0,0 0 0,-21-1 0,21 1 16,0-21-16,0 21 0,-21-22 15,22 22-15,-1-21 0,-21 21 0,0 0 16,21-22-16,0 22 16,-21 0-16,0 0 0,0 42 31,0 0-15,0 0-16,0 0 0,-21 1 15,21-1-15,0 0 0,0 0 0,0 0 16,0 0-16,0 1 0,0-1 0,0 0 15,0 0-15,21-21 0,-21 21 16,21-21-16,0 21 16,1-21-16,-1 0 0,0 0 15,0 0-15,0 0 0,0 0 0,1 0 16,-1-21-16,0 0 0,0 21 0,-21-21 16,21 0-16,0 0 0,1-1 0,-22 1 15,0 0-15,0-21 0,21 21 0,-21-1 16,0 1-16,0 0 0,0 0 15,-21 42 17,21 0-32,-22 0 0,22 1 15,0-1-15,0 0 0,0 0 0,0 0 16,0 22-16,0-22 0,0 0 0,0 0 16,22 0-16,-1 0 0,0 1 0,0-1 15,0-21-15,0 21 0,1-21 16,-1 0-16,0 0 0,0 0 0,21 0 15,-20 0-15,-1 0 0,0-21 0,0 0 16,0-1-16,0 1 0,1 0 16,-22 0-16,0-21 0,0 20 0,0 1 15,0 0-15,0 0 0,0 0 0,0 0 16,0-1-16,0 1 0,0 0 0,0 42 47,0 0-47,-22 1 0,22-1 0,-21 0 15,21 0-15,0 0 0,0 0 0,0 22 16,-21-22-16,21 0 0,0 0 0,0 0 16,0 1-16,0-1 0,0-42 47,0-1-47,0 1 15,0 0-15,0 0 0,21 0 0,0 0 16,-21-1-16,22 1 0,-22 0 0,21 0 15,0 0-15,-21 0 0,21-1 0,0 1 16,-21 0-16,21 21 0,1 0 16,-1 21-1,-21 0 1,0 1-16,0-1 0,0 0 16,0 0-16,0 0 0,0 0 0,0 1 15,0-1-15,0 0 0,21 0 0,-21 0 16,0 0-16,0 1 15,21-22-15,0 0 16,0-22-16,1 1 16,-1 21-16,-21-21 0,21 0 0,0 0 15,-21 0-15,21-1 16,-21 1-16,21 0 0,1 0 0,-22 0 16,0 0-16,0-1 0,21 1 0,-21 0 15,0 0-15,0 0 0,0 42 31,0 0-31,0 0 16,0 0-16,0 1 0,0-1 16,0 0-16,0 0 0,0 0 15,0 0-15,0 1 0,0-1 0,21 0 16,0 0-16,0 0 0,0-21 0,1 21 16,-1-21-16,0 0 0,0 0 15,0 0-15,22 0 0,-22 0 0,0 0 16,0-21-16,21 21 0,-20-21 0,-1 0 15,0 0-15,0 21 0,0-21 0,0-1 16,1 1-16,-22 0 0,0-21 16,0 21-16,0-1 0,0 1 0,0 0 15,0 0-15,0 0 0,0 0 0,0-1 16,-22 22-16,1 0 0,0 0 16,0 0-16,0 22 0,0-1 15,21 0-15,-22 0 0,22 0 0,0 0 16,0 1-16,0-1 15,0 0-15,0 0 0,0 0 0,0 0 16,22 1-16,-1-1 0,0-21 0,0 21 16,0-21-16,0 0 0,1 0 0,-1 0 15,0 0-15,21 0 0,-21 0 0,1-21 16,-1 0-16,0 21 0,0-22 0,0 22 16,-21-21-16,21 0 0,1 0 0,-22 0 15,21 0-15,-21-1 16,0 1-16,21 21 0,-21-21 15,0 42 1,0 0-16,-21 1 16,21-1-16,-21 0 0,21 0 15,-22 0-15,22 0 0,0 1 16,0-1-16,-21 0 0,21 0 0,0 0 16,0 0-1,0-42 1,21 21-1,-21-21-15,22 0 0,-22 0 0,21 21 16,0-21-16,-21-1 0,21 1 0,-21 0 16,21 0-16,-21 0 0,21 0 0,-21-1 15,22 1-15,-22 42 47,0 1-47,0-1 16,0 0-16,0 0 0,0 0 0,0 0 15,0 1-15,0 20 0,0-21 0,0 0 16,21 0-16,0 1 0,0-22 16,0 0-16,0 21 0,1-21 0,-1 0 15,0 0-15,0 0 0,0 0 16,0-21-16,1 21 0,-22-22 16,21 1-16,0 0 0,0 0 0,-21 0 15,0 0-15,21-22 0,0 22 0,-21-21 16,0 21-16,0-22 0,0 1 0,22 0 15,-22-1-15,21 1 0,-21-22 16,0 22-16,0 0 0,0 21 0,0-1 16,0 1-16,0 0 0,0 42 15,0 0 1,0 1-16,0 20 0,-21-21 0,-1 21 16,1 1-16,21-1 0,-21-21 0,21 22 15,0-1-15,0 0 0,0-21 0,-21 22 16,21-22-16,0 21 0,0-21 0,0 1 15,0-1-15,0 0 16,21-21-16,0 0 0,0 0 16,1 0-16,-1-21 15,0 0-15,-21-1 0,21 22 0,0-21 16,0 0-16,1 0 0,-22 0 0,21 0 16,0-1-16,0 1 0,-21 0 15,21 21-15,-21 21 31,0 0-31,0 1 16,0-1-16,-21 0 0,21 0 0,-21-21 16,21 21-16,0 0 0,-21 1 0,21-1 15,-21-21-15,21 21 0,-22-21 32,22-21-17</inkml:trace>
  <inkml:trace contextRef="#ctx0" brushRef="#br0" timeOffset="57982.66">23262 8255 0,'0'0'0,"0"-42"16,21 42-16,0 0 15,1 0-15,20-21 0,0 21 16,-21 0-16,22 0 0,20 0 15,-20 0-15,-1-22 0,0 22 0,22 0 16,-22 0-16,0 0 0,-20 0 0,20 0 16,-21 0-16,0 0 0,-42 0 31,0 0-31,0 0 0,-22 22 16,-20-22-16,-1 21 0</inkml:trace>
  <inkml:trace contextRef="#ctx0" brushRef="#br0" timeOffset="58688.2">6964 10372 0,'0'0'0,"0"-21"0,0-1 15,0 1-15,0 0 0,0 42 31,0 22-31,0-1 0,0 21 0,0 1 16,-21-1-16,21 22 0,0-21 0,-22 20 16,22 1-16,0 0 0,0-1 15,0 1-15,0 0 0,-21 20 0,21-20 0,0-21 16,0 20-16,-21 1 16,0 0-16,21-22 0,0 22 0,0-22 15,-21 1-15,21-22 0,-21 22 0,21-43 16,0 21-16,0-21 0,0 0 0,0 1 15,0-44 1,0 1-16,0-21 0,0 21 0,0-22 16,21 1-16,-21 0 0</inkml:trace>
  <inkml:trace contextRef="#ctx0" brushRef="#br0" timeOffset="58983.19">6794 11028 0,'0'0'0,"-21"-64"0,-21 1 0,0-106 15,42 105-15,0 1 0,0-1 16,42 1-16,0 20 0,1 1 0,-1 0 16,0-1-16,22 22 0,-1 0 15,-20 0-15,20 21 0,1 0 0,-22 0 16,21 21-16,-20 0 0,-1 0 0,-21 22 16,22-22-16,-22 21 0,-21 0 0,0 1 15,0-1-15,0 0 0,-43 1 0,22-1 16,-21 0-16,0 1 0,-1-22 15,-20 21-15,20-21 0,1 22 0,0-22 16,-1 0-16,1 0 0,0-21 16,21 21-16,-1-21 0,65 0 31,-22 0-31,21-21 0,1 0 16,-1 21-16,0-21 0</inkml:trace>
  <inkml:trace contextRef="#ctx0" brushRef="#br0" timeOffset="60873.89">7937 10668 0,'0'0'0,"22"-21"0,-22 0 16,21 0-16,-21-1 0,0 1 15,0-21-15,0 21 0,0 0 0,-21-1 16,21 1-16,-22 0 0,1 0 16,-21 21-16,21 0 0,0 0 0,-22 0 15,22 21-15,0 0 0,-21 0 0,20 1 16,1-1-16,0 21 0,0 0 15,0-20-15,0 20 0,21 0 0,-22-21 16,22 22-16,0-22 0,0 0 0,0 21 16,0-20-16,22-1 0,-1-21 15,0 0-15,0 0 0,0 0 0,0 0 16,1 0-16,-1 0 0,0-21 16,21-1-16,-21 22 0,1-21 15,-1 0-15,-21-21 0,21 21 0,0-1 16,0-20-16,-21 21 0,0-21 0,21-1 15,-21 22-15,22-21 0,-22-1 0,0 22 16,0 0-16,0 0 0,0 42 31,0 0-31,0 22 0,0-22 16,0 21-16,0 0 0,0 1 0,0-22 16,0 21-16,0 1 0,0-1 15,21-21-15,0 0 0,21 22 0,-21-22 16,1 0-16,20-21 0,-21 21 15,21-21-15,1 0 0,-1 0 0,0 0 16,1 0-16,-1 0 0,0-21 0,1 21 16,-22-21-16,21 0 0,1-1 15,-1 1-15,-21 0 0,21-21 0,-20-1 16,-1 22-16,0-21 0,0 0 0,-21-1 16,0 1-16,0 0 0,0-1 0,0 22 15,0-21-15,-21 21 0,0 21 0,0 0 16,-1 0-16,1 0 0,0 0 15,21 21-15,-21 0 0,21 0 0,0 0 16,0 22-16,0-1 0,0 0 0,0-21 16,21 22-16,0-1 0,0 0 15,1-20-15,-1-1 0,0 21 0,0-21 16,21 0-16,-20 1 0,-1-1 16,0 0-16,0-21 0,-21 21 15,-21-42 16,0 0-31,0 21 0,-1-21 0,1-1 16,0 22-16,0-21 0,0 21 0,0 0 16,-1 0-16,1 0 15,0 0-15,21 21 16,0 1 0,21-22-16,0 21 15,1-21-15,-1 0 0,0 0 0,0 21 16,21-21-16,-20 0 0,20 0 15,0 0-15,1 0 0,-1 0 0,-21-21 16,21 21-16,1-21 0,-1-1 0,0 1 16,1 0-16,-22 0 0,21 0 0,-21 0 15,22-1-15,-22-20 0,0 21 0,0-21 16,0-1-16,1 22 0,-22-21 0,21 21 16,-21-1-16,0 1 0,-21 21 15,-1 0 1,1 21-16,0 1 0,0-1 15,0 0-15,0 0 0,21 21 0,0-20 16,0 20-16,0-21 0,0 21 16,0-20-16,21 20 0,0-21 0,0 0 15,0 22-15,0-22 0,-21 0 0,22 0 16,-1 0-16,0 0 0,0-21 0,-21 22 16,0-1-16,-21-21 31,0 0-31,0-21 15,-1 21-15,1 0 16,21-22-16,-21 22 0,0 0 16,0 0-16,21 22 15,0-1 1,21-21 0,0 21-16,0-21 0,0 0 15,22 0-15,-22 0 0,0 0 0,0 0 16,22 0-16,-1 0 0,-21 0 15,21 0-15,1 0 0,-1-21 0,0 21 16,-20-21-16,20-1 0,0 1 0,-21 0 16,22 0-16,-22 0 0,0 0 0,0-1 15,0 1-15,1 0 0,-22-21 0,21 21 16,-21-1-16,0-20 0,0 21 16,0 0-16,0 0 0,0-1 15,-21 22-15,-1 0 0,1 0 0,0 0 16,0 22-16,0-1 0,0 0 15,-1 0-15,22 0 0,0 0 0,0 22 16,0-22-16,0 0 0,0 21 0,0-20 16,0-1-16,0 0 0,22 0 15,20 0-15,-21 0 0,0-21 0,22 22 16,-1-22-16,0 0 0,1 0 0,-1 0 16,0 0-16,1 0 0,-1 0 0,21 0 15,-20 0-15,-1 0 0,0-22 0,1 1 16,-1 0-16,0 0 0,1 0 15,-1 0-15,-21-1 0,22 1 0,-22 0 16,0-21-16,0 21 0,-21-1 16,0 1-16,0-21 0,0 21 0,0 0 15,0-1-15,-21 1 0,0 21 16,0 0-16,-1 0 0,1 0 0,-21 0 16,21 0-16,-22 21 0,22 1 0,-21-1 15,21 0-15,0 0 0,-22 0 0,22 0 16,0 22-16,0-22 0,21 0 0,0 0 15,-21 22-15,21-22 0,0 0 16,0 0-16,0 0 0,0 0 16,21-21-16,0 0 15,0 0-15,0 0 0,0 0 0,1 0 16,20 0-16,-21 0 0,0-21 0,0 0 16,22 0-16,-22 0 0,0 0 0,21-1 15,-20 1-15,-1-21 0,0 21 0,0-22 16,0 1-16,0 0 0,1-22 15,-1 22-15,0-22 0,-21 1 0,21-1 16,0 22-16,0-21 0,-21-1 0,0 22 16,22-1-16,-22 22 0,0 0 0,0 0 15,0 42-15,-22-21 16,1 42-16,0-20 0,0 20 0,0-21 16,21 21-16,-21 22 15,-1-22-15,22 22 0,-21-22 0,21 22 16,0-22-16,0 0 0,0 22 0,0-22 15,0 0-15,0-20 0,21 20 0,1-21 16,-1 0-16,0 0 0,0 1 0,0-22 16,0 0-16,1 21 0,-1-21 0,0 0 15,21 0-15,-21 0 0,1-21 0,83-22 16,-83 22 0,20 0-16,-21 0 0,21 0 15,-20-1-15,20-20 0</inkml:trace>
  <inkml:trace contextRef="#ctx0" brushRef="#br0" timeOffset="61167.72">12128 10097 0,'0'0'0,"0"-22"0,-21 1 16,0 21-16,21 21 31,0 1-31,0-1 16,0 0-16,0 0 0,-21-21 15,21 21-15,0 0 0,-21-21 16,21 22-16,0-1 16,21-21 46,0 0-62</inkml:trace>
  <inkml:trace contextRef="#ctx0" brushRef="#br0" timeOffset="61358.61">12382 10118 0,'0'-21'15,"0"42"16,0 0-15,0 0-16,-21 0 16,21 0-16,-21 1 15,21-1 1,0 0-16,0 0 16,-21-21-16</inkml:trace>
  <inkml:trace contextRef="#ctx0" brushRef="#br1" timeOffset="-179108.71">1185 13229 0,'-21'0'0,"0"0"15,0 0 1,0 0-16,-1 0 16,1 0-16,0-21 0,0 21 0,0 0 15,-22 0-15,22 0 0,0 0 16,0 0-16,0 0 0,0 0 0,-1 0 15,1 0-15,0 0 0,0 0 16,0 0-16,0 0 0,-1 0 16,44 0 46,-1 0-62,0 0 0,0 0 0,0 0 16,0 0-16,22 0 0,-22 0 15,21 0-15,1 0 0,20 0 0,1 0 16,-1 0-16,1-21 0,-1 21 16,22 0-16,-1-21 0,1 0 0,-21 21 15,20-22-15,1 22 0,-22-21 0,22 21 16,0-21-16,-22 21 0,22-21 16,0 21-16,-1-21 0,1 21 0,0 0 15,-22-21-15,1-1 0,20 22 16,-41 0-16,20 0 0,-21-21 15,22 21-15,-43 0 0,21 0 0,-20 0 16,20-21-16,-21 21 0,0 0 16,-21-21-1,0 0 1,0 0 0,-21-1-16,0 22 15,21-21-15,-21 0 0,0 21 0,-1-21 16,1 21-16,0-21 0,0 0 0,-21 21 15,20-22-15,-20 22 0,21 0 16,-21-21-16,20 21 0,1 0 16,-21 0-16,21 0 0,0-21 0,-1 21 15,1 0-15,0 0 0,0 0 16,0 0-16,42 0 47,0 0-47,0 0 0,0 0 15,1 21-15,-1-21 0,0 0 16,0 21-16,21-21 0,-20 0 0,20 0 16,-21 22-16,21-22 0,-20 0 0,20 0 15,-21 21-15,21-21 0,-20 0 16,-1 0-16,21 21 0,-21-21 16,-21 21-16,21 0 0,-21 0 15,0 1 1,0-1-16,0 0 15,-21-21-15,0 21 0,0 0 0,0-21 16,0 21-16,-1 1 0,-20-1 0,0 21 16,21-21-16,-22 0 0,-20 1 15,20 20-15,1-21 0,-21 0 0,20 22 16,-20-22-16,20 0 0,-20 0 16,21 0-16,-1 0 0,22 1 15,-21-1-15,21 0 0,-1-21 0,1 21 16,0 0-16,0 0 15,0-21 48,21-21-47,-21 0-16,21 0 15,-22 0-15,22 0 0,-21 21 16,21-22-16</inkml:trace>
  <inkml:trace contextRef="#ctx0" brushRef="#br1" timeOffset="-177912.76">1460 13145 0,'0'0'0,"-21"0"0,0 0 16,-21 0-16,21 0 0,-1 0 15,1 0-15,-21 0 0,21 0 0,0 0 16,-22 0-16,22 0 0,-21 0 15,21 0-15,-1 0 0,1 0 0,0 0 16,0 0-16,0 0 0,0 0 0,-1 0 16,1 0-1,0 0 1,21-22 15,21 22-15,22 0-16,-22 0 0,0 0 15,21-21-15,22 21 0,-22 0 0,22 0 16,-1-21-16,22 0 0,-1 21 16,-20 0-16,42-21 0,-22 21 0,1 0 15,0-21-15,21 21 0,-1 0 16,-20-22-16,21 1 0,-21 21 0,-1 0 16,1 0-16,0-21 0,-22 21 0,1 0 15,-22 0-15,0 0 0,1-21 16,-22 21-16,21 0 0,-21 0 0,0 0 15,-21-21 17,-21 21-17,0 0-15,0 0 0,0 0 0,0 0 16,-22 0-16,-20 0 0,20 0 16,-20 0-16,-1 0 0,1 0 0,-22 0 15,1 21-15,-1-21 0,21 21 0,-20-21 16,-1 21-16,0-21 0,-20 21 15,20 1-15,-21-22 0,21 21 0,-20-21 16,20 21-16,0 0 16,1-21-16,20 21 0,-21-21 0,22 21 0,21-21 15,-22 0-15,22 22 16,-22-22-16,43 0 0,-21 21 0,21-21 16,-1 0-16,1 0 0,0 0 15,42 0 16,0 0-31,1 0 0,-1 0 16,0 0-16,0 0 0,21 0 0,1 0 16,-22 0-16,42-21 0,-20 21 15,20-22-15,1 22 0,20-21 0,1 21 16,0-21-16,-1 21 0,1-21 16,21 21-16,-21-21 0,-1 21 0,22-21 15,-21 21-15,21-22 0,-22 22 16,1 0-16,21-21 0,-43 0 15,22 21-15,0 0 0,-22-21 0,1 21 16,-22 0-16,21 0 0,-20-21 0,-1 21 16,-21 0-16,22 0 0,-22 0 15,0 0-15,-42 0 32,0 0-32,-1 0 0,-20 0 15,0 0-15,-1 0 0,1 21 0,-21-21 16,-1 21-16,1-21 0,-22 21 0,-21-21 15,21 21-15,-20 1 0,20-1 16,-42 0-16,21-21 0,0 21 16,-21 0-16,21 0 0,1 1 0,20-22 15,0 21-15,1-21 0,20 21 16,1-21-16,20 0 0,1 0 0,0 21 16,20-21-16,-20 0 0,21 0 15,42 0 16,-21 21-15,21-21-16,0 0 16,1 0-1,-1-21 1</inkml:trace>
  <inkml:trace contextRef="#ctx0" brushRef="#br1" timeOffset="-175041.67">2582 12637 0,'0'-22'0,"-21"22"0,0 0 0,0-21 15,0 21 1,-1 0-16,22-21 0,-21 21 16,42 0 31,1 21-32,-1-21-15,0 21 0,0-21 16,0 22-16,0-22 0,22 21 15,-22 0-15,0-21 0,21 21 0,-20 0 16,20-21-16,-21 21 0,21 1 16,-20-22-16,-1 21 0,21 0 0,-21-21 15,0 21-15,1-21 0,-1 21 0,0-21 16,0 0-16,-21 21 0,21-21 16,-21 22-16,21-22 15,-21 21 1,0 0-1,-21-21-15,0 21 0,0 0 16,0-21-16,0 21 0,-1 1 0,-20-1 16,21-21-16,-21 21 15,-1 0-15,1 21 0,0-20 0,-22-1 16,22 0-16,-1 0 0,1 0 0,0 0 16,-1 1-16,1-1 0,0 0 15,21 0-15,-22-21 0,22 21 0,-21 0 16,21-21-16,-1 22 0,1-1 15,0-21-15,0 21 0,0-21 16,0 0-16,21 21 16,0-42 31,0 0-32,21 21-15,0-21 0,0 21 0,0-22 16,22 1-16,-22 0 0,21 0 0,0 0 15,1 0-15,20-1 0,-20-20 16,20 21-16,-21 0 0,22-22 0,-1 22 16,-20-21-16,20 21 0,-20 0 15,-1-22-15,21 22 0,-41 0 0,20 0 16,0 0-16,-21-1 0,1 1 0,-1 21 16,0-21-16,-42 42 62,0 0-62,-1 1 0,1-22 16,0 21-16,0 0 0,0 21 0,-22-21 15,22 1-15,-21-1 0,0 21 16,-1-21-16,-20 0 0,20 1 0,1 20 16,-21-21-16,20 0 0,1 0 0,0 1 15,-1-1-15,1 0 0,21 0 16,0 0-16,-22-21 0,22 21 0,0 1 15,0-1-15,0-21 16,21-21 62,21 21-78,0-22 16,0 1-16,0 21 0,0-21 0,22 0 15,-22 0-15,21 0 0,1-1 0,-1-20 16,0 21-16,1 0 0,-1-22 16,0 22-16,1 0 0,-1-21 0,0 21 15,1-1-15,-1 1 0,-21 0 0,21 0 16,-20 21-16,-1-21 0,0 21 16,-21-21-16,21 21 46,-21-22-14,-21 22-17,0 0-15,0 0 16,-1 0-16,1 0 0,0 0 0,0 0 16,0-21-16,0 21 0,-1-21 15,-20 21-15,21-21 0,0 21 0,0-21 16,-22 0-16,22 21 0,0-22 15,0 1-15,-22 21 0,22-21 16,0 21-16,-21-21 0,21 21 0,-1 0 16,1 0-16,-21 0 0,21-21 15,0 21-15,-1 0 0,1 0 0,0 0 16,0 0-16,0 0 16,42 0 30,0 0-46,0 0 0,0 0 0,1 21 16,20-21-16,-21 21 0,21-21 16,1 21-16,-1-21 0,0 21 0,1 1 15,-1-22-15,0 21 0,1 0 16,-1-21-16,0 21 0,1-21 0,-1 21 16,0-21-16,-20 21 0,20-21 15,-21 22-15,0-22 0,22 0 0,-22 21 16,0-21-16,0 0 15,-21 21-15,-21 0 63,0-21-63,0 0 0,-1 21 16,1-21-16,0 21 0,0-21 15,-21 22-15,20-1 0,-20 0 0,0-21 16,21 21-16,-22 0 0,1 0 15,0 1-15,-1-1 0,1 0 16,0 0-16,-1 0 0,1 0 0,21-21 16,-22 22-16,22-22 0,0 0 0,21 21 15,-21-21-15,0 0 16,21 21-16,0-42 94,0 0-79,0-1-15,0 1 0</inkml:trace>
  <inkml:trace contextRef="#ctx0" brushRef="#br1" timeOffset="-164805.14">4826 12256 0,'0'-22'31,"0"44"47,0-1-62,0 0-1,0 0 1,21-21-16,-21 21 0,21 0 16,0 1-1,1-22 1,-22 21-16,21-21 0,0 0 0,0 0 16,0 0-16,0 0 0,1 0 15,-1 0-15,0 0 0,0-21 16,0 21-16,-21-22 0,21 22 0,1-21 15,-1 0-15,0 21 0,0-21 0,-21 0 16,0 0-16,0-1 16,0 1-16,0 0 0,0 0 0,0 0 15,0 0-15,0-1 0,0 1 16,0 0-16,-21 21 0,0 0 16,0 0-16,-1 0 15,1 0-15,0 0 0,0 0 16,0 21-16,0 0 0,21 1 15,-22-1-15,1 0 0,0 0 16,0 0-16,0 22 0,0-22 0,-1 21 16,1-21-16,0 22 0,0-22 0,0 21 15,21-21-15,-21 22 0,21-22 16,-22 0-16,22 21 0,0-21 0,0 1 16,0-1-16,0 0 0,0 0 15,0 0-15,22-21 0,-1 21 0,0 1 16,0-22-16,0 0 0,0 0 0,22 0 15,-22 0-15,0 0 0,0 0 16,0 0-16,22 0 0,-22 0 0,0 0 16,0 0-16,-21-22 0,21 22 15,-21-21-15,22 21 0,-22-21 16,-22 21 0,-20 0-16,21 0 0,-21 0 15,20 0-15,-20 0 0,0 21 0,-1 0 16,1 1-16,0-1 0,-1 0 0,1 0 15,0 0-15,-1 0 0,22 22 16,-21-22-16,21 0 0,0 21 0,-1-20 16,1-1-16,21 0 0,0 0 0,0 0 15,0 0-15,0 1 16,0-1-16,21 0 0,1-21 16,-1 0-16,0 0 0,0 21 0,0-21 15,0 0-15,1 0 0,-1 0 0,0 0 16,0 0-16,0 0 0,0 0 15,1-21-15,-1 0 0,0 21 0,0-21 16,0 21-16,0-22 0,1 1 0,-1 21 16,0-21-16,0 0 0</inkml:trace>
  <inkml:trace contextRef="#ctx0" brushRef="#br1" timeOffset="-164117.18">5800 12700 0,'0'-21'0,"0"42"0,21-63 16,-21 21-16,0-1 16,-21 22-1,-1 0-15,1-21 0,0 21 0,0 0 16,-21 0-16,20 0 0,1 0 0,0 0 16,-21 21-16,21 1 0,-1-22 0,1 21 15,0 0-15,0 0 0,0 0 16,0 22-16,-1-22 0,1 0 0,0 21 15,0-21-15,21 1 0,0-1 0,0 0 16,0 0-16,0 0 16,0 0-16,0 1 0,21-22 15,0 0-15,0 0 0,1 0 16,20 0-16,-21-22 0,21 1 0,1 0 16,-1 0-16,0 0 0,-20 0 15,20-22-15,-21 22 0,0 0 0,0-21 16,1 20-16,-1 1 0,-21 0 0,0 0 15,0 0-15,0 42 47,0 0-47,0 0 0,0 0 0,0 22 16,0-22-16,0 21 0,0 1 16,0-1-16,0 21 0,0-20 15,21 20-15,-21 1 0,21-1 0,-21 1 16,0-1-16,0 1 0,21 20 0,-21-20 15,21 21-15,-21-1 0,22-20 0,-22-1 16,0 1-16,0-1 0,0-20 16,0 20-16,0-21 0,0 1 0,0-1 15,0 0-15,0 1 0,-22-22 0,1 0 16,0 0-16,0 0 0,0 1 0,-22-22 16,22 0-16,-21 0 0,0 0 0,-1 0 15,1 0-15,0 0 16,-22-22-16,22 1 0,-1 0 0,-20 0 15,21-21-15,20 20 0,-20-20 0,0 0 16,21-1-16,-1 22 0,22-21 0,0 0 16,-21-1-16,21 1 0,0 0 0,0-1 15,0 22-15,0-21 0,0-1 16,0 1-16,21 0 0,-21 21 0,0-22 16,22 1-16,-1 0 0,0 20 0,-21-20 15,21 0-15,0 21 0,0-22 16</inkml:trace>
  <inkml:trace contextRef="#ctx0" brushRef="#br1" timeOffset="-163861.18">6689 12785 0,'-22'0'31,"22"-21"-15,0 42 31,0 0-32,0 0-15,0 0 0,0 0 16</inkml:trace>
  <inkml:trace contextRef="#ctx0" brushRef="#br1" timeOffset="-163677.29">6689 13102 0,'0'0'0,"0"21"0,-22-21 0,22 22 16,-21-22-16,21 21 15,-21-21-15,42 0 63,0-21-48</inkml:trace>
  <inkml:trace contextRef="#ctx0" brushRef="#br1" timeOffset="-159525.31">8975 12425 0,'0'0'15,"0"-21"-15,0 0 0,-22-1 16,22 1-16,0 0 16,0 0-16,0 0 0,-21 0 15,21-1-15,0 1 0,0 0 0,0 0 16,0 42 15,0 0-31,0 22 0,0-22 0,0 21 16,0 0-16,0-20 0,0 20 0,0 21 15,0-20-15,-21-1 0,0 0 16,0 22-16,0-22 0,-1 22 0,-20-22 16,21 0-16,0 22 0,0-22 0,-1-21 15,22 22-15,-21-22 0,21 0 16,-21 0-16,21 0 0,0 1 16,-21-22-16,21-22 31,0 1-31,0 0 15,0-21-15,0 21 0,0-22 0,0 1 16,0-22-16,21 1 0,0 21 0,0-22 16,-21 1-16,22 20 0,-1-20 0,-21-1 15,21 22-15,0 0 0,0-1 16,0 1-16,1 0 0,-1 20 16,-21 1-16,21 0 0,0 21 0,0 0 15,0 21 1,-21 0-16,22 1 0,-1 20 0,-21 0 15,21-21-15,-21 22 0,0-1 0,21 0 16,-21 1-16,0 20 0,0-20 0,0-1 16,0 0-16,0 1 0,21-1 15,-21 0-15,21-21 0,-21 1 0,22 20 16,-22-21-16,21-21 0,0 0 16,0 0-16,0 0 0,-21-21 15,21 21-15,1-21 0,-1-22 16,0 22-16,0-21 0,0 21 15,0-22-15,-21 1 0,43-21 0,-22 20 16,0 1-16,0-22 0,22 22 0,-22-21 16,21 20-16,-21-20 0,0 20 15,22 1-15,-22 21 0,0-21 0,-21 20 16,21 22-16,-21-21 0,0 42 16,0 1-1,0-1-15,0 0 0,0 21 0,0 1 16,0-1-16,-21 0 0,21 1 0,-21 20 15,0-21-15,21 1 0,-21 20 0,21-20 16,0 20-16,0 1 0,-22-22 16,22 0-16,0 22 0,0-22 15,0 0-15,0-20 0,22 20 0,-1-21 16,-21 0-16,21 0 0,0-21 0,0 0 16,22 0-16,-22 0 0,21 0 0,0 0 15,-20-21-15,20 0 0,0 0 16,1 0-16,-1 0 0,0-22 0,1 22 15,-1-21-15,0-1 0,-21 1 0,22 0 16,-22-1-16,0 22 0,0-21 0,0 0 16,-21 20-16,0-20 0,0 21 15,0 0-15,0 0 0,-21 21 16,0 0-16,0 0 0,0 0 0,0 0 16,-1 21-16,1 0 0,0 0 15,0 0-15,0 0 0,0 22 0,-1-22 16,1 21-16,21 1 0,-21-22 15,21 21-15,0 0 0,0-20 0,0 20 16,0-21-16,21 21 0,22-20 0,-22-1 16,0 0-16,21-21 0,-21 21 0,22-21 15,-1 0-15,0 0 0,-20 0 16,20 0-16,0-21 0,1 0 0,20 0 16,-21-1-16,1 1 0,-1 0 0,-21-21 15,22-1-15,-1 1 0,-21 0 0,21-1 16,-20 1-16,-1 0 0,0-22 15,0 22-15,0 0 0,0-22 16,1 22-16,-22-22 0,21 22 0,-21 0 16,21-1-16,-21 1 0,0 0 0,0 20 15,0 1-15,0 0 0,0 0 0,0 42 16,-21-21 0,0 42-16,-1-20 0,22 20 15,-21-21-15,0 21 0,0 1 0,21-1 16,-21 22-16,0-22 0,21 0 0,0 1 15,0 20-15,0-21 0,0 1 0,0-1 16,0 22-16,0-22 0,0 0 16,21-21-16,0 22 0,0-22 0,0 0 15,0 0-15,22 0 0,-22-21 16,21 0-16,-21 0 0,22 0 0,-22 0 16,21 0-16,-21-21 0,22 21 0,-22-21 15,21-21-15,-21 21 0,1-1 16,-1-20-16,0 0 0,0-1 0,0 1 15,0 0-15,1-22 0,-1 22 0,-21 0 16,0-22-16,0 22 0,21-22 0,-21 22 16,0 0-16,21-1 0,-21 1 0,0 21 15,0 0-15,0-1 0,0 44 32,0 20-32,-21-21 0,21 21 15,-21-20-15,21 20 0,-21 0 16,21 1-16,0-1 0,-22 0 0,1 1 15,21 20-15,0-21 0,0 1 0,-21-1 16,21 0-16,-21 1 0,21-1 16,0-21-16,0 22 0,0-22 0,0 0 15,0 0-15,0 0 0,0 0 0,-21-21 16,21 22-16,0-44 16,21 1-1,0 21-15,-21-21 16,21-21-16,0 21 0,1-1 0,-22 1 0,21-21 15,0 21-15,0 0 0,0-22 0,0 43 16,-21-21-16,22 0 0,-22 0 16,21 21-16,0 0 15,-21 21 1,0 0-16,0 0 0,21 0 16,-21 1-16,0-1 0,0 0 0,0 0 15,0 0-15,0 0 0,21 22 0,0-22 16,1 0-16,-1 0 0,0 0 15,0-21-15,0 0 0,0 22 0,1-22 16,-1 0-16,21 0 0,-21 0 0,0 0 16,1-22-16,20 22 0,-21-21 15,0 0-15,0 0 0,22 0 16,-22 0-16,0-1 0,0-20 0,0 21 16,-21-21-16,22 20 0,-1 1 0,0 0 15,0 0-15,-21 0 0,0 0 0,21 21 16,-21-22-16,0 44 31,0-1-31,-21 0 16,21 0-16,0 0 0,0 0 0,0 1 15,-21-1-15,21 21 0,0-21 0,0 0 16,0 1-16,0-1 0,0 0 0,0 0 16,21 0-16,0-21 0,0 21 0,1-21 15,-1 0-15,0 22 16,0-22-16,0 0 0,0 0 0,1 0 15,20 0-15,-21-22 0,0 22 0,0-21 16,1 0-16,-1 0 0,0 0 0,-21 0 16,0-1-16,21-20 0,-21 21 0,0-21 15,0 20-15,0-20 0,0 0 0,0 21 16,0-22-16,-21 22 0,0 0 0,21 0 16,-21 0-16,-1 21 0,1 0 15,0 0-15,0 0 0,-21 0 0,20 0 16,1 0-16,-21 0 0,21 21 15,0 0-15,-1 0 0,1-21 0,0 21 0,0 0 16,21 1-16,0-1 0,0 0 16,0 0-16,0 0 0,21 0 15,0-21-15,0 0 0,22 0 16,-22 22-16,21-22 0,1 0 0</inkml:trace>
  <inkml:trace contextRef="#ctx0" brushRef="#br1" timeOffset="-158909.66">13525 12573 0,'0'0'0,"0"-21"0,-21 0 0,0 21 16,0-21-16,0-1 0,0 22 0,-22-21 16,22 21-16,0 0 0,-21 0 0,20 0 15,1 0-15,-21 0 0,21 0 0,-22 0 16,22 21-16,0-21 0,-21 22 0,21-1 15,-1 0-15,-20 21 0,21-21 16,0 1-16,0 20 0,21-21 0,0 21 16,-22-20-16,22 20 0,0-21 0,0 21 15,0-20-15,0-1 0,22 0 0,-1 0 16,0-21-16,0 21 0,0 0 0,22-21 16,-22 0-16,0 0 0,21 0 0,-21 0 15,1 0-15,20-21 0,-21 0 16,21 0-16,-20 0 0,-1 0 15,21-22-15,-21 22 0,0-21 0,1-1 16,-1 1-16,0 0 0,0-22 0,-21 22 16,21-22-16,0 22 0,1-21 0,-22-1 15,0 22-15,21-22 0,-21 1 0,21 20 16,-21 1-16,0 0 0,0-1 16,0 22-16,0-21 0,0 21 0,0 0 15,-21 21 1,0 0-16,21 21 0,-22 0 15,1 21-15,21 1 0,-21-1 0,0 0 0,21 22 16,-21-22-16,21 22 0,0-1 16,-21-21-16,21 22 0,0-22 15,0 22-15,0-22 0,0 0 0,0 22 16,0-22-16,21 1 0,0-22 0,-21 21 16,21-21-16,0 22 0,-21-22 0,21 0 15,1-21-15,-1 21 0,0 0 16,0-21-16,0 0 0,0 0 0,1 0 15,-1 0-15,-21-21 0,21 0 16,0 0-16,0 21 0,0-21 0,1-1 16,-22-20-16,21 21 0,-21 0 15,21-22-15,-21 22 0,0-21 0,0 21 16,0-22-16</inkml:trace>
  <inkml:trace contextRef="#ctx0" brushRef="#br1" timeOffset="-158651.81">11261 12234 0,'-64'22'0,"128"-44"0,-170 44 0,85-22 16,-1 0-16,1 0 0,42 0 15,1 0 1,-1 0-16,0 0 0,21 0 15,1-22-15,-1 22 0,0-21 0,1 21 16,-1-21-16,0 21 0,1 0 0,-1 0 16,0-21-16,-21 21 0,22 0 0,-22-21 15,0 21-15,0 0 0,0 0 0,-21-21 16,22 21-16,-1 0 0</inkml:trace>
  <inkml:trace contextRef="#ctx0" brushRef="#br1" timeOffset="-153889.14">15325 12129 0,'0'0'0,"21"-43"0,0 22 16,0-21-16,0 21 0,0-22 0,-21 22 16,22-21-16,-22 21 0,21-22 15,-21 22-15,0-21 0,0 21 0,0-1 16,0 1-16,0 0 0,-21 0 0,-1 0 16,1 21-16,0 0 0,0 0 15,0 0-15,0 0 0,-1 0 0,-20 0 16,21 0-16,-21 21 0,20 0 0,1 21 15,-21-20-15,21 20 0,0 21 16,-1-20-16,1 20 0,21 1 0,-21-1 16,0 1-16,21-1 0,0 1 0,0-1 15,-21 1-15,21-22 0,0 22 0,0-1 16,0-21-16,0 22 0,21-22 0,-21 1 16,21-1-16,0 0 0,22-21 15,-22 22-15,0-22 0,21-21 0,1 21 16,-1-21-16,-21 0 0,21 0 0,22 0 15,-22 0-15,1-21 0,-1 0 16,0 0-16,22-1 0,-22-20 0,0 0 16,1 21-16,-1-22 0,0 1 0,1-22 15,-22 22-15,21 0 0,-21-22 16,1 1-16,-1-1 0,-21 1 0,0-1 16,0 1-16,0-1 0,-21 1 0,-1-1 15,1 1-15,0 20 0,0 1 0,-21 0 16,-1-1-16,1 22 0,21 0 0,-22 0 15,-20 0-15,21 21 0,-1 0 0,-20 0 16,20 21-16,1 0 0,-21 0 16,20 0-16,1 22 0,0-22 0,-1 42 15,22-20-15,0 20 0,-21 1 16,42-1-16,0 1 0,-22-1 0,22-20 16,0 20-16,0-21 0,0 22 0,22-22 15,-1 1-15,0-22 0,0 21 16,21-21-16,-20 0 0,20 22 0,0-43 15,1 21-15,20 0 0,-21-21 0,1 0 16,-1 0-16,0 0 0,22-21 0,-22 21 16,1-21-16,-1 0 0,0-1 0,1 1 15,-1 0-15,0-21 0,1 21 16,-1-1-16,-21 1 0,0-21 0,0 21 16,1 0-16,-1-1 0,-21 1 15,0 0-15,0 42 31,0 0-31,0 1 0,0-1 0,0 0 16,0 0-16,0 0 0,0 22 0,0-22 16,0 0-16,0 0 0,0 21 15,0-20-15,0-1 0,0 0 0,21 0 16,0 0-16,0 0 0,0 1 16,1-22-16,20 0 0,-21 0 0,0 0 15,22 0-15,-22 0 0,0-22 0,21 1 16,-21 21-16,22-21 0,-22 0 0,0 0 15,0-22-15,0 22 0,1 0 16,-1-21-16,0 21 0,0-22 16,-21 22-16,0-21 0,21 21 0,-21-1 15,0 1-15,0 0 0,21 0 0,-21 42 47,0 0-47,0 0 0,0 1 16,0-1-16,0 0 0,0 21 0,0-21 15,0 1-15,0-1 0,0 0 0,0 21 16,0-21-16,0 1 0,0-1 16,0 0-16,22 0 0,-1 0 0,0 0 15,0-21-15,0 0 0,0 0 0,1 0 16,-1 0-16,0 0 0,0 0 16,0-21-16,0 21 0,1-21 15,-1 0-15,0 0 0,0 0 0,0-1 16,0 1-16,1 0 0,-22-21 0,21 21 15,-21-1-15,0-20 0,0 21 0,0 0 16,0-22-16,0 22 0,0 0 0,0 0 16,-21 0-16,-1 21 15,1 0-15,0 21 16,0 0-16,21 0 0,-21 0 16,0 1-16,21-1 0,0 21 0,-22-21 15,1 0-15,21 22 0,0-22 0,0 0 16,0 21-16,0-20 0,0-1 15,0 0-15,0 21 0,21-42 0,1 21 16,-1 1-16,21-1 0,-21-21 0,0 0 16,22 0-16,-22 0 0,21 0 15,-21 0-15,1 0 0,20 0 0,-21 0 16,21-21-16,-20-1 0,20 1 0,0 0 16,-21 0-16,22 0 0,-22-22 0,21 22 15,-21 0-15,1-21 0,-1 21 0,-21-22 16,0 22-16,0 0 0,0 0 15,0 0-15,0-1 0,0 1 16,-21 21 0,-1 0-16,1 21 15,21 1-15,-21-1 0,0-21 16,21 21-16,0 0 0,0 0 16,0 0-16,0 1 15,21-22-15,0 0 16,0 0-16,1 0 0,-1 0 15,0 0-15,0-22 0,0 1 0,0 21 16,-21-21-16,22 21 0,-1-21 0,0 0 16,0 0-16,-21-1 15,21 1-15,-21 0 0,21 21 0,-21-21 16,0 42 15,0 0-31,0 0 0,0 1 16,-21-1-16,0 0 0,21 0 0,-21 0 15,21 22-15,0-22 0,0 0 0,0 0 16,0 21-16,0-20 0,0-1 0,0 0 16,0 0-16,0 21 0,0-20 15,21-1-15,0 0 0,0-21 0,1 0 16,-1 0-16,0 0 16,0 0-16,21 0 0,-20 0 15,-1-21-15,0 0 0,21-1 0,-21 1 16,22 0-16,-22 0 0,21 0 0,-21-22 15,1 22-15,20-21 0,-21 0 0,-21-1 16,21 1-16,0 0 0,1-22 0,-22 22 16,0-22-16,0 22 0,21-22 0,-21 22 15,0-21-15,0 20 0,0 1 16,0 21-16,0 0 0,0-1 0,0 1 16,0 0-16,-21 21 0,-1 0 15,1 21-15,0-21 0,0 43 16,21-22-16,0 21 0,-21-21 0,0 43 15,-1-22-15,22 0 0,0 1 16,0 20-16,-21-20 0,21-1 0,0 0 16,0 1-16,0-1 0,0 0 15,0 1-15,0-1 0,0 0 0,0-21 16,0 22-16,21-22 0,1 21 0,-22-21 16,21 1-16,0-1 0,0-21 0,0 21 15,22-21-15,-22 0 0,0 0 0,21 0 16,-21 0-16,1 0 0,20 0 0,-21-21 15,21 0-15,-20-1 0,-1 1 16,0 0-16,0 0 0,21 0 0,-20 0 16,-1-1-16,-21 1 0,21 0 0,0-21 15,-21 21-15,0-1 16,0 1-16,0 42 31,-21 1-15,0-1-16,21 0 0,-21 0 0,21 0 15,0 0-15,0 1 0,0-1 16,0 0-16,0 0 0,0 0 0,0 0 16,21 1-16,-21-1 0,21 0 0,0-21 15,0 21-15,0-21 0,1 0 0,-1 0 16,0 0-16,0 0 0,0 0 0,0 0 16,1-21-16,-1 0 0,0 21 0,0-21 15,0-1-15,0 1 0,1 0 16,-1 0-16,-21-21 0,0 20 15,21 1-15,-21-21 0,0 21 0,0-22 16,0 22-16,0-21 0,0 21 0,0 0 16,0-22-16,-21 22 0,0 0 0,-1 21 15,1-21-15,0 21 0,0 0 0,0 0 16,0 0-16,-22 0 0,22 0 0,-21 21 16,21-21-16,-22 21 0,22 0 15,0 0-15,0 22 0,0-22 0,-1 0 16,22 0-16,0 22 0,0-22 0,0 21 15,0-21-15,22 0 0,-22 22 16,21-22-16,21 0 0,-21 0 0,0 0 16,22 1-16,-22-1 0,21-21 0,-21 21 15,43-21-15,-22 0 0,1 0 0,-1 0 16,0 0-16,22 0 0,-22 0 0,0 0 16,22-21-16,-22 0 0,1 21 15,-1-22-15,0 1 0,1-21 0,-22 21 16,0 0-16,0-1 0,0-20 15,0 21-15,-21 0 0,0-22 0,0 22 16,0 0-16,0-21 0,0 21 0,-21-1 16,0 22-16,0 0 0,0 0 15,0 0-15,-1 0 0,-20 0 0,21 0 16,0 22-16,-22-1 0,22 0 16,0 0-16,0 0 0,0 0 0,0 1 15,-1 20-15,22-21 0,-21 0 0,21 22 16,0-22-16,0 0 0,0 0 0,0 0 15,0 0-15,21 1 0,1-1 0,-1-21 16,0 0-16,0 21 0,0-21 0,0 0 16,1 0-16,-1 0 0,0 0 0,0-21 15,0 0-15,0 21 0,1-22 16,-1 1-16,21 0 0,-21 0 0,0-21 16,1 20-16,-1 1 0,0-21 15,0 21-15,0 0 0,0-1 0,-21 1 16,0 0-16,22 0 0,-22 0 15,0 42 1,-22-21-16,1 21 16,21 0-16,-21 0 0,21 1 15,-21-1-15,21 0 0,0 0 0,0 0 16,0 0-16,0 1 0,0-1 0,0 0 16,21 0-16,0 0 0,0 0 0,-21 1 15,22-22-15,-1 21 0,21-21 0,-21 0 16,0 0-16,1 0 0,20 0 0,-21 0 15,21 0-15,-20 0 0,20-21 16,0-1-16,1 1 0,-22 21 0,21-21 16,-21 0-16,22-21 0,-22 20 15,0 1-15,0 0 0,-21-21 0,0 21 16,21-1-16,-21-20 0,0 21 0,0 0 16,0 0-16,0-1 0,-21 1 0,0 21 15,0 0-15,0 0 0,-1 0 16,-20 0-16,21 0 0,0 21 0,-22-21 15,22 22-15,0-1 0,0 0 0,0 0 16,0 0-16,21 0 0,-22 1 16,22 20-16,0-21 0,0 0 0,0 0 15,0 1-15,0-1 16,22 0-16,-1 0 0,0-21 0,0 21 16,0-21-16,0 0 0,1 0 0,-1 0 15,0 0-15,0 0 0,0 0 0,22 0 16,-22 0-16,0-21 0,0 0 0,0 0 15,0 0-15,1-1 0,-22-20 0,21 21 16,0-21-16,0 20 0,-21-20 16,21 0-16,-21-22 0,0 22 0,21 0 15,-21-22-15,22 22 0,-22-22 16,0 22-16,0 0 0,0-1 0,0 1 0,0 21 16,0 0-16,0-1 0,-22 22 15,1 0 1,0 0-16,21 22 0,-21-1 15,0 0-15,21 21 0,0 1 0,-21-22 16,-1 42-16,22-20 0,0-1 0,0 0 16,0 1-16,0 20 0,0-21 0,0 1 15,0-1-15,0-21 0,0 22 0,0-1 16,0-21-16,22 0 0,-1 22 0,0-22 16,0 0-16,0-21 0,0 21 0,1 0 15,-1-21-15,21 0 16,-21 0-16,0 0 0,22 0 0,-22 0 0,21 0 15,-21-21-15,22 21 0,-22-21 0,0 0 16,21 0-16,-20-1 0,-1 1 16,0 0-16,-21 0 0,21-21 0,-21 20 15,21 1-15,-21 0 0,0 0 16,0 0-16,0 0 0,-21 42 31,21 0-31,0 0 16,0 0-16,0 0 0,0 1 0,0-1 15,0 0-15,0 0 0,0 0 0,0 0 16,0 1-16,0-1 0,0 0 0,21-21 16,0 21-16,-21 0 0,22-21 0,-1 0 15,0 0 1,0 0-16,0 0 0,0 0 16,1-21-16,-1 0 0,0 21 0,0-21 15,0 0-15,-21-1 0,21 1 0,1-21 16,-1 21-16,0 0 0,0-1 0,-21-20 15,21 21-15,-21 0 0,21 0 0,-21-1 16,0 44 15,0-1-31,0 0 0,-21 0 16,0 0-16,21 0 0,-21 1 16,21-1-16,0 0 0,0 0 0,-21 0 0,21 0 15,0 1-15,-21-1 0,21 0 16,0 0-16,0 0 15,0-42 17,0 0-32,0 0 15,21 21-15,0-21 0,-21-1 0,21 1 16,0 0-16,0-21 0,1 21 0,-1-1 16,0 1-16,0 0 0,0 0 15,0 0-15,1 0 0,-1-1 0,0 22 16,0 0-16,0 0 0,0 0 31,-21 22-31,0-1 0,0 0 0,0 0 16,0 0-16,0 0 0,0 1 0,22-1 15,-22 0-15,0 0 0,0 0 0,21 0 16,0-21-16,0 22 0,0-1 0,0 0 16,22 0-16,-22-21 0,21 21 0,1 0 15,-1-21-15,0 0 0,-21 0 16,22 0-16,-1 0 0,-21 0 0,22 0 15,-22-21-15,21 0 0,-21 0 0,0 0 16,43-22-16,-43 1 16,0-21-16,0 20 0,-21 1 15,22 0-15,-22-1 0,0 1 0,0 21 16,0 0-16,0-1 0,-22 1 0,1 0 16,0 21-16,0 0 0,0 0 15,0 0-15,-1 21 0,-20 0 0,21 1 16,0-1-16,-22 0 0,22 0 0,0 21 15,0-20-15,0-1 0,21 21 0,0 0 16,0-20-16,0-1 0,0 0 16,0 0-16,0 0 0,21-21 0,-21 21 15,21-21-15,0 0 0,0 0 16,1 0-16,-1 0 0,0 0 16,0 0-16,0-21 15,0 21-15,1-21 0,-22 0 0,21 0 16,0 0-16,0-1 0,0 1 0,0-21 15,-21 21-15,22 0 0,-22-1 0,21 1 16,-21 0-16,0 0 0,0 42 31,0 0-15,0 0-16,0 1 0,0-1 0,-21 21 16,-1-21-16,22 22 0,-21-22 0,21 21 15,0-21-15,-21 22 0,21 20 0,0-21 16,0 1-16,0 20 0,0-20 0,0 20 15,0 1-15,0-1 16,0-21-16,0 22 0,0-1 0,21-20 16,-21 20-16,0 1 0,21-1 0,-21 1 15,22-22-15,-22 22 0,0-1 0,0-21 16,0 1-16,0-1 0,0 0 0,0-20 16,0-1-16,0 0 0,-43 0 0,22 0 15,0 0-15,0-21 0,0 0 0,-22 0 16,22 0-16,0 0 0,0 0 0,0 0 15,-22 0-15,22 0 0,0-21 16,0 0-16,0 0 16,21 0-16,-22 0 0,22-1 15,0 1-15,0 0 0,0-21 0,0 21 16,0-22-16,0 22 0,0-21 0,0-1 16,0 1-16,0 0 0</inkml:trace>
  <inkml:trace contextRef="#ctx0" brushRef="#br1" timeOffset="-153449.24">21209 11769 0,'0'0'0,"-21"0"0,0 0 16,-1 0-16,22 21 16,0 0-1,0 0 1,22-21-16,-1 0 0,0 0 0,0 0 15,0 0-15,0 0 16,1-21-16,-22 0 0,0 0 16,0 0-16,0-1 15,0 44 32,-22-22-47,22 21 0,0 0 0,-21-21 16,21 21-16,0 0 0,-21 0 15,0 1-15,0-1 0,0 0 16,-1 0-16,1 0 0</inkml:trace>
  <inkml:trace contextRef="#ctx0" brushRef="#br1" timeOffset="-137168.99">2709 15346 0,'0'21'16,"21"-21"46,-21-21 298,22 21-360,-1 0 0,-21-21 15,21 21-15,-21-21 0,21 21 16,0-22-16,-21 1 0,21 21 0,1-21 15,-22 0-15,21 0 0,0 0 0,-21-1 16,21 1-16,-21 0 0,21 0 16,-21 0-16,21 0 0,-21-1 0,0 1 15,0 0-15,0 0 16,0 0-16,-63 21 31,42 0-31,0 0 16,-1 0-16,1 0 0,-21 21 0,21 0 15,0 0-15,-22 0 0,22 1 0,0 20 16,0-21-16,0 21 0,-1-20 16,1 20-16,21-21 0,0 0 0,0 0 15,0 1-15,0-1 0,0 0 16,0 0-16,0 0 0,21 0 16,1 1-16,-1-22 0,0 21 15,0-21-15,0 21 0,0-21 0,1 21 16,-1-21-16,-21 21 0,21 0 15,0-21-15,0 22 0,-21-1 16,21-21-16,-21 21 0,0 0 0,0 0 16,0 0-16,0 1 0,0-1 15,-21-21-15,0 21 0,0 0 16,0 0-16,0-21 0,-22 21 0,22-21 16,-21 0-16,21 22 0,-22-22 0,22 0 15,-21 0-15,21 0 0,-1 0 16,-20-22-16,21 22 0,0-21 15,0 0-15,-1 0 0,1 0 16,-21 0-16,21-1 0,0 1 0,-1-21 16,1 21-16,21 0 0,0-1 0,-21 22 15,21-21-15,0 0 0,21 42 47,-21 0-47,21 1 0,1-1 16,-1 0-16,-21 0 0,21 0 15,21 0-15,-21 1 0,1-1 0,-1 0 16,21 0-16,-21 0 0,0-21 16,22 21-16,-1-21 0,-21 0 15,22 0-15,-1 0 0,-21 0 0,21 0 16,1 0-16,-1 0 0,0-21 0,-20 0 16,20 0-16,-21 0 0,0 0 15,22-1-15,-22 1 0,-21 0 0,21 0 16,-21-21-16,21 20 0,-21 1 15,0 0-15,0 0 0,0 0 0,0 0 16,0 42 0,0 0-1,0 0-15,0 0 0,0 22 16,0-22-16,-21 0 0,21 0 0,-21 0 16,21 0-16,0 1 15,0-1-15,0 0 0,0 0 16,0 0-16,0-42 47,0 0-47,0 0 0,0 0 0,0-1 15,0 1-15</inkml:trace>
  <inkml:trace contextRef="#ctx0" brushRef="#br1" timeOffset="-137001.08">3111 15304 0,'0'-22'31,"0"44"32,0-1-48</inkml:trace>
  <inkml:trace contextRef="#ctx0" brushRef="#br1" timeOffset="-135969.74">3408 15325 0,'0'21'32,"0"0"-17,0 0-15,0 0 0,0 1 16,0-1-16,0 0 0,0 0 15,-21 0-15,21 0 0,0 1 0,0 20 16,0-21-16,-22 0 0,22 0 16,0 1-16,0-1 0,0-42 47,0-1-32,0 1-15,0 0 0,22 0 0,-1-21 16,-21 20-16,21-20 0,0 0 15,0 21-15,0-22 0,1 22 0,-1 0 16,0 0-16,0 21 0,0 0 0,0 0 16,1 0-16,-1 0 15,-21 21-15,21 0 0,-21 0 0,0 0 16,0 1-16,0 20 0,0-21 0,0 0 16,0 22-16,0-22 0,21 0 15,-21 0-15,21 0 0,-21 0 0,21 1 16,1-22-16,-1 0 15,0 0-15,0 0 16,0 0-16,0-22 0,1 22 16,-1-21-16,-21 0 0,21 0 0,0 0 15,0 0-15,-21-22 0,21 22 16,1-21-16,-22 21 0,21-22 0,0 22 16,-21-21-16,21 21 0,0-1 15,-21 1-15,21 21 16,1 0-16,-22 21 15,0 1-15,0-1 0,21 0 16,-21 0-16,21-21 16,-21 21-16,21-21 15,0 0 1,-21-21 0,0 0-16,0 0 15,0 0-15,0-1 0,0 1 16,0 0-1,0 0-15,-21 21 16,0 0-16,0 21 16,0 0-1,21 0-15,-22 1 0,22-1 0,0 21 16,-21-21-16,21 22 0,-21-22 0,21 21 16,0-21-16,0 0 0,0 22 15,0-22-15,0 0 0,0 0 16,0 0-16,21-21 0,0 22 0,1-22 15,20 21-15,-21-21 0,21 0 0,1 0 16,-22 0-16,21 0 0,22-21 16,-22-1-16,0 22 0,22-21 0,-22 0 15,1 0-15,-1 0 0,0 0 0,-21-22 16,22 22-16,-22-21 0,-21 21 16,0-22-16,0 22 0,0 0 0,0-21 15,0 20-15,0 1 0,-21 21 16,0 0-1,-1 0-15,1 0 0,0 0 0,0 21 16,0 1-16,21 20 0,0-21 0,-21 0 16,21 22-16,0-22 0,0 0 15,0 21-15,0-21 0,0 1 0,21-1 16,0 0-16,0 21 0,0-42 0,0 21 16,1 1-16,-1-1 0,21-21 0,-21 0 15,0 0-15,22 0 0,-22 0 16,0 0-16,21 0 0,-20 0 0,-1-21 15,21 21-15</inkml:trace>
  <inkml:trace contextRef="#ctx0" brushRef="#br1" timeOffset="-135685.77">6244 14901 0,'-42'-21'15,"21"21"-15,-1 0 16,1 21-16,21 1 0,-21-1 16,0 0-16,21 21 0,-21-21 0,21 22 15,0-1-15,0 0 0,-21 1 0,21-1 16,-22 22-16,22-22 0,0 0 16,0 1-16,-21-1 0,21-21 15,-21 21-15,21-20 0,0 20 0,0-21 16,0 0-16,0 0 0,0 1 15,-21-44 17,21 1-32</inkml:trace>
  <inkml:trace contextRef="#ctx0" brushRef="#br1" timeOffset="-134953.2">5630 15409 0,'-21'0'0,"42"0"0,-21 0 31,21 0-31,22 0 0,-1 0 16,0 0-16,1-21 0,20 21 16,-20 0-16,20-21 0,1 21 0,-1-21 15,-21 0-15,22 0 0,-22-1 0,22 1 16,-22 0-16,0-21 0,1 21 0,-22-22 16,0 22-16,0-21 0,0 21 15,-21-22-15,0 22 0,0 0 0,0 0 16,0 0-16,0-1 0,-21 22 15,0 0-15,0 0 0,0 0 16,0 22-16,-1-1 0,22 0 16,-21 0-16,0 21 0,21 1 0,-21-1 15,21 0-15,0 1 0,-21 20 16,21-20-16,-21-1 0,21 0 0,0 1 16,0-1-16,0-21 0,0 21 15,0-20-15,0-1 0,0 0 0,0 0 16,21-21 15,0-21-31,0 0 0,-21 0 16,21-1-16,0 1 0,1 0 0,-1 0 15,-21 0-15,21 0 0,0-1 0,-21 1 16,0 0-16,21 21 0,-21 21 31,0 0-15,0 1-16,0-1 0,0 0 15,0 0-15,0 0 0,21 0 0,-21 1 16,22-1-16,-1-21 0,0 21 16,0 0-16,0-21 0,0 0 0,1 0 15,20 0-15,-21 0 0,21 0 0,-20 0 16,20 0-16,-21 0 0,21-21 0,-20 0 16,20 0-16,-21-1 0,21 1 15,-20 0-15,-1 0 0,-21-21 0,21 20 16,-21-20-16,21 0 0,-21 21 0,0-1 15,0 1-15,0 0 0,-21 21 16,0 0-16,0 0 16,-1 21-16,1 0 0,21 1 15,-21 20-15,0-21 0,21 21 0,0-20 16,0 20-16,0-21 0,0 21 0,0-20 16,0-1-16,21 0 0,0 0 0,0 0 15,1-21-15,-1 0 0,0 21 16,0-21-16,0 0 0,22 0 0,-22 0 15,0-21-15,0 0 0,21 0 0,-20 0 16,-1 0-16</inkml:trace>
  <inkml:trace contextRef="#ctx0" brushRef="#br1" timeOffset="-132893.75">8361 15240 0,'21'-21'0,"-42"42"0,42-84 0,-21 41 0,0 1 16,0 0-16,0-21 0,0 21 0,0-1 16,-21 44 15,21-1-31,-21 0 0,21 0 0,0 0 15,0 22-15,-22-1 0,22-21 0,-21 21 16,21 1-16,0-22 0,0 21 16,0-21-16,0 1 0,0-1 15,0 0-15,0 0 0,0-42 47,0 0-47,0 0 0,0-1 0,21-20 16,-21 21-16,22-21 0,-22 20 0,21-20 15,-21 0-15,0-1 0,21 22 0,0 0 16,-21 0-16,0 0 0,21 0 16,0 21-16,1 0 15,-22 21-15,0 0 0,21 0 0,-21 21 16,0-20-16,0 20 0,0-21 16,21 21-16,-21-20 0,0 20 15,21-21-15,-21 21 0,0-20 0,0-1 16,21 0-16,0-21 0,-21 21 0,22-21 15,-1 0-15,0 0 16,0-21-16,0 21 0,0-21 0,1 0 16,-1-1-16,0-20 0,0 21 0,0-21 15,0-1-15,22 22 0,-22-21 16,0-1-16,0 1 0,22 21 0,-22 0 16,-21 0-16,21-1 0,-21 1 0,21 21 15,-21 21 1,0 1-1,0 20-15,0-21 0,0 0 16,0 22-16,0-22 0,0 0 0,0 21 16,0-21-16,0 22 0,0-22 0,21 0 15,-21 0-15,21 0 0,1 1 0,20-22 16,-21 21-16,0-21 0,0 0 16,22 0-16,-22 0 0,0 0 0,21 0 15,-20-21-15,-1-1 0,0 1 0,0 0 16,0 0-16,0 0 0,1 0 15,-1-22-15,-21 22 0,0-21 16,0 21-16,0-22 0,0 22 0,0-21 16,0 21-16,0-1 0,0 1 0,0 0 15,-21 21-15,-1 0 16,1 0-16,0 21 16,0-21-16,21 43 0,-21-22 0,21 0 15,0 21-15,0-21 0,0 22 0,0-22 16,0 21-16,0-21 0,0 22 0,0-22 15,21 0-15,0 21 0,0-20 16,0-1-16,1-21 0,-1 21 0,0-21 16,21 0-16,-21 0 0,1 0 15,20 0-15,-21 0 0,21 0 0,-20-21 16,20 0-16,0-1 0,-21 1 0,22-21 16,-22 0-16,0-1 0,21 1 15,-20 0-15,-1-1 0,0 1 0,0-22 16,-21 22-16,21-21 0,-21 20 0,21 1 15,-21 0-15,0-1 0,0 22 0,0 0 16,0 0-16,0 0 0,-21 42 16,0-21-1,0 42-15,21-21 0,-21 0 0,0 22 16,21-22-16,0 21 0,-22 1 16,22-1-16,-21 0 0,21 1 15,0 20-15,0-21 0,0 1 0,21-1 16,1 0-16,-1-20 0,0 20 0,0-21 15,0 0-15,22 0 0,-22 1 0,21-22 16,-21 0-16,22 0 0,-22 0 16,0 0-16,21-22 0,-21 1 0,1 0 15,20 0-15,-21-21 0,0-1 0,0 22 16,-21-42-16,22 20 0,-22 1 0,21 0 16,-21-1-16,0-20 0,0 20 15,0 1-15,0 0 0,0-1 0,0 1 16,0 21-16,0 0 0,0 42 15,0 0 1,-21 0-16,21 0 16,-22 22-16,22-22 0,0 21 0,0 1 15,-21-1-15,21 0 0,0 1 0,-21-1 16,21 0-16,0 1 0,0-1 0,0 0 16,0 1-16,0-22 0,0 0 15,0 0-15,0 0 0,0 0 0,0-42 31,21 0-31,0 0 16,-21-21-16,22 20 0,-1 1 0,-21-21 16,21 21-16,0-22 0,-21 22 15,21 0-15,-21 0 0,21 0 16,1 21 0,-22 21-1,0 0-15,0 0 16,0 0-16,0 22 0,0-22 0,0 0 15,0 0-15,0 0 0,0 1 0,21-1 16,-21 0-16,21 0 0,0-21 0,-21 21 16,21-21-16,0 0 0,1 0 15,-1 0-15,0 0 0,21 0 0,-21 0 16,1-21-16,-1 21 0,21-21 16,-21 0-16,0 0 0,22-1 0,-22-20 15,0 21-15,0 0 0,0 0 0,-21-22 16,0 22-16,0 0 0,22 21 15,-22-21-15,0 0 0,-22 21 16,22 21 0,-21 0-16,0 0 0,21 0 15,-21 0-15,21 1 0,0-1 16,0 0-16,0 21 0,0-21 0,0 1 16,21-1-16,0 0 0,0 0 0,-21 0 15,22 0-15,-1-21 0,0 0 0,0 22 16,0-22-16,0 0 15,1 0-15,-1 0 0,0 0 0,0-22 16,0 1-16,0 0 0,1 0 0,-1 0 16,0 0-16,-21-22 0,0 1 0,0 21 15,0-22-15,0 1 0,0 0 0,0 21 16,0-22-16,-21 22 0,21 0 16,-21 0-16,-1 21 0,1 0 0,-21 0 15,21 0-15,0 0 0,-22 0 0,1 0 16,21 0-16,-22 21 0,22 0 0,0 0 15,0 0-15,0 1 0,0-1 16,21 0-16,0 0 0,0 0 0,0 0 16,0 1-16,21-1 0,0 0 15,21-21-15,-21 21 0,22 0 0,-1-21 16,0 0-16,1 0 0,-1 0 16,0 0-16</inkml:trace>
  <inkml:trace contextRef="#ctx0" brushRef="#br1" timeOffset="-132362.06">11917 15007 0,'0'0'0,"0"-21"0,0 0 16,0 0-16,-21 0 15,-1 21-15,1 0 16,0 0-16,0 0 0,0 21 16,0-21-16,-1 21 0,1 0 15,0 0-15,0 0 0,0 1 0,0-1 16,21 0-16,0 21 0,0-21 15,0 1-15,0-1 0,0 21 0,0-21 16,0 0-16,0 1 0,0-1 0,0 0 16,21 0-16,0-21 0,0 0 15,0 0-15,0 0 16,1 0-16,-1-21 0,0 0 0,0 0 16,0-22-16,0 22 0,-21 0 15,22-21-15,-22-1 0,21 22 0,0-21 16,-21-1-16,0-20 0,0 21 0,21-1 15,0-20-15,-21 20 16,0 1-16,0-21 0,21 20 0,-21 1 16,0 0-16,0 20 0,0 1 0,0 0 15,-21 42 1,21 0-16,-21 1 0,0 20 16,0-21-16,21 21 0,-21 22 0,-1-22 15,22 1-15,0 20 0,0-21 0,-21 1 16,21 20-16,0-20 0,0 20 0,0-21 15,0 1-15,21-1 0,1 0 16,-22-20-16,21 20 0,0-21 0,0 0 16,0 0-16,0-21 0,1 0 0,20 0 15,-21 0-15,0 0 0,0 0 16,22 0-16,-22-21 0,0 21 0,0-21 16,0 0-16,1-21 0,-1 20 15,0 1-15,-21-21 0,0 21 0,0-22 16,0 22-16</inkml:trace>
  <inkml:trace contextRef="#ctx0" brushRef="#br1" timeOffset="-132141.18">10096 14774 0,'0'0'0,"-232"43"16,189-22-16,1-21 0,21 21 15,0-21-15,21 21 0,21-21 16,21 0-16,0 0 16,1 0-16,20 0 0,1 0 0,-1 0 15,1 0-15,20 0 0,-20 0 0,-1 0 16,1-21-16,-22 21 0,22-21 0,-1 21 16,-20-21-16</inkml:trace>
  <inkml:trace contextRef="#ctx0" brushRef="#br1" timeOffset="-129070.16">13441 14880 0,'0'0'0,"0"-127"16,0 106-16,21-21 0,-21-1 16,0 1-16,0 0 0,0 21 0,0-1 15,0 1-15,0 0 0,0 42 16,0 0 0,0 1-16,0 20 0,0-21 15,0 21-15,0 22 0,0-22 0,0 1 0,0-1 16,0 0-16,0 22 0,0-22 15,-21 0-15,21 1 0,0 20 16,-21-20-16,21-22 0,-22 21 0,1-21 16,21 22-16,0-22 0,-21-21 0,21 21 15,-21-21-15,0 0 0,21-21 16,0 0 0,0-1-16,0-20 0,0 21 0,0-21 15,0 20-15,21-20 0,0 21 0,0-21 16,0 20-16,1-20 0,20 21 15,-21 0-15,21 21 0,-20-21 0,20 21 16,-21 0-16,21 0 0,-20 0 16,20 21-16,-21-21 0,0 21 0,0 0 15,1 21-15,-22-20 0,0-1 0,0 21 16,0-21-16,0 22 0,0-22 16,-22 0-16,1 21 0,0-21 0,0 1 15,-21-1-15,20 0 0,-20-21 0,21 21 16,0-21-16,-22 0 0,22 0 0,0 0 15,-21 0-15,21 0 0,-1-21 16,22 0-16,-21 0 0,21-1 0,-21 1 16,21 0-16,0 0 0,0 0 15,0 0-15,0-1 0,0 1 16,21 42 15,0 1-31,-21-1 0,0 0 16,22 0-16,-1 0 0,-21 0 0,21 1 15,0-1-15,0 0 0,0 0 16,1-21-16,-1 21 0,0 0 0,21-21 16,-21 0-16,22 0 0,-22 0 0,21 0 15,1 0-15,20 0 0,-21-21 16,1 0-16,-1 0 0,0 0 0,1 0 16,-1-1-16,-21 1 0,22-21 15,-22 0-15,0 20 0,0-20 0,0 21 16,-21 0-16,0 0 0,21-1 0,-21 1 15,0 0-15,-21 21 32,21 21-32,-21 0 15,0 1-15,21 20 0,-21-21 16,21 0-16,0 0 0,0 22 16,0-22-16,0 0 0,0 0 0,0 0 15,0 1-15,21-22 0,0 21 0,0-21 16,0 0-16,1 0 0,-1 0 15,21 0-15,-21 0 0,0 0 0,22 0 16,-22-21-16,0-1 0,21 1 16,-20 0-16,-1 0 0,0 0 0,21 0 15,-21-22-15,-21 22 0,22 0 0,-1 0 16,-21 0-16,0-1 0,0 1 16,0 42 15,0 1-31,-21-1 0,21 0 0,-22 0 15,1 0-15,21 0 0,0 22 0,-21-22 16,21 0-16,-21 0 0,21 0 16,-21 1-16,21-1 0,0 0 15,0 0-15,0-42 32,21 21-17,-21-21-15,21 0 0,0-1 0,-21 1 16,21 0-16,1-21 0,-22 21 0,21-1 15,0 1-15,0-21 0,-21 21 0,21 0 16,0 21-16,1-22 0,-1 22 16,0 0-1,-21 22-15,0-1 0,21 0 16,-21 0-16,0 0 0,0 0 0,0 1 16,0 20-16,0-21 0,21 0 15,0 0-15,-21 1 0,22-1 16,-1-21-16,-21 21 0,21-21 0,0 0 15,0 0-15,0 0 0,1 0 16,-1-21-16,0 0 0,0 21 16,0-22-16,0 1 0,22 0 15,-22 0-15,21-21 0,-21 20 0,22 1 16,-22 0-16,0-21 0,21 21 0,-20-1 16,-1 1-16,21 0 0,-21 21 15,0 0-15,-21-21 0,22 21 0,-1 0 16,-21 21-1,0 0-15,0 0 16,0 1-16,0-1 0,0 0 0,0 0 16,0 0-16,0 0 15,21-21-15,0 0 16,-21-21 0,0 0-1,0 0-15,0 0 0,0 0 16,0-1-16,0 1 0,-21 0 15,0 0-15,0 21 16,-1-21-16,1 21 0,0 0 16,0 0-16,0 0 0,0 0 0,-1 21 15,-20 0-15,21 0 0,0-21 16,0 43-16,-1-22 0,1 0 16,0 0-16,0 21 0,21-20 0,0 20 15,0-21-15,0 0 0,0 0 0,0 1 16,21 20-16,0-42 0,0 21 0,1 0 15,-1 0-15,0-21 0,0 0 0,0 0 16,0 0-16,22 0 0,-22 0 16,0 0-16,0-21 0,0 0 0,1 0 15,-1 0-15,21 0 0,-21-1 16,0-20-16,22 0 0,-22 21 0,21-22 0,-21 1 16,22 0-16,-22-1 0,21-20 15,-21 20-15,1 1 0,-1 0 16,0-1-16,-21 1 0,0 21 0,0 0 15,0 0-15,0-1 0,0 1 0,-21 42 32,0 1-32,-1-1 0,1 0 0,0 0 15,0 21-15,21 1 0,-21-22 0,0 21 16,-1 1-16,22-1 0,0 0 0,0 1 16,-21-1-16,21 0 0,0-21 0,0 22 15,0-1-15,0-21 0,0 22 16,21-22-16,1 0 0,-1 0 0,0-21 15,0 0-15,0 21 0,0-21 16,1 0-16,-1 0 0,0 0 0,21-21 16,-21 0-16,1 21 0,-1-21 15,0 0-15,0-22 0,0 22 0,0 0 16,-21-21-16,22 20 0,-22 1 0,21 0 16,-21 0-16,0 0 0,0 0 0,-21 21 31,-1 21-16,22 0-15,0 0 0,0 0 16,0 0-16,0 1 0,0-1 0,0 0 16,0 0-16,0 0 0,0 0 0,22 1 15,-1-22-15,0 21 0,0-21 16,0 21-16,0-21 0,1 0 16,-1 0-16,0 0 0,0 0 0,0 0 15,22-21-15,-22 0 0,0-1 0,21 22 16,-21-21-16,1 0 0,-1-21 0,0 21 15,0-1-15,0 1 0,-21 0 16,21 0-16,-21 0 0,-21 21 31,0 21-31,21 0 16,-21 0-16,21 0 0,-21 1 16,21-1-16,-21 0 0,21 0 15,0 0-15,-22 0 0,22 1 0,0-1 16,-21-21-16,21 21 0,21-42 47,1 0-47,-22-1 0,21 1 15,0 0-15,0 0 0,-21 0 0,21 0 16,0-22-16,1 22 0,-1 0 0,-21 0 16,21 0-16,0 21 0,-21-22 15,0 44 1,0-1-1,0 0-15,0 0 0,0 0 16,0 0-16,0 22 0,0-22 0,0 0 16,0 0-16,0 0 0,0 1 15,21-1-15,0-21 0,1 21 0,-1-21 16,0 0-16,21 0 0,-21 21 0,1-21 16,20 0-16,0 0 0,1 0 0,-1-21 15,-21 21-15,21-21 0,1 0 16,-1-1-16,-21 1 0,22 0 0,-22-21 15,0 21-15,0-22 0,-21 22 0,21-21 16,-21 21-16,0-1 0,0 1 16,0 0-16,-21 0 0,0 21 0,0 0 0,0 0 15,-1 0-15,1 0 16,0 0-16,-21 0 0,21 21 0,-1 0 16,-20 0-16,21 1 0,0-1 0,21 0 15,0 21-15,0-21 0,0 1 0,0-1 16,0 0-16,0 0 15,21-21-15,-21 21 0,21-21 16,0 0-16,0 0 0,1 0 0,-1 0 16,-21-21-16,21 21 0,0-21 0,0 21 15,-21-21-15,0 0 0,21 21 0,1-22 16,-22 44 0,0-1-1,0 0-15,-22 0 0,1 21 16,0-20-16,0 20 0,0 0 0,0 1 15,-22-1-15,22 0 0,-21 1 0,21 20 16,-22-21-16,22 1 0,-21-1 16,21 0-16,-1 1 0,1 20 0,0-20 15,21-1-15,0-21 0,-21 21 16,21-20-16,0-1 0,0 0 0,0 0 0,0-42 47,0 0-47,0 0 15,0-1-15,0 1 0,0-21 16,0 21-16,0-22 0,0 1 0,0 0 16</inkml:trace>
  <inkml:trace contextRef="#ctx0" brushRef="#br1" timeOffset="-128884.77">16764 14796 0,'-21'0'16,"0"0"15,21-22-15,-22 22-16,22-21 16,-21 21-16,0 0 0</inkml:trace>
  <inkml:trace contextRef="#ctx0" brushRef="#br1" timeOffset="-128720.61">15430 14626 0,'0'0'0,"-21"0"16,0 0-1,21 21-15,21-21 16,0 22-16,1-22 15,-1 0-15</inkml:trace>
  <inkml:trace contextRef="#ctx0" brushRef="#br1" timeOffset="-128333.33">18478 14711 0,'0'-21'0,"0"42"0,22-42 0,-22 0 0,21 21 16,0-22-16,0 22 0,0 0 0,0 0 15,1 0 1,-22 22-16,0-1 16,0 0-16,0 0 0,0 0 0,-22 0 15,1 1-15,0 20 0,0-21 16,0 0-16,0 0 0,-1 22 16,1-22-16,0 0 0,0 0 0,0 0 15,0 1-15,21-1 0,0 0 16,42-21-1,-21-21-15,0 21 0,22-21 16</inkml:trace>
  <inkml:trace contextRef="#ctx0" brushRef="#br1" timeOffset="-127989.52">19008 14817 0,'0'0'0,"42"-21"0,-21-1 16,21-41-16,-42 42 15,22 0-15,-22-1 16,-22 22-1,1 0-15,0 22 0,0-1 0,-21-21 16,20 21-16,-20 0 0,21 0 0,0 0 16,0 1-16,-1-1 0,22 0 0,0 0 15,0 0-15,0 0 16,22 1-16,-1-22 0,21 21 16,-21-21-16,0 0 0,1 0 0,-1 21 15,0-21-15,21 0 0,-21 0 0,-21 21 16,22-21-16,-1 21 0,-21 0 31,-21-21-31,-1 22 0,1-1 16,0-21-16,-21 0 0,21 0 0,-1 0 15,-20 0-15,21 0 0,0 0 0,0 0 16,-1 0-16,1 0 0,0 0 16,0 0-16,0-21 0,0 21 0,-1-22 15,1 1-15,21 0 0,-21 0 0</inkml:trace>
  <inkml:trace contextRef="#ctx0" brushRef="#br1" timeOffset="-127817.64">18563 14288 0,'0'0'0,"-21"0"16,0-22-16,42 44 31,0-22-31,0 21 15,0 0-15,1-21 16,-1 0-16,0 0 0,0 0 0,21 0 16</inkml:trace>
  <inkml:trace contextRef="#ctx0" brushRef="#br1" timeOffset="-124385.56">20129 14711 0,'0'0'16,"-42"21"-16,0 0 0,-1 0 0,1 1 0,0-1 16,21 0-16,-1 0 0,1-21 0,21 21 15,21-21 1,1 0-16,-1 0 0,21-21 0,0 0 15,1 0-15,-1 0 0,0-22 16,22 1-16,-22 0 0,1-1 16,20 1-16,-21-22 0,1 22 0,-22-21 15,21-1-15,-21 1 0,1 20 0,-22-20 16,0 20-16,0 22 0,0-21 16,0 21-16,0 0 0,-22 21 15,1 0-15,0 0 0,0 21 0,-21 0 16,20 0-16,1 0 0,0 22 0,0-1 15,0 0-15,0 22 0,-1-22 16,1 22-16,0-1 0,21 1 0,0-22 16,-21 21-16,21-20 0,-21-1 0,21 0 15,0 1-15,0-22 0,0 21 0,0-21 16,0 1-16,0-1 16,21-42 15,0-1-31,0 22 0,0-21 0,1 0 15,-1 0-15,0-21 0,0 20 0,21 1 16,-20 0-16,-1 0 0,0 0 16,21 0-16,-21-1 0,1 22 0,-1 0 15,0 0-15,0 22 16,-21-1-16,0 0 0,0 0 16,21 0-16,-21 0 15,21 1-15,-21-1 0,22 0 0,-22 0 16,21-21-16,0 21 0,0 0 0,0 1 15,0-22-15,22 0 0,-22 21 0,0-21 16,0 0-16,22 0 0,-22 0 0,0 0 16,21 0-16,-21-21 0,22-1 15,-22 22-15,0-21 0,0 0 0,0 0 16,1 0-16,-1 0 0,-21-1 0,21-20 16,-21 21-16,0 0 0,0-22 0,0 22 15,0-21-15,0 21 0,0 0 0,-21-1 16,0 22-1,-1 0-15,1 0 0,0 22 16,0-22-16,21 21 0,-21 0 0,0 0 16,-1 0-16,1 22 0,0-22 0,21 0 15,0 21-15,-21-21 0,21 1 16,0-1-16,0 0 0,0 0 0,0 0 16,0 0-16,21-21 0,0 0 15,0 0-15,1 0 0,-1 0 16,0 0-16,0-21 0,0 21 15,0-21-15,1 0 0,-22 0 16,21 0-16,0-1 0,-21 1 0,21 0 16,-21 0-16,21 0 0,-21 0 15,0-1-15,0 1 0,0 0 16,0 42 0,0 0-16,0 1 15,0-1-15,0 0 0,-21 0 16,21 21-16,0-20 0,0-1 0,0 0 15,0 0-15,0 0 0,0 0 0,0 1 16,21-1-16,0-21 0,1 0 16,-1 0-16,0 0 0,21 0 15,-21 0-15,1 0 0,20 0 0,-21 0 16,21-21-16,1-1 0,-22 22 0,21-21 16,1 0-16,-22 0 0,21 0 15,-21 0-15,0-22 0,1 22 0,-1 0 16,0 0-16,0-22 0,-21 22 15,21 0-15,-21 0 0,0 0 16,0 42 0,0 0-16,0 0 15,-21 0-15,21 1 0,-21 20 0,21-21 16,-21 21-16,21 1 0,0-1 16,-21 0-16,-1 1 0,22-1 0,-21 22 15,21-1-15,-21-21 0,0 22 0,0-1 16,21 1-16,-21-1 0,21-20 0,-22 20 15,22-20-15,-21-1 0,21 0 16,0-21-16,0 22 0,0-22 0,0 0 16,0-42 15,0 0-31,21 0 0,-21-1 16,22 1-16,-22-21 0,0 0 0,21-1 15,0 1-15,-21-22 0,21 1 0,0-1 16,-21 1-16,21-1 0,1 22 15,-1-21-15,0-1 0,0 1 0,0 20 16,0-20-16,1 20 0,-1 1 0,0 21 16,0-21-16,0 20 0,0 1 15,1 21-15,-1 0 0,0 0 16,0 0-16,0 21 16,-21 1-16,0-1 0,0 0 0,0 0 15,0 0-15,0 0 0,0 1 0,0-1 16,0 0-16,-21 0 0,0-21 0,0 21 15,0-21-15,-1 0 0,1 21 16,0-21-16,0 0 0,0 0 0,0 0 16,-1 0-16,1 0 0,0 0 15,42 0 17,0 0-17,1 0-15,-1 0 0,21 0 0,-21 0 16,22 0-16,-22 0 0,21 0 0,0 0 15,1 0-15,-1 0 0,22 0 0,-22 0 16,0 0-16,1 0 0,-1-21 0,0 21 16,-21-21-16,22 0 0,-22 0 15,0 0-15,-21-1 0,21 1 0,-21 0 16,21 0-16,-21 0 0,0-22 0,0 22 16,0 0-16,0 0 0,0 0 0,0 0 15,-21 21 1,0 0-16,21 21 15,-21 0-15,21 0 0,0 21 16,-21-20-16,0 20 0,21 0 0,-22 1 16,22 20-16,-21-21 0,0 22 0,21-1 15,-21-20-15,21 20 0,0 1 16,-21-1-16,21 1 0,0-1 0,0-20 16,0 20-16,0-21 0,0 1 0,0-1 15,0 0-15,0-20 0,0 20 0,0-21 16,0 0-16,0 0 0,-21-21 31,21-21-31,0 0 16,0 0-16,0 0 0,0 0 0,0-22 15,0 1-15,0 0 0,0-22 16,21 1-16,-21 20 0,21-41 0,0 20 16,0 1-16,0-1 0,1-21 0,-1 22 15,0-1-15,0 1 0,0-1 0,0 22 16,22 0-16,-22-1 0,0 1 15,0 21-15,0 0 0,1 0 0,-1 21 16,0 0-16,0 0 0,-21 21 16,21-21-16,-21 21 0,0 21 0,0-21 15,0 1-15,0 20 0,0-21 16,0 0-16,0 0 0,-21 22 0,0-22 16,0-21-16,21 21 0,-21 0 0,-1-21 15,1 0-15,0 0 0,0 0 16,0 0-16,0 0 15,-1-21-15,1 0 16,21 0-16,-21 0 16,0-1-16,42 44 47,0-22-47,0 21 0,1-21 15,-1 21-15,21-21 0,-21 0 0,22 0 16,-22 21-16,21-21 0,0 0 0,1 0 15,-1 0-15,0 0 0,1 0 16,-1 0-16,0 0 0,-20 0 16,-1 0-16,21-21 0,-21 0 0,0 0 15,1-1-15,-22 1 0,0 0 0,0 0 16,21-21-16,-21 20 0,0-20 0,0 21 16,0 0-16,0 0 0,0-1 0,-21 1 15,-1 21-15,1 0 16,0 0-16,0 21 15,21 1-15,0-1 0,0 0 16,0 0-16,0 0 0,0 22 0,0-22 16,0 0-16,0 0 0,0 0 15,0 0-15,21 1 0,0-1 16,0-21-16,1 21 0,-1-21 0,0 0 16,0 0-16,21 21 0,-20-21 0,20 0 15,-21 0-15,21 0 0,-20 0 0,20-21 16,0 21-16,-21-21 0,1 0 15,-1-1-15,0 1 0,0 0 0,0 0 16,-21 0-16,21 0 0,-21-1 0,0 1 16,0 0-16,-21 21 15,0 0 1,0 0-16,21 21 16,-21 0-16,21 1 15,-21-1-15,21 0 0,0 0 0,0 0 16,0 0-16,0 1 0,0-1 15,0 0-15,0 0 0,0 0 16,21-21 0,0 0-16,0 0 15,0 0 1,-21-21-16,0 0 0,21 21 0,1-21 16,-22 0-16,0-1 0,21 1 15,0 0-15,0 0 0,0 0 16,0 0-16,1-1 0,-1 1 0,0 21 15,0-21-15,0 21 16,0 0-16,-21 21 16,0 0-1,0 1-15,0-1 0,0 0 16,0 0-16,0 0 0,0 0 0,0 1 16,0-1-16,22 0 15,-1-21-15,0 0 16,0 0-16,0 0 15,0 0-15,1 0 0,-1 0 16,0 0-16,0-21 0,0 21 0,0-21 16,1-1-16,-1 1 0,0 0 0,0 0 15,0 0-15,-21 0 16,21 21-16,-21-22 0,0 44 31,0-1-15,-21-21-16,21 21 0,0 0 0,0 0 15,0 0-15,0 1 0,0-1 16,0 0-16,21 0 16,1-21-1,-1 0-15,0 0 0,0 0 16,0 0-16,0 0 0,1 0 16,-1-21-16,0 0 0,0 21 0,0-21 15,0-1-15,1 1 0,-22-21 16,0 21-16,21 0 0,-21-1 15,0-20-15,0 21 0,0 0 0,0 0 16,0-1-16,-21 1 16,-1 21-16,1 0 0,0 0 0,0 0 15,0 21-15,0 1 16,-1-22-16,22 21 0,0 0 0,-21 0 16,21 0-16,0 0 15,0 1-15,0-1 0,0 0 16,0 0-16,21 0 15,-21 0 1,0 1-16,0-1 0,0 0 16,0 21-16,0-21 0,0 22 0,0-1 15,0 0-15,-21 1 0,0-1 0,0 0 16,0 22-16,0-22 0,-1 22 16,1-22-16,0 0 0,0 1 0,21-1 0,-21 0 15,0 1-15,-1-1 0,22-21 16,-21 22-16,21-22 0,0 21 0,-21-21 15,21 0-15,-21 1 0,21-1 0,0 0 16,0 0-16,-21-21 16,0-21-1,21 0 1,0 0-16,0-1 16,0-20-16,0 21 0,0 0 0</inkml:trace>
  <inkml:trace contextRef="#ctx0" brushRef="#br1" timeOffset="-124181.67">24088 14457 0,'0'0'0,"-22"-21"0,-20 0 15,21 21-15,21 21 47,21 0-47,0-21 0,0 0 16</inkml:trace>
  <inkml:trace contextRef="#ctx0" brushRef="#br1" timeOffset="-123101.24">25971 14838 0,'0'-21'16,"22"21"-1,-1-21 1,0-1-16,-21 1 16,0 0-16,0 0 15,0 0-15,0 0 0,0-1 0,0 1 16,0 0-16,0 0 0,-21 0 15,0 0-15,-1 21 0,1 0 16,0 0-16,0 0 0,0 21 16,0-21-16,-22 21 0,22 0 0,0 21 15,0-20-15,0-1 0,-1 21 16,1-21-16,0 0 0,0 1 0,21-1 16,-21 0-16,21 0 0,0 0 0,0 0 15,0 1-15,21-22 16,0 0-16,0 0 0,0 0 15,1 0-15,-1 0 0,0 0 16,0-22-16,21 22 0,-20-21 0,-1 0 16,0 21-16,0-21 0,0 0 0,22 0 15,-22-1-15,-21 1 0,21 0 0,0-21 16,-21 21-16,21-1 0,-21 1 16,0 0-16,0 42 31,0 0-31,-21 1 0,21-1 0,-21 0 15,21 0-15,-21 0 0,21 22 16,0-22-16,0 0 0,0 0 0,0 21 16,0-20-16,0-1 0,0 0 0,0 0 15,21-21-15,0 21 0,-21 0 16,21-21-16,0 0 0,1 0 0,-1 0 16,0 0-16,0 0 0,0 0 15,0 0-15,22-21 0,-22 21 0,0-21 16,0 0-16,0 0 0,22 0 0,-22-1 15,0-20-15,0 21 0,0-21 0,1-1 16,20 1-16,-42 0 0,21-1 16,0 1-16,0 0 0,1-1 0,-22 1 15,0 0-15,0-1 0,0 22 0,0 0 16,0 42 0,-22 0-16,1 22 15,0-22-15,0 21 16,21 0-16,-21 1 0,0-1 0,-1 0 15,1 1-15,21-1 0,0-21 0,0 22 16,-21-22-16,21 21 0,0-21 0,0 22 16,0-22-16,0 0 0,0 0 15,0 0-15,21-21 16,-21 21-16,21-21 0,1 0 16,-1 0-16,0 0 0,-21-21 15,21 21-15,-21-21 0,21 0 16,-21 0-16,0 0 0,0-1 15</inkml:trace>
  <inkml:trace contextRef="#ctx0" brushRef="#br1" timeOffset="-122857.4">26310 14584 0,'-21'0'16,"42"0"-16,-63-21 0,21 21 0,42 0 31,0 0-31,0 0 0,0 0 15,0 0-15,22 0 0,-22 0 0,21 0 16,1 0-16,-22-21 0,21 21 16,-21 0-16,22 0 0,-22 0 0,0 0 15,-21-22-15,-42 22 32,20 0-32,-20 0 0,-21 0 0,-1 0 15,-21 0-15,1 22 0,-43-22 16,0 21-16,0-21 0</inkml:trace>
  <inkml:trace contextRef="#ctx0" brushRef="#br1" timeOffset="-119505.06">1460 16574 0,'0'0'15,"0"-22"-15,0 1 0,0 0 0,0 0 16,0-21-16,0 20 0,0 1 0,0 0 15,0 0-15,0 0 0,-21 0 16,0 21-16,0 0 0,0 0 0,0 0 16,-1 0-16,1 0 0,-21 21 15,21 0-15,-22 21 0,22 1 0,0-1 16,0 0-16,0 22 16,0-1-16,21 1 0,0-1 0,0 22 15,0-22-15,0 1 0,0-1 16,0-20-16,21-1 0,0 0 15,0 1-15,0-1 0,0-21 0,1 0 16,20-21-16,0 0 0,1 0 16,-22 0-16,21 0 0,0 0 0,1 0 15,-1-42-15,0 21 0,1 0 16,-1-22-16,0 22 0,-20-21 0,20 21 16,-21-22-16,0 1 0,0 21 15,-21-21-15,0 20 0,0 1 0,0 0 16,0 42 15,0 0-31,0 1 0,0-1 0,-21 21 16,21-21-16,0 22 0,0-22 15,0 21-15,0-21 0,0 0 0,0 22 16,0-22-16,0 0 0,21 0 16,1 0-16,-1-21 0,0 0 15,0 0-15,0 0 0,0 0 16,1-21-16,20 0 0,-21 0 15,0 0-15,22 0 0,-22-1 0,0-20 16,0 21-16,0-21 0,0-1 16,-21 22-16,0-21 0,0-1 0,0 1 15,0 0-15,-21 21 0,0-22 16,0 22-16,0 0 0,-22 0 0,22 21 16,-21 0-16,21 0 0,0 21 15,-1 0-15,1 0 0,0 22 0,0-1 16,21-21-16,0 21 0,0 1 15,0-1-15,0-21 0,0 22 0,0-22 16,21 0-16,0 0 0,0 0 16,1-21-16,-1 0 0,0 0 15,21 0-15,-21 0 0,22 0 16,-22 0-16,21-21 0,-21 0 0,1 0 0,20 0 16,-21-1-16,0 1 0,22 0 15,-22 0-15,0 0 0,-21 0 16,21-1-16,-21 1 0,21 21 0,-21 21 31,0 1-15,0-1-16,0 0 0,0 0 15,0 21-15,0-20 0,0 20 0,0-21 16,0 0-16,0 22 0,0-22 16,0 0-16,0 0 0,0 0 15,0 0-15,0-42 31,21 21-31,-21-21 0,22 0 16,-22 0-16,0 0 0,21-22 16,0 22-16,-21-21 0,21 21 0,0-22 15,0 1-15,1 21 0,-22-22 0,21 22 16,0 0-16,0 0 0,0 21 16,0 0-16,1 0 15,-22 21-15,0 0 0,21 0 16,-21 1-16,21-1 0,-21 0 0,0 21 15,0-21-15,21 1 0,-21-1 16,21 21-16,-21-21 0,21 0 16,1 1-16,-1-22 0,0 0 15,0 0-15,0 0 16,0 0-16,1 0 0,-1-22 0,-21 1 16,21 21-16,0-21 0,0-21 0,0 21 15,1-1-15,-1 1 0,0-21 16,0 21-16,-21-22 0,21 22 0,-21-21 15,21 21-15,-21 0 0,0-1 16,0 44 0,0-1-1,0 0 1,0 21-16,0-21 0,0 1 0,0 20 16,0-21-16,0 0 0,0 22 15,22-22-15,-1 0 0,0 0 0,-21 0 16,21 0-16,0 1 0,0-22 0,1 0 15,20 21-15,-21-21 0,0 0 16,22 0-16,-22 0 0,0 0 0,21-21 16,1-1-16,-22 1 0,21 0 0,-21 0 15,22 0-15,-22 0 0,21-1 16,-21-20-16,0 21 0,1 0 0,-1-22 16,-21 22-16,0 0 0,0 0 0,0 0 15,0 0-15,0 42 31,0 0-31,0 0 16,0 0-16,0 0 0,-21 1 16,21 20-16,-22 0 0,22 1 0,0-1 15,0 0-15,0 1 0,0-1 16,0 21-16,0 1 0,0-22 0,0 22 16,0-1-16,0 1 0,0-22 0,0 22 15,0-22-15,0 0 0,22 1 16,-22-22-16,0 0 0,0 0 15,0 0-15,21 0 0,-21 1 0,0-44 32,0 1-17,0 0-15,0 0 0,0 0 0,0-22 16,0 1-16,0 0 0,0-1 16,0-20-16,0-1 0,21 22 0,-21-21 15,0 20-15,0-20 0,0 20 16,0 1-16,21 0 0,0-1 0,-21 22 15,21-21-15,-21 21 0,22 0 0,-1-1 16,0 1-16,-21 0 0,21 21 16,0 0-16,0 0 0,1 0 15,-1 0-15,-21 21 16,0 0-16,21-21 0,-21 22 16,0-1-16,0 0 0,0 0 15,0 0-15,0 0 0,-21-21 16,0 0-1,-1 0-15,1 0 0,0 0 16,0 0-16,0 0 16,21 22-1,0-1 1,0 0 0,21-21-16,0 0 15,0 0-15,0 21 0,22-21 16,-22 0-16,0 0 0,21 0 15,1 0-15,-1-21 0,0 21 0,1-21 16,20 0-16,-20 21 0,-1-22 0,0 1 16,1 0-16,-22 0 0,0-21 15,21 20-15,-42-20 0,21 0 0,-21-1 16,0 1-16,0 0 0,0-1 0,0 1 16,0-21-16,0 20 0,0 22 15,-21-21-15,21 21 0,0-1 0,-21 1 16,21 0-16,-21 21 0,0 0 15,21 21 1,-21 0-16,21 1 16,0 20-16,0-21 0,-22 21 0,22-20 15,0 20-15,0 0 0,0 1 0,0-1 16,0 0-16,0 1 0,0-1 16,22-21-16,-1 21 0,-21-20 0,21-1 15,0 0-15,0 0 0,0 0 16,1-21-16,-1 0 0,0 0 0,0 0 15,0 0-15,0 0 0,1 0 0,-1 0 16,0-21-16,0 0 0,0 0 16,0 0-16,1-1 0,-22 1 0,21 0 15,0 0-15,-21-21 0,21 20 16,-21 1-16,0 0 0,0 0 0,0 0 16,0 0-16,0 42 31,0 0-31,0 0 15,0 0-15,0 0 0,0 1 16,-21 20-16,21-21 0,0 0 0,0 22 16,0-22-16,0 0 0,21 0 0,0 0 15,0 0-15,1-21 16,-1 0-16,21 0 0,-21 0 0,22 0 16,-22 0-16,21 0 0,0-21 15,1 21-15,-1-21 0,0 0 16,1 0-16,-1 0 0,0-22 0,1 22 15,-22 0-15,0-21 0,0 20 0,-21-20 16,0 21-16,0 0 0,0-22 16,0 22-16,0 0 0,-21 21 15,0 0-15,0 0 0,0 21 16,-1 0-16,1 1 0,0-1 16,0 0-16,0 0 0,21 21 0,0-20 15,0 20-15,0-21 0,0 0 0,0 22 16,0-22-16,21 0 0,0 0 15,0 0-15,0-21 0,1 21 16,-1-21-16,0 0 0,0 0 0,0 0 16,0 0-16,1 0 0,-1 0 15,0 0-15,-21-21 0,0 0 16,21 0-16,-21 0 0,0 0 16,0-1-16,0 1 0,0-21 0,0 21 15</inkml:trace>
  <inkml:trace contextRef="#ctx0" brushRef="#br1" timeOffset="-119329.24">5419 16552 0,'0'0'0,"-43"0"0,22 0 16,0 0-16,0-21 0,42 21 47,0 0-32,0 0-15,0 0 0,-21-21 16,22 21-16</inkml:trace>
  <inkml:trace contextRef="#ctx0" brushRef="#br1" timeOffset="-117701.86">6921 17103 0,'0'-21'32,"0"-1"-32,22 22 0,-22-21 0,21 0 15,0-21-15,-21 21 0,0-22 16,21 22-16,-21-21 0,21-1 0,-21 1 16,0 0-16,21-1 0,-21 1 0,0 0 15,22-1-15,-22 1 0,0 0 16,0-1-16,0 22 0,0-21 0,0 21 15,0 0-15,0-1 16,0 44 0,-22-1-16,22 0 0,-21 21 15,21-21-15,0 22 0,-21-1 0,0 0 16,21 1-16,-21 20 0,21-20 16,0-1-16,0 21 0,0-20 15,0-1-15,0 0 0,0-20 0,0 20 16,0-21-16,21 0 0,0 0 0,0 1 15,0-1-15,1-21 0,-1 0 16,0 0-16,0 0 0,0 0 0,0 0 16,1 0-16,20-21 0,-21 21 0,0-22 15,0 1-15,1 0 0,-1-21 16,0 21-16,-21-1 0,21-20 0,0 21 16,-21-21-16,0 20 0,0-20 0,0 21 15,0 0-15,0 0 0,0-1 16,0 44-1,0-1 1,0 0-16,0 0 0,0 0 16,-21 0-16,21 22 0,0-22 0,0 0 15,0 21-15,0-20 0,0-1 0,0 0 16,0 0-16,0 0 0,21 0 16,0 1-16,1-22 0,-1 0 15,0 0-15,0 0 0,0 0 0,0 0 16,1 0-16,20 0 0,-21-22 0,0 22 15,0-21-15,1 0 0,-22 0 16,21 0-16,0 0 0,-21-1 0,21 1 16,-21-21-16,0 21 0,0 0 15,0-1-15,0 1 0,0 0 16,0 0-16,0 42 31,0 0-31,0 0 0,0 22 16,0-22-16,0 0 0,-21 0 0,21 22 15,-21-22-15,21 0 0,0 0 0,0 0 16,-21 0-16,21 1 0,0-1 0,-22-21 16,22 21-1,0-42 1,0 0 0,22 21-16,-22-22 0,21 1 15,-21 0-15,0 0 0,21-21 0,0 20 16,-21 1-16,0-21 0,21 21 0,0-22 15,1 22-15,-22 0 0,21 0 16,0 0-16,0 0 0,0 21 16,0 0-16,-21 21 15,22 0-15,-1 0 0,-21 0 16,21 0-16,-21 1 0,0-1 16,0 21-16,21-21 0,-21 0 15,0 1-15,21-1 0,-21 0 0,0 0 16,21 0-16,-21 0 15,22-21-15,-1 0 16,0 0-16,0 0 0,0-21 16,0 21-16,1-21 0,-22 0 15,21 0-15,0 0 0,0-1 0,0 1 16,0 0-16,1 0 0,-1-21 0,0 20 16,-21 1-16,21-21 0,-21 21 0,21 0 15,-21-1-15,0 1 0,0 0 16,0 42 15,0 0-31,0 1 0,0-1 16,0 0-16,0 0 0,0 21 15,0-20-15,0-1 0,0 21 0,0-21 16,0 0-16,0 22 0,0-22 0,0 0 16,21 0-16,1 0 0,-1 1 15,0-22-15,0 0 0,21 21 16,-20-21-16,-1 0 0,21 0 0,-21 0 15,22 0-15,-22-21 0,0 21 16,21-22-16,-21 1 0,1 0 0,-1 0 16,21 0-16,-21 0 0,0-1 15,1 1-15,-22-21 0,0 21 0,21 0 16,-21-22-16,0 22 0,0-21 16,0 21-16,0-1 0,-21 22 15,-1 0-15,1 22 16,0-22-16,0 21 0,21 0 0,-21 21 15,21-21-15,-21 1 0,21 20 16,0-21-16,0 0 0,0 0 0,0 1 16,0-1-16,21 0 0,0 0 0,21 0 15,-21-21-15,1 0 0,-1 21 16,21-21-16,-21 0 0,0 0 0,22 0 16,-22 0-16,0 0 0,0-21 15,0 0-15,1 21 0,-1-21 0,-21 0 16,0 0-16,21-1 0,-21 1 15,0 0-15,0 0 0,0 0 0,0 0 16,0-22-16,0 22 0</inkml:trace>
  <inkml:trace contextRef="#ctx0" brushRef="#br1" timeOffset="-117465.59">8234 16425 0,'0'0'0,"-21"0"0,-1 0 16,1 0-16,21-21 16,21 21 15,1 0-31,-44 0 47,1 0-47,0 0 15,0 0-15</inkml:trace>
  <inkml:trace contextRef="#ctx0" brushRef="#br1" timeOffset="-117204.74">6667 16743 0,'0'0'0,"-42"21"0,21-21 0,42 0 31,0 0-31,22 0 16,-1 0-16,0 0 0,1 0 0,-1 0 15,21-21-15,-20 21 0,20-21 0,-20 21 16,-1 0-16,0 0 0,1-21 16,-22 21-16,0 0 0,0 0 15,0-22-15,0 22 0,1 0 16,-1-21-16,0 0 15,0 21-15,0 0 0,0-21 16,1 21-16</inkml:trace>
  <inkml:trace contextRef="#ctx0" brushRef="#br1" timeOffset="-116472.92">10160 17039 0,'-21'0'15,"21"-21"1,0 0-1,0 0-15,0 0 0,0-1 16,21 1-16,0-21 0,0 21 0,-21-22 16,21 22-16,1-21 0,-22 0 15,0 20-15,0-20 0,21 21 0,-21 0 16,0 0-16,0-1 16,0 44-1,-21-1-15,21 21 16,0-21-16,-22 22 0,22-22 15,-21 21-15,21 0 0,0-20 0,0 20 16,0 0-16,0-21 0,0 1 0,0-1 16,21 0-16,1 0 0,-1 0 15,0-21-15,0 0 0,21 0 0,-20 0 16,20 0-16,-21 0 0,21-21 0,-20 21 16,-1-21-16,21 0 0,-21 0 15,22-1-15,-22 1 0,0-21 16,21 21-16,-21-22 0,1 1 0,-1 0 15,0-1-15,0 1 0,-21 0 0,0-1 16,21 22-16,-21-21 0,21 0 16,-21-1-16,0 22 0,0-21 0,0 21 15,0-1-15,0 44 16,0-1 0,0 21-16,0-21 0,-21 0 15,21 22-15,-21-1 0,0 0 0,0 1 16,0-1-16,21 0 0,0 1 0,-22-1 15,22 0-15,0 1 16,0-1-16,0-21 0,0 0 0,0 22 16,22-43-16,-1 21 0,-21 0 0,21-21 15,0 0-15,0 0 0,22 0 16,-22 0-16,0 0 0,0 0 0,0 0 16,0-21-16,-21 0 0,22 21 0,-22-21 15,21-1-15,-21 1 0,0 0 16,0 0-16,0 0 0,0 0 0,0-1 15</inkml:trace>
  <inkml:trace contextRef="#ctx0" brushRef="#br1" timeOffset="-116277.12">10774 16679 0,'0'0'0,"-64"0"16,43 0-16,42 0 31,0-21-31,1 21 0,20 0 15,0-21-15,-21 0 0,22 21 0,-1-21 16,-21 21-16,22 0 0,-22-21 0,0 21 16,-21-22-16,21 22 0,-21-21 15,0 0-15,0 0 16,-21 21-16,21-21 0</inkml:trace>
  <inkml:trace contextRef="#ctx0" brushRef="#br1" timeOffset="-116094">10456 16404 0,'0'0'0,"-21"0"16,-42 0-1,41 0 1,44 0 15,-1 0 0</inkml:trace>
  <inkml:trace contextRef="#ctx0" brushRef="#br1" timeOffset="-115706.21">11980 16552 0,'0'0'0,"0"-21"0,0 0 15,21 0-15,-21 42 31,0 0-15,0 0-16,0 22 0,0-22 0,0 21 16,0-21-16,0 22 0,0-1 0,-21-21 15,21 22-15,-21-22 0,21 0 16,0 21-16,0-21 0,0 1 16,21-22-1,0 0-15,1 0 0,20 0 16,-21 0-16,0-22 0,22 1 15,-22 0-15,0-21 0,21 21 0,-21-1 16</inkml:trace>
  <inkml:trace contextRef="#ctx0" brushRef="#br1" timeOffset="-115336.98">12488 16595 0,'21'-21'0,"-42"42"0,64-64 0,-22 22 16,-21 0-16,21 0 0,0 0 0,-21 0 16,-21 42 15,0 0-16,0-21-15,-1 21 0,1 0 0,0 0 16,0 1-16,0-1 0,21 0 16,0 0-16,0 0 15,0 0-15,21-21 16,0 22-16,0-22 0,0 21 0,1-21 16,-1 0-16,0 0 0,0 21 15,0-21-15,0 0 0,1 21 0,-1-21 16,0 21-16,-21 0 0,0 1 15,0-1-15,0 0 16,0 0-16,-21-21 0,0 21 16,-1 0-16,1-21 0,0 0 0,0 0 15,0 22-15,0-22 0,-1 0 16,1 0-16,0 0 0,0 0 16,21-22-1,-21 1-15,21 0 16,0 0-16,0 0 0,0 0 15,-21-1-15,21 1 0</inkml:trace>
  <inkml:trace contextRef="#ctx0" brushRef="#br1" timeOffset="-115153.08">12234 16362 0,'0'0'0,"-21"0"16,0-21-16,0 0 0,0 21 15,21-22-15,-22 22 16,44 0 15,-1 0-31,0 0 0,0 0 16,0 0-16</inkml:trace>
  <inkml:trace contextRef="#ctx0" brushRef="#br1" timeOffset="-113141.33">14160 16341 0,'0'0'0,"22"-21"0,-1-1 16,21 1-16,-21 0 0,0 0 0,1 0 16,-22 0-16,0-1 0,21 22 0,-42 22 31,-1-22-31,-20 21 0,21 21 15,0-21-15,-22 22 0,22-1 0,0 0 16,0 1-16,0-1 0,0 0 0,-1 1 16,1-1-16,0 21 0,21-20 15,0-1-15,0 0 0,0 1 0,0-1 16,21-21-16,0 22 0,1-22 0,20-21 16,0 21-16,1-21 15,-1 0-15,0 0 0,22 0 0,-22 0 16,0-21-16,22 0 0,-22-1 0,1 1 15,-1 0-15,0 0 0,1-21 0,-22 20 16,21-20-16,-21 0 0,-21 21 16,0-22-16,0 22 0,0-21 0,0 21 15,0-1-15,0-20 0,-21 21 0,0 0 16,0 21-16,0 0 16,-1 0-16,1 0 0,0 0 0,0 21 15,0-21-15,0 21 0,-1 0 0,1 22 16,0-22-16,0 0 0,21 21 0,-21 1 15,21-1-15,-21-21 16,21 21-16,0-20 0,0 20 0,0-21 16,0 0-16,21 0 0,0-21 15,0 22-15,0-22 0,0 0 16,1 0-16,-1 0 0,21-22 0,-21 1 16,0 0-16,-21 0 0,22 0 0,-1 0 15,0-1-15,-21 1 0,0-21 0,21 21 16,-21 0-16,0-22 0,0 22 15,0 0-15,0 0 0,0 0 0,0-1 16,0 44 15,0 20-31,0-21 0,0 0 16,0 22-16,0-22 0,0 21 0,0 0 16,0-20-16,0 20 0,0 0 0,0-21 15,0 1-15,0 20 0,0-21 16,21-21-16,0 21 0,1-21 0,-1 0 15,0 0-15,0 0 0,0 0 16,0-21-16,1 0 0,-1 0 16,0 0-16,0-22 0,0 22 0,0-21 15,1-1-15,-1 1 0,0 0 0,0-1 16,0 1-16,0 0 0,1-1 0,-22 1 16,0-21-16,21 20 15,-21 1-15,0 0 0,0 20 0,0-20 16,0 21-16,0 0 0,0 42 31,-21 0-31,21 0 0,-22 0 0,22 22 16,0-22-16,-21 21 0,21 1 0,0-1 15,0 0-15,0 1 0,0-1 0,0 0 16,0 1-16,21-1 0,1 0 16,-22 1-16,42-1 0,-21-21 0,0 21 15,0-20-15,1-1 0,-1-21 16,0 21-16,0-21 0,0 0 0,0 0 0,1 0 15,-1-21 1,0 0-16,0-1 0,-21 1 0,21 0 16,0-21-16,-21-1 0,0 1 0,0 0 15,22-1-15,-22 1 0,0-43 16,0 43-16,0 0 0,0-22 16,0 43-16,0-21 0,0-1 0,0 22 15,0 0-15,0 42 31,-22 0-31,22 1 0,0-1 0,0 21 16,0-21-16,0 22 0,-21-22 0,21 21 16,0 0-16,0-20 0,0 20 0,0 0 15,0 1-15,0-1 16,0 0-16,21-21 0,1 22 0,-1-22 16,-21 0-16,42 0 0,-21 0 0,0 1 15,1-1-15,-1-21 0,0 0 0,21 0 16,-21 0-16,1 0 0,-1 0 15,21-21-15,-21-1 0,0 1 0,22 0 16,-22 0-16,0 0 0,0 0 0,0-1 16,1-20-16,-22 21 0,0-21 15,0 20-15,0 1 0,0 0 16,0 0-16,0 0 0,0 0 0,-22 21 16,1 0-1,0 0-15,0 21 16,21 0-16,0 0 0,-21 0 15,21 22-15,-21-22 0,21 0 0,0 21 16,0-21-16,0 1 0,0-1 0,0 0 16,0 0-16,21 0 0,0 0 15,0 1-15,0-22 0,0 0 0,22 21 16,-22-21-16,21 0 0,1 0 0,-1 0 16,0 0-16,1 0 0,20 0 0,-21-21 15,22 21-15,-22-22 0,1 1 16,-1 21-16,-21-21 0,21 0 15,-20 0-15,-22 0 0,0-22 0,21 22 0,-21 0 16,0-21-16,0 20 0,0 1 16,0 0-16,0 0 0,-21 21 15,21-21-15,-22 0 0,1 21 0,0 0 16,0 0-16,0 0 0,0 0 16,-22 0-16,22 21 0,0 0 0,0 0 15,0 0-15,-1 0 0,22 1 16,0-1-16,0 0 0,0 0 0,0 0 15,0 0-15,0 1 0,0-1 0,22 0 16,-1 0-16,0 0 0,0-21 16,0 0-16,0 0 0,22 0 0,-22 0 15,0 0-15,0 0 16,0 0-16,1-21 0,-22 0 0,21 21 16,-21-42-16,21 20 0,-21 1 0,0-21 15,0 21-15,21-22 0,-21 1 16,21 0-16,-21-1 0,0 1 0,0 0 15,0-1-15,21 1 0,-21 0 0,0-1 16,0 1-16,0 21 0,0 0 0,0 0 16,-21 21-1,0 21-15,21 0 16,0 0-16,-21 21 0,21 1 0,-21-22 16,21 21-16,0 1 0,0-1 15,0 0-15,0 1 0,0-1 16,0 0-16,0 1 0,21-1 0,0 0 15,0-21-15,-21 22 0,21-22 0,1 0 16,-1 0-16,-21 0 0,21-21 16,0 22-16,0-22 15,0 0-15,-21-22 0,22 1 16,-1 0-16,0 0 0,0 0 0,0 0 16,0-1-16</inkml:trace>
  <inkml:trace contextRef="#ctx0" brushRef="#br1" timeOffset="-112197.84">18182 16701 0,'0'21'16,"0"0"-16,21-21 16,0 0-1,1 0-15,-1 0 0,0-21 0,0 0 16,0-1-16,0 1 16,1 0-16,-22 0 0,21 0 15,-21 0-15,0-22 0,0 22 0,0 0 16,0 0-16,-21 0 0,-1-1 0,1 1 15,0 0-15,0 21 0,0 0 16,0 0-16,-1 0 0,1 0 0,-21 0 16,21 21-16,0 0 0,-1 1 0,-20-1 15,21 0-15,0 0 0,0 21 0,-1 1 16,1-22-16,0 21 0,21 1 16,0-22-16,0 21 0,0-21 0,0 22 15,0-22-15,21 0 0,0 0 0,1 0 16,20 0-16,-21-21 0,21 0 15,-20 0-15,20 0 0,-21 0 16,0 0-16,22 0 0,-22-21 0,21 21 16,-21-21-16,0 0 0,1 0 0,-1 0 15,0-22-15,0 22 0,-21-21 0,21 21 16,-21-22-16,0 22 0,0-21 16,0 21-16,0-1 0,0 1 0,0 0 15,0 0-15,0 42 31,0 0-15,0 0-16,0 1 0,0-1 0,0 0 16,0 0-16,0 21 0,0-20 0,0 20 15,0-21-15,0 0 0,0 0 0,0 22 16,21-22-16,1 0 0,-1-21 16,-21 21-16,21 0 0,0-21 0,0 0 15,0 0-15,1 0 0,-1 0 0,0 0 16,0 0-16,21 0 0,-20-21 15,-1 0-15,0 0 0,0 0 0,0 0 16,0-1-16,1 1 0,-1 0 0,0-21 16,0 21-16,-21-1 0,0-20 15,0 21-15,0 0 0,0 0 16,0-1-16,0 1 16,-21 21-1,21 21-15,0 1 0,-21-1 0,21 0 16,0 0-16,0 0 15,0 0-15,0 22 0,0-22 0,0 0 16,21 0-16,-21 0 0,0 1 0,0-1 16,0 0-16,21 0 0,-21 0 0,0 0 15,-21-21 1,0 0 0,0 0-16,-1 0 15,1 0-15,0 0 0,0-21 16,21 0-1,0 0-15,0 0 0,0 0 16,0-1-16,0 1 0</inkml:trace>
  <inkml:trace contextRef="#ctx0" brushRef="#br1" timeOffset="-111705.14">20320 16933 0,'21'0'31,"0"0"-31,0-21 0,1 0 0,20 0 16,0 0-16,1 0 0,-1-1 16,21 1-16,-20-21 0,-1 21 0,0-22 15,1 22-15,-1-21 0,-21 0 16,0 20-16,1-20 0,-22 21 0,0-21 16,0 20-16,0 1 0,-22 0 15,1 0-15,0 21 0,0 0 0,-21 0 16,20 0-16,-20 0 0,21 0 0,0 21 15,0 0-15,-1 0 0,1 22 0,0-22 16,21 21-16,-21-21 0,21 22 16,0-1-16,0-21 0,0 22 0,0-1 15,0-21-15,0 0 0,0 22 0,21-22 16,0 0-16,0 0 0,1-21 16,-1 21-16,0-21 0,0 0 0,0 0 15,22 0-15,-22 0 0,21 0 16,-21 0-16,22 0 0,-22-21 0,21 0 15,-21 0-15,22 0 0,-1-1 16,-21 1-16</inkml:trace>
  <inkml:trace contextRef="#ctx0" brushRef="#br1" timeOffset="-111298.1">21378 16574 0,'-84'84'0,"168"-168"0,-63 62 0,1 1 16,-22 0-16,21-21 0,-21 21 16,0-1-16,0 1 0,-21 21 31,-1 0-31,1 0 0,0 21 0,0 1 15,0-1-15,0 0 0,-1 0 0,1 21 16,0-20-16,0-1 0,21 0 16,0 21-16,-21-21 0,21 1 15,-21-1-15,21 0 0,0 0 0,0 0 16,0 0-16,21-21 16,0 0-16,0 0 0,0 0 15,0-21-15,1 21 0,-22-21 0,21 0 16,0 0-16,0 0 0,0-1 0,0 1 15,1-21-15,-22 21 0,0 0 16,0-1-16,0 1 0,21 0 0,-21 0 16,0 42 15,0 0-31,0 0 16,0 1-16,0 20 0,0-21 0,0 0 15,0 0-15,0 22 0,21-22 0,-21 0 16,0 0-16,0 0 0,21 1 15,-21-1-15,21-21 0,0 0 16,1 0 0,-1-21-16,-21-1 15</inkml:trace>
  <inkml:trace contextRef="#ctx0" brushRef="#br1" timeOffset="-110933.31">21653 16552 0,'0'-21'16,"0"42"-16,0-63 0,0 21 0,0 0 15,0 0-15,22-1 0,-1 1 16,0 21-16,0 0 16,0 0-16,0 0 0,22 0 15,-43 21-15,21 1 0,0-1 16,0 0-16,0 0 0,1 0 0,-22 0 16,21 1-16,-21 20 0,0-21 0,0 21 15,0-20-15,0-1 0,0 0 16,0 0-16,0 0 0,0 0 0,-21-21 15,21 22-15,-22-22 16,22-22 0,0 1-16,0 0 15,0 0-15,0-21 0,0 20 16,0 1-16,0 0 0,22-21 0,-22 21 16,0-1-16,21-20 0,-21 21 15,21-21-15,0 20 0,-21-20 0,0 21 16,0 0-16,21 0 0,-21-1 15,21 22-15,1 0 32,-1 0-32</inkml:trace>
  <inkml:trace contextRef="#ctx0" brushRef="#br1" timeOffset="-110129.45">22458 16193 0,'0'0'15,"0"-22"-15,0 1 0,0 0 16,0 0-16,0 0 0,-21 21 31,21 21-31,-22 0 16,22 0-16,0 0 0,-21 22 0,0-22 16,21 21-16,-21 1 0,21-22 15,0 21-15,-21 0 0,21 1 16,-21-1-16,21-21 0,0 22 0,0-1 15,0-21-15,0 21 0,0-20 0,0 20 16,0-21-16,0 0 16,0 0-16,21-21 0,0 0 15,0 0-15,0 0 16,-21-21-16,21 0 0,1 0 16,-1 0-16,-21 0 0,21-1 0,0 1 15,-21 0-15,21 0 0,-21 0 0,21 21 16,-21-21-16,0-1 0,0 44 47,0-1-47,0 0 15,0 0-15,0 0 0,0 0 0,0 1 16,0-1-16,0 0 0,0 0 16,22 0-16,-22 0 0,21-21 15,0 0-15,0 0 0,0 0 0,0 0 16,1 0-16,-1 0 0,0-21 15,0 21-15,0-21 0,0 0 0,1 0 16,-1 0-16,-21-1 0,21 1 0,0 0 16,0 0-16,-21 0 0,0 0 0,0-1 15,0 1-15,0 0 16,0 0-16,0 0 16,0 42-1,-21 0-15,0 0 0,21 0 16,-21 22-16,0-22 0,-1 21 15,22 1-15,-21-1 0,0 0 0,21 1 16,-21-1-16,21 21 0,-21-20 0,21-1 16,-21 22-16,21-22 0,0 0 15,0 1-15,0 20 0,0-21 0,0 1 16,0-1-16,0 22 0,0-22 16,0 0-16,0 1 0,0-22 0,-22 21 15,1-21-15,0 0 0,0 1 16,21-1-16,-42 0 0,20-21 0,1 0 15,0 0-15,-21 0 0,21 0 0,-1 0 16,-20-21-16,0 0 0,21-1 16,-22 1-16,22-21 0,-21 21 0,21 0 15,-22-22-15,22 22 0,0-21 0,0 21 16,0-22-16,21 22 0,-22-21 16,22-1-16,0 22 0,0-21 0,22 0 15</inkml:trace>
  <inkml:trace contextRef="#ctx0" brushRef="#br1" timeOffset="-107157.35">23241 16362 0,'0'0'0,"21"-21"0,0 0 15,0-1-15,1 1 0,-22 0 0,0 0 16,21 21-16,-21-21 0,0 42 31,0 0-31,-21 21 16,21-20-16,-22 20 0,22-21 0,0 21 15,-21 1-15,0-1 0,21-21 16,-21 22-16,21 20 0,-21-21 0,0 1 16,21-22-16,0 21 0,-22 1 15,22-22-15,0 0 0,-21 0 0,21 0 16,0-42 15,0 0-31,0 0 0,0 0 16,21-1-16,1 1 0,-22-21 0,21 21 15,0 0-15,-21-22 0,21 22 0,0-21 16,0 21-16,1-1 0,20 1 0,-21 21 16,0-21-16,22 21 0,-22 0 15,0 0-15,21 0 0,-21 0 0,1 21 16,-1-21-16,0 21 0,0 1 0,0-1 15,-21 0-15,21 21 0,-21-21 16,0 1-16,0-1 0,0 21 0,-21-21 16,0 0-16,0 1 0,0-1 15,-22-21-15,22 21 0,0 0 0,-21-21 16,21 0-16,-1 0 0,-20 0 16,21 0-16,0 0 0,0 0 0,-1 0 15,1-21-15,21 0 0,-21 0 16,21-1-16,0 1 15,0 0-15,21 42 47,0 0-47,1 1 16,-1-22-16,0 21 0,0 0 16,0-21-16,0 21 0,22-21 15,-22 0-15,21 21 0,1-21 0,-1 0 16,-21 0-16,21 0 0,1 0 0,-1 0 15,0-21-15,-20 21 0,20-21 16,-21 0-16,0 0 0,0-1 0,22 1 16,-43 0-16,21 0 0,0-21 0,-21 20 15,0-20-15,0 21 0,21 0 0,-21 0 16,0-1-16,0 1 0,0 0 16,0 42 15,-21 0-31,21 1 15,0-1-15,-21 0 0,21 21 0,0-21 16,-21 1-16,21-1 0,0 0 0,0 0 16,0 0-16,0 0 0,21 1 0,0-22 15,0 21-15,0-21 0,1 0 16,-1 0-16,0 0 0,0 0 0,0 0 16,0 0-16,1 0 0,-1-21 0,0 21 15,0-22-15,0 1 0,0 0 16,1 0-16,-1 0 0,-21 0 0,0-1 15,21 1-15,-21 0 0,0 0 16,0 0-16,0 42 31,-21 0-15,21 0-16,0 0 0,-21 22 0,21-22 16,-22 0-16,22 0 0,-21 0 15,21 1-15,0-1 0,0 0 0,0 0 16,0 0-16,0-42 47,21 0-47,1 0 0,-22 0 0,21-1 15,-21 1-15,21 0 0,-21 0 16,21 0-16,0 0 0,-21-1 16,0 1-16,21 0 0,-21 0 0,22 21 15,-22 21 16,0 0-31,0 0 0,0 1 16,0-1-16,0 21 0,0-21 0,0 0 16,0 1-16,0-1 0,0 0 0,21 0 15,0 0-15,0-21 0,0 21 16,0-21-16,1 22 0,20-22 16,-21 0-16,0 0 0,22 0 15,-22 0-15,21 0 0,-21-22 16,22 22-16,-22-21 0,0 0 0,0 0 15,0 0-15,-21 0 0,0-1 0,21-20 16,-21 21-16,0 0 0,0-22 16,0 22-16,0 0 0,0-21 0,0 21 15,0-1-15,-21 22 16,0 0-16,0 0 0,0 0 16,0 0-16,-1 22 0,1-1 15,0 0-15,0 0 0,21 0 0,-21 0 16,21 1-16,-21-1 0,21 21 0,0-21 15,0 0-15,0 1 16,0-1-16,0 0 0,0 0 0,21-21 16,-21 21-16,21-21 0,0 0 0,0 0 15,0 0-15,1 0 16,-1 0-16,-21-21 0,21 21 16,-21-21-16,21 0 0,-21 0 0,0-22 15,21 22-15,-21-21 0,21 21 0,1-22 16,-22 1-16,21 0 0,0-1 15,0 1-15,0 0 0,0-1 0,1 1 16,-1-22-16,0 22 0,-21 0 0,0-1 16,21 22-16,-21 0 0,0 0 15,0 0-15,-21 21 16,0 0-16,0 21 0,-1-21 16,1 21-16,0 0 0,0 22 0,0-22 15,0 21-15,21-21 0,-22 22 16,22-1-16,-21 0 0,21-21 0,-21 22 15,21-1-15,0 0 0,0-20 0,0 20 16,0 0-16,0-21 0,0 22 16,0-22-16,0 21 0,21-21 0,0 1 15,1-1-15,-1-21 0,-21 21 0,21-21 16,0 0-16,0 0 0,0 0 16,1 0-16,-1 0 0,-21-21 15,21 21-15,0-21 0,0-1 0,0 1 16,-21 0-16,22 0 0,-22 0 0,21 0 15,-21-1-15,0 1 0,0 0 16,0 0-16,0 0 0,0 0 16,0 42-1,0 0 1,0 0-16,0 0 0,0 0 16,0 1-16,0-1 0,0 0 0,0 0 15,0 0-15,0 0 0,0 1 16,0-1-16,21-21 15,0 21-15,0-21 16,0 0-16,1 0 0,-1 0 16,0 0-16,-21-21 15,21 21-15,0-21 0,-21-1 0,21 1 16,1 0-16,-1 0 0,0 0 0,-21 0 16,21-1-16,0 1 0,-21 0 15,0 0-15,0 42 31,0 0-31,0 0 16,0 1-16,-21-22 0,21 21 16,0 0-16,0 0 0,0 0 15,0 0-15,0 1 0,0-1 16,21-21 15,0 0-15,1-21-16,-1-1 0,-21 1 0,21 0 15,0 0-15,0 0 16,-21 0-16,21-1 0,1 1 0,-1 0 16,-21 0-16,21 21 0,0-21 15,-21 42 17,0 0-32,0 0 15,0 0-15,0 1 0,0-1 16,0 0-16,0 0 15,0 0-15,0 0 0,21-21 16,0 22-16,1-22 0,-1 0 0,0 0 16,0 0-16,0 0 15,0 0-15,1 0 0,20 0 0,-21 0 16,0-22-16,0 1 0,1 0 0,-1 0 16,0 0-16,-21 0 0,0-1 15,21-20-15,-21 21 0,0 0 0,21-22 16,-21 22-16,0 0 0,0 0 0,0 0 15,-21 21-15,0 0 16,0 0-16,0 0 0,-1 0 16,1 0-16,0 0 0,0 21 0,0 0 15,21 0-15,-21 0 0,21 1 0,-22-1 16,22 0-16,0 0 0,0 0 16,0 0-16,0 1 0,0-1 15,0 0-15,0 0 0,22-21 0,-1 21 16,0-21-1,0 0-15,0 0 0,0 0 16,1-21-16,-1 0 0,-21 0 16,21 21-16,0-21 0,-21-1 15,21 1-15,-21 0 16,21 0-16,1 21 0,-22 21 31,0 0-15,0 0-16,-22 22 0,1-22 0,21 21 15,-21 1-15,0-1 0,21 0 0,-21 1 16,0-1-16,-1 0 0,22 1 16,-21 20-16,0-21 0,21 1 0,-21 20 15,0-20-15,0-1 0,21 0 0,-22 1 16,1-1-16,0 0 16,21 1-16,-21-22 0,0 0 0,21 0 15,0 0-15,0 0 0,-21-21 0,-1 0 16,1 0-1,0 0 1,0-21-16,0 0 0,21 0 0,-21 0 16,-1 0-16,1-1 0,21-20 15,-21 21-15,0 0 0,21 0 16,0-22-16</inkml:trace>
  <inkml:trace contextRef="#ctx0" brushRef="#br1" timeOffset="-106901.5">25569 16341 0,'0'0'16,"0"-21"-16,-21 21 0,0 0 93,0 0-93,0-22 16,-1 22-16,1 0 0</inkml:trace>
  <inkml:trace contextRef="#ctx0" brushRef="#br1" timeOffset="-106721.64">24617 16277 0,'0'0'0,"-21"0"0,-1 0 0,1 0 0,21 21 16,0 1-1,21-22 1,1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6:10:34.6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5969 3344 0,'0'0'0,"0"-21"0,0 0 15,21 0-15,-21 0 0,0 0 16,0-1-16,0 1 0,0 0 0,0 0 16,0 0-16,0 0 0,0-1 15,-21 22-15,21 22 16,0 20 0,0 0-16,0 1 0,0 20 15,0 1-15,0-1 0,0 22 0,0-1 16,0 1-16,0 0 0,0 21 15,0-1-15,0-20 0,-21 21 0,0 0 0,21 0 16,-22-1-16,1 1 16,0-21-16,0 21 0,21-22 0,-21 1 15,21-21-15,-21-1 0,21 1 0,0-22 16,0-21-16,0 21 0,0-20 16,0-44-1,0 1-15,0 0 0,0 0 16,0-21-16,0-1 0,0-20 0,0 20 15,0-20-15,0-1 0,0 1 0</inkml:trace>
  <inkml:trace contextRef="#ctx0" brushRef="#br0" timeOffset="292.83">5715 3916 0,'0'0'0,"-21"-64"0,-22-20 0,22 20 0,0 1 16,-21 20-16,21-20 0,21-1 15,0 22-15,0-21 0,0 20 0,21 1 16,21 0-16,0-1 0,22 22 0,-1 0 15,22 0-15,-21 21 0,20 0 16,1 0-16,-22 21 0,1 0 0,-22 21 16,22 1-16,-43-1 0,0 0 0,0 22 15,-21-22-15,0 1 0,-21-1 16,0 21-16,0-20 0,-22-1 0,1 0 16,0-20-16,-1 20 0,22-21 15,-21 21-15,0-20 0,-1-1 0,22-21 16,0 21-16,0-21 0,0 0 15,21-21 1,21 0-16,0-1 16,0 1-16,0 0 0,0 0 0,22 0 15,-22 0-15</inkml:trace>
  <inkml:trace contextRef="#ctx0" brushRef="#br0" timeOffset="691.6">6392 3471 0,'0'0'15,"43"-21"-15,-43 0 0,42-42 16,-42 105 15,0-21-31,0 0 0,21 0 16,-21 22-16,0-22 0,0 21 15,0-21-15,0 22 0,0-1 0,0-21 16,0 0-16,0 1 0,21-1 0,-21 0 16,21 0-16,-21 0 0,22-21 15,-1 0-15,0 0 0,0 0 0,0 0 16,0-21-16,1 0 0,-1 0 0,0 0 15,0-1-15,0 1 0,22 0 0,-22-21 16,0-1-16,0 1 0,0 0 16,0-1-16,1 1 0,-1 0 0,0 21 15,-21-22-15,21 22 0,-21 0 16,0 42 0,0 0-16,0 0 0,0 22 15,-21-1-15,0 0 0,21 1 0,-21-1 16,21 0-16,-22-20 0,22 20 0,0 0 15,0 1-15,0-22 0,0 0 16,0 0-16,22 0 0,-1 0 0,0-21 16,0 0-16,21 0 0,1 0 0,-22 0 15,21 0-15,1 0 0,-1-21 0,0 0 16,1 0-16,-1 0 0,0-22 16</inkml:trace>
  <inkml:trace contextRef="#ctx0" brushRef="#br0" timeOffset="2088.21">7705 3006 0,'0'0'16,"-22"-191"0,1 149-16,0 0 0,21-1 0,0 22 0,-21 0 15,0 21-15,0 0 0,21 21 0,-22 0 16,22 0-16,0 22 0,0-1 16,0 0-16,-21 22 0,21-22 0,0 22 15,0 20-15,-21-20 0,21-1 0,0 22 16,0-21-16,0-1 15,-21 1-15,0-1 0,21-21 0,-21 22 16,21-43-16,-22 21 0,22-20 0,0-1 16,0 0-16,0 0 0,-21-21 0,21-21 31,0 0-31,0-22 0,21 22 16,-21-21-16,22 21 0,-1-22 0,0 1 15,0 0-15,0-1 0,0 1 0,1 0 16,-1 21-16,0-1 0,21 1 15,-21 21-15,1 0 0,20 0 0,-21 0 16,0 21-16,22 1 0,-22-1 0,0 0 16,-21 21-16,0-21 0,0 22 15,0-22-15,0 21 0,0-21 16,0 22-16,-21-22 0,0 0 0,-1 21 16,-20-20-16,21-1 0,0-21 0,0 21 15,-22 0-15,22-21 0,0 0 0,0 0 16,0 0-16,-1 0 15,1 0-15,0 0 0,21-21 0,-21 0 16,21 0-16,0-1 0,-21 1 0,0 0 16,21 0-16,0 0 0,0 42 47,21 0-47,0 0 15,0 0-15,0 1 0,22-1 16,-22 0-16,0-21 0,0 21 15,21-21-15,-20 0 0,20 0 0,-21 0 16,21 0-16,1 0 0,-1 0 0,0 0 16,1-21-16,-1 21 0,0-21 0,1 0 15,-1-1-15,0 1 0,-20-21 16,20 21-16,-21-22 0,0 1 0,0 0 16,1-1-16,-1 1 0,0-21 0,-21-1 15,21 22-15,-21-22 0,0 1 16,0 20-16,0-20 0,0 21 0,0-1 15,0 1-15,0 21 0,0 0 16,0-1-16,0 44 16,0-1-16,0 0 0,0 0 15,0 21-15,0 1 0,0 20 0,0-20 16,0 20-16,0 1 0,0-1 0,0 1 16,-21-1-16,21-21 0,0 22 0,0-22 15,-21 1-15,21-1 0,0 0 16,0 1-16,0-22 0,0 0 0,0 0 15,0 0-15,21 0 0,0-21 0,0 0 16,0 0-16,1 0 0,-1-21 16,0 0-16,0 21 0,0-21 15,0 0-15,1-22 0,-22 22 0,21 0 16,0 0-16,-21 0 0,21-22 16,-21 22-16,0 0 0,0 0 15,0 42 1,0 0-16,0 0 15,0 1-15,0 20 0,0-21 16,0 0-16,0 0 0,0 1 0,21-22 16,0 21-16,-21 0 0,22-21 0,-1 21 15,0-21-15,0 0 0,0 0 16,22 0-16,-22 0 0,21 0 16,-21 0-16,22-21 0,-1 21 0,0-21 15,-21 0-15,22-1 0,-1 1 0,-21 0 16,22-21-16,-22 21 0,0-1 15,0-20-15,0 21 0,0 0 0,1 0 16,-1-1-16,-21 1 0,0 0 0,0 42 63,21-21-63,0 0 15,-21-21 16,0 0-31,0 0 16,0 0-16,0-1 0,-21 22 16,0 0-1,0 0-15,-1 0 0,1 22 16,0-1-16,-21 0 0,21 0 16,-1 21-16,1-20 0,0 20 0,0-21 15,21 21-15,0-20 0,0 20 0,0-21 16,0 0-16,0 0 0,21 1 15,-21-1-15,21 0 0,0-21 0,22 0 16,-22 21-16,0-21 0,0 0 0,22 0 16,-22 0-16,21 0 0,-21-21 15,0 0-15,22 21 0,-22-21 0,0 21 16,0-22-16,-21 1 0,0 0 16,0 0-16,0 0 0,0 0 0,0-1 15,0-20-15,-21 21 0</inkml:trace>
  <inkml:trace contextRef="#ctx0" brushRef="#br0" timeOffset="2260.13">9059 3090 0,'0'0'0,"-42"-21"0,0 21 0,20 0 16,1 0-16,0-21 0,0 21 0,42 0 31,0 0-15,0 0-16,1 0 0,-1 0 0,-21 21 15,21-21-15,0 0 0,0 21 0,0-21 16,1 0-16,-1 0 0</inkml:trace>
  <inkml:trace contextRef="#ctx0" brushRef="#br0" timeOffset="2739.86">11536 3429 0,'0'0'0,"0"-42"0,0-128 16,0 128-16,21 21 16,-21 0-16,21 0 0,-21-1 0,21 1 15,0 21-15,1 21 16,-1 1-16,0-1 0,0 21 0,0 0 15,0 1-15,1-1 0,-22 22 0,0-22 16,0 21-16,0-20 0,0-1 0,0 0 16,0 1-16,0-1 0,0-21 15,0 0-15,0 22 0,0-22 0,-22 0 16,44-21 15,-1-21-31,0 0 0,21 0 16,-21-22-16,22 22 0,-1-21 0,0-1 15,1 1-15</inkml:trace>
  <inkml:trace contextRef="#ctx0" brushRef="#br0" timeOffset="2935.75">12234 3281 0,'0'0'0,"43"-42"0,-1-43 16,-21 43-16,0 20 15,-21 1-15,0 0 0,-21 21 16,0 0-16,0 21 16,0 0-16,-22 22 0,1-1 0,21 0 15,-22 1-15,1-1 0,0 0 16,-1 1-16,1-1 0,0 0 15,21 1-15,-1-1 0,1-21 0,0 22 16,21-22-16,0 0 0,0 0 16,21 0-16,0-21 0,1 0 15,20 0-15,0 0 0,1-21 0,-1 0 16,0 21-16,1-21 0,-1 0 0</inkml:trace>
  <inkml:trace contextRef="#ctx0" brushRef="#br0" timeOffset="3304.54">12467 3387 0,'0'0'0,"21"-43"0,0-62 15,-21 83-15,0 1 0,0 42 32,0 1-32,-21-1 0,0 0 0,0 21 15,0-21-15,21 22 0,-21-1 16,-1-21-16,22 22 0,-21-1 0,21-21 16,0 21-16,0-20 0,0-1 15,0 0-15,0 0 0,21 0 0,1-21 16,20 0-16,-21 0 0,0 0 0,22 0 15,-22 0-15,21 0 0,-21 0 0,22-21 16,-22 0-16,21 0 0,-21 0 0,0-1 16,1-20-16,-1 21 0,0 0 15,-21-22-15,0 1 0,0 0 0,0-1 16,0 22-16,0-21 0,-21 0 0,0 20 16,-1 1-16,1 0 0,0 21 15,0 0-15,-21 0 0,20 0 16,1 0-16,0 0 0,-21 21 0,21 0 15,-1 1-15,22-1 0,0 0 0,-21 0 16,21 0-16,0 0 0,0 1 16,21-1-16,-21 0 0,43 0 0,-22-21 15,0 0-15,21 0 0,-20 0 0,20 0 16,0 0-16</inkml:trace>
  <inkml:trace contextRef="#ctx0" brushRef="#br0" timeOffset="3515.93">13144 3323 0,'0'0'0,"22"-21"0,-22 0 15,21 0-15,-21 0 0,0 42 32,-21 0-32,21 0 15,-22 0-15,22 22 0,0-22 0,0 21 16,-21-21-16,21 22 0,-21-22 0,0 21 16,21-21-16,0 0 0,0 1 0,-21-1 15,21 0-15,21-21 31,-21-21-31,21 21 0,0-21 16,0-1-16,1 1 0,-22 0 0</inkml:trace>
  <inkml:trace contextRef="#ctx0" brushRef="#br0" timeOffset="3652.86">13293 3217 0,'0'0'16,"0"-42"-16,0 0 0,0 21 0,-22-1 0,22-20 15,-21 21-15,0 0 16,0 21-16,21 21 15,0 0-15,0 0 16,0 0-16,21 1 0,0-1 16,0 0-16,1 0 0</inkml:trace>
  <inkml:trace contextRef="#ctx0" brushRef="#br0" timeOffset="4152.6">13885 3429 0,'21'0'15,"-21"-21"-15,0 0 16,0 0-16,0-1 16,0 1-16,0 0 0,0 0 0,0 0 15,0 0-15,-21 21 0,0 0 16,0 0-16,0 21 0,0-21 16,-22 21-16,22 0 0,0 21 15,0-20-15,0 20 0,-22 0 0,22-21 16,0 22-16,0-1 0,21-21 0,0 22 15,0-22-15,0 0 0,0 0 16,0 0-16,21-21 0,0 21 16,21-21-16,-20 0 0,-1 0 15,0-21-15,21 21 0,-21-21 0,1 0 16,20 0-16,-21 0 0,21-1 0,-20-20 16,20 21-16,-21-21 0,21-1 0,-20-20 15,20 20-15,-21-20 0,21 21 16,1-22-16,-22 1 0,0-1 0,21 1 15,-20-1-15,-1-21 0,-21 22 0,0-1 16,0 22-16,0 0 0,0-1 16,0 22-16,-21 0 0,-1 21 0,1 21 15,-21 0-15,21 22 0,-22-1 16,1 0-16,21 22 0,-21-1 0,20 1 16,1-1-16,0 1 0,21-1 15,0 22-15,0-21 0,0-1 0,0 1 16,0-1-16,0-21 0,0 1 0,0-1 15,21-21-15,0 22 0,1-22 0,-1-21 16,0 21-16,0-21 0,0 0 0,22 0 16,-22-21-16,21 0 0</inkml:trace>
  <inkml:trace contextRef="#ctx0" brushRef="#br0" timeOffset="4784.51">16129 3704 0,'63'-21'16,"-41"0"-16,20 21 0,0-21 0,-21 0 15,22-1-15,-22 22 0,21-42 0,-21 21 16,1 0-16,-1-22 0,-21 22 0,0-21 16,0 0-16,0-1 0,-21 1 15,-1 0-15,1-1 0,-21 22 0,0 0 16,-1 0-16,-20 0 0,20 21 0,-20 0 15,21 0-15,-1 21 0,1 21 0,0-21 16,-1 22-16,1-1 0,21 21 16,0-20-16,-1-1 0,22 0 0,-21 1 15,21-1-15,0 0 0,0-20 16,21 20-16,1-21 0,-1-21 0,0 21 16,21-21-16,-21 0 0,22 0 15,-1 0-15,0 0 0,-20-21 0,20 21 16,0-21-16,1 0 0,-22 0 0,0-22 15,21 22-15,-21-21 0,1 21 0,-1-22 16,-21 1-16,0 21 0,0-22 16,0 1-16,0 21 0,0-21 0,0 20 15,0 1-15,-21 21 16,-1 21-16,1 22 16,21-22-16,-21 21 0,0 1 0,21-22 15,0 21-15,-21 0 0,21 1 16,-21-1-16,21-21 0,0 22 0,0-22 15,0 0-15,0 0 0,0 0 0,21 0 16,0 1-16,0-22 0,21 0 16,-20 0-16,-1 0 0,21-22 0,0 1 15</inkml:trace>
  <inkml:trace contextRef="#ctx0" brushRef="#br0" timeOffset="5727.97">16806 2900 0,'0'0'0,"0"-64"0,0 22 0,0-43 16,-21 85 0,0 0-16,21 22 15,0-1-15,-21 21 0,21 0 16,-21 1-16,21-1 0,0 0 0,0 22 16,0-22-16,0 22 0,-22-1 0,22 1 15,0-22-15,0 22 0,0-1 0,0-21 16,0 1-16,0-1 0,0-21 15,0 0-15,0 1 0,0-1 0,0 0 16,0-42 0,0 0-1,0-22-15,0 22 0,0 0 16,0-21-16,22-1 0,-22 1 16,21 21-16,0-22 0,0 1 0,0 21 15,0 0-15,1 0 0,-1-1 0,0 22 16,0 0-16,21 0 0,-20 0 15,-1 22-15,0-1 0,0 0 0,0 0 16,0 0-16,-21 22 0,22-22 0,-22 0 16,0 0-16,0 21 0,0-20 15,-22-1-15,1 0 0,0 0 0,0 0 16,0-21-16,-22 21 0,22 1 0,0-22 16,-21 0-16,21 21 0,-1-21 0,1 0 15,0 0-15,0 0 0,0 0 16,21 21-1,42-21 1,-21 0-16,0 0 0,1 0 16,20 0-16,-21 0 0,21 0 0,-20 0 15,20 0-15,0 0 0,-21-21 16,22 0-16,-1 21 0,0-22 0,-20 1 16,20 21-16,0-21 0,-21-21 0,22 21 15,-22-1-15,0-20 0,21 0 16,-20-1-16,-1 1 0,21 0 0,-21-1 15,22 22-15,-22-21 0,0 21 0,0 0 16,0 21-16,0-22 0,1 22 16,-1 0-16,-21 22 15,0-1 1,0 0-16,0 0 16,0 0-16,21-42 46,-21 0-46,0 0 16,0 0-16,0-1 16,0 1-16,-21 21 15,21-21-15,-21 0 0,-1 21 0,1 0 16,0 0-16,0 0 0,0 0 16,0 21-16,-1-21 0,1 21 15,0 22-15,0-22 0,0 21 0,0-21 16,-1 22-16,1-1 0,0 0 0,0 1 15,21-1-15,0 0 0,0-21 0,0 22 16,0-22-16,0 21 0,0-21 16,21 1-16,0-1 0,0-21 0,22 21 15,-22-21-15,21 21 0,-21-21 0,22 0 16,-1 0-16,-21 0 0,22 0 16,-22-21-16,21 0 0,-21 21 15,0-21-15,22-1 0,-22 1 0,0 0 16,0 21-16,0-21 0</inkml:trace>
  <inkml:trace contextRef="#ctx0" brushRef="#br0" timeOffset="6304.17">19029 2985 0,'0'-22'16,"21"1"-16,-21 0 0,0 0 16,0 0 15,-21 21-16,0 0 1,-1 0-16,1 21 0,21 0 16,-21 0-16,0-21 15,0 21-15,21 1 0,-21-1 0,-1 0 16,1 21-16,21-21 0,-21 22 0,0-1 16,0 22-16,0-22 0,-1 0 15,22 1-15,0-1 0,0 0 0,-21 1 16,21-22-16,0 21 0,0-21 15,0 0-15,21 1 0,-21-1 0,22 0 16,-1-21-16,0 0 0,0 21 16,21-21-16,-20 0 0,-1 0 15,0 0-15,0 0 0,0-21 0,0 0 16,22 21-16</inkml:trace>
  <inkml:trace contextRef="#ctx0" brushRef="#br0" timeOffset="6575.83">19473 2963 0,'0'0'0,"0"-21"0,43-21 15,-22 42-15,0 0 0,0 0 16,0 0-16,0 0 0,1 0 0,-1 21 16,0 0-16,0 22 0,21-22 0,-20 21 15,-1 0-15,0 1 0,0-1 0,-21 0 16,0 22-16,0-22 0,0 1 15,0-1-15,-21 0 0,0 1 0,0-1 16,-22 0-16,1 1 0,0-22 16,-1 0-16,1 0 0,0 0 0,20 0 0,-20 1 15,0-22-15,21 21 16,-22-21-16,22 0 0,0 0 0,-21 0 16,20 0-16,1 0 0,0 0 0</inkml:trace>
  <inkml:trace contextRef="#ctx0" brushRef="#br0" timeOffset="7400.58">11261 4932 0,'0'0'0,"0"-21"0,0-43 15,0 43-15,0 0 0,0 0 16,0 0-16,-22 21 15,1 0-15,0 0 16,0 0-16,0 21 0,-22 0 0,22 0 16,0 0-16,-21 0 0,21 1 0,-22 20 15,22-21-15,0 0 16,0 0-16,21 1 0,0-1 0,0 0 16,0 0-16,0 0 0,21-21 15,0 21-15,0-21 0,0 22 0,22-22 16,-22 21-16,21-21 0,1 21 15,-22 0-15,21 0 0,0-21 0,-20 21 16,-1 1-16,0-1 0,0 0 0,-21 0 16,0 0-16,0 0 0,0 1 15,-21-1-15,0-21 0,0 21 16,-22 0-16,22 0 0,-21-21 0,-1 21 16,1-21-16,0 0 0,21 0 0,-22 0 15,22 0-15,0 0 0,0 0 16,21-21-16,0 0 15,21 0-15,0 21 16,0 0-16,0-21 0,22 21 0,-22 0 16,21 0-16,-21 21 0,1 0 0,20 0 15,-21 0-15,0 22 0,-21-1 0,0 0 16,21 1-16,-21-1 0,0 0 16,0 22-16,-21-22 0,0 1 0,0-1 15,0 0-15,0 1 0,-22-22 0,22 21 16,0-21-16,0 0 0,0 1 0,21-1 15,0 0-15,0 0 0,0 0 16,0 0-16,21-21 16,0 0-16,0 22 0</inkml:trace>
  <inkml:trace contextRef="#ctx0" brushRef="#br0" timeOffset="8056.21">11726 9525 0,'0'0'0,"-21"-21"0,21 0 15,0 0-15,0-1 0,0 1 16,0 0-16,21 21 0,0-21 15,1 0-15,-1 21 0,0-21 16,0 21-16,0 0 0,0 0 16,-21 21-1,0 0-15,-21 21 0,0-21 16,0 22-16,0-1 0,0 0 0,-1 1 16,-20-1-16,21 0 0,0 22 15,0-22-15,-1 1 0,22-22 0,0 21 16,0-21-16,0 22 0,0-22 0,0 0 15,22-21-15,-22 21 0,21-21 0,0 0 16,0 0-16,21 0 0,-20 0 16,-1 0-16,0 0 0,21 0 0,-21 0 15,1 0-15,-1 0 0,0 0 16,0 0-16,-21 21 0,0 0 16,0 1-16,0-1 0,0 0 15,-21 0-15,0 0 0,0 0 0,-22 1 16,22 20-16,0-21 0,-21 0 0,20 22 15,-20-22-15,21 0 0,-21 0 0,20 0 16,-20 0-16,21 1 0,0-22 0,0 0 16,-1 0-16,1 0 0,0 0 15,0 0-15,0-22 0,0-20 0,21 21 16,0 0-16</inkml:trace>
  <inkml:trace contextRef="#ctx0" brushRef="#br0" timeOffset="8724.87">10774 7684 0,'0'0'0,"21"0"0,42 0 16,-41 0-1,-1 0-15,0 0 0,21 0 0,-21-22 0,22 22 16,-22-21-16,21 0 0,-21 0 16,22 0-16,-22 0 0,0-1 15,0 1-15,-21 0 0,0 0 0,0 0 16,0 0-16,-21-1 0,-21-20 0,21 21 16,-22 21-16,1-21 0,-22 21 0,22 0 15,0 0-15,-22 21 0,22 0 0,0 0 16,20 22-16,1-22 0,0 21 15,21 0-15,0-20 0,0 20 0,0 0 16,0-21-16,42 22 0,-20-22 0,-1 21 16,21 1-16,0-22 0,1 21 15,-1-21-15,0 22 0,1-1 0,-22-21 16,21 21-16,-21 1 0,1-22 0,-22 21 0,0-21 16,0 22-16,0-22 15,-22 0-15,-20 0 0,0 0 0,-1 1 16,1-1-16,-21-21 0,-1 0 0,1 0 15,-1 0-15,22 0 0,-22 0 0,1 0 16,20 0-16,1-21 0,0-1 0,21 1 16,-1 0-16,1 0 0,21-21 0,0 20 15,0-20-15,0 21 0,0-21 16,0-1-16,21 22 0,-21-21 0,43 21 16,-22-1-16,0-20 0,21 21 15,1 0-15,-22 21 0,21-21 0,22-1 16,-22 22-16</inkml:trace>
  <inkml:trace contextRef="#ctx0" brushRef="#br0" timeOffset="9149.64">11769 7578 0,'0'0'0,"21"-21"0,0-1 0,0 1 0,-21 0 16,21 0-16,-21 0 0,0 0 15,-21 21-15,0 0 16,0 0-16,0 0 0,-1 21 0,1 0 15,0 0-15,0 0 0,-21 22 16,20-22-16,1 21 0,0 0 0,0 1 16,0-1-16,0 0 0,-1 22 15,22-22-15,0 1 0,0-1 0,0 0 16,0 1-16,0-22 0,0 21 0,22-21 16,-1 0-16,0-21 0,0 0 0,21 0 15,-20 0-15,20 0 0,0 0 0,-21 0 16,22-21-16,-1 0 0,0 0 0,1-21 15,-1 20-15,-21-20 0,22 21 0,-22-21 16,0 20-16,21-20 0,-42 0 16,0-1-16,0 1 0,0 0 0,0-1 15,-21 1-15,0 0 0,0-1 16,-22 1-16,22 0 0,-21 21 0,0 21 16,-1 0-16,22 0 0,-21 0 0,-1 0 15,22 21-15,-21 0 0,21 0 16,0 21-16,-1-20 0,1-1 0,21 21 15,0-21-15,0 22 0,0-22 0,0 21 16,0-21-16,21 0 0,1-21 0,20 22 16,0-1-16</inkml:trace>
  <inkml:trace contextRef="#ctx0" brushRef="#br0" timeOffset="9420.46">12848 7366 0,'0'0'0,"0"-42"0,0-1 0,0 22 16,-21 0-16,0 0 0,21 0 0,-21 21 16,-1 0-16,1 21 0,21 0 0,0 21 15,-21-20-15,0 20 0,21 0 0,-21 22 16,21-22-16,0 0 0,-21 22 16,-1-22-16,1 22 0,0-22 0,21 22 15,-21-22-15,0 21 0,0-20 0,21-1 16,0 0-16,0 1 0,-22-1 0,22-21 15,0 0-15,0 1 0,22-22 16,-1 0-16,21-22 16,-21 1-16,-21 0 15,21 0-15,1-21 0</inkml:trace>
  <inkml:trace contextRef="#ctx0" brushRef="#br0" timeOffset="9652.34">12742 7599 0,'0'0'16,"0"-64"-16,0-84 15,21 106-15,1 0 0,-1-1 0,0 22 0,0 0 16,0 0-16,22 21 0,-22 0 16,0 0-16,21 21 0,1 0 0,-22 0 15,0 22-15,0-22 0,0 21 16,-21-21-16,0 22 0,0-1 0,0 0 16,0-21-16,-42 22 0,21-1 0,-22-21 15,1 0-15,0 22 0,-1-22 0,1 0 16,0 0-16,-1 0 0,1 1 0,21-22 15,0 0-15,0 21 0,21-42 32,21-1-32,21 1 0</inkml:trace>
  <inkml:trace contextRef="#ctx0" brushRef="#br0" timeOffset="9948.35">14330 6985 0,'0'0'0,"21"-21"0,0-21 0,0 20 16,-21 1-16,0 0 0,-21 21 16,0 0-1,-21 21-15,20 0 0,-20 22 0,0-1 16,-1 0-16,22 1 0,-21 20 0,0 1 16,20 20-16,-20-20 0,0-1 0,21 22 15,-22-21-15,22-1 0,-21 22 0,-1-22 16,22 22-16,0-22 0,-21 1 15,21-1-15,21 1 0,0-1 0,0-20 0,0-1 16,0 0-16,0-20 16,0-1-16,0 0 0,21 0 0,0-21 15,0 0-15,21 0 0,-20 0 0,20-21 16,-21 21-16,21-21 0,1 0 0,-1-22 16,0 22-16,-20-21 0</inkml:trace>
  <inkml:trace contextRef="#ctx0" brushRef="#br0" timeOffset="10144.28">14393 7366 0,'0'0'0,"0"-42"0,0 21 0,-21 21 15,0 0-15,0 0 16,0 21-16,-1 0 16,22 0-16,0 0 0,-21 0 0,21 1 15,-21-1-15,21 0 16,0 0-16,0 0 0,21-21 31,0 0-31,1 0 0,-1 0 0,21-21 16</inkml:trace>
  <inkml:trace contextRef="#ctx0" brushRef="#br0" timeOffset="10332.12">14584 7260 0,'0'0'0,"0"-21"0,0-21 15,0 21-15,-21 21 16,-1 21-1,1-21-15,21 42 0,-21-21 16,0 0-16,21 1 0,-21 20 0,21-21 16,0 21-16,-21-20 0,21-1 0,-22 21 15,22-21-15,0 0 0,0 1 0,0-1 16,0 0-16,22-21 16,-1 0-16,0 0 0,0 0 0,0 0 15</inkml:trace>
  <inkml:trace contextRef="#ctx0" brushRef="#br0" timeOffset="10588">14965 7281 0,'0'0'0,"0"-42"0,0 0 0,0 21 15,21-22-15,-21 22 0,0 0 0,0 0 16,0 0-16,0 42 16,0 0-16,0 21 0,0 1 15,-21-22-15,21 42 0,-21-20 16,21 20-16,-22-21 0,1 22 0,21-1 15,-21-20-15,0 20 0,0-20 0,0 20 16,-1-21-16,1 1 0,-21-1 0,21 0 16,0 1-16,-1-1 0,1-21 15,21 22-15,0-22 0,21-42 32,1-1-32,-1 1 0,0 0 15,0-21-15,21-1 0</inkml:trace>
  <inkml:trace contextRef="#ctx0" brushRef="#br0" timeOffset="10808.88">15134 7366 0,'0'0'0,"21"-63"0,22-43 16,-43 85-1,21-1-15,-21 44 16,0 20-16,0 0 0,0 1 16,0-1-16,0 0 0,0 1 15,-21 20-15,21-21 0,0 1 0,0 20 16,-22-20-16,22-1 0,-21 0 15,21 22-15,0-43 0,-21 21 0,21 1 16,0-22-16,-21 0 0,21 0 0,-21 0 16,21 0-16,-21-21 15,-1 0-15,22-21 16,-21 0-16,0 0 0</inkml:trace>
  <inkml:trace contextRef="#ctx0" brushRef="#br0" timeOffset="11280.61">14817 7789 0,'0'0'0,"-22"0"0,1 0 0,0-21 0,42 21 31,0 0-15,1 0-16,-1 0 0,21 0 15,0 0-15,1 0 0,-1 0 0,0 0 16,22 0-16,-22 0 0,22 0 0,-22-21 16,0 21-16,1 0 0,-1-21 0,0 0 15,1 21-15,-22 0 0,0-21 0,0 21 16,-21-22-16,0 1 0,0 0 15,-21 21-15,0 0 16,0 0-16,21-21 16,-21 21-16,42 0 31,0 0-31,0-21 0,21 21 16,-20-21-16,-1 21 0,0-22 0,21 1 15,-21 21-15,1-21 0,-1 0 0,0 0 16,0 0-16,-21-1 0,0 1 0,0 0 15,-21 21 1,0 0-16,0 21 16,-1 0-16,1 1 0,-21-1 0,21 21 15,0-21-15,-1 22 0,-20-22 0,21 21 16,0 0-16,21-20 0,-21 20 0,21 0 16,-22-21-16,22 22 0,0-1 15,0-21-15,0 22 0,0-22 0,0 0 16,0 0-16,0 0 0,22 0 15,-1 1-15,0-22 0,0 0 16,21 0-16,-20 0 0,-1 0 0,0-22 16,21 22-16,-21-21 0,22 0 0</inkml:trace>
  <inkml:trace contextRef="#ctx0" brushRef="#br0" timeOffset="11536.46">16129 7260 0,'0'0'0,"0"-63"16,0-43-16,0 85 0,0 0 15,-21 42 1,0 0-16,21 0 16,0 21-16,0 1 0,-22 20 15,22-20-15,-21 20 0,21 1 0,-21-1 16,21 1-16,0-1 0,-21-21 0,0 22 16,21-22-16,-21 1 0,21 20 0,-22-21 15,1-20-15,21 20 0,0 0 0,-21-21 16,0 1-16,21-1 0,0-42 31,21 21-31,0-43 16,0 22-16,1 0 0,20-21 0,-21 20 15</inkml:trace>
  <inkml:trace contextRef="#ctx0" brushRef="#br0" timeOffset="11775.88">16362 7218 0,'0'0'16,"21"-42"-16,-21-107 0,21 128 15,-21 0-15,0 0 0,0 42 16,0 0-16,0 0 16,0 1-16,0 20 0,0 0 0,-21 1 15,0 20-15,21 1 0,0-1 16,-21 1-16,-1-1 0,22-21 0,-21 22 16,0-1-16,0-20 0,0 20 15,0-20-15,-1-1 0,1-21 0,21 21 16,-21-20-16,0-1 0,21 0 0,-21 0 15,21 0-15,21-21 16,0-21-16,0 0 0,0 0 16,22 0-16,-22-1 0</inkml:trace>
  <inkml:trace contextRef="#ctx0" brushRef="#br0" timeOffset="12124.68">16616 7620 0,'0'0'0,"21"-21"15,-21 0-15,0 42 16,-21 0-16,21 0 15,-21 0-15,-1 1 0,1-1 16,0 0-16,21 21 0,0-21 0,-21 1 16,21-1-16,0 21 0,0-21 0,0 0 15,0 1-15,0-1 0,21-21 0,0 21 16,0 0-16,22-21 0,-22 0 16,0 0-16,21 0 0,-20 0 0,20 0 15,-21 0-15,0-21 0,22 0 0,-22 0 16,0-1-16,0 1 0,0 0 0,-21 0 15,0-21-15,21 20 0,-21-20 0,0 21 16,0-21-16,0 20 0,0-20 0,-21 21 16,0 0-16,0 0 0,0 21 0,0-22 15,-1 22-15,1 0 16,0 0-16,-21 0 0,21 0 0,-1 0 16,1 0-16,0 22 0,21-1 15,0 0-15,0 0 16,21-21-16,0 0 0,22 0 15,-22 0-15,21 0 0</inkml:trace>
  <inkml:trace contextRef="#ctx0" brushRef="#br0" timeOffset="12348.58">17378 7133 0,'0'0'0,"0"-21"16,0 0-16,-21 21 15,-1 0-15,22 21 16,-21 0-16,21 0 0,-21 1 16,21 20-16,0-21 0,-21 0 0,0 0 15,21 22-15,-21-22 0,21 0 0,0 0 16,0 0-16,0 1 16,0-1-16,21-21 15,0 0 1</inkml:trace>
  <inkml:trace contextRef="#ctx0" brushRef="#br0" timeOffset="12515.49">17505 7281 0,'0'-21'0,"0"42"0,0-63 15,0 21-15,0 42 32,-21-21-32,21 21 0,-22 0 15,22 1-15,0-1 0,0 0 0,-21 0 16,21 0-16,-21 0 0,21 1 0,0-1 15,0 0-15,0 0 0</inkml:trace>
  <inkml:trace contextRef="#ctx0" brushRef="#br0" timeOffset="12856.29">17801 6964 0,'0'0'0,"0"-42"0,64-107 16,-43 128-16,0-21 16,0 21-16,21 21 0,-20 0 15,-1 0-15,0 0 0,0 0 0,0 42 16,22-21-16,-22 22 0,0-22 0,0 42 16,0-20-16,0 20 0,1 1 0,-22 20 15,21-20-15,-21 20 0,0 1 16,0-21-16,0 20 0,0-20 0,0 20 15,-21-20-15,-1-1 0,-20 1 16,0-22-16,-1 22 0,-20-22 0,-1 0 16,22 1-16,-21-22 0,-1 0 0,1 0 15,20 0-15,-20 1 0,20-22 0,22 0 16,0 0-16,0 0 0,0 0 0,21-22 16,21 1-1,0 21-15,0-21 0,22 0 0,-1 0 16,0 0-16,1-1 0</inkml:trace>
  <inkml:trace contextRef="#ctx0" brushRef="#br0" timeOffset="13069.17">18817 7599 0,'0'0'0,"-63"0"15,41 21 1,1-21-16,21 21 15,0 0 1,0 1-16,0-1 16,21 0-1,-21 0 1,0 0-16,0 0 16</inkml:trace>
  <inkml:trace contextRef="#ctx0" brushRef="#br0" timeOffset="13228.08">18732 8234 0,'0'0'16,"0"21"-16,0 85 16,0-85-16,-21 21 0,0-20 0,21-1 0,-21 0 15,0 0-15,0 0 0,-1 0 0,-20 1 16,21-22-16,-21 21 0,-1 0 0,1-21 16,0 21-16,-1-21 0,1 0 0,-22 21 15,22-21-15,-21 0 0,-1 0 0,1 0 16,-1 21-16</inkml:trace>
  <inkml:trace contextRef="#ctx0" brushRef="#br1" timeOffset="22436.96">11938 2477 0,'0'0'0,"-21"0"0,0 0 16,-1 0-16,1 0 15,0 0-15,0 0 16,0 0-16,0 0 16,-1 0-16,1 0 0,0 0 15,0 0 1,42 0 78,0 0-94,0 0 140,-21-22-124,22 1 0,-22 0 46,21 21 110,0 0-156,0 0-1,0 0-15,0 0 31,1 0 32,-1 0-63,0 0 0,0 0 0,0-21 16,0 21-16,1 0 15,-1 0-15,0 0 0,21 0 16,-21 0-16,1-21 0,20 21 0,0 0 15,1 0-15,-1 0 0,0 0 0,1 0 16,20 0-16,1 0 0,-1 0 16,1 0-16,20 0 0,22 0 0,0 0 15,0-21-15,0 21 0,-1 0 0,1-22 16,21 22-16,-21 0 0,21 0 0,0 0 16,0-21-16,0 21 0,0 0 15,21 0-15,-21-21 0,21 21 16,1 0-16,20-21 0,-21 21 0,21-21 15,1 0-15,-22 21 0,21 0 16,22-22-16,-22 22 0,0 0 0,-20 0 16,20-21-16,-21 21 0,0 0 0,0 0 15,1 0-15,-22-21 0,0 21 0,-22 0 16,1 0-16,-21 0 0,0 0 16,-1 0-16,-20 0 0,-1 0 0,-20 0 15,-1 0-15,-21-21 0,0 21 0,0 0 16,1 0-1,-22-21 1,-22 21-16,1 0 16,0 0-16,0 0 15,0 0-15,0 0 0,-1-21 0,1 21 16,-21 0-16,21 0 0,-22 0 0</inkml:trace>
  <inkml:trace contextRef="#ctx0" brushRef="#br1" timeOffset="23451.92">8107 2350 0,'0'0'0,"-64"0"0,-126-22 15,126 22-15,1 0 0,-1 0 16,1 0-16,-1 0 0,22 0 16,0 0-16,-1 0 0,22 0 15,0 22-15,0-22 0,0 0 0,21 21 16,0 0 0,21-21-16,0 0 15,0 21-15,21-21 0,1 0 0,20 21 16,1-21-16,20 0 0,1 0 15,21 0-15,-21 21 0,20-21 0,1 0 16,0 0-16,0 0 0,21 0 0,21 0 16,-21 0-16,21 0 0,0 0 15,1-21-15,20 21 0,0 0 0,1-21 16,-1 21-16,21 0 0,1-21 0,-22 21 16,22 0-16,-1 0 15,1-21-15,-1 21 0,1 0 0,-1 0 16,1 0-16,-1 0 0,-20 0 0,-1 0 15,0 0-15,1 0 0,-1 0 0,-21-21 16,0 21-16,-21 0 0,-21 0 16,21 0-16,-21 0 0,-21 0 0,-1-22 15,1 22-15,-22 0 0,1 0 0,-1 0 16,1 0-16,-22-21 0,22 21 16,-43 0-16,21 0 0,-21 0 0,1 0 15,20 0-15,-21 0 0,0 0 16,0-21-16,1 21 0,-1 0 15,0 0 1,0 0-16,0 0 16</inkml:trace>
  <inkml:trace contextRef="#ctx0" brushRef="#br1" timeOffset="25056.7">19791 2032 0,'21'0'15,"0"-21"1,0 21-16,-21-21 0,21 21 15,-21-21-15,22-1 0,-22 1 16,0 0-16,0 0 16,0 0-16,-22 0 15,1 21-15,0-22 0,0 22 0,-21 0 16,20 0-16,-20 0 0,0 0 0,-1 0 16,1 0-16,0 22 15,-1-1-15,22 0 0,-21 0 0,21 21 16,-22-20-16,22-1 0,0 21 0,0-21 15,21 22-15,0-22 0,0 21 16,0-21-16,0 0 0,0 1 0,0-1 16,21 0-16,0 0 0,0-21 0,1 0 15,20 0-15,-21 0 0,21 0 0,1 0 16,-1 0-16,0 0 0,1-21 16,-22 0-16,21 0 0,1-1 0,-1-20 15,0 21-15,-21-21 0,22-1 0,-22 1 16,0 0-16,21-1 0,-20 1 15,-1-22-15,0 1 0,0 21 16,0-22-16,0 22 0,-21-1 0,0 1 16,22 0-16,-22 21 0,0-1 15,0 44 1,0-1-16,-22 0 0,22 21 16,0 1-16,-21-1 0,21 21 15,-21-20-15,21 20 0,0-20 0,-21-1 16,21 21-16,0-20 0,0-1 0,0-21 15,0 22-15,0-1 0,0-21 16,0 0-16,0 0 0,0 1 0,0-1 16,21-21-16,0 0 15,0 0-15,1-21 16,-1 21-16,0-22 0</inkml:trace>
  <inkml:trace contextRef="#ctx0" brushRef="#br1" timeOffset="25390.53">20383 1947 0,'0'0'0,"-21"0"0,0 0 16,21 22-1,21-22 1,0 0-16,1 0 0,-1 0 0,21 0 16,-21 0-16,22-22 0,-22 22 15,21-21-15,-21 0 0,0 21 16,1-21-16,-1 21 0,-21-21 0,21 21 15,-21-21-15,0-1 0,-21 22 16,0-21-16,-22 21 0,22 0 16,-21 0-16,-1 0 0,1 21 0,0 1 15,21-22-15,-22 21 0,22 21 16,0-21-16,0 0 0,0 1 0,21-1 16,0 0-16,0 21 0,0-21 0,0 1 15,21-1-15,0 0 0,0-21 16,0 0-16,0 21 0,22-21 15,-1 0-15,-21 0 0,22 0 16,-1 0-16,0-21 0,1 21 0</inkml:trace>
  <inkml:trace contextRef="#ctx0" brushRef="#br1" timeOffset="25628.39">21103 1799 0,'0'0'0,"0"-21"0,0 0 0,-21 21 16,0 0-1,0 0-15,-1 21 0,1 0 16,0 0-16,0 1 0,21-1 16,-21 21-16,0-21 0,21 22 15,0-22-15,0 21 0,-22-21 0,22 0 16,0 22-16,0-22 0,0 0 0,0 0 16,0 0-16,0 1 0,0-1 15,22-21-15,-1 0 0,0 0 16,0 0-16,0 0 0,0 0 0,22 0 15,-22-21-15,0-1 0,21 22 0,1-21 16</inkml:trace>
  <inkml:trace contextRef="#ctx0" brushRef="#br1" timeOffset="25876.25">21653 1461 0,'0'0'0,"0"-43"0,-21-20 15,0 42 1,0 21-16,0 0 15,0 0-15,-1 21 0,1 21 0,0-21 16,0 22-16,0-1 0,0 0 0,-1 1 16,22 20-16,-21-21 0,0 22 15,21-22-15,-21 22 0,21-22 0,-21 0 16,0 22-16,21-43 0,0 21 0,0 1 16,-22-22-16,22 21 0,0-21 0,0 1 15,0-1-15,0 0 16,22-21-16,-1 0 0,0 0 15,0 0-15,21-21 0,-20 0 16</inkml:trace>
  <inkml:trace contextRef="#ctx0" brushRef="#br1" timeOffset="28198.06">21929 1969 0,'0'-22'0,"0"1"15,-22 21-15,1 0 16,0-21-16,0 0 15,0 0-15,0 21 16,-1 0 0,1 0-16,0 0 15,0 21-15,0 0 0,0 0 0,21 0 16,-22 1-16,1-1 0,0 21 16,0-21-16,0 0 0,21 1 0,0 20 15,-21-21-15,21 0 0,0 0 16,0 1-16,0-1 0,0 0 15,21-21-15,0 0 16,0 0-16,0 0 0,0 0 16,1-21-16,-1 21 0,0-21 0,0-1 15,0 22-15,-21-21 0,21 0 0,1 0 16,-1 0-16,-21-22 0,0 22 16,0 0-16,0 0 0,0 0 0,21 0 15,-21-1-15,0 1 0,-21 42 31,21 1-15,-21-22-16,21 21 0,0 0 0,0 21 16,0-21-16,0 1 0,0-1 0,0 0 15,0 0-15,0 0 0,0 0 16,0 1-16,21-22 0,21 21 16,-21-21-16,0 0 15,1 0-15,-1 0 0,0 0 0,21-21 16,-21-1-16,1 22 0,-1-21 15,0 0-15,0 0 0,0 0 16,0 0-16,1-1 0,-22 1 0,0 0 16,0 0-16,0-21 0,0 20 0,0 1 15,0 0-15,0 0 16,-22 21-16,1 21 16,21 0-16,0 0 15,0 1-15,0-1 0,0 0 16,0 0-16,0 0 0,0 0 0,21 1 15,-21-1-15,22 0 0,-22 0 0,0 0 16,21 0-16,0 1 0,0-1 0,0 0 16,0-21-1,1 0-15,-1 0 0,0 0 16,21 0-16,-21 0 0,1 0 0,20 0 16,-21 0-16,21-21 0,1 0 0,-1 21 15,0-22-15,-20 1 0,20 0 16,-21 0-16,0 0 0,0-22 0,1 22 15,-22 0-15,0-21 0,0 21 0,0-1 16,0 1-16,0 0 0,0 0 16,-22 21-16,1 0 0,0 0 0,0 0 15,0 0-15,0 0 0,-1 0 0,1 21 16,0 0-16,-21 0 0,21 22 16,-1-22-16,1 0 0,0 0 15,21 22-15,0-22 0,-21 0 0,21 0 16,0 0-16,0 0 0,0 1 15,0-1-15,21-21 0,0 0 16,0 0-16,1 0 0,-1 0 16,0 0-16,0 0 0,0 0 0,0-21 15,-21-1-15,22 22 0,-1-21 0,0 0 16,0 0-16,-21 0 0,0 0 16,21-1-16,0-20 0,-21 21 0,0 0 15,0 0-15,0-1 0,0 1 16,0 42 15,0 1-31,0 20 0,0-21 16,0 0-16,-21 0 0,21 1 0,0-1 15,0 0-15,0 0 0,0 0 16,0 0-16,21 1 0,1-1 16,-1-21-16,0 0 0,0 0 0,0 21 15,0-21-15,1 0 0,-1 0 16,0 0-16,0 0 0,0-21 0,0 0 15,1-1-15,-1 1 0,0-21 16,-21 21-16,21 0 0,-21-22 0,21 1 16,0 0-16,-21-22 0,0 22 15,22-22-15,-1 1 0,-21 20 16,0-20-16,0 21 0,0-1 0,0 1 16,0 21-16,0 0 0,0-1 15,0 44 1,-21-1-16,-1 21 0,1 0 0,21 1 15,-21-1-15,21 0 0,-21 1 16,21 20-16,0-20 0,0-1 0,0 0 16,0 1-16,0-1 0,0 0 0,0 1 15,0-22-15,21 0 0,0 21 16,-21-21-16,0 1 0,21-22 0,1 21 16,-1-21-16,0 0 0,0 0 15,0 0-15,0 0 16,1 0-16,-1-21 0,0 21 0,-21-22 15,21 1-15,0 0 0,0 0 16,-21 0-16,0 0 0,22-1 16,-22 1-16,0 0 0,0 0 15,0 42 17,0 0-32,-22 0 0,22 1 15,0-1-15,0 0 0,0 0 0,0 0 16,0 0-16,0 1 15,0-1-15,0 0 16,22-21-16,-1 0 0,0 0 16,0 0-16,0 0 0,0 0 0,1 0 15,-1 0-15,0-21 0,0 21 16,0-21-16,0-1 0,1 1 0,-1 0 16,0 0-16,0 0 0,-21 0 0,21-1 15,-21 1-15,21 0 0,-21 0 16,22 0-16,-22 0 0,0 42 31,0 0-31,-22 0 0,22 0 16,-21 0-16,21 1 15,0-1-15,-21 0 0,21 0 0,0 0 16,0 0-16,0 1 0,0-1 16,0 0-16,21-21 0,0 21 0,1-21 15,-1 0-15,0 0 16,0 0-16,0 0 0,0 0 15,1-21-15,-1 0 16,-21 0-16,0-1 16,0 1-16,0 0 0,0 0 15,0 0-15,-21 0 0,-1-1 0,1 1 16,0 0-16,0 21 0,0 0 0,0 0 16,-1 0-16,22-21 15,-21 21-15,42 0 31,22 0-15,-22 0-16,0 0 0,0 0 0,22 0 16,-22-21-16,21 21 0,0 0 0,1 0 15,-22 0-15,21 0 0,-21 0 16,1 0-16,20 0 0,-21 21 16,0 0-16,-21 0 0,0 0 15,0 1-15,0-1 0,0 0 0,0 0 16,0 0-16,0 0 0,0 1 15,0-1-15,-21 0 0,21 0 0,0 0 16,-21 0-16,21 1 16,-21-1-1,21-42 17,0-1-32,0 1 0,0 0 15,0 0-15,0 0 0,21 0 16,0-22-16,0 22 0,0-21 0,1 21 15,20-22-15,-21 1 0,0 21 0,22-22 16,-22 22-16,0 21 0,0-21 16,0 21-16,0 0 0,1 0 0,-22 21 15,0 0-15,0 1 0,0-1 0,0 0 16,0 21-16,0 1 0,0-22 16,0 21-16,0-21 0,0 0 15,0 22-15,-22-22 0,22 0 0,-21 0 16,21 0-16,0 1 0,0-1 15,0-42 32,0-1-47,0 1 0,0 0 16,0 0-16,-21 0 0,21 0 0,0-22 16,0 22-16</inkml:trace>
  <inkml:trace contextRef="#ctx0" brushRef="#br1" timeOffset="28403.94">24215 1545 0,'0'0'0,"-22"-21"0,1 21 15,0 0-15,0 0 0,0 0 0,0 0 16,42 0 46,-42 0-30</inkml:trace>
  <inkml:trace contextRef="#ctx0" brushRef="#br1" timeOffset="28639.81">23029 1757 0,'-42'0'0,"84"0"0,-105 21 15,42-21-15,42 21 16,0-21-16,21 0 0,1 0 16,-1 0-16,0 0 15,22 0-15,-22 0 0,22 0 0,-22-21 16,21 21-16,-20 0 0,-1 0 0,-21 0 16,22-21-16,-22 21 0,-42 0 46,-1 0-46,-20 0 0,0 0 0,-1 0 16,1 21-16,-21 0 0</inkml:trace>
  <inkml:trace contextRef="#ctx0" brushRef="#br1" timeOffset="30084.99">9377 5546 0,'21'0'16,"-42"0"-16,63 0 0,-42-21 0,21 21 15,-21-22-15,21 22 0,1-21 16,-1 21-16,-21-21 0,21 21 0,0-21 16,0 0-16,0 0 15,-21-1-15,0 1 16,-21 21-16,0 0 15,0 0-15,0 0 0,-22 0 0,22 0 16,-21 0-16,0 0 0,-1 21 16,1-21-16,0 22 0,-1-1 15,1-21-15,-22 21 0,1 21 0,21-21 16,-22 1-16,1-1 0,20 21 0,-20-21 16,20 0-16,1 22 0,0-22 0,21 0 15,-22 0-15,22 22 0,21-22 0,0 0 16,0 0-16,0 0 15,0 0-15,21 1 0,22-22 16,-22 21-16,0-21 0,21 21 16,1 0-16,-22-21 0,21 21 0,0 0 15,22-21-15,-22 22 0,1-1 16,-1 0-16,0 0 0,22 0 0,-22 0 16,0 1-16,1 20 0,-22-21 0,21 21 15,1 1-15,-22-1 0,21 0 0,-21 1 16,0-1-16,-21 0 0,0 1 0,0-1 15,0 22-15,0-22 0,0 0 0,0 1 16,-21-1-16,0 0 0,0-21 16,0 22-16,0-1 0,-1-21 0,-20 0 15,0 22-15,21-22 0,-22 0 0,1 0 16,0 0-16,-1-21 0,1 22 16,0-22-16,20 0 0,1 0 0,-21 0 0,21 0 15,0 0 1,21-22-16,0 1 15,0 0-15,21 0 0,0 21 16,0-21-16,0 0 0,0 21 0,1 0 16,20-22-16,-21 22 0,0 0 0,0 0 15,1 0-15,-1 0 0,0 0 0,0 0 16,0 22-16,0-1 0,-21 0 16,0 0-16,0 0 0,0 0 0,0 22 15,0-1-15,0 0 0,0 1 0,0-1 16,0 0-16,-21 22 0,0-1 0,0-20 15,0 20-15,0 1 0,-1 20 16,-20-20-16,21 21 0,-21-1 0,20 1 0,-20-22 16,21 22-16,-21 0 15,-1-1-15,22 1 0,-21 0 0,-1 21 16,22-22-16,-21 1 0,21 0 0,0-1 16,-22-20-16,22 20 0,0 1 0,0-21 15,0 20-15,-1-20 0,22 20 0,0-20 16,0 21-16,0-22 0,0 1 0,0-1 15,0-21-15,0 22 0,22-22 0,20 1 16,-21-1-16,21 0 0,1 1 16,-1-22-16,0 0 0,22 0 15,-22-21-15,22 0 0,-22 0 0,0 0 16,22 0-16,-22 0 0,1-21 0,-1 0 16,-21-22-16,21 22 0,-20-21 0,-1 21 15,21-22-15</inkml:trace>
  <inkml:trace contextRef="#ctx0" brushRef="#br1" timeOffset="33801.12">3260 8615 0,'0'0'15,"21"0"-15,0-21 16,-21 0-1,21 21-15,-21-22 16,0 1-16,0 0 0,0 0 16,0 0-16,0 0 15,0-1-15,0 1 0,0 0 0,-21 0 16,0 0-16,21 0 0,-21-22 0,-1 22 16,1 0-16,-21 0 0,21 21 15,0 0-15,-1 0 0,-20 0 0,21 0 16,-21 21-16,20 0 0,-20 0 0,0 22 15,-1-22-15,1 21 0,21 0 16,-21 22-16,20-22 0,1 1 0,0 20 16,21-21-16,0 1 0,0-1 0,0 0 15,21-20-15,0 20 0,22-21 16,-22-21-16,21 0 0,1 0 0,-1 0 16,0 0-16,1 0 0,-1-21 15,0 0-15,22-22 0,-22 1 0,0 21 16,22-21-16,-22-1 0,1-20 15,20 20-15,-21 1 0,1-21 0,-1-1 16,-21 1-16,22-22 0,-22 21 0,0-20 16,0-1-16,0 22 0,0-22 15,-21 21-15,0-20 0,0 20 0,0 1 16,0-22-16,0 43 0,0-22 0,0 22 16,0 0-16,-21 20 0,21 1 15,-21 0-15,0 42 16,0 0-16,0 22 0,21-1 0,-22 0 15,22 22-15,0-1 16,-21 1-16,21-1 0,-21 22 0,21 0 16,0-22-16,0 22 0,0 0 0,0-1 15,0-20-15,0-1 0,0 1 16,0-1-16,21-20 0,0-1 0,1 0 16,-1-21-16,0 1 0,0-1 0,21 0 15,-20 0-15,20-21 0,-21 0 0,0 0 16,22 0-16,-22-21 0,21 0 15,-21 0-15,22-1 0,-22 1 0,0-21 16,21 21-16,-21-22 0,1 1 0,-1 21 16,-21-21-16,0-1 0,0 1 0,0 0 15,0 20-15,0-20 16,0 21-16,0-21 0,0 20 0,0 1 16,-21 21-16,-1 0 0,1 0 15,0 21-15,0 1 16,21-1-16,-21 21 0,21-21 0,0 22 15,0-22-15,0 21 0,0 0 0,0 1 16,0-22-16,0 21 0,0-21 0,21 22 16,0-22-16,0 0 0,0-21 15,1 21-15,20-21 0,-21 0 0,21 0 16,1 0-16,-1 0 0,0-21 0,1 0 16,-1 0-16,0 0 0,1-1 0,-1-20 15,0 21-15,1-21 16,-1-1-16,-21 1 0,22 0 0,-22-22 15,0 22-15,0-22 0,0 22 0,-21 0 16,0-22-16,0 22 0,0-1 0,0-20 16,0 21-16,0-1 0,0 22 15,0-21-15,-21 21 0,21-1 0,-21 1 16,21 0-16,-21 21 0,21 21 16,0 0-16,0 22 0,0-22 15,0 42-15,0-20 0,0 20 16,0 1-16,0 20 0,-21-20 0,21 21 15,0-1-15,-22 1 0,22 21 16,0-22-16,-21 1 0,21 21 0,-21-21 16,0 20-16,21 1 0,-21 0 15,21-21-15,-21 21 0,-1-1 0,22 1 16,0-21-16,-21 21 0,21-22 0,-21 1 16,21 0-16,0-22 0,0 1 0,0-22 15,0 22-15,21-22 0,0-21 0,1 0 16,-1 0-16,0 1 0,0-22 0,0 0 15,0 0-15,22-22 0,-22 1 16,21 0-16,-21 0 0,22-21 0,-22-1 16,21 1-16,-21 0 0,22-22 15,-22 22-15,0-22 0,0 1 0,0-1 16,-21-20-16,0 20 0,0 1 0,0-1 16,-21-21-16,0 22 0,0-1 0,-21-20 15,20 20-15,-20 1 0,0-1 16,-1 1-16,-20 20 0,21 1 0,-1 0 15,22 21-15,-21-1 0,-1 1 0,22 0 16,0 0-16,0 21 0,21-21 16,0 0-1,21-1-15,0 1 0,22 21 16,-22-21-16,21 0 0,0 0 16,1 0-16,-1-1 0,-21 1 0,22 0 15,-1 0-15,0-21 0,1 20 0,-22-20 16,0 21-16,21-21 0,-21 20 15,-21-20-15,0 21 0,22 0 0,-22 0 16,0-1-16,0 1 0,0 0 16,-22 21-1,1 21 1,21 0-16,0 1 0,0-1 0,0 0 16,0 0-16,0 21 0,0-20 0,0-1 15,0 0-15,0 0 0,0 0 0,0 0 16,21 1-16,1-1 0,-1 0 15,0-21-15,0 0 0,0 0 16,0 0-16,1 0 0,20 0 16,-21 0-16,0 0 0,0-21 0,22 0 15,-22-1-15,0 1 0,0 0 16,0 0-16,1 0 0,-22-22 0,21 22 16,-21 0-16,0 0 0,0-21 0,0 20 15,0 1-15,0 42 31,0 1-31,-21-1 0,21 0 16,0 21-16,-22-21 0,22 1 16,0 20-16,0-21 0,0 21 0,0-20 15,0-1-15,0 0 0,0 0 0,0 0 16,0 0-16,0-42 47,22 0-47,-22 0 0,21 0 0,-21 0 15,0-1-15,21-20 0,-21 21 0,21-21 16,-21 20-16,21 1 0,-21 0 16,0 0-16,0 0 0,21 0 0,1 21 15,-1 21 1,-21 0-16,0 0 16,0 0-16,21 0 15,-21 1-15,21 20 0,-21-21 0,0 0 16,21 0-16,-21 1 0,21-1 0,1-21 15,-22 21-15,21 0 0,0-21 0,0 0 16,0 0-16,0 0 0,1 0 16,-1 0-16,0 0 0,0-21 15,0 21-15,0-21 0,-21 0 0,22-1 16,-1 1-16,-21 0 0,0 0 0,21 0 16,-21 0-16,0-22 0,0 22 0,0 0 15,0-21-15,0 20 0,0 1 16,0 0-16,0 42 31,0 0-31,0 1 16,0-1-16,0 0 0,0 0 0,0 0 15,0 0-15,0 1 0,0-1 16,21 0-16,-21 0 0,21 0 0,-21 0 16,21-21-16,1 0 0,-1 22 0,0-22 15,0 0-15,0 0 0,0 0 16,1 0-16,-1-22 0,21 1 0,-21 21 15,0-21-15,1 0 16,-1 0-16,0-22 0,0 22 0,-21-21 16,21 0-16,-21-1 0,21 1 0,-21 0 15,0-1-15,0-20 0,0 20 0,0-20 16,0 21-16,0-22 0,0 1 0,0 20 16,0-20-16,0 20 0,0 1 15,-21 21-15,21-21 0,-21 20 0,0 22 16,0 22-1,0 20-15,21-21 0,0 21 0,0 1 16,0-1-16,-22 0 0,22 22 16,0-22-16,0 22 0,0-22 0,0 0 15,0 22-15,0-22 0,0 22 0,0-22 16,0 0-16,0 1 0,0-1 0,22 0 16,-22 1-16,21-22 0,0 0 15,0 0-15,0 0 0,0 1 16,1-22-16,-1 0 0,0 0 0,0 0 15,0 0-15,0 0 0,22-22 0,-22 1 16,0 0-16,0 0 0,0 0 0,1 0 16,-1-1-16,0-20 0,0 21 0,0 0 15,-21-22-15,0 22 0,21 0 16,-21 0-16,0 0 0,22 0 0,-22 42 31,0 0-15,0 0-16,0 0 0,0 0 15,21 1-15,-21-1 0,21 0 16,-21 0-16,0 0 0,21 0 0,0 1 16,0-1-16,1-21 0,-1 21 15,0-21-15,0 0 0,0 0 0,0 0 16,1 0-16,-1 0 0,0-21 0,0 0 16,0-1-16,0 1 0,1 0 15,-22 0-15,21 0 0,-21 0 16,21-22-16,-21 22 0,21 0 0,-21-21 0,0 20 15,0 1-15,0 0 0,0 42 32,0 0-17,0 1-15,0-1 0,0 0 16,0 0-16,0 0 0,0 0 0,0 1 16,0-1-16,0 0 0,0 0 0,0 0 15,21 0-15,0 1 0,1-22 16,-1 0-16,0 21 15,0-21-15,0 0 0,0 0 0,1 0 16,-1 0-16,0-21 0,0-1 0,0 1 16,0 21-16,1-21 0,-1 0 0,-21 0 15,0-22-15,0 22 0,0 0 16,0-21-16,0 21 0,0-22 0,0 22 0,-21-21 16,-1-1-16,1 22 0,0 0 15,0 0-15,0 0 0,0 0 16,-1 21-16,1 0 0,-21 0 0,21 0 15,0 21-15,-1 0 0,1 0 0,0 0 16,21 0-16,0 22 0,-21-22 0,21 21 16,0-21-16,0 22 0,0-22 15,0 21-15,0-21 0,21 22 0,0-22 16,0 0-16,1 0 0,-1 0 0,0-21 16,21 22-16,-21-22 0,22 0 0,-22 0 15,21 0-15,1 0 0,-22 0 0,21-22 16,-21 22-16,22-21 0,-22 0 15,0 0-15,0 0 0,21 0 16,-20-43-16,-1 43 0,0-21 16,-21 20-16,21-20 0,-21 21 0,0 0 15,0 0-15,0-1 0,21 1 0,-21 42 32,0 1-17,0-1-15,0 0 0,0 0 16,-21 21-16,21-20 0,0-1 0,0 0 15,0 0-15,0 0 0,0 0 0,0 1 16,0-1-16,0 0 0,0 0 16,0-42 15,21 21-31,-21-21 16,0 0-16,0-1 0,21 1 0,1 0 15,-22-21-15,21 21 0,-21-1 0,0-20 16,21 21-16,0-21 0,-21 20 0,21 1 15,-21 0-15,0 0 0,21 0 16,1 21-16,-22 21 16,0 0-16,0 0 15,21 0-15,-21 1 0,0 20 0,21-21 16,-21 0-16,0 0 0,0 1 0,21-1 16,0 0-16,0 0 0,1 0 15,-1-21-15,0 0 16,0 21-16,0-21 0,0 0 0,1 0 15,-1 0-15,0 0 0,-21-21 0,21 21 16,0-21-16,-21 0 0,21 0 0,-21 0 16,0-1-16,0 1 0,0-21 15,0 21-15,0 0 0,0-22 0,0 22 16</inkml:trace>
  <inkml:trace contextRef="#ctx0" brushRef="#br1" timeOffset="34075.97">7556 7345 0,'-21'21'0,"42"-42"0,-63 63 0,42-21 16,21-21 15,-21-21 0,-21 21 32,0 0-63,0 21 16,0-21-16</inkml:trace>
  <inkml:trace contextRef="#ctx0" brushRef="#br1" timeOffset="34295.85">6498 7620 0,'0'0'0,"-21"0"0,0 0 0,42 0 31,0 0-15,0-21-16,0 21 0,1-21 0,20 21 15,0-21-15,-21 21 0,22-22 16,-22 22-16,21-21 0,-21 0 0,1 21 16,-1-21-16,0 21 0,-21-21 0,0 0 15</inkml:trace>
  <inkml:trace contextRef="#ctx0" brushRef="#br1" timeOffset="34648.65">5884 7451 0,'0'0'0,"-21"0"0,21 42 16,0-21-16,0 0 16,21 1-1,0-22-15,1 0 0,-1 0 16,0 0-16,0 0 0,0 0 0,-21-22 15,0 1-15,21 21 0,-21-21 0,0 0 16,0 0-16,0 0 16,0-1-16,0 1 0,-21 21 15,0-21-15,0 21 16,0 0-16,0 0 16,-1 0-16,22 21 0,-21-21 15,21 21-15,0 1 16,0-1-16,0 0 15,-21-21 17</inkml:trace>
  <inkml:trace contextRef="#ctx0" brushRef="#br1" timeOffset="34936.48">5461 7472 0,'0'0'0,"-21"42"15,21-21 1,21-21-16,0 0 16,0 22-16,0-22 0,1 0 15,-1 0-15,0 0 0,-21-22 16,0 1 0,0 0-16,0 0 15,-21 21-15,0 0 16,-1 0-16,1 0 15,0 0 1,21 21-16,0 0 16,0 0-16,0 1 0,0-1 15,21-21 1,0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6:15:23.8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1037 0,'0'0'0,"-21"0"16,-1 0-16,1-21 0,0 21 15,0 0-15,0 0 0,0-21 16,-1 21-16,1 0 15,21 21 1,0 0 0,0 0-16,21-21 0,1 0 15,-22 22-15,21-22 0,21 0 16,-21 0-16,0 0 0,22 0 0,-22 0 16,21 0-16,1 0 0,-1 0 15,0-22-15,-21 22 0,22-21 0,-1 0 16,-21 0-16,0 0 0,1 0 15,-1-1-15,-21 1 0,0 0 16,0-21-16,0 21 0,0-1 0,-21 1 16,21 0-16,-22 0 0,-20 21 15,21 0-15,0-21 0,0 21 0,-22 0 16,22 0-16,0 21 0,-21 0 16,20 0-16,1 0 0,-21 1 0,21 20 15,0 0-15,-1-21 0,1 22 0,0-1 16,21 0-16,-21 1 0,21-22 15,0 21-15,0-21 0,21 22 16,0-22-16,0 0 0,1 0 16,20 0-16,-21-21 0,21 22 0,-20-22 15,20 0-15,-21 0 0,21 0 0,-20 0 16,-1 0-16,0 0 0,0 0 16,0 0-16,-21-22 0,21 22 0,-21-21 15,-21 21 1,0 0-16,0 0 0,0 0 15,-22 0-15,22 21 0,-21 1 0,21-22 16,-22 21-16,22 0 0,-21 21 16,21-21-16,-22 1 0,22 20 0,0-21 15,21 0-15,-21 22 16,21-22-16,0 21 0,0-21 0,0 0 16,0 1-16,0-1 0,0 0 15,21-21-15,-21 21 0,21-21 0,22 0 16,-22 0-16,0 0 0,21 0 0,-21-21 15,22 0-15,-1 0 0,-21-1 16,22 1-16</inkml:trace>
  <inkml:trace contextRef="#ctx0" brushRef="#br0" timeOffset="588.16">2498 1355 0,'21'-21'0,"-42"42"0,63-64 15,-42 22-15,0 0 16,-21 21-1,0 0-15,-1 0 16,1 0-16,0 0 0,-21 21 0,21-21 16,-1 21-16,-20 1 0,21-1 0,-21 0 15,20 0-15,1 0 0,0 0 16,0 1-16,21-1 0,0 21 0,0-21 16,0 0-16,0 1 15,21-22-15,21 0 0,-20 0 0,-1 0 16,0 0-16,21 0 0,-21-22 15,22 22-15,-22-21 0,21 0 16,-21 0-16,1 0 0,-1 21 0,0-21 16,0-1-16,-21 1 0,0 0 0,0 0 15,0 0-15,0 0 0,21 21 16,-21-22-16,0 44 31,0-1-31,0 0 0,0 0 16,0 21-16,0-20 0,0 41 0,0-21 15,0 22-15,0-1 0,0 22 0,0-21 16,0 20-16,0-20 0,0 20 16,0-20-16,0 21 0,0-22 15,0 1-15,0-1 0,0 1 0,0-1 16,0-21-16,0 1 0,0-1 16,-21 0-16,21-20 0,-21-1 0,21 0 15,-21 0-15,0-21 0,-1 0 0,-20 0 16,21 0-16,-21 0 0,-1 0 15,1 0-15,0 0 0,-22-21 0,22 0 16,-1 0-16,-20-1 0,21 22 0,-1-21 16,1 0-16,21 0 0,-22 0 15,22 0-15,0-1 0,0-20 0,21 21 16,0 0-16,0 0 0,0-1 16,0-20-16,21 21 0,21 0 0,-20-22 15,-1 22-15,21-21 0,0 0 0</inkml:trace>
  <inkml:trace contextRef="#ctx0" brushRef="#br0" timeOffset="792.05">3154 1334 0,'0'-22'15,"0"1"-15,-21 0 16,21 42 31,0 0-32,0 1-15,0-1 0</inkml:trace>
  <inkml:trace contextRef="#ctx0" brushRef="#br0" timeOffset="947.98">3154 1757 0,'0'0'0,"-21"21"16,-1 0-16,-20 43 16,21-64-16,21 21 15,21-21 17,0 0-32,-21-21 15</inkml:trace>
  <inkml:trace contextRef="#ctx0" brushRef="#br0" timeOffset="1786.4">6456 1228 0,'0'-43'16,"0"22"-1,0 42 16,0 1-31,0-1 16,0 21-16,0-21 0,0 22 0,0-1 16,0 21-16,0 1 0,0-1 15,-21 1-15,21 21 0,-22-22 0,22 22 16,-21-1-16,0 1 0,21-21 0,-21 20 16,21-20-16,0 20 0,-21-20 0,21-1 15,0 1-15,-21-22 0,21 22 16,0-22-16,0-21 0,0 22 15,0-22-15,0 0 0,0 0 0,0-42 32,0 0-32,0 0 15,0-1-15,0-20 0</inkml:trace>
  <inkml:trace contextRef="#ctx0" brushRef="#br0" timeOffset="2136.19">6202 1461 0,'0'0'0,"0"-43"16,-21 22-16,-1-21 0,1-1 0,0 22 0,21-21 15,0 21-15,0-22 0,0 1 0,21 21 16,0-21-16,22 20 16,-1 1-16,0 0 0,22 21 0,-1 0 15,1 0-15,-1 0 0,1 0 16,-22 21-16,1 0 0,-1 1 0,0 20 15,-21-21-15,-21 21 0,0 1 0,0-22 16,-21 21-16,-21 1 0,21-22 16,-22 21-16,1-21 0,0 0 0,-1 22 15,1-22-15,0 0 0,-1 0 0,22-21 16,0 21-16,0-21 0,0 0 0,21 22 16,21-22 15,0 0-31,0 0 0,22-22 15,-22 22-15,21-21 0,-21 21 16,22-21-16,-22 0 0,21 0 0,0 0 16</inkml:trace>
  <inkml:trace contextRef="#ctx0" brushRef="#br0" timeOffset="2550.16">6943 1143 0,'0'0'0,"21"-21"0,0 21 16,-21 21-1,0 0-15,21 0 16,-21 1-16,0-1 16,0 21-16,0-21 0,0 22 0,0-22 15,0 21-15,0-21 0,0 22 0,0-22 16,0 21-16,0-21 0,0 0 16,0 1-16,0-1 0,0 0 0,21-21 15,0 0-15,1 0 16,-1 0-16,0-21 0,0 0 0,0-1 15,0 1-15,1-21 0,-1 21 16,0-22-16,0 22 0,-21-21 0,21 0 16,-21 20-16,21-20 0,-21 0 15,0 21-15,22-1 0,-22 1 0,0 0 16,0 0-16,0 42 16,0 0-1,-22 0-15,22 1 0,0-1 16,-21 0-16,21 0 0,0 21 0,0-20 15,0-1-15,0 0 0,0 0 16,0 0-16,0 0 0,0 1 16,21-22-1,1 0-15,-22-22 0,21 22 16,0-21-16</inkml:trace>
  <inkml:trace contextRef="#ctx0" brushRef="#br0" timeOffset="3052.88">7768 762 0,'0'0'0,"0"-42"16,-21 42-16,0 0 15,0 0-15,21 21 0,0 0 16,0 0-16,-22 22 0,22-22 16,-21 21-16,21 0 0,0 22 0,0-22 15,-21 1-15,21-1 0,-21 21 0,21-20 16,-21-1-16,21 0 0,0-20 15,0 20-15,0-21 0,0 21 16,0-20-16,0-1 0,0 0 0,0 0 16,-21-21-16,21-21 31,0 0-31,0 0 16,0-1-16,0-20 0,0 21 15,0 0-15,0 0 0,21-1 16,21 1-16,-21 0 0,0 0 0,22 0 15,-22 0-15,21 21 0,-21 0 0,22 0 16,-1 0-16,-21 0 0,22 0 16,-22 0-16,0 21 0,0 0 15,-21 0-15,0 0 0,0 0 0,0 1 16,0-1-16,0 0 0,-21 0 0,0 0 16,-22 0-16,1 1 0,21-1 15,-21 0-15,-1 0 0,1 0 0,21-21 16,-22 21-16,22-21 0,0 22 0,0-22 15,0 0-15,0 0 0,21-22 16,0 1 0,21 0-16,0 0 0,0 0 15,0 0-15,22-1 0,-22 1 16,0 0-16,21 0 0</inkml:trace>
  <inkml:trace contextRef="#ctx0" brushRef="#br0" timeOffset="3915.9">8297 720 0,'0'0'0,"0"-21"0,0-1 0,0 44 31,0-1-15,0 21-16,0-21 0,0 22 0,0-1 15,0 0-15,0 22 0,0-22 16,0 22-16,0-22 0,-21 21 0,0-20 15,21-1-15,-21 0 0,21 1 16,0-1-16,0-21 0,0 22 16,0-22-16,0 0 0,0 0 0,0 0 15,21-21-15,0 0 0,0 0 16,0 0-16,1-21 0,-1 21 16,-21-21-16,21 0 0,0 0 15,0-1-15,0 1 0,-21 0 0,22-21 16,-22 21-16,21-1 0,-21 1 0,21 0 15,-21 0-15,0 0 0,0 0 16,0 42 0,0 0-1,0 0-15,0 0 0,0 0 16,0 1-16,0-1 0,0 0 16,0 0-16,0 0 0,0 0 0,0 1 15,0-1-15,21 0 0,-21 0 0,21-21 16,0 21-16,1-21 0,-1 0 15,0 0-15,0 0 16,0-21-16,0 0 0,1 21 0,-1-21 16,0 0-16,0-1 0,0 1 0,0 0 15,1 0-15,-1 0 0,0-22 16,0 22-16,0 0 0,0 0 0,1 0 16,-1 0-16,0 21 0,0-22 0,0 22 15,0 0 1,1 22 15,-22-44 16,0 1-31,0 0-16,0 0 31,-22 21-31,1 0 0,0 0 15,0 21 1,21 0-16,-21 0 0,21 1 0,-21-1 16,-1 0-16,22 0 0,-21 0 15,0 22-15,21-22 0,-21 0 0,21 0 16,0 0-16,0 0 0,0 1 0,0-1 16,0 0-16,0 0 0,0 0 15,21-21-15,0 0 0,0 0 16,1 0-16,-1 0 0,0 0 0,0 0 15,21 0-15,-20 0 0,-1-21 16,0 0-16,0 21 0,-21-21 0,21 21 16,0-21-16,-21-1 0,0 1 15,0 0-15,22 0 0,-22 0 0,0 0 16</inkml:trace>
  <inkml:trace contextRef="#ctx0" brushRef="#br0" timeOffset="4111.79">8996 762 0,'0'0'0,"-21"0"0,-1 0 15,1 0-15,0 0 0,21 21 47,21-21-31,0 21-1,1-21-15</inkml:trace>
  <inkml:trace contextRef="#ctx0" brushRef="#br0" timeOffset="4604.6">10520 1185 0,'0'0'0,"0"-21"0,0 0 15,21 0 1,-21 0-16,21 0 0,-21-1 16,21 22-16,0 0 15,-21 22 1,22-1-16,-22 0 0,0 0 0,0 21 15,0-20-15,21 20 0,-21-21 0,0 21 16,0 1-16,0-22 0,0 21 16,0-21-16,0 22 0,0-22 0,0 0 15,0 0-15,0 0 0,0 1 0,0-1 16,21-21 15,-21-21-31,21 21 0,-21-22 16,0 1-16,21 0 0,0 0 0,1-21 15</inkml:trace>
  <inkml:trace contextRef="#ctx0" brushRef="#br0" timeOffset="4836.47">11028 1016 0,'0'0'16,"0"-21"-16,21 21 0,-21 21 31,-21 0-31,0 0 0,-1 22 16,1-22-16,0 21 0,0 1 15,0-1-15,0-21 0,-22 21 16,22 1-16,0-1 0,-21-21 0,20 22 16,1-1-16,0-21 0,0 0 0,21 22 15,0-22-15,-21 0 0,21 0 16,21-21 0,0 0-1,0-21-15,22 0 0,-22 0 0</inkml:trace>
  <inkml:trace contextRef="#ctx0" brushRef="#br0" timeOffset="5244.28">11239 1249 0,'0'0'0,"43"-42"16,-43 20-16,21 22 0,-42 0 31,0 0-31,-1 0 0,22 22 16,-21-1-16,0 0 0,0 0 0,0 0 15,0 22-15,-1-22 0,1 0 0,0 21 16,0-21-16,0 1 0,21 20 0,0-21 16,0 0-16,0 0 0,0 1 15,0-1-15,0 0 0,21 0 16,0-21-16,0 0 0,0 0 0,22 0 16,-22 0-16,21-21 0,-21 21 15,22-21-15,-22 0 0,0-1 16,21 1-16,-20 0 0,-1 0 0,0 0 15,-21 0-15,0-22 0,0 22 0,0 0 16,0-21-16,0 20 0,0-20 16,0 21-16,-21 0 0,21 0 0,-21 21 15,-1 0-15,1 0 0,0 0 0,0 0 16,-21 0-16,20 0 0,1 21 0,0 0 16,0-21-16,0 21 0,21 0 15,0 0-15,0 1 0,0-1 0,0 0 16,0 0-16,21-21 0,0 0 15,0 21-15,22-21 0,-22 0 0</inkml:trace>
  <inkml:trace contextRef="#ctx0" brushRef="#br0" timeOffset="5500.15">11726 1270 0,'0'0'15,"0"-21"1,-21 21-1,0 21-15,21 0 16,-21 0-16,21 1 16,0-1-16,-21 0 0,21 21 0,-22-21 15,1 1-15,21-1 0,0 0 0,0 0 16,-21 0-16,21 0 0,0 1 16,-21-1-16,21 0 15,0-42 16,0 0-31,0-1 0,21 1 16,-21 0-16</inkml:trace>
  <inkml:trace contextRef="#ctx0" brushRef="#br0" timeOffset="5663.93">11684 1080 0,'0'0'0,"-21"0"15,0 0 1,21 21 15,0 0-15,0 0-1,21-21-15,0 21 0,0-21 0</inkml:trace>
  <inkml:trace contextRef="#ctx0" brushRef="#br0" timeOffset="6204.93">12234 1355 0,'0'0'0,"21"0"0,-21-21 0,0-1 16,0 1-16,0 0 16,0 0-1,-21 21-15,0 0 16,0 0-16,0 0 0,0 21 0,-1 0 15,1 0-15,0 1 0,0-1 16,-21 0-16,20 0 0,1 21 0,0-20 16,0-1-16,21 21 0,0-21 15,0 0-15,0 1 0,0-1 0,0 0 16,0 0-16,0 0 0,21-21 16,0 0-16,0 0 0,1 0 0,-1 0 15,0 0-15,21 0 0,-21-21 0,1 0 16,20 0-16,-21 0 0,0-1 0,22 1 15,-22 0-15,0-21 0,0-1 16,0 22-16,0-21 0,1 0 0,-22-1 16,21-20-16,0 20 0,-21 1 0,21-21 15,-21 20-15,0 1 0,0 0 16,0-1-16,0 22 0,0 0 0,0 0 16,0 42-1,0 0-15,-21 0 16,21 0-16,0 22 0,-21-1 0,0 0 15,21 1-15,-22-1 0,22 0 0,0 1 16,0-1-16,0 0 0,0 1 0,0-1 16,0 0-16,0 1 0,0-22 15,22 21-15,-1-21 0,0 1 0,0-1 16,0 0-16,0-21 0,1 0 0,-1 0 16,0 0-16,0 0 0,0 0 0,0 0 15,1-21-15</inkml:trace>
  <inkml:trace contextRef="#ctx0" brushRef="#br0" timeOffset="6919.96">13928 1630 0,'0'0'0,"21"-21"0,0 21 0,0-21 15,0-1-15,0 1 0,-21 0 16,22 0-16,-22 0 0,21 0 16,-21-1-16,0 1 0,0 0 0,0 0 15,0 0-15,0 0 0,-21-1 16,-1 22-16,1 0 0,0 0 16,0 0-16,-21 0 0,20 0 0,1 22 15,0-1-15,0 0 16,-21 0-16,20 0 0,1 22 0,0-22 15,21 21-15,0-21 0,-21 0 0,21 22 16,0-22-16,0 0 0,0 21 0,0-20 16,21-1-16,0-21 15,22 0-15,-22 0 0,0 0 16,21 0-16,-21-21 0,22-1 0,-1 1 16,0 0-16,1 0 0,-1 0 0,0-22 15,1 22-15,-1-21 0,-21 0 16,22-1-16,-22 1 0,0 0 0,0-1 15,0 1-15,-21-22 0,0 22 0,0 0 16,0-1-16,0 1 0,0 21 16,0-21-16,0 20 15,-21 22-15,0 22 0,0-1 16,21 0-16,-21 21 0,21-21 0,-22 43 16,1-22-16,21 1 0,-21-1 15,21 0-15,0 1 0,0-1 0,0 0 16,0 1-16,0-1 0,0-21 0,0 21 15,0-20-15,0 20 0,0-21 0,21-21 16,-21 21-16,21 0 0,1-21 16,-1 0-16,0 0 0,0 0 15,0 0-15,0-21 0,1 0 0,20 21 16,-21-21-16</inkml:trace>
  <inkml:trace contextRef="#ctx0" brushRef="#br0" timeOffset="7875.92">14668 1482 0,'-21'0'15,"0"0"1,42 0 15,0 0-15,1 0-16,-1 0 0,0-21 0,0 21 16,0-22-16,0 22 0,1-21 15,-22 0-15,0 0 16,21 21-16,-21-21 0,0 0 15,-21-1-15,-1 22 0,1 0 16,0 0-16,-21 22 16,21-1-16,-1-21 0,1 21 0,0 0 15,0 0-15,0 0 0,0 1 0,21 20 16,0-21-16,0 0 0,0 0 0,0 1 16,0-1-16,0 0 0,0 0 15,21-21-15,-21 21 0,42-21 0,-21 21 16,0-21-16,22 0 0,-22 0 0,21 0 15,-21-21-15,22 0 0,-1 21 16,0-21-16,1 0 0,-22 0 0,21-1 16,-21 1-16,22 0 0,-22 0 15,0 0-15,0 0 0,0-1 0,-21 1 16,0 0-16,0 0 0,0 0 16,-21 21 15,0 21-31,21 0 0,-21 0 15,21 0-15,0 1 0,0-1 0,-21 0 16,21 0-16,0 0 0,-21 0 16,21 1-16,0 20 0,0-21 0,0 0 15,0 0-15,-22-21 0,22 22 16,0-1-16,0-42 31,0-1-31,0 1 16,0-21-16,0 21 0,0 0 15,22-1-15,-22 1 0,21-21 0,0 21 16,0-22-16,0 22 0,0 0 0,22 0 16,-22 0-16,0 0 0,21-1 15,-20 22-15,20 0 0,-21 0 0,0 0 16,0 0-16,1 0 0,-1 22 0,0-1 16,-21 0-16,0 0 0,21 0 15,-21 0-15,0 1 0,0-1 0,0 0 16,0 21-16,0-21 0,0 1 15,0-1-15,-21 0 0,21 0 0,-21 0 16,0-21-16,-1 0 16,22-21-1,0 0 1,0 0-16,0 0 0,0-1 16,0 1-16,22-21 0,-1 21 0,0 0 15,21-22-15,-21 22 0,1 0 16,20 0-16,-21 0 0,0-1 0,0 22 15,22 0-15,-22 0 0,0 0 0,0 0 16,0 0-16,1 22 16,-22-1-16,21 0 0,-21 0 15,0 0-15,0 0 0,0 1 0,0-1 16,0 21-16,0-21 0,0 0 0,0 1 16,0-1-16,0 0 0,0 0 15,-21-21-15,42 0 31,-21-21-15,21 0-16</inkml:trace>
  <inkml:trace contextRef="#ctx0" brushRef="#br0" timeOffset="8265">16277 1376 0,'-42'-21'16,"21"21"-16,-1 0 15,1 0-15,0 0 0,0 0 16,0 21-16,0-21 0,-1 21 16,1-21-16,0 21 0,0 0 0,21 1 15,0-1-15,-21 0 0,21 0 0,0 0 16,0 0-16,0 1 0,0-1 16,0 0-16,21 0 0,-21 0 0,21 0 15,0-21-15,0 0 0,22 0 0,-22 0 16,21 0-16,-21 0 0,22 0 15,-22-21-15,21 21 0,-21-21 0,1 0 16,-1 0-16,0 0 0,-21-1 16,0 1-16,21 0 0,-21-21 0,0 21 15,0-1-15,0-20 0,0 21 0,-21 0 16,0 0-16,0 21 0,-1-22 0,1 22 16,-21-21-16,21 21 0,0 0 15,-22 0-15,22 0 0,0 0 0,-21 0 16,20 21-16,1-21 0,0 22 15,21-1-15,21-21 16,0 0 0</inkml:trace>
  <inkml:trace contextRef="#ctx0" brushRef="#br0" timeOffset="8575.83">17145 931 0,'0'0'0,"0"-42"0,0 21 16,0-21-16,0 20 0,0 1 0,0 0 16,-21 21-16,21-21 0,-21 0 15,-1 21-15,1 0 0,0 0 16,0 0-16,0 21 0,0 0 16,-1 21-16,1-20 0,0 20 0,-21 0 15,21 1-15,-22-1 0,22 21 0,-21 1 16,-1-22-16,22 22 0,-21-1 15,21 1-15,-22-1 0,43 22 0,0-22 16,0 1-16,0-1 0,0-20 0,0 20 16,22-20-16,-1 20 0,0-42 0,21 22 15,-21-1-15,22-21 0,-22 0 16,21-21-16,-21 0 0,22 0 0,-22 0 16,21 0-16,-21 0 0,22-21 15,-22 0-15</inkml:trace>
  <inkml:trace contextRef="#ctx0" brushRef="#br0" timeOffset="9068.54">17293 1461 0,'0'21'31,"0"0"-31,0 0 16,0 0-16,0 0 0,0 1 0,0-1 15,0 0-15,-21 0 0,21 0 16,0 0-16,0 1 0,0-1 0,-21 0 16,21 0-16,0-42 31,0 0-15,21 0-16,-21-1 0</inkml:trace>
  <inkml:trace contextRef="#ctx0" brushRef="#br0" timeOffset="9224.45">17335 1291 0,'0'0'0,"0"-21"0,-21 0 16,0 21 15,21 21-31,0 0 16,0 0-16,21 1 15,0-1-15,1 0 16,-1-21-16</inkml:trace>
  <inkml:trace contextRef="#ctx0" brushRef="#br0" timeOffset="9672.73">17653 1418 0,'-21'0'0,"21"21"0,-21-21 15,21 22-15,-22-22 0,22 21 0,0 0 16,0 0-16,0 0 0,0 0 15,0 1-15,0-1 0,0 0 16,0 0-16,0 0 0,0 0 0,0 1 16,0-1-16,0 0 15,-21-21-15,0 0 32,21-21-32,0 0 15,0-1-15,0 1 0,0 0 0,0-21 16,21 21-16,0-22 0,1 22 0,-1-21 15,0 21-15,0-1 0,0 1 16,0-21-16,1 42 0,-1-21 0,0 0 16,0 21-16,0 0 0,0 0 0,1 0 15,-1 21-15,-21 0 0,0 0 16,21 0-16,-21 0 0,0 1 0,0-1 16,0 21-16,0-21 0,0 22 15,0-22-15,0 21 0,-21-21 0,21 0 16,0 1-16,0-1 0,0 0 15,0 0-15,0 0 16,21-42 0,0 0-16,0 21 15,0-21-15,1-22 0,-1 22 16,21 0-16</inkml:trace>
  <inkml:trace contextRef="#ctx0" brushRef="#br0" timeOffset="9932.58">18500 1016 0,'0'0'0,"0"-21"16,0-21-16,-22 42 16,1 21-1,21 0-15,-21 0 0,21 0 0,-21 22 16,0-1-16,21 0 0,0 1 0,-21-1 16,-1 0-16,22 22 0,-21-22 0,21 0 15,0 1-15,-21-1 0,21 0 16,-21 1-16,21-1 0,0-21 0,0 22 15,0-22-15,0 0 0,0 0 0,0 0 16,21-21-16,0 0 0,0 0 16,1 0-16,-1 0 0,0 0 0,0 0 15,0 0-15,0-21 0,1 0 16,-1 0-16,0-22 0,0 22 0,-21 0 16</inkml:trace>
  <inkml:trace contextRef="#ctx0" brushRef="#br0" timeOffset="10096.45">18351 1334 0,'0'0'0,"-42"0"0,21 0 0,0 0 16,0 0-16,-1 0 0,44 0 31,20 0-31,-21-22 0,21 22 16,1 0-16,20 0 0,-20 0 0,20-21 15,-21 21-15,22 0 16,-22-21-16,22 21 0</inkml:trace>
  <inkml:trace contextRef="#ctx0" brushRef="#br0" timeOffset="10612.28">19791 1418 0,'0'-21'31,"21"0"-31,-21 0 16,0 0-16,0-1 0,0 1 15,0 0-15,0 0 0,0 0 16,-21 21-16,0 0 16,-22 0-16,22 0 0,-21 0 0,-1 21 15,22 0-15,-21 0 0,0 0 0,-1 1 16,1 20-16,21-21 0,0 21 15,-22 1-15,43-22 0,0 21 0,0-21 16,0 1-16,0 20 0,0-21 16,0 0-16,43-21 0,-22 21 0,0-21 0,0 0 15,21 0-15,-20 0 16,20 0-16,0 0 0,-21-21 0,22 21 16,-22-21-16,21 0 0,-21 0 0,1 0 15,-1-1-15,0-20 0,0 21 0,0 0 16,0-22-16,-21 22 0,0 0 15,0 0-15,0 0 0,-21 21 32,21 21-32,0 0 0,-21 0 15,21 0-15,-21 1 0,21 20 16,0-21-16,0 0 0,0 0 0,0 22 16,21-22-16,0 0 0,0 0 15,1 0-15,-1-21 0,0 0 16,0 0-16,0 0 0,0 0 15,22 0-15,-22 0 0</inkml:trace>
  <inkml:trace contextRef="#ctx0" brushRef="#br0" timeOffset="10900.83">20447 953 0,'0'-43'0,"0"86"0,-21-107 0,0 43 16,21 0-16,21 42 31,21 0-31,-21 0 16,22 22-16,-22-1 0,21-21 0,0 43 15,-20-22-15,20 0 0,-21 22 0,0-22 16,0 22-16,-21-1 0,0-21 0,0 22 16,0-22-16,-21 22 0,-21-22 15,21 0-15,-22 1 0,1-1 0,-21 0 16,20-20-16,1 20 0,-22-21 0,22 0 15,-21 0-15,20-21 0,1 22 0,0-1 16,-1-21-16,1 0 0,21 0 16,-22 0-16,22 0 0,0 0 15</inkml:trace>
  <inkml:trace contextRef="#ctx0" brushRef="#br0" timeOffset="11908.45">9948 2392 0,'0'0'0,"21"-21"0,1 0 0,-22-1 15,21 1-15,0 0 16,-42 21 0,-22 0-16,22 0 15,-21 0-15,21 0 0,-22 0 16,1 21-16,21-21 0,-21 21 0,20 1 16,1-22-16,0 21 0,21 0 15,21-21 1,0 21-16,1-21 15,-1 0-15,21 0 0,-21 21 0,22-21 16,-1 21-16,-21-21 0,21 22 16,-20-1-16,20 0 0,-21 0 15,-21 0-15,0 0 0,0 1 0,0-1 16,0 0-16,-21 0 0,-21 0 0,20-21 16,-20 21-16,21 1 0,-21-22 15,20 21-15,-20-21 0,21 0 0,0 0 16,0 0-16,-1 0 0,44 0 47,-1-21-47,0 21 0,0 0 15,0 0 1,-21 21-16,0 0 0,0 0 16,0 0-16,0 0 0,-21 1 15,0 20-15,0-21 0,0 0 0,-1 0 16,1 22-16,0-22 0,21 0 15,0 0-15,-21 0 0,21 1 0,0-1 16,0 0-16,21-21 16,0 0-16,22 0 15,-22 0-15</inkml:trace>
  <inkml:trace contextRef="#ctx0" brushRef="#br0" timeOffset="12316.22">9440 3217 0,'0'0'0,"-21"0"0,0 0 0,-21 0 0,20 0 15,1 0-15,21 22 16,21-22 0,1 0-16,20 0 15,0 0-15,22 0 0,-1 0 0,22 0 16,21 0-16,-22 0 0,22 0 16,0 0-16,0 0 0,0 0 0,0 0 15,-1 0-15,1 0 0,-21 0 0,21 0 16,-22 0-16,-20 0 0,21 0 0,-43 0 15,0 0-15,1 0 0,-22 0 16,-42 0 0,-1 0-16,-20 0 15,0 0-15,-1 0 0,1 0 16,0 0-16,-22 0 0,1 0 0,20 0 16,-20 0-16,-22 0 0</inkml:trace>
  <inkml:trace contextRef="#ctx0" brushRef="#br0" timeOffset="12603.44">9483 3471 0,'0'0'0,"-43"0"16,22 22-16,-21-1 0,21-21 0,-1 0 15,1 21-15,21 0 16,21-21 0,22 0-16,-22 0 0,21 0 0,22 0 15,-1 0-15,1 0 0,20 0 0,22 0 16,-21 0-16,21 0 0,0 0 0,-22 0 15,22 0-15,-21 0 0,-1 0 16,22 0-16,-42-21 0,20 21 0,-20 0 16,21 0-16,-43 0 0,0 0 0,1 0 15,-22 0-15,0 0 0,0 0 16,-42 0 0,0 0-16,0 0 0,-22 0 15,22 0-15,-21 0 0,-1 0 16,1 0-16,0 0 0,-1 0 0,1 0 15</inkml:trace>
  <inkml:trace contextRef="#ctx0" brushRef="#br0" timeOffset="12868.89">9610 3725 0,'0'0'0,"-64"22"0,22-1 0,-1-21 0,1 21 16,21-21-16,0 0 0,21 21 15,21 0 1,0-21-16,21 0 0,1 0 0,20 0 15,1 0-15,20 0 0,22 0 16,-21 0-16,21 0 0,0 0 0,-1 0 16,-20 0-16,0 0 0,21 0 15,-43 0-15,22 0 0,-22 0 0,1 0 16,-22 0-16,-21 0 0,0 0 0,1 0 16,-44 0-1,1 0 1,0 0-16,0 0 0,0 0 0,0 0 15,-1 0-15,1 0 0,0 0 0</inkml:trace>
  <inkml:trace contextRef="#ctx0" brushRef="#br0" timeOffset="13439.71">10160 4149 0,'0'0'0,"-21"0"0,-22 0 16,22 21-16,0-21 16,21-21 15,21 21-15,-21-21-16,21 21 0,1 0 15,-1-22-15,0 22 0,0 0 16,0-21-16,0 21 0,1 0 15,-44 21 17,22 1-32,-21-22 0,0 21 15,-21 0-15,21 0 0,-1 0 0,1 0 16,0 1-16,0-1 0,0 0 16,21 0-16,0 0 0,0 0 15,0 1-15,21-22 0,0 21 0,0 0 16,0 0-16,1 0 0,-1-21 15,0 0-15,-21 21 16,21-21-16,0 0 16,-21 22 15,0-1-15,0 0-1,0 0-15,0 0 0,-21-21 0,0 21 16,21 1-16,-21-1 0,21 0 0,0 0 15,-21 0-15,21 0 0,-22-21 16,22 22-16,-21-22 47,21-22-47,-21 22 0,0 0 16,0-21-16</inkml:trace>
  <inkml:trace contextRef="#ctx0" brushRef="#br0" timeOffset="14123.83">6921 5419 0,'0'0'0,"0"-21"0,0 42 31,0 0-15,0 0-16,0 0 0,0 22 0,0 20 15,-21-21-15,21 22 0,-21-1 0,0 1 16,0-1-16,0 1 0,-1-1 0,1 1 15,0-1-15,0 1 0,0 21 16,0-22-16,-1 1 0,1-1 0,21 1 16,-21-1-16,21 1 0,0-22 0,0 0 15,0-21-15,0 22 0,0-22 0,0 0 16,0-42 15,21 0-31,-21 0 16,0-1-16,0 1 0,0-21 0,21 0 15,-21-1-15,0 1 0,0-22 16,0 22-16</inkml:trace>
  <inkml:trace contextRef="#ctx0" brushRef="#br0" timeOffset="14407.66">6667 5630 0,'0'0'0,"0"-42"0,0 0 15,0 21-15,22-22 0,-1 22 0,0-21 16,21 21-16,-21-1 0,43 1 15,-22 0-15,1 21 0,20 0 16,-21 0-16,22 0 0,-22 0 0,1 21 16,-22 0-16,0 22 0,0-22 0,-21 21 15,0 1-15,0-1 0,0 0 16,0 1-16,-21-1 0,-21 0 0,20-21 16,-20 22-16,21-1 0,-21-21 0,-1 0 15,22 1-15,-21-1 0,21 0 16,-1 0-16,1-21 0,42-21 31,1 21-31,-1-21 16,0 0-16,0-1 0,0 1 15,22 0-15</inkml:trace>
  <inkml:trace contextRef="#ctx0" brushRef="#br0" timeOffset="16281.29">7556 5419 0,'0'0'0,"0"-21"0,-21 42 32,0 0-32,0 0 15,0 0-15,21 22 0,0-22 0,-21 21 16,21-21-16,-22 22 0,22-22 0,0 21 16,0-21-16,0 22 0,0-22 15,0 0-15,0 0 0,0 0 16,22-21-16,-1 0 0,-21 21 0,21-21 15,21 0-15,-21 0 0,1-21 0,20 21 16,-21-21-16,21 0 0,-20 0 16,20 0-16,0-22 0,-21 22 0,1 0 15,-1-21-15,0 20 0,0-20 0,-21 21 16,0-21-16,0 20 0,0 1 16,0 0-16,0 0 0,-21 21 31,0 21-31,21 0 0,-21-21 15,21 43-15,0-22 0,0 0 0,-22 21 16,22-21-16,0 22 0,0-22 0,0 21 16,0-21-16,0 1 0,0 20 15,22-21-15,-1 0 0,0 0 16,0-21-16,0 0 0,0 0 16,1 0-16,20 0 0,-21 0 0,0-21 15,22 0-15,-22 0 0,0 0 0,21 0 16,-21-22-16,1 22 0,20-21 15,-21-1-15,0 1 0,0 0 0,1-1 16,-1 1-16,0 0 0,0-1 0,0 1 16,-21 0-16,0-1 0,0 1 0,21 21 15,-21 0-15,0 0 16,0-1-16,0 44 16,0-1-16,-21 0 15,21 0-15,0 21 0,0-20 0,-21 20 16,0 0-16,21-21 0,-21 22 15,21-1-15,0 0 0,0 1 0,-21-22 16,21 21-16,-22 1 0,22-22 0,0 0 16,-21 0-16,21 0 0,0 0 0,0 1 15,0-44 17,0 1-32,0 0 0,0 0 15,0 0-15,0 0 0,21-1 0,1 1 16,-22 0-16,21-21 0,0 21 15,0-1-15,0 1 0,0 21 0,-21-21 16,43 0-16,-22 21 0,0 0 0,0 0 16,0 0-16,1 0 0,-1 0 0,0 0 15,-21 21-15,21 0 0,-21 0 16,21 1-16,-21-1 0,0 0 0,0 0 16,0 0-16,0 0 0,-21 1 0,0-1 15,0 0-15,0 0 0,-1 0 0,1 0 16,0 1-16,0-1 0,0-21 15,0 0-15,-1 0 0,1 0 16,0 0-16,0 0 16,0-21-16,21-1 0,-21 22 15,21-21-15,0 0 0,0 0 16,0 42 31,0 0-47,21-21 15,0 21-15,0-21 16,0 22-16,0-22 0,1 0 0,-1 0 16,21 0-16,-21 0 0,0 0 0,22 0 15,-22-22-15,21 1 0,-21 21 16,22-21-16,-22 0 0,0 0 16,21 0-16,-20-22 0,-1 22 0,0-21 15,0-1-15,0 22 0,0-21 0,1 0 16,-1-1-16,0 1 0,0 0 0,0-1 15,-21 1-15,0 0 0,21 20 16,-21-20-16,0 21 0,22 0 0,-22 0 16,0-1-16,0 44 15,-22-1 1,1 0-16,21 0 0,-21 21 0,21-20 16,0 20-16,-21 0 0,0 1 0,21-1 15,-21 0-15,21 1 0,0-22 16,0 21-16,0 0 0,0 1 0,0-1 15,0-21-15,0 0 0,0 22 16,0-22-16,21-21 0,-21 21 0,21 0 16,0-21-16,0 0 0,0 0 0,1 0 15,-1 0-15,0 0 0,0-21 0,0 0 16,0 0-16,1 0 16,-1-1-16,0-20 0,-21 21 0,0 0 15,21 0-15,-21-1 0,0 1 0,21 0 16,-21 0-16,0 0 0,0 42 47,-21 0-47,21 0 0,0 0 15,-21 1-15,21-1 0,0 0 0,0 0 16,0 21-16,0-20 0,0-1 0,0 0 16,21 0-16,-21 0 15,21-21-15,0 0 0,1 0 16,-1 0-16,0 0 0,0 0 15,0 0-15,0-21 0,1 0 16,-1 0-16,0 0 0,0-1 16,0 1-16,0 0 0,1-21 0,-1 21 15,0-1-15,0 1 0,0 0 16,0 0-16,1 0 0,-1 0 0,0-1 16,0 22-16,-21-21 0,21 21 15,-21 21 16,0 1-15,21-22-16,1 0 31,-22-22-15,0 1 0,0 0-16,-22 21 15,1 0 1,0 0-16,0 0 15,0 0-15,0 0 0,-1 21 16,1-21-16,0 21 0,0 1 0,0-1 16,21 0-16,-21 21 0,-1-21 0,22 1 15,0 20-15,0-21 0,0 0 16,0 0-16,0 1 0,0-1 0,22 0 16,-1 0-16,0-21 0,0 0 0,21 21 15,-20-21-15,-1 0 0,21 0 16,-21 0-16,22 0 0,-22-21 0,21 21 0,-21-21 15,0 21-15,1-21 0,-1 0 16,0-1-16,-21 1 16,0 0-16,0 0 0,0 0 0,0 0 15,0-1-15</inkml:trace>
  <inkml:trace contextRef="#ctx0" brushRef="#br0" timeOffset="16464.2">9440 5101 0,'0'0'0,"-21"0"15,21 21 17,21-21-17</inkml:trace>
  <inkml:trace contextRef="#ctx0" brushRef="#br0" timeOffset="17039.84">10880 5228 0,'0'0'0,"21"-21"0,-21 0 0,21 21 0,-21-21 16,0 0-16,21-1 0,0 22 0,0 0 16,1 0-16,-1 22 15,0-1-15,-21 0 16,21 21-16,-21-21 0,21 1 0,0 20 16,-21-21-16,0 21 0,0-20 0,22 20 15,-22-21-15,0 21 0,0-20 0,0-1 16,0 0-16,0 0 0,0 0 15,21-42 17,-21 0-32,0 0 15,21-22-15,-21 22 0,21 0 16,-21-21-16,21-1 0,0 1 0,1 21 0,-22-43 16,21 22-16,0 0 0,0-1 15,-21 1-15,21 21 0,-21-21 0,21 20 16,-21 1-16,0 0 0,22 21 15,-1 0 1,-21 21-16,0 0 16,0 1-16,0-1 0,21-21 0,-21 21 15,0 0-15,0 0 0</inkml:trace>
  <inkml:trace contextRef="#ctx0" brushRef="#br0" timeOffset="17487.16">11726 5122 0,'0'0'0,"0"-21"0,0-21 16,0 21-16,-21 21 31,0 0-31,21 21 0,-21 0 16,0 0-16,21 0 0,-22 22 0,1-22 15,21 21-15,-21-21 0,0 22 0,21-22 16,0 21-16,0-21 0,-21 1 0,21-1 15,0 21-15,0-21 0,0 0 16,21 1-16,0-22 16,0 0-16,22 0 0,-22 0 15,0 0-15,0 0 0,21 0 0,-20-22 16,-1 1-16,0 0 0,21 21 16,-21-21-16,1 0 0,-1-22 0,0 22 15,-21 0-15,0-21 0,0 21 0,0-22 16,0 22-16,0-21 0,0 21 0,-21-22 15,21 22-15,-21 21 0,-1-21 16,1 21-16,-21 0 0,21 0 16,0 21-16,-22-21 0,22 21 0,0 0 0,0 22 15,0-22-15,-1 0 0,22 21 0,0-20 16,-21-1-16,21 0 0,0 21 16,0-21-16,0 1 0,0-1 15,21 0-15,1-21 16,-1 0-16,0 0 0,21 0 0,-21 0 15,22 0-15</inkml:trace>
  <inkml:trace contextRef="#ctx0" brushRef="#br0" timeOffset="17708.05">12192 5186 0,'0'0'0,"0"-21"0,-21 42 47,21 0-47,-21 0 0,-1 0 15,22 1-15,0-1 0,-21 0 16,21 0-16,-21 0 0,21 0 0,-21 1 16,21-1-16,0-42 62,0-1-62,21 1 0</inkml:trace>
  <inkml:trace contextRef="#ctx0" brushRef="#br0" timeOffset="17848.06">12171 4995 0,'0'0'0,"0"-21"0,0 0 15,0 42 17,0 0-32,0 1 15,0-1-15,0 0 16,21 0-16</inkml:trace>
  <inkml:trace contextRef="#ctx0" brushRef="#br0" timeOffset="18400.77">12679 5228 0,'0'0'0,"0"-21"0,0 0 15,0 0-15,0 0 0,0-1 16,0 1-16,0 0 16,-21 21-16,-1 0 0,1 0 15,0 0-15,0 21 0,0 0 0,0 1 16,-1-1-16,1 0 0,0 0 0,0 0 16,0 22-16,0-22 0,-1 0 15,22 21-15,0-21 0,0 1 16,0-1-16,0 0 0,0 0 0,0 0 15,0 0-15,22-21 0,-1 0 16,0 0-16,0 0 0,0 0 0,0 0 16,22-21-16,-22 21 0,0-21 0,0 0 15,22 0-15,-22 0 0,0-1 16,21-20-16,-21 21 0,1-21 0,-1 20 16,0-20-16,0 0 0,0-22 0,0 22 15,1 0-15,-22-22 0,21 22 0,-21-22 16,0 22-16,0 0 0,0-1 15,0 22-15,0 0 0,0 0 16,0 0-16,-21 42 16,-1 0-16,1 0 0,21 21 15,-21 1-15,0-1 0,0 22 0,21-22 16,-21 21-16,21 1 0,0-22 16,0 1-16,0 20 0,0-21 0,0 1 15,0-22-15,21 21 0,0 1 0,0-22 16,-21 0-16,21 0 0,0 0 0,1-21 15,-1 0-15,0 0 0,0 0 0,0 0 16,0 0-16,22 0 0,-22 0 16,0-21-16,21 0 0,-20 21 15</inkml:trace>
  <inkml:trace contextRef="#ctx0" brushRef="#br0" timeOffset="19148.15">14436 5228 0,'0'0'0,"42"-42"16,-21 21-16,-21 0 15,0-1-15,0 1 0,0 0 16,0 0-16,0 0 0,0 0 15,-21-1-15,21 1 0,-21 0 16,0 0-16,-1 0 0,-20 21 0,21 0 16,0 0-16,0 0 0,-22 0 0,22 0 15,0 21-15,-21 0 0,20 21 16,1-20-16,0 20 0,0 0 0,0-21 16,0 22-16,21-1 0,0-21 0,0 22 15,-22-22-15,22 0 0,0 0 0,0 0 16,22 0-16,-1-21 0,0 0 15,0 0-15,0 0 0,0 0 16,1 0-16,20 0 0,-21-21 0,0 0 16,22 0-16,-22 0 0,21 0 0,-21-1 15,0-20-15,22 21 0,-22-21 16,0-1-16,0 1 0,0-22 16,1 22-16,-1-21 0,0 20 0,0-20 15,-21-1-15,0 22 0,0-22 0,0 22 16,0 0-16,0-1 0,0 22 0,0 0 15,0 0-15,0 0 0,-21 21 16,0 0-16,21 21 0,-21 0 0,21 0 16,-22 22-16,22-22 0,-21 21 0,21 22 15,0-22-15,0 21 0,0-20 0,0 20 16,0 1-16,0-1 0,0-20 16,0-1-16,0 21 0,0-41 0,0 20 15,0 0-15,0-21 0,0 1 16,21-1-16,1 0 0,-1-21 15,0 0-15,0 0 0,0 0 16,0 0-16,1-21 16,-1 0-16,0-1 0</inkml:trace>
  <inkml:trace contextRef="#ctx0" brushRef="#br0" timeOffset="20132.59">14817 5059 0,'-22'21'0,"1"-21"15,21 21-15,21-21 32,1 0-32,-1 0 15,0 0-15,0-21 0,0 0 16,0 21-16,1-21 0,-1 0 0,0 21 16,-21-22-16,21 1 0,-21 0 0,0 0 15,0 0-15,0 0 0,-21-1 16,0 22-1,0 0-15,-22 22 0,22-22 16,0 21-16,0 21 0,0-21 0,-1 0 16,22 22-16,-21-22 0,21 21 15,-21-21-15,21 22 0,0-22 0,0 0 16,0 0-16,0 0 0,0 1 16,0-1-16,21 0 0,0-21 0,1 0 15,-1 21-15,21-21 0,-21 0 0,22 0 16,-22 0-16,21 0 0,0-21 0,-20 21 15,20-21-15,0 0 0,1 21 0,-22-22 16,0 1-16,0 0 0,0 0 16,0-21-16,1 20 0,-22 1 0,21 0 15,-21 0-15,0-21 0,0 20 0,0 1 16,0 0-16,0 42 31,0 0-31,0 1 0,-21-1 16,21 0-16,0 0 0,-22 0 0,22 22 15,0-22-15,0 0 0,0 0 0,0 0 16,0 22-16,0-22 0,-21-21 16,21 21-16,0 0 0,0 0 0,0 0 15,0-42 17,0 0-32,0 0 15,0 0-15,0 0 16,0-1-16,21 1 0,-21 0 0,22 0 15,-1-21-15,0 20 0,-21-20 16,21 21-16,0 0 0,0-22 0,1 22 16,-1 21-16,0-21 0,0 21 15,0 0-15,0 0 0,1 0 0,-1 0 16,0 21-16,-21 0 0,0 1 0,21 20 16,-21-21-16,21 0 0,-21 22 0,0-22 15,0 0-15,0 21 0,0-21 0,0 1 16,0-1-16,0 0 0,0 0 15,0 0-15,-21-21 32,21-21-17,0 0 1,0 0-16,0 0 0,21-1 16,0 1-16,-21 0 0,22-21 0,-1 21 15,0-1-15,0-20 0,0 21 0,0-21 16,22 20-16,-22 1 0,21 0 0,-21 0 15,1 21-15,20 0 0,-21 0 0,0 0 16,-21 21-16,21 0 0,1 0 16,-22 1-16,0 20 0,0-21 0,0 21 15,0-20-15,0-1 0,0 21 0,0-21 16,-22 22-16,22-22 0,-21 0 0,0 0 16,21 0-16,0 0 0,0 1 15,-21-22-15,21 21 16,21-21-1,0-21 1,0-1-16,1 22 0</inkml:trace>
  <inkml:trace contextRef="#ctx0" brushRef="#br0" timeOffset="20484.81">16468 4974 0,'0'0'0,"0"-21"0,0 0 16,-22 21-16,1 0 15,0 0-15,0 21 16,0 0-16,0 0 0,-1 1 0,1-1 16,0 0-16,0 0 0,0 21 0,0-20 15,21-1-15,0 21 0,0-21 0,0 0 16,0 1-16,0-1 0,0 0 16,21 0-16,0 0 0,21-21 0,-21 0 15,1 21-15,-1-21 0,21 0 0,-21 0 16,0 0-16,22 0 0,-22-21 0,0 0 15,0 21-15,-21-21 0,21 0 0,-21 0 16,22-1-16,-22 1 0,0 0 16,0-21-16,0 21 0,0-1 15,0-20-15,-22 21 0,1 0 0,0 0 16,21-1-16,-21 22 0,0 0 0,21-21 16,-21 21-16,-1 0 0,1 0 15,0 0-15,0 0 16</inkml:trace>
  <inkml:trace contextRef="#ctx0" brushRef="#br0" timeOffset="21035.85">17716 3895 0,'0'0'0,"22"0"16,-1-43-16,-21 22 16,0 0-1,-21 21-15,-1-21 0,1 21 16,0 0-16,0 0 0,0 0 0,0 0 15,-22 21-15,1 0 0,21 0 16,-22 1-16,-20 20 0,21 21 0,-1-20 16,-20 20-16,20 22 0,-20-22 15,21 22-15,-1-21 0,-20 20 0,20 1 16,1 0-16,0-1 0,21-20 16,-1 20-16,1 1 0,0-21 0,21-1 15,0 1-15,0-22 0,0 0 0,0 1 16,21-1-16,0 0 0,1-21 0,-1 1 15,0-1-15,21 0 0,-21 0 0,22-21 16,-22 0-16,21 0 0,-21 0 16,22 0-16,-1 0 0,-21-21 0,22 0 15,-1 0-15,0-1 0</inkml:trace>
  <inkml:trace contextRef="#ctx0" brushRef="#br0" timeOffset="21487.89">18097 4551 0,'0'0'0,"43"-42"0,-22-64 16,-21 85-16,0-22 0,-21 22 16,0 0-16,-1 21 0,1 0 15,-21 0-15,21 0 0,-22 0 16,1 21-16,0-21 0,21 21 0,-22 0 16,22 1-16,-21 20 0,21-21 0,-1 0 15,1 0-15,0 22 0,21-22 0,0 0 16,0 0-16,0 22 0,0-22 15,0 0-15,0 0 0,21 0 0,0 0 16,1 1-16,-1-1 0,21 0 16,-21 0-16,0 0 0,1 0 15,-1 1-15,0-1 0,0 0 16,0-21-16,0 21 0,1 0 0,-22 0 16,0 1-16,0-1 0,0 0 15,0 0-15,-22-21 0,1 21 0,0-21 16,0 0-16,-21 21 0,-1-21 15,1 0-15,0 0 0,-1 0 0,1 0 16,0 0-16,-22 0 0,22 0 0,-1-21 16,22 21-16,-21-21 0,0 0 15,20 0-15,1 0 0,0-1 0,21 1 16,0 0-16,0 0 0,0 0 16,0 0-16,0-1 0,21 1 0,0 0 15,1 0-15,-1 0 0,21 0 0,-21 21 16,22-22-16,-1 1 0,-21 21 0,21-21 15,1 0-15</inkml:trace>
  <inkml:trace contextRef="#ctx0" brushRef="#br0" timeOffset="21764.73">18351 4318 0,'0'0'0,"0"-21"0,0 0 15,22 0-15,-22-1 0,0 1 16,0 42 15,0 1-31,0 20 0,-22 0 16,1-21-16,21 22 0,-21 20 0,0-20 15,21-1-15,-21 0 0,0 22 0,-1-22 16,22 0-16,-21 22 0,0-22 0,21 1 16,-21-1-16,21-21 0,0 21 0,0-20 15,0-1-15,0 0 0,0 0 16,0-42 15,21 0-31,0 0 16</inkml:trace>
  <inkml:trace contextRef="#ctx0" brushRef="#br0" timeOffset="21940.63">18055 4699 0,'0'0'0,"-21"-21"0,0 21 0,0 0 16,21-21-16,21 0 31,0 21-31,0 0 16,21 0-16,-20 0 0,20 0 0,-21 0 15,21-22-15,1 22 0,-22 0 16,21 0-16,1 0 0,-22 0 16,21 0-16,-21 0 0</inkml:trace>
  <inkml:trace contextRef="#ctx0" brushRef="#br0" timeOffset="22336.39">18563 4699 0,'-21'0'0,"21"-21"31,0 0-31,0 0 16,21 21-16,0-22 15,0 22-15,1-21 16,-1 21-16,0 0 0,0 0 15,0 21-15,0 1 0,-21-1 16,22 0-16,-22 21 0,21-21 16,-21 1-16,0 20 0,0-21 0,0 0 15,0 22-15,0-22 0,0 0 16,0 0-16,0 0 0,0 0 0,-21 1 16,-1-1-16,22-42 31,0-1-31,0 1 15,0 0-15,0 0 0,0 0 16,0 0-16,22-1 0,-22 1 16,21-21-16,-21 21 0,0 0 0,21-1 15,0 1-15,-21 0 0,21 0 0,0 0 16,-21 0-16,22-1 0,-1 22 16,0-21-16,0 21 0,0 0 15,0 0-15</inkml:trace>
  <inkml:trace contextRef="#ctx0" brushRef="#br0" timeOffset="22559.27">19198 4593 0,'-21'0'16,"0"0"-16,0 21 0,-1-21 16,22 22-16,-21-1 0,21 0 15,-21 0-15,21 0 0,0 22 16,0-22-16,0 0 0,0 0 15,0 0-15,0 0 0,0 1 0,0-1 16,-21-21-16,21 21 0,0 0 0,0-42 47</inkml:trace>
  <inkml:trace contextRef="#ctx0" brushRef="#br0" timeOffset="22736.16">19135 4509 0,'0'0'0,"-22"-64"16,1 43-1,21 0 1,0 42 15,0 0-31,0 0 16,0 0-16,0 1 15,21-1-15</inkml:trace>
  <inkml:trace contextRef="#ctx0" brushRef="#br0" timeOffset="23211.89">19389 4614 0,'21'0'15,"-21"22"16,-21-22-31,21 21 16,0 0-16,0 0 0,0 0 16,-22 0-16,22 1 0,-21-1 15,21 0-15,0 0 0,0 0 0,0 0 16,-21 1-16,21-1 0,-21-21 16,21 21-16,0 0 0,0-42 31,0 0-16,0 0-15,0-1 16,0 1-16,0-21 0,21 21 0,-21 0 16,21-1-16,0-20 0,1 21 0,-1-21 15,0 20-15,0 1 0,21 0 0,-20 0 16,-1 0-16,21 21 0,-21 0 16,0 0-16,1 0 0,-1 0 15,0 0-15,0 21 0,-21 0 0,0 0 16,21 0-16,-21 1 0,21-1 0,-21 21 15,0-21-15,0 0 0,0 22 0,0-22 16,0 0-16,0 0 0,0 22 16,0-22-16,-21-21 0,21 21 0,0 0 15,-21-21-15,21-21 47,21 21-47,0-21 0</inkml:trace>
  <inkml:trace contextRef="#ctx0" brushRef="#br0" timeOffset="23865.52">20299 4678 0,'0'0'0,"0"-21"16,0 0-16,0-1 15,-21 22-15,-1-21 16,1 21-16,0 0 0,0 0 0,0 0 15,0 0-15,-1 0 0,1 0 0,0 21 16,-21 1-16,21-22 0,-1 21 0,1 0 16,0 0-16,0 0 0,21 22 15,0-22-15,-21 0 0,21 0 16,0 0-16,0 0 0,0 1 0,0-1 16,21 0-16,0-21 0,0 21 15,0-21-15,1 0 0,-1 0 0,0 0 16,0 0-16,0 0 0,22-21 15,-22 21-15,0-21 0,0 0 0,0-1 16,-21 1-16,21 0 0,1 21 0,-22-21 16,21 0-16,-21 0 0,0-1 0,0 1 15,0 0-15,0 42 47,0 0-47,0 1 0,-21-1 16,-1 21-16,22-21 0,-21 22 0,21-1 15,-21 0-15,0 1 0,0-1 0,21 0 16,0 1-16,-21-1 0,21 0 0,-22 22 16,22-22-16,0 22 0,0-22 15,0 21-15,0 1 0,0-1 0,0 1 16,0-1-16,0-20 0,0 20 0,0 1 16,0-22-16,0 22 0,0-22 0,0-21 15,0 21-15,0-20 0,-21-1 0,0 0 16,0 0-16,0-21 0,0 0 0,-1 0 15,1 0-15,0 0 0,-21 0 16,21 0-16,-22-21 0,22 21 0,-21-21 16,-1 0-16,1 21 0,0-22 0,-1 1 15,1 0-15,0 0 0,21 0 16,-22 0-16,22-1 0,0 1 0,0 0 16,0-21-16,-1 21 0,22-1 0,0 1 15,0 0-15,0 0 0,0 0 0,0 0 16,22-1-16,-22 1 0,21-21 0,0 21 15,21 0-15,-21-22 0</inkml:trace>
  <inkml:trace contextRef="#ctx0" brushRef="#br0" timeOffset="24560.05">20997 4085 0,'0'0'16,"21"-21"-16,-21 0 0,0 0 0,0 0 0,0-1 15,0 1-15,0 42 16,0 1 0,0-1-16,0 21 0,0 0 15,0 1-15,0-1 0,0 0 0,-21 22 16,21-22-16,-21 1 0,21-1 0,-21 0 15,21 1-15,0-1 0,-21 0 0,0-21 16,21 22-16,-22-22 0,22 0 16,0 21-16,-21-42 0,21 22 15,-21-1-15,0-21 16,21-21 0,0-1-16,0 1 15,0 0-15,21 0 16,0 0-16,0-22 0,1 22 0,-1 0 15,0 0-15,0 0 0,21 0 0,-20-1 16,-1 1-16,21 21 0,-21-21 0,0 21 16,1 0-16,20 0 0,-21 0 15,0 0-15,0 21 0,-21 0 16,22 1-16,-22-1 0,0 0 0,0 0 16,0 0-16,0 0 0,0 1 0,0-1 15,-22 21-15,1-21 0,0 0 0,0 1 16,0-1-16,0-21 0,-22 21 0,22 0 15,0-21-15,0 0 0,21 21 16,-21-21-16,-1 0 0,22-21 31,0 0-15,0 0-16,0 0 0,22-1 16</inkml:trace>
  <inkml:trace contextRef="#ctx0" brushRef="#br0" timeOffset="24935.83">21653 3831 0,'0'0'0,"-21"-21"0,0 0 16,21 0-16,0 0 0,0-1 15,21 22-15,0 0 16,22 0-16,-22 22 15,21-1-15,1 0 0,-1 0 0,21 21 16,-20 22-16,-1-22 0,0 22 0,-20-1 16,20 1-16,-21 20 0,0-20 0,0-1 15,-21 1-15,0-22 0,0 22 16,0-1-16,0 1 0,-21-22 0,0 22 16,0-1-16,0 1 0,-22-22 0,1 0 15,0 22-15,-1-22 0,1 0 0,0 1 16,-1-22-16,-20 21 0,21-21 0,-1 1 15,1-1-15,21 0 0,-22 0 16,22 0-16,-21-21 0,21 21 0,0-21 16,-1 22-1,1-22-15,0 0 16,0 0-16,0 0 0,0 0 16,-1 0-16</inkml:trace>
  <inkml:trace contextRef="#ctx0" brushRef="#br0" timeOffset="26208.52">10118 6181 0,'0'-21'0,"21"21"16,-21-22-16,0 1 15,0 0 1,-21 21-1,-1 0-15,1 0 0,-21 0 0,21 0 16,-22 0-16,22 0 0,-21 0 16,0 21-16,-1-21 0,22 21 15,-21 1-15,21-22 0,-1 21 0,1-21 16,0 21-16,0-21 0,21 21 16,0 0-16,21-21 15,0 0-15,0 0 16,1 21-16,-1-21 0,0 0 0,21 0 15,-21 0-15,22 22 0,-22-22 0,21 21 16,-21-21-16,1 21 0,-1-21 16,-21 21-16,0 0 0,0 0 15,0 1-15,0-1 0,0 0 16,-21 0-16,-1 0 0,-20 0 0,21-21 16,-21 22-16,-1-1 0,1 0 0,0 0 15,-1 0-15,1-21 0,21 0 0,-22 0 16,22 0-16,0 0 0,21-21 31,0 0-31,21 0 0,0 21 0,1-21 16,20-1-16,-21 22 0,0-21 0,0 21 15,1-21-15,-1 21 0,0 0 16,0 0-16,0 0 0,-21 21 16,0 0-16,0 1 0,0-1 15,0 21-15,0-21 0,0 0 0,-21 22 16,0-1-16,0-21 0,0 22 15,-1-1-15,1 0 0,0-21 0,0 22 16,0-22-16,21 21 0,0-21 0,0 1 16,0-1-16,0 0 0,21-21 15,0 0 1,0 0-16,0 0 0,1 0 16,-1-21-16,0 0 15,0-1-15</inkml:trace>
  <inkml:trace contextRef="#ctx0" brushRef="#br0" timeOffset="26723.69">9229 7366 0,'-22'0'0,"44"0"0,-65 0 0,22 0 0,0 0 15,0 0-15,0 0 0,42 0 32,0 0-32,21 21 0,-21-21 15,22 0-15,20 0 0,1 0 0,-1 0 16,22 0-16,-22 0 0,22 0 0,21 0 15,-21 0-15,-1 0 0,1 0 16,-22 0-16,22 0 0,-21 0 0,-22 0 16,0 0-16,1 21 0,-22-21 0,0 0 15,0 0-15,-21 22 0,-21-22 16,0 0 0,0 21-16,-1-21 0,1 0 0,-21 0 15,21 21-15,-22-21 0,1 0 0,-21 0 16,20 0-16,-20 0 0</inkml:trace>
  <inkml:trace contextRef="#ctx0" brushRef="#br0" timeOffset="26991.54">9038 7726 0,'0'21'0,"0"-42"0,0 63 16,21-42-1,22 0-15,-22 0 0,21 0 16,22 0-16,-22 0 0,21 0 0,-20 0 15,41 0-15,-20 0 0,-1 0 0,22 0 16,0 0-16,-22 0 0,22 0 0,-22 0 16,1 0-16,-1-21 0,-20 21 0,-1 0 15,0 0-15,-20 0 16,-1 0-16,0 0 0,-21-21 0,21 21 16,-42 0-1,0 0-15,0 0 0,-1 0 16,-20 0-16,0 0 0,-1 0 0,1 0 15,0 0-15,-22 0 0</inkml:trace>
  <inkml:trace contextRef="#ctx0" brushRef="#br0" timeOffset="27240.39">9207 7853 0,'0'0'0,"-21"0"0,0 21 0,0-21 16,0 0-16,42 21 15,0-21 1,21 0-16,-20 0 0,20 0 0,21 0 15,1 0-15,-1 0 0,1 0 0,21 0 16,-1 0-16,22 0 0,-21 0 0,-1 0 16,1 0-16,-21 0 0,20 0 0,-20 0 15,-22 0-15,0 0 0,1 0 0,-22 0 16,0 0-16,0 0 0,-42 0 31,0 0-31,0 21 16,-22-21-16,22 0 0,0 0 0,0 0 15,0 22-15,0-22 0</inkml:trace>
  <inkml:trace contextRef="#ctx0" brushRef="#br0" timeOffset="27829.06">9864 8361 0,'0'0'0,"0"-21"31,21 21-15,0-21-16,0 21 0,0 0 16,0 0-16,-21-22 0,0 44 31,-21-1-16,-21 0-15,21-21 0,0 21 16,-22 0-16,1 0 0,21 1 0,-22-1 16,1 0-16,21 21 0,0-21 0,0 1 15,-1-1-15,22 0 0,-21 0 0,21 0 16,0 0-16,0 1 0,21-1 16,1 0-16,-1-21 0,0 21 0,21-21 15,-21 0-15,22 0 0,-22 0 0,21 0 16,-21 0-16,1 0 0,-1 0 15,0 0-15,0 0 0,-42 0 32,0 0-32,0 0 15,-1 21-15,1-21 0,0 21 0,0 1 16,21-1-16,0 0 0,-21 0 16,21 0-16,0 0 0,0 1 0,0-1 15,0 0-15,0 0 0,0 0 16,0 0-16,0 1 15,0-1-15,-21-21 0,21 21 0,-22 0 0,1-21 16,0 21-16,0-21 0,0 0 16,0 21-16,-1-21 15,1 0 17</inkml:trace>
  <inkml:trace contextRef="#ctx0" brushRef="#br0" timeOffset="29000.69">5736 9927 0,'0'0'0,"0"-21"0,21 21 16,-21-21-16,0 0 15,0 0-15,0-1 0,0 44 32,0 20-17,0-21-15,0 21 0,0 1 0,0-1 16,-21 0-16,21 1 0,-21 20 0,21 1 15,-21-22-15,21 22 0,-21-1 16,-1 1-16,1-1 0,0-21 0,0 22 16,0-22-16,21 1 0,-21-1 15,-1 0-15,22-21 0,0 1 0,0-1 16,0 0-16,0 0 0,0-42 47,0 0-47,0 0 0,22-1 0,-22 1 15,21-21-15,-21 21 0,0-22 16,21 1-16</inkml:trace>
  <inkml:trace contextRef="#ctx0" brushRef="#br0" timeOffset="29330.51">5588 10097 0,'-21'0'0,"42"0"0,-42-22 15,0 1-15,21 0 0,0 0 16,0 0-16,0 0 0,21-1 0,0 22 15,21-21-15,1 0 0,-1 0 16,0 21-16,1-21 0,20 0 0,-21 21 16,1 0-16,20 0 0,-20 0 0,-1 0 15,0 21-15,-21 0 0,1-21 16,-1 42-16,-21-21 0,0 1 0,0-1 16,0 21-16,-21-21 0,-1 22 0,-20-22 15,0 0-15,-1 21 0,1-21 16,0 1-16,-22-1 0,22 21 0,0-21 15,-22-21-15,22 21 0,21 1 16,-22-22-16,22 0 0,0 21 0,42-21 47,0-21-47,22 21 0,-22 0 0,0-22 16,0 1-16,21 21 0,-20-21 15,-1 21-15</inkml:trace>
  <inkml:trace contextRef="#ctx0" brushRef="#br0" timeOffset="29824.85">6710 10160 0,'0'0'0,"21"0"0,21-21 15,-21 21-15,1-21 0,-1 21 0,0-21 16,-21-1-16,0 1 0,0 0 15,0 0-15,-21 21 16,0 0-16,-1 0 16,-20 0-16,21 0 0,-21 21 0,20-21 15,-20 21-15,21 0 0,-21 1 0,20-1 16,-20 0-16,21 21 0,0-21 0,0 1 16,21-1-16,0 0 0,0 0 15,0 0-15,0 22 0,21-22 16,0 0-16,0 0 0,0 0 15,0-21-15,22 21 0,-22 1 0,0-1 16,21-21-16,-20 21 0,-1 0 16,0 0-16,0-21 0,-21 21 0,0 1 15,0-1-15,0 0 0,-21 0 16,0-21-16,0 21 0,-22 0 0,22-21 16,-21 0-16,-1 22 0,1-22 15,0 0-15,21 0 0,-22 0 0,1 0 16,21 0-16,-22 0 0,22 0 0,0 0 15,0 0-15,0 0 0,0-22 16,21 1 0,-22 0-16,22 0 15,22 21 1,-1 0-16,0-21 0,0 21 16,0-21-16,22 21 15</inkml:trace>
  <inkml:trace contextRef="#ctx0" brushRef="#br0" timeOffset="30112.22">7218 10075 0,'0'0'0,"0"-21"0,0 0 16,0 42 15,0 0-31,0 1 15,0-1-15,0 0 0,0 0 0,0 21 16,0 1-16,0-22 0,0 21 16,0 1-16,0-1 0,-21 0 0,21-21 15,0 22-15,-22-22 0,22 21 0,0-21 16,0 1-16,0-1 0,0 0 0,0 0 16,0-42 15,22 21-16,-1-21-15,-21 0 0</inkml:trace>
  <inkml:trace contextRef="#ctx0" brushRef="#br0" timeOffset="30376.08">7705 10075 0,'0'0'0,"21"-21"0,-21 0 15,-21 21 16,-22 0-31,22 21 0,0 0 0,-21 1 16,20-1-16,-20 21 0,0-21 16,21 22-16,-22-22 0,1 21 0,21 0 15,-22 1-15,22-22 0,-21 21 16,21 1-16,0-22 0,-1 21 0,1-21 16,21 0-16,0 1 0,0-1 0,0 0 15,21-21 1,1 0-16,-1 0 0,0-21 15,0 0-15,0 21 0,22-22 16,-22 1-16</inkml:trace>
  <inkml:trace contextRef="#ctx0" brushRef="#br0" timeOffset="31088.31">7916 10139 0,'0'0'0,"0"-21"0,0 0 0,0-1 16,0 44 15,0-1-15,-21 0-16,21 0 0,-21 21 0,21-20 15,0-1-15,0 21 0,-21-21 16,0 22-16,21-1 0,-22-21 0,1 21 16,21-20-16,0-1 0,-21 0 0,21 0 15,-21 0-15,21 0 0,0 1 16,0-44 15,0 1-31,0 0 0,0 0 16,0 0-16,0 0 0,0-22 0,0 22 15,0-21-15,0 21 0,0-22 16,21 22-16,0-21 0,0 21 0,1-22 16,-1 22-16,0 0 0,0 0 0,0 0 15,0 21-15,1 0 0,-1-22 0,0 22 16,0 0-16,0 0 0,0 22 15,1-22-15,-22 21 0,0 0 0,21 0 16,0 0-16,-21 0 0,0 1 16,0 20-16,0-21 0,21 21 0,-21-20 15,0-1-15,0 21 0,0-21 0,0 0 16,0 1-16,0-1 0,0 0 16,-21-21-1,21-21 1,0 0-16,0-1 15,0 1-15,0 0 0,21-21 16,0 21-16,0-1 0,-21-20 0,22 21 16,-1 0-16,0-22 0,21 22 15,-21-21-15,1 21 0,-1 0 0,21-1 16,-21 1-16,22 21 0,-22 0 0,21 0 16,-21 0-16,0 0 0,1 0 15,-1 21-15,0 1 0,0-1 0,-21 0 16,0 0-16,0 0 0,0 22 0,0-22 15,0 21-15,0 0 0,0-20 0,0 20 16,0-21-16,0 21 0,0-20 0,-21-1 16,21 0-16,-21 0 0,21 0 15,-21 0-15,21-42 47,0 0-47,21 0 0,0 0 16</inkml:trace>
  <inkml:trace contextRef="#ctx0" brushRef="#br0" timeOffset="31735.94">9588 10118 0,'0'0'15,"22"0"-15,-22-21 0,0-1 0,0 1 16,-22 0-1,1 21-15,0 0 0,0-21 0,0 21 16,0 0-16,-1 0 0,-20 0 16,21 0-16,-21 21 0,20-21 0,-20 21 15,21 0-15,0 1 0,0-22 0,-1 21 16,1 0-16,0 0 0,21 0 16,0 0-16,0 1 15,0-1-15,21-21 16,0 0-16,22 0 0,-22 21 0,0 0 15,0-21-15,0 0 0,1 21 0,-1 0 16,0 1-16,-21-1 16,21 0-16,-21 0 0,0 0 15,0 0-15,0 1 0,-21-1 16,-21 0-16,20 0 0,1 0 0,-21 0 16,21 1-16,-22-22 0,22 21 0,0-21 15,-21 0-15,21 21 0,-1-21 16,22-21 15,22 0-31,-1 21 0,0 0 16,0 0-16,0-22 0,0 22 0,1 0 15,20 0-15,-21 0 0,0 0 16,0 0-16,1 0 0,-22 22 16,21-22-16,-21 21 0,21 0 0,-21 0 15,0 0-15,0 0 0,0 1 0,-21-1 0,0 0 16,-1 21-16,1-21 0,0 22 15,0-22-15,-21 0 0,20 21 0,-20-20 16,21-1-16,0 0 0,0 0 0,-1 0 16,22 0-16,0 1 0,0-1 15,22-21 1,-1 0-16,0 0 16,0 0-16,0 0 0,0 0 15,-21-21-15,22 21 0,-22-22 31</inkml:trace>
  <inkml:trace contextRef="#ctx0" brushRef="#br0" timeOffset="33000.35">9504 16447 0,'-21'0'31,"21"-22"-31,0 1 15,0 0-15,0 0 0,21 21 16,0-21-16,-21 0 0,42 21 16,-21-22-16,1 1 0,-1 21 0,21-21 15,-21 21-15,22 0 0,-22 0 0,0 0 16,-21 21 0,0 0-16,0 1 0,0-1 15,-21 0-15,0 0 0,-1 21 16,-20-20-16,21-1 0,-21 21 0,20 0 15,-20-20-15,21 20 0,-21-21 16,20 0-16,1 22 0,0-22 0,21 0 16,0 0-16,0 0 0,0 0 15,21-21 1,0 0-16,1 0 16,-1 0-16,0 0 0,0 0 0,0-21 15,0 0-15,1 21 0,-22-21 0,0 0 16,0 0-16,0-1 15,0 1-15,-22 21 0,1-21 16,0 21-16,0 0 0,0 0 0,0 0 16,-1 0-16,1 0 15,21 21-15,0 0 0,0 1 16,0-1-16,0 0 0,0 0 0,21 0 16,1 22-16,-1-1 0,0-21 0,21 21 15,-21 1-15,22-22 0,-1 21 16,0 1-16,1-1 0,-1-21 0,0 21 15,-20 1-15,20-1 0,-21-21 0,0 22 16,-21-1-16,0 0 0,0-21 0,0 22 16,-42-1-16,21 0 0,-22-20 15,1 20-15,0-21 0,-22 0 16,22 0-16,0 1 0,-22-1 0,22 0 16,-1 0-16,1-21 0,0 0 15,-1 0-15,22 0 0,0 0 0,0 0 16,0 0-16,0 0 0,21-21 0,-22 21 15,22-21-15,0-22 0,0 22 0,0 0 16,0-21-16</inkml:trace>
  <inkml:trace contextRef="#ctx0" brushRef="#br0" timeOffset="34243.82">4085 402 0,'0'0'0,"21"-21"16,-21 0-16,0-21 0,0 20 0,0 1 16,0 0-16,0 0 15,-21 21-15,0 0 16,0 0-16,0 21 0,21 0 15,-22 22-15,1-1 0,0-21 0,0 21 16,21 1-16,0 20 0,-21-20 16,21-1-16,-21 0 0,21 22 0,0-22 15,0 0-15,0 1 0,0-22 0,0 21 16,0 1-16,0-22 0,21 0 16,0 0-16,0 0 0,0-21 15,0 0-15,1 0 0,-1 0 16,0 0-16,0-21 0,0 0 15,0 0-15,-21 0 0,22-1 16</inkml:trace>
  <inkml:trace contextRef="#ctx0" brushRef="#br0" timeOffset="34488.04">4445 339 0,'0'0'0,"0"-21"0,0-22 15,-21 43 1,21 21-1,0 1-15,-21 20 0,21-21 16,0 21-16,-22 1 0,22-1 16,0-21-16,0 22 0,0-1 15,0 0-15,0-21 0,-21 22 0,21-1 16,0-21-16,-21 22 0,21-22 16,0 0-16,0 0 0,0 0 0,0 0 15,0 1-15,21-22 31,0 0-31,1-22 0</inkml:trace>
  <inkml:trace contextRef="#ctx0" brushRef="#br0" timeOffset="35656.89">4847 656 0,'0'0'0,"0"-21"16,0-21-1,0 21-15,0-1 0,-21 1 16,0 21 0,0 0-16,-1 0 0,1 0 15,0 21-15,0 1 0,0-1 16,0 0-16,-1 0 0,1 0 16,0 0-16,0 22 0,0-22 0,21 21 15,0-21-15,-21 1 0,21 20 0,0-21 16,0 0-16,0 0 15,0 1-15,21-22 0,0 0 16,0 0-16,0 0 0,0 0 0,1 0 16,-1-22-16,0 1 0,0 0 15,0 0-15,22 0 0,-22 0 0,0-1 16,0 1-16,0 0 0,-21 0 0,21 0 16,-21-22-16,22 22 0,-22 0 15,0 0-15,0 0 0,0 0 16,-22 21 15,1 0-31,21 21 0,0 0 16,0 0-16,0 0 0,-21 0 15,21 1-15,0-1 0,0 0 16,0 21-16,0-21 0,0 1 0,0-1 16,0 0-16,0 0 0,21-21 0,-21 21 15,21-21-15,1 0 0,-1 0 16,0 0-16,0 0 0,0 0 15,0 0-15,1-21 0,-1 0 0,0 0 16,0 0-16,0-1 0,0 1 16,1 0-16,-1 0 0,0 0 0,-21 0 15,0-1-15,21 1 0,-21 0 0,0 0 16,0 0-16,-21 21 31,0 21-31,21 0 16,0 0-16,-21 0 0,21 1 15,0-1-15,0 0 0,0 0 16,0 0-16,0 0 0,0 1 0,21-1 16,0 0-16,-21 0 0,21 0 0,0-21 15,-21 21-15,0 1 0,21-1 16,-21 0-16,-21-21 31,0 0-31,0 0 16,0 0-16,0 0 0,-1 0 15,1-21-15,0 21 16,0 0-16,0 0 16,42 0 15,0 0-15,0 0-16,0 0 15,1 0-15,-1 0 0,21-21 0,-21-1 16,0 22-16,1-21 0,20 21 0,-21-21 15,0 0-15,0 0 0,22 0 16,-22-1-16,0 1 0,0 0 0,0 0 16,22 0-16,-22 0 0,-21-1 15,21 1-15,-21 0 16,0 0-16,0 0 16,-21 21-16,0 0 0,0 0 15,-1 0-15,1 21 0,0 0 16,21 0-16,0 0 15,0 1-15,0-1 0,0 0 0,0 0 16,21 21-16,0-20 0,-21-1 16,22 0-16,-22 0 0,0 0 0,0 0 15,0 1-15,0-1 0,0 0 16,0 0-16,-22-21 16,1 0-1,0 0-15,0 0 16,0-21-1,0 0-15,21 0 16,0-1-16,0 1 0,0 0 16,21 0-16,0 0 0,0 0 0,0-1 15,0 1-15</inkml:trace>
  <inkml:trace contextRef="#ctx0" brushRef="#br0" timeOffset="36187.87">6096 339 0,'0'0'0,"21"0"0,-21-21 0,0-1 16,0 1-16,0 42 31,0 1-31,0-1 0,0 0 16,0 0-16,0 21 0,0-20 0,-21-1 15,21 21-15,-21-21 0,21 22 0,-21-22 16,21 0-16,0 21 0,0-21 15,0 1-15,0-1 0,0 0 0,0 0 16,0 0-16,0-42 47,0 0-47,0 0 0,0 0 16,0-1-16,0 1 0,0-21 15,0 21-15,0-22 0,0 22 0,0-21 16,0 21-16,21-22 0,-21 1 0,21 0 15,0-1-15,-21 22 0,21 0 16,0-21-16,-21 21 0,22 21 0,-1 0 16,0 0-16,0 21 15,0 0-15,-21 0 0,21 21 16,-21 1-16,0-22 0,22 21 0,-22 1 16,0-22-16,21 21 0,-21 0 15,0-20-15,0-1 0,0 21 0,0-21 16,0 0-16,0 1 0,0-1 15,0 0-15,-21-21 32,-1 0-17,1 0-15,0-21 16,21 0-16,-21 21 0,0-22 16,0 1-16</inkml:trace>
  <inkml:trace contextRef="#ctx0" brushRef="#br0" timeOffset="36366.92">5927 572 0,'0'0'0,"21"0"47,0 0-47,0 0 0,0-22 0,0 22 16,22 0-16,-22 0 0,0-21 0,0 21 15,0 0-15,1 0 0,-1-21 16,0 21-16,0-21 0,0 0 15,0 21-15</inkml:trace>
  <inkml:trace contextRef="#ctx0" brushRef="#br0" timeOffset="37028.54">7027 233 0,'0'0'0,"21"-21"0,-21 0 0,0-1 16,0 1-16,-21 21 31,0 0-31,0 0 0,0 0 16,0 0-16,-1 21 0,1 1 0,0-1 16,0 0-16,0-21 15,0 21-15,-1 0 0,22 0 0,-21 1 16,21-1-16,0 0 0,0 0 15,21-21 1,1 0-16,-1 0 0,0 0 16,0 0-16,0 0 0,0 0 0,1 0 15,-1 21-15,0-21 16,0 0-16,-21 21 0,0 1 16,0-1-1,-21-21-15,21 21 0,-21-21 16,-22 21-16,22-21 0,0 21 0,0-21 15,0 21-15,0-21 0,-1 0 16,1 0-16,21 22 0,0-44 47,21 22-31,1 0-1,-1 22 1,-21-1-16,0 0 0,0 0 15,0 0-15,0 0 0,0 1 16,-21-1-16,21 0 16,0 0-1,21-21 17,0 0-32,0 0 15,0 0-15,0-21 0,1 21 16,-1-21-1,0 21 17</inkml:trace>
  <inkml:trace contextRef="#ctx0" brushRef="#br0" timeOffset="38533.07">10414 16616 0,'-21'0'0,"0"0"15,-1 0 1,22-21 0,0 0-16,0-1 0,0 1 15,22 0-15,-1 0 16,0 0-16,0 0 15,0 21-15,0-22 0,1 1 0,-1 21 16,21 0-16,-21 0 0,0 0 16,-21 21-1,0 1-15,0-1 0,-21 21 16,0-21-16,0 0 0,0 22 0,-22-1 16,22 0-16,-21 1 0,21-1 15,0 0-15,-22 1 0,22-1 0,0-21 16,21 22-16,0-22 15,0 21-15,0-21 0,0 0 0,0 1 16,21-22-16,0 0 0,22 0 16,-22 0-16,0 0 0,0 0 15,21 0-15,-20 0 0,-1 0 0,0 0 16,0 0-16,0-22 0,-42 22 31,0 22-31,0-1 16,0 0-16,-1 0 15,1 0-15,0 0 0,21 22 0,0-22 16,0 0-16,0 21 0,0 1 0,0-1 16,0-21-16,0 22 0,0-1 15,21 0-15,-21 1 0,21-22 16,1 21-16,-22-21 0,21 0 0,-21 1 16,0-1-16,0 0 0,0 0 15,0 0-15,-21-21 16,-1 0-16,1 0 0,0 0 15,0 0-15,0 0 0,0 0 0,-1 0 16,1 0-16,0-21 0,21 0 16,-21 0-16,0 0 0,0-1 15,21 1-15</inkml:trace>
  <inkml:trace contextRef="#ctx0" brushRef="#br0" timeOffset="40303.8">8149 11790 0,'0'0'0,"0"-21"0,21 0 16,0-1-16,-21 1 0,0 0 15,0 0-15,22 0 0,-22 0 16,0-1-16,0 1 16,0 42-1,0 1 1,0-1-16,0 0 0,0 0 0,-22 0 15,1 22-15,0-22 0,0 21 16,0 0-16,21 1 0,-21-1 0,-1 22 16,-20-22-16,21 0 0,0 1 15,0 20-15,-22-21 0,22 1 0,0-1 16,0 0-16,-22-20 0,22 20 16,0-21-16,21 0 0,-21 0 0,21 1 15,-21-1-15,42-42 31,0 21-31,0-22 0,-21 1 16,21-21-16,1 21 0,-1 0 0,0-22 16,0 1-16,21 0 0,-20-1 0,-1 1 15,0-22-15,0 22 0,0-21 0,0-1 16,1 22-16,-1-1 0,0-20 16,0 21-16,0-1 0,0 1 15,1 0-15,-1-1 0,0 1 0,0 21 16,-21 0-16,0-1 0,21 1 0,0 21 15,-21 21 1,0 22-16,22-22 16,-22 0-16,0 21 0,0 1 0,0-1 15,0-21-15,0 43 0,0-22 0,0 0 16,0 1-16,0 20 0,0-20 0,0-1 16,0 0-16,0 1 0,0-1 15,0 0-15,0 1 0,0-22 0,0 0 16,0 0-16,0 0 0,0 0 0,0 1 15,0-1 1,0-42 15,-22 21-31,22-22 16,-21 22-16,21-21 0,-21 0 0</inkml:trace>
  <inkml:trace contextRef="#ctx0" brushRef="#br0" timeOffset="40504.69">7980 12192 0,'0'0'0,"-21"0"16,21-21 0,21 21-1,0 0-15,0-21 0,0 21 0,0 0 16,22-21-16,-22 21 0,21 0 16,-21-22-16,22 1 0,-22 21 0,0 0 15,21 0-15,-20-21 0,-1 21 0,0 0 16,0 0-16,0 0 31,-21-21-31,21 21 0</inkml:trace>
  <inkml:trace contextRef="#ctx0" brushRef="#br0" timeOffset="41176.44">9821 12171 0,'21'0'16,"-21"-21"-16,0 0 0,22-1 15,-22 1-15,21 0 0,0 0 16,-21 0-16,0 0 0,0-22 15,21 22-15,-21 0 0,0 0 16,0 0-16,0-22 0,0 22 0,0 0 16,0 0-16,-21 0 0,0 21 15,0 0-15,-22 0 0,22 0 16,0 0-16,0 0 0,0 21 16,-1-21-16,-20 21 0,21 21 0,0-21 15,0 22-15,-1-22 0,1 21 0,0 1 16,0-1-16,21 0 0,-21 1 0,21-1 15,0 0-15,0 1 0,0-22 0,0 0 16,0 0-16,21 0 0,0 0 16,0 1-16,0-22 0,22 0 0,-22 0 15,0 0-15,0 0 0,0 0 16,1 0-16,-1-22 0,0 22 0,21-21 16,-21 0-16,1 0 0,-1 0 0,0 0 15,0-22-15,0 22 0,0-21 16,1 21-16,-22-22 0,21 22 0,-21-21 15,21-1-15,-21 22 0,21-21 0,-21 21 16,0 0-16,0-1 0,0 1 0,0 42 31,0 1-15,-21-1-16,21 21 0,-21-21 0,21 22 16,0-22-16,0 21 0,0-21 0,0 22 15,0-22-15,0 21 0,0-21 16,0 22-16,21-22 0,0 0 15,-21 0-15,21-21 0,0 21 0,1-21 16,-1 0-16,-21 21 0,21-21 0,0 0 16,0 0-16,0 0 0,1 0 15,-22-21-15,21 21 0,0-21 0,0 0 16,0 0-16,0 21 0</inkml:trace>
  <inkml:trace contextRef="#ctx0" brushRef="#br0" timeOffset="41476.29">11197 11959 0,'0'0'15,"-21"0"-15,21 21 16,21-21-1,0 0 1,0 0-16,1 0 0,20 0 0,-21 0 16,0 0-16,0 0 0,1 0 0,-1 0 15,0 0-15,0 0 16,-42 0 31</inkml:trace>
  <inkml:trace contextRef="#ctx0" brushRef="#br0" timeOffset="41668.08">11155 12150 0,'0'0'0,"-21"21"16,21 0-16,0 0 16,21-21-1,0 0 1,0 0-16,0 0 0,0 0 15,1 0-15,-1-21 0,0 21 16,0 0-16,0-21 16,0 0-16,1 21 15,-22-21-15,0-1 16</inkml:trace>
  <inkml:trace contextRef="#ctx0" brushRef="#br0" timeOffset="42423.66">12763 11684 0,'0'0'15,"-21"0"-15,0-21 0,0 21 0,0 0 16,0 0 0,21 21-1,0 0-15,0 22 16,0-22-16,0 0 0,0 21 0,0 1 15,0-22-15,-22 21 0,22 0 0,0-20 16,0 20-16,-21-21 0,0 21 16,21-20-16,-21-1 0,0 0 0,21 0 15,-21 0-15,21 0 0,-22-21 0,1 0 16,0 0 0,21-21-16,0 0 15,0 0-15,0 0 0,0 0 0,0-22 16,0 22-16,0-21 0,0-1 15,21 1-15,0 21 0,1-21 16,-1-1-16,0 22 0,0-21 0,21 21 16,-20-1-16,20 1 0,0 21 0,1 0 15,-1 0-15,0 0 0,1 0 0,-22 0 16,0 0-16,21 21 0,-42 1 0,21 20 16,-21-21-16,0 0 0,0 22 15,0-22-15,0 21 0,-21 0 0,21-20 16,-21 20-16,0-21 0,0 21 0,0-20 15,-22-1-15,43 0 0,-21 0 0,0 0 16,0 0-16,0-21 0,21 22 16,0-44-1,21 1 1,0 0-16</inkml:trace>
  <inkml:trace contextRef="#ctx0" brushRef="#br0" timeOffset="42812.02">13250 11896 0,'0'21'0,"21"-21"16,1 0-16,-1 0 16,0 0-16,0 0 0,0 0 15,0-21-15,1 21 0,-1-21 16,21 21-16,-21-22 0,0 1 0,1 21 15,-1-21-15,-21 0 0,21 0 16,-21 0-16,0-1 0,0 1 16,-21 21-1,0 0-15,-1 0 0,1 0 0,-21 0 16,21 0-16,0 21 0,-1-21 0,-20 22 16,21-1-16,0 0 0,0 21 0,-1-21 15,1 22-15,0-22 0,21 0 0,0 21 16,0-20-16,0-1 0,0 21 0,0-21 15,0 0-15,0 1 16,0-1-16,0 0 0,21-21 0,0 21 0,1-21 16,-1 0-16,0 0 15,0 0-15,0 0 0,0 0 0,22 0 16,-22 0-16,0-21 0,0 21 0,0-21 16,22 0-16</inkml:trace>
  <inkml:trace contextRef="#ctx0" brushRef="#br0" timeOffset="43384.19">13970 11790 0,'0'0'16,"21"0"-16,-42 0 31,0 21-31,0-21 16,21 21-16,-22 0 0,22 1 0,-21-1 15,0 0-15,21 0 0,0 0 0,0 0 16,-21 1-16,21-1 0,0 0 15,-21-21-15,21 21 0,0 0 0,0 0 16,21-21 15,0 0-31,-21-21 0,21 21 16,0-21-16,1 0 0,-22 0 0,21 21 16,0-21-16,-21-1 15,21 22-15,-21-21 0,21 0 0,0 21 16,-21-21-16,0 42 31,0 0-31,0 0 0,0 1 16,0-1-16,0 0 0,0 0 0,0 0 15,0 0-15,0 1 0,0-1 16,0 0-16,22 0 0,-22 0 0,21-21 16,0 21-16,0-21 0,0 0 0,0 0 15,1 0-15,20 0 0,-21 0 0,0 0 16,22-21-16,-22 21 0,0-21 0,0 0 15,21 0-15,-20 0 0,-1-1 0,-21-20 16,21 21-16,-21-21 16,0-1-16,21 22 0,-21-21 0,0-1 15,0 1-15,0 21 0,0-21 0,-21 20 16,0 1-16,0 0 0,-1 0 16,1 21-16,0 0 0,0 0 0,0 0 15,0 0-15,-1 0 0,1 21 16,21 0-1,21-21 17</inkml:trace>
  <inkml:trace contextRef="#ctx0" brushRef="#br0" timeOffset="44119.77">15557 11324 0,'0'0'16,"22"-21"-16,-22 0 0,21-21 0,-21 20 0,0 1 16,0 0-16,0 0 0,0 0 15,-21 21-15,-1 21 16,1 0-1,0 0-15,0 22 0,0-22 0,21 21 0,-21 0 16,-1 1-16,1-1 0,21 22 16,-21-22-16,0 0 0,0 1 0,0 20 15,-22-21-15,22 1 0,0 20 0,0-20 16,0-1-16,-1-21 0,1 21 0,0-20 16,21 20-16,0-21 15,0 0-15,21-42 16,-21 0-1,21 0-15,1 0 0,-22-22 0,21 22 16,0-21-16,0 21 0,0-22 0,0 1 16,1 0-16,-1-1 0,0-20 15,21 20-15,1-62 16,-22 41-16,0 1 0,0 20 0,0 1 16,0 0-16,1-1 0,-1 22 0,-21 0 15,21 21 1,-21 21-16,0 0 0,21 22 0,-21-22 15,0 21-15,0 0 0,0 22 0,0-22 16,0 1-16,0-1 0,21 0 0,-21 22 16,0-22-16,0 0 0,0 1 15,0-1-15,0 0 0,0 1 0,0-22 16,0 21-16,0-21 0,0 22 0,0-22 16,21-21-16,-21 21 0,0 0 15,0-42 16,0 0-31,-21 0 16</inkml:trace>
  <inkml:trace contextRef="#ctx0" brushRef="#br0" timeOffset="44291.67">15240 11832 0,'21'0'31,"0"0"-31,0 0 0,1-21 15,20 21-15,-21 0 0,21 0 16,1-21-16,-1 21 0,-21 0 0,22-21 16,-22 21-16,21 0 0,-21-21 0,22-1 15,-22 22-15,0-21 0,0 0 0,0 21 16</inkml:trace>
  <inkml:trace contextRef="#ctx0" brushRef="#br0" timeOffset="44616.5">16552 11197 0,'0'0'15,"21"-21"-15,-21 0 0,0 0 0,0 0 16,0-1-16,0 1 0,-21 21 16,0 0-1,0 21-15,0 1 0,0-1 16,-1 0-16,1 21 0,0 1 0,0-1 15,0 0-15,0 1 0,21-1 0,-22 0 16,22 22-16,-21-22 0,21 0 0,0 1 16,0-1-16,0 0 0,0 1 0,0-1 15,0 0-15,0-20 0,0 20 0,21 0 16,1-21-16,-22 1 0,42-1 16,-21 0-16,0 0 0,0-21 0,1 0 15,-1 0-15,0 0 0,0 0 16,0 0-16,22 0 0,-22-21 0,0 0 15,0 0-15,0-1 0,0 1 0</inkml:trace>
  <inkml:trace contextRef="#ctx0" brushRef="#br0" timeOffset="44956.63">17187 11134 0,'0'-21'0,"0"42"0,0-64 16,21 22-16,1 21 15,-1 0 1,0 0-16,0 0 0,-21 21 16,21 1-16,0 20 0,1-21 0,-22 21 15,21 1-15,0-1 0,0 0 0,0 1 16,0-1-16,1 22 0,-1-22 0,-21 0 16,0-21-16,0 22 0,0-1 0,0 0 15,0-20-15,0 20 0,0-21 0,-21 21 16,-1-20-16,1-1 0,-21 21 0,21-21 15,0 0-15,-22 1 0,22-1 16,0-21-16,-21 21 0,20-21 0,1 0 16,21 21-16,-21-21 0,21-21 31,21 21-15,0-21-16,1 21 0,-1-21 0,0-1 15,0 1-15,0 0 0</inkml:trace>
  <inkml:trace contextRef="#ctx0" brushRef="#br0" timeOffset="45236.47">18203 11430 0,'0'-21'0,"0"0"15,0 0 1,0-1-16,0 1 16,0 42 31,0 1-32,0-1-15,0 0 0,0 0 16,0 0-16,0 0 0,0 1 15,0-1-15</inkml:trace>
  <inkml:trace contextRef="#ctx0" brushRef="#br0" timeOffset="45524.33">18203 11811 0,'-21'0'15,"21"21"-15,-21-21 16,0 0-16,42 0 47,0 0-47,0 0 15,0 21-15,-21 1 16,0-1-16,22-21 0,-22 21 16,0 0-16,0 0 0,0 0 0,0 1 15,0-1-15,0 21 0,-22-21 0,1 0 16,0 22-16,0-22 0,-21 21 15,20-21-15,1 1 0,-21 20 0,21-21 16,0 0-16,-22 0 0,22-21 0,0 22 16,0-1-16,0-21 0,-1 0 0</inkml:trace>
  <inkml:trace contextRef="#ctx0" brushRef="#br0" timeOffset="46268.17">18182 11430 0,'0'0'0,"-21"0"16,0 0-1,21 21 1,0 0 0,21-21 15,0 0-31,0 0 16,0 0-1,-21-21-15,0 0 16,0 0-16,0 0 15,-21 0 1,0 21-16,0 0 16,0 0-16,0 21 15,21 0-15,0 0 16,0 0-16,0 0 0,0 1 16,21-22-1,0 0-15,0 0 16,0 0-1,0 0-15,1 0 16,-22-22-16,0 1 0,0 0 16,0 0-16,0 0 15,0 0 1,-22 21-16,1 0 16,0 0-16,0 21 15,21 0-15,-21-21 16,21 21-16,0 0 0,-21 0 15,21 1-15,0-1 16,-22-21 0,22 21-16</inkml:trace>
  <inkml:trace contextRef="#ctx0" brushRef="#br0" timeOffset="47623.98">9525 13462 0,'21'-21'16,"-21"0"-16,21 21 16,-21-21-16,21 21 0,-21-22 15,0 1-15,22 21 0,-22-21 16,0 0-16,0 0 0,0 0 16,-22-1-1,1 22-15,0 0 0,0 0 16,0 0-16,0 0 0,-1 0 15,1 0-15,0 0 0,21 22 0,-21-1 16,0 0-16,0 0 0,-1 0 16,1 0-16,0 1 0,21-1 15,0 21-15,-21-21 0,21 22 0,0-22 16,0 21-16,0-21 0,0 0 0,0 1 16,0-1-16,0 0 0,0 0 15,21-21-15,0 21 0,0-21 16,1 0-16,-1 0 0,0 0 15,0-21-15,0 0 0,0 21 16,1-21-16,-1 0 0,0-1 16,0 1-16,0-21 0,0 21 15,-21 0-15,22-1 0,-1-20 0,-21 21 0,21 0 16,-21 0-16,0-1 0,0 1 16,0 0-16,0 0 0,0 0 15,0 42 16,0 0-31,0 0 0,0 0 0,0 1 16,0-1-16,0 21 0,0-21 16,0 0-16,0 22 0,0-22 0,0 0 15,0 0-15,0 0 0,0 1 0,0-1 16,0 0-16,21-21 0,0 21 16,0-21-16,1 0 15,-1 0-15,0 0 0,0 0 0,0 0 16,0 0-16,1-21 15,-1 0-15,0 0 0,0-1 16</inkml:trace>
  <inkml:trace contextRef="#ctx0" brushRef="#br0" timeOffset="48011.76">10477 13483 0,'0'0'0,"0"21"0,0 1 32,22-22-1,-22-22-31,21 1 15,-21 0-15,0 0 16,0 0 15,-21 21-15,-1 0-16,1 0 16,0 21-16,21 0 15,0 0-15,0 0 16,21-21 31</inkml:trace>
  <inkml:trace contextRef="#ctx0" brushRef="#br0" timeOffset="48824.3">11874 13526 0,'0'-22'0,"0"1"16,0 0-1,0 0-15,-21 0 16,0 21-16,0-21 16,0 21-16,0-22 0,-1 22 15,1-21-15,0 21 0,0 0 16,0 0-16,0 0 0,-22 0 0,22 21 16,0 1-16,0-22 0,0 21 0,-1 21 15,1-21-15,21 0 0,-21 22 16,21-22-16,-21 21 0,0 1 0,21-22 15,0 21-15,0-21 0,-21 0 0,21 1 16,0-1-16,0 0 0,0 0 16,21-21-16,0 0 0,0 0 15,0 0-15,0 0 0,1-21 16,-1 21-16,21-21 0,-21 0 0,22-1 16,-22 1-16,21-21 0,0 21 0,1-22 15,-22 1-15,21 0 16,1-1-16,-1 1 0,-21 21 0,0-21 15,0-1-15,1 1 0,-1 0 0,-21-1 16,0 1-16,0 0 0,0-1 0,0 1 16,0 21-16,0 0 0,0-1 15,0 1-15,-21 42 16,-1 1-16,22 20 16,-21 0-16,0-21 0,21 22 0,-21-1 15,0 0-15,21 1 16,-21-1-16,21 0 0,-22 1 0,22-1 0,0 0 15,0-20-15,0 20 0,0 0 0,0-21 16,0 1-16,0-1 0,0 0 16,0 0-16,22-21 0,-1 0 15,0 21-15,0-21 0,0 0 0,0 0 16,1 0-16,20 0 0,-21-21 0,0 21 16,0-21-16,1 0 0,-1 0 0,0-1 15</inkml:trace>
  <inkml:trace contextRef="#ctx0" brushRef="#br0" timeOffset="49879.87">12298 13483 0,'0'0'0,"0"21"0,-21-21 0,21 22 16,21-22 15,0 0-31,0 0 0,0 0 16,0 0-16,1 0 0,-1-22 0,0 22 15,0-21-15,0 0 0,0 21 16,1-21-16,-1 0 0,-21 0 0,21-1 16,-21 1-16,0 0 15,0 0-15,0 0 16,-21 21-16,0 0 16,-1 0-1,1 21-15,0 0 0,21 0 0,-21-21 16,0 21-16,0 22 0,-1-22 0,22 0 15,0 0-15,-21 22 0,21-22 0,-21 0 16,21 0-16,0 21 0,0-20 0,0-1 16,21 0-16,0 0 15,1-21-15,-1 0 0,0 0 0,85 0 16,-85 0 0,0-21-16,0 21 0,22-21 0,-22 0 15,0-1-15,0 1 0,0 0 16,0 0-16,1 0 0,-1-22 0,0 22 15,0 0-15,-21 0 0,0 0 16,0 0-16,21-1 0,-21 44 47,0-1-47,-21-21 0,21 21 0,0 0 16,0 0-16,0 0 0,0 1 0,0-1 15,0 0-15,-21 0 0,21 0 0,0 0 16,0 1-16,-21-1 0,21 0 0,0 0 15,0 0 1,0-42 15,0 0-31,0 0 16,0 0-16,0-1 0,0 1 16,0-21-16,0 21 0,21 0 15,0-22-15,0 22 0,0 0 0,1-21 16,-1 20-16,0 1 0,21 0 0,-21 0 15,1 21-15,20 0 0,-21 0 0,0 0 16,0 0-16,1 0 0,-1 0 16,-21 21-16,21-21 0,-21 21 0,21 0 15,-21 1-15,0-1 0,0 0 0,0 0 16,0 0-16,0 22 0,0-22 0,0 0 16,0 0-16,0 0 0,0 0 15,0 1-15,0-1 16,0 0-16,0-42 31,0 0-15,0-1-16,0 1 0,0 0 15,0 0-15,0 0 0,21 0 16,-21-1-16,21-20 0,1 21 0,-1 0 16,0 0-16,0-1 0,0 1 0,0 21 15,1-21-15,-1 21 0,21 0 16,-21 0-16,0 0 0,1 0 15,-1 0-15,-21 21 0,0 0 0,21 1 16,0 20-16,-21-21 16,0 0-16,0 0 0,0 1 0,0 20 15,0-21-15,0 0 0,0 0 0,0 1 16,0-1-16,0 0 0,0 0 16,-21-21-16,21 21 0,-21-21 15,21 21-15,0-42 31,21 0-15,0 0-16</inkml:trace>
  <inkml:trace contextRef="#ctx0" brushRef="#br0" timeOffset="50276.65">14118 13420 0,'0'0'0,"21"-43"16,-21 22-1,-21 21 1,0 0-16,0 0 0,0 21 16,-1 1-16,1-22 0,0 21 15,0 0-15,0 0 0,21 0 0,-21 0 16,-1 22-16,1-22 0,21 0 0,-21 21 16,21-20-16,0-1 15,0 0-15,0 0 0,0 0 0,0 0 16,21-21-16,0 22 0,1-22 0,-1 0 15,0 0-15,21 0 0,-21 0 0,22 0 16,-22 0-16,21-22 0,-21 22 0,1-21 16,-1 0-16,21 0 0,-21 0 15,0-22-15,-21 22 0,22 0 0,-1-21 16,-21 21-16,21-22 0,-21 22 0,0-21 16,0 21-16,0-1 0,0 1 0,0 0 15,0 0-15,-21 21 0,0 0 16,-1 0-16,1 0 0,0 0 0,0 0 15,0 0-15,0 0 0,-1 0 16,1 0-16,0 0 0,0 21 0</inkml:trace>
  <inkml:trace contextRef="#ctx0" brushRef="#br0" timeOffset="50792.36">15155 12954 0,'0'0'0,"21"-21"16,1-64-16,-1 64 15,-21 0-15,0 0 0,0 0 0,0-1 16,0 1-16,-21 21 15,-1 0-15,1 0 0,0 21 16,0 1-16,0-1 0,0 21 0,-1 0 16,1 1-16,0-1 0,0 22 0,0-22 15,0 21-15,-1 1 0,1-1 16,0 1-16,0-1 0,0 1 0,0-1 16,-1 22-16,1-21 0,0-1 0,21 1 15,0-1-15,0-21 0,0 22 0,0-22 16,0-21-16,0 22 0,21-22 15,22 0-15,-22 0 0,0 0 0,21-21 16,-21 0-16,22 0 0,-1 0 16,0 0-16,-20 0 0,20 0 0,0-21 15,-21 0-15,22 0 0,-1 0 0,-21 0 16</inkml:trace>
  <inkml:trace contextRef="#ctx0" brushRef="#br0" timeOffset="51060.2">15684 13187 0,'0'0'0,"0"-21"15,-21 0-15,21-1 0,-21 1 0,21 0 16,-21 21-16,21-21 16,-21 21-16,21 21 15,-21 0-15,21 0 16,0 1-16,0-1 0,0 0 15,0 0-15,0 0 0,0 0 0,0 1 16,0-1-16,0 0 0,21-21 31,0 0-15,0 0-16,-21-21 16</inkml:trace>
  <inkml:trace contextRef="#ctx0" brushRef="#br0" timeOffset="51248.1">15790 13123 0,'0'0'0,"0"-21"16,0 42 31,-21 1-31,0-1-16,21 0 15,0 0-15,0 0 16,0 0-16</inkml:trace>
  <inkml:trace contextRef="#ctx0" brushRef="#br0" timeOffset="51547.92">16319 12996 0,'0'0'0,"0"-21"0,0 0 0,0 0 16,0 0-16,0 42 31,-21 0-31,21 0 0,-21 22 0,0-22 16,0 21-16,0 0 16,21-20-16,-22 20 0,1 0 0,0 1 15,0-1-15,0 0 0,0-21 0,-1 22 16,1-1-16,21 0 0,-21-20 0,21 20 15,-21-21-15,21 21 0,0-20 0,0-1 16,0 0-16,21-21 16,0 0-16,0 0 15,1-21-15,-1 21 0,0-21 0,0-1 16,21-20-16</inkml:trace>
  <inkml:trace contextRef="#ctx0" brushRef="#br0" timeOffset="51807.78">16700 12975 0,'0'0'0,"0"-21"16,-21 42-1,0 0-15,21 1 16,-21-1-16,0 0 0,21 21 0,0 1 16,-21-22-16,-1 21 0,22 0 15,-21 1-15,21-22 0,0 21 0,0 1 16,-21-1-16,21 0 0,-21 1 0,21-22 15,0 21-15,0-21 0,0 22 16,0-22-16,0 0 0,0 0 0,0 0 16,0 0-16,0-42 31,0 0-15</inkml:trace>
  <inkml:trace contextRef="#ctx0" brushRef="#br0" timeOffset="51999.67">16108 13504 0,'0'0'0,"-21"0"0,-1-21 16,1 21-16,21-21 15,21 21 1,1 0-16,-1 0 0,21 0 16,-21 0-16,22-21 0,-1 21 0,0 0 15,1 0-15,-1-21 0,0 21 0,-21 0 16,22 0-16,-22 0 0,0-21 15,0 21-15,0-22 0,1 22 16,-22-21-16</inkml:trace>
  <inkml:trace contextRef="#ctx0" brushRef="#br0" timeOffset="52368.46">16743 13335 0,'0'21'0,"0"0"16,21-21-1,0 0-15,0 0 0,0 0 16,1 0-16,-1 0 0,0 0 0,0 0 16,0 0-16,22-21 0,-22 21 0,0-21 15,0 21-15,0-21 0,-21 0 16,21 21-16,-21-21 0,0-1 16,0 1-16,-21 0 15,0 21-15,0 0 16,0 0-16,0 0 0,-1 0 0,1 21 15,0 0-15,0-21 0,0 22 16,0-1-16,-1 0 0,1 0 0,0 21 16,0-20-16,21-1 0,0 21 15,-21-21-15,21 0 0,0 22 0,0-22 16,0 0-16,0 0 0,21 0 0,0 1 16,0-1-16,0-21 0,1 21 0,-1-21 15,0 21-15,0-21 0,0 0 0,0 0 16,1 0-16,-1 0 0,0-21 15,0 0-15,0 0 0,0 21 0</inkml:trace>
  <inkml:trace contextRef="#ctx0" brushRef="#br0" timeOffset="52648.32">17674 12933 0,'0'0'0,"0"-42"16,-21 42-1,0 0-15,0 21 0,-1 0 16,22 0-16,-21 0 0,0 22 0,21-22 16,0 21-16,-21-21 0,21 22 0,-21-1 15,21-21-15,0 21 0,-21 1 16,21-1-16,0-21 0,0 22 0,0-1 16,0 0-16,0-21 0,0 22 0,-22-22 15,22 21-15,0-21 0,0 1 16,0-1-16,0 0 0,22-21 31,-1 0-31,0 0 16,0-21-16,0 0 0,0-1 0</inkml:trace>
  <inkml:trace contextRef="#ctx0" brushRef="#br0" timeOffset="52929.16">17992 12975 0,'0'-21'15,"0"42"-15,0-63 0,0 21 0,0 0 0,0-1 16,0 44 15,0-1-31,0 0 0,0 21 16,0-21-16,-22 22 0,22-22 0,0 21 16,0 1-16,-21-1 0,0-21 15,21 21-15,-21 1 0,21-1 0,0-21 16,-21 22-16,21-1 0,-21-21 0,21 21 15,0-20-15,-22-1 0,22 0 0,0 0 16,0 0-16,0 0 0,22-21 16,-1 0-16,0 0 15,0 0-15,0-21 16,0 21-16,1-21 0</inkml:trace>
  <inkml:trace contextRef="#ctx0" brushRef="#br0" timeOffset="53316.23">18288 13377 0,'0'0'0,"0"-21"0,-21 21 47,0 21-47,21 1 0,0-1 16,-22 0-16,22 0 0,-21 0 0,21 0 16,0 1-16,0-1 0,0 0 0,0 0 15,0 0-15,0 0 16,21 1-16,1-22 15,-1 0-15,0 0 0,0 0 16,0 0-16,0 0 0,1 0 0,-1 0 16,0-22-16,0 1 0,0 21 0,-21-21 15,21 0-15,1-21 0,-22 20 0,21 1 16,-21-21-16,0 21 0,0 0 0,0-22 16,0 22-16,0 0 0,0 0 15,0 0-15,-21-1 0,-1 22 16,1 0-16,0 0 0,0 0 0,0 0 0,0 0 15,-1 0-15,-20 0 0,21 0 0,0 22 16,0-22-16,21 21 0,-22 0 16,22 0-16,0 0 15,22-21 1,-1 21-16,0-21 0,0 0 0,0 0 16,0 0-16,22 0 0</inkml:trace>
  <inkml:trace contextRef="#ctx0" brushRef="#br0" timeOffset="53783.57">18902 12933 0,'0'21'62,"0"0"-62,-21 0 16,-1-21-16,22 22 0,-21-22 0,21 21 16,-21-21-16,21 21 0,-21-21 15,0 0-15,21 21 0,-21 0 16,-1-21-16,22 21 15,0 1 17,22-22-32,-1 0 15</inkml:trace>
  <inkml:trace contextRef="#ctx0" brushRef="#br0" timeOffset="54016.44">18986 12975 0,'0'0'0,"0"-21"0,0 0 16,0 42 31,0 0-47,0 0 16,0 1-16,0-1 0,-21 0 15,21 0-15,-21 0 16,21 0-16,0 1 15,21-22 17,0 0-32</inkml:trace>
  <inkml:trace contextRef="#ctx0" brushRef="#br0" timeOffset="54416.72">19219 12637 0,'0'0'0,"0"-22"0,0 1 16,0 0 0,0 0-16,0 0 0,21 21 15,1 0 1,-1 0-16,-21 21 0,21 0 0,0 0 16,0 0-16,0 22 0,1-22 0,-1 21 15,0 1-15,0-1 0,-21 21 16,0-20-16,0-1 0,0 0 15,0 1-15,0-1 0,0 0 0,-21 1 16,0-1-16,-22 0 0,22 1 0,-21-1 16,21 0-16,-22-20 0,1 20 0,0 0 15,-1 1-15,22-22 0,-21 21 0,21-21 16,-22 0-16,22 1 0,0-1 0,-21 0 16,42 0-16,-21 0 0,-1-21 15,1 0 1,21-21 15,0 0-31,0 0 16,0 0-16,21-1 15,1 1-15,-1 0 0,-21 0 16</inkml:trace>
  <inkml:trace contextRef="#ctx0" brushRef="#br0" timeOffset="54704.56">20129 13293 0,'0'-21'16,"0"-1"-1,0 1 1,-21 21-1,0 0 17,0 0-17,21 21 1,0 1-16,-21-1 0,0 0 16,-1 0-16,22 0 15,-21 0-15</inkml:trace>
  <inkml:trace contextRef="#ctx0" brushRef="#br0" timeOffset="54916.2">19981 13758 0,'0'0'0,"0"22"16,0-1-16,-21-21 0,21 21 0,0 0 15,-21 0-15,0 0 0,0 1 16,-1-22-16,-20 21 0,21 0 0,0 0 15,-22-21-15,22 21 0,-21 0 0,21-21 16,-22 22-16,1-1 0,0 0 0,-1-21 16,-20 21-16,21-21 0,-1 21 0,-20-21 15,-1 0-15,1 0 0,-1 21 0</inkml:trace>
  <inkml:trace contextRef="#ctx0" brushRef="#br1" timeOffset="63704.5">17738 5461 0,'0'0'0,"0"-21"16,-22 21-1,1 0 1,0 0-16,21-21 0,-21 21 0,0 0 16,0 0-16,-1 0 0,1 0 0,0 0 15,0 0-15,0 0 0,0 0 0,-22 0 16,22 0-16,0 0 0,0 0 15,0 0-15,-1 0 0,1 0 16,42 0 15,1 0-31,-1 0 16,21 0-16,-21 0 0,22 0 16,-1 0-16,21 0 0,-20 0 0,20 0 15,-20 0-15,20 0 0,22 0 0,-22-21 16,22 21-16,21 0 0,0 0 15,-1 0-15,22 0 0,-21 0 0,0-22 16,21 22-16,0 0 0,0-21 0,0 21 16,-21 0-16,21 0 0,0 0 0,-21 0 15,0 0-15,-1 0 0,1 0 16,-21 0-16,0 0 0,-1 0 0,-20 0 16,-1 0-16,-20 0 0,20 0 0,-42-21 15,22 21-15,-22 0 0,0 0 16,0 0-16,-42 0 47,0 0-32,0 0-15,-1 0 16,1 0-16,0 0 0,0 0 0,-21 0 16,20 0-16,-20-21 0,0 21 0,-1 0 15,1 0-15</inkml:trace>
  <inkml:trace contextRef="#ctx0" brushRef="#br1" timeOffset="64244.81">17738 5461 0,'0'0'0,"-22"0"16,1 0-1,21 21 17,21 0-17,1-21 1,-1 0-16,0 0 0,0 22 15,21-22-15,-20 0 0,20 0 16,0 0-16,1 0 0,-1 0 0,21 0 16,1 0-16,21 0 0,-1 0 0,22 0 15,-21 0-15,42 0 0,-21 0 0,-1 0 16,22 0-16,-21 0 0,21 0 16,0 0-16,0-22 0,0 22 15,-21 0-15,0 0 0,0 0 0,-22 0 16,22-21-16,-42 21 0,20 0 0,-20 0 15,-1 0-15,1 0 0,-22 0 0,1 0 16,-1 0-16,-21 0 0,0 0 16,0 0-16,-21-21 0,-21 21 31,0 0-15,0 0-16,0 0 0,0 0 15,-1 0-15,1 0 0,0 0 16,0 0-16,-21 0 0,20 0 15,1 0-15,-21 0 0,0 0 16</inkml:trace>
  <inkml:trace contextRef="#ctx0" brushRef="#br1" timeOffset="64664.56">18119 5567 0,'0'0'0,"-43"0"0,22 21 0,0-21 15,0 0-15,0 0 0,42 0 32,0 0-32,21 0 0,1 0 15,-1 0-15,21 0 0,1 0 0,-1 0 16,22 0-16,0 0 0,-1 0 15,22 0-15,-21 0 0,21-21 0,-22 21 16,22 0-16,-21 0 0,21-21 0,-22 21 16,22 0-16,-42 0 0,20 0 0,-20 0 15,-1-21-15,1 21 0,-22 0 16,1 0-16,-22 0 0,0 0 0,0 0 16,0 0-16,0 0 15,-42 0 48,0 21-63,0-21 15,0 0-15,0 0 0,-1 21 0</inkml:trace>
  <inkml:trace contextRef="#ctx0" brushRef="#br1" timeOffset="65488.18">18648 5630 0,'0'0'0,"21"0"0,0 0 0,0-21 16,0 21-16,-21-21 0,22 21 0,-1 0 15,-21 21 32,-21-21-31,-1 21-16,1-21 0,0 22 0,-21-22 15,21 21-15,-22 0 0,1-21 16,0 21-16,-1 0 0,1 0 0,0 1 16,-1-22-16,1 21 0,-22 0 15,22 0-15,-21 0 0,20 0 0,-20 1 16,20-1-16,-20 0 0,-1 0 15,1 0-15,-1 0 0,-20 1 0,20-1 16,-20 0-16,20 0 0,-21 0 0,1 0 16,-1 1-16,0 20 0,1-21 0,-1 0 15,-21 22-15,0-22 0,1 21 16,-1-21-16,0 22 0,0-1 0,0-21 16,0 21-16,1 1 0,-1-22 0,0 21 15,0-21-15,-21 22 0,21-22 0,-21 21 16,21-21-16,1 22 0,-22-22 0,21 0 15,-21 21-15,21-20 0,-21 20 16,0-21-16,21 21 0,0-20 16,0-1-16,1 21 0,20-21 0,0 0 15,1 22-15,20-22 0,1 0 0,-1 0 16,22 0-16,-22 1 0,22-22 0,0 21 16,-1 0-16,22 0 0,-21-21 15,-1 21-15,22 0 0,-21 1 0,21-22 16,0 21-16,-22 0 0,22-21 0,0 21 15,-21-21-15,20 21 0,-20 0 0,21-21 16,-21 22-16,20-1 0,-20-21 0,21 21 16,-21-21-16,20 21 0,1-21 15,-21 0-15,21 21 0,0-21 0,-1 0 16,22 21-16,-21-21 0,0 0 16,0 0-16,42-21 31,0 0-31,0 0 0,1 0 15,20-22-15,0 22 0</inkml:trace>
  <inkml:trace contextRef="#ctx0" brushRef="#br1" timeOffset="67764.02">18415 5694 0,'21'0'15,"-42"0"32,0 21-47,0-21 0,-1 21 0,-20-21 16,21 21-16,-21 1 0,20-22 0,-20 21 16,0 0-16,-1 0 0,1 0 15,-21 0-15,20 1 0,-20-1 0,20 0 16,-20 21-16,-1-21 0,1 1 0,-1-1 15,-20 0-15,20 0 0,1 21 16,-22-20-16,22-1 0,-1 0 0,1 0 16,-22 0-16,21 22 0,-20-22 0,-1 21 15,22-21-15,-22 22 0,0-22 0,-21 0 16,22 21-16,-1-21 0,0 1 0,1-1 16,-1 21-16,0-21 0,22 0 15,-22 1-15,22-1 0,-22-21 16,0 21-16,1 0 0,20 0 0,-20 0 15,-1 1-15,0-1 0,1-21 0,20 21 16,-21 0-16,22 0 0,-22 0 0,22 1 16,-22-1-16,0 0 0,1 0 0,20 0 15,-20 0-15,-1 1 0,21-1 16,-20 0-16,20 0 0,1 0 0,20 0 16,-20 1-16,-1 20 0,22-21 0,-21 0 15,20 0-15,-20 1 0,20-1 0,-20 0 16,-1 21-16,1-21 0,21 1 0,-22-1 15,1 0-15,-1 0 0,1 21 16,20-20-16,-20-1 0,20 0 16,-20 0-16,21-21 0,-1 21 0,1 0 15,0-21-15,-1 22 0,22-1 0,-21-21 16,-1 21-16,22-21 0,-21 21 0,0-21 16,20 21-16,-20-21 0,21 0 0,0 21 15,0-21-15,-1 0 0,1 0 16,21-21 15,21 21-31,1 0 16,-22-21-16,21 21 15,-21-21 1,21 21-16,-21-21 78,0 0-78,21-1 16,-21 1-16,21 21 15,0-21-15,-21 0 0,22 0 16,-1 0-16,0-1 0,0-20 16,0 21-16,0-21 0,-21 20 0,22-20 15,-1 21-15,0-21 0,0 20 0,-21-20 16,0 21-16,21 0 0,-21 0 0,21-1 15,-21 1-15,0 0 0,22 21 16,-22-21-16,0 0 16,0 42 15,0 0-31,0 0 0,0 0 16,0 22-16,-22-22 0,22 0 0,-21 21 15,0-20-15,21 20 0,-21-21 16,0 21-16,0 1 0,-1-22 15,1 21-15,0-21 0,0 22 0,0-22 16,-22 0-16,22 0 0,0 0 0,0 1 0,0-1 16,-22 0-16,22 0 0,0-21 15,0 21-15,0-21 0,0 0 0,-1 0 16,22 21-16,-21-21 16,42 0 30,1 0-46,-1 0 16,0 22-16,0-1 0,0-21 16,0 21-16,1-21 15,-1 21-15,21 0 0,-21-21 0,0 21 16,1 1-16,20-1 0,-21 0 0,0-21 16,0 21-16,1 0 0,-1-21 0,0 21 15,0-21-15,-21 22 0,21-22 16,-21 21-16,21 0 15,-21 0 64,0-42 608</inkml:trace>
  <inkml:trace contextRef="#ctx0" brushRef="#br1" timeOffset="75351.82">17505 14034 0,'-21'0'0,"21"-22"15,-22 22-15,1 0 16,21-21-1,-21 21 1,21 21 15,0 1-31,0-1 16,0 0-16,0 0 16,21-21-16,-21 21 0,21 0 15,-21 1-15,22-22 0,-22 21 0,0 0 16,21 0-16,0 0 0,-21 0 0,21 1 15,0-1-15,-21 0 0,21 0 0,1 0 16,-1 0-16,-21 22 0,21-22 0,0 21 16,0-21-16,0 22 0,1-22 15,-1 21-15,0-21 0,21 22 16,-21-1-16,22-21 0,-22 22 0,21-22 16,1 21-16,-1-21 0,0 22 0,1-22 15,-1 21-15,0-21 0,22 22 0,-22-22 16,22 21-16,-22-21 0,21 22 0,1-22 15,-22 0-15,22 0 0,-1 0 0,-20 0 16,20 1-16,1-1 0,-22 0 0,21 0 16,1-21-16,-1 21 0,1 0 0,-22-21 15,22 22-15,-1-22 0,1 0 16,-1 0-16,1 21 0,-1-21 0,1 0 16,-22 0-16,22 0 0,-22 0 0,21 0 15,-20 0-15,-1 0 0,22 0 16,-22 0-16,0-21 0,22 21 0,-22 0 15,0-22-15,22 1 0,-22 21 0,1-21 16,-1 0-16,21 21 0,-20-21 0,-1 0 16,0-1-16,1 22 0,-1-21 0,0 0 15,-20 0-15,20 0 0,-21 0 16,21-1-16,-20-20 0,20 21 0,-21 0 16,21 0-16,-20-1 0,-1-20 0,21 21 15,-21 0-15,22-22 0,-22 22 0,21 0 16,-21-21-16,0 21 0,22-22 15,-22 22-15,21-21 0,-21 21 0,1-22 16,20 1-16,-21 0 0,21 20 0,-20-20 16,20 0-16,-21-1 0,21 1 0,-20 0 15,20 21-15,-21-22 0,21 1 0,-20 0 16,20-1-16,-21 22 0,21-21 16,-20-1-16,-1 1 0,21 0 0,-21-1 15,0 1-15,22 0 0,-22-1 0,0 1 16,0 0-16,0-1 0,22 1 0,-22-21 15,0 20-15,0 1 0,0 0 0,1-1 16,-1 1-16,0 0 0,21-1 16,-21-20-16,1 20 0,-1 1 0,0-21 0,0 20 15,0 1-15,0-22 0,1 22 16,-1-21-16,-21 20 0,21-20 0,0 20 16,0 1-16,0-21 0,1 20 0,-22-20 15,21 20-15,0-20 0,0 21 0,-21-22 16,21 1-16,0 20 0,-21-20 15,22 20-15,-1-20 0,-21-1 0,21 22 16,0-21-16,-21 20 0,21-20 0,0-1 16,-21 22-16,22-22 0,-22 1 0,21-1 15,0 1-15,-21-1 0,0 22 0,21-21 16,-21-1-16,21 1 0,-21 20 0,0-20 16,21-1-16,-21 1 0,22-1 0,-1 1 15,-21-1-15,0 1 0,0-1 16,21 1-16,-21-1 0,21 22 0,-21-22 15,0 1-15,0-1 0,0 1 0,21-1 16,-21 1-16,0-1 0,21 1 0,-21-1 16,0 1-16,0-1 0,0 1 0,22-1 15,-22 1-15,0-1 0,21 1 0,-21-1 16,0 1-16,0-22 0,0 22 16,21-1-16,-21 1 0,21-1 0,-21 1 15,0-1-15,0-20 0,0 20 0,0 1 16,0-1-16,21 1 0,-21-1 15,0-21-15,0 22 0,21-1 0,-21-20 0,0 20 16,0 1-16,0-22 0,0 22 16,0-1-16,0-21 0,0 22 0,0-22 15,22 22-15,-22-22 0,0 22 0,0-1 16,0 1-16,0-1 0,21-21 0,-21 22 16,0-1-16,0 1 0,0-22 0,0 22 15,0-1-15,0-20 0,0 20 0,0 1 16,0-1-16,0-21 0,0 22 15,0-1-15,21-20 0,-21 20 0,0-20 16,0 20-16,0-21 0,0 22 0,0-1 16,0 1-16,0-22 0,0 22 0,0-1 15,0 1-15,0-22 0,0 22 0,0-1 16,0 1-16,0-1 0,-21-21 16,21 22-16,-21-1 0,21 22 0,0-21 15,-22-1-15,22-21 0,-21 22 0,0-1 16,21 1-16,-21-1 0,21 1 15,0-1-15,-21 22 0,0-21 0,21 20 16,-22-20-16,22 20 0,-21-20 0,21 21 16,-21-22-16,0 22 0,21-1 0,0-20 15,-21 21-15,0-1 0,-1 1 0,22-22 16,-21 43-16,0-21 0,21 0 16,-21-1-16,0 1 0,0 21 0,-1-22 15,1 22-15,0-21 0,0 21 16,0-22-16,0 22 0,-1 0 0,-20 0 15,21-21-15,0 20 0,-22 1 0,22 0 16,-21 0-16,21 0 0,-22 21 16,22-21-16,-21-1 0,21 22 0,0-21 15,-22 21-15,22 0 0,0 0 0,-21-21 16,20 21-16,1 0 0,0 0 0,0-21 16,0 21-16,-22 0 0,22 0 0,0 0 15,0 0-15,-21 0 0,20 0 16,1-21-16,-21 21 0,21 0 0,-22 0 15,22 0-15,-21 0 0,21 0 16,-22 0-16,22 0 0,0 0 0,0 0 16,0 0-16,0 0 0,-1 21 0,1-21 15,0 0-15,0 21 0,0-21 16,0 21-16,-1-21 0,-20 21 0,21-21 16,0 0-16,0 22 0,-1-22 0,-20 21 15,21-21-15,0 21 0,0-21 0,-22 21 16,22-21-16,0 21 0,0-21 0,0 21 15,-1-21-15,1 22 0,0-22 16,0 21-16,0-21 0,0 21 16,-1-21-16,1 21 0,0-21 0,21 21 0,-21 0 15,0-21-15,0 22 0,-1-22 16,22 21-16,-21 0 0,0 0 16,21 0-16,-21-21 0,21 21 15,-21 1-15,0-22 0,-1 21 0,22 0 16,-21 0-16,0 0 0,0 0 15,0 1-15,21-1 16,-21 0-16,-1-21 0,22 21 16,-21 0-16,21 0 15,-21 1-15,0-1 0,21 0 16,0 0-16,0 0 0,-21 0 16,0 1-16,-1-22 0,22 21 15,-21 0-15,0 0 0,21 0 0,-21 0 16,21 1-16,0-1 0,0 0 15,-21 0-15,21 0 0,-21 0 0,-1 1 16,22-1-16,-21 0 0,21 0 16,-21 0-16,0-21 0,21 21 0,0 1 15,0-1-15,-21-21 0,21 21 0,-21 0 16,21 0-16,-22 0 16,1 1-16,0-22 15,21 21-15,-21-21 94,0 0-78,21-21-1,0-1-15,0 1 16</inkml:trace>
  <inkml:trace contextRef="#ctx0" brushRef="#br1" timeOffset="75784.58">20066 3450 0,'0'0'0,"0"-21"16,0 42 15,21-21-31,-21 21 16,0 1-16,0-1 15,21 0-15,-21 0 0,0 0 0,21 0 16,-21 1-16,0-1 0,0 0 0,0 21 15,0-21-15,0 1 0,0-1 0,0 0 16,0 0-16,0 0 0,0 0 0,0 1 16,0-1-16,0 0 0,0 0 15,0 0-15,0 0 0,0 1 16,0-1 0,0-42 46,0-1-46,0 1-16,0 0 0,22 0 15,-1 0-15</inkml:trace>
  <inkml:trace contextRef="#ctx0" brushRef="#br1" timeOffset="76160.46">20764 3620 0,'22'0'0,"-44"0"0,65 0 16,-22 0-16,-21-22 0,21 22 15,-42 0 32,0 0-47,0 22 0,-1-22 0,1 21 16,-21 0-16,21 0 0,-22-21 0,1 21 15,21 0-15,-21 1 0,-1-1 16,1 0-16,0 0 0,20 0 0,-20 0 16,0 1-16,-1-1 0,22 0 0,0 0 15,-21 0-15,21-21 0,-1 21 0,22 1 16,-21-1-16,0-21 16,21 21-16</inkml:trace>
  <inkml:trace contextRef="#ctx0" brushRef="#br1" timeOffset="83761">17928 5630 0,'-21'0'0,"0"0"16,0 22-16,-1-22 15,1 21-15,0-21 0,0 0 16,0 21-16,-22-21 0,22 0 0,0 0 16,0 0-16,0 0 0,0 0 15,-1 0-15,44 0 94,-1 0-94,0 0 16,0 0-16,0 0 0,22 0 15,-22 0-15,21 0 0,-21 0 0,22 21 16,-1-21-16,0 0 0,1 0 0,20 0 15,1 0-15,-1 0 0,1 0 0,20 0 16,1 0-16,0 0 0,20 0 16,-20 0-16,0 0 0,21 0 0,-1 0 15,1 0-15,0 0 0,0 0 0,0 0 16,21 0-16,-21 0 0,-1 0 0,1 0 16,-21 0-16,21 0 15,0 0-15,-22 0 0,1 0 0,0 0 0,-1 0 16,1 21-16,0-21 0,-22 0 15,1 0-15,-1 0 0,-21 0 0,1 0 16,-1 0-16,-21 0 0,0 0 16,22 0-16,-22 0 0,0 0 15,-42 0 48,0 0-63,0 0 15,-22 0-15,22 0 0,-21 0 0,-1-21 16,1 21-16,0 0 0,-22-21 16</inkml:trace>
  <inkml:trace contextRef="#ctx0" brushRef="#br1" timeOffset="84267.85">18246 5461 0,'0'0'15,"21"0"17,0 0-32,0 0 0,21 0 0,-20 0 15,41 0-15,-21 0 0,22 0 0,-1-21 16,1 21-16,-1 0 0,22 0 0,0 0 16,-1 0-16,22-21 15,0 21-15,0 0 0,21 0 0,-21 0 16,21 0-16,-21-21 0,21 21 0,-22 0 15,1 0-15,21 0 0,-21 0 0,0 0 16,-21 0-16,20 0 0,-20 0 16,-21-22-16,-1 22 0,1 0 0,-1 0 15,-21 0-15,-20 0 0,20 0 0,-21 0 16,0 0-16,-42 0 47,0 0-32,0 0-15,0 0 0,-22 0 16,22 0-16,-21 0 0,-1 0 16,1 22-16,0-22 0</inkml:trace>
  <inkml:trace contextRef="#ctx0" brushRef="#br1" timeOffset="84659.63">19177 5652 0,'0'0'0,"-42"0"0,-1 0 16,22 0-16,-21 0 0,21 0 16,-1 0-16,1 0 0,0 0 15,42 0 1,0 0-16,22 0 16,-1 0-16,22 0 0,-22 0 15,43 0-15,-1 0 0,22 0 0,0 0 16,0 0-16,21 0 0,0 0 0,0 0 15,0 0-15,0 0 0,21 0 16,-21 0-16,-21 0 0,0 0 0,-1 0 16,-20 0-16,0 0 0,-1 0 0,-20 0 15,-1 0-15,-20 0 0,-1 0 0,0 0 16,1 0-16,-22 0 0,-21-22 16,21 22-16,0 0 15,-42 0 48,0 22-63,0-22 0,0 21 0,-1-21 15,1 21-15,-21-21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6:17:22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762 0,'0'-21'16,"0"0"-16,0 0 0,0-1 0,0 1 16,0 0-1,0 0-15,21 0 0,-21 0 0,21 21 16,-21-22-16,22 22 16,-22 22-1,0-1 1,0 0-16,0 0 0,0 21 15,0 1-15,0-1 0,0 22 0,0-1 16,0 1-16,0-1 0,0 1 16,0 20-16,0 1 0,-22-22 0,1 22 15,21 0-15,-21-1 0,21 1 0,0-21 16,-21 20-16,21-20 0,-21-1 16,21-20-16,0-1 0,0 0 15,0 1-15,0-22 0,0 0 16,0 0-16,-21-21 15,21-21-15,0 0 16,0-22-16,0 22 16,0 0-16,0-21 0,0-1 0,0 1 15,0 0-15,21-22 0</inkml:trace>
  <inkml:trace contextRef="#ctx0" brushRef="#br0" timeOffset="1539.47">1714 1164 0,'0'0'0,"-21"0"0,0-21 0,0 0 15,0 0-15,0-22 0,-1 22 0,1 0 16,0-21-16,21 21 0,0-22 16,0 22-16,0-21 0,0 21 0,21-22 15,0 22-15,22-21 0,-22 21 16,21-1-16,1 1 0,-1 0 0,0 0 15,1 0-15,-1 21 0,0 0 16,1 0-16,20 0 0,-21 0 0,1 0 16,-1 21-16,0 0 0,-20 21 15,-1-20-15,0 20 0,-21 0 16,0 22-16,0-22 0,0 22 0,0-1 16,-21 1-16,-22-1 0,22 1 15,-21-22-15,21 21 0,-22 1 0,22-22 16,-21 22-16,21-22 0,-22 0 15,22 1-15,0-1 0,-21-21 0,21 22 16,-1-22-16,1 0 0,0-21 16,0 0-1,0 0-15,0-21 0,-1 21 16,22-21-16,-21-1 0,21 1 16,0 0-16,0 0 0,0 0 15,0 0-15,21 21 31,1 0-31,-22 21 16,21 0-16,0 0 0,-21 21 16,0-20-16,21 20 0,-21 0 0,21-21 15,-21 22-15,21-1 0,-21 0 0,0-20 16,22 20-16,-1-21 0,0 0 16,-21 0-16,21 1 0,0-1 0,0 0 15,1-21-15,-1 0 16,21 0-16,-21 0 0,0 0 0,22-21 15,-22 0-15,21-1 0,-21 1 0,22 0 16,-1 0-16,0-21 16,-20 20-16,20-20 0,-21 0 0,21 21 15,-20-22-15,-1 1 0,0 0 0,0 20 16,0-20-16,0 21 0,-21 0 16,0 0-16,22-1 0,-22 1 0,0 42 46,0 1-46,-22 20 0,22-21 16,-21 0-16,21 22 0,-21-1 16,21-21-16,0 21 0,0 1 0,0-22 15,0 0-15,0 21 0,0-20 0,0-1 16,21 0-16,0-21 16,-21 21-16,22-21 0,-1 0 0,0 0 15,0 0-15,0 0 0,22 0 0,-22 0 16,0-21-16,0 21 0,0-21 15,22 0-15,-22-1 0,0-20 0,0 21 16,0-21-16,0 20 0,1-20 0,-22 21 16,21-21-16,0-1 0,-21 22 15,0 0-15,21-21 0,-21 20 0,21 22 16,-21-21-16,0 42 31,0 1-15,-21-1-16,21 0 0,0 0 15,0 21-15,0-20 0,-21 20 16,21-21-16,0 21 0,0-20 0,0 20 16,0-21-16,0 0 0,21 0 0,0 1 15,0-1-15,1-21 16,20 0-16,-21 0 0,21 0 0,-20 0 16,20 0-16,0-21 0,1-1 0,-1 22 15,-21-21-15,21 0 0,-20 0 16,20-21-16,-21 20 0,0 1 15,0-21-15,1 0 0,-1 20 0,-21-20 0,0 21 16,21 0-16,-21-22 16,0 22-16,0 0 0,-21 21 31,0 21-15,21 0-16,0 1 0,-22 20 15,1-21-15,21 21 0,-21-20 0,21 20 16,0-21-16,0 21 0,0 1 15,0-22-15,0 0 0,0 21 0,0-20 16,0-1-16,0 0 0,0 0 0,0 0 16,0-42 31,0 0-47,0 0 15,0 0-15,0-1 0,0-20 16,0 21-16,21-21 0,0-1 0,1 1 15,-22 0-15,21 20 0,0-20 0,0 0 16,0 21-16,0-22 0,1 22 16,20 0-16,-21 0 0,0 21 0,22 0 15,-22 0-15,0 0 0,21 0 0,-21 0 16,1 0-16,-1 21 0,0 0 16,21 0-16,-21 0 0,-21 22 15,22-22-15,-1 21 0,-21-21 0,0 22 16,0-1-16,0-21 0,0 22 0,0-22 15,0 21-15,0-21 0,0 0 16,0 1-16,0-1 0,0 0 0,-21 0 16,21 0-1,21-42 17,0 21-32,0-21 0,0 0 15</inkml:trace>
  <inkml:trace contextRef="#ctx0" brushRef="#br0" timeOffset="3346.92">5609 1842 0,'0'-22'32,"21"1"-17,0 21-15,1-21 16,-22 0-16,21 0 0,0 0 0,0-1 16,21-20-16,-20 21 0,-1-21 15,21-1-15,-21 1 0,0 0 0,1-22 16,20 22-16,-21-22 0,0 1 15,-21-22-15,0 22 0,21-22 0,-21 21 16,0 1-16,0-1 0,0 1 0,0 21 16,0-1-16,-21 22 0,21-21 15,0 21-15,-21-1 0,0 1 0,0 21 16,0 21 0,21 1-16,-22-1 0,22 0 15,0 21-15,0 22 0,-21-22 0,21 22 16,-21-1-16,21 1 0,0 20 15,0-20-15,-21-1 0,21 1 16,0-1-16,0 1 0,0-1 0,0-20 16,0 20-16,0-21 0,0 1 15,0-1-15,21 0 0,0 1 0,0-22 16,1 0-16,-1 0 0,0 0 0,0 1 16,0-22-16,22 0 0,-22 0 0,0 0 15,0 0-15,21 0 0,-20-22 16,-1 1-16,0 0 0,0 0 0,21 0 15,-20-22-15,-1 22 0,0-21 0,0 21 16,-21-22-16,21 1 0,-21 21 16,21-21-16,-21 20 0,0 1 15,0 0-15,0 0 0,0 0 0,0 42 32,-21 0-17,21 0-15,-21 0 0,21 1 0,0-1 16,0 21-16,-21-21 0,21 22 0,0-22 15,0 21-15,0-21 0,0 22 16,0-22-16,0 0 0,0 0 0,21 0 16,0 0-16,0-21 0,1 0 0,-1 0 15,0 0-15,21 0 0,-21 0 16,1-21-16,-1 21 0,21-21 0,-21 0 16,0 0-16,22 0 0,-22-22 15,0 22-15,0 0 0,-21-21 0,21 20 16,1 1-16,-22-21 0,0 21 15,0 0-15,21-1 0,-21 1 16,0 42 15,0 1-31,0-1 0,0 0 16,0 0-16,-21 0 0,21 22 0,0-22 16,0 0-16,0 21 0,0-21 15,0 1-15,0-1 0,0 21 0,0-21 16,0 0-16,0 1 15,0-44 17,0 1-32,0 0 0,0 0 15,0 0-15,0 0 0,21-22 0,0 22 16,-21-21-16,21 21 0,0-1 16,0-20-16,-21 21 0,22 0 0,-1-22 15,0 43-15,0-21 0,0 0 0,0 21 16,1 0-16,-1 0 0,0 0 15,-21 21 1,21 0-16,-21 1 0,0-1 0,0 0 16,0 0-16,0 0 0,0 22 15,0-22-15,21 0 0,-21 0 16,0 21-16,0-20 0,0-1 0,21 0 16,-21 0-16,22 0 0,-1-21 15,0 0 1,0 0-16,0 0 15,-21-21-15,21 0 0,1 0 0,-1 0 16,0-1-16,0 1 0,0-21 0,0 21 16,1 0-16,-1-22 0,0 22 0,21 0 15,-21-21-15,1 20 0,-1 1 16,0 0-16,0 0 0,0 21 0,-21-21 16,21 21-16,-21-21 0,0 42 31,0 0-31,0 0 15,-21 0-15,0 0 0,0 1 16,21 20-16,0-21 0,0 0 0,-21 22 16,21-22-16,0 0 0,0 21 15,0-21-15,0 1 0,0-1 0,21 0 16,0 0-16,-21 0 0,42-21 0,-20 21 16,-1-21-16,21 0 0,-21 0 0,22 0 15,-1 0-15,-21 0 0,21 0 16,1-21-16,-22 0 0,21 21 0,-21-21 15,1 0-15,20 0 0,-21-1 16,0 1-16,-21-21 0,21 21 0,-21 0 16,22-22-16,-22 22 0,0 0 15,0-21-15,0 20 0,0 1 0,0 0 16,0 0-16,-22 21 16,1 0-16,0 0 0,0 21 15,0-21-15,0 21 0,21 0 16,-22 1-16,22-1 0,-21 21 0,21-21 15,0 22-15,0-22 0,0 21 0,0-21 16,0 0-16,0 1 0,21 20 16,1-42-16,-1 21 0,0 0 0,0-21 15,21 0-15,-20 0 0,-1 0 16,0 0-16,0 0 0,0 0 0,22 0 16,-22-21-16,0 21 0,0-21 15,0 0-15,0 0 0,-21-1 0,22 1 16,-1-21-16,-21 21 0,21 0 0,-21-22 15,0 22-15,0 0 0,0-21 0,0 20 16,0-20-16,0 21 0</inkml:trace>
  <inkml:trace contextRef="#ctx0" brushRef="#br0" timeOffset="3592.38">7747 826 0,'0'0'0,"-21"-22"0,0 22 15,-1 0-15,22-21 16,-21 21 15,0 0-15,0 21 15,0-21-31,0 0 0</inkml:trace>
  <inkml:trace contextRef="#ctx0" brushRef="#br0" timeOffset="3831.24">6286 1228 0,'-21'21'15,"42"-42"-15,-63 63 0,63-42 32,22 0-17,-22 0-15,21 0 0,0 0 0,1 0 16,-1 0-16,-21-21 0,22 21 16,-1 0-16,0 0 0,-21 0 0,22 0 15,-22-21-15,0 21 0,0 0 0,0 0 16,1 0-16,-1 0 0,0-21 15,0 21-15,0-22 0,22 22 0</inkml:trace>
  <inkml:trace contextRef="#ctx0" brushRef="#br0" timeOffset="4391.93">10287 1228 0,'0'0'15,"0"-21"-15,0-22 0,0 22 0,0 0 0,0 0 16,0 0-16,0-1 0,0 1 0,0 0 16,0 42 15,0 22-31,0-22 0,0 21 0,-21 0 15,21 1-15,0-1 0,0 22 16,0-1-16,-21 1 0,21-1 0,-22 1 16,1 20-16,21 1 0,-21-22 0,0 22 15,0 0-15,0-1 0,21-20 16,0 21-16,0-1 0,0 1 16,-22 0-16,22-22 0,0 1 0,0-1 15,0-21-15,0 1 0,-21-1 0,21-21 16,0 22-16,0-22 0,0 0 15,0-42 1,0 0-16,0-1 16,0 1-16,0 0 0,0-21 0,0-1 15,0 1-15,0 0 0,0-22 0,0 22 16,0-22-16,0 1 0</inkml:trace>
  <inkml:trace contextRef="#ctx0" brushRef="#br0" timeOffset="4707.74">10139 1482 0,'0'0'0,"0"-21"0,-21-22 0,-1 1 0,22 21 16,-21-22-16,21 22 0,0 0 15,0-21-15,0 21 0,0-1 0,0 1 16,21 0-16,1 0 0,-1 21 0,21-21 16,-21 21-16,22 0 0,-1 0 15,0 0-15,-21 0 0,22 21 0,-22 0 16,21 0-16,-21 0 0,1 22 0,-22-22 15,0 21-15,0-21 0,0 22 16,0-22-16,-22 21 0,1 1 16,-21-22-16,21 21 0,0 0 0,-22-20 15,22-1-15,-21 21 0,21-21 0,-1 0 16,1-21-16,0 22 0,0-22 16,42 0 15,0-22-31,0 1 0,1 0 15,20 0-15,-21 0 0</inkml:trace>
  <inkml:trace contextRef="#ctx0" brushRef="#br0" timeOffset="5123.67">10880 1249 0,'0'-42'15,"0"20"-15,-22 22 16,1 0-16,0 0 0,21-21 0,-21 21 15,0 0-15,0 0 0,-1 21 16,1 1-16,21-1 16,-21 21-16,0-21 0,21 0 0,-21 22 15,21-22-15,0 21 0,0 1 0,0-22 16,0 21-16,0 0 0,0-20 16,0-1-16,0 21 0,0-21 0,21 0 15,0-21-15,0 22 0,22-22 16,-22 0-16,0 0 0,21 0 0,-21 0 15,22-22-15,-1 1 0,0 0 16,1 0-16,-22 0 0,21 0 0,1-22 16,-22 22-16,0-21 0,0 21 0,0-22 15,-21 22-15,0-21 0,0-1 16,0 22-16,-21 0 0,0-21 0,0 21 16,0 21-16,-1-22 0,-20 22 0,21 0 15,-21 0-15,-1 0 0,22 0 0,-21 22 16,21-22-16,-1 21 0,1 0 15,0 0-15,0 0 0,21 0 0,0 1 16,0-1-16,0 0 0,0 0 16,0 0-16,21 0 0,0 1 15,0-22-15</inkml:trace>
  <inkml:trace contextRef="#ctx0" brushRef="#br0" timeOffset="6140.6">11324 1672 0,'0'0'0,"21"0"15,0 0 1,1-21-16,-1 0 16,0 0-16,0 0 0,0-1 15,0 1-15,1 0 0,-1-21 0,0 21 16,0-22-16,0 1 0,0 0 15,1-1-15,-1 1 0,0-22 0,0 22 16,-21 0-16,21-22 0,-21 22 0,21-22 16,-21 22-16,0 0 0,0 21 15,0-22-15,0 22 0,0 0 0,0 0 16,-21 21 0,0 21-16,21 0 15,-21 0-15,21 22 0,0-1 16,-21 0-16,0 22 0,-1-22 0,22 22 15,-21-22-15,21 21 0,0-20 0,0 20 16,0-20-16,0-1 0,0 0 0,0 1 16,0-22-16,0 21 0,21-21 15,-21 22-15,22-22 0,-1 0 0,0 0 16,0-21-16,0 0 0,0 0 0,22 0 16,-22 0-16,0 0 0,21 0 15,-20 0-15,20-21 0,-21 0 0,21 0 16,-20-1-16,-1 1 0,0 0 0,21 0 15,-42 0-15,21-22 0,-21 22 16,22 0-16,-22 0 0,0 0 16,0 0-16,0 42 31,0 0-31,-22 0 0,22 0 16,0 0-16,0 1 0,0-1 15,0 0-15,0 0 0,0 0 0,0 0 16,0 1-16,0-1 0,0 0 0,22-21 15,-1 21-15,0 0 0,0-21 16,0 0-16,0 0 0,1 0 16,-1 0-16,21-21 0,-21 21 0,0-21 15,1 0-15,-1 0 0,0-1 16,0 1-16,-21 0 0,21 0 0,0 0 16,-21 0-16,0-1 15,22 1-15,-22 0 0,21 0 16,-21 42 31,0 0-47,0 0 0,0 1 0,-21 20 15,21-21-15,-22 21 0,22 1 0,0-1 16,0 0-16,-21 1 0,21 20 0,-21 1 16,21-22-16,0 22 0,-21-1 15,0 1-15,21-22 0,0 21 16,0 1-16,0-1 0,-21 22 0,21-21 15,0-1-15,0 1 0,0-1 0,0-21 16,0 22-16,0-22 0,0 22 0,0-22 16,0 0-16,0-20 0,0 20 15,0-21-15,0 0 0,-22 0 0,1-21 16,0 0-16,0 22 0,0-22 0,0 0 16,-22 0-16,1 0 0,0 0 0,-1-22 15,1 1-15,-22 21 0,1-21 0,21 0 16,-22 0-16,22 0 0,-22-1 0,22 1 15,-22 0-15,22 0 0,0 0 0,21 0 16,-22-1-16,22 1 16,0 0-16,0 0 0,21 0 0,0-22 15,0 22-15,0 0 0,0 0 0,0-21 16,21 20-16,0-20 0</inkml:trace>
  <inkml:trace contextRef="#ctx0" brushRef="#br0" timeOffset="7055.53">12912 1397 0,'0'0'0,"0"-21"0,0 0 15,-22 21-15,1-21 16,0 21-16,0 0 16,0 21-1,21 0-15,0 0 0,0 0 16,0 0-16,-21 22 0,21-22 16,-22 21-16,22-21 0,0 22 0,0-22 15,0 21-15,0-21 0,-21 1 0,21-1 16,0 0-16,0 0 0,0 0 0,0-42 47,0 0-47,0 0 15,0 0-15,0-1 0,0-20 0,0 21 16,0-21-16,0 20 0,0-20 16,0 21-16,0-21 0,21 20 0,1 1 15,-1 0-15,0 0 0,0 0 0,21 0 16,-20-1-16,20 22 0,-21 0 15,0 0-15,22 0 0,-22 22 0,21-1 16,-21 0-16,0 0 0,1 0 0,-1 0 16,-21 1-16,0 20 0,21-21 0,-21 21 15,0-20-15,0 20 0,0-21 16,0 21-16,0-20 0,0-1 16,0 0-16,-21 0 0,0-21 31,-1 0-16,22-21-15,0 0 0,0 0 0,0-1 16,0-20-16,0 21 0,0-21 0,22 20 16,-1-20-16,-21 21 0,21-21 0,0-1 15,0 22-15,22 0 0,-22 0 16,0 0-16,21-1 0,-21 22 16,1 0-16,20 0 0,-21 0 0,0 22 0,0-22 15,1 21-15,-1 0 0,0 21 16,-21-21-16,0 1 0,0-1 15,0 21-15,0-21 0,0 22 0,0-22 16,0 0-16,0 21 0,-21-21 0,0 1 16,21-1-16,0 0 0,0 0 0,-22-21 15,22 21-15,0-42 47,0 0-47,22 0 0,-22 0 16</inkml:trace>
  <inkml:trace contextRef="#ctx0" brushRef="#br0" timeOffset="7486.79">13928 1334 0,'-22'0'31,"1"0"-31,0 0 16,0 21-16,0 0 0,0 0 15,-1 0-15,1 22 0,21-22 0,0 0 16,-21 21-16,21-21 0,-21 22 16,21-22-16,0 0 0,0 21 0,0-20 15,0-1-15,0 0 0,0 0 0,0 0 16,21-21-16,0 0 0,0 21 16,1-21-16,-1 0 0,0 0 15,0 0-15,0-21 0,0 21 0,1-21 16,20 0-16,-21 0 0,0 0 0,0-1 15,1-20-15,-1 21 0,0-21 0,-21 20 16,0-20-16,0 21 0,0-21 16,0 20-16,0-20 0,-21 21 0,0 0 15,-1 0-15,1-1 0,0 22 0,0-21 16,0 21-16,0 0 0,-1 0 0,1 0 16,0 0-16,0 0 0,0 21 15,21 1-15,-21-1 16,21 0-16,0 0 0,0 0 0,0 0 15,0 1-15,0-1 0,21-21 16,-21 21-16,21 0 0,0-21 16,0 21-16,0-21 0,1 21 0</inkml:trace>
  <inkml:trace contextRef="#ctx0" brushRef="#br0" timeOffset="7895.81">14203 1778 0,'0'-21'47,"0"0"-47,0 0 0,0-1 16,21 1-16,0 0 0,0 0 0,-21 0 16,21 0-16,1-22 0,-1 22 0,0 0 15,0 0-15,0 0 0,-21-1 0,0 1 16,21 21-16,-21-21 0,-21 21 31,0 0-31,0 0 16,0 0-16,0 0 0,21 21 15,0 0-15,0 1 16,0-1-16,0 0 0,0 0 16,21 0-16,0-21 0,0 21 15,-21 1-15,21-22 0,0 21 16,-21 0-16,0 0 0,0 0 15,22-21-15,-22 21 0,0 1 16,0-1-16,0 0 16,21-21 15,0 0-31</inkml:trace>
  <inkml:trace contextRef="#ctx0" brushRef="#br0" timeOffset="8279.59">14859 1439 0,'0'-42'0,"-21"21"16,0 0-16,-1 21 31,1 0-31,21 21 16,0 0-16,0 21 15,0-20-15,0 20 0,0 0 16,0 1-16,0-1 0,0 21 16,0 1-16,0-22 0,0 22 0,0-1 15,0 1-15,0-1 0,0 1 0,-21-1 16,0 1-16,21-1 0,-21 1 0,0-1 16,-1 22-16,1-22 0,0-20 15,21 20-15,-21 1 0,0-22 0,0 22 16,21-22-16,0-21 0,-22 21 0,22-20 15,-21-1-15,21 0 0,0-42 32,0 0-32,0-1 15,0 1-15,21 0 0,-21-21 0,22 21 16,-22-22-16,0-20 16,21 20-16,-21-20 0</inkml:trace>
  <inkml:trace contextRef="#ctx0" brushRef="#br0" timeOffset="8595.41">14732 1566 0,'0'0'16,"0"-21"-16,0-85 15,0 64-15,0 21 0,0 0 0,0 0 16,0-1-16,21 1 0,0 0 0,-21 0 16,21 21-16,1-21 0,-1 21 0,0 0 15,0 0-15,21 0 0,-20 0 16,-1 21-16,0-21 0,0 21 15,0 0-15,-21 0 0,0 22 0,0-22 16,0 21-16,0-21 0,0 22 0,0-22 16,-21 21-16,0-21 0,0 22 0,0-22 15,-1 0-15,1 0 0,0 0 16,-21 1-16,21-22 0,21 21 0,-22-21 16,1 21-16,0-21 0,21-21 31,0 0-16,21-1-15,0 22 16,-21-21-16,22 0 0,20 0 0</inkml:trace>
  <inkml:trace contextRef="#ctx0" brushRef="#br0" timeOffset="9563.44">15515 1016 0,'0'0'0,"0"-21"0,0 0 15,0-22-15,0 22 0,-21 0 0,0 0 16,0 21 0,-1 21-16,22 0 0,0 0 15,-21 1-15,21 20 0,-21 0 16,21 1-16,0-1 0,-21 0 16,21 1-16,0-1 0,0 0 0,-21 1 15,21-1-15,-21 0 0,21 1 0,0-22 16,0 21-16,0-21 0,-22 22 0,22-22 15,0 0-15,0 0 16,0 0-16,0-42 31,0 0-31,0 0 0,0-22 16,22 22-16,-22 0 0,21 0 16,0 0-16,-21-22 0,21 22 0,0 0 15,-21 0-15,21 0 0,1 0 16,-22-1-16,21 22 0,0 0 15,0 22 1,-21-1 0,21 0-16,-21 0 0,0 0 0,0 0 15,0 1-15,0-1 0,21 0 16,-21 0-16,22 0 0,-22 0 16,21 1-16,-21-1 0,21-21 15,0 0-15,0 0 0,0 0 16,1 0-16,-1-21 0,0 21 15,0-22-15,0 1 0,0 21 16,1-21-16,-1 0 0,-21-21 16,21 20-16,0 1 0,-21 0 0,0 0 15,21 0-15,-21 0 0,21-1 0,-21 1 16,0 0 0,0 42-1,0 0-15,-21 1 16,0-1-16,21 0 0,0 0 15,0 0-15,0 0 0,0 1 16,0-1-16,0 0 0,0 0 0,0 0 16,0 0-16,21 1 15,0-22-15,1 0 0,-1 21 0,0-21 0,0 0 16,0 0-16,0 0 16,1 0-16,-1 0 0,21-21 0,-21-1 15,0 22-15,1-21 0,20 0 0,-21 0 16,0 0-16,0 0 0,1-1 0,-1 1 15,-21 0-15,0-21 0,21 21 16,-21-1-16,0 1 0,-21 21 16,0 0-1,-1 0-15,22 21 0,0 1 16,0-1-16,0 0 16,0 0-16,0 0 15,0 0-15,0 1 0,0-1 0,0 0 0,0 0 16,22 0-16,-22 0 15,0 1-15,0-1 16,-22-21 0,1 21-16,0-21 15,0 0-15,0 0 0,0 0 16,21-21 0,21 21-1,0-21-15,0 21 0,0-22 16,22 22-16,-22-21 0</inkml:trace>
  <inkml:trace contextRef="#ctx0" brushRef="#br0" timeOffset="10279.06">16679 1312 0,'0'0'0,"0"-21"16,0-21 0,0 21-16,0 42 31,0 0-31,-21 0 15,21 0-15,0 22 0,0-22 16,0 0-16,0 0 0,0 0 0,-21 1 16,21-1-16,0 21 0,-21-42 15,21 21-15,0 0 0,0 1 0,0-1 16,0-42 31,0-1-47,0 1 0,0 0 15,0 0-15,0-21 0,0 20 16,0 1-16,21-21 0,0 21 0,-21 0 16,21-22-16,0 22 0,1 0 0,-1 0 15,0 0-15,0 21 0,0 0 16,0 0-16,1 0 16,-1 0-16,-21 21 0,21 0 15,0 0-15,-21 0 0,0 0 0,21 22 16,-21-22-16,21 0 0,-21 0 0,0 0 15,0 1-15,0-1 0,0 0 16,0 0-16,0 0 0,0 0 0,0 1 16,-21-22 15,21-22-15,0 1-16,0 0 15,0 0-15,0 0 0,0 0 16,0-1-16,0 1 0,21-21 0,-21 21 15,22-22-15,-1 22 16,0-21-16,0 21 0,21-22 0,-20 22 16,20 0-16,0 0 0,-21 0 0,22 21 15,-22 0-15,21 0 0,-21 0 16,1 21-16,-1 0 0,0 0 0,-21 22 16,0-22-16,0 21 0,0 0 0,0 1 15,0-22-15,0 21 0,0 1 0,0-22 16,-21 21-16,0-21 0,21 0 15,-22 22-15,1-22 0,0 0 0,21 0 16,-21-21-16,0 0 16,21 21-16,-21-21 15,21-21 1,-22 0-16,1 21 0,21-21 16,-21 0-16,0 0 0</inkml:trace>
  <inkml:trace contextRef="#ctx0" brushRef="#br0" timeOffset="10643.97">16277 868 0,'0'0'0,"-42"0"0,21 0 15,-1 21-15,1-21 0,0 21 0,0 0 16,21 1-16,0-1 0,0 0 16,0 0-1,21-21-15,0 0 16,0 0-16,1 0 0,-1 0 16,0 0-16,-21-21 0,0 0 15,0 0-15,0-1 16,0 1-16,0 0 15,-21 21 1,21 21 15,0 0-31,-21 1 16,21-1-16,-22-21 0,1 21 0</inkml:trace>
  <inkml:trace contextRef="#ctx0" brushRef="#br0" timeOffset="11679.64">1947 2455 0,'0'0'0,"-84"-21"15,62 21 1,1 0-16,0 0 0,0 0 0,0 0 0,0 0 16,42 21 30,0-21-46,0 22 0,21-22 16,-20 0-16,20 21 0,21-21 16,-20 21-16,20-21 0,22 0 0,21 0 15,-22 0-15,43 0 0,-21 0 0,0 0 16,21 0-16,-21 0 0,21-21 16,0 21-16,0-21 0,0 21 0,0-22 15,0 22-15,0-21 0,-21 21 0,21 0 16,-21-21-16,-22 21 0,1 0 15,0-21-15,-22 21 0,1 0 0,-22 0 16,-21 0-16,0-21 0,0 21 16,-21-21-1,-21 21-15,0 0 0,0 0 16,0 0-16,0 0 0,-1-22 0,1 22 16,21-21-1,21 21-15,22 0 16</inkml:trace>
  <inkml:trace contextRef="#ctx0" brushRef="#br0" timeOffset="12292.33">6117 2159 0,'0'0'0,"-21"0"0,0 0 0,-22 0 16,22 0-16,0 0 16,0 0-16,0 0 0,0 0 0,-22 0 15,22 0-15,0 0 0,0 0 16,0 0-16,-1 21 0,22 0 16,0 1-1,22-22 1,-1 0-16,21 0 0,0 0 15,22 0-15,-1 0 0,-20 0 16,41 0-16,-20 0 0,21 0 0,-1 0 0,22 0 16,-21 0-16,21 0 0,-1 0 15,1 0-15,-21 0 0,0 0 16,20 0-16,-20 0 0,-21 0 0,20 0 16,-20-22-16,-1 22 0,1 0 0,-22 0 15,-21 0-15,22 0 0,-22 0 16,-42 0 31,-1 0-32,1 0-15,42 0 32,1 0-32,20 0 15,-21-21-15</inkml:trace>
  <inkml:trace contextRef="#ctx0" brushRef="#br0" timeOffset="13199.89">10520 2117 0,'0'0'0,"-148"0"15,84 0-15,22 0 16,-1 0-16,-20 21 0,21-21 0,-22 0 16,1 0-16,20 0 0,-20 0 0,20 0 15,-20 21-15,21-21 0,20 0 0,-20 0 16,0 0-16,21 0 16,-1 0-16,1 0 15,42 0 1,1 0-16,20 0 15,0 0-15,1 0 0,-1 0 16,21 0-16,1 0 0,-1 0 0,22 0 16,-21 0-16,20 0 0,-20 0 0,20 0 15,1 0-15,0 0 0,21 0 16,-22 0-16,22 0 0,0 0 0,0 0 16,21 0-16,-21 0 0,-1 0 0,1 21 15,21-21-15,0 0 0,0 0 16,21 0-16,1 0 0,-22 21 15,21-21-15,0 0 0,0 0 0,21 0 16,-20 0-16,20 22 0,-21-22 0,21 0 16,1 0-16,-1 0 0,0 0 15,1 21-15,-1-21 0,0 0 0,1 0 16,20 0-16,-20 0 0,20 0 0,-21 0 16,1 0-16,-1 0 0,0 0 0,22 0 15,-22 0-15,-21 0 0,1 0 16,-1 0-16,0 0 0,-21 0 0,21 0 15,-21 0-15,-21 0 0,0 0 16,0 0-16,-22 0 0,-20 0 16,-1 0-16,-20 0 0,-1 0 0,0 0 15,-21 0-15,1 0 0,-1 0 0,-21-21 16,21 21-16,-42 0 31,0 0-15,-1 0-16,1 0 0,-21 21 0,0-21 15,-1 0-15</inkml:trace>
  <inkml:trace contextRef="#ctx0" brushRef="#br0" timeOffset="14411.38">1841 4149 0,'0'0'0,"0"-21"0,0-1 0,22 22 16,-22-21-16,0 0 0,0 0 0,0 0 15,0 0-15,0-1 16,0 1-16,0 0 0,0 0 16,0 0-1,0 42 16,0 0-15,0 0-16,0 22 0,0-1 0,0-21 16,0 21-16,0 1 15,0 20-15,0-20 0,0-1 0,0 0 16,0 22-16,-22-22 0,22 0 0,0 1 16,0-1-16,0 0 0,0 22 15,0-43-15,0 21 0,0 1 0,0-1 16,0-21-16,0 0 0,0 22 15,0-22-15,0 0 0,-21 0 16,21 0 0,0-42-1,0 0-15,0 0 16,0 0-16,0 0 0,0-22 16,0 22-16,0 0 15</inkml:trace>
  <inkml:trace contextRef="#ctx0" brushRef="#br0" timeOffset="14731.76">2201 4509 0,'0'21'0,"0"0"31,21-21 0,1 0-15,-22-21 0,0 0-1,-22 21 17,1 0-32,0 0 15,0 0-15,0 0 16,21 21-16,0 0 15,21-21 17,0 0-32</inkml:trace>
  <inkml:trace contextRef="#ctx0" brushRef="#br0" timeOffset="17735.55">4000 3979 0,'0'0'15,"-63"-21"1,63 0-16,-21 21 0,0 0 0,-1 0 15,1 0-15,0 0 16,21 21 0,0 0-16,0 1 15,21-22 1,0 0-16,1 0 0,-1 0 16,0 0-16,0 0 0,0 0 0,22 0 15,-22-22-15,0 22 0,21-21 0,-21 0 16,1 21-16,20-21 0,-21 0 15,21 0-15,-20-1 0,-1 1 0,0 0 16,0 0-16,0 21 0,-21-21 0,0 0 16,0-1-16,0 1 0,0 0 15,-21 21 17,0 21-32,21 0 15,0 1-15,0-1 0,0 21 0,0 0 16,0 1-16,0 20 0,0-20 0,0 20 15,0 1-15,0-1 0,0 1 16,0-1-16,0-21 0,0 22 0,0-22 16,0 22-16,0-22 0,-21 0 0,21 1 15,-21-1-15,21 0 0,0 1 16,0-1-16,0-21 0,0 0 0,0 1 16,-22-1-16,22 0 0,-21-21 15,0 0 1,0-21-16,0 0 0,0-1 15,-1 1-15,1 0 0,0 0 0,0-21 16,-21 20-16,20 1 0,1-21 16,-21 21-16,21 0 0,0-1 0,-1 1 15,1 0-15,0 0 0,0 21 0,0-21 16,21 42 0,0 0-1,0 0-15,0 0 0,0 1 0,21-1 16,0 0-16,0 0 0,-21 0 15,21 22-15,1-22 0,-1 0 16,0 0-16,0 0 0,0 0 0,0-21 16,1 22-16,20-22 0,-21 0 0,0 0 15,22 0-15,-22 0 0,21-22 16,0 1-16,1 0 0,-1 0 0,0 0 16,1 0-16,-1-22 0,0 22 0,1-21 15,-1 21-15,0-22 0,1 1 16,-22 21-16,0-22 0,0 1 0,0 21 15,-21-21-15,22 20 0,-22 1 0,0 0 16,0 0-16,0 0 0,-22 42 31,1 0-31,0 0 0,21 0 16,0 1-16,-21 20 0,0-21 0,21 21 16,-21-20-16,21 20 0,0-21 15,-22 21-15,22 1 0,-21-22 0,21 0 16,0 21-16,0-20 0,0-1 0,0 0 15,0 0-15,0 0 16,0-42 0,0 0-1,0 0-15,0 0 0,0-1 0,21 1 16,1-21-16,-22 21 0,21 0 16,0-22-16,0 1 0,0 21 15,-21-22-15,21 22 0,1-21 0,-1 21 16,0 0-16,0-1 0,0 22 15,0 0-15,1 0 16,-1 0-16,-21 22 0,21-1 16,-21 21-16,0-21 0,0 0 0,0 1 15,0 20-15,0-21 0,0 0 16,0 22-16,0-22 0,0 0 0,0 21 16,21-21-16,-21 1 0,21-1 0,0 0 15,1 0-15,41-21 16,-42 0-16,0 0 15,1-21-15,20 0 0,-21 0 16,0-1-16,22 1 0,-22 0 0,21-21 16,-21-1-16,22 22 0,-22-21 15,0 0-15,21-1 0,-21 1 0,1 0 16,-1-1-16,0-20 0,0 20 0,-21-20 16,0 21-16,0-1 0,0 1 0,0 0 15,0-1-15,0 22 0,0-21 16,-21 21-16,0 21 0,21-22 0,-21 22 15,-1 0-15,1 0 0,0 22 16,21 20 0,0-21-16,0 21 0,0 1 0,0-1 15,0 22-15,0-22 0,0 21 16,0-20-16,0 20 0,0-20 0,0-1 16,-21 0-16,21 1 0,0-1 15,-21 0-15,21-21 0,0 22 0,0-22 16,0 0-16,0 0 0,0 0 15,0-42 17,0 0-32,0 0 15,0 0-15,0 0 0,0-1 0,0 1 16,21 0-16,0 0 0,0-21 16,-21 20-16,21 1 0,1 0 0,-1 0 15,0 0-15,0 21 16,0 0-16,0 0 15,1 0-15,-22 21 0,0 0 16,21 0-16,-21 0 0,21 1 16,-21-1-16,0 0 0,0 0 0,21 0 15,-21 0-15,21 1 0,0-1 0,-21 0 16,22 0-16,-1-21 0,-21 21 16,21-21-16,0 0 0,0 0 0,0 0 15,1 0-15,-1 0 0,0 0 0,0 0 16,0-21-16,0 0 0,1 21 0,-1-21 15,0 0-15,0-1 0,0 1 16,0 0-16,1 0 0,-22 0 16,21 0-16,-21-22 0,0 22 0,21 0 15,-21-21-15,0 20 0,0 1 0,0 0 16,0 0-16,0 0 16,-21 21-16,0 0 0,-1 0 15,22 21-15,-21 0 0,0 0 16,0-21-16,21 21 0,0 22 0,0-22 15,-21 0-15,21 0 0,0 22 16,0-22-16,0 0 0,0 0 0,0 0 16,0 0-16,0 1 0,21-1 0,-21 0 15,21 0-15,0-21 0,-21 21 16,21-21-16,1 0 0,-1 0 0,0 0 16,0 0-16,0 0 0,0 0 15,1 0-15,-1-21 0,0 21 0,0-21 16,0 0-16,0 21 0,1-21 0,-1-1 15,0 1-15,-21 0 0,21 0 0,0-21 16,-21 20-16,0 1 0,21 0 16,-21 0-16,22 0 0,-22 0 0,0-1 15,21 1-15,-42 21 16,-1 0 0,1 0-16,21 21 15,-21 1-15,21-1 16,0 0-16,21-21 15,0 0-15,1 0 0,-1 0 16,0 0-16,0 0 0,0 0 0,0 0 16,1 0-16,-1 0 0,0 0 15,0 0-15,0 0 16,-21 21 15,0 0-15,-21 0-16,21 1 0,-21-1 0,0 0 15,21 0-15,-21 0 16,21 0-16,0 1 0,0-1 0,0 0 16,0 0-16,0 0 0,0 0 15,0 1-15,21-22 0,0 0 16,0 0-16,0 0 0,0 0 16,1 0-16,20 0 0,-21 0 0,0-22 15,0 22-15,1-21 0,-1 0 0,0 0 16,0 21-16,0-21 0,0 0 15,-21-1-15,22 1 0,-1-21 0,-21 21 16,21 0-16,-21-1 0,0 1 0,0 0 16,0 0-16,0 0 0,0 0 0,21 21 15,-42 21 17,21 0-32,-21 0 15,21 0-15,0 0 0,0 1 0,0-1 16,-21 0-16,21 0 0,0 0 0,0 0 15,0 1-15,0-1 0,0 0 16,21-21-16,-21 21 0,21-21 0,0 0 16,0 21-16,0-21 0,1 0 0,-1 0 15,0 0-15,0 0 0,0 0 0,0-21 16,1 21-16,-1-21 0,0 0 16,0 0-16,0-1 0,0 1 0,1 0 15,-1 0-15,-21 0 0,21-22 0,0 1 16,0 0-16,-21-1 0,21 1 15,1 0-15,-22-22 0,0 22 0,21-22 16,0 22-16,-21 0 0,0-22 0,21 22 16,-21 21-16,21-22 0,-21 22 15,0 0-15,0 0 0,-21 42 32,21 0-32,-21 0 0,21 1 15,-21 20-15,21 0 16,-21 1-16,-1-1 0,22 21 0,0-20 0,0 20 15,0-20-15,0-1 0,0 0 16,0 22-16,0-43 0,0 21 0,0 1 16,0-1-16,0-21 0,0 0 15,22 0-15,-1 1 0,0-1 0,-21 0 16,21-21-16,0 21 0,0-21 16,1 0-16,-1 0 15,0 0-15,0 0 0,0-21 0,0 0 16,1 21-16,-1-21 15,-21-1-15,21 22 0,0-21 0,-21 0 16,0 0-16,21 0 0,-21 0 0,0-1 16,0-20-16,0 21 0</inkml:trace>
  <inkml:trace contextRef="#ctx0" brushRef="#br0" timeOffset="17963.41">7429 4191 0,'0'0'15,"-21"0"-15,21-21 16,21 0 0,22 21-16,-22-21 0,21 21 0,-21 0 15,22-22-15,-1 22 0,0 0 0,1-21 16,-1 21-16,-21 0 0,22-21 0,-22 21 16,0 0-16,0 0 0,0 0 15,-21-21-15,21 21 0,-42 0 31,0-21-31,0 21 0,0 0 16,0 0-16</inkml:trace>
  <inkml:trace contextRef="#ctx0" brushRef="#br0" timeOffset="18151.34">6985 4043 0,'0'0'0,"-21"21"15,21 0 32,21-21-31,0 0-16,0 0 0,0 0 16,1 0-16</inkml:trace>
  <inkml:trace contextRef="#ctx0" brushRef="#br0" timeOffset="20212.09">8213 4445 0,'21'0'15,"0"0"1,0 0-16,-21-21 16,21 0-16,-21 0 0,21 21 15,-21-22-15,0 1 0,0 0 0,0 0 16,0 0-16,0 0 0,0-1 0,0 1 16,0 0-16,-21 0 0,0 21 15,0-21-15,0 21 0,0-21 16,-1 21-16,1 0 0,-21 0 0,21 0 15,0 21-15,-22 0 0,22 0 0,-21 0 16,21 22-16,-1-22 0,1 21 16,0-21-16,0 22 0,21-22 0,0 0 15,0 21-15,0-21 0,0 1 0,0-1 16,0 0-16,0 0 0,21 0 0,0-21 16,0 21-16,1-21 0,-1 0 0,0 0 15,21 0-15,-21 0 0,1 0 16,-1 0-16,0 0 0,0-21 15,0 0-15,0 21 0,1-21 0,-1 0 16,0 0-16,0-1 0,0 1 0,-21 0 16,21 0-16,-21-21 0,22 20 15,-22 1-15,0-21 0,0 21 0,0 0 16,0-1-16,0 1 0,0 0 0,0 0 16,-22 42 15,22 0-31,0 0 0,0 22 0,0-22 15,0 0-15,0 0 0,0 22 0,0-22 16,0 0-16,0 21 0,0-21 0,0 1 16,0-1-16,22 0 0,-1-21 15,-21 21-15,21 0 0,0-21 16,0 0-16,0 0 0,1 0 0,-1 0 16,0 0-16,0 0 0,0 0 0,0 0 15,1-21-15,-1 0 0,0 21 0,0-21 16,0 0-16,0-1 0,1-20 0,-1 21 15,0 0-15,-21-22 0,0 22 16,21-21-16,-21 21 0,21 0 0,-21-1 16,0 1-16,0 0 0,-21 42 31,21 0-31,-21 1 16,21-1-16,0 0 0,-21 21 15,21-21-15,-21 1 0,21 20 0,0-21 16,0 0-16,0 0 0,-22 1 0,22-1 15,0 0-15,0 0 0,0 0 16,22-21 15,-22-21-15,0 0-16,21 21 0,0-21 0,-21 0 16,21-1-16,0 1 0,-21 0 0,21 0 15,1-21-15,-1 20 0,-21 1 16,21 0-16,-21 0 0,21 0 0,-21 0 15,0-1-15,21 22 0,0 0 16,1 22 0,-22-1-16,0 0 15,21 0-15,-21 0 0,0 0 0,21 1 16,0-1-16,-21 0 0,21 0 0,0 0 16,1 0-16,-1 1 0,-21-1 0,21-21 15,0 21-15,0-21 0,0 0 0,1 0 16,-1 0-16,0 0 15,0 0-15,-21-21 16,0 0-16,21-1 0,-21 1 16,21 0-16,-21 0 0,22 0 0,-22-22 15,0 22-15,21 0 16,0-21-16,-21 21 0,21-1 0,-21-20 16,21 21-16,-21 0 0,21 21 0,-21-21 15,22-1-15,-1 22 16,-21 22-16,0-1 15,0 0-15,21-21 0,-21 21 16,0 0-16,21 0 0,-21 1 16,21-22 31,-21-22-47,0 1 0,0 0 15,0 0-15,0 0 16,0 0-16,0-1 15,-21 22-15,21-21 16,-21 21-16,0 0 16,21 21-16,-21 1 15,-1-1-15,22 0 0,0 0 0,0 0 16,-21 0-16,21 1 0,-21-1 0,21 21 16,0-21-16,0 0 0,0 1 15,0 20-15,0-21 0,0 0 0,0 0 16,21 1-16,-21-1 0,21 0 0,1-21 15,-1 21-15,0-21 0,0 0 0,0 21 16,22-21-16,-22 0 0,21 0 16,-21 0-16,22 0 0,-1 0 0,0 0 15,-21 0-15,22 0 0,-1-21 16,-21 21-16,22-21 0,-22 0 0,21 0 16,-21-1-16,0 1 0,1 0 0,-1 0 15,0 0-15,0 0 0,-21-22 0,0 22 16,21 0-16,-21-21 0,0 20 15,0 1-15,0 0 0,0 0 0,0 0 16,-21 21-16,0 0 16,0 0-16,0 0 15,21 21-15,-22 0 0,22 0 0,-21 0 16,21 1-16,-21-1 0,21 0 16,0 0-16,0 0 0,0 0 0,0 1 15,0-1-15,0 0 0,0 0 0,0 0 16,0 0-16,21-21 0,0 22 0,1-22 15,-1 21-15,0-21 16,0 21-16,0-21 0,22 0 0,-22 0 16,0 0-16,0 0 0,0 0 0,0 0 15,1 0-15,-1-21 0,0 0 0,0-1 16,21 22-16,-20-21 0,-1 0 0,0 0 16,0-21-16,0 20 0,0 1 15,1 0-15,-22-21 0,0 21 16,21-1-16,-21 1 0,0 0 0,21 0 15,-21 0-15,0 0 16,-21 21-16,0 0 16,-1 0-16,1 21 0,21 0 15,-21 0-15,21 0 0,0 0 16,0 1-16,0-1 0,0 0 0,0 0 16,0 0-16,0 0 0,21 1 15,-21-1-15,21 0 0,-21 0 16,22 0-16,-1 0 15,-21 1-15,0-1 16,0 0 0,-21 0-1,-1-21 1,1 0-16,0 0 16,0 0-1,0 0-15,0 0 16,-1 0-16,1 0 15,0 0-15,0 0 0,0 0 0,0 0 16</inkml:trace>
  <inkml:trace contextRef="#ctx0" brushRef="#br0" timeOffset="21389.42">1863 6054 0,'-22'0'15,"1"0"1,0 0-16,21-21 16,0-1-1,0 1 1,0 0-16,0 0 15,21 21-15,-21-21 0,21 21 16,1-21-16,-1 21 0,0 0 0,0 0 16,0 0-16,0 0 15,1 21-15,-1 0 0,-21 0 0,21 0 16,0 0-16,-21 1 0,0 20 0,21-21 16,-21 21-16,0 1 0,0-22 15,0 21-15,0 1 0,-21-1 0,0 0 16,0 1-16,0-1 0,-22 0 0,22 1 15,-21-1-15,21-21 0,-22 21 16,1-20-16,0-1 0,-1 0 16,1 0-16,0 0 0,-1-21 0,1 0 15,0 0-15,-1 0 0,1 0 16,0 0-16,20 0 0,1 0 0,0-21 16,21 0-16,0 0 0,0-22 15,0 22-15,0-21 0,0 21 0,21-22 16,0 1-16,22 21 0,-22-21 15,0 20-15,21 1 0,-20 0 0,-1 21 16,0-21-16,21 21 0,-21 0 16,1 0-16,-1 0 0,0 21 0,0-21 15,0 21-15,0 0 0,-21 1 0,22 20 16,-22-21-16,21 21 16,-21-20-16,21-1 0,-21 21 0,0-21 15,0 0-15,21 22 0,-21-22 0,21 0 16,-21 0-16,21-21 0,-21 21 15,22 1-15,-1-22 16,0 0-16,0 0 16,0-22-1,0 22-15,-21-21 0,22 0 16,-1 0-16</inkml:trace>
  <inkml:trace contextRef="#ctx0" brushRef="#br0" timeOffset="21676.26">2434 6414 0,'0'21'31,"0"0"-31,21-21 32,0 0-17,1 0 1,-22-21-16,0 0 15,0-1 1,-22 22 0,1 0-1,0 0-15,21 22 16,0-1 0,21-21-1,0 0-15,1 0 0</inkml:trace>
  <inkml:trace contextRef="#ctx0" brushRef="#br0" timeOffset="24451.46">3958 6075 0,'0'0'0,"0"-21"0,0 0 16,0-1-1,0 44 1,0-1 0,0 0-16,0 0 0,0 0 0,0 0 15,0 22-15,0-22 0,0 21 16,-21 1-16,21-22 0,0 21 0,0 0 16,0-20-16,-21 20 0,21-21 0,0 0 15,0 0-15,0 1 0,0-1 16,0 0-16,0-42 31,0 0-31,0-1 16,0 1-16,0-21 15,21 21-15,-21 0 0,21-22 0,0 1 16,-21 21-16,0-22 0,21 22 0,1-21 16,-22 21-16,21 0 0,-21-1 15,0 1-15,21 0 0,0 21 16,0 21-1,0 0-15,-21 1 0,0-1 0,0 21 16,22-21-16,-22 22 0,21-22 16,-21 21-16,0-21 0,21 22 0,-21-22 15,0 21-15,0-21 0,0 0 0,0 1 16,21-22-16,-21 21 0,21-21 31,0 0-31,1-21 0,-1-1 16,-21 1-16,21 0 0,0 0 0,0-21 15,0 20-15,1-20 0,20 21 16,-21-21-16,0 20 0,0-20 0,1 21 16,-1-21-16,0 20 0,0-20 0,0 42 15,0-21-15,-21 0 0,22 21 32,-22 21-32,0 0 0,0 0 15,0 0-15,0 1 0,0 20 16,0-21-16,0 0 0,0 85 15,0-64-15,0-20 16,0-1-16,0 21 0,21-21 0,0 0 16,0-21-16,0 22 0,0-1 15,1-21-15,20 0 0,-21 0 0,21 0 16,1 0-16,-22 0 0,21-21 0,1-1 16,-22 1-16,21 0 0,0 0 0,-20 0 15,20 0-15,-21-22 0,21 22 16,-20 0-16,-1 0 0,0-22 0,0 22 15,0 0-15,-21 0 0,0-21 0,0 20 16,0 1-16,0 0 0,0 0 16,-21 21-1,0 0-15,0 0 0,0 21 16,21 0-16,-22 0 0,1 1 0,0-1 16,21 0-16,-21 0 0,21 21 0,-21-20 15,21 20-15,0 0 0,0-21 16,0 22-16,0-22 0,0 0 0,0 0 15,21 0-15,0 1 0,0-1 0,0-21 16,1 0-16,20 0 0,-21 0 0,21 0 16,1 0-16,-1 0 0,0-21 15,1-1-15,-1 1 0,0 0 0,1 0 16,-1 0-16,0-22 0,1 22 0,-1-21 16,0 21-16,-20-22 0,20 1 15,0 21-15,-21-21 0,1-1 16,-1 1-16,0 0 0,0-1 0,-21 22 15,0-21-15,0-1 0,0 22 0,0 0 16,0 0-16,0 0 0,-21 21 16,0 0-1,0 21-15,21 0 0,-22 0 0,1 22 16,21-22-16,0 21 0,-21 0 0,0-20 16,21 20-16,-21 0 0,21 1 15,0-22-15,0 21 0,0 0 0,0-20 16,21 20-16,0-21 0,0 0 0,-21 22 15,21-22-15,1-21 0,20 21 16,-21-21-16,0 0 0,0 0 0,1 0 16,20 0-16,-21 0 0,0 0 15,22-21-15,-22 0 0,0-1 0,21-20 16,-21 21-16,1 0 0,-1-22 0,0 22 16,0-21-16,0 21 0,0-22 0,1 1 15,-1 0-15,-21-1 0,21 1 16,-21 0-16,0-1 0,0 1 0,0 21 15,0 0-15,0 0 0,0-1 0,-21 44 32,0 20-32,21-21 0,-22 0 15,22 22-15,-21-1 0,0-21 0,21 21 16,0 1-16,0-1 0,-21-21 0,21 22 16,-21-1-16,21 0 0,-21-21 15,21 22-15,0-1 0,0-21 0,0 22 16,0-22-16,0 0 0,0 0 0,0 0 15,0 0-15,0-42 32,21 21-32,0-21 0,-21 0 15,21 0-15,0 0 0,0-1 0,-21 1 16,22 0-16,-1-21 0,0 21 0,0-1 16,-21 1-16,21 21 0,0-21 15,1 0-15,-1 21 31,-21 21-31,21 0 16,-21 0-16,0 1 16,0-1-16,0 0 0,0 0 15,21 0-15,0 0 0,-21 1 0,21-22 16,1 21-16,-1 0 0,0-21 0,0 0 16,0 0-16,0 0 0,1 0 0,-1 0 15,21 0-15,-21 0 0,0 0 16,1-21-16,20 21 0,-21-21 0,0-1 15,0 1-15,1 0 0,-1 0 16,0 0-16,-21 0 0,21-1 0,0 1 16,-21 0-16,0 0 0,0 0 15,0 0-15,-21 42 32,21 0-17,-21 0-15,21 0 0,0 0 16,-21 1-16,21-1 0,0 0 0,0 0 15,0 0-15,0 0 0,21 1 16,0-1-16,0 0 16,0-21-16,1 0 0,-1 0 0,0 0 15,0 0-15,0 0 0,0 0 0,1 0 16,-1-21-16,0 0 0,0 21 16,-21-22-16,21 1 0,0 0 15,-21 0-15,0-21 0,0 20 0,0 1 16,0 0-16,0-21 0,0 21 0,0-1 15,0 1-15,-21 0 0,0 0 0,0 0 16,0 21-16,0 0 16,-1 0-16,1 0 0,0 0 0,0 0 15,0 0-15,0 21 0,-1 0 0,1-21 16,0 21-16,21 0 0,0 1 0,0-1 16,0 0-16,0 0 0,0 0 15,21-21-15,0 0 16,1 0-16,20 0 0,-21 0 15,21 0-15,1 0 0</inkml:trace>
  <inkml:trace contextRef="#ctx0" brushRef="#br0" timeOffset="25047.64">8191 6138 0,'0'0'16,"0"-21"-16,22 0 0,-22 0 15,0 0-15,0 0 0,0-1 16,-22 22-16,1-21 0,0 21 15,0 0-15,0 0 0,-22 0 16,22 21-16,0 1 0,0-22 16,-21 21-16,20 0 0,1 0 15,-21 0-15,21 0 0,0 1 0,-1 20 16,1-21-16,0 0 0,21 0 0,0 1 16,0 20-16,0-21 0,0 0 0,0 0 15,21-21-15,0 22 0,1-1 16,-1-21-16,0 0 0,0 0 0,0 0 15,22 0-15,-22 0 0,0 0 0,0-21 16,0 21-16,0-22 0,22 1 0,-22 0 16,0 0-16,0 0 0,0 0 0,-21-1 15,22-20-15,-1 21 0,-21-21 16,21-1-16,-21 1 0,0 0 16,0-1-16,21 1 0,-21-22 0,21 22 15,-21-21-15,0 20 0,0 1 0,0-22 16,0 43-16,0-21 0,0 21 0,0 0 15,0-1-15,0 1 0,-21 21 16,21 21-16,-21 1 16,0 20-16,21-21 0,-21 21 0,21 22 15,-22-22-15,22 22 0,0-22 0,0 22 16,0-22-16,0 21 0,0-20 16,0-1-16,0 0 0,0 1 0,0-1 15,0 0-15,0 1 0,22-22 16,-1 0-16,-21 21 0,21-20 0,0-22 15,0 21-15,0 0 0,1-21 0,-1 0 16,0 0-16,0 0 0,0 0 0,0 0 16,22-21-16,-22 0 0,0-1 15,0 22-15,0-21 0,1 0 0,-1 0 16,-21 0-16,21 0 0,-21-1 0,21-20 16,-21 21-16,0 0 0,0 0 0,0-22 15,0 22-15,-21 0 0</inkml:trace>
  <inkml:trace contextRef="#ctx0" brushRef="#br0" timeOffset="25291">6075 6011 0,'0'0'0,"-43"0"0,22 22 16,-21-22-16,42 21 0,21-21 15,0 0-15,22 0 16,-1 0-16,0 0 0,22 0 16,-22 0-16,22-21 0,-22-1 0,21 22 15,1 0-15,-22-21 0,1 21 16,-1 0-16,-21 0 0,0-21 0,0 21 16,1 0-16,-1-21 15</inkml:trace>
  <inkml:trace contextRef="#ctx0" brushRef="#br0" timeOffset="26039.97">9991 5715 0,'0'0'0,"21"-42"16,-21-43-16,21 64 15,-21 0-15,0-22 0,0 22 16,0 0-16,-21 21 0,0-21 0,21 0 16,-43 21-16,22 0 0,0 0 0,0 0 15,-22 0-15,22 21 0,-21 0 0,21 0 16,0 0-16,-22 22 0,22-1 0,0 22 15,21-22-15,-21 21 0,21 1 16,-21-1-16,21-20 0,0 20 0,0-20 16,0 20-16,0-21 0,0 1 0,0-1 15,0-21-15,0 22 0,0-1 0,21-21 16,21 0-16,-21 0 0,0-21 16,22 0-16,-1 0 0,-21 0 15,22 0-15,-1 0 0,0-21 0,1 0 16,-1 0-16,21 0 0,-20 0 0,-1-22 15,0 22-15,1-21 0,-22-1 0,21 1 16,-21 0-16,1-1 0,-1-20 0,-21 21 16,0-22-16,0 22 0,0-22 15,0 22-15,-21-22 0,-22 22 0,22 21 16,-21-21-16,-1 20 0,1 1 0,0 0 16,-1 21-16,1 0 0,-21 0 0,20 21 15,1 0-15,0 22 16,20-22-16,-20 21 0,21 1 0,0-1 15,0 0-15,21 22 0,0-22 0,0 0 16,0 1-16,0-22 0,0 21 0,0 1 16,0-22-16,0 0 0,21 0 0,0 0 15,0 0-15,0 1 0,22-1 16,-22-21-16,21 0 0,-21 0 0,22 0 16,-1 0-16,-21 0 0,21 0 0,1 0 15</inkml:trace>
  <inkml:trace contextRef="#ctx0" brushRef="#br0" timeOffset="29423.94">10414 6033 0,'0'0'0,"21"-43"15,-21 22-15,0 0 0,21 21 0,-21-21 16,0 0-16,0-1 0,21 22 0,1-21 16,-1 21-16,0 0 0,0 0 0,0 0 15,0 0-15,1 0 0,-1 0 16,0 21-16,0 1 0,0-1 15,-21 0-15,21 21 0,-21-21 0,0 1 16,0-1-16,0 0 0,0 21 0,0-21 16,0 1-16,0-1 0,0 0 0,0 0 15,0 0 1,0 0-16,0-42 31,0 0-15,22 21-16,-1-21 0,0 0 0,-21 0 15,21-1-15,0-20 0,0 21 0,1 0 16,-22-22-16,21 22 0,0-21 16,0 21-16,0 0 0,0-1 0,1 1 15,-22 0-15,21 21 0,-21 21 32,0 0-17,0 1-15,0 20 0,0-21 16,-21 0-16,21 0 0,-22 1 0,22 20 15,0-21-15,0 0 0,0 0 0,0 1 16,0-1-16,0 0 0,22 0 0,-1 0 16,0-21-16,0 21 0,0 1 0,0-22 15,1 0-15,-1 0 0,0 0 16,0 0-16,21 0 0,-20 0 0,-1 0 16,21-22-16,-21 1 0,0 21 0,1-21 15,-1 0-15,21 0 0,-21 0 0,0-1 16,-21 1-16,22 0 0,-22 0 15,21 0-15,-21 0 0,0-1 0,0 1 0,0 0 16,0 0-16,0 0 16,0 0-16,0-1 0,-21 22 0,-1 0 15,1 0-15,0 0 16,0 22-16,21-1 0,-21 0 0,0 0 16,21 0-16,0 0 0,-22 1 0,1-1 15,21 21-15,0-21 0,-21 0 16,21 1-16,0-1 0,0 21 0,0-21 15,21 0-15,0 1 0,1-1 16,-1-21-16,0 0 0,0 0 0,0 0 16,22 0-16,-22 0 0,0 0 0,0 0 15,21 0-15,-20 0 0,-1-21 0,21-1 16,-21 1-16,0 21 16,22-21-16,-22 0 0,0 0 0,21 0 15,-20-1-15,-1-20 0,0 21 0,-21 0 16,0-22-16,21 22 0,-21 0 0,0 0 15,0 0-15,0 0 0,-21 21 16,0 0-16,0 0 16,-1 0-16,1 0 0,21 21 15,-21-21-15,21 21 0,0 0 16,21-21 0,0 0-16,1 0 15,-1 0-15,0 0 16,0 0-16,0-21 0,0 21 15,1 0-15,-1-21 0,0 21 0,0-21 16,0 21-16,0 0 0,1 0 16,-22 21 15,0 0-31,0 0 0,0 0 16,-22 0-16,22 1 0,-21-1 15,21 0-15,0 0 0,-21 0 0,21 0 16,0 1-16,0-1 0,0 0 15,0 0-15,21 0 0,0-21 16,1 0-16,-1 0 16,0 0-16,0 0 0,0 0 0,0 0 15,1 0-15,-1 0 0,0 0 0,0 0 16,0 0-16,0-21 0,1 0 0,-1 21 16,0-21-16,0 0 0,0-1 0,0 1 15,-21 0-15,0-21 0,22 21 0,-22-1 16,0 1-16,0-21 0,0 21 0,0 0 15,0-1-15,0 1 16,-22 21-16,1 0 0,0 0 16,0 0-16,21 21 15,0 1 1,0-1-16,21-21 16,0 0-1,0 0-15,1 0 0,-1 0 16,0 0-16,0 0 15,0 0-15,-21 21 0,0 0 16,21 0-16,-21 0 16,0 1-16,0-1 0,0 0 15,0 0-15,0 0 0,0 0 16,0 1-16,0-1 0,0 0 16,0 0-16,0 0 15,22 0-15,-1-21 0,0 0 16,-21 22-16,21-22 0,0 0 15,0 0-15,1 0 0,-1 0 16,0 0-16,0-22 0,0 22 0,0-21 16,1 0-16,-1 0 0,0 0 15,0 0-15,0-1 0,0 1 16,-21 0-16,0 0 0,22-21 0,-22 20 16,21 1-16,-21 0 0,0 0 0,0 0 15,0 0 1,-21 42-1,-1 0 1,1 0-16,21 0 16,0 0-16,0 1 0,-21-1 0,21 0 15,0 0-15,0 0 0,0 0 0,0 1 16,0-1-16,0 0 0,21 0 16,0-21-16,1 21 0,-1-21 0,0 0 15,0 21-15,0-21 0,22 0 0,-22 0 16,21 0-16,-21 0 0,22 0 0,-1 0 15,-21 0-15,21 0 0,1-21 16,-22 0-16,21 21 0,-21-21 0,1 0 16,20 21-16,-21-21 0,0-1 15,-21 1-15,21 0 0,-21 0 0,22 0 16,-22-22-16,0 22 0,0 0 0,0 0 16,0 0-16,0 0 0,-22-1 15,1 22-15,0 0 0,0 0 16,0 0-16,0 0 0,-1 0 0,-20 22 15,21-22-15,0 21 0,0 0 0,-1 0 16,1 0-16,0 0 0,0 1 0,21-1 16,0 0-16,0 0 0,0 0 0,0 0 15,0 1-15,0-1 0,21 0 0,0-21 16,-21 21-16,21-21 0,1 0 0,-1 0 16,0 0-16,0 0 0,0 0 15,0 0-15,1 0 0,-1 0 16,-21-21-16,21 0 0,0 0 15,0 21-15,-21-22 0,21 1 0,-21-21 16,22 21-16,-1-22 0,-21 22 0,0-21 16,21 0-16,0-1 0,-21-20 0,0 20 15,0 1-15,21-21 0,-21 20 16,21 1-16,-21 0 0,0-1 0,0 1 16,0 0-16,0 20 0,0 1 0,0 0 15,-21 21 1,0 0-16,0 21 0,21 0 15,-21 1-15,0 20 0,-1-21 16,22 21-16,0 1 0,-21-1 0,0 0 16,21 22-16,0-22 0,0 1 15,0-1-15,0 0 0,0 1 0,0-1 16,0 0-16,0 1 0,21-22 0,0 21 16,-21-21-16,22 0 0,-1 1 0,0-1 15,0 0-15,0-21 0,0 21 16,1-21-16,-1 0 0,0 0 0,0 0 15,0 0-15,22 0 0,-22 0 0,0 0 16,0-21-16,0 21 0,0-21 0,22 0 16,-22 21-16,0-22 0,0 1 15,-21 0-15,21 0 0,-21 0 0,22 0 16,-22-1-16,0 1 0,21 0 0,-21 0 16,0 0-16,-21 21 15,-1 0 1,1 21-16,21 0 15,0 0-15,-21 0 0,21 1 0,0-1 16,0 0-16,0 0 0,0 0 16,0 0-16,0 1 0,21-22 15,0 0-15,-21 21 0,22-21 0,-1 0 16,0 0-16,0 0 0,0 0 0,0 0 16,1 0-16,-1 0 0,0-21 15,0 21-15,0-22 0,0 1 0,1 0 16,-1 21-16,0-21 0,0 0 15,0 0-15,0-1 0,-21 1 0,0 0 16,0 0-16,0 0 0,22 21 0,-22-21 16,-22 21-1,22 21-15,-21 0 16,0 0-16,21 0 16,0 0-16,-21 1 0,0-1 0,21 0 15,-21 0-15,21 0 0,0 0 16,0 1-16,0-1 0,0 0 15,0 0 1,0-42 15,0 0-31,21 0 16,0 21-16,-21-22 0,21 1 16,0 0-16,0 0 0,1 0 0,-1 0 15,0-1-15,0 1 0,0 0 0,0 0 16,1 21-16,-22-21 0,21 0 15,-21 42 1,0 0 0,0 0-1,0 0-15,0 0 0,0 1 0,0-1 16,0 0-16,0 0 16,21 0-16,0 0 0,0-21 15,-21 22-15,21-22 0,1 0 0,-1 0 16,-21 21-16,21-21 0,0 0 0,0 0 15,0 0-15,1 0 0,-1 0 0,0 0 16,0 0-16,0-21 0,0 21 0,1-22 16,20 22-16,-21-21 0,0 0 15,0 0-15,-21 0 0,22 0 16,-1-1-16,0 1 0,-21 0 0,0-21 0,0 21 16,21-1-16,-21 1 0,0 0 15,0 0-15,0 0 0,0 0 0,-21 21 16,0 0-16,0 0 0,-1 0 15,1 0-15,-21 21 0,21 0 16,0-21-16,-1 21 0,-20 0 0,21 22 16,21-22-16,-21 0 0,21 0 0,-21 0 15,21 0-15,0 1 0,0-1 0,0 0 16,0 0-16,21 0 0,0-21 16,0 0-16,0 0 0,0 0 0,1 0 15,-1 0-15,0 0 0,0 0 0,0 0 16,0 0-16,1 0 15,-1-21-15,0 21 0,0-21 0,-21 0 16,21 0-16,-21-1 0,21 1 0,-21 0 16,22 0-16,-22 0 0,0 0 15,0-1-15,0 1 16,0 42 0,0 1-1,0-1-15,0 0 0,0 0 16,-22 0-16,22 0 0,-21 22 0,0-22 15,21 21-15,-21-21 0,21 22 16,0-1-16,0 0 0,0 22 0,0-22 0,0 22 16,0-1-16,21 1 0,0-1 15,-21 1-15,21-1 0,-21 1 0,0-22 16,0 22-16,22-1 0,-22 1 16,0-1-16,0 1 0,0-1 0,0 1 15,0-22-15,0 0 0,0 1 0,0-1 16,0 0-16,-22-21 0,1 1 0,0-1 15,21 0-15,-21-21 0,0 21 0,0-21 16,-1 0-16,1 0 0,0 0 16,0 0-16,0-21 15,21 0-15,0 0 16,0-1-16,0 1 0,0 0 0,0 0 16,0 0-16,0-22 0,0 22 0,0-21 15,0 0-15,0-22 0</inkml:trace>
  <inkml:trace contextRef="#ctx0" brushRef="#br0" timeOffset="29687.36">14457 5652 0,'0'0'0,"0"-22"0,0 1 15,0 0-15,-21 21 94,-1 0-94,1 0 0,0 0 16,0 0-16,0 0 0</inkml:trace>
  <inkml:trace contextRef="#ctx0" brushRef="#br0" timeOffset="29888.25">12806 5588 0,'0'0'0,"-64"0"15,43 0 1,0 0-16,0 0 16,21 21-1,-21-21 1</inkml:trace>
  <inkml:trace contextRef="#ctx0" brushRef="#br0" timeOffset="31199.5">1228 8043 0,'0'0'0,"-22"0"0,1 0 15,21-21-15,0 0 0,0 0 16,0 0-16,0 0 16,0-1-16,21 1 0,1 21 15,-1-21-15,0 21 0,0-21 16,0 21-16,0 0 0,22 0 0,-22 0 16,0 0-16,21 0 0,-20 0 15,-1 21-15,0 0 0,0 0 0,-21 1 16,0 20-16,0 0 0,0-21 15,0 22-15,-21-1 0,-21 0 0,20 1 16,-20-1-16,0 0 0,-1-20 16,1 20-16,0-21 0,21 21 0,-22-42 15,22 22-15,0-1 0,0-21 16,21-21 0,0-1-16,0 1 15,21 0-15,0 21 16,0-21-16,22 21 0,-22 0 0,21-21 15,0 21-15,1 0 0,-1 0 16,0 0-16,1 0 0,-1 0 0,0 21 16,-20-21-16,20 21 0,-21 0 15,0 0-15,0 1 0,1-1 0,-22 0 16,0 21-16,0-21 0,0 1 0,-22 20 16,1-21-16,0 0 0,-21 22 15,21-22-15,-22 0 0,1 21 0,-22-21 16,22 1-16,-21-22 0,20 21 15,-20 0-15,20-21 0,-20 0 0,21 0 16,-1 0-16,22 0 0,-21 0 16,21 0-16,-1-21 0,1 0 15,0 21-15,21-22 0,-21 22 0,21-21 16,0 0 0,0 0-16,21 0 15,0 21-15,0 0 16,1-21-16,-1 21 0,0-22 0,0 22 15,0-21-15</inkml:trace>
  <inkml:trace contextRef="#ctx0" brushRef="#br0" timeOffset="31399.34">1968 8340 0,'0'0'0,"22"0"0,-1 0 0,0 0 16,-21-21 15,21 21 0,-21-22-15,21 22-16,0-21 16</inkml:trace>
  <inkml:trace contextRef="#ctx0" brushRef="#br0" timeOffset="32072.58">3704 7895 0,'0'0'0,"21"-42"0,43-43 15,-43 43-15,-21 21 0,0 0 16,21-22-16,-21 22 0,0 0 0,0 0 15,0 0-15,0-1 0,0 1 0,-21 21 32,21 21-17,0 1-15,0 20 0,0-21 0,0 21 16,0 22-16,0-22 0,0 22 16,0-1-16,0 1 0,-21-1 0,21 1 15,0 20-15,-21-20 0,21-1 0,0 1 16,0-22-16,0 22 0,0-22 15,0 0-15,0 1 0,0-22 0,21 21 16,0-21-16,0-21 0,0 0 0,0 0 16,22 0-16,-22 0 0,21 0 0,1-21 15,-22 0-15,21 0 0,0-21 16,-20-1-16,20 1 0,0 0 0,1-1 16,-1-20-16,0-1 0,1 1 15,-22-22-15,21 22 0,-21-1 0,0 1 16,1-1-16,-22 22 0,0-22 15,0 22-15,0 0 0,0 20 0,0-20 16,0 21-16,-22 0 0,1 21 16,21-21-16,-21 21 15,0 0-15,21 21 0,0 0 16,0 0-16,0 0 0,0 0 16,0 1-16,0-1 0,0 21 15,21-21-15,0 0 0,-21 1 0,0 20 16,21-21-16,1 0 0,-1 0 0,-21 1 15</inkml:trace>
  <inkml:trace contextRef="#ctx0" brushRef="#br0" timeOffset="32439.41">4826 8001 0,'0'21'0,"0"-42"0,0 42 62,0 0-62,0 1 0,0 20 0,0-21 16,0 21-16,0 1 0,0-1 16,0 22-16,-21-22 0,21 21 0,0 1 15,-21-1-15,21 22 0,0 0 0,0-1 16,0 1-16,0 0 0,0 21 16,0-22-16,-22 1 0,22 21 15,0-22-15,0 22 0,-21-21 0,21 0 16,0-22-16,0 22 0,0-22 0,0 1 15,0-1-15,0-20 0,0-1 0,0 0 16,0-21-16,0 1 0,21-22 31,-21-22-31,0 1 16,0-21-16,0 21 0,0-22 0,0 1 16,0 0-16,0-1 0,0 1 15,0-21-15,0-1 0,0 1 0,0-22 0,0 21 16,0-20-16</inkml:trace>
  <inkml:trace contextRef="#ctx0" brushRef="#br0" timeOffset="32731.24">4805 8403 0,'0'-42'16,"0"84"-16,21-126 0,-21 20 0,21 22 0,-21-1 16,21 22-16,0-21 0,-21 21 0,22-22 15,-1 22-15,-21 0 0,21 21 16,0-21-16,0 21 0,0 0 15,1 0-15,-1 0 0,-21 21 16,0 0-16,0 0 0,0 22 0,0-22 16,0 21-16,0 1 0,0-22 15,0 21-15,0-21 0,-21 22 0,-1-1 16,1-21-16,0 0 0,21 0 0,-21 1 16,0-1-16,0 0 0,21 0 15,-22-21-15,22-21 47,22 0-47,-1 0 16,0-1-16</inkml:trace>
  <inkml:trace contextRef="#ctx0" brushRef="#br0" timeOffset="33047.06">5567 7895 0,'0'0'15,"0"-21"-15,0 0 0,0 0 0,0 0 0,0-1 16,0 1-16,0 0 16,-21 21-16,-1 0 0,1 0 15,0 0-15,0 21 0,0-21 16,0 21-16,-1 22 0,22-22 16,-21 21-16,0 1 0,0-1 15,21 0-15,0 22 0,-21-22 0,21 22 16,-21-22-16,21 0 0,0 1 0,0-22 15,0 21-15,0-21 0,21 0 16,0 1-16,0-1 0,0 0 0,0 0 16,1-21-16,-1 0 0,0 0 0,0 0 15,21 0-15,-20 0 0,20 0 0,0 0 16,1-21-16,-1 21 0,0-21 0,1 0 16,-1-1-16,0 1 0,1 0 15,-1 0-15,0 0 0</inkml:trace>
  <inkml:trace contextRef="#ctx0" brushRef="#br0" timeOffset="35623.99">6202 8107 0,'21'-21'0,"-42"42"0,42-85 16,-21 43-16,0-21 0,0 21 16,0 0-16,0-1 0,-21 1 15,0 21-15,-1 0 0,1 0 16,0 0-16,0 0 0,0 21 0,0 1 16,21-1-16,-22 0 0,1 0 0,0 21 15,0 1-15,0-22 0,21 21 16,0 1-16,-21-1 0,21-21 0,-22 21 15,22-20-15,0 20 0,0-21 0,0 0 16,0 0-16,0 1 0,22-22 16,-1 0-16,0 0 15,0 0-15,0 0 0,0 0 16,1-22-16,-22 1 0,21 0 0,0 0 16,0 0-16,0 0 0,0-1 0,1-20 15,-22 21-15,21-21 0,-21-1 16,21 1-16,-21 21 0,0-22 0,0 1 15,0 21-15,0 0 0,0 0 0,0-1 16,0 1-16,0 42 31,0 1-31,0-1 16,0 21-16,-21-21 0,21 22 0,0-1 16,0 0-16,0-21 0,0 22 0,0-22 15,0 21-15,0-21 0,0 1 0,0 20 16,21-42-16,-21 21 15,21 0-15,0-21 0,0 0 0,1 0 16,-1 0-16,21 0 0,-21 0 16,0 0-16,1 0 0,-1-21 0,21 0 15,-21 0-15,0 0 0,1-1 0,20 1 16,-21-21-16,0 21 0,22-22 16,-22 1-16,0 0 0,0-1 0,0 22 15,-21-21-15,0 21 0,0 0 0,0-1 16,0 1-16,-21 21 15,0 0-15,0 0 16,0 0-16,21 21 0,-22 1 0,22 20 16,-21-21-16,21 21 0,0-20 0,0 20 15,0-21-15,21 21 0,1-20 0,-1-1 16,0 0-16,0 0 0,0 0 16,0 0-16,1 1 0,-1-1 0,0 0 15,-21 0-15,21-21 0,-42 0 31,0 0-31,0 0 16,-1 0-16,1 0 0,0 0 16,0-21-16,0 0 0,0 21 15,-1-21-15,1 21 0,0 0 0,0-22 16,21 44 15,0-1-15,21 0-16,0 0 0,0-21 15,1 21-15,20-21 0,-21 0 0,0 0 16,22 21-16,-22-21 0,21 0 0,-21 0 16,22 0-16,-22 0 0,21 0 15,0-21-15,-20 21 0,20-21 0,-21 0 16,21 0-16,-20 0 0,-1-1 0,21 1 16,-21 0-16,0-21 0,1 21 15,-1-22-15,-21 1 0,21-22 0,0 22 16,0 0-16,-21-22 0,0 22 15,21-22-15,-21 22 0,22-21 0,-22 20 16,0-20-16,0 20 0,0 1 0,0 0 16,0 21-16,0-22 0,0 22 0,-22 42 31,22 0-31,-21 1 16,21 20-16,-21-21 0,21 21 0,0 1 15,0 20-15,0-20 0,0-1 0,0 0 16,0 22-16,0-22 0,0 0 15,0 1-15,0 20 0,0-20 16,0-1-16,0 0 0,21-21 0,-21 22 16,21-22-16,1 0 0,-22 0 0,0 0 15,21 1-15,0-22 0,0 0 16,0 0-16,0 0 0,1 0 16,-1 0-16,0-22 0,0 1 15,0 21-15,0-21 0,1 0 0,-1 0 16,0 0-16,0-1 0,0 1 15,-21-21-15,0 21 0,21 21 0,-21-21 16,22-1-16,-22 1 0,0 42 31,0 1-31,0-1 16,-22 0-16,22 0 0,0 0 0,0 0 16,0 1-16,0-1 0,0 0 0,0 0 15,0 0-15,22 0 0,-1-21 16,0 22-16,0-22 0,0 0 0,0 0 15,1 0-15,-1 0 0,0 0 0,0 0 16,21 0-16,-20 0 0,-1 0 0,21-22 16,-21 1-16,0 0 0,1 0 0,-1 0 15,0 0-15,0-1 0,0 1 0,0-21 16,-21 21-16,0 0 0,0-22 16,0 22-16,0 0 0,0 0 15,0 42 1,0 0-1,0 0-15,-21 0 0,21 1 0,0-1 16,-21 21-16,21-21 0,-21 0 16,21 22-16,0-22 0,0 0 0,0 0 15,0 0-15,0 1 0,0-1 16,0 0 0,0-42-1,0 0-15,21-1 16,-21 1-16,21 0 15,-21 0-15,21 0 0,1-22 0,-22 22 16,21 0-16,0-21 0,-21 21 16,21-1-16,0 1 0,-21 0 0,0 0 15,21 21-15,1 0 0,-1 0 16,-21 21 0,0 0-16,21 0 0,-21 1 0,21-1 15,-21 0-15,0 0 0,21 0 0,0 0 16,-21 1-16,0-1 0,22 0 0,-1 0 15,0 0-15,0 0 0,0-21 16,0 0-16,1 0 0,-1 0 16,0 0-1,0 0-15,0-21 0,0 0 0,1 21 0,-1-21 16,0 0-16,0 0 0,21-1 16,-20-20-16,-1 21 0,21-21 0,-21 20 15,22 1-15,-22-21 0,21 21 0,-21-22 16,0 22-16,1 21 0,-1-21 0,0 21 15,0-21-15,0 21 16,-21 21-16,21 0 16,-21 0-16,0 1 0,0-1 0,0 0 15,0 0-15,0 0 0,0 0 16,0 1-16,0-1 0,22-21 31,-1 0-15,-21-21-1,0-1-15,0 1 16,0 0-16,0 0 0,0 0 0,0 0 16,0-1-16,0 1 0,0 0 15,-21 21 1,-1 0-16,1 0 0,0 0 0,0 0 16,0 21-16,-22-21 0,22 21 0,-21 1 15,21-1-15,-22 21 16,22-21-16,0 0 0,0 22 0,21-22 0,0 0 15,-21 0-15,21 0 0,0 1 16,0-1-16,0 0 0,0 0 0,0 0 16,21-21-16,0 21 0,0-21 15,0 0-15,1 0 0,20 0 0,-21 0 16,21 0-16,-20 0 0,-1-21 16,21 0-16,-21 21 0,0-21 0,1 0 15,-1 0-15,0-1 0,0 1 0,0 0 16,-21 0-16,0 0 0,0 0 0,0-22 15,0 22-15,0 0 0,0 0 0,0 0 16,0-1-16,0 1 16,0 42 15,0 1-31,0-1 0,0 0 16,0 21-16,0-21 0,0 1 0,0 20 15,0-21-15,0 21 0,0 1 0,0-1 16,0 0-16,0 1 0,0-1 0,0 0 15,0 22-15,0-22 0,0 22 0,21-1 16,-21 1-16,22-1 0,-1 1 0,-21 20 16,21-20-16,-21 21 0,21-22 15,-21 22-15,0-22 0,0 22 0,0-22 16,0 22-16,0-21 0,0-1 0,0 1 16,0-1-16,0-21 0,0 1 15,0-1-15,0 0 0,0-20 0,0-1 16,0 0-16,-21 0 0,0 0 0,0-21 15,-1 0-15,1 0 0,0 0 16,0 0-16,21-21 0,-21 0 0,0 21 16,21-42-16,-22 20 0,1 1 0,21-21 15,-21 0-15,21-1 0,-21 1 0,21-22 16,0 22-16,0-21 0,0-1 0,0 1 16,21-1-16,0-21 0,-21 22 15,21-1-15,1-20 0,-1-1 0,0 22 16,0-1-16,0-21 0,0 22 15,1-1-15,-1 1 0,0-1 0,0 22 16,0-21-16,0 20 0,1-20 0,-1 20 16,-21 1-16,21 0 0,-21-1 0,21 1 15,-21 0-15,0 21 0</inkml:trace>
  <inkml:trace contextRef="#ctx0" brushRef="#br0" timeOffset="35926.85">8636 7451 0,'-21'0'0,"42"0"0,-63 0 0,20 0 15,1 0 16,21-21-31,0-1 47,0 44-15,-21-22-17,0 0-15,0 21 16</inkml:trace>
  <inkml:trace contextRef="#ctx0" brushRef="#br0" timeOffset="36187.72">7599 7705 0,'0'0'0,"-21"0"0,21 21 16,42-21-1,-21 0 1,0 0-16,22 0 0,-1-21 0,0 21 15,-21 0-15,22-21 0,-1 21 0,-21 0 16,22 0-16,-22 0 0,0-22 16,0 22-16,0 0 15,-42 0 32,0 0-47,0 0 0,0 0 16,-1 22-16</inkml:trace>
  <inkml:trace contextRef="#ctx0" brushRef="#br0" timeOffset="90306.28">7980 10583 0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6:19:16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1588 0,'0'-22'0,"0"1"63,0 0-32,0 0-15,0 0-1,0 0 1,0-1 0,0 44 46,0-1-62,-21 0 16,21 0-16,0 0 31,21-21 0,0-21-15,0 0 0,-21 0-16,0 0 15,0-1-15,0 1 16,0 0-16,0 0 15,-21 21-15,0-21 16,0 21 0,21 21-16,-21-21 0,21 21 15,0 0-15,0 0 16,-22 1-16,22-1 0,0 0 0,0 0 16,0 0-16,0 0 0,-21-21 15,21 22-15,0-1 0,0 0 0,0 0 16,0 0-16,0 0 15,0 1-15,21-1 16,1-21-16,-1 0 0,0 0 16,0 0-16</inkml:trace>
  <inkml:trace contextRef="#ctx0" brushRef="#br0" timeOffset="914.76">1460 1397 0,'0'0'0,"0"21"16,-21-21-16,42 0 94,-21-21-63,-21 21 0,0 0-15,0 0-16,21 21 16,0 0-1,0 1 1,0-1-1,21-21 17,0 0-17,0 0-15,1-21 16,-22-1 0,0 1-1,0 0-15,0 0 16,-22 21 15,1 0-15,0 21-1,0 0 1,21 0-16,0 1 31,21-22 0,0 0-15,-21-22 0,0 1-16,0 0 15,0 0 1,0 42 31,-21-21-47,21 21 0,-21 0 0,21 1 15,0-1-15,0 0 16,0 0-16,0 0 16,0 0-16,0 1 15,0-1-15</inkml:trace>
  <inkml:trace contextRef="#ctx0" brushRef="#br0" timeOffset="9722.93">2286 1249 0,'0'-21'15,"0"0"-15,0-1 16,0 44 31,-21-1-47,0 0 15,21 0-15,0 0 0,0 0 16,0 1-16,0-1 0,0 0 16,0 0-16,0 0 0,0 0 15,0 1-15,21-1 16,0 0-16,0-21 0,0 0 16,0 0-16,22 0 0,-22 0 0,21 0 0,-21 0 15,22 0-15,-22-21 0,21 21 16,1-21-16,-22-1 0,0 22 15,0-21-15,0 0 0,0 21 0,1-21 16,-22 0-16,21 21 0,-21-21 16,0-1-16,0 1 15,-21 42 17,-1 1-32,22-1 15,-21 0-15,21 0 0,-21 21 16,0-20-16,21 20 0,-21 0 15,0 1-15,-1 20 0,1-21 0,21 22 16,-21-22-16,0 22 0,21-22 0,-21 0 16,21 22-16,0-22 0,0 1 15,0-1-15,-21 0 0,21-21 16,0 22-16,-22-22 0,22 0 0,0 0 16,-21 0-16,21 1 0,0-1 0,-21-21 15,0 0-15,0 0 0,0 0 16,-22 0-16,22 0 0,0 0 15,-21-21-15,20 21 0,-20-22 16,21 1-16,-21 0 0,20 21 0,1-21 16,-21 0-16,21 0 0,0-1 0,-1 22 15,1-21-15,0 21 16,0-21-16,21 0 0,0 0 16,21 21-1,-21-21 1,21 21-16,0 0 0,22-22 0,-22 1 15,0 21-15,21-21 0,-20 0 16</inkml:trace>
  <inkml:trace contextRef="#ctx0" brushRef="#br0" timeOffset="10275.61">2984 1291 0,'-21'21'16,"0"-21"-16,21 22 15,-21-1-15,21 21 0,0-21 16,0 0-16,0 22 0,0-1 0,0 0 16,0 22-16,0-22 0,-21 22 0,21-22 15,-21 22-15,21-22 0,0 21 16,0-20-16,-22-1 0,22 0 0,-21-20 15,21 20-15,-21-21 0,21 0 16,0 0-16,0 1 0,0-1 16,0 0-16,-21-21 15,0 0 1,21-21 0,0 0-16,0-1 0,0 1 0,0 0 15,0 0-15,0 0 0,0-22 0,0 1 16,0 21-16,21-21 0,0-1 15,0 1-15,0 0 0,1 20 0,-1-20 16,21 21-16,-21 0 0,0 21 16,1 0-16,20 0 0,-21 0 0,0 0 15,0 0-15,-21 21 0,22 0 16,-22 0-16,0 22 0,21-22 0,-21 21 16,0-21-16,0 22 0,0-22 15,0 21-15,0-21 0,-21 0 0,21 22 16,-22-22-16,1 0 0,21 0 0,0 0 15,0 1-15,-21-22 0,21 21 16,0-42 15,0-1-31,21 22 16,-21-21-16,21 0 0</inkml:trace>
  <inkml:trace contextRef="#ctx0" brushRef="#br0" timeOffset="10675.38">3365 1969 0,'0'0'0,"0"21"16,22-21 0,-1 0-16,0 0 15,0 0-15,0 0 0,0 0 0,1-21 16,-1 21-16,0-22 0,0 1 0,0 21 15,0-21-15,1 0 0,-1 0 16,-21 0-16,0-1 16,0 1-16,0 0 0,0 0 15,-21 21-15,-1 0 16,1 0-16,0 0 0,0 0 0,0 21 16,0 0-16,-22 0 0,22 1 0,0-1 15,0 0-15,0 21 0,-1-21 16,22 22-16,0-22 0,-21 21 0,21-21 15,0 1-15,0-1 0,0 21 0,0-21 16,0 0-16,21 1 0,1-22 16,-1 0-16,0 0 0,0 0 15,21 0-15,-20 0 0,-1 0 0,21 0 16,-21 0-16,22-22 0,-22 22 16,0-21-16,21 0 0,-21 0 15</inkml:trace>
  <inkml:trace contextRef="#ctx0" brushRef="#br0" timeOffset="11611.45">5355 1693 0,'0'0'0,"-21"-21"0,0 0 16,21 0-16,-21 21 0,-1 0 15,22 21 1,-21 0-16,21 0 0,0 1 15,0-1-15,0 21 0,0-21 0,0 0 16,0 22-16,0-22 0,0 21 0,0-21 16,0 1-16,0-1 0,0 0 0,0 0 15,0 0-15,-21 0 16,21 1-16,-21-22 16,0-22 15,21 1-31,-21 0 15,21 0-15,0-21 0,0 20 0,0 1 16,0-21-16,0 21 0,0-22 0,0 22 16,0-21-16,0 21 0,21-22 15,0 22-15,0 0 0,0 0 16,22 0-16,-22 0 0,21 21 0,-21 0 0,22 0 16,-1 0-16,-21 21 0,21 0 15,1 0-15,-22 21 0,0-20 16,0 20-16,0-21 0,1 21 0,-22-20 15,0 20-15,0-21 0,0 21 16,0-20-16,0-1 0,0 0 0,-22 0 16,1 0-16,0-21 0,0 0 31,0 0-31,21-21 16,0 0-16,0 0 0,0 0 15,0-1-15,21 1 0,0-21 0,-21 21 16,21-22-16,0 1 0,1 21 15,20-21-15,-21 20 0,0 1 0,22 0 16,-22 0-16,21 0 0,-21 21 16,22 0-16,-22 0 0,0 21 15,0-21-15,0 21 0,0 0 0,-21 22 16,0-22-16,0 0 0,0 0 0,0 21 16,0-20-16,0-1 0,0 0 15,0 0-15,-21 0 0,21 0 0,0 1 16,0-1-16</inkml:trace>
  <inkml:trace contextRef="#ctx0" brushRef="#br0" timeOffset="11981.23">6265 1820 0,'-21'22'16,"42"-22"0,0 0-16,1-22 15,-1 22-15,21-21 0,-21 0 16,22 21-16,-22-21 0,21 0 16,0 0-16,-20-1 0,20 1 0,-21 0 0,-21 0 15,0 0-15,0 0 0,0-1 16,-21 22-1,-21 0-15,20 0 0,-20 0 0,0 22 16,21-22-16,-22 21 0,1 21 0,21-21 16,-22 22-16,22-1 0,0-21 15,0 21-15,0 1 0,0-22 0,21 21 16,0 1-16,0-22 0,0 0 0,0 0 16,0 0-16,21 0 0,0-21 0,0 0 15,0 22-15,22-22 0,-22 0 16,21 0-16,0 0 0,1-22 15,-1 22-15,0-21 0,22 0 0,-22 0 0,1 0 16,-1-22-16</inkml:trace>
  <inkml:trace contextRef="#ctx0" brushRef="#br0" timeOffset="12255.08">7154 1228 0,'0'0'16,"0"-43"-16,0 22 0,-21 0 0,0 21 15,0 0-15,21 21 16,-21 0-16,21 22 0,0-22 16,-22 21-16,1 1 0,21-1 15,-21 0-15,0 1 0,0 20 0,21-21 16,-21 22-16,-1-1 0,1 1 0,0-22 16,0 22-16,0-22 0,21 0 15,-21 1-15,21-22 0,0 21 0,-22-21 16,22 1-16,0-1 0,0 0 15,22-21-15,-1 0 16,0 0-16,0-21 0,0 0 16,22-1-16,-22 1 0,0-21 0,0 0 15</inkml:trace>
  <inkml:trace contextRef="#ctx0" brushRef="#br0" timeOffset="12727.55">7408 1185 0,'0'22'16,"-21"-1"0,21 0-16,0 0 0,0 21 0,-21 1 15,21-22-15,-21 42 0,21-20 0,0-1 16,0 22-16,0-22 0,-21 21 16,21-20-16,-22-1 0,22 0 0,0 1 15,0-1-15,-21-21 0,21 22 0,0-22 16,-21 0-16,21 0 0,0 0 15,0-42 17,0 0-32,0 0 15,0 0-15,0-1 0,0-20 16,21 21-16,0 0 0,-21-22 0,22 1 16,-1 21-16,0-21 0,0 20 0,0-20 15,0 21-15,22 21 0,-22-21 0,21 21 16,-21 0-16,1 0 0,-1 0 15,0 21-15,0 0 0,0 0 0,0 22 16,-21-22-16,0 21 0,0-21 0,0 22 16,0-22-16,0 0 0,0 21 0,0-21 15,-21 1-15,0-1 16,0 0-16,21 0 0,-21 0 16,21 0-16,-21-21 0,42-21 46,0 21-46,-21-21 0,21 0 0,0 0 16,0 0-16</inkml:trace>
  <inkml:trace contextRef="#ctx0" brushRef="#br0" timeOffset="13139.82">8191 1651 0,'0'0'0,"0"-21"16,-21 21-1,0 21 1,0 0-16,21 0 0,-21 1 0,0-1 16,-1 0-16,1 0 0,0 21 0,21-20 15,-21 20-15,0-21 0,21 0 16,0 22-16,-21-22 0,21 0 0,0 0 16,0 0-16,0 0 0,21 1 15,0-1-15,0-21 0,0 0 0,0 0 16,1 0-16,-1 0 0,0 0 15,21 0-15,-21 0 0,1-21 0,-1-1 16,0 1-16,0 0 0,0 0 16,0 0-16,1 0 0,-22-1 0,0-20 15,0 21-15,0-21 0,0 20 16,0-20-16,0 21 0,0 0 0,0 0 16,-22-1-16,22 1 0,-21 21 0,0 0 15,0 0-15,0 0 0,0 0 0,-1 0 16,1 0-16,0 0 0,0 21 15,0-21-15,0 22 0,21-1 0,0 0 16,0 0-16,0 0 16,21-21-16,0 0 0,0 0 15,0 21-15,22-21 0</inkml:trace>
  <inkml:trace contextRef="#ctx0" brushRef="#br0" timeOffset="13732.32">8953 1736 0,'0'-43'16,"-21"22"-16,0 0 0,0 21 15,0 0-15,0 0 0,-22 0 0,22 0 16,0 0-16,0 0 16,-22 0-16,22 21 0,0 0 0,-21 1 0,21-1 15,-22 0-15,22 0 0,0 0 16,0 22-16,0-22 0,-1 21 0,22-21 15,0 0-15,0 1 0,0 20 16,0-21-16,0 0 0,22 0 16,-1 1-16,0-22 0,21 0 0,-21 21 15,1-21-15,-1 0 0,21 0 0,-21 0 16,22 0-16,-22 0 0,0-21 16,21-1-16,-21 1 0,1 0 0,20 0 15,-21 0-15,0-22 0,0 22 0,1-21 16,-1 0-16,0-1 0,0 1 0,0-22 15,-21 22-15,21-21 0,1 20 16,-1 1-16,0-22 0,-21 22 16,0 0-16,21-1 0,-21 1 0,0 0 15,21 21-15,-21-22 0,0 22 0,0 0 16,-21 42 0,0 0-16,21 0 15,-21 1-15,0 20 0,-1 0 0,1 1 16,21-1-16,-21 0 0,0 1 15,0 20-15,0 1 0,21-22 0,0 21 16,0-20-16,0 20 0,0-20 0,0-1 16,0 0-16,0 1 0,21-22 0,0 21 15,0-21-15,0 0 0,0 1 16,1-1-16,-1-21 0,0 0 16,0 0-16,0 0 0,22 0 0,-22 0 15,0 0-15,0 0 0,0 0 0,0-21 16,1-1-16,-1 22 0,0-21 15,-21 0-15,21-21 0,-21 21 0,21-1 16,-21-20-16,0 21 0</inkml:trace>
  <inkml:trace contextRef="#ctx0" brushRef="#br0" timeOffset="14019.33">6604 1355 0,'21'0'31,"21"0"-31,1 0 0,-1 0 0,0 0 16,22 0-16,-1 0 0,1-21 0,-1 21 15,1-22-15,-1 22 0,1 0 16,-1-21-16,1 21 0,-22 0 16,1 0-16,-1 0 0,0 0 0,-21-21 15,1 21-15</inkml:trace>
  <inkml:trace contextRef="#ctx0" brushRef="#br0" timeOffset="14975.02">11134 1926 0,'0'0'0,"21"0"15,0 0-15,0 0 16,0 0-16,-21-21 16,21 21-16,-21-21 15,22 21-15,-22-21 0,0 0 16,0-1-16,0 1 16,0 0-1,-22 21-15,1 0 0,0 0 16,0 0-16,0 0 0,0 21 0,-22 0 15,22 1-15,-21-1 0,21 0 16,-22 21-16,22-21 0,0 22 0,-21-22 16,20 0-16,1 21 0,0-20 15,0-1-15,21 0 0,0 0 0,0 0 0,0 0 16,0 1-16,0-1 16,21-21-16,0 21 0,0-21 15,1 0-15,20 0 0,-21 0 0,21 0 16,-20 0-16,20-21 0,0 21 0,-21-21 15,22-1-15,-1 1 0,-21 0 0,22 0 16,-22 0-16,21-22 0,-21 22 16,0-21-16,1 0 0,-1-1 0,-21 1 15,21-22-15,-21 22 0,21 0 0,-21-22 16,0 22-16,0 0 0,0-1 16,0 22-16,0-21 0,0 21 15,0-1-15,0 44 16,0-1-1,0 0-15,0 21 0,0 1 16,0-1-16,0 0 0,0 1 0,0 20 16,0-21-16,-21 1 0,0-1 0,0 0 15,21 1-15,0-1 0,0 0 0,0-20 16,0-1-16,0 0 0,0 0 16,0 0-16,0 0 0,0 1 0,21-22 15,0 0-15,0 0 16,0 0-16,0 0 0,1-22 15,-1 22-15,-21-21 16</inkml:trace>
  <inkml:trace contextRef="#ctx0" brushRef="#br0" timeOffset="15358.8">11790 1947 0,'0'0'0,"0"22"0,-21-22 0,21 21 15,21-21 17,0 0-32,0 0 0,0 0 0,0 0 15,22-21-15,-22 21 0,0-22 16,21 22-16,-20-21 0,-1 0 16,0 0-16,0 21 0,-21-21 0,0 0 15,0-1-15,0 1 0,0 0 16,-21 21-16,0 0 0,0 0 15,-1 0-15,-20 0 0,21 0 0,-21 21 16,20 0-16,-20 1 0,21-1 0,0 0 16,0 0-16,-1 21 0,1-20 0,21 20 15,-21-21-15,21 0 0,0 22 16,0-22-16,0 0 0,0 0 0,0 0 16,21 0-16,0-21 0,1 22 15,-1-22-15,0 0 0,0 21 0,21-21 16,-20 0-16,20 0 0,-21 0 0,21 0 15,1 0-15,-1 0 0,-21-21 16,22 21-16,-1-22 0,0 1 0</inkml:trace>
  <inkml:trace contextRef="#ctx0" brushRef="#br0" timeOffset="15643.64">12552 1905 0,'0'0'0,"0"-42"15,0 21-15,0-1 0,0 1 16,-21 21-1,-1 0-15,1 0 0,0 21 16,21 1-16,-21-1 0,0 0 16,0 0-16,-1 0 0,1 0 0,0 22 15,21-22-15,0 0 0,-21 21 0,21-20 16,-21-1-16,21 0 0,0 0 0,0 0 16,0 0-16,0 1 0,0-1 15,21-21-15,0 21 0,0-21 0,0 0 16,1 21-16,-1-21 0,0 0 0,0 0 15,0 0-15,0 0 0,22 0 0,-22-21 16,0 21-16,0-21 0,0 0 0,1 21 16,-1-22-16,0 1 0,0-21 15,0 21-15,0 0 0,1-22 16</inkml:trace>
  <inkml:trace contextRef="#ctx0" brushRef="#br0" timeOffset="15874.97">12975 1545 0,'21'-21'0,"-42"42"0,42-84 0,-21 42 15,0-1-15,-21 22 16,0 22 0,21-1-16,0 0 0,-21 21 15,0 1-15,-1-1 0,22 0 0,-21 1 16,0 20-16,21-21 0,0 1 0,-21-1 16,21 0-16,-21 1 0,21-1 15,0-21-15,0 22 0,0-22 16,0 0-16,0 0 0,0 0 0,0 0 15,0 1-15,21-22 0,0 0 0,0 0 16,0 0-16,1 0 0,-1 0 0,0 0 16,0 0-16,21 0 0,1-22 0</inkml:trace>
  <inkml:trace contextRef="#ctx0" brushRef="#br0" timeOffset="16400.93">13547 1969 0,'0'0'0,"-22"0"0,-41-43 16,63 22-16,0 0 15,-21 21-15,21-21 0,-21 0 0,21-1 16,0 1-16,-22 0 0,22 0 16,0 0-16,-21 21 15,0 0-15,0 21 16,0 0-16,0 0 0,-1 0 15,1 22-15,0-22 0,0 21 0,0-21 16,0 22-16,-1-22 0,22 21 0,-21-21 16,21 22-16,-21-22 0,21 0 0,0 0 15,0 0-15,0 1 0,0-1 16,21-21-16,0 0 0,1 21 16,-1-21-16,0 0 0,0 0 0,0 0 15,0 0-15,22-21 0,-22 21 0,0-21 16,0-1-16,0 22 0,1-21 0,-1 0 15,0 0-15,-21-21 0,21 20 16,-21 1-16,0 0 0,21-21 0,-21 21 16,0-1-16,0 1 0,0 0 0,0 0 15,-21 21 1,21 21 0,-21 0-16,21 0 0,0 1 0,0 20 15,0-21-15,0 0 0,0 0 16,0 22-16,0-22 0,0 0 0,0 0 15,21 0-15,0 1 0,0-22 16,-21 21-16,22-21 0,-1 0 16,0 0-16,0 0 0,0 0 15,0 0-15,1 0 0,-1 0 0,-21-21 16,21 21-16</inkml:trace>
  <inkml:trace contextRef="#ctx0" brushRef="#br0" timeOffset="16783.72">13758 1926 0,'0'0'0,"0"-21"0,-21 0 16,21 0-16,0 0 0,0-1 16,21 22 15,0 0-31,1 22 0,-1-1 16,0 0-16,21 0 0,-21 0 0,1 0 15,-1 1-15,0-1 0,0 0 0,-21 21 16,0-21-16,0 1 0,0-1 15,0 0-15,0 0 0,0 0 0,0 0 16,0 1-16,-21-22 16,0 0-16,0 0 0,21-22 31,0 1-15,0 0-16,0 0 0,21 0 15,0 0-15,-21-1 0,21-20 0,0 21 16,0-21-16,1 20 0,-1-20 0,0 0 15,0 21-15,0-22 0,0 22 16,1 0-16,-1 0 0,0 21 16,-21-21-16,21 21 0,-21 21 15,21 0-15,-21 0 16,21 0-16,-21 0 16</inkml:trace>
  <inkml:trace contextRef="#ctx0" brushRef="#br0" timeOffset="17291.18">14647 2032 0,'0'0'16,"0"-21"-16,21 21 0,-21-21 0,0 0 16,0-1-16,0 1 0,0 0 0,0 0 15,0 0-15,0 0 0,-21-1 0,0 22 16,0 0-16,0 0 0,0 0 15,-1 0-15,1 0 0,0 22 16,0-22-16,0 21 0,0 21 16,-1-21-16,1 0 0,0 1 0,0 20 15,0-21-15,21 0 0,0 22 0,0-22 16,0 0-16,0 0 0,0 0 0,0 0 16,21 1-16,0-22 15,0 0-15,0 0 0,1 0 0,-1 0 16,0 0-16,0 0 0,0 0 0,0-22 15,1 1-15,-1 21 0,-21-21 0,21 0 16,0 0-16,0 0 0,-21-1 0,21 1 16,-21-21-16,22 21 15,-22 0-15,21-22 0,-21 22 0,0 0 0,0 0 16,0 0-16,0 42 31,-21 0-31,21 0 16,0 21-16,0-20 0,0-1 0,0 0 15,0 21-15,0-21 0,0 1 0,0-1 16,0 0-16,21 0 0,-21 0 0,21 0 16,0-21-16,-21 22 0,21-22 15,0 0-15,1 0 0,-1 0 16,0 0-16,-21-22 0,21 1 16,0 21-16</inkml:trace>
  <inkml:trace contextRef="#ctx0" brushRef="#br0" timeOffset="18499.54">15325 1418 0,'0'0'15,"0"-42"-15,0 21 0,0 0 0,0-1 0,0 1 16,-22 21-16,1 0 16,0 21-16,0 1 0,0-1 15,0 21-15,21 0 0,-22 1 0,1-1 16,0 0-16,0 22 0,21-1 15,0 1-15,-21-22 0,21 22 0,-21-22 16,21 0-16,0 1 0,0-1 16,0 0-16,0-20 0,0 20 0,0-21 15,0 0-15,21 0 0,0-21 16,0 0-16,0 0 0,0 0 16,1 0-16,-1 0 0,0-21 0,21 21 15,-21-21-15,1 0 0,20 0 16,-21 0-16,0-1 0,0 1 0,22 0 15,-22 0-15,0-21 0,-21 20 0,21 1 16,0 0-16,-21 0 0,0 42 31,0 0-31,-21-21 16,21 43-16,0-22 0,-21 0 0,21 0 16,-21 0-16,21 0 0,0 1 0,0-1 15,0 0-15,0 0 0,21 0 16,0-21-16,-21 21 0,21-21 15,1 0-15,-1 0 0,0 0 0,0 0 16,0 0-16,0 0 0,1-21 0,-1 0 16,0 0-16,0 0 0,0 0 15,0-1-15,1 1 0,-1-21 16,-21 21-16,21 0 0,0-1 0,0 1 16,-21 0-16,0 0 0,0 42 31,0 0-16,0 0-15,-21 22 0,21-22 0,-21 0 16,21 0-16,-21 22 0,21-22 0,0 0 16,0 0-16,0 0 0,0 0 0,0 1 15,21-1-15,0-21 0,0 0 16,0 0-16,1 0 16,-1 0-16,0 0 15,0 0-15,-21-21 0,21 21 0,-21-22 16,0 1-16,0 0 0,0 0 15,0 0-15,0 0 0,0-1 16,0 1-16,0 0 0,0-21 16,0 21-16,0-1 0,0 1 0,-21 0 15,21 0-15,-21 0 0,21 0 0,0-1 16,0 1 15,21 21-31,0 0 16,22 0-16,-22 0 0,0 0 15,21 0-15,-21 0 0,22 0 16,-1 0-16,0 0 0,1 0 0,-22 21 16,21 1-16,-21-1 0,22-21 0,-22 21 15,0 0-15,-21 0 0,0 22 16,21-22-16,-21 0 0,0 0 0,0 0 16,0 22-16,0-22 0,0 0 15,0 0-15,0 0 0,-21 0 0,21 1 16,0-1-16,-21 0 0,0 0 15,21-42 32,0 0-47,0 0 0,0-1 16,21 1-16,0-21 0,0 21 16,0 0-16,1-1 0,-1-20 0,0 21 15,21-21-15,-21-1 16,22 22-16,-1-21 0,-21 21 0,0-1 15,22 1-15,-22 21 0,0 0 0,0 0 16,0 0-16,1 21 0,-22 1 0,0-1 16,21 0-16,-21 21 0,0-21 15,0 22-15,0-1 0,0-21 0,0 22 16,0-22-16,-21 0 0,21 21 0,-22-21 16,22 1-16,0-1 0,-21-21 0,21 21 15,-21 0-15,21 0 16,-21-42 31,21 0-47,-21 0 0</inkml:trace>
  <inkml:trace contextRef="#ctx0" brushRef="#br0" timeOffset="18716.41">16658 1439 0,'-21'0'0,"42"0"0,-63 0 0,21 0 0,-1 0 15,1 0-15,0 0 0,0 0 16,21 22 0,-21-22-16,21 21 15,-21-21 1,-1 0-16,1 0 15,0 0-15,0 0 0</inkml:trace>
  <inkml:trace contextRef="#ctx0" brushRef="#br0" timeOffset="18915.25">15176 1630 0,'0'0'0,"-42"21"0,21-21 0,-21 0 0,20 0 16,22 21-16,22-21 15,-1 0-15,21 0 0,-21 0 16,22 0-16,-1 0 0,0 0 0,1 0 16,-1 0-16,0 0 0,1 0 0,-22 0 15,0 0-15,0 0 0,0 0 0,0 0 16,-21-21 0</inkml:trace>
  <inkml:trace contextRef="#ctx0" brushRef="#br0" timeOffset="19775.32">18267 1778 0,'0'0'0,"0"-21"15,0 0-15,21 21 0,-21-21 32,0 42-17,0 0 1,0 0-16,0 0 0,0 0 15,0 1-15,0-1 0,0 21 0,0-21 16,-21 0-16,21 1 0,-21 20 0,21-21 16,-22 0-16,22 0 0,0 1 15,-21-1-15,0 0 0,21 0 16,-21-21-16,21 21 0,21-21 47,-21-21-32,21 21-15,-21-21 16,0 0 0,0 0-16,0-1 15,21 22-15,1-21 16</inkml:trace>
  <inkml:trace contextRef="#ctx0" brushRef="#br0" timeOffset="21326.69">18436 1799 0,'0'0'0,"-21"-21"0,21 0 15,-21 21-15,21-21 16,-21 21-16,-1 21 31,22 0-31,-21 0 0,21 0 16,0 22-16,-21-22 0,21 21 0,0-21 15,0 1-15,-21 20 0,21-21 0,0 0 16,0 0-16,-21 1 0,21-1 16,0 0-16,-21 0 0,21 0 15,21-21 17,0-21-17,0 0-15,0 0 0,0 21 16,1-21-16,-22-1 0,21 1 0,0 0 15,0 0-15,0 0 0,-21 0 0,21 21 16,-21-22-16,22 22 0,-1 0 16,-21 22-1,0-1-15,0 0 16,0 0-16,21 0 0,-21 0 16,0 1-16,21-1 15,0 0-15,0 0 0,1-21 0,-1 21 16,0-21-16,0 21 0,0-21 0,0 0 15,1 0-15,20 0 0,-21 0 0,21 0 16,-20 0-16,-1 0 0,21 0 16,-21 0-16,0-21 0,1 0 0,-1 21 15,0-21-15,0 0 0,0 0 0,-21-1 16,0 1-16,0-21 0,21 21 0,-21-22 16,0 22-16,0-21 0,0 21 15,0-22-15,0 22 0,0 0 0,0 0 16,0 42-1,-21 0 1,21 22-16,0-22 16,0 0-16,-21 0 0,21 0 0,0 22 15,0-22-15,-21 0 0,21 21 0,0-21 16,0 1-16,0-1 0,0 0 0,21 0 16,0-21-16,0 21 0,1-21 15,-1 0-15,0 21 0,21-21 16,-21 0-16,1 0 0,-1 0 0,21 0 15,-21-21-15,0 21 0,22-21 0,-22 0 16,0 0-16,21 21 0,-20-21 0,-1-22 16,0 22-16,0 0 0,0 0 15,0-22-15,1 22 0,-22 0 16,0 0-16,0 0 0,0 0 0,0-1 16,-22 22-1,22 22-15,-21-1 16,0 0-16,0 0 0,0 0 0,21 0 15,0 1-15,-21-1 0,21 0 0,0 21 16,0-21-16,0 1 0,0-1 16,0 0-16,21 0 0,0 0 0,0 0 15,0-21-15,0 22 0,22-22 0,-22 0 16,21 0-16,-21 0 0,22 0 0,-22 0 16,0 0-16,21 0 0,-20-22 15,-1 1-15,0 0 0,21 0 16,-21 0-16,1 0 0,-1-1 0,0-20 15,0 0-15,0-1 0,0 1 0,1 0 16,-1-1-16,0 1 0,0-21 16,0 20-16,0 1 0,-21 0 0,22-1 15,-22 1-15,21 21 0,-21 0 0,0-1 16,-21 44 0,-1-1-1,22 0-15,-21 21 0,0 1 0,21-1 16,-21 0-16,0 1 0,0-1 0,21 0 15,-22 1-15,22 20 0,-21-21 16,21 1-16,0-22 0,0 21 16,0 1-16,0-22 0,0 0 0,0 0 15,21 0-15,1 0 0,-1 1 0,0-22 16,0 0-16,0 0 0,22 0 0,-22 0 16,0 0-16,21 0 0,1 0 15,-22-22-15,21 1 0,-21 0 0,22 0 16,-1 0-16,-21 0 0,21-22 0,-20 1 15,-1 0-15,21-1 0,-21 1 0,0-22 16,1 22-16,-1 0 0,0-22 16,0 22-16,-21 0 0,0-1 15,0 1-15,0 21 0,0 0 0,-21 21 16,0 0-16,0 0 16,-1 42-16,-20-21 0,21 21 15,0 1-15,-22-1 0,22 0 0,0 1 16,0 20-16,21-20 0,0-1 0,0 0 15,0 1-15,21-1 0,0 0 0,0-21 16,1 1-16,-1-1 0,21 0 16,-21 0-16,0 0 0,22-21 0,-22 0 15,0 0-15,0 0 0,0 0 0,1 0 16,-1 0-16,0 0 0,0-21 0,0 21 16,0-21-16,-21 0 0,0 0 15,22-1-15,-22-20 0,0 21 16,0-21-16,0 20 0,0-20 0</inkml:trace>
  <inkml:trace contextRef="#ctx0" brushRef="#br0" timeOffset="21500.6">19748 1503 0,'0'0'15,"-42"0"-15,0 21 0,21-21 0,-22 0 0,22 0 16,21 21-1,21-21 1,0 0-16,1 0 16,-1 0-16,21 0 0,-21 0 0</inkml:trace>
  <inkml:trace contextRef="#ctx0" brushRef="#br0" timeOffset="22347.94">22606 2011 0,'0'0'0,"21"0"0,0-21 0,0 0 0,1-1 16,-1 22-16,0-21 16,0 0-16,0-21 0,0 21 0,1-1 0,-22-20 15,0 21-15,0 0 0,0-22 0,0 22 16,0-21-16,-22 21 0,1 0 15,0-1-15,0 1 0,-21 0 16,-1 0-16,1 21 0,0 0 0,-22 0 16,22 0-16,-1 21 0,1 0 0,0 22 15,-1-22-15,22 21 0,0 0 16,0 1-16,0-1 0,21-21 0,0 22 16,0-22-16,0 21 0,0-21 0,0 0 15,21 1-15,0-1 0,0 0 0,0-21 16,1 0-16,20 0 0,-21 0 15,21 0-15,1 0 0,-22 0 0,21 0 16,-21-21-16,22 21 0,-22-21 16,0-1-16,0 1 0,0 0 0,-21 0 15,22 0-15,-22 0 0,21-1 16,-21 1-16,0-21 0,0 21 16,0 0-16,0 42 31,0 0-31,0 0 0,-21 21 15,21-20-15,-22 20 0,22 0 0,0 1 16,0 20-16,0-21 0,0 22 0,0-1 16,0 1-16,0-1 15,0 1-15,0 21 0,0-1 0,0-20 0,0 20 16,0-20-16,0 21 0,0-22 0,-21 1 16,0-1-16,0 1 0,0-22 15,0 21-15,-1-20 0,1-1 0,0 0 16,-21 1-16,21-22 0,-22 0 0,22-21 15,-21 0-15,21 0 0,-22 0 16,22 0-16,-21 0 0,21-21 0,-22-21 16,22 20-16,0-20 0,-21 0 0,20-1 15,1 1-15,21 0 0,0-22 0,-21 22 16,21-22-16,0 1 0,0 21 0,0-22 16,0 1-16,21-1 0,0 1 15,1-1-15,20 1 0,-21-1 16,21 1-16,-20 20 0,20-20 0,0 20 15,1 1-15,-1 0 0,0-1 0,22 22 16</inkml:trace>
  <inkml:trace contextRef="#ctx0" brushRef="#br0" timeOffset="22982.84">22902 1905 0,'21'0'31,"1"0"-31,-1 0 0,0 0 16,0 0-16,0-21 0,0 0 0,-21 0 15,22-1-15,-1 22 0,0-21 0,0 0 16,-21-21-16,0 21 0,0-1 16,0 1-16,0 0 0,0-21 0,0 21 15,0-1-15,0 1 0,0 0 16,-21 21-16,0 0 0,0 0 15,21 21-15,-22 0 0,1 1 16,0-1-16,21 21 0,-21-21 0,21 22 16,-21-1-16,21 0 0,0 1 0,0-1 15,0 0-15,0-21 16,0 22-16,0-22 0,0 0 0,21 0 16,0 0-16,0-21 0,0 0 0,22 22 15,-22-22-15,0 0 0,21 0 0,-20 0 16,20-22-16,0 1 0,1 0 15,-22 0-15,21 0 0,0 0 0,1-22 16,-1 1-16,-21 0 0,22-1 0,-1 1 16,-21-22-16,21 22 0,-20-21 0,-1 20 15,0-20-15,0 20 0,0-20 16,-21 21-16,21-1 0,-21 1 0,0 0 16,0-1-16,0 22 0,0 0 0,-21 0 15,0 21-15,0 0 16,0 21-16,0 0 0,-1 0 0,1 22 15,0-1-15,0 0 0,0 1 0,0-1 16,-1 21-16,1 1 0,21-1 0,0-20 16,0 20-16,0 1 0,0-22 15,0 0-15,0 1 0,0-1 0,0 0 16,21-20-16,1-1 0,-1 0 0,0 0 16,0 0-16,0-21 0,0 0 0,1 0 15,-1 0-15,0 0 0,0 0 16,0 0-16,0 0 0,1-21 0,-1 0 15,0 0-15,0 0 0,-21-1 16,0-20-16,0 21 0,0-21 0</inkml:trace>
  <inkml:trace contextRef="#ctx0" brushRef="#br0" timeOffset="23171.68">23622 1503 0,'-21'0'15,"42"0"-15,-85 0 0,43 0 0,21-21 16,21 21-1,1 0 1,20 0-16,0 0 0,1 0 0,-1 0 16,0 0-16,22 0 0,-22-21 0,0 21 15,1 0-15,-1 0 0,0 0 16,-20 0-16,-1 0 0,0-22 16,0 22-16</inkml:trace>
  <inkml:trace contextRef="#ctx0" brushRef="#br0" timeOffset="24895.21">1206 3323 0,'0'0'0,"0"-21"16,0 0-16,-21 0 0,21 0 0,-21-1 16,21 1-16,-21 21 15,0 0 1,21 21-16,0 22 15,-21-1-15,21 0 0,0 1 0,0-1 16,0 0-16,-22 22 0,22-22 16,0 22-16,0-22 0,-21 0 0,21 1 15,-21-1-15,21 0 0,-21 1 16,21-1-16,-21-21 0,21 0 16,0 1-16,0-1 0,0-42 46,0-1-46,0-20 0,0 21 16,0 0-16,0 0 0,0-22 0,0 22 16,0 0-16,21-21 0,-21 20 15,21 1-15,0 0 0,0 0 0,22 21 16,-22 0-16,21 0 0,-21 0 16,22 0-16,-1 0 0,-21 0 0,22 21 15,-22 0-15,0 0 0,0 1 16,0-1-16,0 0 0,-21 0 0,0 0 15,0 0-15,0 1 0,0-1 16,-21 0-16,0 0 0,0 0 16,0 0-16,0-21 0,-22 22 0,22-22 15,0 0-15,-21 0 0,20 0 16,1 0-16,0 0 0,-21-22 0,21 1 16,-1 21-16,1-21 0,0 0 15,0 21-15,21-21 0,-21 0 0,0 21 16,21-22-16,0 44 31,0-1-31,0 0 0,21 0 16,0 0-16,-21 22 0,21-22 15,0 0-15,0-21 0,1 21 0,-1 0 16,0 0-16,0-21 16,21 0-16,-20 0 0,20 0 0,-21 0 15,21 0-15,-20-21 0,20 21 0,0-21 16,-21 0-16,22 0 0,-1 0 15,-21-22-15,22 22 0,-22 0 0,0-21 16,0 20-16,0-20 0,0 21 16,-21 0-16,0 0 0,0-1 0,0 1 15,0 42 17,0 1-32,0-1 0,0 0 15,-21-21-15,0 21 0,21 0 16,-21 0-16,21 1 0,0-1 0,0 0 15,0 0-15,0 0 16,0-42 15,0 0-15</inkml:trace>
  <inkml:trace contextRef="#ctx0" brushRef="#br0" timeOffset="25055.12">1672 3556 0,'0'0'0,"-21"-21"16,0 21 0,0 0-16,-1 0 15,22 21 1,22 0 0,-1-21-16,0 0 0,0 21 15</inkml:trace>
  <inkml:trace contextRef="#ctx0" brushRef="#br0" timeOffset="25499.86">2053 3747 0,'0'0'0,"0"21"0,-21 0 0,21 0 15,-21 0-15,0 0 0,21 1 16,-22-1-16,22 0 0,0 0 0,-21-21 15,21 21-15,-21 0 0,21 1 16,-21-1-16,21 0 16,0-42 15,0 0-31,0-1 0,0 1 16,0 0-16,0 0 0,0 0 15,0 0-15,0-1 0,21-20 16,-21 21-16,21 0 0,0 0 0,1-1 15,-1 1-15,0 0 0,0 21 16,0 0-16,0 0 0,22 0 0,-22 0 16,0 21-16,21 0 0,-20-21 0,-1 43 15,-21-22-15,0 0 0,21 0 16,-21 0-16,0 22 0,0-22 0,0 0 16,0 0-16,0 22 0,0-22 15,-21 0-15,21 0 0,0 0 16,0 0-16,0-42 31,0 0-15,21 21-16,0-21 0,21 0 0</inkml:trace>
  <inkml:trace contextRef="#ctx0" brushRef="#br0" timeOffset="26708.17">2963 3747 0,'0'0'0,"0"-22"0,0 1 16,-21 21-16,0 0 0,0 0 16,0 0-16,-1 0 0,1 0 15,0 0-15,0 0 0,-21 0 16,20 21-16,1 1 0,0-1 0,0 0 16,0 0-16,21 21 0,-21-20 15,-1-1-15,1 21 0,21-21 0,0 22 16,0-22-16,0 0 0,0 21 0,0-21 15,21 1-15,1-22 16,-1 0-16,0 0 0,0 0 16,21 0-16,-20 0 0,-1-22 0,0 1 15,0 21-15,0-42 0,0 21 16,1 0-16,-1-22 0,0 22 0,0-21 16,0 21-16,0-22 0,-21 1 0,22 0 15,-1-1-15,-21-20 16,0 20-16,21 1 0,-21-21 0,21 20 15,-21 1-15,0 0 0,0-1 0,0 22 16,0 0-16,0 0 0,0 42 31,0 0-31,0 21 0,-21 1 16,21-1-16,-21 0 0,21 1 0,-21-1 16,21 0-16,0 1 0,0 20 0,0-20 15,0-1-15,0 0 0,0 1 16,0-22-16,0 21 0,21 0 0,0-20 15,0-1-15,0 0 0,0 0 16,1 0-16,20-21 0,-21 0 0,21 0 16,-20 0-16,20 0 0,-21 0 15,21-21-15,1 0 0,-22 0 0,21 0 16,-21-1-16,22 1 0,-22 0 0,0 0 16,0-21-16,0 20 0,1 1 15,-22 0-15,0-21 0,0 21 0,0-1 16,0 1-16,0 0 0,-22 21 15,-20 0 1,21 0-16,0 0 0,0 21 0,-1 0 16,1-21-16,0 22 0,21-1 0,0 21 15,0-21-15,0 0 0,0 1 16,0-1-16,0 0 0,0 0 16,21 21-16,0-20 0,1-1 0,-1-21 15,21 21-15,-21 0 0,22-21 0,-22 0 16,21 0-16,0 0 0,-20 0 15,20 0-15,0 0 0,-21-21 0,22 21 16,-1-21-16,0 0 0,1-1 0,-22 1 16,21 21-16,-21-21 0,22 0 15,-22 0-15,0 0 0,0-1 0,0 1 16,-21 0-16,0 0 0,0 0 0,0 0 16,0-1-16,0 1 0,-21 21 15,0 0-15,0 0 0,0 0 16,0 0-16,-1 0 0,1 21 15,0 1-15,0-1 0,0 0 16,0 0-16,-1 0 0,22 0 16,0 1-16,-21-1 0,21 0 0,0 0 15,0 0-15,0 0 0,0 1 0,0-1 16,0 0-16,21-21 0,1 0 0,-1 0 16,0 0-16,0 0 0,0 0 15,0 0-15,1 0 0,-1-21 0,0 0 16,0-1-16,0 1 0,0 0 15,1-21-15,-1 21 0,0-1 0,0-20 16,-21 0-16,0-1 0,21 1 0,-21 0 16,21-1-16,-21-20 0,0 21 15,0-22-15,0 22 0,0-22 0,0 22 16,0 21-16,0 0 0,0-22 16,0 64-1,0 1-15,0 20 0,0 0 16,-21 1-16,21-1 0,0 0 15,0 22-15,0-22 0,0 22 0,0-22 16,0 0-16,0 1 0,21-1 0,1 0 16,-22-21-16,21 22 0,0-22 15,0 0-15,0 0 0,-21 0 0,21 1 16,1-1-16,-1-21 0,0 0 16,0 0-16,0 0 0,0 0 0,1 0 15,-1-21-15,0 21 0,0-22 16,21 1-16,-20 0 0,-1 0 0,21 0 15</inkml:trace>
  <inkml:trace contextRef="#ctx0" brushRef="#br0" timeOffset="27451.59">5651 3937 0,'0'21'0,"0"-42"31,0 0-31,22 0 16,-22 0-16,21-1 0,0 1 15,0-21-15,-21 21 0,21-22 0,0 22 16,1-21-16,-1 0 0,0-22 0,-21 22 16,21-1-16,0-20 0,0-1 15,1 22-15,-1 0 0,-21-22 0,0 43 16,21-21-16,-21 21 0,0-1 15,-21 44 1,0-1-16,-1 0 16,1 21-16,0 1 0,0 20 0,0-21 15,0 22-15,-1-22 0,1 22 0,0-1 16,21-20-16,0-1 0,0 0 16,0 1-16,0-1 0,0 0 0,21-21 15,0 22-15,1-22 0,20 0 0,-21 0 16,0-21-16,0 21 0,22-21 0,-22 0 15,0 0-15,0 0 0,0 0 16,1-21-16,-1 0 0,0 21 0,0-21 16,0 0-16,0 0 0,1-1 15,-1-20-15,0 21 0,0 0 0,-21 0 16,21-22-16,-21 22 0,21 0 16,-21 0-16,0 0 15,0 42 1,0 0-16,0 0 0,0 0 15,-21 0-15,21 1 0,0-1 16,0 0-16,0 0 0,0 0 0,0 0 16,0 1-16,0-1 0,21-21 0,1 21 15,-1 0-15,0-21 0,0 0 0,0 0 16,0 0-16,1 0 0,-1 0 16,0 0-16,0 0 0,0 0 0,0-21 15,1 21-15,-22-21 0,0 0 16,21-1-16,-21 1 0,0 0 0,0 0 15,0 0-15,0 0 0,0-1 16,-21-20-16,-1 21 0,1 0 0,0 0 16,-21-1-16,21 22 0,-22-21 0,22 21 15,-21 0-15,-1 0 0,22 0 0,-21 0 16,21 0-16,0 0 0,-22 0 16,22 0-16,0 0 0,0 21 0,0-21 15,-22 0-15,22 0 0,0 0 0,0 0 16,-22 0-16,1 0 0</inkml:trace>
  <inkml:trace contextRef="#ctx0" brushRef="#br0" timeOffset="27631.49">5228 3577 0,'0'0'0,"0"21"0,-21-21 16,42 0-1,21 0-15,-20 0 0,20-21 16,0 21-16,1 0 0,-1 0 15,21-21-15,-20 21 0,20-21 0,-20 21 16,20 0-16,-21 0 0,1 0 0,-1 0 16,0-21-16,1 21 0,-1 0 15</inkml:trace>
  <inkml:trace contextRef="#ctx0" brushRef="#br0" timeOffset="27899.34">7302 3620 0,'0'0'0,"22"0"0,-22-22 15,0 44 17,0-1-32,0 0 0,-22-21 0,22 21 15,0 0-15,0 0 0,-21 1 16,21-1-16,0 0 0,0 0 15,0 0-15,-21 0 0,21 1 16,-21-22-16,21 21 0,0-42 47</inkml:trace>
  <inkml:trace contextRef="#ctx0" brushRef="#br0" timeOffset="28179.17">7345 3450 0,'0'0'0,"0"-21"0,-21 21 31,21-21 32,21 21-63,-21-21 15,0 0-15,-21 21 32,-1 0-17,22 21 1,22-21 0,-1 0-1,0 0-15</inkml:trace>
  <inkml:trace contextRef="#ctx0" brushRef="#br0" timeOffset="28431.78">7747 3090 0,'0'0'15,"0"-21"-15,0 0 0,0 0 16,0 42 0,0 0-1,0 0-15,-21 22 0,21-22 0,0 42 16,0-20-16,-21-1 0,21 22 15,-22-22-15,22 21 0,-21-20 0,21-1 16,0 0-16,0 1 0,-21-1 0,21-21 16,0 22-16,0-22 0,0 0 0,0 0 15,0 0-15,0 0 16,21-21-16,0 0 16,1 0-16,20 0 0,-21-21 15,0 0-15</inkml:trace>
  <inkml:trace contextRef="#ctx0" brushRef="#br0" timeOffset="28755.78">8170 3577 0,'0'0'0,"21"-21"0,-21 0 0,-21 21 31,0 0-15,0 0-16,0 0 0,0 21 0,-1-21 15,-20 21-15,21 0 0,0-21 0,0 22 16,21-1-16,0 0 0,0 0 15,21-21 1,0 21-16,0-21 0,0 0 0,0 21 16,1-21-16,-1 22 0,0-22 15,0 21-15,-21 0 16,0 0-16,0 0 16,0 0-16,0 1 15,-21-22-15,0 0 0,0 21 16,-1-21-16,1 0 0,0 0 0,0 0 15,0 0-15,0 0 0,-1 0 0,1 0 16,0 0-16,0 0 0,0-21 16,0-1-16,-1 22 0,22-21 15</inkml:trace>
  <inkml:trace contextRef="#ctx0" brushRef="#br0" timeOffset="28959.67">7641 3366 0,'0'0'16,"0"-22"-16,21 1 0,0 21 16,1 0-16,-1 0 0,21 0 15,22 0-15,-22-21 0,0 21 0,22 0 16,-22 0-16,0 0 0,-20-21 0,20 21 16,-21 0-16,21 0 0,-20-21 0,-1 21 15,-21-21-15,21-1 16,-21 1-16,0 0 15</inkml:trace>
  <inkml:trace contextRef="#ctx0" brushRef="#br0" timeOffset="32407.5">9927 3683 0,'0'0'0,"21"0"0,-21-21 0,0 0 15,0 0-15,0-1 0,0 1 0,0 0 16,0-21-16,0 21 0,0-1 16,0-20-16,-21 21 0,0-21 0,0 20 15,-22-20-15,22 0 0,-21 21 16,0-1-16,-1 1 0,1 21 0,-22 0 15,22 0-15,0 0 0,-1 21 16,1 1-16,0 20 0,-1-21 0,1 21 16,0 22-16,21-22 0,-22 1 0,22 20 15,0-21-15,21 1 0,0-1 0,0-21 16,0 22-16,0-22 0,0 0 16,21 0-16,-21 0 0,21 0 0,22-21 15,-22 0-15,0 0 0,0 0 0,21 0 16,-20-21-16,-1 0 0,21 0 0,-21 0 15,22 0-15,-1-1 0,-21-20 16,21 21-16,1-21 0,-1-1 16,-21 1-16,22-22 0,-1 22 0,-21-21 15,21-1-15,-20 1 0,-1-1 0,0 1 16,0 20-16,0-20 0,-21-1 16,21 22-16,-21 0 0,0 20 0,0-20 15,0 21-15,-21 42 16,0 0-16,0 0 0,0 22 15,0-1-15,-1 0 0,1 1 16,0-1-16,21 22 0,-21-1 0,0 1 16,0-1-16,21 1 0,0-22 0,0 21 15,0 1-15,0-22 0,0 1 16,0-1-16,0 0 0,0 1 16,21-22-16,0 0 0,21 0 0,-21 0 15,1-21-15,20 0 0,0 0 0,-21 0 16,22 0-16,-1 0 0,0 0 0,1 0 15,-22-21-15,21 0 0,1 0 0,-22 0 16,0-1-16,0 1 0,21-21 16,-42 21-16,0-22 0,22 22 0,-22-21 15,0 0-15,0 20 0,0 1 0,0-21 16,-22 42-16,22-21 0,-21 21 0,0 0 16,0 0-16,0 0 0,0 0 15,-1 21-15,1 0 0,0 0 16,0 22-16,0-22 0,0 0 0,21 21 15,-22-21-15,22 22 0,0-22 0,0 0 16,0 21-16,0-20 0,22-1 0,-1 0 16,0-21-16,0 21 0,21-21 15,1 0-15,-1 0 0,0 0 0,1 0 16,-1 0-16,0-21 0,22 21 0,-22-21 16,1 0-16,20-1 0,-21 1 0,1-21 15,-1 21-15,0-22 0,-20 22 16,20-21-16,-21-22 0,0 22 15,0 0-15,1-22 0,-22 22 0,0 0 0,0-1 16,0 1-16,0 0 0,0-1 16,0 1-16,0 21 0,-22-22 0,22 22 15,-21 21-15,21-21 0,-21 21 16,0 0-16,0 21 16,21 0-16,-21 1 0,21-1 0,-22 21 15,22 22-15,0-22 0,0 21 0,0 1 16,-21-1-16,21 22 0,0-21 15,0 20-15,0-20 0,0 20 0,0 1 16,0 0-16,0-1 0,0 1 0,0 21 16,-21-21-16,21-1 0,-21 1 0,21 21 15,-21-22-15,0 1 0,-1 0 16,1 21-16,0-43 0,0 22 0,21-1 16,0-20-16,0-1 0,-21-20 0,21 20 15,0-20-15,0-22 0,0 21 16,0-21-16,21-21 0,0 0 0,0 0 15,0 0-15,1 0 0,-1-21 0,21 0 16,-21-21-16,22 20 0,-1-20 0,0 0 16,1-22-16,-22 22 0,21-22 0,0 1 15,-20-1-15,-1 1 0,0-22 16,0 22-16,-21-1 0,0 1 0,0-22 16,0 22-16,-21-1 0,0-21 0,0 22 0,-22 21 15,1-22-15,0 22 16,-1-1-16,1 1 0,0 21 0,-1 0 15,1 0-15,0-1 0,-1 1 0,1 0 16,21 21-16,0 0 0,-1 0 0,22-21 16,0 0-1,22 21-15,-1 0 0,0-21 16,21 21-16,1-22 0,-1 22 0,0-21 16,1 0-16,-22 21 0,21-21 0,0 0 15,1 0-15,-1-1 0,0 1 0,-20 0 16,20 0-16,-21 0 0,0-22 0,0 22 15,1 0-15,-1 0 0,-21-21 16,21 20-16,-21 1 0,0 0 16,0 0-16,0 0 0,-21 21 15,0 0 1,-1 21-16,22 0 0,0 0 16,0 0-16,0 1 0,-21 20 0,21-21 15,0 0-15,0 22 0,0-22 0,0 0 16,0 0-16,21 0 0,1 0 0,-1-21 15,-21 22-15,21-22 0,0 0 0,0 0 16,0 0-16,22 0 0,-22 0 16,0 0-16,21 0 0,-20-22 0,-1 22 15,21-21-15,-21 0 0,0 0 0,1 0 16,-1 0-16,-21-1 0,0-20 16,21 21-16,-21 0 0,0-22 0,0 22 15,0 0-15,0 0 16,-21 21-16,0 0 15,21 21-15,-22 0 16,22 0-16,-21 1 0,21-1 0,0 0 16,0 0-16,0 0 0,-21 0 0,21 1 15,0-1-15,0 0 0,0 0 16,0 0 0,0-42 15,21 0-31,-21 0 15,0 0-15,21-1 0,1 1 16,-22 0-16,21 0 0,-21 0 0,21 21 16,0-21-16,-21-1 0,21 22 15,0 22 1,-21-1-16,0 0 0,0 0 16,0 0-16,0 0 0,0 1 15,0-1-15,0 0 0,0 0 0,22 0 16,-1 0-16,0 1 0,0-22 15,0 0-15,0 21 0,1-21 0,-1 0 16,0 0-16,21 0 0,-21 0 0,1 0 16,-1 0-16,0-21 15,0 21-15,0-22 0,0 1 0,1 0 16,-1 21-16,0-42 0,0 21 0,-21-1 16,0 1-16,0-21 0,21 21 0,-21 0 15,0-1-15,0 1 0,0 0 0,0 0 16,0 42-1,-21 0 1,21 0-16,-21 1 0,21 20 16,0-21-16,0 0 0,0 0 0,0 1 15,0-1-15,0 0 0,0 0 16,0 0-16,0 0 0,0 1 16,21-22-16,0 0 0,-21 21 0,21-21 15,1 0-15,-1 0 0,0 0 16,0 0-16,0 0 0,0-21 0,1-1 15,-1 1-15,0 0 0,0 0 0,0 0 16,0-22-16,1 22 0,-22-21 16,21 0-16,0-22 0,0 22 0,-21-22 15,21 1-15,0 20 0,1-20 0,-1 21 16,-21-1-16,0 1 0,0 21 0,0 0 16,0-1-16,0 1 0,-21 42 31,-1 1-16,22 20-15,-21-21 0,0 21 0,0 1 16,21-1-16,-21 22 0,21-22 0,-21 0 16,21 22-16,0-22 0,0 0 15,0 1-15,0-1 0,0-21 0,0 22 16,21-22-16,0 21 0,-21-21 0,21-21 16,0 21-16,0 1 0,1-22 0,-1 0 15,0 0-15,0 0 0,0 0 0,0 0 16,22-22-16,-22 1 0,0 21 15,21-21-15,-20 0 0,-1 0 16,21 0-16,-21-22 0,0 22 0,1 0 16,-22-21-16,0 20 0,21 1 0,-21 0 15,0 0-15,0 0 0,-21 21 32,-1 0-32,1 21 0,21 0 15,0 0-15,-21 0 0,21 1 0,-21 20 16,21-21-16,0 0 0,0 0 0,0 1 15,0-1-15,0 0 0,0 0 0,21 0 16,0-21-16,-21 21 0,21-21 0,1 0 16,-1 0-16,0 0 15,21 0-15,-21 0 0,1 0 0,-1 0 16,21 0-16,-21 0 0,0-21 0,22 0 16,-22 0-16,0 21 0,0-21 0,0 0 15,1-1-15,-22-20 0,0 21 0,21 0 16,-21 0-16,0-1 15,0 1-15,0 42 16,-21 1 0,21-1-16,-22 0 0,22 0 0,0 0 15,0 0-15,0 1 0,0-1 0,0 0 16,0 0-16,0 0 16,0 0-16,22-21 0,-1 22 15,0-22-15,0 0 16,0 0-16,0 0 0,1 0 15,-1 0-15,-21-22 0,21 1 0,0 0 16,-21 0-16,0 0 0,0 0 16,0-1-16,0 1 0,0 0 15,0-21-15,0 21 0,-21-1 0,0 1 16,0 0-16,-1 21 0,1-21 0,0 21 16,0 0-16,0 0 0,0 0 15,42 0 16,0 0-31,0 0 16,0 0-16,0 0 0,22 0 0,-22 0 16,0 0-16,21 0 0,-20-21 0,20 21 15,-21 0-15,0 0 0,0 0 16,1 0-16,-1 0 0,0 0 0,-21 21 16,0 0-16,0 0 15,0 0-15,0 1 0,0-1 16,0 0-16,0 21 0,0-21 0,0 1 15,0-1-15,0 0 0,0 0 0,0 0 16,0 0-16,0 1 16,0-1-16,-21-21 0,21 21 15,-21-21-15,-1 0 32,22-21-32,0 0 15,0-1-15,0 1 16,22 0-16,-22 0 0,21-21 15,0 20-15,21-20 0,-21 0 0,22-1 16,20-41-16,-20 63 0,-1-22 16,-21 22-16,21 0 0,-20 0 0,20 21 15,-21 0-15,0 0 0,-21 21 0,0 0 16,0 0-16,0 0 0,0 22 16,0-1-16,0-21 0,0 22 0,0-1 15,0-21-15,0 21 0,-21-20 16,21 20-16,0-21 0,-21 0 0,21 0 15,-21-21-15,21 22 0,-21-22 0,21 21 16,0-42 15,-22 21-31,22-22 16,-21 1-16,21 0 0</inkml:trace>
  <inkml:trace contextRef="#ctx0" brushRef="#br0" timeOffset="32619.37">13758 3027 0,'0'0'0,"-21"0"0,0 0 16,0 0-16,0 0 94</inkml:trace>
  <inkml:trace contextRef="#ctx0" brushRef="#br0" timeOffset="32819.26">12785 3112 0,'0'0'0,"-22"0"0,44 0 31,20 0-31,-21 0 0,21 0 16,1 0-16,-22 0 0,21 0 0,1 0 15,-1 0-15,-21 0 0,21 0 0,-20 0 16,-1 0-16,-21-22 16,-21 22-1,-1 0-15,1 0 16,0-21-16</inkml:trace>
  <inkml:trace contextRef="#ctx0" brushRef="#br0" timeOffset="32987.55">12319 3048 0,'0'0'0,"-21"0"0,0 0 31,-1 0-16,1-21 1,0 21-16,0 0 16</inkml:trace>
  <inkml:trace contextRef="#ctx0" brushRef="#br0" timeOffset="33156.44">11832 3006 0,'-21'21'0,"42"-42"0,-42 63 16,0-42-1,21 21-15,0 0 32,21-21-32,0 0 15,0 0-15,0 0 16,1 0-16</inkml:trace>
  <inkml:trace contextRef="#ctx0" brushRef="#br0" timeOffset="34483.8">16129 3683 0,'0'-21'31,"21"21"-16,-21-21-15,21 21 0,-21-21 0,0-1 16,0 1-16,0 0 0,0 0 16,0 0-16,0 0 0,-21-1 15,0 1-15,0 21 0,0 0 16,-1 0-16,1 0 0,0 0 0,-21 0 16,21 0-16,-1 21 0,-20 22 0,21-22 15,0 0-15,0 0 0,-22 22 16,22-22-16,0 21 0,0-21 0,21 0 15,0 1-15,0-1 0,0 0 0,0 0 16,0 0-16,0 0 16,21-21-16,0 0 15,0 0-15,0 0 0,1 0 0,-1 0 16,21-21-16,-21 21 0,0-21 0,22 0 16,-22 0-16,21 0 0,-21-1 0,1-20 15,-1 21-15,0 0 0,0-22 16,-21 22-16,21-21 0,-21 21 0,0 0 15,0-1-15,0 1 0,0 0 0,0 0 16,-21 21 0,0 21-16,0 0 0,21 0 15,0 1-15,0-1 0,-21 21 0,21-21 16,0 22-16,-22-22 0,22 0 16,0 21-16,0-21 0,0 1 0,0-1 15,22 0-15,-1 0 0,0 0 16,0-21-16,0 21 0,22-21 0,-22 0 15,0 0-15,21 0 0,1 0 0,-22 0 16,21 0-16,0-21 0,-20 21 0,20-21 16,0 0-16,1 0 0,-22 0 15,21-1-15,0-20 0,-20 0 0,-1 21 16,21-22-16,-21 1 0,0 0 0,-21-22 16,22 22-16,-22-1 0,21 1 15,-21 0-15,0-1 0,0 22 16,0 0-16,0 0 0,0 0 0,0 42 15,-21 21 1,-1-21-16,1 22 0,21-1 16,-21 0-16,0 1 0,21-1 0,0 0 15,-21 1-15,0-1 0,21 0 0,-22 1 16,22-22-16,0 21 0,0-21 0,0 22 16,0-22-16,0 0 0,0 0 15,0 0-15,22-21 16,-1 0-16,0 0 15,-21-21 1,0 0-16,0 0 0</inkml:trace>
  <inkml:trace contextRef="#ctx0" brushRef="#br0" timeOffset="34651.71">16658 3556 0,'0'0'0,"-21"0"15,0-21 1,21 0-16,21 21 15,0-21-15,0 21 16,22 0-16,-22 0 0,21-22 0,0 22 16,1 0-16,-1-21 0,22 0 15,-22 21-15,21 0 0,1-21 0,-1 21 16,1-21-16</inkml:trace>
  <inkml:trace contextRef="#ctx0" brushRef="#br0" timeOffset="34923.12">18246 2963 0,'0'0'0,"0"-21"0,0 0 0,-22 21 15,1 0-15,0 0 16,21 21-16,0 0 0,-21 1 16,0 20-16,21 0 0,0 1 0,0-1 15,0 0-15,0 22 16,0-22-16,0 0 0,-21 22 0,21-22 15,0 1-15,-22-1 0,22-21 0,0 21 16,0-20-16,0 20 0,0-21 0,0 0 16,0 0-16,0-42 47,0 0-47,-21 21 0</inkml:trace>
  <inkml:trace contextRef="#ctx0" brushRef="#br0" timeOffset="35643.44">17843 3429 0,'-21'0'0,"42"0"0,-63-21 0,21 0 0,0 21 16,21-21-16,21 21 15,21-22 1,-21 22-16,22 0 0,-1 0 0,22-21 16,-1 21-16,1 0 0,-1-21 0,22 0 15,-22 21-15,1-21 0,-1 0 16,1-1-16,-22 1 0,0 0 0,1 0 15,-1 0-15,-21 0 0,0-1 0,1 1 16,-1-21-16,-21 21 0,0 0 0,0-1 16,0 1-1,-21 21-15,-1 0 0,1 0 16,0 21-16,0-21 0,0 22 0,0 20 16,-1-21-16,22 21 0,-21 1 15,0-1-15,21 0 0,-21 1 0,21-1 16,0 22-16,-21-22 0,21 0 0,-21-21 15,21 22-15,0-1 0,-22-21 0,22 0 16,0 1-16,0-1 0,0 0 16,0-42 15,22 0-31,-1 21 16,0-22-16,0 1 0,0 0 15,0-21-15,1 21 0,20-1 16,-21 1-16,0 21 0,0-21 0,-21 0 15,22 21-15,-1 0 0,0 0 16,-21 21 0,0 0-16,0 0 0,0 1 0,0-1 15,0 0-15,0 0 0,0 0 16,21 0-16,0 1 0,-21-1 16,21-21-16,1 21 0,-1-21 0,0 0 15,0 0-15,0 0 0,0 0 0,1 0 16,-1 0-16,0 0 0,0 0 0,21 0 15,-20-21-15,-1 0 0,0-1 16,0 22-16,0-21 0,-21-21 16,21 21-16,-21 0 0,22-22 0,-22 22 15,0-21-15,0 21 0,0-1 0,0 1 16,-22 21 0,1 0-16,0 0 0,0 21 0,0 1 15,0-1-15,-1 21 0,22-21 0,-21 0 16,21 22-16,0-22 0,0 0 15,0 0-15,0 0 0,21 1 0,1-1 16,-1-21-16,0 21 0,21-21 0,-21 0 16,1 0-16,20 0 0,-21 0 15,21 0-15,-20-21 0,20 0 0,0-1 0</inkml:trace>
  <inkml:trace contextRef="#ctx0" brushRef="#br0" timeOffset="36992.22">20637 3641 0,'0'0'16,"-21"0"-1,21-21 1,0-1-16,21 1 0,1 0 16,-1 0-16,0 0 0,0-22 0,0 22 15,0-21-15,22 0 0,-22-1 0,0 1 16,21 0-16,-20-1 0,-22 22 15,21-21-15,-21 21 0,0-1 16,0 1-16,0 0 0,-21 21 0,-1 0 16,1 0-16,0 0 0,0 0 0,-21 21 15,20 0-15,-20 1 0,21-1 16,0 21-16,21-21 0,0 0 0,0 22 16,0-22-16,0 0 0,0 0 0,0 0 15,21 1-15,0-1 0,21 0 16,-20 0-16,-1 0 0,0 0 0,0 1 15,21-22-15,-42 21 0,22 0 0,-1-21 16,0 21-16,-21 0 0,21-21 0,-21 21 16,21-21-16,0 0 0,-21 22 15,22-22-15,-1 0 16,0 0-16,0 0 0,0 0 16,0-22-16,1 22 0,-1-21 0,0 0 15,0 21-15,0-21 0,0 0 16,-21 0-16,22-22 0,-22 22 0,21 0 15,-21-21-15,0 20 0,0-20 0,0 21 16,0 0-16,0 0 0,0-1 16,0 1-16,0 42 15,-21-21 1,21 22-16,0-1 0,-22 21 0,22-21 16,-21 0-16,21 22 15,0-22-15,0 0 0,0 21 0,-21-20 16,21-1-16,0 0 0,0 0 0,0 0 15,21 0-15,0-21 0,1 22 16,-1-22-16,0 0 0,21 0 16,-21 0-16,1 0 0,20-22 0,0 22 15,-21-21-15,22 0 0,-22 0 0,21 0 16,1 0-16,-22-1 0,21 1 16,-21 0-16,0-21 0,-21 21 0,22-1 15,-22-20-15,0 21 0,0 0 0,0 0 16,-22 42 15,1 0-31,0 0 0,0 21 16,21-20-16,0-1 0,-21 0 0,21 21 15,0-21-15,0 1 0,0-1 0,0 0 16,0 0-16,21 0 0,-21 0 16,21-21-16,21 22 0,-20-22 0,-1 0 15,21 0-15,-21 0 0,0 0 0,22 0 16,-22 0-16,21 0 0,-21 0 15,1-22-15,20 1 0,-21 21 0,0-21 16,0 0-16,1 0 0,-22 0 0,0-22 16,0 22-16,0 0 0,0 0 15,0 0-15,0-1 0,0 1 16,-22 21 0,22 21-16,0 1 0,-21-1 15,0 0-15,21 0 0,-21 0 0,21 0 16,0 1-16,0-1 0,-21 0 15,21 0-15,0 0 0,0 0 0,0 1 16,0-1-16,-21-21 16,21-21 15,0-1-31,21 1 16,-21 0-16,0 0 0,21 0 15,0 0-15,0-22 0,0 22 16,1-21-16,-1 21 0,0-1 0,0-20 15,0 21-15,22 0 0,-22 21 0,0 0 16,0 0-16,0 0 0,0 0 0,1 21 16,-1-21-16,0 21 0,0 0 15,0 0-15,-21 22 0,0-22 0,0 0 16,0 0-16,0 0 0,0 22 0,0-22 16,0 0-16,0 0 0,0 0 15,0 1-15,-21-22 0,21 21 16,-21-21-16,42 0 31,0 0-31,22-21 16</inkml:trace>
  <inkml:trace contextRef="#ctx0" brushRef="#br0" timeOffset="38387.26">23135 3556 0,'0'-21'16,"0"0"-16,0 0 16,0-1-16,0 1 15,21 0-15,0-21 0,1 21 0,-22-22 16,21 22-16,0-21 0,21-1 16,-42 1-16,21 0 0,1-1 0,-1 1 15,0 0-15,-21-1 0,21 1 0,-21 21 16,0-21-16,0 20 0,0-20 0,0 21 15,-21 42 1,0-21-16,0 42 16,-1-20-16,1 20 0,0-21 0,0 21 15,-21 1-15,20-1 0,1 22 16,0-22-16,0 0 0,21 22 0,0-22 16,0 0-16,0 1 0,0-1 15,0-21-15,0 22 0,0-22 0,0 0 16,0 0-16,21 0 0,0 0 15,0-21-15,1 0 0,-1 0 0,0 0 16,21 0-16,-21 0 0,1 0 0,-1 0 16,21-21-16,-21 0 0,0 0 0,22 21 15,-22-21-15,0-22 0,0 22 16,22 0-16,-43 0 0,21-21 0,0 20 16,-21 1-16,21 0 0,-21 0 0,0 0 15,-21 42 1,0 0-1,0 0-15,21 0 0,0 1 16,0 20-16,0-21 0,0 0 0,0 0 16,0 1-16,0-1 0,0 0 15,0 0-15,0 0 0,21 0 16,0-21-16,0 0 0,0 0 16,0 0-16,1 0 0,-1 0 0,0 0 15,0 0-15,-21-21 0,21 21 16,0-21-16,1 0 0,-1 0 0,0 0 15,0-1-15,0 1 0,-21 0 0,0 0 16,0 0-16,0 0 0,0-1 16,-21 44 15,0-22-31,21 21 0,-21 0 16,0 0-16,21 0 0,-22 0 15,22 1-15,-21-1 0,21 0 16,-21 0-16,21 0 15,21-42 17,0 0-32,1 21 15,-1-21-15,0 0 0,0-1 0,0 1 16,0 0-16,22 0 0,-22 0 16,0 0-16,0-1 0,0 1 0,-21 0 15,22 0-15,-1 21 16,-21 21-1,0 21-15,0-20 0,0-1 16,-21 21-16,21-21 0,-22 0 16,22 22-16,0-22 0,0 0 0,-21 0 15,21 0-15,0 1 0,0-1 0,0 0 16,21-21 15,1 0-31,-1-21 0,0 0 16,0-1-16,0 22 0,0-21 15,1 0-15,-1 0 0,-21 0 16,21 0-16,0-1 0,0 1 0,0-21 16,1 21-16,-1 0 0,-21-1 15,0 1-15,21 0 0,-21 0 0,0 42 32,0 0-32,0 0 15,0 1-15,0-1 0,0 0 0,-21 0 16,21 0-16,0 22 0,0-22 0,0 0 15,0 0-15,0 0 16,21-21-16,-21 21 0,21-21 0,0 0 16,0 0-16,1 0 15,-1 0-15,0 0 0,0 0 0,0 0 16,0-21-16,-21 0 0,22 21 0,-1-21 16,0 0-16,-21 0 0,21-22 15,-21 22-15,21 0 0,-21-21 0,0 20 16,0 1-16,0-21 0,0 21 0,0 0 15,-21 21 1,0 0-16,0 21 0,21 0 16,-21 0-16,21 0 0,0 0 0,-22 22 15,22-22-15,0 0 0,0 0 0,0 0 16,0 1-16,0-1 0,0 0 16,0 0-16,22 0 0,-1-21 15,-21 21-15,21-21 0,0 0 16,0 0-16,0 0 15,1 0 1,-22-21-16,0 0 0,0 0 16,0 0-16,0 0 0,-22-1 15,1 1-15,0 0 0</inkml:trace>
  <inkml:trace contextRef="#ctx0" brushRef="#br0" timeOffset="38571.16">24193 3027 0,'0'0'0,"-21"-21"0,0 21 0,0 0 0,0 0 0,21-21 16,-21 21-16,21-22 47,-22 22-16,1-21-31,0 21 16,-21 0-16</inkml:trace>
  <inkml:trace contextRef="#ctx0" brushRef="#br0" timeOffset="38771.33">22860 3090 0,'0'0'0,"-64"22"0,1-22 0,21 21 0,-1 0 0,1-21 16,21 0-16,0 21 15,21 0-15,21-21 16,0 21-16,21-21 0,-21 0 15,22 0-15,-1 0 0,0 0 16,-20 0-16,20 0 0,-21 0 0,21 0 16,-20 0-16,-1 0 0,-42 0 15,-22 0 1</inkml:trace>
  <inkml:trace contextRef="#ctx0" brushRef="#br0" timeOffset="41080.17">762 4974 0,'0'0'0,"0"-21"0,0 0 0,0 0 15,0 0-15,0-1 0,0 1 16,21 0-16,-21 0 0,0 63 31,0-21-31,0 22 16,0-1-16,0 22 0,0-1 16,0-21-16,-21 22 0,21-1 0,0 1 15,0-22-15,-21 22 0,0-1 16,21-20-16,-22 20 0,22-21 0,0 1 15,0-1-15,-21-21 0,21 22 16,0-22-16,0 0 0,-21-21 16,21-21-1,0 0 1,0-1-16,0 1 0,0 0 16,0-21-16,0-1 0,0 22 0,0-21 15,0 0-15,0 20 0,21-20 0,22 0 16,-22 21-16,0-1 0,21 1 15,-21 0-15,22 0 0,-22 21 0,21 0 16,-21 0-16,22 0 0,-22 21 16,0 0-16,21 0 0,-20 1 0,-1-1 15,-21 0-15,0 21 0,0-21 16,0 22-16,0-22 0,0 0 0,0 21 16,-21-20-16,-1-1 0,1 0 15,0 0-15,0 0 0,0-21 16,0 0-16,-22 21 0,22-21 0,0 0 15,0 0-15,0 0 0,-1 0 16,22-21-16,-21 21 0,0-21 0,21 0 16,-21 21-16,21-21 0,21 21 47,-21 21-32,21-21-15,0 21 0,1-21 16,-1 21-16,0-21 0,0 0 0,0 0 15,0 0-15,22 0 0,-22 0 16,21 0-16,1 0 0,-22 0 16,21 0-16,0-21 0,1 0 0,-1 0 15,0 0-15,-20-1 0,20 1 16,-21 0-16,21 0 0,-20 0 0,-1-22 16,0 22-16,0 0 0,-21-21 15,0 21-15,0-1 0,0 1 0,21 21 16,-21-21-16,0 0 0,0 42 31,0 0-31,0 0 0,-21 1 16,21-1-16,0 21 0,0-21 15,0 0-15,0 1 0,0 20 0,0-21 16,21 0-16,0 0 0,-21 1 16,22-22-16,-1 21 0,0-21 15,0 0-15,21 0 0,-20 0 0,-1 0 16,0 0-16,0 0 0,0-21 15,0-1-15,1 1 0,-22 0 0,21 0 16,0 0-16,-21 0 0,0-1 0,21 1 16,0 0-16,-21-21 0,21 21 15,-21-1-15,0 1 0,0 0 16,0 42 15,0 0-31,0 22 16,0-22-16,0 0 0,0 21 15,0 1-15,0-22 0,0 21 0,0 22 16,0-22-16,0 22 0,0-22 0,0 21 16,22 1-16,-22-22 0,0 22 15,0-1-15,0 1 0,0-1 0,21 22 16,-21-22-16,0 22 0,0-21 0,0 20 16,0-20-16,0-1 0,0 1 15,0-1-15,0-20 0,-21-1 0,21 0 16,-22 1-16,1-22 0,0 0 0,-21 0 15,21-21-15,-22 0 0,22 0 16,-21-21-16,-1 0 0,1 0 16,0-1-16,-22-20 0,22 21 0,0-21 15,-1 20-15,1-20 0,21 0 16,-22 21-16,22-22 0,0 22 0,0-21 16,0 21-16,0-22 0,21 1 0,0 21 15,0-22-15,0 1 0,0 0 16,21-1-16,0 1 0,0 0 0</inkml:trace>
  <inkml:trace contextRef="#ctx0" brushRef="#br0" timeOffset="41560.93">3514 4847 0,'0'0'15,"0"-21"-15,0 0 0,0 0 0,-22 21 16,1 21-16,0 0 0,0 0 16,0 22-16,0-1 0,-1 21 15,1-20-15,0 20 0,0 1 0,0-1 16,21-20-16,-21 20 0,-1 1 15,22-1-15,-21-21 0,21 1 16,-21-1-16,21 0 0,0 1 0,-21-22 16,21 0-16,0 0 0,0 0 15,0-42 1,21 21 0,0-21-16,0-21 0,-21 21 15,22-1-15,-1-20 0</inkml:trace>
  <inkml:trace contextRef="#ctx0" brushRef="#br0" timeOffset="42223.61">3683 4932 0,'0'0'0,"21"-21"0,-21 0 15,0-1-15,0 44 32,0-1-32,0 21 0,0-21 0,0 22 15,0-1-15,0 21 0,0-20 0,0-1 16,-21 0-16,21 22 0,-21-22 15,0 1-15,21-1 0,0 0 0,-22 1 16,22-22-16,-21 21 0,21-21 0,0 0 16,-21 1-16,21-1 15,0-42 1,0-1-16,0 1 16,0 0-16,0 0 0,21 0 15,0 0-15,-21-22 0,22 22 16,-22 0-16,21-21 0,0 20 0,0-20 15,-21 21-15,21 0 0,0 0 16,1 21-16,-1 0 16,0 0-16,-21 21 0,0 0 15,0 0-15,21 0 0,-21 0 16,0 1-16,0 20 0,21-21 0,-21 0 16,0 0-16,0 22 0,21-22 0,1 0 15,-22 0-15,21 0 0,0 1 16,0-22-16,0 21 0,0-21 15,22 0-15,-22 0 0,0 0 16,0 0-16,0 0 0,1-21 0,20-1 16,-21 1-16,21 0 0,-20 0 15,20 0-15,-21 0 0,0-1 0,22-20 16,-22 21-16,0 0 0,-21 0 0,0-22 16,0 22-16,0 0 0,0 0 15,0 0-15,-21 21 16,0 0-16,-1 21 15,1 0-15,0 0 0,21 0 0,0 22 16,-21-22-16,21 0 0,0 21 16,0-21-16,0 1 0,0-1 0,21 0 15,-21 0-15,21 0 0,0 0 16,1 1-16,-1-22 0,0 0 16,0 0-16,0 0 0,0 0 0,1 0 15,-1 0-15,0 0 0,0 0 0,0-22 16,0 22-16,1-21 0,-22 0 0,0 0 15,0 0-15,0 0 0,0-1 16</inkml:trace>
  <inkml:trace contextRef="#ctx0" brushRef="#br0" timeOffset="42439.49">3281 5228 0,'0'0'0,"-64"0"0,-63 0 16,106 0-16,0 0 0,42 0 31,21 0-31,1-21 0,-1 21 16,0 0-16,22-21 0,-1 21 0,1-21 16,-1 21-16,1-21 0,-1-1 15,1 22-15,-1-21 0,1 0 0</inkml:trace>
  <inkml:trace contextRef="#ctx0" brushRef="#br0" timeOffset="42743.37">5630 5080 0,'-21'0'16,"42"0"-16,-63 0 0,63 0 16,0-21-1,0 21-15,22 0 0,-1 0 16,-21 0-16,22-21 0,20 21 16,-21 0-16,1 0 0,-1 0 0,0 0 15,1 0-15,-22 0 0,0 0 0,0 0 16,0-21-16,-42 21 31,0 0-31,0 0 16,0 0-16</inkml:trace>
  <inkml:trace contextRef="#ctx0" brushRef="#br0" timeOffset="43059.19">5948 5017 0,'-43'21'16,"43"0"-16,0 0 15,0 0-15,0 0 16,-21 1-16,21-1 0,0 0 0,0 21 15,0-21-15,0 1 0,0 20 0,0-21 16,0 21-16,0-20 0,0 20 0,21-21 16,-21 21-16,0-20 0,0 20 15,0-21-15,22 0 0,-22 22 0,0-22 16,0 0-16,0 0 0,0 0 0,-22 0 16,1 1-16,0-22 0,0 0 15,0 0-15,0 0 0,-22 0 16,1 0-16,0 0 0,20-22 0,-20 22 15,0-21-15,21 21 0,-22-21 0,22 0 16,-21 21-16,21-21 0,-1 0 16,22-1-16,0 1 15,22 21 1,-1-21-16,0 21 0,21-21 16,1 21-16,-22-21 0,21 21 15,0-21-15,22 21 0</inkml:trace>
  <inkml:trace contextRef="#ctx0" brushRef="#br0" timeOffset="43455.47">6371 5207 0,'0'0'0,"0"-21"0,0 0 16,0 0-16,0 42 47,0 0-47,0 0 0,0 21 15,0-20-15,0-1 0,0 21 0,0-21 16,0 22-16,0-22 0,0 21 0,0-21 16,0 22-16,0-22 0,0 0 0,21 0 15,0 0-15,1 0 0,-22 1 16,21-22-16,0 0 0,0 0 0,0 0 16,0 0-16,1-22 0,-1 1 15,0 0-15,0 0 0,-21 0 16,21 0-16,-21-1 0,21-20 15,-21 21-15,0-21 0,22 20 0,-22-20 16,21 0-16,-21-1 0,0 22 0,0-21 16,0 21-16,0 0 0,0-1 0,0 1 15,0 42 17,0 1-32,0-1 0,0 0 15,0 0-15,0 0 16,21 0-16,0-21 0</inkml:trace>
  <inkml:trace contextRef="#ctx0" brushRef="#br0" timeOffset="44116.1">7091 5207 0,'0'0'0,"0"-21"16,0 42 15,0 0-31,0 0 0,0 1 15,0-1-15,0 0 0,0 21 16,0-21-16,0 1 0,0-1 0,0 21 16,0-21-16,0 0 0,0 1 0,-21-1 15,21 21-15,0-21 0,-22 0 16,22 1-16,0-1 16,0-42-1,0-1 1,0 1-16,0 0 0,0 0 15,0 0-15,0 0 0,0-22 0,0 22 16,0-21-16,0 21 0,22-22 16,-1 22-16,-21-21 0,21 21 0,-21-1 15,21 1-15,0 0 0,-21 0 0,21 21 16,1 0-16,-1 0 16,0 0-16,-21 21 0,21 0 0,-21 0 15,21 1-15,-21-1 0,0 0 0,0 0 16,21 0-16,-21 22 0,0-22 15,0 0-15,22 0 0,-22 0 0,0 0 16,0 1-16,0-1 0,0 0 0,0 0 16,0-42 15,0 0-15,0 0-16,0-1 0,0 1 15,0 0-15,21 0 0,0 0 16,0-22-16,0 22 0,0-21 0,1 21 15,20-22-15,-21 22 0,21 0 16,-20 0-16,-1 0 0,21 0 0,-21 21 16,0 0-16,1 0 0,-1 21 0,0 0 15,-21 0-15,0 0 0,0 0 16,0 22-16,0-22 0,0 21 0,0-21 16,0 1-16,0 20 0,0-21 0,0 0 15,0 0-15,0 1 0,0-1 0,0 0 16,0 0-16,-21-21 31,21-21-31,0 0 16</inkml:trace>
  <inkml:trace contextRef="#ctx0" brushRef="#br0" timeOffset="44851.67">8530 4678 0,'0'0'0,"0"-42"0,0 20 0,0 1 15,0 0-15,0 0 0,-21 0 16,0 21-16,0 0 0,-1 0 15,1 21-15,21 0 16,0 21-16,0 1 0,-21 20 0,21 1 16,0 20-16,0-20 0,0 21 15,-21-22-15,21 1 0,0-1 0,0 1 16,0-1-16,0-21 0,0 22 0,0-22 16,0-21-16,0 1 0,0 20 0,0-21 15,0-42 16,0 0-31,0 0 0,0-22 16,0 22-16,0 0 0,0-21 0,0 20 16,21-20-16,0 0 0,-21-1 15,21 22-15,1-21 0,-1 21 16,0-22-16,0 22 0,21 21 0,-20-21 16,20 21-16,0 0 0,1 0 0,-1 21 15,-21 0-15,21 1 0,1-1 16,-22 0-16,21 21 0,-21-21 0,1 1 15,-22 20-15,0-21 0,0 21 0,0-20 16,0-1-16,-43 0 0,22 0 0,0 0 16,-21 0-16,-1 1 0,1-1 0,0-21 15,20 21-15,-20-21 0,0 0 16,21 0-16,-22 0 0,22 0 0,0 0 16,0 0-16,0-21 0,-1 0 15,22-1-15,0 1 16,22 21-16,-1-21 15,0 21-15,21-21 0,1 0 0,-22 21 16,21 0-16</inkml:trace>
  <inkml:trace contextRef="#ctx0" brushRef="#br0" timeOffset="46379.87">9504 5334 0,'0'0'15,"21"-21"-15,0 0 16,-21 0-16,21-1 0,-21 1 0,0 0 15,0 0-15,0 0 0,0 0 16,0-1-16,-21 22 0,0 0 16,21-21-16,-21 21 0,0 0 15,-1 0-15,1 21 0,0-21 0,0 22 16,0-1-16,0 0 0,-1 21 0,1-21 16,0 22-16,0-22 0,21 21 0,-21-21 15,21 22-15,-21-22 0,21 21 0,0-21 16,0 1-16,0-1 0,0 0 15,0 0-15,21-21 0,0 0 0,0 0 16,0 0-16,0 0 0,1 0 0,-1 0 16,0-21-16,21 0 0,-21 0 0,1 21 15,-1-22-15,21 1 16,-21 0-16,0-21 0,1 21 0,-1-1 16,0-20-16,-21 21 0,0-21 0,21 20 15,-21 1-15,0 0 0,0 0 0,0 0 16,0 0-16,0 42 31,-21 0-31,21 0 0,0 0 16,0 0-16,-21 1 0,21-1 0,0 21 15,0-21-15,0 0 0,0 1 0,0 20 16,0-21-16,0 0 0,0 0 16,21 1-16,0-1 0,0 0 15,0 0-15,22-21 0,-22 0 0,21 21 16,1-21-16,-22 0 0,21 0 0,0 0 15,1-21-15,-1 0 0,-21 21 0,22-21 16,-1 0-16,0-1 0,-21 1 16,22 0-16,-22 0 0,21 0 0,-21 0 15,1-22-15,-1 22 0,-21 0 0,0-21 16,0 20-16,0 1 0,0 0 16,-21 21-1,-1 21-15,1 0 0,0 1 16,21-1-16,-21 0 0,21 0 0,0 0 15,0 22-15,0-22 0,0 0 16,0 0-16,0 0 0,0 0 0,0 1 16,21-1-16,-21 0 0,0 0 15,21 0-15,-42-21 47,0-21-47,0 0 0,0 0 16,-1 0-16,1 21 15,21-22-15,-21 1 0,0 21 16,21 21 15,0 1-15,21-22-16,0 21 0,0-21 16,1 0-16,-1 21 0,21-21 0,0 0 15,-20 0-15,20 0 0,0 0 0,1 0 16,-1 0-16,0 0 0,1 0 0,-1 0 15,0-21-15,-21 21 0,22-21 16,-1-1-16,-21 1 0,0 0 0,22 0 16,-22 0-16,0 0 0,0-22 0,-21 22 15,0-21-15,0 21 0,0-1 0,0 1 16,0 0-16,0 0 0,-21 21 16,0 0-1,0 0-15,0 0 0,-1 21 16,1 0-16,21 0 0,-21 1 0,0 20 15,21-21-15,-21 0 0,21 0 0,0 1 16,0 20-16,0-21 0,21 0 0,0 0 16,0 1-16,22-1 0,-22 0 15,21-21-15,0 21 0,1-21 0,-1 0 16,0 0-16,1 0 0,20 0 0,-20 0 16,-1 0-16,21 0 0,-20 0 0,-1 0 15,22-21-15,-22 0 0,0 21 16,1-21-16,-22-1 0,21 1 0,-21 0 15,0 0-15,1 0 0,-22 0 0,0-1 16,0-20-16,0 21 0,0 0 16,0 0-16,-22-1 0,1 1 0,0 21 15,0 0-15,0 0 0,0 0 0,-1 0 16,-20 0-16,21 0 0,0 21 16,-22 1-16,22-1 0,0 0 0,0 0 15,0 0-15,21 0 0,0 1 0,-21-1 16,21 0-16,0 0 0,0 0 0,0 0 15,0 1-15,21-1 0,0-21 16,-21 21-16,21-21 0,0 0 0,0 0 16,1 0-16,-1 0 0,0 0 0,0-21 15,0 21-15,0-21 0,1-1 0,-1 1 16,0 0-16,0 0 0,0 0 16,0-22-16,-21 1 0,22 21 15,-1-43-15,0 22 0,-21 0 0,21-22 16,0 1-16,0-1 0,1 1 0,-22-1 15,0 22-15,21-22 0,-21 22 0,0 21 16,0-21-16,0 20 0,0 1 0,-21 21 31,-1 21-31,1 22 0,21-22 0,-21 21 16,0 1-16,0 20 0,21-21 0,0 22 16,-21-1-16,21-20 0,0 20 15,0-20-15,0-1 0,0 0 0,0 1 16,0-1-16,21 0 0,0-21 15,-21 1-15,21-1 0,0 0 0,-21 0 16,21-21-16,1 0 0,-1 21 0,0-21 16,0 0-16,0 0 0,22-21 15</inkml:trace>
  <inkml:trace contextRef="#ctx0" brushRef="#br0" timeOffset="47314.84">13398 5017 0,'0'0'0,"22"-43"0,-22 22 15,0-21-15,0-1 0,0 1 16,0 21-16,0-21 0,0 20 0,0 1 15,-22 0-15,1 21 0,0 0 0,0 0 16,0 0-16,-22 21 0,22 22 0,-21-22 16,21 21-16,-22 0 0,22 1 15,-21 20-15,21-20 0,-22-1 0,22 21 16,0-20-16,0-1 0,21 0 0,0-20 16,0 20-16,0-21 0,0 0 15,0 0-15,21 1 0,0-22 0,0 0 16,1 0-16,-1 0 0,21 0 15,-21 0-15,22 0 0,-22 0 0,0-22 16,0 1-16,0 21 0,-21-21 0,0 0 16,0 0-16,0 0 0,0-22 0,0 22 15,0 0-15,0-21 0,0-1 16,0 22-16,0-21 0,0-1 0,0 22 16,21-21-16,1 21 0,-1 0 0,0-1 15,0 1-15,21 21 0,-20 0 0,-1 0 16,21 0-16,-21 0 0,0 0 15,1 21-15,-1 1 0,21-1 16,-42 0-16,21 21 0,0-21 0,-21 22 16,22-1-16,-22-21 0,0 22 0,0-1 15,0-21-15,0 21 0,0-20 16,0-1-16,-22 21 0,22-21 0,-21 0 16,0-21-16,21 22 0,0-1 0,-21-21 15,0 0 1,21-21-1,0-1-15,0 1 0,0 0 16,21 0-16,0 0 0,-21-22 16,21 22-16,0-21 0,1 0 15,-1-1-15,0 1 0,0 0 0,0-1 16,22 22-16,-22 0 0,0 0 0,0 0 16,0 21-16,0 0 0,1 0 15,-1 21-15,0 0 0,-21 21 0,0-21 16,21 22-16,-21-22 0,0 21 0,0-21 15,0 22-15,0-1 0,0-21 0,0 22 16,0-22-16,-21 0 0,0 0 0,21 21 16,-21-42-16,21 22 0,0-1 15,-22-21-15,22 21 0,22-21 32,-1-21-17,0 21-15,0-21 0,0-1 0,22 1 16</inkml:trace>
  <inkml:trace contextRef="#ctx0" brushRef="#br0" timeOffset="47611.68">15092 4593 0,'0'0'0,"0"-21"0,-21 21 15,21 21 1,-22 0-16,1 1 0,0 20 0,21 0 15,-21 1-15,0-1 16,21 21-16,-21-20 0,-1 20 0,22-20 16,-21 20-16,21-21 0,0 1 0,0-1 15,-21 0-15,21 1 0,-21-22 0,21 21 16,0-21-16,0 1 0,0-1 0,0 0 16,0 0-16,0 0 15,0-42 16,0 0-31,21 0 16,0 0-16,-21-22 0</inkml:trace>
  <inkml:trace contextRef="#ctx0" brushRef="#br0" timeOffset="48293.46">15367 4699 0,'0'0'0,"21"-21"0,-21 0 16,0 42-1,0 0-15,-21 0 0,21 22 16,0-1-16,0 0 0,-21 1 16,21-1-16,0 21 0,0-20 0,-21-1 15,21 0-15,0 1 0,0-1 0,0 0 16,0 1-16,0-22 0,0 0 0,0 0 16,-22 0-16,22 1 0,0-1 15,0 0 1,0-42-1,0 0 1,22-1-16,-1 1 0,-21 0 0,21 0 16,0 0-16,0 0 0,0-1 15,1-20-15,-1 21 0,21 0 0,-42 0 16,21-1-16,0 1 0,1 21 0,-1 21 31,-21 1-31,0-1 0,0 0 0,0 0 16,0 0-16,0 0 0,0 1 15,0 20-15,0-21 0,21 0 0,-21 0 16,21 1-16,0-22 0,-21 21 16,21 0-16,1-21 0,-1 21 0,21-21 15,-21 0-15,0 0 0,1 0 0,-1 0 16,21 0-16,-21 0 0,0 0 0,1 0 16,20-21-16,-21 21 0,0-21 15,0 0-15,1-1 0,-1 1 0,-21 0 16,21 0-16,-21-21 0,21 20 0,-21-20 15,0 21-15,0-21 0,0 20 0,0 1 16,0 0-16,-21 21 16,0 0-1,0 21-15,-1 0 0,1 1 0,0-1 0,21 0 16,0 21-16,0-21 0,0 1 16,0-1-16,0 21 0,0-21 0,0 0 15,0 1-15,21-1 0,0 0 16,1-21-16,-1 0 0,-21 21 15,21-21-15,0 0 0,0 0 0,0 0 16,1 0-16,-1 0 0,0 0 0,0-21 16,0 0-16,0 21 0,-21-21 0,0-1 15,22 22-15,-22-21 0,0 0 0,0 0 16,0-21-16,-22 20 0,1 1 16,0-21-16</inkml:trace>
  <inkml:trace contextRef="#ctx0" brushRef="#br0" timeOffset="48483.36">14965 4953 0,'0'0'15,"-64"0"-15,-20 0 16,62 0-16,1 0 0,0 0 0,42 0 31,0 0-31,1 0 0,-1 0 0,21 0 16,-21 0-16,22-21 0,-22 21 0,21 0 15,-21-21-15,22 21 0,-22-21 16,0-1-16,0 22 0</inkml:trace>
  <inkml:trace contextRef="#ctx0" brushRef="#br0" timeOffset="49155.15">17505 4847 0,'0'-21'0,"0"42"0,0-84 0,0 42 15,0-1-15,0 1 0,0 0 16,0 0-16,-21 21 0,-1 0 0,1 0 15,0 0-15,0 0 0,0 0 0,0 21 16,-1 0-16,1 22 0,-21-1 16,21 0-16,0 1 0,21-1 0,-22 0 15,1 1-15,21-1 0,0 0 0,-21 1 16,21-1-16,0 0 0,0-21 0,0 1 16,0-1-16,21 0 0,0 0 15,1-21-15,-1 0 0,0 0 0,21 0 16,-21 0-16,22 0 0,-1 0 0,-21 0 15,22-21-15,-1 21 0,-21-21 16,21 0-16,-20-22 0,20 22 16,-21 0-16,0-21 0,0 20 0,-21-20 15,0 0-15,0 21 0,0-22 0,0 1 16,0 0-16,0 20 0,-21-20 0,0 21 16,0 0-16,0 0 0,-22 21 15,22 0-15,-21 0 0,21 0 0,-22 0 16,22 21-16,-21 0 0,21 0 0,-22 0 15,22 22-15,0-22 0,21 21 0,0-21 16,-21 0-16,21 1 0,0 20 16,0-21-16,21 0 15,0 0-15,0-21 0,1 0 0,-1 0 16,21 0-16,0 0 0,1 0 0</inkml:trace>
  <inkml:trace contextRef="#ctx0" brushRef="#br0" timeOffset="50131.73">18097 4699 0,'0'0'0,"0"-42"0,22 21 0,-22-22 16,0 22-16,0 0 0,0-21 0,0 20 15,0 1-15,0 42 16,0 1-16,0-1 16,0 0-16,0 21 0,0-21 15,-22 22-15,22 20 0,0-20 16,-21-1-16,0 21 0,0-20 0,21-1 15,-21 22-15,21-22 0,-21 0 0,-1 1 16,22-22-16,0 21 0,0-21 16,0 0-16,0 1 0,0-1 0,0 0 15,0-42 17,0 0-32,0-1 15,22 1-15,-1-21 16,-21 21-16,21 0 0,0-1 0,0-20 15,-21 21-15,21 0 0,1 0 16,-1-1-16,0 1 0,0 21 0,0 0 16,22 0-16,-22 0 0,0 0 15,0 0-15,21 0 0,-20 21 0,-1 1 16,0-1-16,-21 0 0,0 0 0,21 0 16,-21 0-16,0 1 0,0 20 0,0-21 15,0 0-15,-21 0 0,0 1 16,0-1-16,-1 0 0,1-21 0,-21 21 15,21 0-15,-22-21 0,22 21 0,-21-21 16,21 22-16,-22-22 0,22 0 16,0 0-16,0 0 0,-21 0 0,20 0 15,1 0-15,0 0 16,0 0-16,21-22 16,21 22-1,0 0 1,0 0-16,1 0 0,-1 0 0,0 0 15,21 0-15,-21 0 0,22 0 0,-1 0 16,0 0-16,1-21 0,-1 21 16,22 0-16,-22-21 0,0 21 0,1-21 15,-1 0-15,0 21 0,1-21 0,-1-1 16,-21 1-16,0 0 0,0 0 16,1 0-16,-1 0 0,0-1 15,-21 1-15,21 0 0,-21 0 0,0 0 16,0 0-16,0-1 0,0 1 15,-21 42 1,21 1-16,-21-1 16,21 0-16,0 21 0,0-21 15,0 22-15,0-1 0,0 0 0,0-20 16,0 20-16,-21 0 0,21 1 0,0 20 16,0-21-16,0 22 0,0-22 0,0 22 15,-22-22-15,22 22 0,0-1 0,0-21 16,-21 22-16,0-1 0,21-20 15,-21-1-15,0 22 0,21-22 16,-21 0-16,-1-21 0,22 22 0,0-22 16,-21 0-16,0 0 0,21 0 0,-21-21 15,0 0-15,0 0 0,-1-21 16,1 21-16,0-21 0,0 0 16,21 0-16,-21 0 0,0-1 0,-1 1 15,1 0-15,0 0 0,0 0 0,21 0 16,-21-1-16,0 1 0,21 0 15,-22 0-15,22 0 0,0 0 0,0-1 16,0 1-16,0 0 0,0 0 0,0 0 16,22 0-16,-1-22 0,0 22 0,0-21 15</inkml:trace>
  <inkml:trace contextRef="#ctx0" brushRef="#br0" timeOffset="50355.3">18965 4826 0,'0'0'0,"-21"-21"15,0 21 1,21-21-16,0 42 62,0 0-46,0 0-16</inkml:trace>
  <inkml:trace contextRef="#ctx0" brushRef="#br0" timeOffset="50692.63">19177 5122 0,'0'0'0,"21"0"0,0 0 0,0 0 15,22-21 1,-22 0-16,0 21 0,-21-21 16,21 0-16,0 0 0,-21-1 15,0 1-15,0 0 0,0 0 16,-21 21 0,0 0-16,0 0 15,21 21-15,-21 0 0,0 0 0,-1 1 16,22-1-16,-21 0 0,21 0 0,-21 0 15,21 22-15,0-22 0,-21 0 0,21 0 16,0 0-16,0 0 0,0 1 16,0-1-16,21 0 15,0-21-15,0 0 0,-21 21 0,22-21 16,-1 0-16,0 0 0,0 0 0,0 0 16,0 0-16,1 0 0,-1 0 0,0 0 15,21-21-15,-21 21 0,22-21 0,-1 21 16</inkml:trace>
  <inkml:trace contextRef="#ctx0" brushRef="#br0" timeOffset="51195.34">19939 4995 0,'0'0'0,"21"-42"15,-21 21 1,-21 21 0,0 0-16,0 0 0,21 21 0,-22-21 15,1 21-15,0 0 0,0 1 16,0 20-16,0-21 0,-1 0 0,22 0 15,0 22-15,-21-22 0,21 0 0,0 0 16,0 0-16,0 1 0,0-1 16,0 0-16,21 0 0,1 0 0,-1-21 15,0 21-15,0-21 0,0 0 0,22 0 16,-22 0-16,0 0 0,21 0 0,-21 0 16,22 0-16,-22 0 0,21-21 0,-21 0 15,22 0-15,-22 0 0,21 0 16,-21-22-16,1 22 0,-1-21 0,0-1 15,21 1-15,-21-21 0,-21 20 0,22 1 16,-1-22-16,0 22 0,-21 0 16,0 21-16,0-22 0,0 22 15,0 0-15,-21 42 32,0 0-32,21 0 0,-22 22 0,1-22 15,0 21-15,0 1 0,21-1 0,-21 0 16,21 1-16,-21-1 0,21 0 15,0 1-15,0-22 0,0 21 0,0-21 16,0 22-16,0-22 0,0 0 16,21 0-16,0-21 0,-21 21 0,21-21 15,0 0-15,0 0 0,1 0 16,-1 0-16,0 0 16,0 0-16,-21-21 0,21 21 15,-21-21-15,0 0 0,0 0 0,0-1 16,0 1-16</inkml:trace>
  <inkml:trace contextRef="#ctx0" brushRef="#br0" timeOffset="51343.26">20320 5017 0,'0'0'0,"-21"-22"0,0 22 15,-1 0-15,44 0 32,-1 0-32,0 0 0,0-21 15,21 21-15,-20 0 0,20 0 0,-21-21 16,0 0-16,22 21 0,-22-21 15,21 21-15,-21-21 0</inkml:trace>
  <inkml:trace contextRef="#ctx0" brushRef="#br0" timeOffset="53983.64">21802 5419 0,'-22'0'16,"22"-21"-16,0-1 15,0 1-15,0 0 16,0 0-16,0-21 0,0 20 16,0-20-16,22 0 0,-22-1 0,21 1 15,0 0-15,0-1 0,0-20 0,0 21 16,22-22-16,-22 22 0,0-1 0,0 1 15,22 21-15,-22 0 0,0 0 16,0-1-16,0 22 0,0 0 0,1 0 16,-22 22-16,0-1 15,0 0-15,0 0 0,0 0 16,0 0-16,0 1 16,0-1-16,0 0 0,0-42 46,0 0-30,0-1-16,0 1 0,0 0 16,0 0-16,0 0 0,0 0 15,0-1-15,-22 22 0,22-21 0,-21 21 16,0-21-16,0 21 16,0 0-16,0 0 0,-1 21 15,1 0-15,0 1 0,21 20 0,-21-21 16,0 21-16,0 1 0,-1-1 0,1 22 15,0-22-15,0 0 0,0 22 16,0-22-16,21 0 0,0 1 0,0-1 16,0-21-16,0 22 0,0-22 15,21 0-15,0 0 0,0 0 0,0 0 16,0-21-16,1 0 0,-1 22 0,21-22 16,-21 0-16,0 0 0,22 0 15,-22 0-15,0-22 0,21 1 0,-20 0 16,20 21-16,-21-21 0,0-21 0,22 20 15,-22 1-15,0 0 0,0-21 16,0 21-16,-21-22 0,21 22 0,-21 0 16,0 0-16,0 0 0,0-1 15,-21 22-15,0 0 0,0 0 16,0 0-16,0 22 0,-1-1 16,22 0-16,-21 0 0,21 0 0,0 0 15,0 1-15,0-1 0,0 0 16,0 0-16,0 0 0,21-21 0,1 21 15,-22 1-15,21-1 0,0-21 0,-21 21 16,21-21-16,0 21 0,0-21 16,-21 21-16,22-21 0,-1 0 15,-21 21-15,21-21 16,0 0 0,0 0-16,0 0 15,1 0-15,20 0 0,-21 0 16,0 0-16,0-21 0,1 21 0,-1-21 15,21 21-15,-21-21 0,0 0 16,1 0-16,20-1 0,-21 1 0,0-21 16,0 21-16,-21 0 0,22-22 0,-22 22 15,21 0-15,-21-21 0,0 20 0,0 1 16,0 0-16,-21 21 16,-1 0-1,1 0-15,0 0 0,0 21 0,0 0 16,0 1-16,-1-1 0,22 0 0,-21 0 15,21 21-15,0-20 16,0-1-16,0 0 0,0 0 0,0 0 16,0 0-16,21 1 0,1-1 0,-1 0 15,0 0-15,0-21 0,21 21 0,-20-21 16,-1 0-16,21 0 0,-21 0 0,22 0 16,-1 0-16,-21 0 0,21 0 15,1 0-15,-1 0 0,0 0 0,1 0 16,-1-21-16,0 21 0,-20-21 0,20 0 15,-21 0-15,21-1 0,-20 1 0,-22 0 16,21 0-16,-21 0 0,0-22 0,0 22 16,0 0-16,0 0 0,0 0 15,0 0-15,0-1 0,-21 22 16,-1 0-16,1 0 0,0 0 0,0 0 16,0 0-16,0 0 0,-1 22 0,1-1 15,21 0-15,-21 0 0,0 0 16,0 22-16,21-22 0,0 0 0,-21 0 15,21 0-15,0 0 0,-22 1 0,22-1 16,0 0-16,0 0 0,22-21 16,-1 0-16,0 0 15,0 0-15,0 0 16,0 0-16,1 0 0,-1-21 16,0 21-16,0-21 0,0 0 15,0-1-15,-21 1 0,22 0 16,-22 0-16,0 0 0,21 0 0,-21-1 15,0 1-15,0 0 0,0 0 16,-21 42 15,21 0-31,-22 0 0,22 1 16,0-1-16,0 0 0,0 0 0,0 0 16,0 0-16,0 1 0,0-1 15,0 0-15,0 0 0,22-21 16,-1 21-16,0-21 0,0 0 0,0 0 15,0 0-15,1 0 0,20 0 16,-21 0-16,21 0 0,-20 0 0,-1 0 16,21-21-16,-21 0 0,0 0 15,1 0-15,-1-1 0,0 1 0,0 0 16,0-21-16,-21-1 0,0 1 0,21 0 16,1-1-16,-22 1 0,21-21 0,-21 20 15,0 1-15,21 0 0,-21-1 16,0 22-16,21-21 0,-21 21 0,0-1 15,-21 44 1,0-1-16,21 0 16,-21 21-16,-1-21 0,1 22 0,21-1 15,-21 0-15,0 1 16,0-1-16,21 0 0,0 1 0,-21-1 16,21 0-16,0-20 0,0 20 0,0-21 15,0 21-15,0-20 0,0-1 0,21 0 16,0 0-16,0 0 15,0 0-15,0-21 0,1 0 0,-1 0 16,0 0-16,0 0 0,0 0 0,0 0 16,1 0-16,-1-21 0,0 0 0,0 21 15,0-21-15,0 0 0,1 0 0,-22-1 16,21 1-16,-21 0 0,21 0 16,-21 0-16,0 0 0,0-1 0,0 1 15,0 0-15,0 0 0,-21 21 16,0 0-1,-1 21-15,22 0 16,-21 0-16,21 1 0,0-1 16,-21-21-16,21 21 0,0 0 0,0 0 15,0 0-15,0 1 0,0-1 16,0 0-16,21-21 0,0 21 16,1-21-16,-1 0 0,0 0 15,0 0-15,0 0 0,22 0 16,-22 0-16,21 0 0,-21 0 0,22 0 15,-22 0-15,0-21 0,21 0 0,-21 21 16,1-21-16,-1-1 0,0 1 16,0 0-16,-21 0 0,21 0 0,-21 0 15,0-1-15,0 1 0,0 0 16,-21 21 0,0 0-16,0 0 0,0 0 0,-1 0 15,1 0-15,0 21 0,0 0 0,0-21 16,0 22-16,-1-1 15,22 0-15,0 0 0,-21-21 0,21 21 0,-21 0 16,21 1-16,0-1 0,0 0 16,0 0-16,21-21 15,0 21-15,1-21 16,-1 0-16,0 0 16,0 0-16,0 0 0,0-21 15,1 0-15,-1 0 16,-21 0-16,0-1 0,21 1 0,0 0 15,-21-21-15,21 21 0,-21-22 0,21 1 16,1 0-16,-1-1 0,-21-20 16,21 20-16,0 1 0,-21 0 0,21-1 15,-21 22-15,0-21 0,0 21 0,0 0 16,0-1-16,-21 22 31,21 22-31,-21-1 16,0 21-16,21-21 0,-21 22 0,-1-1 15,22-21-15,-21 21 0,21 1 0,0-1 16,-21 0-16,21 1 0,0-1 16,0 0-16,0-20 0,0 20 0,0-21 15,0 21-15,0-20 0,0-1 0,0 0 16,0 0-16,0 0 0,21-21 16,0 0-1,1 0-15,-1 0 0,0 0 16,0 0-16,-21-21 15,21 0-15,-21 0 0,0 0 16,0-1-16,0 1 0</inkml:trace>
  <inkml:trace contextRef="#ctx0" brushRef="#br0" timeOffset="54238.65">23939 4911 0,'0'0'0,"-42"0"0,-64-21 16,85-1-16,21 1 31,21 21-15,0 0-16,1 0 0,20 0 0,-21-21 16,0 21-16,0 0 0,22 0 0,-22 0 15,0 0-15,0 0 0,0 0 16,1 0-16,-1 0 15</inkml:trace>
  <inkml:trace contextRef="#ctx0" brushRef="#br0" timeOffset="55911.57">24723 4128 0,'0'-22'16,"0"44"47,0-44-1,0 1-46,0 0-16,21 0 0,-21 0 15,21 21-15,0-21 0,-21-1 0,21 22 16,0-21-16,1 0 0,-1 21 16,0 0-16,0 0 15,-21 21-15,0 0 16,0 1-16,0-1 0,0 0 15,0 0-15,-21 21 0,0-20 16,0-1-16,-1 0 0,22 0 0,0 0 16,-21-21-16,21 21 0,0 1 0,21-22 47</inkml:trace>
  <inkml:trace contextRef="#ctx0" brushRef="#br0" timeOffset="56295.36">25146 3937 0,'0'21'31,"-21"-21"0,21 21-31,0-42 47,0 0-31,0 0-1,0 0-15,21 21 0,0 0 16,0 0-1,0 21-15,-21 0 0,0 0 16,22-21-16,-22 21 0,0 1 16,0-1-16,0 0 0,0 0 0,0 0 15,-22 0-15,1 1 0,0-1 0,0 0 16,0 0-16,0-21 0,-1 21 0,22 0 16,-21-21-16</inkml:trace>
  <inkml:trace contextRef="#ctx0" brushRef="#br0" timeOffset="56895.12">24723 4022 0,'0'21'15,"21"-21"1,-21 21 0,21-21-16,0 0 15,0 0 1,0 0-1,-21-21-15,0 0 0,22 21 16,-22-21-16,0-1 0,0 1 31,-22 21-15,22 21-16,-21-21 16,21 22-16,0-1 0,0 0 0,0 0 15,0 0-15,0 0 16,0 1-16,21-1 15,1-21-15,-1 0 16,0 0-16,0 0 16,0 0-16,-21-21 0,21-1 15,-21 1-15,0 0 16,0 0-16,0 0 16,0 0-16,-21 21 15,0-22-15,0 22 0,0 0 16,21 22-1,0-1 1,0 0-16,0 0 16,0 0-16,0 0 15,0 1-15</inkml:trace>
  <inkml:trace contextRef="#ctx0" brushRef="#br0" timeOffset="71556.74">1037 7832 0,'0'0'0,"-21"0"16,0 0-1,21 21-15,-21-21 0,-1 0 16,1 0-16,0 0 0,0 0 16,0 0-16,0 0 0,-1 0 15,1 0-15,0 0 0,0 0 16,0 0-16,0 0 0,-1 0 31,44 0-15,-1 0-1,0 0-15,21 0 0,-21 0 16,22 0-16,-1 0 0,0 0 16,1 0-16,20 0 0,1 21 0,-1-21 15,1 0-15,-1 0 0,1 0 16,20 0-16,-20 0 0,-1 0 0,1 0 16,-22 0-16,22 0 0,-22 0 0,22 0 15,-22 0-15,0 0 0,-21 0 16,22 0-16,-22 0 0,0 0 0,0 0 15,-42 0 32,0 0-47,0 0 16,0 0-16,-1 0 0,1 0 16,21-21-16,-21 21 15,0 0-15,21-21 0,-21 0 16,0 21-16,21-22 0,-22 22 0,1-21 15,0 21-15,21-21 0,-21 21 0,0-21 16,0 21-16,21-21 16,-22 21-16,1 0 0,42 21 62,1-21-62,-1 0 16,0 21-16,21-21 0,-21 0 0,1 21 15,20-21-15,0 21 0,-21-21 0,1 0 16,20 0-16,-21 0 0,0 0 16,22 0-16,-22 0 0,0 0 15,-21 22-15,0-1 16,0 0-16,-21-21 16,0 21-16,-22 0 0,22 22 0,-21-22 15,-1 21-15,1 0 0,0 1 16,-1-1-16,1 0 0,-21 1 0,20-22 15,1 21-15,0 1 0,20-22 16,1 0-16,-21 0 0,21 0 16,21 0-16,0 1 0,-21-22 0,21 21 15,21-21 17,0 0-32,0-21 0,0-1 15,-21 1-15</inkml:trace>
  <inkml:trace contextRef="#ctx0" brushRef="#br0" timeOffset="72559.57">2646 8192 0,'21'-22'31,"0"1"-31,0 0 0,0 0 16,1-21-16,20 20 0,-21-20 0,21 0 15,1-1-15,-22 1 0,21 0 16,-21-22-16,22 22 0,-22 0 0,0-22 15,21 22-15,-42-1 0,22 1 16,-22 0-16,0 21 0,0-1 16,0 1-16,0 0 0,-22 21 15,1 0-15,0 0 0,0 21 0,0 0 16,0 22-16,-22-22 0,22 0 16,0 21-16,0-20 0,21 20 0,0-21 15,0 21-15,0 1 0,0-22 0,0 21 16,0-21-16,21 22 0,0-22 15,0 0-15,0 21 0,22-20 0,-22-1 16,0 21-16,0-21 0,0 0 0,1 1 16,-1-1-16,0 0 0,0 0 15,-21 0-15,0 0 16,0 1-16,-21-22 16,0 0-16,-22 0 0,22 0 0,0 0 15,0 0-15,-21 0 0,20 0 16,1 0-16,-21-22 0,21 1 0,0 21 15,-1-21-15,1 0 0,0 21 0,0 0 16,0 0 0,21 21-16,0 0 15,21 0-15,0-21 0,0 22 16,0-1-16,1 0 0,-1-21 16,0 21-16,0 0 0,0-21 0,0 0 15,1 0-15,-1 0 0,21 0 16,-21 0-16,0 0 0,22 0 15,-22-21-15,21 0 0,-21 0 0,22 0 16,-22-1-16,21 1 0,-21-21 0,22 21 16,-22-22-16,0 1 0,0 21 0,0-21 15,-21 20-15,0-20 0,22 21 16,-22-21-16,0 20 0,0 1 0,0 0 16,0 0-16,-22 21 31,22 21-31,0 0 0,-21 0 0,0 1 15,21-1-15,-21 0 0,21 0 0,0 0 16,-21 22-16,21-22 0,0 0 16,-21 0-16,21 0 0,0 0 15,0 1-15,0-1 0,21-21 16,0 0 0,-21-21-1,21-1-15,0 1 0</inkml:trace>
  <inkml:trace contextRef="#ctx0" brushRef="#br0" timeOffset="72727.46">3535 7557 0,'0'0'0,"-43"-22"16,22 22 0,0 0-1,21 22 1,21-22-1,-21 21-15,21-21 0,1 21 16,-1-21-16</inkml:trace>
  <inkml:trace contextRef="#ctx0" brushRef="#br0" timeOffset="73235.22">3831 7684 0,'0'21'15,"-21"0"-15,0 0 16,21 0-16,0 0 16,-21 1-16,21-1 0,0 0 15,0 0-15,0 0 0,0 0 16,0 1-16,0-1 0,0 0 0,0 0 16,0 0-16,0 0 0,-22 1 0,22-1 15,0 0-15,-21-21 16,21-21 15,0 0-31,0-1 16,0-20-16,0 21 0,0 0 15,0-22-15,21 22 0,-21-21 0,22 21 16,-1-22-16,0 22 0,0 0 0,21-21 16,-20 21-16,20 21 0,-21-22 15,21 22-15,-20 0 0,-1 0 0,21 0 16,-21 0-16,0 0 0,1 22 0,-1-1 15,-21 0-15,0 0 0,21 0 0,-21 0 16,0 1-16,0 20 0,0-21 16,0 0-16,-21 22 0,21-22 0,-43 42 15,43-42 1,-21 1-16,0-22 0,21 21 0,-21 0 16,21-42 15,21 0-16,0-1-15,0 1 0,1 0 16,-22 0-16,21 0 0</inkml:trace>
  <inkml:trace contextRef="#ctx0" brushRef="#br0" timeOffset="73511.07">4572 7662 0,'0'0'0,"0"-21"0,0-21 16,-21 42-1,0 0 1,-1 0-16,1 21 0,0 0 16,0-21-16,0 21 0,0 22 0,-1-22 15,1 0-15,0 0 0,21 22 0,-21-22 16,21 21-16,-21-21 0,21 22 0,0-22 16,0 0-16,0 21 0,0-21 15,0 1-15,0-1 0,0 0 0,21 0 16,0-21-16,0 0 15,0 0-15,1 0 0,-1 0 16,0 0-16,0 0 0,0 0 0,0-21 16,1 0-16,-1 0 0,0-1 15,0 1-15,0 0 0</inkml:trace>
  <inkml:trace contextRef="#ctx0" brushRef="#br0" timeOffset="73867.2">4762 7811 0,'0'21'16,"22"-21"15,-1 0-31,0 0 0,0 0 0,0-21 16,0 21-16,22-22 0,-22 22 16,0-21-16,0 21 0,0 0 0,-21-21 15,0 0-15,0 0 16,0 0-16,-21 21 15,0 0-15,0 0 0,0 0 16,0 0-16,-22 21 0,22 0 0,-21-21 16,21 21-16,-22 0 0,22 0 0,0 1 15,0-1-15,0 21 0,-1-21 0,22 0 16,0 22-16,0-22 0,0 0 16,0 0-16,0 0 0,0 1 0,22-1 15,-1 0-15,0-21 0,0 0 0,0 21 16,0-21-16,1 0 0,-1 0 15,21 0-15,-21 0 0,0-21 0,1 0 16,-1 21-16,0-21 0,0-1 16,0-20-16</inkml:trace>
  <inkml:trace contextRef="#ctx0" brushRef="#br0" timeOffset="74334.95">6244 7472 0,'21'-21'0,"-42"42"0,42-63 15,0 20-15,-21-20 0,0 21 16,22 0-16,-22-22 0,0 22 0,0 0 16,0 0-16,0 0 0,0 0 0,0 42 31,0 0-31,0 0 0,0 21 15,0-20-15,0 41 0,0-21 0,0 1 16,0-1-16,0 0 0,0 22 0,-22-22 16,1 1-16,21-1 0,-21 0 0,21 1 15,0-1-15,0 0 0,0-21 16,0 1-16,0-1 0,0 0 0,0 0 16,0 0-16,0-42 31,0 0-31,0 0 15,-21 0-15</inkml:trace>
  <inkml:trace contextRef="#ctx0" brushRef="#br0" timeOffset="74959.92">5948 7705 0,'0'0'0,"-21"0"0,-1 0 0,1 0 16,42 0-1,1 0-15,-1 0 16,0 0-16,21-21 0,22 21 0,-22-22 15,0 22-15,22-21 0,-1 0 16,1 0-16,-1 0 0,22 0 0,-21-1 16,-1-20-16,1 21 0,-22-21 15,0-1-15,1 1 0,-1 21 0,-21-22 16,0 1-16,-21 0 0,0 21 0,0-22 16,0 22-16,0 0 0,-21 0 0,0 21 15,0-21-15,0 21 0,-1 0 16,1 0-16,0 0 0,0 21 0,0 0 15,0 0-15,21 0 0,-22 22 0,22-1 16,-21 21-16,21-20 0,-21-1 0,21 0 16,0 22-16,0-22 0,0 1 15,0-1-15,0 0 0,0 1 16,0-1-16,0-21 0,0 21 0,0-20 16,0-1-16,-21 0 0,21 0 0,0 0 15,0 0-15,-21-21 31,21-21-15,0 0-16,0 0 0,0 0 0,0 0 16,21-1-16,0-20 0,0 21 0,0 0 15,1-22-15,-1 22 0,0 0 0,0 0 16,21 0-16,-20 0 0,-1-1 16,21 22-16,-21 0 0,0 0 15,1 0-15,-1 0 0,0 0 0,0 0 16,0 22-16,-21-1 0,0 0 0,0 0 15,0 0-15,0 0 0,0 22 0,0-22 16,0 0-16,0 0 0,0 0 16,-21 1-16,21-1 0,0 0 0,-21 0 15,0 0-15,21 0 0,0-42 32,21 21-17,0-21-15,0 0 0,0 0 16,1 0-16,-1-1 0,0 1 0,0 0 15</inkml:trace>
  <inkml:trace contextRef="#ctx0" brushRef="#br0" timeOffset="75291.74">7218 7641 0,'0'21'16,"21"-21"-1,0 0-15,0 0 0,0 0 16,1 0-16,-1 0 0,0 0 0,0-21 15,21 0-15,-20 21 0,-1-21 0,21 0 16,-21 21-16,0-21 0,-21-1 16,0 1-16,0 0 0,0 0 15,0 0-15,-21 21 16,0 0-16,0 0 0,0 0 0,0 0 16,-22 21-16,1 0 0,21 0 15,-22 0-15,1 1 0,21 20 0,-21-21 16,20 0-16,1 22 0,0-22 0,21 21 15,0-21-15,0 0 0,0 1 0,0-1 16,0 0-16,21 0 0,0 0 0,22-21 16,-22 0-16,0 0 0,21 0 15,-20 0-15,20 0 0,-21 0 0,21 0 16,-20 0-16,20-21 0,-21 0 0,21 0 16,1 0-16</inkml:trace>
  <inkml:trace contextRef="#ctx0" brushRef="#br0" timeOffset="76059.58">8699 7218 0,'0'0'0,"22"-42"0,-22-1 0,0 22 16,0 0-16,0-21 0,0 20 15,0 1-15,0 0 0,0 42 32,0 0-32,0 22 15,0-1-15,0 0 0,0 1 16,0 20-16,0-20 0,-22 20 0,22 1 15,-21-22-15,0 0 0,21 22 0,-21-22 16,0 0-16,0-20 0,21 20 0,0-21 16,-22 0-16,1 0 0,21 1 15,0-1-15,0-42 32,0-1-32,0 1 15,0 0-15,0 0 0,21-21 16,1 20-16,-1 1 0,0-21 15,0 21-15,21-22 0,-20 22 0,20 0 16,-21 0-16,21 0 0,1 0 0,-22 21 16,21 0-16,1 0 0,-22 0 0,21 21 15,-21 0-15,0 0 0,1 0 0,-1 0 16,-21 1-16,0-1 0,0 0 16,0 21-16,0-21 0,-21 1 0,-1 20 15,1-21-15,-21 0 0,21 0 0,-43 1 16,22-1-16,0 0 0,-1 0 0,1-21 15,0 21-15,-1-21 0,22 0 0,-21 0 16,21 0-16,-1 0 16,1 0-16,0 0 0,0 0 0,21-21 15,0 0 1,0 0-16,21 21 0,0-21 16,0 21-16,22-22 0,-1 1 0,-21 21 15,22-21-15,-1 0 0</inkml:trace>
  <inkml:trace contextRef="#ctx0" brushRef="#br0" timeOffset="76287.03">9334 7472 0,'0'0'0,"0"21"32,-21 0-32,21 0 15,0 1-15,-21-22 0,21 21 0,-21 0 16,0 0-16,21 0 0,0 0 15,0 1-15,-21-1 0,-1-21 0,22 21 16,-21 0-16,21 0 0,0 0 16,0-42 15,0 0-31</inkml:trace>
  <inkml:trace contextRef="#ctx0" brushRef="#br0" timeOffset="76462.96">9334 7281 0,'0'0'0,"0"-21"0,0 0 15,-21 21 1,0 0-16,21 21 16,0 0-16,0 1 15,0-1-15,0 0 0,21 0 16,0-21-16,-21 21 0,22-21 15,-1 21-15</inkml:trace>
  <inkml:trace contextRef="#ctx0" brushRef="#br0" timeOffset="76918.7">9588 7430 0,'-21'0'15,"21"21"-15,-21 0 16,21 0-16,-21 0 15,21 0-15,0 1 16,0-1-16,0 0 0,0 0 0,0 0 16,0 0-16,0 1 0,0-1 15,0 0-15,0 0 16,0 0-16,0 0 16,-21-21-1,0-21 1,21 0-16,0 0 15,0 0-15,0 0 0,0-1 0,0-20 16,21 21-16,0-21 0,-21 20 0,21-20 16,21 21-16,-20-21 0,-1 20 15,21 1-15,-21 0 0,22 21 0,-22 0 16,21 0-16,-21 0 0,22 0 0,-22 0 16,0 21-16,0 0 0,0 1 0,0-1 15,1 0-15,-22 21 0,0-21 16,0 22-16,0-22 0,0 0 0,0 0 15,0 22-15,-22-22 0,1 0 16,0 0-16,0 0 0,0 0 16,0 1-16,-1-22 15,22-22 17,22 1-32,-1 0 0</inkml:trace>
  <inkml:trace contextRef="#ctx0" brushRef="#br0" timeOffset="77642.97">10435 7578 0,'0'0'0,"21"-21"0,-21-1 16,21 1-16,-21 0 16,0 0-16,0 0 15,0 0-15,0-1 0,0 1 0,-21 0 16,0 0-16,0 21 0,0 0 15,0 0-15,-1 0 0,1 21 16,0 0-16,0 0 0,-21 1 0,20-1 16,1 0-16,0 21 0,-21-21 15,21 22-15,-1-22 0,1 0 16,0 21-16,21-20 0,0-1 0,0 0 16,0 0-16,0 0 0,0 0 15,21-21-15,0 0 0,1 0 0,-1 0 16,21 0-16,-21 0 0,22 0 0,-22-21 15,21 0-15,-21 21 0,22-21 0,-22 0 16,21 0-16,-21-1 0,0-20 16,1 21-16,-1-21 0,0 20 0,0-20 15,0-21-15,-21 20 0,21 1 0,1-22 16,-22 22-16,0 0 0,0-22 0,0 43 16,0-21-16,0 21 0,0-1 15,0 1-15,-22 42 16,1 1-1,21-1-15,-21 21 0,21-21 16,0 22-16,-21 20 0,21-21 0,-21 1 16,21-1-16,0 0 0,0 1 0,0-1 15,0 0-15,0 1 0,0-22 0,0 0 16,0 0-16,21 0 0,-21 1 0,21-1 16,0-21-16,0 0 0,1 0 0,-1 0 15,0 0-15,0 0 0,0 0 16,0 0-16,1-21 0,20-1 15,-21 1-15,0 0 0,0 0 0,1 0 16,-1 0-16,0-1 0,-21 1 0,0 0 16,21 0-16,-21 0 0,21 0 15,-21 42 1,-21 0-16,0-21 16,21 21-16,-21 0 0,21 0 15,0 1-15,-21-1 0,21 0 0,-22 0 16,22 0-16,0 0 0,0 1 15,0-1-15,0 0 16,22-21 15,-22-21-31,21 0 0,0-1 0</inkml:trace>
  <inkml:trace contextRef="#ctx0" brushRef="#br0" timeOffset="77827.5">11112 7218 0,'0'0'0,"0"-21"16,-21 21-16,0 0 16,0 0-16,0 0 15,21 21 1,0 0 0,0 0-16,0 0 15,21-21 1,0 0-16,0 22 0</inkml:trace>
  <inkml:trace contextRef="#ctx0" brushRef="#br0" timeOffset="78331.22">11388 7387 0,'0'0'0,"-22"0"0,1 0 16,0 0-16,0 21 0,0-21 15,21 22-15,0-1 0,-21 0 0,21 0 16,0 0-16,0 0 16,0 1-16,0-1 0,0 0 0,0 0 15,0 0-15,-22 0 0,22 1 16,-21-22-16,21 21 0,0 0 0,0 0 16,-21-21-16,0 0 15,21-21 16,0 0-31,0 0 16,0-1-16,0 1 0,21-21 0,0 21 16,0 0-16,1-22 0,-1 22 15,21-21-15,-21 21 0,22-1 0,-1 1 16,-21 0-16,21 0 0,1 0 16,-1 21-16,-21 0 0,22 0 0,-22 0 15,0 21-15,0 0 0,0 0 0,0 0 16,-21 1-16,0-1 0,0 0 0,0 0 15,0 21-15,0-20 0,0-1 0,0 0 16,0 21-16,-21-21 0,0 1 16,0-1-16,0 0 0,0 0 15,-1-21 1,22-21 15,22 0-31,-1 21 0,0-21 0,0 21 16,0-22-16,0 1 0,1 21 15</inkml:trace>
  <inkml:trace contextRef="#ctx0" brushRef="#br0" timeOffset="78939.89">12234 7430 0,'0'0'0,"21"-64"16,-21 22-1,0 21-15,-21 21 0,0 0 16,0-22-16,0 22 0,-22 0 15,22 0-15,0 22 0,0-1 0,0 0 16,-22 0-16,22 0 0,0 22 0,0-22 16,0 0-16,0 21 15,-1-21-15,22 1 0,0 20 0,0-21 16,0 0-16,0 0 0,0 1 0,0-1 16,22-21-16,-1 21 15,0-21-15,21 0 0,-21 0 0,1 0 16,-1 0-16,21-21 0,-21 21 0,0-21 15,22-1-15,-22 22 0,0-21 0,0 0 16,0 0-16,1 0 0,-1 0 16,-21-1-16,0 1 0,0 0 15,0 0-15,21 0 0,-21 0 0,-21 42 47,21 0-47,-21 0 0,21 0 0,0 0 16,0 1-16,0 20 0,-22-21 0,22 0 15,-21 22-15,21-22 0,0 0 0,0 21 16,0 1-16,0-1 0,0 0 16,0 22-16,0-22 0,0 0 0,0 22 15,21-22-15,1 22 0,-22-22 0,0 22 16,0-22-16,0 21 0,0-20 0,0-1 16,0 0-16,0 1 0,-22-1 15,1 0-15,0-20 0,0-1 0,0 0 16,-22 0-16,1 0 0,0 0 0,21-21 15,-22 0-15,1 0 0,-22 0 0,22 0 16,0 0-16,-1-21 0,1 21 0,-21-21 16,20 0-16,1 0 0,21 21 0,-22-21 15,22-1-15,-21 1 0,21 0 0,0 0 16,21 0-16,0 0 0,0-1 16,0 1-16,21 0 0,0 0 15,0 0-15,0 0 0,22-1 0</inkml:trace>
  <inkml:trace contextRef="#ctx0" brushRef="#br0" timeOffset="79387.27">13144 7345 0,'0'0'16,"0"-21"-16,0 42 31,0 0-31,-21 0 0,0 0 0,21 1 16,-21-1-16,0 0 0,21 21 0,-21-21 15,-1 1-15,1-1 0,21 21 16,0-21-16,-21 0 0,0 1 15,21-1-15,0 0 16,21-21 0,0 0-16,22 0 0,-22-21 15,0 0-15,0 21 0</inkml:trace>
  <inkml:trace contextRef="#ctx0" brushRef="#br0" timeOffset="79774.71">13652 7303 0,'0'0'0,"22"0"0,-22-22 0,0 1 16,-22 21 0,1 0-16,0 0 0,-21 0 15,21 0-15,-1 21 0,-20 1 16,21-22-16,-21 21 0,20 0 0,1 0 16,0 0-16,0-21 0,21 21 0,-21 1 15,21-1-15,0 0 16,21-21-16,0 21 0,0-21 15,0 0-15,1 0 0,20 21 0,-21 0 16,0-21-16,0 22 0,22-22 0,-22 21 16,0-21-16,-21 21 0,21-21 15,0 21-15,1 0 16,-22 0-16,-22 1 16,1-22-16,0 0 0,0 0 15,-21 21-15,20-21 0,1 0 0,-21 0 16,21 0-16,-22 0 0,22 0 0,0 0 15,0 0-15,0 0 0,21-21 16,-21 21-16,21-22 16,0 1-16,0 0 15,21 0-15,-21 0 16</inkml:trace>
  <inkml:trace contextRef="#ctx0" brushRef="#br0" timeOffset="79959.6">13208 7112 0,'0'0'0,"0"-21"0,-21 21 16,0 0-16,21-21 47,0 0-32</inkml:trace>
  <inkml:trace contextRef="#ctx0" brushRef="#br0" timeOffset="80683.19">14795 7027 0,'0'0'0,"0"-42"0,0 0 16,0-1-16,0 22 0,0 0 16,0 0-16,0 0 0,0 0 0,0-1 15,0 44 1,0-1-1,0 0-15,0 21 0,0-21 0,0 22 16,0-1-16,0 0 0,0 22 16,-21-22-16,21 22 0,-21-22 0,0 0 15,21 22-15,0-22 0,-21 1 0,0-1 16,-1-21-16,22 21 0,0-20 0,0-1 16,-21-21-16,21 21 0,0 0 15,-21-21-15,21-21 16,0 0-16,0 0 0,0-1 15,0 1-15,0 0 0,21 0 0,0-21 16,-21-1-16,22 1 0,-1 21 16,0-22-16,21 1 0,-21 0 15,1 21-15,20-1 0,0 1 0,-21 0 16,22 0-16,-1 21 0,0 0 0,1 0 16,-22 0-16,21 21 0,1 0 0,-22 0 15,0 1-15,0 20 0,-21 0 0,0-21 16,0 22-16,0-22 0,0 21 0,-21 1 15,0-22-15,0 0 0,-1 21 16,-20-21-16,21 1 0,0-1 0,0 0 16,-1-21-16,1 21 0,0-21 0,0 0 15,21 21-15,0-42 32,21 0-32,21 21 0,-20-21 15,20 0-15,0-1 0</inkml:trace>
  <inkml:trace contextRef="#ctx0" brushRef="#br0" timeOffset="81411.77">15833 7260 0,'0'0'0,"0"-42"16,0 21-16,0 0 16,-22-1-16,1 22 0,21-21 15,-21 21-15,0 0 0,0 0 0,0 0 0,-1 0 16,1 0-16,0 21 0,0 1 15,-21-1-15,20 0 0,1 0 0,0 21 16,-21-20-16,21 20 0,-1-21 0,-20 21 16,21 1-16,0-22 0,0 0 0,21 21 15,0-20-15,0-1 0,0 0 0,0 0 16,0 0-16,21-21 16,0 0-16,21 0 0,-21 0 0,1 0 15,20 0-15,-21 0 0,21-21 0,1 0 16,-22 0-16,21 0 0,-21-1 0,22 1 15,-22 0-15,0 0 0,0 0 16,0 0-16,1-22 0,-1 22 0,-21 0 16,0 0-16,0 0 0,0-1 0,0 1 15,-21 21 1,21 21 0,-22 1-16,1-1 0,21 0 0,-21 0 15,21 0-15,0 0 0,0 1 0,0-1 16,0 21-16,0-21 0,0 0 15,0 1-15,0-1 0,21-21 0,0 0 16,1 21-16,-1-21 0,0 0 0,21 0 16,-21 0-16,22 0 0,-1 0 0,-21-21 15,22 0-15,-1 21 0,0-22 16,-21 1-16,22 0 0,-22 0 0,21 0 16,-21 0-16,1-1 0,-1-20 15,0 0-15,-21 21 0,0-1 16,0 1-16,0 0 0,0 0 0,0 42 31,-21 0-15,0 22-16,-1-22 0,22 21 0,-21-21 15,0 22-15,0-1 0,21 0 0,-21 1 16,0-1-16,-1 0 0,1 1 0,21 20 16,-21-21-16,0 22 0,0-1 15,0 1-15,21-1 0,-22 1 16,1-1-16,0 1 0,21-1 0,-21 1 15,21-22-15,-21 1 0,21-1 0,0-21 16,0 0-16,0 0 0,0 1 0,0-1 16,0-42-1,0-1-15,0 1 0,21 0 16,0 0-16,-21-21 0,21 20 0,0-20 16</inkml:trace>
  <inkml:trace contextRef="#ctx0" brushRef="#br0" timeOffset="81703.66">16341 7408 0,'0'0'0,"0"-21"0,0 0 0,0 0 15,0 0-15,21 0 0,0-1 16,0 22-16,-21-21 0,21 21 0,22 0 16,-22 0-16,0 0 0,0 0 0,21 0 15,-20 0-15,-1 21 0,21 1 0,-42-1 16,21 0-16,-21 0 0,0 0 0,0 0 15,0 1-15,0 20 0,-21-21 0,0 0 16,0 0-16,-22 1 0,22-1 16,-21 0-16,0 0 0,-1-21 0,22 21 15,-21 0-15,21-21 0,-1 0 16,1 22-16,64-22 31,-22 0-31,0-22 0,21 1 16,-21 21-16,22-21 0,-22 0 0</inkml:trace>
  <inkml:trace contextRef="#ctx0" brushRef="#br0" timeOffset="81999.49">16997 7260 0,'0'0'0,"0"-21"16,-21 42-1,-1-21-15,1 21 16,21 1-16,0 20 0,-21-21 0,21 21 15,-21-20-15,0 20 0,21 0 0,0 1 16,-21 20-16,-1-21 0,1 22 0,21-22 16,-21 22-16,0-1 0,0 1 0,21-1 15,-21 1-15,-1-1 0,1 1 0,21-22 16,-21 22-16,21-22 0,-21 0 0,0-21 16,21 22-16,0-22 0,0 0 0,0 0 15,-21 0-15,21 1 0,0-44 31,0 1-15,21 0-16,-21 0 0,21 0 16,-21 0-16,21-22 0,0 1 0</inkml:trace>
  <inkml:trace contextRef="#ctx0" brushRef="#br0" timeOffset="82283.5">16870 7599 0,'0'0'16,"21"-85"-16,-21 64 15,0 0-15,21 0 0,-21 0 0,21-1 16,0 22-16,1-21 0,-1 21 16,0 0-16,21 0 0,-21 0 0,1 0 15,-1 0-15,0 0 0,0 0 16,0 21-16,-21 1 0,0-1 16,0 0-16,0 0 0,0 0 0,-21 0 15,0 1-15,0-22 0,0 21 0,-22 0 16,22 0-16,-21-21 0,21 21 0,-22 0 15,22-21-15,0 0 0,0 22 16,0-22-16,42 0 31,0 0-31,0 0 0,0-22 16,0 1-16,1 21 0,20-21 0</inkml:trace>
  <inkml:trace contextRef="#ctx0" brushRef="#br0" timeOffset="82608.11">17399 7514 0,'21'0'31,"-21"-21"-31,21 21 16,0-21-16,1 0 16,-1 21-16,-21-21 0,0-1 0,21 1 15,-21 0-15,21 0 0,-21 0 16,-21 21-1,0 0-15,0 0 0,-1 0 0,1 0 16,0 0-16,0 0 0,0 21 16,0 0-16,-1 0 0,1 0 0,0 1 15,21-1-15,-21 21 0,21-21 16,0 0-16,0 1 0,0-1 0,0 0 16,21 0-16,0 0 0,0-21 0,1 21 15,-1-21-15,0 0 0,0 22 0,0-22 16,22 0-16,-22 0 0,21 0 0,-21 0 15,22 0-15,-22-22 0,0 1 0,21 0 16,-21 21-16,22-21 0</inkml:trace>
  <inkml:trace contextRef="#ctx0" brushRef="#br0" timeOffset="83059.86">17949 7366 0,'0'0'0,"0"-63"16,0 41-16,-21 44 31,21-1-31,0 0 0,0 0 15,-21 0-15,21 0 0,-21 1 0,21 20 16,0-21-16,0 0 0,0 0 0,0 1 16,-21-1-16,21 0 0,0 0 0,0 0 15,-22 0-15,22 1 16,-21-22 15,21-22-31,0 1 16,0 0-16,0 0 15,0 0-15,0 0 0,21-22 0,-21 22 16,22 0-16,-1-21 0,0 20 0,0-20 16,0 21-16,22-21 0,-22 20 0,0 1 15,0 21-15,21 0 0,-20 0 0,-1 0 16,0 0-16,0 0 0,0 21 0,0 1 16,-21-1-16,0 0 0,22 0 15,-22 21-15,0-20 0,0-1 0,0 21 16,0-21-16,0 0 0,0 1 0,0 20 15,0-21-15,-22 0 16,22 0-16,0 1 16,0-44 15,0 1-31,0 0 16,0 0-16,0 0 15,0 0-15</inkml:trace>
  <inkml:trace contextRef="#ctx0" brushRef="#br0" timeOffset="83331.21">18521 7345 0,'0'0'0,"21"-42"16,-21 63 15,0 0-16,0 0-15,0 0 0,0 0 0,0 1 16,0-1-16,-21 21 0,0-21 0,-1 0 16,22 1-16,-21-1 0,21 0 0,0 0 15,-21 0-15,21 0 0,-21-21 16,42 0 15,0 0-31,0-21 0,-21 0 16,0 0-16,22 0 0,-1 21 15</inkml:trace>
  <inkml:trace contextRef="#ctx0" brushRef="#br0" timeOffset="83515.11">18584 7070 0,'-21'0'0,"42"0"0,-63 0 16,21 0-16,0 0 0,-1 0 15,44 0 48,-1 0-63,-21 21 15,21-21-15,-21 21 0</inkml:trace>
  <inkml:trace contextRef="#ctx0" brushRef="#br0" timeOffset="84047.8">18902 7366 0,'0'-21'16,"0"0"-1,-21 21 1,21 21-1,0 0-15,0 0 16,0 0-16,0 1 0,0-1 0,0 0 16,0 0-16,0 0 0,0 0 0,0 1 15,0-1-15,-22 0 0,22 0 16,-21-21 15,21-21-15,0 0-16,0 0 15,0-1-15,0 1 0,0 0 0,0 0 16,0 0-16,21-22 0,1 22 0,-1 0 16,0 0-16,0 0 0,0 0 0,0-1 15,22 1-15,-22 21 0,0 0 0,0 0 16,0 0-16,1 0 0,20 0 16,-21 0-16,0 21 0,0 1 15,-21-1-15,0 0 0,0 0 0,0 0 16,0 0-16,0 1 0,0-1 0,0 0 15,0 0-15,0 0 0,0 0 16,0 1-16,-21-1 0,0-21 16,0 21-16,0-21 15,42 0 17,0 0-32,0-21 0</inkml:trace>
  <inkml:trace contextRef="#ctx0" brushRef="#br0" timeOffset="84791.49">19748 7408 0,'0'0'15,"22"-21"-15,-1 0 0,-21 0 16,0 0-16,0 0 0,0-1 0,0 1 16,0 0-16,-21 0 0,-1 21 15,1 0-15,0 0 0,0 0 16,0 0-16,0 0 0,-1 21 0,-20 0 15,21 0-15,0 1 0,-22-1 0,22 0 16,0 0-16,21 0 0,-21 0 0,21 1 16,0 20-16,0-21 0,0 0 15,0 0-15,0 1 0,21-22 16,0 0-16,0 0 0,1 0 16,-1 0-16,0 0 0,0 0 15,0 0-15,0-22 16,1 22-16,-1-21 0,-21 0 15,21 21-15,-21-21 0,21 0 0,-21 0 16,0-1-16,0 1 0,0 0 16,0 0-16,0 42 47,0 0-47,0 0 0,-21-21 0,0 22 15,21-1-15,-21 0 0,-1 21 0,22-21 16,-21 1-16,21 20 0,-21-21 0,21 21 15,0 1-15,0-1 0,0 0 0,0 1 16,0-1-16,0 22 0,0-22 16,0 21-16,0 1 0,0-22 0,0 22 15,0-1-15,0 1 0,21-22 0,-21 22 16,21-1-16,-21 1 0,0-22 0,0 21 16,0-20-16,0-1 0,0 22 0,0-43 15,0 21-15,0 0 0,-21-20 0,0-1 16,-21 0-16,21 0 0,-1-21 0,-20 0 15,0 0-15,21 0 0,-22 0 0,1 0 16,21 0-16,-22-21 0,1 0 16,0 0-16,21-22 0,-22 22 0,1-21 15,21-1-15,0-20 0,-1 21 0,22-22 0,0 1 16,0-1-16,0 1 16,22-1-16,-1 1 0,0-1 0,21-21 15,-21 22-15,22-1 0,-1 1 0,0 21 16,-20-1-16,20 1 0,0 21 0,-21-22 15,22 22-15,-22 0 0,0 0 0,0 21 16,0-21-16,1 21 0,-1-21 16,-21-1 15,0 1-31,0 0 16</inkml:trace>
  <inkml:trace contextRef="#ctx0" brushRef="#br0" timeOffset="86098.92">20807 7578 0,'0'-21'15,"0"-1"-15,21 1 16,-21 0 0,21 0-16,-21 0 0,21 0 15,-21-1-15,0 1 0,0 0 0,0 0 16,0 0-16,0 0 0,-21-1 15,0 1-15,0 21 0,0 0 0,-1 0 16,1 0-16,-21 0 0,21 0 0,0 0 16,-22 21-16,22 1 0,-21-1 15,21 21-15,-1-21 0,1 0 0,0 22 16,0-22-16,0 21 0,0-21 0,-1 22 16,22-22-16,0 0 0,0 0 0,0 0 15,0 1-15,0-1 16,0 0-16,22-21 0,-1 0 0,0 0 15,0 0-15,0 0 0,0 0 0,22 0 16,-22 0-16,0-21 0,0 21 0,0-21 16,1 21-16,-1-22 0,21 1 0,-42 0 15,21 21-15,0-21 0,1 0 16,-1 0-16,0-22 0,-21 22 0,21 0 16,-21-21-16,21 20 0,-21 1 0,0-21 15,0 21-15,21 0 0,-21-1 0,22 1 16,-22 42 46,0 1-46,0-1 156,0 0-172,0 0 15,0 0 1,0 0-16,0 1 0,0-1 0,0 0 16,0 0-16,0 0 0,0 0 15,0 1-15,0-1 0,21 0 0,-21 0 16,21-21-16,-21 21 0,21-21 0,0 0 16,-21 21-16,21-21 0,1 0 15,-1 0-15,0 0 0,0 0 0,0-21 16,22 21-16,-22-21 0,0 0 15,0 21-15,0-21 0,0-22 0,1 22 16,20 0-16,-21-21 0,0 21 16,0-22-16,1 1 0,-1 0 0,0-22 15,0 22-15,-21-1 0,21-20 0,0 21 16,-21-1-16,22 1 0,-22 0 0,0 20 16,0 1-16,0 0 0,0 0 0,-22 42 31,1 0-31,21 0 0,-21 22 15,0-22-15,0 21 0,0 1 16,-1 20-16,1-21 0,0 1 0,21 20 16,-21-20-16,21-1 0,0 0 0,0 1 15,0-1-15,0-21 0,0 21 0,0-20 16,21-1-16,0 0 0,-21 0 0,21-21 16,1 0-16,-1 21 0,0-21 0,0 0 15,0 0-15,0 0 0,1-21 16,-1 0-16,0 21 0,-21-21 0,0 0 15,21-1-15,-21 1 0,0 0 16</inkml:trace>
  <inkml:trace contextRef="#ctx0" brushRef="#br0" timeOffset="86267.18">21336 7239 0,'0'0'0,"-21"0"15,0 0-15,21-21 16,21 21-1,0 0-15,0 0 0,21-21 16,-20 21-16,20 0 0,0 0 0,22-21 16,-1 21-16,-20 0 0,20-22 0,1 1 15,-1 21-15,1-21 0,-22 21 0</inkml:trace>
  <inkml:trace contextRef="#ctx0" brushRef="#br0" timeOffset="86551.02">22860 6837 0,'0'0'0,"0"-21"15,-21 42 17,21 0-32,0 0 0,-21 0 0,21 22 15,-22-22-15,22 21 0,0 1 0,-21-1 16,0 0-16,0 1 0,0-1 0,21 0 15,-21 1-15,-1-1 0,22 0 16,-21-21-16,21 22 0,-21-22 0,21 21 16,0-21-16,-21 1 0,21-1 0,0 0 15,0 0-15,-21-21 0,21 21 0</inkml:trace>
  <inkml:trace contextRef="#ctx0" brushRef="#br0" timeOffset="87351.56">22415 7345 0,'0'0'16,"0"-21"-16,-21 0 0,21-1 15,21 22 1,1-21-16,-1 21 0,21 0 16,0 0-16,1 0 0,-1 0 0,22 0 15,-22-21-15,21 21 0,1-21 0,-1 21 16,-20-21-16,-1 0 0,22 21 15,-22-22-15,-21 1 0,21 0 0,-20 0 16,-1 0-16,0-22 0,0 22 0,-21 0 16,0 0-16,0-21 0,0 20 15,0 1-15,0 0 0,-21 21 16,0 21-16,0 0 16,21 1-16,-22-1 0,1 0 15,21 21-15,-21 1 0,21-22 16,0 21-16,-21 0 0,0 1 0,21-1 15,-21-21-15,21 22 0,0-1 0,0-21 16,-22 21-16,22-20 0,-21-1 0,21 0 16,-21 0-16,21 0 0,0 0 0,0 1 15,0-44 17,0 1-32,0 0 15,0 0-15,21 0 0,0 0 0,1-1 16,-1 1-16,0-21 0,0 21 0,0-22 15,0 22-15,1 0 0,20 0 16,-21 0-16,0 0 0,0 21 16,1 0-16,-22 21 15,0 0-15,0 0 0,0 0 0,0 0 16,0 1-16,0-1 0,0 21 0,0-21 16,0 0-16,0 1 0,0 20 15,0-21-15,0 0 0,21 0 0,0-21 16,0 22-16,0-1 0,0-21 0,1 0 15,-1 0-15,0 21 0,21-21 0,1 0 16,-22 0-16,0 0 0,21-21 0,-21 21 16,1-21-16,20-1 0,-21 1 0,0 0 15,0 0-15,1 0 0,-1 0 16,-21-22-16,21 22 0,0-21 0,-21-1 16,0 22-16,0-21 0,0 21 15,0 0-15,0-1 0,-21 22 16,0 0-16,0 22 15,-1-1-15,1 0 0,21 21 0,0-21 16,0 1-16,0 20 0,0-21 0,0 0 16,0 22-16,0-22 0,0 0 0,21 0 15,1 0-15,-1 0 0,0 1 0,21-22 16,1 21-16,-22-21 0,21 0 16,0 0-16,1 0 0,-22 0 0,21 0 15,-21 0-15,22 0 0,-22 0 16,0 0-16,0 0 0,-21-21 15,21 21-15,-21-22 0,0 1 0,0 0 16</inkml:trace>
  <inkml:trace contextRef="#ctx0" brushRef="#br0" timeOffset="89563.57">2222 9885 0,'0'21'0,"0"-42"94,0 0-79,22 21-15,-1-21 0,0-1 0,-21 1 16,21 0-16,0 0 0,-21-21 16,21 20-16,1 1 0,-22-21 15,0 0-15,21 20 0,-21-20 0,0 21 16,0 0-16,0-22 0,0 22 15,0 0-15,0 0 0,-21 21 16,-1 0-16,1 0 16,0 0-16,0 21 0,21 0 15,-21 0-15,21 1 0,-21-1 0,21 0 16,0 0-16,0 0 0,0 0 0,0 1 16,0-1-16,0 0 15,0 0-15,21-21 0,0 0 16,0 0-16,0 0 15,0 0-15,1 0 0,20-21 16,-21 0-16,21 0 0,-20 21 0,20-22 16,-21 1-16,21 0 0,-20 0 0,-1 0 15,0 0-15,0-1 0,0 1 16,0 21-16,-21-21 0,0 0 0,0 42 47,0 0-47,0 0 0,0 1 15,0-1-15,-21 21 0,21-21 0,-21 22 16,21-1-16,0-21 0,0 21 16,0 1-16,0-22 0,0 0 15,0 21-15,0-20 0,0-1 0,21-21 16,-21 21-16,21-21 0,1 0 0,20 0 16,-21 0-16,0 0 0,0 0 15,22 0-15,-22-21 0,21 0 0,-21 21 16,1-22-16,20 1 0,-21 0 0,0-21 15,0 21-15,1-1 0,-1 1 16,-21-21-16,21 21 0,-21 0 0,0-1 16,21-20-16,-21 21 0,0 0 15,0 0 1,-21 42 0,21 0-1,-21 0-15,21 0 0,0 0 0,0 1 16,0-1-16,0 21 0,0-21 15,0 22-15,0-22 0,0 0 0,0 0 16,0 0-16,0 0 0,21 1 0,0-1 16,0-21-16,0 21 0,1-21 15,-1 0-15,21 0 0,-21 0 16,0 0-16,1-21 0,-1 21 0,21-21 16,-21-1-16,0 1 0,1 21 0,-1-21 15,0-21-15,0 21 0,0-1 0,0 1 16,-21 0-16,0-21 0,22 21 15,-22-1-15,21 1 0,-21 0 16,0 0-16,0 0 0,0 42 31,0 0-15,0 21-16,-21-20 0,21-1 16,0 0-16,0 21 0,0-21 0,0 1 15,0-1-15,0 0 0,0 0 16,21 0-16,-21 0 0,21-21 0,0 22 15,0-22-15,0 0 0,22 0 0,-22 0 16,0 0-16,0 0 0,22 0 0,-22 0 16,0-22-16,0 22 0,0-21 15,0 0-15,1 0 0,-22 0 16,0 0-16,21-1 0,-21 1 0,0 0 16,0 0-16,0 0 0,0 0 0,0-1 15,0 1-15,-21 21 16,-1 0-1,22 21-15,0 1 0,0-1 16,0 0-16,-21 0 0,21 0 0,0 0 16,-21 22-16,21-22 0,0 0 0,0 0 15,-21 22-15,21-22 0,-21 0 16,21 0-16,0 0 16,0-42 15,0 0-16,0 0-15,0 0 0,0-1 0,21 1 16,0 0-16,-21-21 0,21 21 0,0-22 16,1 22-16,-1-21 0,0 21 0,0-22 15,0 22-15,22 0 0,-22 0 16,21 0-16,0 21 0,-20 0 0,20 0 16,0 0-16,-21 21 0,1 0 0,-1 0 15,0 0-15,0 0 0,0 22 0,-21-22 16,0 0-16,0 21 0,0-20 0,0 20 15,0-21-15,0 0 0,-21 0 16,0 1-16,21-1 0,-21 0 16,0-21-16,21 21 15,0-42 17,0 0-17,21 0-15,0-1 0,0 22 0</inkml:trace>
  <inkml:trace contextRef="#ctx0" brushRef="#br0" timeOffset="91063.79">5270 9885 0,'0'0'0,"0"21"15,0-42 1,0 0-1,0 0-15,0-1 16,22 1-16,-1-21 0,0 21 0,-21-22 16,21 22-16,0-21 0,-21 0 0,21-1 15,-21 1-15,22 0 0,-22 20 0,21-20 16,-21-21-16,0 20 0,0 1 0,0 21 16,0-22-16,0 1 0,0 21 15,0 0-15,0 0 0,0 42 31,-21 0-31,21 0 0,0 21 0,-22-20 16,22 20-16,-21 0 0,21 1 16,0-22-16,0 42 0,-21-20 0,21-1 15,-21 0-15,21 22 0,0-22 0,0 0 16,0 1-16,0-22 0,0 21 0,0-21 16,21 1-16,0-1 0,0 0 0,1 0 15,-1-21-15,0 0 0,0 0 16,0 0-16,0 0 0,1 0 15,20 0-15,-21 0 0,0-21 0,22 0 0,-22 0 16,0-1-16,0 1 0,0 0 0,0 0 16,1-21-16,-1 20 0,0 1 15,-21-21-15,0 21 0,0 0 16,0-1-16,0 1 0,0 0 0,0 0 16,0 42-1,0 0-15,0 0 16,0 22-16,-21-22 0,21 0 0,-21 21 15,21-20-15,0-1 0,0 0 16,0 21-16,0-21 0,21-21 0,0 22 16,-21-1-16,21 0 0,21-21 15,-20 0-15,-1 0 0,0 0 0,21 0 16,-21 0-16,1 0 0,20-21 0,-21 0 16,0 21-16,0-22 0,1 1 15,-1 0-15,0 0 0,0 0 0,0-22 16,-21 22-16,0 0 0,0-21 0,0 21 15,21-22-15,-21 22 0,0 0 0,22 0 16,-22 42 15,0 0-31,0 0 0,0 0 16,-22 22-16,22-22 0,-21 0 0,21 0 16,-21 22-16,21-22 0,0 0 15,0 0-15,0 21 0,-21-20 0,21-1 16,0 0-16,0 0 15,0-42 17,0 0-32,0 0 15,0-1-15,0 1 0,21 0 16,0-21-16,-21 21 0,0-22 0,21 22 16,1-21-16,-1 21 0,-21-22 15,21 22-15,0 0 0,-21 0 0,21 21 16,0 0-16,1 0 15,-1 0-15,-21 21 16,0 0-16,0 0 0,21 0 0,-21 1 16,21 20-16,-21-21 0,0 0 0,0 0 15,21 1-15,-21-1 0,21 0 16,-21 0-16,22 0 0,-22 0 16,21-21-1,-21-21 1,21 21-16,-21-21 0,21 0 15,0 0-15,0 0 0,-21-1 16,22 1-16,-1 0 0,0 0 0,0-21 16,0 20-16,0 1 0,1 0 15,20-21-15,-21 21 0,0 21 0,0-22 16,1 1-16,-1 21 0,0 0 16,-21 21-1,0 1-15,0-1 16,0 0-16,0 0 0,0 0 0,0 22 15,0-22-15,0 0 0,0 21 0,0-21 16,0 1-16,0-1 0,0 0 0,0 0 16,21 0-16,0 0 0,0-21 15,22 0-15,-22 0 0,0 0 16,0 0-16,22 0 0,-22 0 0,0 0 16,21 0-16,-21-21 0,1 21 15,-1-21-15,0 0 0,21 0 0,-21 0 16,1-1-16,-1 1 0,0 0 0,0-21 15,-21 21-15,21-22 0,0 22 0,-21 0 16,22-21-16,-22 20 0,0-20 16,0 21-16,0 0 0,0 0 15,-22 21 1,1 21-16,0 0 0,0 0 16,21 21-16,-21-20 0,21-1 15,-21 21-15,21-21 0,0 22 0,0-22 0,0 0 16,0 0-16,0 0 0,0 0 15,21 1-15,0-1 0,0-21 16,0 0-16,0 21 0,1-21 0,-1 0 16,0 0-16,21 0 0,-21 0 0,1-21 15,-1 21-15,0-21 0,21-1 0,-21 22 16,1-21-16,-22 0 0,21 0 0,0 0 16,-21 0-16,0-1 0,0 1 0,0-21 15,0 21-15,0 0 0</inkml:trace>
  <inkml:trace contextRef="#ctx0" brushRef="#br0" timeOffset="91275.52">6773 8848 0,'0'0'15,"-21"0"-15,0 0 0,0 0 0,0 0 16,21 21 15,0 0-15,-22-21-1,1 0-15,0 0 16,0 21-16</inkml:trace>
  <inkml:trace contextRef="#ctx0" brushRef="#br0" timeOffset="91495.34">5292 9398 0,'0'0'0,"-43"21"15,43 0-15,21-21 32,1 0-32,-1 0 0,0 0 0,21-21 15,-21 21-15,22 0 0,-1-21 0,-21 21 16,22 0-16,-1-21 0,0 21 15,-21-21-15,22 21 0,-22 0 0,21 0 16,-21-21-16,1 21 0,-1 0 16,0-22-16,0 22 0</inkml:trace>
  <inkml:trace contextRef="#ctx0" brushRef="#br0" timeOffset="92775.61">8805 9758 0,'0'0'16,"0"21"-1,21-21 1,1-21 0,-1 0-16,0 0 15,0-1-15,0 1 0,0 0 16,1 0-16,20 0 0,-21-22 0,0 22 16,0-21-16,22 21 0,-22-22 0,0 22 15,0-21-15,0 0 0,1 20 0,-1-20 16,-21 21-16,0 0 0,0 0 15,0-1-15,0 1 0,-21 21 16,-1 21-16,1 1 16,0-1-16,0 0 0,21 0 15,0 0-15,-21 0 0,21 22 0,0-22 16,0 0-16,0 21 0,0-20 16,21 20-16,-21-21 0,21 0 0,0 22 15,0-22-15,1 0 0,-1 0 0,0 0 16,0 0-16,0 1 0,0-22 0,-21 21 15,0 0-15,-21-21 32,0 0-32,0 0 0,0 0 0,0 0 15,-22 0-15,22 0 0,0 0 16,-21-21-16,20 21 0,1 0 0,0-21 16,0 21-16,0 0 0,21 21 31,0 0-16,0 0-15,21-21 0,0 21 0,0-21 16,0 21-16,1-21 0,-1 0 16,21 0-16,-21 0 0,22 0 0,-22 0 15,21 0-15,0 0 0,-20 0 0,20 0 16,0-21-16,1 21 0,-1-21 0,-21 0 16,21 0-16,1 0 0,-22-1 0,21 1 15,-21 0-15,1-21 0,-1 21 0,0-1 16,0 1-16,-21-21 0,21 21 0,-21 0 15,0-1-15,0 1 16,0 0-16,-21 21 16,0 0-16,0 21 15,0 0-15,-1 1 0,22-1 0,-21 0 16,0 0-16,21 0 0,0 22 0,0-22 16,0 21-16,0-21 0,0 0 0,0 1 15,0-1-15,0 0 0,21 0 0,0 0 16,1 0-16,-1-21 0,0 0 0,21 0 15,-21 0-15,22 0 0,-22 0 16,21 0-16,-21-21 0,1 21 0,20-21 16,-21 0-16,0 21 0,0-21 0,22-22 15,-22 22-15,0 0 0,-21 0 16,0-21-16,0 20 0,0-20 0,0 21 16,0-21-16,0 20 0,0 1 0,-21 0 15,0 0-15,0 21 0,-1 0 0,-20 0 16,21 0-16,0 0 0,0 0 0,-22 21 15,22-21-15,0 21 0,-21 0 16,20 1-16,1-1 0,0 0 0,21 0 16,0 0-16,0 22 0,0-22 0,0 0 15,21 0-15,0-21 0,1 0 16,20 21-16</inkml:trace>
  <inkml:trace contextRef="#ctx0" brushRef="#br0" timeOffset="93026.47">10880 9483 0,'0'0'0,"0"-21"0,0-1 15,0 44 1,0-1 0,0 0-16,0 0 0,-22 0 15,22 0-15,-21 1 0,0-1 0,21 21 16,0-21-16,-21 0 0,21 1 15,-21-22-15,21 21 0,-21 0 0,21 0 16,0-42 31,0 0-47</inkml:trace>
  <inkml:trace contextRef="#ctx0" brushRef="#br0" timeOffset="93199.37">10922 9313 0,'0'0'16,"0"-21"-16,-21 21 0,0-21 0,-1 21 16,1 0-16,0 0 15,21 21 17,21-21-17,22 0-15,-22 0 16,0 0-16,0 0 0</inkml:trace>
  <inkml:trace contextRef="#ctx0" brushRef="#br0" timeOffset="93483.21">11493 9144 0,'0'0'0,"0"-21"0,0 0 16,-21 21 15,21 21-31,-21-21 0,21 21 15,-21 0-15,21 0 0,-21 22 16,21-22-16,-21 0 0,21 21 0,-22 1 16,1-22-16,0 21 0,21 1 0,-21-22 15,0 21-15,21 0 0,0-20 0,0 20 16,0-21-16,0 21 0,0-20 0,0-1 16,0 0-16,0 0 0,21-21 15,0 0-15,0 0 0,0 0 16,1 0-16,-1-21 15,0 0-15,-21 0 0,21-1 16,-21 1-16,21 21 0,-21-21 0</inkml:trace>
  <inkml:trace contextRef="#ctx0" brushRef="#br0" timeOffset="93667.1">11303 9419 0,'0'0'15,"-21"0"-15,0 0 0,42 0 31,0 0-31,0 0 0,0 0 16,22-21-16,-22 21 0,21 0 16,-21 0-16,22 0 0,-22 0 15,21-21-15,-21 21 0,0 0 0,1 0 16,-1-21-16,-21 0 16</inkml:trace>
  <inkml:trace contextRef="#ctx0" brushRef="#br0" timeOffset="95747.29">13420 9229 0,'0'0'16,"42"-21"-16,-21-22 0,21 22 0,-20 0 0,-1-21 15,-21 20-15,0-20 0,0 21 16,0 0-16,0 0 0,0-1 0,0 1 16,-21 0-16,-22 21 0,22 0 0,0 0 15,-21 0-15,20 0 0,-20 21 0,0 0 16,21 1-16,-22-1 0,1 21 0,0-21 16,20 22-16,1-1 0,-21 0 15,21 1-15,0-1 0,-1 0 0,1 1 16,0-1-16,21-21 0,0 21 0,0 1 15,0-22-15,0 21 0,21-21 0,0 1 16,1-1-16,20 0 0,-21-21 0,21 0 16,22 21-16,-22-21 0,1 0 0,20 0 15,1 0-15,-22-21 0,21 0 16,1 0-16,-22 21 0,22-22 0,-22 1 16,0 0-16,1 0 0,-1 0 0,0 0 15,-20-1-15,20 1 0,-21 0 0,0 0 16,-21 0-16,0-22 0,0 22 0,0 0 15,0 0-15,0 0 0,-21 0 0,21-1 16,-21 1-16,0 21 0,0 0 0,-1 0 16,1 0-16,0 0 15,0 0-15,0 21 0,0 1 0,-1-22 16,1 21-16,0 0 0,0 0 0,0 21 16,0-20-16,-1-1 0,22 0 0,0 0 15,0 0-15,0 0 0,0 1 16,0-1-16,0 0 0,0 0 0,0 0 15,22-21-15,-1 0 0,0 0 16,0 0-16,0 0 0,0 0 0,1 0 16,-1-21-16,0 21 0,0-21 0,0 0 15,0 21-15,1-21 0,-1-1 0,-21 1 16,0 0-16,21 21 0,-21-21 0,0 0 16,21 0-16,-21-1 0,0 1 0,0 0 15,0 0 1,0 42-1,-21 0-15,0 0 0,21 1 16,-21-1-16,21 0 16,0 0-16,0 0 0,0 22 0,0-22 15,0 0-15,0 0 0,0 0 0,0 0 16,0 1-16,21-22 0,0 21 0,0-21 16,0 0-16,0 0 0,1 0 0,-1 0 15,21 0-15,-21 0 0,0-21 0,1 21 16,20-22-16,-21 1 0,0 0 0,22 0 15,-22 0-15,0 0 0,0-1 0,0 1 16,0-21-16,1 21 0,-1-22 0,-21 22 16,21-21-16,-21 0 0,21 20 0,-21-20 15,21 0-15,-21-1 0,0 1 16,0 21-16,0-21 0,0 20 0,0 1 16,-21 42-1,21 1-15,-21 20 16,0-21-16,21 21 0,0 1 0,-21-1 15,21-21-15,-22 22 0,22-1 0,0 0 16,-21 1-16,21-22 0,0 21 0,0-21 16,0 22-16,0-22 0,21 0 0,1 0 15,-1 0-15,0 0 0,0 1 0,21-22 16,-20 0-16,-1 0 0,0 0 0,0 0 16,0 0-16,0 0 0,1-22 0,-1 1 15,21 0-15,-21 21 0,0-21 16,1-21-16,-1 20 0,0 1 0,0 0 15,0-21-15,0 21 0,1-22 0,-1 1 16,-21 0-16,21-1 0,0 1 0,-21 0 16,0-1-16,0 1 0,21 21 0,-21 0 15,0-1-15,0 1 0,0 0 0,0 42 16,0 0 0,0 1-16,0-1 0,-21 0 15,21 21-15,0-21 0,-21 22 0,21-22 16,-21 21-16,21 1 0,-21-22 15,21 21-15,0-21 0,0 22 0,0-22 0,0 0 16,0 21-16,0-21 0,0 1 16,21-1-16,0 0 0,0 0 0,0 0 15,0-21-15,1 21 0,20-21 0,-21 0 16,0 0-16,22 0 0,-22 0 0,0 0 16,21-21-16,1 21 0,-22-21 0,0 0 15,21 21-15,-21-21 0,1 0 0,-1-1 16,0 1-16,0 0 0,0 0 0,0 0 15,-21-22-15,0 22 0,0 0 0,0 0 16,22 0-16,-22 0 0,-22 21 31,1 0-15,21 21-16,-21 0 0,21 0 16,-21-21-16,21 21 0,0 0 0,0 1 15,0-1-15,0 0 0,0 0 0,0 0 16,21 0-16,-21 1 0,21-1 15,0 0-15,22-21 0,-22 21 0,0 0 16,21-21-16,-20 0 0,20 0 0,-21 0 16,21 0-16,1 0 0,-22 0 0,21 0 15,1 0-15,-22 0 0,0 0 0,21 0 16,-21-21-16,1 21 0,-22-21 0,21 0 16,0 0-16,-21-1 0,21 22 0,-21-21 15,21 0-15,-21 0 0,0 0 16,0 0-16,0-1 0,0 1 0,0 0 15,0 0-15,-21 21 0,0 0 16,0 0-16,0 0 0,-1 0 16,1 0-16,0 0 0,0 21 0,0 0 15,0 0-15,21 1 0,-22-1 16,22 0-16,-21 0 0,21 0 0,0 0 16,0 1-16,0-1 0,0 0 15,0 0-15,21 0 0,1-21 16,-1 0-16,0 0 15,0 0-15,0 0 0,0 0 16,1 0-16,-22-21 0,21 0 0,0 21 16,0-21-16,0 0 0,0-1 0,1 1 15,-22 0-15,42 0 0,-21-21 0,0 20 16,0-20-16,1 0 0,-1-1 0,0 1 16,0 0-16,0-1 0,-21 1 0,0 0 15,0-1-15,0 1 0,0 21 0,0-21 16,0 20-16,-21 22 15,0 0-15,0 22 0,0-1 16,21 21-16,0-21 0,-22 22 0,1-1 16,21-21-16,-21 21 0,21 1 0,0-1 15,0 0-15,0 1 0,0-1 0,0-21 16,0 22-16,0-1 0,0-21 16,0 21-16,0-20 0,21-1 0,0 0 15,1 0-15,-1 0 0,-21 0 0,21-21 16,0 22-16,0-22 0,0 0 0,22 0 15,-22 0-15,0 0 0,0 0 0,0-22 16,1 22-16,20-21 0,-21 21 0,0-21 16,0 0-16,1 0 0</inkml:trace>
  <inkml:trace contextRef="#ctx0" brushRef="#br0" timeOffset="96743.92">18097 9271 0,'0'0'0,"43"0"0,-22-21 0,0 0 15,-21 0-15,0-1 0,0 1 0,0 0 16,0 0-16,0 0 0,-21-22 0,21 22 15,-21 0-15,0 0 0,-1 0 0,1 21 16,0-21-16,0 21 0,-21 0 0,20 0 16,1 0-16,0 0 0,0 21 15,0-21-15,-22 21 0,22 0 16,0 0-16,0 22 0,0-22 0,0 0 16,-1 21-16,1-21 0,21 1 0,0-1 15,-21 21-15,21-21 0,0 0 0,0 1 16,0-1-16,0 0 0,0 0 15,21-21-15,0 0 0,-21 21 0,22-21 16,-1 0-16,21 0 0,-21 0 0,0 0 16,1 0-16,-1-21 0,0 0 0,0 21 15,0-21-15,0 0 0,1 21 0,-1-22 16,0 1-16,-21 0 0,0 0 0,21 0 16,-21-22-16,21 22 0,-21 0 15,0-21-15,0 21 0,0-1 0,0 1 0,0 0 16,0 42 15,0 0-31,0 1 0,-21-1 16,21 0-16,-21 0 0,21 0 0,0 22 15,0-22-15,-21 0 0,21 0 16,0 21-16,0-20 0,0-1 0,0 0 16,0 0-16,0 0 0,0 0 15,21 1-15,0-22 0,0 0 0,0 21 16,1-21-16,-1 0 0,0 0 15,21 0-15,-21 0 0,22 0 0,-22 0 16,21-21-16,1-1 0,-22 22 0,21-21 16,0 0-16,1 0 0,-22 0 0,21 0 15,-21-1-15,22 1 0,-22 0 0,0 0 16,0 0-16,-21-22 0,0 22 0,0 0 16,0 0-16,0 0 0,0 0 0,-21 21 15,0 0 1,0 0-16,0 0 0,-1 21 0,1 0 15,21 0-15,0 0 0,0 0 16,0 1-16,0-1 0,0 0 0,0 0 16,0 0-16,21 0 0,1-21 15,-1 22-15,-21-1 0,0 0 16,21-21-16,-21 21 0,0 0 0,0 0 16,-21 1-1,0-22-15,-1 0 16,-20 0-16,21 0 0,0 0 0,0 0 15,-1 0-15,1 0 0,-21 0 0,21 0 16,21-22-16,-21 1 0,21 0 16,0 0-16</inkml:trace>
  <inkml:trace contextRef="#ctx0" brushRef="#br0" timeOffset="98267.61">19939 8996 0,'0'0'0,"21"-21"0,106-64 16,-106 43-16,22-1 0,-1 22 16,-21-21-16,0 0 0,0 20 15,1-20-15,-22 21 0,0-21 0,0 20 16,0 1-16,-22 21 16,1 0-16,0 0 0,0 21 0,0 1 15,0 20-15,-1 0 0,1 1 0,-21 20 16,21 1-16,0-1 0,-1-21 0,22 22 15,-21-1-15,0 1 0,0-1 0,0-20 16,0-1-16,-1 0 0,1 1 16,0-1-16,21-21 0,-21 22 0,0-22 15,0 0-15,21 0 0,-22-21 16,1 0-16,0 0 16,21-21-16,0 0 15,0 0-15,0-1 0,0-20 0,0 21 16,0-21-16,0 20 0,0-20 0,0 0 15,0-1-15,0 1 0,0 21 0,21-21 16,0-1-16,-21 22 0,0 0 16,22 21-16,-1 21 15,-21 0-15,0 22 16,0-22-16,21 0 0,-21 21 0,21-21 16,-21 22-16,21-22 0,-21 21 0,21-21 15,1 1-15,-1-1 0,0 0 16,0 0-16,0 0 0,0 0 0,1-21 15,-1 0-15,21 22 0,-21-22 0,22 0 16,-22 0-16,21 0 0,0 0 0,1-22 16,-1 22-16,-21-21 0,22 0 0,-1 21 15,-21-21-15,0 0 0,0 0 0,1-1 16,-22 1-16,21-21 0,-21 21 0,0 0 16,0-22-16,0 22 0,0 0 15,-21-21-15,-1 20 0,1 1 16,0 21-16,0 0 0,0 0 0,0 0 15,-1 0-15,1 21 0,0 1 0,0-1 16,0 0-16,0 0 0,-1 0 16,1 22-16,0-22 0,0 0 0,21 0 15,0 0-15,0 0 0,0 1 0,0-1 16,0 0-16,0 0 0,21-21 16,0 0-16,0 0 0,1 0 15,-1 0-15,0 0 0,0 0 0,0-21 16,0 0-16,22 21 0,-22-21 0,0-1 15,0 1-15,0 0 0,1 0 16,-22 0-16,21 0 0,-21-1 0,0 1 16,0 0-16,0 0 0,0 0 0,0 0 15,0-1-15,0 44 32,0-1-32,0 0 15,-21 0-15,21 0 0,-22 0 0,22 22 16,0-22-16,0 0 0,0 0 0,0 0 15,0 1-15,0-1 0,0 0 16,22-21-16,-1 0 0,0 21 16,0-21-16,0 0 0,0 0 0,1 0 15,-1 0-15,21 0 0,-21-21 0,0 21 16,1-21-16,20 0 0,-21 21 0,0-22 16,0 1-16,22-21 0,-22 21 15,0 0-15,0-22 0,0 1 0,-21 21 16,22-22-16,-1-20 0,0 21 0,-21-1 15,21-20-15,-21 20 0,21 1 0,-21 0 16,0-1-16,0 22 0,21-21 16,-21 21-16,0 42 15,0 0-15,0 0 16,-21 22-16,0-1 0,21-21 0,-21 21 16,0 1-16,21 20 0,0-20 0,0-1 15,-21 0-15,21-21 0,0 22 0,0-1 16,0 0-16,0-20 0,0-1 0,0 21 15,0-21-15,21 0 0,-21 1 16,21-1-16,0-21 0,0 21 0,0 0 16,1-21-16,-1 0 0,0 0 0,0 0 15,0 0-15,22 0 0,-22 0 16,0 0-16,0-21 0,21 0 0,-20 21 16,-1-21-16,0-1 0,0 1 0,0 0 15,0 0-15,1 0 0,-1 0 0,-21-1 16,0-20-16,0 21 0,0 0 0,0 0 15,0-1-15,-21 22 16,21 22 0,-22-22-16,1 21 0,0 0 0,21 0 15,0 0-15,-21 0 0,21 1 16,-21-1-16,21 0 0,0 0 16,0 0-16,0 0 0,0 1 15,21-1-15,0-21 16,0 0-16,0 0 15,1 0-15,-1 0 0,0 0 0,0-21 16,0-1-16,0 22 0,-21-21 16,22 0-16,-1 0 0,-21 0 15,0 0-15,0-1 0,0 1 0</inkml:trace>
  <inkml:trace contextRef="#ctx0" brushRef="#br0" timeOffset="98455.5">21167 8911 0,'0'0'0,"-43"0"0,1 0 0,21 0 0,-22 0 16,22 0-16,42 0 31,1 0-31,-1 0 0,0 0 0,0 0 16,21 0-16,-20 0 0,20 0 15,-21 0-15,21 0 0,-20 0 0,20 0 16,-21 0-16,0 0 0,22-21 15</inkml:trace>
  <inkml:trace contextRef="#ctx0" brushRef="#br0" timeOffset="99152.1">22098 8763 0,'0'-21'15,"0"42"-15,21-63 0,-21 21 0,21-1 0,-21 1 16,0 0-16,0 42 31,0 0-31,0 1 0,0 20 16,-21 0-16,21 1 0,-21-1 0,0 21 16,21-20-16,0 20 0,-21-20 15,21-1-15,-22 21 0,1-20 0,21-1 16,-21 0-16,21-20 0,-21 20 15,21-21-15,-21 0 0,21 0 0,0 1 16,0-44 15,0 1-31,21 0 0,-21 0 16,21 0-16,0 0 0,0-1 0,-21 1 16,22-21-16,-1 21 0,0 0 0,0-22 15,21 22-15,-20 0 0,-1 0 16,21 21-16,0-21 0,-20 21 15,20 0-15,0 0 0,1 0 0,-1 21 16,0-21-16,-21 21 0,1 0 0,20 0 16,-21 0-16,-21 1 0,0 20 0,0-21 15,0 0-15,0 0 0,-21 1 0,0-1 16,-22-21-16,22 21 0,-21 0 0,0 0 16,-1-21-16,22 21 0,-21-21 0,-1 0 15,22 0-15,-21 0 0,21 0 0,0 0 16,-1 0-16,1 0 0,0 0 15,0 0-15,21-21 32,21 21-32,0 0 0,0-21 15,1 21-15,-1-21 0,21 21 0,0-21 16,-20 21-16,20-21 0</inkml:trace>
  <inkml:trace contextRef="#ctx0" brushRef="#br0" timeOffset="99383.19">23029 9059 0,'0'0'16,"0"-42"0,-21 63-1,0 0-15,0 1 16,0-1-16,21 0 0,-22 0 16,22 0-16,0 0 0,-21 1 0,21-1 15,-21 0-15,21 0 0,0 0 16,0 0-16,-21 1 15,21-44 17,21 1-32,0 21 15,0-21-15</inkml:trace>
  <inkml:trace contextRef="#ctx0" brushRef="#br0" timeOffset="99551.6">23008 8932 0,'0'0'0,"0"-42"0,0 21 0,0 0 0,0 0 15,0 42 32,0 0-47,0 0 0,0 0 16,0 0-16,0 1 16,21-22-16,0 0 0,-21 21 0,22-21 15</inkml:trace>
  <inkml:trace contextRef="#ctx0" brushRef="#br0" timeOffset="99959.41">23326 8996 0,'0'0'0,"0"21"0,0 0 0,-22 0 15,1 1 1,0-22-16,21 21 0,-21 0 16,21 0-16,-21 0 0,21 0 15,-21 1-15,21-1 0,0 0 16,0 0-16,-22-21 0,22 21 0,-21-21 15,21-21 32,0 0-47,0 0 0,21 21 16,-21-21-16,22-1 0,-1-20 0,0 21 16,0 0-16,0 0 0,0-1 15,1 1-15,-1 0 0,0 0 0,21 21 16,-21 0-16,1 0 0,-1 0 0,0 0 15,0 21-15,-21 0 16,21-21-16,-21 21 0,0 1 0,0-1 16,0 0-16,0 0 0,0 0 0,0 0 15,-21 1-15,0-1 0,21 0 0,-21-21 16,21 21-16,-21-21 0,-1 21 16,44-42 15,-1 21-31,0-21 15</inkml:trace>
  <inkml:trace contextRef="#ctx0" brushRef="#br0" timeOffset="101399.43">23939 9038 0,'0'0'16,"0"-21"-16,-21 0 0,0 21 15,0 0-15,0 0 0,0 0 16,-1 0-16,-20 0 0,21 21 15,0 0-15,0 0 0,-1 1 16,1-1-16,0 0 0,0 0 0,21 0 16,0 0-16,-21 1 0,21-1 15,0 0-15,0 0 0,0 0 0,0 0 16,21 1 0,0-22-16,0 0 0,0 0 15,1 0-15,-1 0 0,0-22 16,0 22-16,0-21 0,0 0 0,1 0 15,-1 0-15,-21 0 0,21-1 0,0-20 16,-21 21-16,21-21 0,-21-1 0,21 1 16,1-22-16,-22 22 0,21-21 15,-21 20-15,0 1 0,0-22 0,0 43 16,0-21-16,0 21 0,0 0 0,-21 21 31,-1 0-31,22 21 0,-21 21 0,0-21 16,0 22-16,0-1 0,21 0 15,0 1-15,-21-1 0,21 0 0,0 22 16,0-22-16,0 0 0,0 1 0,0-22 16,0 21-16,21 1 0,-21-22 15,21 0-15,0 0 0,0 0 0,0 0 16,1-21-16,-1 0 0,21 0 0,-21 0 16,0 0-16,1 0 0,-1 0 0,0-21 15,0 21-15,0-21 0,0 0 0,1 0 16,-22 0-16,21-1 0,0 1 15,-21-21-15,0 21 0,21 0 0,-21-22 16,0 22-16,0 0 0,0 0 16,-21 42 15,21 0-31,0 0 0,0 0 0,-21-21 16,21 22-16,0-1 0,0 0 0,0 0 15,0 0-15,0 0 0,0 1 16,21-22-16,-21 21 0,21-21 15,0 21-15,0-21 0,1 0 0,-1 0 16,0 0-16,0 0 0,0 0 0,0 0 16,1-21-16,-22 0 0,21-1 15,0 22-15,-21-21 0,21 0 0,-21 0 16,21 0-16,-21 0 0,0-1 16,0 1-16,0 0 0,-21 42 31,21 0-16,-21 1-15,0-1 0,21 0 0,-21-21 16,21 21-16,0 0 0,-22 0 0,22 1 16,-21-22-16,21 21 0,0 0 0,21-21 47,-21-21-32,22 0-15,-1 21 0,-21-22 16,21 1-16,0 0 0,0 0 0,-21 0 15,21 0-15,1-1 0,-1 1 0,0 0 16,0 0-16,0 21 0,0-21 0,1 21 16,-22 21-1,0 0 1,0 0-16,-22 0 0,22 1 16,0-1-16,0 0 0,0 0 0,0 0 15,0 0-15,0 1 16,0-1-16,22-21 0,-1 0 15,21 0-15,-21 0 0,0 0 16,22 0-16,-22 0 0,0 0 0,21 0 16,-20 0-16,-1 0 0,0-21 0,0 21 15,0-22-15,0 22 0,1-21 0,-1 0 16,-21 0-16,0 0 0,0 0 0,0-1 16,0 1-16,0 0 0,0 0 15,-21 21 1,-1 0-16,1 0 0,0 0 0,0 0 15,0 0-15,-22 21 0,22-21 0,0 21 16,0 0-16,0 1 0,0-1 0,21 0 16,-22 0-16,22 0 15,0 0-15,0 1 0,22-1 16,-1-21-16,-21 21 16,21-21-16,0 0 0,0 21 31,-21 0-31,21 0 15,-21 1-15,0-1 0,0 0 16,0 21-16,0-21 0,-21 22 0,0-1 16,21 0-16,0 1 0,-21-1 0,0 0 15,0 1-15,21 20 0,-22-20 0,22-1 16,-21 0-16,0 1 0,21-1 16,0 0-16,-21 1 0,0-22 0,21 0 15,-21 0-15,21 0 0,0 0 0,0 1 16,-22-22-16,1 0 15,21-22 1,0 1 0,21 0-16,1 0 0,-22 0 15,21 0-15,0-1 0,0-20 0,-21 21 16,21-21-16</inkml:trace>
  <inkml:trace contextRef="#ctx0" brushRef="#br0" timeOffset="101615.19">24765 8678 0,'0'0'0,"-21"-21"0,0 21 0,-1 0 0,1 0 16,0-21-16,0 21 0,0 0 16,21 21-1,0 0 1,0 1-1,0-1-15,0 0 16,0 0-16,-21-21 0,-1 21 16</inkml:trace>
  <inkml:trace contextRef="#ctx0" brushRef="#br0" timeOffset="102295.49">19706 9885 0,'0'0'0,"-21"0"0,0 21 0,0-21 16,-1 0 0,1 21-16,0-21 15,21 21 1,21-21 0,0 0-16,1 0 0,-1 0 0,21 22 15,0-22-15,1 0 0,20 0 0,-20 0 16,20 0-16,1 0 0,20 0 15,1 0-15,21 0 0,0 0 0,21 0 16,-22 0-16,44 0 0,-22 0 0,21 0 16,21 0-16,0 0 0,-20 0 0,41 0 15,-21 0-15,1 0 0,-1 0 16,22 0-16,-22 0 0,21 0 0,-20 0 16,-22 0-16,0 0 0,0 0 0,0 0 15,-21 0-15,-21 0 0,0-22 0,-21 22 16,-22 0-16,1 0 0,-1 0 15,-20-21-15,-22 21 0,0 0 0,0-21 16,0 21-16,-21-21 16,-21 21-16,0 0 15,0 0-15,0 0 0,-22 0 16,22 0-16,-21 0 0,-1 0 0,1 0 16,0 0-16,-22 0 0</inkml:trace>
  <inkml:trace contextRef="#ctx0" brushRef="#br0" timeOffset="102953.12">19494 10054 0,'-21'0'16,"0"0"15,0 0-15,63 0 31,-21 0-47,22 0 0,20 0 15,1 0-15,-1 0 0,22 0 0,0 0 16,-1 0-16,22 0 0,0 0 0,42 0 15,-21 0-15,21 0 0,22 0 16,-22 0-16,21 0 0,22 0 0,-1 21 16,-21-21-16,22 0 0,-1 0 0,1 0 15,21 0-15,-22 0 0,1 0 0,-22 0 16,0 0-16,1 0 0,-22 0 0,0 0 16,-42-21-16,0 21 0,-1-21 0,-41 21 15,-1 0-15,1-21 0,-43 21 0,21 0 16,-20 0-16,-1-21 15,0 21-15,-21 21 63,-21 0-63,0-21 16,-1 21-16,1-21 0,0 21 0,-21-21 15,-1 22-15,1-22 0,0 21 16,-1-21-16,-20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6:21:14.5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9229 1757 0,'0'-21'0,"0"0"16,0-1-1,0 1-15,0 0 16,0 42 62,0 0-62,0 1-16,0-1 0,0 0 15,-22 0-15,22 0 0,0 0 0,0 1 16,0-1-16,0 21 0,0-21 0,0 0 16,0 22-16,0-22 0,0 21 0,0-21 15,0 22-15,0-22 16,0 21-16,0-21 0,0 22 0,0-22 16,0 21-16,0 1 0,-21-1 0,21 0 15,0 1-15,0-1 0,0 0 0,0 1 16,0-1-16,0 0 0,0 1 15,0-1-15,0 0 0,0 1 0,0-1 16,0 0-16,0 22 0,0-22 0,0 0 16,0 22-16,0-22 0,0 22 0,0-1 15,21-20-15,-21 20 0,0 1 16,0-1-16,0 1 0,0-22 0,0 21 16,0 1-16,0-1 0,0 22 15,0-21-15,0-1 0,0 1 0,0 20 0,0-20 16,0-1-16,22 1 0,-22-1 15,0-20-15,0 20 0,0 1 16,0-1-16,0 1 0,0-22 0,0 21 16,0-20-16,0 20 0,0-20 0,0-1 15,0 0-15,0 1 0,0-22 0,0 0 16,0 0-16,0 0 0,0-63 31,-22 21-15,22 0-16,0-22 0</inkml:trace>
  <inkml:trace contextRef="#ctx0" brushRef="#br0" timeOffset="1828.15">14372 1842 0,'0'0'0,"21"0"47,-21 21-1,0 0-46,0 0 0,0 0 16,0 0-16,0 1 0,-21 20 16,0-21-16,21 0 0,0 22 0,-21-22 15,0 21-15,-1-21 0,22 22 16,-21-1-16,0 0 0,0 22 0,21-22 16,0 22-16,-21-1 0,21 1 0,-21-1 15,21 1-15,-22-22 0,22 21 0,0 1 16,0-1-16,0 22 0,0-21 15,0-1-15,0 22 0,0-22 0,0 22 16,0-22-16,0 1 0,0 21 0,0-22 16,0 1-16,0-1 0,22 1 0,-22-1 15,0 1-15,0-1 0,0 1 0,0-1 16,0-21-16,0 1 16,-22-1-16,22 0 0,0 1 0,-21-1 15,21-21-15,-21 0 0,21 1 0,-21-1 16,21 0-16,0-42 47,0 0-47,0-1 15,0 1-15,0 0 16,-21 21-16</inkml:trace>
  <inkml:trace contextRef="#ctx0" brushRef="#br0" timeOffset="2872.57">9419 5271 0,'-21'21'0,"0"-21"15,21 21 1,-21-21 0,-1 21 15,44-21 16,-1 0-47,0 0 0,0 0 0,0 0 15,0 0-15,1 0 0,-1 0 0,21 0 16,0 0-16,-20 0 0,20 0 16,21 0-16,-20 0 0,20 0 0,-20 0 15,20 0-15,1 0 0,20 0 0,-20-21 16,-1 21-16,22 0 0,-22 0 0,1-21 15,21 21-15,-22 0 0,22 0 16,-1-21-16,1 21 0,0 0 16,-1 0-16,1-22 0,0 22 0,21 0 15,-22 0-15,1 0 0,0 0 0,20-21 16,-20 21-16,21 0 0,0 0 0,0 0 16,-22 0-16,22 0 0,-21 0 0,21 0 15,-22 0-15,1 0 0,0 21 16,-22-21-16,22 0 0,-1 0 0,-20 0 15,21 0-15,-22 22 0,1-22 0,20 0 16,-41 0-16,20 0 0,-21 0 0,22 0 16,-22 0-16,-21 0 0,22 0 0,-1 0 15,-21 0-15,22 0 16,-22 0-16,0 0 0,0 0 0,0 0 16,0 0-16,1 0 0,-1 0 15,0 0-15,0 0 0,0 0 16,0 0-16,1 0 0,-1 0 0,0 0 15,0 0-15,0 0 0,0 0 16,1 0-16,-1 0 0,-21-22 47,-21 22-47,-1 0 16,1 0-16,21-21 0,-21 21 15,21-21-15,-21 21 0,21-21 16,-21 21-16,21-21 0</inkml:trace>
  <inkml:trace contextRef="#ctx0" brushRef="#br0" timeOffset="3575.69">14203 4382 0,'0'0'0,"0"-22"32,0 44 46,0-1-63,0 0-15,-21 0 0,21 0 0,-22 22 16,22-22-16,-21 21 0,21-21 0,0 22 16,0-22-16,0 21 0,0 0 15,0 1-15,0-1 0,0-21 0,0 22 16,0-22-16,0 21 0,0-21 15,0 22-15,0-22 0,0 0 0,0 0 16,0 0-16,0 0 0,0 1 0,0-1 16,0 0-16,0 0 15,-21-21 1,21 21 62,-21-21-62,0 0 15</inkml:trace>
  <inkml:trace contextRef="#ctx0" brushRef="#br0" timeOffset="4612.08">4614 8107 0,'-21'-21'0,"21"0"16,0-1-16,0 1 0,0 0 15,0 0 1,-21 21 31,21 21-31,0 0-16,0 0 0,0 1 15,0-1-15,0 0 0,0 21 0,0 1 16,0-1-16,0 0 0,0 1 15,0 20-15,-21-21 0,21 1 16,0 20-16,0 1 0,-21-1 0,21 1 16,0 20-16,0-20 0,0 21 0,0-22 15,0 22-15,0-22 0,0 22 0,0-22 16,0 22-16,0 0 0,-22-1 16,22 1-16,0 0 0,0-1 0,0-20 15,0 21-15,0-1 0,0-20 0,0 20 16,0 1-16,0-21 0,0 20 0,0-20 15,0-1-15,0 1 0,0-1 16,0 1-16,0-22 0,0 0 0,0 1 16,0-1-16,0 0 0,0-20 15,0-1-15,0 0 0,0-42 32,0 0-32,0-1 0,22-20 15,-22 21-15,21-21 0,0-1 0</inkml:trace>
  <inkml:trace contextRef="#ctx0" brushRef="#br0" timeOffset="6040.45">4741 8128 0,'0'0'0,"0"-21"0,-21 21 16,21-21-16,-21 21 16,21-21-1,-21 21 16,42 0 1,0 0-17,0 0-15,0 0 0,1 0 0,20 0 16,0 0-16,1 0 0,-1 0 0,0 0 16,1 0-16,20 0 0,-21 0 15,22 0-15,21 0 0,-1 0 0,1 0 16,21 0-16,0 0 0,-1 0 0,1 0 15,0 0-15,21 0 0,-21 0 0,21 0 16,0 0-16,0 0 0,0 0 16,0 0-16,0 0 0,0 0 15,0 0-15,21 0 0,-21 0 0,0 0 16,21 21-16,-21-21 0,0 0 0,-21 0 16,0 0-16,0 0 0,0 0 15,-1 0-15,1 0 0,0 0 0,-21 21 16,-1-21-16,1 0 0,-21 0 0,-1 0 15,1 0-15,-1 0 0,-21 0 0,-20 0 16,20 0-16,-21 0 0,0 0 16,0 0-16,1 0 0,-1 0 15,-21 21 1,0 0 0,0 0-1,0 1-15,0-1 0,0 0 16,0 0-16,0 0 0,0 0 0,0 1 15,0 20-15,0-21 0,0 21 0,0-20 16,0 20-16,0 0 0,0-21 0,0 43 16,0-22-16,0 1 0,0 20 15,0 1-15,0-1 0,0-21 0,0 22 16,0-1-16,0 1 0,0-1 0,21 1 16,0-22-16,-21 22 0,0-1 0,21 1 15,0-1-15,-21 1 0,22-1 0,-22 1 16,0-1-16,0 1 0,0-1 0,21 1 15,-21-1-15,0-20 0,21 20 16,-21 1-16,0-22 0,0 21 16,0 1-16,0-22 0,0 22 0,0-22 15,0 0-15,0 1 0,0-1 0,0 0 16,0-20-16,-21 20 0,21-21 0,0 0 16,-21 0-16,21 1 0,-22-1 0,22 0 15,-21-21-15,0 21 0,0-21 16,0 0-16,0 0 15,-1 0-15,1 0 0,0 0 16,0 0-16,-21 0 0,20 0 0,1 0 16,-21 0-16,0 0 0,20 0 0,-20 0 15,0 0-15,-1 0 0,-20 0 16,21 0-16,-1 0 0,-20 0 0,-1 0 16,22 0-16,-22 0 0,22 0 0,-21 21 15,-1-21-15,1 0 0,-1 0 0,1 0 16,-22 0-16,0 0 0,22 0 0,-22 0 15,0 21-15,1-21 0,-22 0 16,21 0-16,1 0 0,-1 0 0,0 0 16,1 0-16,-1 0 0,-21 0 0,21 0 15,-20 0-15,20 0 0,-21 0 0,0 0 16,22 0-16,-22 0 0,21 0 16,-21 0-16,22 0 0,-22 0 0,21-21 0,0 21 15,1 0-15,-1 0 16,22 0-16,-22 0 0,21 0 0,1 0 15,-1 0-15,1 0 0,21 0 0,-22 0 16,1 0-16,20 0 0,-20 0 0,20 0 16,-20 0-16,-1 0 0,22 0 0,0 0 15,-1 0-15,1 0 0,0 0 16,-1 0-16,22 0 0,0 21 0,0-21 16,0 0-16,0 0 0,-1 0 0,22 22 15,-21-22 1,42 0 15,1 0-15,-1-22-16</inkml:trace>
  <inkml:trace contextRef="#ctx0" brushRef="#br0" timeOffset="6884.96">10922 8467 0,'0'0'0,"21"0"16,-21-21-16,0-1 0,0 1 0,21 0 15,-21 0-15,0 0 16,0 0-16,0-1 16,0 44 15,-21-1-31,21 0 15,0 21-15,0-21 0,0 22 0,-21-1 16,21 22-16,-21-1 0,21-21 16,0 43-16,0-21 0,0-1 0,0 22 15,-21-22-15,21 22 0,0-22 16,-22 22-16,22-21 0,0 20 0,0 1 16,0 0-16,0-22 0,-21 22 0,21-1 15,-21-20-15,0 21 0,21-22 0,-21 22 16,21-22-16,0 1 0,-21 20 15,21-20-15,0-1 0,-22-20 0,22 20 16,0-20-16,0-1 0,0 0 0,0 1 16,0-22-16,0 21 0,0-21 0,-21 0 15,21 1-15,0-44 47,0 1-47,0 0 0,0-21 0,0 21 16,0-22-16,21 1 0,-21 0 0,22-1 15</inkml:trace>
  <inkml:trace contextRef="#ctx0" brushRef="#br0" timeOffset="8132.31">10964 8319 0,'21'-22'47,"1"22"-47,-22-21 15,21 21-15,0 0 16,-21-21-16,21 21 0,0 0 16,0 0-16,1-21 15,-1 21-15,0 0 0,0 0 16,21-21-16,-20 21 0,-1 0 15,0 0-15,21-21 0,1 21 0,-1 0 16,0 0-16,1 0 0,-1-22 0,21 22 16,1 0-16,21 0 0,-1-21 0,22 21 15,0 0-15,0-21 0,0 21 16,21-21-16,0 21 0,0 0 0,21-21 16,0 21-16,0 0 0,0 0 15,0-21-15,-21 21 0,22 0 0,-1 0 16,-21-22-16,21 1 0,0 21 0,-21 0 15,0-21-15,0 21 0,0 0 16,0 0-16,-21-21 0,21 21 0,-21 0 16,0 0-16,-1 0 0,-20 0 0,0-21 15,-1 21-15,-20 0 0,-1 0 0,-20 0 16,-1 0-16,-21-21 0,22 21 0,-22 0 16,0 0-16,-42 21 46,0 0-46,21 0 16,0 0-16,0 0 0,-22 22 0,22-22 16,-21 0-16,21 21 0,0 1 0,0-22 15,0 21-15,-21 1 0,21-22 0,0 21 16,-21 0-16,21 1 0,-21-1 0,21 22 16,0-22-16,0 21 0,0 1 15,0-1-15,0 1 0,0-1 0,0 1 16,0-1-16,0 1 0,0 21 0,0-22 15,0 1-15,0-1 0,0 1 0,0-1 16,0 1-16,0 20 0,0-20 0,0-22 16,0 22-16,0-1 0,0-21 0,0 22 15,0-22-15,-21 1 0,21-1 16,0 0-16,-22 1 0,22-1 0,0-21 16,0 21-16,-21-20 0,21-1 0,-21 21 15,21-21-15,-21 0 0,0 1 16,21-1-16,-21-21 15,21 21-15,-22-21 0,1 0 0,21 21 16,-21-21-16,0 0 0,0 0 16,0 21-16,-1-21 15,1 0-15,0 0 0,0 0 0,0 21 16,0-21-16,-1 0 0,1 0 0,0 0 16,-21 22-16,21-22 0,-22 0 15,1 0-15,0 21 0,-1-21 0,1 0 16,-22 0-16,22 0 0,-21 21 0,20-21 15,-20 0-15,-1 0 0,1 0 0,-22 21 16,22-21-16,-22 0 0,21 0 0,-20 0 16,-22 21-16,21-21 0,1 0 0,-1 0 15,-21 21-15,0-21 0,0 0 0,1 0 16,-22 0-16,21 0 0,-21 22 16,0-22-16,0 0 0,-21 0 0,21 0 15,-22 0-15,1 0 0,21 0 0,-21 0 16,21 0-16,0 0 0,0 0 15,21 0-15,0 0 0,1 0 0,-1 0 0,21 0 16,0 0-16,1 0 0,-1 0 16,22 0-16,-1 0 0,22 0 0,-22 0 15,22 0-15,21 0 0,-22 0 0,22 0 16,0 0 0,42 0 15,0-22-31,22 1 0,-22 0 15</inkml:trace>
  <inkml:trace contextRef="#ctx0" brushRef="#br0" timeOffset="8940.03">17674 8192 0,'0'0'0,"0"-22"0,0-62 15,0 63-15,0-1 0,0 1 16,0-21-16,0 21 0,0 0 0,0-1 15,0 1-15,0 0 0,0 0 16,0 42 31,0 0-47,-21 22 0,21-1 0,-21 0 16,21 1-16,0 20 0,0 1 0,-21-1 15,21 1-15,-22-1 0,22 22 0,-21-1 16,21 1-16,0 0 0,0-1 0,0 1 15,0 21-15,0-43 0,0 22 0,0 0 16,0-1-16,0 1 0,-21 0 0,21-1 16,0-20-16,0 21 0,0-22 15,-21 22-15,21-22 0,0 1 0,-21-1 16,0 1-16,21-22 0,-22 0 0,22 22 16,0-43-16,-21 21 0,0 1 15,21-22-15,0 0 0,-21 0 0,21 0 16,0-42 15,0 0-31,21 21 0,-21-21 16,21 0-16,0-22 0,-21 22 0,22 0 15,-1-21-15,-21 21 0,21-22 0</inkml:trace>
  <inkml:trace contextRef="#ctx0" brushRef="#br0" timeOffset="10031.58">17716 8022 0,'0'21'62,"22"-21"-46,-1 0-16,0 0 0,0 22 0,0-22 16,0 0-16,1 0 0,20 0 15,0 0-15,22 0 0,-22 0 16,22 0-16,20 0 0,1 0 0,0 0 15,20-22-15,1 22 0,0 0 0,21-21 16,0 0-16,0 21 0,0-21 0,0 21 16,21-21-16,-21 0 0,0 21 0,0-22 15,0 1-15,0 21 0,0-21 16,0 21-16,0 0 0,0-21 0,0 21 16,0 0-16,-21 0 0,0 0 15,0 0-15,0 0 0,-1 0 0,1 0 16,-21 0-16,0 0 0,-1 0 0,-20 0 15,-1 0-15,1 0 0,-1 0 0,-20 0 16,-22 0-16,21 0 0,-21 0 16,0 0-16,-21 21 15,0 0 1,0 0-16,-21 1 0,21-1 0,-21 21 16,0-21-16,0 22 0,21-1 0,-21 0 15,-1 1-15,22-1 0,0 0 16,0 1-16,-21-1 0,21 21 0,0-20 15,0-1-15,0 22 0,0-1 16,0-21-16,0 22 0,0 21 0,0-22 16,0 1-16,0-1 0,0 22 0,0-22 15,0 1-15,0 20 0,0-20 0,0 21 16,0-22-16,0 1 0,0 20 0,0-20 16,0-1-16,0 1 0,0-1 15,0 1-15,0-1 0,0-20 0,0-1 16,0 0-16,-21 1 0,21-1 0,-21 0 15,0 1-15,21-22 0,-21 21 0,-1-21 16,22 22-16,-21-22 0,0 0 0,21 0 16,-21-21-16,21 21 0,0 0 0,-21-21 15,0 22-15,21-1 16,-22-21 0,1 0-16,0 0 15,0 0-15,0 0 16,0 21-16,-1-21 15,1 0-15,0 0 0,0 0 0,0 0 16,-22 0-16,22 0 0,-21 0 0,0 0 16,-1 0-16,1 0 0,0 21 0,-22-21 15,22 0-15,-22 0 0,1 0 0,-1 0 16,-20 0-16,20 0 0,-21 0 0,1 0 16,-22 0-16,21 0 0,-21 0 15,1 0-15,-22 0 0,21 0 0,-21 0 16,0 0-16,0 0 0,0-21 0,0 21 15,21 0-15,-21 0 0,21 0 0,0 0 16,0 0-16,1 0 0,20 0 0,0 0 16,-21 0-16,22 0 0,20 0 0,-20 21 15,-1-21-15,21 0 0,-20 0 0,-1 21 16,22-21-16,-22 0 0,21 0 0,1 21 16,-1-21-16,22 0 0,0 0 0,-1 22 15,22-22-15,0 0 0,0 0 0,0 0 16,0 0-16,21-22 31</inkml:trace>
  <inkml:trace contextRef="#ctx0" brushRef="#br0" timeOffset="10056.57">17441 10562 0,'0'-21'15,"0"42"-15,0-63 0</inkml:trace>
  <inkml:trace contextRef="#ctx0" brushRef="#br0" timeOffset="11120.45">10202 5694 0,'0'0'16,"0"-21"-1,-21 42 16,0 0-31,0 0 16,0 0-16,-1 1 0,1-1 0,0 21 16,-21 0-16,-1 1 0,1-1 0,0 0 15,-1 1-15,-20 20 0,21 1 16,-22-1-16,22 1 0,-22 20 0,1-20 16,20 21-16,-20-1 0,-1 1 0,1-22 15,-1 22-15,-20 0 0,20-1 0,1 1 16,-1 0-16,1-1 0,-1 1 0,1-21 15,-1-1-15,22 1 0,0-1 16,-1-21-16,1 22 0,21-22 16,0 1-16,-22-22 0,22 21 0,21-21 15,-21 0-15,21 1 0,-21-1 0,21-42 47,0-1-47,21-20 0,0 21 16,0-21-16</inkml:trace>
  <inkml:trace contextRef="#ctx0" brushRef="#br0" timeOffset="12360.01">10139 5588 0,'0'0'0,"-21"0"16,-1 0-16,1 0 0,0 0 15,0 21-15,0-21 0,0 21 16,-22 1-16,1-1 0,21 0 0,-22 0 15,1 21-15,0-20 0,21 20 0,-22-21 16,1 0-16,0 22 0,20-22 0,-20 21 16,21-21-16,-21 0 0,20 1 15,1-22-15,21 21 0,-21 0 0,42-42 47,0 21-47,1-21 0,-1-1 16,0 1-16,21 0 0,-21 0 15,22 0-15,-1 0 0,-21-1 0,22 1 16,-1-21-16,0 21 0,1 0 0,-1-1 16,-21-20-16,21 21 0,-20 0 0,-1 0 15,21-1-15,-21 22 0,0-21 16,1 0-16,-1 0 0,0 21 16,0-21-16,0 21 15,0 0 1,1 0-1,-22-21 1,21 42 187,-21 0-187,21 0-16,-21 0 0,0 22 0,0-22 15,21 21-15,-21 0 0,0 1 16,0-1-16,0 0 0,0 1 0,0 20 16,0-20-16,0-1 0,-21-21 0,0 21 15,21 1-15,-21-22 0,21 21 0,-22-21 16,22 1-16,0-1 0,0 0 0,0 0 31,22-21-31,-1 0 0</inkml:trace>
  <inkml:trace contextRef="#ctx0" brushRef="#br0" timeOffset="13052.05">12636 5461 0,'0'0'0,"0"-63"16,0 41-1,0 44 1,0-1 0,0 0-16,22 169 15,-22-126-15,0-1 0,21 1 16,-21 21-16,21-22 0,-21 1 15,0 20-15,0-20 0,0 20 0,21 1 16,-21 21-16,0-21 0,0-1 16,0 22-16,0-21 0,0-1 0,0 22 15,0-21-15,0 0 0,0-1 0,-21 1 16,21 0-16,0-22 0,0 1 0,0-1 16,-21-21-16,21 1 0,0-22 0,-21 21 15,21-21-15,0 1 0,0-44 31,0 1-31,0 0 16,0 0-16,0-21 0,0 20 0,0-20 16,0 0-16,0-1 0,0 1 0,0-21 15</inkml:trace>
  <inkml:trace contextRef="#ctx0" brushRef="#br0" timeOffset="13669.34">12594 5461 0,'0'0'15,"-21"21"-15,0 0 0,21 1 0,-21-1 16,-1 0-16,1 21 0,0 1 16,21-22-16,-21 21 0,0 0 0,0 1 15,-1-1-15,22 0 0,-21 1 0,0-1 16,0 0-16,0 1 0,0-22 0,-1 21 16,22-21-16,-21 1 0,21-1 0,-21 0 15,21 0-15,0 0 16,-21-21-16,21 21 15,0-42 1,21 21-16,0-21 16,0 0-16,-21 0 0,22 0 0,-1-1 15,-21-20-15,21 21 0,0-21 16,0 20-16,0-20 0,1 0 0,-1-1 16,-21 1-16,21 0 0,0-1 0,0 1 15,0 0-15,1 21 0,-1-22 0,0 22 16,0 0-16,-21 0 0,21 0 0,0 21 15,1 0-15,-1 0 16,0 0-16,0 0 0,0 0 16,0 21-16,1 0 0,20 0 0,-21 21 15,0-20-15,0-1 0,1 21 0,20-21 16,-21 22-16,0-22 0,-21 21 0,21-21 16,-21 0-16,22 22 0,-22-22 15,0 0-15,0 0 0,0 0 16,0 1-16,21-22 31,0-22-31,0 22 16</inkml:trace>
  <inkml:trace contextRef="#ctx0" brushRef="#br0" timeOffset="14459.91">14139 5334 0,'0'0'16,"0"-21"-16,0 0 15,-21 21-15,0 0 16,0 21-1,21 0-15,-21 0 0,21 0 16,0 22-16,0-22 0,0 21 16,0 1-16,-22 20 0,22-21 0,0 1 15,-21 20-15,21-20 0,0-1 0,0 21 16,0-20-16,0-22 0,-21 21 0,21 1 16,0-22-16,0 0 0,0 0 0,0 0 15,0 0-15,0 1 0,0-1 0,0-42 47,0-1-31,0 1-16,21 0 0,-21-21 0,0 21 15,0-22-15,21 1 0,1 0 0,-22-22 16,0 22-16,21-22 0,0 1 16,-21-1-16,0 1 0,0 20 15,21-20-15,0 21 0,-21-22 0,21 22 16,-21 21-16,0-22 0,22 22 0,-22 0 15,21 0-15,-21 0 0,21 21 16,0 0 0,0 0-16,0 21 0,1 0 15,-1-21-15,0 21 0,0 0 0,0 0 16,0 1-16,22-1 0,-22 0 0,0 0 16,21 0-16,-20-21 15,-1 21-15,0 1 0,0-1 0,21-21 16,-42 21-16,22 0 0,-1-21 0,0 0 15,-21 21-15,21-21 0,-42 0 63,0 0-63,0 0 0,-1 0 16</inkml:trace>
  <inkml:trace contextRef="#ctx0" brushRef="#br0" timeOffset="15372.55">14097 5355 0,'-21'0'15,"0"0"-15,21 21 47,21 1-47,0-1 16,0 0-16,0 0 15,0 0-15,1 0 0,-1 1 16,0-1-16,21 0 0,-21 21 0,22-21 16,-22 22-16,21-22 0,1 21 0,-1-21 15,0 22-15,1-22 0,20 21 0,-21 1 16,22-1-16,-1-21 0,22 21 0,-21 1 15,20-1-15,1 0 0,0 1 16,20-1-16,-20 22 0,21-1 0,0 1 16,0-1-16,-1 1 0,22-1 0,-21 1 15,21-1-15,-21-21 0,0 22 0,0-22 16,0 22-16,-22-22 0,1 0 0,-22 1 16,1-1-16,-1-21 0,-20 22 15,-1-22-15,0 21 0,-20-21 0,-1 0 16,0 1-16,-21-1 0,21 0 15,-21 0-15,21-21 16,-21 21-16,21-21 16,1 21-1,-1-21 1,0 0-16,0 22 16,0-22-16,-21 21 15,21-21-15,1 0 0,-22 21 16,21-21-16,0 0 0,0 21 15,0 0-15,0 0 16,1-21 0,-1 0-16,-21 22 0,21-22 15,0 21-15,0-21 16,0 0 0,1 21-1,-1-21 32,-21 21-47,21-21 16,-21 21-16,21-21 15,0 0-15,-21 21 0,21-21 16,1 22-16,-1-1 16,0 0-16,0-21 0,0 21 15,0 0-15,1-21 0,-22 21 0,21-21 16,0 22-16,0-22 0,-21 21 15,21-21-15,0 0 32,1 0-1,-1 0-31,-21-21 31,0-1-15,-21 22-16</inkml:trace>
  <inkml:trace contextRef="#ctx0" brushRef="#br0" timeOffset="16148.19">12806 7768 0,'0'21'47,"0"1"-31,-21-1-16,21 21 0,0-21 15,0 0-15,0 22 0,0-22 0,0 21 16,0-21-16,0 1 0,0 20 0,0-21 16,0 0-16,0 0 0,0 1 0,0-1 15,0 0-15,0 0 0,0 0 16</inkml:trace>
  <inkml:trace contextRef="#ctx0" brushRef="#br1" timeOffset="27108.53">12658 2201 0,'-22'-21'16,"1"21"15,21 21 16,0 1-31,21-22-1</inkml:trace>
  <inkml:trace contextRef="#ctx0" brushRef="#br1" timeOffset="28656.34">13822 2540 0,'0'0'0,"0"21"16,-21-21 62</inkml:trace>
  <inkml:trace contextRef="#ctx0" brushRef="#br0" timeOffset="42600.48">9588 1693 0,'-21'0'16,"0"0"-16,0 0 16,0 0-1,0 0-15,-1 0 0,1 0 16,0 0-16,0 0 15,0 0 1,42 0 31,0 0-47,0 0 0,0 0 16,1 0-16,-1 0 15,0 0-15,0 0 0,0 0 0,22 0 16,-1 0-16,-21 0 0,43-21 0,-22 21 15,0 0-15,22 0 0,-1 0 16,-20 0-16,20 0 0,1 0 16,-1 0-16,1 0 0,-1 0 0,-21 0 15,22 0-15,-1 0 0,22 0 0,-21 0 16,20 0-16,-20 0 0,20 0 16,1 0-16,0 0 0,-1 0 0,1 0 15,0 21-15,-1-21 0,1 0 0,0 0 16,21 0-16,-22 22 0,22-22 15,0 0-15,0 0 0,-22 0 0,22 0 16,-21 21-16,0-21 0,20 0 0,-20 0 16,0 0-16,-1 0 0,1 0 15,21 0-15,-21 0 0,-1 0 16,1 0-16,0 0 0,-22 0 0,22 0 16,-22 0-16,1 0 0,-1 21 0,1-21 15,-1 0-15,-20 0 0,-1 0 16,21 0-16,-20 0 0,-1 0 0,0 0 15,-20 0-15,20 0 0,0 0 0,-21 0 16,1 0-16,20 0 0,-21 0 16,0 0-16,22-21 0,-22 21 0,0 0 15,0 0-15,0 0 0,22 0 0,-22 0 16,0 0-16,0 0 0,0 0 0,0 0 16,-21-21-16,22 21 0,-1 0 15,0 0-15,0 0 16,0 0-16,0 0 15,-42 0 48,21 21-47,0 0-1,0 0-15,0 0 16,0 0-1,-21 1-15,21-1 16,-21-21 0,21 21-16,-21-21 0,0 0 15,-1 21-15,1 0 0,0-21 0,0 21 16,0-21-16,0 0 0,-1 22 16,1-22-16,0 0 0,0 0 15</inkml:trace>
  <inkml:trace contextRef="#ctx0" brushRef="#br1" timeOffset="49087.69">9758 2138 0,'0'21'78,"21"-21"-62,0 21-16,0-21 16,0 0-16,1 0 15,-1 0-15,0 0 0,0 0 0,0 0 16,22-21-16,-22 21 0,21-21 0,-21 21 16,0-21-16,22 21 0,-22-21 0,0-1 15,-21 1-15,21 0 16,-21 0-16,0 0 0,-21 0 15,0 21-15,-21-22 16,20 22-16,1 0 0,-21 0 0,21 0 16,-22 0-16,22 22 0,-21-22 15,21 21-15,0 0 0,-1 0 0,1 0 16,0 0-16,21 1 0,0-1 0,0 0 16,0 0-16,0 0 0,0 0 15,0 1-15,21-22 0,0 21 16,1 0-16,-1-21 0,0 0 0,21 0 15,1 0-15,-22 0 0,21 0 0,0 0 16,-20 0-16,20 0 0,-21 0 0,0 0 16,0-21-16,1 21 0,-44 0 31,1 0-31,0 0 0,-21 21 16,21-21-16,-22 21 0,1 0 0,0 0 15,-1 1-15,1-1 0,21 0 0,-22 0 16,22 21-16,0-20 0,0-1 15,21 0-15,0 0 0,0 0 16,0 0-16,0 1 0,0-1 0,21-21 16,0 0-16,22 0 0,-22 0 0,21 0 15,0 0-15,-20 0 0,20 0 16,0 0-16,1-21 0,-22 21 0,21-22 16,0 1-16</inkml:trace>
  <inkml:trace contextRef="#ctx0" brushRef="#br1" timeOffset="49336.58">10626 2265 0,'0'0'16,"0"-21"-16,0 0 0,-22-1 15,1 22-15,0 0 16,0 0-16,0 0 0,0 0 16,-1 0-16,1 22 0,21-1 0,-21 0 15,0 0-15,0 0 0,0 0 16,21 1-16,0 20 0,-22-21 0,22 0 15,0 22-15,0-22 0,0 0 0,0 0 16,0 0-16,0 0 0,22-21 0,-1 22 16,0-22-16,0 0 0,0 0 15,0 0-15,1 0 0,-1 0 0,21-22 16,-21 1-16,22 21 0,-22-21 0,21 0 16</inkml:trace>
  <inkml:trace contextRef="#ctx0" brushRef="#br1" timeOffset="49712.38">10964 2265 0,'21'-21'16,"-42"42"-16,21-42 16,-21 21-1,0 21-15,0 0 0,0 0 0,21 0 16,-22 1-16,1-1 0,0 0 0,0 21 16,0-21-16,21 1 0,0 20 15,-21-21-15,21 0 0,0 0 0,0 1 16,0-1-16,0 0 0,21 0 0,0-21 15,0 0-15,0 0 0,0 0 0,22 0 16,-22 0-16,21 0 0,1-21 16,-1 0-16,-21 0 0,21 21 15,1-22-15,-22 1 0,0-21 0,0 21 16,0 0-16,-21-1 0,0-20 0,0 21 16,0 0-16,0 0 0,0-1 0,-21 1 15,0 0-15,0 0 0,0 21 0,-22 0 16,22 0-16,-21 0 0,21 0 15,-22 0-15,22 0 0,-21 21 0,21-21 16,0 21-16,-1 0 0,1 1 0,21-1 16,0 0-16,0 0 0,0 0 15,0 0-15,21-21 0,22 0 0,-22 0 16,21 0-16,-21 0 16,22 0-16</inkml:trace>
  <inkml:trace contextRef="#ctx0" brushRef="#br1" timeOffset="50323.87">11493 2265 0,'-21'0'31,"0"0"-31,21 21 16,-21-21-16,21 21 0,-21 0 0,21 1 16,-21-1-16,21 21 0,0-21 0,0 0 15,0 1-15,0-1 0,0 0 16,0 0-16,0 0 0,0 0 0,0 1 15,0-1-15,0-42 47,0-1-47,0 1 0,0 0 16,0 0-16,0 0 0,0 0 0,0-1 16,0-20-16,0 21 0,21 0 15,-21 0-15,21-1 0,0 1 0,0 0 16,0 21-16,1 0 0,-1 0 15,0 0-15,0 0 0,0 0 0,0 0 0,1 0 16,-1 21-16,0 0 16,-21 1-16,0-1 0,0 0 0,21 0 15,-21 0-15,0 0 0,0 1 16,0-1-16,0 0 0,0 0 0,-21-21 16,21 21-16,-21-21 15,21 21-15,-21-21 0,21-21 16,0 0-1,0 0-15,0 0 16,0 0-16,21-22 0,0 22 0,0 0 16,0 0-16,0 0 0,1-1 15,-1 1-15,0 0 0,21 21 0,-21 0 16,1 0-16,-1 0 0,0 0 0,0 0 16,0 0-16,0 0 0,1 21 15,-1 0-15,-21 1 0,0-1 0,0 0 16,0 0-16,0 0 0,0 22 0,0-22 15,-21 0-15,-1 0 0,1 0 0,21 0 16,21-21 15,1 0-15,-22-21-16</inkml:trace>
  <inkml:trace contextRef="#ctx0" brushRef="#br1" timeOffset="50939.52">12277 2286 0,'-22'0'32,"1"21"-32,0 0 15,21 1-15,-21-1 0,21 0 16,-21 0-16,21 0 0,0 0 0,0 1 16,0-1-16,0 0 0,0 0 0,0 0 15,0 0-15,0 1 0,0-1 16,0 0-1,0-42 17,0 0-32,0-1 15,0 1-15,0 0 0,0 0 0,0 0 16,0 0-16,0-1 0,0-20 16,0 21-16,21 0 0,0 0 0,0-1 15,0 1-15,1 21 0,-1-21 0,0 21 16,0 0-16,0 0 0,0 0 0,1 0 15,-1 0-15,-21 21 0,21 0 0,0-21 16,-21 22-16,21-1 0,-21 0 0,0 0 16,0 21-16,0-20 0,0-1 15,0 0-15,0 0 0,0 0 16,0 0-16,-21-21 0,0 0 16,21-21 15,0 0-31,0 0 15,0 0-15,0 0 0,21-1 0,0-20 16,0 21-16,1 0 0,-1 0 0,0-1 16,0 1-16,0 0 0,0 21 0,1 0 15,-1 0-15,0 0 0,0 0 0,0 0 16,0 0-16,1 0 0,-1 21 0,-21 0 16,0 1-16,21-1 0,-21 21 15,0-21-15,0 0 0,0 1 16,0 20-16,0-21 0,-21 0 0,0 0 15,21 1-15,0-1 0,-22-21 0,22 21 16,-21-21-16,21-21 31,21 21-31,1-21 0</inkml:trace>
  <inkml:trace contextRef="#ctx0" brushRef="#br1" timeOffset="51284.32">12912 2392 0,'0'0'0,"21"0"31,0 0-31,0 0 16,0 0-16,0 0 0,1-21 15,-1 21-15,-21-21 0,0-1 16,0 1-1,-21 21-15,-1 0 16,1 0-16,0 0 0,0 0 0,-21 21 16,20-21-16,1 22 0,0-1 0,21 0 15,-21 0-15,21 0 16,0 0-16,0 1 0,0-1 16,0 0-16,0 0 0,21 0 15,0 0-15,0-21 0,1 0 0,-1 0 16,0 0-16,0 0 0,21 0 0,-20 0 15,-1 0-15,21 0 0,-21 0 0,0-21 16,1 21-16,-1-21 0</inkml:trace>
  <inkml:trace contextRef="#ctx0" brushRef="#br1" timeOffset="51608.13">13250 2350 0,'0'0'0,"0"-22"0,-21 22 0,21-21 15,21 21 16,0 21-15,1 1-16,-22-1 0,21 0 16,0 0-16,-21 0 0,0 0 15,0 1-15,0-1 0,0 0 0,0 0 16,0 0-16,0 0 0,0 1 16,0-1-16,-21-21 15,0 0 1,21-21-1,0-1-15,0 1 0,0 0 16,0 0-16,0 0 0,0 0 16,21-1-16,0-20 0,-21 21 0,21 0 15,-21 0-15,21-1 0,0 1 16,1 0-16,-1 21 0,0 0 16,0 0-16,0 0 15</inkml:trace>
  <inkml:trace contextRef="#ctx0" brushRef="#br1" timeOffset="51868.26">13779 2307 0,'0'-21'16,"0"0"-16,-21 21 0,0-21 15,0 21-15,0 0 16,0 0-16,-1 0 0,22 21 15,-21-21-15,0 21 0,21 0 0,0 0 16,-21 1-16,21-1 0,-21 0 0,21 0 16,0 0-16,0 0 0,0 1 0,0-1 15,0 0-15,0 0 16,21 0-16,0-21 0,0 0 16,0 0-16,1 0 0,-1 0 15,0 0-15,0 0 0,0-21 16,0 21-16</inkml:trace>
  <inkml:trace contextRef="#ctx0" brushRef="#br1" timeOffset="52220.06">13906 2350 0,'-21'0'0,"0"0"16,21 21-1,21-21 1,0 0-16,1 0 0,-1 0 15,0 0-15,0 0 0,0 0 0,0-21 16,22 21-16,-22-22 16,0 22-16,0-21 0,-21 0 0,21 0 15,-21 0-15,0 0 16,-21-1-16,0 22 16,-21 0-16,21 0 0,-1 0 15,1 22-15,-21-1 0,21-21 0,0 21 16,-1 0-16,1 0 0,0 0 0,21 22 15,0-22-15,0 0 0,0 0 16,0 0-16,0 1 0,0-1 0,21 0 16,-21 0-16,21-21 0,1 21 0,-1-21 15,0 0-15,0 0 0,0 0 0,0 0 16,1 0-16,-1 0 0,0 0 16,-21-21-16,21 21 0,0-21 0</inkml:trace>
  <inkml:trace contextRef="#ctx0" brushRef="#br1" timeOffset="53212.75">10245 3979 0,'0'0'0,"-22"0"0,22 22 16,22-22 15,-1-22-31,0 1 15,0 0-15,21 0 0,-20 0 0,-1 0 16,0-1-16,0 1 0,0 0 0,0 0 16,-21 0-16,0 0 0,0-1 0,0 1 15,0 0-15,-21 21 0,0-21 16,0 21-16,-21 0 0,-1 0 0,1 0 16,-22 0-16,22 21 0,-21-21 15,20 21-15,1 0 0,0 1 0,-1-1 16,22 0-16,0 0 0,21 0 0,0 0 15,0 22-15,0-22 0,21 0 16,21 21-16,-20-20 0,20-1 0,0 21 16,1-21-16,-1 22 0,0-22 0,1 21 15,-1-21-15,-21 22 0,21-22 0,-20 0 16,-22 21-16,0-21 0,0 1 0,0 20 16,0-21-16,-43 0 0,22 0 0,-21-21 15,-1 22-15,1-1 0,-21-21 16,-1 0-16,1 0 0,-1 0 0,1 0 15,20 0-15,-20 0 0,20 0 16,1-21-16,0-1 0,21 1 0,-1-21 16,22 21-16,0-22 0,0 1 0,0-21 15,0 20-15,22 1 0,20 0 0,-21-1 16,21 1-16,1 0 0,-1 20 16,22 1-16,-22 21 0,0 0 0,1 0 15,20 0-15,-21 21 0,-20 22 0,20-22 16,-21 21-16,0-21 0,-21 22 0,0-1 15,0-21-15,0 22 0,0-1 0,0 0 16,0-21-16,-21 1 0,21-1 0,-21 0 16,21 0-16,0 0 0,21-21 31,0 0-31,0-21 0,22 0 16,-22 0-16</inkml:trace>
  <inkml:trace contextRef="#ctx0" brushRef="#br1" timeOffset="53676.49">10795 3641 0,'-21'21'16,"21"0"-16,-21 0 0,-1 0 16,22 22-16,-21-1 0,0 0 15,0 1-15,21-1 0,-21 0 0,0 22 16,-1-22-16,22 22 0,-21-22 0,21 0 15,-21 1-15,21-1 0,0-21 0,-21 22 16,21-22-16,0 0 0,0 0 16,0 0-16,21-21 15,0 0-15,-21-21 16,0 0-16,21 0 16,-21 0-16,0-1 0,0 1 15,0-21-15,0 21 0,0 0 0,0-22 16,22 22-16,-22 0 0,0 0 15,0 0-15,21-1 0,0 22 16,-21-21-16,21 21 0,0 0 0,0 0 16,1 0-16,-1 21 0,0 1 15,-21-1-15,21 0 0,-21 21 16,0-21-16,0 1 0,0-1 0,0 0 16,0 21-16,-21-21 0,21 1 15,-21-1-15,21 0 0,-21 0 0,21 0 16,-22-21-16,22 21 0,22-21 31,-1-21-31,0 0 0,0 0 16,0 0-16,0 0 0,22-22 0</inkml:trace>
  <inkml:trace contextRef="#ctx0" brushRef="#br1" timeOffset="54024.39">11134 4106 0,'-22'22'15,"1"-1"-15,21 0 16,-21 0-16,0 0 0,0 0 0,0 1 16,21-1-16,0 0 0,-22 0 0,22 0 15,0 0-15,0 1 0,0-1 0,0 0 16,22-21 0,-1 0-16,0 0 0,0 0 0,0 0 15,0 0-15,1 0 0,20 0 16,-21 0-16,0-21 0,0 0 0,1 21 15,-1-22-15,-21 1 0,0 0 0,21 0 16,-21 0-16,0 0 0,0-1 0,0 1 16,-21 0-16,0 21 0,21-21 0,-22 0 15,1 21-15,-21 0 0,21 0 16,0 0-16,-1 0 0,-20 0 0,21 0 16,0 21-16,0-21 0,-1 21 0,1 0 15,21 0-15,0 1 0,0-1 16,0 0-16,21-21 15,1 0-15,-1 0 16</inkml:trace>
  <inkml:trace contextRef="#ctx0" brushRef="#br1" timeOffset="54304.23">11493 4043 0,'0'0'0,"0"-21"0,-21 21 31,0 21-31,21 0 0,0 0 0,-21 0 16,0 1-16,21-1 0,-21 21 0,21-21 16,0 22-16,-22-1 0,1 0 15,0 1-15,21-1 0,0 0 0,-21 1 16,21 20-16,-21-21 0,21 1 16,0 20-16,-21 1 0,21-22 0,0 22 15,-22-22-15,22 0 0,0 1 0,0-22 16,0 0-16,0 0 0,0 0 0,0 0 15,22-21-15,-1 0 16,-21-21-16,0 0 0,21 0 0,-21 0 16,21 0-16,-21-1 0,0-20 0,0 0 15</inkml:trace>
  <inkml:trace contextRef="#ctx0" brushRef="#br1" timeOffset="54560.09">11388 4318 0,'0'0'0,"0"-42"0,21 21 16,-21-1-16,0 1 0,0 0 15,21 21-15,-21-21 0,0 0 0,21 21 16,0 0-16,0-21 0,1 21 0,-1 0 16,0 0-16,0 0 0,0 0 0,0 0 15,1 21-15,-1-21 0,-21 21 16,21 0-16,-21 0 0,0 0 0,0 1 16,-21-1-16,0 0 0,-1 0 0,1-21 15,0 21-15,-21 0 0,21 1 0,-1-1 16,-20-21-16,21 0 0,0 21 0,42-21 47,0-21-47,0 0 15,0 21-15,22-22 0</inkml:trace>
  <inkml:trace contextRef="#ctx0" brushRef="#br1" timeOffset="54799.95">11832 4085 0,'0'0'15,"0"21"1,-21 1-16,21-1 0,-21 21 16,21-21-16,-21 0 0,21 22 15,-22-22-15,22 21 0,0 1 16,0-22-16,-21 21 0,21 0 0,-21 1 0,21-1 16,-21 0-16,21 1 0,0-1 15,0-21-15,0 22 0,0-1 0,-21-21 16,21 21-16,0-20 0,0-1 0,0 0 15,0-42 1,21 0 0,-21-1-16,0 1 0</inkml:trace>
  <inkml:trace contextRef="#ctx0" brushRef="#br1" timeOffset="55072.3">11769 4212 0,'0'-21'15,"0"42"-15,0-63 0,0 21 0,21 0 16,-21-1-16,21 22 0,0 0 16,0 0-16,0-21 0,1 21 0,-1 0 15,0 0-15,0 0 0,0 0 0,0 0 16,1 21-16,-22 1 0,0-1 16,0 0-16,0 0 0,0 0 15,0 0-15,-22 1 0,1-22 0,0 21 16,0 0-16,-21 0 0,20 0 0,-20-21 15,21 21-15,0-21 0,0 0 16,-1 0-16,44 0 31,-1-21-31,0 21 0,21-21 16,-21 0-16</inkml:trace>
  <inkml:trace contextRef="#ctx0" brushRef="#br1" timeOffset="55280.03">12192 4064 0,'0'0'0,"21"0"0,-21 21 32,0 0-32,0 1 0,-21-1 0,0 0 15,21 0-15,-21 0 0,21 0 16,0 1-16,-22-1 0,22 0 0,0 0 16,-21 0-16,21 0 0,0 1 15,0-44 16,21 22-31,-21-21 16,0 0-16,22 0 0</inkml:trace>
  <inkml:trace contextRef="#ctx0" brushRef="#br1" timeOffset="55440.94">12192 3874 0,'0'0'0,"0"-22"15,-21 22 1,0 0-16,21 22 31,0-1-31,0 0 0,0 0 16,21 0-16,0 0 15,0 1-15</inkml:trace>
  <inkml:trace contextRef="#ctx0" brushRef="#br1" timeOffset="55848.71">12382 4043 0,'0'21'15,"0"0"1,-21-21-16,21 21 0,-21 1 16,21-1-16,0 0 0,0 0 15,0 0-15,0 0 0,0 1 16,0-1-16,0 0 16,0 0-1,0-42 16,0 0-31,0 0 0,0-1 16,0 1-16,0 0 0,0-21 16,21 21-16,0-1 0,1 1 15,-22 0-15,21-21 0,0 42 16,0-21-16,0-1 0,0 22 0,1 0 16,-1 0-16,0 0 15,-21 22-15,0-1 0,0 0 16,0 0-16,0 0 0,0 0 0,0 22 15,0-22-15,0 0 0,0 0 0,-21 0 16,21 1-16,0-1 0,0 0 16,21-21-1,0 0 1,0 0-16,0-21 0,1 0 16,-1 21-16,0-22 0,21 1 15</inkml:trace>
  <inkml:trace contextRef="#ctx0" brushRef="#br1" timeOffset="56404.39">12954 3979 0,'0'-21'0,"0"42"0,0-63 0,-21 21 16,0 21-1,-1 0-15,1 0 0,0 21 16,0 0-16,21 0 0,-21-21 0,0 22 16,-1-1-16,22 21 0,0-21 0,-21 0 15,21 1-15,0-1 0,0 0 0,0 0 16,0 0-16,21 0 31,1-21-31,-1 0 0,0 0 16,0-21-16,0 21 0,0-21 0,1 0 15,-1 21-15,0-21 0,-21 0 0,0-1 16,21 1-16,-21 0 0,21 0 0,-21 0 16,0 0-16,0-1 15,0 44 1,0-1-1,-21 0-15,21 0 0,-21 21 16,21-20-16,-21 20 0,21-21 0,0 21 16,-21 1-16,21-1 0,-22 0 0,22 1 15,0-1-15,0 0 0,0 22 16,0-22-16,0 22 0,0-22 0,0 22 16,0-1-16,0 1 0,0-1 0,22 1 15,-22-1-15,0 1 0,0-1 0,0-21 16,0 1-16,0-1 0,0 0 0,-22 1 15,1-22-15,0 0 0,0 0 0,-21 0 16,20 1-16,-20-22 0,21 0 0,0 0 16,-22 0-16,22 0 0,-21-22 0,21 1 15,-22 0-15,22 0 0,0-21 16,-21 20-16,21-20 0,-1 0 0,1-22 16,21 1-16,0-1 0,0 1 0,0-1 15,0-20-15,0 20 0,21 1 16,1-1-16,20 1 0,-21 20 0,0-20 15,22 20-15,-22 1 0,21 0 0,0-1 16,1 22-16,-1-21 0</inkml:trace>
  <inkml:trace contextRef="#ctx0" brushRef="#br1" timeOffset="56709.21">13420 3789 0,'-22'0'16,"1"0"-16,0 0 16,0 0-16,0 21 0,0 0 0,-1 0 15,1 22-15,0-22 0,0 21 0,0-21 16,0 22-16,21-1 0,0-21 15,0 22-15,0-22 0,0 21 0,0-21 16,0 0-16,0 1 0,21-1 0,0 0 16,0-21-16,21 21 0,-20-21 15,-1 0-15,21 0 0,-21 0 0,0 0 0,22 0 16,-22-21-16,0 0 0,0 21 16</inkml:trace>
  <inkml:trace contextRef="#ctx0" brushRef="#br1" timeOffset="56920.09">13695 3768 0,'0'0'0,"21"0"15,0 21 1,-21 0-16,21 0 0,0 0 16,1 1-16,-1-1 0,-21 0 0,21 21 0,0-21 15,0 1-15,0 20 0,-21-21 16,0 21-16,0-20 0,0-1 0,0 21 15,0-21-15,-21 0 0,0 1 0,0-1 16,-21 0-16,-1 0 0,22 0 0,-21-21 16,-1 21-16,1 1 0</inkml:trace>
  <inkml:trace contextRef="#ctx0" brushRef="#br1" timeOffset="58216.12">5419 8319 0,'0'0'0,"0"-22"0,0 1 16,0-21-16,0 21 0,0 0 16,0-22-16,0 22 0,0 0 0,0 0 15,0 0-15,-22 42 16,22 21-1,-21-21-15,21 22 0,-21-22 16,21 21-16,-21 0 0,0 22 0,0-22 16,21 1-16,-22-1 0,1 0 0,0 1 15,0-1-15,0 0 0,21 1 0,-21-1 16,21-21-16,-22 0 0,22 0 16,0 1-16,0-1 0,0-42 15,0-1 1,22-20-16,-1 21 0,-21 0 15,21-22-15,0 1 0,-21 21 0,21-43 16,0 22-16,1 0 0,-22-22 16,21 22-16,0-22 0,0 22 15,-21 0-15,21-1 0,0 22 0,-21 0 16,22 0-16,-1 42 16,-21 0-16,21 22 0,-21-22 15,0 21-15,0 0 0,0 1 0,21-1 16,-21 0-16,0 1 0,0-1 0,0 0 15,0 1-15,0-1 0,0 0 0,0-20 16,0 20-16,0-21 0,0 21 16,0-20-16,0-1 0,0 0 15,0-42 17,0 0-32</inkml:trace>
  <inkml:trace contextRef="#ctx0" brushRef="#br1" timeOffset="58903.76">5165 8657 0,'-22'0'15,"22"-21"-15,22 21 16,-1-21-16,21 0 16,-21 21-16,22-21 0,-22 21 0,42-22 15,-20 1-15,-1 21 0,0-21 16,22 21-16,-22 0 0,0-21 0,1 21 15,-22 0-15,21 0 0,-21 0 0,1 0 16,-1 0-16,-21 21 0,0 0 16,0 0-16,0 1 15,0-1-15,-21 0 0,21 0 0,-22 0 16,1 0-16,21 1 0,0-1 0,0 0 16,-21-21-16,21 21 0,0 0 0,-21-21 31,21-21-16,0 0 1,0 0-16,0 0 0,0-1 16,0 1-16,0-21 0,0 21 0,21 0 15,0-1-15,0 1 0,1 0 16,-1 0-16,0 0 0,0 0 0,0 21 16,0 0-16,1 0 0,-1 0 0,0 0 15,0 0-15,0 21 0,0 0 0,1-21 16,-1 21-16,-21 0 0,21 0 0,-21 1 15,21-1-15,-21 0 0,0 21 16,0-21-16,0 1 0,0-1 0,0 0 16,0 0-16,-21 0 0,0-21 15,21 21-15,-21-21 0,-1 0 16,22-21 0,0 0-16,0 0 15,0-21-15,22 20 0,-22 1 16,21 0-16,0-21 0,0 21 0,0-22 15,0 22-15,1 0 0,-1 0 0,0 0 16,0-1-16,21 22 0,-20 0 0,-1 0 16,0 0-16,0 0 0,-21 22 0,0-1 15,21 0-15,-21 0 0,0 0 16,0 0-16,0 22 0,0-22 0,0 0 16,-21 0-16,21 22 0,-21-22 15,0 0-15,21 0 0,-21 0 0,21 0 16,21-21 15</inkml:trace>
  <inkml:trace contextRef="#ctx0" brushRef="#br1" timeOffset="59331.52">6858 8424 0,'0'0'0,"-21"0"0,0 0 15,-1 0-15,1 0 0,-21 0 16,21 0-16,0 22 0,-1-22 16,1 21-16,-21 0 0,21 0 0,0 0 15,-1 0-15,1 1 0,21-1 0,-21 0 16,21 0-16,0 21 0,-21-20 0,21-1 16,0 0-16,0 0 0,0 0 15,21 0-15,0-21 0,0 0 16,1 0-16,-1 0 0,0 0 0,0 0 15,0-21-15,0 0 0,1 21 0,-1-21 16,0 0-16,0 0 0,0-1 0,0 1 16,1 0-16,-22 0 0,0 0 0,0 0 15,0-1-15,0 1 0,0 0 16,0 0-16,0 0 0,0 42 31,-22 0-31,1 0 16,21 0-16,0 1 0,0-1 0,0 0 15,0 21-15,0-21 0,0 1 0,0-1 16,0 0-16,0 0 0,0 0 16,0 0-16,21-21 0,1 0 15,-1 0-15,0 0 0,0 0 0,0 0 16,0 0-16,1-21 0,-1 21 0</inkml:trace>
  <inkml:trace contextRef="#ctx0" brushRef="#br1" timeOffset="59860.34">7175 8467 0,'-21'0'15,"0"21"-15,21 0 16,0 0-16,0 0 16,21-21-16,0 0 15,1 0-15,-1 0 0,0 0 0,0 0 16,0 0-16,0 0 0,1 0 0,-1 0 15,0-21-15,0 21 0,0-21 16,-21 0-16,-21 21 31,0 0-15,0 21-16,0 0 0,-1-21 16,1 21-16,0 1 0,0-1 0,0 0 15,0 0-15,-1 21 0,1-20 16,0-1-16,0 0 0,0 21 0,0-21 15,-1 1-15,22-1 0,-21 0 16,21 0-16,0-42 31,0 0-15,21 0-16,1 21 0,-22-22 0,21 1 16,-21 0-16,21 0 0,-21 0 15,21 0-15,0 21 0,-21 21 31,21-21-31,-21 21 0,0 0 16,22 0-16,-22 0 16,0 1-16,21-1 0,-21 0 15,21-21-15,0 0 0,-21 21 0,21-21 16,0 0-16,1 0 0,-1 0 0,0 0 16,0 0-16,0 0 0,0-21 0,1 0 15,-1 0-15,21 21 0</inkml:trace>
  <inkml:trace contextRef="#ctx0" brushRef="#br1" timeOffset="60531.76">7810 8488 0,'0'0'15,"0"-21"-15,-21 21 16,0 21 0,0 0-16,0 0 15,0 0-15,21 1 0,-22-1 0,1 0 16,21 0-16,0 0 0,-21 0 15,21 1-15,0-1 0,0 0 0,0 0 0,0 0 16,0 0-16,0 1 16,21-22-16,0 0 0,1 0 0,-1 0 15,0 0-15,0 0 0,21 0 16,-20 0-16,-1-22 0,0 1 0,0 21 16,0-21-16,-21 0 0,0 0 15,0 0-15,0-1 0,0 1 16,-21 0-16,21 0 0,-21 0 0,0 0 15,0-1-15,21 1 0,-22 0 16,22 0-16,0 0 0,0 0 16,0-1-1,22 22-15,-1 0 0,0 0 16,21 0-16,-21 0 0,1 0 0,-1 22 16,21-1-16,-21-21 0,0 21 0,1 0 15,-1 0-15,21 0 0,-21-21 16,-21 22-16,21-1 0,1 0 0,-1 0 15,-21 0-15,0 0 0,0 1 16,0-1-16,0 0 0,0 0 0,0 0 16,-21-21-16,21 21 15,-22-21-15,1 0 0,0 0 16,21-21 0,0 0-16,0 0 15,0 0-15,0 0 0,0-1 0,0 1 16,0 0-16,21-21 0,0 21 0,1-22 15,-1 22-15,21-21 0,-21 21 0,0-1 16,22 1-16,-22 21 0,0 0 16,21 0-16,-20 0 0,-1 0 0,0 21 15,0 1-15,0-1 0,0 0 0,-21 0 16,22 21-16,-22-20 0,0-1 0,0 0 16,0 0-16,0 21 0,0-20 0,0-1 15,0 0-15,0 0 0,-22 0 16,1-21-16,21 21 0,-21-21 15,0 0 1</inkml:trace>
  <inkml:trace contextRef="#ctx0" brushRef="#br1" timeOffset="61477.23">5038 9927 0,'0'0'0,"21"0"16,63-21-1,-62 0-15,20 0 0,-21 0 0,21-1 0,-20 22 16,-1-42-16,0 21 0,0 0 16,-21 0-16,0-1 0,0 1 0,0 0 15,0 0-15,-21 0 0,0 0 16,-22 21-16,22 0 0,-21-22 0,0 22 16,-1 0-16,22 0 0,-21 22 0,-1-1 15,22 0-15,0 0 0,-21 0 0,42 22 16,0-22-16,0 21 0,0 0 15,0-20-15,0 20 0,0-21 0,21 21 16,0-20-16,0 20 0,0-21 0,22 0 16,-22 0-16,0 22 0,21-22 0,-20 0 15,-1 0-15,21 0 0,-21 1 16,0-1-16,-21 21 0,0-21 16,0 0-16,0 1 0,0-1 0,-21 0 15,0 0-15,0 21 0,-21-42 0,-1 22 16,1-1-16,-22 0 0,22-21 0,-21 0 15,-1 0-15,22 0 0,-22 0 16,22 0-16,0-21 0,-1 0 0,22-1 16,-21-20-16,42 0 0,0 21 0,-21-22 15,21 1-15,0 0 0,0-1 0,21 22 16,-21-21-16,42 21 0,-21-1 16,22 1-16,-22 21 0,21 0 15,0 0-15,1 0 0,-22 21 0,21 1 16,-21-1-16,1 0 0,-1 0 0,0 21 15,-21-20-15,21 20 0,-21-21 16,0 21-16,0-20 0,0 20 0,0-21 16,0 0-16,0 0 0,0 1 0,0-1 15,21-21-15,0 0 0,1 0 16,-1 0-16,0-21 0,0-1 16,0 1-16,0 0 15</inkml:trace>
  <inkml:trace contextRef="#ctx0" brushRef="#br1" timeOffset="61951.96">5651 9546 0,'0'21'16,"0"1"-16,0-1 15,0 21-15,-21 0 0,21 1 0,0-1 16,0 0-16,-21 1 0,21-1 0,-21 22 15,21-22-15,-21 0 0,21 1 0,0-1 16,-21 0-16,21-21 0,-22 22 0,22-1 16,-21-21-16,21 22 15,0-22-15,0 0 0,0 0 0,0 0 16,0-42 15,0 0-31,0 0 0,21 0 0,-21-1 16,22 1-16,-1 0 0,0-21 15,-21 21-15,21-22 0,0 22 0,-21 0 16,21-21-16,1 20 0,-1 1 0,0 0 16,0 21-16,0 0 0,0 0 15,1 21-15,-22 0 0,21-21 16,-21 22-16,0-1 0,0 0 16,0 21-16,0-21 0,0 1 15,0-1-15,0 0 0,-21 21 0,21-21 0,-22 1 16,1-1-16,21 0 0,0 0 15,0 0-15,0-42 32,21 0-17,1 21-15,-1-21 0,-21 0 0,21-1 16,0 1-16,0-21 0</inkml:trace>
  <inkml:trace contextRef="#ctx0" brushRef="#br1" timeOffset="62299.76">6096 10054 0,'0'21'16,"0"1"0,0-1-16,-21 0 0,0 0 15,21 0-15,-22 0 0,22 1 0,0-1 16,0 0-16,-21 0 16,21 0-16,0 0 0,0 1 15,21-22-15,1 0 16,-1 0-16,0 0 0,0-22 15,0 22-15,0-21 0,1 0 0,-1 0 16,0 0-16,0 21 0,-21-21 16,0-1-16,0 1 15,0 0-15,0 0 0,0 0 16,-21 0-16,21-1 0,-21 22 16,0 0-16,-1 0 0,1 0 15,0 0-15,0 0 0,0 22 0,21-1 16,-21 0-16,21 0 15,0 0-15,0 0 16,21-21-16,0 0 16,0 0-16,0 0 0</inkml:trace>
  <inkml:trace contextRef="#ctx0" brushRef="#br1" timeOffset="62555.61">6456 10054 0,'0'0'0,"0"-21"0,-21 21 31,-1 21-31,1-21 0,21 21 0,0 1 16,-21-1-16,0 0 0,21 0 0,-21 21 15,21-20-15,0 20 0,0-21 16,0 21-16,0 1 0,0-1 0,0 0 16,0 1-16,0-1 0,0 0 0,0 1 15,0-1-15,0 0 0,0 1 0,-21-1 16,21-21-16,0 0 0,0 22 0,0-22 15,0 0-15,0-42 32,0 0-32,21 0 15,0-1-15</inkml:trace>
  <inkml:trace contextRef="#ctx0" brushRef="#br1" timeOffset="62820.46">6371 10202 0,'0'0'15,"0"-21"-15,0-21 16,0 21-16,21 0 0,0 21 0,-21-22 0,22 22 16,20-21-16,-21 21 0,0 0 15,0 0-15,22 0 0,-22 0 16,0 0-16,21 0 0,-20 0 0,-1 0 16,-21 21-16,0 1 0,0-1 0,0 0 15,0 0-15,0 0 0,0 0 16,-21 1-16,-1-1 0,1 0 0,0-21 15,0 21-15,0 0 0,0-21 16,-1 21-16,22-42 31,22 21-31,-1-21 16</inkml:trace>
  <inkml:trace contextRef="#ctx0" brushRef="#br1" timeOffset="63072.32">6964 10033 0,'0'-21'16,"-21"21"0,21 21-16,0 0 15,-22 0-15,1-21 0,21 22 0,-21 20 16,21-21-16,0 0 0,0 0 0,0 22 16,-21-22-16,21 21 0,0 1 0,0-22 15,-21 21-15,21 0 0,0-20 0,0 20 16,0 0-16,-21-21 0,21 1 15,-22 20-15,22-21 0,0 0 0,0 0 16,0-42 15,22 0-31,-1 0 0,-21 0 16,0 0-16</inkml:trace>
  <inkml:trace contextRef="#ctx0" brushRef="#br1" timeOffset="63332.17">6900 10139 0,'0'0'0,"0"-21"0,0-43 16,21 43-16,1 0 16,-1 0-16,0 21 0,0 0 15,0 0-15,0 0 0,1 0 16,-1 0-16,0 0 16,0 21-16,0 0 0,-21 0 15,21-21-15,-21 21 0,0 1 0,0-1 16,0 0-16,0 0 0,-21-21 0,0 21 15,0 0-15,0-21 0,0 22 0,-1-22 16,1 0-16,21 21 0,-21-21 0,0 0 16,42-21 15,0 21-15</inkml:trace>
  <inkml:trace contextRef="#ctx0" brushRef="#br1" timeOffset="63536.05">7281 10012 0,'0'21'31,"0"0"-15,0 0-16,0 1 16,0-1-16,0 0 15,0 0-15,0 0 16,-21-21-16</inkml:trace>
  <inkml:trace contextRef="#ctx0" brushRef="#br1" timeOffset="63707.96">7281 9864 0,'0'0'0,"0"-21"0,0-1 16,0 1-16,-21 21 15,21 21 32,0 1-47,0-1 16,21-21-16</inkml:trace>
  <inkml:trace contextRef="#ctx0" brushRef="#br1" timeOffset="64144.7">7535 9927 0,'0'0'0,"-21"21"0,0 1 15,0-1 1,21 0-16,0 0 0,0 0 16,0 0-16,0 1 15,0-1-15,0 0 0,0 0 16,0 0-16,-21-21 15,21 21-15,-22-21 16,22-21 15,0 0-31,0 0 16,0 0-16,0 0 0,0-1 0,22 1 16,-22 0-16,21 0 0,0 0 0,-21 0 15,21-1-15,0 1 0,0 21 0,1 0 16,-1 0-16,0 0 0,0 0 31,-21 21-31,21 1 0,-21-1 0,0 0 16,0 0-16,0 0 0,0 0 15,21 1-15,-21-1 0,0 0 16,0 0 0,22-21 15,-1 0-16,0 0-15,0-21 0</inkml:trace>
  <inkml:trace contextRef="#ctx0" brushRef="#br1" timeOffset="64757.37">8064 9948 0,'0'0'0,"0"-42"15,0 21-15,-21 21 16,0 0-1,0 0-15,0 0 0,0 0 0,21 21 16,-22 0-16,1 0 0,0-21 0,0 22 16,0-1-16,21 0 0,0 0 0,-21 0 15,21 0-15,0 1 0,0-1 16,0 0 0,21-21-16,0 0 0,0 0 15,0 0-15,0 0 16,1 0-16,-1 0 0,0-21 0,-21 0 15,21 21-15,-21-22 0,21 22 0,-21-21 16,0 0-16,0 0 16,0 0-16,0 42 47,0 0-47,0 0 15,0 0-15,-21-21 0,21 22 0,-21 20 16,21-21-16,0 0 0,0 22 0,0-1 15,0-21-15,0 21 0,0 22 0,0-22 16,0 1-16,0 20 16,0-21-16,21 1 0,-21 20 0,21-20 15,0 20-15,-21-21 0,0 1 0,0 20 16,22-20-16,-22-1 0,0 0 0,0-21 16,0 22-16,-22-22 0,1 21 0,0-21 15,0 1-15,-21-22 0,20 21 0,-20-21 16,0 0-16,21 0 0,-22 0 0,1 0 15,0-21-15,20-1 0,-20 1 0,0 0 16,-1-21-16,1 21 0,21-22 0,0 1 16,0 0-16,-1-1 0,22-20 0,0 20 15,0-20-15,0-1 0,0 22 16,22-21-16,-1-1 0,0 22 16,0-1-16,21 1 0,1 0 0,-22-1 15,21 1-15,1 21 0,-1-21 0,0 20 16,1 1-16,-1 0 0,0 0 0,1 0 15</inkml:trace>
  <inkml:trace contextRef="#ctx0" brushRef="#br1" timeOffset="65061.19">8530 9843 0,'0'0'0,"0"-43"16,-21 43-16,0-21 16,0 21-16,-1 0 15,1 21-15,21 0 0,-21 1 16,0-1-16,21 0 0,0 0 16,-21 21-16,0-20 0,21-1 0,-22 21 15,22-21-15,0 0 0,0 1 0,0 20 16,0-21-16,0 0 0,0 0 15,0 1-15,22-22 0,-1 0 0,0 0 16,0 0-16,0 0 0,0 0 16,1 0-16,-1 0 0,0 0 15,0-22-15</inkml:trace>
  <inkml:trace contextRef="#ctx0" brushRef="#br1" timeOffset="65284.07">8848 9800 0,'0'0'0,"0"-21"0,42 21 16,-21 0-16,0 0 16,0 21-16,1 0 0,-22 1 15,0-1-15,0 0 0,21 0 0,-21 0 16,0 0-16,0 1 16,0 20-16,0-21 0,0 0 0,0 0 15,0 1-15,0-1 0,0 0 0,-21 0 16,21 0-16,-22-21 0,1 21 0,0-21 15,21 22-15,-21-22 0,0 0 16,0 0-16</inkml:trace>
  <inkml:trace contextRef="#ctx0" brushRef="#br1" timeOffset="66128.08">11642 8488 0,'0'-21'16,"-22"21"15,22 21-31,-21 0 16,21 0-16,0 0 0,0 22 15,0-22-15,0 21 0,0 1 0,0-1 16,0 0-16,0 22 0,-21-22 0,21 0 0,0 1 16,-21-1-16,0 0 0,0 1 15,21-1-15,0-21 0,0 0 16,0 1-16,0-1 16,0-42-1,0-1-15,0 1 0,0 0 16,0 0-16,0 0 0,0-22 0</inkml:trace>
  <inkml:trace contextRef="#ctx0" brushRef="#br1" timeOffset="66616.06">11557 8488 0,'0'0'0,"0"-21"16,0 0-16,-21-1 0,21 1 0,0 0 16,0 0-16,21 0 15,0 21 1,0 0-16,0 0 0,22 21 0,-22 0 15,21 0-15,-21 0 0,22 22 0,-22-22 16,0 21-16,21-21 0,-20 22 0,-22-1 16,21 0-16,-21 1 0,0-1 0,0 0 15,0 1-15,0-1 0,0 0 0,-21-20 16,21-1-16,0 0 0,-22 0 16,22 0-16,-21 0 0,0-21 15,21-21 1,0 0-1,0 0-15,0 0 0,0 0 0,0-22 16,21 22-16,0-21 0,-21-1 0,22 1 16,-1-21-16,0 20 0,0 1 0,0-22 15,22 22-15,-22 0 0,0-1 0,21 1 16,-21 21-16,22 0 0,-22 0 16,0 21-16,21 0 0,-20 0 0,-1 21 15,-21 0-15,21 0 0,-21 21 0,21 1 16,-21-22-16,0 21 0,0 1 0,0-1 15,0 0-15,0 1 0,0-1 0,0 0 16,-21 1-16,21-1 0,-21-21 0,21 21 16,0-20-16,-21-1 15,21 0-15,-22 0 0,22 0 16,22-42 15,-1 21-31,-21-21 0,21 0 0,0 0 16</inkml:trace>
  <inkml:trace contextRef="#ctx0" brushRef="#br1" timeOffset="67144.38">12594 8700 0,'0'21'16,"0"0"0,-21 0-16,0 0 0,21 0 0,-21 1 15,-1-1-15,22 21 0,0-21 0,0 0 16,-21 1-16,21-1 0,0 0 0,0 0 15,0 0-15,21-21 16,1 0-16,-1 0 0,0 0 0,0 0 16,0 0-16,0 0 0,1-21 0,20 0 15,-21 21-15,0-21 0,0 0 16,22-1-16,-22 1 0,0 0 0,-21-21 16,21 21-16,-21-1 0,0 1 0,21 0 15,-21 0-15,0 0 0,0 0 16,0-1-16,-21 44 31,21-1-31,-21 0 0,21 0 0,0 21 16,-21-20-16,21 20 0,0-21 0,0 21 15,0 1-15,-21-1 0,21-21 0,0 22 16,0-1-16,0 0 0,0 1 0,0-1 16,0 0-16,0-21 0,0 22 0,0-1 15,0 0-15,0-20 0,0 20 16,0 0-16,0-21 0,-21 1 0,21-1 15,0 0-15,0 0 0,-22 0 16,1-21-16,0 0 0,0 21 0,0-21 16,-22 0-16,22 0 0,0 0 15,0 0-15,-21-21 0,20 0 0,-20 21 16,21-21-16,0 0 0,-22 0 0,22 21 16,0-22-16,21 1 0,0 0 0,0 0 15,0 0-15,0 0 16,0-1-16,21 1 0,0 21 0,1-21 15,20 0-15,-21 0 0,21 0 0</inkml:trace>
  <inkml:trace contextRef="#ctx0" brushRef="#br1" timeOffset="67592.13">13229 8784 0,'0'0'0,"-42"-21"15,21 21-15,21 21 16,0 0-16,0 1 0,0-1 16,0 0-16,0 0 0,0 21 0,0-20 15,0-1-15,0 0 0,0 0 0,0 0 16,0 0-16,-22 1 0,22-1 0,-21 0 16,21-42 30,0 0-46,0-1 0,0 1 16,0 0-16,0 0 0,21-21 0,1 20 16,-1-20-16,0 21 0,0-21 0,0 20 15,0 1-15,1 0 0,-1 0 0,0 0 16,0 21-16,0 0 0,0 0 0,1 0 16,-1 0-16,0 21 0,-21 0 0,0 0 15,21 0-15,-21 1 0,0 20 16,0-21-16,0 0 0,0 0 0,0 22 15,0-22-15,0 0 0,0 0 0,-21 0 16,0 1-16,21-1 16,0-42 15,21 21-15,0-22-16,0 1 0</inkml:trace>
  <inkml:trace contextRef="#ctx0" brushRef="#br1" timeOffset="67841.8">13864 8446 0,'0'0'15,"0"21"1,-21 0-16,21 0 16,0 0-16,0 0 0,-21 1 0,0 20 15,21 0-15,-22-21 0,22 22 0,0-1 16,-21 0-16,21-20 0,0 20 0,-21 0 15,21-21-15,0 1 0,0 20 0,0-21 16,0 0-16,0 0 0,0 1 16,21-22-16,0 0 15,1 0 1,-1 0-16,-21-22 0,21 1 0,-21 0 16</inkml:trace>
  <inkml:trace contextRef="#ctx0" brushRef="#br1" timeOffset="68015.7">13695 8742 0,'0'0'0,"-21"-21"0,42 0 31,0 21-15,0 0-16,0 0 0,0 0 15,22 0-15,-22-22 0,21 22 0,-21 0 16,22 0-16,-22 0 0,21 0 15,-21 0-15,22 0 0</inkml:trace>
  <inkml:trace contextRef="#ctx0" brushRef="#br1" timeOffset="68404.48">14097 8742 0,'0'0'0,"-21"0"0,21-21 15,0 0-15,0-1 16,21 22-16,0 0 0,0 0 16,0 0-16,1 0 0,-1 22 15,0-1-15,0-21 0,0 21 16,-21 0-16,21 0 0,-21 22 0,22-22 16,-22 0-16,0 0 0,0 0 0,0 22 15,0-22-15,0 0 0,0 0 0,-22 0 16,1 0-16,0-21 15,21 22-15,-21-22 16,21-22 0,0 1-16,0 0 0,0 0 15,21 0-15,0 0 0,-21-1 0,21 1 16,1-21-16,-1 21 0,0-22 0,-21 22 16,21-21-16,0 21 0,0 0 0,1-1 15,-1 22-15,-21-21 0,21 21 16,0 0-16,0 0 0,0 0 15,-21 21-15,22-21 16,-22 22-16,21-1 0</inkml:trace>
  <inkml:trace contextRef="#ctx0" brushRef="#br1" timeOffset="68908.19">14859 8890 0,'0'0'16,"0"-21"-16,21 21 0,-21-21 15,0 0-15,0-1 0,0 1 16,0 0-16,0 0 16,0 0-16,0 0 0,0-1 0,0 1 15,-21 0-15,0 21 16,0 0-16,-1 0 0,1 0 16,0 0-16,0 21 0,0 0 0,21 1 15,-21-1-15,-1 21 0,1-21 0,21 0 16,-21 22-16,21-22 0,0 21 0,0-21 15,0 1-15,0-1 0,0 0 0,0 0 16,21-21-16,0 21 0,1-21 16,-1 0-16,0 0 15,0 0-15,0-21 0,0 0 0,1 0 16,-1 0-16,0-1 16,0 1-16,-21 0 0,0 0 0,21 0 15,-21 0-15,21-22 0,-21 22 0,0 0 16,0 0-16,0 0 0,0-1 0,0 44 31,0-1-15,-21 0-16,21 0 0,0 0 0,0 22 15,0-22-15,0 0 0,0 0 0,0 0 16,0 0-16,21 1 0,-21-1 0,22 0 16,-1-21-16,0 0 0,0 0 0,0 0 15,22 0-15,-22 0 0,0 0 0,21 0 16,-21 0-16,1-21 15,20 0-15,-21 21 0,0-22 0,0 1 16,1 0-16,-1 0 0,0 0 0</inkml:trace>
  <inkml:trace contextRef="#ctx0" brushRef="#br1" timeOffset="69799.98">10964 10351 0,'0'0'0,"21"-22"0,1 1 0,-1 21 0,0-21 15,21 0-15,-21 21 0,1-21 0,-1 0 16,0-1-16,0 22 0,0-21 0,-21 0 15,-21 21 1,0 0-16,0 0 16,0 0-16,-22 0 0,22 0 0,-21 0 15,21 0-15,-1 21 0,1-21 16,0 21-16,21 1 0,-21-22 0,21 21 16,0 0-16,0 0 0,21-21 0,0 21 15,0 0-15,1 1 0,-1-1 0,21 0 16,-21 0-16,22 0 0,-22 22 0,21-22 15,-21-21-15,0 21 0,22 0 0,-43 0 16,21 0-16,-21 1 0,0-1 16,0 0-16,-21-21 15,0 21-15,-1 0 0,-20-21 0,0 0 16,-1 0-16,1 21 0,0-21 0,-1 0 16,1 0-16,0 0 0,21 0 0,-22 0 15,22-21-15,0 21 0,0-21 0,0 0 16,21 0-16,0 0 0,0-1 0,0 1 15,0 0-15,0 0 0,0 0 0,0 0 16,21-1-16,21 1 0,-21 0 16,0 0-16,22 0 0,-1 0 0</inkml:trace>
  <inkml:trace contextRef="#ctx0" brushRef="#br1" timeOffset="70255.97">11747 9991 0,'-21'0'16,"0"0"0,0 0-16,21 21 0,-21 0 0,21 0 15,-21 0-15,-1 1 0,22 20 0,0 0 16,0 1-16,-21-22 0,21 21 0,-21 22 16,21-22-16,-21-21 0,21 21 0,0 1 15,0-1-15,-21-21 0,21 22 0,0-22 16,-21 0-16,21 0 0,0 0 15,0 0 1,0-42 0,0 0-16,0 0 15,0 0-15,0 0 0,0-1 0,0 1 16,21-21-16,0 0 0,-21 20 0,21-20 16,0 0-16,0 21 0,-21-1 0,22-20 15,-1 42-15,0-21 0,0 0 0,0 21 16,0 0-16,1 0 0,-1 0 15,0 21-15,0 0 0,-21 0 0,0 0 16,0 1-16,0-1 0,0 21 0,0-21 16,0 0-16,0 1 0,0 20 15,0-21-15,0 0 0,0 0 0,-21 1 0,21-1 16,-21 0-16,42-21 31,0 0-31,0-21 16,0 21-16,1-21 0,-1-1 0,0 1 15</inkml:trace>
  <inkml:trace contextRef="#ctx0" brushRef="#br1" timeOffset="70632.78">12255 10266 0,'0'0'16,"0"-21"-16,0 0 0,-21 21 31,0 21-31,0-21 16,21 21-16,-21 0 0,0 0 0,21 0 15,-22 1-15,22 20 0,-21-21 0,21 0 16,-21 0-16,21 22 0,0-22 0,0 0 16,0 0-16,0 0 15,0 1-15,21-22 0,0 0 0,1 0 16,-1 0-16,0 0 0,0 0 16,0 0-16,0 0 0,1-22 0,-1 1 15,0 21-15,-21-21 0,21 0 0,-21 0 16,21 21-16,-21-21 0,0-1 0,0 1 15,0 0-15,0 0 0,0-21 16,0 20-16,0 1 0,-21 0 0,0 0 16,0 21-16,0-21 0,-1 21 0,1 0 15,0 0-15,0 0 16,0 21-16,0 0 16,21 0-16,0 0 0,0 1 15,0-1-15,0 0 0,0 0 16,21-21-16,0 0 0,0 0 0,21 0 15</inkml:trace>
  <inkml:trace contextRef="#ctx0" brushRef="#br1" timeOffset="70911.62">12763 10224 0,'0'0'0,"0"-22"0,0 1 15,-21 0-15,0 21 16,0 0-16,0 21 15,21 0-15,-21 1 0,21-1 16,0 21-16,0-21 0,0 22 0,0-1 16,0 0-16,0 1 0,0-22 0,0 21 15,0 0-15,0 1 0,0-1 16,0 0-16,0 1 0,0-22 0,0 21 16,-22 1-16,22-22 0,0 21 0,-21-21 15,21 0-15,0 1 0,0-1 16,0-42 15,0-1-31,21 22 0,1-42 16</inkml:trace>
  <inkml:trace contextRef="#ctx0" brushRef="#br1" timeOffset="71191.97">12721 10393 0,'0'0'15,"-21"-42"-15,21 20 0,0-20 0,0 21 0,0 0 16,0 0-16,0-1 15,0 1-15,21 21 0,0 0 0,0 0 16,1 0-16,-1 0 0,21 0 0,-21 0 16,0 0-16,22 0 0,-22 21 15,21-21-15,-21 22 0,1-1 0,-1 0 16,-21 0-16,0 0 0,0 0 0,0 1 16,0-1-16,-21 0 0,-1 0 15,1 0-15,0 0 0,-21-21 0,21 22 16,-22-1-16,22-21 0,-21 21 0,21-21 15,-1 0-15,1 21 0,0-21 0,0 0 16,42 0 0,0-21-1,0 21-15,1-21 0,-1 0 0,21-1 16</inkml:trace>
  <inkml:trace contextRef="#ctx0" brushRef="#br1" timeOffset="71452.82">13250 10181 0,'0'0'15,"21"0"-15,-21-21 0,0 42 32,-21-21-32,21 21 0,0 1 0,0-1 15,-21 0-15,21 0 0,-21 21 0,21-20 16,-21 20-16,21 0 0,0-21 16,0 22-16,0-1 0,-21 0 15,21 1-15,0-22 0,-22 21 0,22 1 16,-21-22-16,21 21 0,0-21 0,0 22 15,-21-22-15,21 0 0,0 0 0,0 0 16,0 0-16,0 1 16,21-22-1,0-22-15,1 1 16,-1 0-16,-21 0 0</inkml:trace>
  <inkml:trace contextRef="#ctx0" brushRef="#br1" timeOffset="71719.78">13271 10626 0,'0'-43'0,"0"86"0,0-128 0,0 43 0,0-22 15,-21 22-15,21 0 0,0-1 16,0 22-16,0-21 0,0 21 0,0-1 16,21 1-16,1 0 0,-1 0 0,0 21 15,0 0-15,21 0 0,-20 0 16,-1 0-16,21 0 0,-21 0 0,0 0 16,1 21-16,-1-21 0,0 21 0,-21 0 15,0 1-15,0-1 0,0 0 16,0 0-16,-21 0 0,0 0 0,-1 1 15,-20-1-15,21 0 0,0-21 0,-22 21 16,22-21-16,-21 0 0,21 21 0,0-21 16,-1 21-16,44-42 31,-1 0-15,0 21-16,0-21 0,21 0 0</inkml:trace>
  <inkml:trace contextRef="#ctx0" brushRef="#br1" timeOffset="71931.66">13737 10139 0,'0'21'47,"0"0"-31,0 0-16,0 1 15,0-1-15,0 0 0,0 0 0,-21-21 16,21 21-16,0 0 0,-21 1 0,21-1 15,0-42 17,21 21-17,-21-22-15</inkml:trace>
  <inkml:trace contextRef="#ctx0" brushRef="#br1" timeOffset="72108.47">13779 10033 0,'0'-21'0,"0"42"0,0-63 0,0 21 0,0-1 15,-21 22-15,21-21 16,0 42 15,0 1-15,0-1-16,0 0 16,0 0-16,21-21 15,1 0-15</inkml:trace>
  <inkml:trace contextRef="#ctx0" brushRef="#br1" timeOffset="72539.86">14118 10097 0,'0'21'16,"0"0"0,-21-21-16,21 21 0,-21 0 15,21 0-15,-21 1 0,21-1 16,-22 0-16,22 0 0,0 0 0,0 0 15,-21 1-15,21-1 0,0 0 16,-21-21-16,0 0 31,21-21-15,0 0-16,0-1 16,21 1-16,0 0 15,0 0-15,1 0 0,-1 0 0,0-1 16,0 1-16,0 0 0,0 0 0,1 0 15,-1 0-15,0 21 0,0 0 0,0 0 16,0 0-16,1 0 0,-1 0 0,-21 21 16,0 0-16,0 0 15,0 0-15,0 0 0,0 1 16,0-1-16,0 0 0,0 0 16,0 0-16,0 0 0,0 1 15,0-1-15,0 0 16,21-21 15,0 0-31,0-21 16,0 21-16</inkml:trace>
  <inkml:trace contextRef="#ctx0" brushRef="#br1" timeOffset="73212.47">14795 10160 0,'0'0'0,"0"-21"0,0 0 0,0 0 16,0-1-1,-21 22-15,0 0 0,0 0 16,0 0-16,0 0 0,-1 0 16,1 22-16,0-22 0,0 21 15,0 0-15,21 0 0,-21 0 0,-1 0 16,22 1-16,-21-1 0,21 0 0,0 0 16,0 0-16,0 0 0,0 1 15,0-1-15,21-21 0,1 0 16,-1 0-16,0 0 0,0 0 15,0 0-15,0 0 0,1-21 16,-1-1-16,-21 1 0,21 21 16,0-21-16,-21 0 0,0 0 15,0 0-15,0-1 16,0 44 31,0-1-47,0 0 15,0 0-15,0 0 0,-21 0 16,21 1-16,0 20 0,0-21 0,0 21 16,0 1-16,0-22 0,0 21 0,0 1 15,0-1-15,0 0 0,0 22 0,21-22 16,-21 0-16,21 1 0,0 20 0,-21-20 16,22-1-16,-1 21 0,-21 1 0,0-22 15,0 22-15,21-22 0,-21 22 16,0-22-16,0 21 0,0-20 0,0-1 15,0 0-15,-21 1 0,0-22 16,-1 21-16,-20-21 0,21 1 0,-21-1 16,-1-21-16,22 21 0,-21-21 0,-1 0 15,22 0-15,-21 0 0,0 0 0,-1-21 16,22 21-16,-21-21 0,21-1 0,-22 1 16,22 0-16,0-21 0,21-1 0,0 22 15,0-21-15,0-22 0,0 22 0,0-21 16,0 20-16,21-20 0,0-1 0,0 1 15,1-1-15,20 1 0,-21-1 0,0 22 16,22-22-16,-22 22 0,21 0 16,-21 21-16,0-22 0,22 22 0,-22 0 0,0 0 15,0 0-15,0-1 0,1 22 16,-22-21-16,21 21 0,0 0 16,0-21-16</inkml:trace>
  <inkml:trace contextRef="#ctx0" brushRef="#br1" timeOffset="73516.35">15134 10097 0,'0'0'15,"-21"-22"-15,21 1 16,-21 21-16,0 0 15,-1 21-15,1 1 16,21-1-16,-21 0 0,21 0 0,-21 21 16,0-20-16,21-1 0,0 21 0,0-21 15,0 0-15,-21 22 0,21-22 16,0 0-16,0 0 0,0 0 0,0 1 16,0-1-16,21-21 15,0 0-15,0 0 0,0 0 16,0 0-16,1 0 0,-1 0 15,0 0-15,0-21 0</inkml:trace>
  <inkml:trace contextRef="#ctx0" brushRef="#br1" timeOffset="73777.2">15388 10139 0,'0'0'0,"0"-21"0,21 0 0,-21-1 15,21 1-15,-21 0 0,22 21 0,-22-21 16,21 21-16,0-21 0,0 21 15,0 0-15,0 0 0,-21 21 16,0 0-16,22 0 16,-22 0-16,0 1 0,0 20 0,0-21 15,0 21-15,0-20 0,0 20 0,0-21 0,0 21 16,-22-20-16,1 20 0,0-21 16,0 0-16,21 0 0,-21 1 0,0-1 15,-1 0-15,1 0 0,21 0 16,-21-21-16,21 21 0,-21-21 15</inkml:trace>
  <inkml:trace contextRef="#ctx0" brushRef="#br1" timeOffset="75024.17">18542 8319 0,'0'0'0,"-21"0"0,21-22 16,0 1-16,0 0 31,-21 21-15,-1 21-1,22 0-15,-21 1 0,21 20 0,0-21 16,0 21-16,0-20 0,-21 20 0,21 0 16,-21 1-16,21-1 0,0 0 0,-21 1 15,0-22-15,-1 21 0,22 0 16,-21-20-16,21 20 0,0-21 0,0 0 16,0 0-16,0 1 0,0-44 31,21 1-31,-21 0 15,22 0-15,-1 0 0,-21-22 0,21 22 16</inkml:trace>
  <inkml:trace contextRef="#ctx0" brushRef="#br1" timeOffset="75228.05">18478 8276 0,'0'0'0,"-21"0"0,21-21 15,-21 21-15,21-21 16,21 21-1,0 0-15,1 0 0,-1 0 0,0-21 16,0 21-16,0 0 0,22 0 0,-22 0 16,0 0-16,21 0 15,-21 0-15,1 0 0,-1 0 0,0 0 16,-21 21-16,0 0 16,-21 0-16,0 0 15,-1-21-15</inkml:trace>
  <inkml:trace contextRef="#ctx0" brushRef="#br1" timeOffset="75400.66">18373 8530 0,'0'0'0,"0"21"15,21-21 1,0 0-16,0 0 0,0 0 16,0 0-16,1 0 0,-1 0 15,21 0-15,-21 0 0,0 0 0,1 0 16,-1 0-16,0 0 0,0 0 0,0 0 15,0-21-15,1 21 16</inkml:trace>
  <inkml:trace contextRef="#ctx0" brushRef="#br1" timeOffset="75952.35">18796 8827 0,'0'0'0,"-21"0"16,21 21-16,0-42 31,21-1-31,0 1 0,0 0 16,0 0-16,1 0 0,20 0 0,-21-1 15,0 1-15,0-21 0,1 21 16,-1-22-16,0 22 0,-21-21 0,21 0 16,0 20-16,-21-20 0,0 0 0,0-1 15,0 22-15,0-21 0,0 21 0,0 0 16,0-1-16,0 44 15,-21-1-15,21 0 16,-21 0-16,0 21 0,21-20 16,0 20-16,-21 0 0,-1 1 0,1-1 15,21-21-15,0 21 0,0 1 16,-21-1-16,21 0 0,0-20 0,0 20 16,0-21-16,0 0 0,0 0 0,0 1 15,21-22-15,0 0 16,1 0-16,-1 0 0,0 0 0,0 0 15,0-22-15,0 1 0,1 0 0,-1 21 16,0-21-16,21 0 0,-42 0 16,21-1-16,1 1 0,-22 0 0,21 0 15,-21 0-15,0 0 0,0-1 16,0 44 0,0-1-16,0 0 15,-21 0-15,21 0 16,0 0-16,-22 1 0,22-1 0,0 0 15,0 0-15,0 0 16,22-21 15,-1 0-31,-21-21 0,21 0 16,0 21-16,-21-21 0</inkml:trace>
  <inkml:trace contextRef="#ctx0" brushRef="#br1" timeOffset="76119.67">19452 8403 0,'0'0'0,"-21"-21"0,-21 0 16,20 21-16,1 0 16,0 0-16,0 0 15,21 21 1,0 0 0,21-21-16,0 21 15,0-21-15,1 0 0,-1 22 0,0-22 16,0 0-16</inkml:trace>
  <inkml:trace contextRef="#ctx0" brushRef="#br1" timeOffset="76383.94">19748 8488 0,'-42'0'16,"21"0"-1,0 21-15,0-21 0,21 21 16,0 0-16,-22 1 0,1-1 0,0 21 15,21 0-15,0-20 0,-21 20 16,21 0-16,-21 22 0,0-22 0,21 0 16,0 1-16,-22 20 0,1-20 0,21-1 15,-21 21-15,21-20 0,-21-1 0,0 0 16,21-20-16,0 20 0,0-21 0,0 21 16,0-20-16,0-1 0,21-21 31,0-21-31,0-1 15,0 1-15</inkml:trace>
  <inkml:trace contextRef="#ctx0" brushRef="#br1" timeOffset="76680.8">19706 8721 0,'0'0'0,"0"-43"0,-21 22 0,21-21 0,0 21 15,0 0-15,0-1 0,0 1 0,0 0 16,0 0-16,21 21 15,0 0-15,0 0 0,1 0 16,20 0-16,-21 0 0,0 0 0,0 0 16,22 21-16,-22 0 0,0 0 0,0 1 15,0-1-15,-21 0 0,0 0 0,0 0 16,0 0-16,0 1 0,-21-1 0,0 0 16,0 0-16,-21 0 0,20-21 0,-20 21 15,21 1-15,-21-22 0,20 0 0,1 21 16,-21-21-16,21 0 0,0 0 15,42-21 1,0-1 0,0 1-16,0 21 0,0-21 15,1 0-15</inkml:trace>
  <inkml:trace contextRef="#ctx0" brushRef="#br1" timeOffset="76919.66">20278 8255 0,'0'0'0,"-22"0"32,1 21-32,21 0 0,-21 22 0,21-22 15,0 0-15,-21 21 0,0 1 16,21-22-16,-21 21 0,21-21 0,0 22 16,0-22-16,-22 21 0,22-21 15,-21 1-15,21 20 0,0-21 0,-21 0 16,21 0-16,0 1 0,21-44 31,0 22-15,1-21-16,-22 0 0</inkml:trace>
  <inkml:trace contextRef="#ctx0" brushRef="#br1" timeOffset="77300.5">20405 8340 0,'0'0'0,"0"-21"0,0-1 16,21 1-16,-21 42 31,0 1-31,0-1 0,-21 0 16,-1 0-16,1 21 0,0-20 0,0-1 15,0 0-15,0 0 0,-1 0 0,1 0 16,-21-21-16,21 22 0,0-1 16,-1-21-16,22 21 0,-21-21 15,42 0 16,1 0-15,-1 21 0,-21 0-16,21-21 0,-21 21 15,0 1-15,0-1 0,21 0 16,0-21-16,-21 21 0,0 0 0,21-21 16,-21 21-16,22-21 0,-1 0 0,0 0 15,0 0-15,0 0 16,0 0-16,1 0 0,-1 0 15,0-21-15,0 21 0,0-21 16,0 21-16,1-21 0,-1 0 0,21 0 16,-21-1-16,22 1 0,-22 0 0</inkml:trace>
  <inkml:trace contextRef="#ctx0" brushRef="#br1" timeOffset="77695.78">20764 8509 0,'0'0'0,"0"-21"16,0 0-16,-21 21 15,0 0-15,0 0 16,0 0-16,0 0 0,-1 0 0,1 0 15,0 0-15,-21 21 0,21-21 0,-1 21 16,1 0-16,21 0 0,-21 1 0,21-1 16,-21 0-16,21 0 0,0 21 0,0-20 15,0-1-15,0 0 0,0 0 0,21-21 16,-21 21-16,21 0 0,0-21 16,1 0-16,-1 0 0,0 0 15,0 0-15,0 0 0,0 0 0,1-21 16,-1 21-16,0-21 0,-21 0 0,21 21 15,0-21-15,-21 0 0,0-1 16,21 1-16,-21 0 0,0 0 16,0 0-16,0 0 0,0-1 15,-21 22 1,21 22 0,0-1-16,0 0 0,0 0 15,0 0-15,0 0 0,0 1 0,0-1 16,0 0-16,0 0 0,0 0 15,0 0-15,21 1 0,1-22 16,-1 0-16,0 0 0,0 0 16,0 0-16,0 0 0,1 0 15,-1-22-15,0 1 16</inkml:trace>
  <inkml:trace contextRef="#ctx0" brushRef="#br1" timeOffset="78064.84">21040 8573 0,'0'0'0,"0"-22"0,-22 22 0,22-21 0,-21 21 16,21-21-16,0 0 16,21 21-1,1 0-15,-1 0 16,0 21-16,-21 0 16,21 0-16,-21 1 15,21-1-15,-21 0 0,21 0 0,-21 0 16,22 0-16,-22 1 0,0-1 15,0 0-15,0 0 0,0 0 16,0-42 15,0 0-15,0 0-16,0 0 0,0-1 16,0 1-16,21 0 15,-21-21-15,21 21 0,-21-1 0,0 1 16,21 0-16,0 0 0,-21 0 0,21 0 15,1-1-15,-1 22 0,-21-21 16,21 21-16,0-21 0,0 21 16,0 0-16,1 0 15,-1 0-15</inkml:trace>
  <inkml:trace contextRef="#ctx0" brushRef="#br1" timeOffset="78383.67">21675 8170 0,'0'0'16,"0"-21"-16,0 0 0,0 0 0,-22 21 31,1 0-31,0 21 16,0 0-16,21 22 0,-21-22 16,21 0-16,0 21 0,-21 1 0,-1-22 15,1 21-15,21 0 0,0 1 16,-21-22-16,21 21 0,-21-21 0,21 22 15,-21-22-15,21 0 0,0 0 0,0 22 16,0-22-16,0 0 0,0 0 16,0 0-16,21-21 15,0 0-15,0 0 0,0 0 16,1 0-16,-1 0 0,-21-21 16,21 21-16,0-21 0,0 21 15,-21-21-15,21 0 0,-21-1 16,22 22-16,-22-21 0,21 0 0,-21 0 15,0 0-15</inkml:trace>
  <inkml:trace contextRef="#ctx0" brushRef="#br1" timeOffset="78629.53">21484 8340 0,'-21'0'16,"42"0"-16,-63 0 0,63 0 31,0 0-31,0 0 0,22 0 15,-22 0-15,21 0 16,0 0-16,1 0 0,-1 0 0,0-21 16,1 21-16,-22 0 0,21 0 0,-21 0 15,1 0-15,-1 0 0,0 0 0,-42 21 32,0-21-17,-1 21-15,1-21 0,-21 21 16,21-21-16,-22 21 0,1 0 0</inkml:trace>
  <inkml:trace contextRef="#ctx0" brushRef="#br1" timeOffset="79527.67">18288 9991 0,'21'0'0,"0"0"0,0 0 16,1 0-16,-1-21 15,0 21-15,0-22 0,21 22 0,-20-21 16,-1 21-16,-21-21 0,21 0 16,-21 0-16,-21 0 15,0 21-15,-22 0 0,22 0 16,0 0-16,-21 0 0,-1 0 0,22 0 15,-21 21-15,21-21 0,-1 21 0,1 0 16,0-21-16,21 21 0,0 0 16,0 1-16,0-1 0,0 0 15,0 0-15,21-21 0,-21 21 0,21 0 16,1 1-16,-1-1 0,0 0 0,21 0 16,-21 0-16,1 0 0,-1-21 0,0 22 15,0-1-15,0 0 0,0 0 0,-21 0 16,0 0-16,0 1 0,-21-22 15,0 21-15,0-21 0,-21 0 0,-1 0 16,1 0-16,0 0 0,-1 0 16,1 0-16,0 0 0,-1 0 0,1-21 15,0 21-15,-1-22 0,1 1 0,21 0 16,0 21-16,-1-21 0,1-21 0,21 20 16,0 1-16,0 0 0,0 0 15,0-21-15,0 20 0,0 1 0,21 0 16,-21 0-16,22 0 0,-1 21 0,0 0 15,21 0-15,-21 0 0,1 0 0,-1 21 16,21 0-16,-21 0 0,0 0 0,1 1 16,-1 20-16,0-21 0,0 0 15,-21 0-15,0 22 0,0-22 0,0 0 16,0 0-16,0 0 0,0 1 0,0-1 16,0 0-16,0 0 0,0 0 15,0-42 16,0 0-31,21 0 0,0 21 16,-21-21-16,22-1 0</inkml:trace>
  <inkml:trace contextRef="#ctx0" brushRef="#br1" timeOffset="80099.64">18838 9610 0,'0'0'0,"0"-64"16,0 43-16,0 0 15,0 42 16,0 21-31,-21 1 0,21-22 0,-21 42 16,0-20-16,21 20 0,0-20 0,-21 20 16,-1-21-16,1 22 0,21-22 0,-21 1 15,0 20-15,21-21 0,-21 1 0,0-1 16,-1 0-16,22-20 0,0 20 16,-21-21-16,21 0 0,-21 0 0,21 1 15,0-44 16,0 1-31,0 0 0,0 0 16,0 0-16,21 0 0,0-1 0,-21-20 16,22 21-16,-1-21 0,0 20 0,-21 1 15,21-21-15,0 21 0,0 0 0,1 21 16,-22-22-16,21 22 0,0 0 0,0 0 31,-21 22-31,0-1 0,0 0 0,0 0 16,0 0-16,0 0 0,0 1 15,0-1-15,0 0 0,21 0 16,-21 0-16,0 0 0,0 1 0,0-1 16,21-21-16,1 0 15,-1 0 1,0 0-16,0 0 0,0-21 16,0-1-16,1 22 0,-22-21 0,21 0 15</inkml:trace>
  <inkml:trace contextRef="#ctx0" brushRef="#br1" timeOffset="80444.44">19198 10118 0,'0'-21'16,"0"42"-16,0-64 0,0 22 0,-21 42 31,0-21-15,0 22-16,21-1 0,-22 0 0,22 0 16,0 0-16,-21 0 0,21 1 0,-21-22 15,21 21-15,0 0 0,0 0 0,0 0 16,0 0-16,0 1 0,21-22 15,0 0-15,1 0 16,-1 0-16,0 0 0,0 0 16,0 0-16,0-22 0,1 22 0,-1-21 15,0 0-15,0 0 0,-21 0 16,21 0-16,-21-1 0,0 1 0,0 0 16,0 0-16,0 0 0,0 0 15,0-1-15,-21 22 0,0-21 0,0 0 16,0 21-16,-1 0 0,1 0 15,0 0-15,0 21 16,0 0-16,21 1 0,0-1 16,21 0-1,0-21-15,0 0 0,22 0 16</inkml:trace>
  <inkml:trace contextRef="#ctx0" brushRef="#br1" timeOffset="80740.28">19812 9991 0,'0'0'0,"0"-21"0,0-1 16,-21 22-16,0 0 15,-1 0-15,1 22 16,21-1-16,-21 21 0,21-21 16,0 0-16,0 22 0,0-1 0,0-21 15,0 22-15,-21-1 0,21 0 16,0 1-16,0 20 0,-21-21 0,21 1 15,0-1-15,0 22 0,0-22 0,0 0 16,0 1-16,-21-1 0,21 0 0,-22-21 16,22 22-16,0-22 0,0 0 0,0 0 15,0 0-15,0-42 32,0 0-32,0 0 15,22 0-15,-1 0 0,-21-22 0,21 22 16</inkml:trace>
  <inkml:trace contextRef="#ctx0" brushRef="#br1" timeOffset="80996.14">19748 10224 0,'0'0'0,"0"-43"0,0-63 15,22 85 1,-1 21-16,0-21 0,0 21 0,0-21 16,22 21-16,-22 0 0,0 0 15,21 0-15,-21 0 0,1 0 0,20 21 0,-21-21 16,0 21-16,0 0 0,-21 1 15,0-1-15,0 0 0,0 0 16,-21 0-16,-21 0 0,21-21 16,0 22-16,-22-22 0,22 21 0,-21-21 15,21 0-15,-1 0 0,-20 21 0,21-21 16,0 0-16,42 0 31,0-21-31,0 21 16,22-21-16</inkml:trace>
  <inkml:trace contextRef="#ctx0" brushRef="#br1" timeOffset="81267.98">20235 9991 0,'0'0'0,"0"-21"0,21-1 0,-21 44 32,0-1-17,-21 21-15,21-21 0,-21 0 16,21 22-16,0-1 0,0-21 0,-21 22 15,21-1-15,-21 0 0,21 1 0,0-1 16,0 0-16,-21 1 0,21-1 0,0 0 16,-22 1-16,22-1 0,0 0 15,0-21-15,0 22 0,0-22 16,0 0-16,0 0 0,0 0 0,0 1 0,22-44 47,-1 1-47,-21 0 15,21 0-15,0 0 0,-21 0 0</inkml:trace>
  <inkml:trace contextRef="#ctx0" brushRef="#br1" timeOffset="81532.83">20256 10181 0,'0'0'0,"-21"-42"0,21 21 0,0 0 16,0-1-16,0 1 0,0 0 15,0 0-15,0 0 0,21 21 16,1 0-16,-1-21 0,0 21 15,0 0-15,0 0 0,0 0 0,1 0 16,-1 0-16,0 21 0,0-21 16,0 21-16,-21 0 0,0 0 0,0 0 15,0 1-15,0-1 0,0 0 16,-21 0-16,0 0 0,0-21 0,0 21 16,-22 1-16,22-22 0,0 0 0,0 21 15,0-21-15,-1 0 16,44 0-1,-1-21 1,0-1-16,0 22 0</inkml:trace>
  <inkml:trace contextRef="#ctx0" brushRef="#br1" timeOffset="81616.16">20659 9927 0,'0'0'0</inkml:trace>
  <inkml:trace contextRef="#ctx0" brushRef="#br1" timeOffset="81744.09">20595 9970 0,'0'42'15,"0"-84"-15,0 105 16,0-42-16,-21 0 0,21 1 0,0-1 16,0 0-1,0 0-15,0 0 16,21-42 15,-21 0-15</inkml:trace>
  <inkml:trace contextRef="#ctx0" brushRef="#br1" timeOffset="81904">20637 9779 0,'0'-21'0,"0"42"0,0-63 0,-21 42 16,0 0-16,21-21 0,-21 21 0,21 21 47,0 0-47,0 0 0,21 0 15,0-21-15,0 0 16,-21 21-16,22-21 0</inkml:trace>
  <inkml:trace contextRef="#ctx0" brushRef="#br1" timeOffset="82343.75">20955 9927 0,'0'0'0,"-21"0"0,0 0 15,21 21-15,-22-21 0,1 22 16,21-1-16,0 0 0,-21 0 16,21 0-16,0 0 0,-21 1 15,21-1-15,0 0 16,0 0-16,-21-21 16,21 21-16,-21-21 0,21-21 46,0 0-46,0 0 16,0 0-16,21-1 0,0 1 0,0 0 16,0-21-16,0 21 0,1-1 15,-1 1-15,0 0 0,0 21 0,0-21 16,0 21-16,1 0 16,-1 0-16,0 0 0,-21 21 0,0 0 15,0 0-15,0 1 0,0-1 16,0 0-16,0 0 0,0 0 15,0 0-15,0 1 0,0-1 16,-21 0-16,0-21 0,21 21 16,21-21 31,0-21-47</inkml:trace>
  <inkml:trace contextRef="#ctx0" brushRef="#br1" timeOffset="82948.39">21357 9927 0,'0'0'16,"0"-42"-1,-21 42-15,0 0 16,0 0-16,-1 0 16,1 21-16,0 0 0,0-21 0,21 21 15,-21 1-15,21-1 0,-21 0 16,21 0-16,0 0 0,0 0 15,0 1-15,0-1 16,0 0-16,21-21 16,0 0-16,0 0 0,0 0 15,0 0-15,1 0 0,-1 0 16,-21-21-16,21 21 0,-21-21 16,21 21-16,-21-22 0,0 1 15,0 0-15,0 0 0,0 42 47,0 0-31,0 0-16,0 1 15,-21-1-15,21 0 0,0 21 16,0-21-16,0 1 0,0 20 0,0-21 16,0 21-16,0 1 0,0-1 0,0 0 15,0 1-15,0 20 0,0-20 0,21 20 16,0 1-16,-21-1 0,21-21 0,-21 22 15,22-1-15,-22 1 0,0-1 0,0 1 16,0-1-16,0 1 0,0-22 16,0 22-16,0-22 0,0 0 0,-43 1 15,22-22-15,0 21 0,-21-21 0,-1-21 16,1 22-16,21-22 0,-22 0 0,1 0 16,0 0-16,-1 0 0,-20-22 0,21 1 15,-22 0-15,22 0 0,-22 0 16,22-22-16,0 22 0,-1-21 0,1 0 15,21-1-15,0 22 0,21-42 0,0 20 16,0 1-16,0 0 0,0-1 0,0 1 16,21 0-16,21-1 0,-21 1 0,0-22 15,22 22-15,-1 0 0,0-22 0,1 22 16,-1-22-16</inkml:trace>
  <inkml:trace contextRef="#ctx0" brushRef="#br1" timeOffset="83420.13">21526 9737 0,'0'0'0,"0"-21"0,-21 21 31,0 0-15,0 21-16,21 0 0,-21-21 0,0 21 15,-1 0-15,22 0 0,-21 1 0,0-1 16,21 0-16,-21 0 0,21 0 0,0 0 16,0 1-16,0-1 0,0 0 0,0 0 15,0 0-15,21 0 16,0-21-16,0 0 0,1 22 15,-1-22-15,0 0 0,0 0 16,0 0-16,0 0 0,1 0 16,-22-22-16,21 22 0</inkml:trace>
  <inkml:trace contextRef="#ctx0" brushRef="#br1" timeOffset="83660.16">21780 9652 0,'22'0'0,"-1"0"16,0 0-16,0 21 15,0 0-15,0 1 0,1-22 0,-1 42 16,-21-21-16,21 0 0,0 0 0,-21 1 16,0 20-16,0-21 0,0 0 15,0 22-15,0-22 0,0 0 0,0 0 16,-21 0-16,-21 0 0,20 1 0,1-1 15,0 0-15,-21 0 0,21 0 0,-1 0 16,-20 1-16,21-22 0,0 21 0</inkml:trace>
  <inkml:trace contextRef="#ctx0" brushRef="#br2" timeOffset="111331.3">4191 9652 0,'21'0'32,"-21"21"-1,0 0-16,0 1 1,-21-22 0,21 21-1,-21-21 1,21 21 15,-21-21-15,-1 0-16,1 0 15,0 0-15,0 21 16,0-21-16,0 0 0,-1 0 16,1 0-16,0 0 0,0 0 15,0 0-15,0 0 16,-1 0-16,1 0 0,21-21 0,-21 21 16,0 0-16,0-21 0,0 21 0,-1 0 15,-20-21-15,21 21 0,0-22 16,0 22-16,-22-21 0,22 0 15,-21 21-15,21-21 0,-22 21 0,22-21 16,-21 0-16,-1 21 0,22-22 0,-21 22 16,0-21-16,20 0 0,-20 0 15,0 21-15,21-21 0,-22 0 0,22-1 16,-21 1-16,21 21 0,-22-21 0,1 0 16,21 0-16,-22 0 0,22-1 0,-21 1 15,21 0-15,-22 0 16,22-21-16,-21 20 0,21 1 0,-22 0 0,22-21 15,-21 21-15,21-22 0,-22 22 0,22-21 16,-21 21-16,21-22 16,0 22-16,-1-21 0,-20 21 0,21-22 15,0 1-15,0 21 0,-1-22 0,1 22 16,0-21-16,0 0 0,0 20 16,0-20-16,-1 21 0,22-21 0,-21-1 15,0 1-15,0 21 0,21-22 0,0 1 16,-21 0-16,21-1 0,-21 1 15,-1 0-15,22-1 0,0 1 0,0 0 16,-21 21-16,21-22 0,-21 1 0,21 0 16,0 20-16,0-20 0,0 0 15,-21-1-15,21 22 0,0-21 16,-21 0-16,21-1 0,0 1 0,-21 0 16,21-1-16,0 1 0,0 0 15,0-1-15,0 22 0,0-21 0,0-1 16,0 1-16,0 21 0,0-21 0,0-1 15,0 22-15,0-21 0,0-1 16,0 22-16,0-21 0,0 21 0,0-22 16,0 1-16,0 21 0,0-21 15,0-1-15,0 22 0,0-21 0,21-1 16,-21 1-16,0 21 0,0-21 0,0 20 16,21-20-16,-21 0 0,0 21 15,0-1-15,0-20 0,21 21 16,-21-21-16,21 20 0,-21 1 0,21-21 15,-21 21-15,0-22 0,0 22 16,22-21-16,-1 21 0,-21-22 0,21 22 16,0-21-16,-21 21 0,21-22 0,0 22 15,1-21-15,-1 21 0,0-22 16,0 22-16,0-21 0,0 21 0,1-22 16,-1 22-16,0-21 0,21 21 15,-21 0-15,1-22 0,20 22 0,-21 0 16,0-21-16,22 20 0,-22-20 0,21 21 15,-21-21-15,22 20 0,-1 1 0,-21-21 16,21 21-16,-20-22 16,20 22-16,0-21 0,-21 21 0,22 0 15,-22-22-15,21 22 0,-21 0 0,22 0 16,-22 0-16,21-1 0,-21 1 16,1 0-16,20 0 0,-21 0 0,21 0 15,-20-1-15,20 22 0,-21-21 0,0 0 16,22 0-16,-22 21 0,21-21 0,0 0 15,-20 21-15,20-22 0,0 1 16,-21 0-16,22 21 0,-1-21 16,0 0-16,-20 21 0,20-21 0,0-1 0,-21 22 15,22-21-15,-1 0 0,-21 21 16,22-21-16,-1 0 0,-21 21 16,21-21-16,1-1 0,-22 22 0,21-21 15,1 0-15,-1 0 0,0 21 0,1-21 16,20 0-16,-21-1 0,1 22 0,20-21 15,1 0-15,-22 0 0,22 0 16,-1 0-16,-21 21 0,22-22 0,-22 1 16,22 0-16,-22 21 0,22-21 0,-1 0 15,-21 0-15,22 21 0,-1-22 0,1 1 16,-1 0-16,1 21 0,21-21 16,-22 0-16,1 0 0,20-1 0,-20 22 15,-1-21-15,1 0 0,-1 0 16,22 21-16,-22-21 0,1 0 0,21-1 15,-22 22-15,22-21 0,-22 0 0,1 0 16,20 21-16,-20-21 0,-1 0 16,22 21-16,-21-22 0,-1 1 0,1 0 15,-1 21-15,1-21 0,-1 0 0,1 21 16,-1-21-16,1 21 0,-1-22 0,1 1 16,20 21-16,-20-21 0,-1 21 15,1-21-15,-22 21 0,22-21 0,-22 21 16,0 0-16,1-21 0,-22 21 0,21 0 15,-21 0-15,0 0 0,-21-22 0,22 22 16,-22-21 140,21 21-140,-21-21 62,-21 21-47,-1-21-15,1 21-16</inkml:trace>
  <inkml:trace contextRef="#ctx0" brushRef="#br2" timeOffset="112247.96">7895 2836 0,'0'0'0,"-21"-21"16,0 21-1,0 0-15,21-21 16,0 42 78,21-21-79,-21 21-15,21-21 0,0 22 16,0-22-1,0 0-15,1 21 0,-1-21 16,0 0-16,0 0 0,0 21 0,0-21 16,1 0-16,20 21 0,-21-21 0,0 0 15,0 0-15,22 21 0,-22-21 16,0 0-16,21 0 0,-20 21 0,20-21 16,-21 0-16,0 0 0,22 0 0,-22 0 15,21 22-15,-21-22 0,0 0 0,22 0 16,-22 0-16,0 0 15,21 0-15,-20 0 0,-1 0 0,0 0 16,0 0-16,0 0 0,-21 21 63,-21-21-48,21 21-15,-21 0 16,0-21-16,0 21 0,-1 0 15,1 1-15,0-22 16,21 21-16,-42 0 0,21 0 16,-1 21-16,1-20 0,0 20 0,-21-21 15,21 21-15,-22-20 0,22 20 0,0 0 16,0-21-16,-22 22 0,22-22 0,0 21 16,0-21-16,-21 1 0,20 20 15,1-21-15,0 0 0,0 0 0,0 1 16,0-1-16,-1 0 15,22 0 1,-21-21-16,21-21 78,0 0-62,0 0-16</inkml:trace>
  <inkml:trace contextRef="#ctx0" brushRef="#br2" timeOffset="122448.3">4339 12573 0,'-21'0'16,"21"-21"-16,-21 21 15,21 21 32,-21 0-47,21 0 16,0 1-1,0-1-15,0 0 0,0 0 16,21-21-16,0 21 16,0-21-16,21 0 15,-20 0-15,-1 0 0,0 0 0,21 0 16,1 0-16,-22-21 0,21 21 0,0-21 16,-20 21-16,20-21 0,0 21 0,-21-21 15,22-1-15,-22 22 0,0-21 16,0 0-16,0 0 0,1 0 15,-22 0-15,0-1 16,-22 22-16,1-21 16,0 21-16,0 0 0,0 0 0,-22 0 15,1 0-15,21 0 0,-21 0 0,-1 0 16,22 21-16,-21-21 0,21 22 0,-22-1 16,1 0-16,21 0 0,0 0 15,-22 0-15,22 22 0,0-22 0,-21 21 16,42-21-16,-22 22 0,22-1 0,-21-21 15,21 22-15,0-22 0,0 21 16,0-21-16,0 0 0,0 1 0,21-1 16,1 0-16,-1 0 0,0 0 0,0-21 15,0 0-15,0 21 0,22-21 16,-22 0-16,0 0 0,21 0 16,-20 0-16,20 0 0,-21 0 0,0 0 15,0-21-15,1 21 0,-22-21 16,0 0-1,-22 21-15,-20 0 0,21 0 16,-21 0-16,-1 0 0,22 0 0,-21 0 16,-1 21-16,22-21 0,-21 21 15,21 0-15,0 1 0,-1-22 0,1 21 16,0 21-16,0-21 0,0 0 0,0 1 16,21-1-16,-22 0 0,22 21 0,0-21 15,0 1-15,0-1 16,0 0-16,0 0 0,0 0 0,22 0 15,-1 1-15,0-22 0,0 0 16,0 21-16,0-21 0,1 0 16,-1 0-16,21 0 0,-21 0 0,0 0 15,1-21-15,20-1 0,-21 22 0,0-21 16,22 0-16</inkml:trace>
  <inkml:trace contextRef="#ctx0" brushRef="#br2" timeOffset="122739.64">5165 12996 0,'0'0'0,"0"-21"15,-22 0-15,1 21 0,0 0 16,0 0-16,0 0 16,0 21-16,-1 0 0,1 1 0,21-1 15,-21 0-15,0 21 0,0-21 0,0 22 16,-1-22-16,1 21 0,0-21 0,0 22 15,21-22-15,0 0 0,-21 0 16,21 22-16,0-22 0,0 0 0,0 0 16,0 0-16,21 0 0,0-21 15,0 0-15,0 0 0,1 0 16,-1 0-16,21 0 0,-21 0 16,0 0-16,1 0 0,-1-21 0,21 0 15,-21 21-15,0-21 0,22 0 0,-22 0 16</inkml:trace>
  <inkml:trace contextRef="#ctx0" brushRef="#br2" timeOffset="123108.5">5482 13123 0,'0'-21'0,"0"42"0,-21-42 31,0 21-15,0 21-16,21 1 0,-22-1 15,1 0-15,21 0 0,-21 0 16,0 0-16,21 1 0,-21 20 0,21-21 15,-21 0-15,21 0 0,0 1 0,0-1 16,0 0-16,0 0 16,0 0-16,21-21 0,0 0 15,0 0-15,21 0 0,-20 0 0,-1 0 16,21-21-16,-21 0 0,0 21 0,1-21 16,20 0-16,-21 21 0,0-22 0,-21 1 15,0 0-15,21 0 0,-21 0 16,0 0-16,0-1 0,0 1 0,0 0 15,-21 0-15,0 0 0,0 0 16,0 21-16,0 0 0,-1 0 0,1 0 16,-21 0-16,21 0 0,0 0 15,-1 21-15,1 0 0,0-21 0,0 21 16,0 0-16,0 0 0,21 1 0,0-1 16,0 0-16,0 0 15</inkml:trace>
  <inkml:trace contextRef="#ctx0" brushRef="#br2" timeOffset="124076.43">5863 13145 0,'0'21'32,"0"0"-32,0 0 15,0 0-15,0 0 0,0 1 0,0-1 16,-21 0-16,21 0 0,-21 0 16,21 0-16,-21 1 0,21-1 15,-22 0-15,22 0 0,-21 0 16,21-42 15,0 0-31,21 0 16,-21 0-16,22-1 0,-1 1 15,-21 0-15,21 0 0,0 0 0,-21-22 0,21 22 16,0 0-16,1 0 16,-1 0-16,0 0 0,0-1 0,0 22 15,0 0-15,1 0 0,-1 0 0,0 0 16,0 22-16,0-22 0,0 21 0,1 0 15,-22 0-15,0 0 0,0 0 0,0 22 16,0-22-16,0 0 0,0 0 16,0 0-16,0 1 0,0-1 0,0 0 15,-22-21-15,22 21 16,-21-21-16,21-21 31,0 0-31,0 0 16,0-1-16,21-20 0,1 21 15,-1 0-15,-21 0 0,21-22 0,0 22 16,0 0-16,0 0 0,22 0 0,-22-1 16,0 22-16,21 0 0,-20 0 15,-1 0-15,21 0 0,-21 0 0,0 22 16,1-22-16,-1 21 0,0 0 0,-21 0 16,0 0-16,0 22 0,0-22 0,0 0 15,0 0-15,-21 21 16,0-20-16,-1-1 15,1 0-15,0-21 0,21 21 0,0-42 47,21 0-47,0 0 16,1-1-16</inkml:trace>
  <inkml:trace contextRef="#ctx0" brushRef="#br2" timeOffset="124756.07">6879 13081 0,'-21'0'0,"21"21"15,-21 0-15,21 1 16,0-1-16,-21 0 0,21 0 16,0 0-16,0 0 0,0 1 0,-22-1 15,22 0-15,0 0 0,0 0 16,0 0-16,0 1 0,0-1 0,0 0 15,-21-21-15,21 21 16,-21-21 0,21-21-1,0 0 1,0 0-16,-21-1 0,21 1 0,0 0 16,0 0-16,0 0 0,0 0 15,0-1-15,0 1 0,21 0 0,-21 0 16,21 0-16,0 0 0,22-1 15,-22 1-15,0 21 0,21 0 0,-20 0 16,20 0-16,-21 0 0,21 0 16,-20 0-16,-1 21 0,21-21 0,-21 22 15,0-1-15,1 0 0,-22 0 0,0 0 16,0 0-16,0 1 0,0-1 0,0 0 16,0 0-16,0 0 0,0 0 15,-22 1-15,1-22 0,21 21 16,-21-21-16,0 0 15,0 0-15,21-21 16,0-1 0,0 1-16,21 0 0,0 0 15,0 0-15,0 0 0,1-22 16,-1 22-16,0-21 0,0 21 0,0-1 16,22 1-16,-22 0 0,0 0 0,0 21 15,0 0-15,0 0 0,1 0 0,-1 0 16,0 21-16,0 0 0,0-21 0,-21 21 15,21 1-15,-21-1 0,0 21 16,0-21-16,0 0 0,0 1 0,0-1 16,0 0-16,0 0 0,-21-21 0,21 21 15,-21 0-15,21 1 0,-21-22 16,21 21-16,-21-21 0,21-21 47,0-1-47,21 1 15</inkml:trace>
  <inkml:trace contextRef="#ctx0" brushRef="#br2" timeOffset="125132.37">7810 13208 0,'22'0'16,"-1"0"-16,-21-21 16,21 0-16,0 21 0,0-21 0,-21-1 15,21 1-15,-21 0 16,22 21-16,-22-21 0,0 0 0,0 0 16,0-1-16,-22 22 15,1 0-15,0 0 0,0 0 0,0 22 16,0-1-16,-1 0 0,1 0 15,0 0-15,0 0 0,0 22 16,21-22-16,-21 0 0,21 0 0,-22 22 16,22-22-16,0 0 0,0 0 0,0 0 15,0 0-15,0 1 0,22-22 16,-1 21-16,0-21 0,0 0 16,0 0-16,0 0 0,1 0 0,20 0 15,-21 0-15,0 0 0,0-21 16,1 21-16,-1-22 0,0 1 0,0 21 15</inkml:trace>
  <inkml:trace contextRef="#ctx0" brushRef="#br2" timeOffset="125520.15">8170 13102 0,'21'0'46,"1"0"-46,-1 0 0,0 21 16,0-21-16,-21 22 16,0-1-16,0 0 0,21-21 0,-21 21 15,0 0-15,21 0 0,-21 1 16,0-1-16,0 0 0,0 0 0,0 0 16,0 0-16,0 1 0,-21-22 15,21 21-15,-21-21 16,21-21-1,0-1 1,0 1-16,0 0 16,0 0-16,0 0 0,21 0 0,0-22 15,1 22-15,-22 0 0,21 0 0,-21 0 16,21-1-16,0 1 0,0 21 0,-21-21 16,21 21-16,1 0 0,-1 0 15,0 0-15,0 0 31,0 0-31,-21 21 16</inkml:trace>
  <inkml:trace contextRef="#ctx0" brushRef="#br2" timeOffset="125859.92">8975 13060 0,'0'-21'0,"0"42"0,-22-63 0,22 20 16,-21 22-1,0 0-15,0 0 16,0 0-16,0 0 0,-1 22 16,1-22-16,0 21 0,21 0 15,-21 0-15,0 0 0,0 0 0,21 22 16,-22-22-16,22 0 0,-21 0 0,21 0 15,-21 1-15,21-1 0,0 0 0,0 0 16,0 0-16,0 0 0,0 1 16,21-22-1,0 0-15,1 0 0,-1 0 0,0 0 16,0 0-16,0 0 0,0 0 0,1 0 16,-1 0-16,0-22 0,0 22 15,0-21-15,0 21 0,1-21 0</inkml:trace>
  <inkml:trace contextRef="#ctx0" brushRef="#br2" timeOffset="126275.69">9250 13145 0,'-21'0'16,"21"21"-16,21-21 31,0 0-31,0 0 15,0 0-15,0 0 16,1 0-16,-1 0 0,0 0 0,0-21 16,0 21-16,-21-22 15,21 1-15,-21 0 0,0 0 16,0 0-16,0 0 0,0-1 16,-21 22-1,0 0-15,0 0 0,0 0 0,0 0 16,-1 22-16,-20-1 0,21-21 15,-21 21-15,20 0 0,1 21 0,0-20 16,0-1-16,0 0 0,0 21 0,21-21 16,-22 1-16,22-1 0,0 0 0,0 0 15,0 0-15,22-21 0,-1 21 16,21-21-16,-21 0 0,0 22 16,22-22-16,-22 0 0,21 0 0,1 0 15,-22 0-15,21 0 0,-21-22 0,0 22 16,1 0-16,-1-21 0,0 21 0,-21-21 15,21 0-15,0 0 16</inkml:trace>
  <inkml:trace contextRef="#ctx0" brushRef="#br2" timeOffset="127783.87">11345 12954 0,'-21'0'15,"21"21"-15,21-21 47,0 0-47,1 0 16,20-21-16,-21 21 0,0-21 15,0 0-15,22 21 0,-22-21 16,21-1-16,-21 1 0,1 0 0,-1 21 16,0-21-16,0 0 0,-21 0 0,0-1 15,0 1-15,-21 0 16,0 21-16,0 0 0,-22-21 0,22 21 16,0 0-16,-21 0 0,20 0 15,-20 21-15,21-21 0,-21 21 0,20 22 16,1-22-16,-21 0 0,21 21 0,0 1 15,-1-1-15,1 0 0,0 1 0,0-1 16,21 0-16,0-21 0,0 22 16,0-1-16,0-21 0,0 0 15,0 1-15,0-1 0,21 0 0,0 0 16,0-21-16,1 0 0,20 0 0,-21 0 16,0 0-16,22 0 0,-22 0 0,0 0 15,21 0-15,-21 0 0,1 0 0,-1 0 16,0-21-16,0 21 0,21-21 15,-20 21-15,-1-21 0,0-1 0,0 22 16,0-21-16,22 0 0,-22 21 0</inkml:trace>
  <inkml:trace contextRef="#ctx0" brushRef="#br2" timeOffset="128099.68">12721 12975 0,'0'0'0,"-21"0"16,21 21 15,21-21-15,0 0-16,0 0 0,1 0 15,-1 0-15,0 0 16,0 0-16,0 0 0,0 0 16,1 0-1,-44 0 17,1 0-32</inkml:trace>
  <inkml:trace contextRef="#ctx0" brushRef="#br2" timeOffset="128292.57">12700 13102 0,'0'0'0,"-21"21"0,21 1 15,-21-22-15,21 21 16,21-21 0,0 0-16,0 0 15,0 0-15,0 0 0,1 0 16,-1 0-16,0 0 0,0 0 15,0 0 1,-21-21-16,0-1 0,21 1 16</inkml:trace>
  <inkml:trace contextRef="#ctx0" brushRef="#br2" timeOffset="131480.2">14076 12933 0,'-21'0'0,"-1"0"16,22-21-1,0 0 1,0-1 0,0 1-16,0 0 15,0 0-15,22 21 0,-1-21 0,-21 0 16,21 21-16,0-22 0,0 1 0,0 21 16,1-21-16,-1 21 15,0 0-15,0 0 0,0 0 0,0 21 16,1 0-16,-1 1 0,0-1 0,0 21 15,-21-21-15,0 0 0,21 22 0,-21-1 16,0-21-16,0 22 0,0-22 0,0 21 16,0-21-16,-21 0 0,21 1 15,0-1-15,0 0 0,-21 0 0,0-21 32,21-21-17,0 0 1,0 0-16,0-1 0,0 1 15,0-21-15,0 21 0,0 0 0,21-22 16,0 1-16,-21 21 0,21-22 0,0 1 16,1 21-16,20 0 0,-21-22 0,21 22 15,-20 21-15,20-21 0,-21 21 16,21 0-16,-20 0 0,-1 21 0,21 0 16,-21 1-16,0 20 0,1-21 0,-22 21 15,0-20-15,0 20 0,0-21 0,0 21 16,0 1-16,0-22 0,0 0 15,-22 21-15,1-20 0,0-1 0,21 0 16,-21 0-16,0 0 16,21-42 15,0 0-31,0 0 16,21 0-16,-21-1 0,21 1 15,0 0-15</inkml:trace>
  <inkml:trace contextRef="#ctx0" brushRef="#br2" timeOffset="131851.98">15092 12954 0,'21'0'15,"0"0"-15,0 0 16,0-21-16,1 21 0,-1-21 0,0 0 15,0-1-15,0 1 0,0 21 0,1-21 16,-1 0-16,-21 0 0,0 0 16,0-1-16,0 1 0,0 0 15,0 0-15,-21 21 0,-1 0 16,1 0-16,-21 0 0,21 0 16,0 21-16,-1-21 0,-20 21 0,21 22 15,0-22-15,0 21 0,-1-21 0,1 22 16,21-22-16,0 21 0,-21-21 15,21 22-15,0-22 0,0 0 0,0 0 16,0 0-16,0 0 0,0 1 0,0-1 16,21-21-16,0 0 0,1 0 15,-1 0-15,0 0 0,0 0 0,0 0 16,22 0-16,-22 0 0,21 0 16,-21-21-16,22-1 0,-22 22 15,21-21-15</inkml:trace>
  <inkml:trace contextRef="#ctx0" brushRef="#br2" timeOffset="132423.65">15811 12785 0,'0'0'0,"0"-21"0,0-1 15,0 1-15,0 42 32,0 1-32,0-1 15,-21 0-15,21 21 0,0-21 0,-21 1 16,0 20-16,0-21 0,21 21 0,-21-20 15,-1-1-15,22 0 0,-21 0 16,21 0-16,0 0 0,0 1 16,0-1-16,21-21 15,1 0 1,-1-21-16,0-1 0,0 22 16,-21-21-16,21 0 0,0 0 0,1 0 15,-1 0-15,-21-1 0,21 1 0,0 0 16,0 0-16,-21 0 0,21 21 15,1 0 1,-22 21 0,0 0-16,0 0 15,0 0-15,0 1 0,0-1 0,0 0 16,0 0-16,0 0 0,0 0 0,0 1 16,0-1-16,21-21 15,0 0-15,0 21 0,0-21 0,22 0 16,-22 0-16,0 0 0,21 0 0,1 0 15,-22-21-15,21 21 0,-21-21 0,22-1 16,-1 1-16,-21 0 0,21 0 0,-20 0 16,-1-22-16,0 22 0,-21-21 15,0 21-15,0-22 0,0 1 0,0 0 16,-21 21-16,0-22 0,-1 22 0,1 0 16,-21 21-16,0-21 0,20 21 15,-20 0-15,21 0 0,-21 0 0,20 0 16,1 21-16,0-21 0,0 21 0,0 0 15,21 0-15,0 1 16,0-1-16,21-21 16,0 0-16,0 0 0,22 0 0</inkml:trace>
  <inkml:trace contextRef="#ctx0" brushRef="#br2" timeOffset="133172.23">18013 12361 0,'0'-42'16,"0"63"15,0 0-31,0 22 0,-21-22 0,21 21 16,0 1-16,-22-1 0,22 0 0,0 22 16,-21-22-16,0 22 0,0-22 15,0 21-15,0-20 0,21-1 0,-22 0 16,22 1-16,-21-22 0,21 0 15,-21 0-15,21 0 0,0 1 0,21-22 32,-21-22-32,21 1 15,1 0-15,-22 0 0,0-21 0,21 20 16,-21-20-16,21 0 0,0-1 0,-21 1 16,21-21-16,0 20 0,-21 1 15,22-22-15,-1 22 0,-21 0 16,21-1-16,0 1 0,0 0 0,-21 21 0,21-1 15,-21 1-15,22 21 0,-22 21 16,21-21-16,-21 43 0,21-22 16,-21 21-16,0 1 0,0-1 0,0 0 15,0 1-15,0 20 0,0-21 16,0 22-16,0-22 0,0 1 0,0-1 16,0 0-16,0 1 0,0-22 0,0 0 15,0 0-15,0 0 0,0 0 0,0 1 16,0-1-16,-21-21 31,21-21-31,-21 21 16,-1-22-16,22 1 0</inkml:trace>
  <inkml:trace contextRef="#ctx0" brushRef="#br2" timeOffset="133921.23">17738 12933 0,'21'0'15,"0"0"1,0 0-16,0-21 0,22 21 0,-22-21 16,0 21-16,21-22 0,1 22 0,-1-21 15,0 0-15,1 21 0,-1-21 0,0 0 16,1 21-16,-1 0 0,0-21 16,-21 21-16,1 0 0,-1 0 0,0 0 15,0 0-15,-21 21 0,21 0 16,-21 0-16,0 0 0,0 0 15,0 1-15,0-1 0,0 0 0,0 0 16,-21 0-16,21 0 0,-21 1 0,21-1 16,-21 0-16,21 0 0,0 0 15,0 0-15,-21-21 0,21 22 16,0-44 15,0 1-31,0 0 16,0 0-16,0 0 15,0 0-15,21-1 0,0-20 0,-21 21 16,21-21-16,0 20 0,0-20 0,1 21 16,-1-21-16,0 20 0,0 22 0,0-21 15,0 21-15,1 0 0,20 0 0,-21 0 16,0 0-16,0 0 0,1 21 0,-1 1 16,0-1-16,0 21 0,0-21 15,-21 0-15,21 22 0,-21-22 0,0 21 16,0-21-16,0 22 0,0-22 0,0 0 15,0 0-15,-21 0 0,21 1 0,-21-22 16,0 21-16,0-21 16,0 0-1,21-21 1,0-1-16,0 1 16,21 0-16,0-21 0,0 21 0,-21-22 15,21 22-15,0-21 0,1-1 0,20 22 16,-21-21-16,0 21 0,22-22 0,-1 22 15,0 0-15,1 21 0,-1 0 0,0 0 16,1 0-16,-1 0 0,0 21 16,-21 0-16,22 1 0,-22-1 0,0 0 15,0 0-15,-21 21 0,0-20 0,0-1 16,0 21-16,-21-21 0,0 0 16,0 22-16,0-22 0,-1 0 0,1 0 15,-21-21-15,21 21 0,21 1 0,-21-22 16,-1 21-16,44-42 31,-1-1-31,0 22 16,0-21-16,0 0 0</inkml:trace>
  <inkml:trace contextRef="#ctx0" brushRef="#br2" timeOffset="134380.51">19939 12742 0,'0'0'0,"0"-21"0,0 0 16,-21 0-16,21 0 0,-21 21 16,-1 0-16,1 0 0,0 0 15,0 0-15,0 0 0,0 0 0,-1 0 16,1 21-16,0 0 0,0 0 0,0 0 16,-22 22-16,22-22 0,0 21 0,0-21 15,0 22-15,0-22 0,-1 0 0,22 21 16,-21-20-16,21-1 0,0 0 0,0 0 15,0 0-15,21-21 16,1 21-16,-1-21 0,0 0 0,0 0 16,0 0-16,22 0 0,-22-21 0,0 0 15,21 21-15,-21-21 0,1 0 16,20 0-16,-21-1 0,0 1 0,0 0 16,-21 0-16,22-21 0,-22 20 0,21-20 15,-21 21-15,0 0 0,0 0 16,0-1-16,0 1 0,0 42 15,-21 1 1,-1-1-16,22 0 0,-21 0 0,21 21 16,0-20-16,-21-1 0,21 0 0,0 0 15,0 21-15,0-20 0,0-1 0,0 0 16,0 0-16,21 0 16,0-21-16,1 21 0,-1-21 15,0 0-15,0 0 0,0 0 16,0 0-16,1-21 0,20 0 0,-21 21 15</inkml:trace>
  <inkml:trace contextRef="#ctx0" brushRef="#br2" timeOffset="134920.21">20362 12658 0,'0'0'16,"-21"0"-16,0 0 0,21 21 31,21-21-16,0 0-15,0 0 0,1 0 16,-1 0-16,21 0 0,-21 0 16,22 0-16,-1 0 0,-21 0 0,21 0 15,-20 0-15,-1 0 0,0-21 0,-42 21 47,0 0-47,-1 0 0,1 0 0,-21 21 16,21 0-16,-22 0 0,22 0 0,-21 1 15,0 20-15,-1-21 0,1 21 0,21-20 16,-22 20-16,1-21 0,21 21 0,0-20 16,0 20-16,-1-21 0,1 0 0,21 0 15,-21-21-15,21 22 0,0-1 16,21-21 0,0 0-1,1-21-15,-1 21 0,0-22 0,0 1 16,0 0-16,0 0 0,1 0 0,-1 0 15,0-1-15,0 1 0,-21 0 0,21 0 16,0 0-16,-21 0 0,22 21 16,-22 21-1,0 0-15,0 0 16,0 0-16,0 0 0,0 1 0,0-1 16,0 0-16,0 0 15,0 0-15,21-21 0,0 0 16,-21 21-16,42-21 0,-21 0 15,1 0-15,-1 0 0,0 0 16,21 0-16,-21 0 0,22-21 0,-22 0 16,21 21-16,-21-21 0</inkml:trace>
  <inkml:trace contextRef="#ctx0" brushRef="#br2" timeOffset="135307.99">21040 12827 0,'0'0'0,"0"-21"0,0 0 15,0 0-15,0-1 16,-22 22-1,1 0 1,0 22-16,21-1 0,-21 0 0,0 0 0,0 0 16,-1 0-16,1 1 0,0-1 15,21 0-15,-21 0 0,0 21 0,21-20 16,-21-1-16,21 0 0,0 0 16,0 0-16,0 0 15,21-21-15,0 0 0,0 0 0,0 0 16,0 0-16,1 0 0,-1 0 0,0 0 15,0 0-15,0-21 0,0 21 0,1-21 16,-1 0-16,0 0 0,0 0 16,0-1-16,-21 1 0,0-21 15,21 21-15,-21 0 0,0-22 0,0 22 0,0 0 16,0-21-16,-21 20 16,0 1-16,0 21 0,0 0 0,0 0 15,-1 0-15,-20 21 0,21 1 0,0-22 16,0 21-16,-1 0 0,22 0 15,0 0-15,-21 0 0,21 1 0,0-1 16,0 0-16,0 0 0,21-21 16,1 0-16,-1 21 0,21-21 0,-21 0 15,22 0-15</inkml:trace>
  <inkml:trace contextRef="#ctx0" brushRef="#br2" timeOffset="135788.74">21526 12806 0,'0'0'0,"0"-21"16,0 0-16,-21 21 16,21 21-1,-21-21-15,21 21 0,-21 0 16,21 0-16,0 0 0,-21 1 16,21-1-16,0 0 0,0 0 0,0 0 15,0 0-15,0 1 0,-21-1 0,21 0 16,0 0-16,0 0 0,-22-21 15,1 0 17,21-21-17,0 0 1,0 0-16,0 0 0,0-1 0,0 1 16,0 0-16,0-21 0,21 21 0,1-22 15,-1 22-15,0-21 0,0 21 0,0-1 16,22 1-16,-22 0 0,0 21 0,0 0 15,21 0-15,-20 0 0,-1 0 16,21 0-16,-21 21 0,0 0 0,1 1 16,-22-1-16,21 21 0,-21-21 15,0 0-15,0 22 0,0-22 0,0 0 16,0 21-16,0-20 0,0-1 0,0 0 16,-21 0-16,21 0 15,-22-21-15,22 21 16,0-42-1,22 0 1,-22 0-16,21 21 0,0-21 16</inkml:trace>
  <inkml:trace contextRef="#ctx0" brushRef="#br2" timeOffset="136088.03">22310 12573 0,'0'0'0,"0"-21"16,0 0 0,-22 21-1,1 21-15,0 0 16,21 0-16,-21 0 0,0 1 0,0 20 16,-1-21-16,1 21 0,0 1 0,0-22 15,21 21-15,0 1 0,-21-22 16,21 21-16,0-21 0,0 0 0,0 1 15,0-1-15,0 0 0,0 0 16,21-21-16,-21 21 0,21-21 0,0 0 16,0 0-16,1 0 0,-1 0 15,0 0-15,0 0 0,0 0 0,0-21 16,1 21-16,-1-21 16,0 0-16</inkml:trace>
  <inkml:trace contextRef="#ctx0" brushRef="#br2" timeOffset="136387.85">22733 12594 0,'0'0'0,"0"-21"0,21 21 15,0-21-15,0 21 16,1 0-16,-1 0 16,0 0-16,0 21 0,0 0 15,0-21-15,1 21 0,-1 1 16,-21 20-16,0-21 0,0 0 0,0 22 15,0-22-15,0 21 0,0-21 0,0 22 16,0-22-16,-21 0 0,-1 21 0,1-21 16,0 1-16,0-1 0,0-21 0,0 21 15,-1 0-15,1-21 0,0 0 16,0 21-16,0-21 0,21-21 47,21 21-47,0-21 0,0 0 15,0 0-15,1-1 0</inkml:trace>
  <inkml:trace contextRef="#ctx0" brushRef="#br2" timeOffset="136632.29">23453 12700 0,'0'0'0,"0"-21"0,0 0 0,0 0 15,0-1 1,-22 22 62,22 22-78,0-1 0,-21 0 16,21 0-16,0 0 0</inkml:trace>
  <inkml:trace contextRef="#ctx0" brushRef="#br2" timeOffset="136834.7">23410 13060 0,'0'21'0,"0"0"15,0 0 1,0 1-16,-21-1 15,0 0-15,0 0 16,0 0-16,-22-21 0,22 21 0,-21 1 16,-1 20-16,1-21 0,0 0 0,-1 22 15,-20-22-15,-1 21 0,22 0 0,-21-20 16,-1 20-16,1 0 0,-22-21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6:33:57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2561 0,'0'21'16,"21"-21"-1</inkml:trace>
  <inkml:trace contextRef="#ctx0" brushRef="#br0" timeOffset="1075.04">4741 1736 0,'0'0'0,"0"-43"15,0 22 1,0 0-16,0 0 0,0 0 0,0 0 15,0-1-15,0 1 0,0 0 16,0 0-16,0 0 0,0 0 16,0-1-16,0 1 15,0 42 32,0 1-47,0-1 16,-21 0-16,21 21 0,0-21 0,0 22 15,0-22-15,0 21 0,0 1 0,0-1 16,0 0-16,0 22 0,0-22 16,0 0-16,0 1 0,0-1 0,0 22 15,0-22-15,0 0 0,0 22 16,0-1-16,0-20 0,0 20 0,-21 1 16,21 20-16,0-20 0,0-1 0,-21-20 15,21 20-15,0 1 0,0-1 16,0 1-16,0-1 0,0 1 0,0-1 15,0 1-15,0-1 0,0 1 0,0-1 16,0 1-16,0-1 16,-21 1-16,21-1 0,-22 1 0,22-1 15,-21 22-15,21-22 0,0 22 0,0-22 16,-21 22-16,21-21 0,-21 20 0,21-20 16,0-1-16,0 22 0,-21 0 15,21-22-15,0 22 0,0-1 0,0 1 16,0 0-16,0-22 0,0 22 0,0 0 15,0-1-15,0-20 0,-21 20 16,21 1-16,0 0 0,0-1 0,0 1 16,0 0-16,-22-1 0,22 1 15,0 0-15,0-1 0,0 1 16,0 21-16,0-21 0,0-1 0,0 1 16,0 0-16,0-1 0,0 1 0,0 21 15,0-22-15,0 1 0,0 21 0,0-21 16,0-1-16,0 22 0,0-21 15,0 21-15,0-22 0,0 22 0,0 0 16,0-21-16,0 20 0,0-20 0,0 21 16,22-21-16,-22-1 0,21 22 15,0-21-15,-21-1 0,0 22 0,21-21 16,0 0-16,-21-1 0,21 1 0,-21 0 16,0-1-16,22 1 0,-1 0 15,-21-1-15,21 1 0,-21 0 16,0-22-16,21 22 0,0-1 0,-21 1 15,0-21-15,0 20 0,21-20 0,-21 20 16,22-20-16,-22-22 0,21 22 0,-21-22 16,21-21-16,-21 22 0,0-22 0,0-42 31,0-22-31</inkml:trace>
  <inkml:trace contextRef="#ctx0" brushRef="#br0" timeOffset="3075.03">5016 1482 0,'0'0'0,"-63"-21"16,42 21 0,0-22-16,-1 22 15,1 0-15,0 0 16,42 0 31,22 0-47,-22 0 15,0 0-15,21 0 0,1 0 16,-1 0-16,0 0 0,1 0 0,20 0 16,-21 0-16,22 0 0,-1 0 0,22 0 15,-21 0-15,20 0 0,1 0 16,0 0-16,-1 0 0,1 0 0,0 0 16,-1 0-16,22 0 0,0 0 0,21 0 15,0 0-15,0 0 0,-21 0 16,21 0-16,0 0 0,0 0 15,21 0-15,0 0 0,-21 0 0,21 0 16,0 0-16,-21 0 0,0 0 0,22-21 16,-22 21-16,21 0 0,-21 0 15,0 0-15,0 0 0,0 0 0,0-21 16,-21 21-16,-1 0 0,22 0 0,-21 0 16,-21 0-16,21-21 0,-22 21 15,1 0-15,-21 0 0,-1 0 0,1 0 16,-22-21-16,0 21 0,1 0 15,-22 0-15,21 0 0,-21 0 0,0 0 16,1 0-16,-1-21 0,0 21 16,0 0-1,-21 21 1,0 0 0,0 0-16,0 0 0,0 0 15,0 1-15,0-1 0,0 0 0,0 21 16,0-21-16,0 22 0,0-1 15,0 0-15,0 1 0,0 20 0,0-20 16,21 20-16,-21-21 0,21 22 0,-21-1 16,0 1-16,22-1 15,-1 22-15,-21-21 0,0 20 0,21 1 16,0 21-16,0-22 0,-21 1 0,21 0 16,-21 21-16,0-1 0,0-20 0,22 21 15,-22 0-15,0 0 0,0-1 16,0 1-16,0 0 0,0 0 0,0 0 15,0 21-15,0-21 0,0-1 0,-22 22 16,1-21-16,21 21 0,-21 0 0,0 0 16,21-21-16,-21 21 0,0 0 0,-1 0 15,1 0-15,0 0 0,21 0 16,-21 0-16,0 0 0,0 0 0,21 0 16,0 0-16,-22 0 0,22 0 15,0 0-15,-21-21 0,21 21 0,0 0 16,0 0-16,0 0 0,0-21 0,0 21 15,0 0-15,0-21 0,0 21 16,0-22-16,0 1 0,0 21 0,21-21 16,-21 0-16,0 0 0,0 21 0,0-21 15,0-22-15,0 22 0,0 0 0,0 0 16,0 0-16,0-1 0,0-20 0,0 21 16,0-21-16,0 20 0,0-20 0,0 0 15,0-1-15,0 1 0,0 0 16,0-22-16,0 22 0,0-22 0,0 1 15,0-1-15,0 1 0,0-1 0,0-20 16,0-1-16,0 0 0,0 1 16,0-1-16,0 0 0,-21 1 0,21-1 15,0-21-15,0 0 0,0 1 0,-21-1 16,0 0-16,21 0 0,-21-21 16,0 21-16,-1-21 15,1 0-15,0 0 0,0 0 16,0 0-16,0 0 0,-1 0 0,1 0 15,-21 0-15,21 0 0,-22 0 0,1 0 16,-21-21-16,20 21 0,-20 0 0,-1 0 16,1 0-16,-22 0 15,22-21-15,-1 21 0,1 0 0,-22 0 16,21-21-16,1 21 0,-22 0 0,1 0 16,20 0-16,-21-21 0,1 21 0,-1 0 15,0 0-15,1 0 0,-1 0 0,-21-22 16,0 22-16,22 0 0,-43 0 15,21 0-15,0-21 0,-21 21 0,21 0 16,0 0-16,1-21 0,-1 21 0,0 0 16,0 0-16,-21-21 0,21 21 0,-21 0 15,21-21-15,-21 21 0,22-21 0,-1 21 16,-21 0-16,0 0 0,21-22 16,-21 22-16,0 0 0,0 0 15,0 0-15,21 0 0,0 0 0,22 0 16,-22-21-16,21 21 0,22 0 0,-22 0 15,21-21-15,1 21 0,21 0 0,-1-21 16,1 21-16,21 0 0,0-21 16,-1 0-16,22-1 0,0 1 15,0 0-15,0 0 0,0-21 16,22 20-16,-1-20 0</inkml:trace>
  <inkml:trace contextRef="#ctx0" brushRef="#br0" timeOffset="3914.93">5673 2138 0,'0'0'0,"21"-42"15,-21 20 1,21 1-16,-21 0 0,0 0 16,-21 21 15,0 0-31,-1 0 0,1 0 15,21 21-15,-21 0 0,0 0 0,0 22 16,0-22-16,-1 21 0,1 1 0,0-1 16,21 0-16,0 1 15,-21-1-15,21 21 0,-21-20 0,21-1 16,0 0-16,0 1 0,0-22 0,0 21 16,0-21-16,21 1 0,0-1 15,-21 0-15,21-21 0,0 21 0,1-21 16,20 0-16,-21 0 0,0 0 0,0 0 15,1 0-15,20 0 0,-21-21 0,0 0 16,22 0-16,-22-1 0,0 1 16</inkml:trace>
  <inkml:trace contextRef="#ctx0" brushRef="#br0" timeOffset="4163.3">6138 2011 0,'0'0'0,"21"-42"0,-21-43 16,0 64-16,0 0 0,0-1 15,0 44 1,0-1-16,0 0 0,0 21 16,0 1-16,0-22 0,0 21 0,0 0 15,0 1-15,0-1 0,0 0 0,0 22 16,0-22-16,0 1 0,0-1 16,0 0-16,-21 1 0,21-1 0,-21-21 15,21 21-15,0-20 0,0-1 0,0 0 16,0 0-16,0 0 0,21-42 31,-21 0-31,21 0 16</inkml:trace>
  <inkml:trace contextRef="#ctx0" brushRef="#br0" timeOffset="5307.64">6667 2286 0,'0'0'0,"0"-21"0,22 0 0,-22 0 0,0-1 16,0 1-16,-22 21 16,1-21-16,0 21 15,-21 0-15,21 0 0,-1 0 16,1 21-16,0 0 0,0-21 0,0 22 16,0 20-16,-1-21 0,1 0 15,0 0-15,0 22 0,21-1 0,0-21 16,-21 22-16,21-22 0,0 21 0,0-21 15,0 0-15,0 1 0,0-1 0,0 0 16,21-21-16,-21 21 16,21-21-16,0 0 0,0 0 0,1 0 15,-1-21-15,0 0 0,0 0 0,0-1 16,0 1-16,1 0 0,-1 0 16,0-21-16,-21 20 0,0-20 15,21 21-15,-21-21 0,21-1 0,-21 22 16,0 0-16,0 0 0,0 0 0,0-1 15,0 44 17,0-1-32,0 0 0,0 21 15,0-21-15,-21 22 0,21-22 0,0 21 16,-21-21-16,21 22 0,0-22 16,0 21-16,0-21 0,0 1 0,0-1 15,21 0-15,0 0 0,0-21 0,1 0 16,-1 21-16,0-21 0,21 0 15,-21 0-15,22 0 0,-1-21 16,0 0-16,-20 21 0,20-21 0,0 0 16,-21-22-16,22 22 0,-22-21 0,0 21 15,0-22-15,0 1 0,1 21 16,-22-22-16,0 22 0,0 0 0,0 0 16,0 0-16,0 0 0,-22 21 15,1 0-15,0 0 0,21 21 16,-21-21-16,21 21 15,0 0-15,0 0 0,0 0 0,0 1 16,0-1-16,21 21 0,0-21 0,-21 0 16,21 1-16,-21-1 0,22 0 0,-1 0 15,-21 0-15,0 0 16,0 1-16,21-1 0,-21 0 16,-21-21-1,0 0-15,-1 0 16,1 0-16,0-21 15,0 0-15,0 21 0,0-22 16,-1 22-16,1 0 16,0 0-16,21 22 31,0-1-31,0 0 16,21 0-16,0-21 15,1 0-15,-1 0 16,0 0-16,0 0 0,0 0 0,0 0 15,22 0-15,-22 0 0,0 0 0,21-21 16,-20 0-16,20 0 0,-21-1 0,21 1 16,-20 0-16,-1-21 0,21 21 15,-21-22-15,0 22 0,1-21 0,-22 21 16,0-1-16,0-20 0,0 21 0,0 0 16,0 0-16,-22 21 15,1 0-15,0 0 16,0 0-16,0 0 0,0 21 0,-1 0 15,22 0-15,0 0 0,0 0 0,0 1 16,0-1-16,0 21 0,0-21 16,0 0-16,22 1 0,-22 20 15,21-21-15,0 0 0,-21 0 0,21 1 16,-21-1-16,21 0 0,-21 0 0,0 0 16,0 0-16,0 1 15,-21-22-15,0 21 16,0-21-16,0 0 0,-1 0 15,22-21 1,-21 21-16,21-22 0,0 1 16,0 0-16,0 0 0,21 0 15,1 0-15</inkml:trace>
  <inkml:trace contextRef="#ctx0" brushRef="#br0" timeOffset="5823.35">8128 2180 0,'0'0'0,"0"-21"0,-21-21 15,0 42-15,-1 0 16,1 0 0,0 21-1,21 0-15,0 0 0,-21 0 0,21 1 16,0-1-16,-21 21 0,21 0 15,0-20-15,-21 20 0,21 0 16,-22-21-16,22 22 0,0-22 0,0 21 16,0-21-16,0 1 0,0-1 0,0 0 15,0 0 1,-21-21-16,21-21 16,0 0-16,0 0 15,0-22-15,0 22 0,0-21 16,0-1-16,21 1 0,-21 0 15,22-1-15,-1 1 0,0-21 0,21 20 16,-21 1-16,22 21 0,-22-22 0,0 22 16,21 0-16,-20 21 0,-1 0 15,21 0-15,-21 0 0,-21 21 16,21-21-16,1 43 0,-22-22 0,21 0 16,-21 21-16,0 1 0,0-22 0,0 21 15,0 0-15,0 1 0,0-1 16,0-21-16,-21 22 0,21-22 0,0 0 15,-22 21-15,22-21 0,0 1 16,0-44 15,0 1-31,0 0 16,-21 0-16,21 0 0</inkml:trace>
  <inkml:trace contextRef="#ctx0" brushRef="#br0" timeOffset="5987.25">7853 2286 0,'0'0'0,"0"21"16,21-21-1,0 0-15,21 0 16,-20 0-16,20 0 0,-21 0 0,21 0 16,1 0-16,-22-21 0,21 0 0,1 21 15,-22-21-15,21 21 0,-21-21 16</inkml:trace>
  <inkml:trace contextRef="#ctx0" brushRef="#br0" timeOffset="6595.36">9038 1863 0,'0'-21'16,"-21"21"-16,0 0 0,0 0 0,-1 0 15,1 0-15,0 0 0,0 0 16,-21 0-16,-1 21 0,22 0 0,-21 0 16,21 0-16,-1 0 0,-20 1 15,21-1-15,21 0 0,0 0 0,-21 0 16,21 0-16,0 1 0,21-22 16,0 0-1,0 0-15,0 0 0,1 0 0,20 0 16,-21 0-16,21 0 0,-20 0 0,-1 0 15,0 0-15,21 21 0,-21-21 16,1 0-16,-22 21 0,21-21 16,-21 21-16,0 0 0,0 0 15,-21-21-15,-1 22 0,1-1 16,-21-21-16,21 21 0,0 0 0,-22-21 16,22 21-16,-21 0 0,21-21 15,-1 0-15,1 22 0,0-22 16,42 0-1,0 0 1,1 0-16,-1 0 16,0 0-16,0 0 0,0 0 15,0 0-15,-21 21 16,0 0-16,0 0 0,0 0 0,0 0 16,0 22-16,0-22 0,0 0 15,-21 0-15,21 0 0,-21 1 16,21-1-16,-21 0 0,21 0 0,0 0 15,0 0-15,21-21 32,0 0-32,0 0 15,1 0-15,-1 0 16,-21-21-16,21 21 0,0-21 16,0 0-16,-21 0 0</inkml:trace>
  <inkml:trace contextRef="#ctx0" brushRef="#br0" timeOffset="8787.62">8467 3641 0,'0'-21'0,"0"-1"31,21 22-31,0-21 15,-21 0-15,21 21 16,0 0-16,0 0 0,-21 21 47,-21 0-47,0-21 0,0 22 0,0-1 16,-22 0-16,22 0 0,0 0 0,-21 0 15,21 1-15,-22-1 0,22 0 16,0 21-16,21-21 0,0 1 15,0-1-15,0 0 0,0 0 16,0 0-16,21 0 0,21-21 0,-20 22 16,-1-22-16,21 0 0,-21 0 0,0 0 15,22 0-15,-22 0 0,0 0 16,0 0-16,0 0 0,1 0 16,-22 21-1,-22-21 1,22 21-16,-21-21 0,0 21 0,0 0 15,0 0-15,21 1 0,0 20 0,-21-21 16,21 0-16,-22 0 0,22 22 16,0-22-16,0 0 0,0 0 15,0 0-15,0 1 0,0-1 0,0 0 16,-21-21 0,21 21-16,-21-21 0,0 0 15,0 0-15,0 0 0,-1 21 16,1-21-16,0 0 0,0 0 15,0 0-15,0 21 0,-22-21 0,22 0 16,0 0-16,-21 22 0,20-22 0,1 0 16</inkml:trace>
  <inkml:trace contextRef="#ctx0" brushRef="#br0" timeOffset="9411.29">5482 5800 0,'0'0'0,"0"-21"0,0-1 0,-21 1 16,21 0-16,-21 0 0,21 0 0,-21 0 15,-1 21-15,1 0 0,0-22 16,0 22-16,0 0 0,0 0 15,-1 22-15,1-1 0,0 0 0,0 0 16,0 21-16,21-20 0,0 20 16,0 0-16,-21 1 0,21-1 15,0 0-15,0 1 0,0-1 0,0-21 16,0 21-16,0-20 0,0 20 0,0-21 16,0 0-16,0 0 0,21 1 15,0-1-15,0-21 0,0 21 16,0-21-16,1 0 0,-1 0 0,0 0 15,21 0-15,-21-21 0,1 0 16,20-1-16,-21 1 0,21 0 0,1 0 16</inkml:trace>
  <inkml:trace contextRef="#ctx0" brushRef="#br0" timeOffset="9664.15">5905 5736 0,'0'0'0,"22"-42"0,-22 0 15,0-1-15,21 1 0,-21 21 0,0 0 0,0-1 16,0 1-16,0 42 31,0 1-31,0-1 0,-21 21 0,21 0 16,-22 1-16,22-1 0,-21 22 0,0-22 15,21 21-15,-21-20 0,0-1 16,0 22-16,21-22 0,-22 0 0,1-21 16,21 22-16,0-22 0,0 21 0,0-21 15,-21 1-15,21-1 16,0 0-16,21-21 15,0 0-15,1 0 16,-1-21-16,0 21 0,0-21 0,0-1 16,22 1-16</inkml:trace>
  <inkml:trace contextRef="#ctx0" brushRef="#br0" timeOffset="10751.05">6244 6033 0,'0'0'15,"21"-22"-15,0-41 16,-21 42-16,0 0 0,0-1 15,0 1-15,-21 21 16,0 0-16,0 0 16,0 21-16,0 1 15,-1-1-15,1 21 0,0-21 16,0 0-16,0 22 0,21-22 0,-21 21 16,-1-21-16,22 1 0,-21 20 0,21-21 15,0 0-15,0 0 0,0 1 0,0-1 16,21-21-16,1 0 15,-1 0-15,0 0 0,0 0 16,0-21-16,0 21 0,1-22 0,-1 1 16,0 0-16,0 0 0,-21 0 0,0 0 15,21-1-15,-21-20 0,0 21 16,21-21-16,-21 20 0,0 1 0,0 0 16,0 0-16,0 0 0,0 42 31,0 0-16,0 0-15,-21 0 0,21 1 0,0 20 16,-21-21-16,21 0 0,0 22 0,0-22 16,0 0-16,0 0 0,0 0 15,0 0-15,0 1 0,21-1 0,0-21 16,1 21-16,-1-21 0,0 0 0,0 0 16,0 0-16,0 0 0,22 0 0,-22-21 15,0 0-15,21 21 0,-20-22 16,20 1-16,-21 0 0,0 0 0,22 0 15,-22 0-15,0-1 0,0 1 16,0-21-16,-21 21 0,0 0 0,0-1 16,0 1-16,0 0 0,0 0 15,-21 21-15,0 0 0,0 0 0,0 0 16,-1 0-16,1 0 0,0 21 0,0 0 16,0-21-16,21 21 0,0 1 0,0-1 15,0 0-15,0 0 0,21 0 16,0 0-16,0 1 0,0-22 0,1 21 15,-1 0-15,0-21 0,0 21 0,0 0 16,0-21-16,-21 21 0,-21-21 31,0 0-15,0 0-16,0 0 0,0 0 16,-1-21-16,1 21 0,0 0 15,21-21-15,-21 21 0,21 21 31,21 0-15,0-21-16,0 0 16,1 22-16,-1-22 0,0 0 15,0 0-15,0 0 0,0 0 16,22 0-16,-22 0 0,0 0 0,21 0 16,-20-22-16,20 22 0,-21-21 15,0 0-15,22 21 0,-22-21 0,0 0 16,0 0-16,-21-1 0,21 1 15,-21 0-15,21-21 0,-21 21 0,0-22 16,0 22-16,0 0 0,0-21 0,0 20 16,0 1-16,0 0 0,-21 21 15,0 0-15,0 21 16,21 0-16,0 1 0,0-1 16,0 0-16,0 21 0,0-21 0,21 1 15,0-1-15,-21 0 0,21 0 0,1 0 16,-22 0-16,0 1 0,21-1 0,-21 0 15,0 0-15,0 0 16,0 0-16,0 1 16,-21-22-16,-1 21 0,1-21 15,0 0-15,0 0 0,0 0 0,21-21 32,21-1-17,-21 1-15,21 21 16,0-21-16,22 0 0,-22 21 0</inkml:trace>
  <inkml:trace contextRef="#ctx0" brushRef="#br0" timeOffset="11431.22">7747 5757 0,'0'0'0,"-42"0"15,20 0-15,1 0 16,0 0-16,0 0 0,0 0 0,0 22 15,-1-1-15,22 0 0,0 0 0,0 0 16,0 0-16,0 22 0,0-22 16,0 0-16,0 21 0,0-20 0,0-1 15,0 21-15,0-21 0,0 0 0,0 1 16,0-1-16,0 0 0,0 0 16,0 0-1,-21-21 1,21-21-1,0 0-15,0 0 0,0 0 16,0-1-16,0 1 0,0-21 0,0 21 16,0-22-16,0 1 0,21 0 15,1 21-15,-1-22 0,0 1 0,0 21 16,0 0-16,0-1 0,1 1 0,20 0 16,-21 21-16,0 0 0,0 0 0,1 0 15,-1 21-15,0 0 0,-21 1 16,0-1-16,0 0 0,0 0 0,0 0 15,0 0-15,0 22 0,0-22 0,-21 0 16,0 0-16,-1 0 0,1-21 16,0 22-16,0-1 0,0-21 15,0 0-15,-1 0 0,1 0 16,21-21 0,0-1-16,21 1 15,1 21 1,20-21-16,-21 21 0,0 0 0,22 0 15,-22 0-15,0 0 0,21 0 0,-21 0 16,1 0-16,20 21 0,-21 0 0,0-21 16,-21 22-16,21-1 0,-21 0 15,0 0-15,0 0 0,0 0 16,-21 1-16,0-1 0,0 0 16,0 0-16,-22 0 0,1-21 0,0 21 15,-1 1-15,1-22 0,21 21 0,-21-21 16,20 0-16,1 0 0,0 0 15,0 0-15,0 0 0,21-21 32,21-1-32,0 22 0,0-21 0,0 0 15,22 0-15</inkml:trace>
  <inkml:trace contextRef="#ctx0" brushRef="#br0" timeOffset="11974.55">8657 5715 0,'0'0'0,"0"-21"0,0 0 0,0 0 15,-21-1-15,0 22 0,0-21 16,-1 21-16,1-21 0,0 21 16,0 0-16,0 0 0,0 0 0,-1 21 15,22 0-15,-21-21 0,0 22 0,21-1 16,0 0-16,0 21 0,0-21 0,0 1 15,0-1-15,0 0 0,0 0 16,21 0-16,0-21 0,-21 21 16,22 1-16,-1-22 0,0 0 0,0 21 15,0-21-15,0 0 16,-21 21-16,22-21 0,-22 21 16,-22 0-1,1-21-15,0 21 0,0-21 16,0 22-16,0-22 0,-1 0 0,1 21 15,0-21-15,0 0 0,0 0 16,42 0 15,0-21-31,0 21 0,0-22 0,1 22 16,-1 0-16,0 0 0,0 0 16,0 0-16,-21 22 15,0-1-15,0 0 16,0 0-16,0 0 0,-21 0 15,21 1-15,-21-1 16,0-21-16,21 21 0,0 0 0,-21-21 16,-1 21-16,22 0 0,0 1 15,-21-1-15,21 0 16,0 0-16,-21-21 16,21 21-16,0 0 0</inkml:trace>
  <inkml:trace contextRef="#ctx0" brushRef="#br0" timeOffset="12531.41">8403 7154 0,'0'0'0,"0"-21"0,21 0 16,0 21-16,1 0 0,-22-21 0,0 42 46,-22-21-46,1 21 0,0 0 16,0 1-16,0-1 0,0 0 0,-1 21 16,1-21-16,21 1 0,0-1 0,-21 0 15,21 0-15,0 0 0,0 0 16,0 1 0,21-22-16,0 21 0,1-21 15,-1 21-15,0-21 0,0 21 0,0-21 16,0 21-16,1-21 0,-1 21 0,0-21 15,0 22-15,0-1 0,-21 0 16,0 0-16,0 0 16,0 0-16,-21 1 0,0-1 15,0-21-15,21 21 0,-21 0 0,-1-21 16,1 21-16,0-21 0,0 21 0,0-21 16,0 0-16,-1 22 0,1-22 15,0 0-15,0 21 16,0-21-16,0 0 15,-1 0 1,1 0-16</inkml:trace>
  <inkml:trace contextRef="#ctx0" brushRef="#br0" timeOffset="14495.96">5397 8932 0,'0'-21'0,"0"42"0,22-63 0,-22 21 16,0 0-16,21 0 0,-21-22 15,0 22-15,0 0 0,0 0 0,0 0 16,0-1-16,0 1 0,-21 21 16,-1 0-1,1 0-15,0 0 0,0 21 0,0 1 16,0 20-16,-1-21 0,22 21 0,-21 1 15,21 20-15,-21-20 0,21-1 16,0 0-16,0 1 0,0-1 16,0 0-16,0 1 0,0-22 0,0 0 15,21 0-15,0 0 0,1 0 0,20 1 16,-21-22-16,21 0 0,-20 0 0,20 0 16,0 0-16,-21 0 0,22-22 15,-1 1-15,0 0 0,1 0 0,-1 0 16,-21 0-16,22-22 0,-22 1 0,21 21 15,-21-22-15,0-20 0,1 21 0,-1-22 16,0 22-16,0-22 16,0 22-16,0 0 0,-21-1 0,0 1 0,0 0 15,22 20-15,-22 1 0,0 0 16,0 42 0,0 0-16,-22 22 15,22-22-15,-21 21 0,21 1 0,0 20 16,-21-21-16,21 1 0,-21-1 0,21 22 15,0-22-15,0 0 0,0 1 0,0-1 16,0-21-16,0 21 0,21-20 16,0-1-16,0 0 0,1 0 0,-1-21 15,0 21-15,0-21 0,0 0 0,0 0 16,22 0-16,-22 0 0,0 0 0,21-21 16,-20 0-16,-1 21 0,21-21 15,-21 0-15,0-22 0,1 22 16,-1 0-16,0-21 0,-21 20 0,0-20 15,0 0-15,0-1 0,0 22 0,0-21 16,0 21-16,0 0 0,0-1 16,-21 22-16,0 0 0,-1 0 0,1 0 15,0 22-15,0-1 0,0 0 16,0 0-16,-1 21 0,1 1 0,21-22 16,0 21-16,-21 1 0,21-22 15,-21 21-15,21-21 0,0 0 0,0 1 16,0-1-16,0 0 0,0 0 0,21 0 15,0-21-15,0 0 0,1 0 16,-1 0-16,0 0 16,0 0-16,0-21 15,0 21-15,1-21 0,-22 0 0,21 0 16,-21-1-16,21 1 0,-21-21 0,0 21 16,0 0-16,0-22 0,21 22 0,-21-21 15,0 21-15,0-1 0,0 1 16,0 42-1,0 1 1,0-1-16,0 0 0,-21 0 0,21 0 16,0 22-16,0-22 0,0 0 15,0 0-15,0 0 0,0 0 0,0 1 16,0-1-16,0 0 0,21-21 16,0 21-16,0-21 0,1 0 15,-1 0-15,0 0 0,0 0 0,0 0 16,22 0-16,-22-21 0,0 21 15,21-21-15,-21 0 0,22-1 0,-22 1 16,0 0-16,0 0 0,0 0 0,1 0 16,-22-1-16,21 1 0,-21 0 0,0 0 15,0 0-15,-21 21 32,21 21-32,0 0 0,0 0 0,0 0 15,0 1-15,0-1 0,0 0 16,0 0-16,0 0 0,0 0 0,0 1 15,0-1-15,0 0 16,0 0-16,0 0 16,0 0-16,-22-21 31,1 0-15,21-21-16,-21 0 0,0 21 15,21-21-15,-21 21 16,0 0-16,-1 0 15,22 21 17,0 0-32,22-21 15,-1 21-15,0-21 0,0 0 0,0 0 16,0 0-16,1 0 0,-1 0 0,0 0 16,0 0-16,0 0 0,0 0 0,22-21 15,-22 21-15,0-21 0,0 0 16,22 21-16,-22-21 0,0 0 0,0-1 15,0 1-15,0 0 0,-21 0 0,22 0 16,-1 0-16,0-1 0,-21 1 0,0 0 16,0 0-16,0 0 15,0 42 17,-21 0-32,21 0 0,0 0 15,0 1-15,0-1 0,0 0 0,0 0 16,0 0-16,0 0 0,0 1 15,0-1-15,0 0 0,0 0 16,-21 0-16,-1-21 16,22 21-16,-21-21 0,0 0 15,0 0-15,21-21 32,0 0-32,0 0 15,21 0-15,0 21 16,0-21-16,22-1 0</inkml:trace>
  <inkml:trace contextRef="#ctx0" brushRef="#br0" timeOffset="14803.79">8255 8805 0,'0'0'15,"0"-21"-15,0-21 16,-21 42-16,0-21 0,-1 21 15,1 0-15,0 0 0,0 0 16,0 21-16,-22-21 0,22 21 0,0 0 16,0 0-16,0 22 0,0-22 0,-1 21 15,1 1-15,0-22 0,0 21 16,21 0-16,0-20 0,-21 20 0,21-21 16,-21 21-16,21-20 0,0-1 0,0 0 15,0 0-15,0 0 0,0 0 0,21-21 16,0 22-16,0-22 0,0 0 15,0 0-15,1 0 0,-1 0 16,0 0-16,0 0 0,0-22 0,0 1 16,22 21-16,-22-21 0,0 0 0,21 0 15</inkml:trace>
  <inkml:trace contextRef="#ctx0" brushRef="#br0" timeOffset="15359.41">8975 8763 0,'0'0'0,"0"-21"16,0 0 0,-22 21-16,1 0 0,0 0 15,0 0-15,0 0 0,0 0 0,-22 0 16,22 0-16,-21 0 0,21 0 0,-1 0 16,1 21-16,0 0 0,0 0 0,0-21 15,21 21-15,0 1 16,0-1-16,0 0 0,0 0 15,0 0-15,21-21 0,0 21 16,0-21-16,0 22 0,-21-1 16,22 0-16,-1 0 15,-21 0 1,0 0-16,0 1 16,-21-1-16,-1-21 15,1 21-15,0-21 0,0 21 16,0-21-16,0 0 0,-1 0 15,44 0 32,-1 0-47,0 0 0,0 0 16,0 0-16,0 0 16,1 0-16,-22 21 15,0 0-15,0 1 16,0-1-16,-22 0 0,1 0 15,21 0-15,0 0 0,-21-21 0,0 22 16,0-1-16,21 0 0,-21 0 16,-1 0-16,22 0 0,0 1 15,0-1 17,22-21-32,-1 0 15,0 21-15,0-21 0,0 21 0</inkml:trace>
  <inkml:trace contextRef="#ctx0" brushRef="#br0" timeOffset="15803.57">8678 9970 0,'0'0'0,"0"-22"47,0 1-31,-21 21 15,0 0-31,0 0 0,21 21 0,-21 1 16,-1-22-16,1 21 0,21 0 15,0 0-15,0 0 0,-21 0 0,21 1 16,0-1-16,0 0 0,0 0 0,21 0 15,-21 0-15,21 1 0,1-22 0,20 21 16,-21 0-16,0 0 0,0 0 16,1 0-16,-1-21 0,0 22 0,-21-1 15,0 0-15,0 0 0,0 0 16,-21 0-16,0 1 16,-1-22-16,1 21 0,0-21 0,-21 0 15,21 0-15,-22 21 0,22-21 0,0 0 16,0 0-16,0 0 0,-1 0 15,22-21 1,0 0-16,0-1 16,0 1-16,22 0 0,-22 0 0,21 0 15</inkml:trace>
  <inkml:trace contextRef="#ctx0" brushRef="#br0" timeOffset="16603.16">8276 6583 0,'21'0'47,"0"0"-31,1 0-16,-1 0 0,21 0 0,-21 0 15,22 0-15,-22 0 0,21 0 16,-21 0-16,22 0 0,-22 0 0,21 0 15,-21 0-15,0 0 0,22 0 16,-22 0-16,0 0 0,0 0 0,0 0 16,1 0-16,-44 21 31,1-21-31,0 0 16,-21 0-16,21 0 0,-22 0 15,1 21-15</inkml:trace>
  <inkml:trace contextRef="#ctx0" brushRef="#br0" timeOffset="16812.07">8191 6773 0,'0'0'0,"-21"0"0,21 22 0,21-22 15,22 0 1,-22 0-16,0 0 0,21 0 0,-20 0 16,20 0-16,-21 0 0,21 0 0,1-22 15,-1 22-15,0 0 0,-20 0 0,20 0 16,-21 0-16,0 0 0,0-21 15,-42 21 1,0 0 0,-21 0-16,21 21 0,-22-21 0,22 0 15,-21 22-15,-1-22 0</inkml:trace>
  <inkml:trace contextRef="#ctx0" brushRef="#br0" timeOffset="16991.96">8170 6879 0,'-21'0'15,"42"0"-15,-42 21 0,0-21 0,21 22 16,21-22-16,0 0 15,0 0-15,22 0 0,-22 0 0,21 0 16,1 0-16,-1 0 0,0 0 16,1 0-16,-1 0 0,0 0 0,1-22 15,-1 22-15,0 0 0,1 0 0,-22 0 16,0 0-16,0 0 0,0 0 0,0 0 16,-21 22 15,0-1-31</inkml:trace>
  <inkml:trace contextRef="#ctx0" brushRef="#br0" timeOffset="17699.14">8572 9504 0,'0'0'0,"-21"0"0,0 0 15,0 0-15,0 0 0,21 21 16,21-21 0,0 0-1,21 0-15,1 0 0,-1 0 0,0 0 16,22 0-16,-22 0 0,22 0 0,-1 0 16,-20 0-16,20 0 0,-21 0 15,1 0-15,-1 0 0,-21 0 0,22 0 16,-22 0-16,0 0 0,0 0 0,-42 0 31,0 0-15,0 0-16,-22 0 0,22 0 0,0 0 15,-21 0-15,-1 0 0,1 0 16,0 0-16,-1 21 0</inkml:trace>
  <inkml:trace contextRef="#ctx0" brushRef="#br0" timeOffset="17911.02">8488 9716 0,'0'0'15,"-21"21"-15,21 0 16,42-21 0,-21 0-16,0 0 15,0 0-15,1 0 0,20 0 16,0 0-16,-21 0 0,22 0 0,-1-21 16,0 21-16,-20 0 0,20 0 0,0-21 15,-21 21-15,1 0 0,-1 0 0,0 0 16,0 0-16,-42 0 31,0 0-31,0 0 0,-1 0 0,-20 0 16</inkml:trace>
  <inkml:trace contextRef="#ctx0" brushRef="#br0" timeOffset="18079.47">8467 9843 0,'-22'0'0,"44"0"0,-65 21 0,22-21 0,0 0 15,21 21 1,21-21-16,0 0 0,0 0 15,22 0-15,-1 0 0,0 0 0,1 0 16,20 0-16,-20 0 0,20 0 0,1-21 16,-22 21-16,0-21 0,1 21 0,-1 0 15,-21-22-15,21 22 0,-20-21 16,-22 0-16,21 21 0,-21-21 0</inkml:trace>
  <inkml:trace contextRef="#ctx0" brushRef="#br0" timeOffset="18983.4">8488 3006 0,'0'0'0,"-21"0"0,21 21 0,-22-21 0,22 21 16,0 0 0,22-21-16,20 0 0,-21 21 15,21-21-15,-20 0 0,20 22 0,21-22 16,-20 0-16,-1 0 0,22 0 15,-22 0-15,21 0 0,-20 0 0,-1 0 16,0 0-16,1 0 0,-22 0 0,21 0 16,-21 0-16,1 0 0,-22 21 47,-43-21-47,22 0 0,0 0 0,-21 0 15,-1 21-15,1-21 0</inkml:trace>
  <inkml:trace contextRef="#ctx0" brushRef="#br0" timeOffset="19211.27">8403 3387 0,'0'0'0,"0"21"0,0 0 16,21-21-16,0 0 16,1 0-16,-1 0 0,21 0 0,-21 0 15,22 0-15,-1 0 0,0 0 0,1 0 16,-22 0-16,21 0 15,0 0-15,1 0 0,-1 0 0,0 0 0,-20 0 16,20 0-16,-21 0 0,0 0 16,-42 0 15,0 0-31,-21 0 16,-1 0-16</inkml:trace>
  <inkml:trace contextRef="#ctx0" brushRef="#br0" timeOffset="19419.15">8255 3577 0,'0'0'0,"0"21"16,21-21-1,0 0-15,22 22 0,-22-22 16,21 0-16,0 0 0,1 0 16,-1 0-16,0 0 0,22 0 0,-22 0 15,1 0-15,-1 0 0,0 0 0,1 0 16,-1 0-16,-21 0 0,0 0 0,0 0 15,1 0 17</inkml:trace>
  <inkml:trace contextRef="#ctx0" brushRef="#br0" timeOffset="25123.18">11959 3747 0,'0'0'0,"0"-22"0,-21 22 15,0-21-15,21 0 16,21 21 15,0 21-31,0-21 16,0 21-16,22 1 0,-22-1 0,21 0 15,1 21-15,-1-21 0,0 22 0,1-1 16,-1 0-16,0 1 0,22-1 16,-22 0-16,0 1 0,1-1 15,-1 0-15,0 1 0,-20-1 0,20-21 16,-21 22-16,0-22 0,0 0 0,1 0 15,-1 0-15,0 0 0,-21 1 0,21-22 16,-21 21-16,21-21 16,-21-21 15,0-1-31,0 1 0,0 0 16,0 0-16,0 0 0,0 0 15,0-1-15,-21 1 0,21 0 0,0-21 16,0 21-16</inkml:trace>
  <inkml:trace contextRef="#ctx0" brushRef="#br0" timeOffset="25427.54">12848 3916 0,'0'0'0,"0"-21"0,0-64 15,0 64-15,0 0 16,0 0-16,0-1 0,0 1 16,0 0-16,-21 21 0,21-21 15,-21 21-15,0 0 0,-1 21 16,1 0-16,0 0 0,-21 1 0,21-1 15,-22 21-15,22 0 0,-21 1 16,-1-1-16,-20 22 0,21-22 0,-1 21 16,-20 1-16,20-22 0,1 22 0,-21-22 15,41 0-15,-20 1 0,21-22 0,-21 0 16,42 21-16,-22-20 0,1-1 16,21 0-16,21-21 78</inkml:trace>
  <inkml:trace contextRef="#ctx0" brushRef="#br0" timeOffset="28335.2">1249 4191 0,'0'0'0,"-21"-21"0,-1 0 0,1 0 16,0-1-16,0 1 0,0 0 0,21 0 16,0 0-16,-21 0 0,21 42 31,0 0-31,0 21 0,0 1 15,21-1-15,0 0 0,-21 1 0,21-1 16,0 0-16,0 1 0,-21-1 0,0 0 16,0-21-16,22 22 0,-22-22 15,21 0-15,-21 0 0,0 0 16,0-42 15,0 0-31,0 0 16,0-21-16,0 20 0,0 1 0,0-21 15,0 21-15,0-22 0,0 22 0,-21-21 16,21 21-16,-22-22 0,22 22 16,0-21-16,-21 21 0,21 0 0,-21-1 15,21 44 1,0-1 0,0 21-1,0-21-15,0 22 0,21-22 0,-21 21 0,0-21 16,21 22-16,-21-1 15,22-21-15,-22 21 0,0-20 0,21 20 16,-21-21-16,0 21 0,0-20 16,0-1-16,0 0 0,0 0 0,21 0 15,0-21 1,0 0-16,0-21 0,1 0 16,20 0-16,0 0 0,22-22 0,-1 22 15,1-21-15,20-1 0,-20-20 16,21 21-16,20-22 0,-20 1 0,21-1 15,0 1-15,0 20 0,-22-20 16,22 20-16,-21 1 0,-22 21 16,-20-21-16,20 20 0,-42 22 0,0-21 15,1 21-15,-1 0 0,0 0 16</inkml:trace>
  <inkml:trace contextRef="#ctx0" brushRef="#br0" timeOffset="33719.86">4318 13568 0,'0'-21'16,"0"0"-16,0-1 0,-21 22 15,21-21-15,0 0 0,-21 21 16,-1 0 0,22 21-1,0 0-15,-21 1 0,21 20 16,0 0-16,0-21 0,0 43 15,0-22-15,0 1 0,0 20 0,0 1 16,0-1-16,0 1 0,0 20 0,0 1 16,0 0-16,0-1 0,0 22 0,0-21 15,0-1-15,0 22 0,0-21 16,0 21-16,0-22 0,0 22 0,0-21 16,-21 21-16,21-22 0,0 1 0,0 0 15,0-1-15,0-20 0,-21 21 0,21-22 16,-21 22-16,21-22 0,0 1 15,0-22-15,0 0 0,-21 1 16,21-1-16,0-21 0,0 0 0,0 1 16,0-44-1,0 1 1,0 0-16,0 0 0,0-21 0,0-1 16,0 1-16,0 0 0,21-1 0</inkml:trace>
  <inkml:trace contextRef="#ctx0" brushRef="#br0" timeOffset="34864.08">4339 13568 0,'21'0'0,"-42"0"0,85 0 16,-43 0-16,21 0 0,0 0 16,1 0-16,-1 0 0,22 0 0,-1 0 15,1 0-15,-1-21 0,1 21 0,20 0 16,-20 0-16,20-21 0,1 21 15,21 0-15,0 0 0,21-22 0,-21 22 16,21 0-16,-22 0 0,1 0 16,0-21-16,0 21 0,0 0 15,0 0-15,-1 0 0,-20-21 0,21 21 16,-21 0-16,20 0 0,-41 0 0,21 0 16,-22 0-16,1-21 0,-1 21 0,-21 0 15,1 0-15,-1 0 0,0 0 16,1 0-16,-22 0 0,0 0 0,0 0 15,0 0-15,1 0 0,-1 0 0,0 0 16,-21 21-16,0 0 16,0 0-16,0 1 15,0-1-15,0 21 0,0-21 16,0 0-16,0 1 0,0 20 16,0 0-16,0-21 0,0 22 0,0-1 15,0 0-15,0 1 0,0-1 0,0 0 16,0 1-16,0-1 0,0 22 15,0-22-15,0 21 0,21-20 0,-21 20 16,0 1-16,0-1 0,0 1 0,21-1 16,-21 1-16,0-1 0,21 1 0,-21-1 15,0 1-15,0-1 0,0 1 16,0 20-16,0-20 0,0-1 0,0 1 16,0-1-16,0 1 0,0-1 0,0-20 15,0 20-15,0 1 0,0-22 0,0 22 16,0-22-16,0 21 0,0-20 15,0-1-15,0 22 0,0-22 16,0-21-16,-21 21 0,21 1 0,-21-22 16,21 0-16,0 0 0,0 0 0,0 1 15,-21-1-15,0-21 16,0 0 0,-1 0-1,1 0-15,0 0 0,0-21 16,0 21-1,0 0-15,-1 0 0,1 0 0,0 0 16,-21 0-16,21 0 0,-22 0 16,22 0-16,-21 0 0,-22 0 0,1 0 15,-1 0-15,-20 0 0,-1 0 0,0 0 16,-21 0-16,22 0 0,-22 21 0,0-21 16,-21 21-16,21-21 0,-21 0 15,0 0-15,0 21 0,21 0 0,-21-21 16,22 0-16,-1 0 0,0 0 0,0 21 15,0-21-15,22 0 0,-22 0 0,0 0 16,21 0-16,1 0 0,-1 0 16,0-21-16,22 21 0,-1 0 15,1-21-15,20 0 0,1 21 0,21-21 16,0 21-16,21-21 0,0-1 0,0 1 16,21 0-16,0-21 15,0 21-15,0-22 0,22 22 0,-22-21 16</inkml:trace>
  <inkml:trace contextRef="#ctx0" brushRef="#br0" timeOffset="35435.25">3937 12573 0,'0'0'15,"0"-21"-15,0 0 0,-21 0 16,0 21-16,-1 0 0,1 0 16,21 21-16,-21 0 0,0 0 15,0 21-15,21 1 16,0-1-16,-21 0 0,21 1 0,-22-1 16,22 22-16,0-22 0,0 0 0,0 1 15,0-1-15,0 0 0,0-21 16,0 1-16,22-1 0,-1 0 0,0 0 15,0-21-15,0 0 0,0 0 0,1 0 16,-1 0-16,0 0 0,0 0 0,0-21 16,0 21-16,1-21 0,-1 0 15,0-1-15,0-20 0</inkml:trace>
  <inkml:trace contextRef="#ctx0" brushRef="#br0" timeOffset="35679.12">4339 12510 0,'0'0'0,"0"-22"15,0-41 1,0 84 15,0 21-31,0-20 0,0 20 0,0-21 16,0 21-16,0 22 0,-21-22 0,21 1 16,0 20-16,0-21 0,-21 1 0,21-1 15,0 0-15,0 1 0,0-1 16,0-21-16,0 0 0,0 1 0,0-1 15,0 0-15,0 0 0,21-21 16,0 0-16,0 0 16,0 0-16,1-21 0,-1 0 15,21 21-15</inkml:trace>
  <inkml:trace contextRef="#ctx0" brushRef="#br0" timeOffset="36660.42">4826 12806 0,'21'-42'15,"-21"20"-15,-21 22 32,0 0-32,0 0 0,-1 0 15,1 22-15,0-1 16,21 0-16,-21 0 0,0 0 0,21 22 16,-21-22-16,21 0 0,0 21 0,0-21 15,0 1-15,0 20 0,0-21 16,0 0-16,0 0 0,0 1 15,0-1-15,21-21 16,0 0-16,0 0 0,0 0 16,0-21-16,-21-1 0,22 1 15,-1 21-15,0-21 0,-21 0 0,21 0 16,-21-22-16,21 22 0,-21 0 0,21 0 16,-21-21-16,0 20 0,0 1 0,0 0 15,0 0-15,0 42 31,0 0-31,0 0 16,0 1-16,0-1 0,0 0 0,0 21 16,0-21-16,0 1 0,0-1 15,0 21-15,0-21 0,0 0 16,22 1-16,-1-22 0,0 21 16,0-21-16,0 0 0,0 0 0,1 0 15,-1 0-15,0-21 0,0 21 16,0-22-16,22 1 0,-22 0 0,0 0 15,0 0-15,0 0 0,0-1 16,-21-20-16,22 21 0,-22 0 0,0 0 0,0-1 16,0 1-16,0 0 15,-22 21-15,1 0 16,21 21-16,0 0 16,0 1-16,0-1 0,0 0 0,0 0 15,0 0-15,0 0 0,0 1 16,0-1-16,21 0 0,-21 0 15,22-21-15,-22 21 0,0 0 16,21-21-16,-42 0 31,-1 0-31,1 0 16,0 0-16,0 0 0,0 0 0,0 0 0,-1 0 16,1 0-16,0 0 15,21 22 16,0-1-31,21-21 16,0 0-16,1 0 0,-1 0 0,0 0 16,0 0-16,0 0 0,0 0 0,1 0 15,20 0-15,-21 0 0,0-21 16,22-1-16,-22 22 0,21-21 0,-21 0 16,0 21-16,22-21 0,-22 0 0,0 0 15,0-1-15,-21 1 0,0 0 16,21-21-16,-21 21 0,0-1 15,0 1-15,-21 21 32,0 0-32,21 21 0,0 1 0,-21-22 15,21 21-15,-21 0 0,21 21 0,0-21 16,0 1-16,0-1 0,0 0 16,0 0-16,0 0 0,0 0 15,0 1-15,0-1 0,21-21 31,0 0-15,0-21-16,0 21 0,1-22 16</inkml:trace>
  <inkml:trace contextRef="#ctx0" brushRef="#br0" timeOffset="37115.56">6244 12700 0,'0'0'0,"-21"0"31,21 21-15,-21 0-16,21 1 0,0-1 0,-21 0 16,-1 21-16,22-21 0,-21 22 15,21-22-15,0 0 0,-21 21 0,0-20 0,0-1 16,21 0-16,-21 0 0,-1 0 0,22 0 16,-21 1-16,21-1 15,-21-21-15,21 21 0,0-42 31,21 0-15,-21-1-16,21 1 0,1 0 16,-1-21-16,0 21 0,-21-22 0,21 1 15,0 0-15,0-1 0,1 1 0,-1 0 16,-21-1-16,21 22 0,0 0 0,0 0 16,0 0-16,1 21 0,-1 0 0,0 0 15,0 21 1,-21 21-16,0-21 0,21 0 0,-21 22 15,21-22-15,-21 21 0,0 1 0,0-22 16,0 21-16,0 0 0,0-20 0,0-1 16,0 21-16,0-21 0,0 0 0,0 1 15,0-1-15,0 0 16,-21-21 0,0 0-1,0-21-15,0 21 0,21-21 16</inkml:trace>
  <inkml:trace contextRef="#ctx0" brushRef="#br0" timeOffset="37267.48">6054 12975 0,'-22'0'15,"44"0"1,-1 0-16,0 0 16,0 0-16,21 0 0,-20 0 0,20 0 15,-21 0-15,21 0 0,1 0 0,-1 0 16,0 0-16,1-21 0,-1 21 15,-21 0-15,22-21 0,-22 21 0</inkml:trace>
  <inkml:trace contextRef="#ctx0" brushRef="#br0" timeOffset="37831.15">9737 13293 0,'21'-43'0,"-42"86"15,63-107-15,-42 43 0,0 0 0,0 0 0,0 42 31,0 0-31,0 0 0,0 22 0,-21-1 0,0 0 16,21 22-16,0 20 0,0 1 16,-22-21-16,22 41 0,0-20 15,-21 0-15,21 21 0,0-1 0,0 1 16,0 0-16,-21 0 0,0 0 0,21 0 16,-21-1-16,21-20 0,-21 21 0,-1 0 15,1 0-15,0-1 0,0 1 0,0-21 16,0 0-16,21-1 0,-22-20 0,22 20 15,-21-41-15,21 20 0,-21-20 16,21-1-16,0-21 0,0 0 0,0-42 31,0-21-31,0 21 0,0-22 16,21 1-16,-21-22 0,21 1 0,-21 21 16</inkml:trace>
  <inkml:trace contextRef="#ctx0" brushRef="#br0" timeOffset="38519.08">9483 13335 0,'0'-21'0,"0"42"0,0-63 0,0 21 15,0-1-15,0 1 16,21 21-16,21-21 0,0 21 15,1 0-15,20-21 0,1 21 0,-1 0 16,22-21-16,21 21 0,-22 0 0,22 0 16,0-21-16,21 21 0,0-22 0,21 22 15,-21 0-15,21 0 0,1-21 16,-22 21-16,0 0 0,0 0 0,0 0 16,0 0-16,-22-21 0,1 21 0,0 0 15,-21 0-15,-22 0 0,1 0 0,-22 0 16,0 0-16,1 21 15,-22-21-15,0 21 0,-21 1 0,0-1 16,0 0-16,0 0 0,0 0 16,0 22-16,0-22 0,0 21 0,0 0 15,-21 1-15,0 20 0,21-20 0,-21 20 16,21 1-16,0-1 0,0 1 0,0 20 16,0-20-16,0-1 0,0 22 15,0-22-15,0 22 0,0 0 0,0-1 16,0 22-16,0-21 0,0 0 0,0-1 15,21 1-15,-21 21 0,21-22 0,0 22 16,-21-21-16,0 0 0,21-1 0,-21-20 16,21 20-16,-21 1 0,0-21 15,0-1-15,0 1 0,0-1 0,0-21 16,0 22-16,0-22 0,-21-21 16,0 22-16,0-1 0,0-21 0,-22 0 15,22 1-15,-21-22 0,0 21 0,-1-21 16,-20 0-16,20 0 0,-20 21 0,-1-21 15,-20 0-15,-1 0 0,-21 0 16,0 0-16,-21 0 0,0 0 0,-21-21 16,0 21-16,-21-21 0,21-1 0,-22 22 15,1 0-15,21-21 0,0 21 0,21 0 16,0 0-16,42-21 0,-21 21 0,43-21 16,-22 0-16,43 0 0,-22 21 15,22-22-15,-1-20 0,22 21 0,21-21 16,0-1-16,0 22 0,0-42 0,21 20 15,1-20-15,-1 20 0,21-20 16</inkml:trace>
  <inkml:trace contextRef="#ctx0" brushRef="#br0" timeOffset="39011.73">9737 12234 0,'0'0'0,"0"-42"0,-22-21 15,1 41-15,0 22 0,0-21 0,0 21 16,0 0-16,-1 0 0,1 21 15,0 1-15,0-1 0,0 21 16,21 0-16,0 1 0,-21-1 0,21 0 16,-22 1-16,22-1 0,0 0 0,0 1 15,0-1-15,0 0 0,0-20 0,22 20 16,-1-21-16,0 0 0,-21 0 0,21 1 16,0-1-16,22-21 0,-22 0 15,0 0-15,0 0 0,21 0 16,-20 0-16,-1 0 0,0-21 0,21-1 15,-21 1-15,1 0 0</inkml:trace>
  <inkml:trace contextRef="#ctx0" brushRef="#br0" timeOffset="39223.6">10245 12044 0,'21'-21'0,"-42"42"0,42-63 16,-21 20-16,0 1 0,0 42 15,0 22 1,0-22-16,-21 21 15,-1 1-15,22-1 0,-21 21 0,0-20 0,21-1 16,-21 0-16,0 1 0,0-1 16,21 0-16,-22 1 0,22-1 15,-21-21-15,21 22 0,0-22 0,0 0 16,0 0-16,0 0 0,21-21 16,1 0-16,-1 0 0,21 0 15</inkml:trace>
  <inkml:trace contextRef="#ctx0" brushRef="#br0" timeOffset="40131.08">10499 12446 0,'0'0'0,"21"-21"0,-21 0 0,0 0 0,0-1 15,-21 22 1,-1 0-16,1 0 0,0 22 16,0-1-16,0 0 0,0 0 15,-1 0-15,1 0 0,0 1 16,0-1-16,21 0 0,-21 21 0,21-21 15,-21 1-15,21 20 0,0-21 0,0 0 16,0 0-16,0 1 0,0-1 16,21-21-16,0 0 0,0 0 15,0 0-15,0-21 0,1 21 16,-1-22-16,0 1 16,0 0-16,0 0 0,-21 0 0,21 0 0,1-1 15,-1 1-15,-21 0 0,0 0 0,0 0 16,0 0-16,21 21 0,-21-22 15,0 44 1,0-1 0,0 0-16,-21 0 0,21 0 0,0 0 15,0 1-15,0-1 0,0 0 16,0 0-16,0 0 0,0 0 16,21-21-1,0 0-15,0 0 0,0-21 0,1 21 16,-1-21-16,0 0 0,21 21 0,-21-21 15,1 0-15,-1-1 0,21 1 0,-21 0 16,0 0-16,1 0 0,-1 0 16,0-1-16,-21 1 0,21 21 15,-21 21 1,0 1 0,0-1-16,0 0 0,0 0 15,0 0-15,0 0 0,0 1 16,0-1-16,0 0 0,0 0 15,0 0-15,0 0 0,0 1 16,-21-22 0,0 0-1,0 0-15,-1 0 0,1 0 16,0 0-16,0 0 0,0 0 0,0 0 0,-1 0 16,1 0-16,0 0 15,42 21 16,0-21-15,22 0-16,-22 0 0,21 0 0,-21 0 16,22 0-16,-22 0 0,21 0 0,1 0 15,-1 0-15,0-21 0,1 21 0,20-22 16,-21 22-16,-20-21 0,20 0 16,-21 21-16,21-21 0,-20 0 15,-22 0-15,21-1 0,-21 1 0,0 0 16,0 0-16,-21 0 15,-1 21-15,1 0 16,0 0-16,0 21 0,21 0 16,0 0-16,-21 0 0,21 1 15,0-1-15,0 0 0,0 0 16,0 0-16,0 0 0,0 1 0,0-1 16,0 0-16,0 0 0,0 0 15</inkml:trace>
  <inkml:trace contextRef="#ctx0" brushRef="#br0" timeOffset="40743.73">11811 12383 0,'0'0'0,"0"-22"0,0 44 31,-21-1-31,21 0 0,-21 0 15,21 0-15,-22 0 0,22 22 16,-21-22-16,0 0 0,21 0 0,-21 0 16,0 1-16,0-1 0,21 0 0,0 0 15,-22 0-15,22 0 0,-21-21 16,21 22-16,0-44 31,21 1-31,1 21 0,-22-21 16,21 0-16,0 0 0,-21 0 15,21-1-15,-21 1 0,21 0 0,-21-21 16,21 21-16,-21-22 0,22 22 0,-22-21 16,21 21-16,-21-22 0,21 22 0,0-21 15,0 21-15,0-1 0,1 22 16,-1 0-16,0 0 0,0 0 0,0 0 16,0 22-16,-21-1 0,22 0 15,-22 0-15,0 21 16,0-20-16,-22-1 0,1 0 0,0 0 15,0 0-15,0 0 0,-22 1 0,1-22 16,21 21-16,-21 0 0,20-21 0,1 0 16,0 21-16,0-21 0,0 0 15,42 0 1,0-21-16,0 21 0,22 0 16,-1-21-16,-21 21 0,21 0 15,1 0-15,-1 0 0,0 0 0,1 0 16,-1 0-16,0 0 0,-20 0 0,20 21 15,-21-21-15,0 21 0,0-21 0,-21 21 16,0 0-16,0 1 16,0-1-16,-21 0 0,0 0 15,-21-21-15,-1 21 0,1 0 0,0-21 16,-1 22-16,1-1 0,0-21 16,-1 21-16,1-21 0,21 0 0,-21 0 15,20 0-15</inkml:trace>
  <inkml:trace contextRef="#ctx0" brushRef="#br0" timeOffset="41247.44">15452 13293 0,'0'0'0,"0"-21"0,0-1 0,21-20 15,-21 21-15,21 0 0,0 0 0,-21-1 16,21 1-16,0 0 0,1 21 31,-22 21-31,0 22 0,0-1 16,0 0-16,0 1 0,0 20 0,0 22 16,0-22-16,0 22 0,0 21 0,0-22 15,0 22-15,-22-21 0,22 21 0,0 0 16,0 21-16,-21-22 0,21 1 15,-21 0-15,21 0 0,0 0 0,0 0 16,-21-1-16,0 1 0,21-21 16,-21 21-16,21-43 0,0 22 0,-22-22 15,22-20-15,-21-1 0,21 0 0,0-20 16,0-1-16,0 0 0,0-42 16,0 0-16,0-1 15,0-20-15,0 0 0,0-22 0,0 22 16,0-43-16,0 22 0</inkml:trace>
  <inkml:trace contextRef="#ctx0" brushRef="#br0" timeOffset="41847.1">15600 13166 0,'0'0'0,"-21"-43"0,-1 1 0,1 21 16,0 0-16,21-22 0,0 22 15,0 0-15,0 0 0,21 21 0,22-21 16,-22 21-16,42-21 0,-20 21 0,20-22 16,22 1-16,21 21 0,-1-21 0,1 21 15,21-21-15,0 0 0,0 21 16,0-21-16,0 21 0,21 0 0,1 0 16,-22-22-16,21 22 0,-21 0 0,0 0 15,0 0-15,-21 0 0,-1 0 0,-20 0 16,0 0-16,-22 0 0,1 0 15,-22 0-15,0 0 0,-20 0 16,20 0-16,-42 22 0,21-1 16,-21 0-16,0 0 0,0 0 0,0 22 15,0-1-15,0-21 0,0 43 0,-21-22 16,21 21-16,-21-20 0,21 20 0,0 1 16,0 20-16,0 1 0,0-21 15,0 20-15,0 22 0,0-21 0,0-1 16,0 1-16,0 0 0,0 21 0,0-1 15,0-20-15,21 21 0,0 0 16,0-22-16,0 22 0,1-21 0,-1 21 16,-21-22-16,21 22 0,0-21 0,0 0 15,0-1-15,1-20 0,-1 20 16,-21-20-16,0-1 0,0-20 0,0 20 16,0-20-16,-21-1 0,-1-21 0,-20 21 15,0-20-15,-22-1 0,22 0 0,-22 0 16,1-21-16,-22 0 0,1 0 0,-1 0 15,0 0-15,-21 0 0,22 0 0,-22 0 16,0 0-16,21-21 0,1 21 0,-1 0 16,22-21-16,-22 21 0,21 0 15,22-21-15,-21-1 0,20 1 16,1 21-16,0-21 0,20 0 0,1-21 16,0 20-16,0-20 0,21 0 0,-21-1 15</inkml:trace>
  <inkml:trace contextRef="#ctx0" brushRef="#br0" timeOffset="42292.84">15113 11578 0,'0'0'0,"0"-21"15,-21 21-15,0 0 16,-1 0-16,1 0 0,-21 0 0,21 0 16,0 21-16,-22 0 0,22 22 0,0-22 15,0 21-15,0 22 0,-1-22 16,22 22-16,0-22 0,0 21 0,0 1 16,0-22-16,0 1 0,0 20 0,0-42 15,22 22-15,-1-1 0,0-21 0,0 0 16,21 0-16,-20-21 0,20 0 0,0 0 15,-21 0-15,22 0 0,-1 0 0,0-21 16,1 21-16,-1-21 0,0-21 0,-20 21 16,20-1-16</inkml:trace>
  <inkml:trace contextRef="#ctx0" brushRef="#br0" timeOffset="42519.71">15579 11726 0,'0'0'0,"21"-42"0,-21-21 15,21 20-15,-21 1 0,0 0 0,0-1 16,0 22-16,0 0 0,0 0 0,-21 42 15,21 0-15,-21 0 16,21 22-16,0-1 0,0 0 0,-22 1 16,22-1-16,0 0 0,-21 22 0,21-22 15,-21 22-15,21-22 0,0 21 16,-21-20-16,21-1 0,-21 0 0,21 1 16,-21-1-16,21-21 0,0 22 0,0-22 15,0 0-15,0 0 0,0 0 16,21-21-16,0 0 0,0 0 15,0 0-15,0 0 0,1-21 0,20 21 16</inkml:trace>
  <inkml:trace contextRef="#ctx0" brushRef="#br0" timeOffset="43476.2">15938 12002 0,'0'0'0,"43"-43"0,-22-20 16,-21 42-16,0-1 0,-21 22 15,0 0 1,-1 0-16,1 22 0,-21-1 15,21 21-15,0-21 0,-1 22 0,-20-22 0,42 21 16,-21 0-16,0-20 0,0 20 16,21-21-16,-22 21 0,22-20 0,0-1 15,0 0-15,0 0 0,0 0 0,22-21 16,-1 0 0,0 0-16,0 0 0,0 0 15,0-21-15,1 0 0,-1 0 0,0 0 16,0-1-16,0 1 0,0-21 0,1 21 15,-1 0-15,0-22 0,-21 22 0,0-21 16,21 21-16,-21-1 0,0 1 0,0 42 31,0 1-31,0-1 0,0 0 16,0 21-16,0-21 0,-21 1 16,21 20-16,0-21 0,0 0 15,0 22-15,0-22 0,0 0 0,0 0 16,0 0-16,21-21 15,0 0-15,0 0 0,1 0 0,-1 0 16,0 0-16,0-21 0,0 0 16,22 21-16,-22-21 0,0 0 0,21-1 15,-21 1-15,1 0 0,20-21 0,-21 21 16,0-1-16,0 1 0,1 0 16,-1 21-16,0 0 0,-21 21 31,-21 0-31,21 1 0,-21-1 15,21 0-15,0 0 0,-22 0 0,22 0 16,0 1-16,-21-1 0,21 0 0,0 0 16,0 0-16,0 0 0,-21-21 62,0-21-62,0 21 0,0 0 16,21-21-16,-22 21 0,1-21 15,21 0-15,21 42 47,1-21-47,-1 21 16,0-21-16,0 0 0,0 0 16,0 0-16,22 0 0,-22 0 0,21 0 15,-21 0-15,22 0 0,-1-21 0,0 0 16,1 21-16,-1-21 0,-21 21 0,22-22 15,-22 1-15,0 21 0,0-21 0,-21 0 16,0 0-16,0 0 0,0-1 0,0 1 16,0 0-16,0 0 0,-21 0 15,0 21-15,0 0 16,-1 21 0,22 0-16,0 0 0,0 0 15,0 1-15,0-1 0,22 0 0,-1 0 16,-21 0-16,0 0 0,21 1 0,0-1 15,-21 0-15,21-21 0,-21 21 0,0 0 16,0 0-16,0 1 16,-21-22-16,0 0 15,0 0-15,0 0 16,21-22-16,0 1 16,0 0-16,0 0 0</inkml:trace>
  <inkml:trace contextRef="#ctx0" brushRef="#br0" timeOffset="43855.2">17865 11832 0,'0'0'0,"21"0"0,-21-63 15,0 42-15,0-1 16,-21 22 0,-1 0-16,-20 0 15,21 0-15,0 22 0,-22-1 0,22 0 16,-21 0-16,21 21 0,-22-20 0,22 20 16,0 0-16,0 1 0,0-1 0,21-21 15,0 21-15,0-20 0,0 20 0,0-21 16,21 0-16,0 0 0,0 1 0,22-1 15,-22-21-15,21 0 0,-21 21 0,22-21 16,-1 0-16,-21 0 0,21 0 0,1 0 16,-22 0-16,0 0 15,0-21-15,0 21 0,1 0 0,-22-21 0,0-1 16,-22 1 0,-20 21-16,21 0 15,-21 0-15,-1 0 0</inkml:trace>
  <inkml:trace contextRef="#ctx0" brushRef="#br0" timeOffset="44503.13">9758 14076 0,'21'0'0,"-42"0"0,84 0 0,-42 0 16,22 0-16,-1 0 0,22-21 0,-22 21 15,21 0-15,1 0 0,-1 0 0,1 0 16,-1 0-16,1 0 0,-1-21 15,22 21-15,-43 0 0,22 0 0,-1 0 16,-20 0-16,20 0 0,-42 0 0,22 0 16,-22 0-16,0 0 0,0 0 0,-21 21 15,0 0 1,-21-21-16,0 21 0,-21-21 16,20 21-16,-20-21 0,0 21 15,-22 1-15,1-1 0,-1-21 0,1 21 16,-22 0-16,-21 0 0,22 22 15</inkml:trace>
  <inkml:trace contextRef="#ctx0" brushRef="#br0" timeOffset="44667.03">9800 14415 0,'-63'21'0,"126"-42"0,-169 84 0,64-63 16,21 21-16,21 0 0,0 1 15,42-22-15,0 0 0,1 0 16,-1 0-16,22 0 0,-1 0 0,1 0 16,20 0-16,1 0 0,-22 0 0,22 0 15,0 0-15,-1 0 0,-20 0 0,21 0 16,-1 0-16,-20 0 0,-1 0 15,1 0-15,-22 0 0,0 0 16,-20 0-16,-44 21 16,1-21-16</inkml:trace>
  <inkml:trace contextRef="#ctx0" brushRef="#br0" timeOffset="44830.94">10096 14859 0,'0'0'0,"-42"21"0,0 43 16,42-43-16,21 0 15,0-21-15,21 0 0,1 0 0,20 0 16,1 0-16,-1 0 0,1 0 0,-1 0 16,22 0-16,0 0 0,-1-21 15,1 0-15,0 0 0,-22 21 16,22-22-16,-22 1 0,-20 0 0,-1 0 16</inkml:trace>
  <inkml:trace contextRef="#ctx0" brushRef="#br0" timeOffset="45291.38">5122 14224 0,'0'0'0,"0"21"15,21-21 1,22 0-16,-1 0 0,22 0 0,-1 0 16,22 0-16,-1 0 0,1 0 0,21 0 15,0 0-15,0 0 0,-22 0 16,22 0-16,0 0 0,-21 0 0,-1 0 15,1 0-15,-22 0 0,-20 0 0,-22 0 16,0 0-16,-21 21 0,-21-21 0,0 22 16,-22-22-16</inkml:trace>
  <inkml:trace contextRef="#ctx0" brushRef="#br0" timeOffset="45515.25">4953 14753 0,'0'0'0,"-21"21"15,21 1-15,0-1 0,21 0 0,0-21 16,43 0-16,-22 21 0,21-21 0,1 0 16,21 0-16,20 0 0,-20 0 0,21 0 15,21 0-15,-21-21 0,0 21 16,-1-21-16,-20 21 0,0 0 0,-1-21 16,-20 21-16,-1 0 0,-20 0 15,-22 0-15,21 0 0,-63 0 16,0 0-1,-21 0-15,-22 0 0,1 0 0</inkml:trace>
  <inkml:trace contextRef="#ctx0" brushRef="#br0" timeOffset="45687.15">4762 15304 0,'0'0'16,"-21"21"-16,21 21 0,0-21 0,21 0 15,22-21-15,-1 0 0,22 0 16,-1 0-16,22 0 0,-1 0 0,22 0 15,21 0-15,0-21 0,21 21 16,1-21-16,-1 0 0,21 0 16,0-22-16,22 22 0,-22-21 0,1 21 15,-1-22-15,-21 1 0,0 21 0</inkml:trace>
  <inkml:trace contextRef="#ctx0" brushRef="#br0" timeOffset="46340.3">16341 13758 0,'0'0'0,"-43"0"0,22 0 0,0 0 16,0 0-16,42 0 16,0 0-16,21 0 15,1 0-15,20 0 0,1 0 0,-1 0 16,22 22-16,0-22 0,-1 0 0,22 21 15,-21-21-15,21 0 0,-1 21 0,-20-21 16,0 0-16,-1 21 0,1-21 16,-21 0-16,-1 21 0,-21-21 15,1 21-15,-1-21 0,-21 0 0,-21 22 16,-21-22 0,-21 0-16,21 21 0</inkml:trace>
  <inkml:trace contextRef="#ctx0" brushRef="#br0" timeOffset="46563.38">16510 14139 0,'0'0'0,"-42"22"0,-1-1 0,22-21 15,0 21-15,21 0 0,21-21 16,0 0-16,0 21 0,22-21 0,-1 0 16,0 0-16,22 21 0,-22-21 0,22 0 15,20 0-15,-20 0 0,21 0 16,-22 0-16,22 0 0,-1 0 15,1 0-15,0 0 0,-1 0 0,-20 0 16,-1 0-16,-20 0 0,20 0 0,-42 0 16,1 22-16,-44-1 15,1-21-15</inkml:trace>
  <inkml:trace contextRef="#ctx0" brushRef="#br0" timeOffset="46751.27">16658 14626 0,'0'0'0,"-42"21"0,-1 1 0,22-1 0,0-21 0,21 21 16,0 0-16,21-21 0,22 0 16,-1 0-16,0 0 15,22 21-15,-1-21 0,1 0 0,20 0 16,1 0-16,0 0 0,21 0 0,-1 0 16,-20 0-16,21 0 0,-21 0 0,-22 0 15,22 0-15,-22 0 0,-20 0 0,-1 0 16,0 0-16,-21 0 0</inkml:trace>
  <inkml:trace contextRef="#ctx0" brushRef="#br0" timeOffset="47229">15981 15875 0,'0'0'0,"-43"0"0,1 21 15,21-21-15,-21 0 0,20 0 0,22 21 16,22-21-16,-1 0 15,0 0-15,21 0 0,22 0 16,-1 0-16,1 0 0,-1 0 0,22 0 16,-22 0-16,22 0 0,0 0 15,-1 0-15,-20 0 0,21 0 0,-22 0 16,1 0-16,-1 0 0,-21 0 0,1 0 16,-22 0-16,-21-21 0,-21 21 15</inkml:trace>
  <inkml:trace contextRef="#ctx0" brushRef="#br0" timeOffset="54159.01">8213 12150 0,'0'-21'15,"0"-1"-15,-22 1 16,22 0 0,0 0-16,-21 21 15,21-21-15,0 0 0,0-1 16,-21 22-16,21-21 16,-21 21-1,21 21 16,0 1-31,0-1 0,21 0 16,0 21-16,0-21 0,1 22 16,-1-1-16,0-21 0,0 22 0,21-1 15,-20 0-15,20 1 0,-21 20 0,21-21 16,1 1-16,-1 20 0,0-20 0,1 20 16,-1 1-16,0-1 15,1-21-15,-1 22 0,0-1 0,1 1 16,-1-1-16,-21 1 0,22-22 0,-1 22 15,0-1-15,-21 1 0,22-22 0,-22 22 16,21-1-16,-21-21 0,1 22 16,20-22-16,-21 1 0,0-22 0,0 21 15,-21 0-15,22-20 0,-1-1 0,-21 0 16,21 0-16,-21 0 16,0-42-1,0 0 1,0 0-16,0 0 0,-21-1 15,21 1-15,0 0 0,-21 0 16,-1-21-16,1 20 0,0-20 0</inkml:trace>
  <inkml:trace contextRef="#ctx0" brushRef="#br0" timeOffset="54803.76">8022 12383 0,'0'0'0,"-42"-43"15,21 22-15,-1 0 16,1 21-16,21-21 0,-21 21 0,0-21 16,21-1-16,-21 22 0,21-21 15,0 0 1,0 0 0,0 0-1,0 42 16,0 0-15,21 0-16,0 0 0,0 22 0,0-22 16,22 21-16,-1 1 0,0-1 0,1 0 15,-1 22-15,0-22 0,1 22 16,20-22-16,-20 21 0,20 1 0,-21-1 16,22 1-16,-22-22 0,22 22 0,-1-22 15,1 22-15,-22-22 0,22 0 0,-1 1 16,-21-1-16,1 0 0,20 1 15,-20-1-15,-1 0 0,-21 1 16,21-1-16,-20-21 0,-1 21 0,0-20 16,0 20-16,0-21 0,0 0 0,-21 0 15,0 1-15,0-1 0,22 0 16,-22-42 46,0 0-46,-22 21-16,22-22 16,-21 22-16,0 0 15</inkml:trace>
  <inkml:trace contextRef="#ctx0" brushRef="#br0" timeOffset="55203.53">8636 13737 0,'0'0'0,"-21"0"0,21-21 16,21 21 15,0 0-31,0 0 15,0 21-15,22-21 0,-22 21 0,21 1 16,1-22-16,-1 21 0,21 0 0,-20 0 16,-1 0-16,0-21 0,1 21 0,-1 1 15,0-1-15,1 0 0,-1 0 16,-21 0-16,0-21 0,22 21 0,-22 1 16,-21-1-16,21-21 0,0 21 0,-21 0 15,0 0 1,0-42 15,0 0-15,0 0-16,0 0 15,0-1-15,0 1 0,0-21 16,0 21-16,0 0 0,0-22 0</inkml:trace>
  <inkml:trace contextRef="#ctx0" brushRef="#br0" timeOffset="55484.37">9440 13335 0,'0'0'16,"0"-21"-16,0-21 16,0 20-16,0 44 15,0-1 1,0 0-16,0 21 16,0-21-16,0 22 0,0-1 0,0 0 15,0 22-15,0-22 0,0 1 0,0 20 16,0-21-16,0 1 0,0-1 0,0 0 15,0 1-15,0-1 0,0 0 0,0-20 16,0 20-16,-21-21 0,21 0 16,0 22-16,-21-43 0,21 21 0,0 0 15,0 0-15,0 0 16,0-42 15</inkml:trace>
  <inkml:trace contextRef="#ctx0" brushRef="#br0" timeOffset="57235.3">13779 12044 0,'0'0'0,"-21"0"16,0-21-16,0 21 0,21-21 15,-21-1-15,0 1 0,-1 0 16,22 0-16,-21 0 16,0 0-16,0 21 0,21-22 15,-21 1-15,21 0 0,-21 21 16,21-21-16,-22 21 16,44 21 15,-1 0-31,0 0 15,21 22-15,-21-1 0,22 0 16,20 1-16,-20 20 0,20 1 0,1-22 16,20 22-16,-20-1 0,20 1 0,-20-1 15,-1 1-15,1-22 0,-1 21 0,1 1 16,-1-1-16,-20 1 0,20-1 0,-20 1 16,-1-22-16,0 22 0,1-22 15,-1 0-15,0 1 0,-21-1 0,1 0 16,20 1-16,-42-22 0,21 0 0,0 0 15,-21 22-15,21-43 0,-21 21 16,0 0-16,0-42 31,0 0-31,0-1 16,0 1-16,-21 0 0,21 0 16,-21 0-16,0 0 0,0-22 0,0 22 15,-1-21-15,1 21 0</inkml:trace>
  <inkml:trace contextRef="#ctx0" brushRef="#br0" timeOffset="57659.34">14224 11896 0,'0'0'0,"-64"-85"15,43 43-15,0 21 16,0-1-16,21 1 0,0 0 0,0 0 15,-21 0-15,21 0 16,0 42 0,0 0-16,0 0 0,21 21 15,0-20-15,0 41 0,22-21 16,-1 22-16,-21 21 0,21-22 0,1 22 16,-1-22-16,0 22 0,1 0 15,-1-22-15,0 22 0,1-22 0,-1 22 16,0-22-16,1 1 0,-22-1 0,21 1 15,1-1-15,-22 1 0,0-22 0,0 1 16,0-1-16,0 0 0,1 1 16,-1-22-16,0 21 0,-21-21 0,0 0 15,0 1-15,21-22 0,-21 21 0,21-21 16,-21-21 31,0-1-32,0 1-15,0 0 0</inkml:trace>
  <inkml:trace contextRef="#ctx0" brushRef="#br0" timeOffset="58076.02">14520 13589 0,'-21'-42'0,"0"42"15,21-21-15,0-1 16,21 22-16,0 0 15,0 0-15,1 0 0,-1 0 16,0 0-16,21 0 0,1 22 0,-22-22 16,21 21-16,0 0 0,1-21 0,-1 21 15,0 0-15,1 0 0,-22 1 0,21-1 16,1 0-16,-22 0 0,0 0 0,21 0 16,-21 1-16,1-1 0,-22 0 15,21 0-15,-21 0 0,0 0 16,-21-21 15,21-21-15,0 0-16,0 0 0,0 0 15,0 0-15,0-1 0,0 1 0,0-21 16,0 21-16,0-22 0</inkml:trace>
  <inkml:trace contextRef="#ctx0" brushRef="#br0" timeOffset="58359.85">15240 12912 0,'0'0'0,"0"-21"0,-21-43 15,21 43-15,0 42 32,0 0-32,0 22 0,0-22 0,0 21 15,0 0-15,0 1 0,0 20 0,0-20 16,0-1-16,0 21 0,0-20 0,0 20 15,0-20-15,0 20 0,0-21 0,0 22 16,-21-22-16,21 1 0,0-1 0,-22 0 16,1 1-16,21-1 0,-21-21 15,21 0-15,0 0 0,0 1 16,0-1-16,0 0 0,21-42 31</inkml:trace>
  <inkml:trace contextRef="#ctx0" brushRef="#br0" timeOffset="72439.57">8213 2985 0,'21'0'15,"0"0"-15,0 0 0,21 0 16,1 0-16,-1 0 0,0 0 0,22 0 16,-1 0-16,1 0 0,21 0 15,-1 0-15,-20 0 0,20 0 0,1 0 16,-21 0-16,-1 0 0,1 0 16,-1 0-16,-21 0 0,1 0 15,-1 0-15,-21 0 0,0 21 0,1-21 16,-1 0-16,0 0 0,-21 21 31,-21-21-15,0 0-16,-1 0 0,1 21 0,0-21 15,-21 0-15,-1 0 0,1 21 0</inkml:trace>
  <inkml:trace contextRef="#ctx0" brushRef="#br0" timeOffset="72763.38">8191 3429 0,'22'0'16,"20"0"-1,-21 0-15,43 0 0,-22 0 0,21-21 16,1 21-16,21 0 0,-1 0 0,1-21 15,21 21-15,-22 0 0,22 0 16,-21 0-16,0 0 0,-22 0 0,22 0 16,-22 0-16,-20 0 0,-1 0 15,0 0-15,1 0 0,-22 0 0,21 21 16,-21-21 0,-21 21-16,-21 0 15,0-21-15,0 0 0,-22 0 16,22 0-16,0 0 0,-21 0 15,-1 21-15,1-21 0</inkml:trace>
  <inkml:trace contextRef="#ctx0" brushRef="#br0" timeOffset="73015.25">8149 3683 0,'21'0'0,"22"0"15,-22 0-15,21 0 0,0 0 16,1 0-16,20 0 0,1 0 0,-1 0 16,1 0-16,20 0 0,1 0 0,0 0 15,-22 0-15,22 0 0,-22 0 16,22 0-16,-21 0 0,-22 0 0,21 0 16,-20 0-16,-1 0 0,-21 0 15,0 0-15,1 0 0,-1 0 0</inkml:trace>
  <inkml:trace contextRef="#ctx0" brushRef="#br0" timeOffset="78067.13">8255 6646 0,'0'0'0,"-21"0"15,0 0-15,-1 22 16,1-22-16,0 0 0,0 0 16,0 0-16,0 0 0,-1 0 0,1 0 15,0 0 1,42 0 15,0 0-31,1 0 16,20-22-16,0 22 0,1 0 0,20 0 15,1 0-15,-1 0 0,22 0 0,-22 0 16,22 0-16,0 0 0,-1-21 16,22 21-16,-21 0 0,-22 0 0,22 0 15,-22-21-15,1 21 0,-1 0 0,-20 0 16,-1 0-16,0 0 0,-20 0 0,20-21 16,-21 21-16,0 0 15,0 0 1,-42 0 15,0 0-31,0 0 16,0 0-16,0 0 0,-1 0 0,1 0 15,-21 21-15,0-21 0,-1 0 0,1 0 16</inkml:trace>
  <inkml:trace contextRef="#ctx0" brushRef="#br0" timeOffset="78426.92">8043 6879 0,'0'0'0,"-106"21"15,64-21 1,21 0-16,0 0 0,0 0 0,63 0 31,0 0-31,1 0 16,20 0-16,1 0 0,-1 0 0,22 0 15,-1 0-15,1 0 0,0 0 0,-1 0 16,1 0-16,21 0 0,-21 0 16,20 0-16,-20 0 0,0 0 0,-1 0 15,-20 0-15,-1 0 0,-20 0 16,-1 0-16,0 0 0,1 0 0,-22 0 16,0 0-16,0 0 15,-42 0 16,21 22-31,-21-22 0,0 0 0,-22 0 16,22 0-16,-21 0 0,0 0 16,-1 0-16,1 21 0,-22-21 0,1 0 15</inkml:trace>
  <inkml:trace contextRef="#ctx0" brushRef="#br0" timeOffset="78707.77">7895 7239 0,'0'0'0,"-42"21"0,-1-21 16,65 0 0,20 0-16,0 0 15,1 0-15,20 0 0,1 0 0,20-21 16,-20 21-16,20 0 0,1 0 16,0-21-16,-1 21 0,22 0 0,-21 0 15,21 0-15,-22 0 0,1 0 0,0 0 16,-22-21-16,1 21 0,-22 0 15,0 0-15,-20 0 0,-1 0 0,0 0 16,0 0-16,-21 21 31,0 0-15,-21-21-16,0 21 0,21 0 16</inkml:trace>
  <inkml:trace contextRef="#ctx0" brushRef="#br0" timeOffset="79479.7">8445 9419 0,'0'0'0,"-21"0"0,0 0 0,-21 0 0,21 0 16,-1 0-16,1 0 0,0 0 0,0 0 15,63 0 17,-21 0-32,22 0 0,20 0 0,1 0 15,-1 0-15,22 0 0,21 0 16,-22 0-16,22 0 0,-21 0 0,21-21 16,-22 21-16,1 0 0,0 0 15,-22 0-15,22 0 0,-22 0 0,-20 0 16,-1 0-16,0 0 0,-20 0 0,20 0 15,-21 0-15,-42 0 47,0 0-47,0 0 0,-1 0 0,1 21 16,0-21-16,-21 0 0,21 0 0,-1 0 16,-20 0-16,0 21 0,21-21 0,-22 0 15</inkml:trace>
  <inkml:trace contextRef="#ctx0" brushRef="#br0" timeOffset="79815.5">8318 9779 0,'0'0'0,"-21"0"0,0 21 15,42-21 1,0 0-16,1 0 0,20 0 0,-21 0 15,21 0-15,1 0 0,20 0 0,1 0 16,-1 0-16,22 0 0,-22 0 16,22 0-16,0 0 0,-1 0 15,1-21-15,0 21 0,-22 0 0,1 0 16,-1 0-16,-20 0 0,-1 0 0,0 0 16,1 0-16,-22 0 0,21-21 0,-21 21 15,0 0 1,-42 0-1,0 0-15,0 0 16,0 0-16,0 0 0,-22 0 0,22 0 16,-21 0-16,-1 21 0,1-21 15,0 21-15,-1-21 0,-20 21 0</inkml:trace>
  <inkml:trace contextRef="#ctx0" brushRef="#br0" timeOffset="80114.64">8255 10012 0,'0'0'0,"-21"21"0,0-21 16,42 0-16,0 0 15,0 0-15,21 0 0,1 0 0,20 0 16,-20 0-16,20 0 0,22 0 16,-1 0-16,-20 0 0,42-21 0,-22 21 15,1 0-15,0 0 0,-1 0 16,1 0-16,-21-21 0,20 21 0,-20 0 15,-22 0-15,22 0 0,-22 0 16,-21 0-16,21 0 0,-20 0 0,-1 0 16,0 0-16,-21-21 0,-21 21 47,0 0-32,-1 0-15</inkml:trace>
  <inkml:trace contextRef="#ctx0" brushRef="#br0" timeOffset="99114.96">4741 14330 0,'0'0'0,"0"85"15,0-22-15,0 22 0,21-22 0,1 1 16,-1-1-16,21 1 0,-21-1 0,22-20 16,-22 20-16,21-21 0,0 22 15,-20-22-15,20 1 0,0 20 0,1-21 16</inkml:trace>
  <inkml:trace contextRef="#ctx0" brushRef="#br0" timeOffset="100436.04">10096 13970 0,'-21'0'0,"0"0"16,0 0-16,42 0 31,0 0-31,22 0 0,-1 0 15,0 0-15,22 0 0,-1 0 0,1 0 16,-1 0-16,22 0 0,0 0 0,-1 0 16,1 0-16,0 0 0,-1 0 15,1 0-15,0 0 0,-1-21 16,-20 21-16,-1 0 0,-20-21 0,20 21 16,-42 0-16,22 0 0,-22 0 0,0 0 15,0 0-15,-42 0 31,0 0-31,0 0 0,-22 0 16,22 0-16,-21 21 0,21 0 0,-22-21 16,1 21-16,-22-21 0,22 21 0,0-21 15,-22 22-15,22-1 0</inkml:trace>
  <inkml:trace contextRef="#ctx0" brushRef="#br0" timeOffset="100775.23">10223 14520 0,'0'0'0,"-21"22"15,42-22 1,1 0-16,-1 0 16,0 0-16,21 0 0,1 0 0,-1 0 15,21 0-15,-20 0 0,20 0 16,1 0-16,-1 0 0,1 0 0,20 0 15,-20 0-15,21 0 0,-22 0 16,1 0-16,-1 0 0,1 0 0,-1 0 0,1 0 16,-22 0-16,0-22 0,1 22 15,-22 0-15,21 0 0,-21 0 16,0 0-16,-42 22 31,0-22-31,0 21 16,0-21-16,0 21 0,-22-21 0,1 0 15,0 21-15,-1 0 0,-20-21 16,20 21-16</inkml:trace>
  <inkml:trace contextRef="#ctx0" brushRef="#br0" timeOffset="101075.06">10393 15028 0,'0'0'0,"-21"0"0,21 22 15,21-22 17,0 0-32,21 0 0,1 0 0,-1 0 15,0-22-15,22 22 0,-1 0 16,1-21-16,-1 21 0,1 0 0,-1-21 16,22 21-16,-22 0 0,1-21 15,-1 21-15,1-21 0,-1 21 0,1 0 16,-22-21-16,22 21 0,-22 0 0,0 0 15,1-22-15,-22 22 0,21 0 16,-21 0-16,1 0 0,-1-21 0,0 21 16,0 0-16,0 0 0,-21-21 15,21 21-15,-21-21 0,22 0 16,-1 0-16</inkml:trace>
  <inkml:trace contextRef="#ctx0" brushRef="#br0" timeOffset="101795.85">15854 13843 0,'0'0'0,"-21"0"0,-1 0 15,1 0-15,0 0 16,21-21-16,-21 21 16,0 0-16,0 0 15,42 0 1,0 0-16,21 0 0,1 0 16,-1 0-16,21 0 0,1 0 15,21 21-15,-1-21 0,22 0 0,-21 0 16,21 0-16,-1 0 0,-20 0 0,21 0 15,-21 0-15,-1 0 0,1 0 0,0 0 16,-1 0-16,1 0 0,0 0 16,-1 0-16,-20 0 0,-1 0 15,-20 0-15,20 0 0,-21 0 0,-20 0 16,-1 0-16,0 0 0,0 0 16,-21-21-1,-21 21 1,0 0-16,0 0 0,-1 0 15,-20 0-15,21 0 0,-21 0 0,-1 0 16,1 0-16,0 0 0,-1 0 0,1 21 16,0-21-16,-1 21 0</inkml:trace>
  <inkml:trace contextRef="#ctx0" brushRef="#br0" timeOffset="102200.83">16256 14203 0,'0'0'16,"-21"0"-16,-43 21 15,43-21-15,0 0 0,42 0 32,0 0-32,22 0 15,-1 0-15,0 0 0,22 0 16,-1 0-16,22 0 0,0 0 0,-1 0 15,1 0-15,21 0 0,-22 0 16,22 0-16,0-21 0,-21 21 0,21 0 16,-22 0-16,1 0 0,0 0 0,-22 0 15,1 0-15,-22 0 0,0 0 0,1 0 16,-22 0-16,21 0 0,-21 0 16,0 0-1,-42 0 16,0-21-31,0 21 16,-21 0-16,20 0 0,1 0 0,0 0 16,-21 0-16,21 0 0,-1 0 15,-20 0-15,21 21 0,0-21 0,-22 21 16,22-21-16,0 21 0</inkml:trace>
  <inkml:trace contextRef="#ctx0" brushRef="#br0" timeOffset="102650.57">16510 14880 0,'0'0'0,"-21"21"16,-22-21-16,22 0 15,0 22-15,63-22 31,-20 0-31,-1 0 16,21 0-16,0 0 0,22 0 0,-1 0 16,1 0-16,-1 0 0,1-22 15,-1 22-15,22-21 0,0 21 0,-1 0 16,-20-21-16,21 21 0,-22-21 0,22 21 16,-22 0-16,-20-21 0,20 21 0,-21 0 15,1-21-15,-1 21 0,-21 0 16,0 0-16,1-22 0,-1 22 15,0-21-15,-21 0 47,21 21-31,0 0 0,-42 0 15,0 0-31,0 0 15,0 0-15,-1 0 0,1 21 0,0 0 16</inkml:trace>
  <inkml:trace contextRef="#ctx0" brushRef="#br0" timeOffset="108619.51">16150 3916 0,'0'0'0,"21"-42"16,-21 20-16,0 1 0,0 0 0,0 0 15,0 0-15,0 0 16,-21 21 15,21 21-31,0 0 16,0 21-16,0-21 0,0 22 0,0 20 15,0 1-15,0-1 0,0 1 0,0 20 16,0-20-16,0 21 0,0 20 0,0-20 16,0 21-16,-21 21 0,21 0 15,0-21-15,-21 21 0,21 0 0,0 0 16,0 0-16,-21 0 0,21 0 0,-22 0 16,22 21-16,-21 0 0,21-21 15,0 21-15,0-21 0,-21 21 0,21-21 0,-21 22 16,21-22-16,0 0 0,-21 0 15,21 0-15,-21 0 0,-1 0 0,22-22 16,-21 1-16,0 0 0,21-21 16,0-1-16,-21 1 0,0-21 0,0-1 15,21 1-15,-22-22 0,22 0 0,0-21 16,0 1-16,0-1 0,-21-21 16,21-21-16,0-1 0,0 1 0,0-21 15,0 0-15,0-22 0,0 1 0,0-1 16,0-21-16</inkml:trace>
  <inkml:trace contextRef="#ctx0" brushRef="#br0" timeOffset="109542.99">16192 3112 0,'-21'0'0,"42"0"0,-63-22 0,21 22 16,0 0-16,21 22 31,0-1-31,21 0 16,0-21-16,21 21 0,1-21 0,-1 21 15,22-21-15,-1 21 0,1-21 16,20 22-16,1-22 0,21 0 0,-22 0 16,43 0-16,0 0 0,22 0 15,-1 0-15,0 0 0,21 0 16,-21-22-16,43 22 0,-22-21 0,1 21 15,-22 0-15,21-21 0,0 21 0,-20 0 16,-1-21-16,0 21 0,-21 0 16,0-21-16,0 21 0,-21-21 0,-22 21 15,1-22-15,0 22 0,-1 0 0,-20-21 16,-22 21-16,22 0 0,-22 0 0,-21-21 16,22 21-16,-22 0 0,0 0 15,-21 21 1,0 0-16,0 22 15,0-22-15,-21 21 0,0 1 16,-1-1-16,1 0 16,21 22-16,-21-22 0,0 22 0,0-1 15,0 1-15,-1-1 0,1 22 0,0-1 16,0 1-16,0 0 0,0 21 0,-1-1 16,1 1-16,0 0 0,0 21 0,0 0 15,0 0-15,-1 0 0,1 0 16,0 0-16,21 21 0,-21 0 0,21-21 15,-21 22-15,21-22 0,-21 21 0,21-21 16,0 21-16,0-21 0,0 0 0,0 21 16,0-21-16,0 0 0,0 0 15,0 0-15,0 0 0,0-21 0,-22 0 16,22 21-16,-21-21 0,0-1 0,21-20 16,-21 21-16,0-21 0,0-1 15,-1-20-15,1 20 0,0-20 0,0-1 16,0-20-16,0 20 0,-22-20 0,22 20 15,-21-42-15,21 22 0,-22-1 0,1-21 16,21 0-16,-22 0 0,1 1 0,0-1 16,-1-21-16,-20 21 0,21-21 0,-22 0 15,1 0-15,-22 21 0,0-21 0,-21 0 16,-21 0-16,0 0 0,0 0 0,-21 0 16,0 0-16,-21-21 0,21 21 15,-22-21-15,22 21 0,21-21 0,0-1 16,0 22-16,42-21 0,-20-21 0,41 21 15,1 0-15,-1-22 0,22 1 0,-1-22 16,22 22-16,0-43 0,21 22 0,0-22 16,21-21-16,22 1 0</inkml:trace>
  <inkml:trace contextRef="#ctx0" brushRef="#br0" timeOffset="110011.24">16933 3874 0,'0'0'0,"0"-22"15,-21 22-15,0 0 0,21 22 16,-21-1-1,21 0-15,0 0 0,0 21 16,0 1-16,0 20 0,0-20 0,0-1 16,0 21-16,0-20 0,0-1 0,0 0 15,0 1-15,0-1 0,0-21 0,0 0 16,0 22-16,0-22 0,0 0 16,0 0-16,0-42 31,0 0-16,0 0-15,0 0 0</inkml:trace>
  <inkml:trace contextRef="#ctx0" brushRef="#br0" timeOffset="110271.01">16827 4022 0,'0'-43'0,"0"86"0,0-128 0,0 64 0,0-21 16,0 20-16,0 1 0,22 0 0,-1 0 15,0 0-15,21 21 0,1 0 16,-1 0-16,0 0 0,1 0 0,20 0 15,-21 0-15,1 0 0,-1 21 16,0 0-16,-20 0 0,-22 0 0,0 1 16,0-1-16,0 21 0,-22-21 0,-20 0 15,21 1-15,-21 20 0,-1-21 16,1 0-16,0 0 0,-1 1 0,1-22 16,0 21-16,20 0 0,1-21 0,0 0 15,21-21 1,21 0-16,0-1 15,22 1-15,-22 0 0,21 0 0,1 0 16</inkml:trace>
  <inkml:trace contextRef="#ctx0" brushRef="#br0" timeOffset="110619.81">17843 3789 0,'0'0'0,"-21"0"31,-21 0-31,21 0 15,-22 0-15,22 0 0,-21 21 0,0 0 16,-1-21-16,1 21 0,21 1 0,-22-1 16,22 0-16,0-21 0,0 21 15,21 0-15,0 0 0,0 1 0,0-1 16,21 0-16,0-21 0,0 21 0,22 0 16,-22 0-16,21 1 0,-21-22 15,22 21-15,-22 0 0,21 0 16,-21 0-16,1 0 0,-1 1 0,-21-1 15,0 0-15,0 0 0,0 0 0,-21 0 16,-1 1-16,-20-22 0,0 21 16,21-21-16,-43 0 0,22 21 15,-1-21-15,22 0 0,-21 0 0,0 0 16,20 0-16,1 0 0,21-21 16,0 0-1,43-22-15,-22 22 0,0 0 16,21-21-16</inkml:trace>
  <inkml:trace contextRef="#ctx0" brushRef="#br0" timeOffset="110843.29">18013 3831 0,'0'0'0,"0"21"16,0 1-16,21-1 15,-21 0-15,0 0 0,0 21 16,0-20-16,0 20 0,0-21 0,0 21 15,0 1-15,0-22 0,0 21 0,0-21 16,0 1-16,0-1 0,0 0 0,0 0 16,0 0-16,0 0 0,21-21 31,0 0-15,0 0-16,-21-21 0,22 0 0</inkml:trace>
  <inkml:trace contextRef="#ctx0" brushRef="#br0" timeOffset="111055.17">18288 3852 0,'21'-21'0,"-42"42"0,42-63 0,0 42 16,-21 21 15,0 0-31,-21 1 0,0-1 0,0 21 16,0 0-16,-1-20 0,1 20 15,0 0-15,0 1 0,0-22 0,0 21 16,-1-21-16,1 22 0,21-22 0,-21 0 15,21 0-15,0 0 16,21-21-16,22 0 16,-22 0-16,0 0 0,21-21 0,-21 0 15,22 0-15</inkml:trace>
  <inkml:trace contextRef="#ctx0" brushRef="#br0" timeOffset="111647.69">18648 3916 0,'0'0'0,"0"21"15,0 0 1,-21 22-16,-1-22 16,22 0-16,-21 21 0,0-21 0,21 1 15,-21 20-15,21-21 0,0 21 0,-21-20 16,21-1-16,-21 0 0,21 0 0,0 0 16,0 0-16,0 1 0,0-1 15,-22-21 1,22-21-1,0-1-15,0 1 0,0 0 16,0-21-16,0 21 0,0-22 16,0 1-16,0 0 0,0-1 0,0 1 15,22 0-15,-1 20 0,0 1 16,0 0-16,0 0 0,0 0 0,1 21 16,20 0-16,-21 0 0,0 0 15,0 21-15,1 0 0,-1 21 0,0-20 16,0 20-16,0-21 0,0 21 0,-21 1 15,0-22-15,0 21 0,0-21 0,0 1 16,0-1-16,0 0 0,0 0 16,0 0-16,-21-21 0,0 0 15,0-21 1,21 0-16,0 0 0,0 0 0,0-22 16,0 22-16,0-21 0,21-1 15,0 1-15,0-21 0,1 20 16,-1 1-16,21 0 0,0-1 0,1 1 15,-1 21-15,0 0 0,1-1 0,-1 22 16,0 0-16,1 0 0,-22 22 16,21-1-16,1 0 0,-22 21 0,0 1 15,21-1-15,-42 0 0,0 1 0,0-1 16,0 0-16,0 22 0,0-22 0,-21 0 16,21-20-16,-21 20 0,0 0 0,0-21 15,-22 1-15,22-1 0,0 0 16,0 0-16,-22 0 0,22 0 0,-21-21 15,0 0-15,-1 0 0,1 0 0,0 0 16</inkml:trace>
  <inkml:trace contextRef="#ctx0" brushRef="#br0" timeOffset="112251.97">11536 4720 0,'0'0'0,"-43"0"0,-62 0 16,41 0-1,22 0-15,-1-21 0,1 21 0,21-21 16,-21 0-16,20 21 0,22-21 0,0-1 15,0 1-15,43 0 0,-22-21 16,42-1-16,1 22 0,21-21 0,20-22 16,22 22-16,22 0 0,20-22 0,0 22 15,43 0-15,0-1 0,-1 1 16,22 21-16,-21 0 0,21 21 0,-1 0 16,-20 0-16,0 21 0,-1 0 0,-41 0 15,-1 21-15,0 1 0,-42-1 0,0 0 16,0 22-16,-42-22 0,0 1 15,-22-1-15,1 0 0,-22-21 16,0 22-16,-20-22 0,-1 0 0,-21 0 16,0 0-16,0 1 0,0-1 0,-21-21 31,-1 0-31,1 0 0,0 0 16,-21 0-16,21-21 0,-1 21 0,1-22 15,0 1-15,0 0 0,0 0 0,0-21 16,-1 20-16,22-20 0,-21 0 0</inkml:trace>
  <inkml:trace contextRef="#ctx0" brushRef="#br0" timeOffset="112560.79">15028 3810 0,'-21'0'0,"42"0"0,-84 0 0,42-21 16,-22 21-16,22 0 0,21 21 15,0 0 1,0 0-16,21 1 0,22-1 0,-22 21 15,21-21-15,22 0 0,-22 22 0,21-22 16,1 0-16,-1 21 0,1-20 0,-1-1 16,1 0-16,-22 0 0,22 0 15,-22 0-15,0 1 0,1-1 0,-1-21 16,-21 21-16,-21 0 0,0 0 0,0 0 16,0 1-16,-21-1 0,-21 21 0,-1-21 15,1 0-15,-21 22 16,-1-22-16,-21 21 0,1-21 0,-1 22 15,0-22-15,1 21 0,-1-21 0,22 22 16,-22-1-16,21-21 0,1 22 0,21-22 16,-22 21-16,22 0 0,-1 1 0,1-22 15,0 21-15,21 1 0</inkml:trace>
  <inkml:trace contextRef="#ctx0" brushRef="#br0" timeOffset="113959.28">5059 10922 0,'21'0'47,"0"0"-31,0 0-16,22 0 0,-22 0 0,42 0 15,-20 0-15,20 0 0,22 0 0,-1 0 16,1 0-16,0 0 0,21 0 16,-22 0-16,22 0 0,-21 0 0,-1 0 15,1 0-15,21 0 0,-21 0 16,-1 0-16,1 0 0,0 0 0,-1 0 16,1 0-16,-22 0 0,1 0 15,-1 0-15,-20 0 0,-1 0 0,0 0 16,-20 0-16,-1 0 0,0 0 0,-42-21 47,0 21-47,-22 0 0,22 0 0,-21 0 15,-1 0-15,-20 0 0,-1 0 0,1 0 16,-1 0-16,1 0 0,-22 0 16</inkml:trace>
  <inkml:trace contextRef="#ctx0" brushRef="#br0" timeOffset="114247.11">5249 11197 0,'0'0'16,"-21"21"-16,21 1 0,0-1 16,42 0-1,1-21-15,20 0 0,1 0 0,20 0 16,1 0-16,21 0 0,0 0 0,0-21 15,-1 21-15,1 0 0,0-21 16,21 21-16,-21-22 0,0 22 16,-22 0-16,22 0 0,-42 0 0,20-21 15,-41 21-15,-1 0 0,0 0 0,-20 0 16,-1 0-16,-42-21 31,-1 21-31,-20-21 16,21 21-16,0 0 0</inkml:trace>
  <inkml:trace contextRef="#ctx0" brushRef="#br0" timeOffset="116450.05">6117 10372 0,'-21'0'0,"0"0"0,-22 0 16,22 0-16,-21 0 0,0 0 0,-1 0 16,-20 0-16,-1 0 0,1 0 0,-22 21 15,22 0-15,-22 0 0,21 0 16,-20 1-16,20-1 0,1 21 0,-1 0 16,22 1-16,-22-1 0,22 0 0,0 1 15,-1-1-15,22 22 0,0-22 0,0 21 16,21 1-16,0-1 0,0 1 15,0 21-15,21-22 0,0 1 0,22-22 16,-1 21-16,21-20 0,-20 20 16,20-42-16,22 22 0,-22-1 0,22-21 15,0 0-15,21 1 0,-22-1 16,22-21-16,0 0 0,-21 0 0,20 0 16,1 0-16,0 0 0,0-21 0,0-1 15,0 1-15,-22 0 0,22-21 0,0 21 16,-21-22-16,-1 1 0,1-22 15,0 22-15,-22-21 0,1-1 0,-1 1 16,1-1-16,-22 1 0,0-1 0,-21 1 16,1-1-16,-22 1 0,0-1 15,-22 1-15,-20-22 0,21 43 16,-21-22-16,-22 1 0,1-1 0,-1 22 16,1-1-16,-22 22 0,0-21 0,1 21 15,-22 0-15,21 21 0,0 0 0,1 0 16,-1 0-16,0 0 0,22 0 15,-22 0-15,22 0 0,-1 21 0,1 0 16,20-21-16,-20 21 0,21 21 0,-1-20 16,22-1-16,-21 21 0,42-21 15,0 0-15,0 1 0,0-1 0,0 0 16,21 0-16</inkml:trace>
  <inkml:trace contextRef="#ctx0" brushRef="#br0" timeOffset="117695.64">17230 5313 0,'0'0'0,"-22"0"0,-20 0 0,21 0 0,-21-21 15,20 21-15,1 0 0,0 0 16,0 0-16,0 0 0,21-21 16,21 21-1,21-22 1,1 22-16,20 0 0,22 0 0,-1-21 15,1 21-15,21 0 0,0 0 16,21 0-16,-21-21 0,21 21 0,0 0 16,0 0-16,0 0 0,0 0 0,-22 0 15,1 0-15,0-21 0,-21 21 0,-1 0 16,-20 0-16,-22 0 0,22 0 16,-22 0-16,-21 0 0,0 0 0,1 0 15,-1 0-15,0 0 0,-42 0 31,0 0-31,-1 0 0,1 0 16,0 0-16,0 0 16,-21 0-16,20 21 0,-20 0 0,0-21 15,-1 0-15,-20 21 0,-1-21 0,22 22 16,-21-22-16</inkml:trace>
  <inkml:trace contextRef="#ctx0" brushRef="#br0" timeOffset="118055.72">17293 5630 0,'0'0'0,"-63"22"15,20-22-15,-20 0 0,20 0 0,22 0 0,-21 0 16,21 0-16,0 0 0,42 0 31,21 0-31,0 0 0,1 0 16,41 0-16,1 0 0,0 0 0,21 0 15,-1 0-15,1 0 0,0 0 0,21 0 16,-21 0-16,0 0 0,0 0 0,-1 0 16,-20 0-16,21 0 0,-43 0 15,22 0-15,-21 0 0,-1 0 0,-21 0 16,1 0-16,-22 0 0,21 0 0,-21 0 16,1 0-1,-44 0 16,1 0-31,0 0 0,-21 21 0,-1-21 16,1 0-16,0 0 0,-22 21 0,22-21 16,-22 0-16,-20 0 0,20 21 0,1 0 15,-1-21-15</inkml:trace>
  <inkml:trace contextRef="#ctx0" brushRef="#br0" timeOffset="118395.53">17293 6054 0,'0'0'16,"-42"21"-16,-1-21 0,-20 0 16,42 0-16,0 0 15,63 0 1,-21 0-16,43 0 0,-22 0 16,43 0-16,-22 0 0,22 0 0,21 0 15,-22-21-15,22 21 0,-21 0 0,21 0 16,-22 0-16,22 0 0,-21 0 0,-1 0 15,1-21-15,0 21 0,-22 0 0,1 0 16,-1 0-16,1 0 0,-22 0 16,0 0-16,1 0 0,-22 0 0,0 0 15,0 0-15,0 0 0,-21-22 78,-21 22-78,0 0 0,0-21 0,0 21 16</inkml:trace>
  <inkml:trace contextRef="#ctx0" brushRef="#br0" timeOffset="122071.35">5059 14118 0,'0'0'0,"-21"0"0,-22 0 0,22 21 0,-21-21 0,-1 0 15,22 0-15,-21 0 0,0 22 16,20-22-16,-20 0 0,21 0 16,0 21-16,63-21 15,0 0 1,1 0-16,20 0 0,22 0 15,0 0-15,20 0 0,22-21 0,0 21 16,0 0-16,22-22 0,-1 1 0,-21 21 16,21-21-16,0 21 0,0 0 0,0-21 15,1 21-15,-22 0 0,0-21 16,-43 21-16,1 0 0,-22 0 0,1 0 16,-22 0-16,-21 0 0,1 0 0,-1 0 15,-42 0 16,-1 0-31,1 0 0,0 0 0,-21 0 16,21 0-16,-1 0 0,1 0 0,0 0 16,-21 0-16,21 0 0,-22 0 0,1 0 15,0 0-15,-1 0 0,-20 21 0,20-21 16</inkml:trace>
  <inkml:trace contextRef="#ctx0" brushRef="#br0" timeOffset="122451.13">5143 14542 0,'0'0'0,"-42"21"0,0 0 16,-1-21-16,22 0 0,-21 21 0,63-21 31,0 0-31,22 0 0,-1 0 16,21 0-16,1 0 0,21 0 0,-1-21 15,22 21-15,0 0 0,0-21 0,0 21 16,-1 0-16,1-21 0,0 21 16,21-22-16,-21 22 0,0 0 0,0-21 15,-1 21-15,1 0 0,-21 0 0,0-21 16,-1 21-16,-20 0 0,-1 0 16,-20 0-16,-1 0 0,0 0 15,-21 0-15,1 0 0,-44 0 31,1 0-31,0 0 16,0 0-16,-21 0 0,20 0 16,-20 0-16,21 0 0,-21 21 0,-1-21 15,1 21-15,0-21 0,-1 0 0,1 22 16,-22-1-16,22-21 0</inkml:trace>
  <inkml:trace contextRef="#ctx0" brushRef="#br0" timeOffset="122810.97">5334 15007 0,'0'0'15,"-42"0"-15,-64 21 16,106 1 0,42-22-1,0 0-15,1 0 0,20 0 16,1 0-16,20 0 0,22 0 0,-21 0 15,21 0-15,0 0 0,-1 0 16,1-22-16,21 1 0,-21 21 16,21 0-16,0 0 0,-21-21 0,0 21 15,0 0-15,-1 0 0,-20-21 0,-21 21 16,-1 0-16,1 0 0,-22 0 0,0 0 16,-21 0-16,1 0 0,-44 0 31,1 0-31,0 0 0,-21 0 15,-1 21-15,1-21 0,0 0 0,-1 21 16,1-21-16,0 21 0,-22 1 0,1-22 16,-1 21-16,1 0 0,-1-21 15,1 21-15,-1 0 0</inkml:trace>
  <inkml:trace contextRef="#ctx0" brushRef="#br0" timeOffset="123118.79">5249 15600 0,'0'0'0,"-42"21"16,42 0-16,21-21 15,21 0-15,1 0 16,-1 0-16,22 0 0,-1 0 0,1 0 16,20 0-16,1-21 0,0 21 15,20 0-15,-20 0 0,0-21 16,21 21-16,-22 0 0,1 0 0,0 0 15,-1 0-15,1 0 0,-22 0 0,22-21 16,-21 21-16,-1 0 0,-21 0 0,1 0 16,-1 0-16,-21 0 0,0 0 15,-42 0 1,0 0-16,-21 0 0,-1 21 16,1-21-16,-21 0 0,20 21 0,-41 0 15,20-21-15,-21 21 0,1-21 0,-1 22 16</inkml:trace>
  <inkml:trace contextRef="#ctx0" brushRef="#br0" timeOffset="123311.68">5524 15812 0,'-63'21'0,"126"-42"0,-168 42 0,83-21 0,1 21 15,0-21-15,42 0 16,0 0-16,22 0 16,-22 0-16,42 0 0,-20 0 0,20 0 15,22 0-15,-22 0 0,22-21 0,0 21 16,-1-21-16,22-1 0,-21 22 15,21-21-15,-22 0 0,22 21 0,-21-21 16,21 0-16,-22 0 0,1-1 0,21 1 16,-21 0-16,-1 0 0,1 0 0,0 0 15,-1-22-15,1 22 0</inkml:trace>
  <inkml:trace contextRef="#ctx0" brushRef="#br0" timeOffset="123856.37">9864 14076 0,'-43'0'0,"86"0"0,-107 0 0,22 0 0,21 0 16,-1 0-16,1 0 15,21-21-15,43 21 16,-22 0-16,42-21 0,-20 21 16,41 0-16,1 0 0,0 0 0,-1 0 15,1-22-15,21 22 0,-22 0 0,22 0 16,0 0-16,21 0 0,-21 0 15,0 0-15,0 0 0,-22-21 0,1 21 16,0 0-16,-22 0 0,-21 0 0,1 0 16,-1 0-16,-21 0 0,-21 21 31,-21-21-31,-21 0 0,21 22 16,-22-22-16,1 0 0,-22 21 0,1-21 15,-1 21-15,1-21 0</inkml:trace>
  <inkml:trace contextRef="#ctx0" brushRef="#br0" timeOffset="124120.22">9864 14478 0,'0'0'0,"0"42"0,0 1 16,21-43 0,0 21-16,21-21 0,1 0 15,-1 0-15,0 0 0,22 0 0,-1 0 16,1 0-16,20 0 0,-20 0 15,21 0-15,-1 0 0,1 0 0,0 0 16,20 0-16,-20-21 0,0 21 0,-1-21 16,1 21-16,-21 0 0,-1 0 15,1-22-15,-22 22 0,0 0 0,-21 0 16,1 0-16,-44 0 16,1 0-16,0 0 15,-21 0-15,-1 22 0,1-22 16,0 21-16</inkml:trace>
  <inkml:trace contextRef="#ctx0" brushRef="#br0" timeOffset="124365.08">10096 15007 0,'-42'21'0,"84"-42"0,-105 42 16,42 1-16,0-1 0,21 0 0,0 0 15,0 0-15,21 0 16,21-21-16,-21 0 0,22 22 0,-1-22 15,21 0-15,1 0 0,-1 0 16,1 0-16,21 0 0,-1 0 0,1 0 16,0 0-16,-1 0 0,1 0 15,21 0-15,-22 0 0,1-22 0,-21 22 16,-1 0-16,1 0 0,-1 0 0,-21 0 16,-20 0-16,-1 0 0,0 0 15,-42 0 1</inkml:trace>
  <inkml:trace contextRef="#ctx0" brushRef="#br0" timeOffset="124530.98">10626 15325 0,'0'0'0,"-43"0"0,-20 21 0,20 0 0,-20 0 16,84-21 15,0 0-31,0 0 16,22 0-16,-1 0 0,0 0 0,22 0 15,-1-21-15,22 21 0,-21-21 0,20 0 16,1 0-16,0-22 0,-1 22 0</inkml:trace>
  <inkml:trace contextRef="#ctx0" brushRef="#br0" timeOffset="133359.51">8784 2032 0,'0'-21'0,"21"21"15,0 0-15,1 0 16,-1-21-16,0 21 0,-21-21 16,21 21-16,0-22 15,-21 1-15,-21 21 16,0 0-1,0 0-15,0 0 0,-22 0 0,1 0 16,21 0-16,-22 0 0,1 0 0,21 0 16,-21 21-16,20-21 0,1 22 15,0-1-15,0-21 0,21 21 0,0 0 16,0 0-16,0 0 16,21-21-16,0 22 0,0-22 15,1 21-15,-1-21 0,21 21 0,-21-21 16,22 21-16,-22-21 0,0 0 0,21 21 15,-21-21-15,1 21 0,-22 1 16,0-1 0,0 0-16,-22 0 15,1-21-15,0 21 0,0 0 0,0-21 16,0 22-16,21-1 16,-22-21-16,22 21 15,22-21 1,-22 21-16,21-21 15,0 21-15,0 0 0,-21 1 16,21-22-16,-21 21 0,0 0 0,0 0 16,0 0-16,0 0 0,21 1 15,-21-1-15,0 0 0,0 0 0,0 0 16,22-21-16,-22 21 16,21-21-16,0 0 15,0 0-15,0 0 0</inkml:trace>
  <inkml:trace contextRef="#ctx0" brushRef="#br0" timeOffset="134175.23">8403 3747 0,'0'0'0,"0"-22"0,0 1 15,0 0-15,21 0 16,0 21-16,1-21 16,-1 21-16,0 0 15,0 0-15,-21 21 31,0 0-31,0 0 0,0 0 16,-21 1-16,0-1 0,0 0 16,-1 21-16,1-21 0,0 1 0,0-1 15,0 0-15,21 0 0,0 0 0,-21 0 16,21 1-16,0-1 16,21 0-1,0-21-15,0 0 0,0 0 0,0 0 16,22 21-16,-22-21 15,0 0-15,0 0 0,0 21 0,1-21 16,-1 0-16,-21 21 0,21-21 0,-21 22 16,0-1-16,0 0 15,0 0-15,-21-21 0,0 21 0,-1 0 16,1 1-16,0-1 0,-21 0 0,21 0 16,-1 0-16,1-21 0,21 21 15,-21 1-15,0-1 0,21 0 16,0 0-1,0 0-15,21-21 16,0 0 0,-21 21-1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44BC-9D89-4E56-AAAD-AB6E5947C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3CEAC-78CA-4224-B070-BAF8A42E8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B54A-A448-4EBC-A764-B24450E7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9CA-B4B0-4026-AA6C-EEBC14B0254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3CD5-8157-4111-B7A5-9468C6FF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91A49-9C2F-4AC6-A7C4-534640A3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9C66-4094-4C6C-8681-04F8212A7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72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F5D7-034E-4226-9AA1-88CEBA9E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D2DB4-EC97-4E75-969F-23306DB6B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3E7BD-30A5-4D0E-B808-CDE4CB4F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9CA-B4B0-4026-AA6C-EEBC14B0254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A420-0197-429B-83F8-887CCE46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88AD-E5B8-4FDB-8B44-9972EF40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9C66-4094-4C6C-8681-04F8212A7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78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5BCE5-0598-467A-840D-FA9570D6E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E72EA-5C19-493A-80BB-1C067645F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05BCE-6FFB-4E38-B8CE-4E6C83B2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9CA-B4B0-4026-AA6C-EEBC14B0254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EA64-4B85-499E-8C1C-111B3CF8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9180-3DD9-464F-A2FC-D3D9013B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9C66-4094-4C6C-8681-04F8212A7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07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BA53-B520-4413-9DE0-57CD853F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FDF1-5B7C-4C69-B257-76C3167A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11FA9-2C10-458D-B428-70B3C973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9CA-B4B0-4026-AA6C-EEBC14B0254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E685D-5175-43CF-AA1C-94A77F12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57ECC-5AB5-48D2-83B9-50944D47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9C66-4094-4C6C-8681-04F8212A7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60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A900-5A1C-4D6C-87CD-21933D90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07DBB-9239-4D14-A1FC-86E25998B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4600E-C50E-49D9-9EE3-1A4B630E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9CA-B4B0-4026-AA6C-EEBC14B0254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7F5E-2FCD-42C8-9FBF-C2BAD61B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E5168-C4C7-493C-B58C-D8BF0BD3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9C66-4094-4C6C-8681-04F8212A7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18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C81E-1659-4E42-B285-4C0D6B7E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E420-4785-4F76-90B2-BDA7D171C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F3930-4C57-4417-9664-7D85266A1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65960-6435-4250-B112-6B26AE45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9CA-B4B0-4026-AA6C-EEBC14B0254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723D2-5D1F-40FC-A125-3EC91095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1D274-2940-48D9-B291-5E25D2F2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9C66-4094-4C6C-8681-04F8212A7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4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6841-4036-4B30-96C3-A14EBFE7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F9947-7FCC-4395-9291-860C97FC7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FD283-C757-4502-B8FA-A37C7AFE7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2C137-B562-406C-95C9-4655104E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5AE93-D426-4FBF-A37B-0222E0985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F6908-094E-484E-99E3-F2D91244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9CA-B4B0-4026-AA6C-EEBC14B0254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92AFA-0B0D-4AB7-A960-E32567BD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553DF-60BB-4BB4-AEF1-6599538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9C66-4094-4C6C-8681-04F8212A7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4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A1B7-8831-4D78-AC77-9939B59E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98640-22EE-4481-A41A-95625D73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9CA-B4B0-4026-AA6C-EEBC14B0254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65364-2241-4C28-BF1E-D97DFB95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A9EFC-5539-4B77-8BB9-EB5C4BCB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9C66-4094-4C6C-8681-04F8212A7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51C61-9472-43FE-B3A0-85FFE432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9CA-B4B0-4026-AA6C-EEBC14B0254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B072C-6F1E-45C1-990C-FF5B9E54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046F7-B666-4670-AAAE-EA3350E0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9C66-4094-4C6C-8681-04F8212A7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0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F9B2-BDF2-4C9A-B7DE-A841E535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402A-BD0E-4490-88C7-A683CBBD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15E24-1898-4C50-9B11-32801E103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C800F-478E-48E6-B3BE-355AE518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9CA-B4B0-4026-AA6C-EEBC14B0254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7C873-8A48-4930-9C47-D779BE89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926F0-C96D-4452-BEAF-33869AC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9C66-4094-4C6C-8681-04F8212A7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4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605A-AC26-4F9D-B2A2-1F113299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86086-8368-4E7C-BCE4-41418F26A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9570C-E408-49AF-86D1-6E449BE17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AA85-6E1F-4D79-AE1F-D679CE7E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9CA-B4B0-4026-AA6C-EEBC14B0254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2FB4A-3290-4D1F-A2CB-2C200FB8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CD09E-B82F-4334-8821-08795D18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9C66-4094-4C6C-8681-04F8212A7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1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AEE65-A7B9-4DCB-B873-67529996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CFEC5-D73F-45D3-B004-9ADFF7CBC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EB8D-E9EB-4AAE-A1A6-F5430B239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869CA-B4B0-4026-AA6C-EEBC14B0254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D09AD-7FB5-4139-9782-6B0B6884E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5609C-8863-4B08-B865-BBDA03EB3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9C66-4094-4C6C-8681-04F8212A7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1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D67-4B89-4F6E-9CE0-5E308328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6C4D-3CBE-43CB-BD6C-E7C7CDF24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DFE5F7-6A07-44E4-B89D-41780A3F7D42}"/>
                  </a:ext>
                </a:extLst>
              </p14:cNvPr>
              <p14:cNvContentPartPr/>
              <p14:nvPr/>
            </p14:nvContentPartPr>
            <p14:xfrm>
              <a:off x="342720" y="106560"/>
              <a:ext cx="7993800" cy="257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DFE5F7-6A07-44E4-B89D-41780A3F7D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97200"/>
                <a:ext cx="8012520" cy="259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96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D67-4B89-4F6E-9CE0-5E308328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6C4D-3CBE-43CB-BD6C-E7C7CDF24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71C26C-ADD2-4AEC-BEFC-BC38527D124B}"/>
                  </a:ext>
                </a:extLst>
              </p14:cNvPr>
              <p14:cNvContentPartPr/>
              <p14:nvPr/>
            </p14:nvContentPartPr>
            <p14:xfrm>
              <a:off x="449640" y="190440"/>
              <a:ext cx="8557560" cy="384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71C26C-ADD2-4AEC-BEFC-BC38527D1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181080"/>
                <a:ext cx="8576280" cy="38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3473D7-FB03-4BD5-86A8-9A05F4E5C47E}"/>
                  </a:ext>
                </a:extLst>
              </p14:cNvPr>
              <p14:cNvContentPartPr/>
              <p14:nvPr/>
            </p14:nvContentPartPr>
            <p14:xfrm>
              <a:off x="2392560" y="1242000"/>
              <a:ext cx="2598840" cy="237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3473D7-FB03-4BD5-86A8-9A05F4E5C4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3200" y="1232640"/>
                <a:ext cx="2617560" cy="239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33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D67-4B89-4F6E-9CE0-5E308328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6C4D-3CBE-43CB-BD6C-E7C7CDF24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143DBC-0085-4202-9137-7DFC9E1479D2}"/>
                  </a:ext>
                </a:extLst>
              </p14:cNvPr>
              <p14:cNvContentPartPr/>
              <p14:nvPr/>
            </p14:nvContentPartPr>
            <p14:xfrm>
              <a:off x="396360" y="464760"/>
              <a:ext cx="8146080" cy="356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143DBC-0085-4202-9137-7DFC9E1479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455400"/>
                <a:ext cx="8164800" cy="35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60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D67-4B89-4F6E-9CE0-5E308328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6C4D-3CBE-43CB-BD6C-E7C7CDF24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37675F-53FB-461E-B5AD-7E6417F0B9FE}"/>
                  </a:ext>
                </a:extLst>
              </p14:cNvPr>
              <p14:cNvContentPartPr/>
              <p14:nvPr/>
            </p14:nvContentPartPr>
            <p14:xfrm>
              <a:off x="137160" y="396360"/>
              <a:ext cx="831384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37675F-53FB-461E-B5AD-7E6417F0B9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387000"/>
                <a:ext cx="833256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73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D67-4B89-4F6E-9CE0-5E308328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6C4D-3CBE-43CB-BD6C-E7C7CDF24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16DD0D-D46F-4757-BD8A-1595460FAD15}"/>
                  </a:ext>
                </a:extLst>
              </p14:cNvPr>
              <p14:cNvContentPartPr/>
              <p14:nvPr/>
            </p14:nvContentPartPr>
            <p14:xfrm>
              <a:off x="0" y="205920"/>
              <a:ext cx="11719800" cy="654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16DD0D-D46F-4757-BD8A-1595460FAD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96560"/>
                <a:ext cx="11738520" cy="65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361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D67-4B89-4F6E-9CE0-5E308328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6C4D-3CBE-43CB-BD6C-E7C7CDF24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956B65-A0CC-4FEF-B00A-D6D4B2132F4A}"/>
                  </a:ext>
                </a:extLst>
              </p14:cNvPr>
              <p14:cNvContentPartPr/>
              <p14:nvPr/>
            </p14:nvContentPartPr>
            <p14:xfrm>
              <a:off x="106560" y="312480"/>
              <a:ext cx="8839800" cy="435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956B65-A0CC-4FEF-B00A-D6D4B2132F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303120"/>
                <a:ext cx="885852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62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D67-4B89-4F6E-9CE0-5E308328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6C4D-3CBE-43CB-BD6C-E7C7CDF24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54B424-E3E2-4A72-9D66-48A90CACF832}"/>
                  </a:ext>
                </a:extLst>
              </p14:cNvPr>
              <p14:cNvContentPartPr/>
              <p14:nvPr/>
            </p14:nvContentPartPr>
            <p14:xfrm>
              <a:off x="198000" y="320040"/>
              <a:ext cx="8207280" cy="274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54B424-E3E2-4A72-9D66-48A90CACF8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310680"/>
                <a:ext cx="8226000" cy="27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111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D67-4B89-4F6E-9CE0-5E308328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6C4D-3CBE-43CB-BD6C-E7C7CDF24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B15BF5-921C-4273-8053-AA48A7B8E7F4}"/>
                  </a:ext>
                </a:extLst>
              </p14:cNvPr>
              <p14:cNvContentPartPr/>
              <p14:nvPr/>
            </p14:nvContentPartPr>
            <p14:xfrm>
              <a:off x="236160" y="297360"/>
              <a:ext cx="936540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B15BF5-921C-4273-8053-AA48A7B8E7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88000"/>
                <a:ext cx="938412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04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D67-4B89-4F6E-9CE0-5E308328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6C4D-3CBE-43CB-BD6C-E7C7CDF24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CFDF2E-B753-4FFE-AFD5-442B43AF79A1}"/>
                  </a:ext>
                </a:extLst>
              </p14:cNvPr>
              <p14:cNvContentPartPr/>
              <p14:nvPr/>
            </p14:nvContentPartPr>
            <p14:xfrm>
              <a:off x="967680" y="480240"/>
              <a:ext cx="7887240" cy="329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CFDF2E-B753-4FFE-AFD5-442B43AF79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470880"/>
                <a:ext cx="7905960" cy="33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09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D67-4B89-4F6E-9CE0-5E308328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6C4D-3CBE-43CB-BD6C-E7C7CDF24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CD403A-B65C-4EFD-BD55-6DD94485988D}"/>
                  </a:ext>
                </a:extLst>
              </p14:cNvPr>
              <p14:cNvContentPartPr/>
              <p14:nvPr/>
            </p14:nvContentPartPr>
            <p14:xfrm>
              <a:off x="518040" y="53280"/>
              <a:ext cx="789480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CD403A-B65C-4EFD-BD55-6DD944859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43920"/>
                <a:ext cx="791352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831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D67-4B89-4F6E-9CE0-5E308328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6C4D-3CBE-43CB-BD6C-E7C7CDF24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A9F790-899B-4094-8767-9233C05D5EDA}"/>
                  </a:ext>
                </a:extLst>
              </p14:cNvPr>
              <p14:cNvContentPartPr/>
              <p14:nvPr/>
            </p14:nvContentPartPr>
            <p14:xfrm>
              <a:off x="320040" y="190440"/>
              <a:ext cx="6172560" cy="361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A9F790-899B-4094-8767-9233C05D5E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81080"/>
                <a:ext cx="619128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390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D67-4B89-4F6E-9CE0-5E308328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6C4D-3CBE-43CB-BD6C-E7C7CDF24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CA85F9-83AA-4D8B-B90C-37F17153AC89}"/>
                  </a:ext>
                </a:extLst>
              </p14:cNvPr>
              <p14:cNvContentPartPr/>
              <p14:nvPr/>
            </p14:nvContentPartPr>
            <p14:xfrm>
              <a:off x="236160" y="396360"/>
              <a:ext cx="8847360" cy="328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CA85F9-83AA-4D8B-B90C-37F17153AC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387000"/>
                <a:ext cx="8866080" cy="33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96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D67-4B89-4F6E-9CE0-5E308328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6C4D-3CBE-43CB-BD6C-E7C7CDF24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D4FFDE-E04D-4667-BFF9-926BB59B7639}"/>
                  </a:ext>
                </a:extLst>
              </p14:cNvPr>
              <p14:cNvContentPartPr/>
              <p14:nvPr/>
            </p14:nvContentPartPr>
            <p14:xfrm>
              <a:off x="670680" y="594360"/>
              <a:ext cx="7772760" cy="431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D4FFDE-E04D-4667-BFF9-926BB59B76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585000"/>
                <a:ext cx="7791480" cy="43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88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D67-4B89-4F6E-9CE0-5E308328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6C4D-3CBE-43CB-BD6C-E7C7CDF24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FA1E1D-767C-4F9B-9EA4-EED6459B0BB5}"/>
                  </a:ext>
                </a:extLst>
              </p14:cNvPr>
              <p14:cNvContentPartPr/>
              <p14:nvPr/>
            </p14:nvContentPartPr>
            <p14:xfrm>
              <a:off x="396360" y="480240"/>
              <a:ext cx="6964920" cy="543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FA1E1D-767C-4F9B-9EA4-EED6459B0B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470880"/>
                <a:ext cx="6983640" cy="54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64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2020-12-09T16:05:13Z</dcterms:created>
  <dcterms:modified xsi:type="dcterms:W3CDTF">2020-12-09T16:48:43Z</dcterms:modified>
</cp:coreProperties>
</file>