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8" d="100"/>
          <a:sy n="5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4T15:43:42.0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4339 2159 0,'21'0'62,"0"0"-46,1 0-1,-1 0-15,0 0 16,0 0 0</inkml:trace>
  <inkml:trace contextRef="#ctx0" brushRef="#br0" timeOffset="848.86">4635 1439 0,'0'0'16,"22"-21"-16,-22 0 0,0 0 0,21 21 0,-21-21 15,21 21-15,-21-21 0,0-1 31,21 22-31,-21-21 16,0 0 15,0 42 16,0 0-47,0 1 0,0 20 16,-21 0-16,21 1 0,-21-1 15,21 21-15,-21 1 0,-1-1 0,1 1 16,0 21-16,0-22 0,0 22 0,-22-1 16,22-20-16,0-1 0,0 22 15,0-21-15,21-1 0,0-21 0,0 22 16,0-22-16,0 1 0,0-22 16,0 0-16,0 21 0,0-21 15,21-21 1,0 0-16,0 0 0,0 0 15,1-21-15,-1 0 0,0 21 0,0-21 16,0 0-16,0 0 0,-21-1 16,22-20-16,-1 21 0,0 0 0,-21 0 15,0-1-15,21-20 0,-21 21 0,0 0 16</inkml:trace>
  <inkml:trace contextRef="#ctx0" brushRef="#br0" timeOffset="1068.73">4191 2201 0,'-21'0'0,"42"0"31,0 0-31,0-21 0,0 0 16,22 21-16,-22-21 0,21 21 0,1-21 15,-1 21-15,0-21 0,1-1 0,-22 22 16,21 0-16,0-21 0,-20 21 15,-1 0-15,0 0 0,0 0 0,0-21 16,0 21-16,1-21 16</inkml:trace>
  <inkml:trace contextRef="#ctx0" brushRef="#br0" timeOffset="1676.66">5376 2096 0,'0'0'0,"21"0"0,-21-22 32,22 22-32,-22-21 0,21 21 0,-21-21 15,0 0-15,0 0 16,0 0-16,0-1 15,0 1 1,-21 21-16,-1 0 0,1 0 16,0 0-16,0 0 0,0 0 0,0 21 15,-1 1-15,1-1 0,0 0 16,0 21-16,0-21 0,0 1 0,-1 20 16,1 0-16,0-21 0,0 22 0,0-1 15,0 0-15,21-20 0,0 20 0,0 0 16,0-21-16,0 1 0,0 20 15,0-21-15,0 0 0,21 0 16,0-21-16,0 0 0,0 0 16,22 0-16,-22 0 0,21-21 15,-21 0-15,22 0 0,-22 0 0,21-22 16,0 22-16,1-21 0,-22 0 0,21 20 16,-21-20-16,22 0 0,-22-1 15,0 22-15,0-21 0,0 0 0,1 20 16,-22 1-16,0 0 0,0 0 0,0 42 31,0 0-31,0 0 16,0 22-16,-22-22 0,1 21 15,21 1-15,0-22 0,-21 21 0,21 0 16,-21-20-16,21 20 0,-21-21 16,21 0-16,0 0 0,0 1 0,0-1 15,0 0-15,21-21 16,0 0-16,0 0 0,0 0 15,1-21-15,20 0 0,-21-22 0,21 22 16</inkml:trace>
  <inkml:trace contextRef="#ctx0" brushRef="#br0" timeOffset="2208.87">6244 1524 0,'0'0'0,"-21"-21"16,0 0-16,0 0 0,-1 21 0,1 0 15,0 0-15,0 0 16,0 0-16,0 21 0,21 0 0,0 0 16,-22 0-16,22 22 0,-21-1 0,21 21 15,0-20-15,0 20 0,0 1 16,-21-1-16,21 1 0,0-1 0,0-20 16,0 20-16,0 1 0,-21-22 0,21 0 15,0 1-15,0-1 0,0-21 16,0 0-16,0 0 0,0 1 0,0-1 15,0 0-15,0-42 32,0 0-17,0-1-15,0 1 0,0 0 0,21 0 16,-21-21-16,21 20 0,0 1 0,1 0 16,-1 0-16,21 0 0,-21 0 0,22-1 15,-22 1-15,21 21 0,-21 0 16,22 0-16,-22 0 0,0 0 0,21 0 15,-21 21-15,1 1 0,-1-1 0,-21 0 16,0 0-16,0 0 0,0 0 16,-21 22-16,-1-22 0,1 21 0,-21-21 15,0 22-15,20-22 0,-20 21 16,0-21-16,-1 1 0,22-1 0,-21-21 16,0 21-16,20-21 0,1 0 15,0 0-15,-21 0 0,21 0 16,-1 0-16,22-21 15,0 0-15,0-1 16,0 1-16,22 0 16,-22 0-16,21 0 0,0 0 0,0-1 15</inkml:trace>
  <inkml:trace contextRef="#ctx0" brushRef="#br0" timeOffset="2528.67">6900 1545 0,'0'0'0,"0"-21"0,0 42 31,-21 0-15,0 22-16,21-22 0,-21 21 0,21 22 15,-21-22-15,21 0 0,0 22 0,0-1 16,-22-20-16,22 20 0,-21-20 0,21-1 15,-21 21-15,0-20 16,0-1-16,21 0 0,-21 1 0,21-22 16,-22 0-16,22 21 0,0-20 0,0-1 15,22-21 17,-1-21-17,0-1-15,0 1 0,0 0 16,0 0-16</inkml:trace>
  <inkml:trace contextRef="#ctx0" brushRef="#br0" timeOffset="2903.8">6900 2307 0,'21'0'31,"1"0"-15,-1 0-16,0 0 15,0 0-15,0 0 0,0 0 16,1-21-16,-1 0 0,0 21 15,0-21-15,0 0 0,0 21 0,-21-22 16,22 1-16,-22 0 0,0 0 16,0 0-16,0 0 0,-22-1 15,1 22 1,0 0-16,0 0 0,0 0 0,0 22 16,-1-1-16,1 0 0,0-21 15,0 21-15,0 21 0,21-20 0,0-1 16,-21 0-16,21 0 0,0 21 15,0-20-15,0-1 0,0 0 0,0 0 16,0 0-16,0 0 0,21 1 0,0-1 16,0-21-16,21 0 15,-20 0-15,-1 0 0,21 0 0,-21 0 16,22 0-16,-1-21 0,-21-1 0,21 22 16,1-21-16,-22 0 0,21 0 0,-21 0 15,22 0-15,-22-1 0,21 1 16,-21 0-16,1-21 0</inkml:trace>
  <inkml:trace contextRef="#ctx0" brushRef="#br0" timeOffset="3188.63">7832 1524 0,'0'0'0,"-22"-42"16,1 42-16,0 0 0,0 0 15,0 0-15,0 0 0,-1 21 0,1 0 16,21 0-16,-21 22 0,0-1 15,0 0-15,0 1 0,21 20 0,0-21 16,-22 22-16,22-1 0,-21-20 0,0 20 16,21-20-16,0 20 0,0-21 0,0 1 15,-21-1-15,21 0 16,0-20-16,0 20 0,0-21 0,0 0 16,0 0-16,0 1 0,21-22 0,0 21 15,0-21-15,1 0 0,-1 0 16,0 0-16,0 0 15,-21-21-15,21-1 0,0 1 0,1 0 16,-22 0-16,21 0 0,-21 0 0</inkml:trace>
  <inkml:trace contextRef="#ctx0" brushRef="#br0" timeOffset="3420.5">7302 2032 0,'0'0'0,"22"-21"32,20 21-32,0-21 0,1 0 0,-1 21 15,21-22-15,1 22 0,-22-21 0,22 21 16,-22 0-16,0-21 0,1 21 16,-1 0-16,-21 0 0,0 0 0,1 0 15,-44 0 1,1 0-16,-21 0 15,0 0-15</inkml:trace>
  <inkml:trace contextRef="#ctx0" brushRef="#br0" timeOffset="4004.15">3768 2794 0,'0'0'0,"0"21"62,21-21-62,0 0 16,21 0-16,-21 21 0,22-21 15,20 0-15,-20 0 0,41 22 16,-20-22-16,42 0 0,-1 0 0,22 21 16,0-21-16,22 0 0,-1 21 0,21-21 15,-21 0-15,22 21 0,-1 0 0,0-21 16,22 21-16,-22-21 0,0 0 16,22 22-16,-22-22 0,1 0 0,-1 0 15,-21 0-15,0 0 0,-21 0 0,-21 0 16,0 0-16,-21 0 0,-22 0 15,-21 0-15,-20 0 0,-44 0 16,-20 0 0,0 0-16,-1 0 0,-20 0 0,21 0 15,-22 0-15,-21 0 0,22 0 0,-1 21 16,-20-21-16,-1 0 0,0 21 16,1-21-16,-22 21 0,21-21 0,-21 21 15</inkml:trace>
  <inkml:trace contextRef="#ctx0" brushRef="#br0" timeOffset="4360.95">4868 3196 0,'0'0'0,"-84"0"0,-107 0 15,128 0-15,20 0 16,1 0-16,0 0 0,20 0 0,-20 0 16,21 0-16,0 0 0,42 0 31,0 0-31,21 0 0,22 0 15,21 0-15,-1 0 0,22 0 16,21 0-16,0 0 0,0 0 0,42-21 16,-20 21-16,20 0 0,0 0 0,22-21 15,-1 21-15,1 0 0,-22 0 16,22-21-16,-22 21 0,-21-21 0,21 21 16,-42 0-16,0 0 0,-21 0 15,0-22-15,-42 22 0,-1 0 0,-21 0 16,1 0-16,-22 0 0,0 0 15,0 0-15,0 0 0,-42-21 47,0 21-47,0 0 0,0 0 0,0 0 16,21-21-16,-22 21 0</inkml:trace>
  <inkml:trace contextRef="#ctx0" brushRef="#br0" timeOffset="8152.17">9059 3493 0,'0'0'15,"21"-22"-15,1 22 16,-1 0-16,-42 0 63,-1 0-63,1 0 0,0 0 15,0 0-15,0 0 0,0 0 0,-1 0 16,-20 0-16,21 0 0,-21 0 0,20 0 15,-20 22-15,0-22 0,-1 21 16,22-21-16,-21 0 0,0 21 0,-1-21 16,22 0-16,-21 21 0,-1-21 0,1 0 15,21 21-15,-21-21 16,-1 21-16,22-21 0,-21 22 0,-1-22 16,1 21-16,21-21 0,-21 21 0,-1-21 15,22 21-15,-21-21 0,21 21 0,-22-21 16,1 21-16,21 1 0,0-22 15,-22 21-15,22-21 0,0 21 0,0-21 16,0 21-16,-1-21 0,1 21 0,0 0 16,0-21-16,0 22 0,0-1 15,-1-21-15,1 21 0,21 0 16,-21 0-16,0 0 0,21 1 16,0-1-16,0 0 15,-21 0-15,21 0 16,0 0-16,0 1 15,0-1-15,0 0 0,0 0 16,0 0-16,0 0 16,21-21-16,-21 22 0,0-1 15,21-21-15,-21 21 0,21-21 16,-21 21-16,21-21 0,-21 21 0,22-21 16,-22 21-16,21-21 0,0 22 15,0-22-15,0 21 0,0-21 16,1 21-16,-1-21 0,0 0 15,0 21-15,0-21 0,0 0 16,1 21-16,20-21 0,-21 0 16,0 0-16,0 21 0,1-21 0,-1 0 15,21 0-15,-21 0 0,0 0 0,22 22 16,-22-22-16,21 0 0,-21 0 16,22 0-16,-22 0 0,21 0 0,-21 0 15,22 0-15,-1 21 0,-21-21 0,22 0 16,-1 0-16,0 0 0,-21 0 0,22 0 15,-1 0-15,0 0 0,1 0 0,-1 0 16,0 0-16,1 21 0,-22-21 16,21 0-16,1 0 0,-1 0 0,0 0 15,1 0-15,-1 0 0,0 0 16,1 0-16,-22 0 0,21 21 0,22-21 16,-22 0-16,0 0 0,1 0 15,20 0-15,-21 21 0,22-21 0,-22 0 16,22 0-16,-1 0 0,1 21 0,-1-21 15,1 0-15,-1 22 0,1-22 0,-1 0 16,-20 0-16,20 21 0,1-21 0,-1 0 16,-21 0-16,22 0 0,-1 21 15,-20-21-15,20 0 0,1 0 0,-1 0 16,1 0-16,-22 0 0,22 0 0,-1 0 16,1 0-16,-1 0 0,-21 0 0,22 0 15,-22 0-15,22 0 0,-22 0 16,0 0-16,1 0 0,-1 0 15,0 0-15,1 0 0,-1 0 0,-21 0 16,22-21-16,-1 21 0,0 0 0,-21 0 16,22-21-16,-1 21 0,-21 0 0,22-22 15,-1 1-15,-21 21 0,21 0 0,-20-21 16,20 21-16,-21 0 0,21-21 16,-20 21-16,-1 0 0,21-21 0,-21 0 15,0 21-15,1-22 0,-1 22 0,21-21 16,-21 21-16,0-21 0,1 0 15,-1 21-15,-21-21 0,21 0 16,0-1 0,-21 1-16,21 21 0,-21-21 0,0 0 15,0 0-15,0 0 16,0-1-16,0 1 0,0 0 16,0 0-16,0 0 15,0 0-15,0-1 0,0 1 16,0 0-16,0 0 15,-21 0-15,0 0 0,0 21 16,0-22-16,-1 1 0,1 21 16,0-21-16,0 0 0,-21 21 15,20-21-15,1 0 0,-21 21 0,21-22 16,-22 1-16,22 21 0,-21-21 0,0 21 16,20-21-16,-20 21 0,21 0 0,-21-21 15,20 21-15,-20 0 0,21 0 16,-21-21-16,20 21 0,1-22 0,-21 22 15,21 0-15,-22 0 0,22-21 0,0 21 16,-21 0-16,21 0 0,-22 0 0,22-21 16,0 21-16,-21 0 0,20 0 15,-20 0-15,21 0 0,-21 0 0,-1-21 16,22 21-16,-21 0 0,-1 0 0,1 0 16,21 0-16,-21 0 0,-1 0 15,1 0-15,21 0 0,-22-21 16,1 21-16,21 0 0,-21 0 0,-1 0 15,22 0-15,-21-21 0,21 21 0,-22 0 16,22 0-16,0 0 0,0 0 0,-22 0 16,22 0-16,0-22 0,0 22 15,0 0-15,0 0 0,-1 0 0,-20 0 16,21 0-16,0-21 0,0 21 0,-1 0 16,1 0-16,0 0 0,0 0 15,0 0-15,0-21 0,-1 21 0,1 0 16,0 0-16,0 0 0,0 0 0,0 0 15,-22-21-15,22 21 0,0 0 16,0 0-16,-22 0 0,22 0 16,0 0-16,-21-21 0,21 21 0,-1 0 15,1 0-15,0 0 0,0-21 0,0 21 16,0 0-16,-1 0 0,1 0 16,0 0-16,0 0 0,0 0 0,0 0 15,-1 0-15,1-22 0,-21 22 0,21 0 16,0 0-16,-22 0 0,22 0 0,0 0 15,0 0-15,-22 0 0,22 0 16,0 0-16,0 0 0,0 0 0,0 0 16,-1 0-16,1 0 0,0 0 15,0 0-15,0 0 16,0 0-16,-1 0 0,1 0 16,0 22-16,0-22 15,21 21-15,-21-21 16</inkml:trace>
  <inkml:trace contextRef="#ctx0" brushRef="#br0" timeOffset="9013.75">8742 3916 0,'0'0'0,"0"21"0,-21-21 0,-1 0 0,22 21 32,0-42 30</inkml:trace>
  <inkml:trace contextRef="#ctx0" brushRef="#br0" timeOffset="9192.73">9059 3768 0,'0'0'15,"21"0"1,-21 21 31,0 0-16</inkml:trace>
  <inkml:trace contextRef="#ctx0" brushRef="#br0" timeOffset="9364.62">8805 4170 0,'0'0'0,"-21"42"16,0-42-16,21 21 0,-21-21 16</inkml:trace>
  <inkml:trace contextRef="#ctx0" brushRef="#br0" timeOffset="9556.52">8467 4212 0,'-22'0'0,"44"0"0,-65 0 16,22 0-16,21 21 16,0 1 15,21-22-16,0 0-15,1 0 16,-1 0-16</inkml:trace>
  <inkml:trace contextRef="#ctx0" brushRef="#br0" timeOffset="9736.42">9229 4339 0,'0'0'0,"21"21"0,0-21 0,0 0 47,0-21-15</inkml:trace>
  <inkml:trace contextRef="#ctx0" brushRef="#br0" timeOffset="9932.31">9610 4170 0,'-22'0'15,"1"-21"1,0 21-16,0 0 0,21-21 0,0-1 31,0 1-15,0 0-1,0 0-15,0 0 16,0 0-16</inkml:trace>
  <inkml:trace contextRef="#ctx0" brushRef="#br0" timeOffset="10101.2">9419 3874 0,'0'0'16,"0"-22"-16,-21 22 0,21-21 0,-21 21 0,21-21 15,0 0 1,0 0-1,0 0 17,21 21-17,0 0-15,0 0 16</inkml:trace>
  <inkml:trace contextRef="#ctx0" brushRef="#br0" timeOffset="10265.12">9694 3831 0,'0'21'16,"0"1"-16,0-1 16,21-21 15,1 0-31,-1-21 16,0-1-16,21 22 0,-21-21 15,22 0-15,-22 21 0,21-21 0</inkml:trace>
  <inkml:trace contextRef="#ctx0" brushRef="#br0" timeOffset="10457.01">10499 3768 0,'0'0'16,"0"21"-16,0 0 0,-22-21 16,1 0-16,21 21 0,0 0 15,21-21 32,1 0-47,-1 0 0,0 0 16,0 0-16,0 0 15</inkml:trace>
  <inkml:trace contextRef="#ctx0" brushRef="#br0" timeOffset="10628.91">10668 4085 0,'0'21'0,"0"-42"0,-21 42 0,21 1 15,0-1-15,-21 0 0,-1 0 16,1 0-16,21 0 31</inkml:trace>
  <inkml:trace contextRef="#ctx0" brushRef="#br0" timeOffset="10804.81">10308 4382 0,'0'0'0,"0"21"0,0 0 16,0 0 0,21-21-1,0 21-15,1-21 16,-1 0-16,0 0 0,0 0 15,0 0-15,0-21 0,1 21 0,-1-21 16,0 21-16</inkml:trace>
  <inkml:trace contextRef="#ctx0" brushRef="#br0" timeOffset="10984.71">10795 4043 0,'-21'0'16,"21"21"0,21-21 15,0 0-31,0 0 0</inkml:trace>
  <inkml:trace contextRef="#ctx0" brushRef="#br0" timeOffset="11188.12">11388 3958 0,'-22'0'0,"22"21"47,0 1-47,22-22 15,-1 21-15,0-21 0,-21 21 16,21-21-16,-21 21 0</inkml:trace>
  <inkml:trace contextRef="#ctx0" brushRef="#br0" timeOffset="11384.01">11451 4276 0,'0'0'0,"-21"21"16,21 0-1,0 0 1,21-21 47,0 0-63,0 0 0,1 0 15</inkml:trace>
  <inkml:trace contextRef="#ctx0" brushRef="#br0" timeOffset="39853.11">7493 5990 0,'0'0'0,"0"-21"16,0 0 0,0 0-16,0 0 15,0-1 1,0 1-16,-21 21 31,0 0-15,-1 0-16,1 21 0,0 1 15,0-22-15,21 21 0,-21 0 16,0 0-16,-1 0 0,22 0 16,-21 1-16,0-1 0,0 0 0,0 21 15,21-21-15,-21 1 0,-1-1 0,1 21 16,0-21-16,0 22 15,21-1-15,-21 0 0,0 1 0,-1-1 16,1 0-16,0 1 0,21-1 0,-21 0 16,0 1-16,0-1 0,21 0 15,-22 1-15,1-22 0,21 21 0,0 0 16,-21 1-16,0-1 0,0 0 0,21 1 16,-21-1-16,21 0 0,-22 1 0,1-1 15,0 0-15,21 1 0,0-1 16,-21 0-16,0 1 0,21-1 0,-21 0 15,21 1-15,0-1 0,0 0 0,-22 1 16,22-1-16,-21 0 0,21 1 16,-21 20-16,21-20 0,0-1 0,0 21 15,-21-20-15,21 20 0,-21-20 16,21 20-16,0-21 0,0 1 0,-21 20 16,21-20-16,0-1 0,-22 21 15,22-20-15,-21-1 0,21 0 0,0 1 16,0-1-16,-21 0 0,21 22 0,-21-22 15,21 1-15,0-1 0,0 0 0,-21 1 16,21 20-16,-21-21 0,21 1 16,-22 20-16,22-20 0,0-1 0,0 21 15,0-20-15,0 20 0,-21-20 0,21 20 16,0-21-16,0 1 0,0 20 0,0-20 16,0-1-16,0 0 0,0 1 0,0-1 15,0 0-15,0 1 0,0-1 16,21 0-16,-21 1 0,0-22 15,0 21-15,22 0 0,-22-20 0,21 20 16,-21 0-16,21-21 0,-21 22 0,21-22 16,0 21-16,-21-21 0,21 22 0,1-22 15,-1 21-15,0-21 0,0 1 0,0-1 16,-21 0-16,21 0 0,1 0 0,-1 0 16,21 1-16,-21-1 0,0 0 0,1 0 15,-1 0-15,0-21 0,0 21 0,0 1 16,0-1-16,1-21 15,-1 21-15,0 0 0,0-21 0,0 21 16,0-21-16,1 21 0,-1 1 0,0-22 16,0 0-16,0 21 0,0-21 0,1 21 15,-1-21-15,21 0 0,-21 0 0,0 21 16,1-21-16,-1 0 0,0 0 0,21 21 16,-21-21-16,1 0 0,-1 0 0,0 0 15,0 0-15,21 21 0,-20-21 0,-1 0 16,0 0-16,21 0 0,-21 0 0,1 0 15,20 0-15,-21 0 0,0 0 0,0 0 16,1 0-16,-1 0 0,0-21 0,21 21 16,-21-21-16,1 21 0,-1-21 15,0 21-15,0-21 0,0 0 0,0 21 16,-21-22-16,22 1 0,-1 0 16,0 0-16,0 0 0,0 0 0,0-1 15,1 1-15,-1 0 0,0 0 0,0 0 16,0 0-16,0-1 0,1 1 0,-1 0 15,0 0-15,0 0 0,0 0 0,0-1 16,1 1-16,-1-21 0,0 21 16,0 0-16,0-22 0,0 22 0,1 0 0,-1-21 15,-21 20-15,21-20 0,0 0 16,0 21-16,0-22 0,1 1 0,-1 21 16,0-22-16,0 1 0,0 21 0,0-21 15,-21-1-15,22 22 0,-1-21 0,0 21 16,-21-22-16,21 1 0,0 21 0,-21-22 15,0 1-15,21 0 0,1-1 0,-22 1 16,0 0-16,21-1 0,0 1 0,-21 0 16,21-1-16,0-20 0,-21 21 15,21-1-15,1 1 0,-1-22 0,0 22 16,-21 0-16,21-1 0,0 1 16,0 0-16,-21-1 0,22 1 0,-1 0 0,0-1 15,-21 1-15,21 0 0,-21-1 0,0 1 16,21 0-16,0-1 0,1 1 15,-1 0-15,-21-1 0,21 1 0,0 0 16,-21-1-16,0-20 0,21 21 0,0-1 16,-21 1-16,0-22 0,0 22 0,22 0 15,-22-1-15,21 1 0,-21 0 0,0 21 16,0-22-16,0 1 0,21 21 16,-21-22-16,0 1 0,0 21 0,21-21 15,-21 20-15,0-20 0,0 0 0,0-1 16,0 22-16,0-21 0,0 0 0,0-1 15,0 22-15,0-21 0,0-1 0,0 22 16,0-21-16,0 21 0,0 0 0,0-22 16,0 22-16,0 0 15,0 0-15,0 0 0,0-1 0,0 1 16,0 0-16,0-21 0,0 21 0,0-1 16,0 1-16,0 0 0,-21-21 0,21 21 15,0-22-15,0 22 0,0-21 0,-21 21 16,21-22-16,0 22 0,0-21 15,0 21-15,0-1 0,0-20 0,-21 21 16,21 0-16,0 0 0,-22-1 0,22 1 16,0 0-16,-21 21 0,21-21 0,0 0 15,0 0-15,0-1 16,-21 1-16,21 0 0,-21 21 0,21-21 16,0 0-16,0 0 0,0-1 15,-21 22-15,21-21 0,-21 0 0,21 0 16,-22 21-16,22-21 0,0 0 15,0-1-15,-21 22 0,21-21 0,-21 0 16,0 0-16,0 0 0,21 0 16,-21 21-16,-1-22 0,22 1 0,0 0 15,-21 21-15,0-21 0,0 0 16,21 0-16,0-1 0,-21 22 0,0-21 16,-1 0-16,1 0 0,0 0 15,0 0 1,0 21-16,0 0 0,-1-22 15,1 22-15,0 0 16,0-21-16,0 21 0,0 0 16,-1 0-16,1-21 0,0 21 15,0 0-15,0 0 0,0 0 16,-1 0-16,1 0 0,0 0 16,0 0-16,0 0 15,0 0-15,-1 0 0,1 0 16,0 0-16,0 0 0,0 0 15,0 0-15,-1 0 0,1 0 16,0 0-16,0 0 0,0 0 16,0 0-16,-1 0 0,1 0 0,0 0 15,0 0-15,0 0 0,0 0 16,-1 0-16,1 0 16,0 0-16,0 0 15,21 21-15,-21-21 0,0 0 16,-1 0-16,1 21 15,0-21-15,0 0 16,0 22-16,0-22 0,-1 21 16,1-21-16,-21 0 0,21 21 15,0-21-15,-1 21 0,1-21 0,0 21 16,0-21-16,0 21 0,0-21 16,-1 22-16,1-22 0,0 21 15,0-21-15,21 21 0,-21 0 16,0-21-16,21 21 0,-22-21 15,1 21-15,21 1 0,-21-1 16,0 0-16,21 0 0,0 0 16,-21 0-16,21 1 0,-21-1 15,21 0-15,-22 0 0,22 0 16,0 0-16</inkml:trace>
  <inkml:trace contextRef="#ctx0" brushRef="#br0" timeOffset="41412.29">7895 6138 0,'0'0'0,"0"22"47,-21-1-47,0-21 0,0 21 16,-1 0-16,-20 21 0,21-20 15,-21-1-15,-1 21 0,22 0 0,-21-20 16,-1 20-16,1-21 0,21 21 15,0-20-15,-22-1 0,22 0 16,21 0-16,-21-21 0,21-21 31,0 0-31,0 0 16,21-1-16,0 1 16,1 0-16,20-21 0,-21 21 0,21-1 15,1 1-15,-22 0 0,21 0 16,1 0-16,-22 0 0,21-1 0,0 1 15</inkml:trace>
  <inkml:trace contextRef="#ctx0" brushRef="#br0" timeOffset="41808.58">8149 6287 0,'0'21'15,"0"0"-15,0 0 16,0 0-16,0 0 0,-21 1 0,0-1 15,0 0-15,21 0 0,-22 21 16,-20-20-16,21-1 0,0 0 0,21 0 16,-21 0-16,21 0 0,-22-21 0,22 22 15,0-44 1,22 1 0,-1 0-16,0 0 0,0-21 15,21 20-15,-20 1 0,-1-21 16,21 21-16,-21 0 0,0-1 0,22-20 15,-22 21-15,0 0 0,-21 0 0,21 21 16,0-22-16</inkml:trace>
  <inkml:trace contextRef="#ctx0" brushRef="#br0" timeOffset="42184.37">8551 6265 0,'0'0'0,"0"22"16,0-1-16,21 0 0,-21 21 0,22-21 16,-22 22-16,0-1 0,21 0 15,-21-20-15,21 20 0,-21 0 0,0 1 16,0-22-16,0 21 0,0-21 0,21 0 15,-21 1-15,21-22 16,0 0-16,1 0 16,-1-22-16,-21 1 0,0 0 15,21 0-15,0 0 0,-21 0 16,0-22-16,21 22 0,0-21 16,1 21-16,-22-22 0,0 1 0,0 0 15,21 20-15,-21-20 0,0 21 16,21 0-16,-21 0 0,0-1 0,0 1 15,0 0-15,0 42 16</inkml:trace>
  <inkml:trace contextRef="#ctx0" brushRef="#br0" timeOffset="42551.94">7620 7197 0,'-21'21'0,"42"-42"16,-63 63-1,20-42 1,22 21 0,0-42-1,22 21 1,20-21-16,-21 0 0,21 0 0,1-22 16,-1 22-16,0 0 0,1 0 15,20-22-15,-20 22 0,-1 0 0,0 0 16,1 21-16,-1-21 0,-21 0 0,0 21 15,0 0-15</inkml:trace>
  <inkml:trace contextRef="#ctx0" brushRef="#br0" timeOffset="42776.81">8107 7218 0,'21'0'0,"0"0"0,0 0 16,0-21-16,1 0 0,-1 21 15,0-22-15,0 1 0,21 21 0,-20-21 16,-1 0-16,0 21 0,0 0 0,0-21 16,0 21-16,1 0 15,-44 21 1,1 0-16</inkml:trace>
  <inkml:trace contextRef="#ctx0" brushRef="#br0" timeOffset="42980.7">7239 7853 0,'21'0'16,"21"-21"-16,-20 0 15,20 21-15,0-22 16,1 1-16,20-21 0,1 21 0,-1 0 16,1-1-16,20 1 0,-20 0 0,-1 0 15,-20 0-15,20 21 0,-42-21 16,22 21-16,-22 0 0</inkml:trace>
  <inkml:trace contextRef="#ctx0" brushRef="#br0" timeOffset="43170.11">7154 8255 0,'0'0'0,"0"21"0,21-21 31,1 0-31,20-21 0,-21 0 16,21 0-16,1 0 0,-1-1 0,0 1 15,22 0-15,-1 0 0</inkml:trace>
  <inkml:trace contextRef="#ctx0" brushRef="#br0" timeOffset="43401.97">8297 8170 0,'0'22'0,"21"-22"31,1 0-31,-1 0 0,0 0 16,0 0-16,21-22 0,-20 1 0,-1 0 16,21 21-16,0-21 0,1 0 15,-1 0-15,-21-1 0,22 22 0,-1-21 16,-21 0-16</inkml:trace>
  <inkml:trace contextRef="#ctx0" brushRef="#br0" timeOffset="43580.03">8932 8043 0,'0'22'0,"0"-44"0,0 65 0,0-22 16,0 0-16,0 0 15,21-21 1,1 21-16,-1-21 0,0 0 15,0 0-15,0 0 16,0 0-16,1 0 16</inkml:trace>
  <inkml:trace contextRef="#ctx0" brushRef="#br0" timeOffset="43767.92">8276 8657 0,'-42'43'16,"84"-86"-16,-127 128 0,43-22 0,0-20 0,21-1 16,-22 0-16,22 22 0,0-22 0,0 1 15,0-1-15,21 0 0,0-21 0,0 22 16,0-22-16,0 21 0,0-21 0,0 22 16,0-22-16,21 0 15,-21 0-15,21 0 0,0 1 0,-21-1 16</inkml:trace>
  <inkml:trace contextRef="#ctx0" brushRef="#br0" timeOffset="43968.8">7556 9716 0,'-42'0'0,"84"0"0,-126 0 0,41 0 0,1 0 0,0 0 16,21 0-16,-22 0 0,1 21 0,21-21 15,0 21-15,-22 0 0,22-21 16,0 21-16,-21 0 0,20-21 16,1 22-16,0-22 0,0 21 0,0 0 15,-22-21-15,22 21 0,-21-21 0</inkml:trace>
  <inkml:trace contextRef="#ctx0" brushRef="#br0" timeOffset="44124.72">6498 10054 0,'21'0'31,"-21"21"-31,0 1 32</inkml:trace>
  <inkml:trace contextRef="#ctx0" brushRef="#br0" timeOffset="44353.58">7472 10456 0,'42'0'0,"-84"0"0,105 0 0,-42 22 16,1-22-16,-1 0 0,0 0 0,0 21 15,0-21-15,0 0 0,1 0 16,-1 0-16,0 0 16,0 0-16,0-21 0,0-1 15,1 1-15,-1-21 0,0 21 16,0-22-16</inkml:trace>
  <inkml:trace contextRef="#ctx0" brushRef="#br0" timeOffset="44532.48">8276 9716 0,'0'0'0,"21"-22"0,-21 1 16,0 0-16,0 0 15,0 0-15,0 0 16,0-1 0,0 1-16,0 0 15,21 0-15,-21 0 16,22 21-16,-22-21 0,21-1 0</inkml:trace>
  <inkml:trace contextRef="#ctx0" brushRef="#br0" timeOffset="44692.39">8678 8827 0,'0'0'0,"0"-22"0,0 1 0,0 0 15,-21 21-15,0-21 0,0 21 0,0-21 16,21 0-1,0-1-15,0 1 0,0 0 16,0 0-16,0 0 0,21-22 16</inkml:trace>
  <inkml:trace contextRef="#ctx0" brushRef="#br0" timeOffset="45797.64">8615 5503 0,'0'0'0,"-21"22"0,-1-22 15,1 0-15,0 0 0,21-22 0,-21 1 16,0 21-16,0-21 0,21 0 16,0 0-16,-22-22 0,22 22 0,0-21 15,0 0-15,0-1 0,22-20 0,-1-1 16,0-20-16,21 20 0,1 1 16,-1-22-16,0 21 0,22 1 15,-22 21-15,0-22 0,22 22 16,-22 21-16,1-22 0,-1 22 0,0 0 15,1 0-15,-22 21 0,0 0 0</inkml:trace>
  <inkml:trace contextRef="#ctx0" brushRef="#br0" timeOffset="46078.48">8742 5334 0,'0'0'0,"-21"21"0,21 0 0,-22 1 0,22-1 16,-21-21-16,21 21 15,0-42 1,0 0-16,0-1 0,0 1 16,0-21-16,0 0 0,0 20 0,0-20 15,21-21-15,1 20 0,-22-20 16,21-1-16,0 1 0,0-1 0,21 22 15,-20-22-15,20 22 0,0 0 16,22 21-16,-22-1 0,0 1 16,22 0-16,-22 0 0,1 21 0</inkml:trace>
  <inkml:trace contextRef="#ctx0" brushRef="#br0" timeOffset="48208.29">7662 4741 0,'0'-42'16,"21"42"-16,-21-21 0,22 21 16,-22-21-1,0 42 17,0 0-17,0 21-15,-22-20 0,22 41 16,0-21-16,0 22 0,-21-1 15,0 1-15,0 21 0,0-1 0,0 22 0,-1 0 16,-20 0-16,21 21 16,0 0-16,0 0 0,-22 21 0,22 0 15,0 0-15,0 22 0,0-1 0,-1-21 16,1 21-16,0 1 0,0-1 16,21-21-16,0 22 0,-21-22 0,21 21 15,-21-42-15,21 21 0,-22 0 0,22-21 16,0 22-16,-21-22 0,0 0 0,0-22 15,21 22-15,-21-21 0,0 0 16,-1 0-16,22 0 0,-21 0 0,0-1 16,21 1-16,0-21 0,-21 21 0,21-22 15,-21 1-15,21 21 0,-21-43 0,21 22 16,0-21-16,0 20 0,0-20 16,0-22-16,0 22 0,0-22 0,0 0 15,0 1-15,0-1 0,0 0 16,0 1-16,0-22 0,0 0 0,0 21 15,0-21-15,0 1 0,0-1 16,0-42 0,-22-1-16,22 1 15</inkml:trace>
  <inkml:trace contextRef="#ctx0" brushRef="#br0" timeOffset="69219.72">11938 6710 0,'-21'0'31,"0"0"-31,-22 0 16,22 0-16,0 0 0,0 0 0,-22 0 15,1 0-15,21 0 0,-21 21 0,-1-21 16,-20 0-16,20 21 0,-20 0 15,-1-21-15,1 22 0,-22-22 0,22 21 16,-22 0-16,0-21 0,1 21 0,-1 0 16,0 0-16,1-21 0,20 22 0,1-1 15,-1-21-15,1 21 16,-1 0-16,22-21 0,0 21 0,-1-21 16,1 0-16,0 21 0,20-21 0,-20 0 15,21 22-15,0-22 0,0 0 0,-1 0 16,1 0-16,21 21 0,21-21 47,1-21-32,-1-1-15</inkml:trace>
  <inkml:trace contextRef="#ctx0" brushRef="#br0" timeOffset="69616.49">10435 6646 0,'0'0'0,"21"0"15,-21 22 1,0-1-16,-21 0 16,0 0-16,0 0 0,-22 0 0,22 1 15,-21-1-15,0 0 0,-22 0 0,22 0 16,-1 0-16,-20 1 0,21-1 0,-1 0 15,1-21-15,0 21 0,20 0 16,-20-21-16,21 0 0,0 0 16,21 21-16,21 1 31,0-22-31,0 0 0,22 0 16,-1 0-16,0 21 0,1-21 0,-1 0 15,21 0-15,-20 21 0,-1-21 0,0 0 16,1 0-16,-1 21 0,-21-21 0,22 0 15,-22 0-15,0 21 0,0-21 16,0 0-16,0 0 0,-21 21 16,0 1-1</inkml:trace>
  <inkml:trace contextRef="#ctx0" brushRef="#br0" timeOffset="73208.46">12382 6879 0,'22'0'16,"-1"-21"-16,0 0 0,0 21 16,0-21-16,0 0 0,-21-1 15,43 1-15,-22-21 0,0 21 16,0 0-16,0-22 0,-21 22 0,22-21 15,-1-1-15,0 22 0,0-21 0,0 0 16,0-1-16,1 22 0,-1-21 16,-21 21-16,0-1 0,0 1 0,0 0 15,0 0-15,0 0 0,0 0 0,-21 21 32,-1 0-32,1 0 15,21 21-15,-21-21 0,0 21 0,0 0 16,21 0-16,-21 22 0,-1-22 15,22 21-15,-21 0 0,0 1 0,0-1 16,21 22-16,-21-22 0,0 21 16,21-20-16,-22 20 0,1-20 0,0 20 15,21 1-15,-21-22 0,0 21 0,0 1 16,21-1-16,-22 1 0,1-1 0,21 1 16,0-1-16,-21 1 0,0-1 15,0 1-15,21-1 0,-21 1 0,21-1 16,-22-20-16,1 20 0,21-20 0,0-1 15,0 0-15,0 1 0,0-22 0,0 0 16,0 0-16,0 0 0,21-21 16,1 0-16,-1 0 15,0 0-15,0 0 0,0-21 16,0 0-16,1 21 0,-1-42 16,0 20-16,0 1 0,0 0 0,0-21 15,-21 21-15,22-1 0,-1-20 0,0 0 16,0 21-16,-21-22 0,0 1 0,0 0 15,0-1-15,0-20 0,0 20 0,0 1 16,0-21-16,0 20 0,0-20 0,0 20 16,-21 1-16,21 0 0,-21 21 15,0-22-15,-1 22 0,22 0 0,-21 0 16,0 21-16,21-21 0,-21-1 16,0 22-1,21-21-15,21 0 31,0 21-31,0-21 0,0 0 16,1 21-16,-1-21 0,0-1 0,21 1 16,-21 21-16,1-21 0,20 0 0,-21 0 15,0-22-15,22 22 0,-22 0 16,0 0-16,21 0 0,-21 0 0,1-1 16,-22 1-16,21 0 0,-21 0 15,0 0-15,0 0 0,-21 21 31,-1 0-31,1 21 16,0-21-16,21 21 0,0 0 16,0 0-16,0 0 15,0 1 1,0-1-16,0 0 16,21 0-16,0 0 15,-21 0-15,22 1 0,-22-1 16,21 0-16,-21 0 0,0 0 15,0 0-15,21-21 16,-21 22-16,21-22 0,-21 21 16,21-21-16,0 0 15,1 0 1,-1 0-16,0 0 16,-21-21-16,21 21 0,0-22 0,0 1 15,1 21-15,-1-21 0,-21 0 16,0 0-16,21 21 0,0-21 0,-21-1 15,0 1-15,21 0 16,-21 0-16,21 21 16,-21 21 15,0 0-15,0 0-16,0 1 15,0-1-15,0 0 16,0 0-16,0 0 15,0 0-15,0 1 16,22-22 0,-1 0-16,0 0 15,0 0-15,0 0 16,-21-22-16,21 22 0,1-21 0,-1 0 16,0 21-16,-21-21 15,21 0-15,-21 0 0,21 21 0,-21-22 16,0 1-16,21 0 0,-21 0 15,0 0-15,22 21 0,-22-21 16,0 42 31,0 0-47,0 0 0,-22 0 16,22 0-16,0 1 0,0-1 15,0 0-15,0 0 16,0 0-16,22 0 15,-1-21 1,0 0-16,0 0 16,0 0-16,0 0 0,1-21 15,-1 21-15,0-21 0,0 21 16,-21-21-16,21 0 0,0 21 16,1-21-16,-22-1 0,0 1 15,21 0-15,-21 0 0,0 42 63,-21 0-63,21 0 0,0 1 15,0-1-15,0 0 0,0 0 16,0 0 0,21-21-16,0 21 15,0-21-15,0 0 0,0 0 16,1 0-16,20 0 0,-21 0 15,0 0-15,0-21 0,1 21 0,-1-21 16,0 21-16,21-21 0,-21 0 16,1 21-16,-1-21 0,0-1 0,0 1 15,0 0-15,0 0 0,1 0 0,-22-22 16,21 22-16,0-21 0,0 21 16,-21-22-16,0 1 0,21 0 0,0 21 15,-21-22-15,0 22 0,22-21 0,-22 21 16,21-1-16,-21 1 0,0 0 15,0 0-15,0 0 0,0 42 47,0 0-31,-21-21-16,21 21 0,-22 22 0,22-22 16,0 21-16,0-21 0,-21 22 15,21-1-15,-21 0 0,21 1 0,-21-1 16,21-21-16,0 21 0,0 1 0,0-22 15,0 21-15,0-21 0,0 1 0,0-1 16,0 0-16,0 0 0,0 0 16,0 0-16,21-21 15,0 0-15,0 0 16,1 0-16,-1 0 0,0 0 0,0 0 16,0 0-16,0 0 0,1-21 0,-1 21 15,0-21-15,0 0 0,0 21 0,0-21 16,1 21-16,-1-21 0,-21-1 15,21 22-15,0-21 0,-21 0 0,0 0 16,21 0-16,-21 0 0,0-1 16,0 1-16,0 0 0,0 0 15</inkml:trace>
  <inkml:trace contextRef="#ctx0" brushRef="#br0" timeOffset="73444.32">14245 6435 0,'0'0'0,"21"-21"16,0 21-1,1-22-15,-1 22 0,0 0 16,21-21-16,-21 21 0,1 0 16,-1-21-16,21 0 0,-21 21 0,0 0 15,1-21-15,-1 21 0,21 0 16,-21-21-16,0 21 15,-42 0 1,0 0 0,0 0-16</inkml:trace>
  <inkml:trace contextRef="#ctx0" brushRef="#br0" timeOffset="73997.52">13864 6265 0,'0'22'15,"0"-1"-15,0 0 16,0 0 0,21-21-1,0-21 1,1 21-16,-22-21 0,0 0 16,21 21-16,-21-22 0,0 1 15,0 0 1,-21 21-1,-1 0 1,22 21 15,0 0-15</inkml:trace>
  <inkml:trace contextRef="#ctx0" brushRef="#br0" timeOffset="81264.69">11917 3831 0,'0'0'0,"-21"0"16,-1 0-1,44 0 17,-1-21-32,0 0 15,21 21-15,1-21 0,-1 0 0,21-1 16,1 1-16,-1 0 0,1 0 0,-1-21 16,22 20-16,0 1 0,21 0 15,-1 0-15,1 0 0,0 0 16,-21 21-16,21-22 0,-22 22 0,1 0 0,0-21 15,-22 21-15,1 0 16,-1 0-16,-21 0 0,1-21 0,-1 21 16,-21 0-16,22 0 0,-22 0 0,0 0 15,-21-21-15,21 21 16,-21-21-16,0 0 16,-21-1-16,0 22 15,0-21-15,-1 21 16,1 0-16,0-21 0,0 21 0,0 0 15,-22 0-15,22 0 0,0 0 0,0 0 16,0 0 0,42 0 31,0 0-47,0 0 0,0 0 0,1 0 15,-1 0-15,0 0 0,0 0 0,0 21 16,-21 0-1,0 1-15,0-1 0,0 0 16,0 0-16,0 21 0,-21-20 0,0-1 16,21 0-16,-21 0 0,-22 21 15,22-20-15,0-1 0,0 0 16,0 0-16,-22-21 0,22 21 0,0 0 0,0-21 16,0 0-1</inkml:trace>
  <inkml:trace contextRef="#ctx0" brushRef="#br0" timeOffset="81780.39">14732 3112 0,'0'0'0,"21"-64"16,-21 43-16,0 0 0,0 0 15,0-1-15,0 1 0,-21 21 32,0 0-32,0 21 15,-1 1-15,1-1 0,0 0 0,0 0 16,0 21-16,0-20 0,21 20 15,-22 0-15,1 1 0,0-1 0,21 0 16,0-21-16,0 22 0,0-1 0,0-21 16,0 22-16,0-22 0,0 0 15,21 0-15,-21 0 0,21-21 0,1 0 16,20 21-16,-21-21 0,0 0 16,22 0-16,-1 0 0,0-21 0,1 0 0,-1 0 15,0 0-15,1 0 16,-1-22-16,0 22 0,1 0 0</inkml:trace>
  <inkml:trace contextRef="#ctx0" brushRef="#br0" timeOffset="83276.05">15198 2900 0,'0'0'0,"0"-21"16,0 42-1,0 0-15,0 0 0,-22 0 0,1 1 16,21 20-16,-21-21 15,0 21-15,21 1 0,-21-1 0,0 0 16,-1 1-16,1-1 0,0 22 0,0-22 16,0 0-16,21-21 0,-21 22 15,-1-1-15,22-21 0,-21 0 0,21 1 16,0-1-16,0 0 0,0-42 47,0 0-47,21-1 0,1 1 0,-1 0 15,-21 0-15,21 0 0,0-22 0,0 22 16,0 0-16,-21 0 0,22 0 16,-22 0-16,21-1 0,0 44 31,-21-1-31,0 0 0,0 0 16,0 0-16,0 0 0,0 1 15,0-1-15,0 0 0,0 0 0,0 0 16,0 0-16,0 1 0,21-1 0,0 0 15,0 0-15,1-21 16,-1 0-16,0 0 16,0 0-16,21 0 0,-20 0 0,-1 0 15,21 0-15,-21 0 0,22-21 16,-22 0-16,21 0 0,-21-1 16,22 1-16,-22 0 0,21 0 0,-21 0 15,0 0-15,-21-22 0,22 22 0,-22 0 16,21-21-16,-21 20 0,0 1 15,0 0-15,-21 21 16,-1 0 0,1 21-16,0 0 0,0 1 15,21-1-15,-21 0 0,0 21 0,-1-21 16,22 1-16,-21 20 0,21-21 16,0 0-16,0 0 0,0 1 0,0-1 15,0 0-15,21-21 0,1 0 16,-1 21-16,21-21 0,-21 0 15,0 0-15,22 0 0,-22 0 0,21 0 16,1-21-16,-22 21 0,21-21 16,0 0-16,-20-1 0,20 22 0,-21-21 15,0 0-15,22 0 0,-43 0 0,21 0 16,0-1-16,-21-20 0,0 21 16,0 0-16,0 0 0,-21 42 46,0 0-46,21 0 0,0 0 0,-22 0 16,22 1-16,-21-1 0,0 0 0,21 0 16,0 0-16,0 0 0,-21-21 15,21 22-15,0-1 0,-21-21 16,21 21-16,0-42 47,21 0-47,0 21 0,-21-22 15,21 22-15,0-21 0,1 0 0,-22 0 16,21 0-16,0 0 0,0-1 0,-21 1 16,21 21-16,0-21 0,1 21 15,-1 0 1,0 0-16,-21 21 16,0 0-1,21 1-15,-21-1 0,0 0 0,0 0 16,0 0-16,0 0 0,21 1 0,-21-1 15,0 0-15,21 0 16,1-21 0,-1 0-16,0 0 15,0 0-15,0-21 16,0 21-16,1-21 0,-1 0 16,0-1-16,0 1 0,0 0 15,-21 0-15,21 0 0,1 0 16,-22-1-16,0 1 0,21 0 0,0 21 15,-21-21-15,21 21 16,0 0 0,-21 21-16,0 0 0,0 0 15,0 1-15,0-1 16,0 0-16,0 0 0,21-21 16,-21 21-16,0 0 0,22-21 0,-22 22 15,21-22 1,0 0-16,0 0 15,0 0-15,0 0 16,1 0-16,-1-22 0,0 1 16,0 0-16,0 0 15,-21 0-15,0 0 16,21-1-16,1 1 0,-1 0 0,-21 0 16,0 0-16,0 0 0,21-1 15,-21 44 16,0-1-31,0 0 0,0 0 16,0 0-16,0 0 0,0 1 0,0-1 16,0 0-16,0 0 0,0 0 15,0-42 32,0 0-47,0 0 16,21 0-16,-21-1 0</inkml:trace>
  <inkml:trace contextRef="#ctx0" brushRef="#br0" timeOffset="83464.33">17039 3090 0,'0'0'16,"-21"-21"-16,0 21 0,21 21 62,21 1-30,0-1-32,0-21 0,0 0 15,1 0-15</inkml:trace>
  <inkml:trace contextRef="#ctx0" brushRef="#br0" timeOffset="84532.06">17378 3133 0,'0'0'0,"0"-21"15,0-1 1,-21 22 0,-1 0-16,1 0 15,21 22-15,-21-22 0,21 21 16,-21 0-16,0 0 0,21 0 16,0 0-16,0 1 0,0 20 0,-21-21 15,21 0-15,0 0 0,0 1 0,0 20 16,0-21-16,0 0 0,0 0 0,21-21 15,-21 22-15,21-1 0,0 0 16,0-21-16,0 21 0,1-21 0,-1 0 16,0 0-16,21 0 0,-21 0 0,22 0 15,-1 0-15,-21 0 0,22 0 16,-1 0-16,-21-21 0,21 0 16,-20 21-16,20-21 0,-21-1 0,0 1 15,0 21-15,1-21 0,-1 0 16,-21 0-16,0 0 0,0-1 0,0 1 15,0 0-15,0 0 0,0 0 0,-21 21 32,-1 0-32,1 0 0,0 21 15,0 0-15,0-21 0,0 21 0,-1 0 16,1 1-16,0-1 0,0 0 16,21 0-16,0 0 0,-21-21 0,21 21 15,-21 1-15,21-1 0,-22-21 16,22 21-16,22-21 47,-1 0-47,0 0 0,0-21 15,0 0-15,0 21 16,1-22-16,-1 1 0,0 0 16,0 0-16,0 0 0,-21 0 0,0-1 15,21 22-15,-21-21 0,22 21 16,-22-21-16,0 42 15,0 0 1,0 1-16,0-1 16,0 0-16,0 0 0,0 0 0,-22-21 15,22 21-15,0 1 0,0-1 0,0 0 16,0 0-16,0 0 16,22-21-16,-22 21 15,21-21-15,0 0 0,0 0 0,0 0 16,0 0-16,1 0 0,-1 0 0,0 0 15,0 0-15,21 0 0,-20 0 16,-1-21-16,0 0 0,0 21 0,0-21 16,0 0-16,1 0 0,-22-1 0,21-20 15,0 21-15,0-21 0,-21-1 16,21 1-16,-21 0 0,21-1 16,-21 1-16,0 0 0,0-1 0,0 1 0,0 0 15,0-1-15,0 22 0,0-21 16,0 21-16,0-1 0,0 1 15,0 0-15,-21 21 16,0 21-16,0 0 16,21 1-16,-21-1 0,0 21 0,-1-21 15,1 22-15,21-1 0,0 0 0,-21 1 16,21-1-16,0 0 0,0 1 16,0-1-16,0 0 0,0 1 0,0-22 15,0 21-15,21-21 0,-21 0 0,21 1 16,1-1-16,-1-21 15,-21 21-15,21 0 0,0-21 0,0 0 16,0 0-16,1 21 0,-1-21 16,0 0-16,0 0 0,0 0 15,-21-21-15,0 0 16,21 21-16,-21-21 0,22 0 0,-22-1 16,0 1-16,0 0 15,0 0 1,-22 21-16</inkml:trace>
  <inkml:trace contextRef="#ctx0" brushRef="#br0" timeOffset="114260.49">9906 3535 0,'0'-21'15,"-21"21"-15,0 0 16,-1-21-16,1 21 0,-21 0 16,21 0-16,0 0 0,-22-22 15,22 22-15,-21 0 0,21-21 0,-22 21 16,22 0-16,-21 0 0,21-21 0,-22 21 16,22 0-16,0 0 15,0-21-15,-22 21 0,22 0 0,0 0 16,0 0-16,0 0 0,-22 0 0,22 0 15,-21 0-15,21 0 0,-22 0 16,22 0-16,-21 0 0,21 0 0,-22 0 16,1 0-16,21 0 0,-21 0 15,-1 21-15,22-21 0,-21 0 0,21 21 16,-22-21-16,22 0 0,0 21 0,-21-21 16,20 22-16,1-22 0,-21 21 15,21-21-15,0 21 0,-1-21 0,-20 21 16,21 0-16,0-21 0,21 21 15,-21 1-15,-1-22 0,1 21 16,0 0-16,0 0 0,21 0 16,-21 0-16,0-21 0,21 22 15,0-1-15,0 0 0,-22 0 0,22 0 16,-21-21-16,21 21 0,-21 1 0,21-1 16,0 0-16,0 0 0,0 0 15,0 0-15,0 1 0,0-1 0,0 0 16,0 0-16,0 0 0,0 0 15,0 1-15,0-1 0,0 0 16,0 0-16,0 0 0,0 0 16,21 1-16,0-22 0,-21 21 15,22-21-15,-1 21 0,0-21 16,-21 21-16,21-21 0,0 21 0,0-21 16,1 21-16,20-21 0,-21 22 15,0-22-15,22 21 0,-22-21 0,21 21 16,0-21-16,1 0 0,-1 21 0,22-21 15,-22 0-15,21 0 0,-20 21 16,20-21-16,1 0 0,-1 0 0,1 0 16,-22 21-16,22-21 0,-1 0 0,1 0 15,-1 0-15,1 0 0,20 0 16,-20 0-16,20 0 0,-20 0 16,-1-21-16,22 21 0,-21-21 0,-1 0 15,1 0-15,-22 0 0</inkml:trace>
  <inkml:trace contextRef="#ctx0" brushRef="#br0" timeOffset="115016.6">10435 3471 0,'0'0'0,"21"0"16,22 0-16,-22 0 0,21 0 0,-21 0 16,22 0-16,-1 0 0,0 0 15,1 0-15,-1 0 0,21 0 0,-20 0 16,-1 0-16,22 0 0,-22 0 15,0 0-15,22 0 0,-22 0 0,0 22 16,22-22-16,-22 21 0,1-21 0,-1 21 16,0-21-16,1 21 0,-22-21 15,21 21-15,0-21 0,-20 21 0,20-21 16,-21 22-16,0-1 0,0-21 16,1 21-16,-1-21 0,0 21 0,-21 0 15,21 0-15,-21 1 16,0-1-16,0 0 0,0 0 15,0 0-15,0 0 0,0 1 16,0-1-16,0 0 16,0 0-16,0 0 0,0 0 0,0 1 15,21-1-15,-21 0 0,0 0 16,0 0-16,0 0 0,0 1 16,0-1-16,0 0 0,0 0 15,-21 0-15,0 0 0,0 1 16,0-1-16,-1 0 0,-20-21 15,21 21-15,-21 0 0,-1 22 16,1-22-16,-22 0 0,1 0 0,-1 0 16,-20 22-16,-22-22 0,21 0 0,-21 0 15,22 0-15,-22 22 0,21-22 16,-21 0-16,22 0 0,-1 0 0,22-21 16,-1 21-16,1-21 0,-1 0 0,1 0 15,20 0-15,1 0 0,0 0 0</inkml:trace>
  <inkml:trace contextRef="#ctx0" brushRef="#br0" timeOffset="116855.84">14245 4297 0,'0'21'31,"0"0"-31,-21 0 16,21 1-16,-21-1 0,21 0 16,-21 21-16,21-21 0,-22 22 0,1-22 15,21 21-15,-21 1 0,0-1 16,0 0-16,21 1 0,-21-1 0,-1 0 15,1 1-15,0-1 0,0 0 0,21-21 16,0 22-16,0-22 0,-21 0 0,21 0 16,0 0-16,0 1 15,21-22 17,0 0-32,0 0 15,0 0-15,1 0 0,-1 21 16,0-21-16,0 0 0,0 0 15,22 0-15,-22 0 0,0 0 0,21 0 16,1 0-16,-22 0 0,21 0 0,-21 0 16,22 0-16,-22 0 0,21 0 15,-21 0-15,0 0 0,22 0 0,-22 0 16,0 0-16,0 0 0,0 0 0,1-21 16,-1 21-16,0 0 0,0-22 15,0 1-15,0 21 0,-21-21 0,22 21 16,-1-21-16,0 0 0,-21 0 0,21 21 15,-21-22-15,21 1 0,-21 0 0,0 0 16,0 0-16,0 0 0,0-1 16,0 1-16,0 0 0,0-21 15,0 21-15,0-1 0,0 1 0,0 0 16,0 0-16,0 0 0,0 0 0,0-1 16,0 1-16,0 0 0,0 0 15,0 0-15,0 0 0,0-1 16,0 1-16,0 0 0,0 0 15,0 0 1,0 0 15,0-1 1,0 1-17,-21 21-15,0 0 16,0 0-16,0 0 0,-1 0 15,1 0-15,-21 0 0,21 0 0,-22 0 16,1 0-16,0 0 0,-1 0 0,1 0 16,0 0-16,-1 0 0,-20 0 0,21 0 15,-1 0-15,1 0 0,21 0 16,0 0-16,-1 0 0</inkml:trace>
  <inkml:trace contextRef="#ctx0" brushRef="#br0" timeOffset="117287.6">14309 4551 0,'0'0'16,"21"0"-16,0 0 0,0 0 0,0 0 15,0 0-15,1 0 16,-1 0-16,0 0 0,0 0 0,0 0 0,0 0 16,1 0-16,-1 0 15,0 0 1,0 0-1</inkml:trace>
  <inkml:trace contextRef="#ctx0" brushRef="#br0" timeOffset="117828.38">14499 4890 0,'21'0'0,"0"0"15,1 0 1,-1 0 0</inkml:trace>
  <inkml:trace contextRef="#ctx0" brushRef="#br0" timeOffset="118007.81">14647 4890 0,'0'21'0,"21"-21"0,1 0 62,-22-21-30</inkml:trace>
  <inkml:trace contextRef="#ctx0" brushRef="#br0" timeOffset="118511.88">14541 4784 0,'22'-21'31,"-1"21"-15,0-22-16,0 1 0,21 21 16,-20-21-16,20 0 0,0 0 0,1 0 15,-1-1-15,0 1 0,22 0 0,-1 0 16,1 21-16,-1-21 0,1 0 16,-1 21-16,22 0 0,-22-22 0,1 22 15,-1 0-15,-20 0 0,20 0 0,-20 0 16,-1 0-16,0 22 0,-21-22 0,22 21 15,-22 0-15,0 0 16,0-21-16,-21 21 0,21 0 0,-21 1 16,22-1-16,-22 0 15,0 0-15,0 0 16,-22-21 0,1 0-1</inkml:trace>
  <inkml:trace contextRef="#ctx0" brushRef="#br0" timeOffset="118776.62">15642 4720 0,'-21'21'15,"21"1"-15,0-1 16,21 0-16,0-21 15,0 0-15,-21 21 0,22-21 0,-1 0 16,0 0-16,0 0 0,0 0 16,0 0-16,1 0 0,-1-21 15,0 21-15,0-21 0,0 0 0,0-1 16,1 1-16,-1 0 16,-21 0-16,0 0 0,21 0 15,-21-1-15,21 1 0,-21 0 16,21 0-16</inkml:trace>
  <inkml:trace contextRef="#ctx0" brushRef="#br0" timeOffset="119183.39">16108 5461 0,'0'0'0,"21"0"31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4T15:45:53.9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3281 572 0,'-21'0'0,"42"0"0,-64 0 16,22 0-16,0 0 16,21 21-16,-21-21 15,21 21-15,0 0 0,0 0 16,0 0-16,0 1 15,0-1-15,21 0 16,0 0-16,0-21 0,1 21 0,-1-21 16,0 0-16,0 0 0,21 0 15,1 0-15,-22 0 0,21-21 0,1 21 16,-1-21-16,-21 0 0,21 0 16,-20 21-16,20-22 0,-21 1 0,0 0 15,0 0-15,1-21 0,-22 20 0,0 1 16,0 0-16,0 0 0,0 0 15,0 0-15,-22-1 0,1 22 16,0-21-16,0 0 0,0 21 16,-22 0-16,22 0 0,-21 0 0,0 0 15,20 0-15,-20 0 0,0 21 0,-1 0 16,1 22-16,0-22 0,-1 21 16,-20 1-16,21-1 0,20 0 0,-20 1 15,0 20-15,21-21 0,-1 22 16,22-22-16,0 1 0,0-1 0,0 0 15,0-21-15,0 22 0,22-22 16,-1 21-16,0-21 0,0 1 0,0-1 16,0 0-16,22 0 15,-22 0-15,21-21 0,-21 21 0,22-21 16,-1 0-16,-21 0 0,22 0 0,-22 0 16,0 0-16,0 0 0,0 0 15,0 0-15,-42 0 16,0 0-1,-21 0-15,21 0 0,-22 22 0,1-22 16,21 21-16,-22 0 0,1 0 0,0 0 16,-1 0-16,1 22 0,0-22 15,-1 21-15,1 1 0,0-1 0,21 21 16,-22-20-16,43-1 0,0 0 16,0 22-16,0-22 0,0 1 15,0-1-15,0-21 0,21 21 0,1-20 16,20-1-16,-21 0 0,21-21 15,1 0-15,-1 0 0,0 0 0,1 0 16,20 0-16,-20 0 0,20-21 16,-21 0-16,22-22 0,-1 22 0,-20 0 15,20-21-15,-20-1 0,-1 1 0,0 0 16,1-1-16,-22 1 0,21 0 16,-21-1-16,0 1 0,-21 21 0,0-22 15,22 22-15,-22 0 0,0 0 0,0 0 16,0 42 15,0 0-31,-22 0 16,22 0-16,-21 1 0,21 20 0,0 0 15,0-21-15,0 22 0,-21-1 0,21 0 16,0-20-16,-21 20 0,21-21 16,0 0-16,0 22 0,0-22 0,0 0 15,0 0-15,0 0 16,0-42 15,0 0-31,0 0 0,0 0 16,21-1-16,-21-20 0,0 21 15,21-21-15,0 20 0,-21-20 16,22 21-16,-1-21 0,0 20 16,0-20-16,0 21 0,0 21 0,1-21 15,-1 21-15,0-21 0,0 21 0,21 0 16,-20 0-16,-1 21 0,0 0 15,0 0-15,21 0 0,-20 22 0,-1-22 16,0 21-16,-21-21 0,21 22 0,0-22 16,0 21-16,1-21 0,-1 22 15,0-22-15,0 0 0,0 0 16,0 0-16,1-21 16,-1 0-1,0-21-15,-21 0 0,21 21 0,0-21 16,0 0-16,-21-1 0,22-20 0,-1 21 15,0 0-15,0-22 0,-21 1 16,21 21-16,0-21 0,1-1 0,-1 22 16,0-21-16,0 21 0,-21-1 0,21 1 15,0 0-15,1 21 0,-1-21 16,0 21-16,0 0 16,0 0-1,-21 21-15,21-21 16,-21 21-16,-21-42 62,0 0-46,0 21-16,0-21 16,0 21-16,-1 0 15,1 0-15,0 0 16,21 21-16,-21 0 0,21 0 15,-21-21-15,21 21 0,-21 1 0,-1 20 16,22-21-16,0 21 0,0-20 0,-21 20 16,21-21-16,0 21 0,0-20 15,0 20-15,0-21 0,0 0 16,0 22-16,0-22 0,0 0 0,21 0 16,1 0-16,-22 0 0,21 1 15,0-22-15,0 21 0,21-21 0,-20 0 16,20 21-16,-21-21 0,21 0 0,1 0 15,-1 0-15,0 0 0,1 0 16,-1-21-16,0 0 0,1 21 0,-1-22 16,0 1-16,1-21 0,-22 21 0,21 0 15,-21-22-15,22 22 0,-22-21 16,-21-1-16,21 1 0,-21 21 0,0-21 16,0-1-16,0 22 0,0 0 0,0-21 15,0 20-15,-21 22 16,21-21-16,-21 0 0,0 21 0,-1 0 15,1 0-15,0 0 0,0 0 0,0 21 16,-22 0-16,22 1 0,0-1 16,0 21-16,0-21 0,21 22 0,-21-1 15,-1 0-15,1-21 0,21 22 0,-21-1 16,21-21-16,0 22 0,0-22 16,0 0-16,0 0 0,0 0 0,0 0 15,21-21-15,0 0 0,1 0 16,20 0-16,-21 0 15,0 0-15,0-21 0,1 0 0,20 21 16,-21-21-16,0 0 0,0 0 16,1-1-16,-1 1 0,0 0 0,-21-21 15,0 21-15,21-1 0,-21 1 16,0 0-16,0 0 0,0 0 16,0 42-1,0 0-15,0 0 16,0 22-16,-21-22 0,21 0 15,0 0-15,0 0 0,0 0 0,0 1 16,0-1-16,0 0 0,0 0 16,21 0-16,0-21 0,0 0 0,1 21 15,-1-21-15,21 0 0,0 0 16,-20 0-16,20 0 0,0-21 16,1 0-16,-1 0 0,0 0 0,-21 0 15,22-1-15,-22 1 0,21 0 0,-21 0 16,1-21-16,-1 20 0,-21 1 15,0-21-15,21 21 0,-21 0 0,21-22 16,-21 22-16,0 0 0,0 0 16,0 0-16,0-1 15,-21 22 32,0 22-16,21-44 219,0 1-234,0 0-16,0 0 16,0 0-16,0 0 15,0-1-15,0 1 0,0 0 16,0 0-16,0 0 0,0 0 0,0-1 16,0 1-16,0 0 0,0 0 15,0 0-15,0 42 31,0 0-31,0 0 0,0 0 16,0 1-16,0 20 0,0 0 16,0 1-16,0 20 0,0 1 0,0-1 15,21 1-15,-21-1 0,0 22 16,0-22-16,0 22 0,0-22 0,0 22 16,0 0-16,0 21 0,0-22 15,0 1-15,0 21 0,0-22 0,-21 1 16,21 21-16,0-43 0,-21 22 0,-1-21 15,22-1-15,-21-21 0,21 1 16,0-1-16,0 0 0,0-20 0,0-44 31,0 1-31,0-21 16,0 21-16,0-22 0,0 1 16,0-21-16,0 20 0,0-20 0,0-1 15,0 1-15</inkml:trace>
  <inkml:trace contextRef="#ctx0" brushRef="#br0" timeOffset="294.83">6138 1863 0,'0'0'15,"0"-43"-15,0 22 0,0-21 0,0 0 16,0 20-16,0-20 0,0 21 0,21 0 16,1-22-16,-1 22 0,0 0 0,0 0 15,0 21-15,22-21 0,-22 21 16,21-21-16,0 21 0,1 0 0,-22 0 15,21 21-15,-21 0 0,22 0 0,-43 0 16,0 0-16,0 1 0,0 20 16,0-21-16,0 21 0,-21-20 0,-1-1 15,-20 21-15,21-21 0,-21 0 16,20 22-16,-20-22 0,21 0 16,0-21-16,0 21 0,-1 0 0,22-42 46,22 0-30,-1 0-16</inkml:trace>
  <inkml:trace contextRef="#ctx0" brushRef="#br0" timeOffset="699.59">6794 1672 0,'43'-21'16,"-86"42"-16,107-63 0,-22 21 0,-21 0 15,1-1-15,20 1 0,-21 21 16,-21-21-16,21 0 0,-21 0 0,21 21 15,-21-21-15,0-1 0,-21 22 16,0 0-16,0 0 0,0 0 16,-22 22-16,22-1 0,-21-21 15,0 21-15,20 0 0,-20 0 0,21 22 16,0-22-16,0 0 0,-1 0 0,22 0 16,-21 0-16,21 1 15,0-1-15,21-21 0,1 21 0,-1-21 16,0 0-16,21 0 0,1 21 0,-22 0 15,21-21-15,0 0 16,-20 21-16,20-21 0,-21 22 0,0-22 16,0 21-16,1-21 0,-22 21 0,0 0 15,0 0 1,-43-21-16,22 21 0,0 1 0,-21-22 16,20 21-16,-20-21 0,0 21 0,21-21 15,-22 0-15,1 21 0,21-21 16,0 0-16,-1 0 0,1 0 0,0 0 15,21-21 1,21 21 0,-21-21-16,21 0 0,22-1 15</inkml:trace>
  <inkml:trace contextRef="#ctx0" brushRef="#br0" timeOffset="1403.07">7112 1651 0,'0'0'0,"21"-21"0,0 21 0,-21-21 15,21 0-15,1 21 0,-1 0 32,-21 21-17,0 0-15,0 0 0,0 21 16,0-20-16,0-1 0,0 0 16,0 21-16,0-21 0,0 1 0,0-1 15,0 0-15,21 0 0,-21 0 16,0 0-16,21-21 15,0 0-15,0 0 0,1 0 16,-1 0-16,0-21 0,0 21 16,-21-21-16,21 0 0,0 0 15,1 0-15,-1-1 0,0 1 0,-21 0 16,21 0-16,0-21 0,-21 20 0,21 1 16,-21 0-16,22 0 0,-22 0 15,0 0-15,0 42 31,0 0-31,0 0 0,0 0 16,0 0-16,0 22 16,0-22-16,0 0 0,0 0 0,0 22 15,0-22-15,0 0 0,0 0 0,0 0 16,0 0-16,21-21 16,0 0-16,0 0 0,0 0 0,0 0 15,22 0-15,-22 0 0,21 0 0,-21-21 16,22 0-16,-22 0 0,21 0 0,1 0 15,-22-1-15,21-20 0,0 0 16,-20-1-16,20 1 0,-21 0 0,0-1 16,0-20-16,-21 21 0,0-1 15,0-20-15,0 20 0,0 1 16,0 0-16,-21-1 0,0 22 0,21 0 16,-21 0-16,0 21 0,0 0 0,-1 21 15,1 0-15,21 0 16,-21 1-16,21 20 0,-21 0 0,21 1 15,0-1-15,0 0 0,0 1 0,0-1 16,0 21-16,21-20 0,0-1 16,0 0-16,-21 1 0,22-22 0,-1 0 15,-21 21-15,21-20 0,-21-1 0,21-21 16,-21 21-16,21-21 16,-21 21-16,21-21 0,1 0 15,-1 0 1,0 0-16,-21-21 0,0 0 15,21 0-15</inkml:trace>
  <inkml:trace contextRef="#ctx0" brushRef="#br0" timeOffset="2016.72">8699 1736 0,'0'0'0,"0"-21"31,22-1-15,-1 1-16,0 0 0,0 0 0,-21 0 16,21 0-16,0-1 0,-21 1 15,0 0-15,22 0 0,-22 0 0,0 0 16,0-1-16,0 1 0,-22 21 15,1 0 1,0 0-16,0 0 0,0 21 0,0 1 16,-22-1-16,22 21 0,0-21 15,0 22-15,0-1 0,-1 0 0,1 1 16,21-1-16,0 0 0,-21 1 16,21-22-16,0 0 0,0 0 0,0 0 15,0 0-15,21-21 0,0 0 16,1 0-16,-1 0 0,0 0 15,0 0-15,0-21 0,0 0 0,1 0 16,20 0-16,-21 0 0,0-1 0,0 1 16,-21-21-16,22 0 0,-22 20 15,21-20-15,-21 21 0,0-21 0,0 20 16,0 1-16,0 0 0,0 0 0,0 42 47,0 0-47,0 22 0,0-22 0,0 0 15,0 21-15,0 1 0,0-22 0,0 21 16,0-21-16,0 22 0,21-22 16,-21 0-16,21 0 0,0 0 0,-21 0 15,0 1-15,21-22 0,1 0 16,-1 0-16,0 0 16,0 0-16,0 0 0,0-22 0,1 1 15,-1 0-15,0 0 0,0 0 0,0-22 16,0 1-16</inkml:trace>
  <inkml:trace contextRef="#ctx0" brushRef="#br0" timeOffset="3215.57">9356 1228 0,'0'0'0,"0"-43"0,0 22 0,0 0 0,0 0 16,-22 21 0,22 21-16,0 0 15,0 0-15,-21 1 0,21 20 0,0 0 16,-21 1-16,21-1 0,0 0 15,0 1-15,0-1 0,0 0 0,0 22 16,0-22-16,0 0 0,0 1 0,0-1 16,0 0-16,21-20 0,-21-1 15,21 21-15,1-42 0,-22 21 16,21 0-16,0-21 0,0 0 16,0 0-16,0 0 0,1-21 0,-1 0 15,0 21-15,21-21 0,-21 0 16,1 0-16,-1-1 0,0 1 0,0-21 15,0 21-15,-21 0 0,21-1 0,-21 1 16,22 0-16,-22 42 31,0 0-31,0 1 16,0-1-16,0 0 0,0 0 0,0 0 16,0 22-16,0-22 15,0 0-15,0 0 0,21 0 16,-21 0-16,21-21 0,0 0 15,0 0-15,0 0 16,1 0-16,-1 0 0,0 0 0,0-21 16,0 21-16,22-21 0,-22 0 0,0 0 15,0 21-15,0-43 0,0 22 0,1 0 16,-1 0-16,0 0 0,-21-22 16,21 22-16,-21 0 0,21 21 0,-21-21 15,0 42 1,0 0-1,0 22-15,0-22 16,0 0-16,0 0 0,0 0 0,-21 22 16,21-22-16,0 0 0,0 0 0,0 0 15,0 0-15,21-21 16,0 0-16,1 0 16,-1 0-16,0 0 0,0 0 15,-21-21-15,21 21 16,-21-21-16,21 0 0,-21 0 15,0 0-15,0-1 0,0 1 0,0 0 16,-21 0-16,0 0 0,0 0 0,0-1 16,0 1-16,-1 0 15,1 0-15,0 21 0,21-21 0,-21 0 16,0 21-16,42-22 47,0 22-47,0 0 0,0 0 0,22 0 15,-22-21-15,21 21 0,-21 0 0,22 0 16,-1 0-16,0 0 0,-20 0 16,20 0-16,-21 0 0,0 0 0,0 0 15,1 21-15,-1 1 0,0-1 0,0 0 16,-21 0-16,0 0 16,0 22-16,0-22 0,0 0 0,0 0 15,0 21-15,0-20 0,0-1 16,-21 21-16,21-21 0,-21 0 0,21 1 15,-21-22-15,21 21 0,0 0 16,0 0 0,-22-21-16,1-21 15,21 0-15,0 0 16,0-1-16,0 1 16,0 0-16,0-21 0,0 21 0,0-22 15,21 1-15,1 0 0,-1-1 0,0 1 16,0 0-16,21-1 0,-20 22 0,20 0 15,-21 0-15,21 0 16,1 21-16,-1 0 0,-21 0 0,22 0 16,-22 0-16,0 0 0,21 21 0,-42 0 15,21 0-15,-21 0 0,0 22 16,0-22-16,0 21 0,0-21 0,0 22 16,-21-22-16,21 21 0,-21-21 0,0 0 15,0 1-15,0-1 0,21 0 16,-22 0-16,1 0 0,21-42 47,0 0-47,0 0 0,0 0 15,0-1-15,-21 1 0,21-21 16</inkml:trace>
  <inkml:trace contextRef="#ctx0" brushRef="#br0" timeOffset="3407.45">10731 1270 0,'0'0'0,"-21"0"0,0 0 0,0 0 0,0 0 16,0 0-16,-1 0 15,1 0-15,0 0 63,21-21-48,-21 21-15</inkml:trace>
  <inkml:trace contextRef="#ctx0" brushRef="#br0" timeOffset="3619.33">9567 1376 0,'0'0'0,"-42"0"0,21 0 16,-43 21-16,64 0 15,21-21 1,1 0 0,-1 0-16,0 0 0,21 0 0,-21 0 15,1-21-15,-1 21 0,0 0 16,0-21-16,-42 21 16,0 0-1</inkml:trace>
  <inkml:trace contextRef="#ctx0" brushRef="#br0" timeOffset="4751.41">2646 2180 0,'0'21'15,"42"1"1,-21-22-16,0 0 16,1 21-16,-1-21 0,0 0 0,21 0 15,-21 0-15,22 21 0,-1-21 0,0 0 16,1 0-16,20 0 0,-20 21 16,20-21-16,22 0 0,-1 0 0,1 21 15,0-21-15,21 0 0,-1 21 16,1 1-16,0-22 0,0 21 0,21 0 15,21-21-15,-21 21 0,21 0 0,22 0 16,-22 1-16,21-1 0,0 0 16,1 0-16,20 0 0,-20 0 15,20 1-15,1-1 0,-1 0 0,22 0 16,-22-21-16,1 21 0,20 0 0,1 1 16,0-22-16,-1 21 0,1 0 15,0-21-15,-1 21 0,1 0 0,-21-21 16,-1 21-16,1-21 0,-22 22 0,0-22 15,1 21-15,-22-21 0,0 0 16,-42 21-16,0-21 0,-1 0 0,-41 21 16,-1-21-16,-20 0 0,-1 0 15,-21 0-15,0 21 0,-42-21 16,0 0-16,0 0 16,-21 0-16,-1 0 0,1 0 0,0 0 15,-22 0-15,-21 0 0</inkml:trace>
  <inkml:trace contextRef="#ctx0" brushRef="#br0" timeOffset="5270.78">2032 3556 0,'0'0'0,"-21"0"0,21 21 31,0 0-15,0 1-16,0-1 16,-21 0-16,21 0 0,0 0 15,0 0-15,0 1 16,0-1 0,21-21-16,0 0 15,-21-21 1,21-1-16,-21 1 0</inkml:trace>
  <inkml:trace contextRef="#ctx0" brushRef="#br0" timeOffset="5415.7">2095 3641 0,'0'-21'16,"0"42"15,0 0-15,0 0-16,0 0 0,0 0 15,0 1-15,0-1 16,22-21-1,-1 0-15,0 0 0,21 0 16</inkml:trace>
  <inkml:trace contextRef="#ctx0" brushRef="#br0" timeOffset="6030.89">3133 3493 0,'21'0'31,"0"0"-31,0 0 0,0 0 16,0 0-16,1 0 0,-1 0 15,0 0-15,0-22 0,21 22 0,-20-21 16,-1 21-16,21-21 0,-21 0 0,0 0 16,1 21-16,-1-21 15,0-1-15,0 1 0,0 0 0,-21 0 16,0 0-16,0 0 16,0-1-16,-21 22 15,0 0-15,0 0 0,0 0 0,-1 0 16,1 0-16,21 22 15,0 20-15,-21-21 0,21 0 0,0 22 16,0-1-16,0 0 0,0 1 16,0 20-16,0-21 0,0 22 0,0-22 15,0 22-15,0-22 0,0 22 0,0-1 16,0 1-16,0-22 0,21 21 16,-21-20-16,0-1 0,0 0 15,0 1-15,0-1 0,0-21 0,0 22 16,0-22-16,0 0 0,-21 0 15,0-21-15,0 0 0,0 0 16,-1 0-16,1 0 0,-21 0 0,0-21 16,20 21-16,-20-21 0,0 0 15,21-1-15,-22 22 0,22-21 0,-21 0 16,21 0-16,-1-21 0,1 20 0,0 1 16,21 0-16,0 0 0,0 0 15,0 0-15,0-1 0,0 1 0,21 0 16,0 0-16,1-21 0,20 20 15</inkml:trace>
  <inkml:trace contextRef="#ctx0" brushRef="#br0" timeOffset="6519.97">3873 3366 0,'-21'0'31,"0"0"-31,0 21 0,21 0 15,-21 0-15,21 21 0,-21-20 16,21 20-16,0 0 0,0-21 0,0 22 16,0-1-16,0 0 0,0 1 15,0-1-15,0 0 0,0 1 16,0-1-16,0 0 0,0 1 0,0-1 16,0 0-16,0 1 0,0-22 0,0 0 15,0 0-15,-22 0 0,22 1 16,-21-1-16,0-21 15,21-21 1,0-1-16,0 1 0,0 0 16,0-21-16,0 21 0,0-22 0,21 22 15,0-21-15,1-1 0,-1 22 0,0-21 16,21 21-16,-21 0 0,22-1 16,-1 1-16,-21 0 0,22 21 15,-1 0-15,-21 0 0,21 0 0,-20 21 16,20-21-16,-21 21 0,0 1 0,0 20 15,-21-21-15,0 21 0,0 1 16,0-22-16,0 21 0,0 1 0,0-22 16,0 21-16,-21-21 0,21 0 15,-21 1-15,0-1 0,21-42 32,0-1-17,21 22-15,0-21 0,-21 0 16,21 0-16,1-21 0</inkml:trace>
  <inkml:trace contextRef="#ctx0" brushRef="#br0" timeOffset="6859.29">4424 4064 0,'0'0'0,"21"21"16,0-21 0,0 0-16,0 0 0,1 0 0,-1 0 15,0 0-15,0 0 0,0 0 0,22-21 16,-22 0-16,0 21 0,21-21 0,-21 0 15,1-1-15,-1 1 0,0 0 16,0 0-16,-21 0 0,0 0 16,0-1-16,0 1 0,0 0 0,-21 21 15,-21 0-15,20 0 0,1 0 16,-21 0-16,21 0 0,0 0 16,-22 21-16,22 0 0,0 1 0,0-1 15,0 21-15,21-21 0,0 22 0,0-1 16,0-21-16,0 21 0,0-20 15,0 20-15,0-21 0,21 0 0,0 0 16,0 1-16,21-22 0,-20 21 0,-1-21 16,21 0-16,-21 0 0,22 0 15,-1 0-15,-21 0 0,21 0 0,-20 0 16,-1 0-16,0 0 0,0-21 0,0 21 16,0 0-16</inkml:trace>
  <inkml:trace contextRef="#ctx0" brushRef="#br0" timeOffset="7363.25">6646 3725 0,'21'-42'0,"-42"84"0,64-105 0,-43 42 0,0 0 15,0 42 1,0 0-16,0 0 16,-22 21-16,22 1 0,-21-1 0,21 22 15,-21-1-15,21 22 0,0-1 16,0-20-16,0 21 0,0-1 16,0 1-16,0 21 0,0-22 0,0 1 15,0 21-15,0-21 0,0 20 0,0-20 16,0 0-16,0-1 0,0 1 15,0-21-15,0-1 0,0 1 0,0-22 16,0 0-16,0 1 0,-21-22 0,21 0 16,0-42-1,0 0-15,0-1 0,0-20 16,0 0-16,0-1 0,0 1 0,0-21 16,0-1-16,0 1 0</inkml:trace>
  <inkml:trace contextRef="#ctx0" brushRef="#br0" timeOffset="7656.08">6308 4064 0,'-22'-42'0,"44"84"0,-44-105 0,22 20 0,0 1 15,0 21-15,0-22 0,0 1 0,0 21 16,22-21-16,-1-1 0,21 22 16,22-21-16,-22 21 0,21-1 0,1-20 15,-1 42-15,1-21 0,-1 21 0,22 0 16,-43 0-16,22 21 15,-22 0-15,1 0 0,-1 1 0,-21 20 16,0-21-16,-21 21 0,0 1 0,0-1 16,-21 0-16,-21 1 0,21-1 0,-22-21 15,22 22-15,-21-1 0,-1-21 16,22 0-16,0 0 0,0 1 0,0-1 16,0-21-16,21-21 31,21-1-31,0 1 0,0 0 0,0 0 15,0 0-15</inkml:trace>
  <inkml:trace contextRef="#ctx0" brushRef="#br0" timeOffset="8023.52">7302 3683 0,'22'-42'16,"-22"21"-16,21 21 0,-21-22 0,21 22 15,0-21-15,0 0 0,0 21 16,1 0-16,20 0 0,-21 0 0,21 0 16,1 0-16,-22 0 0,21 0 0,1 21 15,-1 0-15,-21 1 0,0 20 16,0-21-16,1 0 0,-1 0 0,-21 1 16,0-1-16,0 21 0,0-21 15,0 0-15,0 1 0,-21-22 0,-1 21 16,1 0-16,0-21 15,0 0-15,21-21 16,0 0-16,0-1 16,0 1-16,0 0 0,0 0 15,0 0-15,21-22 0,-21 22 0,0 0 16,21-21-16,0 21 0,1-1 0,-22-20 16,21 21-16,0 0 0,0 21 15,0-21-15,0-1 0,1 22 0,-1 0 16,0 0-16,0 0 0,0 0 0</inkml:trace>
  <inkml:trace contextRef="#ctx0" brushRef="#br0" timeOffset="8479.29">8424 3471 0,'0'-21'15,"0"0"-15,0 0 16,-21 21-16,0 0 0,0 0 15,0 0-15,-1 0 0,1 21 16,0 0-16,21 0 0,-21 1 16,0-1-16,0 0 0,21 21 0,-22 1 15,22-1-15,-21-21 0,21 21 0,0 1 16,0-1-16,0-21 0,0 22 16,0-22-16,0 0 0,21 0 15,1 0-15,-1 0 0,0 1 0,0-22 16,21 0-16,-20 0 0,-1 0 0,21 0 15,-21 0-15,22-22 0,-22 1 16,0 0-16,21 0 0,-21 0 0,1 0 16,20-1-16,-21 1 0,-21-21 0,21 21 15,-21 0-15,0-22 0,0 1 0,0 21 16,0-22-16,-21 1 16,0 21-16,-21-21 0,20 20 0,1 1 15,-21 0-15,21 21 0,0 0 0,-22 0 16,22 0-16,0 0 0,0 21 15,-22 0-15,22 1 0,21-1 0,-21 0 16,21 21-16,-21-21 0,21 1 0,0-1 16,0 21-16,0-21 0,0 0 0,0 1 15,21-22-15,0 21 0,0-21 16,1 0-16,20 0 0,-21 0 0,21 0 16</inkml:trace>
  <inkml:trace contextRef="#ctx0" brushRef="#br0" timeOffset="8755.77">9102 3577 0,'0'0'16,"21"-21"-16,-21 0 0,0 0 0,0 0 15,0-1-15,-21 1 0,-1 21 16,1 0-16,0 0 0,0 0 16,0 0-16,0 0 0,-1 21 0,22 1 15,-21 20-15,0-21 0,0 0 16,21 22-16,0-22 0,-21 21 0,21-21 15,0 22-15,-21-22 0,21 21 0,0-21 16,0 0-16,0 1 0,0-1 0,0 0 16,21 0-16,0 0 0,0-21 15,0 21-15,0-21 0,1 0 16,-1 0-16,0 0 0,21 0 0,-21 0 16,1 0-16,20-21 0,-21 0 0,0 21 15,22-21-15,-22 0 0</inkml:trace>
  <inkml:trace contextRef="#ctx0" brushRef="#br0" timeOffset="9818.79">9461 3683 0,'22'0'31,"-1"0"-15,0 0-16,0 0 0,0 0 15,0-21-15,1 21 0,-1-21 16,0 21-16,0-21 0,0 21 0,0-22 16,1 22-16,-22-21 0,21 0 15,-21 0-15,-21 21 16,-1 0 0,1 0-16,0 21 0,0-21 15,-21 21-15,20 0 0,1 1 0,0-1 16,21 0-16,-21 0 0,0 0 15,21 0-15,-21 1 0,21-1 16,0 0-16,0 0 0,0 0 0,0 0 16,0 1-16,0-1 0,21-21 15,-21 21-15,42-21 0,-21 0 16,0 0-16,22 0 0,-22 0 0,21 0 16,1 0-16,-22-21 0,21 0 0,0 21 15,1-22-15,-1 22 0,0-21 0,1 0 16,-22 0-16,21 0 0,-21 0 15,1 21-15,-1-22 0,0 1 0,0 0 16,0 0-16,-21 0 0,0 0 0,0-1 16,-21 22 15,0 22-31,21-1 0,-21-21 16,21 21-16,0 0 0,0 0 0,0 0 15,0 1-15,0-1 0,0 0 16,0 0-16,0 0 0,0 0 15,0 1-15,0-1 16,0 0 0,-21-21 15,-1 0-31,1 0 16,0 0-16,0-21 15,0 21-15,21-21 0,-21 21 16,21-22-16,-22 22 0,1 0 15,21 22 17,0-1-17,21-21-15,1 0 0,-1 21 16,0-21-16,0 0 16,0 0-16,22 0 0,-22 0 0,21 0 15,-21 0-15,22 0 0,-1 0 0,0-21 16,1 21-16,-1-21 0,0 21 15,1-22-15,-1 22 0,0-21 0,1 21 16,-22-21-16,21 0 0,0 21 16,-20-21-16,-1 0 0,0 21 0,0-22 15,0 1-15,0 0 0,-21 0 0,0 0 16,0 0-16,0-1 16,-21 22-16,0 0 15,0 0-15,0 0 0,0 22 0,-1-1 16,1 0-16,0 0 0,21 0 15,-21 0-15,21 1 0,0-1 16,0 0-16,0 0 0,0 0 16,0 0-16,0 1 0,21-1 15,-21 0 1,21-21-16,-21 21 31,-21-21-31,0 0 16,0 21-16,0-21 0,-1 0 0,1 0 15,0 0-15,-21 21 0,21-21 0,-1 0 16,1 0-16,0 0 0,0 0 0,21-21 16</inkml:trace>
  <inkml:trace contextRef="#ctx0" brushRef="#br0" timeOffset="10936.29">12509 3366 0,'0'0'16,"0"-22"-16,0 1 0,0 0 15,0 0-15,0 0 0,0 0 16,0-1-16,-21 22 16,0 22-1,21-1 1,0 0-16,0 0 0,0 21 0,0-20 16,0 20-16,0 0 0,-21 1 0,21-1 15,-21 0-15,21-21 0,0 22 0,0-1 16,0-21-16,0 0 0,0 1 15,0-1-15,0 0 0,0 0 0,21-21 16,0 0-16,0 0 16,0 0-16,1 0 0,-1-21 15,0 21-15,0-21 0,0 0 16,0-1-16,-21 1 0,22 0 16,-22 0-16,0 0 0,0 0 15,0-22-15,-22 22 0,1 0 0,0 0 16,0-22-16,0 22 0,0 0 15,-1 21-15,1-21 0,0 21 0,0 0 16,0 0-16,0 0 0,21 21 16,21-21-1,21 0 1,-21 0-16,22 0 0,-1 0 0,21-21 16,1 0-16,-1 21 0,1-21 0,21-1 15,-22 1-15,22 0 0,-1 0 16,-20-21-16,-1 20 0,1 1 0,-1 0 15,-20 0-15,-22 0 0,21 0 16,-21-1-16,-21 1 0,0 0 16,0 0-16,-21 0 15,0 21-15,0 0 0,0 0 16,0 0-16,-22 0 0,22 0 0,0 0 16,0 21-16,0 0 0,-1 0 0,1 0 15,21 1-15,0 20 0,-21 0 16,21 1-16,-21-1 0,21 0 0,0 22 15,0-22-15,-21 22 0,21-22 0,0 21 16,0-20-16,0 20 0,0 1 16,0-1-16,0 1 0,0-1 0,0 1 15,0 20-15,0-20 0,0 21 16,0-22-16,0 22 0,-21-1 0,21 1 16,-22-21-16,22 20 0,-21 1 0,0 0 15,0-1-15,0 1 0,0-22 0,-1 1 16,-20-1-16,21 1 0,0-1 0,-22-20 15,22-1-15,0 0 0,0-20 16,0-1-16,0 0 0,-1 0 0,1-21 16,0 0-16,0 0 0,0 0 0,0 0 15,-22-21-15,22 0 0,-21 0 0,-1-1 16,1-20-16,0 0 0,-1-1 16,1 1-16,0 0 0,-1-1 0,22-20 15,-21-1-15,21 22 0,0-21 0,-1 20 16,22 1-16,0-22 0,0 22 15,0 21-15,22-21 0,-1-1 0,0 22 16,0-21-16,21 21 0,-20-22 0,20 22 16,0 0-16</inkml:trace>
  <inkml:trace contextRef="#ctx0" brushRef="#br0" timeOffset="11783.54">15473 2921 0,'0'0'0,"21"-21"0,0 0 0,0 0 15,-21-1-15,-21 22 31,0 22-31,0-1 0,0 21 16,-1-21-16,1 22 0,0-1 16,0 21-16,0-20 0,0 20 0,-22 1 15,22-22-15,0 22 0,0-22 0,0 21 16,-1-20-16,1-1 0,0 0 0,21-20 16,0-1-16,0 0 15,0 0-15,0-42 16,21 0-1,0 0-15,1-1 0,20-20 16,-21 21-16,0-21 0,0 20 16,22-20-16,-22 0 0,0 21 0,0-1 15,22-20-15,-22 21 0,0 21 0,0 0 16,0 0-16,0 0 16,1 42-16,-22-21 0,21 22 15,-21-22-15,21 21 0,-21 1 0,21-22 16,-21 21-16,21 0 0,0-20 15,1-1-15,-22 0 0,21 0 0,0 0 16,0 0-16,0-21 0,0 0 16,1 0-16,20 0 0,-21 0 0,0 0 15,22 0-15,-22-21 0,21 0 0,0 0 16,-20 0-16,20-22 0,0 22 0,-21-21 16,22 0-16,-22-1 0,0 1 15,0 0-15,-21-1 0,0-20 0,0 20 16,0-20-16,0 21 0,-21-22 0,0 22 15,0-1-15,0 22 0,-22-21 16,22 21-16,-21 21 0,21-21 0,-1 21 16,1 0-16,0 0 0,0 0 0,0 21 15,0 0-15,21 0 16,0 0-16,-22 0 0,22 1 0,0-1 16,0 0-16,0 0 0,0 0 0,22 0 15,-22 1-15,21 20 0,0-21 0,21 0 16,-21 0-16,1 1 0,20-1 15,-21 0-15,21 0 0</inkml:trace>
  <inkml:trace contextRef="#ctx0" brushRef="#br0" timeOffset="12151.33">16468 3408 0,'0'-21'31,"21"0"-15,0 21-1,0 0-15,0 0 0,0 0 16,1 21-16,-1 0 0,0-21 0,0 21 16,0 0-16,0 22 0,1-22 0,-1 0 15,0 0-15,-21 21 0,0-20 16,0-1-16,0 0 0,0 0 0,0 0 16,0 0-16,0 1 0,0-1 15,-21-21-15,21-21 16,0-1-1,0 1-15,0 0 0,0 0 16,0-21-16,21 20 0,0 1 16,-21-21-16,21 0 0,0-1 0,1 22 15,-22-21-15,21-1 0,0 22 16,0-21-16,0 21 0,0 0 0,1-1 16,-22 1-16,21 21 0,0 0 0,0 0 15,0 0-15,22 0 0,-22 0 0,0 0 16,0 0-16,0 0 0,0 0 15</inkml:trace>
  <inkml:trace contextRef="#ctx0" brushRef="#br0" timeOffset="12927.26">17420 3471 0,'0'22'0,"42"-22"15,-20 0-15,-1 0 0,0-22 16,0 22-16,0-21 0,-21 0 15,21 21-15,-21-21 0,22 0 16,-22 0-16,0-1 0,0 1 16,-22 0-16,1 0 0,0 21 0,0-21 15,-21 21-15,20 0 0,-20 0 0,21 0 16,-21 21-16,-1-21 0,1 21 16,21 0-16,-22 22 0,22-22 0,0 0 15,0 21-15,0 1 0,0-22 16,-1 21-16,1-21 0,21 22 0,0-22 15,0 0-15,0 0 0,0 0 16,21 0-16,1-21 16,-1 0-16,0 0 0,0 0 0,0-21 15,22 21-15,-22-21 0,0 0 0,21 0 16,-21 0-16,22-1 0,-22 1 16,21 0-16,-21 0 0,1 0 0,-1-22 15,-21 22-15,21 0 0,-21 0 16,0 0-16,21 21 0,-21-21 15,0 42 1,0 0-16,0 0 0,-21 0 16,21 0-16,0 1 0,0-1 0,0 0 15,0 21-15,0-21 0,0 1 16,0-1-16,21 0 0,0 0 16,0-21-16,1 0 0,-1 0 0,0 0 15,0 0-15,21 0 0,-20 0 0,-1 0 16,21 0-16,-21-21 0,0 0 0,22 0 15,-22 21-15,0-22 0,0 1 16,0 0-16,1 0 0,-1 0 16,-21 0-16,0-1 0,0 1 0,0-21 0,0 21 15,0 0-15,0-1 0,0 1 16,-21 21 0,21 21-1,-22 1-15,22-1 0,-21 0 0,21 21 16,0-21-16,0 22 0,0-1 15,-21 0-15,21 22 0,0-22 0,0 22 16,0-1-16,0 1 0,0 20 0,0 1 16,0 0-16,0-1 0,-21 1 0,21 21 15,-21-21-15,0 20 0,-1-20 0,1 21 16,0-21-16,0-22 0,-21 22 16,20-43-16,22 22 0,-21-22 0,0 0 15,0-21-15,21 1 0,0-44 16,0 1-1,0 0-15,0-21 0,0 21 0,0-43 16,0 22-16,21-22 0,-21 1 0</inkml:trace>
  <inkml:trace contextRef="#ctx0" brushRef="#br0" timeOffset="13224.09">17865 3556 0,'0'-21'0,"0"42"0,21-63 16,-21 21-16,0-1 15,21 1-15,0 0 0,0 21 0,22-21 16,-22 21-16,0 0 0,21 0 0,1 0 16,-1 0-16,0 0 0,1 0 0,-1 0 15,0 0-15,1 21 0,-22 0 16,21-21-16,-21 21 0,-21 1 0,0-1 16,0 0-16,0 0 0,0 0 0,0 0 15,-21-21-15,-21 22 0,21-1 0,-1-21 16,-20 21-16,21 0 0,-21-21 15,20 0-15,-20 21 0,21-21 0,0 0 16,0 0-16,-1 0 0,1 0 16,42 0 15,22-21-31,-22 21 0,0-21 0</inkml:trace>
  <inkml:trace contextRef="#ctx0" brushRef="#br0" timeOffset="13535.91">18690 3387 0,'0'0'16,"21"-21"-16,-21-1 0,21 22 0,-21 22 31,-21-1-31,0 21 16,21-21-16,0 22 0,-21-1 0,0 0 16,21 1-16,0 20 0,0-21 15,-21 22-15,21 21 0,-22-22 0,1 22 16,0-1-16,21 1 0,-21 21 0,0-21 15,0-1-15,-22 1 0,22 0 0,0 20 16,-21-20-16,20-21 0,-20 20 16,0-20-16,-1-1 0,22 1 0,-21-22 15,0 0-15,20 1 0,1-22 0,0 0 16,21-42 0,0 0-16,0 0 0,21-22 15,0 1-15,1 0 0,-1-1 0,21-20 16,-21-1-16,22 1 0,-1-22 0,0 0 15,1 1-15,-22-1 0</inkml:trace>
  <inkml:trace contextRef="#ctx0" brushRef="#br0" timeOffset="13839.74">18605 3725 0,'0'0'0,"0"-42"0,0 21 0,0-21 0,0-1 16,0 22-16,22-21 0,-22 21 0,21-1 15,-21 1-15,21 0 0,0 0 16,21 0-16,-20 0 0,-1-1 0,21 1 15,0 21-15,-20 0 0,20 0 0,-21 0 16,21 0-16,-20 0 0,-1 0 16,0 21-16,0 1 0,-21-1 0,0 0 15,0 0-15,0 0 0,0 0 16,0 1-16,-21-1 0,0 0 0,0 0 16,-1 0-16,-20 0 0,21-21 15,0 22-15,-22-1 0,22-21 0,-21 21 16,21 0-16,0-21 0,-1 0 0,1 21 15,0-21-15,42 0 32,0-21-17,1 21-15,-1-21 0,0 0 0,21 0 16</inkml:trace>
  <inkml:trace contextRef="#ctx0" brushRef="#br0" timeOffset="14071.6">19325 3302 0,'0'0'0,"21"0"0,-21-21 16,0 42 0,0 0-1,0 0-15,0 1 0,0-1 16,0 21-16,0-21 0,0 0 0,-21 1 16,21-1-16,0 0 0,0 0 15,0 0-15,-21 0 0,21 1 16,-21-22-1,21-22 17,0 1-32,0 0 15</inkml:trace>
  <inkml:trace contextRef="#ctx0" brushRef="#br0" timeOffset="14251.5">19283 3090 0,'-21'-21'15,"21"42"17,0 1-17,0-1 1,0 0-16,0 0 0,21-21 16,0 21-16,0-21 0,0 0 0,0 0 15,1 21-15,20-21 0</inkml:trace>
  <inkml:trace contextRef="#ctx0" brushRef="#br0" timeOffset="14700.24">19770 3217 0,'0'0'0,"0"22"31,0-1-15,-22-21-16,22 21 0,0 0 15,0 0-15,-21 0 16,21 1-16,0-1 0,0 0 0,-21 0 15,21 0-15,0 0 0,-21 1 0,21-1 16,0 0-16,0 0 0,-21-21 16,0 21-16,21-42 47,0 0-47,0 0 0,21 0 15,-21-1-15,21 1 0,0 0 16,0 0-16,22-21 0,-22 20 15,0-20-15,21 21 0,-21-21 0,22 20 16,-1 1-16,-21 21 0,0 0 0,22 0 16,-22 0-16,0 0 0,0 0 15,0 21-15,-21 1 0,0-1 0,0 0 16,0 0-16,0 0 0,0 0 0,0 1 16,0-1-16,0 0 0,0 0 15,0 0-15,0 0 0,-21 1 0,21-1 16,-21-21-16,0 21 15,0-21 1,0 0-16,21-21 31,0 0-31</inkml:trace>
  <inkml:trace contextRef="#ctx0" brushRef="#br0" timeOffset="15448.34">20743 3344 0,'0'0'16,"64"-21"-16,-64 0 15,0 0-15,0 0 0,0 0 16,0-1-16,0 1 0,-21 0 16,-1 0-16,1 21 0,0 0 15,0 0-15,-21 0 0,-1 0 16,22 0-16,-21 0 0,-1 21 0,1 0 15,21 0-15,-21 1 0,-1-1 0,22 0 16,-21 0-16,21 0 0,-1 0 16,22 1-16,0-1 0,0 0 0,0 0 15,0 0-15,22-21 16,-1 0-16,21 0 0,-21 0 0,22 0 16,-22 0-16,21 0 0,-21 0 15,22 0-15,-22 0 0,21-21 0,-21 21 16,0-21-16,1 0 0,-1 21 0,0-21 15,0 21-15,-21-22 0,0 1 0,21 0 16,-21 0 0,0 42 15,0 0-31,-21 0 16,21 1-16,0-1 0,0 0 15,-21 0-15,21 0 0,-21 0 0,21 22 16,0-22-16,0 21 0,-21 1 0,21-1 15,0 0-15,-22 1 0,22-1 0,0 21 16,0 1-16,0-1 0,0 1 16,0-1-16,0 1 0,0 21 15,0-22-15,0 1 0,0-1 0,0 1 0,0-1 16,0 1-16,0-1 0,-21 1 16,0-1-16,0-21 0,0 22 0,0-1 15,-1-20-15,1-1 0,-21 0 0,21 1 16,0-1-16,-22-21 0,1 0 0,21 1 15,0-22-15,-22 0 0,22 0 0,0 0 16,0 0-16,0 0 0,-1-22 16,1 1-16,21-21 0,-21 0 0,21 20 15,0-41-15,0 21 0,0-22 0,0 1 16,0-1-16,0 1 0,0-22 16,0 0-16,21 1 0,0-1 0,1 0 15,-1 1-15,21-1 0,-21 0 0,22 22 0,-22-1 16,21 22-16,-21 0 15,22-1-15,-22 1 0,21 21 0,-21-22 16,22 22-16,-1 0 0,-21 0 0,21 21 16,1-21-16,-22 0 0,21-1 0,-21 1 15</inkml:trace>
  <inkml:trace contextRef="#ctx0" brushRef="#br0" timeOffset="15868.1">22818 2815 0,'0'0'0,"0"-63"16,0 42-16,0-1 0,0 1 16,21 21-16,-21 21 31,0 1-31,0-1 16,0 0-16,0 21 0,0 1 0,-21-1 15,-1 0-15,1 1 0,21 20 16,-21-21-16,0 1 0,0 20 0,0-20 15,-1-1-15,-20 0 0,21 1 0,0-1 16,0 0-16,21-21 0,-22 1 0,22-1 16,-21 0-16,0 0 15,0-21 1,0 0-16,0 0 0,-1-21 16,1 21-16,21-21 0,-21 0 15</inkml:trace>
  <inkml:trace contextRef="#ctx0" brushRef="#br0" timeOffset="16760.59">22183 3239 0,'0'0'16,"-22"-22"-16,1 1 0,21 0 0,21 21 47,22 0-47,-22 0 0,21 0 0,22-21 16,-22 21-16,22 0 0,20 0 0,-20-21 15,20 21-15,1-21 0,0-1 16,-22 22-16,22-21 0,0 0 0,-22 21 15,1-21-15,-1 0 0,1 0 16,-22-1-16,0 1 0,1-21 0,-22 21 16,21 0-16,-42-22 0,0 22 15,0 0-15,0-21 0,0 20 0,0 1 16,0 0-16,-21 0 0,0 0 0,0 21 16,-1 0-16,1 0 0,0 0 15,0 0-15,0 21 0,0 0 0,-1 21 16,1-20-16,0 20 0,0 0 0,0 1 15,21-1-15,-21 0 0,-1 1 16,22-1-16,0 0 0,-21 1 0,0-1 16,0 0-16,21 1 0,0-1 15,-21 0-15,0-21 0,-1 22 0,22-22 16,0 0-16,-21 0 0,21 0 16,-21 1-16,21-44 46,21 1-46,0 0 0,1 0 0,-1 0 16,-21 0-16,42-22 0,-21 22 0,0-21 16,22 21-16,-22-22 0,0 22 0,21 0 15,-20 0-15,20 0 0,-21-1 16,0 1-16,22 21 0,-22 0 0,0 0 16,0 0-16,0 21 15,-21 1-15,0-1 0,0 0 16,0 0-16,0 0 0,0 0 15,0 1-15,0 20 0,0-21 0,0 0 16,0 0-16,0 1 0,0-1 0,0 0 16,0 0-16,0 0 15,21 0-15,1-21 0,-1 22 0,0-22 16,21 0-16,-21 0 0,1 0 0,20 0 16,-21 0-16,21 0 0,-20 0 0,-1 0 15,21 0-15,-21-22 0,0 1 16,1 21-16,20-21 0,-21 0 0,-21 0 15,21 0-15,0-22 0,-21 1 16,22 21-16,-22-22 0,0 22 0,0-21 16,0 21-16,0 0 0,0-1 15,-22 22-15,1 0 16,-21 0-16,21 0 0,0 22 0,-22-22 16,22 21-16,-21 21 0,21-21 15,-22 0-15,22 22 0,0-22 0,0 0 16,0 21-16,21-20 0,0-1 0,0 0 15,0 0-15,0 0 0,0 0 16,21 1-16,0-1 0,0-21 16,0 21-16,0-21 0,22 0 0,-22 0 15,0 0-15,21 0 0,-20 0 16,20 0-16,-21 0 0,0 0 0,0 0 16,22 0-16,-22-21 0,0 0 15,0-1-15,0 1 0,1 0 16</inkml:trace>
  <inkml:trace contextRef="#ctx0" brushRef="#br0" timeOffset="17891.43">2244 5863 0,'0'0'0,"-22"-42"15,22 21-15,0 0 16,0-1-16,0 1 0,-21 21 16,21-21-16,-21 21 31,21 21-31,0 0 0,0 1 15,0-1-15,0 0 0,0 21 0,0 1 16,-21-1-16,21 0 0,-21 1 16,21 20-16,0-21 0,0 22 0,0 21 15,-21-22-15,21 22 16,-22-1-16,22-20 0,-21 21 0,21-1 16,0 1-16,-21-22 0,0 22 15,21-21-15,-21 20 0,21-20 0,-21-1 16,21 1-16,0-22 0,0 0 0,0 1 15,0-1-15,0-21 0,0 22 16,0-22-16,0 0 0,-22-21 16,22 21-16,-21-42 15,21 0 1,0 0-16,0-1 0,0-20 0,0 21 16,0-21-16,0-1 0,-21 1 15,21-22-15,-21 1 0,21-1 16,0 1-16,0-1 0</inkml:trace>
  <inkml:trace contextRef="#ctx0" brushRef="#br0" timeOffset="18215.25">1863 6138 0,'0'0'16,"0"-42"-16,0 21 0,0-21 0,0 20 0,0 1 16,0-21-16,21 21 0,0 0 15,21-22-15,-21 22 0,1 0 0,20 0 16,0 0-16,1-1 0,-1 22 15,0 0-15,1 0 0,-1 0 0,0 22 16,1 20-16,-22-21 0,0 0 16,0 22-16,-21-22 0,0 0 15,0 21-15,0-21 0,0 22 0,-21-22 16,-21 21-16,20-21 0,1 1 16,-21-1-16,21 0 0,-22 0 0,22 0 15,-21 0-15,21 1 0,0-22 16,-1 0-16,1 21 0,42-42 62,1 21-62,-1-22 0,0 1 16,0 0-16</inkml:trace>
  <inkml:trace contextRef="#ctx0" brushRef="#br0" timeOffset="18639.7">2603 5990 0,'0'-21'15,"0"0"-15,0 0 0,0 0 16,22 21-16,-1-22 0,0 1 0,0 21 16,0-21-16,22 21 15,-22 0-15,0-21 0,21 21 0,-21 0 16,22 0-16,-22 0 0,21 21 15,-21 0-15,22 0 0,-22 1 0,0-1 16,0 0-16,0 21 0,1-21 0,-22 1 16,0 20-16,0-21 0,0 0 15,0 0-15,0 22 0,0-22 0,0 0 16,0 0-16,-22-21 0,1 0 16,21-21 15,0 0-31,0 0 0,0 0 15,0-1-15,0 1 0,21-21 16,-21 21-16,22 0 0,-22-22 0,21 22 16,0 0-16,-21-21 0,21 20 15,0 1-15,-21 0 0,21 0 0,1 0 16,-1 21-16,0-21 0,0 21 16,0 0-1,0 0-15,1 0 0,-1 0 16,0 0-16</inkml:trace>
  <inkml:trace contextRef="#ctx0" brushRef="#br0" timeOffset="19087.45">3979 5779 0,'0'0'0,"0"-22"15,-21 22 16,0 0-31,0 0 0,0 22 16,-1-22-16,1 21 0,0 0 0,0 0 16,0 0-16,0 0 0,21 1 15,-22-1-15,22 0 0,-21 0 0,21 0 16,0 22-16,0-22 0,0 0 0,0 0 16,0 0-16,0 0 0,21 1 15,1-22-15,-1 21 0,0-21 16,0 0-16,21 0 0,-20 0 15,-1 0-15,0 0 0,0 0 16,0-21-16,0 21 0,22-22 0,-22 1 16,0 0-16,0 21 0,-21-21 0,21 0 15,1 0-15,-22-1 0,21-20 16,-21 21-16,0 0 0,0 0 0,0-1 16,0 1-16,-21 0 0,-1 0 0,1 0 15,0 0-15,0 21 0,0-22 16,0 22-16,-1 0 0,1 0 15,0 0-15,0 0 0,0 0 16,21 22 0,0-1-1,21-21-15,0 21 16</inkml:trace>
  <inkml:trace contextRef="#ctx0" brushRef="#br0" timeOffset="19503.36">4508 5821 0,'0'-21'15,"0"0"-15,0-1 16,0 1 0,-21 21-1,21 21 1,0 1-16,0 20 15,0-21-15,0 0 0,0 22 16,0-22-16,0 21 0,0 0 0,0 1 16,0-1-16,0 22 0,0-22 15,0 21-15,0 22 0,0-21 0,0 20 16,0-20-16,0 20 0,0 1 0,0-21 16,0 20-16,0 1 0,0-22 0,0 22 15,0 0-15,0-22 16,0 1-16,0 20 0,0-41 0,0 20 15,0-20-15,0-1 0,0 0 0,0 1 16,0-22-16,0 0 0,0 0 0,-21-21 16,0-21-1,21 0 1,0-22-16,0 22 0,0-21 16,0 0-16,0-1 0,0 1 0,0-22 15,0 1-15,0-1 0</inkml:trace>
  <inkml:trace contextRef="#ctx0" brushRef="#br0" timeOffset="19815.18">4339 6308 0,'0'-43'0,"0"86"0,-21-107 0,21 43 16,-21-21-16,21 21 0,0-1 16,0 1-16,0 0 0,0-21 0,0 21 15,0-1-15,21 1 0,0 0 0,0 0 16,22 0-16,-1 21 0,-21-21 15,21 21-15,22-22 0,-22 22 0,1 0 16,-1 0-16,0 22 0,1-1 0,-1 0 16,-21 0-16,0 0 0,0 0 0,-21 1 15,0-1-15,0 0 16,0 21-16,0-21 0,-21 1 0,0-1 16,-21 0-16,21 0 0,-1 0 0,-20 0 15,21-21-15,0 22 0,0-1 16,-1-21-16,1 21 0,0-21 0,21 21 15,-21-21-15,42 0 32</inkml:trace>
  <inkml:trace contextRef="#ctx0" brushRef="#br0" timeOffset="21727.6">5038 6202 0,'0'21'16,"0"-42"15,0 0-15,21 0-16,0 21 0,-21-22 0,21 1 15,0 0-15,-21 0 0,21 0 0,-21-22 16,22 22-16,-22-21 0,21 21 0,-21-22 16,0 1-16,0 21 15,0 0-15,0 0 0,0-1 0,0 1 16,0 0-16,-21 21 16,-1 0-16,22 21 15,0 0-15,-21 1 0,21-1 16,0 0-16,0 21 0,0-21 0,0 1 15,0 20-15,0-21 0,0 0 16,0 22-16,0-22 0,0 0 0,0 0 16,0 0-16,0 0 0,0 1 0,21-1 15,1 0 1,-1-21-16,0 0 0,0 0 0,0 0 16,0 0-16,22-21 0,-22 0 15,0 21-15,21-22 0,-20 1 0,20 0 16,-21 0-16,21 0 0,-20 0 15,20-1-15,-21 1 0,0 0 0,0-21 16,1 21-16,-22-1 0,0 1 0,0 0 16,0 0-16,0 0 0,0 0 15,-22 21 1,1 0-16,21 21 16,0 0-1,0 0-15,0 0 0,0 0 0,21 1 16,1-1-16,-22 0 0,21 0 15,0 0-15,0 0 0,0 1 16,0-1-16,1 0 16,-22 0-16,21 0 0,0 0 15,0-21-15,0 22 16,0-22 0,1 0-16,-1 0 0,0 0 15,0-22-15,0 22 0,0-21 0,1 0 16,-1 21-16,0-21 0,0 0 0,0 0 15,-21-1-15,21 1 0,1-21 16,-1 21-16,-21-22 0,0 22 0,21-21 16,-21 0-16,21-1 0,-21 1 15,0 0-15,0-1 0,0 1 16,0 0-16,0 20 0,0 1 0,0-21 16,0 21-16,0 0 0,0 42 31,0 0-31,0 0 0,0 21 15,0-20-15,0 20 0,0 0 0,0 1 16,0-1-16,0 0 0,0 1 0,0-1 16,-21 0-16,21 1 0,-21-1 15,21 0-15,0 1 0,0-22 0,0 21 16,0-21-16,0 0 0,0 1 0,0-1 16,0 0-16,0 0 0,0 0 15,21-21 1,0 0-16,0 0 0,0 0 15,1 0-15,-1 0 0,0-21 0,0 0 16,21 21-16,-20-21 0,-1 0 0,21-1 16,-21 22-16,0-21 0,1 0 15,-1 0-15,0 0 0,0-22 0,0 22 16,-21 0-16,0 0 0,0 0 0,0 0 16,0-1-16,-21 22 46,21 22-46,0-1 0,-21 0 16,21 0-16,0 0 16,-21 0-16,21 1 0,0-1 0,0 0 15,0 0-15,0 0 0,0 0 16,0 1-16,0-1 0,0 0 16,21 0-16,0-21 0,-21 21 15,21-21-15,0 21 0,1-21 0,-1 0 16,0 0-16,0 22 0,0-22 0,22 0 15,-22 0-15,0 0 0,0 0 0,21 0 16,-20 0-16,-1 0 0,0-22 16,21 22-16,-21-21 0,1 21 15,-1-21-15,0 0 0,0 0 0,0 21 16,0-21-16,1-1 0,-1 1 0,0 0 16,0 0-16,-21 0 0,0 0 15,0-1-15,21 1 0,-21 0 0,0 0 16,0 0-16,0 0 0,0-1 15,-21 22 1,0 0 0,21 22-16,-21-22 0,0 21 0,21 0 15,-22 0-15,22 0 0,0 0 0,-21 1 16,0-1-16,21 0 0,0 0 0,0 0 16,0 0-16,0 1 0,0-1 15,0 0-15,0 0 16,0 0-16,0 0 15,21-21-15,0 0 0,1 0 0,-1 0 16,0 0-16,0 0 0,0 0 0,0 0 16,1-21-16,-1 21 0,0-21 15,0 21-15,0-21 0,22 21 0,-22-21 16,0 0-16,0-1 0,0 1 0,22 0 16,-22 0-16,0 0 0,0 0 0,-21-1 15,0 1-15,0 0 0,0 0 16,0 0-16,0 0 0,-21 21 15,0 0-15,0 0 16,-1 0-16,22 21 16,0 0-16,0 0 15,0 0-15,22 0 0,-1 1 16,-21-1-16,21 0 0,0 0 0,0 0 16,-21 0-16,21 1 0,-21-1 15,0 0-15,0 0 16,0 0-16,-21-21 31,0 0-31,21-21 16,-21 0-16,21 0 0,-21 21 15,21-21-15,-21-1 16,21 1-16,-22 0 0,1 0 0,0-21 16</inkml:trace>
  <inkml:trace contextRef="#ctx0" brushRef="#br0" timeOffset="21919.49">7239 5525 0,'0'0'0,"-64"-22"15,43 22-15,0-21 0,0 21 16,0 0 0,0 0-1,-1 0 16,1 0-31,0 0 0,0 0 16,0 0-16</inkml:trace>
  <inkml:trace contextRef="#ctx0" brushRef="#br0" timeOffset="22123.37">6244 5694 0,'0'0'0,"-21"21"15,0-21-15,0 21 16,42-21-1,0 0-15,0 0 0,0 0 0,22 0 16,-22 0-16,21 0 0,0-21 16,1 21-16,-1-21 0,0 21 15,1 0-15,-1-21 0,-21 21 0,0 0 16,22 0-16,-22 0 0,0-21 0,0 21 16,0 0-1,1 0-15</inkml:trace>
  <inkml:trace contextRef="#ctx0" brushRef="#br0" timeOffset="23187.28">10181 5313 0,'0'0'0,"0"-21"16,21 21-16,-21-21 16,21 21-16,-21-22 0,0 1 0,0 0 15,0 0-15,0 0 16,-21 21-16,0 0 0,0-21 16,0 21-16,-22 0 0,22-22 15,0 22-15,-21 0 0,-1 0 0,22 0 16,-21 0-16,0 0 0,20 22 0,-20-22 15,0 21-15,21 0 0,-22 0 16,22 0-16,-21 22 0,21-22 16,-1 21-16,1 0 0,0-20 0,0 20 15,21 0-15,0-21 0,0 22 0,0-22 16,0 21-16,0-21 0,0 1 16,21-22-16,0 21 0,0 0 0,22-21 15,-22 0-15,21 0 0,1 0 0,-1 0 16,0 0-16,1 0 0,-1 0 15,0-21-15,1 0 0,20 21 0,-42-22 16,22 1-16,-1 0 0,-21 21 0,0-21 16,0 21-16,-21-21 0,-21 21 31,0 0-31,-21 0 0,21 0 16,-22 21-16,22 0 0,-21-21 15,-1 21-15,22 0 0,-21 1 0,0-1 16,-1 0-16,22 0 0,-21-21 15,21 21-15,-1 0 0,1 1 0,0-22 16,0 0-16,21 21 0,21-21 31,0 0-15,0 0-16,1-21 0,-1-1 0,0 22 16,0 0-16,0-21 0,0 21 0,1 0 15,-1 0-15,0 0 16,0 0-16,-21 21 0,21 1 15,-21-1-15,0 0 0,0 21 16,0-21-16,0 22 0,0-1 0,0 0 16,0 1-16,0-1 0,-21 0 0,0 1 15,0 20-15,21-20 0,-21 20 16,-1 1-16,22-22 0,-21 21 0,21-20 16,0 20-16,-21-20 0,21-1 0,-21 0 15,21-21-15,0 22 0,0-22 0,0 0 16,0 0-16,0 0 0,0-42 31,21 0-15,0 21-16,-21-21 0</inkml:trace>
  <inkml:trace contextRef="#ctx0" brushRef="#br0" timeOffset="24783.36">11049 4720 0,'0'0'0,"0"-21"15,0 0-15,0 0 16,0 42 15,0 0-31,0 21 0,0 1 16,0-1-16,0 22 0,0-1 15,0 1-15,0-22 0,0 21 0,0 1 16,0-1-16,0-20 0,0 20 0,0-20 16,0-1-16,0 21 0,-21-20 0,21-22 15,-21 21-15,21-21 0,-22 1 16,22-1-16,0 0 0,0-42 31,0 0-15,0-1-16,0-20 15,0 21-15,0 0 0,0-22 0,22 22 16,-22-21-16,21 21 0,0-22 0,0 22 16,0-21-16,0 21 0,1-22 15,-1 22-15,0 0 0,21 0 0,-21 0 16,1 21-16,20 0 0,-21 0 0,21 0 15,-20 0-15,-1 0 0,21 21 0,-21 0 16,0 0-16,1 22 0,-1-22 16,0 0-16,-21 21 0,21-21 0,-21 22 15,0-22-15,0 0 0,0 0 0,0 22 16,-21-22-16,0 0 0,0 0 16,-1 0-16,1-21 0,0 21 15,0 1-15,-21-22 0,20 0 0,1 0 16,0 0-16,-21 0 0,21 0 0,-1 0 15,1-22-15,0 22 0,-21-21 16,21 21-16,-1-21 0,22 0 0,-21 21 16,0-21-16,0 21 0,21-21 15,0 42 17,21 0-32,0-21 15,0 21-15,1 0 0,-1 0 16,0-21-16,0 22 0,21-22 0,-20 0 15,-1 0-15,21 0 16,-21 0-16,22 0 0,-22 0 0,21 0 16,0 0-16,-20 0 0,20 0 0,0-22 15,-21 1-15,22 21 0,-1-21 16,-21 0-16,22 21 0,-22-21 0,21 0 16,-21-1-16,0 1 0,1 0 0,-1-21 15,0 21-15,-21-1 0,0 1 0,0 0 16,0 0-16,0-21 0,0 20 15,0 1-15,-21 21 0,0 0 16,-1 0-16,1 0 16,0 21-16,21 1 0,0 20 15,-21-21-15,21 0 16,-21 22-16,21-22 0,0 21 0,0-21 16,0 22-16,0-22 0,0 21 0,0-21 15,0 22-15,0-22 0,0 0 0,0 0 16,21-21-16,0 21 0,0 0 15,0-21-15,22 0 0,-22 0 0,0 0 16,21 0-16,-20 0 0,20 0 0,-21 0 16,21-21-16,-20 0 0,20 21 0,-21-21 15,21 0-15,-20 0 0,-1-1 16,0-20-16,0 21 0,0-21 0,0-1 16,1 1-16,-22 0 0,0-1 0,21 1 15,-21 0-15,0-22 0,0 22 16,0-1-16,0 1 0,0 0 0,0 21 15,0-1-15,0 1 0,0 0 16,0 42 0,0 0-16,0 1 0,0-1 15,0 21-15,0-21 0,0 22 16,0-1-16,0 0 0,0-21 0,0 22 16,0-1-16,0 0 0,0-20 0,-21 20 15,21 0-15,0-21 0,-22 1 0,22-1 16,0 0-16,0 0 0,0 0 15,0 0-15,0-42 32,0 0-17,0 0-15,0 0 0,0 0 16,22-1-16,-1 1 0,-21-21 16,21 21-16,0 0 0,0-22 0,22 22 15,-22-21-15,0 21 0,21-1 16,-21 1-16,22 0 0,-22 21 0,21 0 0,-21 0 15,1 0-15,-1 21 0,0 0 16,0 1-16,-21-1 0,0 0 16,0 0-16,0 21 0,0-20 0,0-1 15,0 0-15,0 0 0,0 0 0,0 0 0,-21-21 16,0 22-16,21-1 0,-21 0 16,-1-21-1,22-21 16</inkml:trace>
  <inkml:trace contextRef="#ctx0" brushRef="#br0" timeOffset="27355.4">13483 5376 0,'0'22'0,"21"-22"16,0 0-1,-21-22 1,22 22-16,-22-21 0,21 0 0,0 0 16,-21 0-16,0 0 15,0-1-15,0 1 0,0 0 16,0 0-16,0 0 0,-21 0 15,0 21-15,-1 0 0,1-22 16,0 22-16,0 0 0,0 0 0,0 0 16,-1 22-16,1-1 0,0 0 15,-21 0-15,21 0 0,-1 0 0,1 22 16,0-1-16,-21-21 0,21 22 16,-1-1-16,22-21 0,-21 21 0,21-20 15,0 20-15,0-21 0,0 0 0,0 0 16,0 1-16,21-22 0,1 0 0,-1 21 15,21-21-15,-21 0 0,0 0 16,22 0-16,-1-21 0,-21 21 0,22-22 16,-22 1-16,21 0 0,-21 0 0,22 0 15,-22 0-15,0-1 0,0 1 0,0 0 16,0-21-16,1 21 0,-22-1 0,0 1 16,0-21-16,0 21 15,0 0-15,0-1 0,0 1 0,0 0 16,0 42-1,0 0-15,0 1 16,0 20-16,0-21 16,0 0-16,0 0 0,0 22 0,0-22 15,0 0-15,0 21 0,0-20 0,0-1 16,0 0-16,0 0 0,0 0 0,0 0 16,0 1-16,21-22 15,-21 21-15,21-21 0,0 0 0,0 0 16,0 0-16,1 0 0,-1-21 15,0 21-15,21-22 0,-21 1 16,1 21-16,-1-21 0,0 0 16,0 0-16,0 0 0,0-1 0,1 1 15,-22 0-15,21-21 0,0 21 0,-21-1 16,0 1-16,21 0 0,-21 0 0,0 0 16,21 21-16,-21-21 15,0 42 1,0 0-16,0 0 0,0 0 15,0 0-15,0 22 0,0-22 0,0 0 16,0 21-16,0-20 0,0-1 0,0 0 16,0 21-16,0-21 15,0 1-15,0-1 0,0 0 0,21-21 16,1 0 0,-1 0-16,0 0 0,0 0 15,0 0-15,0-21 16,1 21-16,-22-21 0,21-1 0,0 1 15,0 0-15,0 0 0,-21 0 0,21 0 16,1-1-16,-1 1 0,0-21 0,-21 21 16,21 0-16,0-22 0,0 22 0,-21 0 15,0 0-15,22 21 0,-22-21 16,21 21-16,-21 21 16,0 0-16,0 0 15,0 0-15,0 0 0,0 1 0,0-1 16,0 0-16,-21 0 15,21 0-15,0 22 0,0-22 0,-22 0 16,22 0-16,0 0 0,0 0 16,0 1-16,0-1 15,22-21-15,-1 0 16,0 0-16,0-21 16,0 21-16,0-22 0,1 1 0,-1 21 15,0-21-15,0 0 0,0 0 0,0 0 16,1-1-16,-1 1 0,0 0 15,0 0-15,-21 0 0,21 0 0,-21-1 16,21 22-16,-21-21 0,0 0 16,0 42-1,0 0 1,0 1-16,0-1 0,0 0 0,0 0 16,0 0-16,0 0 0,0 1 15,0 20-15,0-21 0,0 0 0,0 0 16,0 1-16,0-1 0,0 0 0,0 0 15,22-21 1,-1 0-16,0 0 0,0 0 0,0 0 16,0-21-16,1 21 0,20-21 15,-21 0-15,0 21 0,0-22 16,1 1-16,20 0 0,-21 21 0,0-21 16,0 0-16,-21 0 0,22-1 0,-1 1 15,-21 0-15,0 42 47,0 0-47,0 1 0,-21-1 16,21 0-16,-22 0 0,22 0 0,0 0 15,0 1-15,0-1 0,0 0 16,22-21 0,-1 0-16,0 0 15,0 0-15,0 0 0,0 0 0,1 0 16,-1 0-16,0-21 0,0 21 0,0-21 15,0-1-15,1 22 0,-1-21 0,-21 0 16,21 0-16,-21 0 0,21 0 16,-21-1-16,0 1 0,0 0 0,0 0 15,0-21-15,-21 20 0,0 1 0,0-21 16,-1 21-16,22 0 0,-21-1 0,0 1 16,0 21-16,0 0 0,0 0 0,-1 0 15,1 0-15,0 0 16,21 21-16,-21 1 0,21-1 0,-21 0 15,21 0-15,0 21 0,0-20 16,0-1-16,0 0 0,0 0 0,0 0 16,21 0-16,0 1 0,-21-1 0,21 0 15,0-21-15,1 0 0,20 21 16,-21-21-16,0 0 0,0 0 0,22 0 16,-22 0-16,0 0 0,21 0 0,-20 0 15,-1-21-15,0 21 0,0-21 16,0 21-16,0-21 0,22-1 0,-22 22 0,0-21 15,0 0-15,0 0 16,1 0-16,-22 0 0,0-1 16,0 1-16,21 0 0,-21 42 47,0 0-47,-21 1 0,21-1 15,-22 0-15,22 0 0,0 0 0,-21 0 16,21 1-16,-21-1 0,21 0 0,0 0 15,0 0-15,0 0 0,0 1 16,21-22 0,0 0-16,1 0 15,-1 0-15,0 0 0,0-22 0,0 22 16,0-21-16,1 21 0,-22-21 0,21 0 16,0 21-16,0-21 0,0 0 15,-21-1-15,21 1 0,1 0 0,-22 0 16,0 0-16,21 0 0,0-1 15,-21 1-15,0 0 0,0 42 47,0 0-47,0 1 0,0-1 16,0 0-16,-21 0 0,21 0 16,-21 0-16,21 1 0,0-1 15,0 0-15,0 0 0,21 0 16,0-21-16,0 0 15,0 0-15,0 0 0,1 0 16,-1 0-16,21 0 0,-21 0 16,0-21-16,22 21 0,-22-21 0,0 0 15,21 21-15,-20-21 0,-1-1 0,21 1 16,-21 21-16,0-21 0,-21 0 16,22 0-16,-22 0 0,21-22 0,-21 22 0,0 0 15,0 0-15,0 0 0,0-1 16,-21 22-1,21 22 1,-22-1-16,22 0 0,0 0 16,-21 0-16,21 0 0,0 1 0,0-1 15,0 21-15,0-21 0,0 0 0,0 1 16,0-1-16,0 0 0,0 0 16,21 0-16,-21 0 0,22-21 0,-22 22 15,0-1 1,-22-21 15,1 0-31,0-21 16,0 21-16,0 0 0,0-22 0,-1 22 15,1-21-15,0 21 16,0-21-16,0 21 0,0-21 0,-1 21 16</inkml:trace>
  <inkml:trace contextRef="#ctx0" brushRef="#br0" timeOffset="27543.29">15430 5122 0,'0'0'16,"-42"0"-16,0-21 0,-1 21 0,22 0 16,0 0-16,0 0 0,0 0 0,42 0 46,0 0-46,0 0 16</inkml:trace>
  <inkml:trace contextRef="#ctx0" brushRef="#br0" timeOffset="28754.17">17441 5461 0,'0'0'16,"21"0"15,1 0-31,-1-21 16,0 21-16,0 0 0,-21-21 0,21 21 15,0-21-15,1-1 0,-1 22 0,0-21 16,0 0-16,0 0 0,-21 0 16,21 0-16,-21-1 0,0 1 15,0 0-15,22 0 0,-22 0 16,0 0-16,0-1 0,0 1 0,0 42 47,0 1-47,0-1 0,-22 0 15,22 0-15,0 21 0,0-20 0,-21 20 16,21-21-16,0 21 0,0-20 0,0-1 16,0 21-16,0-21 0,0 0 0,0 1 15,0-1-15,0 0 16,21-21-16,1 0 0,-1 0 15,0 0-15,0 0 16,0-21-16,0 21 0,1-21 0,-1-1 16,0 1-16,21 0 0,-21 0 0,1 0 15,-1 0-15,0-1 0,0 1 16,0 0-16,-21-21 0,0 21 0,0-1 16,0-20-16,0 21 0,-21-21 0,0 20 15,0 1-15,0 0 0,-1 0 0,1 0 16,0 21-16,0 0 0,0 0 15,0 0-15,-1 0 0,1 0 16,21 21-16,0 0 0,0 0 16,21-21-1,1 0-15,-1 0 0,21 0 0,0 0 16,1 0-16,-1 0 0,0 0 16,22 0-16,-22-21 0,22 0 0,-1 21 15,1-21-15,-22 0 0,22-1 0,-1 22 16,-21-21-16,1 0 0,-1 0 15,0 0-15,-20 0 0,-1-1 0,0 22 16,0-21-16,-21 0 0,0 0 0,0 0 16,0 0-16,0-1 15,-21 22-15,0 0 16,0 0 0,21 22-16,0 20 0,0-21 15,0 21-15,-22 1 0,22-1 16,0 0-16,0 1 0,0-1 15,0 22-15,0-22 0,0 21 0,0-20 16,0 20-16,0-20 0,0 20 0,0 1 16,0-1-16,0 1 0,0-1 0,0 1 15,0-1-15,0 1 0,22-1 16,-22 22-16,0-22 0,0 1 0,0 20 16,0-20-16,0 21 0,0-22 0,0 22 15,21-22-15,-21 1 0,0-1 0,0 1 16,0-1-16,0 1 0,0-22 0,0 22 15,0-22-15,-21 0 0,-1-21 0,22 1 16,0-1-16,0 0 0,-21-21 0,0 0 16,0 0-1,0 0-15,21-21 0,-21 0 0,-1-1 16,22 1-16,-21 0 0,0 0 0,0-21 16,0 20-16,0-20 0,-1 0 0,22-22 15,-21 22-15,21-22 0,0 1 16,0-22-16,0 22 0,21-22 0,1 0 15,-1 1-15,0-1 0,21 0 0,-21 1 16,22-1-16,-1 0 0,-21 1 0,22-1 16,-1 22-16,0-1 0,-21 1 15,22-1-15,-1 1 0,0 20 16,-20 1-16,20 21 0,-21-22 0,0 22 16,0-21-16,1 21 0,-1 0 0,0-1 15,0 1-15,0 0 0</inkml:trace>
  <inkml:trace contextRef="#ctx0" brushRef="#br0" timeOffset="29830.91">20405 5355 0,'0'0'0,"21"0"0,0 0 16,0 0-16,21 0 0,-20 0 0,-1-21 0,0 21 15,0-21-15,0 0 0,-21 0 16,0-1-16,0 1 0,0 0 15,0-21-15,0 21 0,0-1 0,-21-20 16,21 21-16,-21 0 0,-21-22 16,20 22-16,1 21 0,0-21 0,-21 21 15,21 0-15,-22 0 0,22 21 16,0 0-16,-21 1 0,20 20 0,-20-21 16,21 21-16,0 1 0,0-1 0,-1 0 15,1 1-15,21-22 0,0 21 0,0-21 16,0 22-16,0-22 0,0 0 15,0 0-15,0 0 0,21-21 16,1 0-16,-1 0 0,0 0 0,0 0 16,0 0-16,0 0 0,1 0 15,-1-21-15,21 0 0,-21 21 16,0-21-16,1 0 0,-1 0 0,0-1 16,21 1-16,-42 0 0,21 0 0,1 0 15,-1-22-15,0 22 0,-21-21 0,0 21 16,0 0-16,21-1 0,-21 1 0,0 42 31,0 1-15,0-1-16,0 0 0,0 0 0,0 0 15,0 22-15,0-22 0,0 0 16,0 0-16,0 0 0,0 0 16,21 1-16,-21-1 0,21 0 0,1-21 15,-1 21-15,0-21 0,0 0 16,0 0-16,0 0 0,1 0 0,-1 0 15,0 0-15,0-21 0,0 0 16,0 21-16,1-21 0,-1-1 0,0 1 16,0 0-16,-21 0 0,21-21 15,-21 20-15,0 1 0,21 0 0,-21-21 16,22 21-16,-22-1 0,21 1 0,-21 42 31,0 1-15,0-1-16,0 0 0,0 21 15,-21-21-15,21 1 0,-22 20 0,22-21 16,-21 0-16,21 0 0,-21 22 16,21-22-16,0 0 0,-21-21 0,21 21 15,-21 0-15,21 1 0,-21-22 16,21-22 15,0 1-31,0 0 16,0 0-16,21 0 0,0 0 0,0-1 15,0-20-15,0 21 0,1-21 16,20-1-16,-21 1 0,21 0 0,1-1 16,-1 22-16,0 0 0,1 0 15,-1 0-15,0 21 0,-20 0 0,20 21 16,-21 0-16,0 0 0,0 21 0,-21-20 16,0 20-16,0 0 0,0-21 0,0 22 15,0-1-15,0-21 0,-21 0 16,0 22-16,0-22 0,0 0 0,21 0 15,-21-21-15,21 21 0,-22 1 0,22-1 16,0-42 15,0-1-31</inkml:trace>
  <inkml:trace contextRef="#ctx0" brushRef="#br0" timeOffset="30415.9">22754 5017 0,'0'-22'0,"0"1"15,0 0-15,0 0 16,0 0-16,0 0 0,0-1 16,0 1-16,-21 0 0,21 0 0,-21 21 15,0 0-15,-1 0 16,1 0-16,0 0 0,0 21 16,0 0-16,-22 0 0,22 22 0,-21-1 15,0 0-15,20 1 0,-20-1 0,21 0 16,-21 1-16,20-1 0,1 0 15,0 1-15,0-1 0,21-21 0,0 22 16,0-22-16,0 0 0,0 0 0,21 0 16,0 0-16,22-21 0,-22 0 15,21 0-15,-21 0 0,22 0 0,-1 0 16,0 0-16,1 0 0,-1-21 16,0 21-16,1-21 0,-1 0 0,0 0 15,1 0-15,-1-1 0,0-20 0,-21 21 16,1-21-16,20-1 0,-21 1 0,-21 0 15,0-1-15,0 1 0,0 0 16,0-1-16,-21-20 0,0 20 0,0 22 16,-1-21-16,1 21 0,-21 0 0,21-1 15,-22 1-15,1 21 0,21 0 0,-21 0 16,20 0-16,1 21 0,0 1 16,0-1-16,21 0 0,0 0 15,0 0-15,0 0 0,0 22 0,0-22 16,21 0-16,0-21 0,0 21 0,1-21 15,-1 0-15,21 0 0,0 0 16</inkml:trace>
  <inkml:trace contextRef="#ctx0" brushRef="#br0" timeOffset="31311.89">23516 4741 0,'0'0'0,"21"-21"15,-21-21-15,0 21 0,0-43 16,0 43-16,0 42 31,-21 0-31,21 1 16,0 20-16,0 0 0,0 1 0,-21 20 15,21-21-15,-21 22 0,21-22 0,0 22 16,-21-22-16,21 0 0,-22 22 0,1-22 16,21-21-16,0 22 0,-21-1 15,0-21-15,21 0 0,-21 1 0,21-1 16,0-42 15,0-1-15,0 1-16,21 0 0,0 0 0,-21-21 15,21 20-15,0 1 0,1-21 16,20 21-16,-21 0 0,0-1 0,22 1 16,-22 0-16,21 0 0,-21 21 0,22 0 15,-22 0-15,0 0 0,21 21 16,-21 0-16,1 0 0,-1 1 0,-21-1 15,0 0-15,21 0 0,-21 0 0,0 0 16,0 1-16,0-1 0,-21 0 0,0-21 16,-1 21-16,1 0 0,-21 0 15,21 1-15,-22-22 0,1 21 0,0-21 16,21 21-16,-22-21 0,1 21 16,0-21-16,20 0 0,-20 0 0,21 0 15,0 0-15,0 0 0,42 0 47,0 0-47,0 0 0,0 0 0,22 0 16,-22 0-16,21 0 0,0 0 0,1 0 15,-1-21-15,0 0 0,1 21 0,-1 0 16,0-21-16,1 21 0,-1-22 16,0 1-16,-20 21 0,-1-21 0,21 0 15,-21 0-15,-21 0 0,21-1 0,-21 1 16,0 0-16,0 0 0,0 0 15,0 0-15,-21 42 32,0 0-32,0 0 0,21 21 15,-21-20-15,0 20 0,-1 0 0,1 1 16,0-1-16,0 21 0,0-20 0,0 20 16,21 1-16,0-1 0,-22 1 15,22-1-15,-21 1 0,21-1 0,0 1 16,0-1-16,0 22 0,0-22 0,0 1 15,0 21-15,0-22 0,0 1 0,-21-1 16,21-21-16,-21 22 0,21-1 16,-21-20-16,21-1 0,-21-21 0,-1 22 15,1-22-15,0 0 0,0 0 0,0-21 16,0 0-16,-1 0 0,1 0 0,0 0 16,0 0-16,0 0 0,0 0 15,-1-21-15,1 21 0,0-21 16,21 0-16,0-1 0,-21 22 0,21-21 15,-21 0-15,21-21 0,0 21 0,0-1 16,0-20-16,0 0 0,0-1 0,0 1 16,21 0-16</inkml:trace>
  <inkml:trace contextRef="#ctx0" brushRef="#br0" timeOffset="31535.76">24003 4932 0,'0'-21'0,"0"42"0,0-63 16,0 20-16,0 1 15,0 0 1,21 21 31,0 21-47,0 0 15,-21 1-15</inkml:trace>
  <inkml:trace contextRef="#ctx0" brushRef="#br0" timeOffset="31911.54">24172 5038 0,'0'0'0,"21"0"15,1 0 1,-1 0-16,0 0 15,0 0-15,0-21 0,0-1 16,1 22-16,-1-21 0,0 21 16,-21-21-16,21 21 0,-21-21 15,-21 21 17,0 0-32,0 0 0,-1 21 15,1 0-15,0 0 0,21 1 16,-21-1-16,0 0 0,0 21 0,21-21 15,0 1-15,0-1 0,0 0 0,0 0 16,0 0-16,0 0 0,0 1 16,0-1-1,21-21-15,0 0 16,0 0-16,0 0 0,0 0 16,1 0-16,-1 0 0,0-21 0,-21-1 15,21 22-15,0 0 16,0-21-16,1 0 0,-1 21 0,0-21 15,0 0-15,0 0 0,0 21 0</inkml:trace>
  <inkml:trace contextRef="#ctx0" brushRef="#br0" timeOffset="32439.76">24701 5017 0,'0'0'0,"0"-22"0,0 1 15,22 0-15,-22 0 0,0 0 0,0 0 16,-22 21 15,1 21-31,21 0 0,-21 0 16,0 0-16,21 0 0,-21 1 0,21 20 15,-21-21-15,21 0 0,0 0 16,0 1-16,0-1 0,0 0 16,0 0-16,0 0 0,0 0 15,21-21 1,0 0-16,0 0 0,0 0 16,0 0-16,1 0 0,-1-21 15,0 21-15,0-21 0,0 0 16,0 0-16,1 21 0,-1-43 0,0 22 15,0 0-15,-21-21 0,21-1 0,0 1 16,1 0-16,-1-1 0,-21-20 16,21 21-16,0-1 0,-21 22 15,21-21-15,-21 21 0,0-22 0,0 22 16,0 0-16,0 0 0,0 42 31,-21 0-15,21 0-16,0 0 0,-21 1 0,0-1 15,21 21-15,0 0 0,-21-20 16,21 20-16,-22 0 0,22 1 0,0-1 16,0 0-16,0 1 0,0-1 0,0-21 15,0 21-15,0-20 0,0-1 0,0 0 16,0 0-16,0 0 0,22 0 16,-22 1-16,21-22 15,0 0-15,0 0 16,0 0-16,0 0 15,-21-22-15,0 1 0,22 21 16,-22-21-16,0 0 0,21 0 16,-21 0-16,0-1 0</inkml:trace>
  <inkml:trace contextRef="#ctx0" brushRef="#br0" timeOffset="32627.65">24871 4868 0,'0'0'0,"21"0"47,0 0-47,21 0 15,-20 0-15,-1-21 0,0 21 16,0 0-16,0-21 0,0 21 0,1-21 16,-1 21-16,0-21 0,0 21 0,-21-21 15,21-1-15</inkml:trace>
  <inkml:trace contextRef="#ctx0" brushRef="#br0" timeOffset="32983.48">25167 3958 0,'0'0'0,"21"-21"0,-21 0 16,0 42 30,0 0-30,0 0-16,0 1 16,0-1-1</inkml:trace>
  <inkml:trace contextRef="#ctx0" brushRef="#br0" timeOffset="33171.37">25379 3958 0,'0'0'0,"0"21"63,0 1-48,0-1-15,0 0 16,0 0-1,-21 0-15,-1-21 16,1 21-16</inkml:trace>
  <inkml:trace contextRef="#ctx0" brushRef="#br0" timeOffset="56863.32">4805 8911 0,'0'0'0,"21"-21"0,-21 0 15,0 0 1,0 0 15,-21 21-31,0 0 16,-1 0-1,1 0-15,0 0 0,0 0 0,0 0 16,0 21-16,-1-21 0,-20 21 16,21-21-16,-21 21 0,-1 0 0,22 0 15,-21-21-15,-1 22 0,22-1 0,-21 21 16,21-21-16,-22 0 0,22 1 16,0 20-16,0-21 0,0 21 0,0-20 15,-1-1-15,1 21 0,0 0 16,21-20-16,-21 20 0,0-21 0,0 21 15,21 1-15,0-1 0,-22 0 0,1 1 16,21 20-16,0-20 0,0-1 16,0 21-16,0-20 0,0-1 0,0 0 15,0 22-15,0-22 0,0 1 16,0-1-16,0 0 0,21 22 16,1-22-16,-22 0 0,21 22 0,0-22 15,0 1-15,0 20 0,22-21 0,-22 1 16,0-1-16,21-21 0,-21 22 15,22-1-15,-1-21 0,0 0 0,22 22 16,-22-22-16,22-21 0,-22 21 0,22 0 16,-1 0-16,1-21 0,-22 0 15,21 21-15,1-21 0,-1 0 0,-20 0 16,20 0-16,1 0 0,-22 0 0,22 0 16,-1 0-16,-21 0 0,22-21 0,-22 0 15,22 21-15,-22-21 0,0 21 16,22-21-16,-22 0 0,22-1 15,-22 1-15,0 21 0,22-21 0,-22-21 16,1 21-16,-1-1 0,0 1 0,1 0 16,-1 0-16,-21-21 0,21 20 15,-20-20-15,20 21 0,-21-21 0,0 20 16,0-20-16,22 21 0,-22-21 0,0-1 16,0 22-16,0-21 0,1 21 0,-1-1 15,-21-20-15,21 21 0,0-21 16,-21 20-16,0 1 0,21-21 0,-21 21 15,0 0-15,0-22 0,0 22 0,0-21 16,0-1-16,0 22 0,0-21 16,0 21-16,-21-22 0,21 1 15,-21 21-15,21-21 0,-21 20 0,0-20 16,-1 21-16,22 0 0,-21 0 0,0-1 16,0 1-16,0 0 0,21 0 15,-21 0-15,-1 0 0,1-1 0,0 1 16,0 0-16,0 0 0,0 0 0,-1 0 15,1-1-15,0 1 0,0 21 16,0-21-16,0 0 0,-1 0 0,1 0 16,0-1-16,0 1 0,0 0 15,0 0-15,-1 0 0,1 0 0,0-1 16,-21 1-16,21 0 0,-1 0 16,-20 21-16,21-21 0,0 0 0,-22-1 15,1 22-15,21-21 0,-21 21 16,-1 0-16,1-21 0,-22 21 0,22 0 15,-21 0-15,20 0 0,-20 0 16,-1 0-16,22 0 0,-22 21 0,1-21 16,-1 21-16,22 1 0,-21-22 0,20 21 15,-20 0-15,42-21 0,-22 21 16,22 0-16,0 0 0,0-21 16,0 22-16,21-1 0,-22 0 0</inkml:trace>
  <inkml:trace contextRef="#ctx0" brushRef="#br0" timeOffset="57426.99">4508 9419 0,'0'0'0,"-21"0"16,21 21-1,0 1-15,0-1 16,0 0 0,0 0-1,21-21 1,1 0-16,-1 0 15,-21-21 1,0 0 0,0 0-16,-21-1 15,-1 22 1,1 0 0,0 0-16,21 22 46,0-1-46,21-21 0,0 0 16,1 21-16,-1-21 0,0 0 0</inkml:trace>
  <inkml:trace contextRef="#ctx0" brushRef="#br0" timeOffset="57875.74">5461 9483 0,'0'-21'0,"-21"21"16,0 0-1,-1 0 1,22 21-1,-21-21-15,21 21 0,0 0 16,0 0 0,21-21-1,1 0-15,-1 0 32,0 0-32,-21-21 15,0 0 1,0 0-16,0 0 15,-21 21-15,0 0 16,-1 0 0,1 0-1,21 21 1,0 0 0,0 0-16,0 0 15</inkml:trace>
  <inkml:trace contextRef="#ctx0" brushRef="#br0" timeOffset="58339.47">4699 10097 0,'-21'0'0,"42"0"0,-63 0 0,20 0 15,22 21 1,0 0 0,0 0-16,22 0 15,-1 0-15,0 1 16,0-1-16,0-21 0,0 21 0,1 0 15,-1 0-15,21 0 0,-21 1 16,0-1-16,22 0 0,-1-21 0,-21 21 16,22-21-16,-1 0 0,0 0 0,1 0 15,-1 0-15,0 0 16,1 0-16,-1 0 0,0 0 0,1-21 16,-1 0-16,0 0 0,1 21 0,-22-22 15,21 1-15,-21 0 0,0 0 16,-21 0-16,0 0 0,0-1 15,0 1-15,0 0 16,0 42 15</inkml:trace>
  <inkml:trace contextRef="#ctx0" brushRef="#br0" timeOffset="58851.73">5186 10986 0,'0'0'0,"-21"21"16,21 0-16,-22 0 15,22 0-15,0 0 16,0 1-16,0-1 0,0 0 0,0 0 16,0 0-16,0 22 0,0-1 0,0 0 15,0 1-15,0-1 0,0 21 16,0-20-16,0 20 0,0 1 0,0-1 15,-21 1-15,21-1 0,0 1 0,0 20 16,-21 1-16,0 0 0,21-22 0,-21 22 16,21 21-16,-21-22 0,-1 1 15,22 0-15,-21 21 0,0-22 16,21 22-16,-21-21 0,0-1 0,21 22 16,0-21-16,-21 0 0,-1-1 0,1-20 15,21 20-15,-21 1 0,21-21 0,-21-1 16,0 1-16,21-1 0,0-21 15,-21 22-15,-1-22 0,22 1 0,-21-22 16,21 21-16,0-21 0,-21-21 0,21 21 16,-21-21-16,0-21 15,21 0-15,-21-21 0,21-1 16,0 1-16,0-21 0,-22-1 0</inkml:trace>
  <inkml:trace contextRef="#ctx0" brushRef="#br0" timeOffset="59347.45">4889 12171 0,'-42'0'16,"21"0"-16,0 21 0,0 0 15,-1 0-15,1-21 0,21 43 16,-21-22-16,0 0 0,21 0 16,0 22-16,-21-22 0,0 21 0,-1-21 15,22 22-15,-21-22 0,21 21 0,-21-21 16,0 0-16,21 1 0,0 20 16,-21-21-16,0 0 0,21 0 0,-22 1 15,22-1-15,0 0 0,0 0 16,0-42 15,22 0-31,-1 0 0,0-22 16,0 22-16,0-21 0,0 21 0,1-22 15,-1 1-15,21 0 0,-21-1 16,22 1-16,-22 0 0,21-1 0,-21 22 16,0 0-16,1 0 0,20 0 15,-21 21-15,0 0 0,0 21 16,1-21-16,-1 21 0,0 21 0,-21-21 15,0 22-15,21-22 0,0 21 0,-21 1 16,0-1-16,0-21 0,21 21 0,-21 1 16,22-1-16,-22 0 0,0-20 15,0 20-15,0-21 0,0 21 0,0-20 16,21-1-16</inkml:trace>
  <inkml:trace contextRef="#ctx0" brushRef="#br0" timeOffset="62648.14">4911 12213 0,'0'-21'0,"0"0"0,0 0 16,21 0-16,0 21 0,-21-22 16,21 1-16,0 21 15,-21-21-15,0 0 16,0 42-1,0 0 1,-21-21-16,0 21 0,0 1 0,0-1 16,-22 0-16,22 0 0,0 0 15,-21 0-15,20 22 0,1-22 16,-21 0-16,21 0 0,0 0 0,-22 22 16,22-22-16,0 0 0,0 0 0,0 0 15,-1 1-15,22-1 0,-21 0 16,21 0-16,-21-21 0,21 21 0,0 0 31,21-21 0,0 0-31,1-21 0,-22 0 0,21 21 0,0-21 16,0 0-16,21 0 0,-20-1 16,-1 1-16,21 0 0,-21-21 0,22 21 15,-22-22-15,21 22 0,-21 0 16,0-21-16,1 20 0,-1 1 0,0 21 15,0-21-15,0 0 0,0 21 16,1 0 0,-22 21-1,21-21-15,-21 21 0,0 0 16,0 1-16,21-1 0,0 0 16,-21 0-16,21 0 0,-21 22 0,21-22 15,1 0-15,-1 21 0,-21 1 0,21-22 16,0 21-16,-21 0 15,21 22-15,0-22 0,1 1 0,-1 20 0,0-21 16,-21 22-16,21-22 0,0 1 16,0-1-16,1 0 0,-1 1 0,-21-22 15,21 21-15,0 0 0,-21-20 0,0-1 16,0 0-16,21 0 0,-21 0 0,21-21 16,-21 21-16,0-42 31,0 0-31,0 0 0</inkml:trace>
  <inkml:trace contextRef="#ctx0" brushRef="#br0" timeOffset="64075.33">7472 9652 0,'-21'0'0,"42"0"0,-85 0 0,43 0 0,0 0 16,0 0-1,42 0 1,0 0 0,21 0-16,1 21 0,-1-21 15,22 0-15,20 21 0,-20-21 0,20 0 16,1 0-16,21 0 0,-21 22 0,20-22 15,1 0-15,21 0 0,-21 0 16,21 0-16,0 0 0,0 0 0,-21 0 16,21 0-16,-42 0 0,20 0 0,-20 0 15,0 0-15,-1 0 0,-20 0 16,-1 0-16,-20 0 0,-1 0 16,0 0-16,-20 0 0,-1 0 0,-42 0 31,-1 0-31,1 0 0,-21 0 15,21 0-15,-22 0 0,1 0 16,-21 0-16,20 0 0,-20 0 0,-1 0 16,1 0-16,-22 0 0,0 0 0,1 0 15,-1 0-15,-21 21 0,22-21 0,-1 21 16,0-21-16,22 21 0,-1-21 16,22 21-16,0-21 0,-1 21 0,1-21 15,21 0-15,0 22 0,-1-22 16,22 21-1,22-21 1,-1 0-16,21 0 0,-21 0 0,43 0 16,-22 0-16,22 0 0,-1 0 0,1 21 15,20-21-15,1 0 0,-22 0 16,22 0-16,0 0 0,-22 0 0,22 0 16,-22 0-16,1 0 0,-1 0 0,-20 0 15,20 0-15,-20 0 0,-22 0 0,21 0 16,-21 0-16,0 0 0,-21 21 15,-21-21 17</inkml:trace>
  <inkml:trace contextRef="#ctx0" brushRef="#br0" timeOffset="66325.11">10202 9567 0,'0'0'0,"-21"22"0,21-1 31,0-42 32,0-1-47,0 1-16,0 0 15,0 0-15,-21 0 0,21 0 0,0-1 16,0 1-16,-21 0 0,21 0 0,0-21 15,0 20-15,0-20 0,0 0 16,0-1-16,0 1 0,21-21 0,0-1 16,0 1-16,22-1 0,-1 1 15,0-1-15,1-21 0,-1 22 0,21-1 16,22-20-16,0 20 0,21 1 16,-1-1-16,22 1 0,-21-1 0,0 22 15,0 0-15,0-1 0,0 1 0,21 21 16,-22 0-16,1-1 0,21 1 0,-21 0 15,0 21-15,0 0 0,-22 0 16,22 0-16,-21 0 0,0 0 0,-1 0 16,-20 0-16,-1 0 0,1 0 0,-22 0 15,0 0-15,1 21 0,-22-21 0,0 0 16,-21-21 15,0 0-31,0 0 16,0 0-16,21-1 0,0 1 0,1 0 15,-1 0-15,21 0 0,0 0 0,1-1 16,-1-20-16,22 21 0,-1 0 16,1 0-16,-1-1 0,1 1 0,20 0 15,1 0-15,0 21 0,20 0 0,1 0 16,0 0-16,0 0 0,0 0 0,0 0 16,-1 21-16,1 0 0,21 0 15,-21 1-15,0-1 0,-21 21 16,20-21-16,-20 22 0,0-22 0,-22 21 15,1-21-15,-1 22 0,1-1 0,-22 0 16,0-21-16,1 22 0,-22-22 16,21 21-16,-21-21 0,1 1 0,-1-1 15,-21 0-15,0 0 0,21-21 0,-21 21 16,21-21-16,0-21 16,0 21-16,1-21 15,-1 0-15,0 21 0,21-21 16,-21-1-16,43 1 0,-22 0 0,1 21 15,20-21-15,1 21 0,-1 0 0,1 0 16,-1 0-16,22 0 0,-1 0 0,-20 21 16,21-21-16,-1 21 15,22 0-15,-21 22 0,21-22 0,-22 21 16,1 1-16,0-1 0,-1 0 0,64 43 16,-84-43-16,-1 1 0,1 20 15,-22-21-15,1 22 0,-1-1 0,0 1 16,-21-1-16,-21 1 0,0-1 15,0 1-15,0-1 0,0 1 0,-21-22 16,0 1-16,0 20 0,-21-21 0,20-20 16,-20 20-16,21 0 0,-21-21 0,20 1 15,1-1-15,-21 0 0,21 21 16,21-21-16,-21-21 0,21 22 0,0-1 16,0 0-1,21 0-15,0-21 0,0 21 16,0 0-16,0 1 0,1-1 0,20 0 15,-21 21-15,0-21 0,22 22 0,-22-1 16,0 0-16,0 1 0,-21-1 0,0 0 16,0 1-16,0 20 0,0-20 0,-42 20 15,21 1-15,-22-22 0,1 21 0,-22 1 16,1-22-16,-1 22 0,1-22 16,-22 22-16,-21-22 0,22 0 0,-22 1 15,0-1-15,0 0 0,-21 1 16,0-1-16,0 0 0,0 1 0,0-1 15,-21-21-15,21 21 0,-21-20 0,21-1 0,-21 0 16,21 0-16,0 0 0,0-21 16,21 0-16,0 0 0,0 0 0,22 0 15,-1 0-15,21 0 0,22-21 0,0 0 16,-1 21-16,22 0 0,0-21 0,0 21 16,21-21-16,-21 21 31,0 21-31,-1-21 15,1 21-15,0 0 0,-21 0 0,21 0 16,-22 1-16,1-1 0,0 21 16,-1-21-16,-20 0 0,-1 22 0,-20-22 15,-1 21-15,0-21 0,-21 1 0,1 20 16,-1-21-16,-21 21 0,-21-20 0,21 20 16,-22-21-16,1 0 0,0 22 0,21-22 15,-21 0-15,21 0 0,0-21 0,0 21 16,21-21-16,0 0 0,0 0 0,22 0 15,-1 0-15,22 0 0,-1-21 0,1 0 16,20 0-16,1 0 0,0-1 0,20-20 16,1 21-16,0 0 0,21 0 0,0-1 15,21 1 1,0 21-16,1 0 0,-1 0 0,0 21 16,0-21-16,0 22 0,0-1 0,-21 0 15,0 0-15,0 21 0,0-20 0,0-1 16,0 21-16,-21-21 0,-21 22 15,21-22-15,-22 21 0,1-21 0,0 22 16,-22-22-16,1 0 0,-1 0 0,1 0 16,-1-21-16,1 21 0,-1-21 0,-20 0 15,20 0-15,-21 0 0,22 0 0,-22 0 16,22-21-16,-1 0 0,1 0 0,20 0 16,-20 0-16,21-22 0,-1 1 0,1 0 15,0-1-15,-1 1 0,1-22 16,21 1-16,-22-1 0,22 1 15,0-1-15,-21 1 0,42-1 0,-21-41 16,21 41-16,0 22 0,0-1 16,0 22-16,0-21 0,0 21 0,0-22 15,0 22-15,21 0 0,0 0 16,0 21-16,0-21 16,-21 0 15,0-1-31,0 1 0,0 0 15,0 0-15,0 0 16,0 0-16,0-1 0,0-20 0,0 21 0,0-21 16,0-1-16,0 1 0,0 0 15,0-22-15,0 22 0,0-22 0,0 1 16,21-1-16,1 22 0,20-22 16,-21 1-16,21-1 0,43-63 15,-43 85-15,1-21 0,-1 20 0,43-41 16,-43 41-16,-21 22 15,22 0-15,-43 0 0,21 0 0,-21-1 16,-21 1 0,-1 0-16,1 21 0,0-21 0,-21 21 15</inkml:trace>
  <inkml:trace contextRef="#ctx0" brushRef="#br0" timeOffset="66943.75">8107 7768 0,'0'-21'15,"0"42"1,0 22-16,0-22 15,0 21-15,0 0 0,0 22 0,0-1 16,0 1-16,0-1 0,0 1 16,0-1-16,0 22 0,-21-21 0,21-22 15,0 21-15,0 1 0,-22-1 0,1 1 16,21-22-16,-21 1 0,21-1 16,0 0-16,-21-21 0,21 22 15,-21-22-15,21 0 0,-21-21 0,21 21 16,0-42 15,0 0-31,0 0 0,0 0 16,0-1-16,0-20 0,0 21 0</inkml:trace>
  <inkml:trace contextRef="#ctx0" brushRef="#br0" timeOffset="67278.56">7620 7853 0,'0'0'0,"0"-21"16,63-85-1,-41 85-15,20 0 0,0-1 0,22 22 16,-22-21-16,22 21 0,-22 0 16,21 0-16,-20 0 0,-1 21 0,0 1 15,1-1-15,-1 0 0,0 21 0,-20-21 16,-1 22-16,0-1 0,-21 0 15,0 1-15,0-1 0,0 0 0,-21 1 16,0-1-16,-1 0 0,-20 1 0,21-1 16,-21-21-16,20 0 0,-20 1 15,21-1-15,0 0 0,-22 0 16,22 0-16,0-21 16,21 21-1,21-21 1,0 0-1</inkml:trace>
  <inkml:trace contextRef="#ctx0" brushRef="#br0" timeOffset="67705.83">8276 8467 0,'0'-21'32,"21"21"-32,0 0 15,1 0-15,-1 0 0,0 0 16,0 0-16,0 0 0,0 0 16,1 21-16,-22 0 15,0 0-15,0 0 16,0 0-16,0 1 0,0-1 15,0-42 32,0-1-31,0 1-16,21 0 16,0 0-16,-21 0 0,21 0 15,-21-1-15,21 22 0,-21-21 16,21 0-16,-21 0 0,0 0 15,22 21-15,-22-21 16,21 21-16,0 0 31</inkml:trace>
  <inkml:trace contextRef="#ctx0" brushRef="#br0" timeOffset="68131.58">8975 8382 0,'-22'0'0,"1"0"15,0 0-15,0 0 0,0 0 16,0 0-16,-1 0 0,1 0 0,0 21 16,21 0-16,-21 1 15,0-1-15,21 0 16,0 0-16,0 0 0,0 0 0,0 1 15,0-1-15,0 0 0,0 0 0,0 0 16,0 0-16,0 1 0,0-1 0,0 0 16,0 0-16,21 0 15,0-21-15,0 0 0,0 0 16,1 0-16,-1 0 0,0 0 0,0-21 16,0 0-16,0 21 0,1-21 15,-1 0-15,0-1 0,0 1 16,0 0-16,0 0 0,-21 0 0,0 0 0,0-1 15,0 1-15,0 0 0,0 0 0,0 0 16,-21 0-16,0 21 0,0-22 16,0 1-16,0 21 0,-1 0 15,1 0-15,0 0 0,0 0 16,0 21 0,21 1-16,0-1 15,0 0-15,21 0 0</inkml:trace>
  <inkml:trace contextRef="#ctx0" brushRef="#br0" timeOffset="68443.57">9440 8488 0,'-21'0'15,"0"0"-15,0 0 0,0 0 16,-1 21-16,22 0 0,-21 0 15,21 22-15,-21-22 0,21 21 0,0-21 16,0 22-16,0-1 0,0 0 16,0 22-16,0-22 0,0 1 0,-21 20 15,21 1-15,0-22 0,-21 21 0,0 1 16,-1-22-16,22 22 0,-21-1 0,0-20 16,0 20-16,21-21 0,0 1 0,-21-1 15,0 0-15,21-20 16,0-1-16,0 0 0,0 0 0,0-42 31,0 0-31,0 0 16,0-1-16,0-20 0,0 0 0</inkml:trace>
  <inkml:trace contextRef="#ctx0" brushRef="#br0" timeOffset="68755.03">9229 8678 0,'0'22'0,"0"-44"0,0 1 16,21 21-1,0 0-15,0-21 0,0 21 16,0 0-16,1 0 16,-1 0-16,0 0 0,0 0 15,0 0-15,-21 21 0,0 0 16,0 1-16,0-1 0,0 0 15,0 0-15,-21-21 0,0 21 16,0-21-16,0 21 0,-1 1 16,1-22-16,0 0 0,0 0 0,0 21 15,42-21 32,0-21-47,0 21 0</inkml:trace>
  <inkml:trace contextRef="#ctx0" brushRef="#br0" timeOffset="69051.64">9546 8678 0,'0'-21'0,"0"42"0,21-63 0,-21 21 15,21 0 1,-21 0-1,-21 42 17,21 0-32,0 0 15,-21 0-15,21 0 0,0 1 16,0-1-16,0 0 0,0 0 0,0 0 16,0 0-16,0 1 0,0-1 15,21-21-15,0 0 16,1 0-1,-1 0-15,0 0 16,0-21-16</inkml:trace>
  <inkml:trace contextRef="#ctx0" brushRef="#br0" timeOffset="69386.99">9864 8594 0,'0'21'0,"0"0"15,0 0-15,0 0 16,0 1-16,0-1 0,0 0 16,0 0-16,0 0 0,0 0 15,0 1-15,0-1 16,0 0-16,0 0 0,0 0 16,-22-21-1,22 21-15,0-42 31,0 0-15,0 0-16,0 0 0,0 0 0,0-1 16,0 1-16,0 0 0,0 0 0,0-21 15,0 20-15,22-20 0,-22 21 0,21-21 16,0 20-16,-21 1 0,21-21 16,0 21-16,-21 0 0,21 21 15,1-22-15,-1 1 0,0 21 16</inkml:trace>
  <inkml:trace contextRef="#ctx0" brushRef="#br0" timeOffset="70078.6">10329 8255 0,'0'0'0,"-21"0"16,0 21-1,21 0-15,-21-21 0,21 22 16,-21 20-16,21-21 0,0 0 16,0 22-16,0-22 0,-22 21 0,22-21 15,0 22-15,-21-1 0,21-21 0,0 21 16,0-20-16,0-1 0,0 21 0,0-21 16,0 0-16,0 1 0,0-1 15,0 0 1,21-21-16,1 0 15,-1 0-15,-21-21 0,21 21 0,-21-21 16,21-1-16,0 22 0,-21-21 0,0 0 16,21 0-16,1 21 0,-22-21 0,21 0 15,-21-1 1,0 1-16,0 42 47,0 1-32,0-1 17,0 0-17,21-21-15,0 0 16,0 0 0,0 0-1,-21-21 1,22 0-16,-22-1 15,21 22-15,-21-21 0,0 0 16,0 0-16,21 21 16,-21 21-1,0 0 1,0 0-16,0 1 0,0-1 16,0 0-16,21 0 15,-21 0-15,0 0 16,21-21-16,0 0 15,1 0 1,-22-21 0,0 0-1</inkml:trace>
  <inkml:trace contextRef="#ctx0" brushRef="#br0" timeOffset="70279.48">10181 8403 0,'0'0'0,"-21"-42"16,21 21 0,21 21-1,0 0 1,0 0-16,1 0 0,-1 0 0,0 0 16,21 0-16,-21 0 0,1 0 15,-1 0-15,0 0 0,0 0 0,0 0 16,0 0-16</inkml:trace>
  <inkml:trace contextRef="#ctx0" brushRef="#br0" timeOffset="70951.5">11874 8742 0,'0'0'0,"22"-21"15,-22 0-15,0-1 16,0 1-1,0 0-15,0 0 16,0 0 0,0 42-1,-22 0 1,22 0-16,0 0 0,-21 1 0,21 20 16,-21-21-16,21 21 0,0-20 15,-21 20-15,0 0 0,0-21 16,21 22-16,-22-22 0,1 21 0,21-21 15,-21 1-15,0-1 0,21 0 0,0 0 16,-21 0-16,21 0 0,-21-21 0</inkml:trace>
  <inkml:trace contextRef="#ctx0" brushRef="#br0" timeOffset="71392.25">11557 8742 0,'0'0'0,"-21"-21"0,21 0 16,-21-1-16,21-20 15,0 21-15,0 0 0,21 21 16,0-21-16,21-1 0,-21 22 0,22-21 16,-1 21-16,22 0 0,-22 0 0,21 0 15,-20 0-15,20 0 0,-20 0 16,-1 21-16,21 1 0,-20-1 0,-1 0 15,-21 21-15,22 1 0,-22-1 0,0-21 16,0 21-16,0 1 0,-21-1 0,0 0 16,0 1-16,0-1 0,0 0 0,0-20 15,0-1-15,0 21 16,-21-42-16,21 21 0,-21 0 0,0-21 16,21-21-1,0 0 1,0 0-16,0 0 0,0 0 0,0-1 15,0-20-15,0 21 0,21-21 16,-21-1-16,21-20 0,0 20 0,-21 1 16,21-21-16,-21 20 0,22 1 0,-1 0 15,-21-1-15,21 22 0,0-21 0,-21 21 16,21 21-16,0-22 0,1 22 16,-1 0-16,0 22 15,-21-1-15,0 0 0,21 0 16,-21 0-16</inkml:trace>
  <inkml:trace contextRef="#ctx0" brushRef="#br0" timeOffset="72531.64">12827 8954 0,'0'0'0,"0"-22"0,0 1 0,0 0 16,0 0-16,-21-21 0,0 20 16,-1 1-16,1 0 0,0 0 0,21 0 15,-21 21-15,0 0 0,0 0 0,-1 0 16,1 0-16,0 0 0,21 21 0,-21 0 16,0 21-16,21-20 0,0 20 0,-21 0 15,21-21-15,-22 22 0,22-1 16,0-21-16,0 22 0,0-22 0,0 0 15,0 0-15,0 0 0,0 0 0,0 1 16,22-22-16,-1 0 0,0 21 0,0-21 16,0 0-16,0 0 15,1 0-15,-1 0 0,0-21 16,0 21-16,0-22 0,0 1 0,1 21 16,-1-21-16,-21 0 0,21 0 0,0 0 15,-21-1-15,21 1 0,-21 0 0,0 0 16,0 0-16,0 0 0,0-1 0,0 1 15,0 0-15,0 42 32,0 0-32,-21 1 0,21 20 15,-21-21-15,21 0 0,0 0 16,0 1-16,0-1 0,0 0 16,0 0-16,0 0 0,21-21 15,0 0-15,-21 21 0,21-21 0,1 0 16,-1 0-16,0 0 0,0 0 15,0 0-15,0-21 0,1 0 16,20 21-16,-21-21 0,0 0 0,0 0 16,1 21-16,-22-22 0,21 1 0,-21 0 15,21 0-15,-21-21 0,0 20 0,0 1 16,0 0-16,0 0 0,0 42 31,0 0-31,-21 0 0,21 1 16,-21-1-16,21 0 0,-22 0 0,22 0 15,-21 22-15,21-22 0,0 0 16,0 0-16,-21 0 0,21 0 0,-21 1 16,21-1-16,0 0 0,0 0 15,0-42 32,21 0-47,0 0 0,0-1 16,-21 1-16,22 0 0,-22 0 15,21 0-15,0 0 0,-21-1 0,0 1 16,21 0-16,0 0 0,-21 0 16,21 21-16,1 0 15,-22 21-15,0 0 0,0 0 16,0 0-16,0 1 16,0-1-16,0 0 0,0 0 0,0 0 15,0 0-15,0 1 0,0-1 0,0 0 16,21-21 15,0 0-31,0 0 16,0-21-16,0 0 0,1 21 15,-1-22-15,0 1 0,0 0 0,0 0 16,0 0-16,1 0 0,-1-1 0,0-20 16,0 21-16,0 0 0,0 0 0,-21-1 15,22 22-15,-22 22 31,0-1-31,0 0 0,0 0 16,0 0-16,0 0 0,-22 1 0,22-1 16,-21 21-16,21-21 0,-21 0 0,0 1 15,21-1-15,0 0 0,0 0 16,21-21 15,0-21-31,0 0 16,1 0-16,-22-1 15</inkml:trace>
  <inkml:trace contextRef="#ctx0" brushRef="#br0" timeOffset="72919.23">13801 9059 0,'0'22'0,"0"-1"15,21-21-15,0 0 16,0 0-16,0 0 15,0 0-15,1 0 0,-1 0 16,0 0-16,0-21 0,0 21 0,0-22 16,1 22-16,-1-21 0,0 21 0,0-21 15,-21 0-15,21 21 16,-21-21-16,21 0 0,-21-1 16,0 1-16,-21 21 15,0 0-15,0 0 0,0 0 16,0 0-16,21 21 0,-43 1 0,22-1 15,0 0-15,0 0 0,21 0 16,-21 0-16,-1 22 0,22-22 0,-21 0 16,21 0-16,0 0 0,0 1 0,0-1 15,0 0-15,0 0 16,21-21-16,1 0 16,-1 0-16,0 0 0,0 0 0,0 0 15,0 0-15,1 0 0,-1 0 16,0 0-16,0 0 0,0 0 15,0 0-15</inkml:trace>
  <inkml:trace contextRef="#ctx0" brushRef="#br0" timeOffset="73147.61">14393 9292 0,'0'0'0,"0"21"15,0 1 1,0-1 0,-21 0-16,21 0 0,-21-21 15,0 21-15,21 0 0,-21-21 0,-1 22 16,1-1-16,0 0 0,0-21 0,0 21 16,0 0-16,-1-21 0,1 0 0,0 21 15,0-21-15,21-21 16</inkml:trace>
  <inkml:trace contextRef="#ctx0" brushRef="#br0" timeOffset="73475.42">14986 9102 0,'0'0'0,"0"-21"0,0-1 15,0 1-15,21 21 0,0 0 16,-21 21 0,0 1-1,0-1-15,-21 0 0,21 0 16,-21 0-16,0 0 0,21 1 0,-21-1 15,21 0-15,-22-21 0,1 21 16,0 0-16,0-21 31,21-21-15</inkml:trace>
  <inkml:trace contextRef="#ctx0" brushRef="#br0" timeOffset="73795.24">15071 8784 0,'0'0'0,"-22"0"0,1 0 0,0 0 16,21 21-16,0 1 16,0-1-1,21-21 1,0 0-16,1 0 0,-1 0 15,0 0-15,0-21 0,0 21 0,-21-22 16,21 1-16,1 0 0,-22 0 16,0 0-16,0 0 15,-22 21-15,22-22 0,-21 22 0,0 0 16,0 0-16,0 0 16,0 0-1,-1 22-15,1-1 16,21 0-16,-21-21 0,21 21 0,0 0 15,-21 0-15,21 1 0,0-1 0,0 0 16</inkml:trace>
  <inkml:trace contextRef="#ctx0" brushRef="#br0" timeOffset="74398.89">15684 9081 0,'0'-22'16,"0"1"-16,0 0 0,-21 0 15,0 21-15,0-21 16,0 21-16,0 0 0,-1 0 0,1 0 16,0 0-16,0 0 0,0 21 0,0 0 15,-1 0-15,1 0 0,-21-21 0,21 22 16,0-1-16,-1 0 15,1 0-15,0 0 0,21 0 0,0 1 16,0-1-16,0 0 0,0 0 16,21-21-1,0 0-15,1 0 0,-1 21 0,0-21 16,0 0-16,0 0 0,0 0 0,22 0 16,-22 0-16,0-21 0,21 0 0,-20 21 15,-1-21-15,0 21 0,0-21 0,21-1 16,-20 1-16,-1 0 0,0 0 15,0 0-15,0 0 0,-21-1 0,21-20 16,1 21-16,-1-21 0,-21 20 0,0-20 16,0 0-16,21 21 0,-21-22 15,0 22-15,0 0 0,21 0 0,-21 0 16,0-1-16,0 44 16,-21-1-1,0 0-15,0 0 0,21 21 16,-22-20-16,22 20 0,-21 0 0,21-21 15,-21 22-15,21-22 0,0 21 0,0-21 16,0 22-16,-21-22 0,21 0 0,0 0 16,0 0-16,0 1 0,0-1 15,-21-21-15,21 21 0,0 0 16,21-21 31,0 0-47</inkml:trace>
  <inkml:trace contextRef="#ctx0" brushRef="#br0" timeOffset="74667.74">16319 9229 0,'0'21'16,"0"0"-1,0 0 1,-21-21-16,0 21 0,0-21 0,0 22 16,0-22-16,-1 0 15,1 21-15,0 0 0,0-21 0,-21 0 16,20 21-16,1-21 0,0 0 0,0 21 15,0-21-15,0 0 0,-1 0 0,1 0 16</inkml:trace>
  <inkml:trace contextRef="#ctx0" brushRef="#br0" timeOffset="75715.64">11726 10118 0,'0'0'0,"21"0"0,22 21 15,-22-21 1,0 0-16,0 0 0,22 0 0,-22-21 16,0 21-16,0-21 0,21 21 0,-20-22 15,-1 1-15,0 21 0,0-21 0,0 0 16,0 0-16,1 0 0,-1-1 16,0 1-16,-21 0 0,0 0 0,0-21 0,0 20 15,0 1-15,-21 0 16,0 21-16,-1-21 0,1 21 0,-21 0 15,21 0-15,-22 0 0,22 0 0,-21 21 16,21-21-16,-22 21 0,1 0 0,21 1 16,-21-1-16,20 0 0,1 21 0,0-21 15,21 1-15,0-1 0,0 21 16,0-21-16,0 0 0,0 1 0,0-1 16,21 0-16,-21 0 0,21 0 15,1-21-15,-1 21 0,0 1 16,0-22-16,0 21 0,-21 0 0,21 0 0,1-21 15,-22 21-15,0 0 0,0 1 16,0-1-16,0 0 0,0 0 16,0 0-16,-43 0 15,22 1-15,0-1 0,0 0 0,0-21 16,-22 21-16,22 0 0,-21-21 0,21 0 16,-22 0-16,1 0 0,0 0 0,-1 0 15,1 0-15,0 0 0,-1-21 0,22 21 16,-21-21-16,21 0 0,-1 21 0,1-21 15,0 21-15,21-22 16,21 1 0,0 21-16,1-21 0,-1 21 15,0-21-15,21 21 0,-21 0 16,22-21-16</inkml:trace>
  <inkml:trace contextRef="#ctx0" brushRef="#br0" timeOffset="76203.47">12446 10329 0,'0'0'0,"21"0"0,0-21 15,-21 0-15,0 0 16,0 0 0,-21 21-16,-21 0 15,-1 0-15,22 0 16,0 0-16,0 0 0,0 21 0,0 0 15,21 0-15,-22-21 0,22 21 0,-21 1 16,21-1-16,0 0 0,0 0 0,0 0 16,0 0-16,0 1 0,0-1 0,0 0 15,0 0-15,0 0 16,21-21 15,1-21-31,-1 21 0,-21-21 0,21 0 16,0 0-16,0 21 0,0-22 0,1 1 15,-1 0-15,0 0 0,0 0 16,0-22-16,0 22 0,1 21 0,-1-21 16,-21 0-16,21 21 0,0 0 15,-21 21 1,0 0-16,0 0 0,-21 1 16,21-1-16,-21 0 0,21 21 15,0-21-15,-21 1 0,21-1 0,0 0 16,-22 0-16,22 0 0,0 0 15,22-21 1,-1 0-16,0 0 16,0-21-16,21 21 0,-20-21 0,-1 0 15,0 21-15</inkml:trace>
  <inkml:trace contextRef="#ctx0" brushRef="#br0" timeOffset="76459.32">13102 10054 0,'0'0'15,"21"-21"-15,0-42 16,1 41-16,-22 44 31,0-1-31,0 0 0,-22 0 16,1 21-16,21-20 0,-21-1 16,21 0-16,0 0 0,-21 21 0,0-20 0,21-1 15,-21 0-15,21 21 0,0-21 0,-22 1 16,22 20-16,-21-21 0,0 0 15,21 0-15,-21 1 0,21-1 0,-21 0 16,21 0-16,0 0 0,21-21 31,21-21-31,-21 0 0</inkml:trace>
  <inkml:trace contextRef="#ctx0" brushRef="#br0" timeOffset="76966.92">13695 10435 0,'0'-21'31,"-21"0"-31,21 0 0,0 0 16,0-1-16,-22 1 0,1 0 0,21 0 16,-21 0-16,21 0 0,-21-1 15,0 22-15,0 0 16,-1 0-16,1 22 15,0-1-15,21 0 0,-21 0 0,0 0 16,0 0-16,-1 1 0,22-1 0,-21 0 16,0 21-16,21-21 15,0 1-15,0-1 0,0 0 16,0 0-16,21-21 16,0 0-16,1 0 0,-1 0 0,0 0 15,0-21-15,0 21 0,0-21 0,1 0 16,-1 21-16,0-22 0,0 1 0,0 0 15,0 0-15,1 0 0,-1 0 0,-21-1 16,0 1-16,21 0 0,-21 0 0,21 21 16,-21-21-16,0 42 31,0 0-31,0 0 0,0 0 16,0 1-16,-21-1 0,21 0 15,0 0-15,0 0 0,0 0 0,0 1 16,0-1-16,0 0 15,0 0 1,21-21 15,0 0-31,0-21 0,1 21 16,-22-21-16</inkml:trace>
  <inkml:trace contextRef="#ctx0" brushRef="#br0" timeOffset="77335.77">13949 10372 0,'0'0'0,"21"-43"16,-21 22-16,0 0 15,21 21 1,0-21-16,-21 0 16,21 21-16,1 0 15,-1 0-15,0 0 16,0 0-16,-21 21 16,21-21-16,-21 21 0,21-21 0,-21 21 15,22 0-15,-22 1 0,0-1 16,0 0-16,0 0 0,0 0 0,0 0 15,0 1-15,-22-1 0,1-21 16,21 21-16,-21-21 0,0 0 16,21-21 15,0 0-15,21-1-16,0 22 0,0-21 0,1 0 15,-1 0-15,0-21 0,0 20 0,21 1 16,-20 0-16,20 0 0,-21 0 0,0 0 15,22 21-15,-22-22 0,21 1 0,-21 21 16,0 0-16,1-21 0,-1 21 0,21 0 16,-21 0-16,0 0 0,1 0 15,-1 0-15</inkml:trace>
  <inkml:trace contextRef="#ctx0" brushRef="#br0" timeOffset="78075.11">14817 10202 0,'0'0'0,"21"0"32,-21 22-1,0-1-15,-21-21-16,21 21 0,-22-21 15,1 21-15,21 0 0,0 0 0,-21 1 16,21-1-16,0 0 15,0 0-15,0 0 16,0 0-16,21 1 16,0-22-16,1 0 0,-1 0 15,21 0-15,-21 0 0,0 0 0,1 0 16,-1 0-16,0 0 0,0-22 0,21 22 16,-20-21-16,-1 0 0,0 0 0,0 21 15,0-21-15,0 0 0,1-1 0,-1 1 16,-21 0-16,0 0 0,21 0 0,0 0 15,-21-1-15,21 1 0,-21 0 16,21 21-16,-21 21 31,-21-21-15,0 21-16,0 1 0,0-1 16,0 0-16,-1 0 0,1 21 0,21-20 15,-21 20-15,21-21 0,0 21 0,0-20 16,0 20-16,0-21 0,0 21 0,0 1 15,21-1-15,0-21 0,-21 22 0,0-1 16,22 0-16,-1 1 0,-21-1 0,21 0 16,-21 1-16,0-1 0,0 0 15,0 1-15,0-1 0,0 0 0,0 1 16,-21-1-16,0 0 0,-1 1 0,1-1 16,0 0-16,0 1 0,0-1 15,0-21-15,-22 0 0,22 0 0,0 1 16,21-1-16,-21-21 0,0 0 15,-1 0-15,22-21 0,-21-22 16,21 22-16,0 0 0,0-21 16,0-1-16,0 1 0,0 0 0,0-22 15,0 1-15,21-1 0,-21 22 0,22-22 16,20 1-16,-21-1 0,0 1 16,0-1-16,22 22 0,-22-22 0,0 22 15,21 21-15,-20-21 0,-1 20 0,21 1 0,-21 0 16,0 0-16,1 0 0,20 21 15,-21-21-15,0 21 0,0 0 16,1-22-16,-1 22 0,0 0 0,0-21 16,0 21-16,0 0 15</inkml:trace>
  <inkml:trace contextRef="#ctx0" brushRef="#br0" timeOffset="79171.03">7133 11345 0,'0'0'0,"-42"0"16,21-21-1,21 0-15,-22 21 0,1 0 0,0-21 16,0 21 0,42 21 15,0 0-31,0 22 0,22-1 16,-1 0-16,0 1 15,22-1-15,-22 21 0,22-20 0,-1 20 0,22 1 16,-22-1-16,1 1 0,21-1 15,-22 1-15,1-1 0,-1 1 0,1-1 16,-1-20-16,-21 20 0,1-21 16,-1 1-16,0-1 0,-20-21 0,20 22 15,-21-22-15,0 21 0,-21-21 0,0 0 16,21 1-16,-21-1 0,0 0 16,0 0-16,-21-21 46,0-21-46,21 0 0,-21 0 0,0-1 16,0 1-16</inkml:trace>
  <inkml:trace contextRef="#ctx0" brushRef="#br0" timeOffset="79511.35">7302 12086 0,'0'0'0,"-42"-21"0,0 0 0,-1 21 16,22-21-16,0 21 0,0-21 15,0 21-15,21 21 16,21 0 0,0-21-16,21 21 0,-20 0 15,20 0-15,0 1 0,1-1 0,20 0 16,-21 21-16,22-21 0,-1 22 16,1-22-16,21 21 0,-22-21 0,1 22 15,-1-22-15,1 21 0,-1-21 0,1 22 16,-22-22-16,0 0 0,1 0 15,-22 22-15,0-22 0,0-21 0,0 21 16,0 0-16,1 0 0,-22 0 63</inkml:trace>
  <inkml:trace contextRef="#ctx0" brushRef="#br0" timeOffset="81519.91">8403 13166 0,'0'0'0,"0"-21"16,21 21-16,0-22 0,1 1 16,-1 0-16,0 0 0,0 0 0,-21 0 15,0-1-15,0 1 0,0 0 16,-21 21-16,0 0 15,0 0-15,-1 0 0,-20 0 16,21 21-16,-21 0 0,-1 1 16,1-1-16,0 0 0,-22 0 0,22 0 15,-1 22-15,1-1 0,0 0 0,-1 1 16,1-1-16,0 0 0,-1 22 0,1-1 16,21-20-16,-21 20 0,20 1 0,1-1 15,0 1-15,21-22 0,0 21 16,0-20-16,0 20 0,0-20 0,0-22 15,0 21-15,21 0 0,-21-20 0,43-1 16,-22 0-16,0 0 0,21 0 0,-21-21 16,22 0-16,-1 21 0,-21-21 0,22 0 15,-1 0-15,-21 0 0,21 0 16,-20 0-16,-1 0 0,0 0 0,0 0 16,0 0-1,-21 43 1,0-22-1,-21 0-15,21 21 0,-21 22 0,21-22 16,-21 22-16,0-1 0,-1 1 0,1 20 16,0-20-16,0 21 0,0-1 0,21-20 15,0 20-15,-21-20 0,21 21 0,0-22 16,0 1-16,0-1 0,21 1 16,0-1-16,21-21 0,-21 22 0,22-22 15,-1 1-15,0-1 0,22 0 16,-22 1-16,22-22 0,-22 21 0,22-21 15,20 0-15,-20-21 0,-1 0 0,22 0 16,0 0-16,-1 0 0,-20 0 0,20-21 16,1 21-16,0-42 0,-22 21 0,22 0 15,-22-1-15,1-20 0,-1 21 0,1 0 16,-1 0-16,-20-1 0,-1 1 0,0 0 16,1 21-16,-1 0 0,-21 0 0,22 0 15,-22 0-15,21 21 0,-21 0 16,0 1-16,22-1 0,-1 21 0,-21-21 15,22 22-15,-1-22 0,0 21 16,22 0-16,-22 1 0,0-1 0,22 0 16,-1-20-16,-20 20 0,20 0 0,1-21 15,-1 1-15,1-1 0,-1 0 0,1 0 16,-1 0-16,1-21 0,-1 0 0,1 0 16,-1 0-16,22-21 0,-22 0 0,22 0 15,-21-22-15,20 1 0,1 0 0,0-1 16,-22 1-16,22-21 0,-1-1 0,-20 1 15,-1-1-15,1 1 0,-1-22 0,-20 21 16,-1 1-16,0-22 0,1 22 16,-22-22-16,0 22 0,-21-22 15,0 21-15,0-20 0,0 20 0,0 1 0,0-1 16,0 1-16,0-1 0,0 22 16,-21 0-16,21-1 0,-21 1 0,21 21 15,-21 0-15,21-1 0,-22 1 0,1 21 16,0 0-16,0 0 0,0 0 15,0 0-15,-1 0 0,1 0 16,21-21 15,0 0-31,0 0 16,21 0-16,1-22 16,-22 22-16,0-21 0,0 21 0,21-22 15,-21 1-15,0 0 0,0-1 0,0 1 16,0 0-16,0-22 0,0 22 15,-21-22-15,21 22 0,-22-22 0,1 22 16,-21 0-16,21-22 0,-22 22 0,1 0 16,0-1-16,-1 22 0,1-21 0,0 21 15,-22-1-15,22 1 0,-22 0 16,1 0-16,21 21 0,-22 0 0,22-21 0,-22 21 16,22 0-16,-22 0 0,22 0 15,21 0-15,0 0 0,0 0 0,-1 0 16,1 0-16,21-21 31,0-1-15,0 1-16,0 0 0,21 0 15,-21 0-15,22 0 0,-22-22 0,0 22 16,0-21-16,0 21 0,0-22 0,0 1 16,0 21-16,0-22 0,0 1 15,-22 21-15,1-21 0,-21 20 0,21 1 16,-22-21-16,1 21 0,-21 0 15,20 21-15,-20-22 0,-1 22 0,-20 0 0,20 0 16,1 0-16,-1 0 0,-21 0 0,22 22 16,-1-1-16,-20 21 0,20-21 15,1 0-15,-1 1 0,1-1 16,20 0-16,1 0 0,21 0 0,0-21 16,0 0-16,21 21 0,21-42 31,0 21-31,0-21 0,0 0 15,0 0-15,1 0 0,-1-1 0,21 1 16,-21 0-16,22-21 0,-22 21 16,-21-1-16,21 1 0,-21 0 15,0 0-15,0 0 0,0 0 0,0-1 0,0 1 16,-21 21-16,0-21 0,-1 0 16,-20 0-16,0-22 0,-1 22 15,1 0-15,-21 0 0,-1 0 0,1-22 16,-1 22-16,-21 0 0,22 0 0,-22 0 15,-63 21-15,85 0 0,-22 0 16,0 0-16,-21 21 0,22 0 16,-1 0-16,-21 22 0,22-22 0,-1 21 15,0-21-15,22 22 0,-1-1 0,1-21 16,20 21-16,1-20 0,0-1 16,21 21-16,-1-21 0,22 0 15,0 1-15,0-1 0,0 21 0,0-21 0,0 0 16,0 22-16,22-22 0</inkml:trace>
  <inkml:trace contextRef="#ctx0" brushRef="#br0" timeOffset="82324.59">9313 13801 0,'0'0'0,"0"21"15,-21 0 1,0 0-16,0 0 0,21 1 0,0 20 15,0-21-15,-21 21 0,21 1 0,-22-1 16,22-21-16,-21 22 0,21-1 0,0 0 16,0-21-16,0 22 0,0-1 15,-21-21-15,21 22 0,0-22 0,0 0 16,0 0-16,0 0 0,0 0 0,0-42 31,21 0-31,-21 0 16,0 0-16,0 0 15,21-1-15,1-20 0,-22 21 0,0 0 16,21 21-16,0 0 0,0 0 16,0 0-16,0 21 0,1-21 15,-1 21-15,0 21 0,21-20 0,-21-1 16,1 0-16,20 0 0,-21 21 16,0-20-16,22-1 0,-22 0 0,0 0 15,21 0-15,-21 0 0,1 1 0,-1-22 16,0 0-16,0 0 0,0 0 0,0 0 15,1 0-15,-1 0 0,-21-22 0,21 1 16,0-21-16,-21 21 0,0 0 0,21-22 16,-21 22-16,0-21 0,0-1 15,0 1-15,-21 0 0,0 21 16,0-22-16,0 1 0,-1 0 0,1-1 16,-21 22-16,21-21 0,0 21 0,-1-1 15,1 1-15,0 0 0,0 0 16,21 42-1,21 0-15,-21 0 16,21 1-16,0-1 0,22-21 0,-22 21 16,0 0-16,0 0 0,0 0 0,1-21 15</inkml:trace>
  <inkml:trace contextRef="#ctx0" brushRef="#br0" timeOffset="82703.38">10181 14161 0,'-21'0'16,"0"0"-16,0 0 0,-1 21 15,1 0-15,0 0 16,21 0-16,0 22 0,0-22 16,0 0-16,0 21 0,0-21 0,0 1 15,0 20-15,0-21 0,0 0 0,0 22 16,0-22-16,0 0 0,0 0 0,21 0 15,0-21-15,1 0 16,-1 0 0,0-21-16,-21 0 0,21 21 15,-21-21-15,21-22 0,-21 22 0,0 0 16,0-21-16,21 21 0,-21-1 0,0-20 16,0 21-16,0 0 0,-21 0 0,0-22 15,0 22-15,0 0 0,0 21 0,-1-21 16,1 0-16,0 21 15,0 0-15,21 21 16,0 0-16,0 0 16,0 0-16,21 0 0,0 1 15,0-1-15</inkml:trace>
  <inkml:trace contextRef="#ctx0" brushRef="#br0" timeOffset="83056.17">10350 14266 0,'0'0'0,"0"22"31,0-1-15,22 0-16,-1 0 16,-21 0-16,21 0 0,-21 1 0,21-1 15,0 0-15,-21 21 0,0-21 16,21 1-16,1 20 0,-22-21 0,21 0 15,-21 22-15,0-22 0,0 21 0,0-21 16,0 0-16,0 1 0,0-1 0,0 0 16,0 0-16,-21-21 15,21-21 1,0 0 0,0 0-16,0-1 0,0 1 0,0 0 15,0-21-15,0 21 0,0-22 0,0 22 16,0-21-16,21 21 0,-21-1 15,21-20-15,0 21 0,0 0 0,0 0 16,1-1-16,-1 1 0,0 0 0,21 21 16</inkml:trace>
  <inkml:trace contextRef="#ctx0" brushRef="#br0" timeOffset="83687.81">11218 14203 0,'21'0'0,"-42"0"0,42-21 0,-21 0 15,-21 21 17,21 21-17,0 0-15,0 0 0,0 0 16,0 0-16,0 1 0,0 20 0,0 0 16,0-21-16,0 22 0,0-1 15,0-21-15,0 22 0,0-1 0,-21 0 16,0-21-16,21 22 0,-21-22 0,21 0 15,0 0-15,-21 0 0,21 1 0,-22-1 16,1-21-16,21-21 31,0-1-15,0 1-16,0 0 0,21 0 16,1 0-16,-22 0 15,21 21-15,0-22 0,-21 1 0,21 21 16,0 0-16,0-21 0,22 21 0,-22 0 15,0 0-15,0 0 0,0 0 0,22 0 16,-22 0-16,0 21 0,0-21 0,0 21 16,1-21-16,-1 22 0,-21-1 15,21-21-15,-21 21 0,0 0 16,-21-21 0,0 0-1,-1 0-15,1 0 0,0 0 0,0 0 16,0 0-16,0 0 0,-1 0 15,1 0-15,0 0 16,0 0-16,21 21 16,21 0-1,0 1-15,0-1 0,1-21 16,-1 21-16,21 0 0,-21 0 16,0 0-16,22 1 0,-22-1 0,0-21 15,0 21-15,0 0 0,22 0 0,-22-21 16,0 21-16,0-21 0,0 0 15,1 0-15,-1 0 0,0 0 16,0 0-16,0-21 0,-21 0 16,0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4T15:47:47.7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4381 974 0,'0'0'0,"22"-21"0,20-43 16,-21 43-16,0-21 0,0 20 16,1 1-16,-1 0 0,-21 0 15,0 0-15,21 0 0,-21-1 16,0 1 0,-21 21-1,0 21 1,-1 1-16,1-1 0,0 21 0,0 0 15,0 1-15,-22 20 0,22-20 0,-21 20 16,21 1-16,-22 20 0,22-20 16,-21-1-16,0 22 0,20 0 0,-20-22 15,0 22-15,-1-1 0,22-20 0,-21 21 16,21-22-16,-22 1 0,22-22 16,0 21-16,0-20 0,0-22 15,0 0-15,21 21 0,-22-42 0,22 22 16,0-44-1,0 1 1,22 0-16,-1-21 0,0 21 16,0-22-16,0 1 0,0 0 15,22-22-15,-22 1 0,21-1 0,-21 1 16,22-1-16,-1-21 0,0 22 16,-20-1-16,20-20 0,0 20 0,1-20 15,-1 20-15,-21 1 0,21-22 0,-20 43 16,20-22-16,-21 22 0,0-1 15,0 22-15,1 0 0,-22 0 16,0 0-16,21 0 0,0 21 16,-21 21-1,0 0-15,0 21 0,0-21 0,0 43 16,0-22-16,0 22 0,0-1 16,0 1-16,0-1 0,0 1 0,0-1 15,-21 1-15,21 20 0,-21-20 0,21-1 16,0 1-16,-22-1 0,22-20 15,0 20-15,0-20 0,0-1 0,0 0 16,0-21-16,0 22 0,0-22 0,0 0 16,0 0-16,0 0 15,0 1-15,-21-22 47,0-22-47,0 22 16,0-21-16</inkml:trace>
  <inkml:trace contextRef="#ctx0" brushRef="#br0" timeOffset="227.87">3937 1969 0,'0'0'0,"21"-22"31,0 22-31,0-21 16,1 0-16,-1 21 0,21-21 0,0 0 15,-20 0-15,20 21 0,0-22 0,1 1 16,-1 0-16,-21 21 0,21-21 16,-20 21-16,-1 0 0,0 0 15,0 0 1,0 0 0</inkml:trace>
  <inkml:trace contextRef="#ctx0" brushRef="#br0" timeOffset="891.48">5292 1778 0,'0'0'0,"21"-21"0,0 21 16,21-21-16,-21 0 0,1-1 15,-1 1-15,0 0 0,-21 0 16,0 0-16,0 0 0,0-1 15,0 1-15,0 0 16,-21 21-16,0-21 0,-1 21 16,1 0-16,0 0 0,-21 0 0,21 0 15,-1 0-15,-20 21 16,21-21-16,0 21 0,0 0 0,-22 1 16,22 20-16,0-21 0,0 21 0,0 1 15,-1-1-15,1 0 0,0 1 16,0-1-16,21-21 0,0 22 0,0-1 15,0-21-15,0 0 0,0 0 0,0 1 16,21-1-16,0-21 0,0 0 16,1 0-16,-1 0 0,0 0 0,21 0 15,-21 0-15,22 0 0,-22-21 0,21-22 16,1 22-16,-1 0 0,0-21 16,1 20-16,-1-20 0,-21 0 0,21-1 15,1 1-15,-22 0 0,21-22 16,-21 22-16,22 0 0,-22-1 0,0-20 15,0 20-15,-21 1 0,0-21 16,21 20-16,-21 1 0,22-22 0,-22 22 16,0 0-16,0 21 0,0-22 15,0 22-15,0-21 0,0 21 16,0 42 0,-22 0-16,22 21 15,-21-21-15,21 22 0,-21-1 0,21 22 16,0-22-16,0 0 0,0 1 0,-21 20 15,21-21-15,0 22 0,-21-22 16,21 1-16,0-1 0,0 21 16,0-20-16,0-22 0,0 21 0,0 1 15,0-22-15,0 0 0,0 0 16,21 0-16,0 0 0,0-21 0,-21 22 16,21-22-16,1 0 0,-1 0 0,0 0 15,0 0-15,0 0 0,-21-22 16,21 1-16,1 0 15</inkml:trace>
  <inkml:trace contextRef="#ctx0" brushRef="#br0" timeOffset="1295.25">6032 1630 0,'0'-21'0,"0"42"0,0-63 16,0 20-1,0 44 16,22-1-15,-1 0-16,-21 0 0,21 0 0,-21 0 16,21 22-16,-21-22 0,0 0 15,0 21-15,21-20 0,-21-1 0,0 21 16,0-21-16,0 0 0,0 1 16,0-1-16,0 0 0,21-21 15,-21-21 1,22 0-1,-22-1-15,21 1 0,-21 0 0,21 0 16,0-21-16,-21 20 0,0-20 16,21 0-16,-21 21 0,21-22 0,-21 1 15,0 21-15,22-22 0,-1 22 0,-21 0 16,0 0-16,21 0 0,0 21 16,-21 21 15,21 0-16,0 0 1,1 0-16,-1 1 16,0-1-16</inkml:trace>
  <inkml:trace contextRef="#ctx0" brushRef="#br0" timeOffset="1885.92">6964 1799 0,'-21'0'16,"21"-21"-1,0 0-15,0 0 16,0 0-16,0-1 0,0 1 16,0 0-16,0 0 0,0 0 15,0 0-15,0-1 0,0 1 16,-22 21-16,1 0 15,0 0-15,0 0 16,0 21-16,-22 1 0,22 20 16,0-21-16,-21 21 0,-1 1 0,22-22 15,-21 21-15,21 1 0,0-1 0,-1 0 16,1-21-16,21 1 0,0 20 16,0-21-16,0 0 0,0 0 15,21-21-15,1 0 16,20 0-16,-21 0 0,0 0 0,22 0 15,-22 0-15,21-21 0,-21 0 16,22 0-16,-22 0 0,0 0 0,21-1 16,-21 1-16,1 0 0,-1 0 0,-21 0 15,0-22-15,21 22 0,-21 0 16,0-21-16,0 21 0,0-1 0,0 1 16,0 0-16,0 0 15,0 42 1,0 0-16,0 0 15,0 1-15,0-1 0,0 0 16,0 21-16,0-21 0,0 1 0,0 20 16,0-21-16,0 0 0,0 0 15,21 1-15,-21-1 0,21 0 0,0 0 16,-21 0-16,22-21 0,-1 21 0,0-21 16,0 0-16,0 0 15,0 0-15,1 0 0,-1 0 0,21-21 16,-21 0-16,0 0 0,1 0 0</inkml:trace>
  <inkml:trace contextRef="#ctx0" brushRef="#br0" timeOffset="2339.66">7472 1630 0,'0'0'0,"-21"0"32,-1 0-17,22 21-15,-21-21 0,21 21 0,0 0 16,0 1-16,0-1 0,0 21 0,0-21 15,0 0-15,0 1 0,0-1 16,0 21-16,0-21 0,0 0 0,0 1 16,0-1-16,0 0 0,0 0 15,0 0 1,-21-21 0,21-21-1,-21 21 1,21-21-16,0 0 0,0 0 15,0-1-15,0 1 0,0 0 0,0 0 16,0-21-16,0 20 0,0-20 0,21 21 16,0-21-16,0-1 0,1 22 0,20 0 15,-21 0-15,21 0 0,1-1 16,-22 22-16,21 0 0,1 0 0,-1 0 16,0 22-16,-21-1 0,1 0 0,20 0 15,-21 0-15,-21 0 0,0 22 16,0-22-16,0 21 0,0 1 0,0-22 15,0 21-15,0-21 0,-21 0 0,21 1 16,-21-1-16,0 0 0,21 0 16,-22 0-16,22-42 31,0 0-31,22 0 16</inkml:trace>
  <inkml:trace contextRef="#ctx0" brushRef="#br0" timeOffset="2711.44">8382 1101 0,'0'0'0,"-21"-21"0,21-1 16,0 1-16,0 0 0,0 0 15,0 0-15,0 42 16,0 0 0,0 0-16,0 0 0,0 22 15,0-1-15,0 0 0,0 1 0,-21-1 16,-1 22-16,1-22 0,21 0 16,-21 22-16,0-22 0,21 22 0,0-22 15,-21 0-15,21 1 0,-21-1 0,21 0 16,0-21-16,0 22 0,0-22 15,0 0-15,0 0 0,21 0 16,0-21-16,0 0 0,0 0 16,0 0-16,1 0 0,-1-21 0,0 0 15,0 21-15,21-21 0,-20 0 0,-1 0 16,0-1-16,0-20 0,0 21 0</inkml:trace>
  <inkml:trace contextRef="#ctx0" brushRef="#br0" timeOffset="2888.34">8128 1609 0,'0'0'0,"21"0"16,0-21 0,22 21-16,-22-22 0,21 1 0,-21 21 15,22-21-15,-22 0 0,21 21 16,0-21-16,-20 21 0,-1 0 0,0-21 15</inkml:trace>
  <inkml:trace contextRef="#ctx0" brushRef="#br0" timeOffset="4154">9038 1715 0,'0'-22'0,"0"44"0,21-65 0,0 22 15,-21 0-15,22 0 0,-22 0 16,0-1-16,0 1 0,0 0 16,0 0-16,-22 0 0,1 21 15,0 0-15,0 0 0,0 0 0,0 0 16,-1 0-16,-20 0 0,21 0 0,0 21 16,0 0-16,-1 0 0,1 22 15,0-22-15,0 21 0,0-21 0,21 22 16,-21-22-16,21 21 0,0-21 0,0 0 15,0 1-15,0-1 16,0 0-16,0 0 0,21-21 0,0 0 16,-21 21-16,21-21 0,0 0 0,0 0 15,1 0-15,-1 0 0,0-21 0,0 0 16,0 0-16,22 0 0,-22-1 16,0 1-16,0 0 0,0 0 0,0 0 15,1 0-15,-22-1 0,0 1 0,0 0 16,0 0-16,0 0 0,0 0 0,0-1 15,0 44 17,0-1-32,0 0 15,0 21-15,-22-21 0,22 22 16,0-22-16,0 0 0,0 21 0,0-20 16,0 20-16,0-21 0,22 0 0,-22 0 15,21-21-15,0 22 0,0-1 0,21-21 16,-20 0-16,-1 0 0,21 0 15,0 0-15,-20 0 0,20 0 0,0-21 16,1-1-16,-1 22 0,0-21 0,1 0 16,-1 0-16,0 0 0,1 0 0,-22-1 15,0-20-15,0 21 0,0 0 16,-21-22-16,0 22 0,0 0 0,0 0 16,0 0-16,-21 0 0,21-1 0,-21 1 15,-21 21-15,20 0 0,1 0 16,-21 0-16,21 0 0,-22 0 15,22 21-15,0 1 0,-21-1 0,21 0 16,-1 0-16,1 21 0,0-20 0,21-1 16,0 21-16,-21-21 0,21 0 0,0 1 15,0-1-15,0 0 0,0 0 16,21 0-16,0-21 0,0 0 16,1 0-16,20 0 0,-21 0 0,0 0 15,22-21-15,-22 21 0,0-21 16,21 0-16,-21 0 0,1 21 15,-1-22-15,0 1 0,0 0 0,-21 0 16,21 0-16,-21 0 0,0-1 16,0 1-16,-21 42 47,21 1-47,0-1 0,0 0 0,0 0 15,-21 21-15,21-20 0,-21 20 16,21 0-16,-21 1 0,21-1 0,0 0 15,-22 22-15,22-22 0,-21 22 0,21-22 16,0 21-16,0 22 0,0-21 0,0-1 16,0 22-16,0-22 0,0 22 15,0 0-15,0-22 0,-21 22 16,21-1-16,0 1 0,-21 0 0,21-22 16,0 22-16,0 0 0,-21-22 0,0 1 15,-1-1-15,1 1 0,0-22 0,0 0 16,0 1-16,0-22 0,-22 21 0,22-21 15,0-21-15,0 0 0,-22 0 0,22 0 16,0 0-16,0-21 0,0 0 0,0-21 16,-1 20-16,22-41 0,-21-1 15,21 1-15,0-1 0,0-20 0,0-22 16,0 21-16,0-21 0,21 22 0,1-22 16,-1 0-16,0 21 0,0-20 15,21-1-15,-20 21 0,20 0 0,0 1 16,1 20-16,-1 1 0,0-1 15,1 1-15,-1 20 0,0-20 0,1 21 16</inkml:trace>
  <inkml:trace contextRef="#ctx0" brushRef="#br0" timeOffset="4759.64">10287 1757 0,'0'-21'16,"21"0"-16,0 21 15,0-22-15,-21 1 0,22 0 0,-1 0 16,0 0-16,0 0 0,-21-1 0,21 22 16,-21-21-16,21 0 0,-21 0 15,0 0-15,-21 21 16,0 0-16,0 0 15,0 21-15,0-21 0,-1 42 0,-20-21 16,21 1-16,0 20 0,0-21 16,-1 21-16,22-20 0,0 20 0,-21-21 15,21 0-15,0 0 0,0 1 16,0-1-16,0 0 0,0 0 0,21-21 16,1 0-16,-1 0 0,0 0 15,0 0-15,0 0 0,22 0 0,-22-21 16,21 0-16,-21 0 0,22 21 0,-22-22 15,21 1-15,-21-21 0,22 21 16,-22 0-16,21-1 0,-21-20 0,0 21 16,22 0-16,-22-22 0,-21 22 0,0 0 15,21 21-15,-21-21 0,-21 21 16,0 0 0,0 21-16,-1 0 15,22 0-15,-21 22 0,21-22 16,0 0-16,0 0 0,0 0 0,0 1 15,0-1-15,21 0 0,-21 0 16,22 0-16,-1 0 0,0 1 0,0-1 16,0 0-16,-21 0 0,21-21 15,-21 21-15,0 0 16,-21-21 0,0 0-16,0 0 0,0 22 0,0-22 15,-1 0-15,1 0 0,0 0 0,0 0 16,0 0-16</inkml:trace>
  <inkml:trace contextRef="#ctx0" brushRef="#br0" timeOffset="5787.51">12573 1418 0,'0'0'0,"0"-21"16,-21 21-1,0 0-15,-1 0 16,1 0-16,0 0 0,0 0 0,-21 0 16,20 21-16,1 0 0,0 1 0,0-1 15,0 21-15,0-21 0,-1 22 16,1-1-16,0 0 0,0 1 15,21-1-15,0 0 0,0-21 0,0 22 16,0-22-16,0 0 0,0 0 0,21 0 16,0 1-16,0-22 0,22 0 0,-22 0 15,21 0-15,-21 0 0,22 0 16,-1 0-16,0 0 0,1-22 0,-22 1 16,21 0-16,1 0 0,-1 0 0,-21-22 15,21 22-15,-20-21 0,20 21 16,-21-22-16,0 1 0,-21 0 0,0-1 15,0 1-15,0 0 0,0 21 0,-21-22 16,0 1-16,0 21 0,-22 0 16,22-1-16,0 1 0,-21 0 15,21 21-15,-1 0 0,-20 0 0,21 0 16,21 21 0,21-21-16,0 21 15,0-21-15,22 0 0,-1 0 16,22 0-16,-22 0 0,21 0 0,1 0 15,-1-21-15,1 21 0,-1-21 0,1 0 16,-1 0-16,-20 0 0,-1 21 16,0-22-16,-20 1 0,-1 0 0,0 21 15,-21-21-15,0 0 0,0 0 16,-21 21-16,0 0 0,-22-22 16,22 22-16,-21 0 0,21 0 15,-22 0-15,1 22 0,0-22 0,20 21 16,-20 0-16,21 0 0,-21 21 0,20-20 15,1 20-15,0 0 0,0 1 16,21-1-16,-21 21 0,21-20 0,-21 20 16,21 1-16,0-1 0,0 22 0,0-22 15,0 1-15,0 21 0,0-22 0,0 1 16,0 20-16,0-20 16,0-1-16,0 22 0,0-22 0,0 22 15,0 0-15,-22-22 0,22 22 0,-21-22 16,21 22-16,0 0 0,0-22 0,-21 22 15,0 0-15,21-22 0,-21 1 0,21-1 16,-21 1-16,-1-22 0,22 0 16,-21 1-16,0-22 0,21 0 0,-21 0 15,0 0-15,0-21 0,-1 0 0,1 0 16,0 0-16,0-21 0,-21 0 0,-1 0 16,22 0-16,-21-1 0,-1 1 0,1 0 15,21 0-15,-21 0 0,-1 0 0,22-1 16,0 1-16,0 0 15,0 0-15,21-21 0,0 20 0,0 1 0,0-21 16,0 21-16,21-22 0</inkml:trace>
  <inkml:trace contextRef="#ctx0" brushRef="#br0" timeOffset="7002.83">14711 1270 0,'0'0'16,"0"21"-16,-21-21 15,42 0 1,0 0-16,0-21 16,21 0-16,-20 21 0,20-21 15,0 0-15,1-1 0,-1 1 0,0 0 16,1-21-16,-1 21 0,-21-1 0,21-20 16,-20 21-16,-1 0 0,-21 0 15,0-22-15,0 22 0,-21 0 0,-22 0 16,22 0-16,-21 21 0,-1 0 0,1 0 15,0 0-15,-1 0 16,1 21-16,0 0 0,-1 0 0,1 21 16,21 1-16,0-1 0,-22 0 0,43 1 15,-21-1-15,21 0 0,0 1 16,0-1-16,0-21 0,0 22 0,0-22 16,21 0-16,1 0 0,-1 0 0,0-21 15,21 21-15,1-21 0,-22 0 0,21 0 16,0 0-16,1 0 0,-1 0 15,0-21-15,-20 21 0,20 0 0,-21-21 16,-42 0 0,0 21-16,0 0 15,-22 0-15,1 0 0,-22 21 16,22 0-16,0-21 0,-1 21 0,1 22 16,0-22-16,-1 21 0,1-21 0,0 22 15,21-1-15,-22 0 0,22 1 16,21-1-16,0 0 0,0 1 0,0-22 15,0 0-15,0 21 0,21-20 0,0-22 16,1 21-16,20-21 0,0 21 0,1-21 16,-1 0-16,21 0 0,-20 0 15,20-21-15,1 0 0,20-1 0,-20 1 16,-1 0-16,1-21 0,-1 21 0,1-1 16,-22-20-16,1 21 0,-22-21 0,21 20 15,-21 1-15,-21-21 16,0 21-16,0 0 0,0-1 0,0 1 15,0 0-15,0 0 0,-21 21 16,0 0-16,0 21 16,21 0-16,0 0 0,0 1 15,0-1-15,-21 21 0,21-21 0,0 22 16,-22-22-16,22 21 0,0-21 0,0 22 16,0-22-16,0 21 0,-21-21 15,21 0-15,-21 1 0,21-1 0,0 0 16,-21-21-16,0 0 15,21-21 17,0 0-32,0-1 0,0 1 15,0 0-15,21-21 0,0 21 0,0-22 16,0 1-16,1 0 0,-1-1 0,21 22 16,-21-21-16,22 21 0,-1-22 15,0 43-15,1-21 0,-22 21 0,21 0 16,0 0-16,1 21 0,-1 0 0,-21 1 15,22-1-15,-22 21 0,0-21 0,0 22 16,0-22-16,-21 21 0,0 0 16,0-20-16,0 20 0,0-21 0,-21 0 15,0 0-15,0 1 0,0-1 16,-1 0-16,1-21 0,21 21 16,-21-21-16,21-21 31</inkml:trace>
  <inkml:trace contextRef="#ctx0" brushRef="#br0" timeOffset="7375.61">16531 1630 0,'0'0'0,"21"0"0,0-21 0,1 21 15,-1-21-15,21-22 16,-21 43-16,-21-21 0,0 0 16,0 0-16,0 0 0,-21 21 15,0 0 1,-21 0-16,20 0 0,1 0 0,-21 21 16,0-21-16,20 21 0,-20 0 15,0 21-15,21-20 0,-22 20 0,22 0 16,0-21-16,0 22 0,0-1 15,21 0-15,0-20 0,0 20 0,0-21 16,0 0-16,0 22 0,21-43 16,0 21-16,21 0 0,-21-21 0,22 0 15,-1 0-15,0 0 0,1 0 0,-1 0 16,0 0-16,22 0 0,-22 0 16,22-21-16,-22 0 0,0-1 0,1 1 15,-1 0-15,0 0 0,-20 0 0,20 0 16,-21-1-16</inkml:trace>
  <inkml:trace contextRef="#ctx0" brushRef="#br0" timeOffset="8067.37">17060 1778 0,'21'-21'15,"-42"42"-15,42-106 0,-21 64 0,0 0 16,0 0-16,0 0 0,-21 0 0,0-1 16,0 22-16,0 0 0,0 0 15,-1 0-15,1 0 0,0 0 0,0 22 16,0-1-16,0 21 16,-1-21-16,22 22 0,-21-22 0,0 21 15,0-21-15,21 22 0,0-22 0,0 21 16,0-21-16,0 0 0,0 1 0,0-1 15,0 0-15,21-21 16,0 0-16,0 0 0,1 0 0,-1 0 16,0 0-16,0-21 0,21 21 0,-20-21 15,-1-1-15,0 22 0,0-21 16,0 0-16,-21 0 0,21 0 16,-21 0-16,22-1 0,-22 1 0,0-21 0,0 21 15,0 0-15,0 42 31,0 0-15,0 0-16,0 0 0,0 0 0,0 1 16,0 20-16,0-21 0,0 0 0,0 0 15,0 1-15,21-1 0,0 0 16,0 0-16,0-21 0,0 21 0,22-21 16,-22 0-16,21 0 0,-21 0 0,22 0 15,-1 0-15,-21 0 0,22-21 0,-22 0 16,21 0-16,-21 21 15,0-21-15,1-22 0,-1 22 0,-21 0 0,0-21 16,21 20-16,-21-20 0,0 21 0,0-21 16,0-1-16,0 22 0,0 0 15,0-21-15,-21 42 0,21-22 16,-21 22-16,-1 0 16,1 22-16,21-1 0,0 0 15,0 21-15,-21-21 0,21 22 0,0-1 16,-21 22-16,21-22 0,-21 0 15,21 22-15,0-22 0,0 22 0,-21-1 16,21 1-16,-22-1 0,22 22 0,0-1 16,0-20-16,-21 42 0,21-22 15,-21 1-15,0 0 0,21-1 0,0 22 16,-21-21-16,0 0 0,21-1 16,-22 1-16,1-22 0,0 1 0,0-1 15,-21 1-15,20-22 0,-20 1 0,21-1 16,0-21-16,0 0 0,-1 0 0,1-21 15,0 0-15,21-42 16,0 21-16,0 0 16,21-22-16,0 1 0,1-21 0,20-1 15,-21 1-15,21-1 0</inkml:trace>
  <inkml:trace contextRef="#ctx0" brushRef="#br0" timeOffset="8344.21">17547 1905 0,'0'0'0,"0"-21"16,0 0-16,0 0 0,0-1 0,21 1 15,43-42 1,-22 42-16,-21-1 0,22 1 0,-22 0 16,21 21-16,0 0 0,-20 0 0,20 0 15,-21 0-15,21 21 0,-20 0 0,-1 1 16,-21-1-16,0 0 0,0 21 15,0-21-15,0 1 0,-21 20 16,-1-21-16,-20 0 0,21 0 0,-21 1 16,20-1-16,-20 0 0,21-21 0,0 21 15,-22-21-15,22 0 0,0 0 0,0 0 16,0 0-16,0 0 0</inkml:trace>
  <inkml:trace contextRef="#ctx0" brushRef="#br0" timeOffset="8912.39">18436 1715 0,'21'0'0,"0"0"16,-21-22-16,22 22 0,-1-21 0,0 21 15,0-21-15,0 0 0,0 0 0,1 0 16,-1 21-16,-21-22 0,0 1 15,0 0-15,0 0 0,-43 21 16,22 0-16,0 0 0,-21 0 16,-1 0-16,1 21 0,0-21 15,-1 21-15,1 0 0,21 1 0,0-1 16,0 0-16,21 0 0,0 0 0,0 0 16,21 1-16,0-1 0,21 0 15,-21-21-15,22 21 0,-1 0 16,0-21-16,1 21 0,-1-21 15,0 22-15,-20-1 0,-1-21 0,0 21 0,0 0 16,-21 0-16,0 0 16,-21 1-16,-21-22 15,20 21-15,-20-21 0,-21 0 0,20 0 16,-20 21-16,20-21 0,1 0 0,-21 0 16,20 0-16,22 0 0,-21 0 15,21 0-15,-1 0 0,1-21 0,21 0 16,0-1-16,0 1 15,21 0-15,1 0 0,-1 21 16,21-21-16,-21 0 0</inkml:trace>
  <inkml:trace contextRef="#ctx0" brushRef="#br0" timeOffset="9610.99">18859 1588 0,'0'0'0,"22"0"0,-44 0 31,1 21-15,21 0-16,-21 0 0,21 0 0,0 22 16,0-22-16,0 0 0,0 0 15,0 21-15,0-20 0,0-1 0,0 0 16,0 0-16,0 0 0,0 0 16,0 1-16,21-22 15,0 0-15,1 0 0,-1 0 16,0 0-16,0-22 0,0 1 15,0 21-15,22-21 0,-22 0 0,0 0 16,0 0-16,0-1 0,1-20 16,-1 21-16,0 0 0,0-22 0,0 22 15,-21 0-15,0 0 0,21 0 0,-21 0 16,0 42 15,-21 0-31,21 0 0,-21 0 0,21 0 16,-21 1-16,0-1 0,21 21 0,0-21 15,-21 0-15,21 1 0,0 20 16,0-21-16,0 0 0,0 0 16,0 1-16,0-1 0,21-21 15,0 0-15,0 0 0,0 0 0,0 0 16,22 0-16,-22 0 0,21 0 0,-21 0 16,22-21-16,-22 21 0,21-22 15,1 1-15,-22 0 0,21 0 0,-21 0 16,22 0-16,-22-1 0,0-20 0,0 0 15,0-1-15,-21 1 0,0-21 16,21 20-16,-21 1 0,0-22 0,0 1 16,0 21-16,0-22 0,0 22 15,0-1-15,0 1 0,0 21 0,0 0 16,0 42 0,-21 0-16,0 21 0,21-20 15,-21 20-15,21 0 0,0 22 0,-21-22 16,0 0-16,21 22 0,-22-22 15,22 22-15,0-22 0,-21 22 0,21-22 16,-21-21-16,21 21 0,0 1 0,0-22 16,0 0-16,0 0 0,0 0 15,0 1-15,21-22 16,0 0-16,1 0 0,-1 0 0,0 0 16,0 0-16,0 0 0,0-22 15,22 22-15,-22-21 0</inkml:trace>
  <inkml:trace contextRef="#ctx0" brushRef="#br0" timeOffset="10063.73">20278 1672 0,'0'0'0,"0"-21"0,0 0 15,0 0-15,0 0 16,0-1-16,-22 22 0,1-21 16,0 21-16,0 0 0,0 0 15,0 0-15,-22 0 0,22 0 0,0 21 16,-21 1-16,20-22 0,1 21 15,0 21-15,0-21 0,0 0 16,-22 1-16,43 20 0,-21-21 0,21 0 16,-21 0-16,21 1 0,0-1 15,0 0-15,0 0 0,21-21 16,0 0-16,1 0 0,-1 0 16,0 0-16,21 0 0,-21 0 0,1-21 15,-1 21-15,0-21 0,0 0 16,0-1-16,0 22 0,1-21 0,-1-21 15,0 21-15,-21 0 0,21-1 0,-21-20 16,0 21-16,0 0 0,0 0 0,0-1 16,0 44 15,0-1-31,0 0 0,0 0 0,0 21 16,0-20-16,0-1 0,0 0 15,0 21-15,0-21 0,0 1 0,0-1 16,21 0-16,0-21 0,1 0 15,-1 21-15,0-21 0,0 0 0,0 0 16,0 0-16,22 0 0,-22 0 16,0-21-16,21 21 0,-20-21 0,-1 0 15,21-1-15</inkml:trace>
  <inkml:trace contextRef="#ctx0" brushRef="#br0" timeOffset="10316.59">20870 1143 0,'0'-42'15,"0"84"-15,0-105 0,0 41 0,0 1 16,-21 21 0,0 21-16,21 22 0,-21-22 15,21 21-15,-21 1 0,-1-1 16,1 0-16,21 1 0,0-1 0,0 21 16,-21-20-16,21-1 0,0 0 0,0 1 15,0-22-15,-21 21 0,21-21 0,0 22 16,0-22-16,0 0 0,0 0 15,0 0-15,21-21 32,0 0-32,0 0 0,22 0 15,-22-21-15</inkml:trace>
  <inkml:trace contextRef="#ctx0" brushRef="#br0" timeOffset="11195.76">21124 1482 0,'0'0'0,"21"-21"16,1 21-1,-22 21 1,0 0-16,-22 0 0,1 0 0,21 22 16,-21-22-16,21 0 0,-21 21 15,21-21-15,0 1 0,0 20 0,0-21 16,0 0-16,0 0 0,0 1 16,0-1-16,21-21 15,0 0-15,0 0 0,1 0 16,20 0-16,-21 0 0,0 0 15,0-21-15,1-1 0,20 22 0,-21-21 16,0 0-16,0 0 0,1 0 0,-1 0 16,-21-1-16,21 1 0,0 0 15,0 0-15,-21 0 0,0 42 32,0 0-17,-21 0-15,21 0 0,-21 1 16,0-1-16,21 0 0,0 0 0,0 0 15,0 0-15,0 1 0,0-1 16,21-21 0,0 0-1,0 0-15,0-21 16,-21-1-16,0 1 16,0 0-16,0 0 15,0 0-15,0 0 0,0-1 0,0 1 16,0 0-16,0-21 0,0 21 0,0-1 15,0 1-15,0 0 0,0 0 16,22 0-16,-1 0 0,0 21 16,0 0-16,21-22 0,-20 22 0,20 0 15,-21 0-15,21 0 0,1 0 0,-22 22 16,21-22-16,-21 21 0,1 0 16,-1 0-16,0 0 0,0 0 0,-21 1 15,21 20-15,-21-21 0,0 0 0,0 0 16,0 1-16,0-1 0,0 0 0,0 0 15,0 0-15,0 0 0,0 1 16,0-1-16,-21-21 0,21 21 0,-21-21 16,0 0 15,21-21-15,0 0-16,0-1 0,0 1 15,21 0-15,-21 0 0,21 0 0,21-22 16,-20 22-16,-1-21 0,21 21 0,0-22 15,-20 22-15,20 0 0,0 0 16,1 0-16,-22 0 0,21 21 0,-21 0 16,22 0-16,-22 0 0,0 21 0,0 0 15,0 0-15,-21 0 0,0 0 0,0 1 16,0 20-16,0-21 0,0 21 16,-21-20-16,0 20 0,21-21 0,-21 0 15,0 0-15,-1 1 0,1-1 16,21 0-16,-21-21 0,21 21 0,-21-21 15,0 0 1,0 0 0,-1 0-16,22-21 0,0 0 15,0 0-15,0-1 0,-21 1 0</inkml:trace>
  <inkml:trace contextRef="#ctx0" brushRef="#br0" timeOffset="11403.82">22140 974 0,'0'0'0,"-21"0"0,0 0 15,0 0-15,0 0 0,-1 0 16,1 21 46,0-21-62,0 0 16</inkml:trace>
  <inkml:trace contextRef="#ctx0" brushRef="#br0" timeOffset="11616.7">20701 1312 0,'0'0'16,"0"22"-16,21-22 16,0 0-16,0 0 0,1 0 0,20 0 15,-21 0-15,0 0 0,0 0 16,1 0-16,-1 0 0,0 0 16,-42 0-1</inkml:trace>
  <inkml:trace contextRef="#ctx0" brushRef="#br0" timeOffset="12803.79">4276 2350 0,'-22'0'0,"44"0"0,-65 0 16,22 0 0,42 0 31,0 0-47,1 21 0,-1-21 15,0 21-15,21-21 0,1 21 16,-1 0-16,0-21 0,22 21 0,-22-21 15,43 22-15,-22-22 0,1 21 0,20-21 16,1 21-16,0-21 0,-1 21 16,22-21-16,-21 21 0,21 0 15,0-21-15,21 22 0,-22-22 0,1 21 0,21 0 16,0 0-16,0-21 0,0 21 16,21 0-16,-21 1 0,22-1 0,-1-21 15,0 21-15,0 0 0,0 0 16,0-21-16,1 21 0,-1 1 0,0-22 15,0 21-15,-21-21 0,0 0 16,21 21-16,-21-21 0,-21 0 0,21 0 16,-42 21-16,21-21 0,-22 0 0,-20 0 15,-1 0-15,-20 0 0,-1 0 0,-21 0 16,0 0-16,0 0 0,-21-21 31,-21 21-31,0-21 0,0 21 16,0 0-16,21-21 15,0-1 1,0 1 0,21 21-16,0 0 0</inkml:trace>
  <inkml:trace contextRef="#ctx0" brushRef="#br0" timeOffset="13340.02">11747 2413 0,'0'0'0,"-21"0"0,0 0 16,0 0-16,0 0 0,0 0 16,42-21-1,0 21-15,21 0 0,1 0 16,-1 0-16,21 0 0,1 0 0,21 0 16,-22 0-16,22 0 0,-22 0 15,22-21-15,-22 21 0,1 0 0,-1 0 16,1 0-16,-1 0 0,1 0 0,-22-21 15,-21 21-15,22 0 16,-22 0-16,0 0 0,-42 0 47,21 21-47</inkml:trace>
  <inkml:trace contextRef="#ctx0" brushRef="#br0" timeOffset="14107.58">15071 2625 0,'0'0'16,"-22"-21"-16,1 21 0,0 0 0,0 0 0,0 0 15,0-22-15,-1 22 0,1 0 0,-21 0 16,21 0-16,0 0 16,-1 0-16,44 0 31,20 0-16,-21 0-15,21 0 0,1 0 0,-1 0 16,0 0-16,22 0 0,-1 0 16,1 0-16,-1 0 0,1 0 0,21 0 15,-22 22-15,22-22 0,-22 0 16,22 21-16,0-21 0,-1 0 0,1 0 16,21 21-16,0 0 0,21-21 0,-22 0 15,1 21-15,21-21 0,0 0 0,0 21 16,0-21-16,21 22 0,1-22 15,-1 21-15,0-21 0,0 21 0,21-21 16,1 21-16,-1-21 0,0 21 0,-20 0 16,20-21-16,21 22 0,-20-22 15,-1 0-15,22 21 0,-22-21 0,0 0 16,1 21-16,-1-21 0,21 0 16,-20 0-16,-22 0 0,21 0 15,-21 0-15,22 0 0,-22 0 0,-21 0 16,0 0-16,-21 0 0,0 0 0,-1 0 15,-20 0-15,-21 0 0,-1 0 0,1 0 16,-22 0-16,-21 0 0,0 0 16,0 0-16,-21-21 15,-21 21-15,0 0 16,0 0-16,0 0 0,21-21 16,-21 21-16,-1 0 0,-20 0 0,21 0 15</inkml:trace>
  <inkml:trace contextRef="#ctx0" brushRef="#br0" timeOffset="20056.06">4149 4149 0,'0'-21'16,"0"-1"-1,0 1-15,0 0 16,0 0-16,0 0 16,0 0-16,0-1 15,0 1-15,0 0 0,0 0 16,0 42 46,0 0-62,0 0 0,0 1 16,0-1-16,0 21 0,0 0 0,0-20 16,0 20-16,0 21 0,0-20 0,0-1 15,0 0-15,0 22 0,0-22 16,0 22-16,0-22 0,0 22 0,-22-1 15,22 1-15,0-1 0,0 1 0,-21-1 16,21-21-16,-21 22 0,21-22 16,0 1-16,0-22 0,0 21 15,0-21-15,0 0 0,0 1 16,0-1-16,-21-42 47,21-1-47,0 1 15,0 0-15,-21 0 0,21 0 16,0 0-16,0-22 0,-21 22 16,21 0-16,-22 0 0,22-22 0</inkml:trace>
  <inkml:trace contextRef="#ctx0" brushRef="#br0" timeOffset="20615.74">3641 4297 0,'0'0'0,"-43"0"0,22-21 0,0 0 15,0-1-15,0 1 16,21 0-16,0 0 0,0 0 0,0 0 16,0-1-16,0 1 0,0 0 15,21 0-15,0 0 0,0 0 0,0-1 16,22 22-16,-1-21 0,0 0 15,1 21-15,20-21 0,-21 21 16,22-21-16,-22 21 0,22-21 0,-1 21 16,1 0-16,-1 0 0,1 0 15,-1 0-15,1 0 0,-1 21 0,1 0 16,-22 0-16,22 21 0,-22-20 0,-21 20 16,21 0-16,-20 1 0,-1-1 15,0 21-15,0-20 0,-21-1 0,0 0 16,0 22-16,0-22 0,0 1 0,0-1 15,-21 21-15,0-20 0,0-1 16,-1 22-16,-20-22 0,21 0 0,-21 22 16,-1-22-16,1-21 0,0 22 0,-22-1 15,22-21-15,-22 21 0,1-20 16,-1-1-16,1 0 0,-1 0 16,1-21-16,20 21 0,-20-21 0,21 0 15,-1 0-15,1 0 0,0 0 0,20 0 16,1 0-16,0 0 0,0 0 15,42 0 32,0 0-47,0 0 16,1 0-16,-1 0 16,0-21-16,0 0 0,21 21 15,-20-21-15,-1 0 0,21-1 0</inkml:trace>
  <inkml:trace contextRef="#ctx0" brushRef="#br0" timeOffset="21223.12">5440 4657 0,'0'0'0,"0"-21"0,0-1 0,0 1 15,0 0-15,0 0 16,0 0-16,-21 21 0,-1-21 16,1-1-16,0 22 0,0-21 15,0 21-15,0 0 16,-1 0-16,1 21 0,0 1 16,0-1-16,0 21 0,21-21 15,-21 22-15,-1-22 0,22 21 16,0 0-16,-21 1 0,21-1 0,0 0 15,0 1-15,0-22 0,0 21 0,0-21 16,0 22-16,0-22 0,0 0 16,21 0-16,1-21 15,-1 0-15,0 0 0,0-21 16,0 0-16,0 0 0,1 0 16,-1-1-16,0 1 0,0 0 15,0-21-15,0 21 0,1-22 0,-1 22 16,0-21-16,0 21 0,0-22 0,-21 22 15,0-21-15,0 21 0,0-22 16,0 22-16,0 0 0,0 0 0,0 0 16,0-1-16,0 44 31,0-1-31,0 0 0,0 0 16,0 0-16,-21 22 0,21-1 15,0-21-15,0 21 0,0 1 16,0-22-16,0 21 0,0-21 0,0 22 15,0-22-15,0 0 0,0 0 0,21 0 16,-21 1-16,0-1 0,21-21 16,-21 21-16,22-21 0,-1 0 15,0 0-15,0 0 16,0-21-16,-21 0 0,21-1 0,1 1 16,-1 0-16,0 0 0</inkml:trace>
  <inkml:trace contextRef="#ctx0" brushRef="#br0" timeOffset="21567.43">6117 4043 0,'0'0'0,"0"-42"0,0 20 0,0 1 16,0 0-16,0 0 0,0 0 16,0 42-1,-21 21 1,21-21-16,-21 22 15,21-22-15,0 21 0,0 22 0,0-22 16,0 0-16,0 22 0,0-22 0,0 1 16,-21-1-16,21 0 0,0 1 0,-22-1 15,22 0-15,0 1 16,0-1-16,0-21 0,0 21 0,0-20 16,0 20-16,0-21 0,0 0 0,0 0 15,0 1-15,0-1 0,0 0 0,0 0 16,0 0-1,0-42 17,22 21-32,-1-21 0,-21 0 0,21 0 15,0-1-15</inkml:trace>
  <inkml:trace contextRef="#ctx0" brushRef="#br0" timeOffset="22176.81">6646 4614 0,'0'0'0,"21"0"0,43-42 16,-43 42-16,-21-21 16,21 0-16,-21 0 0,0-1 15,0 1 1,-21 0-16,0 21 0,0 0 16,0 0-16,-1-21 0,1 21 15,0 0-15,0 0 0,-21 0 0,20 21 16,1-21-16,0 21 15,0 0-15,0 1 0,-22-1 0,22 0 16,0 21-16,21-21 0,-21 22 0,21-22 16,-21 21-16,21-21 0,0 22 0,0-22 15,0 0-15,0 0 0,0 0 16,0 1-16,0-1 0,0 0 0,21 0 16,0-21-16,0 21 0,0-21 15,1 0-15,-1 0 0,0 0 0,0 0 16,0 0-16,0-21 0,1 0 15,-1 21-15,0-21 0,0 0 0,0-1 16,0 1-16,1 0 0,-1-21 0,0 21 16,-21-1-16,0-20 0,21 21 15,-21 0-15,21-22 0,-21 22 16,0 0-16,0-21 0,0 21 0,0-1 16,0 1-16,0 42 31,0 1-16,0-1-15,0 0 0,0 0 0,0 0 16,0 0-16,0 22 0,0-22 0,-21 0 16,21 0-16,0 22 0,0-22 0,0 0 15,0 0-15,0 0 0,0 0 16,0 1-16,0-1 0,21-21 0,-21 21 16,21-21-16,1 21 0,-1-21 15,0 0-15,0 0 16,0 0-16,0 0 0,1 0 15,-1-21-15,0 21 0,0-21 0,0 21 16,0-21-16,1-1 0,-1 1 0,0 21 16,-21-21-16,0 0 0</inkml:trace>
  <inkml:trace contextRef="#ctx0" brushRef="#br0" timeOffset="22468.16">5969 4318 0,'0'0'0,"-127"0"15,106 21-15,0-21 16,42 0 0,0 0-16,21 0 0,-21 0 15,43 0-15,-22-21 0,1 21 16,20-21-16,-21 0 0,22 21 0,-22-21 15,22 21-15,-22-22 0,0 1 0,1 21 16,-1 0-16,-21 0 0,0 0 16,1 0-16,-1 0 0,0 0 15,0 0 17</inkml:trace>
  <inkml:trace contextRef="#ctx0" brushRef="#br0" timeOffset="23104.1">7789 4128 0,'0'0'16,"21"0"-16,-21-22 0,64-20 15,-64 21-15,21 0 0,0 0 0,-21-1 16,21 22-1,-21 22 1,0-1 0,-21 0-16,0 21 0,21-21 15,0 22-15,-21-1 0,0 22 16,21-22-16,-21 0 0,-1 22 0,22-22 16,-21 0-16,0 22 0,0-22 0,21 22 15,-21-22-15,0 0 0,-1 1 0,22-1 16,-21 0-16,0 1 0,21-22 15,0 0-15,0 21 0,-21-20 16,21-1-16,21-42 31,-21-1-31,21 1 16,0 0-16,1 0 0,-1 0 0,0-22 16,0 1-16,0 0 0,0-1 15</inkml:trace>
  <inkml:trace contextRef="#ctx0" brushRef="#br0" timeOffset="23411.93">8213 4085 0,'0'0'0,"0"-21"0,21 0 0,-21 0 15,0 0-15,0 42 32,0 0-32,0 0 0,0 21 15,0 1-15,0-1 0,0 0 0,0 1 16,0-1-16,0 0 0,0 1 15,0-1-15,-21 0 0,21 1 16,0-1-16,0 0 0,-22 1 0,22-1 16,-21-21-16,21 22 0,0-22 0,-21 21 15,21-21-15,0 0 0,0 1 16,0-1-16,0 0 0,0 0 0,-21 0 16,0-42 30,21 0-46,0 0 16,-21 0-16,-1-1 0</inkml:trace>
  <inkml:trace contextRef="#ctx0" brushRef="#br0" timeOffset="23843.68">7747 4763 0,'0'0'0,"-21"0"0,42 0 46,0 0-46,0 0 0,22 0 16,-1 0-16,0-22 0,1 22 0,-1-21 16,0 21-16,22-21 0,-22 0 0,0 21 15,22-21-15,-22 0 0,1-1 16,-1 22-16,0-21 0,1 0 16,-1 21-16,-21-21 0,21 0 0,-20 21 0,-22-21 15,21 21-15,0 0 16,-21-22-16,0 44 31,-21-22-15,21 21-16,-21-21 0,21 21 0,0 0 15,0 0-15,-22 0 0,1 1 16,21-1-16,0 0 16,0 0-16,-21 0 0,21 0 0,0 1 15,0-1-15,0 0 0,0 0 16,0 0-16,0 0 0,0 1 15,0-1-15,0 0 16,0-42 15,0 0-15,0-1-16,21 22 0,-21-21 0,21 0 16</inkml:trace>
  <inkml:trace contextRef="#ctx0" brushRef="#br0" timeOffset="24135.51">8636 4339 0,'21'0'62,"0"-21"-46,0 21-16,-21-21 0,0 0 15,0 0-15,0-1 16,-21 22-16,0 0 16,0 0-16,0 0 15,0 0-15,21 22 0,0-1 0,-22-21 16,22 21-16,0 0 0,0 0 16,0 0-16,0 1 15,0-1-15,22-21 16,-1 21-16,0-21 15</inkml:trace>
  <inkml:trace contextRef="#ctx0" brushRef="#br0" timeOffset="26259.78">9377 4657 0,'21'0'47,"0"-21"31,-21-1-62,0 1-16,0 0 31,0 0-15,-21 21-16,0-21 16,0 21-16,-1 0 0,1 0 15,0 0-15,0 0 0,0 0 0,0 0 16,-1 0-16,1 0 0,0 21 15,-21-21-15,21 21 0,-1 0 0,1-21 16,0 21-16,-21 1 0,21-1 0,-1 0 16,22 0-16,-21 0 0,0 22 0,21-22 15,-21 0-15,21 0 16,0 0-16,0 0 0,0 1 0,0-1 0,0 0 16,0 0-16,0 0 15,21-21-15,0 0 0,0 0 16,1 0-16,-1 0 0,0 0 15,0 0-15,0 0 0,0-21 0,1 21 16,-1-21-16,0 0 0,21 0 0,-21-1 16,1 1-16,-1 0 0,0 0 0,0-21 15,0 20-15,0 1 0,1-21 16,-1 0-16,0-1 0,0 22 0,0-21 16,0-22-16,-21 22 0,22 0 0,-1-1 15,0-20-15,21 20 0,-21 1 16,-21 0-16,22-1 0,-1 1 0,0 0 15,-21 21-15,21-22 0,-21 22 16,0 0-16,0 0 0,0 0 16,0 42-1,-21 0 1,0 21-16,0-21 0,-1 22 16,1-22-16,0 21 0,0 1 0,0-1 15,0 0-15,-1 1 0,1-1 16,0 0-16,0 1 0,21-1 15,-21 0-15,0 1 0,21-22 0,-22 21 0,22 0 16,0 1-16,0-1 0,0-21 0,0 22 16,0-22-16,0 21 0,0-21 15,0 0-15,0 1 0,0-1 16,22 0-16,-22 0 0,21 0 0,0-21 16,0 0-16,0 0 0,0 0 0,1 0 15,-1 0-15,21 0 0,-21 0 16,22-21-16,-22 21 0,0-21 0,21 0 15,-21 0-15,22-1 0,-22 1 0,0 0 16,0 0-16,22-21 0,-43 20 0,21 1 16,0 0-16,0-21 0,-21 21 15,0-1-15,0 1 0,0 0 0,21 0 16,-21 42 15,0 0-31,0 0 16,0 1-16,-21-1 0,21 0 15,0 0-15,0 0 0,0 0 0,0 22 16,-21-22-16,21 0 0,0 0 16,0 0-16,0 1 0,0-1 15,21 0 1,0-21 0,0 0-1,-21-21-15,22 0 0,-22-1 16,21 1-16,0 0 0,-21 0 0</inkml:trace>
  <inkml:trace contextRef="#ctx0" brushRef="#br0" timeOffset="26608">10202 4255 0,'-42'0'15,"21"0"1,0 0-16,21 21 0,0 0 15,21-21 1,0 0 0,0 0-16,0 0 0,0-21 15,1 21-15,-1-21 0,0-1 16,0 1-16,0 0 16,-21 0-16,0 0 0,-21 0 15,0 21 1,0 0-16,0 0 0,-1 0 15,1 21-15,0-21 0,0 21 0,21 0 16,-21 0-16,21 0 0,-21 1 0,21-1 16,0 0-16,-22 0 0,22 0 15,0 0-15,0 1 0,0-1 16,22-21-16,-1 0 0,0 0 16,0 0-16,-21 21 0,21-21 15,0 0-15</inkml:trace>
  <inkml:trace contextRef="#ctx0" brushRef="#br0" timeOffset="27130.32">10583 4466 0,'0'0'0,"0"21"32,0 1-32,-21-1 15,0 0-15,21 0 0,0 0 16,-21 0-16,21 1 0,0-1 15,0 0-15,-21 0 0,21 0 16,-22 0-16,22 1 0,0-1 16,0 0-16,-21-21 0,21 21 0,-21 0 15,21 0-15,0-42 47,0 0-31,0 0-16,0 0 0,0 0 0,0-1 15,0 1-15,21-21 0,0 21 0,1-22 16,-22 22-16,21-21 0,0 21 16,21 0-16,-21-1 0,1 1 15,20 0-15,-21 0 0,0 21 0,22 0 16,-22 0-16,21 0 0,-21 0 0,0 21 16,1 0-16,-1 0 0,0 1 0,-21-1 15,0 21-15,0-21 0,0 0 16,0 1-16,0 20 0,0-21 0,0 0 15,0 0-15,0 1 0,0-1 0,0 0 16,-21-21-16,21 21 0,-21-21 0,21 21 16,-22-21-16,22 21 15,0-42 32,22 21-47,-1-21 0,0 21 16,0-21-16,0 21 0</inkml:trace>
  <inkml:trace contextRef="#ctx0" brushRef="#br0" timeOffset="28131.78">11684 4614 0,'21'-21'0,"-42"42"0,63-63 0,-21 21 15,-21 0-15,0 0 16,0-1-16,0 1 0,0 0 15,0 0-15,-21 0 16,0 21-16,0 0 0,0 0 16,0 0-16,-1 0 0,1 0 0,0 0 15,0 21-15,0-21 0,0 21 16,-1 0-16,-20 0 0,21 1 0,0 20 16,0-21-16,-1 0 0,1 0 0,21 1 15,0-1-15,-21 0 0,21 0 0,0 0 16,0 0-16,0 1 15,21-22-15,0 21 0,1-21 16,-1 0-16,0 0 0,21 0 0,-21 0 16,1 0-16,-1 0 0,0-21 15,0 21-15,0-22 0,0 22 0,1-21 16,-1 21-16,-21-21 0,0 0 16,21 21-16,-21-21 0,0 0 0,0-1 15,0 1-15,0 0 0,0 0 16,0 0-16,0 42 47,0 0-47,0 0 0,-21 0 15,21 1-15,0-1 0,0 0 0,0 21 16,-21-21-16,21 1 0,-22 20 0,22-21 16,-21 21-16,21 1 0,-21-22 15,21 21-15,0 1 0,0-1 0,-21 0 16,21 1-16,0 20 0,-21-21 15,21 1-15,0-1 0,0 22 0,0-1 16,-21 1-16,21-1 0,-22 1 0,22-1 16,0 1-16,0-1 0,0 1 0,0-1 15,0 1-15,0-1 0,0 1 0,0-1 16,0 1-16,-21-1 0,21 1 0,0-1 16,-21-21-16,21 1 0,-21 20 0,21-42 15,-21 22-15,0-1 0,21-21 0,-22 0 16,1 1-16,0-22 0,0 21 15,0-21-15,0 0 0,-1 0 16,1 0-16,0 0 0,-21 0 0,21 0 16,-22 0-16,22 0 0,-21 0 0,21-21 15,-22-1-15,1 1 0,21 0 0,-22 0 16,1-21-16,0 20 0,21-20 0,-22 0 16,22-22-16,0 22 0,0-22 0,21 1 15,0 21-15,0-22 0,0 1 0,0-1 16,0 1-16,0-1 0,0 1 0,0-1 15,21 1-15,0-22 0,21 21 16,-20 1-16,20 21 0,-21-22 0,21 1 16,22 20-16,-22-20 0,1 20 15,20 1-15,-21 0 0,22 21 0,-22-22 16,22 22-16,-22 0 0,0 0 0,-20 0 16,-1 21-16,21 0 0,-42-22 15,21 22-15,0 0 16,-42 22 109,0-22-125</inkml:trace>
  <inkml:trace contextRef="#ctx0" brushRef="#br0" timeOffset="58651.88">4191 5652 0,'-21'0'0,"42"0"0,-63 0 15,20 0-15,1 0 0,0 0 16,0 0-16,0 0 16,0 0-16,-1 0 15,44 0 48,-1 21-63,0-21 0,0 0 15,0 0-15,0 21 16,1-21-16,20 0 0,0 0 0,-21 0 16,22 0-16,20 0 0,-20 0 0,20 0 15,-21 21-15,22-21 0,-1 0 16,1 0-16,21 21 0,-22-21 0,1 0 16,20 0-16,-20 21 0,20-21 0,1 0 15,0 22-15,21-22 0,-1 21 16,1-21-16,0 0 0,21 0 0,-21 21 15,21 0-15,0-21 0,0 0 16,0 21-16,21-21 0,-21 0 0,21 21 16,-21-21-16,0 0 0,21 22 0,-21-22 15,0 0-15,22 21 0,-22-21 16,0 0-16,0 0 0,-22 21 16,1-21-16,0 0 0,0 0 0,0 0 15,-22 21-15,1-21 0,0 0 0,-1 0 16,-20 0-16,-1 0 0,1 21 15,-1-21-15,-20 0 0,-1 0 0,-21 0 16,0 0-16,22 0 0,-22 0 16,0 0-16,0 0 0,0 21 15,1-21-15,-1 0 0,0 0 16,0 0-16,0 0 0,0 0 16,1 0-1,-44 0 16,1 0-31,-21 0 0,0-21 0,-22 21 16</inkml:trace>
  <inkml:trace contextRef="#ctx0" brushRef="#br0" timeOffset="59491.93">4530 5821 0,'0'0'0,"-22"0"16,1 0-16,0 0 15,21 21 17,0 0-17,21-21 1,0 0-16,1 21 0,-1-21 16,21 0-16,-21 22 0,22-22 15,-1 0-15,21 0 0,1 21 0,-22-21 16,43 0-16,-22 0 0,22 0 15,0 0-15,21 0 0,-1 0 0,1 0 16,21 21-16,0-21 0,0 0 16,0 0-16,0 0 0,21 21 0,-21-21 15,22 0-15,-1 21 0,-21-21 0,21 0 16,-21 21-16,0-21 0,21 22 16,-21-22-16,21 0 0,-21 21 0,21-21 15,-21 0-15,0 0 0,0 0 0,0 21 16,0-21-16,0 0 0,0 0 0,-21 0 15,0 0-15,0 0 16,-21 0-16,-1 0 0,-20 0 0,-1 0 16,1 0-16,-22 0 0,0 0 0,1 0 15,-1 0-15,-21-21 0,22 21 16,-22 0-16,0 0 0,0 0 0,0 0 16,0 0-16,1 0 15,-1 0 1,0 0-16,0 0 15,0 0 1,0 0 0,-42 0 31,0 0-47,0 0 15,-21 0-15,20 0 0,1 0 0</inkml:trace>
  <inkml:trace contextRef="#ctx0" brushRef="#br0" timeOffset="132539.66">5461 7980 0,'0'0'16,"0"-21"-16,0 0 0,0-1 15,0 1-15,0 0 0,0 0 0,0 0 16,21 0-16,-21-1 0,0 1 16,0 0-1,0 42 17,0 0-17,0 22-15,0-22 0,0 21 0,0 1 16,0 20-16,0 1 0,0-22 0,0 43 15,0-22-15,0 1 0,-21-1 16,21 1-16,-21-1 0,0 1 0,21-1 16,0-21-16,0 1 0,-22-1 0,22 0 15,0 1-15,0-22 0,0 21 16,0-21-16,0 1 16,0-44 15,0 1-16,0 0-15,0-21 0,0 21 16,0-1-16,0-20 0,0 21 0</inkml:trace>
  <inkml:trace contextRef="#ctx0" brushRef="#br0" timeOffset="132847.49">5990 7853 0,'0'-21'0,"0"42"31,0 0-31,0 0 16,0 22-16,0-22 0,0 21 0,0 22 16,0-22-16,0 21 0,0-20 0,0 20 15,0 1-15,0-22 0,0 22 0,-21-1 16,21-21-16,-21 22 0,0-22 15,21 1-15,-22-1 0,1 0 16,21 1-16,0-22 0,0 21 0,-21-21 16,21 0-16,-21 1 0,21-1 15,-21-21-15,0 0 16,-1-21 0,1 21-16,21-22 0</inkml:trace>
  <inkml:trace contextRef="#ctx0" brushRef="#br0" timeOffset="133447.14">5334 8763 0,'0'0'0,"-21"0"16,42 0 0,0-21-1,0 21-15,0-21 0,22 21 16,-1-21-16,22-1 0,-22 22 0,21-21 15,1 0-15,-22 0 0,22 0 0,-1 0 16,1-1-16,-1 1 0,-20 0 0,20 0 16,-21 0-16,-20 0 0,20 21 15,-21-22-15,21 1 0,-20 21 16,-22-21-16,21 21 0,-21 21 47,0 0-47,-21 1 0,-1-1 15,22 0-15,0 0 0,0 21 16,-21-20-16,0-1 0,21 21 0,-21-21 16,21 22-16,0-22 0,0 21 0,0-21 15,-21 0-15,21 1 0,0-1 0,0 0 16,0 0-16,21-21 16,0 21-16,0-21 0,0 0 15,1 0-15,20-21 0,-21 21 0,0-21 16,22 0-16,-22 0 0,0-1 15,21 1-15,-21 0 0,1 0 16,-1-21-16,-21 20 0,0 1 0,0-21 16,0 21-16,0 0 0,0-22 0,-21 22 15,21 0-15,-22 0 0,-20 0 16,21 21-16,0-22 0,0 22 0,-22 0 16,22 0-16,0 0 0,0 0 0,-22 0 15,22 22-15,0-1 0,0-21 16,0 21-16,0 0 0,-1 0 0,22 0 15,-21 1-15,21-1 0,-21-21 0,21 21 16,0 0-16,0 0 0,0 0 16,21-21-1,0 0-15,22 0 0,-22 0 0,0 0 16</inkml:trace>
  <inkml:trace contextRef="#ctx0" brushRef="#br0" timeOffset="134098.76">6985 8403 0,'0'-21'0,"-21"21"31,21 21-15,0 0-16,-21 1 16,21-1-16,-22 0 0,22 0 15,-21 0-15,21 22 0,0-22 0,0 0 16,-21 21-16,21-21 0,0 1 0,-21 20 15,21-21-15,0 0 0,0 0 16,0 1-16,21-22 16,0 0-1,0 0-15,1-22 16,-1 1-16,0 0 0,0 0 16,0 0-16,0 0 0,-21-1 0,22 1 15,-1 0-15,0 0 0,-21 0 16,21 21-16,0 0 15,-21 21 1,0 0-16,0 0 16,0 0-16,0 1 0,0-1 0,0 0 15,0 0-15,0 0 0,0 0 16,0 1-16,21-1 0,-21 0 0,22-21 16,-1 21-16,0-21 0,0 0 0,0 0 15,22 0-15,-22 0 0,21 0 0,0 0 16,-20-21-16,20 0 0,0 0 15,-21-1-15,22 1 0,-1 0 16,-21 0-16,0 0 0,1-22 0,-1 22 0,0-21 16,-21 0-16,0 20 0,0-20 0,0 0 15,0 21-15,-21-22 16,0 22-16,-1 21 0,1-21 0,0 21 16,0 0-16,0 0 0,0 0 0,-1 0 15,1 21-15,21 0 16,0 0-1,21-21 1,1 0-16,-1 0 0,0 0 0,0 0 16,0 0-16,0 0 0,1-21 15,-1 21-15,0 0 0,0 0 0,0-21 16,0 21-16,1 0 16</inkml:trace>
  <inkml:trace contextRef="#ctx0" brushRef="#br0" timeOffset="134503.54">9271 7938 0,'21'0'0,"-42"0"0,63 0 0,-21-22 0,22 1 16,-22 21-16,21-21 0,1 21 0,-1-21 15,21 21-15,-20-21 0,20 21 0,1-21 16,-1 21-16,-20-22 0,-1 22 16,21 0-16,-20 0 0,-22-21 0,21 21 15,-21 0-15,-42 0 32,0 0-17,0 0-15,-21 0 0,20 0 0,1 0 16,-21 0-16,21 0 0</inkml:trace>
  <inkml:trace contextRef="#ctx0" brushRef="#br0" timeOffset="134748.4">9673 7853 0,'0'0'0,"0"21"0,-21-21 0,21 21 16,0 0-16,-21 1 0,21 20 0,0-21 16,0 0-16,0 22 15,-21-1-15,21 0 0,-22 1 0,1-22 0,21 21 16,0 0-16,-21 1 0,21-1 15,-21 0-15,0 1 0,21-1 0,-21 0 16,21-20-16,0 20 0,0-21 0,-22 21 16,22-20-16,0-1 0,0 0 15,0 0-15,0 0 0,0 0 16,22-42 0,-1 0-16,0 0 15,0 0-15,0 0 0,22-1 16</inkml:trace>
  <inkml:trace contextRef="#ctx0" brushRef="#br0" timeOffset="135100.19">10033 8340 0,'21'0'0,"-42"0"0,21 0 32,-21 21-32,0 0 15,21 0-15,-22 0 0,1 1 0,21 20 16,0-21-16,0 0 0,-21 0 0,21 1 15,0-1-15,0 0 0,0 0 16,0 0-16,0 0 0,0 1 16,21-22-16,0 0 0,1 0 15,-1 0-15,0 0 0,0 0 16,0 0-16,0-22 0,1 1 0,-1 21 0,0-21 16,0 0-16,-21 0 15,21 0-15,0-1 0,-21 1 0,0-21 16,0 21-16,0 0 0,0-1 0,0-20 15,0 21-15,0 0 0,-21 21 16,0 0-16,0 0 0,0 0 16,0 0-16,-1 0 0,1 21 15,0 0-15,0-21 0,0 21 0,0 0 16,-1-21-16,22 22 0</inkml:trace>
  <inkml:trace contextRef="#ctx0" brushRef="#br0" timeOffset="135747.4">12001 8340 0,'0'0'0,"22"0"15,41 0 1,-42 0-16,0-21 0,1 21 0,-1-22 16,0 1-16,-21 0 0,0 0 15,0 0-15,0 0 0,0-1 0,0 1 16,0 0-16,-21 0 0,0 0 0,-1 21 15,1 0-15,-21 0 0,0 0 16,20 0-16,-20 0 0,0 21 0,-1 0 16,22 0-16,-21 22 0,0-22 0,20 21 15,1 0-15,-21 1 0,21-1 0,0-21 16,-1 22-16,22-1 0,0-21 16,0 0-16,0 22 0,0-22 15,0 0-15,22 0 0,-1-21 16,0 0-16,0 0 0,21 0 15,-20 0-15,-1-21 0,0 0 0,21 21 16,-21-21-16,1-1 0,20 1 0,-21 0 16,0 0-16,0 0 0,1-22 15,-1 22-15,0 0 0,0-21 0,-21 21 16,21-1-16,-21 1 0,0 0 0,0 0 16,0 42-1,0 0-15,-21 0 16,21 1-16,-21-1 0,21 0 15,-21 0-15,21 21 0,0-20 16,0-1-16,-21 0 0,21 21 0,0-21 16,0 1-16,0-1 0,0 0 15,0 0-15,21-21 0,0 21 16,0-21-16,21 0 0,-20 0 0,-1 0 16,21 0-16,-21-21 0,22 21 15,-22-21-15,21 0 0,-21 0 0,22-1 16</inkml:trace>
  <inkml:trace contextRef="#ctx0" brushRef="#br0" timeOffset="136638.92">12658 8297 0,'0'-42'16,"0"84"-16,21-105 0,-21 42 0,0 0 0,0-1 15,0 1-15,-21 21 16,-1 0-16,1 0 16,0 21-16,0 1 0,0-1 0,21 0 15,-21 0-15,-1 21 0,1-20 0,0-1 16,21 21-16,0-21 0,0 22 0,-21-22 15,21 0-15,0 21 0,0-21 16,0 1-16,0-1 0,0 0 0,21 0 16,0-21-16,0 21 0,1-21 15,-1 0-15,0 0 0,0 0 0,21 0 0,-20 0 16,20 0-16,-21 0 0,21 0 0,-20-21 16,20 0-16,0 21 0,1-21 15,-22 0-15,21-22 0,-21 22 16,22-21-16,-22 21 0,0-22 0,0 1 15,0-22-15,0 1 0,-21 21 0,0-22 16,22 1-16,-22-1 0,21 1 0,-21 20 16,0 1-16,0 21 0,0-22 0,0 22 15,0 64 17,0-22-32,0 0 15,-21 21-15,21 1 0,-22-1 0,1 0 16,21 22-16,-21-22 0,21 0 0,-21 1 15,0-1-15,21 0 0,-21 1 0,21-1 16,-22 0-16,1-20 0,21 20 16,0-21-16,0 0 0,0 0 0,0 1 15,-21-1-15,21 0 16,21-21 0,-21-21-16,21 0 15,1-1-15,-1 1 0,0 0 0,0 0 16,0-21-16,0 20 0,22-20 15,-22 21-15,0 0 0,21-22 16,-20 22-16,-1 21 0,0-21 0,21 21 16,-21 0-16,1 0 0,-1 0 0,0 0 15,-21 21-15,21 0 0,-21 1 16,0-1-16,0 0 0,0 0 0,0 0 16,0 0-16,0 22 0,0-22 15,0 0-15,0 0 0,0 0 0,0 1 16,0-1-16,0 0 0,21-21 15,0 0-15,1 0 0,-1 0 16,0 0-16,0 0 0,0-21 16,0 0-16,1-1 0,-1 1 15,0 0-15,-21 0 0,21 0 16,0-22-16,0 22 0,-21 0 16,22-21-16,-1 21 0,-21-1 0,0 1 15,0 0-15,21 21 0,-21 21 16,0 0-1,0 1-15,0-1 0,0 0 0,-21 0 16,21 0-16,0 0 0,0 1 0,0-1 16,0 0-16,-21 0 0,21 0 0,0 0 15,0 1-15,0-1 16,0-42 31,0-1-32,0 1-15</inkml:trace>
  <inkml:trace contextRef="#ctx0" brushRef="#br0" timeOffset="136823.32">13991 8149 0,'0'-21'0,"0"42"0,-21-42 0,0 21 15,0 0-15,21-21 16,-22 21-16,44 0 62,-1 0-62,0 0 0,0 0 16</inkml:trace>
  <inkml:trace contextRef="#ctx0" brushRef="#br0" timeOffset="137247.07">14139 8361 0,'0'0'0,"0"21"16,21-21 0,1 0-1,-1-21-15,0 21 0,21-21 0,-21 21 16,1-21-16,-1 21 0,0-22 0,0 1 15,0 0-15,0 21 0,-21-21 16,0 0-16,22 0 0,-22-1 0,0 1 16,-22 21-1,1 0-15,0 0 16,0 21-16,0-21 0,0 22 0,-1-1 16,1 0-16,0 0 0,0 0 15,21 0-15,0 1 0,-21-1 16,21 0-16,0 0 0,0 0 0,0 0 15,0 1-15,0-1 0,21-21 0,0 21 16,0 0-16,0-21 0,1 0 0,-1 21 16,0-21-16,0 0 0,0 0 0,0 0 15,1 0-15,-1 0 0,0 0 16,0 0-16,0 0 0,0 0 16,1 0-16,-1-21 0,0 0 15,0 0-15,-21 0 0,21 21 0,0-22 16</inkml:trace>
  <inkml:trace contextRef="#ctx0" brushRef="#br0" timeOffset="137486.95">14690 8319 0,'21'-43'0,"-64"128"0,65-127 0,-1-22 0,0 43 16,-21 0-16,0-22 0,0 22 0,21 21 16,0-21-16,-21 0 0,21 21 15,1 0-15,-22 21 16,0 0-16,0 0 0,0 1 16,0-1-16,0 0 0,0 21 15,0-21-15,0 1 0,0-1 0,0 0 16,0 0-16,0 0 0,0 0 0,0 1 15,0-1-15,0 0 0,-22 0 16,22 0-16,-21-21 16,21 21-16,21-21 47,1-21-47,-1 0 0,0 0 15</inkml:trace>
  <inkml:trace contextRef="#ctx0" brushRef="#br0" timeOffset="137727.81">15134 8192 0,'0'0'0,"21"-64"16,-42 64 15,0 0-31,0 21 16,0 0-16,21 1 0,-22-1 0,1 0 15,0 0-15,0 0 0,-21 22 16,20-22-16,1 0 0,0 0 0,0 0 15,0 0-15,0 1 0,21-1 16,-22 0-16,1-21 0,21 21 0,0 0 16,21-21 15,1 0-31,-1 0 16,0 0-16,0-21 0,0 0 0</inkml:trace>
  <inkml:trace contextRef="#ctx0" brushRef="#br0" timeOffset="138155.66">15261 8319 0,'0'21'15,"0"0"1,21-21 0,0 0-16,1 0 0,-1 0 15,0 0-15,21 0 0,-21 0 0,22 0 16,-22 0-16,21 0 0,1-21 15,-22 21-15,21-21 0,-21-1 0,0 1 16,22 0-16,-22 0 0,0 0 16,0 0-16,-21-1 0,0-20 0,0 21 15,0 0-15,0 0 0,-21 21 16,0 0 0,-21 0-16,20 0 0,-20 0 0,0 21 15,-1 0-15,22 0 0,-21 21 0,0-20 16,-1-1-16,22 21 0,0-21 0,0 22 15,0-1-15,-1-21 0,22 0 0,0 22 16,0-22-16,0 0 0,0 0 0,22 0 16,-1-21-16,0 21 0,0-21 15,21 0-15,-20 22 0,20-22 0,0 0 16,-21 0-16,22 0 0,-22 0 0,21 0 16,-21 0-16,22 0 0,-22-22 15,0 22-15,0 0 0,0-21 0,1 21 16,-1-21-16,-21 0 0,21 21 0,-21-21 15,0 0-15,0-1 0,0 1 16,0-21-16</inkml:trace>
  <inkml:trace contextRef="#ctx0" brushRef="#br0" timeOffset="139211.75">5165 8975 0,'42'21'15,"-21"0"-15,0-21 0,22 0 16,-1 21-16,0-21 0,22 0 0,-22 21 15,43 1-15,-22-22 0,22 21 16,0-21-16,-1 21 0,22-21 0,0 21 16,0-21-16,0 21 0,21-21 0,0 21 15,0 1-15,21-22 0,-21 21 16,21 0-16,21-21 0,-21 21 16,22 0-16,-1-21 0,22 21 0,-22-21 15,21 22-15,22-1 0,-21-21 0,20 21 16,1 0-16,0 0 0,20-21 0,-20 21 15,21 1-15,0-1 0,21 0 0,-21 0 16,21-21-16,-22 21 0,22 0 16,-21 1-16,0-1 0,21 21 0,-21-21 15,21 0-15,-21 1 0,-22-1 16,22 0-16,-21 0 0,-22 0 0,1 0 16,-22 1-16,1-1 0,-22 0 0,-21-21 0,0 21 15,-21 0-15,-1-21 0,-20 21 16,-21-21-16,-22 0 0,0 0 15,1 0-15,-22 0 0,0 0 0,-42 0 32,0 0-32,-22 0 0,22 0 0,0 0 15,-21 0-15,20-21 0,-20 21 0,21-21 16,-21 21-16,-1 0 0,1-21 0</inkml:trace>
  <inkml:trace contextRef="#ctx0" brushRef="#br0" timeOffset="139839.41">5609 10245 0,'0'0'0,"0"-21"0,-21-1 16,21 1-1,0 42 32,0 22-47,0-22 0,0 21 0,0 22 16,0-1-16,0-20 0,0 20 0,0 22 15,-21-22-15,21 1 0,-21 20 16,21 1-16,-22 0 0,22-1 0,-21 1 16,0 0-16,21 21 0,-21-22 0,0 1 15,0 0-15,-1-1 0,1-20 0,21-1 16,-21 1-16,21-22 0,-21 0 15,21 1-15,0-22 0,0 0 0,0 0 16,0-42 0,0 0-16,0 0 15,0 0-15,0-22 0,0 22 0,0-42 16,0 20-16,0 1 0,0-22 16</inkml:trace>
  <inkml:trace contextRef="#ctx0" brushRef="#br0" timeOffset="140139.4">5165 10499 0,'0'0'0,"0"-43"0,0 22 0,0 0 15,0-21-15,21 21 0,21-1 16,-21 1-16,22-21 0,-1 21 16,21 0-16,1 21 0,-1-22 0,1 22 15,21 0-15,-22 0 0,1 0 0,-22 22 16,0-22-16,1 21 0,-1 21 15,-21-21-15,-21 22 0,0-1 0,0 0 16,0 1-16,0-1 0,-21 0 0,-21 1 16,20-22-16,1 21 0,-21-21 15,21 22-15,-22-22 0,1 0 0,21 0 16,0 0-16,-22 0 0,22 1 16,0-1-16,42-21 31,0 0-31,1-21 15,-1 21-15</inkml:trace>
  <inkml:trace contextRef="#ctx0" brushRef="#br0" timeOffset="140763.04">6096 10816 0,'21'0'16,"0"0"-1,0-21-15,1 0 0,-22 0 0,21 0 16,0-1-16,0 1 0,0-21 16,0 21-16,1-22 0,-1 1 0,0 0 15,0-1-15,-21 1 0,0 21 16,21-21-16,-21 20 0,0 1 0,0 0 16,-21 21-16,0 0 15,-21 0-15,20 0 0,1 21 16,0 0-16,0 1 0,0 20 0,0-21 15,-1 0-15,22 0 0,0 1 0,0-1 16,0 0-16,0 0 0,0 0 0,0 0 16,22 1-16,-1-22 0,0 21 15,0 0-15,0-21 0,0 21 0,1-21 16,20 21-16,-21 0 0,0 1 16,0-1-16,1-21 0,-22 21 15,0 0-15,0 0 0,0 0 16,0 1-16,21-1 15,0-21 1,0 0-16,0 0 16,0 0-16,-21-21 0,22-1 15,-1 1-15,0 0 0,0 21 0,0-21 16,0-21-16,1 20 0,-22 1 0,21-21 16,0 21-16,0-22 0,-21 22 15,0 0-15,21-21 0,-21 21 0,21 21 16,-21-22-16,0 44 15,0-1 1,0 0-16,0 0 0,0 0 0,-21 22 16,21-22-16,0 0 0,0 21 15,0-21-15,0 1 0,0-1 0,-21 0 16,21 0-16,0 0 0,0 0 16,0 1-16,0-44 31,21 1-31,-21 0 15</inkml:trace>
  <inkml:trace contextRef="#ctx0" brushRef="#br0" timeOffset="140930.94">6752 10329 0,'-21'0'0,"42"0"0,-63 0 15,21 0 1,-1 0-16,44 22 31,-1-22-31,0 0 0,0 0 0,0 0 16,0 0-16,1 21 0</inkml:trace>
  <inkml:trace contextRef="#ctx0" brushRef="#br0" timeOffset="141359.69">7027 10499 0,'0'0'0,"-21"0"16,42 0 31,0 0-47,1 0 0,-1 21 0,0 0 16,0 0-16,0 0 0,-21 1 15,21-1-15,1 0 0,-1 0 16,-21 21-16,0-20 0,0 20 0,0-21 15,0 0-15,0 22 0,0-22 0,0 0 16,0 0-16,0 0 0,0 0 0,0 1 16,0-44 15,0 1-31,0 0 0,0-21 16,21 21-16,0-1 0,-21-20 0,21 0 15,0-1-15,-21 1 0,22 0 16,-1-1-16,0 1 0,0 0 0,-21-1 15,21 22-15,0 0 0,1 0 0,-1 0 16,-21 0-16,21 21 0,0 0 16,0 0-1,-21 21 1,21-21-16,-21 21 0,0 0 16,22-21-16,-22 21 0,21-21 0,-21 21 15,21-21-15</inkml:trace>
  <inkml:trace contextRef="#ctx0" brushRef="#br0" timeOffset="141947.35">8107 10732 0,'0'0'16,"21"-22"-16,-21 1 15,0 0-15,0 0 0,0 0 16,0 0-16,0-22 0,0 22 0,0 0 16,-21 0-16,0 0 0,21-1 0,-22 22 15,1 0-15,0 0 0,0 0 16,0 0-16,0 0 0,-1 22 0,-20-22 16,21 21-16,0 21 0,0-21 0,-1 0 15,1 22-15,0-22 0,0 21 16,21-21-16,0 22 0,-21-22 0,21 0 15,0 0-15,0 22 0,0-22 16,0 0-16,21-21 0,0 21 16,0-21-16,0 0 0,1 0 15,-1 0-15,0 0 0,21-21 0,-21 21 16,1-21-16,-1 0 0,0-1 16,0 1-16,0 0 0,0 0 0,1 0 15,-22-22-15,0 22 0,21-21 0,-21 0 16,21-1-16,-21 22 0,0-21 0,0 21 15,0-1-15,0 1 0,0 0 0,0 42 32,0 0-32,0 1 0,0-1 15,0 0-15,0 21 0,0-21 0,0 22 16,0-1-16,0-21 0,21 22 0,-21-22 16,21 21-16,-21-21 0,0 0 15,21 1-15,1-1 0,-22 0 0,21 0 16,0-21-16,0 0 0,0 0 15,0 0-15,1 0 0,-1 0 16,0 0-16,-21-21 0,21 21 0,0-21 16,0 0-16,1-1 0,-1-20 15,0 21-15,21 0 0</inkml:trace>
  <inkml:trace contextRef="#ctx0" brushRef="#br0" timeOffset="142228.2">8805 9927 0,'0'0'0,"0"-21"0,0 0 16,-21 21-16,0 0 16,0 0-16,21 21 15,0 0-15,-21 0 0,21 22 0,-22-22 16,22 21-16,0 1 0,0-1 0,0 0 16,-21 1-16,21-1 0,-21 21 15,21 1-15,-21-22 0,21 22 16,0-22-16,-21 22 0,0-22 0,21 0 15,-22-21-15,22 22 0,0-22 0,0 21 16,0-21-16,0 1 0,0-1 16,22-21 15,-1 0-31,-21-21 0,21-1 0,0 1 16,21 0-16,-20 0 0,-1 0 0</inkml:trace>
  <inkml:trace contextRef="#ctx0" brushRef="#br0" timeOffset="142651.47">8932 10626 0,'0'21'16,"21"0"-1,1-21-15,-1 0 16,0 0-16,0 0 0,0 0 16,0 0-16,22 0 0,-22-21 15,0 21-15,0-21 0,0 0 0,1 21 16,-1-22-16,0 1 0,0 0 0,-21 0 15,0 0-15,0 0 0,0-1 16,0 1-16,0 0 0,-21 21 16,0 0-16,0 0 15,-22 0-15,22 0 0,0 21 16,0-21-16,0 21 0,-1 1 0,1-1 16,0 0-16,21 0 0,0 0 0,-21 0 15,21 22-15,0-22 0,0 0 0,0 0 16,0 0-16,0 1 0,0 20 15,0-21-15,0 0 0,21 0 16,-21 1-16,21-1 0,0-21 0,1 0 16,-1 21-16,0-21 0,0 0 0,0 0 15,0 0-15,22 0 0,-22 0 0,0 0 16,0-21-16,0 0 0,22 21 16,-22-22-16,0 1 0,21 21 0,-20-21 15,-1 0-15,0 0 0,0 0 16,0 21-16,0-22 0,1 1 0,-1 0 15,-21 0-15,0 0 0,0 0 0,0-1 16</inkml:trace>
  <inkml:trace contextRef="#ctx0" brushRef="#br0" timeOffset="142989.26">8657 10139 0,'0'0'0,"-42"0"0,21 0 0,-22 0 0,22 0 16,0-21-16,42 21 15,0-21-15,22 21 16,-1 0-16,0-22 0,22 1 0,-22 21 16,22-21-16,20 21 0,-20 0 15,-1-21-15,1 21 0,-1 0 0,1-21 16,-22 21-16,22 0 0,-22 0 0,-21-21 15,21 21-15,-20 0 0,-1 0 16,-21-22 15,-21 22-15,-1 0-16</inkml:trace>
  <inkml:trace contextRef="#ctx0" brushRef="#br0" timeOffset="157439.15">17293 7811 0,'21'0'16,"0"0"-16,1 0 15,-1 0-15,-21-22 0,21 22 16,-21-21-16,0 0 0,21 21 15,-21-21-15,0 0 0,0 0 16,0-1-16,0 1 0,-21 0 16,-21 0-16,20 0 0,1 21 0,0 0 15,-21 0-15,21 0 0,-22 0 0,1 0 16,21 0-16,-22 21 0,22 0 16,-21 0-16,0 0 0,20 1 15,-20-1-15,21 21 0,0-21 0,-22 22 16,22-1-16,21-21 0,-21 21 0,21 1 15,0-1-15,0 0 0,0-20 0,0-1 16,0 21-16,0-21 0,0 0 0,21-21 16,0 22-16,1-22 0,-1 0 0,0 0 15,0 0-15,0 0 0,0 0 16,22-22-16,-22 1 0,0 0 16,0 0-16,22 0 0,-22 0 0,0-22 15,21 22-15,-21-21 0,22-1 0,-22 1 16,21 0-16,-21-1 0,1 1 0,-1 0 15,21-1-15,-21-20 0,0 21 16,1-22-16,-22 22 0,0-22 0,21 22 16,-21 0-16,0-1 0,0 1 0,0 21 15,0-22-15,0 22 0,-21 21 16,-1 21 0,1 22-16,0-22 15,21 21-15,-21 1 0,21 20 0,0-21 16,-21 22-16,21-22 0,-21 22 0,21-22 15,-22 22-15,22-22 0,0 21 0,0-20 16,0-1-16,0 0 0,0 1 16,0-1-16,0 0 0,0-20 15,22 20-15,-1-21 0,0-21 0,0 21 16,0-21-16,22 0 0,-22 0 0,21 0 16,-21 0-16,22 0 0,-22 0 0,21-21 15,0 0-15,1 0 0,-22 0 0,21-1 16,-21 1-16,1 0 0,-1 0 0,0-21 15,0 20-15,-21 1 0,21 0 0,-21-21 16,0 21-16,0-1 0,0 1 16,0 0-16,-21 21 15,0 0-15,0 0 0,0 0 16,-1 0-16,1 21 0,0 0 0,0 1 0,0-1 16,0 21-16,-1-21 0,1 22 15,21-22-15,-21 21 0,21-21 0,-21 0 16,21 22-16,0-22 0,0 0 15,0 0-15,0 0 0,21-21 16,0 0-16,0 0 0,1 0 16,-1 0-16,0 0 0,0-21 0,0 0 15,0 0-15,1 0 0,-1 0 16,0-1-16,0 1 0,0 0 0,-21 0 16,0 0-16,21-22 15,-21 22-15,22 0 0,-22 0 0,0 0 16,0 0-16,0 42 31,0 0-31,0 0 0,0 21 16,0-20-16,-22-1 0,22 21 0,0-21 15,0 22-15,0-22 0,0 0 0,0 21 16,0-21-16,0 1 0,0-1 16,22 0-16,-1-21 15,0 0-15,0 0 0,0 0 0,0 0 16,1 0-16,-1 0 0,0-21 0,21 0 15,-21-1-15,1 1 0,20 0 0,-21 0 16,21-21-16,-20-1 0,-1 22 16,21-21-16,-21-1 0,0 1 0,22 0 15,-22-1-15,0 1 0,0 0 16,-21-1-16,21-20 0,1 21 0,-1-1 16,-21 1-16,0 21 0,21-22 0,-21 22 15,0 0-15,21 21 0,-21 21 16,-21 22-1,0-22-15,21 21 0,-21 0 16,-1-20-16,22 41 0,-21-21 0,0 1 16,0-1-16,0 0 0,0 1 0,21-1 15,-22 0-15,1 1 0,21-22 0,0 21 16,0 1-16,0-22 0,0 0 16,0 21-16,0-21 0,0 1 0,21-22 15,1 21-15,-1-21 0,0 0 16,0 0-16,0 0 0,0 0 15,22 0-15,-22 0 0,0 0 0,0-21 16,22-1-16,-22 22 0,0-21 0,0 0 16,0 0-16,0-21 0,1 20 15,-22 1-15,21-21 0,-21 21 0,21 0 16,-21-1-16,0-20 0,0 21 16,0 0-16,-21 21 15,0 21-15,-1 0 16,1 0-16,0 0 0,21 1 15,-21 20-15,0-21 0,0 21 0,21-20 16,0-1-16,0 21 0,-22-21 0,22 0 16,0 1-16,0-1 0,0 0 0,0 0 15,22-21 1,-1 0 0,0 0-16,0 0 0,-21-21 0,21 0 15,0 21-15,-21-21 0,22-1 0,-1 22 16,0-21-16,0 0 0,-21 0 15,21 0-15,0 0 0,-21-1 0,0 1 16,22 21-16,-22-21 0,21 21 16,-21 21-1,0 0-15,0 1 0,0-1 16,0 0-16,0 0 0,0 0 16,0 0-16,0 1 0,0-1 15,21-21-15,0 0 0,0 0 16,0 0-16,1 0 0,-1 0 15,0 0-15,0 0 0,0 0 0,0-21 16,1 21-16,-22-22 0,21 1 0,0 21 16,-21-21-16,0 0 0,0 0 15,0 0-15</inkml:trace>
  <inkml:trace contextRef="#ctx0" brushRef="#br0" timeOffset="157643.03">18436 7768 0,'-42'0'16,"84"0"-16,-105 0 0,41 0 0,44 0 31,-1 0-31,21 0 16,0 0-16,-20-21 0,20 21 15,21 0-15,-20-21 0,-1 21 16,0 0-16,-20-21 0,20 0 0,0 21 15,-21-22-15,22 22 0</inkml:trace>
  <inkml:trace contextRef="#ctx0" brushRef="#br0" timeOffset="158137.26">20447 7472 0,'0'21'16,"0"0"-16,0 0 0,0 22 0,0-1 0,0 0 15,0 1-15,0 20 0,0-20 0,0 20 16,-21 1-16,0-22 0,-1 21 0,22-20 16,-21 20-16,0-20 0,0-1 0,0 0 15,21-21-15,-21 1 0,21-1 0,-22 0 16,22 0-16,-21-21 0,42 0 31,1-21-31,-1 0 16,0 0-16,0-1 0,0-20 0,0 21 15</inkml:trace>
  <inkml:trace contextRef="#ctx0" brushRef="#br0" timeOffset="158371.14">20722 7557 0,'0'0'16,"21"-22"-16,-21-20 0,21 0 16,-21 63-16,0 21 15,0-21-15,0 22 0,-21-1 16,0 0-16,21 22 0,-21-22 0,0 22 15,21-22-15,-21 22 0,-1-22 16,22 21-16,0-20 0,-21-1 0,0 0 16,21-20-16,-21 20 0,21-21 0,0 0 15,0 0-15,0 1 0,0-1 16,0 0-16,-21-21 31,21-21-31,-21 0 0,21-1 16</inkml:trace>
  <inkml:trace contextRef="#ctx0" brushRef="#br0" timeOffset="158714.94">20214 8149 0,'0'0'15,"-21"0"-15,42 0 32,0 0-32,0 0 0,22 0 15,-22 0-15,21 0 0,1-21 0,20 21 16,-21-21-16,22 21 0,-1-21 0,1 0 15,-1 21-15,-20-22 0,-1 1 16,22 0-16,-22 21 0,-21-21 0,21 0 16,-20 21-16,-1-21 0,0 21 0,-21 21 31,0 0-31,0 0 0,-21 0 16,0 0-16,21 1 15,0 20-15,-22-21 0,1 0 0,21 22 16,-21-22-16,21 0 0,0 0 0,0 0 15,0 0-15,-21 1 0,21-1 16,0 0-16,-21-21 0,21-21 47,0 0-47,0-1 16</inkml:trace>
  <inkml:trace contextRef="#ctx0" brushRef="#br0" timeOffset="158883.01">21061 7853 0,'0'0'0,"0"-21"0,0 0 0,0-1 16,0 1-1,0 42 32,0 1-47,21-22 0,0 0 0,-21 21 16,21-21-16,0 21 0,1-21 0</inkml:trace>
  <inkml:trace contextRef="#ctx0" brushRef="#br0" timeOffset="160191.26">21780 8149 0,'0'0'0,"0"-21"15,0 0 1,0 0-16,0 0 16,-21-1-16,0 22 0,0-21 0,0 21 15,0 0-15,-1 0 0,1 0 16,0 0-16,0 0 0,0 0 0,0 21 16,-1 1-16,1-1 0,0 0 15,0 0-15,0 21 0,0-20 16,21-1-16,-22 21 0,22-21 0,-21 0 15,21 22-15,0-22 0,0 0 0,0 0 16,0 0-16,0 1 0,0-1 16,21-21-16,1 0 0,-1 21 0,0-21 15,0 0-15,0 0 0,0 0 16,1 0-16,-1 0 0,21-21 0,-21 21 16,0-21-16,1-1 0,-1 22 0,21-21 15,-21 0-15,0 0 0,1-21 0,-1 20 16,0 1-16,0-21 0,-21 0 0,21 20 15,-21-20-15,21 0 0,-21-1 16,0 1-16,0 0 0,22-1 16,-22 1-16,0 21 0,0-21 0,0 20 15,0 1-15,0 0 0,0 0 0,0 42 32,0 0-17,0 22-15,0-22 0,0 21 0,0-21 16,-22 22-16,22-1 0,0 0 0,-21 1 15,0-1-15,21 0 0,-21 1 0,21-22 16,-21 21-16,0-21 0,21 22 0,0-22 16,0 0-16,0 0 0,0 0 15,0 0-15,0 1 0,21-22 16,-21 21-16,21-21 16,0 0-16,0 0 0,0 0 0,1 0 15,-1 0-15,0-21 0,0 21 16,0-22-16,0 1 0,1 21 0,-1-21 15,0 0-15,0 0 0,-21 0 16,21-1-16,0 1 0,-21 0 0,0 0 16,0 0-16,22 21 0,-22 21 31,0 0-15,-22 0-16,22 0 15,0 1-15,0-1 0,0 0 16,0 0-16,0 0 0,0 0 15,0 1-15,22-22 16,-22 21-16,21-21 0,0 0 0,0 0 16,0 0-16,0 0 0,43 0 15,-43 0-15,0 0 0,22 0 16,-22 0-16,0-21 0,0-1 0,0 22 16,-21-21-16,21 0 0,1 21 0,-22-21 15,0 0-15,21 0 0,0-1 0,-21 1 16,21 0-16,-21 0 0,0 0 0,0 0 15,0 42 17,-21 0-32,21 0 0,-21 0 15,21 0-15,-21 1 0,-1-1 0,22 0 16,0 0-16,0 0 0,-21-21 0,21 21 16,-21 1-16,21-1 15,-21 0-15,21-42 63,0 0-63,21-1 15,-21 1-15,21 0 16,0 0-16,1 0 0,-1 0 16,0-1-16,21-20 0,1 21 0,-22 0 15,21 0-15,0-1 0,1 1 0,-1 21 16,0 0-16,-20 0 0,20 0 0,-21 0 15,21 0-15,-20 21 0,-1 1 16,0-1-16,-21 0 0,0 0 0,0 21 16,0-20-16,0-1 0,0 0 0,0 0 15,-21 0-15,21 0 0,-21 1 0,-1-1 16,1 0-16,0-21 16,21 21-16,-21-21 15,0 0-15,42 0 47,0-21-47,0 0 16,0 0-16,1 21 0,-1-22 15,0 1-15,21 21 0</inkml:trace>
  <inkml:trace contextRef="#ctx0" brushRef="#br0" timeOffset="160863.89">23516 8276 0,'21'-21'0,"-42"42"0,42-63 15,0 42-15,-21-21 16,22 21-16,-22-21 0,0-1 0,0 1 16,0 0-16,0 0 15,-22 21-15,1 0 16,0 0-16,0 0 0,0 0 16,0 0-16,-1 21 0,1 0 15,0 0-15,0 1 0,0-1 0,0 0 16,21 0-16,-22 0 0,1 0 0,0 1 15,21-1-15,0 0 0,0 0 16,0 0-16,21-21 31,0 0-31,1 0 0,-1 0 0,0 0 16,0 0-16,0 0 0,0 0 16,1 0-16,-1 0 0,-21-21 15,21 0-15,0 21 0,-21-21 0,0 0 16,21 21-16,0-22 15,-21 44 32,0-1-47,0 0 0,0 0 0,0 0 16,0 0-16,0 22 0,0-22 16,0 21-16,0-21 0,0 22 15,0-22-15,0 21 0,0 1 0,22-1 16,-22 0-16,21 1 0,-21-1 0,0 0 15,0 22-15,0-22 0,0 0 0,0 1 16,0-1-16,0 0 0,0 1 0,0-1 16,0 0-16,-21 1 0,-1-1 0,1-21 15,0 22-15,0-22 0,-21 21 0,20-21 16,-20 0-16,21 22 0,-21-22 16,-1-21-16,22 21 0,-21 0 0,21-21 15,-1 0-15,1 0 0,0 0 0,0 0 16,0 0-16,0-21 15,21 0-15,0 0 16,0 0-16,0-1 0,0-20 16,0 21-16,0 0 0,0 0 0,0-1 15,21-20-15,-21 21 0,0 0 0,21-22 16,-21 22-16,21 0 0,-21-21 16,0 21-16,0-22 0,0 22 0,0-21 15,0 21-15,0-22 0</inkml:trace>
  <inkml:trace contextRef="#ctx0" brushRef="#br0" timeOffset="161435.45">22648 7641 0,'-21'0'16,"0"0"-16,21 21 0,-21-21 15,21 22-15,-21-22 0,21 21 16,0 0-16,0 0 16,21-21 15,0 0-31,0-21 16,0 0-1,-21 0-15,0-1 0,0 1 16,0 0-1,0 42 32</inkml:trace>
  <inkml:trace contextRef="#ctx0" brushRef="#br0" timeOffset="162623.21">11493 10181 0,'0'0'0,"22"-63"16,-22 42-16,0-1 16,21 1-16,-21 0 0,0 0 15,0 0-15,-21 42 32,21 0-32,-22 0 0,1 22 15,0-22-15,21 21 0,-21-21 16,0 22-16,0-1 0,-1 0 0,1 1 15,0-1-15,0 0 0,-21 22 16,20-22-16,1-21 0,0 22 0,0-1 16,0-21-16,0 0 0,21 0 0,0 1 15,0-1-15,0-42 32,0-1-32,21 1 0,0 0 15,0 0-15,0 0 0,0-22 0,22 1 16,-22 0-16,0-1 0,21-20 0,-20 21 15,20-1-15,-21-20 0,21 20 16,-20 1-16,20-21 0,-21 20 0,0 1 16,0 21-16,-21-22 0,22 22 0,-22 0 15,21 21-15,-21 21 32,0 0-32,21 22 0,-21-22 0,0 21 15,0 1-15,21-1 0,-21 0 0,0 1 16,0-1-16,0 21 0,0-20 0,0-1 15,0 0-15,0 1 0,0-1 16,0-21-16,0 22 0,0-22 0,0 0 16,0 0-16,0 0 0,0 0 0,0 1 15,0-44 17,0 1-17,-21 0-15,0 0 0,21 0 16,-21 0-16</inkml:trace>
  <inkml:trace contextRef="#ctx0" brushRef="#br0" timeOffset="162819.09">11261 10456 0,'0'0'0,"-22"0"16,44 0 15,-1 0-31,0 0 0,0 0 16,21 0-16,-20 0 0,-1 0 0,21 0 15,-21 0-15,22-21 0,-22 21 16,21 0-16,-21-21 0,0 21 0,22-21 16,-22 21-16,0-21 0,21 0 15,-20 21-15,-1-22 0,21 1 0</inkml:trace>
  <inkml:trace contextRef="#ctx0" brushRef="#br0" timeOffset="163423.75">12531 10202 0,'0'0'0,"21"-21"0,0 21 0,0 0 0,0-21 15,-21 0-15,21 0 16,-21 0-16,0-1 0,0 1 16,-21 21-16,0-21 15,0 21-15,0 0 0,0 0 16,-1 0-16,1 21 0,0-21 15,0 21-15,0 1 0,-22-1 0,22 0 16,0 0-16,0 0 0,0 0 0,0 22 16,-1-22-16,22 0 0,0 0 0,0 22 15,0-22-15,0 0 0,0 0 16,22 0-16,-1 0 16,0-21-16,21 0 0,-21 0 0,22 0 15,-22 0-15,21 22 0,1-22 16,-22 0-16,21 0 0,0 0 0,-20 21 15,20-21-15,-21 0 0,0 21 0,0 0 16,1-21-16,-1 21 0,-21 0 16,0 1-16,0-1 0,-21 0 15,-1 0-15,1 0 0,0-21 16,0 21-16,-21 1 0,20-22 0,-20 21 16,21-21-16,-21 0 0,20 0 0,-20 21 15,21-21-15,-21 0 0,20 0 0,1 0 16,0 0-16,0 0 0,0 0 0,0 0 15,-1 0-15,1 0 16,0 0-16,0 0 16,21-21-16,21 21 93,0 0-77,0 0 0</inkml:trace>
  <inkml:trace contextRef="#ctx0" brushRef="#br0" timeOffset="170523.04">6667 11282 0,'0'0'0,"-21"0"0,-42 0 16,42 0 0,-1 0-16,1 0 0,0 0 0,0-21 0,0 21 15,0 0-15,-1 0 0,1 0 0,0 0 16,0 0-1,42 0 17,0 0-32,0 0 0,1 0 15,20 0-15,0 0 0,22 0 16,-1 0-16,-20 0 0,41 0 0,-20 0 16,20 0-16,1 0 0,-21 0 0,20 0 15,1 0-15,21 0 0,-22 0 0,1 0 16,21 0-16,-21 0 0,-1 0 15,1 0-15,0 0 0,-1 0 0,-20 0 16,-1 0-16,-20 0 0,20 0 0,-21 0 16,-20 0-16,20 0 0,-21 0 15,0 0-15,-42 0 47,0 0-31,0 0-16,0 0 0,-1 0 15,1 0-15,0 0 0</inkml:trace>
  <inkml:trace contextRef="#ctx0" brushRef="#br0" timeOffset="171039.26">6583 11409 0,'-21'21'0,"42"-21"62,0 0-62,0 0 0,21 0 0,-20 0 16,41 0-16,-21 0 0,22 0 0,-22 0 16,43 0-16,-22 0 0,1 0 15,21 0-15,-22 0 0,22 0 0,-1 0 16,-20 0-16,21 0 0,-22 0 0,22 0 15,-22 0-15,1-21 0,-1 21 0,1 0 16,-1 0-16,-20 0 0,-1 0 0,0 0 16,1 0-16,-22 0 0,21 0 15,-21 0-15,0 0 0,1 0 0,-22-21 16,21 21-16,-21-21 62,-21 21-46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4T15:51:03.3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4022 2053 0,'0'-21'31,"-22"21"16,22-21-47,-21 21 0,0 0 15,0 0 1,0 0-16,0 0 16,-1 0-16,1 21 0,0-21 15,0 21-15,0 0 16,0-21-16,21 22 0,-22-22 15,1 21-15,0 0 16,0 0-16,0-21 0,0 21 16,21 0-16,-22 1 0,1-1 0,0 0 15,0 0-15,0 0 0,21 0 16,-21 1-16,21-1 0,-22 21 0,22-21 16,0 22-16,0-22 0,-21 21 0,21-21 15,0 22-15,-21-22 0,21 21 16,0 0-16,0-20 0,0 20 0,0 0 15,0-21-15,0 22 0,0-22 0,0 21 16,0-21-16,0 22 0,-21-22 16,21 21-16,0 1 0,0-22 0,0 21 15,0 0-15,0 1 16,0-22-16,0 21 0,0-21 0,21 22 16,-21-22-16,21 21 0,0-21 0,1 1 15,-22-1-15,21 0 0,0 0 16,0 0-16,21 0 0,-20 1 0,-1-1 15,0 0-15,21 0 0,-21 0 0,1 0 16,20-21-16,-21 22 0,21-1 16,1-21-16,-22 21 0,21-21 0,1 21 15,-22-21-15,21 0 0,0 0 0,1 21 16,-1-21-16,0 0 0,1 0 0,-1 0 16,0 0-16,1 0 0,-1 0 15,0 0-15,1 0 0,-1-21 16,0 21-16,1-21 0,-1 21 0,0-21 15,1 21-15,-1-21 0,-21-1 16,22 22-16,-1-21 0,-21 0 0,21 21 16,-20-21-16,-1 0 0,21 0 0,-21-1 15,0 1-15,1 0 0,-1 0 0,21-21 16,-21 20-16,0 1 0,-21 0 16,22-21-16,-1 21 0,0-22 0,-21 22 15,21-21-15,0 21 0,0-22 0,-21 22 16,0 0-16,22-21 0,-1 20 15,-21 1-15,21-21 0,-21 21 0,0-22 16,0 22-16,0 0 0,0-21 16,0 21-16,0-22 0,0 1 0,0 21 15,0-22-15,0 22 0,0-21 16,-21 21-16,0-22 0,21 1 0,-22 21 16,1-21-16,0 20 0,21-20 0,-21 21 15,0 0-15,0 0 0,-1-1 16,1 1-16,21 0 0,-21 0 0,0 0 15,0 0-15,0-1 0,-1 22 0,1-21 16,0 0-16,0 0 0,-21 21 16,20-21-16,1 0 0,0 21 15,0 0-15,-21-22 0,20 22 0,-20 0 0,21-21 16,-21 21-16,20 0 16,-20 0-16,0 0 0,21 0 0,-22 0 15,1 0-15,0 0 0,-1 0 0,1 0 16,21 0-16,-22 0 0,1 21 15,0 1-15,-1-22 0,22 21 0,-21-21 16,21 21-16,-22 0 0,22-21 0,0 21 16,0 0-16,0-21 0,0 22 15,-1-1-15,1 0 0,21 0 16,0 0-16,-21-21 0,21 21 0,0 1 16,0-1-1</inkml:trace>
  <inkml:trace contextRef="#ctx0" brushRef="#br0" timeOffset="504.13">3916 2667 0,'-21'0'16,"21"21"0,0 0-1,0 1-15,0-1 16,0 0-16,0 0 15,21-21 1,0 0 0,0 0-1,0 0 1,-21-21-16,0 0 0,0 0 16,0-1-1,-21 22 1,0 0-16,21-21 0,-21 21 15,0 0 1,21 21-16,0 1 16,-22-22-16,22 21 15,0 0-15,0 0 16,22-21 0,-1 0-1</inkml:trace>
  <inkml:trace contextRef="#ctx0" brushRef="#br0" timeOffset="943.88">4403 2625 0,'-22'0'32,"22"21"-32,0 0 15,0 0-15,0 0 16,0 1 0,0-1-16,22-21 31,-1 0-16,0-21 1,-21-1-16,21 22 0,-21-21 16,0 0-1,0 0-15,0 0 0,0 0 16,-21-1 0,0 22-1,21 22 32,0-1-31</inkml:trace>
  <inkml:trace contextRef="#ctx0" brushRef="#br0" timeOffset="1444.11">4043 3069 0,'0'21'0,"0"1"15,0-1 1,21-21-16,0 21 0,0 0 16,0-21-16,1 21 0,-1-21 15,0 0-15,0 21 0,0-21 16,22 0-16,-22 0 0,21 0 0,0 0 15,1 0-15,-22 0 0,21-21 0,1 0 16,-1 21-16,-21-21 0,21 21 16,-20-21-16,-1 0 0,0-1 15,0 1-15,-21 0 0,21 0 16,-21 0 0,0 42 62</inkml:trace>
  <inkml:trace contextRef="#ctx0" brushRef="#br0" timeOffset="2263.52">4318 3916 0,'0'-21'15,"0"0"17,0-1-17,0 44 63,0-1-62,0 0-16,0 0 16,0 0-16,0 0 0,0 1 15,0-1-15,0 21 0,0-21 16,0 0-16,0 1 0,0-1 0,21 0 16,-21 21-16,0-21 0,0 1 15,0 20-15,0 0 0,0-21 16,0 22-16,0-1 0,0-21 0,0 22 15,0-1-15,0 0 0,0 1 16,0 20-16,0-21 0,0 1 0,0 20 16,-21 1-16,21-22 0,0 22 0,0-1 15,-21-21-15,21 22 0,-21-1 0,21 1 16,0-22-16,0 22 0,-22-1 16,22-20-16,-21 20 0,21 1 0,0-22 15,0 21-15,-21 1 0,21-22 0,0 22 16,-21-22-16,21 0 0,0 22 15,-21-22-15,21 1 0,0-1 16,0 0-16,0-21 0,0 22 0,0-22 16,-21 21-16,21-21 0,0 1 0,0-1 15,0-42 1,0-1 0,0 1-16,0 0 0,0 0 15,0-21-15,0 20 0,0 1 0</inkml:trace>
  <inkml:trace contextRef="#ctx0" brushRef="#br0" timeOffset="2840.92">4297 4868 0,'0'22'78,"-21"-22"-62,21 21-16,-22-21 0,22 21 0,-21 0 16,21 0-16,0 0 0,-21 1 0,0-1 15,0 0-15,21 0 0,-21 0 16,-1 0-16,22 1 0,0 20 0,-21-42 15,21 21-15,-21 0 0,21 0 16,-21-21-16,21 22 0,0-1 125</inkml:trace>
  <inkml:trace contextRef="#ctx0" brushRef="#br0" timeOffset="4776.47">804 10753 0,'0'0'0,"21"0"0,-21-21 16,0 42 62,0 0-78,0 0 15,0 0-15,0 0 16,0 1-16,0-1 16,0 0-16,0 0 0,0 0 15,0 0-15,-21-21 0,21 22 16,0-1-16,21-21 31,1 0-15,-1-21-16</inkml:trace>
  <inkml:trace contextRef="#ctx0" brushRef="#br0" timeOffset="5000.85">1058 10816 0,'0'0'16,"21"-21"0,-21 42 15,0 0-16,-21 1-15,21-1 16,-21 0-16,21 0 16,0 0-16,0 0 15,0 1-15</inkml:trace>
  <inkml:trace contextRef="#ctx0" brushRef="#br0" timeOffset="98645.68">4381 4805 0,'-21'0'47,"0"21"-47,0 0 16,0 0-16,0-21 15,-1 22-15,1-1 0,0 21 0,21-21 16,-21 0-16,0 1 0,0 20 0,-1-21 16,-20 21-16,21 1 0,-21-22 15,20 21-15,-20 1 0,0-22 0,-1 21 16,22-21-16,-21 22 0,21-22 0,0 0 15,-1-21-15,22 21 0,-21-21 16,21 21-16,0-42 16,21 0-1,1 21-15,-1-21 0,0 0 16,0 21-16,-21-22 0,21 1 0,22 0 16,-22 0-16,0 0 0,0 0 15,0-1-15,22-20 0,-22 21 16,0-21-16,21 20 0,-21-20 0,1 21 15,20-21-15,-21 20 0,0-20 0,0 21 16,1 0-16,-22-22 0,0 22 16,21 21-16,-21-21 0,21 21 15,-21-21-15,0 42 32,21 0-32,0 22 0,-21-22 15,21 0-15,1 21 0,20 1 16,-21-1-16,21 0 0,1 1 15,-1 20-15,0-21 0,1 1 0,-1-1 16,-21 0-16,22 1 0,-1-1 0,-21 0 16,21 1-16,-20-22 0,-1 21 15,0-21-15,-21 22 0,0-22 0,21 0 16,0 0-16,0-21 31,1-21-31,-22 0 16</inkml:trace>
  <inkml:trace contextRef="#ctx0" brushRef="#br0" timeOffset="99519.71">4339 4276 0,'-21'21'31,"0"0"-16,0 0-15,-1-21 0,1 21 16,0 1-16,-21-1 0,-1 0 0,22 21 16,-21-21-16,0 1 0,-1-1 15,1 0-15,-22 0 0,22 0 0,0 0 16,21 1-16,-22-1 0,22-21 16,0 21-16,0 0 0,0-21 0,-1 21 15,44-42 16,-1 0-31,21 21 0,-21-21 16,0 0-16,22-1 0,-22 1 0,21 0 16,-21 0-16,22 0 0,-22 0 15,0-1-15,21-20 0,-20 21 16,-1 0-16,0 0 0,0 21 0,0-22 0,0 1 16,1 21-1,-1 0-15,-21 21 16,21 1-16,0-1 0,0 0 0,0 21 15,1 1-15,-1-1 0,21 0 16,0 1-16,-20-1 0,20 0 0,21 1 16,-20-1-16,-1 0 0,0 1 0,22-22 15,-22 21-15,1-21 0,-1 0 16,-21 1-16,21-22 0,1 21 0,-22-21 16,0 0-16,0 0 0,0 0 15</inkml:trace>
  <inkml:trace contextRef="#ctx0" brushRef="#br0" timeOffset="102987.33">5905 2477 0,'0'-22'16,"-21"22"0,0 0-1,21-21-15,-21 21 16,0 0 0,0 0-16,21-21 0,-22 21 15,1 0-15,0 0 16,0 0-16,0 0 0,0 0 15,-1 0-15,1 0 16,0 0-16,0 0 16,63 0 77,-21 0-93,1 0 0,-1 0 0,21 0 16,0 0-16,1 0 0,-1 0 16,0 0-16,1 0 0,-1 0 0,22 0 15,-22 0-15,21 0 0,1 0 0,-1 0 16,1 0-16,-1 0 0,1 0 16,-1 0-16,22 0 0,-21 0 0,20 0 15,-20 0-15,-1 0 0,22 0 16,-22 0-16,1 0 0,-22 0 0,22 0 15,-22 0-15,0 0 0,1 0 16,-1 0-16,-21 0 0,0 0 16,1 0-16,-1 0 0,0 0 0,-21-21 62,0 0-31,-21 0-15,0 21 0,21-22-16,0 1 15,-22 21-15,22-21 16,-21 0-16,0 0 0,21 0 16,-21-1-16,0 22 0,21-21 15,-21 0-15,-1 21 0,1-21 16,0 21-16,0 0 0,21-21 15,-21 21-15,0 0 0,-1 0 16,1 0-16,0 0 16,42 0 15,0 0-15,22 0-16,-22 0 0,0 21 15,0-21-15,0 0 0,1 0 16,-1 0-16,21 21 0,-21-21 0,0 0 15,1 0-15,-1 21 0,0 0 16,0-21-16,0 22 0,0-22 16,1 0-16,-22 21 0,21 0 15,-21 0 1,0 0 0,-21 0-1,-1-21-15,1 22 0,0-1 16,0-21-16,0 21 15,-22-21-15,22 21 0,-21 0 0,21 0 16,-22 1-16,22-1 0,-21 0 16,0 0-16,20 0 0,-20 0 15,0-21-15,21 22 0,-1-1 0,1 0 16,-21 0-16,21-21 0,21 21 0,-21-21 16,-1 0-16,22 21 15,22-42 1,-1 0-1,0 21-15,0-21 0,21 0 16,-20 0-16,20-1 0,0 1 0,1 0 16,-1-21-16,-21 21 0,21-22 0,1 22 15,-1 0-15,0-21 0,-20 20 16,20 1-16,-21 0 0,21 0 16,-20 21-16,-1-21 0,0 21 0,0 0 15,-42 0 16,0 0-15,0 0-16,-1 0 16,1 0-1,0 0 1,0 0 0,0 0-1,21-21 1,0-1-1,-21 22-15,-1-21 0,22 0 16,-21 21-16,0-21 16,0 21-16,0 0 0,0-21 0,-1 21 15,1 0-15,0 0 0,0 0 16,0 0-16,0 0 16,-1 0-1,44 0 16,-1 0-15,0 0-16,0 21 16,0-21-16,0 0 0,22 21 0,-22-21 15,0 21-15,0-21 0,0 21 16,22-21-16,-22 22 0,0-22 0,0 0 16,0 21-16,1-21 0,-1 0 0,0 0 15,0 21-15,0-21 16,0 0-1,-42 0 1,0 0 0,0 0-16,21 21 0,-21-21 0,0 0 15,-1 21-15,1 0 0,-21-21 16,21 22-16,0-1 0,-22 0 0,22 0 16,-21 0-16,21 0 0,-22 1 15,22-1-15,-21 0 0,21 0 0,-22 0 16,22 0-16,0 1 0,0-1 0,0 0 15,-1-21-15,22 21 0,-21-21 16,21 21-16,-21-21 0,21 21 16,21-42 15,0 21-15</inkml:trace>
  <inkml:trace contextRef="#ctx0" brushRef="#br0" timeOffset="103820.17">8170 2159 0,'0'-21'15,"0"0"1,0 42 15,0 0-15,0 0-16,0 0 0,0 1 0,0-1 15,0 0-15,0 0 0,0 0 0,0 0 16,0 22-16,0-22 0,0 0 0,0 0 16,0 22-16,-21-22 0,21 0 15,-21-21-15,21 21 0,0 0 16,-21-21-16,0 0 31,21-21-15,0 0-16,0 0 0,0 0 15,0-22-15,0 22 0,0 0 0,0 0 16,21 0-16,0-22 0,0 22 16,0 0-16,0 0 0,1-22 0,-1 22 15,0 0-15,0 0 0,21 21 0,-20-21 16,-1 21-16,21 0 0,-21 0 15,22 0-15,-22 0 0,0 21 0,21-21 16,-21 21-16,-21 0 0,22 0 16,-22 1-16,0 20 0,0-21 0,0 0 15,0 22-15,0-22 0,0 21 16,-22-21-16,1 0 0,0 1 0,21 20 16,-21-21-16,0 0 0,21 0 15,-21 1-15,-1-22 16,22-22 15,22 22-31,-1-21 0,0 0 16,0 0-16</inkml:trace>
  <inkml:trace contextRef="#ctx0" brushRef="#br0" timeOffset="104367.86">9250 2328 0,'0'0'16,"21"0"-16,-21-21 0,21 21 0,-21-21 16,0 0-16,21 21 15,-21-21-15,0 0 0,0-1 16,-21 1-16,0 21 16,0 0-16,21-21 0,-21 21 15,-1-21-15,1 21 0,0 0 0,0 0 16,-21 0-16,20 0 0,1 21 15,-21-21-15,21 21 0,0 0 16,-22 1-16,22-1 0,0 0 0,0 21 16,0-21-16,-1 22 0,22-22 0,0 0 15,0 21-15,0-20 0,0-1 0,0 0 16,0 0-16,0 0 16,22-21-16,-1 0 0,0 0 0,21 0 15,-21 0-15,1 0 0,-1-21 0,21 21 16,-21-21-16,0 0 0,22 0 15,-22 21-15,0-22 0,0 1 0,0 0 16,1 0-16,-22 0 0,21 0 0,-21-1 16,21 1-16,-21 0 0,0 0 15,0 0-15,0 0 0,0 42 47,-21 0-47,21 0 0,0 0 16,0 0-16,0 1 0,-21-1 15,21 0-15,0 0 0,0 0 0,0 0 16,0 1-16,0-1 0,0 0 16,21-21-1,0 0 1,0 0-16,0 0 0,0-21 16,1 21-16</inkml:trace>
  <inkml:trace contextRef="#ctx0" brushRef="#br0" timeOffset="105103.95">9504 2201 0,'0'0'16,"0"-21"-16,-21 21 31,21 21-15,0 1-16,0-1 0,0 0 15,0 0-15,0 0 0,0 0 16,0 1-16,0-1 0,0 0 15,0 0-15,0 0 0,-22 0 0,22 1 16,0-1-16,0 0 0,-21 0 0,21 0 16,0 0-16,-21-21 31,21-21-15,-21 0-1,21 0-15,0 0 0,0 0 16,0-22-16,0 22 0,0 0 0,0-21 15,0 20-15,0-20 0,21 21 0,0 0 16,0 0-16,-21-1 0,22 1 16,-1 0-16,21 21 0,-21 0 15,0-21-15,1 21 0,-1 0 0,0 0 16,21 0-16,-21 21 0,1-21 0,-1 21 16,21 0-16,-21 1 0,0-1 0,1 0 15,-22 0-15,21 0 0,-21 0 16,21 1-16,-21-1 0,0 0 0,0 0 15,0 0-15,0 0 0,-21 1 16,0-1-16,21 0 16,-22-21-16,1 0 0,0 0 15,0 0-15,21-21 32,0 0-17,0-1-15,0 1 0,0 0 0,21 0 16,0-21-16,0 20 0,1-20 0,-1 21 15,0-21-15,21 20 0,-21-20 0,22 21 16,-1 0-16,0 0 0,-20 21 16,20 0-16,0 0 0,-21 0 0,1 0 15,20 0-15,-21 21 0,0 0 0,0 0 16,-21 21-16,0-20 0,22-1 0,-22 21 16,0-21-16,0 22 0,0-22 15,0 21-15,0-21 0,0 0 0,0 1 16,-22-1-16,22 0 0,-21 0 15,21 0-15,-21-21 0,0 21 0,42-42 47,-21 0-31,21 21-16,0-21 0</inkml:trace>
  <inkml:trace contextRef="#ctx0" brushRef="#br0" timeOffset="105539.45">10647 2328 0,'0'22'15,"21"-22"17,0 0-32,0 0 0,0 0 15,1 0-15,-1 0 0,0 0 0,21 0 16,-21 0-16,1 0 0,20-22 0,-21 1 15,0 21-15,0-21 0,1 21 16,-1-21-16,0 0 0,0 0 0,0-1 16,-21 1-16,0 0 0,0 0 15,0 0-15,0 0 16,-21 21-16,0 0 0,0 0 16,-22 0-16,22 0 0,0 21 0,-21-21 15,21 21-15,-1 0 0,1 21 0,0-20 16,0-1-16,0 21 0,0 0 15,-1-20-15,22 20 0,-21-21 0,21 21 16,0-20-16,0-1 0,0 0 0,0 0 16,0 0-16,43-21 0,-22 21 0,0-21 15,0 0-15,21 0 0,-20 0 16,20 0-16,0 0 0,1 0 0,-22 0 16,21 0-16,-21 0 0,22 0 0,-22-21 15,0 21-15,-21-21 0,21 21 16,-21-21-16,0 0 15</inkml:trace>
  <inkml:trace contextRef="#ctx0" brushRef="#br0" timeOffset="106671.85">5948 3260 0,'0'0'0,"-21"0"0,-1 0 16,1 0-16,0 0 0,0 0 16,0 0-16,0 0 15,21 21 1,21-21-16,0 0 16,0 21-16,0 0 0,22-21 15,20 21-15,-21-21 0,22 22 0,-1-1 16,1 0-16,21-21 0,-1 21 0,22 0 15,-21-21-15,21 21 0,-1-21 16,1 22-16,-21-22 0,21 0 0,-22 21 16,1-21-16,0 21 0,-22-21 0,22 0 15,-22 0-15,1 0 16,-22 0-16,1 0 0,-1 0 0,0 0 16,-21 0-16,-21-21 15,0 0-15,-21-1 16,-21 22-16,21-21 0,-22 0 0,1 21 15,0-21-15,-22 0 0,22 21 0,0-21 16,-1 21-16,-20 0 0,20 0 16,1 0-16,21 0 0,-21 0 0,20 0 15,1 0-15,0 0 0,42 0 32,0 0-32,22 0 0,-22 0 15,21 0-15,-21 0 0,22 0 16,-1 0-16,0 0 0,-20 0 15,20 0-15,-21 0 0,21 21 0,-20-21 16,-1 21-16,0 0 0,-21 0 16,0 0-16,0 1 0,-21-1 15,0 0-15,-22 0 0,22 21 0,-21-20 16,-1-1-16,1 0 0,0 21 0,-22-21 16,22 1-16,-22-1 0,22 21 15,-21-21-15,20-21 0,1 21 0,21 1 16,-22-1-16</inkml:trace>
  <inkml:trace contextRef="#ctx0" brushRef="#br0" timeOffset="108427.82">8615 3154 0,'0'-21'15,"0"0"-15,-21-1 16,21 1-16,-22 21 15,1 0 1,0 0-16,0 0 0,0 0 16,0 21-16,-1 22 0,1-22 15,0 0-15,0 21 0,0 1 16,0-1-16,-1 0 0,1 1 0,0-22 16,0 21-16,0 1 0,21-1 15,0-21-15,0 21 0,0-20 16,0-1-16,0 0 0,0 0 0,0 0 0,0 0 15,21-21-15,0 0 16,0 0-16,22 0 0,-22 0 16,0 0-16,21 0 0,-21 0 0,22-21 15,-22 0-15,0 0 0,21 21 0,-20-21 16,-1 0-16,0-1 0,0 1 16,-21 0-16,0 0 0,0 0 15,-21 21-15,0-21 0,0 21 0,-1 0 16,-20 0-16,21 0 0,-21 0 15,20 0-15,-20 0 0,21 0 16,0 0-16,0 0 0,-1 21 0,44-21 47,-1 0-47,0 0 0,0 0 0,0 0 16,0 0-16,22 0 0,-22 21 0,0 0 15,21-21-15,-20 21 0,-1 0 16,0 1-16,-21-1 0,21 0 0,-21 0 15,0 0-15,0 22 0,0-1 0,0 0 16,0 1-16,-21-1 0,0 0 16,0 22-16,-1-1 0,1-20 0,0 20 15,0-21-15,-21 22 0,20-22 16,1 1-16,0-1 0,21-21 0,-21 0 16,21 0-16,0 1 0,-21-1 15,21-42 1,0-1-1,21 1-15,0-21 0,0 21 0,0-22 16,1 1-16</inkml:trace>
  <inkml:trace contextRef="#ctx0" brushRef="#br0" timeOffset="109087.44">8932 3408 0,'0'21'16,"0"0"-16,0 0 0,0 1 0,0-1 16,0 0-16,0 0 0,0 0 15,0 0-15,0 1 0,0-1 0,0 0 16,-21 0-16,21 0 0,0 0 0,-21-21 16,21 22-16,-21-22 31,21-22-16,0 1 1,0 0-16,0 0 0,0 0 0,0 0 16,21-1-16,-21-20 0,21 21 15,0 0-15,0-22 0,1 22 0,-1-21 16,0 21-16,21 0 0,-21-1 0,1 22 16,20 0-16,-21 0 0,0 0 15,0 0-15,1 22 0,-1-1 0,0 0 16,0 0-16,-21 21 0,0-20 0,0-1 15,0 21-15,0-21 0,0 0 16,0 22-16,0-22 0,0 0 0,-21 0 16,0 0-16,0-21 15,-1 0 1,1 0-16,21-21 16,0 0-1,0 0-15,0 0 0,21 0 0,1-1 16,-22-20-16,21 21 0,0-21 15,0 20-15,21-20 0,-20 21 0,20 0 16,-21 0-16,21-1 0,-20 22 0,20 0 16,-21 0-16,21 0 0,-20 22 15,20-1-15,-21 0 0,0 0 0,-21 0 16,0 0-16,0 22 0,0-22 0,0 0 16,0 21-16,0-20 0,0-1 0,-21 21 15,21-21-15,-21-21 16,0 21-16,21 1 0,-21-1 0,42-21 47,0-21-47,0 21 15,21-22-15,-20 1 0</inkml:trace>
  <inkml:trace contextRef="#ctx0" brushRef="#br0" timeOffset="110100.43">10308 3366 0,'0'0'0,"0"-22"0,0 1 16,0 0-16,-21 21 16,0 0-16,0-21 0,-1 21 15,-20 0-15,21 0 0,0 0 16,-22 21-16,22 0 0,-21 0 0,21 1 16,-22 20-16,22-21 0,0 21 0,0-20 15,0 20-15,0-21 0,21 21 16,-22-20-16,22 20 0,0-21 0,0 0 15,0 0-15,22 1 0,-1-22 16,0 0-16,0 0 0,0 0 0,22 0 16,-22 0-16,0 0 0,21 0 15,-21 0-15,1-22 0,20 22 16,-21-21-16,0 21 0,0-21 0,1 0 16,-1 21-16,0-21 0,-21 0 0,21-1 15,0 1-15,-21 0 0,0 0 16,0-21-16,21 20 0,-21 1 0,0 0 15,0 42 17,0 0-32,0 1 0,0-1 15,-21 0-15,21 0 0,-21 0 0,21 0 16,0 1-16,0-1 0,0 0 0,0 0 16,0 0-16,0 0 0,0 1 15,0-1-15,21-21 16,0 0-16,1 0 0,-1 0 0,0 0 15,0 0-15,0 0 0,0 0 16,1 0-16,-1-21 0,0 21 16,0-22-16,0 1 0,0 0 0,1 0 15,-22 0-15,21 0 0,0-1 0,-21 1 16,21 0-16,-21-21 0,21 21 0,0-1 16,-21 1-16,0 0 0,22 21 15,-22-21-15,0 42 16,0 0-16,0 0 15,0 1-15,0-1 0,-22 0 0,22 0 16,0 21-16,-21-20 16,21-1-16,0 0 0,0 0 0,0 0 15,0 0-15,0 1 0,0-1 16,21 0-16,1-21 16,-1 0-16,0 0 0,0 0 15,0 0-15,0 0 0,1 0 0,-1 0 16,0-21-16,21 0 0,-21 21 0,1-22 15,20 22-15,-21-21 0,0 0 0,0 0 16,1 0-16,-1-22 0,0 22 16,0-21-16,0 0 0,0-1 0,1 1 15,-1 0-15,-21-22 0,0 22 16,0-1-16,21 22 0,-21-21 0,0 21 16,0 0-16,0-1 0,0 44 31,0-1-31,0 0 0,-21 0 0,21 21 15,-21 1-15,-1-1 0,22-21 0,-21 22 16,0-1-16,21 0 0,-21 1 16,21-1-16,-21-21 0,21 21 0,0-20 15,0-1-15,0 0 0,0 0 0,0 0 16,0 0-16,0 1 0,21-22 0,0 21 16,0-21-16,0 0 15,1 0-15,20 0 0,-21 0 16,0 0-16,0 0 0,1-21 0,-1 21 15,0-22-15,0 22 0,-21-21 0,21 0 16,0 0-16,-21 0 16,0 0-16,0-1 15,0 1-15,0 0 0,0 0 0,0 0 16,0 0-16</inkml:trace>
  <inkml:trace contextRef="#ctx0" brushRef="#br0" timeOffset="110325.31">10731 3239 0,'0'0'0,"-21"0"0,0 0 15,21-22 1,0 1 0,0 0-16,21 21 31,-21 21 16,0 0-47</inkml:trace>
  <inkml:trace contextRef="#ctx0" brushRef="#br0" timeOffset="111176.82">5736 4593 0,'-42'0'0,"84"0"0,-127 0 0,64 0 15,-21 0-15,21 0 0,0 0 16,-1 0-16,1 0 0,0 0 0,42 21 31,22-21-31,-22 0 16,42 22-16,-20-22 0,20 0 0,1 0 15,20 0-15,-20 0 0,20 21 0,-20-21 16,21 0-16,-1 0 16,1 0-16,0 0 0,-22 0 0,22 0 15,-22 0-15,22 0 0,-22 0 0,-20 0 16,20 0-16,-20 0 0,-1 0 0,-21 0 15,21 0-15,-20 0 0,-1 0 16,-21-21-16,0-1 16,-21 1-16,-1 21 15,1 0-15,-21-21 0,21 21 0,-22 0 16,1 0-16,21-21 0,-21 21 16,-1 0-16,22 0 0,0 0 0,42 0 46,21 0-46,-20 0 0,20 0 16,0 0-16,1 0 0,-22 0 0,21 0 16,0 21-16,-20-21 0,-1 21 0,0-21 15,0 21-15,-21 1 0,0-1 16,0 0-16,0 0 0,0 0 0,-21 0 16,0 1-16,-22 20 0,22-21 0,-21 0 15,0 22-15,-1-22 0,1 0 0,0 21 16,-1-21-16,1 1 0,0-1 15,20-21-15,-20 21 0,21 0 0,0-21 16</inkml:trace>
  <inkml:trace contextRef="#ctx0" brushRef="#br0" timeOffset="112481.07">8382 4466 0,'0'0'0,"0"-21"15,21 21-15,-21-21 0,21 21 16,-21-21-16,21 0 0,-21-1 16,0 1-16,0 0 15,0 0-15,-21 21 16,0 0-16,0 0 15,0 0-15,-22 0 0,22 21 16,0 0-16,-21 22 0,-1-22 0,22 21 16,-21 0-16,21 1 0,0 20 0,-22-20 15,22-1-15,21 21 0,0-20 16,-21-1-16,21 0 0,0 1 0,0-22 16,21 0-16,-21 0 0,42 0 0,-20 1 15,-1-22-15,21 0 0,0 0 0,1 0 16,-22 0-16,21 0 0,1-22 15,-22 22-15,21-21 0,-21 0 0,22 0 16,-22 21-16,0-21 0,-21 0 16,0-1-16,0 1 0,0 0 15,0 0-15,0 0 0,-21 0 16,0-1-16,-1 1 0,1 0 0,0 21 16,0-21-16,0 21 0,0 0 0,-1 0 15,1 0 1,21 21-1,21 0-15,1 0 16,-1 1-16,-21-1 0,21 0 16,0 0-16,0 0 0,0 0 0,-21 22 15,0-22-15,22 21 0,-22 1 0,21-22 16,-21 21-16,0 0 0,0-20 16,0 20-16,0 0 0,-21 1 15,-1-1-15,1 0 0,0 1 0,0-1 16,0 0-16,0 1 0,-1-1 0,1 0 15,0 1-15,21-22 0,-21 0 0,21 0 16,-21 0-16,21 0 0,21-42 31,0 0-31,0 0 0,0-21 0,22-1 16,-22 22-16,0-21 0</inkml:trace>
  <inkml:trace contextRef="#ctx0" brushRef="#br0" timeOffset="113124.21">8890 4636 0,'0'21'31,"-21"0"-31,0 0 16,21 0-16,0 0 0,0 1 16,0-1-16,-22 0 0,22 0 0,0 21 15,0-20-15,-21-1 0,21 0 0,0 0 16,0 0-16,0 0 0,0 1 15,-21-22-15,21 21 16,-21-21 0,21-21-1,0-1-15,0 1 0,0 0 16,0 0-16,0 0 0,0 0 16,0-22-16,0 22 0,21-21 0,0 21 15,-21-22-15,21 22 0,1 0 0,-1 0 16,0 0-16,0 21 0,0 0 15,0 0-15,1 0 0,-1 0 16,0 21-16,0 0 0,-21 0 0,0 0 16,0 22-16,0-22 0,0 0 0,0 0 15,0 21-15,0-20 16,0-1-16,0 0 0,0 0 16,0 0-16,0-42 46,0 0-46,0 0 0,0 0 16,21-22-16,0 22 0,1 0 0,-1-21 16,0 20-16,0-20 0,0 0 0,22 21 15,-22-1-15,21 1 0,-21 0 16,22 21-16,-22 0 0,0 0 0,0 0 16,0 21-16,0 0 0,-21 1 0,0-1 15,22 0-15,-22 0 0,0 21 16,0-20-16,0 20 0,0-21 15,0 21-15,0-20 0,-22-1 0,22 21 16,0-21-16,-21-21 0,21 21 0,-21 1 16,0-22-16,21-22 31,21 1-15,0 0-16,0 21 0,1-21 0</inkml:trace>
  <inkml:trace contextRef="#ctx0" brushRef="#br0" timeOffset="114096.82">10033 4657 0,'0'-21'0,"0"-1"16,-21 22-16,0 0 16,-1 0-16,1 0 0,0 0 0,0 0 15,0 0-15,-22 0 0,22 0 0,0 0 16,0 0-16,0 22 0,0-1 0,-1-21 15,1 21-15,0 21 0,0-21 16,21 1-16,0 20 0,-21-21 0,21 0 16,0 22-16,0-22 0,0 0 0,0 0 15,21 0-15,0-21 16,0 0-16,0 0 0,1 0 16,-1 0-16,0 0 0,0 0 15,0-21-15,0 21 0,1-21 0,20 0 16,-21 0-16,0-1 0,0 1 15,1 0-15,-22 0 0,21 0 16,-21 0-16,21-1 0,-21 1 16,0 0-16,0 0 0,21 21 0,-21 21 31,0 0-15,0 0-16,0 1 0,0 20 0,0-21 15,-21 0-15,21 0 0,0 1 16,0-1-16,0 0 0,0 0 0,0 0 15,0 0-15,21 1 0,0-22 16,0 0-16,1 0 16,-1 0-16,0 0 0,0 0 0,21 0 15,-20 0-15,-1-22 0,0 1 0,0 21 16,0-21-16,0 21 0,1-21 0,-1 0 16,0 0-16,-21-1 0,0 1 0,21 0 15,-21 0-15,21 0 0,-21 0 16,0-1-16,0 1 0,0 42 31,0 1-15,0-1-16,0 0 15,0 0-15,0 0 0,-21 0 0,21 1 16,0-1-16,0 0 0,0 0 0,0 0 16,0 0-16,0 1 0,21-22 15,0 0-15,1 0 16,-1 0-16,0 0 0,0 0 0,0 0 15,0 0-15,22 0 0,-22-22 0,0 1 16,0 21-16,22-21 0,-22 0 0,0 0 16,0 0-16,0-1 0,0 1 15,1-21-15,-1 21 0,0-22 16,-21 22-16,21-21 0,-21 0 0,21-1 0,0 1 16,-21 0-16,0 20 0,0-20 15,22 21-15,-22-21 0,0 20 16,0 44-1,-22-1-15,22 0 16,-21 0-16,0 21 0,21-20 0,-21 20 16,0-21-16,0 21 0,21 1 0,-22-22 15,1 21-15,21 1 0,-21-1 16,21-21-16,-21 21 0,21 1 0,0-22 16,0 0-16,0 21 0,0-20 15,0-1-15,21 0 0,0-21 0,0 0 16,1 0-16,-1 0 0,0 0 0,21 0 15,-21 0-15,1-21 16,20 0-16,-21 21 0,21-22 0,-20 1 16,-1 0-16,0 0 0,0 0 0,0 0 15,0-1-15,-21 1 0,22 0 0,-22 0 16</inkml:trace>
  <inkml:trace contextRef="#ctx0" brushRef="#br0" timeOffset="114347.68">10456 4530 0,'-21'21'16,"42"-42"-16,-63 42 0,42-42 31,0 0-31,21-1 0,-21 1 16,0 42 31,0 1-47,-21-22 15,21 21-15,0 0 16</inkml:trace>
  <inkml:trace contextRef="#ctx0" brushRef="#br0" timeOffset="115293.39">12086 4572 0,'0'0'0,"0"-21"0,0 0 15,0 0 1,0-1 0,-21 22-1,0 0 1,21 22 0,-21-1-16,21 0 0,-22 0 0,22 21 15,0 1-15,-21-1 0,21 0 0,0 22 16,-21-1-16,0 1 0,0-1 15,0 22-15,-1-21 0,1-1 16,0 1-16,0 20 0,0-20 0,0-1 16,21 1-16,-22-1 0,1-20 0,21 20 15,-21-21-15,21-20 0,0 20 0,0-21 16,0 0-16,21-42 31,-21 0-15,21 0-16,-21-22 0,0 22 0,0-21 15,22 21-15,-22-22 0</inkml:trace>
  <inkml:trace contextRef="#ctx0" brushRef="#br0" timeOffset="115608.21">11811 4720 0,'-21'-21'16,"42"42"-16,-42-63 0,21 21 0,0 0 0,0-1 15,0 1-15,21 0 0,-21 0 0,42 0 16,-21 0-16,1-1 0,20 1 0,0 21 16,1 0-16,-1 0 0,0 0 15,1 0-15,-1 0 0,-21 21 0,21 1 16,-20-1-16,-1 0 0,-21 0 16,0 0-16,0 0 0,0 1 0,0-1 0,0 0 15,-21 0-15,-1 0 0,1 0 16,0 1-16,0-1 0,-21-21 15,20 21-15,1-21 0,-21 21 0,21-21 16,0 0-16,-1 0 0,44 0 47,-1 0-47,0-21 0,21 21 0</inkml:trace>
  <inkml:trace contextRef="#ctx0" brushRef="#br0" timeOffset="116023.97">12700 4487 0,'0'0'0,"0"-21"16,0 0-16,0 0 15,-21 21-15,0-21 16,-1 21-16,1 0 0,0 0 0,0 0 16,0 0-16,0 21 0,-1-21 15,-20 21-15,21 0 0,0 0 0,0 1 16,-1-1-16,1 21 0,21-21 0,0 0 15,-21 1-15,21-1 0,0 0 0,0 0 16,0 0-16,0 0 0,21-21 16,0 22-16,1-22 15,-1 0-15,0 0 0,0 0 0,-21-22 16,21 22-16,0-21 0,1 0 16,-1 21-16,-21-21 0,21 21 0,0-21 15,0 0-15,-21-1 0,21 22 16,-21-21-16,22 0 0,-1 0 0,-21 0 15,0 0-15,0-1 0,0 44 32,0-1-32,0 0 15,0 0-15,-21 0 0,21 22 16,-22-22-16,22 0 0,0 0 0,0 0 16,0 0-16,0 1 0,0-1 15,22-21-15,-1 0 0,0 0 16,0 0-16</inkml:trace>
  <inkml:trace contextRef="#ctx0" brushRef="#br0" timeOffset="116407.27">13377 4424 0,'0'-21'0,"0"42"0,0-63 0,-21 42 31,0 0-31,0 0 0,-22 0 0,22 21 15,-21 0-15,21 0 0,-22 0 0,22 0 16,-21 1-16,21-1 16,0 0-16,-1 0 0,1-21 0,21 21 15,0 0-15,0 1 0,21-22 16,1 0-16,-1 0 0,0 0 16,21 0-16,-21 0 0,1 0 0,20 0 15,-21 0-15,21 0 0,-20 0 16,-1 0-16,0 0 0,0 0 0,0 0 15,-21 21-15,0 0 16,0 0-16,0 0 16,-21-21-16,0 21 0,-21-21 0,20 22 15,1-22-15,-21 21 16,21-21-16,-22 21 0,22-21 0,-21 0 16,21 0-16,0 0 0,-1 0 0,1 0 15,0 0-15,21-21 16,0 0-16,21-1 15</inkml:trace>
  <inkml:trace contextRef="#ctx0" brushRef="#br0" timeOffset="116796.06">13822 4466 0,'0'0'0,"42"0"0,-42-21 15,21 21-15,-21-21 16,0 0-16,-21 21 15,0 0-15,0 0 16,0 0-16,-1 0 0,1 0 0,0 0 16,0 0-16,0 21 0,-22-21 0,22 21 15,0 0-15,0 0 0,21 1 0,0-1 16,0 0-16,0 0 16,21 0-16,0 0 0,0-21 15,22 0-15,-22 22 0,0-22 0,21 0 16,-20 0-16,20 0 0,-21 0 0,21 0 15,-20 0-15,20 21 0,-21-21 0,0 0 16,-21 21 0,0 0-16,-21 0 15,0-21-15,0 21 0,-22-21 16,22 22-16,-21-22 0,21 0 0,0 0 16,-1 21-16,-20-21 0,21 0 0,0 0 15,0 0-15,-1 0 16,22-21-1,0-1-15,22 22 0</inkml:trace>
  <inkml:trace contextRef="#ctx0" brushRef="#br0" timeOffset="117336.08">14224 4424 0,'21'-21'15,"-42"42"-15,63-42 0,-21 0 0,1 21 0,-22 21 31,0 0-31,-22-21 0,22 21 16,-21 0-16,0 22 0,0-22 16,0 0-16,0 0 0,21 0 0,-22 0 15,1 1-15,21-1 0,-21 0 0,21 0 16,0 0-16,21-21 31,0 0-31,1-21 0,-1 0 16,0 21-1,0-21-15,0 21 0,-21-21 0,21 21 16,1-22-16,-22 1 0,21 0 16,0 21-16,0 0 15,-21 21 1,0 0 0,0 1-16,0-1 0,0 0 15,0 0-15,21-21 0,0 21 0,-21 0 16,22-21-16,-1 0 0,0 0 0,0 0 15,0 0-15,0 0 16,1 0-16,-1 0 0,0-21 0,0 0 16,0 21-16,-21-21 0,21 0 15,1 21-15,-22-21 0,21-1 0,-21 1 16,0 0-16,21-21 0,-21 21 0,0-1 16,0-20-16,0 0 0,0 21 15,0-1-15,0-20 0,0 21 0,-21 21 16,0 0-16,-1 0 0,1 0 0,0 0 15,0 0-15,0 21 0,0-21 0,-1 21 16,1 0-16,21 1 0,0-1 16,0 0-16,0 0 0,0 0 0,21 0 15,1-21-15</inkml:trace>
  <inkml:trace contextRef="#ctx0" brushRef="#br0" timeOffset="117723.36">15198 4382 0,'0'0'16,"0"-22"-16,-22 1 0,1 0 16,0 0-16,0 0 0,0 21 0,0 0 15,-1 0-15,1 0 0,0 0 0,0 21 16,0 0-16,0 0 0,-1 0 0,1 1 16,0-1-16,0 0 0,21 21 15,0-21-15,-21 1 0,21 20 16,0-21-16,-21 0 0,21 0 0,0 1 15,0-1-15,21-21 16,0 0-16,0 0 0,0 0 0,0 0 16,1 0-16,-1 0 0,0-21 0,0 21 15,0-22-15,0 1 0,1 21 16,-1-21-16,-21 0 0,21 0 0,0 21 16,-21-21-16,21-1 0,-21 1 0,0 0 15,0 0-15,0 0 0,-42 0 16,21-1-16,0 22 0,-1 0 0,1 0 15,0 0-15,0 0 0,0 0 16,0 0-16,-1 0 0,1 0 16,0 0-16,21 22 0,0-1 0,0 0 15,21-21 1</inkml:trace>
  <inkml:trace contextRef="#ctx0" brushRef="#br0" timeOffset="118104.16">15494 4339 0,'-21'-21'15,"21"0"1,-21 21-16,-1 0 16,22 21-16,-21 0 0,21 0 15,0 1-15,0-1 0,0 21 0,0-21 16,0 0-16,0 22 0,0-22 0,0 21 15,0-21-15,0 22 0,0-22 16,0 0-16,0 0 0,0 0 0,0 1 16,0-1-16,0-42 31,0-1-15,0 1-16,0 0 0,21 0 15,1 0-15,-22 0 0,21-22 16,-21 22-16,21 0 0,0-21 0,-21 20 15,21-20-15,0 21 0,-21 0 0,22 0 16,-1-1-16,0 1 0,0 21 16,0 0-1,0 0-15,1 0 16,-1 0-16,0 21 0</inkml:trace>
  <inkml:trace contextRef="#ctx0" brushRef="#br0" timeOffset="118651.85">16171 4509 0,'0'-22'15,"0"1"-15,0 0 16,0 0-16,0 0 0,0 0 16,0-1-16,0 1 0,0 0 0,-21 21 15,0-21-15,0 21 0,0 0 16,-1 0-16,1 0 0,0 21 15,-21-21-15,21 21 0,-1 0 0,1 1 16,0 20-16,0-21 0,0 0 0,0 0 16,-1 22-16,1-22 0,21 0 15,0 0-15,0 0 0,0 1 0,0-1 16,0 0-16,21-21 16,1 0-16,-1 0 0,0 0 15,0 0-15,0 0 0,0 0 0,1 0 16,-1 0-16,0-21 0,0 21 0,0-21 15,0-1-15,1 22 0,-1-21 16,0 0-16,0 0 0,-21 0 0,21-22 16,0 22-16,1-21 0,-1 0 0,0-1 15,0 1-15,-21 0 0,21-1 0,0-20 16,1 20-16,-22 1 0,0 0 16,0-1-16,0 22 0,0 0 0,0 0 15,-22 21 1,1 0-16,0 21 0,21 21 15,-21-20-15,0 20 0,0 21 0,-22-20 16,22-1-16,0 22 0,0-1 16,0-21-16,-1 1 0,22 20 0,0-20 15,0-1-15,0 0 0,0-21 0,0 22 16,0-22-16,22 0 0,-1 0 0,0 0 16,0 1-16,21-22 0,-20 0 0,-1 0 15,21 0-15,-21 0 0,0 0 16,1-22-16,-1 1 0</inkml:trace>
  <inkml:trace contextRef="#ctx0" brushRef="#br0" timeOffset="119656.41">5884 5884 0,'-21'22'0,"42"-44"0,-63 44 0,21-22 15,21 21-15,0 0 16,0 0-16,42-21 0,-21 21 0,22-21 16,-1 21-16,21-21 0,-20 0 15,20 0-15,1 0 0,-1 22 0,1-22 16,20 0-16,-20 0 0,21 0 0,-22 0 16,22-22-16,-22 1 0,1 21 15,-1-21-15,1 21 0,-22 0 16,-21-21-16,22 21 0,-22 0 0,-21-21 15,-21 21 1,-1 0-16,1 0 16,-21 0-16,21 0 0,-22 0 0,1 0 15,0 0-15,21 0 0,-22 0 0,22 0 16,0 0-16,21-21 31,42 21-15,-21 0-16,1 0 0,20 0 15,0 0-15,-21 0 0,22 0 16,-22 21-16,21 0 0,-21-21 0,1 21 16,-1 0-16,-21 0 0,0 1 15,0-1-15,0 0 0,0 0 0,-43 0 16,22 0-16,0 1 0,-21-1 16,21 0-16,-22-21 0,1 21 0,21 0 15,-22 0-15,22-21 0,-21 0 0,21 0 16,0 0-16,-1 0 0,1 0 0</inkml:trace>
  <inkml:trace contextRef="#ctx0" brushRef="#br0" timeOffset="120883.65">8361 6181 0,'21'0'15,"0"0"-15,0 0 16,0-21-1,1-1-15,-22 1 16,21 21-16,-21-21 0,21 0 16,-21 0-16,0 0 0,0-1 15,0 1-15,0 0 0,0 0 16,0 0-16,-21 0 0,0-1 0,-1 22 16,1-21-16,0 21 0,0 0 15,0 0-15,0 0 0,-1 0 0,1 21 16,-21 1-16,21-1 0,0 0 15,-1 21-15,1-21 0,21 22 0,0-22 16,-21 0-16,21 21 0,0-20 0,0-1 16,0 0-16,0 0 0,0 0 0,0 0 15,21-21-15,0 0 16,1 0-16,-1 0 0,0 0 0,21 0 16,-21 0-16,1 0 0,-1-21 0,21 0 15,-21 21-15,0-21 0,1 0 0,-1 0 16,0-1-16,0 1 0,0 21 15,0-21-15,-21 0 0,0 0 16,0 0-16,0 42 31,-21 0-15,21 0-16,0 0 0,0 22 16,0-22-16,0 0 0,0 0 0,0 0 15,21 0-15,-21 1 0,43-1 0,-22 0 16,0 0-16,21-21 0,1 0 0,-22 0 15,21 0-15,22 0 0,-22 0 16,0 0-16,1 0 0,-1-21 0,22 0 16,-22 21-16,0-21 0,1-1 0,-1 1 15,0 0-15,1 0 0,-22-21 16,0 20-16,0 1 0,0 0 0,0-21 16,-21 21-16,22-1 0,-22-20 15,0 21-15,0 0 0,0 0 0,-22-1 16,1 1-16,0 21 0,0 0 0,0 0 15,0 21-15,-1 1 0,-20-1 0,21 21 16,-21-21-16,20 0 0,1 22 16,0-22-16,0 0 0,0 21 0,0-20 15,21-1-15,-22 0 0,22 0 0,0 0 16,0 0-16,22-21 16,-1 0-16,0 0 0,0 0 15,0 0-15,22-21 0,-22 21 16,0-21-16,0 0 0,21 21 0,-20-21 15,-1 0-15,0-1 0,0 22 0,0-21 16,0 0-16,-21 0 0,22 21 16,-22 21 15,0 0-31,0 0 0,0 22 16,0-22-16,0 0 0,0 21 0,0 1 15,0-1-15,0 0 0,0 1 0,0 20 16,0 1-16,0-22 0,0 22 15,0-1-15,-22 1 0,22-1 0,-21-21 16,21 22-16,-21-1 0,21-20 0,-21 20 16,0-20-16,0 20 0,21-21 15,-22 1-15,1-1 0,0 0 0,0 1 16,0-22-16,0 0 0,21 0 0,-22 0 16,1-21-16,0 0 0,21-21 15,0 0-15,0-21 16,0-1-16,0 1 0,0 0 15,0-1-15,0-20 0,0-1 0,21 22 16,-21-21-16,21-1 0,1 1 16,-22-22-16,21 21 0,0 1 0,0-22 15,0 22-15,0-1 0,1 1 0,-1-1 16,0 1-16,0-1 0,21 22 0,-20 0 16,20-1-16,0 22 0,-21-21 15,22 21-15,-1-1 0</inkml:trace>
  <inkml:trace contextRef="#ctx0" brushRef="#br0" timeOffset="121256.25">9927 6202 0,'0'0'16,"0"21"-16,-21-21 0,21 21 0,21-21 31,0 0-15,0 0-16,1-21 0,-1 0 0,21 21 15,-21-21-15,22 0 0,-1 21 0,-21-22 16,21 1-16,-20 0 0,-1 0 0,0 0 16,0 0-16,-21-22 0,21 22 15,-21 0-15,0 0 0,0 0 0,0-1 16,-21 22-16,0 0 0,0 0 0,-22 0 16,22 0-16,-21 22 0,21-1 0,-22 21 15,1-21-15,21 22 0,-21-1 16,20 0-16,1-21 0,0 22 0,21-1 15,0-21-15,0 22 0,0-22 0,21 0 16,0 0-16,22 0 0,-22 0 0,21-21 16,1 0-16,-1 0 0,0 0 15,1 0-15,-1 0 0,0 0 16,1 0-16,-1-21 0,0 21 0,-21-21 16,22 21-16,-22-21 0,21 0 0,-21 21 15,1-21-15</inkml:trace>
  <inkml:trace contextRef="#ctx0" brushRef="#br0" timeOffset="121980.14">5842 7218 0,'-21'0'0,"42"0"0,-63 0 0,20 0 16,1 0-16,0 0 0,21 21 0,0 0 16,0 0-1,21 1-15,22-22 0,-22 21 16,21-21-16,0 21 0,1-21 0,20 0 15,-20 0-15,20 21 0,1-21 0,-1 0 16,1 0-16,-1 0 0,1 0 16,-1 0-16,1 0 0,-1 0 15,1 0-15,-1 0 0,-21 0 0,-20 0 16,20 0-16,-21 0 0,-21-21 0,0 0 16,-21 21-1,0-21-15,0 21 16,-22-22-16,22 22 0,-21-21 0,-1 21 15,22-21-15,-21 21 0,21 0 0,0-21 16,-1 21-16,22-21 0,-21 21 0,42 21 31,1 0-15,20-21-16,-21 21 0,0 0 16,0 1-16,1-22 0,20 21 0,-21 0 15,0 0-15,-21 0 0,21 0 16,-21 1-16,0-1 0,0 0 15,0 0-15,-21 0 0,0 0 16,0 1-16,0-1 0,-22-21 0,22 21 16,-21 21-16,0-21 0,-1 1 0,1-1 15,0-21-15,-1 21 0,1 0 16,0-21-16,-1 0 0</inkml:trace>
  <inkml:trace contextRef="#ctx0" brushRef="#br0" timeOffset="122635.82">8530 7387 0,'0'0'0,"0"21"0,-21-21 0,21-21 47,21 21-47,0-21 0,0 0 0,1 21 16,-1-21-16,0 0 0,-21-1 0,21 1 15,0 0-15,-21 0 0,21 21 16,-21-21-16,0 0 0,0-1 0,-21 1 16,0 21-16,0 0 15,0 0-15,0 0 0,-1 0 0,-20 0 0,21 21 16,0 1-16,-22-1 16,22 0-16,0 0 0,-21 0 0,21 0 15,21 1-15,-22 20 0,22-21 0,0 0 16,0 0-16,0 1 0,0-1 0,0 0 15,22 0-15,-1 0 0,0 0 0,0 1 16,0-1-16,0 0 0,1 0 16,-1 0-16,0 0 0,0 22 0,-21-22 15,0 0-15,0 0 0,0 0 0,0 1 16,0-1-16,-21 0 0,0 0 16,-22-21-16,22 21 0,-21-21 0,21 21 15,-22-21-15,1 0 16,0 0-16,-1 0 0,1 0 0,0 0 15,-1 0-15,22-21 0,-21 0 0,21 21 16,0-21-16,-1 0 0,1 0 0,21-1 16,-21 1-16,21 0 0,0 0 0,0 0 15,0 0-15,0-1 0,42 1 16,-20 0-16,-1 0 0,21 0 0,0 0 16,1 21-16,-1-22 0,0 22 0,1 0 15,-1 0-15,0-21 0</inkml:trace>
  <inkml:trace contextRef="#ctx0" brushRef="#br0" timeOffset="123510.01">9102 7789 0,'0'0'15,"0"-21"1,0 0-16,0 0 15,0 0-15,-22 21 16,1-21-16,0-1 0,0 1 0,0 21 16,0-21-16,-1 21 0,1 0 0,0 0 15,0 0-15,0 0 0,0 21 16,-1 0-16,1 1 0,0 20 0,0-21 16,0 0-16,21 0 15,-21 22-15,21-22 0,-22 0 0,22 21 16,-21-20-16,21-1 0,0 0 0,0 0 15,21-21 1,1 0-16,-1 0 0,0-21 0,0 21 16,0-21-16,22 0 0,-22-1 0,0 1 15,21-21-15,-21 21 0,22 0 16,-22-1-16,0 1 0,21 0 0,-20-21 16,-22 21-16,21 21 0,-21-22 15,21 1-15,-42 42 31,21 1-31,-21-1 0,21 0 16,0 0-16,0 0 0,-22 22 16,22-22-16,0 0 0,0 0 15,0 0-15,0 0 0,0 1 16,0-1-16,22-21 94,-1 0-79,0 21 1,0-21 0,0 0-16,0 0 0,1 0 15,-1 0-15,0 0 16,0-21-16,0 0 0,0 21 0,1-22 15,-1 1-15,0 0 0,21 0 0,-21 0 16,1 0-16,-1-22 0,21 22 0,-21 0 16,0-21-16,1 20 0,-1-20 15,0 0-15,0-1 0,-21 22 0,0-21 0,0 0 16,0 20-16,0-20 0,0 21 16,0 0-16,-21 21 0,0 0 15,0 0-15,-1 21 16,1 0-16,21 0 0,-21 22 0,21-22 15,-21 21-15,21-21 0,-21 22 0,21-1 16,0-21-16,0 21 0,0-20 0,0-1 16,0 21-16,0-21 0,-21 0 0,21 1 15,0-1-15,0 0 0,0 0 16,0 0-16,21-21 0,0 0 16,0 0-16,0 0 0,0 0 15,1 0-15,-1 0 0</inkml:trace>
  <inkml:trace contextRef="#ctx0" brushRef="#br0" timeOffset="124820.26">10139 7726 0,'0'0'15,"0"-64"1,0 43-16,-21 0 0,-1 0 16,1 0-16,0 21 0,0 0 15,0 0-15,0 0 16,21 21-16,-22-21 0,1 21 0,21 0 15,-21 0-15,0 1 0,21-1 0,-21 0 16,21 21-16,-21-21 0,21 1 0,-22-1 16,22 0-16,0 0 0,0 0 15,0 0-15,22-21 16,-1 0-16,0 0 16,0 0-16,0-21 0,0 0 0,22 21 15,-22-21-15,0 0 0,0 0 0,0-1 16,1 1-16,-1 0 0,0 0 0,0 0 15,0 0-15,-21-1 0,0 1 0,0 0 16,0 0-16,0 0 16,0 42-1,0 0-15,0 0 16,0 0-16,0 1 0,0-1 16,0 0-16,0 21 0,0-21 15,0 1-15,0-1 0,0 0 0,0 0 16,0 0-16,0 0 0,21-21 15,1 0-15,-1 0 0,0 0 0,0 0 16,0 0-16,0 0 0,22-21 0,-22 0 16,0 0-16,21 21 0,-20-21 0,20 0 15,-21-1-15,0 1 0,0 0 0,1-21 16,-1 21-16,-21-1 0,21-20 16,-21 21-16,0 0 0,0 0 15,0-1-15,0 1 0,-21 21 0,0 0 0,-1 0 16,1 0-16,0 0 0,0 21 15,0-21-15,0 22 0,21-1 16,0 0-16,0 0 0,0 0 0,0 0 16,0 1-16,0-1 15,21-21-15,0 0 0,0 0 16,0 0-16,0 21 0,1-21 0,-1 0 16,0 0-16,-21 21 15,21-21-15,-21 21 16,0 0-16,0 1 15,0-1-15,0 0 16,21-21 0,0 0-16,1 0 15,-1 0-15,0-21 16,0 21-16,21-21 0,-20 21 0,-1-22 16,0 1-16,21 21 0,-21-21 0,1 0 15,-1 0-15,0 0 0,0 21 0,0-22 16,-21 1-16,21 21 0,1 0 15,-22 21 17,0 1-17,0-1-15,0 0 16,0 0-16,-22 0 0,22 0 16,0 1-16,22-22 15,-1 21-15,0-21 0,0 0 16,21 0-16,-20 0 0,-1 0 0,0-21 15,21 21-15,-21-22 0,1 1 0,20 21 16,-21-21-16,0 0 0,0 21 0,1-21 16,-22 0-16,21-1 0,-21 1 0,21 0 15,-21 0-15,0 0 16,0 0-16,0-1 0,0 1 16,0 42 15,0 1-31,0-1 0,0 0 0,0 0 15,-21 0-15,21 0 0,-21 1 0,-1 20 16,22-21-16,0 21 0,0 1 0,-21-1 16,21 0-16,0 1 0,-21-1 0,21 22 15,0-1-15,0 1 0,0-1 0,0 1 16,0-1-16,0 22 0,0-22 0,0 22 16,0 0-16,-21-22 0,21 22 0,-21-22 15,21 1-15,-21-1 0,-1 1 0,22-22 16,-21 0-16,0 1 0,0-22 0,0 0 15,0 0-15,-1 0 0,-20-21 16,21 0-16,0 0 0,0-21 0,-22 0 16,22 0-16,-21-21 0,-1-1 15,22 1-15,0 0 0,0-1 0,21-20 16,0-1-16,0 1 0,21-22 0,0 22 16,0-22-16,22 21 0,-1-20 0,0 20 15,1 1-15,20-1 0,-20 1 0,20-1 16,1 22-16,-1 0 0,22-1 0,-22 1 15,1 0-15,-1-1 0,22 22 16,-22 0-16,1 0 0,-1-22 0,1 43 16,-1-21-16,-20 0 0</inkml:trace>
  <inkml:trace contextRef="#ctx0" brushRef="#br0" timeOffset="125680.76">5503 8890 0,'0'0'0,"-21"0"0,42 0 31,0 0-31,1 0 0,20 0 16,0 0-16,1 0 0,20 0 15,-21 0-15,22 0 0,-1 0 0,1 0 16,-1 0-16,1 0 0,-1 0 0,1 0 15,-1 0-15,1 0 0,-1 0 0,1 0 16,-1 0-16,-20 0 0,-1 0 16,-21 0-16,22 0 0,-65 0 31,1 0-31,0-21 0,0 21 16,-21 0-16,20 0 0,-20-21 15,21 21-15,0 0 0,0 0 16,21-21-16,0-1 15,21 22 1,0 0-16,21 0 0,-21 0 16,1 0-16,20 0 0,-21 22 15,0-22-15,0 21 0,1 0 0,-1 0 16,-21 0-16,0 0 0,0 1 0,0 20 16,0-21-16,-21 0 0,-1 0 0,1 1 15,-21-1-15,21 21 0,-22-21 16,22 0-16,-21 1 0,21-22 0,-22 21 15,22 0-15,-21-21 0,21 0 16,0 0-16,-1 0 0</inkml:trace>
  <inkml:trace contextRef="#ctx0" brushRef="#br0" timeOffset="126707.35">7535 9208 0,'0'0'0,"0"21"0,0-42 31,0-1-31,21 1 15,1 0-15,-1 21 0,-21-21 16,0 0-16,0 0 0,0-1 0,0 1 16,0 0-16,0 0 15,0 0-15,-21 21 0,-1 0 0,1 0 16,0 0-16,0 0 0,0 0 0,-22 0 16,22 21-16,0 0 0,0 0 15,0 22-15,0-22 0,-1 21 0,1-21 16,21 22-16,0-22 0,0 21 15,-21-21-15,21 0 0,0 1 0,0-1 16,0 0-16,0 0 0,21-21 16,0 0-16,1 0 0,-1 0 15,21 0-15,-21 0 0,22-21 0,-22 0 16,21 0-16,0-1 0,-20 1 16,20 0-16,0 0 0,-21 0 0,1 0 15,20-1-15,-21 1 0,0 0 0,-21 0 16,21 21-16,-21 21 31,0 0-31,-21 0 0,21 1 16,0-1-16,0 0 0,0 0 15,0 21-15,0-20 0,0-1 0,0 21 16,21-21-16,1 0 0,-1 1 0,0-1 16,0 0-16,21-21 0,1 0 0,-22 21 15,21-21-15,1 0 0,-1 0 16,0 0-16,1-21 0,-1 21 0,-21-21 15,21 0-15,-20-1 0,20 22 0,-21-21 16,0 0-16,0 0 0,1 0 0,-1 0 16,-21-1-16,0 1 0,0 0 0,0 0 15,0 0-15,-21 0 0,-1 21 16,1-22-16,0 1 0,0 21 16,0 0-16,0 0 0,-1 0 0,1 0 15,0 21-15,0 1 0,0-1 0,21 0 16,-21-21-16,-1 42 0,22-21 0,-21 1 15,21-1-15,0 0 0,0 0 0,0 0 16,0 0-16,0 1 0,0-1 16,21-21-1,1 0-15,-1 0 0,0 0 0,0 0 16,0 0-16,0-21 0,1-1 0,-1 1 16,0 0-16,0 21 0,0-21 0,0-21 15,1 20-15,20 1 0,-21-21 16,0 21-16,0-22 0,22 22 15,-22-21-15,-21 0 0,21-1 0,-21 22 16,0-21-16,0-1 0,0 22 0,0 0 16,0 0-16,-21 42 15,21 21 1,-21-20-16,21 20 0,0-21 16,0 21-16,-21 1 0,21-1 0,0 0 15,-22-20-15,22 20 0,0 0 0,0 1 16,0-22-16,0 21 0,0-21 0,0 0 15,0 1-15,0-1 0,0 0 0,22 0 16,-1-21-16,0 0 0,0 0 16,0 0-16,22 0 0,-22 0 15,21-21-15</inkml:trace>
  <inkml:trace contextRef="#ctx0" brushRef="#br0" timeOffset="127160.09">9334 9165 0,'0'-21'15,"0"42"-15,-21-63 0,0 42 16,0 0-16,0 0 0,0 0 0,-22 21 16,22 0-16,-21-21 0,21 21 0,-22 1 15,22-1-15,-21 0 0,21 0 16,-1 0-16,1 0 0,0 1 16,21 20-16,0-21 0,-21 0 0,21 0 15,0 1-15,0-1 0,0 0 16,21-21-16,0 0 0,22 0 15,-22 0-15,0 0 0,21 0 0,-21-21 16,1 0-16,20 21 0,-21-22 16,21 1-16,-20 0 0,-1 0 0,0 0 15,21 0-15,-21-22 0,1 22 0,-1-21 16,-21 21-16,21-22 0,0 1 0,-21 0 16,0-1-16,0 1 0,0 0 0,0-1 15,0 1-15,0 21 0,0 0 16,0-1-16,0 44 15,0 20-15,0-21 16,0 21-16,0-20 0,0 20 0,0 0 16,0 1-16,-21-1 0,21 0 0,0 1 15,-21-1-15,21 0 0,0-21 0,0 22 16,0-22-16,0 21 0,0-21 0,0 1 16,0-1-16,0 0 0,0 0 15,0 0-15,21-21 0,0 0 16,0 0-16,0 0 0,1 0 15</inkml:trace>
  <inkml:trace contextRef="#ctx0" brushRef="#br0" timeOffset="127567.86">9461 9250 0,'-21'0'0,"42"0"31,1-21-31,-1 21 16,21 0-16,-21 0 0,0 0 0,22 0 16,-22 0-16,21 0 0,-21 0 15,1 0-15,20 21 0,-21-21 0,0 21 16,-21 0-16,21 0 0,-21 1 16,0-1-16,0 0 0,0 0 0,0 0 15,-21 0-15,21 1 0,-21-1 16,0 0-16,0-21 0,0 21 0,-1-21 15,1 0-15,0 0 0,21-21 32,0 0-32,21 0 0,-21-1 15,21 22-15,1-21 0,-1 0 0,21 0 16,-21 0-16,0 0 0,1-1 16,-1-20-16,0 21 0,0 0 0,0 0 15,22-1-15,-22 1 0,0 21 0,0 0 16,0 0-16,0 0 15,1 0 1,-1 0-16</inkml:trace>
  <inkml:trace contextRef="#ctx0" brushRef="#br0" timeOffset="128608.78">10202 9292 0,'0'0'0,"21"0"16,1 0-16,-1 0 15,0 0-15,0 0 16,0-21-16,0 0 16,1 21-16,-22-21 0,0 0 15,21 21-15,-21-22 0,21 1 0,-21 0 16,0 0 0,-21 21-1,0 21 1,-1 0-16,1 0 0,21 1 15,-21-1-15,0 0 0,21 0 0,0 0 16,-21 0-16,0 1 0,21-1 16,0 0-16,0 0 0,0 0 15,21-21-15,0 21 0,0-21 16,0 0-16,0 0 0,1 0 16,20 0-16,-21 0 0,21 0 15,-20 0-15,20-21 0,-21 21 0,21-21 16,1 21-16,-22-21 0,0 21 0,21-21 15,-20 0-15,-1 21 0,-21-22 0,21 1 16,-21 0-16,0 0 0,0 0 16,0 0-16,0-1 0,0 1 15,-21 21-15,0 0 16,-1 0-16,1 0 0,21 21 16,-21-21-16,21 22 0,0-1 0,0 0 15,0 0-15,0 0 0,0 0 16,21-21-1,-21 22-15,21-22 0,1 21 16,-1 0-16,-21 0 16,-21-21 46,-1 0-62,1 0 0,0 0 16,0 0-1,0 0 17,0 0-17,21 21-15,0 0 16,0 1 0,0-1-16,21-21 15,0 0-15,0 0 0,0 0 0,0 0 16,1 0-16,-1 0 0,0 0 0,21 0 15,-21-21-15,22-1 0,-1 22 0,-21-21 16,22 0-16,-1 0 0,0 21 0,1-21 16,-1 0-16,0-1 0,1 1 15,-1 0-15,0 0 0,1 0 0,-22 0 0,0-1 16,0 1-16,0 0 16,0 0-16,-21 0 0,0 0 15,0-1-15,-21 22 0,0 0 16,0 0-16,-21 22 0,-1-1 0,1-21 15,0 21-15,-1 0 0,1 0 0,21 0 16,0 1-16,21-1 0,0 0 0,0 0 16,0 0-16,0 0 0,21-21 0,0 22 15,0-22-15,21 21 0,-20-21 16,20 0-16,0 0 0,-21 0 0,22 0 16,-22 0-16,21 0 0,-21 0 0,1 0 15,-1 0-15,-42 0 31,-1 0-31,1 0 16,0 0-16,0 0 0,0 0 16,0 0-16,21 21 0,-22-21 15,1 0-15,0 0 16</inkml:trace>
  <inkml:trace contextRef="#ctx0" brushRef="#br1" timeOffset="189523.9">12255 1926 0,'22'0'0,"-22"-21"15,21 21-15,-21-21 16,21 21 0,-21-21-16,21 21 15,-21-21-15,0-1 16,0 1 31,21 21-32,-21 21 1,0 1-16,21-1 16,1 0-16,-22 0 0,0 0 15,0 0-15,0 1 16,0-1-16,0 0 0,0 0 15,0 0-15,0 0 16,0-42 47,0 0-63,0 0 15,0 0-15,0 0 0,0-1 16,0 1-16,0 0 0,0 0 0,0 0 15,0 0-15,0-1 16,0 1 15,21 21 1,-21 21-32,0 1 15,0-1-15,0 0 16,0 0-16,0 0 0,0 0 15,21-21-15,-21 22 16,21-22 47,-21-22-48,0 1-15,0 0 16,0 0-16,0 0 15,0 0 1,0-1-16,0 44 63,0-1-48,0 0-15,0 0 16,0 0-16,0 0 15,0 1-15,21-1 16,-21 0-16,0 0 16,0 0-16,0 0 0,21-21 15,-21 22-15,0-1 0,0 0 16,0 0 0,0 0-16,0 0 15,22-21 16,-1 0-15,0 0 0,0 0-16,0 0 15,0-21-15,1 21 0,-1-21 16,0 21-16,21-21 0,-21 0 0,1 21 16,20-21-16,0-1 0,1 1 15,-1 0-15,0 0 0,22 0 0,-22 0 16,22-1-16,-22-20 0,21 21 0,1 0 15,-22 0-15,22-22 0,-22 22 0,22 0 16,-22 0-16,0 0 0,1-1 16,-1 22-16,-21-21 0,21 0 15,-20 21-15,20-21 0,-21 21 0,0 0 16,0-21-16,1 21 16,-1 0 15,-21 21 47</inkml:trace>
  <inkml:trace contextRef="#ctx0" brushRef="#br1" timeOffset="196743.27">12636 3090 0,'0'0'0,"0"-21"31,0 42 16,22 1-47,-22-1 0,0 0 15,0 0-15,21 0 0,-21 0 16,0 1-16,0-1 0,0 0 16,0 0-16,0 0 15,0-42 63,0 0-78,0 0 0,0 0 16,0-1-16,0 1 0,0 0 16,0 0-16,0 0 0,0 0 15,0-1-15,0 1 16,0 0 15,0 42 16,0 0-47,0 1 16,0-1-16,0 0 0,0 0 0,0 0 15,0 0-15,0 1 16,0-1-16,0 0 16,0-42 46,0 0-62,0-1 0,0 1 16,0 0-16,0 0 15,0 0-15,0 0 0,0-1 16,0 1-16,0 0 16,0 0-1,0 42 32,21 0-47,-21 0 16,0 1-16,0-1 0,21 0 15,-21 0-15,0 0 0,0 0 16,0 1-16,0-1 0,0 0 0,0 0 16,0 0-16,0 0 0,0 1 0,0-1 15,0 0-15,0 0 16,0 0-1,0 0 1,0 1 0,21-22-1,-21 21-15,21-21 16,-21 21 15,22-21 0,-1 0-15,0 0-16,0-21 16,0 21-16,0-21 0,22-1 0,-22 1 15,21 0-15,22 0 0,-22 0 16,22-22-16,-22 22 0,21-21 0,1 21 16,-1-22-16,1 22 0,-22-21 0,22 21 15,-22-22-15,22 22 0,-22 0 16,0 0-16,1 0 0,-1 0 15,0-1-15,1 22 0,-22-21 0,0 21 16,0-21-16,0 21 0,0 0 0,1 0 16,-1 0 15</inkml:trace>
  <inkml:trace contextRef="#ctx0" brushRef="#br1" timeOffset="200984.12">17441 3789 0,'0'-21'31,"21"21"-31,1 0 110,-1 0-79,0 21-15,-21 0-16,21-21 0,0 21 0,0-21 15,-21 21-15,22 1 0,-1-1 0,0 0 16,0 0-16,21 0 0,-20 0 16,-1 1-16,21-1 0,-21 0 0,0 0 15,22 21-15,-22-20 0,0-1 0,21 0 16,-20 21-16,20-21 0,-21 1 0,0-1 15,22 21-15,-22-21 0,0 0 16,0 1-16,0-1 0,-21 0 0,21 0 16,-21 0-16,22 0 0,-22 1 15,0-1-15,21-21 0,-21 21 0,21-21 16,-21 21-16,0 0 16,21-21-1,0 0 1,-21-21 31,0 0-32,0 0-15,0 0 16,0-1-16,0 1 16</inkml:trace>
  <inkml:trace contextRef="#ctx0" brushRef="#br1" timeOffset="201643.73">18309 3683 0,'21'0'16,"-21"-21"-16,0 0 31,0 42 32,0 0-48,-21-21-15,21 21 16,-21-21-16,0 21 0,0 1 16,-1-1-16,1 0 0,0 0 15,0 0-15,0 0 0,0 1 0,-1-1 16,-20 21-16,21-21 0,-21 22 15,20-1-15,-20 0 0,0 1 16,-1-1-16,22-21 0,-21 21 0,0 1 0,-1-1 16,1-21-16,0 22 0,20-1 15,-20-21-15,0 0 0,21 0 0,-22 1 0,22-1 16,-21 0-16,21 0 0,-1 0 16,1 0-16,0 1 0,0-22 15,0 21-15,0-21 0,-1 21 0,1-21 16,21 21-16,21-21 62,1 0-46,-22-21 31</inkml:trace>
  <inkml:trace contextRef="#ctx0" brushRef="#br1" timeOffset="206552.15">12700 5355 0,'0'21'46,"21"1"-30,0-1-16,0 0 0,-21 0 16,22 0-16,-1 0 0,0 1 15,0 20-15,0-21 0,0 21 0,1-20 0,20-1 16,-21 21-16,0-21 0,0 22 16,1-22-16,20 0 0,-21 21 0,0-21 15,0 1-15,1-1 0,-1 21 16,0-21-16,-21 0 0,21 1 0,0-1 15,-21 0-15,21 0 0,-21 0 16,0 0-16,0 1 16,0-1-1,0-42 48,0-1-48,-21 22-15,21-21 0,0 0 16</inkml:trace>
  <inkml:trace contextRef="#ctx0" brushRef="#br1" timeOffset="207451.81">13462 5376 0,'0'22'47,"-21"-1"-47,0-21 0,-1 21 0,1 0 16,0 0-16,0-21 0,0 43 16,0-22-16,-22 0 0,22 0 0,-21 21 15,21-20-15,-22 20 0,1 0 0,0-21 16,20 22-16,-20-22 0,0 0 15,21 21-15,-22-20 0,22-1 0,-21 0 16,21 21-16,-22-21 0,22 1 0,0-1 16,0-21-16,-22 21 0,22 0 0,0 0 15,0 0-15,0-21 0,21 22 0,-21-22 16,-1 21-16,1-21 0,21 21 16,-21-21 15,42-21 78,-21 0 188,0-1-281</inkml:trace>
  <inkml:trace contextRef="#ctx0" brushRef="#br1" timeOffset="-205371.9">13060 7281 0,'0'0'0,"0"-21"15,0 0 1,0 0 0,-21 21-1,21-21-15,0 0 16,-22 21 0,22-22-1,-21 22-15,21-21 16,-21 21-16,0 0 0,21-21 15,-21 21-15,21-21 0,-21 21 16,-1-21 0,44 21 109,-1 21-125,0-21 0,-21 21 15,21 0-15,0-21 0,22 21 0,-22 1 16,0 20-16,0-21 0,21 0 16,-20 0-16,20 22 0,0-22 15,-21 21-15,22-21 0,-22 22 0,0-22 16,21 0-16,-20 21 0,-1-20 0,0-1 15,0 0-15,0 0 0,0 0 16,1 0-16,-1 1 0,0-1 0,0 0 16,0 0-16,0-21 0,-21 21 0,22-21 15,-1 21-15,-21 1 0,21-22 16,0 0 0,-42 0 93,0 0-109,0 0 0,21-22 0,-22 22 16,1-21-16</inkml:trace>
  <inkml:trace contextRef="#ctx0" brushRef="#br1" timeOffset="-204741.26">13610 7176 0,'0'-22'15,"21"22"1,-21-21-16,0 0 31,0 42 16,0 0-31,-21-21-16,21 22 15,-21-1-15,0 21 0,0-21 0,-22 0 0,22 22 16,-21-1-16,-1 0 0,1 1 15,-21-1-15,20 0 0,-20 22 16,-1-22-16,22 1 0,-22-1 0,22-21 16,0 21-16,-22 1 0,43-22 0,-21 21 15,21-21-15,-22 1 0,22-1 0,21 0 16,-21 0-16,21 0 0,-21-21 16,21 21-16,-21-21 125,-1 0-125</inkml:trace>
  <inkml:trace contextRef="#ctx0" brushRef="#br1" timeOffset="-199636.79">13039 8594 0,'21'-21'32,"0"21"-17,0 0-15,-21-22 16,-21 22 312,0 0-328,0 0 16,-1 0 15,1 0 0,21 22 32,21-1-63,1-21 0,-1 21 0,0 0 15,0 0-15,0 0 0,0 1 0,1-1 16,20 21-16,-21-21 0,21 0 16,-20 22-16,20-22 0,-21 0 0,21 21 15,-20-20-15,20-1 0,-21 21 0,21-21 16,-20 0-16,-1 1 0,21-1 0,-21 0 15,0 0-15,1 0 0,-1 0 16,0 1-16,0-22 0,-21 21 16,21 0-16,0 0 0,1-21 0,-22 21 15,21 0-15,0-21 16,-21 22-16,0-1 16,21-21-16,-21 21 15,-21-21 48,21-21-63,-21 21 15,21-21-15,-21-1 16,-1 22-16,22-21 0,-21 21 16</inkml:trace>
  <inkml:trace contextRef="#ctx0" brushRef="#br1" timeOffset="-198921.2">13568 8594 0,'0'0'15,"0"-21"-15,0-1 16,21 22 15,-21 22 32,0-1-63,0 0 15,-21 0-15,21 0 0,0 0 16,-21 22-16,-1-22 0,1 21 0,0-21 16,21 22-16,-21-22 0,0 21 15,0-21-15,-1 22 0,-20-1 0,21-21 0,0 22 16,-22-22-16,22 21 0,-21-21 0,21 22 16,-22-22-16,22 0 15,0 0-15,0 0 0,21 0 16,-21 1-16,0-22 0,21 21 15,0 0-15,0 0 47,0-42 47,0 0-78,0 0-16</inkml:trace>
  <inkml:trace contextRef="#ctx0" brushRef="#br1" timeOffset="-150333.16">3429 360 0,'0'-21'0,"0"42"0,21-63 16,0 20-16,-21 1 0,0 0 0,0 0 15,0 0-15,0 0 0,-21 21 32,21 21-32,0 0 0,-21 0 15,21 21-15,-21 1 0,21-1 0,-21 0 16,21 22-16,0-1 0,-22 1 16,1 21-16,21-22 0,-21 22 0,0-22 15,0 1-15,21-1 16,0-20-16,0 20 0,-21-21 0,21-20 15,0-1-15,0 21 0,0-21 16,0-42 31,0 0-31,0 0-16,0 0 15,0-1 1,-22 22-16,22-21 0,0 0 15</inkml:trace>
  <inkml:trace contextRef="#ctx0" brushRef="#br1" timeOffset="-149959.39">3196 529 0,'-42'-21'0,"84"42"0,-105-42 0,41 0 16,1 0-16,0 21 0,0-21 16,21-1-16,-21 1 0,21 0 15,0 0-15,21 0 0,0 0 16,21-1-16,1 1 0,-1 0 16,0 0-16,1 21 0,20-21 0,1 21 15,-1 0-15,1 0 0,-1 0 16,-20 0-16,-1 21 0,0 0 0,-21 0 15,1 22-15,-22-1 0,0-21 0,0 21 16,-22 1-16,1-1 0,-21 0 16,21 1-16,-22-1 0,1-21 0,0 22 15,21-22-15,-22 0 0,22 0 16,0 0-16,42-21 47,0-21-47,0 0 0,1 21 0,-1-21 15,0 21-15</inkml:trace>
  <inkml:trace contextRef="#ctx0" brushRef="#br1" timeOffset="-149608.2">3831 783 0,'0'21'16,"21"-21"-16,0 0 15,1 0-15,-1-21 16,0 0 0,0 0-16,0 0 0,0 21 0,1-21 0,-1-1 15,0 1-15,0 0 0,0 0 16,0 0-16,-21 0 0,0-1 16,-21 22-1,0 0-15,0 22 0,-21-1 16,20 0-16,-20 0 0,21 21 15,-21-20-15,20 20 0,1 0 0,0-21 16,0 22-16,0-22 0,21 21 0,0-21 16,0 1-16,0-1 0,0 0 15,0 0-15,21 0 0,0-21 0,0 0 16,0 0-16,22 0 0,-22 0 16,21 0-16,-21-21 0,22 0 15,-22 0-15,21 0 0,1-1 0</inkml:trace>
  <inkml:trace contextRef="#ctx0" brushRef="#br1" timeOffset="-149253.4">4360 699 0,'0'0'0,"-21"0"16,63 0 15,-20 0-31,-1 0 16,0 0-16,0 0 0,21 21 0,-20 0 15,-1-21-15,21 21 0,-21 0 16,0 22-16,1-22 0,-22 0 0,0 0 16,0 21-16,0-20 0,0-1 15,0 0-15,-22 0 0,1 0 0,0 0 16,0-21-16,0 22 0,0-22 16,21-22-16,0 1 15,0 0-15,0 0 0,0 0 16,0 0-16,0-22 0,21 22 0,-21-21 15,21 21-15,0-22 0,0 22 16,0 0-16,1 0 0,20 0 16,-21-1-16,0 1 0,22 0 0,-22 21 15,0 0-15,0-21 0,0 21 0,0 0 16,1 0-16,-1 0 0,0 21 16</inkml:trace>
  <inkml:trace contextRef="#ctx0" brushRef="#br1" timeOffset="-148805.14">5101 826 0,'21'0'16,"0"0"-1,1 0-15,-1-22 16,0 1-16,0 21 0,0-21 16,0 0-16,1 0 0,-1 0 0,0 21 15,-21-22-15,0 1 0,0 0 16,-21 21-1,0 0-15,-1 0 0,1 0 16,0 21-16,-21 0 0,21-21 0,-1 22 16,-20-1-16,21 0 0,0 0 15,21 0-15,0 0 0,-21 1 0,21-1 16,0 0-16,0 0 0,0 0 0,0 0 16,21-21-16,0 0 15,0 0-15,0 22 0,0-22 0,1 0 16,62 42-1,-63-42-15,-21 21 16,22-21-16,-22 21 0,0 0 16,0 1-16,-22-22 0,1 21 15,0 0-15,-21-21 0,21 21 0,-1-21 16,1 0-16,-21 0 0,21 0 16,0 0-16,-1 0 0,1 0 0,0 0 15,0 0-15,0 0 16,21-21-1,21 21 1,-21-21-16,21 0 0,0 21 0,0-22 16</inkml:trace>
  <inkml:trace contextRef="#ctx0" brushRef="#br1" timeOffset="-148073.15">5842 741 0,'0'0'15,"0"-42"1,-21 42-16,0-22 0,-1 22 0,1 0 16,0 0-16,0 0 0,0 0 15,0 0-15,-1 22 0,1-1 16,0-21-16,0 21 0,21 0 16,-21 21-16,21-20 0,-21-1 0,21 0 15,0 21-15,0-21 0,0 1 0,0 20 16,0-21-16,0 0 15,0 0-15,21-21 0,21 0 0,-21 0 16,0 0-16,1 0 0,20 0 0,-21 0 16,21 0-16,-20-21 0,-1 21 15,0-21-15,0 0 0,0 21 0,0-21 16,-21 0-16,0-1 0,0 1 16,0 0-16,0 0 15,-21 0-15,0 0 0,0-1 0,0 1 16,21 0-16,0 0 15,0 0-15,0 0 0,0-1 16,21 22-16,0-21 0,0 21 16,22 0-16,-22 0 0,21 0 0,-21 0 15,22 0-15,-1 0 0,-21 0 0,21 21 16,-20-21-16,-1 22 0,0-1 16,0 0-16,-21 0 0,0 0 0,0 0 15,21 22-15,-21-22 0,0 0 0,0 21 16,0-20-16,0-1 0,-21 0 15,21 0-15,0 0 0,0 0 0,-21-21 16,21 22-16,-21-22 16,21-22-1,0 1 1,0 0-16,0 0 0,21 0 0,0 0 16,-21-22-16,21 22 0,0-21 0,1 21 15,-1-22-15,21 22 0,-21 0 16,22 0-16,-22 0 0,21-1 0,0 22 15,1 0-15,-1 0 0,-21 0 0,22 0 16,-1 0-16,-21 22 0,0-22 0,0 21 16,1 21-16,-1-21 0,0 0 15,-21 22-15,0-22 0,0 21 0,0 1 16,0-22-16,0 21 0,0-21 16,-21 0-16,0 1 0,-1-1 15,1 0-15,0 0 0,21 0 0,0 0 16,-21-21-16,21 22 0,-21-22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4T15:51:16.0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1355 1312 0,'0'-21'140,"21"21"-124,-21-21 0,21 21-16,-21-21 15,0 0-15,0 0 16,0-1-1,0 1 1,0 0 0,0 0-1,0 0 1,0 0 0,0-1 15,-21 44 31,21-1-46,0 0-16,-21 0 0,21 0 0,0 22 16,0-22-16,-22 0 0,22 21 15,0 1-15,0-22 0,0 21 0,0 0 16,0 1-16,0 20 0,0-20 0,0 20 15,0-21-15,-21 22 0,21-22 16,0 22-16,-21-22 0,21 0 0,0-20 16,0 20-16,0-21 15,0 21-15,0-20 0,0-1 16,0-42 31,0-1-47,21 1 0,0 0 0,-21-21 15,22 21-15,-1-22 0,-21 1 0,21 0 16,0-1-16,-21 1 0,21 0 16,0-1-16,-21 22 0,22 0 15,-1-21-15,-21 20 0,21 22 0,0-21 16,0 21-16,0 0 16,1 21-16,-1 1 15,0-1-15,-21 0 0,21 0 0,0 21 16,-21-20-16,0 20 0,21 0 0,1-21 15,-22 22-15,21-22 0,0 0 16,-21 0-16,21 0 0,0 1 0,0-1 16,1-21-16,-1 0 0,0 0 15,21 0-15,-21 0 0,1 0 0,20-21 16,-21-1-16,21 1 0,-20 0 0,-1 0 16,21-21-16,-21 20 15,0-20-15,1 21 0,-1-21 0,-21-1 0,0 1 16,0 0-16,0-1 15,0 1-15,0 0 0,-21-1 0,-1 22 16,1-21-16,0 21 0,0-1 0,21 1 16,-21 21-16,21-21 0,-21 21 15,-1 0-15,1 0 32,21 21-32,0 0 0,0 1 15,0-1-15,0 0 16,0 0-16,0 0 0,0 0 15,0 1-15</inkml:trace>
  <inkml:trace contextRef="#ctx0" brushRef="#br0" timeOffset="260.85">2455 1545 0,'0'21'16,"0"1"-16,0-1 15,0 0-15,-21 0 0,21 0 16,0 22-16,0-22 0,0 0 0,0 21 16,-21 1-16,21-22 0,-21 21 0,21-21 15,0 22-15,0-22 16,-21 0-16,21 0 0,0 0 0,-22 0 16,22 1-16,0-1 0,0 0 15,22-42 1,-1 0-1,-21-1-15,21 1 0,0-21 16</inkml:trace>
  <inkml:trace contextRef="#ctx0" brushRef="#br0" timeOffset="608.38">2561 1334 0,'0'0'0,"-42"0"16,21 0-16,-1 21 15,1 0 1,21 0-16,0 0 0,0 0 16,21-21-16,1 0 0,-1 22 15,0-22-15,0 0 0,0 0 0,0 0 16,1 0-16,-1 0 0,0-22 16,0 22-16,0-21 0,0 0 0,1 0 15,-22 0-15,0 0 0,0-1 0,0 1 16,0 0-16,0 0 0,0 0 15,0 0-15,0-1 0,-22 1 0,1 21 16,0 0 0,0 0-16,0 0 0,0 0 0,-1 21 15,22 1-15,-21-1 0,0 0 0,0 0 16,21 21-16,0-20 0,0-1 16,0 0-16,0 21 0,0-21 0,0 1 15,0-1-15,21-21 16,0 0-16,22 0 0</inkml:trace>
  <inkml:trace contextRef="#ctx0" brushRef="#br0" timeOffset="923.21">3175 1270 0,'0'0'0,"0"-21"0,0-21 16,0 20-16,0 1 15,0 0-15,-21 21 0,0-21 16,-1 21-1,22 21-15,0 0 0,0 0 16,-21 1-16,21 20 0,0-21 0,0 21 16,0 1-16,-21-1 0,21 0 15,0 22-15,-21-1 0,21-20 0,0 20 16,-21 1-16,0-22 0,-1 22 16,22-22-16,-21 0 0,21 1 15,-21-1-15,21 0 0,0-21 0,-21 1 0,21-1 16,0 0-16,21-42 31,0 0-15,-21-1-16,21 1 0,1-21 0,-1 0 15,0-1-15</inkml:trace>
  <inkml:trace contextRef="#ctx0" brushRef="#br0" timeOffset="1375.95">3408 1143 0,'-21'42'32,"21"-20"-32,-22-1 0,22 21 15,-21 0-15,21 1 0,-21-1 0,21 0 16,0 22-16,0-22 0,0 1 16,0 20-16,-21-21 0,21 1 0,0-1 15,0 0-15,0 1 0,0-22 0,-21 0 16,21 0-16,0 0 0,0 1 15,0-1-15,0-42 32,0-1-17,0 1-15,0 0 0,0 0 16,0-21-16,0 20 0,0-20 0,0 21 16,21-21-16,0 20 0,0-20 15,0 21-15,1 0 0,20 0 0,-21-1 16,21 1-16,-20 21 0,20 0 0,-21 0 15,21 0-15,-20 0 0,-1 21 16,0 1-16,0-1 0,0 0 0,-21 21 16,21-21-16,-21 22 0,0-22 0,0 0 15,0 21-15,0-20 0,0-1 16,-21 0-16,0 0 0,0 0 0,21 0 16,-21 1-16,0-22 15,21 21-15,-22-21 16,1 0-16,0-21 15,21-1-15,-21 1 0</inkml:trace>
  <inkml:trace contextRef="#ctx0" brushRef="#br0" timeOffset="1545.85">2794 1672 0,'0'0'0,"21"0"31,0 0-31,22 0 16,-22-21-16,21 21 0,0-21 0,1 0 16,-1 21-16,0-21 0,-20 21 15,20-22-15,0 22 0</inkml:trace>
  <inkml:trace contextRef="#ctx0" brushRef="#br0" timeOffset="1957.08">5059 1228 0,'0'-21'0,"0"42"0,0-64 0,0 22 16,0 42-1,0 22 1,0-22-16,0 0 0,0 21 15,0-20-15,0 20 0,0 0 16,0 1-16,0 20 0,-21-21 0,-1 1 16,1 20-16,0-20 0,21-1 0,-21 21 15,0-20-15,0-22 0,-1 21 16,1 1-16,0-22 0,21 0 0,-21 0 16,0 0-16,0-21 0</inkml:trace>
  <inkml:trace contextRef="#ctx0" brushRef="#br0" timeOffset="2564.73">4254 1884 0,'0'0'0,"22"0"16,-1-21-16,0 21 0,21 0 0,-21 0 15,43 0-15,-22-21 0,22-1 0,-1 22 16,1-21-16,-1 21 0,1-21 15,20 0-15,-20 0 0,-1-22 0,22 22 16,-21 0-16,-1-21 0,1 21 0,-1-22 16,-21 1-16,1 21 0,-1-22 0,-21 1 15,22 0-15,-22 21 16,-21-22-16,0 1 0,0 0 0,0 20 16,0 1-16,0 0 0,-21 0 0,-1 21 15,1 0-15,0 0 16,0 21-16,0 0 0,21 0 0,-21 22 15,21-22-15,-22 21 0,22 1 0,-21 20 16,21-21-16,0 1 0,0 20 16,-21-20-16,21 20 0,-21-21 0,21 22 15,-21-22-15,21 1 0,-21-1 0,21 0 16,0-21-16,0 1 0,-22-1 16,22 0-16,-21 0 0,21 0 15,-21-21-15,21-21 31,0 0-31,0 0 16,0 0-16,0-1 0,21-20 0,0 0 16,1-1-16,-1 1 0,21 0 0,-21-1 15,22 1-15,-22 21 0,21 0 16,0 0-16,-20 21 0,20 0 0,0 0 16,-21 0-16,1 21 0,-1 0 0,0 0 15,0 0-15,-21 0 0,21 22 16,-21-22-16,0 21 0,0-21 0,0 1 15,0 20-15,-21-21 0,0 0 0,0 0 16,0 1-16,-1-1 0,1 0 16,0-21-1,21-21 1</inkml:trace>
  <inkml:trace contextRef="#ctx0" brushRef="#br0" timeOffset="2892.54">5778 1884 0,'22'21'16,"-1"-21"-1,0 0-15,0 0 0,21 0 0,-20 0 16,-1 0-16,0 0 0,21-21 16,-21 21-16,1-21 0,20 0 15,-21-1-15,0 1 0,0 0 0,1 21 16,-1-21-16,0 0 0,-21 0 0,21-1 15,-21 1-15,0 0 0,0 0 0,0 0 16,-21 0-16,0 21 0,0 0 16,-1 0-16,1 0 0,-21 21 0,21 0 15,-22 21-15,22-21 0,-21 22 0,21-1 16,0 0-16,-1 1 0,22-1 16,-21 0-16,21-20 0,0 20 0,0-21 15,21 0-15,1 0 0,-1 1 16,0-1-16,0-21 0,0 0 0,0 0 15,22 0-15,-22 0 0,0 0 16,21 0-16,-20 0 0,20-21 0</inkml:trace>
  <inkml:trace contextRef="#ctx0" brushRef="#br0" timeOffset="3552.16">7472 1122 0,'0'21'16,"-21"0"-1,21 22-15,0-1 0,-22-21 0,1 21 16,21 22-16,-21-22 0,21 22 15,-21-22-15,21 22 0,0-1 0,-21-21 16,21 22-16,-21-22 0,-1 1 0,22-1 16,0 0-16,0-21 0,0 1 15,-21-1-15,21 0 0,0 0 0,-21-42 47,21 0-47,0 0 16,0-1-16,0 1 0,0-21 0,0 21 15,21-22-15,0 1 0,-21 0 0,22-1 16,20 1-16,-21 0 0,21 21 16,-20-1-16,20 1 0,0 0 0,-21 21 15,22 0-15,-1 0 0,-21 0 0,22 21 16,-22 0-16,0 1 0,0-1 0,0 21 16,-21-21-16,0 22 0,0-1 15,0-21-15,0 21 0,0 1 0,0-22 16,-21 21-16,0-21 0,0 1 0,0-1 15,-1 0-15,22 0 16,-21-21-16,21 21 0,0-42 31,21 0-31,1 21 0,-1-21 16</inkml:trace>
  <inkml:trace contextRef="#ctx0" brushRef="#br0" timeOffset="3931.98">7959 1736 0,'0'0'0,"0"21"0,21-21 0,0 0 15,-21 21-15,21-21 0,0 0 16,0 0-16,1 0 0,-1 0 0,0-21 16,21 0-16,-21 21 0,1-21 15,-1-1-15,21 22 0,-21-21 0,0 0 16,-21 0-16,22 0 0,-22 0 15,0-1-15,0 1 16,-22 0-16,1 21 0,0 0 0,0-21 16,-21 21-16,20 0 0,1 0 0,0 0 15,-21 21-15,21 0 0,-1 0 16,-20 1-16,21-1 0,0 21 0,0 0 16,-1-20-16,1 20 0,21 0 15,0-21-15,0 22 0,0-22 0,0 21 16,0-21-16,0 1 0,21-1 15,1-21-15,-1 21 0,0-21 0,21 21 16,-21-21-16,22 0 0,-1 0 0,-21 0 16,22 0-16,-1-21 0,0 0 0,-21 0 15,22-1-15,-1 1 0,-21 0 16,22 0-16</inkml:trace>
  <inkml:trace contextRef="#ctx0" brushRef="#br0" timeOffset="4200.35">8742 1207 0,'0'0'0,"-21"0"0,-1 0 15,1 21 1,0 0-16,0 0 0,21 21 16,-21-20-16,21 20 0,0-21 0,-21 21 15,21 1-15,0-1 0,-22 0 16,22 1-16,0-1 0,0 0 0,0-20 15,0 20-15,0-21 0,0 0 0,0 22 16,0-22-16,22 0 0,-1 0 16,0-21-16,0 21 15,0-21-15,0 0 0,1 0 16,-1 0-16,0 0 0,21 0 16,-21-21-16,1 21 0</inkml:trace>
  <inkml:trace contextRef="#ctx0" brushRef="#br0" timeOffset="4505.18">9123 1588 0,'0'0'0,"0"-22"0,-21 22 15,-1 0 1,22 22-16,-21-1 0,21 0 0,-21 0 16,21 0-16,-21 0 0,21 22 15,0-1-15,-21-21 0,0 22 0,-1-1 16,22 0-16,0 22 0,-21-22 15,0 22-15,0-1 0,0-21 0,0 22 16,21 21-16,-43-22 0,22 1 0,0-1 16,0 22-16,0-22 0,-1 1 0,1-1 15,0-20-15,0-1 0,0 0 0,0 1 16,21-22-16,0 0 0,-22 0 16,22 0-16,0 0 0,0-42 15,0 0 1,0 0-16,22 0 0,-1 0 0,0-1 15,0-20-15,0 0 0,0-1 16</inkml:trace>
  <inkml:trace contextRef="#ctx0" brushRef="#br0" timeOffset="4768.03">8911 1905 0,'0'-42'0,"0"84"0,0-148 0,0 64 0,0 21 15,0-22-15,0 1 0,21 21 0,-21 0 16,21 0-16,1-1 0,-1 1 15,0 0-15,0 0 0,0 0 0,0 21 16,22 0-16,-1 0 0,-21 0 0,22 0 16,-1 0-16,-21 21 0,0 0 15,0 0-15,1 0 0,-1 22 16,-21-22-16,0 21 0,0 1 0,0-1 16,0-21-16,-21 21 0,-1 1 0,1-22 15,0 0-15,-21 0 0,21 22 0,-22-22 16,1 0-16,0-21 0,-1 21 15,22 0-15,-21-21 0,-1 0 0,22 0 16,-21 0-16,21 0 0,0 0 0</inkml:trace>
  <inkml:trace contextRef="#ctx0" brushRef="#br0" timeOffset="6597.49">9588 2032 0,'22'0'125,"-22"21"47,21-21-141,0 0-31,-21-21 16,0 0-16,21 21 16,0-21-16,0 21 0,-21-21 0,22-1 15,-1 1-15,-21 0 0,21 0 16,0 0-16,0 0 0,-21-1 0,21 1 15,1 0-15,-1 0 0,-21 0 0,21 0 16,-21-1-16,0 1 0,0 42 63,0 1-63,-21-22 15,21 21-15,-21 0 0,21 0 0,0 0 16,0 0-16,0 1 0,0-1 15,-22 0-15,22 0 0,0 0 0,0 0 16,0 1-16,0-1 16,0 0-16,0 0 15,22-21-15,-1 0 16,0 0-16,0 0 0,0 0 0,0 0 16,-21-21-16,22 21 0,-1-21 15,0 0-15,0 21 0,-21-22 0,21 1 16,-21 0-16,21 21 0,-21-21 15,0 0-15,0 0 0,0-1 0,0 1 16,0-21-16,-21 21 0,0 0 0,0-1 16,0 1-16,0 21 0,-22-21 15,22 0-15,0 21 0,0 0 0,0 0 16,-1 0-16,1 0 16,21 21-16,0 0 15,21-21-15,1 0 16,20 0-16,-21 0 0,21 0 0,1 0 15,-1 0-15,0 0 0,1-21 16,20 21-16,-20-21 0,-1 0 0,21 0 16,-20-1-16,-1 22 0,0-21 0,1 0 15,-1 0-15,-21 0 16,22 0-16,-22-1 0,-21 1 16,0 0-16,0 0 0,0 0 15,-21 21 1,-1 0-16,1 0 15,0 0-15,21 21 0,-21 0 16,21 0-16,-21 0 0,0 1 0,21-1 16,0 21-16,0-21 0,-22 22 15,22-1-15,-21 0 0,21 1 0,0-1 16,-21 21-16,21-20 0,0 20 0,0-20 16,0 20-16,0 1 0,0-22 0,0 21 15,0 1-15,0-1 0,0 1 16,0-1-16,0 1 0,0-1 15,-21 1-15,21-1 0,-21 22 0,0-21 16,21-1-16,-22 1 0,1 20 0,-21-20 16,21-1-16,0 1 0,-22-1 0,22-20 15,-21-1-15,21 0 0,-22 1 0,22-1 16,-21-21-16,-1 0 0,1-21 0,0 0 16,-1 0-16,-20 0 0,21 0 15,-22 0-15,1-21 0,-1 0 0,-21-21 16,22 20-16,-1-20 0,-20 0 0,20-1 15,1-20-15,20 21 0,1-22 0,0 1 16,-1 20-16,22-20 0,21 20 16,0 1-16,0 0 0,0-1 15,0 22-15,21-21 0,1 21 0,-1-22 16,21 22-16,-21 0 0,22 0 0,-1 0 16,0 0-16,-21-1 0,22 1 0,-1 0 15,0 0-15,-20 21 0,20-21 0</inkml:trace>
  <inkml:trace contextRef="#ctx0" brushRef="#br0" timeOffset="7592.94">11578 1969 0,'0'0'0,"-21"0"16,21 21-1,21-21 17,0-21-32,22-1 0,-22 22 15,21-21-15,0 0 0,1 0 16,-1 0-16,0 0 0,1-22 15,20 22-15,-20-21 0,-1 21 0,0-22 0,-21 22 16,1 0-16,-1-21 0,-21 20 16,0 1-16,0 0 0,0 0 15,0 0-15,-21 21 0,-1 0 0,1 0 16,-21 0-16,21 0 0,-22 21 0,1 0 16,21 0-16,-21 22 0,20-22 15,1 21-15,0 0 0,21 1 0,0-1 16,0 0-16,0-20 0,0 20 0,0-21 15,21 0-15,0 0 0,1 1 0,-1-1 16,21 0-16,-21-21 0,22 0 16,-1 0-16,0 0 0,-21 0 0,22-21 15,-1 0-15,0-1 0,1 22 16,-1-21-16,-21 0 0,22 0 0,-22 0 16,21-22-16,-21 22 0,0 0 15,1 0-15,-22 0 0,0 0 0,0-1 16,0 1-16,0 0 0,0 0 15,-22 21 1,22 21-16,-21 0 0,0-21 16,21 21-16,0 22 0,-21-22 0,21 0 15,0 21-15,-21-20 0,21-1 0,0 0 16,0 0-16,0 0 0,0 0 16,0 1-16,0-1 0,0 0 15,0-42 16,0 0-31,0-1 16,0 1-16,0 0 0,0 0 16,0 0-16,21-22 0,0 22 0,0-21 15,0 0-15,1 20 0,-1-20 0,0 0 16,21 21-16,-21-1 0,22 1 16,-1 0-16,0 21 0,1 0 0,-1 0 15,-21 0-15,22 21 0,-1-21 0,-21 43 16,0-22-16,0 0 0,1 21 15,-22-21-15,0 22 0,0-1 16,0-21-16,0 22 0,-22-1 0,1-21 16,0 0-16,0 22 0,0-22 0,0 0 15,-1-21-15,1 21 0,21 0 0,-21-21 16,42-21 0,0 0-1,1 21-15,20-21 0</inkml:trace>
  <inkml:trace contextRef="#ctx0" brushRef="#br0" timeOffset="7868.78">13674 1545 0,'0'0'0,"0"-21"0,-22 0 16,1 21-16,0-21 0,0 21 15,0 0-15,-22 0 0,22 0 16,-21 21-16,21 0 0,-22 0 0,22 0 15,0 1-15,-21-1 0,21 0 0,-1 21 16,1 1-16,0-22 0,0 21 0,21-21 16,-21 22-16,21-22 0,0 21 15,0-21-15,0 0 0,42 1 0,-21-22 16,0 21-16,1-21 0,20 0 0,-21 0 16,21 0-16,1 0 0,-22 0 0,21 0 15,1 0-15,-1-21 16,0-1-16,-21 1 0,22 21 0,-1-21 15,0 0-15</inkml:trace>
  <inkml:trace contextRef="#ctx0" brushRef="#br0" timeOffset="8527.92">13864 1799 0,'-21'43'0,"63"-107"0,-63 85 0,63-63 0,-42 21 0,0 0 16,0-1-16,0 1 0,0 0 15,0 0-15,-21 21 0,0 0 16,0 0-16,0 0 0,0 21 16,-1 0-16,1-21 0,0 43 0,0-22 15,0 0-15,0 0 16,-1 21-16,1-20 0,21-1 0,0 0 15,0 21-15,0-21 0,0 1 0,0-1 16,21-21 0,1 0-16,-1 0 15,0 0-15,0 0 0,0 0 0,0-21 16,22-1-16,-22 22 0,0-21 0,-21 0 16,21 21-16,0-21 0,-21 0 0,22 0 15,-22-1-15,0 1 0,0 0 16,0 0-16,-22 21 31,22 21-31,-21 0 0,21 0 16,0 1-16,0-1 0,0 21 15,0-21-15,0 0 0,0 1 16,21-1-16,1 0 0,-1-21 16,0 0-16,0 21 0,21-21 0,-20 0 15,20 0-15,-21 0 0,21 0 0,1-21 16,-22 21-16,21-21 0,-21 0 15,22 21-15,-22-22 0,0 1 0,0 0 16,0 0-16,1-21 0,-22 20 0,21 1 16,-21-21-16,0 21 0,0 0 0,0-1 15,0 1-15,0 0 0,0 0 16,-21 21 0,-1 21-16,22 0 0,-21 0 15,21 1-15,-21 20 0,21-21 0,0 21 16,-21 1-16,0-1 15,21 0-15,0 22 0,-21-22 0,-1 22 16,1-1-16,21 1 0,-21 20 0,21-20 16,0 21-16,-21-1 0,0 1 0,21 0 15,-21-1-15,-1 22 0,1-21 0,0-1 16,-21 22-16,21-21 0,-22 0 0,22-22 16,-21 22-16,21-22 0,-22 1 15,22-22-15,-21 0 0,21 1 0,-1-22 16,1 0-16,0-21 0,21-21 15,0 0 1,0 0-16,0-22 0,0 1 0,21 0 16,0-1-16,1-20 0</inkml:trace>
  <inkml:trace contextRef="#ctx0" brushRef="#br0" timeOffset="8813.76">14287 1884 0,'0'0'0,"0"-21"0,-21 0 0,21-1 0,-21 1 16,21 0-16,0 0 16,0 0-16,21 21 0,0-21 15,1-1-15,20 22 0,-21-21 16,21 21-16,1-21 0,-1 21 0,0 0 16,1 0-16,-1 0 0,-21 0 15,22 21-15,-22 0 0,0 1 0,-21-1 16,0 0-16,0 0 0,0 0 0,0 22 15,-21-22-15,0 0 0,-1 21 0,-20-21 16,21 1-16,0-1 0,-22 0 16,1 0-16,21 0 0,-21-21 0,20 21 15,1-21-15,-21 0 0,21 0 0,0 0 16</inkml:trace>
  <inkml:trace contextRef="#ctx0" brushRef="#br0" timeOffset="9356.95">15155 1693 0,'0'0'0,"43"-21"0,-22 21 0,21-21 16,-21 0-16,0 21 0,22-21 0,-22 0 15,0 21-15,21-22 0,-42 1 0,22 0 16,-22 0-16,21 21 0,-21-21 16,0 0-16,-21 21 0,-1 0 15,1 0-15,-21 0 0,0 0 0,-1 0 16,1 21-16,0 0 0,-1 0 0,1 0 15,21 0-15,-22 1 0,1-1 16,21 0-16,0 0 0,21 0 0,0 0 16,0 1-16,0-1 0,21-21 15,0 21-15,21-21 0,-20 21 0,20-21 16,0 21-16,-21-21 16,22 21-16,-22 1 0,21-22 0,-21 21 15,1 0-15,-1-21 0,-21 21 0,0 0 16,-21 0-16,-1-21 0,-20 22 15,21-22-15,-21 0 0,-1 0 0,1 0 16,0 0-16,-1 0 0,1 0 16,21 0-16,-22 0 0,1 0 0,21 0 15,0-22-15,0 1 0,21 0 16,0 0-16,0 0 0,0 0 16,0-1-16,42 1 15,-21 0-15,0 0 0,22 0 0,-22 0 16,21-1-16,0 1 0</inkml:trace>
  <inkml:trace contextRef="#ctx0" brushRef="#br0" timeOffset="9772.71">15684 1588 0,'0'0'16,"0"21"0,0 0-1,-21 0-15,0 0 0,21 0 16,-21 1-16,21-1 0,0 0 0,0 21 15,0-21-15,0 1 0,0-1 16,0 0-16,0 0 0,0 0 16,0 0-16,21-21 0,0 0 15,0 0-15,1 0 16,-1 0-16,0-21 0,0 0 0,0 0 16,0 21-16,1-21 15,-22 0-15,0-1 0,21 1 0,0 0 16,-21 0-16,0 0 0,0 0 0,0-1 15,0 1-15,0 0 0,0 42 32,-21 0-17,21 1-15,-21-1 0,21 0 16,0 0-16,0 0 0,0 22 0,0-22 16,-22 0-16,22 0 0,0 21 15,0-20-15,0-1 0,0 0 16,22-21-16,-1 0 0,0 0 15,0 0-15,0 0 0,0-21 0,22 21 16,-22-21-16,21-1 0,1 1 16</inkml:trace>
  <inkml:trace contextRef="#ctx0" brushRef="#br0" timeOffset="10036.57">16595 1312 0,'0'0'0,"0"-42"0,0 21 16,0 0-16,0 0 0,-22-1 0,1 22 15,0 0-15,0 0 0,0 22 0,0-22 16,-1 21-16,1 0 0,0 21 16,-21-21-16,21 22 0,-1-1 0,1-21 15,21 22-15,-21-1 0,0 21 0,21-20 16,-21-1-16,21 0 0,0 1 0,0-22 16,0 21-16,0 1 0,0-22 15,0 0-15,0 0 0,0 0 0,0 0 16,21-21-16,-21 22 0,21-22 0,0 0 15,0 0-15,1 0 0,-1 0 0,0 0 16,21 0-16,-21-22 16,22 22-16,-22-21 0,0 0 0,21 0 15</inkml:trace>
  <inkml:trace contextRef="#ctx0" brushRef="#br0" timeOffset="10424.23">16764 1693 0,'0'0'0,"21"-21"0,0 0 0,-21 0 15,0 0-15,0 0 0,-21 21 31,0 0-31,0 0 0,0 0 0,-1 21 16,1 0-16,-21 0 0,21 0 16,0 0-16,-22 1 0,22 20 0,0-21 15,0 0-15,0 0 0,21 1 16,0-1-16,0 0 0,0 0 0,0 0 16,21-21-1,0 0-15,0 0 0,0 0 16,0 0-16,1 0 0,20-21 0,-21 0 15,0 21-15,0-21 0,22 0 0,-43-1 16,21 1-16,0 0 0,0 0 16,-21 0-16,0 0 0,0-1 0,0 1 15,0 42 17,0 1-32,0-1 0,-21 0 0,21 0 15,-21 0-15,21 0 0,0 22 0,0-22 16,-21 0-16,21 0 0,0 0 15,0 1-15,0-1 0,0 0 0,21-21 16,0 21-16,0-21 16,0 0-16,1 0 0,20 0 0,-21 0 15,0 0-15,22-21 0,-22 0 0</inkml:trace>
  <inkml:trace contextRef="#ctx0" brushRef="#br0" timeOffset="10680.09">17420 1334 0,'0'0'0,"0"-43"0,0 1 16,0 21-16,0 0 0,-21 21 16,0 0-1,0 21-15,-1 0 0,1 0 0,21 21 16,-21-20-16,21 20 0,-21 21 0,0-20 16,21-1-16,0 22 0,0-22 15,-21 0-15,21 1 0,0-1 0,-22 0 16,22 1-16,0-22 0,0 0 0,0 0 15,0 0-15,0 0 0,22-21 32,-1 0-32,0 0 0,0 0 15,0-21-15,0 0 0,22 0 0,-22 0 16,21 0-16</inkml:trace>
  <inkml:trace contextRef="#ctx0" brushRef="#br0" timeOffset="11588.39">17674 1630 0,'0'0'0,"0"21"31,0 0-31,-21 0 16,21 1-16,-21-1 0,0 0 0,21 0 15,0 0-15,0 0 0,-22 1 0,22-1 16,0 0-16,0 0 0,0 0 16,22-21-1,-1 0-15,0 0 16,0 0-16,0 0 0,0 0 0,1 0 15,-1-21-15,0 21 0,0-21 0,0 0 16,0 21-16,-21-21 0,22-1 16,-1 1-16,0 0 0,0 0 0,0 0 15,0 0-15,-21-1 0,22 22 16,-1 0-16,-21 22 31,0-1-31,0 0 0,-21 0 0,21 21 16,-22-20-16,22-1 0,-21 0 0,21 0 15,0 0-15,0 0 16,0 1-16,21-22 16,1 0-1,-1 0-15,0 0 0,0 0 16,-21-22-16,21 22 0,-21-21 16,21 0-16,-21 0 0,0 0 15,0 0-15,0-22 0,0 22 16,0 0-16,0 0 0,-21-22 0,21 22 15,-21 0-15,21 0 0,0 0 16,0 0-16,21 21 31,22 0-15,-22 0-16,0 0 0,21 0 16,1 0-16,-1 21 0,0-21 0,22 21 15,-22-21-15,0 21 0,1-21 0,-1 21 16,-21-21-16,0 21 0,1 1 15,-1-1-15,-21 0 0,0 0 16,0 0-16,0 0 0,-21 1 0,-1-1 16,1 0-16,0 0 0,-21 0 0,21 0 15,-1-21-15,1 22 0,21-1 16,-21-21-16,0 0 0,21 21 0,0-42 47,0 0-47,0-1 15,21 1-15,0 0 0,0 0 16,1 0-16,-1 0 0,21-1 0,-21-20 16,22 21-16,-1-21 0,0 20 0,1 1 15,-1 0-15,0 0 0,-21 0 16,22 21-16,-22 0 0,0 0 0,0 0 16,-21 21-16,0 0 0,0 0 0,0 0 15,0 1-15,0 20 0,0-21 0,0 0 16,0 0-16,-21 1 15,21 20-15,-21-21 0,0-21 0,21 21 0,0 0 16,0 1-16,-21-22 0,21 21 16,-22-21-16,22-21 47,0-1-47,-21 1 0,0 0 15,21 0-15</inkml:trace>
  <inkml:trace contextRef="#ctx0" brushRef="#br0" timeOffset="11788.28">18669 1397 0,'-21'0'0,"42"0"0,-63 0 16,20 0-16,1 0 0,0 0 16,0 0-16,0 0 0,0 0 15,21-21 48,0 0-63</inkml:trace>
  <inkml:trace contextRef="#ctx0" brushRef="#br0" timeOffset="12008.15">17124 1482 0,'0'0'16,"-43"21"-16,-20-21 0,-22 21 16,106-21-1,1 0-15,20 0 0,0 0 16,1 0-16,20 0 0,1 0 0,20 0 16,1 0-16,-22 0 0,22 0 15,-21 0-15,-1 0 0,-21 0 0,1 0 16,-1 0-16,0 0 0,-20 0 0</inkml:trace>
  <inkml:trace contextRef="#ctx0" brushRef="#br0" timeOffset="13076.38">19770 1863 0,'21'-21'15,"-42"42"-15,42-64 0,0 22 0,0 0 16,0 0-16,-21 0 0,21 0 16,1 21-1,-22 21 1,0 0-16,0 0 0,-22 0 15,1 0-15,0 22 0,0-22 0,0 21 16,0 1-16,-1-22 0,1 0 0,0 21 16,0-21-16,0 1 0,21-1 15,0 0-15,0 0 0,0 0 16,21-21 0,0 0-16,0-21 15,0 0-15,1 21 0,-1-21 16,21 0-16,-21-1 0,0 1 0,1 21 15,-1-21-15,0 0 0,0 0 16,0 0-16,0 21 0,-21-22 16,0 44-1,0-1-15,0 0 16,0 0-16,0 0 0,0 0 0,0 22 16,0-22-16,0 0 0,0 0 15,0 0-15,0 1 0,0-1 16,22-21-16,-1 0 15,0 0-15,0 0 0,0 0 0,0 0 16,1 0-16,-1-21 0,0 21 0,0-22 16,0 1-16,22 21 0,-22-21 15,0 0-15,0 0 16,0 0-16,0-1 0,-21 1 0,0 0 16,22 0-16,-22 0 0,0 0 0,21 21 15,-21 21 16,0 0-31,-21 21 0,21-21 16,-22 1-16,22-1 0,0 0 16,0 0-16,0 0 0,0 0 0,0 1 15,0-1-15,0 0 0,0 0 16,22-21-16,-1 0 0,0 21 0,0-21 16,21 0-16,1 0 0,-22 0 0,21 0 15,1 0-15,-1 0 16,0 0-16,1-21 0,-1 21 0,0-21 15,1 21-15,-1-21 0,-21 0 0,21-1 16,-20 1-16,20 0 0,-21 0 0,-21 0 16,21-22-16,-21 22 0,0-21 15,0 21-15,0 0 0,0-1 0,0 1 16,0 0-16,-21 21 0,0 0 0,0 0 16,0 21-16,-1 0 0,1-21 15,-21 22-15,21 20 0,0-21 0,-1 0 16,1 22-16,21-22 0,0 0 15,0 0-15,0 0 0,0 22 0,0-22 16,21 0-16,1 0 0,-1-21 16,0 0-16,0 21 0,0-21 15,0 0-15,1 0 0,-1 0 0,0 0 16,0 0-16,0 0 0,0 0 0,-21-21 16,22 21-16</inkml:trace>
  <inkml:trace contextRef="#ctx0" brushRef="#br0" timeOffset="14739.93">22437 1376 0,'0'0'0,"21"-42"0,0-1 16,0-41-16,-21 62 15,0-20-15,0 21 0,0 0 0,-21 21 16,0 0-16,0 0 0,21 21 16,-22 0-16,1 21 0,0 1 15,0-1-15,0 0 0,0 22 0,-1-22 16,1 22-16,0-1 0,0 1 0,0-1 16,0 1-16,-1-1 0,1-20 15,21-1-15,-21 21 0,0-41 0,0 20 16,0-21-16,21 0 0,0 0 0,0 1 15,-22-1-15,22-42 32,0-1-32,0 1 15,0 0-15,22 0 0,-1 0 0,0 0 16,0-22-16,-21 22 0,21-21 0,0 21 16,1-1-16,-1 1 0,0 0 15,0 21-15,0 0 0,0 0 0,1 0 16,-22 21-16,21 0 15,0 1-15,-21-1 0,21 0 16,-21 0-16,21 0 0,0 22 0,1-22 16,-1 0-16,0-21 0,0 21 0,21 0 15,-20-21-15,20 0 0,0 0 16,1 0-16,20 0 0,-21 0 0,1 0 16,-1 0-16,0 0 0,1-21 15,-1 0-15,0 21 0,-20-21 0,20 0 16,-21-1-16,0 1 0,0 0 0,-21-21 15,0 21-15,0-22 0,0 1 16,0 0-16,0 20 0,0-20 0,-21 0 16,0 21-16,21-1 0,-21 1 0,0 21 15,0 0-15,-22 0 0,22 0 16,-21 21-16,21-21 0,-22 43 0,22-22 16,-21 21-16,21 1 0,-1-1 0,-20 0 15,21 1-15,0-22 0,21 21 16,0 0-16,0-20 0,0 20 15,0-21-15,0 0 0,0 0 0,21-21 16,0 0-16,0 22 0,0-22 0,1 0 16,20 0-16,-21 0 0,0-22 0,0 22 15,22-21-15,-22 0 0,0 0 16,0 21-16,0-21 0,1 0 0,-1-22 16,0 22-16,-21 0 0,0 0 0,21-22 15,0 22-15,-21 0 0,21 0 16,-21 0-16,0 42 31,0 0-31,0 0 0,0 0 0,0 22 16,0-22-16,0 0 0,0 21 15,0-20-15,0-1 0,0 0 0,0 0 16,0 0-16,0 0 0,0 1 16,22-22-16,-1 21 0,0-21 15,0 0-15,0 0 16,0 0-16,1-21 0,-1-1 0,0 22 15,0-21-15,0 0 0,0 0 16,1 0-16,-1 0 0,0-1 16,-21-20-16,21 21 0,0 0 0,0 0 15,1-1-15,-22 1 16,21 21-16,-21 21 16,0 1-1,0-1-15,0 0 0,-21 0 0,21 0 16,0 0-16,0 1 0,-22-1 0,22 0 15,0 0-15,0 0 0,0 0 16,0 1-16,22-22 31,-1 0-31,0 0 0,0 0 16,0 0-16,0 0 0,1 0 0,-1-22 16,0 22-16,0-21 15,0 21-15,0-21 0,1 0 0,-1 0 16,0 0-16,0-1 0,0 1 0,-21 0 0,0 0 15,21 0-15,-21 0 0,22 21 16,-22-22-16,0 44 31,0-1-31,0 0 0,0 0 0,-22 0 16,22 0-16,0 1 0,0-1 0,0 0 16,0 0-16,0 0 0,0 0 15,0 1-15,0-1 0,0 0 0,0 0 16,22-21-16,-1 21 0,0-21 0,0 0 15,0 0-15,22 21 0,-22-21 16,0 0-16,0 0 0,21 0 16,-20 0-16,-1-21 0,21 21 0,-21-21 15,0 0-15,1 21 0,-1-21 0,0 0 16,0-1-16,0 1 0,0-21 0,1 21 16,-1 0-16,-21-22 0,0 22 15,0 0-15,0 0 0,0 0 0,0-1 16,-21 22-16,-1 0 15,1 0-15,-21 22 0,21-1 16,0-21-16,21 21 0,-22 0 0,1 21 16,0-20-16,21-1 0,0 0 15,0 0-15,0 0 0,0 0 0,0 1 16,0-1-16,0 0 0,0 0 16,21-21-16,0 0 0,-21 21 15,22-21-15,-1 0 0,0 0 0,21 0 16,-21 0-16,1 0 0,20 0 0,0 0 15</inkml:trace>
  <inkml:trace contextRef="#ctx0" brushRef="#br0" timeOffset="15182.19">25125 1842 0,'0'0'16,"21"-22"-16,-21 1 0,0 0 0,0 0 15,0 0 1,-21 21-16,0 0 0,-1 0 15,1 0-15,0 0 0,0 21 16,0 0-16,-22 0 0,22 0 16,0 1-16,0 20 0,0-21 0,0 21 15,-1-20-15,1-1 0,0 21 0,21-21 16,-21 0-16,21 1 0,0-1 16,0 0-16,21-21 15,0 0-15,0 0 0,1 0 0,-1 0 16,0 0-16,0 0 0,0 0 0,0-21 15,1 0-15,-1 21 0,0-22 0,0 1 16,0 0-16,-21 0 0,0 0 16,21 0-16,1-1 0,-22 1 15,0 0-15,21 0 0,-21 0 0,0 42 32,0 0-32,0 21 15,0-20-15,0-1 0,0 0 0,0 0 16,0 0-16,21 0 0,0 1 0,-21-1 15,21-21-15,0 21 0,1-21 16,-1 0-16,0 0 0,0 0 0,0 0 16,0 0-16,1 0 0,20-21 0,-21 21 15,0-21-15,0 21 0,-21-22 0</inkml:trace>
  <inkml:trace contextRef="#ctx0" brushRef="#br0" timeOffset="16233.81">1439 3196 0,'0'0'16,"0"-21"-16,21 21 0,1-21 0,-22 0 0,0 0 15,0-1-15,0 1 16,0 0-16,0 0 16,-22 0-16,1 21 0,0-21 15,-21 21-15,21 0 0,-22 0 0,1 0 16,0 0-16,-1 0 0,1 0 16,0 0-16,20 21 0,-20 0 0,21 0 15,-21 0-15,20 0 0,1 22 16,0-1-16,0 22 0,21-22 0,0 21 15,0-20-15,0 20 0,0 1 16,0-22-16,0 22 0,0-22 0,21 0 16,0 1-16,0-1 0,1 0 0,20-21 15,-21 1-15,21-1 16,-20 0-16,20-21 0,0 0 0,1 0 16,-1 0-16,-21 0 0,21 0 15,1-21-15,-22 0 0,21-1 0,1 1 16,-22 0-16,21 0 0</inkml:trace>
  <inkml:trace contextRef="#ctx0" brushRef="#br0" timeOffset="17089.84">1799 3514 0,'-21'0'16,"0"21"-16,0-21 15,21 21-15,-22 0 0,1 0 0,0 1 16,21-1-16,0 21 0,-21-21 15,21 0-15,0 22 0,0-22 0,0 0 16,0 0-16,0 0 0,0 1 0,21-1 16,0 0-16,0 0 15,1-21-15,-1 0 0,0 0 0,0 0 16,0 0-16,0-21 0,1 21 16,-1-21-16,0 21 0,0-21 0,-21-1 15,21 1-15,0 0 0,-21 0 0,22 0 16,-22 0-16,0-1 0,0 1 15,0 0-15,0 0 0,0 0 16,-22 0-16,1-1 0,0 1 0,0 0 16,-21 21-16,20 0 0,1 0 15,0 0-15,0 0 0,0 0 0,0 21 16,-1-21-16,22 21 0,0 1 16,-21-1-16,21 0 0,0 0 0,0 0 15,0 0-15,0 1 16,21-22-16,1 21 0,-1-21 0,0 0 15,0 0-15,21 0 0,-20 0 16,20 0-16,-21 0 0,21-21 0,1 21 16,-1-22-16,0 1 0,1 0 15,-22 21-15,21-21 0,1 0 16,-1 0-16,-21 21 0,21-22 0,-20 22 16,-1 0-16,-21 22 31,0-1-31,0 0 15,-21 0-15,21 21 0,0-20 16,0-1-16,0 0 0,-22 0 0,22 0 16,0 0-16,-21 1 0,21-1 0,0 0 15,0 0-15,0 0 0,-21-21 16,0 21-16,0-21 31,21-21-31,0 0 0,0 0 16,0 0-16,0 0 0,0-1 15,21-20-15,-21 21 0,21-21 16,0 20-16,0-20 0,22 0 0,-22-1 16,21 1-16,-21 21 0,22-21 0,-1 20 15,0 1-15,1 0 0,-1 21 16,0 0-16,1 0 0,-1 0 0,-21 21 16,22 0-16,-22 1 0,0 20 0,0-21 15,-21 21-15,0-20 0,0 20 16,0 0-16,0-21 0,0 22 0,0-1 15,-21-21-15,0 0 0,0 22 16,-1-22-16,22 0 0,0 0 16,-21-21-16,0 0 15,21-21 1,21 21-16,0-21 16,-21 0-16,22 0 0,-1-1 0,0-20 15,0 21-15</inkml:trace>
  <inkml:trace contextRef="#ctx0" brushRef="#br0" timeOffset="17348.68">3365 3027 0,'0'0'0,"-21"21"32,0 0-32,0 0 0,21 22 15,-21-22-15,21 21 0,-21 1 16,-1-1-16,22 21 0,0-20 0,0-1 15,-21 22-15,21-22 0,0 0 0,-21 1 16,21-1-16,0 0 0,0 1 16,0-1-16,-21-21 0,21 21 0,0-20 15,0-1-15,0 0 0,0 0 16,21-21 0,0-21-1,0 0-15,-21 0 16</inkml:trace>
  <inkml:trace contextRef="#ctx0" brushRef="#br0" timeOffset="17536.59">3090 3620 0,'0'0'16,"-21"0"-16,0 0 0,42-22 31,0 22-15,0 0-16,1-21 0,20 0 0,-21 21 15,21-21-15,1 21 0,-1-21 16,0 0-16,22-1 0,-22 22 16,1-21-16,-1 0 0,0 21 0,-21 0 15</inkml:trace>
  <inkml:trace contextRef="#ctx0" brushRef="#br0" timeOffset="17936.36">3683 3514 0,'0'0'0,"-21"0"0,0 0 0,-1 0 16,1 0-16,0 0 0,0-21 16,21-1-16,21 22 31,0 0-31,0 0 0,22 0 16,-22 0-16,0 0 0,21 0 0,-20 22 15,20-1-15,-21 0 0,0 0 0,0 0 16,1 0-16,-22 1 0,0-1 15,0 21-15,0-21 0,0 0 0,0 1 16,0-1-16,0 0 0,0 0 0,0 0 16,-22 0-16,1-21 15,0 22-15,0-22 16,21-22-16,0 1 16,0 0-16,0 0 0,0 0 15,0 0-15,0-1 0,0 1 16,0 0-16,21-21 0,-21 21 15,0-22-15,0 22 0,21 0 0,0 0 16,-21 0-16,22-1 0,-22 1 16,21 21-16,0-21 0,0 21 15,0 0-15,0 0 16,1 0-16</inkml:trace>
  <inkml:trace contextRef="#ctx0" brushRef="#br0" timeOffset="18404.2">4445 3514 0,'0'-21'0,"0"-1"16,0 1 0,0 0-16,0 0 15,-21 0-15,0 21 16,-1 0-1,22 21-15,-21 0 16,21 0-16,0 0 0,-21 1 0,0-1 16,21 21-16,-21-21 0,21 22 15,0-1-15,0-21 0,0 21 0,0 1 16,0-22-16,0 0 0,0 0 0,0 0 16,21 1-16,0-22 0,0 0 15,0 0-15,1 0 0,20 0 16,-21 0-16,21 0 0,-20-22 0,-1 22 15,21-21-15,-21 0 0,0 0 0,1 0 16,-1 0-16,0-1 0,0-20 0,-21 21 16,0-21-16,0 20 0,0-20 15,0 21-15,0-21 0,0-1 0,-21 22 16,0-21-16,0 21 0,-1-1 0,1 22 16,0 0-16,0 0 0,0 0 15,0 0-15,-22 0 0,22 22 0,0-1 16,0 0-16,0 0 0,-1 0 15,22 0-15,-21 1 0,21-1 0,0 0 16,0 0-16,0 0 0,0 0 16,21 1-16</inkml:trace>
  <inkml:trace contextRef="#ctx0" brushRef="#br0" timeOffset="19143.78">4868 3810 0,'0'21'0,"0"-42"0,0 63 16,21-42-1,1 0 1,-1 0-16,21-21 0,-21 0 15,0 0-15,22 0 0,-22 21 0,21-43 16,-21 22-16,1 0 0,20 0 0,-21-21 16,0-1-16,0 1 0,1 0 15,-1-1-15,0 1 0,0 0 16,-21-22-16,21 22 0,-21-22 0,21 22 16,-21 0-16,0 20 0,0-20 0,0 21 15,0 0-15,0 0 0,-21 42 31,0 0-31,0 0 0,0 0 16,21 22-16,-21-1 0,-1 0 16,22 1-16,-21 20 0,21-21 0,0 1 15,0-1-15,0 0 0,0 1 0,0-1 16,0-21-16,0 22 0,0-22 0,0 0 16,0 0-16,21 0 15,-21 0-15,22-21 0,-1 0 0,0 22 16,0-22-16,0 0 0,0 0 0,22 0 15,-22 0-15,21-22 0,-21 22 0,22-21 16,-22 0-16,21 0 0,-21 21 16,22-42-16,-22 20 0,0 1 0,21 0 15,-20-21-15,-1 21 0,0-22 0,0 1 16,0 0-16,-21-22 0,0 22 16,0-1-16,0-20 0,21 21 0,-21-1 15,0 22-15,0-21 0,0 21 0,0-1 16,-21 44-1,21-1 1,-21 0-16,0 21 0,0-21 0,21 43 16,-21-22-16,-1 1 0,22 20 0,-21-21 15,21 22-15,0-22 0,0 1 16,0-1-16,0 0 0,0-21 0,0 22 16,0-22-16,0 0 0,0 0 0,0 0 15,21-21-15,1 0 0,-1 0 16,0 0-16,0 0 15,0 0-15,0 0 0,-21-21 16,22 0-16</inkml:trace>
  <inkml:trace contextRef="#ctx0" brushRef="#br0" timeOffset="19668.48">6054 3704 0,'21'0'16,"0"0"0,0 0-16,0 0 15,0-21-15,1 0 0,-1 21 16,0 0-16,0-21 0,0 21 0,0-21 16,1-1-16,-1 22 0,0-21 0,0 0 15,-21 0-15,0 0 16,0 0-16,0-1 0,0 1 0,0 0 15,-21 21-15,0 0 16,0 0-16,-1 0 0,1 21 16,0-21-16,0 21 0,0 1 15,0-1-15,-1 0 0,22 0 0,0 0 16,-21 22-16,21-22 0,0 0 0,-21 0 16,21 0-16,0 0 0,0 1 15,0-1-15,0 0 16,21-21-16,-21 21 0,21-21 0,1 0 15,-1 0-15,0 0 0,0 0 16,0 0-16,0 0 0,1 0 16,-1 0-16,0 0 0,0-21 0,21 21 15,-20-21-15</inkml:trace>
  <inkml:trace contextRef="#ctx0" brushRef="#br0" timeOffset="20225.16">7070 3535 0,'0'-42'16,"0"20"-16,-22 22 16,1 0-16,0-21 0,0 21 15,-21 0-15,20 0 0,1 0 16,0 0-16,0 21 0,0 1 16,-22-22-16,22 21 0,0 0 0,0 0 0,0 0 15,0 0-15,-1 1 0,22-1 16,-21 0-16,21 0 0,-21 0 15,21 0-15,0 1 0,-21-1 0,21 0 16,0 0-16,0 0 0,21-21 16,0 21-16,0-21 0,1 0 15,-1 0-15,0 0 16,21 0-16,-21-21 0,22 21 0,-22-21 16,21 0-16,1 21 0,-22-21 0,21 0 15,0-1-15,1 1 0,-22 0 0,21-21 16,-21 21-16,22-22 15,-22 1-15,0 0 0,0-1 0,0 1 16,1 0-16,-1-1 0,-21 1 0,0-22 16,0 43-16,21-21 0,-21 0 0,0 20 15,0 1-15,0 0 0,0 0 16,-21 21-16,0 0 16,21 21-16,-22 0 0,1 22 0,0-22 15,0 21-15,0 22 0,21-22 16,-21 0-16,-1 22 0,1-22 0,21 22 15,0-22-15,-21 0 0,21 1 0,0-1 16,0 0-16,0-21 0,0 22 0,0-22 16,0 0-16,0 0 0,21 0 0,0 1 15,1-22-15,-1 0 16,0 0-16,0 0 0,0 0 16,0 0-16,1-22 15,-1 22-15,0-21 0,0 21 0,-21-21 16</inkml:trace>
  <inkml:trace contextRef="#ctx0" brushRef="#br0" timeOffset="21744.4">8594 3768 0,'0'-21'0,"0"42"0,21-21 16,0 0-16,0 0 0,0 0 15,0 0-15,1 0 0,-1-21 16,0-1-16,0 22 0,0-21 0,0 0 16,1 21-16,-1-21 0,-21 0 15,0 0-15,21-1 0,-21-20 0,0 21 16,0 0-16,0-22 0,0 22 0,-21 0 16,21-21-16,-21 21 0,-1-1 0,1 22 15,-21-21-15,21 21 0,0 0 16,-1 0-16,-20 0 0,21 21 0,0 1 15,-22-1-15,22 21 0,0-21 0,0 22 16,0-22-16,0 21 0,-1 0 0,22 1 16,-21-1-16,21 0 0,-21-20 15,21 20-15,-21-21 0,21 21 16,0-20-16,0-1 0,0 0 0,0 0 16,21-21-16,0 0 0,0 0 15,1 0-15,-1 0 0,21 0 16,-21-21-16,0 21 0,22-21 0,-1 0 15,-21-1-15,22 1 0,-22 0 0,0 0 16,21 0-16,-21 0 0,1-1 0,-1-20 16,-21 21-16,0 0 0,0 0 15,0-22-15,0 22 0,0 0 0,0 0 16,0 42 0,0 0-1,0 0-15,0 0 16,0 1-16,0-1 0,0 0 0,0 0 15,0 21-15,0-20 0,21-1 0,0 0 16,0 0-16,0 0 0,1-21 0,-1 21 16,0-21-16,0 0 0,0 22 0,0-22 15,1 0-15,-1 0 0,0 0 16,0 0-16,0 0 0,0 0 0,1-22 16,-1 22-16,0-21 0,0 0 0,0 0 15,0 21-15,1-21 0,-22 0 0,21-1 16,0-20-16,0 21 0,0 0 15,-21 0-15,21-22 0,1 22 0,-22 0 16,21-21-16,0 20 0,0 1 16,0 21-16,-21-21 0,21 21 15,1 0-15,-22 21 16,0 0 0,0 1-16,0-1 15,0 0-15,0-42 47,0 0-47,0-1 16,0 1-16,0 0 15,0 0-15,-22 21 16,22-21-16,-21 21 0,0 0 16,0 0-16,0 21 15,0 0-15,21 0 0,-22 0 16,22 1-16,0-1 0,-21 0 0,21 21 15,-21-21-15,21 22 0,0-22 16,0 0-16,0 21 0,0-20 0,0-1 16,0 0-16,0 0 0,0 0 0,21-21 15,0 21-15,1-21 0,-1 0 0,0 0 16,0 0-16,0 0 0,22 0 16,-22 0-16,0 0 0,0 0 0,21 0 15,-20-21-15,-1 0 0,0 21 16,0-21-16,21 0 0,-20 0 0,-1-1 15,0 1-15,21 0 0,-21-21 0,1 21 16,-1-1-16,0-20 0,21 21 16,-21 0-16,1-22 0,-1 22 15,0 21-15,0-21 0,0 21 0,0 0 16,1 0-16,-22 21 16,0 0-1,0 1 1,0-44 31,0 1-47,0 0 15,0 0 1,-22 21-16,1-21 0,0 21 16,0 0-16,0 0 0,0 0 15,-1 0-15,1 0 0,0 21 16,0 0-16,0 0 0,21 0 15,-21 1-15,-1 20 0,22-21 0,0 21 16,0-20-16,-21-1 0,21 21 16,0-21-16,0 0 0,0 1 0,0-1 15,0 0-15,21 0 0,1 0 16,-1 0-16,0-21 0,0 0 16,0 0-16,22 0 0,-22 0 0,0 0 15,21 0-15,-21 0 0,1-21 16,20 21-16,-21-21 0,0 0 0,22 21 15,-22-21-15</inkml:trace>
  <inkml:trace contextRef="#ctx0" brushRef="#br0" timeOffset="22116.19">10647 3577 0,'-21'21'16,"42"-21"15,0 0-31,-21-21 16,21 21-16,0-21 0,0 21 15,-21-21-15,22 0 0,-1 21 0,-21-21 16,21-1-16,-21 1 0,0 0 16,0 0-16,0 0 0,-21 21 15,0-21-15,-1 21 16,1 0-16,0 0 15,21 21-15,-21-21 0,0 21 0,0 0 0,-1 0 16,1 0-16,0 22 0,0-22 16,0 21-16,21-21 0,0 22 0,-21-22 15,21 0-15,-22 0 0,22 22 16,0-22-16,0 0 0,0 0 16,22 0-16,-1-21 15,0 0-15,0 0 0,0 0 0,0 0 16,1-21-16,-1 21 0,21-21 0,-21 21 15</inkml:trace>
  <inkml:trace contextRef="#ctx0" brushRef="#br0" timeOffset="22556.94">11345 3514 0,'0'0'0,"21"-43"15,1 43-15,-22-21 0,0 0 16,-22 21-1,1 0-15,0 0 16,0 0-16,0 0 0,0 21 0,-22-21 16,22 21-16,0 1 0,0-1 15,0 0-15,-1-21 0,22 21 0,0 0 16,0 0-16,0 1 0,0-1 16,22-21-1,-1 21-15,0-21 0,0 0 0,0 21 16,0-21-16,1 0 0,-1 21 15,0-21-15,0 0 0,0 21 0,0-21 16,-21 22-16,0-1 16,-21-21-1,0 0-15,0 21 0,0-21 0,0 0 16,-1 0-16,1 0 0,0 0 16,-21 0-16,21 0 0,-1 0 0,-20 0 15,21 0-15,-21 0 0,20 0 0,1 0 16,0 0-16,21-21 0,21 21 47,22 0-32,-22-21-15,0 21 0,0 0 0,0 0 16,22-22-16</inkml:trace>
  <inkml:trace contextRef="#ctx0" brushRef="#br0" timeOffset="22988.69">11853 3662 0,'21'-21'16,"-42"42"-16,85-42 0,-43 0 0,0-1 0,0 1 15,0 21-15,1-21 16,-22 0-16,0 0 0,0 0 0,-22-1 16,1 22-16,0 0 15,0 0-15,0 0 0,0 0 0,-1 22 16,-20-22-16,21 21 0,-21 0 15,20 0-15,1-21 0,21 21 0,0 0 16,-21 1-16,21-1 0,0 0 16,0 0-16,21-21 0,0 0 15,1 0-15,-1 21 0,0-21 0,21 0 16,-21 0-16,22 0 0,-1 0 16,-21 21-16,0-21 0,22 0 0,-22 0 15,0 0-15,-21 22 0,0-1 16,-21-21-1,0 0-15,-22 0 0,22 0 16,0 21-16,-21-21 0,21 0 16,-22 0-16,1 21 0,0-21 0,20 0 15,-20 0-15,21 0 0,-21 21 0,20-21 16,1 0-16,0 0 0,0 0 16,0 0-16,21-21 31,21 0-31,0 21 0</inkml:trace>
  <inkml:trace contextRef="#ctx0" brushRef="#br0" timeOffset="23444.89">13652 2900 0,'0'-21'0,"-21"42"47,0 0-47,0 0 0,0 0 16,0 22-16,-1-22 0,1 21 0,0 22 16,0-22-16,0 0 0,0 22 15,-1-22-15,1 1 0,0 20 16,-21-21-16,21 1 0,-1-1 0,1 0 15,0-20-15,0 20 0,21-21 0,-21 0 16,0 0-16,21 1 0,0-1 16,21-21-1,0 0-15,0-21 16,0-1-16,0 22 0,22-21 0,-22 0 16</inkml:trace>
  <inkml:trace contextRef="#ctx0" brushRef="#br0" timeOffset="23799.69">13737 3408 0,'0'0'0,"0"-21"16,21 21-16,-21 21 16,0 0-1,-21 0-15,0 0 16,21 22-16,-21-22 0,0 0 0,-1 0 16,22 22-16,0-22 0,-21 0 0,21 0 15,0 0-15,0 0 0,0 1 0,0-1 16,21-21-16,1 0 15,-1 0-15,0 0 0,0 0 16,21 0-16,-20 0 0,20-21 0,-21 21 16,21-22-16,-20 1 0,20 0 0,-21 21 15,0-21-15,0 0 0,-21 0 16,0-22-16,0 22 0,0 0 0,0 0 16,0-22-16,-21 22 0,0-21 15,0 21-15,21 0 0,-42-1 0,20 22 16,1-21-16,0 21 0,0 0 0,0 0 15,0 0-15,-1 0 0,1 0 0,0 0 16,0 0-16,0 0 16,0 0-1,-1 0-15</inkml:trace>
  <inkml:trace contextRef="#ctx0" brushRef="#br0" timeOffset="24059.93">13123 3260 0,'-21'0'0,"42"0"0,-63 0 0,63 0 31,21 0-15,-20 0-16,20 0 0,21 0 0,-20 0 16,20 0-16,-20 0 0,20-21 15,1 21-15,-22-22 0,21 22 0,-20-21 16,-1 21-16,0 0 0,-20-21 0,20 21 15,-21 0-15,0 0 0,0 0 16,1 0 31,-1 0-47</inkml:trace>
  <inkml:trace contextRef="#ctx0" brushRef="#br0" timeOffset="24460.7">15917 3069 0,'0'0'0,"0"-21"0,0 0 16,0 0-16,0 0 0,0-1 16,21 1-16,1 0 15,-22 0-15,21 21 0,0 0 16,0 0-16,-21 21 16,0 0-16,0 0 15,0 22-15,0-22 0,0 21 16,0 1-16,-21-1 0,0 21 0,0-20 15,-1-1-15,1 22 0,0-22 0,-21 0 16,21 22-16,-1-22 0,-20-21 16,21 22-16,0-1 0,0-21 0,-1 0 15,22 0-15,0 1 0,-21-22 0,21 21 16,0-42 0,21 21-1</inkml:trace>
  <inkml:trace contextRef="#ctx0" brushRef="#br0" timeOffset="25092.35">15536 3429 0,'0'0'0,"-42"-21"0,21 21 15,0-21-15,-1 21 0,1-21 16,42 21 15,22 0-31,-1 0 0,-21 0 0,43 0 16,-22 0-16,22-22 0,-22 22 15,21-21-15,1 0 0,21 0 0,-22 0 16,22 0-16,-22-1 0,1 1 16,-1 0-16,1 0 0,-1 0 0,-20 0 0,-1-22 15,-21 22-15,0 0 0,0 0 16,-21 0-16,0-1 0,0 1 16,0 0-16,-21 21 0,0 0 15,0 0-15,0 0 0,0 0 0,-1 21 16,1 0-16,-21 1 0,21-1 15,0 0-15,21 21 0,-22 1 0,1-1 16,21 0-16,-21 1 0,21 20 0,-21-21 16,0 1-16,21-1 0,0 0 0,-21 1 15,-1-1-15,22-21 0,-21 0 16,21 22-16,0-22 0,-21-21 0,21 21 16,-21 0-16,0-21 15,21-21 16,0 0-31,0 0 16,21 0-16,0-1 0,0 1 0,0 0 16,1 0-16,20-21 0,-21 20 0,0 1 15,22-21-15,-1 21 0,0 0 0,-21-1 16,22 22-16,-1 0 0,0 0 16,1 0-16,-22 0 0,0 0 0,21 0 15,-20 22-15,-1-1 0,-21 0 0,0 0 16,0 21-16,0-20 0,0-1 0,0 0 15,0 0-15,0 0 16,0 0-16,-21 1 0,-1-1 0,22 0 16,-21-21-16,0 21 0,0-21 15,21 21-15,-21-21 0,0 0 16,42-21 15,0 0-31</inkml:trace>
  <inkml:trace contextRef="#ctx0" brushRef="#br0" timeOffset="25464.13">16827 3577 0,'22'0'16,"-1"0"-16,0 0 0,0 0 16,0 0-16,0 0 15,1 0-15,-1 0 0,0 0 0,21 0 16,-21 0-16,1 0 0,20-21 15,-21 21-15,21-21 0,-20 21 0,-1-21 16,0 21-16,0-21 0,0-1 0,0 1 16,-21 0-16,0 0 15,0 0-15,-21 21 0,0-21 0,0 21 16,-21-22-16,20 22 0,1 0 16,-21 0-16,21 0 0,-22 22 0,22-1 15,-21 0-15,21 0 0,0 0 16,-1 22-16,1-22 0,0 0 0,21 0 15,0 21-15,0-20 0,0-1 16,0 0-16,0 0 0,0 0 0,21 0 16,0-21-16,1 22 15,-1-22-15,0 0 0,0 0 0,0 0 16,0 0-16,1 0 0,-1 0 0,0-22 16,0 22-16,0 0 0,0-21 15,-21 0-15</inkml:trace>
  <inkml:trace contextRef="#ctx0" brushRef="#br0" timeOffset="25968.84">18965 3069 0,'0'0'16,"0"-21"-16,0 0 0,0 0 0,0 42 31,-21 0-15,21 21-16,-21-20 0,21 20 0,0 21 15,0-20-15,-21 20 0,0 1 16,-1-22-16,1 22 0,0-1 0,21 1 16,-42-22-16,21 21 0,-1 1 0,1 21 15,-21-22-15,21 22 0,-22-1 16,1-20-16,0 21 0,-1-1 0,1-20 15,0-1-15,-1 1 0,1-1 16,21 1-16,-21-22 0,-1 22 0,22-43 16,0 21-16,0-21 0,21 0 0,0-42 31,0 0-31,0 0 0,21 0 0,0 0 16,0-22-16,0 22 0,1-21 0,-1-1 15,0-20-15,21 21 0</inkml:trace>
  <inkml:trace contextRef="#ctx0" brushRef="#br0" timeOffset="26312.64">18521 3725 0,'0'0'0,"0"-42"15,0 0-15,0 21 0,21-64 16,0 43-16,0 20 0,0-20 16,1 21-16,-1 0 0,0-22 15,21 22-15,-21 0 0,22 0 0,-1 21 16,0-21-16,1 21 0,-1 0 0,0 0 15,1 0-15,-1 21 0,0-21 16,-20 21-16,-1 21 0,-21-20 0,0-1 16,0 0-16,0 21 0,0-21 0,-21 1 15,-1-1-15,1 0 0,0 0 16,0 0-16,-21-21 0,20 21 16,-20-21-16,21 0 0,0 0 0,0 0 15,-1 0-15,1 0 0,0 0 0,0 0 16,21-21-1,0 0-15,0 0 16,0 0-16,21 0 16,0-1-16,0 1 0,1 0 0,-1 0 15,0 21-15,21-21 0,-21 0 0,1 21 16,20-22-16</inkml:trace>
  <inkml:trace contextRef="#ctx0" brushRef="#br0" timeOffset="26667.96">19389 3239 0,'0'-22'0,"21"-20"16,-21 21-16,0 0 0,21 0 15,0-1-15,0 22 0,0 0 16,1 0-16,-1 0 16,0 0-16,0 0 0,0 22 0,0-1 15,1 0-15,-1 0 0,0 21 0,0 1 16,-21-22-16,0 21 0,21 1 15,-21-22-15,0 21 0,0 0 16,0-20-16,0-1 0,0 0 0,0 0 16,0 0-16,-21-21 0,21 21 15,-21-21-15,21-21 16,0 0 0,0 0-16,0 0 0,0 0 15,0-1-15,0-20 0,21 21 16,0 0-16,-21 0 0,21-1 0,1 1 15,-22 0-15,21 0 0,0 0 16,0 21-16,-21-21 0,21 21 0,0-22 16,1 22-16,-1 0 0,0 0 0,0 0 15,21 0-15</inkml:trace>
  <inkml:trace contextRef="#ctx0" brushRef="#br0" timeOffset="27104.72">20320 3154 0,'0'-21'15,"-21"21"-15,0 0 16,-1 0-16,1 0 0,0 0 16,0 21-16,0 0 0,0 0 15,-1 0-15,1 1 0,0-1 16,-21 21-16,21 0 0,-1-20 15,-20 20-15,21 0 0,0-21 0,0 22 16,-1-22-16,22 21 0,0-21 0,0 1 16,0-1-16,0 0 0,0 0 0,22 0 15,20-21-15,-21 0 0,0 21 16,0-21-16,1 0 0,20 0 0,-21 0 16,21 0-16,-20-21 0,20 0 0,-21 21 15,21-21-15,-20 0 0,-1 0 0,0-22 16,0 22-16,0-21 0,-21 21 15,21-22-15,-21 1 0,0 0 16,0 20-16,0-20 0,0 21 0,-21-21 16,0 20-16,0 1 0,0 21 15,0 0-15,-1 0 0,1 0 16,0 0-16,21 21 0,-21 1 16,21-1-16,-21-21 0,21 21 0,0 0 15,0 0-15,21 0 16</inkml:trace>
  <inkml:trace contextRef="#ctx0" brushRef="#br0" timeOffset="27465.51">20870 3217 0,'0'0'0,"0"-21"16,-21 21-16,0 0 0,0 0 15,0 21-15,21 1 0,-22-1 16,1 0-16,21 0 0,-21 21 0,0-20 16,21 20-16,-21 21 0,0-20 15,-1-1-15,22 22 0,-21-22 0,0 21 16,0 1-16,0-1 0,0 22 0,-22-21 16,22 20-16,0 1 0,0-22 0,0 22 15,-1-21-15,1 20 0,0-20 0,0-1 16,0 22-16,0-22 0,-1 1 15,1-1-15,-21 1 0,21-22 16,0 22-16,-1-22 0,1 0 0,0-20 16,0 20-16,0-21 0,0 0 0,-1-21 15,22-21 1,0 0-16,0-21 16,22 20-16,-1-20 0,0 0 0,0-1 15,0 1-15</inkml:trace>
  <inkml:trace contextRef="#ctx0" brushRef="#br0" timeOffset="27752.37">20447 3789 0,'0'0'0,"0"-42"0,0-1 0,0 22 16,21-21-16,0 21 0,-21-22 0,21 22 16,1 0-16,-1 0 0,21-22 0,0 22 15,1 0-15,-1 0 0,0 0 0,1 0 16,20 21-16,-20 0 0,-1 0 15,0 0-15,-21 0 0,22 21 0,-22 0 16,-21 0-16,0 0 0,0 22 0,0-22 16,0 0-16,0 0 0,0 0 15,-21 0-15,21 1 0,-43-1 0,22 0 16,0 0-16,0 0 0,-21-21 16,20 21-16,-20-21 0,21 0 0,-21 0 15,20 22-15,1-22 0,0 0 0,0 0 16,0 0-16,0 0 15</inkml:trace>
  <inkml:trace contextRef="#ctx0" brushRef="#br0" timeOffset="28268.08">21209 3471 0,'21'0'31,"0"0"-15,0-21-16,1 0 0,20 21 16,-21-21-16,0 21 0,0-21 0,1 0 15,-1-1-15,0 1 0,-21 0 0,21 0 16,-21 0-16,0 0 15,0-1-15,-21 22 16,0 0-16,0 0 0,-1 22 16,1-1-16,-21 0 0,21 0 15,0 0-15,21 22 0,-22-22 16,1 21-16,21-21 0,0 22 0,0-22 16,0 0-16,0 0 0,0 0 0,0 0 15,0 1-15,21-22 16,1 0-16,-1 0 15,0 0-15,0 0 0,0 0 0,0 0 16,1 0-16,20 0 0,-21 0 0</inkml:trace>
  <inkml:trace contextRef="#ctx0" brushRef="#br0" timeOffset="28632.87">21569 3387 0,'0'-21'0,"0"42"0,0-64 0,0 22 16,0 0-16,21 0 15,0 21-15,0 0 16,0 0-16,1 21 0,-1 0 16,0 0-16,0 1 0,0-1 0,0 21 15,-21-21-15,0 0 0,0 22 16,0-22-16,0 0 0,0 21 0,0-20 16,0-1-16,0 0 0,0 0 0,-21 0 15,0-21-15,0 21 0,0-21 16,0 0-16,-1 0 15,22-21 1,0 0 0,22 0-16,-1 0 0,-21 0 15,21-1-15,0-20 0,21 21 16,-20-21-16,-1 20 0,0-20 0,0 0 16,21-1-16,-20 22 0,-1 0 0,21-21 15,-21 21-15,0-1 0,1 22 16,-1-21-16,0 21 0,0 0 0,-21-21 15,21 21-15</inkml:trace>
  <inkml:trace contextRef="#ctx0" brushRef="#br0" timeOffset="29660.3">22394 3069 0,'0'0'16,"0"-21"-16,21 21 0,-21-21 16,0 42 15,0 0-31,-21 0 0,0 1 0,0-1 16,21 21-16,-21-21 0,0 22 15,-1-1-15,1-21 0,21 21 16,-21 1-16,0-1 0,0 0 0,21-20 15,0 20-15,-21-21 0,21 0 0,0 0 16,0 1-16,0-1 0,0 0 16,0 0-16,21-21 15,0 0-15,0 0 0,0 0 16,22 0-16,-22 0 0,0-21 0,0 21 16,0-21-16,22 0 0,-22 21 15,0-22-15,0 1 0,0 0 0,-21 0 16,21 0-16,-21 0 0,22-22 0,-22 22 15,0 0-15,0 0 0,0 0 16,0 42 15,-22 0-15,22 0-16,0 0 0,-21 0 16,21 1-16,0-1 0,0 0 0,0 0 15,0 0-15,0 0 0,0 1 0,0-1 16,0 0-16,21 0 0,1-21 15,-1 21-15,21-21 16,-21 0-16,0 0 0,22 0 0,-22 0 16,21 0-16,-21 0 0,22 0 0,-22 0 15,21 0-15,-21-21 0,1 0 0,20 21 16,-21-21-16,0 0 16,0-1-16,1 1 0,-22 0 0,21 0 15,-21 0-15,21 0 0,-21-22 0,0 22 16,0 0-16,0 0 0,0 0 15,-21 21 1,0 0-16,21 21 0,-22-21 16,1 21-16,21 0 0,-21 0 0,0 0 15,0 22-15,21-22 0,-21 0 16,21 0-16,-22 0 0,22 1 0,0-1 16,0 0-16,0 0 0,0 0 15,22-21-15,-1 21 0,0-21 0,0 0 16,0 0-16,22 0 15,-22 22-15,21-22 0,-21 0 0,22 0 16,-22 0-16,0 0 0,21 0 0,-21-22 16,22 1-16,-22 21 0,21-21 0,-21 21 15,1-21-15,20 0 0,-21 0 16,0-1-16,-21 1 0,0 0 0,21-21 16,-21 21-16,0-1 0,0 1 0,0 0 15,-21 21-15,0 0 16,0 0-16,0 0 0,21 21 15,-21 0-15,-1 1 0,22-1 0,-21 21 16,21-21-16,0 0 0,0 1 0,0 20 16,-21-21-16,21 0 0,0 0 15,0 1-15,0-1 0,-21-21 16,21 21-16,0 0 0,-21-21 16,0 0 15,-1 0-16,22-21-15,-21 0 16,21 0-16,0-1 16,0 1-16,0 0 0,0 0 15</inkml:trace>
  <inkml:trace contextRef="#ctx0" brushRef="#br0" timeOffset="29864.18">23177 3133 0,'-42'0'0,"84"0"0,-105 0 16,42 0-16,0 0 0,-1 0 0,1 0 16,0 0-16,0 0 0,0 0 0,0 0 15,-1 0-15,1 0 47,0 0-31,0 0-1</inkml:trace>
  <inkml:trace contextRef="#ctx0" brushRef="#br0" timeOffset="30073.06">21886 3196 0,'0'21'16,"21"-21"-16,22 0 15,-22 0-15,0 0 0,0 0 16,22 0-16,-22 0 0,21 0 16,-21 0-16,0 0 0,1-21 0,-1 21 15,0 0-15,0 0 0,-42 0 16,0 0 0</inkml:trace>
  <inkml:trace contextRef="#ctx0" brushRef="#br0" timeOffset="31745.02">1990 5186 0,'0'-42'0,"0"84"0,21-106 16,-21 22-16,0 21 0,0-21 0,0-1 16,0 1-16,0 21 0,0-22 15,0 22-15,-21 0 0,-1-21 0,22 21 16,-21 21-16,0-22 0,0 22 15,0 0-15,0 0 0,-1 0 16,1 0-16,0 22 0,0-1 0,0 0 16,0 21-16,-1 1 0,1-1 15,21 0-15,0 1 0,0-1 0,0 0 16,0 1-16,0-1 0,0 0 16,0-21-16,21 22 0,1-22 0,-1 0 15,0 0-15,0-21 0,0 0 16,22 21-16,-1-21 0,-21 0 0,21 0 15,-20 0-15,20-21 0,0 0 0,1 0 16,-1 0-16,0 0 0,-21-1 16,22 1-16,-1-21 0,0 21 0,-20-22 15,-1 1-15,0 21 0,0-21 16,-21 20-16,0-20 0,0 0 16,-21-1-16,0 22 0,0-21 0,-1 21 15,-20-22-15,21 22 0,-21 0 16,20 0-16,-20 21 0,21 0 0,0 0 15,0 0-15,-1 0 0,1 0 0,21 21 16,0 0-16,0 0 16,21-21-16,1 0 0,-1 22 15,21-22-15,0 0 0,1 0 16,-1 0-16,0 0 0,22-22 0,-1 1 16,-20 21-16,20-21 0,1 0 15,-22 0-15,22 0 0,-22-1 16,0 1-16,1 0 0,-22 0 0,0 0 15,0 0-15,-21-1 0,21 1 0,-21 0 16,-21 21 0,0 0-16,0 0 0,-22 0 15,22 0-15,0 21 0,0 0 0,0 1 16,-22-1-16,22 0 0,0 0 16,21 21-16,-21 1 0,21-1 0,-21 0 15,21 22-15,0-22 0,0 22 16,0-1-16,0 1 0,0-1 0,0 1 15,0-1-15,0 1 0,0-22 0,0 43 16,0-22-16,0 1 0,0-1 16,0 1-16,0 20 0,0-20 15,0-1-15,0 1 0,0 21 0,0-22 16,-21 1-16,-1-1 0,1 1 0,0-1 16,0-21-16,0 22 0,0-22 15,-1 1-15,1-22 0,-21 0 0,21 0 16,0 0-16,-22 0 0,22-21 0,-21 0 15,-1 0-15,1 0 0,0-21 16,-22 0-16,22 21 0,-22-21 0,1-21 16,-1 20-16,1 1 0,-1-21 0,1 0 15,-1-1-15,22 22 16,-21-21-16,20-1 0,22 1 0,0 0 16,0-1-16,21 1 0,0 21 0,0-21 15,0 20-15,21-20 0,0 21 16,0-21-16,22 20 0,-1-20 0,0 21 15,22 0-15</inkml:trace>
  <inkml:trace contextRef="#ctx0" brushRef="#br0" timeOffset="32807.81">4127 5313 0,'0'0'16,"22"0"-16,-1 0 16,0-21-16,0 21 0,-21-21 0,21-1 15,0 22-15,1-21 0,-1 0 0,-21 0 16,21 0-16,0-22 0,-21 22 15,0 0-15,0 0 0,0-21 16,0 20-16,0 1 0,-21 0 0,0 0 16,0 0-16,-1 0 0,1 21 0,-21 0 15,21 0-15,0 0 0,-22 0 16,22 21-16,0-21 0,-21 21 0,20 0 16,-20 0-16,21 22 0,0-22 0,0 21 15,21 0-15,0-20 0,0 20 16,0 0-16,0-21 0,0 22 0,0-22 15,0 21-15,0-21 0,0 1 0,0-1 16,21-21-16,0 21 16,0-21-16,0 0 0,0 0 0,1-21 15,-1 21-15,21-21 0,-21-1 0,0 1 16,1 0-16,20 0 0,-21 0 0,0 0 16,0-22-16,1 22 15,-1 0-15,-21 0 0,0-22 0,0 22 16,0 0-16,0 0 0,0 0 0,0 0 15,0 42 1,0 0 0,0 0-16,0 0 0,0 22 0,0-22 15,0 21-15,0-21 0,21 22 0,0-22 16,-21 0-16,21 21 0,0-21 16,1 1-16,-1-22 0,0 21 15,0-21-15,0 0 0,0 0 0,22 0 16,-22 0-16,21 0 0,-21 0 0,1 0 15,20-21-15,-21-1 0,0 1 16,0 0-16,1 21 0,-1-21 0,0 0 16,-21 0-16,0-22 0,0 22 0,0 0 15,0 0-15,0-22 0,0 22 0,-21 0 16,0 0-16,21 0 0,0 0 16,-22 21-16,1 0 0,21 21 15,0 0-15,0 0 16,0 0-16,0 0 0,0 22 15,0-22-15,0 21 0,0-21 16,0 1-16,21 20 0,-21-21 0,0 21 16,0-20-16,0-1 0,0 0 0,0 0 15,0 0-15,0 0 0,0 1 16,-21-1 0,21-42-1,0-1-15,0 1 16,0 0-16,0 0 0,0 0 15,0 0-15,21-1 0,1-20 0,-1 21 16,0-21-16,0 20 0,0-20 0,0 0 16,1 21-16,20-22 0,-21 22 15,21 0-15,1 0 0,-22 0 16,21 21-16,-21 0 0,22 0 0,-22 21 16,0-21-16,21 21 0,-20 21 0,-22-21 15,21 1-15,-21 20 0,21-21 16,-21 0-16,0 22 0,0-22 0,0 0 15,0 0-15,0 0 0,-21 0 0,21 1 16,-21-1-16,21 0 0,-22-21 31</inkml:trace>
  <inkml:trace contextRef="#ctx0" brushRef="#br0" timeOffset="33472.43">6879 5165 0,'0'-21'0,"0"-1"16,0 1-16,0 0 16,0 0-16,0 0 0,0 0 15,0-1-15,0 1 0,0 0 16,-21 21-16,0 0 15,0 0-15,-1 0 0,1 0 16,0 0-16,0 0 0,0 21 0,0 0 16,21 1-16,0 20 0,-22-21 15,22 21-15,0 1 0,0-22 0,0 21 16,0 1-16,0-1 0,0 0 16,0-21-16,0 22 0,22-22 0,-22 21 15,21-21-15,0 1 0,0-1 0,-21 0 16,21-21-16,22 0 0,-22 21 15,0-21-15,0 0 0,0 0 0,22 0 16,-22-21-16,0 0 0,21 21 0,-21-21 16,1-22-16,20 22 0,-21 0 0,0 0 15,0-22-15,1 1 0,-22 21 0,0-21 16,0-1-16,0 1 0,0 0 16,0-1-16,-22 1 0,1 0 0,0-1 15,0 1-15,0 21 0,0 0 0,-22-1 16,22 1-16,-21 0 0,21 21 15,-22 0-15,22 0 0,-21 0 16,21 0-16,-22 21 0,22 0 0,0 1 16,21-1-16,0 0 0,0 0 0,0 0 15,0 0-15,0 1 0,21 20 16,0-21-16,0 0 0,1 0 0,-1-21 16,21 22-16,-21-1 0,22-21 0,-22 0 15,21 0-15,0 0 0,-20 0 0</inkml:trace>
  <inkml:trace contextRef="#ctx0" brushRef="#br0" timeOffset="34416.71">7578 4868 0,'0'-21'0,"0"42"0,21-63 0,-21 21 16,0 0-16,-21 21 31,-1 0-31,1 21 16,21 0-16,0 0 0,0 22 0,-21-22 15,21 21-15,0 0 0,0 1 16,-21-22-16,21 21 0,0 1 0,-21-22 16,21 21-16,0-21 0,0 0 0,0 22 15,0-22-15,0 0 0,-21-21 16,21 21 0,0-42-1,0 0 1,0 0-16,21 21 0,0-21 0,-21-1 15,21 1-15,0 0 0,-21 0 0,21 0 16,1 0-16,-1-1 0,0 1 16,0 0-16,0 0 0,22 21 0,-22 0 15,0 0-15,21 0 0,-21 0 0,1 0 16,20 0-16,-21 0 0,0 21 0,0 0 16,-21 0-1,0 1-15,0-1 0,0 0 0,0 0 16,-21 0-16,0-21 0,0 21 15,0 1-15,-22-22 0,22 21 0,-21 0 16,0-21-16,20 21 0,-20-21 16,0 0-16,21 0 0,-1 0 0,-20 21 15,21-21-15,0 0 0,21 21 32,21-21-17,0 0-15,0 0 0,0 22 16,1-22-16,20 0 0,-21 0 0,21 0 15,-20 0-15,20 0 0,0 0 16,-21 0-16,22 0 0,-1-22 0,0 1 16,1 21-16,-1-21 0,-21 21 0,22-21 15,-22 0-15,21 21 0,-21-21 16,0-1-16,1 22 0,-1-21 0,0 0 16,-21 0-16,0 0 0,21 21 0,-21-21 15,0-1-15,0 1 0,0 0 16,0 0-16,0 42 31,-21 0-31,21 0 16,0 1-16,0-1 0,0 0 0,0 0 15,0 21-15,-21-20 0,21-1 16,0 21-16,0-21 0,-21 22 16,21-22-16,-22 21 0,22 0 0,-21-20 15,21 20-15,-21 0 0,21 1 0,-21-1 16,0 0-16,21 1 0,-21-22 0,-1 21 15,22 0-15,-21 1 0,0-1 0,0 0 16,0 1-16,0-22 0,-22 21 0,22-21 16,0 1-16,-21-1 0,20 0 15,1 0-15,0 0 0,0-21 16,0 0-16,0 0 0,-1 0 0,1 0 16,0 0-16,0-21 15,0 0-15,0 0 16,21 0-16,0-1 0,-22 1 15,22 0-15,0 0 16,0 0-16,0 0 0,0-1 16,0 1-16,0 0 0,22-21 0,-22 21 15,21-22-15</inkml:trace>
  <inkml:trace contextRef="#ctx0" brushRef="#br0" timeOffset="34629.58">8340 4911 0,'0'0'0,"0"-21"16,-22 21-16,1 0 15,0 0 1,21 21 15,0 0-15</inkml:trace>
  <inkml:trace contextRef="#ctx0" brushRef="#br0" timeOffset="35052.33">8445 5271 0,'0'0'0,"0"21"16,22-21 15,-1-21-31,-21-1 0,21 22 16,-21-21-16,21 0 0,0 0 0,0 21 16,1-21-16,-1 0 0,-21-1 0,21 1 15,0-21-15,0 21 0,0 0 16,-21-1-16,0 1 0,0 0 15,0 0-15,-21 21 16,0 0 0,0 0-16,0 21 0,-22 0 15,22 0-15,0 1 0,0 20 0,0-21 16,0 0-16,-1 22 0,1-22 0,21 0 16,0 21-16,-21-21 0,21 1 0,0-1 15,0 0-15,0 0 0,0 0 16,0 0-16,21-21 0,0 0 15,-21 22-15,22-22 0,-1 0 0,0 0 16,0 0-16,21 0 0,-20 0 0,-1 0 16,21-22-16,-21 1 0,22 21 15,-22-21-15,21 0 0,-21 0 0,22 21 16</inkml:trace>
  <inkml:trace contextRef="#ctx0" brushRef="#br0" timeOffset="35614.4">9102 5080 0,'0'0'0,"21"0"0,-21-21 0,0 0 15,-21 21 17,-1 21-32,1-21 0,21 21 15,-21 0-15,0 0 0,21 1 0,-21-1 16,0 21-16,21-21 0,-22 0 0,22 1 16,0-1-16,0 0 15,0 0-15,0 0 0,0 0 0,0 1 16,0-1-16,22-21 0,-1 0 0,0 21 15,0-21-15,0 0 0,22 0 0,-22 0 16,21 0-16,0 0 0,1 0 0,-22-21 16,21 0-16,-21 21 0,22-22 15,-1 1-15,-21 0 0,22 0 0,-22 0 16,21 0-16,-21-1 0,22-20 0,-22 21 16,0-21-16,0 20 0,0-20 0,0 0 15,1-1-15,-22 1 0,0 0 16,21-1-16,-21 22 0,0 0 0,0 0 15,0 0-15,0 0 0,0 42 32,0 0-32,-21 0 15,-1 0-15,22 22 0,-21-1 0,0-21 16,21 21-16,-21 1 0,0-1 16,0 0-16,-1 1 0,1-22 0,0 21 15,21 1-15,-21-22 0,0 21 16,21-21-16,0 0 0,0 1 0,-21 20 15,21-21-15,0 0 0,0 0 0,0 1 16,0-1 0,21-21-1,0 0-15,0 0 0,0-21 16,0 21-16,1-22 0,-1 22 16,0-21-16,0 0 0,0 21 0,0-21 15,1 0-15,-1 0 0,0-1 0,0 1 16,-21 0-16,21 0 0,0 0 0</inkml:trace>
  <inkml:trace contextRef="#ctx0" brushRef="#br0" timeOffset="35856.26">9525 5122 0,'0'0'16,"-21"0"-16,0 0 0,-1 0 0,44 0 31,-1 0-16,0 0-15,0 0 0,21 0 0,-20 0 16,20-21-16,0 21 0,1 0 0,-22 0 16,21-21-16,-21 21 0,22 0 0,-22 0 15,0 0-15,-21-21 0,21 21 16,0 0-16,-42 0 31,0 0-31,0 0 16</inkml:trace>
  <inkml:trace contextRef="#ctx0" brushRef="#br0" timeOffset="38657.11">16552 6668 0,'-275'127'0,"550"-254"0,-825 381 0,275-127 0,42 0 16,0 0-16</inkml:trace>
  <inkml:trace contextRef="#ctx0" brushRef="#br0" timeOffset="40308.65">11239 4890 0,'0'-22'0,"0"1"31,0 0-15,22 21 0,-22-21-16,0 0 0,0 0 15,21 21-15,-21-22 0,0 1 16,0 0-16,21 0 0,-21 0 15,0 0-15,0-1 0,0 1 16,0 0-16,0 0 16,0 42 15,0 0-31,-21 0 0,21 22 0,0-22 16,0 21-16,-21 22 0,21-22 15,-22 0-15,22 22 0,0-22 0,0 1 16,-21 20-16,0-21 0,21 1 0,-21-1 15,21 0-15,0 1 0,-21-22 0,21 0 16,-21 0-16,21 0 16,0 1-16,-22-22 0,22-22 31,0 1-31,0 0 16,0 0-16,0 0 0,22 0 0,-1-1 15,0-20-15,0 21 0,0 0 16,0 0-16,1-22 0,-1 22 0,21 0 15,-21-21-15,22 20 0,-1 22 0,-21-21 16,21 21-16,1 0 0,-22 0 0,21 0 16,-21 21-16,1 1 0,-1-1 15,0 0-15,-21 0 0,0 21 16,0-20-16,0-1 0,0 0 0,-21 21 16,0-21-16,-1 1 0,1-1 0,0 0 15,0 0-15,-21-21 0,20 21 0,1 0 16,0-21-16,-21 0 0,21 0 15,-1 0-15,1 0 0,21-21 32,0 0-32,21 0 15,1 0-15,-1 0 0,21-1 16,-21 22-16</inkml:trace>
  <inkml:trace contextRef="#ctx0" brushRef="#br0" timeOffset="40876.32">11959 4995 0,'21'-21'0,"-42"42"0,63-42 0,-42 42 32,0 1-17,0-1-15,-21 0 0,0 0 0,21 21 16,-21-20-16,21-1 0,0 0 0,0 21 16,0-21-16,0 1 0,0-1 0,0 0 15,21 0-15,0 0 0,-21 0 0,21 1 16,1-22-16,-1 0 15,0 21-15,0-21 0,0 0 0,22 0 0,-22 0 16,21 0-16,-21-21 0,0-1 16,22 1-16,-22 21 0,21-21 0,-21 0 15,1 0-15,-1 0 0,21-22 0,-42 22 16,21 0-16,0-21 0,1 20 0,-22 1 16,0-21-16,0 21 0,0 0 15,0-1-15,0 1 0,0 0 0,0 42 31,0 0-31,0 1 16,0 20-16,0-21 0,0 21 0,0-20 16,0 20-16,-22 0 0,22-21 15,0 22-15,-21-1 0,21 0 0,-21 22 16,21-22-16,-21 22 0,0-1 16,0 1-16,-1-1 0,1 1 0,0 20 15,0-20-15,0 21 0,-22-22 0,22 22 16,0-22-16,-21 1 0,21 20 0,-22-41 15,22 20-15,-21-20 0,21-1 0,-22 0 16,22-21-16,-21 1 0,21-22 0,-22 0 16,1 0-16,0 0 0,-1 0 15,1 0-15,0-22 0,-1 1 0,-20-21 16,-1 21-16,22 0 0,-22-22 0,1 1 16,21 21-16,-1-22 0,1 22 0,0-21 15,20 21-15,22 0 0,0-1 16,0-20-16,0 21 0,0 0 0,22 0 15,-1-1-15,0 1 0,21 0 0</inkml:trace>
  <inkml:trace contextRef="#ctx0" brushRef="#br0" timeOffset="41675.86">13610 4953 0,'0'0'0,"0"21"32,0 0-17,0 1-15,0 20 0,0-21 0,0 21 16,0 1-16,0-1 0,0-21 0,0 22 16,0-1-16,0-21 0,-21 0 0,0 22 15,21-22-15,0 0 0,-21 0 16,-1 0-16,1-21 15,21-21 1,0 0-16,0 0 0,0 0 16,0-1-16,0 1 0,0 0 0,0-21 15,0 21-15,21-22 0,1 1 16,-1 21-16,0-22 0,0 1 0,0 0 16,22 21-16,-22-1 0,21 1 15,0 0-15,1 0 0,-1 21 0,0 0 16,1 0-16,-1 21 0,-21 0 0,22 0 15,-22 1-15,0 20 0,0-21 16,0 21-16,-21-20 0,0 20 0,0-21 16,0 21-16,0-20 0,0 20 0,-21-21 15,0 0-15,0 0 0,0 1 0,-1-1 16,22 0-16,-21-21 0,0 0 0,21 21 16,-21-21-16,21-21 15,0 0 1,0 0-16,0-1 0,21 1 0,0 0 15,0 0-15,1-21 0,20 20 16,-21-20-16,21 0 0,-20 21 0,20-22 16,0 22-16,1 0 0,-22 0 0,21 21 15,-21 0-15,22 0 0,-22 0 16,0 0-16,0 21 0,0 0 0,0 21 16,-21-20-16,22-1 0,-22 0 0,0 21 15,0-21-15,0 1 0,0 20 0,0-21 16,-22 0-16,1 0 0,0 1 0,21-1 15,-21 0-15,0-21 16,21 21-16,21-21 16,0 0-1,0-21-15,0 0 0,1 21 16</inkml:trace>
  <inkml:trace contextRef="#ctx0" brushRef="#br0" timeOffset="42876.45">15198 5101 0,'21'-21'0,"-42"42"0,63-63 16,-42 21-16,0 0 0,-21 21 16,0 0-16,-1 0 0,1 0 15,0 0-15,-21 0 0,21 21 0,-22 0 16,1 0-16,21 0 0,-22 0 0,22 1 16,-21-1-16,21 0 0,0 21 15,-1-21-15,1 22 0,0-22 16,21 0-16,-21 0 0,21 0 0,0 1 15,0-1-15,0 0 0,0 0 0,21-21 16,0 0-16,0 0 0,22 0 16,-22 0-16,0 0 0,21-21 0,-20 21 15,20-21-15,-21 0 0,21-1 16,-20 1-16,20 0 0,-21 0 0,0 0 16,0-22-16,1 22 0,-1-21 0,-21 21 15,0-22-15,0 22 0,0 0 0,0 0 16,0 0-16,0 0 0,-21 21 15,-1 21 1,22 0-16,0 0 16,-21 0-16,21 22 0,-21-22 0,21 21 15,0-21-15,0 22 0,0-22 0,0 0 16,0 21-16,0-21 0,0 1 0,0-1 16,0 0-16,21 0 0,22 0 0,-22-21 15,0 0-15,21 0 0,-21 0 0,22 0 16,-22 0-16,21 0 0,-21 0 15,22 0-15,-1-21 0,-21 0 0,22 0 16,-22 0-16,21-1 0,-21 1 0,0 0 16,1 0-16,-1-21 0,0 20 0,-21-20 15,0 0-15,0-1 0,0-20 16,21-1-16,-21 22 0,0-21 0,0-1 16,0 22-16,0-1 0,0 22 15,0 0-15,0 0 0,0 42 16,0 0-16,0 0 15,0 22-15,0-1 0,-21 0 0,21 1 16,0-1-16,0 0 0,0 22 16,-21-22-16,21 1 0,-21-1 0,-1 0 15,22 1-15,-21-22 0,21 21 0,-21-21 16,21 0-16,0 1 0,-21-1 0,21 0 16,-21-21-16,21-21 46,21 0-46,0-1 0,0 1 0,0 0 16,1 0-16,-1 0 0,0-22 0,0 22 16,0 0-16,0 0 0,1 0 0,-1 0 15,21 21-15,-21-22 0,0 22 0,1 0 16,-1 0-16,-21 22 16,0-1-16,0 0 15,-21 0-15,-1-21 16,1 0-16,0 21 0,0-21 15,-21 21-15,20-21 0,1 0 0,0 0 0,0 0 16,0 0-16,0 0 0,-1 0 16,22 22 31,0-1-47,0 0 0,0 0 15,22 0-15,-22 0 0,21 1 0,0-1 16,0-21-16,0 21 0,0 0 0,1 0 15,-1-21-15,0 0 0,21 21 16,-21-21-16,1 0 0,20 0 0,0 0 16,-21 0-16,22-21 0,-1 21 0,0-21 15,-20 0-15,20 0 0,0 21 16,-21-21-16,1-1 0,-1 1 0,21 0 0,-21 0 16,-21-21-16,21 20 0,1 1 15,-22 0-15,21 0 0,-21 0 0,0 0 16,0 42-1,-21 0 1,21 0-16,0 0 0,-22 0 0,1 1 16,21-1-16,-21 21 0,21-21 0,0 0 15,0 1-15,0-1 0,0 0 16,0 0-16,21-42 31,0 0-15,1 0-16,-22-1 15,0 1-15,21 21 0,-21-21 0</inkml:trace>
  <inkml:trace contextRef="#ctx0" brushRef="#br0" timeOffset="43024.37">16489 5059 0,'0'0'0,"-43"-42"16,22 42 0,0 0-16,21 21 31,21-21-16,0 0 1,1 0-16,-1 0 0,0 0 16</inkml:trace>
  <inkml:trace contextRef="#ctx0" brushRef="#br0" timeOffset="43440.13">16764 5038 0,'0'21'15,"0"21"-15,0-21 16,0 1-16,0-1 15,-21 0-15,21 0 0,0 0 0,-21 0 16,21 1-16,0-1 0,-22 0 0,22 0 16,0 0-16,0 0 0,-21-21 0,0 22 15,21-1-15,-21-21 0,21 21 16,-21-21-16,0 0 0,21-21 47,0 0-47,0-1 0,21 1 15,0 0-15,0 0 0,0 0 0,0 0 16,1-22-16,-1 22 0,21 0 0,-21 0 16,22 0-16,-22-1 0,21 22 0,-21 0 15,0 0-15,1 0 0,-1 0 0,0 0 16,0 0-16,-21 22 0,21-1 16,-21 0-16,0 21 0,0-21 15,0 1-15,0-1 0,0 0 0,0 0 0,0 0 16,-21 0-16,21 1 0,-21-1 0,0 0 15,0 0-15,21 0 16,-22-21-16,44 0 47,-1-21-47,0 0 0,0 21 0</inkml:trace>
  <inkml:trace contextRef="#ctx0" brushRef="#br0" timeOffset="44097.75">17695 5165 0,'0'0'0,"21"-21"0,-21-1 0,0 1 16,0 0-16,-21 0 15,0 21-15,0 0 16,0 0-16,0 0 0,-1 0 0,-20 0 16,21 0-16,0 0 0,-22 0 0,22 21 15,0 0-15,-21 0 0,21 1 0,-1 20 16,1-21-16,0 0 0,21 0 0,0 1 15,0-1-15,0 0 0,0 0 16,0 0-16,0 0 0,21 1 16,0-22-16,1 0 0,-1 0 15,0 0-15,0 0 0,0 0 16,0 0-16,1-22 0,-1 1 0,0 21 16,0-21-16,21 21 0,-42-21 0,22 0 15,-1 0-15,0 21 0,-21-22 0,0 1 16,0 0-16,21 0 0,-21 0 15,0 0-15,0 42 32,0 0-32,0 0 15,0 0-15,0 0 0,-21 22 0,21-22 16,0 21-16,0-21 0,-21 22 0,21-1 16,-21 0-16,21 1 0,0-1 15,0 22-15,-22-22 0,22 0 16,-21 22-16,21-1 0,-21-20 0,21 20 15,-21 1-15,21-1 0,0 1 0,-21-1 16,0 1-16,-1-1 0,22 1 0,-21-1 16,0 1-16,0-1 0,-21 1 0,20-1 15,-20-21-15,0 22 0,-1-22 16,1 1-16,0-22 0,-22 0 0,22 21 0,-22-42 16,22 21-16,0-21 0,-1 0 0,1 0 15,0 0-15,21-21 0,-1 0 0,1 0 16,21-21-16,-21-1 0,21 1 0,0-22 15,0 22-15,0-21 0,0-22 16,21 21-16,0 1 0,1-22 0,-1 22 16,21-1-16,-21-20 0,22 20 0,-22 1 15,21-1-15,0 1 0,1-1 16,-22 22-16,21-1 0,1 1 0,-1 0 16,0-1-16,22 1 0,-22 0 0,0 21 15,1-22-15,20 22 0,-20 0 0</inkml:trace>
  <inkml:trace contextRef="#ctx0" brushRef="#br0" timeOffset="44504.52">19664 4995 0,'0'0'0,"0"-42"16,21 21-16,42-64 15,-63 43-15,22 21 0,-1 0 0,-21-1 16,0 44 15,0 20-31,-21 0 0,-1 1 0,1-1 16,0 21-16,0-20 0,0 20 0,-22-20 15,22 20-15,-21-21 0,21 1 0,-22-1 16,22 0-16,-21 1 0,21-1 16,0-21-16,-1 0 0,1 1 0,0-1 15,0-21-15,21 21 0,0-42 31,-21 21-31,21-21 0</inkml:trace>
  <inkml:trace contextRef="#ctx0" brushRef="#br0" timeOffset="45096.42">18965 5292 0,'-21'0'16,"42"0"-16,-42-21 0,42 21 31,0 0-31,1 0 0,20-22 15,21 22-15,-20 0 0,20-21 16,22 21-16,-22-21 0,22 0 0,0 0 16,-22 0-16,22-1 0,-22 1 0,22 0 15,-21 0-15,-1-21 0,1 20 0,-22-20 16,0 0-16,1 21 0,-22-22 16,0 1-16,-21 21 0,0 0 15,0-1-15,0 1 0,0 0 0,0 0 16,-21 21-16,0 0 0,-1 0 15,1 21-15,0 21 0,0-20 0,0 20 16,0 0-16,-1 1 0,1-1 0,0 0 16,0 1-16,0-1 0,21 21 15,-21-20-15,-1-22 0,22 21 0,-21 1 16,21-22-16,-21 21 0,0-21 0,21 0 16,0 1-16,0-1 0,-21-21 0,21 21 15,-21-21-15,21-21 31,21 21-15,0-21-16,-21-1 0,21 1 0,0 0 16,0 0-16,22 0 0,-22 0 0,0-22 15,0 22-15,0 0 0,1 21 0,-1-21 16,0 21-16,0 0 0,0 0 0,0 0 16,-21 21-1,0 0-15,0 0 0,0 0 0,0 1 16,0-1-16,0 0 0,0 0 0,-21 0 15,21 0-15,-21 1 0,21-1 16,-21 0-16,21 0 16,0-42 31,0 0-32,21 21-15,0-21 0</inkml:trace>
  <inkml:trace contextRef="#ctx0" brushRef="#br0" timeOffset="46092.36">20341 5186 0,'0'21'16,"21"-21"15,0 0-16,1 0-15,-1 0 0,0-21 0,21 21 16,-21-21-16,22 21 0,-22-21 16,0 21-16,0-22 0,0 22 0,-21-21 15,0 0-15,22 0 0,-44 21 32,1 0-32,0 0 15,0 0-15,0 21 0,0 0 0,21 0 16,-22 1-16,1-1 0,0 0 15,0 0-15,0 0 0,21 0 0,-21 1 16,21-1-16,0 0 0,0 0 16,21 0-16,0-21 0,0 0 15,0 0-15,0 0 0,22 0 16,-22 0-16,0 0 0,21 0 0,1 0 16,-22 0-16,0 0 0,21-21 0,-20 21 15,-1-21-15,0 21 0,0-21 0,0 21 16,0-21-16,1-1 0,-22 1 0,21 0 15,-21 0-15,0 0 0,0 0 16,0-1-16,0 44 31,0-1-31,-21 0 16,21 0-16,-22 0 0,22 0 0,-21 1 16,0-1-16,21 0 0,-21 0 15,21 0-15,-21 0 0,21 1 16,0-1-16,-21-21 15,21-21 32,0-1-31,0 1 0,21 0-16,0 0 0,0 0 0,0-22 15,0 22-15,1 0 0,-1 0 0,0 0 16,0 0-16,21-1 0,-20 22 0,-1 0 15,21 0-15,-21 0 0,0 0 16,1 0-16,-1 22 0,0-22 0,-21 21 16,0 0-16,0 0 0,0 0 0,0 0 15,0 1-15,0-1 0,0 0 0,0 0 16,0 0-16,-21 0 0,0-21 0,21 22 16,0-1-16,-22-21 0,1 0 15,0 0-15,21 21 16,-21-21-1,21-21 1,0 0-16,21-1 0,0 22 16,0-21-16,1 0 0,-1 0 0,0 0 15,21 0-15,1-1 0,-1 1 0,0 0 16,1 0-16,-22 0 0,21 0 16,0 21-16,-20 0 0,20 0 0,-21 0 15,-21 21-15,0 0 0,0 0 16,0 0-16,0 0 0,-21 1 0,21-1 15,-21 0-15,0 0 0,-1 0 0,1 0 16,0 1-16,0-1 0,0-21 16,21 21-16,0 0 0,-21-21 15,21 21-15,-22-21 0,22 21 16,22-21 0,-1 0-16,0 0 0,0 0 15,21 0-15,1 0 0</inkml:trace>
  <inkml:trace contextRef="#ctx0" brushRef="#br0" timeOffset="46569.11">22225 5207 0,'0'0'0,"85"-85"16,-64 85-16,0-21 0,0 0 15,0 0-15,0 21 16,-21 21 0,0 0-1,0 0-15,0 1 0,0 20 0,-21 0 16,0 1-16,21-1 0,-21 21 15,0-20-15,0 20 0,-1-20 16,1 20-16,0 1 0,0-1 0,0 1 16,0 20-16,-1-20 0,1-1 0,0 1 15,0-1-15,0 22 0,0-22 0,-1 1 16,1-1-16,-21 1 0,21-22 0,0 22 16,-22-22-16,22 0 0,0 1 0,0-1 15,0-21-15,-1 22 0,1-22 0,0-21 16,0 21-16,0-21 0,21-21 31,0 0-31,0-22 0,0 22 16,21-21-16,0-1 0,0 1 15,0 0-15,1-22 0,-1 1 0,0-1 16,21 1-16,1-22 0,-22 22 0,21-22 16</inkml:trace>
  <inkml:trace contextRef="#ctx0" brushRef="#br0" timeOffset="46836.92">22204 5609 0,'0'0'0,"21"-63"16,-21 20-16,0 1 0,21 0 15,-21-1-15,0 1 0,21 21 0,-21-21 16,21 20-16,-21 1 0,22 0 0,20 0 16,-21 0-16,0 21 0,22-21 0,-1 21 15,0 0-15,1 0 0,-1 0 16,-21 0-16,21 21 0,-20 0 16,-22 0-16,0 0 0,0 0 0,0 1 15,0-1-15,0 0 0,-43 0 0,22 0 16,-21-21-16,21 21 0,-22 1 0,1-1 15,0-21-15,-1 21 0,1-21 0,21 0 16,-22 21-16,22-21 0,0 21 16,0-21-16,0 0 0,0 0 15,42 0 1,0 0 0,21 0-16,-21 0 0,1-21 0,-1 21 15</inkml:trace>
  <inkml:trace contextRef="#ctx0" brushRef="#br0" timeOffset="47452.57">22564 5461 0,'21'0'16,"0"-21"-1,0 0 1,0 0-16,0-1 16,1 1-16,20 0 0,-21 0 0,21 0 15,-20 0-15,20-22 0,-21 22 16,21 0-16,-20 0 0,20 0 0,-21-1 15,-21 1-15,-21 21 32,0 21-32,0 1 0,-1-22 0,-20 21 15,21 0-15,-21 0 0,20 0 0,1 0 16,0 1-16,21-1 0,0 0 16,0 0-16,21-21 15,0 0-15,1 0 0,-1 0 16,0 0-16,0 0 0,0 0 0,22 0 15,-22 0-15,0 0 0,0 0 0,0 0 16,-21 21 15,-21 0-15,21 1-16,-21-22 16,21 21-16,21-21 31,0-21-16,0 21-15,1-22 16,-1 1-16,0 0 0,0 21 16,-21-21-16,21 0 0,0 21 0,-21-21 15,0-1-15,22 22 0,-1-21 16,-21 42 0,0 1-1,0-1-15,0 0 0,0 0 16,0 0-16,-21-21 0,21 21 0,-22 1 15,22-1-15,0 0 0,0 0 16,-21 0-16,21-42 63,21 0-63</inkml:trace>
  <inkml:trace contextRef="#ctx0" brushRef="#br0" timeOffset="47636.53">23304 5101 0,'-21'-21'15,"21"0"1,-21 21-16,0 0 0,0 0 16,42 0 30,0 0-46,0 0 0,0 0 16,1 21-16</inkml:trace>
  <inkml:trace contextRef="#ctx0" brushRef="#br0" timeOffset="48008.32">23516 5101 0,'0'21'16,"0"1"-16,-21-22 0,21 21 15,0 0-15,-21 0 0,21 0 16,0 0-16,-21 1 0,21-1 16,0 0-16,0 0 0,0 0 0,0 0 15,0 1-15,0-1 0,0 0 0,0 0 16,21-42 31,0 0-47,0 0 15,0-1-15,0 1 0,1 0 16,-1 0-16,0 0 0,0-22 0,0 22 16,-21 0-16,21 0 0,1 0 0,-22 0 15,21 21-15,-21-22 16,0 44 0,0-1-16,0 0 15,0 0-15,0 0 0,0 0 16,0 1-16,21-1 15,0-21-15,-21 21 0,21-21 16</inkml:trace>
  <inkml:trace contextRef="#ctx0" brushRef="#br0" timeOffset="48936.05">24130 5355 0,'0'0'0,"21"0"0,0 0 16,0 0-16,-21-21 0,22 0 15,-22 0-15,0 0 16,0-1-16,0 1 0,0 0 0,0 0 15,-22 21-15,1 0 0,0 0 16,0 0-16,0 0 0,0 0 16,-1 21-16,-20 0 0,21 0 15,0 1-15,0-1 0,-1 0 16,1 0-16,0 0 0,0 0 0,0 1 0,21-1 16,-21 0-16,21 0 0,0 0 15,0 0-15,0 1 16,21-22-16,0 0 0,0 0 15,0 0-15,0 0 0,1 0 16,-1 0-16,0-22 0,0 22 0,0-21 16,0 21-16,-21-21 0,22 0 0,-1 21 15,0-21-15,-21 0 0,21-1 16,-21 1-16,21 0 0,-21 0 16,0 42 15,-21 0-31,21 0 0,-21-21 15,0 22-15,21-1 0,0 0 0,0 0 16,-21 0-16,21 0 0,0 1 0,0-1 16,0 0-16,21 0 15,0-21 1,0 0-16,0 0 0,0 0 0,22 0 16,-22 0-16,0-21 0,0 21 0,0-21 15,22 21-15,-22-21 0,0-1 0,0 22 16,0-21-16,1 0 0,-1 0 0,0 0 15,21-22-15,-21 22 0,1-21 16,-1 0-16,0 20 0,-21-20 16,21 0-16,0-1 0,-21 1 0,0 0 15,0 21-15,0-1 0,0 1 0,0 0 16,0 42 0,-21 0-16,0 1 0,0 20 15,0-21-15,-1 21 0,1-20 0,0 20 16,0 0-16,0-21 0,0 22 0,-1-22 15,22 21-15,0-21 0,-21 1 0,21-1 16,0 0-16,0 0 0,0 0 16,0 0-16,21-21 15,-21 22-15,22-22 0,-1 0 16,0 0-16,0 0 0,0 0 16,0 0-16,1-22 0,-1 22 15,0-21-15,0 21 0,-21-21 0,21 0 16,0 21-16,-21-21 0,0 0 15,0-1-15,22 1 0,-22 0 0,0 0 16,0 0-16,-22 21 16,1 0-1,21 21-15,-21 0 0,0 0 0,21 0 16,0 1-16,0-1 0,0 0 16,-21 0-16,21 0 0,0 0 15,0 1-15,0-1 0,0 0 16,21 0-16,0-21 0,0 0 0,0 0 15,1 0-15,-1 0 0,0 0 0,0 0 16,0 0-16,0 0 0,1 0 16,-1 0-16,0-21 0,0 21 0,-21-21 15,21 0-15,-21-1 0,0 1 16,0 0-16</inkml:trace>
  <inkml:trace contextRef="#ctx0" brushRef="#br0" timeOffset="49191.91">23812 4890 0,'0'0'0,"-21"0"0,42 0 31,22 0-31,-22 0 0,21 0 0,1 0 16,-1 0-16,21 0 0,-20 0 0,20 0 15,-20 0-15,20 0 0,1 0 16,-22 0-16,0 0 0,1 0 0,-1 0 16,-21 0-16,-63 0 15,21 0 1,-43 0-16,1 0 0,-1 0 0,-21 0 16</inkml:trace>
  <inkml:trace contextRef="#ctx0" brushRef="#br0" timeOffset="53083.72">3683 6752 0,'-21'0'0,"42"0"0,-42-21 0,0 0 16,21 0-16,-22 0 0,22-1 0,0 1 16,0-21-16,-21 21 0,21-22 15,-21 22-15,0-21 0,21 21 0,0-22 16,-21 22-16,0 0 0,-1 0 0,22 0 15,-21 0-15,0 21 0,0 0 16,0 0-16,0 0 0,-1 0 0,-20 21 16,21 21-16,0-21 0,-22 22 15,22-22-15,0 21 0,0 22 16,21-22-16,-21 0 0,21 1 0,-21-1 0,21 0 16,0 1-16,0-1 0,0 0 15,0-21-15,0 22 0,0-22 16,0 0-16,21 0 0,0-21 0,0 0 15,0 0-15,0 0 0,1 0 16,-1 0-16,0-21 0,21 21 0,-21-21 16,22 0-16,-22 0 0,21-1 0,-21 1 15,22 0-15,-22-21 0,21 21 16,-21-22-16,1 22 0,-1-21 0,-21 21 16,21-1-16,-21-20 0,0 21 0,0 0 15,-21 42 1,21 21-1,0-21-15,0 1 0,0 20 16,0-21-16,0 21 16,0-20-16,0 20 0,21-21 0,-21 21 15,21-20-15,0-1 0,0 0 0,-21 0 16,22-21-16,-1 21 0,0-21 0,0 0 16,0 0-1,0 0-15,1 0 0,-22-21 0,21 0 16,0 0-16,-21 0 0,21 21 0,0-43 15,0 22-15,1 0 0,-1 0 16,-21-22-16,21 22 0,0-21 0,0 21 16,0-22-16,1 22 0,-1-21 15,0 21-15,0 21 0,-21-21 0,21 21 16,0 21 0,-21 0-16,0 0 15,0 0-15,0 0 0,0 1 16,0-1-16,0 0 15,0-42 17,0 0-32,0-1 15,0 1-15,0 0 0,0 0 16,0 0-16,-21 0 16,0 21-1,0 0-15,0 0 0,0 0 16,-1 21-1,22 0-15,-21 0 0,21 0 16,0 22-16,-21-22 0,21 21 0,0-21 16,0 22-16,0-22 0,0 21 0,0-21 15,0 22-15,0-22 0,0 0 0,21 0 16,-21 0-16,21 0 0,1-21 16,-1 22-16,21-22 0,-21 0 0,0 0 15,1 0-15,20 0 0,-21 0 0,0 0 16,22-22-16,-22 1 0,21 0 15,-21 0-15,0 21 0,22-21 0,-22-22 16,0 22-16,21 0 0,-20 0 16,-1-21-16,0 20 0,0-20 0,0 21 15,0 0-15,1-22 0,-1 22 16,0 21-16,0-21 0,0 21 16,-21 21-1,0 0 1,0 1-16,0-1 0,0 0 15,0-42 32,0 0-31,0-1-16,0 1 16,0 0-16,0 0 15,-21 21-15,0 0 16,0-21-16,0 21 0,-1 0 15,1 0-15,21 21 0,-21 0 16,0 0-16,21 0 16,0 1-16,0-1 0,0 21 0,-21-21 15,21 0-15,0 22 0,0-22 0,0 0 16,0 0-16,0 22 0,0-22 16,0 0-16,21-21 0,0 21 0,0 0 15,0-21-15,1 21 0,-1-21 0,0 0 16,0 0-16,21 0 0,-20 0 0,-1 0 15,21 0-15,-21 0 0,0-21 16,22 21-16,-22-21 0,0 0 16,21 21-16,-20-21 0,-1 0 0,0-1 15,0 1-15,0 0 0,-21 0 0,0 0 16,21 0-16,-21-1 0,0 1 16,0-21-16,0 21 0,0 0 0,0-1 15,0 1-15,0 0 16,-21 42-1,21 0-15,0 1 16,0-1-16,0 0 0,0 0 0,0 0 16,0 0-16,0 22 0,-21-22 0,21 0 15,0 0-15,0 0 0,0 1 0,0-1 16,0 0-16,0 0 0,21-21 16,-21 21-16,21-21 0,1 0 15,20 0-15,-21 0 0,0 0 0,22 0 16,-22-21-16,21 21 0,-21-21 0,22 0 15,-22 21-15,21-21 0,-21-1 16,22 1-16,-22 0 0,21 0 0,-21-21 16,0 20-16,1-20 0,-1 21 0,0-21 15,0-1-15,0 22 0,-21 0 16,0 0-16,-21 0 31,0 21-31,21 21 0,-21 0 0,21 0 16,-21 0-16,21 0 0,0 1 0,0-1 15,0 0-15,0 0 0,0 0 16,0 0-16,0 1 0,21-1 0,-21 0 16,21 0-16,-21 0 0,21 0 15,-21 1-15,-21-22 47,0 0-31,21-22-16,-21 1 0,-1 0 15,1 21-15,21-21 0,-21 21 0,21-21 16,-21 21-16,21 21 31,0 0-31,0 0 16,0 0-16,0 1 0,21-22 16,0 21-16,0 0 15,1-21-15,-1 0 0,21 0 0,-21 0 16,0 0-16,1 0 0,20 0 0,-21 0 15,21 0-15,-20-21 0,-1 21 0,21-21 16,-21-1-16,0 1 0,22 21 16,-22-21-16,0 0 0,0 0 15,0 0-15,1-1 0,-1 1 0,0-21 16,0 21-16,0 0 0,0-1 0,-21 1 16,0-21-16,22 42 0,-22-21 0,0 0 15,-22 21 1,1 21-16,21 0 15,-21 0-15,21 0 0,-21 0 0,21 1 16,0-1-16,0 0 0,0 21 16,0-21-16,0 1 0,0-1 15,21 0-15,0 0 0,-21 0 0,21 0 0,1 1 16,-22-1-16,21-21 0,-21 21 16,21-21-16,-21 21 0,-21-21 46,0-21-46,-1 21 0,1 0 16,21-21-16,-21 0 0,0 21 0,0-22 16,0 22-16,-1 0 0,1 0 15,0 0-15,21 22 16,0-1 0,0 0-16,21-21 15,0 0-15,1 21 0,-1-21 0,0 0 16,0 0-16,0 0 0,0 0 15,22 0-15,-22 0 0,21 0 16,-21 0-16,22 0 0,-22-21 0,21 21 16,-21-21-16,22 21 0,-1-21 0,-21 21 15,0-22-15,22 1 0,-22 21 0,0-21 16,0 0-16,0 0 0,1 21 0,-22-21 16,21-1-16,-21 1 15,21 0-15,-21 0 0,0 0 0,-21 42 31,0 0-15,21 0-16,-22 0 16,22 1-16,0-1 0,-21 0 15,21 0-15,0 0 0,0 0 16,0 1-16,21-22 0,1 0 0,-1 21 16,0-21-16,0 0 0,0 0 0,0 0 15,22 0-15,-22 0 0,21 0 16,-21 0-16,22 0 0,-22-21 0,0 21 15,0-22-15,0 22 0,1-21 0,-1 0 16,-21 0-16,21 21 0,-21-21 0,0 0 16,0-1-16,0 1 0,0 0 15,0 0-15,0 0 0,0 0 16,0 42 15,0 0-31,0 0 0,-21 0 0,21 0 16,-21 1-16,21-1 0,-22 0 15,22 0-15,0 0 0,-21 22 0,21-22 16,-21-21-16,21 21 0,0 0 0,0 0 16,-21 0-16,0-21 31,21-21-31,0 0 16,0 0-16,0 0 15,21-22-15,0 22 0,0 0 16,0 0-16,1-21 0,20-22 15,-21 43-15,21-21 0,43-1 16,-43 43-16,-20 0 0,20 0 16,0 0-16,1 0 0,-22 0 0,0 0 15,0 21-15,21 1 0,-20-1 0,-1 21 16,0-21-16,0 43 0,0-43 16,-21 0-16,0 0 0,0 0 0,0 1 15,0-1-15,0 0 0,0 0 16,0 0-16,-21-21 15,0 0 1,0 0 0,21-21-1,0 0 1,0 0-16,21 0 16,0 21-16,0 0 0</inkml:trace>
  <inkml:trace contextRef="#ctx0" brushRef="#br0" timeOffset="53676.38">8382 6752 0,'0'0'15,"21"0"-15,-21-21 0,0 0 16,0 0-16,0 0 16,0-1-16,0 1 15,-21 21-15,0 0 16,0 0-16,-1 0 15,1 21-15,0 1 0,0-22 0,0 21 16,0 0-16,-1 0 0,22 0 0,-21 22 16,21-22-16,-21 0 0,21 0 0,0 0 15,0 0-15,0 1 16,21-22 0,0 0-16,1 0 0,-1 0 0,0 0 15,0 0-15,0 0 0,0-22 0,1 1 16,-1 21-16,0-21 0,0 21 15,-21-21-15,0 0 0,21 0 16,-21-1-16,0 1 0,0 0 16,0 42 15,0 0-31,0 1 16,0-1-16,0 0 0,0 0 0,0 0 15,0 22-15,21-1 0,-21-21 0,22 21 16,-22 1-16,0 20 0,0-20 0,0-1 15,0 21-15,0-20 0,0 20 16,0 1-16,0-22 0,0 22 16,0-1-16,0-21 0,0 1 0,-22 20 15,1-20-15,21-1 0,-21 0 0,0 1 16,0-1-16,0 0 0,-22-21 0,22 22 16,0-22-16,0 0 0,0 0 0,-1-21 15,1 21-15,0-21 0,0 0 0,0 0 16,0 0-16,21-21 15,0 0-15,0 0 16,0 0-16,0 0 0,0-1 16,0 1-16,0-21 0,0 21 15,0 0-15,0-22 0,0 1 0</inkml:trace>
  <inkml:trace contextRef="#ctx0" brushRef="#br0" timeOffset="53884.26">7535 6414 0,'0'0'0,"-21"0"16,0-22-16,0 22 15,21-21 1,21 21 15,0 0-31</inkml:trace>
  <inkml:trace contextRef="#ctx0" brushRef="#br0" timeOffset="54380.07">10837 6138 0,'0'0'0,"0"-42"16,0 21-1,-21 21-15,0-21 16,0 21-16,0 0 0,-1 21 15,1 0-15,0 21 0,21 1 16,-21-1-16,0 0 0,0 1 0,21 20 16,-22-20-16,1 20 0,0 1 15,21-22-15,-21 0 0,0 22 0,0-22 16,-1 0-16,1 1 0,0-22 0,21 21 16,-21-21-16,21 1 0,-21-1 15,21 0-15,-21-21 31,21-21-31,0 0 0,-22-1 0</inkml:trace>
  <inkml:trace contextRef="#ctx0" brushRef="#br0" timeOffset="54983.25">10139 6562 0,'0'0'0,"0"-21"16,21 21 15,0 0-31,21 0 0,-20 0 15,20 0-15,0 0 0,22 0 16,-22-22-16,22 1 0,20 21 0,-20-21 16,20 0-16,-20-21 0,21 20 0,-1 1 15,1 0-15,-22-21 0,22 21 16,-21-1-16,-22 1 0,21-21 0,-41 21 16,20 0-16,-21-1 0,-21 1 0,0 0 15,0 0-15,0 0 0,0 0 0,-21 21 16,0 0-16,0 0 15,-1 0-15,1 21 0,0 21 0,0-21 16,0 22-16,0-22 0,-1 21 0,1 22 16,21-22-16,-21 0 0,21 1 0,-21 20 15,21-21-15,0 1 0,-21-1 0,0 0 16,21 1-16,-22-1 16,1-21-16,21 22 0,-21-22 0,0 0 15,0 0-15,21 0 0,-21 0 0,-1-21 16,22-21 15,0 0-31,22 0 0,-1 0 16,0 0-16,21-1 0,-21-20 15,22 21-15,-1-21 0,-21 20 0,22 1 16,-1-21-16,0 21 0,-21 21 0,22-21 16,-1 21-16,-21 0 0,0 0 0,1 0 15,-1 21-15,0-21 0,-21 21 0,21 0 16,-21 0-16,0 22 0,0-22 15,0 0-15,0 0 0,-21 0 16,0 0-16,21 1 0,-21-1 0,-1 0 16,22 0-16,0 0 0,-21-21 0,21 21 15,-21-21-15,42 0 32,0-21-17,-21 0-15,22 21 0,-1-21 16,-21 0-16</inkml:trace>
  <inkml:trace contextRef="#ctx0" brushRef="#br0" timeOffset="55900.66">11663 6752 0,'21'0'0,"0"0"16,0 0 0,0 0-1,1-21-15,-1 21 0,0-21 0,0 21 16,0-21-16,0 0 0,1 21 0,-22-22 15,21 1-15,-21 0 0,21 21 0,-21-21 16,0 0-16,0 0 0,0-1 16,-21 22-16,0 0 0,-1 0 15,1 0-15,0 0 16,0 22-16,21-1 0,0 0 16,-21 21-16,21-21 0,-21 1 0,21-1 15,0 21-15,0-21 0,0 0 0,0 1 16,0-1-16,0 0 0,0 0 0,21-21 15,0 21-15,0-21 0,0 21 0,22-21 16,-22 0-16,21 0 0,-21 0 16,22 0-16,-1-21 0,0 0 0,1 21 15,-1-21-15,-21 0 0,21 21 0,-20-21 16,20-1-16,-21 1 0,0 0 0,0 21 16,1-21-16,-22 0 0,0 0 0,0-1 15,0 1-15,0 0 0,0 0 0,0 42 47,-22 0-47,22 0 16,0 1-16,0-1 0,0 0 0,0 21 15,0-21-15,0 1 0,0-1 0,0 0 16,0 0-16,0 0 0,0 0 16,0 1-16,0-1 15,-21-21-15,21-21 31,0-1-31,0 1 0,0 0 16,0 0-16,0 0 0,0 0 16,0-1-16,0 1 0,21 0 15,1-21-15,-1 21 0,0-22 0,0 22 16,0 0-16,0-21 0,1 20 0,20 22 16,-21-21-16,0 21 0,22 0 15,-22 0-15,0 21 0,0-21 0,0 22 16,0-1-16,1 0 0,-1 0 0,-21 0 15,0 22-15,0-22 0,0 0 0,0 0 16,0 0-16,0 0 0,0 1 0,-21-22 16,21 21-16,-22 0 0,1-21 0,0 0 15,0 0 1,0 0-16,21-21 31,0 0-31,21-1 0,0 1 16,0 0-16,0-21 0,1 21 0,-1-1 15,21-20-15,-21 21 0,22-21 0,-1 20 16,-21 1-16,21 21 0,-20 0 0,20 0 16,0 0-16,-21 0 0,1 0 15,-1 21-15,0 1 0,-21 20 0,21-21 16,-21 21-16,0-20 0,0 20 0,0-21 16,-21 21-16,0-20 0,0-1 0,21 0 15,-22 0-15,22 0 0,-21 0 16,21 1-16,0-44 31,0 1-15,21 21-16</inkml:trace>
  <inkml:trace contextRef="#ctx0" brushRef="#br0" timeOffset="56508.33">14732 6287 0,'0'0'0,"0"-22"16,0 1-16,0 0 16,0 42-1,0 0-15,0 22 16,0-1-16,-21-21 0,21 22 15,0 20-15,-21-21 0,21 1 0,-22-1 16,1 0-16,21 1 0,0-1 0,0 0 16,0-20-16,0 20 0,-21-21 0,21 0 15,0 0-15,0 1 0,21-22 16,0 0-16,1 0 0,-1 0 16,0 0-16,21 0 0,-21-22 15,1 22-15,-1-21 0,21 0 0,-21 0 16,0 0-16,1-22 0,20 22 15,-21-21-15,0 0 0,0-1 0,1 1 16,-22 0-16,21-1 0,0-20 0,-21 20 16,21 1-16,-21 0 0,0 21 0,0-22 15,0 22-15,0 0 16,0 42 0,0 0-16,0 0 15,0 1-15,0-1 0,0 21 0,0-21 16,0 0-16,0 22 0,0-22 0,0 0 15,0 0-15,0 0 0,0 1 0,21-1 16</inkml:trace>
  <inkml:trace contextRef="#ctx0" brushRef="#br0" timeOffset="56888.11">15452 6604 0,'0'0'0,"21"-21"0,0 21 0,0-21 0,0 21 15,-21-21-15,0-1 0,21 1 0,-21 0 16,0 0-16,0 0 15,-21 21-15,0 0 0,0 0 16,-21 0-16,20 0 0,-20 21 0,21-21 16,-21 21-16,20 0 0,-20 0 0,21 22 15,0-22-15,0 0 0,21 0 0,-22 0 16,22 1-16,0-1 0,22 0 16,-1 0-16,0-21 15,0 21-15,0 0 0,22-21 0,-22 22 16,0-22-16,0 21 0,0-21 0,0 0 15,1 21-15,-1-21 0,-21 21 16,0 0-16,-21-21 16,-1 0-16,1 0 0,0 0 15,-21 0-15,21 0 0,-22 0 0,22 0 16,-21 0-16,21 0 0,-1 0 16,-20 0-16,21 0 0,0 0 15,21-21 16,21 21-31,0 0 0,0 0 0,0-21 16,1 21-16,-1 0 0</inkml:trace>
  <inkml:trace contextRef="#ctx0" brushRef="#br0" timeOffset="57125.12">15748 6646 0,'0'0'15,"21"-21"-15,0 21 0,-21-21 0,21 21 16,-42 21 15,0 0-31,21 1 16,-21-1-16,0 0 0,21 0 15,0 0-15,0 0 0,-21 1 0,-1-1 16,22 0-16,0 0 16,22-21 15,-1 0-31,-21-21 0,21 0 15,0 21-15,0-21 0</inkml:trace>
  <inkml:trace contextRef="#ctx0" brushRef="#br0" timeOffset="57392.96">15917 6498 0,'0'0'0,"0"-21"0,0 0 16,0 0-16,21 0 62,1 21-62,-22-22 16,21 1-16,0 21 15,-21-21-15,0 0 16,-21 21-16,0 0 16,-1 0-16,1 0 15,0 0-15,21 21 16,0 0-16,0 0 0,0 1 15,0-1-15,0 0 0,0 0 16,21-21-16,-21 21 0,21-21 0</inkml:trace>
  <inkml:trace contextRef="#ctx0" brushRef="#br0" timeOffset="57848.4">16192 6541 0,'-21'0'15,"0"0"1,0 0-16,0 0 15,0 21-15,21 0 16,0 0-16,-22 0 0,22 0 16,0 1-16,-21-1 0,21 0 0,0 0 15,0 0-15,0 0 16,0 1-16,-21-1 0,21 0 16,-21-21-16,21-21 46,0 0-46,21-1 0,0 1 16,-21 0-16,21 0 0,1 0 0,-1 0 16,0-1-16,0 1 0,0-21 15,22 21-15,-22 0 0,0-1 16,21 22-16,1-21 0,-22 21 0,0 0 16,21 0-16,-21 0 0,1 0 0,-1 21 15,0 1-15,0-22 0,-21 21 0,0 0 16,0 0-16,0 0 0,0 22 0,0-22 15,0 0-15,0 0 0,-21 0 0,21 0 16,-21 1-16,0-22 0,-1 21 16,22 0-16,-21 0 0,0-21 15,42 0 17,0 0-17,1-21-15,-1 21 0,21-21 0</inkml:trace>
  <inkml:trace contextRef="#ctx0" brushRef="#br0" timeOffset="58493.04">16891 6625 0,'0'0'15,"0"-21"-15,0 0 16,0 0 0,-21 21-16,0 0 15,-1 0-15,1 0 0,0 21 16,0-21-16,0 21 0,0 0 15,-1 0-15,1 1 0,0-1 16,21 0-16,-21 0 0,0 0 0,21 0 16,0 1-16,0-1 15,0 0-15,21-21 16,0 0-16,0 0 0,0 0 16,1 0-16,-1 0 0,0-21 0,0 21 15,21-21-15,-20-1 16,-1 1-16,0 21 0,0-21 0,-21 0 15,21 0-15,-21 0 0,21-1 16,-21 1-16,0 42 31,0 1-15,0-1-16,-21-21 0,21 21 0,0 0 16,-21 21-16,21-20 0,-21-1 15,21 21-15,0-21 0,0 22 16,0-22-16,-21 21 0,21 0 0,0 1 15,-21-1-15,21 0 0,0 22 0,0-22 16,0 22-16,0-1 0,0-20 0,-22 20 16,1-21-16,0 22 0,21-1 0,-21-20 15,0-1-15,-22 22 0,22-22 0,0 0 16,-21-21-16,-1 22 0,1-22 0,21 0 16,-21 0-16,-1 0 0,1-21 15,0 0-15,-1 0 0,22 0 0,-21-21 16,21 0-16,-1 0 0,1 0 0,0 0 0,21-22 15,0 22-15,0-21 0,0-1 16,0 1-16,21 0 0,0-1 0,22-20 16,-22 21-16,21-22 0,1 1 0,-1-1 15,0-21-15,22 43 0,-22-21 0,0-1 16,22 1-16,-22 20 0,1 1 16,20 0-16,-21-1 0,1 1 0,-1 21 15,0 0-15,1-1 0,-1 1 0,-21 0 16,22 21-16,-1-21 0,0 21 0,-21 0 15</inkml:trace>
  <inkml:trace contextRef="#ctx0" brushRef="#br0" timeOffset="59268.59">18775 6943 0,'21'0'16,"0"0"-1,0-21-15,0 21 0,1-22 0,-1 1 16,0 0-16,0 21 0,21-21 0,-20 0 15,-22 0-15,21-1 0,-21 1 0,0 0 16,0 0-16,0 0 0,0 0 16,0-1-16,0 1 0,-21 0 0,-1 21 15,1 0-15,0 0 0,-21 0 0,-1 0 16,22 0-16,-21 21 0,0 0 0,20 22 16,-20-22-16,0 0 0,21 21 0,-1 1 15,-20-22-15,42 0 0,-21 21 16,21-20-16,0-1 0,0 0 0,0 0 15,0 0-15,21-21 16,0 21-16,0-21 0,22 0 0,-22 0 16,21 0-16,-21 0 0,22-21 0,-1 0 15,-21 21-15,22-21 0,-22 0 0,21 0 16,-21 21-16,0-22 0,1 1 0,-22 0 16,0 0-16,0 0 0,21 21 0,-21-21 15,0-1-15,0 1 0,0 0 16,0 42-1,0 0 1,0 1-16,-21-1 0,21 0 16,0 0-16,0 21 0,0-20 0,0 20 15,0-21-15,0 21 0,0 1 0,0-1 16,-22 22-16,1-22 0,21 21 0,-21-20 16,21 20-16,-21-20 0,0 20 0,0-21 15,-1 22-15,1-22 0,-21 22 0,21-22 16,-22 0-16,22 1 0,-21-1 15,0 0-15,20 1 0,-20-22 0,21 0 16,-21-21-16,20 0 0,1 0 0,0 0 16,0-21-16,0 0 0,21 0 15,0-1-15,-21-20 0,21 0 0,0-1 16,0 1-16,0 0 0,0-1 16,21 1-16,0-21 0,0-1 0,21 1 15,-20-1-15,20 22 0,21-22 0,-20 1 16,-1-1-16,22 22 0,-1 0 0,-21-22 15,22 22-15,-1 21 0,1-22 0,-1 1 16,1 21-16,-1 0 0,-20-22 0</inkml:trace>
  <inkml:trace contextRef="#ctx0" brushRef="#br0" timeOffset="59668.57">19367 6773 0,'0'0'0,"-42"22"0,21-1 0,-21-21 0,20 21 16,1-21-16,42 0 31,22-21-15,-22 0-16,0 21 0,21-22 0,1 1 15,-22 0-15,21 0 0,1 0 0,-22 0 16,0-1-16,0 1 0,0 0 0,0 0 15,-21 0-15,0 0 0,0-1 0,0 1 16,0 0-16,-21 21 16,0 0-16,0 0 0,0 21 15,0 0-15,-1 1 0,-20-1 0,21 0 16,0 21-16,0-21 0,-1 22 0,1-1 16,21-21-16,0 22 0,-21-22 0,21 0 15,0 0-15,0 0 0,0 0 0,0 1 16,21-22-16,0 0 15,1 0-15,-1 0 16,0 0-16,0 0 0,0 0 0,22-22 16,-22 22-16,21-21 0,-21 0 0,22 21 15,-1-21-15</inkml:trace>
  <inkml:trace contextRef="#ctx0" brushRef="#br0" timeOffset="59916.42">20045 6435 0,'0'0'0,"0"-43"0,0-41 15,0 63-15,0-1 0,0 1 0,-21 21 32,-1 21-32,22 22 0,-21-22 0,0 21 15,21 1-15,0-1 0,-21 0 16,0 1-16,0-1 0,21 21 0,-22-20 16,1-22-16,21 21 0,-21 1 0,0-22 15,21 21-15,-21-21 0,0 0 0,21 1 16,0-1-16,-22 0 15,44-21 1,-1-21 0,21 21-16,-21-21 0,0-1 0,22 1 15</inkml:trace>
  <inkml:trace contextRef="#ctx0" brushRef="#br0" timeOffset="60834.31">20278 6477 0,'0'0'0,"21"-42"0,0-1 16,0 22-16,0 0 0,-21-21 0,21 42 0,-21-21 15,0 42 1,-21 0-16,0 0 16,21 21-16,-21 1 0,0-1 15,0-21-15,-1 22 0,22-1 0,-21 0 16,0 1-16,0-1 0,21-21 0,0 21 16,-21-20-16,21-1 0,0 0 0,-21 0 15,21 0-15,0 0 0,0 1 16,21-22-1,0 0-15,0 0 16,0 0-16,0 0 0,1 0 0,-1 0 16,21-22-16,-21 22 0,0-21 0,1 0 15,20 21-15,-21-21 0,0 0 0,0 21 16,1-21-16,-22-1 0,0 1 16,21 0-16,-21 0 0,0 0 0,0 0 15,-21 21 1,-1 0-16,1 0 15,0 0-15,0 21 0,0 0 0,21 0 16,-21 0-16,21 0 0,-22 1 0,22-1 16,0 0-16,0 0 0,0 0 0,0 0 15,0 1-15,0-1 0,22-21 16,-22 21-16,21-21 16,0 0-16,0 0 15,0 0-15,0 0 0,1-21 0,-1 21 16,0-21-16,0 21 0,0-22 0,0 1 15,1 21-15,-1-21 0,21 0 0,-21 21 16,0-21-16,1 0 0,-1-1 0,0 22 16,0-21-16,0 21 0,0 0 15,-21 21 17,0 1-32,-21-1 0,0 0 15,21 0-15,-21 0 0,21 0 16,0 1-16,0-1 0,0 0 15,21-21-15,0 0 16,0 0-16,1 0 0,-1 0 16,0 0-16,0 0 0,0 0 15,0 0-15,22 0 0,-22-21 0,0 0 16,0 21-16,0-22 0,1 1 0,-1 21 16,0-21-16,-21 0 0,21 0 0,0 0 15,-21-1-15,0 1 0,21 0 0,-21 0 16,22 0-16,-22 0 0,0-1 0,-22 22 31,1 0-31,0 22 16,0-1-16,21 0 0,0 0 0,0 0 15,0 0-15,0 1 0,0-1 0,0 0 16,0 0-16,0 0 0,0 0 16,0 1-16,0-1 0,0 0 15,21-21-15,-21 21 0,21-21 0,-21 21 16,-21-21 15,0 0-31,0 0 16,21-21-16,-21 21 15,-1-21-15,1 0 0,0 0 16,0 21-16,0-22 0,0 1 0,-1 0 16,1 0-16,-21 0 0,0 0 15</inkml:trace>
  <inkml:trace contextRef="#ctx0" brushRef="#br0" timeOffset="61052.7">19939 6456 0,'0'0'0,"-21"0"0,0 0 15,42 0 1,0 0-16,0 0 0,21-21 16,-20 21-16,20 0 0,21 0 0,-20-21 15,20 21-15,-20 0 0,20-22 0,1 22 16,-1 0-16,-21-21 0,22 21 15,-22-21-15,1 21 0,-1 0 0,-21 0 16,0 0-16,0 0 0,-21 21 47</inkml:trace>
  <inkml:trace contextRef="#ctx0" brushRef="#br0" timeOffset="62600.28">23093 7006 0,'21'-21'32,"0"21"-17,0-21-15,0 21 0,1-21 16,-1 0-16,0 21 0,0-22 0,0 1 16,0 0-16,1 0 0,-22 0 15,0 0-15,21-1 0,-21-20 0,0 21 0,0 0 16,0 0-16,0-1 0,-21 1 15,-1 0-15,22 0 0,-21 21 16,0 0-16,0 0 0,-21 0 0,20 0 16,-20 21-16,21 21 0,-21-20 0,-1-1 15,22 21-15,-21 0 0,-1-20 0,22 20 16,-21-21-16,21 21 0,0-20 0,-1 20 16,1-21-16,21 0 0,0 0 0,0 1 15,0-1-15,21-21 16,1 21-16,-1-21 0,0 0 0,21 0 15,-21 0-15,22 0 0,-1 0 16,0-21-16,1 0 0,-1-1 0,-21 22 16,22-21-16,-22 0 0,21 0 0,-21 0 15,0 21-15,1-21 0,-1-1 0,0-20 16,-21 21-16,0 0 0,0 0 16,0-1-16,0 1 0,0 0 0,0 0 15,0 42 1,0 0-1,0 0-15,0 1 0,0 20 0,0-21 16,0 0-16,0 0 0,0 1 16,0-1-16,0 0 0,0 0 0,0 0 15,21-21-15,-21 21 0,21-21 16,0 0-16,1 0 0,-1 0 0,0 0 16,0 0-16,0 0 0,22 0 0,-22-21 15,0 21-15,0-21 0,21 0 0,-20 21 16,-1-21-16,0 0 0,0 21 0,-21-22 15,0 1-15,0 0 0,21 21 16,-21-21-16,0 0 0,0 0 0,0-1 16,-21 44 15,21-1-31,-21 21 0,0-21 16,0 0-16,-1 1 0,22-1 15,-21 0-15,0 0 0,21 0 16,-21 0-16,21 1 0,-21-22 0,21 21 15,0 0-15,0-42 32,21 21-32,0-21 15,0 21-15,0-22 0,1 22 0,20-21 16,-21 0-16,0 0 0,22 21 16,-22-21-16,21 0 0,0-1 0,-20 1 15,20 21-15,-21-21 0,0 21 0,22 0 16,-22 0-16,0 0 0,-21 21 15,0 0 1,0 1-16,0-1 16,0 0-16,0 0 0,21 0 15,-21 0-15,21-21 0,-21 22 0,21-22 16,1 0-16,-22 21 0,21-21 0,0 0 16,0 0-16,0 0 0,0 0 0,1 0 15,-1 0-15,0 0 0,21 0 0,-21 0 16,1-21-16,-1 21 0,0 0 0,0-22 15,0 1-15,0 21 0,-21-21 16,22 0-16,-22 0 0,0 0 16,0-1-16,0 1 0,0 0 0,0 0 15,0 0-15,0 0 0,0-1 0,-22 1 16,1 21-16,0 0 16,-21 0-16,21 0 0,-1 0 15,1 21-15,0 1 0,-21-1 0,21 0 16,-1 0-16,1 0 0,21 0 15,-21 1-15,21-1 0,-21 0 0,21 0 0,0 0 16,0 0-16,0 1 0,21-22 16,0 21-16,0-21 0,1 0 0,-1 0 15,0 0-15,0 0 0,0 0 0,0 0 16,1 0-16,-1-21 0,0-1 16,0 22-16,0-21 0,0 21 15,-21-21-15,22 0 0,-1 0 0,0 0 16,-21-1-16,21 1 0,0 0 0,-21-21 15,21 21-15,1-22 0,-1 1 0,-21 0 16,21-1-16,0-20 0,0 20 16,0 1-16,1 0 0,-1-1 0,-21 22 15,0 0-15,0 0 0,0 0 0,0 42 16,-21 0-16,-1 21 16,1-20-16,0 20 0,-21 0 0,21 1 15,-22 20-15,22-21 0,0 1 16,-21 20-16,20-20 0,1-1 15,21 0-15,0 1 0,0-22 0,0 21 16,0-21-16,21 0 0,1 1 0,-1-1 16,0 0-16,21-21 0,-21 0 0,22 21 15,-1-21-15,-21 0 0,22 0 0,-1 0 16,0 0-16,1-21 0,-1 21 16,-21-21-16,21 21 0,-20-21 0,-1-1 15,0 22-15,0-21 0,-21 0 16</inkml:trace>
  <inkml:trace contextRef="#ctx0" brushRef="#br0" timeOffset="63800.19">2117 8276 0,'0'21'15,"0"-42"-15,-22 64 0,22-65 47,22 1-47,-1 0 16,0-21-16,0 21 0,21-22 0,1 1 15,-1 0-15,0-1 0,22 1 0,-22 0 16,22-1-16,-1 1 0,-20 0 16,-1-22-16,0 22 0,1 21 0,-1-22 15,-21 1-15,-21 21 0,0 0 0,0-1 16,-21 22-1,-21 0-15,20 0 0,-20 0 0,21 22 16,-21-1-16,-1 0 0,22 0 16,-21 0-16,21 22 0,-1-22 15,1 0-15,0 21 0,21-21 0,0 1 16,0-1-16,0 0 0,0 0 16,0 0-16,21 0 0,0 1 0,1-1 15,-1 0-15,0 0 0,0-21 0,21 21 16,-20 0-16,-1-21 0,0 22 15,-21-1-15,0 0 0,0 0 16,0 0-16,0 0 0,-21-21 16,0 22-16,-1-22 15,1 0-15,0 0 0,-21 0 0,21 0 16,-1 0-16,1-22 0,0 1 0,0 21 16,0-21-16,21 0 15,0 0-15,-21 0 0,21-1 0,-22 1 16,22 0-16,0 0 0,-21 0 0,21 0 15,21 21 1,1 0 0,-1 0-16,0 0 0,0 0 15,0 0-15,22 0 0,-22 0 0</inkml:trace>
  <inkml:trace contextRef="#ctx0" brushRef="#br0" timeOffset="64156.99">2857 7980 0,'0'0'0,"64"0"16,-43 0-16,0 0 0,0 0 16,1-21-16,-22 0 0,21 21 0,0-22 15,0 1-15,-21 0 16,0 0-16,0 0 16,0 0-16,0-1 15,-21 22-15,0 0 16,0 0-16,-1 22 15,1-1-15,0 0 0,21 0 16,-21 21-16,0-20 0,0 20 16,21 0-16,0 1 0,-22-22 0,22 21 15,0 0-15,0-20 0,0 20 0,0-21 16,0 0-16,0 0 0,0 1 16,22-22-16,-1 0 0,21 0 15,-21 0-15,0-22 0,22 22 0,-22-21 16,21 0-16,1 0 0,-1-21 15,0 20-15,1 1 0,-22-21 0,21 21 16,0-22-16,1 22 0,-1-21 16,-21 0-16,0-1 0,22 22 0</inkml:trace>
  <inkml:trace contextRef="#ctx0" brushRef="#br0" timeOffset="64385.86">3598 7641 0,'0'-21'0,"-21"148"0,42-233 0,-21 43 16,0 42-16,0-1 15,0 44 1,0-1-16,0 0 0,0 21 15,-21-21-15,21 22 0,-21-22 0,0 21 16,21 1-16,-21-1 0,-1 0 16,1 1-16,21-1 0,-21 0 0,0-21 15,21 22-15,-21-22 0,21 21 0,0-21 16,0 1-16,0-1 0,21-21 31,0 0-15,0-21-16,0-1 0,1 1 0,-1-21 15,21 21-15,-21-22 0,22 22 16,-22-21-16</inkml:trace>
  <inkml:trace contextRef="#ctx0" brushRef="#br0" timeOffset="64600.74">3916 7641 0,'0'0'0,"0"-42"0,0 21 0,21 0 0,0 21 16,-21 21-1,0 0 1,0 21-16,0-21 0,-21 22 0,21-1 15,-21-21-15,21 22 0,0-1 0,0 0 16,-21-21-16,21 22 0,-22-1 16,22 0-16,-21-20 0,21-1 15,0 0-15,0 0 0,0 0 0,0 0 16,21-21 0,1 0-16,-1-21 0,0 0 15,0 21-15,0-21 0,0 0 16</inkml:trace>
  <inkml:trace contextRef="#ctx0" brushRef="#br0" timeOffset="64937.54">4085 8022 0,'0'21'15,"21"-21"-15,0 0 16,1 0 0,-1 0-1,0-21-15,0 21 0,0-21 16,0 21-16,-21-21 0,22 0 0,-1 0 15,0 21-15,0-22 0,0 1 0,-21 0 16,0 0-16,0 0 16,-21 21-1,0 0-15,0 0 0,0 21 16,-1 0-16,22 0 0,0 0 16,-21 1-16,21-1 0,-21 0 15,21 21-15,0-21 0,0 1 16,-21-1-16,21 0 0,0 0 0,0 0 15,0 0-15,0 1 0,21-22 32,0 0-32,0 0 0,1 0 0,-1-22 15,0 1-15,0 21 0,0-21 0,0 0 16,1 0-16,-1 21 0</inkml:trace>
  <inkml:trace contextRef="#ctx0" brushRef="#br0" timeOffset="65252.36">4530 7916 0,'0'-21'0,"0"42"0,21-42 0,0 0 15,0 21 1,0 0 0,0 0-16,-21 21 0,22 0 15,-22 1-15,21-1 0,-21 0 0,0 0 16,21 0-16,-21 0 0,0 1 0,0-1 16,0 0-16,0 0 0,0 0 15,0 0-15,0 1 0,0-1 0,0 0 16,-21-21-1,21-21 1,0 0 0,0-1-16,0 1 0,0 0 0,0 0 15,21 0-15,0 0 0,-21-1 0,21 1 16,0-21-16,1 21 0,-22 0 16,21-1-16,0-20 0,0 42 15,0-21-15,0 0 0,1 21 16,-1 0-16,0 0 0,0 0 15,0 0-15</inkml:trace>
  <inkml:trace contextRef="#ctx0" brushRef="#br0" timeOffset="65660.14">5059 7959 0,'0'0'0,"21"0"16,0 0-16,0 0 15,0 0-15,-21-21 16,22-1-16,-1 22 15,0-21-15,-21 0 0,0 0 16,0 0 0,-21 21-1,0 0-15,-1 0 0,1 21 16,0 0-16,0-21 0,0 21 0,0 0 16,21 22-16,-22-22 0,22 0 15,0 0-15,0 0 0,0 1 0,0-1 16,0 0-16,22-21 0,-1 0 15,0 0-15,0 0 0,0 21 16,0-21-16,1 0 0,-22 21 31,0 0-15,0 1-16,-22-1 16,1-21-16,0 21 0,0-21 15,0 0-15,0 0 16,-1 0-16,1 0 0,0 0 15,0 0-15,0-21 16,21 0-16,-21-1 16,-1 1-16,1 0 0,0 0 15</inkml:trace>
  <inkml:trace contextRef="#ctx0" brushRef="#br0" timeOffset="65951.92">3725 7641 0,'0'0'16,"-21"0"-16,0 0 0,21-21 15,21 21-15,0 0 0,22-21 0,-1 21 16,0-21-16,1 21 0,20-21 16,1-1-16,-1 22 0,1-21 15,-1 0-15,1 21 0,20-21 0,-20 0 16,-1 21-16,-20-21 0,-1 21 15,0 0-15,1 0 0,-22 0 0,0 0 16</inkml:trace>
  <inkml:trace contextRef="#ctx0" brushRef="#br0" timeOffset="66827.95">6308 7895 0,'0'-21'0,"0"42"0,21-42 31,-21 42-15,0 0 0,0 1-16,0 20 0,21-21 0,-21 0 15,0 0-15,0 22 0,0-22 16,0 0-16,0 0 0,0 0 0,0 1 15,0-1-15,0 0 0,0 0 0,0 0 16,-21-42 15,21 0-31,0 0 16,0 0-16,0-1 0,0 1 16,0-21-16,0 21 0,0 0 15,21-1-15,0-20 0,0 21 0,0 0 16,1 0-16,-1-1 0,21 22 0,-21 0 15,22 0-15,-1 0 0,-21 0 0,21 0 16,-20 0-16,20 22 16,-21-1-16,0 0 0,22 0 0,-43 0 15,21 22-15,-21-22 0,21 0 0,-21 0 16,0 0-16,0 0 0,0 1 0,0-1 16,0 0-16,0 0 0,0 0 15,0-42 16,0 0-31,0 0 16,21 0-16,0-1 0,0 1 16,1-21-16,-1 21 0,0-22 0,0 22 15,21-21-15,-20 21 0,20-22 0,-21 22 16,0 0-16,22 0 0,-22 0 16,0 0-16,0 21 0,0 0 0,0 0 15,1 21-15,-22 0 0,21 0 16,-21 0-16,0 22 0,0-22 0,0 21 15,0-21-15,0 22 0,0-22 0,0 0 16,-21 0-16,21 21 0,-22-42 0,22 22 16,0-1-16,0 0 0,0-42 47,22 0-47</inkml:trace>
  <inkml:trace contextRef="#ctx0" brushRef="#br0" timeOffset="67208.73">7556 8022 0,'22'0'32,"-1"0"-17,0 0-15,0-21 0,0 21 16,0-21-16,1 0 0,-1 0 0,0 21 15,0-22-15,0 1 0,0 0 16,1 21-16,-22-21 0,0 0 16,0 0-16,0-1 15,-22 22 1,1 0-16,0 22 0,0-1 16,21 0-16,0 0 0,-21 21 0,21-20 15,-21 20-15,21-21 0,0 21 0,0 1 16,0-22-16,0 0 0,0 21 15,0-20-15,0-1 0,0 0 0,21-21 16,0 21-16,0-21 0,0 21 0,0-21 16,22 0-16,-22 0 0,21 0 0,-21-21 15,22 0-15,-22 21 0,21-21 16,1 0-16,-22 21 0,21-22 16,-21 1-16,22 0 0,-22 0 0,0-21 15</inkml:trace>
  <inkml:trace contextRef="#ctx0" brushRef="#br0" timeOffset="67468.89">8424 7662 0,'0'0'16,"0"-21"-16,0 0 0,0 0 0,0 0 15,0 0-15,0 42 32,0 0-32,0 21 15,0-21-15,-21 22 0,21-22 16,-21 21-16,21-21 0,0 22 0,0-1 15,-21 0-15,21-20 0,-21 20 0,21 0 16,-22 1-16,22-22 0,-21 21 0,21-21 16,0 0-16,0 1 0,-21-1 0,21 0 15,0 0-15,21-21 16,0 0 0,-21-21-16,43 0 0,-22 0 0,0-1 15,0 1-15,22 0 0</inkml:trace>
  <inkml:trace contextRef="#ctx0" brushRef="#br0" timeOffset="67940.63">8763 7641 0,'0'-21'0,"0"0"15,0 0-15,0 0 0,0 42 32,0 0-32,0 0 15,0 0-15,-21 0 0,21 22 0,0-22 16,-21 21-16,21-21 0,0 22 0,0-22 15,-22 0-15,22 21 0,-21-20 0,21 20 16,-21-21-16,21 0 0,0 22 0,-21-22 16,0 0-16,21 0 0,0 0 15,-21-21 1,21-21 15,21 0-31,-21 0 0,21 0 16,0-1-16,0-20 0,0 21 15,1 0-15,-1 0 0,0-1 0,0 1 16,0 0-16,0 0 0,1 21 0,-1 0 16,0 0-16,0 0 15,-21 21-15,21 0 0,-21 0 16,0 1-16,0-1 0,0 0 0,0 0 16,0 0-16,0 0 0,0 1 0,0-1 15,0 0-15,0 0 0,0 0 16,0 0-16,0 1 0,0-1 31,21-42 0,1 21-31,-1-22 0,0 1 0,0 0 16,0 21-16,0-21 0,1 0 0</inkml:trace>
  <inkml:trace contextRef="#ctx0" brushRef="#br0" timeOffset="68296.42">9356 7874 0,'0'0'0,"21"-21"0,-21 0 15,21 21-15,-42 0 32,0 21-32,-1 0 15,1 0-15,0 0 0,0 1 0,21-1 16,-21 0-16,0 0 0,21 0 16,-22 0-16,22 1 0,0-1 0,0 0 15,0 0-15,0 0 0,0 0 16,22 1-16,-1-22 15,0 0-15,0 0 0,0 0 0,0 0 16,1 0-16,-1-22 0,0 22 0,0-21 16,-21 0-16,21 21 0,0-21 15,1 0-15,-22 0 0,0-1 0,0 1 16,21 0-16,-21 0 0,0 0 16,0 0-16,0-1 0,0 1 0,0 0 15,0 0-15,-21 0 0,-1 21 16,1-21-16,0 21 15,0 0-15,0 0 0,0 21 16,21 0-16,0 0 16,21-21-1</inkml:trace>
  <inkml:trace contextRef="#ctx0" brushRef="#br0" timeOffset="68913.22">10308 8001 0,'0'0'15,"0"-21"-15,-21 0 0,21 0 0,-21 21 16,0-22-16,-1 1 0,1 0 0,0 0 16,0 0-16,0 21 0,0-21 0,21-1 15,-22 22-15,1 0 0,0 0 0,0 0 16,0 0-16,0 0 15,21 22-15,-22-22 0,1 21 0,0 0 16,0 0-16,21 0 0,-21 0 0,0 1 16,21-1-16,0 0 0,-22 0 15,22 0-15,0 0 0,0 1 0,0-1 16,0 0-16,22 0 0,-1-21 16,0 0-16,0 0 15,0 0-15,22 0 0,-22 0 0,0 0 16,21 0-16,-21 0 0,1-21 0,20 0 15,-21 21-15,0-21 0,0-1 0,1 1 16,20 0-16,-21 0 0,0-21 0,-21 20 16,21-20-16,1 21 0,-1-21 15,-21-1-15,0 1 0,21 0 16,-21-1-16,21 1 0,-21 0 0,0-1 16,21 1-16,-21 0 0,21 20 0,-21 1 15,0 0-15,0 42 16,0 0-1,0 1-15,0-1 0,0 21 0,0 0 16,0 1-16,-21-1 0,21 0 0,-21 1 16,0-1-16,21 0 0,0 1 0,-21-1 15,21 0-15,-21 1 0,21-1 0,0 0 16,0 1-16,0-22 0,0 21 0,0-21 16,0 1-16,0-1 0,0 0 0,21 0 15,0-21-15,0 0 16,0 0-1,0 0-15,1-21 0,-1 21 0,0-21 16,0 0-16,0-1 0,0 1 0,22 0 16,-22 0-16,0 0 0,0 0 0,0-1 15</inkml:trace>
  <inkml:trace contextRef="#ctx0" brushRef="#br0" timeOffset="69304.46">8318 7535 0,'0'0'0,"22"0"16,-1 0-1,0 0-15,21 0 0,1 0 16,-1 0-16,0 0 0,22 0 0,-22 0 16,22 0-16,-1 0 0,1 0 15,-1 0-15,1-21 0,-1 21 0,-21 0 16,22 0-16,-22 0 0,1-21 0,-22 21 15,0 0-15,0 0 0,0 0 0,0 0 16,1 0 15,-1 0-31,0 0 16</inkml:trace>
  <inkml:trace contextRef="#ctx0" brushRef="#br0" timeOffset="69600.28">10858 8192 0,'-21'0'16,"0"0"-16,0 0 0,0 0 31,42-22 16,0 22-31</inkml:trace>
  <inkml:trace contextRef="#ctx0" brushRef="#br1" timeOffset="-176060.81">12192 2307 0,'-21'0'0,"42"0"0,-63 0 0,20 0 16,1 0-16,0 0 0,0 0 15,21 21-15,-21-21 16,42 0 47,0 0-63,0 0 0,0 0 15,1 0-15,-1 0 0,0 0 16,0 0-16,0-21 0,0 21 0,1 0 15,-1 0-15,21 0 0,-21 0 0,0 0 16,1 0-16,20 0 0,-21-21 16,0 21-16,22 0 0,-22 0 0,21 0 15,-21 0-15,22 0 0,-22 0 0,21 0 16,0-21-16,1 21 0,-1 0 0,0 0 16,1 0-16,-1 0 0,0 0 15,1-21-15,-1 21 0,0 0 16,1 0-16,-1 0 0,22 0 0,-22-21 15,0 21-15,22 0 0,-22 0 16,22 0-16,-22 0 0,21 0 0,-20-22 16,20 22-16,1 0 0,-1 0 0,-20 0 15,20 0-15,1 0 0,-1 0 0,1 0 16,-1 0-16,1-21 0,-22 21 16,21 0-16,-20 0 0,20 0 0,-20-21 15,-1 21-15,21 0 0,-20 0 0,-1 0 16,0-21-16,22 21 0,-22 0 15,1 0-15,-1 0 0,0 0 0,1-21 16,-1 21-16,0 0 0,1 0 16,20 0-16,-21 0 0,1 0 0,-1 0 15,0 0-15,1 0 0,-1 0 16,22-21-16,-22 21 0,0 0 0,1 0 16,-1 0-16,0 0 0,22 0 0,-22 0 15,0 0-15,22 0 0,-1 0 0,-20 0 16,20 0-16,1 0 0,-1 0 15,1 0-15,-1 0 0,1 0 0,-1 0 16,1 0-16,-22 0 0,22 0 0,-1 0 16,1 0-16,-1-22 0,-21 22 15,22 0-15,-1 0 0,1 0 16,-1 0-16,1 0 0,-1 0 0,1 0 16,-1 0-16,1 0 0,-1 0 0,1 0 15,-1 0-15,-20 0 0,20-21 16,1 21-16,-22 0 0,22 0 0,-22 0 15,21 0-15,-20 0 0,20 0 0,-20 0 16,-1 0-16,21 0 0,-20 0 16,-1 0-16,0 0 0,1 0 0,-1 0 15,0 0-15,-20 0 0,20 0 0,-21 0 16,0 0-16,0 0 0,1 0 31,-44 0 47,1 0-78,0 0 16,21 21-16,-21-21 0</inkml:trace>
  <inkml:trace contextRef="#ctx0" brushRef="#br1" timeOffset="-171787.95">3937 4043 0,'0'0'0,"-42"0"16,20 0 0,1 0-16,0 0 15,0 0 1,21 21 31,21-21-16,0 21-31,0-21 0,1 0 16,-1 0-16,0 0 0,0 0 15,0 0-15,0 0 16,1 0-16,-1 0 0,21 0 0,-21 0 16,0 0-16,1 0 0,-1 0 15,0 0-15,21 0 0,-21 0 16,22 0-16,-22 0 0,21 0 0,1 0 15,-1 0-15,0 0 0,1 0 16,-1 0-16,0 0 0,1 0 0,-1 0 16,21 0-16,-20 0 0,-1 0 15,0 0-15,1 0 0,-1 0 0,-21 0 16,22-21-16,-1 21 0,-21 0 0,21 0 16,1 0-16,-22 0 0,0 0 15,21 0-15,1 0 0,-22 0 0,21 0 16,-21 0-16,22 0 0,-22 0 0,21 0 15,-21 0-15,22 0 0,-1 0 16,-21 0-16,22 0 0,-22 0 0,21 0 16,-21 0-16,22 0 15,-22 0-15,21 0 0,-21 0 0,22 0 16,-22 0-16,0 0 0,21 0 0,-21 0 16,22 0-16,-22 0 0,21 0 15,-21 0-15,1 0 0,20 0 0,-21 0 16,21 0-16,-20 0 0,20 0 0,-21 0 15,21 0-15,1 0 0,-22 0 16,21 0-16,1 0 0,-1 0 0,0 0 16,-21 0-16,22 0 0,-1 0 15,-21 0-15,22 21 0,-1-21 16,-21 0-16,21 0 0,-20 0 0,20 0 0,0 0 16,-21 0-16,1 0 0,20 0 15,-21 0-15,0 0 0,22 0 16,-22 0-16,0 0 0,0 0 0,0 0 15,22 0-15,-22 0 0,0 0 0,0 0 16,21 0-16,-20 0 0,-1 0 16,21 0-16,-21 0 0,0 0 0,22 0 15,-22 0-15,0 0 0,21 0 0,-20 0 16,-1 21-16,21-21 0,-21 0 16,0 0-16,22 0 0,-22 0 0,21 0 15,-21 0-15,1 0 0,20 0 0,-21 0 16,21 0-16,-20 0 0,20 0 15,-21 0-15,0 0 0,22 0 16,-22 0-16,0 0 0,0 0 0,0 0 16,22 0-16,-22 22 0,0-22 0,0 0 15,0 0-15,0 0 0,1 0 16,-1 0-16,0 0 0,0 0 0,0 0 16,0 0-16,1 0 0,-1 0 0,21 0 15,-21 0-15,0 0 0,22 0 16,-22 21-16,21-21 0,1 0 0,-22 0 15,21 0-15,-21 0 0,22 0 16,-1 0-16,-21 0 0,21 0 0,-20 0 16,20 0-16,-21 0 0,21 0 15,-20 0-15,20 0 0,-21 0 0,21 0 16,1 0-16,-22 0 0,21 0 0,1 0 16,-22 0-16,21 0 0,0 0 15,1 0-15,-22 0 0,21-21 0,-21 21 16,22 0-16,-22 0 0,0 0 0,0 0 15,0 0 1,1 0 47,-1 0-63,0 0 15</inkml:trace>
  <inkml:trace contextRef="#ctx0" brushRef="#br1" timeOffset="-170644.72">16446 4170 0,'0'0'16,"-21"0"-16,0 0 0,0 0 15,0 0-15,42 0 63,0 0-63,0 0 15,22 0-15,-22 0 16,0 0-16,21 0 0,-21 0 0,22 0 16,-22 0-16,21 0 0,1-21 0,-22 21 15,21 0-15,0 0 0,1 0 16,-1 0-16,22 0 0,-22 0 0,0 0 16,1 0-16,20 0 0,-21 0 0,1 0 15,20 0-15,-20 0 0,-1 0 16,21 0-16,-20 0 0,-1 0 0,0 0 15,22 0-15,-22 0 0,1 0 0,-1 0 16,0 0-16,1 0 0,-1 0 16,21 0-16,-20 0 0,-1 0 15,0 0-15,22 0 0,-22 0 0,22 0 16,-1 0-16,-20 0 0,41 0 0,-20 0 16,-1 0-16,1 0 0,-1 21 15,1-21-15,-1 0 0,1 0 0,20 0 16,-20 21-16,21-21 0,-1 0 0,1 0 15,0 21-15,-1-21 0,1 21 16,0-21-16,-1 0 0,1 0 0,0 22 16,-1-22-16,1 0 0,0 0 15,-22 21-15,22-21 0,-1 0 0,1 0 0,0 0 16,-1 0-16,1 0 0,-21 0 16,20 0-16,-20 0 0,-1 0 15,1 0-15,-1 0 0,22 0 0,-43 0 16,22 0-16,-1 0 0,1 0 15,-1 0-15,1 0 0,-1 0 0,-20 0 16,20 0-16,-21 0 0,1 0 0,-22 0 16,21 0-16,-21 0 0,1 0 0,-22-21 15,-22 21 17,-20 0-32,21 0 15,-21 0-15,-1 0 0,-20 0 16</inkml:trace>
  <inkml:trace contextRef="#ctx0" brushRef="#br1" timeOffset="-169344.55">3196 5800 0,'0'0'0,"-42"0"0,21 0 16,-1 0-16,-20 0 0,21-21 0,0 21 15,0 0-15,-1 0 0,1 0 0,0 0 16,42 0 31,0 0-31,1 0-16,-1 0 0,0 0 0,0 0 15,21 0-15,-20 0 0,20 0 16,21 0-16,-20 0 0,20 0 0,-20 0 15,20 0-15,22 0 0,-22 0 16,1 0-16,20 0 0,-20 0 0,21 0 16,-22 0-16,22 0 0,-1 0 0,1 0 15,21 0-15,-21 0 0,20 0 16,-20 0-16,21 0 0,-21-22 0,-1 22 16,1 0-16,0 0 0,-1 0 15,1 0-15,0 0 0,-1 0 16,1 0-16,0 0 0,-1 0 0,22 0 15,-21 0-15,-1 0 0,1 0 0,21 0 16,-21 0-16,-1 0 0,1 0 16,21 0-16,-22 0 0,1 0 0,21 0 15,-21 0-15,-1 0 0,22 0 0,-21 0 16,-1 0-16,-20 0 0,21 0 16,-1 0-16,1 0 0,0 0 0,-22 0 15,22 0-15,-1 0 0,-20 0 0,21 0 16,-22 0-16,1 0 0,-1 0 15,1 0-15,-22 0 0,0 0 0,1 0 16,-22 0-16,21 0 0,-21 0 0,0 0 16,1 0-1,-1 0-15,-21-21 16,0 0 0,0 0-1,-21 21 16,-1-21-15,1 21 0,0 0-16</inkml:trace>
  <inkml:trace contextRef="#ctx0" brushRef="#br1" timeOffset="-118803.96">20066 5842 0,'0'0'0,"-21"0"15,0 0-15,-1 0 16,22 21-16,22-21 62,-1 0-62,0 0 16,0 0-16,21 0 0,1 0 0,-1 0 16,0 0-16,22 0 0,-1 0 15,1 0-15,21-21 0,-22 21 0,22 0 16,-1-21-16,22 21 0,-21-21 0,0 21 16,-1 0-16,1-21 0,21 21 0,-22 0 15,22 0-15,-21 0 0,0-22 16,-1 22-16,1 0 0,0 0 0,-1 0 15,1 0-15,0 0 0,-1 0 16,1-21-16,-22 21 0,22 0 16,0 0-16,-1 0 0,1 0 0,-21 0 15,20 0-15,-20 0 0,-1 0 0,1 0 16,-22 0-16,22 0 0,-22 0 0,0 0 16,1 0-16,-22 0 0,21 0 15,-21-21-15,0 21 0,1 0 0,-1 0 16,0 0-16,0 0 15,-21-21 17,-21 21-32,0 0 15,0 0-15,-1 0 0,1 0 16,0 0-16,-21 0 0,-1 0 16</inkml:trace>
  <inkml:trace contextRef="#ctx0" brushRef="#br1" timeOffset="-117440.77">19960 5884 0,'21'0'31,"0"0"-31,1 0 0,-1 0 16,0 0-16,0 0 16,21 0-16,-20 0 0,-1 0 0,21 0 15,0 0-15,1 0 0,-1 0 0,0 0 16,22 0-16,-22 0 0,22 0 15,-1 0-15,1 0 0,-1 0 0,1 0 16,-1 0-16,1 0 0,-1 0 0,22 0 16,-22 0-16,22 0 0,0 0 0,-22 0 15,22 0-15,0 0 0,-1 0 16,1 0-16,0 0 0,-1 0 16,1 0-16,-22 0 0,22 0 0,-21 0 15,20 0-15,-20 0 0,20 0 16,-20 0-16,-1 0 0,22 0 0,-21 0 15,-1 0-15,1 0 0,-22 0 0,21 0 16,-20-21-16,20 21 0,-20 0 0,-1 0 16,0 0-16,-21 0 0,1 0 15,-1 0-15,0 0 0,0 0 0,0 0 16,-21-21-16,21 21 0,1 0 16,-1 0-1,0 0 1,-21-21 15,21 21-15</inkml:trace>
  <inkml:trace contextRef="#ctx0" brushRef="#br1" timeOffset="-116063.55">18732 7281 0,'0'0'0,"-21"0"0,0 0 16,0 0-16,0 0 0,0 0 16,-1 0-16,44 0 46,20 0-46,0 0 0,1 0 0,-1 0 16,21 0-16,22 0 0,0 0 0,-1 0 16,22 0-16,0 0 0,0 0 15,0 0-15,21 0 0,-21 0 0,-1 0 16,1 0-16,0 0 0,-21 0 0,21 0 16,-43 0-16,22 0 0,-22 0 0,1 0 15,-22 0-15,0 0 16,-20 0-16,-1 0 0,0 0 0,0 0 15,-42 0 1,0 0-16,0 0 16,-22 0-16,1 0 0,0 0 15,-1 0-15,1 0 0,-22 0 0,1 0 16,-1 0-16</inkml:trace>
  <inkml:trace contextRef="#ctx0" brushRef="#br1" timeOffset="-115762.6">18478 7535 0,'0'0'0,"-21"22"15,21-1-15,21-21 16,1 0-16,20 0 16,0 0-16,22 0 0,-1 0 0,1 0 15,20 0-15,1 0 0,0 0 0,-1 0 16,22 0-16,21-21 0,-21 21 15,21-22-15,-21 22 0,0 0 0,0 0 16,-22 0-16,22-21 0,-21 21 0,-22 0 16,1 0-16,-22 0 0,22 0 0,-43 0 15,0 0-15,0 0 0,0 0 16,-42 0 0,0 0-1,0 0-15,0 0 0,-22 0 0,1 0 16,0 0-16,-43 0 0</inkml:trace>
  <inkml:trace contextRef="#ctx0" brushRef="#br1" timeOffset="-114624.65">3238 8848 0,'-21'0'0,"42"0"0,-63 0 0,0 21 0,21-21 16,-22 0-16,22 0 0,-21 0 15,21 21-15,-22-21 0,22 0 0,0 0 16,-21 0-16,20 0 0,22 21 16,22-21-1,-1 0-15,21 0 16,22 0-16,-1 0 0,1 0 0,20 0 16,22 0-16,0 0 15,0 0-15,21-21 0,-21 0 0,21 21 16,-22-21-16,22 21 0,0-21 0,0 21 15,-21-22-15,0 22 0,0 0 16,0-21-16,-22 21 0,-20 0 0,-1 0 16,-20 0-16,-1 0 0,0-21 0,-20 21 15,-1 0-15,-42 0 32,-1 0-32,-20 21 0,21-21 0,-21 0 15,-1 0-15,1 21 0,-22-21 16,22 0-16,-21 0 0,20 0 0,-20 22 15,-1-22-15</inkml:trace>
  <inkml:trace contextRef="#ctx0" brushRef="#br1" timeOffset="-114245.36">2667 9250 0,'0'0'15,"-21"0"-15,21 21 0,0 0 16,21-21 0,21 0-16,1 0 15,20 0-15,1 0 0,-1 0 16,22 0-16,-1 0 0,22-21 0,0 0 16,21 21-16,-21-21 0,21 0 0,-21 21 15,21-22-15,-21 1 0,-1 21 16,1-21-16,0 0 0,0 21 0,0-21 15,-22 21-15,1-21 0,0 21 0,-22 0 16,1-22-16,-22 22 0,0 0 16,1 0-16,-22 0 0,0 0 0,0 0 15,0-21-15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4T15:57:01.37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 445 0,'0'-22'0,"0"1"32,0 0-1,0 42 47,0 0-78,0 1 16,0-1-1,0 0-15,0 0 0,0 0 0,0 0 16,0 1-16,0-1 0,0 21 15,0-21-15,0 22 0,0-1 0,0 0 16,0 1-16,0-1 0,0-21 16,0 21-16,0 1 0,0-1 0,0 0 15,-21 1-15,21-1 0,0-21 16,0 22-16,0-22 0,0 21 0,0-21 16,0 22-16,0-22 15,0 0-15,0 0 0,0 0 0,0 0 16,0 1-16,0-1 0,0 0 15,0 0-15,0 0 0,0 0 16,0 1 15,0-44 1,0 1-32,-21 21 15,21-21-15,0 0 16,0 0-16,-21 0 0,21-1 15</inkml:trace>
  <inkml:trace contextRef="#ctx0" brushRef="#br0" timeOffset="691.51">1672 677 0,'0'-21'32,"0"0"-17,0 0 1,21 21 0,0-21-1,1 0-15,-1-1 0,0 22 16,0-21-16,0 21 0,0-21 15,22 0-15,-22 21 0,0-21 0,21 0 16,-20-1-16,20 22 0,-21-21 16,21 21-16,-20 0 0,20-21 0,-21 21 15,21 0-15,-20 0 0,-1 0 16,21 0-16,-21 21 0,0 0 0,1-21 16,-1 22-16,0-1 0,-21 0 15,0 21-15,0-21 0,0 1 0,0-1 16,0 21-16,0-21 0,-21 22 15,21-22-15,-21 21 0,-1-21 16,1 22-16,-21-22 0,21 21 0,0-21 16,-1 0-16,1 22 0,0-22 15,0 0-15,0 0 0,0 0 0,-1 1 16,22-1-16,-21 0 16,0-21-16,21 21 0,-21-21 0,21 21 15,-21-21 1,21 21-1,-21-21 1,21-21 15</inkml:trace>
  <inkml:trace contextRef="#ctx0" brushRef="#br0" timeOffset="1399.11">2307 1080 0,'21'-22'47,"0"22"-47,1 0 16,-22-21-16,21 21 0,0 0 15,0 0-15,0 0 16,0 0-16,1 0 0,-1 0 15,0 0-15,0 0 0,0 0 16,0 0-16,1 21 0,-1-21 16,-21 22-16,21-1 0,0 0 15,-21 0-15,0 0 0,21-21 16,-21 21-16,0 1 0,0-1 0,21 0 16,-21 0-16,0 0 0,0 0 15,0 1-15,0-1 0,0 0 0,0 0 16,-21 0-16,21 0 0,-21-21 15,21 22-15,-21-22 0,21 21 16,-21-21 0,0 0-1,-1-21 1,22-1 0,-21 22-16,21-21 0,0 0 15,0 0-15,0 0 0,0 0 16,0-1-16,0 1 0,0 0 15,21 0-15,1 0 0,-1 21 0,-21-21 16,21-1-16,0 1 0,0 0 0,0 0 16,1 0-16,-1 0 15,0-1-15,0 22 16,0-21-16</inkml:trace>
  <inkml:trace contextRef="#ctx0" brushRef="#br0" timeOffset="1791.4">3217 974 0,'0'0'0,"0"21"47,0 0-47,0 0 15,0 0-15,0 1 0,0 20 16,0-21-16,0 0 0,0 0 16,0 1-16,-21 20 0,21-21 0,0 0 15,0 0-15,-21 1 0,21-1 16,0 0-16,0 0 0,0 0 16,0 0-16,0-42 62,0 0-62,0 0 16</inkml:trace>
  <inkml:trace contextRef="#ctx0" brushRef="#br0" timeOffset="2200.16">3281 804 0,'0'0'16,"0"-21"-16,0 0 0,-21 42 47,21 0-32,0 1 1,21-22-1,0 0 1,0-22-16,-21 1 16,21 0-16,0 0 15,-21 0-15,0 0 0,0-1 16,0 1-16,-21 21 16,21-21-16,-21 21 15,0 0-15,0 0 16,0 0-16,21 21 0,0 0 15,-22-21-15,22 22 0,-21-1 16,21 0 0,0 0-16,0 0 0,0 0 15,0 1 1,21-22-16</inkml:trace>
  <inkml:trace contextRef="#ctx0" brushRef="#br0" timeOffset="2656.19">3619 1016 0,'0'0'0,"-21"0"0,21-21 16,0 0-1,21 21 32,-21 21-47,0 0 16,22 0-16,-22 0 16,0 1-16,0-1 0,21 0 0,-21 0 15,0 0-15,21 0 16,-21 1-16,0-1 0,21 0 0,-21 0 15,0 0-15,0 0 0,21 1 16,-21-1-16,0 0 0,0 0 16,0 0-16,0 0 15,0 1-15,0-44 78,0 1-78,0 0 16,0 0-16,21 0 16</inkml:trace>
  <inkml:trace contextRef="#ctx0" brushRef="#br0" timeOffset="3019.98">4106 889 0,'0'0'0,"0"-21"16,0 0 15,-21 42-15,21 0-1,0 0-15,-21 0 16,21 1-16,-21-1 0,0 21 0,21-21 15,-22 22-15,1-22 0,0 21 0,0 0 16,21-20-16,-21 20 0,0-21 16,-1 21-16,1-20 0,0-1 0,0 0 15,0 0-15,21 0 0,0 0 0,-21 1 16,-1-1-16,22 0 16,0-42 46,0 0-62</inkml:trace>
  <inkml:trace contextRef="#ctx0" brushRef="#br0" timeOffset="3788.06">4678 1058 0,'0'0'0,"-21"-21"15,21 0-15,-22 21 16,22-21-16,-21 21 15,0 0-15,0 0 0,0 0 16,0 0-16,-1 0 16,1 21-16,0-21 0,21 21 15,-21 0-15,0 1 0,0-1 16,-1 0-16,1 0 0,21 0 0,-21 22 16,0-22-16,21 0 0,0 21 15,-21-21-15,21 1 0,-21-1 16,21 0-16,0 0 0,0 0 0,0 0 15,0 1-15,0-1 0,21 0 16,0-21 0,0 0-16,0 0 15,0 0-15,1 0 0,-1 0 16,0 0-16,0 0 0,0-21 16,0 0-16,1 21 0,-1-22 0,0 1 15,0 0-15,0 0 0,-21 0 0,21-22 16,-21 22-16,22 0 0,-22-21 15,0 21-15,21-22 0,-21 22 16,21 0-16,-21-21 0,21 20 0,-21 1 16,0 0-16,0 0 15,21 21-15,-21 21 32,0 0-17,0 22-15,0-22 0,0 0 16,0 0-16,0 21 0,-21-20 0,21-1 15,0 0-15,0 21 0,0-21 16,0 1-16,0-1 0,0 0 16,0 0-16,0 0 0,0 0 15,0 1-15,0-1 16,21-21-16,0 0 0,1 21 0,-1-21 16,0 0-16,0 0 15,0 0-15,0 0 0,1 0 16,-1 0-16,0-21 0,0 0 15,0-1-15,0 22 0,-21-21 16,22 0-16,-1 0 0,0 0 0,-21 0 16,21-22-16</inkml:trace>
  <inkml:trace contextRef="#ctx0" brushRef="#br0" timeOffset="4183.83">5376 339 0,'0'0'0,"-21"0"0,21-21 16,0-1-16,0 44 31,0-1-15,0 0-16,0 21 15,0-21-15,0 22 0,0-1 0,0 0 16,0 1-16,0-1 0,-21 22 0,21-22 16,0 21-16,-21-20 0,21 20 15,0-20-15,0-1 0,-21 0 0,21 1 16,-22-1-16,22 0 0,0 1 0,-21-22 16,21 0-16,0 0 0,0 0 15,0 0-15,0 1 0,0-1 16,21-21-1,1 0-15,-1 0 16,0 0 0,-21-21-16,21-1 15,-21 1-15,21 0 0</inkml:trace>
  <inkml:trace contextRef="#ctx0" brushRef="#br0" timeOffset="4747.51">5715 1037 0,'0'0'0,"21"0"0,0 0 15,-21-21 1,21 21-16,1 0 0,-22-21 0,21 21 15,0-21-15,0 0 16,0 21-16,-21-22 0,21 22 16,-21-21-16,22 0 0,-22 0 15,21 21-15,-21-21 0,21 21 16,-21-21-16,0-1 0,0 1 31,-21 21-31,0 0 16,-1 0-16,1 0 0,0 0 15,0 21-15,0-21 0,21 22 16,-21-1-16,-1-21 0,1 21 16,0 0-16,0 0 0,21 22 0,-21-22 15,21 0-15,-21 0 0,21 21 0,-22-20 16,22-1-16,0 0 0,0 0 16,0 21-16,0-20 0,0-1 0,0 0 15,0 0-15,0 0 0,0 0 16,0 1-16,22-22 0,-22 21 15,21-21-15,0 0 0,0 0 16,-21 21-16,21-21 0,0 0 0,1 0 16,-1 0-16,0 0 0,0 0 15,0 0-15,0 0 16,1-21-16,-1 21 0,0-21 0,0 21 16,0-22-16,0 1 0,1 21 0,-22-21 15,21 0-15,0 0 0,0 0 16,-21-1-16,0 1 0,21 0 0</inkml:trace>
  <inkml:trace contextRef="#ctx0" brushRef="#br0" timeOffset="5084.22">5313 656 0,'21'-21'32,"0"21"-32,0 0 0,0-21 15,22 21-15,-22 0 0,0 0 16,0-21-16,22 21 0,-22 0 15,0 0-15,21-21 0,-21 21 0,1 0 16,-1 0-16,0 0 0,0-22 16,0 22-1,0 0 1,-21-21-16</inkml:trace>
  <inkml:trace contextRef="#ctx0" brushRef="#br0" timeOffset="5935.79">1968 1863 0,'0'0'16,"-21"0"-1,42 0 32,1 0-47,-1 0 0,0 0 16,0 0-16,0 0 0,22 0 15,-1 0-15,0 0 0,1 0 16,20 0-16,1-21 0,-1 21 0,1 0 16,20 0-16,-20 0 0,20 0 15,1 0-15,-21-22 0,20 22 0,22 0 16,-21 0-16,21 0 0,-1 0 0,1 0 15,0-21-15,21 21 0,-21 0 16,21 0-16,0 0 0,-21 0 0,21-21 16,0 21-16,0 0 0,-21 0 0,21 0 15,-22-21-15,1 21 0,0 0 16,-21 0-16,21 0 0,-22-21 0,1 21 16,-22 0-16,1 0 0,21 0 15,-43 0-15,21 0 0,-20-21 16,-1 21-16,-21 0 0,0 0 0,1 0 15,-44 0 1,1 0 0,0 0-16,0 0 0,-21 0 0,-1 0 15,1 0-15,0 0 0,-1 0 0</inkml:trace>
  <inkml:trace contextRef="#ctx0" brushRef="#br0" timeOffset="6580.94">1990 2138 0,'0'0'0,"-22"0"16,1 0-16,42 0 47,1 0-31,-1 0-16,21-21 0,-21 21 15,43 0-15,-22 0 0,22 0 0,-1 0 16,22-21-16,-1 21 0,22 0 15,-21 0-15,21-22 0,0 22 0,-1 0 16,1 0-16,0 0 0,21-21 0,-21 21 16,21 0-16,0 0 0,-21 0 15,21 0-15,-21 0 0,21 0 0,-22 0 16,1 0-16,21 0 0,-21 0 0,0 0 16,0 0-16,0 0 0,-22 0 15,1 21-15,0-21 0,-1 0 0,1 0 16,-22 0-16,1 0 0,-1 0 15,-20 0-15,20 0 0,-42 0 16,22 0-16,-22 0 0,0 0 0,-42 0 47,0 0-47,0 0 0,-1 0 16</inkml:trace>
  <inkml:trace contextRef="#ctx0" brushRef="#br0" timeOffset="10664.12">4085 3366 0,'21'0'16,"0"0"-1,-21-22-15,22 1 0,-1 0 16,-21 0-16,0 0 16,21 0-16,-21-1 0,21 1 0,-21 0 15,0 0-15,21 0 0,-21 0 16,0-1-16,0 1 0,0 0 16,0 0-16,-21 21 0,0-21 15,0 0-15,0 21 0,-1-22 16,1 22-16,0 0 0,0 0 0,0 0 15,0 0-15,-22 0 0,22 0 16,0 22-16,-21-1 0,20 0 0,1-21 16,-21 21-16,21 21 0,0-20 15,-22 20-15,22-21 0,0 21 16,0 1-16,21-1 0,-21-21 0,21 22 16,-22-1-16,22-21 0,0 21 15,0-20-15,0-1 0,0 0 0,0 0 16,22 0-16,-1 0 0,0-21 0,-21 22 15,21-22-15,0 0 0,0 0 16,1 0-16,-1 0 0,0 0 0,0 0 16,0 0-16,22-22 0,-22 1 0,0 0 15,0 21-15,0-21 0,0-21 16,1 20-16,-1 1 0,0-21 0,0 21 16,0-22-16,0 22 0,1-21 15,-22 0-15,0 20 0,21-20 16,-21 21-16,0 0 0,0 0 0,0-1 15,0 44 17,0-1-32,0 0 0,0 0 0,0 0 15,0 22-15,0-22 0,0 21 0,0 0 16,0-20-16,-21 20 0,21-21 16,0 21-16,0-20 0,0-1 0,0 0 15,0 0-15,0 0 0,0 0 0,0 1 16,21-22-16,0 21 0,0-21 15,0 0-15,0 0 16,1 0-16,-1-21 0,21-1 16,-21 1-16,0 21 0</inkml:trace>
  <inkml:trace contextRef="#ctx0" brushRef="#br0" timeOffset="10963.46">4889 3175 0,'0'0'15,"0"-21"-15,0 0 0,0 0 0,-21 21 16,0 0-16,0 0 16,0 0-16,0 0 15,-1 0-15,1 0 0,0 21 0,0 0 16,0 0-16,21 0 0,-21 0 16,-1 22-16,22-22 0,0 21 15,-21 1-15,21-22 0,-21 21 0,21-21 16,0 22-16,0-22 0,0 0 0,0 0 15,0 0-15,0 0 0,21 1 16,0-22-16,1 21 16,-1-21-16,0 0 0,0 0 0,0 0 15,0 0-15,1 0 0,-1-21 0,21 21 16,-21-22-16,0 22 0,1-21 16,-1 0-16,0 21 0</inkml:trace>
  <inkml:trace contextRef="#ctx0" brushRef="#br0" timeOffset="11400.21">5270 3175 0,'0'0'0,"0"-21"16,-21 42 0,21 0-1,0 0-15,-21 1 16,21-1-16,-21 0 0,21 0 0,0 0 15,0 0-15,0 1 16,0-1-16,0 0 0,0 0 16,0 0-16,0 0 15,0 1-15,0-1 0,0 0 16,0 0 15,0 0-15,0 0-16,0 1 15,0-1-15,0 0 16,0 0 15,21-21-15,0 0 0,0 0-1,1-21-15,-1 21 0,0 0 16,0-21-16,-21 0 0,21 21 15,0-22-15,1 22 16,-22-21-16</inkml:trace>
  <inkml:trace contextRef="#ctx0" brushRef="#br0" timeOffset="12043.42">5313 3281 0,'-21'0'0,"21"-21"0,-22 21 16,22-21 0,22 21-1,-1-22-15,0 22 16,0-21-16,0 21 0,0 0 0,1-21 16,-1 21-16,0 0 0,0 0 31,-21-21 47,-21 21-78,0-21 31,0 21-31,-1 0 16,1 0-1,0 21-15,0-21 0,0 21 16,21 0-16,0 0 0,-21 1 0,-1-1 16,22 0-16,-21 21 0,21-21 0,0 1 15,0 20-15,0-21 0,0 21 16,0-20-16,0-1 0,0 0 0,0 0 16,0 0-16,21 0 0,1 1 15,-1-22-15,0 21 16,0-21-16,0 0 0,0 0 15,1 0-15,-1 0 0,0 0 0,0-21 16,0 21-16,0-22 0,1 1 16,-1 21-16,0-21 0</inkml:trace>
  <inkml:trace contextRef="#ctx0" brushRef="#br0" timeOffset="12456.54">5778 3344 0,'-21'0'16,"21"43"-16,21-43 47,1 0-47,-1 0 0,0-21 0,0 21 15,0-22-15,0 1 0,1 21 0,-22-21 16,21 0-16,0 0 0,0 0 15,-21-1-15,0 1 0,0 0 16,0 0-16,0 0 0,-21 21 16,0 0-1,0 0-15,-1 21 0,1-21 16,0 21-16,0 0 0,0 22 0,0-22 16,21 0-16,-22 21 0,1-21 15,0 22-15,0-22 0,21 0 16,0 21-16,0-20 0,0-1 0,0 0 15,0 0-15,0 0 0,0 0 16,21-21-16,-21 22 16,21-22-16,0 0 0,1 0 15,-1 0-15,21 0 0,-21 0 0,0 0 16,22-22-16,-22 1 0,21 0 0,-21 21 16</inkml:trace>
  <inkml:trace contextRef="#ctx0" brushRef="#br0" timeOffset="12931.68">6562 3175 0,'0'0'0,"0"-21"0,-22 21 16,1 0 0,0 0-16,0 0 0,0 0 15,0 0-15,-1 21 0,1 0 16,0-21-16,0 21 0,0 1 0,21-1 15,0 0-15,-21 0 0,21 0 0,0 0 16,0 1-16,0-1 16,21-21-1,-21 21-15,21-21 0,0 0 0,0 21 16,0-21-16,1 0 16,-1 21-16,0 0 0,0-21 0,0 0 15,-21 22-15,21-1 0,-21 0 16,0 0-16,0 0 15,0 0 1,-21-21-16,0 22 0,0-22 16,0 0-16,0 0 0,-1 0 0,1 21 15,0-21-15,0 0 0,0 0 16,0 0-16,-1 0 0,1 0 16,0 0-16,0 0 15,0-21-15,0 21 16,21-22-1,0 1 1,21 21 0,0-21-16,0 21 15,0-21-15,22 21 0</inkml:trace>
  <inkml:trace contextRef="#ctx0" brushRef="#br0" timeOffset="13400.41">7175 3260 0,'0'0'0,"0"-21"0,0-1 15,-21 22 17,0 0-32,0 0 0,0 0 15,0 0-15,-1 22 0,-20-22 0,21 21 16,0 0-16,0-21 0,-1 21 15,1 0-15,0-21 0,21 21 16,0 1-16,0-1 0,0 0 16,0 0-16,21-21 15,0 21-15,1-21 16,20 0-16,-21 21 0,0-21 0,0 0 16,1 22-16,-1-22 0,0 21 15,0 0-15,-21 0 16,0 0-16,0 0 15,0 1-15,-21-22 16,0 0-16,0 21 0,-1 0 16,1-21-16,0 0 0,0 0 0,0 0 15,0 0-15,-1 0 0,1 0 0,0 0 16,0 0-16,0 0 0,0 0 16,-1 0-16,22 21 15,-21-21-15,0 0 0,0 0 16,21-21 15</inkml:trace>
  <inkml:trace contextRef="#ctx0" brushRef="#br0" timeOffset="14340.38">9144 2561 0,'0'0'0,"0"-21"0,-21 21 15,0-21-15,-1 21 0,1 0 32,0 0-32,0 0 0,0 21 15,0 0-15,-1-21 0,1 21 0,0 1 16,-21-1-16,21 0 0,-1 21 0,1-21 15,0 22-15,0-22 0,0 21 16,0 1-16,-1-1 0,1 0 0,0 1 16,0-1-16,0 0 0,0 1 0,21-22 15,0 21-15,-22 0 0,22 1 16,0-1-16,0-21 0,0 22 0,0-22 16,0 0-16,0 21 0,0-21 0,22 1 15,-1-22-15,0 21 0,0 0 0,0-21 16,0 0-16,1 0 0,20 21 15,-21-21-15,21 0 0,1 0 16,-1 0-16,-21 0 0,22-21 0,-1 0 16,21 21-16,-20-21 0,-1-1 0,0 1 15,-20 0-15,20 0 0,0 0 16,1-22-16,-22 22 0,0-21 0,21 21 16,-21-22-16,1 1 0,-22 0 0,0-1 15,0 1-15,0 0 0,0-1 0,0 1 16,0 0-16,0-1 0,-22 1 15,1 0-15,0-1 0,0 1 0,0 21 16,0-21-16,-22 20 0,22-20 0,-21 21 16,21 21-16,-1-21 15,-20 21-15,21 0 0,0 0 0,-22 0 16,22 21-16,-21-21 0,21 21 0,0 0 16,-22 0-16,22 1 0,0 20 15,0-21-15,0 21 0,-1-20 0,1 20 16,21 0-16,-21-21 0,21 22 0,-21-22 15,21 21-15,0-21 0,0 1 0,0 20 16,0-21-16,0 0 0,0 0 16,0 1-16,0-1 0,21 0 0,0 0 15,0-21-15,1 21 0,-1 0 0,21-21 16,-21 0-16,22 0 16,-1 0-16,-21 0 0,21 0 0</inkml:trace>
  <inkml:trace contextRef="#ctx0" brushRef="#br0" timeOffset="15189.51">9737 2985 0,'0'0'0,"21"-22"0,-21 44 47,-21-1-47,-1 0 15,22 0-15,-21 0 0,21 0 16,0 1-16,0-1 0,-21 21 0,0-21 16,21 0-16,-21 1 0,21 20 15,0-21-15,0 0 0,0 0 16,0 1-16,0-1 0,21-21 31,0 0-31,0 0 16,0 0-16,1-21 0,-1 21 0,0-22 15,0 1-15,0 0 0,0 0 0,1 0 16,20 0-16,-42-1 0,42 1 16,-42-21-16,21 21 0,1-22 15,-1 22-15,0 0 0,-21 0 0,21 0 16,-21 0-16,21-1 0,-21 1 0,21 21 16,1 0 15,-22 21-31,0 1 0,0-1 0,0 21 15,0-21-15,0 0 0,0 22 0,-22-22 16,22 0-16,0 21 0,0-20 16,0-1-16,0 0 0,0 0 0,0 0 15,0 0-15,0 1 0,22-22 0,-1 21 16,0-21-16,0 0 0,0 0 0,0 0 16,1 0-16,-1 0 15,0 0-15,21 0 0,-21 0 0,1-21 16,20-1-16,-21 22 0,0-21 0,22-21 15,-22 21-15,0 0 0,21-22 0,-21 1 16,1 21-16,-1-22 0,0 1 16,0-21-16,0 20 0,0-20 0,1 20 15,-1-20-15,0-1 0,-21 22 0,21-21 16,0 20-16,-21-20 0,0 20 0,0 22 16,21 0-16,-21-21 0,0 21 15,-21 42 1,21 0-1,-21 21-15,0 1 0,21-1 16,-21 0-16,0 1 0,-1 20 16,22-21-16,-21 22 0,21-22 0,-21 1 15,0-1-15,21 21 0,0-20 0,-21-1 16,0-21-16,21 22 0,0-1 0,0-21 16,0 21-16,0-20 0,0-1 15,0 0-15,0 0 0,0 0 0,0 0 16,0 1-16,21-22 15,0 0-15,0 0 0,0 0 16,0 0 0,1-22-16,-22 1 0,21 0 0,0 0 15,0 0-15,-21 0 0,21-1 0,0-20 16</inkml:trace>
  <inkml:trace contextRef="#ctx0" brushRef="#br0" timeOffset="15399.39">10604 2921 0,'0'0'16,"-21"0"-16,42 0 31,1 0-31,-1 0 16,0 0-16,0 0 0,0 0 15,0-21-15,1 21 0,-1-21 16,0 21-16,21 0 0,-21 0 0,1-21 15,-1 21-15,0 0 0,0 0 0,0-22 16,0 22-16</inkml:trace>
  <inkml:trace contextRef="#ctx0" brushRef="#br0" timeOffset="15955.24">11451 2900 0,'21'0'16,"0"0"-16,-21-21 15,0 0-15,0-1 16,0 1 0,-21 21-1,0 0-15,0 0 0,0 21 16,0-21-16,-22 22 0,22-1 0,0 0 15,-21-21-15,20 21 0,1 0 0,0 0 16,0 1-16,0-1 16,0 0-16,21 0 0,0 0 15,0 0-15,21-21 16,0 0-16,0 0 0,0 0 16,0 0-16,1 22 0,20-22 15,-21 0-15,0 0 0,0 0 0,1 0 16,-1 0-16,0 21 0,0-21 0,0 0 15,0 21-15,-21 0 16,0 0 0,0 0-16,-21 1 15,0-22-15,0 21 0,0-21 0,0 0 16,-22 21-16,22-21 0,0 0 16,0 21-16,-22-21 0,22 0 0,0 0 15,0 0-15,0 0 0,0 0 16,-1 0-16,1 0 15,0 0-15,21-21 47,0 0-47,0 0 0,21 21 16,0-22-16,1 1 0,-22 0 0,42 0 16</inkml:trace>
  <inkml:trace contextRef="#ctx0" brushRef="#br0" timeOffset="16359.6">11832 2879 0,'0'21'15,"0"0"1,0 0-16,0 0 0,0 1 15,0-1-15,-21-21 0,21 21 0,0 0 16,-21 0-16,21 0 0,0 1 16,0-1-16,0 0 15,-21-21 1,21-21 15,0 0-31</inkml:trace>
  <inkml:trace contextRef="#ctx0" brushRef="#br0" timeOffset="16555.49">11853 2731 0,'0'0'0,"0"-22"0,-21 22 31,21-21-31,21 21 63,-21 21-63,21-21 0,1 22 15,-1-1-15</inkml:trace>
  <inkml:trace contextRef="#ctx0" brushRef="#br0" timeOffset="17239.77">12467 2879 0,'0'-21'16,"0"42"-16,0-64 0,0 22 0,0 0 16,0 0-1,-21 21 1,0 0-16,0 0 15,-1 0-15,1 21 0,-21-21 16,21 21-16,0 0 0,-1 1 0,1-1 16,-21 0-16,21 0 0,0 21 0,-1-20 15,1-1-15,0 0 0,0 0 0,21 0 16,0 0-16,0 1 16,0-1-16,0 0 15,0 0-15,21-21 0,0 0 16,0 0-16,1 0 0,-1 0 0,0 0 15,0 0-15,0 0 0,22-21 0,-22 0 16,0 21-16,0-21 0,0-1 16,0 22-16,1-21 0,20 0 0,-21 0 15,0-21-15,0 20 0,1-20 0,-1 21 16,0-21-16,0-1 0,0 1 16,0 0-16,1-22 0,-22 22 0,21-1 15,0-20-15,-21 21 0,21 20 0,-21-20 16,21 21-16,-21 0 0,0 0 15,0-1-15,0 1 0,0 42 32,0 1-17,-21-1-15,21 0 0,-21 21 0,0-21 16,21 22-16,-21-1 0,-1 0 16,22 1-16,-21 20 0,0-20 0,21-1 15,-21 0-15,21 1 0,-21-1 0,0 0 16,21-21-16,0 22 0,0-22 0,0 21 15,-22-21-15,22 1 0,0-1 16,0 0-16,0 0 0,0 0 0,0 0 16,0 1-16,0-1 15,22-21-15,-1 0 16,0 0-16,0 0 16,0 0-16,0-21 0,1-1 0,-1 22 15,0-21-15,0 0 0,0 0 0,22 21 16,-22-21-16</inkml:trace>
  <inkml:trace contextRef="#ctx0" brushRef="#br0" timeOffset="17664.04">13039 3006 0,'21'0'31,"0"0"-31,0 0 15,0 0-15,0 0 0,1-21 16,-1 21-16,0 0 0,0-22 0,0 22 16,0-21-16,1 21 0,-1-21 15,0 0-15,-21 0 0,21 0 16,-21-1-16,0 1 0,0 0 16,0 0-16,-21 21 15,0 0 1,0 0-16,-1 0 0,-20 21 0,21-21 15,0 21-15,-22 0 0,22 1 0,0 20 16,0-21-16,0 0 0,0 0 0,-1 1 16,1 20-16,0-21 0,21 0 15,0 0-15,0 1 0,0-1 16,0 0-16,0 0 0,21-21 16,0 0-16,1 0 0,20 21 0,-21-21 15,0 0-15,22 0 0,-22 0 16,0 0-16,21 0 0,-21 0 0,1 0 15,-1-21-15,0 21 0,0 0 0,0-21 16,0 21-16,-21-21 0,22 0 16,-22-1-16</inkml:trace>
  <inkml:trace contextRef="#ctx0" brushRef="#br0" timeOffset="18672.46">15917 3069 0,'0'0'0,"21"-21"0,1 21 0,-1-21 15,0 21-15,0-21 0,0 0 0,-21-1 16,0 1-16,0 0 16,0 0-16,0 0 0,0 0 0,-21-1 15,0 1-15,0 0 0,0 0 0,-1 21 16,1-21-16,0 0 0,0 21 15,0 0-15,0 0 0,-1 0 0,1 0 16,0 0-16,0 0 0,0 21 0,0 21 16,-1-21-16,1 0 0,0 22 15,0-22-15,21 21 0,-21-21 16,21 22-16,-21-22 0,21 0 0,0 21 16,0-20-16,0-1 0,0 0 15,21-21-15,0 0 0,0 0 0,0 0 16,0 0-16,1 0 0,20 0 15,-21 0-15,21 0 0,-20-21 0,20 21 16,0-21-16,-21-1 0,22 1 0,-1 0 16,0 21-16,-20-21 0,20 0 15,-21 0-15,0-1 0,-21 1 0,0 0 16,21 21-16,-21-21 0,0 0 0,0 42 31,-21 0-15,21 0-16,0 22 15,0-22-15,0 21 0,-21-21 0,21 22 16,0-1-16,0 0 0,0 1 0,0 20 16,0-21-16,0 1 0,-21 20 0,21-20 15,0 20-15,0-21 0,0 22 0,0-1 16,0-20-16,-21 20 0,0-20 16,-1 20-16,22 1 0,-21-22 15,0 21-15,0-20 0,0-1 0,0 0 0,-1 1 16,1-1-16,0-21 0,0 22 15,0-22-15,0 0 0,-1 0 0,1-21 16,0 0-16,0 0 0,0 0 0,0 0 16,21-21-16,-22 0 0,22 0 15,0-1-15,-21-20 0,21 0 16,0-1-16,0-20 0,0 21 0,0-22 16,21 1-16,1-1 0,-1 1 0,0 20 15,0-20-15,21-1 0,-20 1 0,20-1 16,0 1-16,1-1 0,-1 1 0,21-1 15,-20 22-15,20-22 16,-20 22-16,20 0 0,1-1 0,-22 1 0,21 0 16,-20 21-16,20-22 0,-20 22 15</inkml:trace>
  <inkml:trace contextRef="#ctx0" brushRef="#br0" timeOffset="19040.25">16722 2963 0,'0'0'0,"0"22"0,21-22 47,0-22-47,0 22 0,0-21 16,0 0-16,1 21 0,-1-21 0,0 0 16,-21 0-16,21 21 15,0-22-15,-21 1 0,0 0 0,0 0 16,0 0-16,0 0 0,0-1 15,-21 22-15,0 0 0,0 0 16,-22 22-16,22-1 16,0 0-16,0 0 0,0 0 0,0 22 15,-1-22-15,1 21 0,21-21 0,0 22 16,-21-22-16,21 0 0,0 0 0,0 21 16,0-20-16,0-1 15,21 0-15,0-21 16,1 21-16,-1-21 0,0 0 0,0 0 15,0 0-15,0 0 0,1-21 0,-1 0 16,21 0-16,-21 21 0,0-22 16,22 1-16,-22-21 0</inkml:trace>
  <inkml:trace contextRef="#ctx0" brushRef="#br0" timeOffset="19333.09">17505 2244 0,'0'0'0,"0"-21"15,0-1-15,0 1 0,-21 21 32,-1 21-32,1-21 0,21 22 15,-21 20-15,21-21 0,-21 21 0,0 1 16,21 20-16,-21-20 0,-1 20 0,22 1 16,-21-22-16,0 21 0,0 1 15,21-22-15,-21 22 0,0-22 0,-1 0 16,22 1-16,-21-1 0,21-21 0,-21 22 15,21-22-15,0 0 0,0 0 0,0 0 16,-21 0-16,21 1 16,21-22-1,-21-22-15,21 1 0,0 0 16,1 0-16,20 0 0,-21 0 16,0-1-16</inkml:trace>
  <inkml:trace contextRef="#ctx0" brushRef="#br0" timeOffset="19631.91">17928 2265 0,'0'0'0,"0"-21"0,0 0 15,-21 21 1,0 0 0,0 21-16,21 0 0,-22 0 0,1 21 15,0 1-15,0-1 0,0 0 16,21 1-16,-21 20 0,-1 1 15,1-1-15,21-20 0,-21 20 0,0-21 16,21 1-16,-21-1 0,21 0 0,0 1 16,0-22-16,0 21 0,-21-21 15,21 1-15,0-1 0,0 0 16,0 0-16,21-21 31,-21-21-31,21 21 16,-21-21-16,21 0 0,0-1 0,0 1 15</inkml:trace>
  <inkml:trace contextRef="#ctx0" brushRef="#br0" timeOffset="19995.23">17865 2963 0,'0'0'0,"0"22"0,0-1 15,21-21-15,0 0 16,0 0-16,0 0 15,0 0-15,1 0 0,-1-21 16,0 21-16,0-22 0,0 22 0,0-21 16,1 21-16,-22-21 0,21 0 15,0 0-15,-21 0 0,0-1 16,0 1-16,0 0 0,-21 21 31,0 0-31,-1 21 16,1 0-16,0-21 0,0 22 0,21 20 15,-21-21-15,0 0 0,-1 0 0,1 1 16,21 20-16,0-21 0,-21 0 0,21 0 16,-21-21-16,21 22 0,0-1 15,0 0-15,21-21 16,0 0-16,0 0 16,1 0-16,-1 0 15,0 0-15,0 0 0,0-21 16,0 21-16,1-21 0,-1-1 0</inkml:trace>
  <inkml:trace contextRef="#ctx0" brushRef="#br0" timeOffset="20459.96">18436 2836 0,'0'-21'31,"21"21"-15,0 0-16,1-21 0,-1 21 15,0 0-15,0 0 0,0 0 16,0 0-16,1 21 0,-22 0 16,21-21-16,-21 22 0,21-1 15,-21 0-15,0 0 0,0 0 0,0 22 16,0-22-16,0 0 0,0 0 0,0 21 16,-21-20-16,0-1 0,21 0 0,-22 0 15,1 0-15,0 0 0,0-21 16,21 22-16,-21-22 0,0 0 15,21 21-15,0-42 32,0-1-32,0 1 0,21 0 15,0 21-15,0-21 0,0-21 0,0 20 16,1 1-16,-1-21 0,0 21 16,0-22-16,21 1 0,-20 21 15,20-21-15,-21 20 0,0-20 0,0 21 16,1 0-16,-1 0 0,0-1 0,0 22 15,0 0-15,0-21 0,-21 42 32,0 1-17,-21-22 1,0 0-16,0 0 16,0 0-16</inkml:trace>
  <inkml:trace contextRef="#ctx0" brushRef="#br0" timeOffset="20771.78">17378 2561 0,'0'0'15,"-21"0"-15,-1 0 0,44 0 16,-1 0-1,0 0-15,21 0 0,1 0 0,-1 0 16,21 0-16,-20 0 0,20 0 16,1-21-16,-1 21 0,1 0 15,-22 0-15,22 0 0,-22 0 0,0 0 16,22 0-16,-43 0 0,21 0 0,-21 0 16,1 0-16,-1 0 0,0 0 15,-42 0 32</inkml:trace>
  <inkml:trace contextRef="#ctx0" brushRef="#br0" timeOffset="21872.43">19918 2815 0,'0'0'0,"21"0"16,0-21-16,0 21 16,-21-21-16,21 21 0,1-21 0,-1 0 15,0-1-15,0 1 0,0 0 16,-21 0-16,21 0 0,-21 0 16,22-22-16,-22 22 0,0 0 0,0 0 15,0 0-15,0-1 0,0 1 16,-22 21-16,1 0 15,0 0-15,0 0 0,-21 21 0,20 1 16,1-1-16,-21 0 0,21 0 0,-22 21 16,22-20-16,0 20 0,-21-21 15,21 21-15,-1 1 0,1-22 16,0 0-16,0 21 0,0-20 0,21-1 16,0 0-16,0 0 0,0 0 15,0 0-15,21-21 0,0 22 16,0-22-16,0 0 0,1 21 0,20-21 15,-21 0-15,21 0 0,-20 0 0,20 0 16,-21 0-16,21 0 0,-20 0 0,-1 0 16,0 0-16,-42 0 31,0 0-15,-1 0-16,1 21 0,0-21 0,0 21 15,-21-21-15,20 21 16,-20-21-16,21 21 0,-21 1 0,20-22 15,-20 21-15,21 0 0,0-21 0,0 21 16,21 0-16,-22-21 0,22 21 31,22-21-15,-1 0-16,0 0 0,0 0 0,0-21 16,0 21-16,22-21 0,-22 21 15,0-21-15,21 21 0,-20-21 0,20 21 16,-21-21-16,0 21 0,0 0 0,1-22 15,-1 22-15,-21 22 32,0-1-17,0 0-15,-21-21 0,-1 42 0,22-21 16,-21 1-16,0-1 0,21 21 0,-21 0 16,0-20-16,0 20 0,21 0 15,-22-21-15,1 22 0,0-1 0,0 0 16,0-20-16,21 20 0,-21-21 0,-1 21 15,1-20-15,21-1 0,0 0 0,-21-21 16,21 21-16,-21 0 0,0 0 16,42-21 46,0-21-62,-21 0 16,21 21-16,0-21 0,-21 0 0</inkml:trace>
  <inkml:trace contextRef="#ctx0" brushRef="#br0" timeOffset="24251.92">21505 2752 0,'0'0'0,"21"-21"63,1 21-63,-1 0 0,-21-22 0,21 1 15,0 21-15,0-21 0,0 21 0,-21-21 16,22 21-16,-22-21 0,21 21 0,-21-21 16,0-1-16,0 1 15,-21 21-15,-1 0 16,1 0-16,0 0 0,-21 0 0,21 0 16,-22 0-16,1 0 0,0 0 15,-1 0-15,1 0 0,21 21 0,-22 1 16,22-22-16,-21 21 0,21 0 15,0 0-15,-1 0 0,1 0 16,21 1-16,0-1 0,0 0 0,0 0 16,21 0-16,1 0 0,-1 1 0,0-22 15,21 21-15,-21 0 0,22-21 0,-22 21 16,21-21-16,1 21 0,-22 0 16,0-21-16,21 22 0,-21-1 0,-21 0 15,0 0-15,0 0 16,-21 0-16,0 1 0,-21-22 15,-1 21-15,1-21 0,0 0 16,-1 21-16,1-21 0,0 0 16,-1 0-16,-20 0 0,21 0 0,-1 0 15,22 0-15,-21 0 0,21 0 0,-22 0 16,22-21-16,0 21 0,0 0 16,21-21-16,0-1 15,0 1-15,0 0 0,21 0 16,0 0-16,21 0 0,-20 21 15</inkml:trace>
  <inkml:trace contextRef="#ctx0" brushRef="#br0" timeOffset="24655.84">21717 2836 0,'0'0'0,"0"22"0,21-22 0,0 0 15,0 0-15,1 0 16,-1 0-16,0 0 0,0 0 0,0 0 16,0 0-16,22 0 0,-22 0 15,0 0-15,0-22 0,0 1 0,1 21 16,-22-21-16,21 0 0,-21 0 16,0 0-1,-21-1-15,-1 22 0,1 0 16,0-21-16,0 21 0,0 0 15,0 0-15,-22 0 0,22 21 0,0-21 16,0 22-16,0-1 0,-1 21 16,1-21-16,0 0 0,21 22 0,0-22 15,-21 21-15,21-21 0,0 22 0,0-22 16,0 0-16,0 0 0,0 0 0,0 1 16,21-1-16,0-21 0,0 21 15,1-21-15,-1 0 0,0 0 0,0 0 16,0 0-16,22 0 0,-22 0 0,0 0 15,0 0-15,21-21 0,-20 21 0,-1-21 16,21-1-16,-21 1 0</inkml:trace>
  <inkml:trace contextRef="#ctx0" brushRef="#br0" timeOffset="24974.94">22606 2159 0,'0'0'16,"-21"0"-16,0 0 16,21 21-16,-22 0 0,1 1 15,21-1-15,-21 0 0,21 21 0,0 22 16,-21-22-16,21 22 0,-21-22 16,21 21-16,-21 1 0,21-1 15,0-20-15,-22 20 0,1-20 0,0-1 16,21 0-16,-21 1 0,0-22 0,21 21 15,0-21-15,0 0 0,-21 1 0,21-1 16,-22 0-16,44-21 31,-1 0-15,0-21-16,0 0 0,0-1 0,0 1 16,22 0-16,-22 0 0,0-21 15,21-1-15</inkml:trace>
  <inkml:trace contextRef="#ctx0" brushRef="#br0" timeOffset="25247.31">23029 2117 0,'0'0'0,"0"21"32,0 0-32,-21 0 0,21 0 0,-21 22 15,21-1-15,-21 0 0,0 1 0,-1 20 16,1 1-16,21-22 0,-21 22 15,0-22-15,0 21 0,21-20 16,-21-1-16,-1 0 0,22-20 0,0 20 16,-21-21-16,21 0 0,0 0 0,-21 1 15,21-1-15,21-21 47,0-21-47,1 21 0,-22-22 0,21 1 16,0 0-16,0 0 0</inkml:trace>
  <inkml:trace contextRef="#ctx0" brushRef="#br0" timeOffset="25604.1">23029 2815 0,'0'21'0,"21"1"31,1-22-31,-1 0 16,0 0-16,0-22 15,0 22-15,0 0 0,1-21 0,-1 21 16,0-21-16,0 0 0,0 21 0,-21-21 16,0 0-16,21-1 0,-21 1 15,0 0-15,0 0 0,0 0 16,-21 21 0,0 0-16,0 21 0,0 0 15,0 0-15,-1 0 16,1 1-16,21 20 0,-21-21 0,0 0 15,0 22-15,0-22 0,21 0 0,0 0 16,0 0-16,0 0 0,0 1 16,0-1-16,0 0 0,21-21 15,0 0 1,0 0-16,0 0 0,0 0 0,1 0 16,-1 0-16,0 0 0,0-21 15,21 21-15,-20-21 0</inkml:trace>
  <inkml:trace contextRef="#ctx0" brushRef="#br0" timeOffset="26035.49">23558 2731 0,'0'0'0,"22"-43"16,-1 43-16,-21-21 16,21 21-16,0-21 0,0 21 15,0 0-15,1 0 16,-1 0-16,0 0 0,0 0 0,-21 21 15,21 0-15,0 0 0,1 1 0,-1-1 16,-21 0-16,0 0 0,0 0 16,0 0-16,0 1 0,0 20 0,0-21 15,0 0-15,0 0 0,0 1 0,-21-1 16,21 0-16,-22-21 0,1 21 0,0 0 16,0-21-1,0 21-15,0-21 0,-1 0 31,22-21-15,22 0-16,-22 0 16,21 0-16,0 0 0,0-1 0,21 1 15,-20-21-15,-1 21 0,21-22 0,0 1 16,-20 0-16,20-1 0,-21 22 16,21-21-16,-20 21 0,-1 0 0,0-1 15,0 1-15,0 21 0,0 0 16,-21-21-16,22 21 0,-1 0 15,-21 21 1</inkml:trace>
  <inkml:trace contextRef="#ctx0" brushRef="#br0" timeOffset="26391.29">22585 2371 0,'21'0'16,"0"0"-1,0 0-15,22 0 0,-1 0 0,0 0 16,1 0-16,20 0 0,-21 0 16,22-21-16,-22 21 0,1 0 0,-1-22 15,0 22-15,1 0 0,-1 0 16,-21 0-16,0 0 0,22-21 0,-22 21 16,0 0-16</inkml:trace>
  <inkml:trace contextRef="#ctx0" brushRef="#br0" timeOffset="27315.69">16277 3429 0,'0'0'0,"-21"0"0,-21 0 0,20 0 16,1 0-16,0 0 0,0 0 16,21 21-1,21-21 1,0 0-16,0 0 0,22 0 16,-1 0-16,0 21 0,22-21 15,-1 0-15,1 0 0,-1 0 0,1 0 16,21 0-16,-1 0 0,1 0 0,0 0 15,20 0-15,1-21 0,0 21 16,0 0-16,0 0 0,0 0 0,-1 0 16,1 0-16,0 0 0,-21 0 15,-1 0-15,1 0 0,0 0 0,-1 0 16,-20 0-16,-1 0 0,1 0 16,-1 0-16,-20 0 0,-1 0 0,-21 0 15,0 0-15,1 0 0,-1 0 0,0 0 16,-42 0 15,0-21-31,-1 21 0,1 0 0,0 0 16,-21 0-16,21 0 0,-22 0 0,22 0 15,-21 0-15,-1-21 0,1 21 0,-21 0 16</inkml:trace>
  <inkml:trace contextRef="#ctx0" brushRef="#br0" timeOffset="27759.43">16298 3493 0,'21'21'15,"1"-21"-15,-1 0 16,0 0-16,21 0 0,-21 21 0,22-21 16,-1 0-16,0 0 0,22 0 0,-22 0 15,22 0-15,-1 0 0,1 0 0,20 0 16,1 0-16,0 0 0,-1 0 16,1 0-16,21 0 0,-21 0 0,20 0 15,-20 0-15,0 0 0,-1 0 0,1 0 16,0 0-16,-1 0 0,-20 0 0,21 0 15,-22 0-15,1 0 0,-1 0 16,1 0-16,-22 0 0,21 0 0,-20 0 16,-1 0-16,-21 0 0,22 0 0,-22 0 15,0 0-15,0 0 16,-42 0 31</inkml:trace>
  <inkml:trace contextRef="#ctx0" brushRef="#br0" timeOffset="28447.55">20828 3493 0,'-21'0'0,"42"0"0,-63 0 15,20 0-15,1 0 0,0 0 16,0 0-16,63 0 47,-21 0-47,22 0 16,-1 0-16,22 0 0,-1 0 0,1 0 15,20 0-15,1 0 0,0 0 16,20 21-16,1-21 0,21 0 0,-21 0 15,21 0-15,-21 0 0,21 21 0,-21-21 16,21 0-16,-21 0 0,21 0 0,-22 0 16,1 0-16,0 0 0,0 0 15,-21 0-15,-22 0 0,22 0 0,-22 0 16,1 0-16,-22 0 0,0 0 0,1 0 16,-1 0-16,-21 0 0,22 0 15,-22 0-15,0 0 16,-21-21-1,-21 21 1,0 0 0,-1 0-16,1 0 15,0 0-15,0 0 0,0 0 0,0 0 16,-22 0-16,1 0 0</inkml:trace>
  <inkml:trace contextRef="#ctx0" brushRef="#br0" timeOffset="28981.96">20849 3620 0,'0'0'0,"-21"0"0,0 0 15,0 0 1,21 21-16,21-21 31,21 0-15,-21 0-16,22 0 0,-1 0 16,21 0-16,1 0 0,-1 0 0,22 0 15,0 0-15,21 0 0,-22 0 0,43 0 16,-21 0-16,0 0 0,0 0 15,21 0-15,-21 0 0,-1 0 0,1 0 16,0 0-16,-21 0 0,21 0 0,-22 0 16,1 0-16,-22 0 0,22 0 0,-21 0 15,-1 0-15,-21 0 0,1 0 16,20 0-16,-42 0 0,22 0 0,-22 0 16,0 0-16,0 0 0,0 0 15,-42 0 95,0 0-95</inkml:trace>
  <inkml:trace contextRef="#ctx0" brushRef="#br0" timeOffset="32043.84">2371 5609 0,'0'0'0,"0"-21"0,0 42 46,0 0-46,0 1 0,0 20 16,0-21-16,0 21 0,0 1 16,0-1-16,0 0 0,0 1 0,0-22 15,0 21-15,0 1 0,-22-1 0,1-21 16,21 21-16,-21-20 0,21 20 16,0-21-16,-21 0 0,21 0 0,-21 1 15,0-1-15,21 0 16,0 0-16,0-42 47,21 0-47</inkml:trace>
  <inkml:trace contextRef="#ctx0" brushRef="#br0" timeOffset="32344.67">2688 6033 0,'0'0'0,"0"21"16,0 0 0,21-21-1,-21 21-15,21-21 0,1 0 16,-1 0-16,0 0 16,0 0-16,-21-21 15,21 21-15,0-21 0,-21 0 16,0-1-1,0 1-15,0 0 16,-21 21-16,0 0 16,0 0-1,0 0-15,0 21 16,21 0 0</inkml:trace>
  <inkml:trace contextRef="#ctx0" brushRef="#br0" timeOffset="33279.83">4466 5461 0,'0'21'47,"0"0"-31,0 1-16,0-1 15,21 0-15,-21 0 0,21 0 0,1-21 16,-22 21-16,21-21 16,0 0-16,0 22 0,0-22 0,0 0 15,22 0-15,-22 0 0,0 0 0,21-22 16,1 22-16,-22-21 0,21 0 15,1 0-15,-22 0 0,21 0 0,-21-1 16,22 1-16,-22 0 0,0 0 0,0 0 16,-21 0-16,0-1 0,0 1 15,0 0-15,0 0 16,0 0-16,-21 21 31,0 21-31,0 0 0,21 0 16,0 0-16,0 1 0,-22 20 15,22-21-15,0 21 0,-21 1 16,21-1-16,0 0 0,0 1 0,0-1 16,0 0-16,0 22 0,-21-22 0,21 1 15,-21-1-15,21 0 0,-21 1 16,21-22-16,0 21 0,-21 0 0,21-20 16,-22-1-16,1 0 0,21 0 0,-21 0 15,0 0-15,21 1 0,-21-22 16,0 21-16,-1-21 0,1 0 15,0 0-15,0 0 0,0 0 16,0 0-16,-1-21 0,1 21 16,0-22-16,0 22 0,0-21 15,-22 0-15,22 21 0,0-21 0,0 0 16,-21 0-16,20-1 0,1 22 16,0-21-16,0 21 15,42 0 16,0 0-31,0 0 0,1 0 0,-1 0 16,21 0-16,-21 0 0,22 0 0</inkml:trace>
  <inkml:trace contextRef="#ctx0" brushRef="#br0" timeOffset="33731.81">5355 5842 0,'0'0'0,"0"-21"0,0 0 16,-21 21 15,0 21-31,0 0 0,21 0 16,-22 0-16,22 1 0,0-1 0,-21 21 16,0-21-16,21 0 0,-21 22 15,0-22-15,21 21 0,0-21 0,0 1 16,0 20-16,0-21 0,0 0 0,0 0 15,0 1 1,21-22-16,0 21 0,21-21 16,-20 0-16,20 0 0,-21 0 0,21 0 15,1-21-15,-1 21 0,-21-22 0,22 22 16,-1-21-16,0 0 0,-21 0 16,22 0-16,-22 0 0,0-22 15,0 22-15,0-21 0,-21-1 0,0 1 0,0 0 16,0-1-16,0 1 0,-21 0 15,0-1-15,0 22 0,-21 0 16,20 0-16,-20 0 0,21 21 0,0 0 16,-22 0-16,22 0 0,0 0 15,0 21-15,-21 0 0,20 0 0,22 0 16,-21 1-16,21-1 0,0 21 0,0-21 16,0 0-16,0 1 0,0-1 15,0 0-15,21-21 0,1 21 0</inkml:trace>
  <inkml:trace contextRef="#ctx0" brushRef="#br0" timeOffset="34275.75">6519 5821 0,'-21'-21'15,"21"0"1,0-1 0,21 22-16,-21-21 0,21 21 15,1-21-15,-1 21 0,0 0 16,0 0-16,21 0 0,-20 0 0,-1 0 15,21 0-15,-21 0 0,22 21 16,-22 0-16,21 1 0,-21-1 16,0 21-16,1-21 0,-1 0 0,0 22 15,-21-22-15,21 21 0,-21-21 0,0 1 16,0-1-16,0 21 0,-21-21 16,0 0-16,0-21 0,-1 22 0,1-1 15,21-42 16,0-1-15,0 1-16,0 0 0,21 0 16,1 0-16,-1 0 0,-21-1 0,21-20 15,0 21-15,-21-21 0,21 20 0,-21-20 16,21 21-16,1-21 0,-22 20 16,21 1-16,0 0 0,-21 0 0,21 0 15,0 21 1,0 0-16,1 0 15,-22 21-15,21 0 0,0 0 16,0-21-16,-21 21 0</inkml:trace>
  <inkml:trace contextRef="#ctx0" brushRef="#br0" timeOffset="34691.51">7535 6011 0,'0'0'0,"21"0"16,1 0-16,-1 0 16,0-21-16,0 21 0,0-21 15,22 0-15,-22 21 0,0-21 16,0 0-16,0-1 0,0 1 0,1 0 16,-1 0-16,0 0 0,0 0 0,-21-1 15,0 1-15,0 0 0,0 0 16,0 0-16,0 0 0,-21 21 15,0 0-15,0 0 0,-1 0 16,-20 0-16,21 21 0,-21-21 0,20 21 16,-20 0-16,21 0 0,-21 22 15,20-22-15,1 0 0,0 21 0,0-21 16,0 22-16,21-22 0,0 21 0,0-21 16,0 1-16,0-1 0,0 0 15,0 0-15,0 0 0,0 0 0,0 1 16,21-1-16,0-21 0,0 0 15,0 21-15,1-21 0,-1 0 16,0 0-16,21 0 0,-21 0 0,22 0 16,-1 0-16,0 0 0,1-21 0,-1 21 15,0-21-15,1-1 0,-1 22 16,0-21-16</inkml:trace>
  <inkml:trace contextRef="#ctx0" brushRef="#br0" timeOffset="35696.19">8551 5842 0,'0'0'0,"0"-21"0,0 0 16,0 0-16,0-1 16,-21 22-16,0 0 0,0 0 15,0 0-15,-1 0 0,1 22 16,0-1-16,0-21 0,0 21 0,0 0 0,-1 0 16,1 0-16,0 22 0,0-22 15,0 0-15,0 0 0,-1 0 16,1 22-16,21-22 0,0 0 15,0 0-15,0 0 0,21-21 32,1 0-32,-1 0 0,21 0 15,0 0-15,-42-21 0,22 21 16,-1-21-16,0 0 0,0 21 0,0-21 16,0 0-16,1-1 0,-1 1 15,0 0-15,-21 0 0,21-21 16,-21 20-16,21 1 0,-21 0 0,0 0 15,21 0-15,-21 0 0,0 42 32,0 0-32,0 0 15,0 0-15,-21 0 0,21 1 0,0-1 16,0 0-16,0 0 0,0 21 0,0-20 16,0-1-16,0 0 15,0 0-15,0 0 0,21 0 16,1-21-16,20 0 0,-21 22 15,0-22-15,22 0 0,-22 0 16,21 0-16,0 0 0,1 0 0,-22 0 16,21 0-16,1-22 0,-1 1 0,0 21 15,-21-21-15,22 21 0,-22-21 16,0 0-16,21 0 0,-20 21 0,-1-22 16,0-20-16,0 21 0,-21 0 0,0 0 15,0-1-15,0-20 0,0 21 16,0 0-16,0 0 0,0-1 15,-21 22-15,0 0 0,0 0 16,-22 0-16,22 0 0,0 0 0,-21 22 16,20-1-16,1 0 0,-21 0 15,21 0-15,-22 0 0,22 1 16,0-1-16,0 0 0,21 0 0,0 0 0,-21 0 16,21 1-16,0-1 15,0 0-15,21-21 16,0 0-16,0 21 0,0-21 15,1 0-15,20 0 0,-21 0 0,0 0 16,22 0-16,-22-21 0,0 0 0,21 21 16,-21-21-16,1-1 0,20 1 15,-21 0-15,0 0 0,0 0 0,1 0 16,-1-22-16,0 1 0,-21 21 0,21-22 16,-21 1-16,21 0 0,-21-22 0,21 22 15,-21 0-15,0-1 16,0 1-16,0 0 0,0 20 0,0-20 0,0 21 15,0 0-15,0 0 0,0-1 16,0 44 0,0 20-1,-21-21-15,0 0 0,21 22 0,-21-1 16,21 0-16,0 1 0,-21 20 0,0-21 16,21 1-16,0 20 0,0-20 15,0-1-15,-22 0 0,22 1 0,0-22 16,0 21-16,0-21 0,0 0 0,0 1 15,0-1-15,0 0 0,0 0 0,22 0 16,-1-21 0,0 0-16,0 0 15,0 0-15,0 0 0,1 0 16,-1 0-16,0-21 0</inkml:trace>
  <inkml:trace contextRef="#ctx0" brushRef="#br0" timeOffset="36183.44">11451 5292 0,'0'0'0,"21"-21"0,0-1 16,-21 44 15,0-1-31,0 0 0,-21 0 16,21 21-16,-21 1 0,0-1 0,21 0 16,-21 1-16,21-1 0,0 0 0,-21 1 15,21-1-15,-22 0 0,22 1 0,0-1 16,-21-21-16,21 22 0,-21-22 15,0 0-15,21 0 0,0 0 0,-21 0 16,0-21 0,-1 0-16,1 0 0,0 0 15,0-21-15</inkml:trace>
  <inkml:trace contextRef="#ctx0" brushRef="#br0" timeOffset="36827.04">10774 5757 0,'0'0'0,"21"0"16,0 0 0,0 22-16,22-22 0,-1 0 15,0 0-15,1 0 0,20 0 16,1 0-16,-1 0 0,1-22 0,-1 22 16,1-21-16,-1 0 0,1 0 0,-1 21 15,1-21-15,-22 0 0,0-1 16,1 1-16,-1 0 0,-21 0 0,0 0 15,0 0-15,1-1 0,-22 1 0,0 0 16,0 0-16,0-21 0,0 20 16,0 1-16,0 0 0,0 0 0,-22 21 15,22-21-15,-21 21 0,0 0 16,0 21 0,21 0-16,0 0 0,0 22 15,0-22-15,0 21 0,0 0 16,0-20-16,0 20 0,0 0 0,-21 1 15,21-1-15,0 0 0,-21-21 0,21 22 16,-22-1-16,22-21 0,0 0 16,0 1-16,-21-1 0,21 0 0,-21 0 15,21 0-15,0-42 47,0 0-47,0 0 0,0 0 16,21-1-16,0-20 0,-21 21 0,22-21 15,-1-1-15,0 22 0,0-21 0,21-1 16,-20 22-16,20-21 16,-21 21-16,21 0 0,1 21 0,-1 0 15,0 0-15,-20 0 0,20 0 0,-21 21 16,0 0-16,0 0 0,1 21 0,-22-20 16,0-1-16,0 21 0,0-21 15,0 22-15,0-22 0,-22 0 0,1 0 16,0 21-16,0-20 0,0-22 0,0 21 15,21 0-15,-22-21 0,1 21 0,0-21 16,0 21 0,21-42 15,0 0-31,21 0 16</inkml:trace>
  <inkml:trace contextRef="#ctx0" brushRef="#br0" timeOffset="37179.83">12277 5800 0,'0'0'0,"21"0"0,0 0 16,0 0-16,0 0 0,0 0 15,1 0-15,20 0 0,-21 0 0,0 0 16,0 0-16,22 0 0,-22 0 16,0 0-16,0-21 0,22-1 0,-22 22 15,0 0-15,0-21 0,0 21 0,-21-21 16,0 0-16,21 0 15,-21 0-15,-21-1 16,0 22-16,0 0 16,0 0-16,0 0 0,-1 0 0,-20 22 15,21-1-15,0-21 0,-22 42 0,22-21 16,0 0-16,0 1 0,0 20 16,0-21-16,-1 0 0,22 0 0,-21 1 15,21 20-15,0-21 0,0 0 16,0 0-16,21-21 0,1 22 15,-1-22-15,21 0 0,-21 0 0,0 0 16,22 0-16,-22 0 0,21 0 16,-21 0-16,22 0 0,-22-22 15,21 1-15,1 21 0</inkml:trace>
  <inkml:trace contextRef="#ctx0" brushRef="#br0" timeOffset="37911.73">14139 5863 0,'0'0'0,"0"21"15,21-21-15,1 0 0,-1 0 16,0 0-16,0 0 0,21 0 0,-20 0 16,-1 0-16,21-21 0,-21 0 15,22 21-15,-22-21 0,0 21 0,0-21 16,0 0-16,0 21 0,-21-22 0,22 1 16,-22 0-16,0 0 0,0 0 0,-22 0 15,1-22-15,0 22 0,0 0 0,-21 0 16,20 0-16,-20-1 15,0 22-15,-1 0 0,1 0 0,0 0 16,-1 0-16,22 0 0,-21 22 0,0-1 16,-1 0-16,22 0 0,0 0 0,0 22 15,0-22-15,-1 21 0,1-21 16,21 22-16,0-22 0,0 21 0,0-21 16,0 0-16,0 1 0,0-1 0,21 0 15,1 0-15,-1-21 0,21 0 0,-21 21 16,0-21-16,22 0 0,-22 0 0,0 0 15,21 0-15,-20 0 0,20 0 16,-21-21-16,21 0 0,-20 21 0,20-21 16,-21 0-16,21-1 0,-20 1 15,-1 0-15,21-21 0,-21-1 0,0 22 16,1-21-16,20 0 0,-21-22 0,0 22 16,0-1-16,-21 1 0,22-21 15,-22 20-15,21 1 0,-21 0 0,0 20 16,0-20-16,0 21 0,0 42 31,-21 0-31,-1 0 0,22 22 0,0-1 16,-21 0-16,0 1 0,0-1 0,21 0 15,-21 1-15,21 20 0,-21-20 0,-1-1 16,22 0-16,0-21 0,0 22 0,-21-1 16,21-21-16,0 0 15,0 1-15,0-1 0,0 0 0,0 0 16,0 0-16,21-21 15,1 0-15,-1 0 0,21 0 16,-21 0-16,0 0 0,1 0 16,-1-21-16</inkml:trace>
  <inkml:trace contextRef="#ctx0" brushRef="#br0" timeOffset="38423.96">15261 5779 0,'0'0'0,"0"-22"15,0 1-15,0 0 0,0 0 0,0 0 16,0 0-16,0-1 16,-21 22-16,0 0 0,0-21 0,-22 21 15,22 0-15,0 0 0,0 21 16,0-21-16,-22 22 0,22-1 0,0 0 16,0 0-16,0 0 0,-22 0 0,22 22 15,21-22-15,-21 0 0,0 0 16,0 0-16,21 1 0,0-1 0,0 0 15,0 0-15,0 0 16,21-21-16,0 0 16,0 0-16,0 0 0,0 0 0,1 0 15,-1 0-15,0 0 0,0-21 16,0 21-16,22-21 0,-22 0 0,0 21 16,0-21-16,0-1 0,0-20 0,1 21 15,-1 0-15,0 0 0,0-22 0,0 22 16,0-21-16,-21 21 0,0-22 15,22 22-15,-22 0 0,0 42 32,0 0-32,-22 0 0,1 1 15,21-1-15,0 0 0,-21 21 0,21-21 16,-21 1-16,21-1 16,-21 21-16,21-21 0,0 0 15,0 1-15,0-1 0,0 0 16,0 0-16,21-21 15,0 0 1,0 0-16,0 0 16,1-21-16,-1 0 0,0 21 15</inkml:trace>
  <inkml:trace contextRef="#ctx0" brushRef="#br0" timeOffset="38731.49">15981 5271 0,'0'0'0,"0"-22"0,0 1 16,21 0-16,-21 0 0,0 0 16,-21 21-1,21 21 1,-21 0-16,21 0 0,0 0 0,-22 1 16,1 20-16,0 0 0,0-21 15,21 22-15,-21-1 0,0 0 0,21 1 16,-22-1-16,1 0 0,0 1 0,21-1 15,-21-21-15,21 0 0,-21 22 0,21-22 16,-21 0-16,21 0 0,0 0 16,0 1-16,0-1 15,21-21 17,0 0-32,0 0 0,0-21 15,0 21-15,1 0 0</inkml:trace>
  <inkml:trace contextRef="#ctx0" brushRef="#br0" timeOffset="39235.72">16489 5694 0,'0'0'0,"42"-42"16,-42 20 0,0 1-16,0 0 0,0 0 0,0 0 15,0 0-15,0-1 0,-21 22 0,0 0 16,0 0-16,-1 0 0,1 0 0,0 0 15,0 0-15,-21 22 0,20-22 16,-20 21-16,21 0 0,-21 21 0,20-21 16,-20 1-16,21 20 0,0-21 0,0 21 15,-22-20-15,43-1 0,-21 0 0,21 0 16,0 0-16,0 0 0,0 1 16,21-22-16,0 0 15,1 21-15,-1-21 0,0 0 0,0 0 16,0 0-16,22 0 0,-22 0 15,0-21-15,21 21 0,-21-22 0,1 1 16,20 21-16,-21-21 0,0 0 0,0 0 16,1 0-16,-1-1 0,0 1 15,-21-21-15,21 21 0,-21 0 0,21-1 16,0 1-16,-21 0 0,0 0 0,0 42 31,0 0-31,-21-21 16,0 21-16,0 1 0,21-1 0,0 0 15,-21 0-15,21 0 0,-21 0 0,21 1 16,0-1-16,0 0 0,0 0 16,21-21-16,0 0 15,-21 21-15,21-21 0,0 0 0,0 0 16,1 0-16,-1 0 0,0 0 16,0 0-16,0 0 0,0-21 15,1 0-15,-22 0 0</inkml:trace>
  <inkml:trace contextRef="#ctx0" brushRef="#br0" timeOffset="39487.58">16044 5334 0,'0'0'0,"-42"0"0,0 0 15,20 0-15,1 0 0,-21 0 0,21 0 16,42 0 15,0 0-31,21 0 16,-20 0-16,20 0 0,0 0 0,-21 0 15,22 0-15,-1 0 0,0 0 0,-20 0 16,20 0-16,-21 0 0,0 0 16,0 0-16,1 0 0,-1 0 0,0 0 15,0 0-15,0 0 16</inkml:trace>
  <inkml:trace contextRef="#ctx0" brushRef="#br0" timeOffset="39920.33">18796 5525 0,'0'0'15,"-21"0"-15,21 21 16,42-21-1,-21 0 1,22 0-16,-22 0 0,21 0 16,0 0-16,22 0 0,-22 0 0,22 0 15,-22 0-15,22 0 0,-1 0 16,1 0-16,-22 0 0,21 0 0,-20 0 16,-1 0-16,0 0 0,1 0 15,-22 0-15,0 0 0,-42 0 31,-21 0-31,20 0 16,-20 0-16,21 0 0,-21 0 16,-1 0-16,1 0 0,-22 0 0</inkml:trace>
  <inkml:trace contextRef="#ctx0" brushRef="#br0" timeOffset="40175.78">18690 5609 0,'0'0'0,"-42"21"0,21-21 16,-1 0-16,22 22 15,22-22 1,-1 0-16,21 0 16,-21 0-16,22 0 0,-1 0 0,0 0 15,1 0-15,-1 0 0,21 0 16,-20 0-16,20 0 0,1 0 0,-1 0 16,-20 0-16,20 0 0,1 0 0,-22 0 15,21 0-15,-20 0 0,-1 0 0,-21 0 16,0 0-16,1 0 0,-1 0 15,0 0-15,-21-22 16,0 1 0,0 0-16,0 0 15</inkml:trace>
  <inkml:trace contextRef="#ctx0" brushRef="#br0" timeOffset="40580.54">19600 5292 0,'0'0'16,"-21"0"-16,0 0 0,0 0 0,0 0 16,21 21-1,0 0-15,0 0 16,21 0-16,21-21 16,-21 0-16,22 0 0,-22 22 15,21-22-15,0 0 0,1 0 0,-1 0 16,-21 0-16,22 0 0,-1 0 15,-21 0-15,21 0 0,-20 0 0,-1 0 16,0 21-16,-21 0 16,0 0-1,-21-21-15,0 21 0,-1 0 16,1 1-16,-21-1 0,0 0 0,-1 0 16,1 21-16,0-20 0,-1 20 0,1-21 15,0 21-15,-1-20 0,-20 20 16,42-21-16,-22 0 0,1 22 0,0-22 15,20 0-15,-20 0 0,21 0 16,0-21-16,0 21 0,-1-21 0,1 0 16,21 22-16,-21-22 15,21-22 1,0 1 0</inkml:trace>
  <inkml:trace contextRef="#ctx0" brushRef="#br0" timeOffset="41456.05">20722 5588 0,'64'0'15,"-43"0"1,0 0-16,0 0 16,0 0-16,22 0 0,-22 0 0,0-21 15,0 21-15,21-21 0,-20 21 16,-1-21-16,0-1 0,0 22 0,0-21 15,0 0-15,-21 0 0,0 0 16,0 0-16,0-1 16,-21 1-16,0 21 0,-21-21 0,21 21 15,-22 0-15,1 0 0,0 0 0,20 0 16,-20 0-16,0 21 0,-1 0 0,1-21 16,21 22-16,-21-1 0,20 0 15,1 21-15,0-21 0,0 1 16,21-1-16,0 0 0,0 0 0,0 0 15,0 0-15,21-21 0,0 22 16,0-22-16,22 0 0,-22 0 16,21 0-16,1 0 0,-22 0 0,21 0 15,0-22-15,-20 1 0,20 21 0,0-21 16,-21 21-16,1-21 0,-1 21 0,0-21 16,0 0-16,0-1 15,-21 1-15,0 0 16,-21 21-1,0 0-15,0 0 16,21 21 0,0 22-16,0-22 0,0 21 0,0-21 15,0 22-15,0 20 0,-21-21 0,21 1 16,0-1-16,0 0 0,0 22 0,-22-22 16,22 1-16,0 20 0,0-21 0,-21 1 15,0 20-15,21-20 0,-21 20 0,0-21 16,0 22-16,-1-1 0,-20-20 15,21 20-15,0-20 0,-22 20 0,1-21 16,21 1-16,-21-1 0,-1 0 0,1-20 16,21 20-16,0-21 0,-22-21 0,22 21 15,0-21-15,0 0 0,0 0 16,-1-21-16,1 0 16,21-21-16,0 20 0,-21-20 15,21 21-15,0-43 0,0 22 0,0 0 16,0-22-16,0 1 0,21-1 0,0 1 15,1 20-15,20-20 0,-21-1 16,21 22-16,1-21 0,-1 20 0,0 1 16,1 0-16,20-1 0,-20 1 0,-1 0 15,0-1-15,1 22 0,-1-21 0,21-1 16,-20 22-16,-1-21 0,0 0 0,1 20 16</inkml:trace>
  <inkml:trace contextRef="#ctx0" brushRef="#br0" timeOffset="41880.81">21484 5588 0,'-21'0'0,"42"0"0,-63 21 0,21 0 16,-1-21-16,1 0 0,0 22 0,0-22 16,63 0 15,-21 0-31,1-22 15,-1 1-15,0 21 0,21-21 0,-21 0 16,1 0-16,20 0 0,-21 21 16,0-22-16,0 1 0,1 0 15,-22-21-15,21 21 0,-21-1 0,0 1 16,0 0-16,0 0 0,0 0 0,-21 21 16,-1 0-16,1 0 0,0 0 15,0 0-15,0 0 0,0 21 0,-1 0 16,1 0-16,0 0 0,0 22 0,21-22 15,0 21-15,-21 1 0,21-22 0,-21 21 16,21-21-16,0 22 0,0-22 16,0 0-16,0 0 0,0 0 0,0 0 15,0 1-15,21-1 16,0-21-16,0 0 16,0 0-16,22 0 0,-22 0 0,0-21 15,21-1-15,-21 1 0,1 21 16,20-21-16,-21-21 0,21 21 0,-20-1 15,20-20-15</inkml:trace>
  <inkml:trace contextRef="#ctx0" brushRef="#br0" timeOffset="42156.65">22267 4868 0,'0'-21'0,"0"42"0,0-63 0,0 21 15,0 42 1,0 21-1,0-20-15,-21 20 0,0 0 0,21 1 16,-21 20-16,0-21 0,-1 22 0,22-22 16,-21 22-16,0-22 0,21 0 15,-21 1-15,21 20 0,-21-20 0,21-22 16,0 21-16,-21-21 0,21 22 0,-22-22 16,22 0-16,0 0 0,0-42 46,22 0-46,-1 0 0,0-1 16,0 1-16,0 0 0,0 0 16</inkml:trace>
  <inkml:trace contextRef="#ctx0" brushRef="#br0" timeOffset="42427.5">22606 4953 0,'0'0'0,"0"-21"0,21 0 0,-21 0 16,0 42-1,-21 0-15,0 21 16,0 1-16,-1-1 0,1 0 0,0 1 16,0 20-16,0-21 15,0 1-15,-1 20 0,1-20 0,-21-1 0,42 0 16,-21 1-16,0-1 0,21 0 0,-22-21 16,22 22-16,0-22 0,0 0 15,0 0-15,0 0 16,0-42 15,22 0-31,-1 0 16,0-21-16,0 20 0,0 1 15</inkml:trace>
  <inkml:trace contextRef="#ctx0" brushRef="#br0" timeOffset="42763.3">22585 5482 0,'21'0'0,"0"0"15,0 0-15,0 0 16,1 0-16,-1 0 0,0 0 16,0 0-16,0 0 0,0 0 15,1 0-15,-1-21 0,0 21 16,-21-21-16,21 21 0,-21-21 0,21 0 16,-21-1-16,0 1 15,0 0-15,-21 21 16,0 0-16,0 0 15,0 21-15,-1 0 0,1 1 16,0-1-16,-21 0 0,21 21 0,-1-21 0,1 1 16,0-1-16,21 21 0,0-21 0,-21 0 15,21 1-15,0-1 16,0 0-16,0 0 0,21-21 16,0 21-16,0-21 0,1 0 15,20 0-15,-21 0 0,0 0 0,22 0 16,-22 0-16,0-21 0,21 21 15,-21-21-15,1 0 0,-1 21 0</inkml:trace>
  <inkml:trace contextRef="#ctx0" brushRef="#br0" timeOffset="43172">23093 5461 0,'0'0'0,"0"-21"0,0 0 16,21 21-16,-21-21 0,0-1 16,21 1-16,0 21 15,0 0-15,1 0 16,-1 0-16,0 0 0,0 0 0,0 0 15,0 0-15,1 21 0,-1 1 16,0-1-16,-21 0 0,0 0 0,21 0 16,-21 0-16,0 1 0,0 20 0,0-21 15,0 0-15,0 0 0,-21 22 0,21-22 16,-21 0-16,0 0 0,-1 0 16,22 1-16,-21-22 0,0 0 15,21 21-15,0-42 31,0-1-15,0 1-16,21 0 0,0 0 16,1 0-16,-1-22 0,0 22 0,0-21 15,21 0-15,-20-1 0,20 1 0,0 21 16,-21-22-16,22 1 0,-22 21 16,0 0-16,21 0 0,-20-1 0,-1 22 15,-21-21-15,21 21 0,-42 0 47,0 0-31,-1 0-16,1 0 0,0 0 0,-21 0 15</inkml:trace>
  <inkml:trace contextRef="#ctx0" brushRef="#br0" timeOffset="43479.82">22310 5165 0,'-43'0'0,"86"0"0,-128 0 0,43 0 0,-1-21 16,22 21-16,0 0 0,21-22 15,21 22 1,0 0-16,22 0 0,-1 0 16,0 0-16,22-21 0,-1 21 0,22 0 15,-22 0-15,22 0 0,0 0 0,-22 0 16,22 0-16,-22 0 0,1 0 15,-1-21-15,-20 21 0,-1 0 0,0 0 16,-20 0-16,-1 0 0,0 0 0,0 0 16,-42 0 15,-21 0-31,20 0 16,-20 0-16,0 0 0,-22 0 15,-20 0-15,20 0 0</inkml:trace>
  <inkml:trace contextRef="#ctx0" brushRef="#br0" timeOffset="44835.56">1968 7472 0,'-21'0'31,"0"-21"-15,21 0-16,0-1 0,0 1 16,0 0-16,0 0 15,0 0-15,0 0 0,21-1 16,0 1-16,1 0 0,-1 21 0,0 0 16,0 0-16,21 0 0,-20 0 15,-1 0-15,0 0 0,21 21 0,-21-21 16,1 21-16,-1 22 15,0-22-15,0 0 0,-21 21 0,0-20 16,0 20-16,0 0 0,0 1 0,0-1 16,0 0-16,0 1 0,-21-1 15,0 0-15,-22 1 0,22-1 0,-21-21 16,21 21-16,-22 1 0,22-1 0,-21-21 16,0 0-16,-1 1 0,1-1 15,0 0-15,-1 0 0,1-21 0,21 0 16,-22 0-16,22 0 0,0-21 15,0 0-15,21 0 0,0-22 0,0 22 16,-21-21-16,21-1 0,0 1 0,0 0 16,0-1-16,0 22 15,21-21-15,0 21 0,0 0 0,22-1 16,-22 22-16,21 0 0,-21 0 16,22 0-16,-22 0 0,21 22 0,-21-1 15,0 0-15,22 21 0,-22-21 0,0 1 16,0 20-16,0-21 0,-21 21 15,0-20-15,22 20 0,-1-21 0,-21 21 16,21-20-16,-21-1 0,0 21 0,0-21 16,0 0-16,21 1 15,-21-1-15,21-21 16,0-21 0</inkml:trace>
  <inkml:trace contextRef="#ctx0" brushRef="#br0" timeOffset="45023.47">2921 7662 0,'0'0'0,"21"0"0,-21 22 47,-21-22-31,0 0-16,21 21 0</inkml:trace>
  <inkml:trace contextRef="#ctx0" brushRef="#br0" timeOffset="45930.95">4212 7366 0,'21'21'16,"-21"0"-16,0 1 15,0 20-15,0-21 0,0 21 0,21 1 16,-21-1-16,0-21 0,22 22 0,-22-1 16,0-21-16,0 21 0,0-20 15,0 20-15,0-21 0,0 0 0,0 22 16,0-22-16,0 0 0,0-42 47,0 0-47,0-1 15,0 1-15,0 0 0,0-21 0,21 21 16,-21-1-16,0-20 0,21 21 16,0-21-16,-21-1 0,21 1 0,0 0 15,1-1-15,-1 22 0,0-21 0,21 21 16,-21-1-16,22 1 0,-1 21 16,0 0-16,-20 0 0,20 0 0,-21 21 15,21 1-15,-20-1 0,-1 21 0,0-21 16,0 22-16,-21-1 0,21-21 0,-21 21 15,0-20-15,0 20 0,0 0 16,0-21-16,-21 1 0,0 20 16,0-21-16,0 0 0,21 0 0,-22-21 15,22 22-15,-21-22 0,0 0 16,21-22 0,0 1-16,0 0 15,0 0-15,0 0 0,0 0 16,21-22-16,-21 22 0,21-21 15,1 21-15,-1-22 0,0 22 0,21-21 16,-21 21-16,22-1 0,-1 22 16,-21-21-16,22 21 0,-1 0 0,0 0 15,-21 21-15,22-21 0,-22 22 0,0-1 16,0 21-16,0-21 0,-21 0 16,0 1-16,0 20 0,0-21 0,0 0 15,0 0-15,0 1 0,0 20 0,-21-21 16,0 0-16,0 0 0,21 1 15,-21-1-15,0-21 0,21 21 0,-22 0 16,1-21-16,21 21 0,0-42 31,0 0-31</inkml:trace>
  <inkml:trace contextRef="#ctx0" brushRef="#br0" timeOffset="46339.71">5821 7578 0,'0'0'0,"-21"0"31,-1 0-31,1 0 16,0 0-16,0 21 0,0 0 0,0 0 16,-1 0-16,1 1 0,0-1 0,21 0 15,0 0-15,-21 0 0,21 22 16,0-22-16,0 0 0,0 0 0,0 0 15,0 0-15,21 1 0,-21-1 0,21 0 16,0-21-16,1 0 0,-1 0 0,0 0 16,21 0-16,-21 0 0,1 0 15,20 0-15,-21-21 0,0 0 16,0-1-16,22 22 0,-22-21 0,0 0 16,0-21-16,0 21 0,1-1 0,-1-20 15,-21 21-15,0 0 0,0-22 0,0 22 16,0-21-16,0 21 0,0 0 15,0-22-15,0 22 0,-21 21 0,-1-21 16,1 21-16,0 0 0,0 0 16,0 0-16,0 21 0,-22 0 0,22 0 15,0-21-15,0 22 0,0-1 16,-1 0-16,1 0 0,21 0 16,-21-21-16,21 21 0</inkml:trace>
  <inkml:trace contextRef="#ctx0" brushRef="#br0" timeOffset="47176.24">6943 7684 0,'0'0'0,"0"-22"0,21 22 0,-21-21 16,0 0-16,0 0 16,0 0-16,0 0 0,0-1 15,0 1-15,0 0 16,0 0-16,-21 0 0,-1 21 16,1-21-16,0 21 0,0 0 0,0 0 15,0 0-15,-22 0 0,1 0 16,21 21-16,-22 0 0,22 0 0,-21 0 15,0 0-15,20 22 0,1-1 16,0-21-16,0 22 0,21-1 0,0 0 16,0-21-16,0 22 0,0-22 0,0 21 0,0-21 15,21 1-15,0-22 16,0 21-16,1-21 0,-1 0 0,0 0 16,21 0-16,-21 0 0,1-21 0,20 21 15,-21-22-15,21 1 0,-20 0 0,20 0 16,0 0-16,-21-22 0,22 22 15,-1-21-15,0 21 0,1-22 0,-22 1 16,21 0-16,1-1 0,-1-20 0,-21-1 16,21 22-16,-20-21 0,-1 20 0,0-20 15,-21 20-15,0 1 0,0 0 16,0-1-16,0 22 0,0 0 16,0 0-16,0 42 15,-21 0 1,21 22-16,-21-1 0,21 0 15,-22 1-15,22 20 0,-21 1 0,0-22 16,0 21-16,0 1 0,0-22 0,-1 22 16,22-22-16,-21 0 0,21 1 0,0-1 15,0 0-15,0-20 0,0-1 0,0 0 16,0 0-16,21 0 0,1-21 16,-1 0-16,0 0 0,0 0 15,0 0-15,22-21 0,-22 0 16,0 0-16,21 0 0,-21-1 0,1 1 15,20 0-15,-21-21 0,21 21 0,-20-1 16,-1 1-16,0 0 0,0 0 16,0 0-16,-21 42 15,0 0 1,0 0-16,0 0 0,0 1 16,0-1-16,0 0 0,0 0 15,0 0-15,-21 0 16,21-42 31,0 0-47,0 0 15</inkml:trace>
  <inkml:trace contextRef="#ctx0" brushRef="#br0" timeOffset="47339.58">7705 7430 0,'21'0'78,"0"0"-78,0 0 16,0 0-16,0 0 0</inkml:trace>
  <inkml:trace contextRef="#ctx0" brushRef="#br0" timeOffset="48623.85">8170 7599 0,'0'0'0,"21"0"0,22 21 16,-22-21-16,0 0 15,0 0-15,0-21 0,22 21 0,-22-21 16,0 21-16,0-21 0,22-1 16,-22 1-16,0 0 0,21 0 0,-21 0 15,22 0-15,-22-1 0,0 1 0,0-21 16,0 21-16,-21-22 0,0 1 0,0 21 16,0-21-16,0 20 0,0-20 15,0 21-15,0 0 0,-21 0 0,21-1 16,-21 1-16,0 0 0,0 21 0,0 0 15,-1 0-15,1 0 0,0 21 16,0 0-16,0 1 0,0-1 0,-1 21 16,22-21-16,0 22 0,0 20 15,-21-21-15,21 1 0,0 20 0,-21-20 16,21 20-16,0-21 0,0 22 0,0-22 16,-21 22-16,21-22 0,-21 22 0,0-1 15,-1 1-15,22-1 0,-21 1 0,0-1 16,0 1-16,0 20 0,0-20 15,-1-1-15,1 1 0,0-1 0,0 1 16,0-1-16,0 1 0,-1-22 0,1 0 16,21 1-16,0-22 0,0 0 0,0 0 15,0 0-15,21-21 16,1-21 0,-1 21-16,0-21 0,0-21 0,0 21 15,22-22-15,-22 22 0,0-21 0,21-1 16,-21 1-16,22 0 0,-22-22 0,21 22 15,-21 0-15,1-22 0,-1 22 16,-21-1-16,0 1 0,0-21 0,0 20 16,0 1-16,0 21 0,0-22 0,-21 1 15,-1 21-15,1 0 0,0 0 0,0-1 16,0 22-16,42 0 62,0 0-62,0 0 0,0-21 0,1 0 16,-1 21-16,21-21 0,-21 0 0,22 21 16,-1-21-16,-21-1 0,21 1 0,1 0 15,-1 21-15,-21-21 0,22 0 0,-22 21 16,21-21-16,-21 21 0,0 0 16,-21-22-16,22 22 15,-22 22 1,-22-1-1,22 0-15,0 0 0,0 0 16,0 0-16,0 1 16,0-1-16,0 0 0,22 0 15,-1 0-15,0-21 16,0 0-16,0 0 16,0 0-16,1 0 0,-22-21 0,21 0 15,0 21-15,0-21 0,0 0 0,0 21 16,1-22-16,-1 1 0,0 0 0,0 0 15,0 0-15,-21 0 0,21-1 0,1 1 16,-22 0-16,21 21 0,-21-21 0,0 42 47,0 0-47,0 0 16,0 1-16,-21-1 0,21 21 15,-22-21-15,22 22 0,0-22 0,-21 21 16,21 0-16,0 1 0,0 20 0,0-20 15,0-1-15,0 21 0,0 1 0,0-22 16,0 22-16,0-1 0,0 1 0,0-22 16,0 22-16,0-1 0,0 1 0,0-1 15,0-21-15,-21 22 0,21-22 0,-21 22 16,21-22-16,-21 0 0,0 1 0,-1-1 16,1-21-16,0 22 0,0-22 0,0 0 15,0-21-15,-1 0 16,1 0-16,0 0 0,0-21 15,21 0-15,-21-22 0,21 22 16,0-21-16,-21-1 0,21 1 0,0-21 16,0 20-16,0-20 0,0-1 0,0 1 15,21-22-15,0 22 0,0-22 0,0 21 16,0 1-16,22-22 0,-22 22 0,21 20 16,-21-20-16,22-1 0,-1 22 0,-21 0 15,22-1-15,20 1 0,-21 0 16,64-22-16,-63 22 0,20 21 0</inkml:trace>
  <inkml:trace contextRef="#ctx0" brushRef="#br0" timeOffset="49051.62">11726 6943 0,'0'0'16,"0"21"15,0 21-31,-21-21 0,21 22 0,-21-1 16,21 0-16,-21 1 0,21 20 16,0-20-16,0-1 0,-21 21 0,-1-20 15,22-1-15,-21 0 0,21 1 16,0-22-16,-21 21 0,0-21 0,21 1 0,-21-1 15,21 0-15,-21 0 16,-1-21-16,1 0 16,21-21-16,-21 21 0,0-21 15,21 0-15</inkml:trace>
  <inkml:trace contextRef="#ctx0" brushRef="#br0" timeOffset="49843.61">11218 7366 0,'21'0'16,"1"0"-16,20 0 0,-21 0 0,0 0 16,22 0-16,-22 0 0,21 0 0,0 0 15,-20-21-15,41 21 0,-21-21 16,1 21-16,20-21 0,-20-1 0,20 1 16,1 0-16,-22 0 0,21 0 15,-20 0-15,20-1 0,-20 1 0,-22 0 16,21-21-16,-21 21 0,0-1 0,1 1 15,-22 0-15,0 0 0,0 0 0,0 0 16,-22 21 0,1 21-16,21 0 15,0 21-15,-21-21 16,21 22-16,-21-22 0,21 21 16,0 1-16,0-1 0,0 0 0,-21 1 15,21-1-15,-21 0 0,-1-21 0,1 22 16,21-1-16,-21-21 0,0 22 0,21-22 15,0 0-15,-21 0 0,0 0 16,21-42 15,21 0-31,0 21 0,0-21 16,0-22-16,0 22 0,1 0 0,-1-21 16,0 21-16,0-22 0,21 22 0,-20-21 15,-1 21-15,0-1 0,21 1 0,-21 0 16,1 21-16,-1 0 0,0 0 15,0 0-15,0 21 16,-21 0-16,0 1 0,0-1 0,0 0 16,0 0-16,0 0 0,0 0 0,0 1 15,0-1-15,0 0 0,21 0 16,-21 0-16,0 0 0,0 1 16,22-22-16,-1 0 0,0 0 0,0 0 15,0 0-15,0 0 0,1 0 0,-1 0 16,0 0-16,0 0 0,21-22 0,-20 1 15,-1 21-15,21-21 0,-21 0 16,0 0-16,1 0 0,-1-1 0,0 1 16,0 0-16,-21 0 0,21 0 0,-21 0 15,0-1-15,0 1 0,0 0 0,0 0 16,-21 21 0,0 0-16,0 0 0,21 21 0,-21-21 15,-1 21-15,22 0 0,0 1 0,0 20 16,0-21-16,-21 0 0,21 0 0,0 1 15,0-1-15,0 0 0,0 0 0,0 0 16,21 0 0,1-21-1,-1 0-15,0 0 0,0 0 16,0 0-16,-21-21 0,21 21 16,-21-21-16,22 21 0,-1-21 15</inkml:trace>
  <inkml:trace contextRef="#ctx0" brushRef="#br0" timeOffset="51647.73">14520 7472 0,'21'0'16,"1"0"0,-22-21-16,21 0 0,-21-1 15,21 1-15,0 0 0,-21 0 16,21 0-16,-21 0 0,0-1 0,0 1 15,0-21-15,0 21 0,-21 21 0,0-21 16,21-1-16,-21 22 16,0 0-16,-1 0 0,1 0 0,0 0 15,-21 0-15,21 22 0,-1-1 0,1 0 16,0 0-16,0 21 0,0-20 0,0-1 16,-1 21-16,22-21 0,-21 22 0,21-22 15,0 0-15,0 0 0,0 0 0,0 0 16,0 1-16,0-1 0,21-21 15,1 21-15,-1-21 0,0 0 0,0 0 16,0 0-16,22 0 0,-22-21 16,21 0-16,-21 21 0,22-22 0,-22 1 15,21 0-15,0-21 0,-20 21 16,20-1-16,-21-20 0,21 0 0,1 21 16,-22-22-16,0 1 0,21 0 0,-20-1 15,-1 1-15,0 0 0,-21-1 0,0 1 16,0 0-16,0 20 0,0-20 0,0 21 15,-21 21 1,0 0-16,-1 0 0,22 21 16,-21 21-16,0-20 0,21-1 0,0 21 15,-21 0-15,21 1 0,-21-1 0,21 0 16,-21 1-16,21-1 0,0 0 0,0 1 16,0-1-16,0 0 0,0 1 0,0-22 15,0 0-15,21 0 0,0 0 0,0 1 16,0-1-16,0 0 0,1-21 15,20 0-15,-21 0 0,21 0 0,-20 0 16,20 0-16,-21 0 0,21 0 0,-20-21 16,20 0-16,0-1 0,-21 1 0,22 0 15,-22 0-15,21 0 0,-21 0 16,1-1-16,-1-20 0,0 21 0,0 0 16,-21-22-16,0 22 0,0 0 0,0-21 15,0 21-15,0-1 0,-21 22 16,0 0-16,0 0 0,-1 22 15,1-22-15,0 21 0,0 0 0,0 0 16,0 0-16,-1 22 0,1-22 0,21 0 16,-21 0-16,0 0 0,21 22 15,-21-22-15,21 0 0,0 0 0,0 0 16,0 0-16,21-21 31,0 0-31,0 0 0,0 0 16,1-21-16,-1 21 0,0-21 0,0 0 15,0 0-15,0 0 0,1-1 0,-1 1 16,0 0-16,0 0 0,-21-21 0,21 20 16,0 1-16,1-21 0,-1 21 15,-21 0-15,0-1 0,0 44 32,0-1-32,0 0 0,0 0 15,0 0-15,0 22 0,0-22 0,0 0 16,0 0-16,0 0 0,0 0 15,0 1-15,0-1 0,0 0 0,0 0 16,21-21-16,0 0 16,0 21-16,0-21 0,1 0 0,-1 0 15,0 0-15,21 0 0,-21-21 0,1 21 16,20-21-16,-21 0 0,21 0 0,-20 21 16,20-43-16,-21 22 0,21 0 0,-20-21 15,-1 20-15,21-20 0,-21 0 16,0-1-16,1 22 0,-22-21 0,21 0 15,-21-1-15,0 1 0,0 21 0,0-22 16,0 22-16,0 0 0,0 0 0,0 0 16,-21 21-16,-1 0 15,1 21-15,21 0 16,-21 0-16,21 0 0,-21 1 0,21 20 16,0-21-16,0 21 0,0-20 0,0 20 15,0 0-15,0-21 0,0 22 0,0-1 16,0 0-16,0-20 0,0 20 0,0-21 15,0 0-15,0 22 0,0-22 0,0 0 16,21 0-16,-21 0 0,21-21 16,0 21-16,1-21 0,-1 0 0,0 0 15,0 0-15,0 0 0,22 0 0,-22 0 16,21 0-16,-21 0 0,0 0 0,22 0 16,-22-21-16,0 0 0,21 21 0,-20-21 15,-1 0-15,21 0 0,-21-22 16,0 22-16,1 0 0,-1-21 15,0 20-15,-21 1 0,0-21 0,0 21 16,0 0-16,0-1 0,0 1 0,-21 21 16,0 0-16,-1 0 15,1 21-15,0 1 0,0-1 0,0 0 16,0 0-16,-1 0 0,1 0 16,0 22-16,0-22 0,0 0 0,21 0 15,0 0-15,0 1 0,0-1 0,0 0 16,0 0-16,0 0 0,0 0 15,21-21 1,0 0-16,0 0 16,0-21-16,1 21 0,-1-21 15,0 21-15,0-21 0,-21 0 0,21 0 16,0-1-16,1 22 0,-1-21 0,-21 0 16,21 0-16,0 0 0,-21 0 0,21-1 15,-21 1-15,21 21 0,-21-21 0,22 21 31,-22 21-31,0 0 16,0 1-16,0-1 0,0 0 0,21 0 16,-21 0-16,0 0 0,0 1 0,0-1 15,21 0-15,0 0 0,0 0 16,0-21-16,1 21 0,-1-21 16,0 0-16,0 0 0,0 0 0,0 0 15,1 0-15,-1 0 0,0 0 16,0-21-16,0 0 0,0 21 0,1-21 15,-22 0-15,21 21 0,0-21 0,0-1 16,0 1-16</inkml:trace>
  <inkml:trace contextRef="#ctx0" brushRef="#br0" timeOffset="51926.57">16214 7027 0,'0'0'0,"-22"22"0,1-22 0,-21 0 16,21 21-16,42-21 31,0 0-31,0 0 0,22 0 16,-22 0-16,21 0 0,0-21 15,1 21-15,-1 0 0,0 0 0,1 0 16,-1 0-16,-21-22 0,22 22 0,-1 0 15,0 0-15,-21 0 0,22 0 0,-22 0 16,0 0-16,0 0 0,0 0 16,1 0-16,-1 0 15</inkml:trace>
  <inkml:trace contextRef="#ctx0" brushRef="#br0" timeOffset="52435.75">18521 7303 0,'21'0'15,"0"0"-15,0 0 16,0 0-16,1 0 0,20 0 0,0 0 16,1-22-16,20 22 0,-21 0 0,22 0 15,-1 0-15,1 0 0,-1 0 0,1-21 16,-1 21-16,22 0 0,-21 0 16,-1 0-16,1-21 0,-1 21 0,1 0 15,-22 0-15,0 0 0,-21 0 0,1 0 16,-1 0-16,-42 0 31,-1 0-31,-20 0 0,21 0 0,0 0 16,-22 0-16,1 0 0,0 0 0,-1 0 15,1 0-15,-21 0 0,-1 0 0</inkml:trace>
  <inkml:trace contextRef="#ctx0" brushRef="#br0" timeOffset="52680.12">18521 7387 0,'0'0'15,"-43"0"-15,22 0 0,0 21 0,21 1 32,21-22-32,0 0 0,1 0 0,20 0 15,0 0-15,1 0 0,20 0 16,1 0-16,-1 0 0,1 0 0,-1 0 16,22 0-16,-22 0 0,22 0 0,-22-22 15,1 22-15,-1 0 0,1 0 0,-1-21 16,1 21-16,-22 0 0,1 0 0,-1 0 15,-21 0-15,0 0 0,0-21 0,-21 0 32,-21 21-17,0 0-15</inkml:trace>
  <inkml:trace contextRef="#ctx0" brushRef="#br0" timeOffset="53047.91">19558 7027 0,'0'0'0,"-42"-21"16,20 21-16,1 0 15,21 21 1,0 1-16,21-1 16,1-21-16,20 21 0,-21 0 15,21-21-15,-20 21 0,20-21 0,0 0 16,1 21-16,-1-21 0,0 0 0,1 0 15,-1 0-15,0 22 0,-21-22 16,22 0-16,-22 0 0,0 21 16,-21 0-16,0 0 15,-21-21-15,0 21 0,0 0 0,-1 1 16,-20 20-16,0-21 0,-1 0 0,-20 22 16,21-22-16,-22 21 0,22 0 15,-22-20-15,1 20 0,20-21 0,1 21 0,0-20 16,-1 20-16,1-21 0,21 0 15,0 0-15,0 1 0,-1-1 0,22 0 16,0 0-16,0 0 0,0 0 16,22-21-1</inkml:trace>
  <inkml:trace contextRef="#ctx0" brushRef="#br0" timeOffset="53731.25">21040 7641 0,'0'0'0,"21"0"63,0-21-63,0 0 0,0 0 15,0 21-15,1-21 0,-1-1 0,0 1 16,21 0-16,-21 0 0,22-21 0,-22 20 16,21-20-16,1 21 0,-1-21 0,0-1 15,-21 1-15,22 21 0,-1-22 0,-21 1 16,0 21-16,1-21 0,-22 20 16,0 1-16,0 0 0,0 0 0,-22 0 15,1 21-15,-21 0 0,21 0 0,-22 0 16,22 0-16,-21 21 0,0 0 15,-1-21-15,22 21 0,0 0 0,-21 22 16,42-22-16,-22 21 0,22-21 0,0 22 16,0-22-16,0 21 0,0-21 15,0 22-15,22-22 0,-1 0 0,0 21 16,0-20-16,0-1 0,0 0 0,1 0 16,-22 0-16,21 0 0,0 1 0,0-1 15,-21 0-15,0 0 0,0 0 16,0 0-16,-21-21 15,0 0-15,0 0 0,-1 0 16,1 0-16,0 0 0,-21 0 16,21 0-16,-1 0 0,1 0 15,0-21-15,21 0 0,-21 21 16,21-21-16,0 0 0,0 0 16,21-1-16,0 22 0,0-21 15,1 0-15,20 21 0,-21-21 0</inkml:trace>
  <inkml:trace contextRef="#ctx0" brushRef="#br0" timeOffset="54108.56">21844 7366 0,'0'0'16,"21"0"15,0 0-15,0 0-16,-21-21 0,22 0 15,-1 21-15,-21-21 0,21 21 16,0-22-16,-21 1 0,21 0 0,-21 0 16,21 0-16,-21 0 0,0-1 0,0 1 15,0 0-15,0 0 0,-21 21 16,0 0-16,0 0 16,0 21-16,0 0 0,-1 0 0,1 22 15,0-22-15,0 21 0,0-21 16,21 22-16,0-1 0,-21-21 15,21 22-15,-22-22 0,22 21 0,0-21 16,0 0-16,0 1 0,0-1 0,0 0 16,22 0-16,-1-21 0,0 0 15,0 0-15,0 0 0,0 0 16,1 0-16,-1 0 0,0-21 0,0 0 16,21 21-16,-20-21 0,-1-1 15,0 1-15,21 0 0,-21 0 0</inkml:trace>
  <inkml:trace contextRef="#ctx0" brushRef="#br0" timeOffset="54367.41">22564 6964 0,'21'-21'0,"-42"42"0,63-85 0,-21 22 0,-21 21 15,0 0-15,0 0 16,-21 42 0,0 0-16,0 0 15,21 0-15,-22 22 0,1-1 0,0 0 16,21 1-16,-21-1 0,21 0 0,-21 22 15,0-22-15,21 0 0,0 1 0,-22-1 16,22 0-16,-21-20 0,0 20 0,0-21 16,21 21-16,0-20 0,-21-1 15,21 0-15,-21 0 0,21 0 16,0-42 15,0 0-31,21 0 0,0 0 16,0-1-16,21 1 0</inkml:trace>
  <inkml:trace contextRef="#ctx0" brushRef="#br0" timeOffset="54645.42">22881 6922 0,'21'-43'0,"-42"86"0,63-128 16,-42 64-16,0 0 0,0-1 0,0 44 47,0-1-47,0 0 0,0 21 0,0-21 0,0 22 15,-21-1-15,0 0 16,21 1-16,-21-1 0,0 0 0,0 1 16,-1 20-16,1-20 0,0-1 0,0 0 15,0-21-15,21 22 0,-21-22 0,-1 21 16,22-21-16,0 1 0,0-1 16,0 0-16,22-21 31,-1-21-16,0 0-15,0-1 16,0 1-16</inkml:trace>
  <inkml:trace contextRef="#ctx0" brushRef="#br0" timeOffset="54995.22">22902 7408 0,'21'22'31,"1"-22"-16,-1 0-15,0 0 0,0 0 16,0-22-16,0 22 0,1-21 16,-1 0-16,0 21 0,0-21 15,-21 0-15,21 0 0,-21-1 16,0 1 0,0 0-16,0 0 0,-21 21 31,0 21-31,21 0 15,-21 0-15,0 1 0,21-1 0,0 0 16,-22 0-16,22 0 0,-21 0 0,21 1 16,-21-22-16,21 21 0,0 0 15,0 0-15,0 0 0,0 0 16,21-21 0,0 0-16,1 0 0,-1 0 15,0 0 1,0-21-16,0 21 0,-21-21 0</inkml:trace>
  <inkml:trace contextRef="#ctx0" brushRef="#br0" timeOffset="55387.51">23453 7260 0,'0'-21'0,"0"42"0,0-63 0,21 21 16,0 21-16,0 0 31,0 0-31,-21 21 15,21 0-15,1 0 0,-22 0 16,0 22-16,0-22 0,0 0 16,0 0-16,0 22 0,0-22 15,0 0-15,0 0 0,0 0 0,0 0 16,0 1-16,0-1 0,-22-21 0,1 21 16,21 0-16,-21-21 15,21 21-15,-21-21 0,21-21 31,0 0-31,21 0 16,-21 0-16,21 21 0,0-22 16,1 1-16,-1-21 0,0 21 0,0 0 15,0-22-15,22 1 0,-22 21 0,0-22 16,21 1-16,-21 21 0,1 0 16,-1 0-16,0 21 0,0 0 0,0-22 15,-21 44 1,0-1-1,21-21-15,-21 21 0</inkml:trace>
  <inkml:trace contextRef="#ctx0" brushRef="#br0" timeOffset="55828.26">24215 7324 0,'21'-21'0,"-21"-1"15,21 22-15,-21-21 0,0 0 0,0 0 16,0 0 0,-21 21-1,0 0-15,-1 0 0,1 21 0,0 0 16,0 0-16,0-21 0,0 21 16,-1 1-16,22-1 0,0 0 0,-21 0 15,21 0-15,0 0 0,0 1 16,0-1-16,21-21 15,-21 21-15,22-21 16,-1 0-16,0 0 16,0 0-16,-21 21 0,21-21 15,0 0-15,-21 21 0,0 0 16,0 1 0,-21-22-1,0 0-15,0 21 0,0-21 16,0 0-16,-1 0 15,1 0-15,0 0 0,21 21 0,-21-21 16,0 0-16,0 0 31,21-21-31,0 0 16,0-1-16,0 1 16</inkml:trace>
  <inkml:trace contextRef="#ctx0" brushRef="#br0" timeOffset="56159.07">22712 6879 0,'0'0'15,"-43"0"-15,22-21 0,0 21 0,0 0 16,21-21-16,21 0 15,21 21-15,-20 0 0,41-21 0,-21 21 16,1 0-16,20 0 0,1-22 16,-22 22-16,22 0 0,-1 0 0,1 0 15,-22 0-15,21 0 0,-20 0 0,-1 0 16,0 0-16,-20 0 0,20 0 0,-21 0 16,0 0-16,0 0 15,-42 0 32,0 0-47,0 0 16,-21 0-16</inkml:trace>
  <inkml:trace contextRef="#ctx0" brushRef="#br0" timeOffset="63995.11">5355 10435 0,'0'0'0,"0"-21"32,0 0-17,-21 21-15,0 0 16,0 0 0,-1 0-16,1 0 0,0 0 0,-21 21 15,21-21-15,-22 21 0,22 0 16,-21 1-16,-1-1 0,1 0 0,0 0 15,-1 21-15,1-20 0,21 20 16,-21 0-16,-1-21 0,22 22 16,0-1-16,0 0 0,0 1 0,-1 20 15,1-20-15,21-1 0,0 21 0,-21 1 16,21-1-16,0 1 0,0-1 0,0-20 16,0 20-16,0 1 0,0-1 15,21 1-15,0-22 0,1 22 0,-22-1 16,21-21-16,0 22 0,0-1 0,0-20 15,0-1-15,1 0 0,-1 1 16,21-1-16,-21-21 0,22 0 16,-22 1-16,21-1 0,0-21 0,1 0 15,-1 0-15,0 0 0,22 0 0,-22 0 16,22 0-16,-22-21 0,22-1 0,-22 1 16,21 0-16,1 0 0,-1 0 15,22-22-15,-21 22 0,-1-21 0,1 0 16,-1-1-16,1 22 0,-1-21 0,1-1 15,-1 1-15,-21 0 0,22-1 0,-22 1 16,1 0-16,-1-1 0,-21 1 0,0-21 16,0 20-16,1-20 0,-22 20 15,21-20-15,-21 21 0,0-22 16,0 22-16,0-22 0,0 22 0,-21 0 16,-1-22-16,1 22 0,-21-1 0,21 1 15,0 0-15,-22-1 0,22 1 16,0 0-16,-21 21 0,-1-1 0,22 1 15,-21 0-15,-1 21 0,1 0 0,-21 0 16,20 0-16,-20 0 0,-1 0 16,1 0-16,-1 21 0,1 0 0,20-21 15,-20 22-15,-1-1 0,1 0 0,21 21 16,-1-21-16,-20 1 0,20 20 16,1-21-16,21 21 0,-21-20 0,20-1 15,1 0-15,21 0 0,0 0 16,-21-21-16,21 21 0</inkml:trace>
  <inkml:trace contextRef="#ctx0" brushRef="#br0" timeOffset="64323.92">5334 11091 0,'0'0'0,"0"43"16,0-22 0,21-21-1,0 0-15,0 0 16,1-21 0,-1 21-16,-21-21 0,0-1 15,-21 22 16,-1 0-31,1 0 16,21 22 0,0-1-16,0 0 15,21-21 1</inkml:trace>
  <inkml:trace contextRef="#ctx0" brushRef="#br0" timeOffset="64619.75">5842 11113 0,'0'0'0,"0"21"0,0 0 0,21-21 47,-21-21-32,21 21-15,-21-21 0,0-1 16,0 1-16,0 0 31,-21 21-15,0 0-16,21 21 16,-21 0-16,21 1 15,-21-22-15,21 21 16,0 0-16</inkml:trace>
  <inkml:trace contextRef="#ctx0" brushRef="#br0" timeOffset="64919.7">5207 11557 0,'0'21'15,"0"-42"-15,0 63 0,0-20 0,0-1 16,0 0-16,21 0 16,21-21-16,-20 0 0,-1 0 15,21 0-15,0 0 0,1 0 0,-1 0 16,0 0-16,1-21 0,20 21 0,-20-21 16,-22 0-16,21 21 0,-21-22 15,0 22-15,1-21 0,-1 0 16,-42 21-1,-1 0 1,1 0-16,0 0 0,21 21 16,0 0-16,-21-21 0</inkml:trace>
  <inkml:trace contextRef="#ctx0" brushRef="#br0" timeOffset="65291.49">5503 12213 0,'0'0'15,"0"21"-15,-21 1 0,21-1 16,0 0-16,-21 0 0,21 0 15,0 0-15,0 1 0,0 20 0,-21-21 16,21 21-16,0 1 0,0-1 16,0 22-16,-21-1 0,-1-21 0,1 22 15,0 21-15,21-22 0,-42 1 16,21-1-16,-1 1 0,1-1 0,0 1 16,0-22-16,0 21 0,0-20 0,-1 20 15,1-20-15,21-1 0,0 0 0,-21-21 16,21 22-16,-21-22 0,21 0 15,0 0-15,0 0 0,0 1 0,0-44 32,0 1-32</inkml:trace>
  <inkml:trace contextRef="#ctx0" brushRef="#br0" timeOffset="65726.75">5376 12679 0,'0'0'0,"-42"0"16,21 0-16,0 0 15,-1 0-15,1 0 0,0 0 0,0 21 16,0 0-16,0 0 0,-1 1 0,1-1 16,0 0-16,-21 0 0,21 0 15,-1 0-15,1 1 0,0-1 16,0 0-16,21 0 0,-21-21 0,21 21 15,-21-21-15,21 21 16,0-42 0,21 0-1,0 0-15,0 0 0,-21 0 0,21-22 16,22 22-16,-22-21 0,0-1 0,21 1 16,-21 21-16,22-21 0,-1 20 0,0-20 15,22 21-15,-22 0 0,1 21 16,-1 0-16,-21 0 0,21 0 0,-20 0 15,-1 0-15,0 21 0,0 21 0,0-21 16,-21 1-16,21 20 0,-21 0 0,0-21 16,0 22-16,0-1 0,0 0 15,0 1-15,0-1 0,0-21 0,0 22 16,0-1-16,0-21 0,0 0 0,0 0 16,0 1-16,0-1 0,0 0 0</inkml:trace>
  <inkml:trace contextRef="#ctx0" brushRef="#br0" timeOffset="66751.88">6731 10901 0,'0'0'0,"-21"0"0,0 0 16,-1 0-16,1 0 16,0 0-16,42 0 31,0 0-16,22 0-15,-22 0 0,42 0 16,-20 0-16,20 0 0,1 0 0,-1 0 16,22 0-16,0 0 0,-1 0 0,1 0 15,21 0-15,0 0 0,21 0 16,-22 0-16,1 0 0,0 0 0,-21 0 16,-1 0-16,1 0 0,-21 0 0,-1-21 15,1 21-15,-22 0 0,0 0 0,-21 0 16,1 0-16,-1 0 0,0-21 15,0 21-15,-21-22 16,0 1 0,-21 0-16,0 21 15,0 0-15,-1 0 0,1-21 0,0 21 16,-21 0-16,21 0 0,-1 0 16,-20 0-16,21 0 0,0 0 15,21-21 1,21 21-1,0 0-15,0 0 16,22 0-16,-22 0 0,0 0 0,0 0 16,0 0-16,0 21 0,1 0 15,-1-21-15,-21 21 0,0 0 0,0 1 16,0-1-16,0 0 16,-21 0-16,-1 0 0,1 0 0,0 22 15,0-22-15,0 0 0,-22 0 0,22 0 16,0 1-16,-21-1 0,21 0 0,-1 0 15</inkml:trace>
  <inkml:trace contextRef="#ctx0" brushRef="#br0" timeOffset="67183.14">9779 10393 0,'0'0'0,"21"0"16,-21 21-16,0 21 0,0-20 0,0 20 15,0 0-15,0 1 0,0-1 16,0 0-16,0 1 0,0-22 0,0 21 15,-21 0-15,0-20 0,21 20 0,-21-21 16,-1 21-16,1-20 0,21-1 16,0 0-16,-21 0 0,21 0 0</inkml:trace>
  <inkml:trace contextRef="#ctx0" brushRef="#br0" timeOffset="67644.03">9440 10710 0,'0'0'16,"-21"-21"-16,21-21 0,0 21 0,-21-22 15,21 22-15,0-21 0,0 21 0,0 0 16,21-1-16,0 1 0,22 0 16,-1 21-16,0 0 0,1 0 0,20 0 15,1 21-15,-1 0 0,1 1 16,-1 20-16,1 0 0,-1 1 0,1-1 15,-22 0-15,0 1 0,1-1 0,-22 0 16,0-21-16,0 22 0,-21-1 0,0-21 16,0 22-16,0-22 0,0 0 0,0 0 15,-21 0-15,0 0 0,21 1 16,-21-22-16,-1 0 16,1-22-1,21 1-15,0 0 0,0 0 16,0-21-16,0 20 0,0-20 15,0 0-15,21-1 0,1-20 16,-22-1-16,21 1 0,0-1 0,0 1 16,0-1-16,0 1 0,1-1 0,-1 22 15,0 0-15,0 21 0,0-1 0,0 22 16,1 0-16,-1 22 16,0-1-16,-21 21 0,0-21 15,0 43-15,21-22 0,-21 0 0,21 22 16,-21-22-16,0 1 0,0 20 0,0-21 15,0 1-15,0-1 0,0 0 16</inkml:trace>
  <inkml:trace contextRef="#ctx0" brushRef="#br0" timeOffset="69006.97">10880 10901 0,'21'-21'0,"-42"42"0,42-63 0,0 20 15,-21 1-15,0 0 0,0-21 0,0 21 16,0-1-16,0 1 0,-21 21 16,0-21-16,-1 21 0,1 0 0,0 0 15,0 0-15,0 0 0,0 21 0,-1 0 16,1-21-16,0 22 0,0-1 16,0 0-16,0 0 0,21 21 0,-22-20 15,22-1-15,-21 0 0,21 0 16,0 0-16,0 0 0,0 1 0,0-1 15,0 0-15,0 0 0,21-21 16,1 0-16,-1 0 0,0 0 0,0 0 16,0 0-16,0 0 0,22 0 15,-22-21-15,0 21 0,0-21 16,0 0-16,1-1 0,-1 22 0,0-21 16,0 0-16,0-21 0,-21 21 0,0-1 15,21 1-15,-21 0 0,0 0 0,0 0 16,0 42 15,0 0-31,0 0 0,0 0 16,0 22-16,0-22 0,0 0 0,0 0 15,0 0-15,0 1 0,0-1 0,22 0 16,-1 0-16,0-21 0,0 21 0,0-21 16,0 0-16,1 0 0,-1 0 0,21 0 15,-21 0-15,0 0 0,1 0 16,-1 0-16,0 0 0,0-21 0,21 0 15,-20 21-15,-1-21 0,-21 0 0,21-1 16,-21 1-16,21 0 0,-21 0 0,0 0 16,0 0-16,0-22 0,0 22 15,0 0-15,0 0 0,-21 21 32,0 21-32,21 0 0,0 0 15,0 0-15,-21 1 0,21-1 0,0 0 16,-22 0-16,22 0 0,0 22 0,0-22 15,0 0-15,0 0 0,0 0 16,0 0-16,0 1 16,0-44 15,0 1-15,22 0-16,-22 0 0,21 0 15,0 0-15,-21-1 0,21 1 0,0 0 16,0-21-16,-21 21 0,22-1 15,-1 1-15,0 21 0,0-21 0,0 21 16,0 0-16,1 0 0,-1 0 0,0 21 16,0-21-16,-21 21 0,0 1 0,21-1 15,-21 0-15,0 0 0,0 0 16,0 0-16,0 1 0,0-1 16,0 0-16,0 0 15,-21-21-15,42 0 31,0 0-15,1-21-16,-1 0 0,0 21 0,0-21 16,0-1-16,0 1 0,1 0 0,-1 0 15,0 21-15,0-21 0,0 0 16,0 21-16,1 0 0,-1 0 16,-21 21-16,0 0 15,0 0-15,0 0 0,0 0 16,0 1-16,0-1 0,0 0 0,-21 0 15,21 0-15,0 0 0,21-21 32,0 0-32,0 0 15,0 0-15,0 0 0,1 0 0,-1-21 16,0 21-16,0-21 0,0 21 0,0-21 16,1 21-16,-1-21 0,-21 0 15,0-1-15,0 1 0,0 0 16,21 21 15,0 0-31,0 0 0,0 0 16,1 0-16,-22-21 0,21 21 15,0 0-15,0 0 0,0-21 16,0 0-16,1-1 16,-22 1-1,0 0-15,-22 21 31,1 0-31,0 0 0,0 0 0,0 21 16,0-21-16,-1 21 0,22 1 0,-21-1 16,0 0-16,21 0 0,-21 0 0,21 0 15,0 1-15,0-1 0,0 0 16,21 0-16,0-21 0,0 21 0,22-21 16,-1 0-16,0 0 0,1 0 15,-1 0-15,0 0 0,1 0 0,-1 0 16,0 0-16,-20 0 0,-1 0 15,0 0-15</inkml:trace>
  <inkml:trace contextRef="#ctx0" brushRef="#br0" timeOffset="69639.03">7345 11726 0,'0'0'0,"-21"0"0,42 0 32,0 0-32,21 0 15,1 0-15,-1 0 0,21 0 0,1 0 16,-1 0-16,22 0 0,21 0 0,-21 0 15,-1 0-15,22 0 0,-21 0 0,21 0 16,-22 0-16,1 0 0,0 0 0,-1 0 16,-20 0-16,-1 0 0,-20 0 15,-1-21-15,0 21 0,-21 0 0,-42 0 32,0 0-32,0-21 0,0 21 15,-22-21-15,22 21 0,-21 0 16,21 0-16,-22 0 0,22 0 0,-21 0 15,21 0-15,0 0 0,-1 0 16,22 21 0,22-21-1,-1 21-15,0-21 0,0 21 0,21-21 16,-20 22-16,20-1 0,-21-21 0,0 21 16,0-21-16,1 21 0,-22 0 0,0 0 15,0 1-15,-22 20 0,1-21 16,0 0-16,-21 22 0,-1-22 0,22 21 15,-21-21-15,0 22 0,-22-22 0</inkml:trace>
  <inkml:trace contextRef="#ctx0" brushRef="#br0" timeOffset="70027.81">9969 11726 0,'0'0'0,"0"-21"0,0 0 0,0 42 31,22 0-31,-22 1 0,21 20 0,-21 0 16,21 1-16,-21-1 0,0 21 15,0 1-15,0-1 0,0-20 0,0 20 16,0 1-16,-21-22 0,0 22 0,-1-1 16,1-21-16,-21 22 0,21-22 0,-22 22 15,1-22-15,21 0 0,-21 1 16,20-1-16,1-21 0,0 22 0,0-22 15,21 0-15,-21-21 0,21-21 16,0 0-16</inkml:trace>
  <inkml:trace contextRef="#ctx0" brushRef="#br0" timeOffset="70307.64">9842 11896 0,'22'-21'15,"-44"42"-15,65-64 0,-22 22 0,0 0 0,0 0 16,0 0-16,22 0 0,-1 21 0,-21-22 0,22 1 16,-1 21-16,0 0 0,1 0 15,-1 0-15,0 0 0,-21 21 16,1 1-16,-1-1 0,-21 0 0,0 21 16,0-21-16,0 1 0,0 20 0,0-21 15,0 21-15,-21-20 0,-1 20 0,1-21 16,0 21-16,-21-20 0,21-1 0,-1 0 15,1 0-15,0 0 0,0 0 0,0-21 16,0 0-16,21-21 16,0 0-16,21 0 15,0 0-15,0 0 0</inkml:trace>
  <inkml:trace contextRef="#ctx0" brushRef="#br0" timeOffset="71551.45">10795 11578 0,'0'0'0,"21"-21"0,0 21 16,-21 21 0,0 0-16,0 1 0,-21-1 15,21 0-15,-21 21 0,21-21 0,0 22 16,-21-1-16,21 0 0,-21-20 0,21 20 16,-22 0-16,22 1 0,0-22 0,0 21 15,-21-21-15,21 22 0,-21-22 0,21 0 16,0 0-16,0 0 15,21-42 1,0 0 0,1 0-16,-1 0 0,0-22 15,0 22-15,0 0 0,0 0 0,1-22 16,-1 22-16,0 0 0,0 21 0,0-21 16,0 21-16,1 0 0,-1 21 15,-21 0 1,0 0-16,0 1 0,0-1 0,21 0 15,-21 0-15,0 0 0,0 0 0,0 1 16,0-1-16,21 0 0,-21 0 16,21 0-16,0-21 15,1 0 1,-1 0-16,0 0 0,0 0 16,-21-21-16,21 21 0,0-21 15,1 0-15,-1 21 0,-21-21 0,21-1 16,0 1-16,-21 0 0,21 0 15,-21 0-15,21 21 0,-21 21 32,0 0-32,0 0 15,0 0-15,0 1 0,0-1 0,0 0 16,0 0-16,0 0 16,0 0-16,22-21 15,-1 0 1,0 0-16,0 0 0,0 0 15,0-21-15,-21 0 16,22 0-16,-22 0 0,0 0 16,0-1-16,0 1 0,0 0 15,0 0-15,-22 0 0,1 0 0,0-1 16,0 1-16,0 21 0,0-21 16,-1 21-16,22-21 15,0 0 1,43 21-1,-22 0-15,0 0 0,0 0 0,0 0 16,22 0-16,-22 0 0,21 0 0,1 0 16,-22 0-16,21 0 0,-21 21 0,0 0 15,1-21-15,-1 21 0,0 0 0,0 1 16,0-1-16,-21 0 16,0 0-16,0 0 0,0 0 0,0 1 15,-21-22-15,0 21 0,21 0 0,-21 0 16,0 0-16,-1-21 0,22 21 15,0-42 17,0 0-17,22 0-15,-1 21 0,0-21 0,-21 0 16,21-22-16,0 22 0,0 0 0,1 0 16,-1 0-16,0-1 0,-21 1 15,21 0-15,0 21 0,0 0 16,-21 21-1,0 0-15,0 1 0,0-1 16,0 0-16,0 0 0,0 0 0,-21 22 16,21-22-16,0 0 0,0 0 15,0 0-15,0 0 0,0 1 0,21-22 16,-21 21-16,22-21 0,-1 0 16,0 0-16,0 0 15,0 0-15,0 0 0,1 0 0,-1-21 16,21-1-16,-21 22 0,0-21 0,22 0 15,-22 0-15,0 0 0,21 0 0,-20-1 16,-1 1-16,-21 0 0,21 0 0,-21-21 16,0 20-16,0 1 0,0 0 0,-21 21 31,0 0-31,-1 0 0,22 21 0,-21 0 16,21 22-16,-21-22 0,21 0 15,0 0-15,-21 22 0,21-22 0,0 21 16,0-21-16,0 0 0,0 1 0,0-1 15,0 0-15,0 0 16,21-21-16</inkml:trace>
  <inkml:trace contextRef="#ctx0" brushRef="#br0" timeOffset="72155.39">7112 13272 0,'0'0'0,"21"0"32,0 0-17,0 0-15,1 0 0,20 0 0,-21 0 16,21 0-16,1 0 0,20 0 0,1 0 15,-1 0-15,1 0 0,20 0 16,1-22-16,21 22 0,-21 0 0,-1-21 16,22 21-16,-21 0 0,-1-21 0,1 21 15,-21 0-15,-1 0 0,-21 0 0,-20 0 16,-1 0-16,0 0 0,-42 0 16,0 0-1,-1-21-15,1 21 16,0 0-16,0 0 0,0-21 0,0 0 15,-1-1-15,1 1 16,21 0-16,0 0 16,21 21-1,1 0-15,-1 0 16,0 21-16,0 0 0,0-21 0,0 21 16,1 1-16,-1-1 0,0 0 0,-21 0 15,0 0-15,0 0 0,0 1 0,0-1 16,-21 21-16,0-21 0,-1 0 0,-20 1 15,0 20-15,21-21 0,-22 0 16,1 22-16,21-22 0,-22 0 0,22 0 16</inkml:trace>
  <inkml:trace contextRef="#ctx0" brushRef="#br0" timeOffset="73575.39">9864 13293 0,'-22'-21'16,"1"21"-16,0-22 0,0 22 15,21-21-15,-21 21 0,0 0 16,-1 0-16,1 0 0,0 21 16,0-21-16,0 22 0,21-1 0,-21 0 15,-1 0-15,22 0 0,-21 0 0,21 1 16,0-1-16,0 21 0,0-21 16,0 0-16,0 1 0,0-1 15,21-21 1,1 0-1,-1 0-15,0-21 0,0-1 16,0 22-16,0-21 0,1 0 0,20 0 16,-21 0-16,0 21 0,0-21 0,1-1 15,-1 22-15,0-21 0,0 21 16,0 0-16,0 0 16,1 21-16,-22 1 0,21-22 0,0 21 15,-21 0-15,21 0 0,0 0 0,0 0 16,1-21-16,-1 22 0,0-1 0,-21 0 15,21-21-15,0 21 0,0-21 0,1 0 16,20 0-16,-21 0 0,0 0 16,0 0-16,22 0 0,-22 0 15,21 0-15,1 0 0,-22-21 0,21 0 16,0 21-16,1-21 0,-1-1 0,0 22 16,1-21-16,-1 0 0,-21 0 0,0 21 15,1-21-15,-1 0 0,-21-1 16,0 1-16,0 0 0,-21 0 15,-1 21-15,1-21 0,0 21 0,0 0 16,-21 0-16,20 0 0,-20 0 0,21 0 16,-21 0-16,20 21 0,1 0 0,-21-21 15,21 21-15,0 0 0,-1 1 16,1-1-16,0 0 0,21 0 16,-21 0-16,21 0 0,0 1 15,0-1-15,0 0 16,21-21-16,0 0 0,0 0 15,1 0-15,-1 0 0,0-21 0,21 21 16,-21-21-16,1-1 0,20 1 0,-21 0 16,21 0-16,-20 0 0,-1 0 0,21-1 15,-21-20-15,0 21 0,1-21 0,-1-1 16,0 1-16,0 0 0,0 20 0,0-20 16,1 0-16,-22-1 0,0 1 15,21 21-15,-21 0 0,0 0 0,0-1 16,0 44-1,0-1-15,0 0 0,-21 0 16,21 0-16,0 22 0,0-22 0,0 21 16,0-21-16,0 22 0,0-1 0,0-21 15,0 21-15,0 1 0,0-22 0,0 21 16,0-21-16,0 1 0,0-1 0,0 21 16,0-21-16,21 0 0,0-21 15,-21 22-15,21-22 0,0 0 0,0 0 16,1 0-16,-1 0 0,0 0 0,21 0 15,-21 0-15,1-22 0,-1 1 0,0 0 16,0 0-16,0 0 0,0 21 16,1-21-16,-1-1 0,-21 1 0,0 0 15,0 0-15,0 0 0,0 0 0,-21 21 32,-1 0-32,1 21 15,0-21-15,21 21 0,-21 0 0,0 0 16,0 0-16,21 1 0,-22-1 0,22 0 15,-21 0-15,21 0 0,0 0 0,0 1 16,0-1-16,0 0 0,21-21 16,1 0-1,-1 0-15,0 0 0,0-21 16,0 21-16,0-21 16,1-1-16,-1 1 0,0 0 0,0 0 15,-21 0-15,21 0 0,-21-22 0,21 22 16,-21-21-16,0 21 0,0-22 0,0 1 15,0 21-15,0-22 0,0 1 0,0 0 16,0-1-16,0 22 0,0-21 0,0 21 16,0 42-1,0 0 1,0 21-16,0-20 0,0 20 0,22-21 16,-22 21-16,21 1 0,-21-1 15,0 0-15,0-20 0,21 20 0,-21 0 0,21 1 16,0-22-16,-21 21 0,21-21 15,1 0-15,-22 22 0,21-43 0,-21 21 16,21 0-16,0-21 16,0 0-16,0 0 15,-21-21-15,22 0 0,-1 21 16,-21-21-16,21-1 0,0 1 0</inkml:trace>
  <inkml:trace contextRef="#ctx0" brushRef="#br0" timeOffset="74628.17">11959 13377 0,'0'-21'16,"0"0"-1,21 21-15,-21-21 16,21 0-16,1 21 16,-1 0-16,0 0 0,0 0 15,0 0-15,0 0 0,1 21 16,-1-21-16,0 21 0,-21 0 0,21 0 15,-21 1-15,0-1 0,21 0 0,-21 0 16,0 21-16,0-20 0,0-1 0,0 0 16,0 0-16,0 0 0,0 0 15,-21-21-15,0 0 16,0 0-16,21-21 16,0 0-1,0 0-15,0 0 0,21 0 0,0-1 16,0 1-16,0-21 0,1 21 0,-1 0 15,0-22-15,0 22 0,0-21 16,0 21-16,22-1 0,-22 1 0,0 0 16,21 21-16,-20 0 0,-1-21 0,0 21 15,21 0-15,-21 0 0,1 0 0,-1 21 16,0 0-16,0-21 0,0 21 0,-21 1 16,0-1-16,0 0 0,0 0 15,0 0-15,0 0 0,0 1 16,0-1-16,21-21 31,1 0-15,-1 0-16,0 0 15,0-21-15,0 21 0,0-22 0,1 22 16,-1-21-16,0 21 16,-21-21-16,0 0 0,-21 21 31,0 0-16,-1 0-15,22 21 0,-21 0 16,0 0-16,0 1 0,21-1 16,0 0-16,0 0 0,0 0 15,0 0-15,0 1 16,21-22 0,0 0-16,0 0 0,1 0 15,-1 0-15,0 0 0,0 0 0,0 0 16,0-22-16,1 1 0,-1 21 0,0-21 15,21 0-15,-21 21 0,1-21 0,-1 0 16,0-1-16,0 1 0,-21 0 0,21 21 16,0-21-16,-21 0 0,22 21 31,-22 21-31,0 0 16,0 0-16,0 0 0,-22 1 15,1-1-15,21 0 0,0 0 16,-21-21-16,21 21 0,-21 0 0,21 1 15,21-22 17,0 0-17,0 0-15,1-22 0,-1 1 0,0 21 16,0-21-16,0 0 0,0 0 0,1 0 16,-1-1-16,0 22 0,0-21 0,0 0 15,-21 0-15,21 21 16,-21-21-16,22 21 0,-22 21 15,0 0 1,0 0-16,0 0 0,0 1 16,0-1-16,0 0 0,-22 0 0,22 21 15,0-20-15,0-1 0,0 0 0,0 0 16,0 0-16,0 0 0,-21 1 0,0-1 16,0-21-16,0 21 0,0-21 15,-1 0-15,1 0 0,-21 0 16,0 0-16,-1 0 0,1 0 0,0 0 0,-22 0 15</inkml:trace>
  <inkml:trace contextRef="#ctx0" brushRef="#br0" timeOffset="75224.2">7239 14224 0,'0'0'0,"0"21"15,0 0 1,0 1-16,0-1 15,21-21-15,0 21 0,0-21 16,1 21-16,-1-21 0,21 21 0,0-21 16,1 0-16,-1 21 0,22-21 0,-1 0 15,1 0-15,20 0 0,-20 0 0,20 0 16,1 0-16,0 0 0,-1 0 0,1 0 16,0 0-16,-1 0 0,-20 0 0,-1 0 15,1 0-15,-22 0 0,-21 0 0,22 0 16,-43-21-16,-21 0 31,-1 21-31,1 0 0,0-21 0,-21 21 16,-1 0-16,22-21 0,-21 21 0,0-21 15,-1 21-15,1 0 0,0-22 0,20 22 16,-20 0-16,21 0 0,0 0 0,0 0 16,-1 0-16,44 0 31,-1 0-31,0 0 0,0 0 0,21 0 15,-20 22-15,20-22 0,-21 21 0,21 0 16,1 0-16,-22 0 0,21 0 16,-21 1-16,1-1 0,-1 21 0,-21-21 15,0 0-15,0 22 0,0-22 0,0 21 16,-21-21-16,-22 1 0,22 20 0,0-21 16,-21 0-16,20 22 0,-20-22 0,21 0 15,-21-21-15</inkml:trace>
  <inkml:trace contextRef="#ctx0" brushRef="#br0" timeOffset="76336.32">10435 14457 0,'21'0'15,"-42"0"-15,63-21 0,-20 0 0,-1 21 0,-21-22 16,0 1-16,0 0 0,0 0 16,0 0-16,0 0 15,-21 21-15,-1-22 0,1 22 16,0 0-16,0 0 0,0 0 15,0 22-15,-1-22 0,1 21 0,0 0 16,0 0-16,0 0 0,21 0 0,-21 1 16,-1-1-16,22 21 0,-21-21 0,21 0 15,0 1-15,0-1 0,0 0 0,0 0 16,0 0-16,21-21 16,1 0-16,-1 0 15,0 0-15,0 0 0,0-21 16,0 0-16,22 21 0,-22-21 0,0 0 15,0-1-15,0 1 0,1 0 16,-1 21-16,-21-21 0,21 21 16,0 0-16,-21 21 15,21-21 1,-21 21-16,21 0 0,-21 1 16,22-1-16,-1 0 0,0 0 0,-21 0 15,0 0-15,21 1 0,0-1 0,0-21 16,1 21-16,-1-21 0,0 0 15,0 0-15,0 21 0,22-21 0,-1 0 16,-21 0-16,21 0 0,1 0 0,-1 0 16,-21-21-16,22 21 0,-1-21 0,-21 21 15,21-21-15,-20-1 0,-1 22 0,0-21 16,-21 0-16,0 0 0,0 0 16,0 0-16,0-1 0,0 1 0,0 0 15,0 0-15,0 0 0,-21 21 16,0 0-16,-1 0 15,1 0-15,0 21 0,0 0 16,0 0-16,21 0 0,-21 1 0,21-1 16,0 0-16,-22-21 0,22 21 0,0 0 15,22-21 17,-1 0-32,0-21 15,0 21-15,0 0 0,0-21 16,1 21-16,-1 0 0,0 0 0,0 0 15,0 0-15,-21 21 16,21 0-16,1 0 16,-22 1-16,0-1 0,0 0 0,0 21 15,0-21-15,0 1 0,0 20 16,0 0-16,0 1 0,-22-1 0,1 0 16,0 1-16,21-1 0,-21 21 0,-21 1 15,20-22-15,1 22 0,-21-1 0,21 1 16,-22-1-16,1 1 0,0-1 0,-1 1 15,1-1-15,0 1 0,-1-1 0,1-20 16,0 20-16,21 1 0,-22-22 16,1 0-16,21 1 0,-22-1 0,22 0 15,-21 1-15,21-22 0,-22 0 0,22 0 16,0 0-16,0-21 0,0 0 0,21-21 16,-21 0-16,21 0 0,0 0 15,0-22-15,0 1 0,0 0 0,0-22 16,0 22-16,0-22 0,21 1 0,0-1 15,0 1-15,0-1 0,0 1 16,22-1-16,-22 1 0,21-1 0,1 1 16,-1 20-16,0-20 0,1 21 15,-1-22-15,21 22 0,-20-1 0,20 1 16,-20 0-16,20-1 0,-21 22 0,22-21 16,-22 21-16,22-22 0</inkml:trace>
  <inkml:trace contextRef="#ctx0" brushRef="#br0" timeOffset="76728.09">11726 14796 0,'0'0'0,"0"21"0,0 0 16,-21 0-16,21 0 15,21-21 16,0 0-31,22-21 16,-22 21-16,0-21 0,0 0 16,0 21-16,22-21 0,-22-1 0,0 1 15,0 0-15,0-21 0,1 21 0,-1-1 16,-21 1-16,21 0 0,-21 0 16,0 0-16,-21 42 15,0 0 1,21 0-16,0 0 0,0 1 0,-22 20 15,22-21-15,0 21 0,0 1 0,0-22 16,0 0-16,0 21 0,0-20 16,22-1-16,-1 0 0,0 0 0,0-21 15,0 0-15,0 0 0,1 0 0,20 0 16,-21 0-16,21 0 0,-20-21 0,20 0 16,0 0-16,-21-1 0,22 1 0,-22-21 15,21 0-15,-21 20 0</inkml:trace>
  <inkml:trace contextRef="#ctx0" brushRef="#br0" timeOffset="78559.37">12107 14647 0,'21'0'78,"1"0"-78,-1 0 16,-21-21-16,0 0 0,21 21 0,-21-21 15,21 21-15,-21-21 0,0 0 16,21 21-16,-21-22 0,21 22 0,-21-21 15,0 0 1,0 0 0,0 0 15,-21 21-31,0 0 16,0 0-16,0 21 15,0 0-15,-1-21 0,1 21 16,0 0-16,0 1 0,0-1 0,0 0 15,-1 0-15,1 0 0,21 0 0,-21-21 16,21 22-16,-21-1 0,21 0 0,0 0 16,0 0-16,0 0 15,21 1-15,0-22 0,0 21 0</inkml:trace>
  <inkml:trace contextRef="#ctx0" brushRef="#br1" timeOffset="98927.4">13949 10414 0,'0'21'0,"0"0"31,0 1 32,-21-22-48,-1 0 1,1 0-16,21 21 0,-21-21 16,0 0-16,0 0 0,0 0 15,-1 0-15,1 0 16,0 0 0,0 0-16,0 0 15,0 0 1,-1 0-1,44 0 95,-1 0-95,0 0-15,0 0 0,0 0 0,0 0 16,1 0-16,-1 0 0,21 0 16,0 0-16,-20 0 0,20 0 0,0 0 15,22 0-15,-22 21 0,0-21 0,22 0 16,-1 0-16,-20 0 0,20 0 16,1 21-16,-1-21 0,-20 0 0,20 0 15,1 0-15,-22 0 0,21 21 0,-20-21 16,-1 0-16,22 0 0,-22 0 0,0 0 15,1 0-15,-1 0 0,-21 21 16,21-21-16,-20 0 0,20 0 0,-21 0 16,0 0-16,0 0 0,1 0 0,-1 0 15,0 0-15,0 0 0,0 0 16,-21-21 15,-21 21 16,21-21-47,-21 21 16,21-21-1</inkml:trace>
  <inkml:trace contextRef="#ctx0" brushRef="#br1" timeOffset="99759.99">15198 10245 0,'0'21'78,"21"-21"-78,0 21 16,0 0-16,0-21 16,0 0-16,1 21 0,-1-21 0,0 0 15,0 0-15,0 22 0,0-22 0,1 0 16,-1 0-16,0 0 0,0 0 0,0 0 15,0 21-15,1-21 0,-1 0 16,0 0-16,0 0 16,-21 21-1,0 0 17,0 0-17,-21-21-15,0 0 0,21 21 16,-21-21-16,-1 22 0,-20-1 0,21-21 15,0 21-15,-22 0 0,1 0 0,21-21 16,-21 21-16,-1 1 0,22-1 16,-21 0-16,21 21 0,-22-21 0,22 1 15,0-1-15,0-21 0,-22 21 0,22 0 16,0 0-16,0 0 0,0 1 16,0-22-16,21 21 0,21-42 78,0 21-78,0-22 0,0 1 15,0 21-15,1-21 0,-1 0 0,0 0 16,21 0-16,-21-1 0,22 1 0,-22-21 16,21 21-16,-21 0 0,22-1 15,-22 1-15,0 21 0,21-21 0,-20 0 16,-1 21-16,0-21 0,0 21 0,0 0 15,0 0-15,-21-21 0,22 21 16,-22 21 47,-22-21-63,1 0 15,21 21-15,-21-21 16</inkml:trace>
  <inkml:trace contextRef="#ctx0" brushRef="#br1" timeOffset="102603.12">17081 10202 0,'0'0'0,"-21"0"0,0 0 16,21-21-16,0 0 15,0 0 1,0 0-1,0 0-15,21 21 16,0 0-16,1-22 0,-1 22 16,0 0-16,0 0 0,0 0 15,0 0-15,1 0 0,-1 0 16,0 0-16,0 22 0,0-1 0,0 0 16,1 0-16,-1 0 0,0 22 15,-21-22-15,0 21 0,21-21 0,-21 22 16,0-22-16,21 21 0,-21-21 15,0 0-15,0 22 0,0-22 0,0 0 16,0 0-16,0 0 0,0 1 16,0-44 15,0 1-15,0 0-16,0 0 0,0 0 0,0 0 15,0-22-15,0 22 0,0-21 16,0 21-16,21-22 0,-21 22 0,0-21 15,22 21-15,-1-22 0,-21 22 16,21 0-16,0-21 0,0 20 0,-21 1 16,21 0-16,1 0 0,-1 21 0,0-21 15,0 21-15,0 0 16,-21 21-16,21 0 16,1-21-16,-22 21 0,0 0 15,21 1-15</inkml:trace>
  <inkml:trace contextRef="#ctx0" brushRef="#br1" timeOffset="102999.89">17865 10351 0,'0'21'0,"42"-21"16,-21 0-16,0 0 0,0-21 15,1-1-15,-1 1 16,0 21-16,0-21 0,0 21 0,0-21 16,1 21-16,-22-21 0,0 0 0,0-1 15,0 1-15,0 0 16,0 0 0,-22 21-16,1 0 0,0 0 15,0 0-15,0 0 0,0 0 16,21 21-16,-22-21 0,1 21 0,21 0 15,-21 1-15,21-1 0,0 0 0,-21 0 16,21 0-16,0 0 0,-21 22 16,21-22-16,0 0 0,0 0 0,0 0 15,0 1-15,0-1 0,0 0 16,0 0-16,21 0 16,0-21-16,0 0 15,0 0-15,1 0 16,-1 0-16,0-21 15</inkml:trace>
  <inkml:trace contextRef="#ctx0" brushRef="#br1" timeOffset="103550.51">18542 10224 0,'0'-22'0,"0"1"16,-21 21-1,0 0-15,-1 0 16,1 0-16,0 0 0,0 21 16,0-21-16,21 22 0,-21-1 15,-1 0-15,22 0 16,-21 0-16,21 0 0,-21 1 0,21-1 16,-21 0-16,21 0 0,-21 0 0,21 0 15,0 1-15,-21-1 0,21 0 0,0 0 16,-22 0-16,22 0 15,22-21 1,-1 0 0,0 0-16,-21-21 0,21 21 15,0-21-15,0 0 0,1 0 0,-1 21 0,0-21 16,0-1-16,0-20 0,0 21 0,1 0 16,-1 0-16,-21-1 15,21 1-15,0-21 0,0 21 0,-21 0 16,21-1-16,1 22 15,-22 22 17,0-1-32,0 0 0,0 0 15,0 0-15,0 0 0,0 1 0,0-1 16,0 0-16,0 0 0,0 0 0,0 0 16,0 1-16,0-1 0,0 0 15,0 0-15,0 0 16,0 0-16,0 1 15,21-22 17,0 0-32,0 0 0,0-22 15</inkml:trace>
  <inkml:trace contextRef="#ctx0" brushRef="#br1" timeOffset="104246.78">19304 10308 0,'0'0'0,"0"-42"15,0 21-15,0 0 16,0-1 0,-21 22-16,0 0 0,-1 0 0,1 0 15,21-21-15,-21 21 0,0 0 0,0 0 16,0 0-16,-1 0 0,1 0 15,0 21-15,0 1 0,0-22 0,0 21 16,-1 0-16,1 0 0,0 0 16,21 0-16,-21 1 0,0-1 0,21 0 15,0 0-15,0 0 0,-21 22 0,21-22 16,0 0-16,0 0 16,0 0-16,0 0 0,0 1 31,21-22-31,0 0 0,0 0 15,0 0-15,0 0 0,1 0 16,-1-22-16,0 22 0,0-21 0,0 21 16,0-21-16,1 0 0,-1 0 0,0 0 15,21-1-15,-21-20 0,1 21 16,-1-21-16,0 20 0,21-20 0,-21 0 16,1 21-16,20-22 0,-21 1 0,0 0 15,22 20-15,-22-20 0,0 0 0,0 21 16,0-22-16,0 1 15,-21 21-15,22-22 0,-1 22 0,-21 0 16,0 0-16,21 0 0,-21 0 0,21-1 16,-21 44 15,0-1-31,-21 21 0,0-21 16,21 0-16,-21 22 0,-1-22 0,1 21 15,0 1-15,0-22 0,0 21 0,0-21 16,-1 0-16,22 22 0,0-22 15,0 21-15,0-21 0,0 1 0,0 20 16,0-21-16,0 0 0,0 0 0,22 1 16,-1-1-16,0 0 0,-21 0 15,21-21-15,0 21 0,0-21 0,1 0 16,-1 21-16,0-21 0,0 0 16,0 0-16,0 0 0,1 0 15,-1 0-15,-21-21 0,21 21 16,0 0-16,-21-21 0</inkml:trace>
  <inkml:trace contextRef="#ctx0" brushRef="#br1" timeOffset="113803.84">14160 11896 0,'0'-21'0,"-21"21"16,0 0-16,21-22 15,-21 22-15,0 0 16,21-21-16,-21 21 0,-1 0 16,1 0-16,0 0 0,0 0 15,0 0-15,0 0 16,-1 0-16,1 0 15,0 0-15,0 0 16,0 0-16,0 0 16,21 21-16,0 1 47,21-22-32,0 0-15,0 0 0,0 0 16,0 0-16,1 0 0,-1 0 0,21 0 15,0 0-15,1 0 0,-1 0 16,22 0-16,-1 0 0,1 0 0,-1-22 16,1 22-16,-1-21 0,22 21 15,-22-21-15,22 21 0,-22-21 0,22 21 16,-21 0-16,20-21 0,1 21 16,-22-21-16,1 21 0,-1 0 0,1-22 15,-1 22-15,-20 0 0,20 0 0,-42 0 16,22-21-16,-22 21 0,0 0 0,0 0 15,0 0-15,1 0 16,-22-21 0,-22 21-1,1 0 1,0 0-16,21-21 0,-21 21 16,0 0-16,0 0 15,-1 0-15,1-21 0,0 21 0,0 0 16,0 0-16,21-21 0,-21 21 0,-1 0 15,1 0-15,0 0 0,21-22 0,-21 22 16,0 0-16,0 0 16,-1 0 15,22 22-15,0-1-1,22-21 1,-1 0-16,0 0 15,0 21-15,0-21 0,0 0 16,1 0-16,20 0 0,-21 0 0,0 0 16,0 0-16,22 0 0,-22 0 15,0 0-15,0 0 0,0 0 0,1 0 16,-1 0-16,-42 0 47,-1 21-47,1 0 15,0-21-15,0 21 0,-21 1 0,20-1 16,1 0-16,-21 0 0,0 21 0,-1-20 16,1 20-16,0 0 0,-1-21 15,1 22-15,0-1 0,-1-21 16,22 22-16,0-22 0,0 0 0,0 0 16,21 0-16,-22 0 0,22 1 31,0-44 31</inkml:trace>
  <inkml:trace contextRef="#ctx0" brushRef="#br1" timeOffset="117591.68">16976 11684 0,'0'-21'0,"0"0"31,0 0-16,21-1 1,0 22-16,0 0 16,0 0-16,0 0 0,1 0 15,-1 0-15,0 0 0,21 0 16,-21 0-16,1 22 0,-1-1 16,0 0-16,21 0 0,-21 21 0,1-20 15,-22-1-15,21 21 0,-21-21 0,0 22 16,0-22-16,0 21 0,0-21 0,0 22 15,0-22-15,0 0 0,0 0 16,-21 0-16,21 0 0,0 1 16,0-44 15,0 1-15,0 0-16,0 0 0,0 0 0,21 0 15,0-22-15,-21 22 0,21 0 0,0-21 16,-21 20-16,21-20 0,1 21 15,-22-21-15,21 20 0,0 1 16,0 0-16,-21 0 0,21 0 0,-21 0 16,21 21-16,-21-22 0,22 22 15,-1 0 1,-21 22 0,21-22-16,-21 21 0</inkml:trace>
  <inkml:trace contextRef="#ctx0" brushRef="#br1" timeOffset="117951.48">17801 11875 0,'42'0'16,"-20"0"-16,-1 0 15,0-22-15,0 22 0,-21-21 0,21 21 16,0-21-16,1 0 0,-22 0 15,21 0-15,-21-1 0,0 1 16,0 0-16,0 0 16,-21 21-1,-1 0-15,1 0 0,0 21 16,21 0-16,-21 0 0,21 1 0,-21-1 16,0 0-16,21 0 15,0 0-15,0 22 0,0-22 0,0 0 16,0 0-16,0 0 0,0 0 0,0 1 15,0-1-15,0 0 0,21-21 16,-21 21-16,21-21 16,0 0-16,0 0 0,0 0 15,1 0-15,-1 0 0,0 0 16,0 0-16,0-21 0,0 21 0</inkml:trace>
  <inkml:trace contextRef="#ctx0" brushRef="#br1" timeOffset="118979.39">18690 11684 0,'0'0'0,"-21"-21"16,0 21-16,0 0 16,-1 0-16,1 0 0,0 0 0,0 0 15,0 0-15,21 21 0,-21-21 0,-1 21 16,1 0-16,0 1 0,21-1 15,-21 0-15,0 0 0,0 0 0,21 0 16,0 22-16,-22-22 0,22 0 16,0 0-16,0 0 0,0 1 0,0-1 15,0 0 1,22-21 0,-1 0-16,0 0 0,0 0 15,0 0-15,0-21 0,1 0 0,-1 21 16,0-22-16,0 1 0,0 21 0,0-21 15,1 0-15,-1 0 0,0 0 16,0-1-16,0 1 0,-21 0 0,21 0 16,1 0-16,-22 0 0,21 21 0,-21-22 15,0 44 17,0-1-32,0 0 15,0 0-15,0 0 0,0 0 0,0 1 16,0-1-16,-21 0 0,21 0 0,0 21 15,0-20-15,0-1 0,0 0 16,21 0-16,0-21 0,0 21 0,0-21 16,0 0-16,1 0 0,-1 0 15,0 0-15,21 0 0,-21 0 0,1 0 16,20 0-16,-21-21 0,21 21 0,-20-21 16,20 0-16,-21 21 0,21-21 0,-20-1 15,-1 1-15,0 0 0,0 0 16,0 0-16,-21 0 0,21-1 15,-21 1-15,0 0 0,0 0 0,0 0 16,0 0-16,0-1 0,-21 1 16,0 21-16,0-21 0,0 21 15,0 0-15,-1 0 0,1 0 0,0 0 16,0 21-16,0 0 0,0 1 16,-1-1-16,1 0 0,0 0 15,21 0-15,-21 0 0,0 1 0,21-1 0,-21 0 16,21 0-16,0 0 0,0 22 15,0-22-15,0 0 0,0 0 0,21-21 16,0 21-16,0-21 16,0 0-16,0 0 15,1 0-15,20 0 0,-21-21 16,0 0-16,0 21 0,1-21 0,-1 0 16,0-1-16,0 1 0,21 0 0,-20 0 15,-1-21-15,0 20 0,0 1 0,0-21 16,-21 21-16,21 0 0,-21-22 15,22 22-15,-22-21 0,0 21 0,0-22 16,0 22-16,0-21 0,0 21 0,0-1 16,0 1-16,0 0 0,0 0 0,0 0 31,0 42-15,0 0-16,0 0 0,-22 22 15,22-22-15,0 0 0,0 21 0,0-21 16,0 22-16,0-22 0,-21 21 0,21-21 15,0 22-15,0-22 0,0 0 16,0 21-16,0-20 0,0-1 0,0 0 16,0 0-16,0 21 0,0-20 0,0-1 15,0 0-15,0 0 0,21 0 16,1 0 0,-1-21-1,0 0-15</inkml:trace>
  <inkml:trace contextRef="#ctx0" brushRef="#br1" timeOffset="119269.23">20045 11959 0,'0'21'63,"0"1"-63,0-1 0,0 0 15,0 0-15,-21 0 16,-1 0-16,22 1 0,-21-1 0,0-21 16,0 21-16,0 0 0,0 0 0,-1 0 15,1 1-15,0-1 0,-21-21 0,21 21 16,-1-21-16,1 21 0,0-21 15</inkml:trace>
  <inkml:trace contextRef="#ctx0" brushRef="#br1" timeOffset="120283.39">20807 11599 0,'0'0'0,"21"-21"0,0 0 15,-21 0 16,0 42-15,0 0-16,0 0 16,0 1-16,0-1 0,0 0 0,0 0 15,0 0-15,0 0 0,0 22 16,0-22-16,0 0 0,0 0 16,0 0-16,0 1 0,0-1 0,0 0 15,-21-21-15,21 21 16,0-42 15,0 0-15,0 0-16,0-1 15,0 1-15,0 0 16,0 0-16,0 0 0,0-22 0,0 22 16,21 0-16,-21 0 0,21-21 15,0 20-15,1 1 0,-1 0 0,0 0 16,0 0-16,21 0 0,-20-1 0,-1 22 15,0 0-15,0 0 0,0 0 0,0 0 16,1 0-16,-1 0 0,0 22 0,0-1 16,-21 0-16,0 0 0,21 21 15,-21-20-15,0-1 0,0 0 0,0 21 16,0-21-16,0 1 0,0-1 0,0 0 16,0 0-16,-21-21 0,21 21 0,0 0 15,-21 1-15,21-44 63,0 1-63,0 0 0,21 0 15,-21 0-15,21 0 0,-21-1 16,21 1-16,1 0 0,-22-21 16,21 21-16,0-1 0,0 1 0,0 0 15,0 0-15,1 0 0,-1 0 0,0 21 16,0 0-16,0 0 0,0 0 0,1 0 15,-1 0-15,-21 21 16,21 0-16,-21 0 0,21 0 0,-21 0 16,0 1-16,0 20 0,0-21 0,0 0 15,0 0-15,0 1 0,0-1 0,-21 0 16,0 0-16,21 0 0,-21-21 0,21 21 16,-22 1-16,1-22 0,21 21 15,-21-21 1,21 21-16,0-42 15,0 0 1,21 21-16,-21-22 0,21 1 16</inkml:trace>
  <inkml:trace contextRef="#ctx0" brushRef="#br1" timeOffset="120725.14">22034 11536 0,'0'0'0,"0"-21"0,-21 21 32,0 0-17,0 21-15,0 0 0,0 0 16,-1 0-16,1 1 0,0-1 0,0 0 16,0 0-16,21 0 0,-21 0 15,21 1-15,-22-1 0,22 0 0,0 0 16,0 0-16,0 0 15,22-21-15,-1 0 16,0 0-16,0 0 0,0 0 0,0 0 16,1 0-16,-1 0 0,0 0 15,0 0-15,0 0 0,0-21 0,1 21 16,-1-21-16,0 0 0,0 0 16,0 0-16,-21-1 0,0 1 0,0 0 15,0 0-15,0 0 0,0 0 16,0-1-16,0 1 0,0 0 15,0 0-15,-21 21 0,0 0 0,0 0 16,0 0-16,-1 0 16,1 0-16,0 0 0,0 21 15,21 0-15,-21-21 16,21 21-16,0 1 0,0-1 16</inkml:trace>
  <inkml:trace contextRef="#ctx0" brushRef="#br1" timeOffset="121567.41">22648 11515 0,'0'-21'15,"0"-1"-15,-21 22 0,0 0 16,0 0-16,0 0 0,-1 0 16,1 0-16,0 0 0,0 0 15,0 22-15,0-22 0,-1 21 16,22 0-16,-21 0 0,0-21 0,21 21 16,0 0-16,-21 1 0,0-1 0,21 0 15,0 0-15,-21 0 0,21 0 0,0 1 16,0-1-16,0 0 15,21-21 1,0 0-16,-21 21 0,21-21 0,0 0 16,0 0-16,1 0 0,-1 0 15,0 0-15,0 0 0,0 0 0,-21-21 16,21 21-16,1-21 0,-1 21 0,0-21 16,0-1-16,0 1 0,0 0 15,-21 0-15,22-21 0,-1 20 0,0-20 16,0 0-16,0-1 0,0 1 15,1 0-15,-1-22 0,-21 22 0,21 0 16,0-22-16,-21 22 0,0-1 0,21 22 16,-21-21-16,21 21 0,-21 0 15,0-1-15,0 1 0,0 0 16,0 42 0,0 0-16,0 1 15,-21-1-15,21 0 0,-21 21 16,21 1-16,0-1 0,-21 0 0,0 1 15,21-1-15,-21 0 0,21-21 0,0 22 16,0-1-16,0-21 0,0 0 0,0 22 16,0-22-16,0 0 0,0 0 15,0 0-15,0 1 0,21-22 16,0 21-16,0-21 16,0 0-16,0 0 0,1 0 15,-1 0-15,0 0 16,0 0-16,0 0 15,0-21-15,-21-1 0,0 1 16,22 21-16,-22-21 0,21 0 0,-21 0 16,0 0-16,0-1 0,0 1 15,0 0-15,0 42 32,0 0-32,0 1 15,0-1-15,0 0 0,0 0 0,0 0 16,0 0-16,0 1 15,-21-1-15,21 0 16,-22-21 0,22-21 15,0 0-31</inkml:trace>
  <inkml:trace contextRef="#ctx0" brushRef="#br1" timeOffset="121752.3">23220 11303 0,'-21'0'16,"-1"0"-1,44 0 48,-1 0-48</inkml:trace>
  <inkml:trace contextRef="#ctx0" brushRef="#br1" timeOffset="123055.98">23347 11430 0,'0'0'0,"21"0"15,0 0-15,0 0 16,0 0-16,1 0 0,-1-21 15,0 21-15,0-21 0,21 0 0,-20 21 16,20-22-16,0 1 0,-21 0 0,22 0 16,-1-21-16,0 20 0,-20-20 15,20 21-15,-21-21 0,0 20 0,0-20 16,-21 21-16,0-21 0,0 20 0,0 1 16,0 0-16,0 0 0,0 0 15,-21 21-15,0 0 0,0 0 16,0 0-16,0 21 15,-1 0-15,1 0 0,0 22 16,21-22-16,-21 21 0,0 0 0,0 1 16,-1-1-16,22 0 0,-21 1 0,0-1 15,0 0-15,21 1 0,-21-1 16,0 0-16,-1 1 0,1 20 0,21-20 16,-21-1-16,0 0 0,0 1 0,0-1 15,-1 0-15,1 1 0,0 20 0,21-21 16,-21 1-16,0-1 0,0 0 0,21-20 15,0 20-15,0-21 0,0 21 16,0-20-16,0-1 0,0 0 16,0 0-16,0 0 0,0 0 15,21-21-15,0 0 0,0 0 0,0 0 16,0 0-16,1 0 0,20 0 16,-21 0-16,0 0 0,0 0 0,1-21 15,20 0-15,-21 0 0,-21 0 16,21 0-16,0-1 0,-21-20 0,22 21 15,-22-21-15,0-1 0,0 1 0,0 0 16,0-1-16,0 22 0,0-21 0,0-1 16,-22 1-16,1 21 0,0 0 0,0 0 15,0-1-15,0 1 0,-1 21 16,1 0-16,0 0 0,0 0 16,0 0-16,42 0 31,0 21-16,21-21-15,-20 0 0,20 0 0,-21 0 16,21 0-16,1 0 0,-22 0 16,21 0-16,1 0 0,-1-21 0,0 0 15,-21 21-15,22-21 0,-1 21 0,-21-21 16,0 21-16,1-21 0,-1 21 0,0-22 16,0 1-16,0 21 0,0-21 15,-21 42 16,0 0-31,0 1 16,0-1-16,0 0 0,0 0 16,0 0-16,0 0 15,0 1-15,0-1 16,22-21-16,-1 0 16,0 0-16,0 0 0,0 0 15,0 0-15,1 0 0,-1 0 0,0 0 16,0 0-16,0-21 0,0 21 0,1-22 15,-1 1-15,0 21 0,0-21 16,0 0-16,0 0 0,1 0 16,-22-1-16,21 22 0,-21-21 15,21 21-15,-21 21 32,0 1-32,-21-22 0,21 21 15,-21 0-15,-1 0 0,22 0 0,0 0 16,0 1-16,0-1 0,0 0 0,0 0 15,0 0-15,0 0 0,0 22 0,0-22 16,0 0-16,-21 0 0,21 22 0,0-22 16,0 21-16,0-21 0,0 0 15,0 22-15,0-22 0,0 21 0,0-21 16,0 1-16,0 20 0,0-21 16,0 21-16,0-20 0,0-1 0,0 0 15,0 0-15,-21 0 0,21 0 0,-21 1 16,21-1-16,-21 0 0,0-21 15,-1 0-15,22 21 0,-21-21 0,0 0 16,0 0-16,0 0 16,0-21-1,21 0-15,0 0 0,0-1 0,0 1 16,0 0-16,0 0 0,0-21 0,0-1 16,21 1-16,0 0 0,21-1 0,-21 1 15,1-22-15,20 22 0,0 0 16,-21-1-16,22 1 0,-1 0 15,0-1-15,-20 22 0,20 0 0,0 0 16,1 0-16,-1 0 0,0 21 0,1-22 16,-22 22-16,21 0 0,0 0 0,-20 0 15,20-21-15,-21 21 0</inkml:trace>
  <inkml:trace contextRef="#ctx0" brushRef="#br1" timeOffset="168103.02">14478 13399 0,'0'-22'16,"-21"22"-1,0 0 1,-1 0-16,1 0 16,0 0-1,0 0-15,0 0 16,0 0-16,-1 0 0,1 0 16,0 0-16,0 0 15,0 0 1,0 0-1,42 0 32,0 0-47,0 0 0,0 0 16,0 0-16,22 0 0,-22 0 16,0 0-16,21 0 0,-20 0 15,20 0-15,0 0 0,1 0 16,-1 0-16,0 0 0,1 0 0,-1 0 15,0 0-15,1 0 0,-1 0 0,0 0 16,22 0-16,-22 0 0,0 0 0,1 0 16,-1 0-16,0 0 0,1 0 15,-1 0-15,0 0 0,1 0 0,-1 0 16,0 0-16,-20 0 0,20 0 0,-21 0 16,0 0-16,0 0 0,1 0 0,-1 0 15,0 0-15,0 0 0,0 0 16,0-21-1,1 21 1,-22-21 15,0 0-15,-22 21-16,22-21 0,-21 21 16,0 0-16,0-21 0,-21 21 15,20-22-15,1 22 0,-21 0 0,21-21 16,-22 0-16,22 21 0,0 0 0,0 0 15,0-21-15,0 21 0,-1 0 32,44 0 30,-1 21-62,0-21 16,0 0-16,0 0 0,0 21 15,1-21-15,20 0 0,-21 0 0,21 0 16,-20 21-16,-1-21 0,21 0 0,-21 0 16,0 0-16,1 0 0,-1 0 15,0 0 1,-21 22-16,21-22 16,-21 21 15,-21 0-31,0-21 15,0 21-15,-1-21 0,22 21 0,-21 0 16,0-21-16,-21 22 0,21-1 16,-1 0-16,1 0 0,0 0 0,0 0 15,-21 1-15,20-1 0,1 0 0,0 0 16,0 0-16,0 0 0,0 1 16,-1-1-16,1 0 0,0 0 15,0 0 1,0-21-16,21 21 15</inkml:trace>
  <inkml:trace contextRef="#ctx0" brushRef="#br1" timeOffset="172011.6">17293 13166 0,'0'-21'16,"21"21"0,0 0-16,1 0 0,-1 0 15,0 0-15,21 0 0,-21 0 0,1 0 16,20 0-16,-21 0 0,0 0 16,0 21-16,22-21 0,-22 21 0,0 0 15,0 0-15,0 0 0,-21 1 0,0-1 16,0 0-16,0 0 0,0 0 15,0 22-15,0-22 0,0 0 0,-21 0 16,0 0-16,0 0 0,0 1 16,-22-1-16,22-21 0,0 21 0,0 0 15,0-21-15,0 0 16,21-21 15,0 0-31,21 0 0,0-1 16,0 1-16,0 0 0,0 0 0,1 0 15,-1 0-15,0-22 0,21 22 0,-21 0 16,1 0-16,20 0 0,-21-1 0,0 1 16,0 0-16,1 21 0,-1-21 15,0 21-15,0 0 16,0 0-16,-21 21 31,0 0-15,0 0-16,0 1 0,0-1 15,0 0-15</inkml:trace>
  <inkml:trace contextRef="#ctx0" brushRef="#br1" timeOffset="172412.9">17949 13399 0,'21'21'0,"1"-21"16,-1 0-1,0 0-15,0 0 0,0 0 16,0 0-16,1 0 0,-1 0 0,0-21 15,0 21-15,0 0 0,0-22 0,1 22 16,-1-21-16,0 21 16,0-21-16,0 0 0,-21 0 15,-21 0 1,0 21-16,0 0 16,0 0-16,-1 0 0,1 0 0,0 0 15,0 0-15,-21 0 0,20 0 0,22 21 16,-21-21-16,0 21 0,0 0 0,21 0 15,0 0-15,0 1 16,0 20-16,0-21 0,0 0 0,0 0 16,0 1-16,0-1 0,21 0 0,0 0 15,0-21-15,1 21 0,-1 0 0,0-21 16,0 0-16,0 22 16,0-22-16,22 0 0,-22 0 0,21 0 15,-21 0-15,22 0 0,-1 0 0,-21-22 16,22 1-16,-1 21 0,0-21 0,22 0 15,-22 0-15,0 0 0,1-1 16,-1 1-16,0-21 0,-20 21 0,20 0 16,-21-1-16</inkml:trace>
  <inkml:trace contextRef="#ctx0" brushRef="#br1" timeOffset="173319.38">19050 13293 0,'0'-21'0,"0"-22"32,0 107-32,-21-128 0,0 64 0,-1 0 0,1 0 15,0 0-15,0 0 0,-21 0 0,20 21 16,1-21-16,0 22 15,-21-1-15,21 0 0,-1 0 0,1-21 16,0 21-16,0 0 0,0 1 0,0-1 16,21 0-16,-22 0 0,22 0 15,0 0-15,22-21 16,-1 0-16,0 0 16,0 0-16,0 0 0,0 0 0,22 0 15,-22 0-15,0-21 0,0 21 16,22-21-16,-22 0 0,0 21 0,0-21 15,0 0-15,0 21 0,-21-22 0,0 1 16,22 21-16,-22-21 0,21 21 0,-21 21 47,0 0-31,0 1-16,0-1 0,0 0 15,0 0-15,21 0 16,0 0-16,0 1 0,0-22 0,-21 21 15,22 0-15,-1-21 0,0 21 0,0-21 16,21 0-16,-20 0 0,-1 0 0,21 0 16,-21 0-16,22 0 0,-22 0 15,21 0-15,0 0 0,-20-21 0,20 21 16,-21-21-16,21 0 0,-20-1 0,-1 1 16,21 21-16,-42-21 15,21 0-15,0 0 0,-21 0 0,22-1 16,-22 1-16,0 0 0,0-21 0,0 21 15,0-1-15,0 1 0,-22 21 16,1-21-16,0 21 16,-21 0-16,21 0 0,-1 0 15,1 21-15,0 0 0,-21-21 0,21 22 16,-1-1-16,1 0 0,21 0 0,0 21 16,-21-20-16,21-1 0,0 0 15,0 0-15,0 0 0,0 0 0,0 1 16,21-1-16,0 0 15,1-21-15,-1 0 16,0 0-16,0 0 0,0 0 0,0 0 16,1 0-16,-1 0 0,21 0 0,-21-21 15,0 0-15,1-1 0,-1 1 0,21 0 16,-21 0-16,0 0 0,1 0 16,-22-22-16,21 22 0,0-21 0,-21-1 15,0 1-15,0 0 0,0-1 0,21 1 16,-21 0-16,0-1 0,0 1 0,0 0 15,0 21-15,0-22 0,0 22 16,0 0-16,0 0 0,-21 21 16,21 21-16,-21 0 15,0 21-15,21-20 16,-22 20-16,22 0 0,0 1 0,0-1 16,0 0-16,0 1 0,0-1 0,0-21 15,0 21-15,0-20 0,0-1 0,0 0 16,0 0-16,0 0 0,0 0 15,0 1-15,22-22 16,-22 21-16,21-21 0,0 0 16,0 0-16,0 0 15,0 0 1,1 0-16</inkml:trace>
  <inkml:trace contextRef="#ctx0" brushRef="#br1" timeOffset="173567.23">20553 13420 0,'0'0'16,"-21"0"-16,-1 21 0,1-21 0,0 42 15,0-21 1,21 1-16,-21-1 0,0 0 15,21 0-15,0 21 0,-22-20 0,1-1 16,0 0-16,21 0 0,-21 21 0,-21-20 16,20-1-16,1 0 0,-21 0 0,21 0 15,-22 0-15,22 1 0,0-22 0,0 0 16,21 21-16</inkml:trace>
  <inkml:trace contextRef="#ctx0" brushRef="#br1" timeOffset="174211.97">21590 13166 0,'0'-21'0,"0"42"0,21-42 16,-21 42 31,0 0-47,0 0 0,0 0 15,0 0-15,0 1 0,0-1 16,0 0-16,-21 0 0,21 0 0,-21 0 16,21 1-16,0-1 15,-21-42 32,21-1-31,0 1-16,0 0 0,0 0 15,0 0-15,0 0 0,0-22 16,0 22-16,0 0 0,0 0 16,21 0-16,0-1 0,0 1 0,0 0 15,0 21-15,22 0 0,-22 0 0,21 0 16,-21 0-16,22 0 0,-22 0 16,21 21-16,-21-21 0</inkml:trace>
  <inkml:trace contextRef="#ctx0" brushRef="#br1" timeOffset="174555.28">21992 13250 0,'0'43'15,"0"-22"-15,0-106 0,0 106 0,0 64 16,0-64-16,0 0 0,-21-21 16,0 22-16,0-22 0,-1 0 31,22-22 0,0 1-31,0 0 0,22 21 0,-1-42 16,0 21-16,0-1 0,0 1 0,0-21 15,1 21-15,20 0 0,-21-1 16,0 1-16,22 0 0,-22 0 0,0 21 16,21 0-16,-21 0 0,1 0 0,-1 21 15,-21 0-15,21 0 0,-21 1 16,0-1-16,0 21 0,0-21 0,0 0 16,0 1-16,0-1 0,-21 21 0,21-21 15,-21 0-15,-1 1 0,1-22 0,21 21 16,-21 0-16,0 0 15,21-42 32,0 0-47</inkml:trace>
  <inkml:trace contextRef="#ctx0" brushRef="#br1" timeOffset="174979.04">22754 13102 0,'-21'0'15,"0"0"-15,0 0 16,-1 0-16,1 0 0,0 21 16,0-21-16,-21 22 0,42-1 0,-43 0 15,43 0-15,-21 21 0,0-20 0,0-1 16,0 0-16,21 0 0,0 0 15,0 22-15,-22-22 0,22 0 16,0 0-16,0 0 0,22 0 16,-1-21-16,0 0 0,0 0 0,0 0 15,0 0-15,22 0 0,-22 0 16,21 0-16,-21-21 0,22 21 16,-1-21-16,-21 0 0,22 0 0,-22 21 15,21-21-15,-21-1 0,0 1 0,-21 0 16,0 0-16,0 0 0,0-22 15,0 22-15,0 0 0,0 0 0,-21 0 16,0 21-16,0-21 0,0-1 16,0 22-16,-1 0 0,1 0 0,0 0 15,0 0-15,0 22 0,0-1 16,-1-21-16,1 21 0,0 0 0,21 0 16,0 0-16,0 1 15,0-1-15</inkml:trace>
  <inkml:trace contextRef="#ctx0" brushRef="#br1" timeOffset="175767.85">23453 13166 0,'0'-21'15,"0"-22"1,-22 43-16,1-21 0,0 21 0,0 0 15,0 0-15,0 0 0,-1 0 16,1 0-16,0 21 0,0 0 0,-21-21 16,20 22-16,1-1 0,0 0 15,0 0-15,0 0 0,21 0 0,0 22 16,-21-22-16,21 0 0,0 0 16,0 0-16,0 1 0,0-1 0,21 0 15,0 0-15,0-21 0,0 0 16,0 21-16,1-21 0,-1 0 0,0 0 15,0 0-15,0 0 0,0 0 16,1 0-16,-1 0 0,0-21 0,0 0 16,0 0-16,0 0 0,1-1 15,-22 1-15,21 0 0,0 0 16,-21 0-16,0 0 0,21-1 16,-21-20-16,21 21 0,-21-21 0,0-1 15,0 22-15,0-21 0,0 21 0,0-22 16,0 1-16,0 21 0,0-22 15,0 22-15,0 0 0,0 0 0,0 0 16,0 42 0,0 0-1,0 0-15,0 0 0,0 22 0,0-22 16,0 21-16,-21 1 0,21-1 0,-21 0 16,21 1-16,-21-1 0,21-21 0,0 21 15,0-20-15,0 20 0,0-21 16,0 0-16,0 0 0,0 1 15,0-1-15,0 0 0,0 0 16,21-21-16,0 0 16,0 0-16,0 0 15,1 0-15,-1 0 0,0-21 16,0 21-16,0-21 0,0 0 0,1 21 16,-1-22-16,-21 1 0,21 0 0,0 0 15,0 0-15,0 0 0,1 21 16,-22-22-16,0 1 0,21 21 15,-21 21 1,0 1 0,-21-1-16,21 0 15,0 0-15,-22 0 0,22 0 16,-21-21-16,21 22 0,0-1 16,0-42 30,21-1-30</inkml:trace>
  <inkml:trace contextRef="#ctx0" brushRef="#br1" timeOffset="175967.73">23982 13081 0,'0'0'0,"-21"0"16,-1 0-1,1 0-15,21 21 16,-21-21 0,21 21-1,21-21 1,0 0-16,1 0 16,-1 0-16,0 0 0</inkml:trace>
  <inkml:trace contextRef="#ctx0" brushRef="#br1" timeOffset="177284.62">24193 13123 0,'22'0'0,"-1"0"15,0 0 1,0 0-16,0-21 16,0 21-16,1-21 0,-1 21 15,0-21-15,0 21 0,0-21 0,-21 0 16,21-1-16,1 1 0,-1 0 0,-21 0 15,0 0-15,21 0 0,-21-1 16,21 1-16,-21 0 0,0 0 0,0 0 16,0 0-16,-21 21 31,0 0-31,0 21 0,-1-21 16,22 42-16,-21-21 0,0 0 0,0 22 15,21-1-15,-21-21 0,0 22 0,21-1 16,-22 0-16,1 1 0,21-1 15,-21 0-15,0 1 0,21-22 0,-21 21 16,21 0-16,-21 1 0,-1-1 0,1 0 16,0 1-16,0-1 0,0 0 15,0-20-15,-1 20 0,1 0 0,0-21 16,21 22-16,-21-22 0,0 21 16,21-21-16,0 1 0,0-1 0,0 0 15,0 0-15,0 0 16,21-21-1,0 0-15,0 0 0,0 0 16,1 0-16,-1 0 0,21 0 0,-21 0 16,0-21-16,22 21 0,-22-21 15,0 0-15,21 0 0,-20-1 0,-1 1 16,0 0-16,0-21 0,0 21 16,-21-22-16,21 22 0,-21-21 0,0 21 15,0-22-15,0 1 0,0 21 0,0 0 16,0-1-16,-21 1 0,0 0 15,0 0-15,0 0 0,0 21 0,-1 0 16,1 0-16,0 0 16,21 21-1,21 0 1,0-21-16,1 0 16,-1 0-16,0 0 0,21 0 0,-21 0 15,1 0-15,20 0 0,-21 0 16,21-21-16,-20 0 0,20 21 0,-21-21 15,21 21-15,-20-22 0,-1 1 0,0 0 16,0 21-16,0-21 0,0 0 0,-21 0 16,0-1-16,0 1 15,0 42 17,-21 1-17,21-1-15,0 0 0,-21 0 16,21 0-16,0 0 0,0 1 15,0-1-15,0 0 0,21 0 16,0-21-16,1 21 16,-1-21-16,0 0 0,0 0 15,0 0-15,0 0 0,1 0 16,-1-21-16,0 0 16,0 21-16,0-21 0,0 0 15,1-1-15,-1 1 0,-21 0 16,21 0-16,-21 0 0,21 21 0,-21-21 15,0-1-15,0 1 16,0 0-16,0 42 47,0 0-47,-21 1 16,0-1-16,0 0 0,21 0 15,-22 0-15,22 0 0,-21 1 0,0-1 16,21 0-16,-21 0 15,0 0-15,21 0 0,-21 22 0,-1-22 16,1 0-16,0 21 0,21 1 0,0-22 16,-21 21-16,21 1 0,-21-1 0,21-21 15,0 21-15,0 1 0,0-22 16,0 21-16,0 1 0,0-1 0,0-21 16,0 21-16,0-20 0,0 20 0,0-21 15,0 0-15,21 22 0,-21-22 0,0 0 16,0 0-16,0 0 15,-21-21 1,0 0-16,-1 0 16,1 0-16,0-21 0,0 21 15,21-21-15,-21 0 0,0 0 0,-1-1 16,1 1-16,0 0 0,0-21 0,0 21 16,0-22-16,-1 1 0,22 0 15,0 20-15,0-20 0,0 0 0,0-1 16,0-20-16,0 21 0,22-1 0,-1 1 15,0 0-15,21-1 0,1 1 0,-1 0 16,0-1-16,1 1 0,20 0 16</inkml:trace>
  <inkml:trace contextRef="#ctx0" brushRef="#br1" timeOffset="178179.11">21696 13081 0,'21'0'62,"0"0"-62,0 0 0,0 0 16,1 0-16,-1 21 16,0-21-16,-21 21 0,21 1 0,0-1 15,0-21-15,-21 21 0,0 0 16,0 0-16,22-21 0,-22 21 0,0 1 15,0-1-15,0 0 16,0 0 0</inkml:trace>
  <inkml:trace contextRef="#ctx0" brushRef="#br1" timeOffset="182095.55">14097 14669 0,'0'0'0,"-21"0"0,21 21 15,21-21 17,0 0-32,0 0 0,22 0 0,-1 0 15,0 0-15,1 0 0,-1 0 0,0 0 16,1 0-16,-1 0 0,0 0 16,22 0-16,-22 0 0,0 0 0,22 0 15,-22 0-15,22-21 0,-1 21 16,1 0-16,-1 0 0,22 0 0,-22-22 15,22 22-15,-21 0 0,20 0 0,-20-21 16,-1 21-16,1-21 0,20 21 16,-41 0-16,20-21 0,1 21 0,-22 0 15,0 0-15,1-21 0,-1 21 0,0 0 16,-20 0-16,20 0 0,-21-21 0,0 21 16,0 0-16,-21-22 46,-21 22-46,0 0 16,0-21-16,0 21 16,0 0-16,-1-21 0,1 0 0,0 21 15,0 0-15,0-21 0,0 21 16,-1 0-16,1-21 0,0 21 0,0 0 16,0 0-16,0 0 15,42 0 32,0 0-47,0 0 0,0 0 0,0 21 16,1-21-16,-1 0 0,0 0 15,0 0-15,0 0 0,0 21 0,1-21 16,-1 0-16,0 0 16,0 0-16,0 0 0,0 0 0,1 0 15,-1 0-15,0 0 0,0 0 16,-21 21-1,0 0 1,0 0-16,0 1 16,0-1-16,-21-21 0,21 21 15,0 0-15,-21 0 0,0-21 0,-1 21 16,1 1-16,0-1 0,0 0 0,0 0 16,-22 21-16,22-20 0,0-1 15,-21 0-15,21 0 0,-1 0 0,1 0 16,0 1-16,21-1 15,0 0-15,-21-21 0,21 21 0,-21-21 16,21 21-16,0 0 16,-21-21-1,21 22 1,-22-22 0</inkml:trace>
  <inkml:trace contextRef="#ctx0" brushRef="#br1" timeOffset="185953.1">17420 14584 0,'-21'0'16,"0"0"15,0 0-15,21-21-1,0 0 1,0-1 0,21 1-1,0 21-15,0 0 16,0 0-16,0 0 0,1 0 15,-1 0-15,21 0 0,-21 0 16,0 0-16,22 21 0,-22 1 0,21-1 16,-21-21-16,1 42 0,-1-21 15,21 0-15,-42 1 0,21 20 0,0-21 16,-21 21-16,0 1 0,0-22 0,0 21 16,0 1-16,0-22 0,0 21 0,0 0 15,0-20-15,0 20 0,0-21 0,-21 0 16,0 22-16,0-22 0,21 0 0,-21-21 15,21 21-15,-21-21 0,-1 0 16,22 21-16,-21-21 16,0 0-16,21-21 15,0 0-15,0 0 0,0 0 16,0-1-16,0-20 0,0 21 0,21 0 16,0-22-16,-21 1 0,22 21 15,-1-21-15,-21 20 0,21-20 0,0 0 16,0 21-16,0-22 0,1 1 15,-1 21-15,21 0 0,-21-22 0,0 22 16,22 0-16,-22 0 0,0 21 0,0-21 16,0 21-16,1 0 0,-1 0 0,0 0 15,-21 21 1</inkml:trace>
  <inkml:trace contextRef="#ctx0" brushRef="#br1" timeOffset="187671.12">18246 14965 0,'-22'0'0,"44"0"0,-65 0 0,22 21 0,0-21 16,0 0-16,0 0 0,-1 0 15,44 0 17,-1 0-32,0 0 0,0-21 0,0 21 15,0-21-15,1 0 0,20 21 0,-21-22 16,21 1-16,-20 0 0,20 0 0,-21 0 16,0 0-16,0-1 0,1 1 0,-1 0 15,-21 0-15,0 0 0,0 0 16,-21 21-16,-1 0 0,1 0 15,0 0-15,0 0 0,0 0 16,0 0-16,-22 0 0,22 21 0,0 0 16,0 0-16,0 0 0,-1 0 0,1 1 15,0-1-15,21 0 0,-21 0 0,21 21 16,0-20-16,0-1 0,0 0 16,0 0-16,0 0 0,0 0 0,0 1 15,0-1-15,21 0 0,0 0 0,0-21 16,-21 21-16,22-21 0,-1 0 0,0 21 15,0-21-15,0 0 0,0 0 16,1 0-16,-1 0 0,0 0 16,0 0-16,0 0 0,22 0 0,-22-21 15,21 0-15,-21 21 0,22-21 0,-1 21 16,-21-21-16,21 0 0,1-1 0,-1 22 16,-21-21-16,22 0 0,-1 0 0,-21 21 15,21-21-15,-20 0 0,-1-1 0,0 1 16,0 21-16,0-21 0,-21 0 15,0 0-15,0 0 0,0-1 16,0 1-16,0 0 16,0 0-16,-21 0 0,0 21 15,0 0-15,0 0 16,-1 0-16,1 0 0,0 21 16,21 0-16,-21-21 0,0 21 0,0 0 15,-1 1-15,1-1 0,21 0 0,0 0 16,-21 0-16,21 0 0,0 1 0,0-1 15,0 0-15,0 0 16,0 0-16,21 0 16,0-21-1,1 0-15,-1 0 16,0 0-16,0 0 0,-21-21 16,21 0-16,0 21 0,1-21 0,-1 0 15,0 21-15,0-21 0,0-1 0,0 1 16,-21 0-16,22 0 0,-1 0 0,0 21 15,-21-21-15,0-1 0,0 1 16,0 42 15,0 1-15,0-1-16,0 0 16,0 0-16,-21 0 0,21 0 15,0 1-15,0-1 16,0 0-1,21-21-15,0 0 16,0 21-16,22-21 0,-22 0 16,21 0-16,0 0 0,-20 0 0,20 0 15,0 0-15,1 0 0,-1 0 16,0 0-16,1 0 0,-1 0 0,-21 0 16,21 0-16,1 0 0,-22-21 0,0 21 15,0-21-15,0 21 0,1-21 0,-1-1 16,-21 1-16,21 0 0,-21 0 15,21 0-15,-21 0 0,21-1 16,-21 1-16,0 0 0,0 0 0,0 0 16,0 0-16,0-1 0,0 1 15,-21 0-15,0 0 16,0 21-16,0-21 0,-1 21 16,1 0-16,0 0 15,0 0 1,0 21-16,0 0 0,21 0 15,-22 0-15,1 1 0,21-1 0,-21 0 16,0 0-16,21 0 16,0 0-16,0 1 0,0-1 0,0 0 15,0 0 1,21 0-16,0-21 16,0 21-16,1-21 15,-1 0-15,0 0 0,0 0 16,0 0-16,0 0 0,1 0 15,-1 0-15,0-21 16,0 0-16,0 21 16,-21-21-16,21 21 0,-21-21 15,22 0-15,-22-1 0,21 1 0,0 0 16,-21 0-16,21 0 0,0-22 16,-21 22-16,0 0 0,21 0 0,1-21 15,-22 20-15,21 1 0,-21-21 0,0 21 16,0 0-16,21-22 0,-21 22 0,0 0 15,0 0-15,0 0 0,21-1 0,-21 1 16,0 0-16,0 0 0,0 0 16,0 42 15,0 0-15,0 0-16,-21 22 0,21-22 0,-21 0 15,21 21-15,0-21 0,0 22 16,-21-22-16,21 21 0,0-21 0,-22 22 15,22-22-15,0 21 0,0-21 0,0 1 16,0 20-16,0-21 0,0 0 0,0 0 16,0 1-16,0-1 0,0 0 15,0 0-15,0 0 0,0 0 0,22 1 16,-22-1-16,21-21 0,-21 21 0,0 0 16,21-21-16,0 0 0,0 0 15,0 0-15,1 0 16,-1 0-16,0-21 0,-21 0 15,21 21-15,0-21 0,0-1 16,1 22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4T16:00:25.1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5313 1482 0,'0'0'16,"0"-21"-16,0-1 0,0 1 0,0 0 15,0 0-15,-21 21 16,-1 0-16,1 0 16,0 0-16,0 0 0,0 0 15,0 0-15,-1 21 0,1 0 0,-21 0 16,21 22-16,0-22 0,-22 21 0,22 1 15,-21 20-15,21-21 0,-22 22 16,22-1-16,0 1 0,0-1 0,0-20 16,21 20-16,0-20 0,0 20 15,0-21-15,0 1 0,0-1 16,21 0-16,0-20 0,0 20 0,0-21 16,0 0-16,1 0 0,20-21 0,-21 22 15,21-22-15,-20 0 0,20 0 16,0 0-16,-21 0 0,22-22 0,-22 1 15,21 0-15,-21 0 0,22 0 0</inkml:trace>
  <inkml:trace contextRef="#ctx0" brushRef="#br0" timeOffset="290.33">5948 1376 0,'0'0'0,"0"-21"0,0 0 15,-21 21 1,-1 0-16,1 0 16,0 0-16,21 21 0,-21 21 0,0-21 15,21 22-15,0-1 0,-21 0 0,-1 22 16,22-1-16,-21 1 0,21-1 16,0 1-16,0-1 0,-21 1 0,21-1 15,0-20-15,-21 20 0,21-21 16,0 1-16,0-1 0,0 0 15,0-20-15,0-1 0,0 0 0,0 0 16,0 0-16,21-21 0,0 0 16,0 0-16,1 0 0,-1-21 15,0 0-15</inkml:trace>
  <inkml:trace contextRef="#ctx0" brushRef="#br0" timeOffset="1402.3">6371 2011 0,'0'0'0,"21"-21"0,0 0 0,-21-1 16,0 1-16,0 0 0,0 0 15,0 0-15,0 0 0,-21 21 16,0-22-16,0 22 0,0 0 16,0 0-16,-1 0 0,1 0 0,0 0 15,21 22-15,-21-1 0,0 0 16,0 0-16,21 0 0,-22 22 0,22-22 15,-21 21-15,21 0 0,-21-20 0,21 20 16,0-21-16,0 21 0,0-20 0,0-1 16,0 0-16,0 0 0,0 0 15,0 0-15,21-21 16,0 0 0,1 0-16,-1-21 15,-21 0-15,21 0 0,0 21 0,-21-21 16,21 0-16,-21-22 0,21 22 0,-21 0 15,0-21-15,22 20 0,-22 1 0,0-21 16,21 21-16,-21 0 0,0-1 16,0 1-16,0 42 15,0 1 1,21-1-16,-21 0 0,0 21 16,21-21-16,-21 1 0,0 20 0,0-21 15,0 21-15,21-20 0,0 20 0,-21-21 16,22 0-16,-22 0 15,21 1-15,0-22 0,0 21 0,0-21 16,0 0-16,1 0 0,-1 0 0,21 0 16,-21 0-16,22-21 0,-22-1 15,21 1-15,0 0 0,-20 0 0,20 0 16,0-22-16,-21 22 0,22-21 0,-22 0 16,0 20-16,21-20 0,-42 0 0,22-1 15,-22 1-15,0 21 0,0-21 16,0 20-16,0 1 0,-22 21 15,1 0-15,0 21 16,0 1-16,21 20 0,-21-21 16,21 21-16,-21 1 0,21-22 15,0 21-15,0-21 0,0 22 0,0-22 16,21 0-16,0 21 0,-21-20 16,21-1-16,0-21 0,0 21 0,-21 0 15,22-21-15,-1 21 0,0-21 0,-21 21 16,21-21-16,0 0 0,-42-21 47,0 21-47,0-21 0,0 21 15,-1 0-15,1-21 0,0 21 16,0 0-16,0 0 0,0 0 16,-1 0-16,22 21 15,0 0 1,22-21-16,-1 0 15,0 21-15,0-21 0,0 0 16,0 0-16,22 0 0,-22 0 0,0 0 16,0 0-16,22-21 0,-22 21 0,0-21 15,21 0-15,-21 21 0,22-21 16,-22 0-16,21-1 0,-21 1 0,22 0 16,-22-21-16,21 21 0,-21-1 0,1-20 15,-1 21-15,0 0 0,-21-22 16,0 22-16,0 0 0,0 0 15,0 0-15,-21 21 16,0 21-16,21 0 16,-22 0-16,22 22 0,-21-22 15,21 0-15,-21 21 0,21-21 0,0 1 16,0-1-16,0 0 0,0 0 0,0 0 16,0 0-16,21 1 0,-21-1 0,21-21 15,-21 21-15,0 0 0,0 0 16,0 0-1,0-42 17,0 0-32,22 0 0</inkml:trace>
  <inkml:trace contextRef="#ctx0" brushRef="#br0" timeOffset="1974.97">8848 1588 0,'0'0'0,"-22"-64"16,22 43-1,-21 21-15,21-21 0,-21 21 16,0 0-16,0 0 15,21 21-15,-21 0 0,21 0 0,0 22 16,0-1-16,0 0 0,0 1 16,0-1-16,0 21 0,-22-20 0,22 20 15,-21-20-15,0-1 0,21 0 0,-21 1 16,0-1-16,21 0 0,-21-21 0,21 1 16,0-1-16,0 0 0,0-42 46,0 0-46,0-1 0,21-20 16,-21 0-16,21 21 0,0-43 16,0 22-16,-21-22 0,21 1 0,1-1 15,-22 1-15,21-1 0,0 22 0,0-22 16,-21 22-16,21 0 0,0 21 0,1-1 16,-22 1-16,21 21 0,0 0 15,0 21-15,-21 1 0,21 20 16,0 0-16,-21 1 0,22-1 0,-22 21 15,21-20-15,-21 20 0,0-20 16,0 20-16,21-21 0,-21 1 0,0-1 16,21 0-16,-21-20 0,0-1 15,0 21-15,0-21 0,0 0 16,21 1-16,-42-44 47,0 22-47</inkml:trace>
  <inkml:trace contextRef="#ctx0" brushRef="#br0" timeOffset="2127.35">8636 2053 0,'0'0'0,"-21"0"16,42 0 15,0 0-31,21 0 16,-20 0-16,20-21 0,0 0 15,1 0-15,-1 0 0,21-1 0,-20 1 16</inkml:trace>
  <inkml:trace contextRef="#ctx0" brushRef="#br0" timeOffset="2658.56">10054 1418 0,'0'0'0,"0"-21"16,-21 21-16,0 0 16,0 0-16,-1 0 0,-20 21 15,21 0-15,0-21 0,-22 22 0,22-1 16,0 0-16,-21 21 0,21-21 16,-1 1-16,1-1 0,0 0 0,21 0 15,0 0-15,0 0 0,0 1 16,21-22-1,0 0-15,1 0 0,-1 0 16,0 0-16,0 0 0,0 0 16,0 0-16,1 0 0,-1 0 0,0 0 15,0 0-15,-21 21 0,0 0 16,0 0-16,0 0 0,0 0 16,-21 1-16,21 20 0,-42-21 0,20 0 15,-20 22-15,21-22 0,-21 0 0,-1 21 16,1-21-16,21 1 0,-22-1 0,22-21 15,0 21-15,0 0 0,21-42 47,21 21-47,0-21 0,0 21 0,1-21 16,20 21-16,-21 0 16,0 0-16,0 0 0,1 0 0,-1 0 0,0 21 15,0-21-15,-21 21 0,0 0 16,21 21-16,-21-20 0,0-1 0,0 21 15,0 0-15,0 1 0,-21-1 16,21 0-16,-21 1 0,0-1 0,0 0 16,21 1-16,0-1 0,0 0 0,0 1 15</inkml:trace>
  <inkml:trace contextRef="#ctx0" brushRef="#br0" timeOffset="3170.81">10160 4212 0,'0'21'0,"0"-42"0,0 64 0,0-22 0,0 0 16,0 0-16,21-21 15,0 0 1,0 0-16,1-21 0,-1 0 16,0 21-16,0-21 15,-21-1-15,21 22 0,-42 0 32,0 0-32,0 22 15,0-1-15,-1 0 0,1 0 0,0 21 16,-21-20-16,21 20 0,-1-21 0,1 21 15,0 1-15,21-1 0,0 0 0,-21 1 16,21-22-16,0 21 0,0 1 0,0-1 16,0 0-16,21-21 0,0 22 0,0-22 15,1 21-15,20-21 0,-21 22 16,21-22-16,-20 21 0,20-21 16,0 22-16,-21-22 0,1 0 0,20 21 15,-21-20-15,0-1 0,-21 21 0,0-21 16,0 0-16,0 22 0,0-22 0,-42 21 15,21-21-15,0 1 0,-22-1 0,1 21 16,0-21-16,-1 0 0,1 1 0,0-22 16,-22 21-16,22-21 0,-22 0 0,22 0 15,-22 0-15,1-21 0,-1-1 0</inkml:trace>
  <inkml:trace contextRef="#ctx0" brushRef="#br0" timeOffset="3550.66">9800 3112 0,'0'0'0,"-21"0"16,42 0 0,0-22-16,22 22 0,-1-21 15,21 21-15,1-21 0,-1 21 16,1 0-16,-1-21 0,22 21 0,-21-21 16,20 21-16,1-21 0,0 21 15,-1-22-15,1 22 0,0 0 0,-22 0 16,-21 0-16,1-21 0,-1 21 0,-21 0 15,0 0-15,-42 0 16,0 21-16,0-21 0,-21 0 16,-1 22-16,1-1 0,-22-21 15,22 21-15,-21-21 0,-22 21 0,21 0 16</inkml:trace>
  <inkml:trace contextRef="#ctx0" brushRef="#br0" timeOffset="3762.54">9715 3344 0,'-21'22'0,"42"-44"0,-84 65 15,63-22-15,0 0 0,21-21 16,0 0-16,22 0 0,-1 0 16,0 0-16,22 0 0,-1 0 0,22 0 15,-22 0-15,22 0 0,21-21 16,-21 0-16,-1 21 0,1-21 0,21-1 16,-22 22-16,-20-21 0,21 0 0,-22 21 15,1 0-15,-22 0 0,-21 0 0,0 0 16,0 0-16,-42 0 15,0 0-15,0 21 0,-21 0 16,-22-21-16,1 22 0</inkml:trace>
  <inkml:trace contextRef="#ctx0" brushRef="#br0" timeOffset="3930.44">10160 3598 0,'63'-21'0,"-126"42"0,-1 1 0,22-1 0,0 0 16,-1-21-16,22 21 0,0-21 15,0 0-15,42 0 16,21 0-16,-20 0 0,20 0 15,21 0-15,-20 0 0,20-21 0,1 21 16,-1-21-16,22 21 0,-22-21 16,22-1-16,0 22 0,-1-21 15,-20 0-15,-1 21 0,1-21 0,-22 0 16,1 21-16,-1 0 0</inkml:trace>
  <inkml:trace contextRef="#ctx0" brushRef="#br0" timeOffset="4762.6">6265 6837 0,'0'21'31,"-21"-21"-31,21 21 16,0 0-16,0 1 0,0-1 15,0 0-15,0 0 0,0 21 16,0-20-16,0-1 0,0 0 0,0 0 16,0 21-16,0-20 0,0-1 0,0 0 15,0 0-15,0-42 47,0 0-47,0 0 0</inkml:trace>
  <inkml:trace contextRef="#ctx0" brushRef="#br0" timeOffset="4942.51">6244 6414 0,'0'21'16,"0"0"-16,0 0 16,0 0-1,0 0-15,0 1 16,21-1-16,-21 0 0,21-21 16,1 21-16</inkml:trace>
  <inkml:trace contextRef="#ctx0" brushRef="#br0" timeOffset="5383.26">6752 6668 0,'0'42'16,"0"-21"-16,0 0 0,0 0 16,0 1-16,-21-1 0,21 0 0,-21 0 0,21 0 15,0 0-15,0 1 0,-21-1 16,21 0-16,-22 0 0,22 0 15,0 0-15,0 1 16,0-44 0,0 1-1,0 0-15,22 0 16,-22 0-16,0 0 0,21-1 0,0 1 16,0-21-16,0 21 0,-21-22 0,21 1 15,1 21-15,-1-21 0,0 20 16,0 1-16,21 0 0,-20 21 15,-1 0-15,0 0 0,0 0 0,0 21 16,0 22-16,1-22 0,-22 0 0,0 21 16,21-21-16,-21 22 0,0-1 0,0-21 15,0 22-15,0-1 0,0-21 16,0 21-16,0-20 0,0-1 0,0 0 16,0 0-16,-21 0 0,21 0 15,21-21 1,0-21-1,0 0-15,0 0 0,0 0 16,1 0-16</inkml:trace>
  <inkml:trace contextRef="#ctx0" brushRef="#br0" timeOffset="5647.11">7662 6371 0,'0'21'15,"-21"22"1,21-22-16,-21 0 0,21 21 0,0 1 16,-21-1-16,0-21 0,21 22 15,-22-1-15,22 0 0,0 1 0,-21-1 16,21 0-16,-21 1 0,21-22 16,0 21-16,0-21 0,0 0 0,0 1 15,0-1-15,0 0 0,0 0 16,21-21-1,0 0-15,1 0 16,-1 0-16,-21-21 0,21 0 16,0 21-16</inkml:trace>
  <inkml:trace contextRef="#ctx0" brushRef="#br0" timeOffset="5845.99">7451 6858 0,'0'0'0,"21"0"47,0 0-47,0-21 0,0 21 16,0-21-16,1 21 0,20 0 16,-21 0-16,0-21 0,0 21 0,1 0 15,-1 0-15,0-22 0,0 22 0,0 0 16</inkml:trace>
  <inkml:trace contextRef="#ctx0" brushRef="#br0" timeOffset="6518.61">9313 7027 0,'0'-21'31,"21"21"-31,-21-21 0,22 0 0,-1 21 15,-21-21-15,21 21 0,0-21 0,-21-1 16,21 1-16,-21 0 0,21 21 0,-21-21 16,0 0-16,0 0 0,0-1 15,-21 22-15,0-21 16,0 21-16,-21 0 0,20 0 0,1 0 16,-21 0-16,21 21 0,-22-21 0,22 22 15,0-1-15,-21 0 0,21 0 0,-1 0 16,22 0-16,-21 1 0,21 20 15,0-21-15,-21 0 0,21 0 16,0 1-16,0-1 0,0 0 0,0 0 16,21 0-16,-21 0 0,21-21 15,1 22-15,-1-22 0,0 0 16,0 0-16,0 0 16,0-22-16,1 1 0,-1 21 15,0-21-15,0 0 0,0 0 0,0 0 16,1 21-16,-1-22 0,0 1 0,0 0 15,0 0-15,0 0 0,-21 0 0,0-1 16,0 1 0,0 42-1,0 1-15,0-1 16,0 0-16,0 0 0,0 0 0,0 0 16,0 22-16,0-22 0,0 0 0,0 0 15,22 0-15,-22 1 0,21-1 0,0 0 16,0-21-16,0 0 15,0 0-15,1 0 0,-1 0 16,0 0-16,21-21 0,-21 21 0,1-21 16</inkml:trace>
  <inkml:trace contextRef="#ctx0" brushRef="#br0" timeOffset="6760.47">10308 6858 0,'0'21'0,"0"0"16,21-21-1,0 0 1,1 0 0,-1 0-16,0 0 15,0 0 1,0 0-1</inkml:trace>
  <inkml:trace contextRef="#ctx0" brushRef="#br0" timeOffset="6938.37">10287 7049 0,'0'0'0,"0"21"16,21-21 15,0 0-31,0 0 16,1 0-16,-1 0 0,0-21 15,0 21-15,-21-22 0,21 22 16,0 0-16,1-21 0,-1 21 0,21-21 16</inkml:trace>
  <inkml:trace contextRef="#ctx0" brushRef="#br0" timeOffset="7246.71">11536 6519 0,'0'0'0,"-21"0"16,-1 0-16,22 22 0,0-1 15,0 0-15,0 0 0,0 0 16,0 0-16,0 1 0,0 20 0,0-21 16,0 0-16,0 22 0,0-22 0,-21 21 15,21-21-15,-21 0 0,21 1 0,-21-1 16,21 21-16,0-21 0,-21 0 0,21 1 16,-21-1-16,21 0 0,0 0 15,0 0-15,21-21 31,0 0-31</inkml:trace>
  <inkml:trace contextRef="#ctx0" brushRef="#br0" timeOffset="7658.47">11959 6731 0,'0'-21'15,"-21"21"1,0 21-16,21 0 0,-21-21 16,21 21-16,-22 1 0,22-1 0,-21 0 15,0 0-15,21 0 0,0 0 16,0 1-16,0-1 0,0 0 0,0 0 16,0 0-16,0 0 0,0 1 0,0-1 15,21-21-15,0 21 16,1-21-16,-1 0 0,0 0 0,0 0 15,0 0-15,22 0 0,-22 0 0,0-21 16,0 21-16,0-21 0,0-1 16,1 22-16,-1-21 0,0 0 0,0 0 15,-21 0-15,21 0 16,-21-22-16,0 22 0,0 0 0,0 0 0,0 0 16,0-22-16,0 22 0,0 0 15,-21 21-15,0-21 0,0 21 16,0 0-16,-1 0 0,1 0 15,0 0-15,0 0 0,0 21 16,21 0-16,0 0 16,0 0-16</inkml:trace>
  <inkml:trace contextRef="#ctx0" brushRef="#br0" timeOffset="7935.83">13039 6604 0,'-22'0'16,"1"0"-16,0 21 16,0-21-16,0 21 15,0 1-15,-1-22 16,22 21-16,-21 0 0,0-21 0,21 21 15,-21 0-15,0-21 0,21 21 0,0 1 16,-21-1-16,-1 0 0,22 0 16,0 0-16,0 0 15,0 1-15,0-1 0,0 0 0,0 0 16,22 0-16</inkml:trace>
  <inkml:trace contextRef="#ctx0" brushRef="#br0" timeOffset="8075.75">12721 7239 0,'0'0'0,"-21"21"0,0-21 0,0 21 0,-1 1 16,1-22-16,-21 21 0,21 0 0,-22 0 15,-41 21-15,20-20 0,22-1 16,-22 21-16,1-21 0,-22 0 0,22 1 16,-22 20-16,0-21 0,1 0 0</inkml:trace>
  <inkml:trace contextRef="#ctx0" brushRef="#br0" timeOffset="10070.35">14795 5948 0,'-21'0'0,"21"-21"15,0 42 17,21 0-17,1 0-15,-1 0 0,0 1 16,0-1-16,21 21 0,-20-21 0,20 22 16,0-1-16,1-21 0,-1 21 0,21 22 15,-20-22-15,-1 22 0,22-1 0,-22-20 16,21 20-16,-20 1 0,-1-1 0,22-21 15,-22 22-15,0-22 0,22 22 16,-22-22-16,0 0 0,1 1 16,-1-1-16,0-21 0,1 22 0,-1-22 15,0 21-15,-20-21 0,20 0 0,-21 1 16,0-22-16,0 21 0,1-21 0,-1 21 16,0-21-16,-21-21 62,0 0-46,0-1-16,-21 22 15,21-21-15,-21 21 0,21-21 0,-22 21 16,22-21-16,0 0 0,0 0 16,0-1-16,0 1 0</inkml:trace>
  <inkml:trace contextRef="#ctx0" brushRef="#br0" timeOffset="10583.06">16510 6181 0,'0'0'0,"0"-21"0,0-1 0,0 1 0,0 0 16,-21 0-16,21 0 15,-21 0-15,21-1 0,-22 1 16,1 21 15,0 0-31,0 0 16,0 0-16,0 21 0,-1-21 16,-20 22-16,0-1 0,21 0 0,-43 0 15,22 0-15,-1 0 0,-20 22 0,-1-22 16,1 21-16,-1 1 0,1-1 15,-22 21-15,22-20 0,-22 20 0,-21 1 16,22-1-16,-1 1 0,-21-22 0,0 22 16,22-1-16,-1 1 0,0-22 15,-21 21-15,43 1 0,-22-22 0,22 1 16,-1-1-16,1 0 0,-1 1 0,22-1 16,0-21-16,20 21 0,-20-20 0,21-1 15,0-21-15,0 21 0,-1-21 31,44 0 1,-22-21-32,21 21 15,-21-21-15,21 21 0,-21-22 16,0 1-16,0 0 16,21 21-16,-21-21 15</inkml:trace>
  <inkml:trace contextRef="#ctx0" brushRef="#br0" timeOffset="18866.86">12679 2286 0,'21'0'0,"-21"-21"203,0 0-156,21 0 15,0 21-62,0 0 0,1 0 16,20 0-16,-21 0 0,21 0 16,1-22-16,-1 22 0,0 0 0,1-21 15,20 21-15,-20 0 0,20 0 16,-21 0-16,22-21 0,-22 21 0,1 0 16,-1 0-16,0 0 0,1 0 0,-1 0 15,-21 0-15,21 0 0,-20 0 16,-1 0-16,0 0 0,0 0 0,0 0 15,0 0-15,1 0 16,-1 0-16,0 0 0,0 0 16,0 0-16,0 0 15,1 0 1,-1 0-16,-21 21 16,0 0-1,0 1-15,0-1 16,0 0-16,0 0 0,0 21 0,0-20 15,0 20-15,0 0 0,0 1 0,-21-1 16,21 0-16,0 1 0,0-1 16,-22 0-16,22 22 0,0-22 0,-21 0 15,21 1-15,0-1 0,0 0 0,0 22 16,0-22-16,0 22 0,-21-22 16,21 22-16,0-1 0,-21 1 15,21-22-15,0 21 0,0-20 0,-21 20 16,21-20-16,0-1 0,-21 0 0,21 1 15,0-1-15,0 0 0,-22 1 0,22-22 16,-21 21-16,21 0 0,0-20 16,0-1-16,0 21 0,0-21 0,-21 0 15,21 1-15,0-1 0,-21 0 0,21 0 16,0 0-16,-21 0 16,0-21-1,-1 0-15,1 0 16,0 0-16,0 0 15,0 0-15,0 0 0,-1 0 0,1 0 16,0 22-16,-21-22 0,-1 0 0,1 0 16,0 0-16,-1 0 0,-20 0 0,-1 0 15,22 0-15,-21 0 0,-1 0 16,22 0-16,-22 0 0,22 0 0,0 0 16,-1 0-16,1 21 0,0-21 0,-1 0 15,22 0-15,0 0 0,0 0 0,0 0 16,-1 0-16,1 0 0,0 0 15,21-21 32,0-1-47,0 1 16,0 0 0,0 0-16,21 0 0,-21 0 0,21-1 15,1 1-15,-22 0 0,21 0 0,0 0 16,0 0-16,-21-1 0,21-20 0,0 21 15,-21 0-15,22 0 0,-1-1 16,-21 1-16,0 0 0,21 21 0,-21-21 16,21 21-16,0-21 0,-21 42 47,0 0-47,0 0 15,-21 0-15,0 1 0,0-1 0,0 0 16,21 0-16,-22 0 0,1 0 0,0 1 15,0-1-15,0 0 0,0 0 16,-1 0-16,1-21 0,0 21 0,21 1 16,-21-22-16,0 0 0,21 21 0,-21-21 15,21 21 17,21 0-17,0 0-15,0 0 16,21-21-16,-20 22 0,-1-1 15,21 0-15,-21-21 0,0 21 0,22 0 16,-22 0-16,0-21 0,21 22 16,-20-22-16,-1 21 0,0-21 0,0 0 15,-21 21-15,21 0 0,-21-42 47,0 0-31,0 0-16,0-1 0,0 1 0,0-21 15,0 0-15</inkml:trace>
  <inkml:trace contextRef="#ctx0" brushRef="#br0" timeOffset="19992.22">12890 2223 0,'-21'0'0,"21"-22"15,-21 22 1,0 0-16,0 0 16,0 0-16,-1 0 0,1 0 0,0 0 15,0 0-15,0 0 0,0 0 0,-1 22 16,-20-22-16,21 0 0,0 0 15,0 0-15,21 21 0,-22-21 16,1 0-16,0 0 0,0 0 16,42 0 46,-21-21-62,21 21 0,0-22 16,1 1-16,-1 21 0,0-21 15,0 0-15,0 0 16,0 21-16,1-21 0,-1-1 0,0 22 16,0-21-16,0 0 0,0 21 0,1-21 15,-1 0-15,0 0 0,0 21 16,0-22-16,0 1 0,1 21 0,-22-21 16,21 21-1,-21-21-15,21 21 0,-42 0 47,0 0-47,-1 21 16,1-21-16,0 0 0,21 21 0,-21-21 15,0 21-15,0-21 16,-1 22-16,1-1 16,0-21-16,0 21 0,0-21 15,0 0-15,21 21 0,-22-21 16,1 0-16,0 21 0,0-21 15,0 21-15,0-21 0,21 22 16,-22-22-16,1 0 0,0 21 16,21 0 15,0 0-15,21-21-16,0 21 15,1 0-15,-1 1 0,-21-1 16,42 0-16,-21 0 0,0 0 0,1 0 15,-1 22-15,0-22 0,0 21 0,0-21 16,0 22-16,1-22 16,-22 21-16,21-21 0,-21 1 0,21-1 15,-21 0-15,0 0 0,0 0 0,0 0 16,21-21-16,-21 22 0,0-1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C1BB-C24A-4BC0-9AC6-BA39243D5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DB2A0-B56D-48D2-9FBD-1B79F457F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64A58-F6EC-47CD-AFCB-1055B8FAF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D99F-C5BF-4F6B-839B-003977508BBC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18612-CFC8-4AF4-8E99-B3563466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2DEA3-AAD7-40E2-B769-A7596DEA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88ED-E694-4891-AF74-118ECFFE4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1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CDDF8-187A-4FB2-BEF5-976BE1583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67F84-B13A-4860-9D8C-478AD08C5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B1A82-0F2D-49FD-B43E-9115C1E7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D99F-C5BF-4F6B-839B-003977508BBC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A15B7-04CA-4033-8813-C618C0D9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37F10-E2F6-45B2-A758-9A080F25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88ED-E694-4891-AF74-118ECFFE4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879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DA637-6463-4089-8442-BE8D2B3CB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3E8CC-9484-4656-A816-90DBC14DA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5D502-E72C-461A-BA12-3DE358F7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D99F-C5BF-4F6B-839B-003977508BBC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4C5A9-1B73-4CC5-AA7E-8B5D8103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B54BB-F6B5-4365-BC89-F546DC26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88ED-E694-4891-AF74-118ECFFE4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82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CF77C-EC71-4DC2-B5B2-152B1186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0CCEB-8895-40B8-85E3-AFAE3F195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9A5D0-588C-4F19-A28C-DD171C6C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D99F-C5BF-4F6B-839B-003977508BBC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32244-33F5-440B-B067-F3FF2AC7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AA69E-E7A4-43C7-9BF7-4FA768B5A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88ED-E694-4891-AF74-118ECFFE4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47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FCEF-8EA4-4DA6-B8C7-AFE7C0C0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319D5-A07F-48E1-A736-E1F15D490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7F76-E706-4A4B-962D-F077E4DB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D99F-C5BF-4F6B-839B-003977508BBC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A7A8E-8ED8-4DFC-B2A5-8BC9BC3D1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1E4E5-2709-4913-B6F2-0A8CE7D77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88ED-E694-4891-AF74-118ECFFE4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68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A3788-F2C7-4508-8974-9B4E622E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C04FE-F64E-4942-9058-41AF22FA2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A2083-B53C-43EA-B115-F604C2890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1D745-E99E-4912-AE7B-6A2AEE45D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D99F-C5BF-4F6B-839B-003977508BBC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D4A51-F090-473F-B48B-26507EF6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7FD8F-ECC1-414E-B7D5-CA96260B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88ED-E694-4891-AF74-118ECFFE4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45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AF82-E1E8-4B08-B362-2B8CF0102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1F3E0-AD0E-48D7-96AE-33B6CB292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C1E8D-21EF-4483-8D9D-078F0D6B0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5F479-3068-4836-AB30-256669705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AEE936-E245-47BB-BE32-794817398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994FB-C9E1-413A-BAEA-84607A26D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D99F-C5BF-4F6B-839B-003977508BBC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8252CC-C3F3-49AA-B435-9C856B99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F533A8-6960-4515-B6D7-D7EB339A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88ED-E694-4891-AF74-118ECFFE4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78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D19F-1419-4978-BB58-99B48A4E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EFE75-8202-4C5C-8D00-AAEF04B9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D99F-C5BF-4F6B-839B-003977508BBC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F9F10-9A0E-420F-84A8-F6AEFD5C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604FE-5EFC-4929-8065-78223A4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88ED-E694-4891-AF74-118ECFFE4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07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7C5D7-FB7B-4BDA-B696-6FDBEA0F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D99F-C5BF-4F6B-839B-003977508BBC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20D463-AFA9-4383-8AC6-EDF58911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2FDCE-35E3-4DAA-BB4D-B912CAA1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88ED-E694-4891-AF74-118ECFFE4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84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F7B8-E062-4757-9D4D-F5FBB70E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C5192-2009-45A4-A431-9CCCD0AAF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03FCF-E95D-4648-AAC5-629F4B331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89DE3-35DB-4AA1-B138-A0F5CA48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D99F-C5BF-4F6B-839B-003977508BBC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29ACF-CB81-4FD2-9F7E-4649AB24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15DAD-21EF-4580-A627-EB37311A0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88ED-E694-4891-AF74-118ECFFE4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2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1C92-60C4-46BB-BFEF-FF77E9EC7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0AB231-FEC2-46CD-8DA0-70957B773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CE99A-146B-45FD-AB1F-DA42CA673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CD259-53C3-4C95-8D70-3B97A5F68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D99F-C5BF-4F6B-839B-003977508BBC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1C777-77D0-40D9-8094-ACCFF442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398D6-4175-43E6-8365-8C9E52F6E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88ED-E694-4891-AF74-118ECFFE4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39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68C9E5-8D3C-4025-8D23-25E03288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1B89-8AF7-4C9C-83F2-2659E98CA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AA348-226E-418B-91BB-70D375641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CD99F-C5BF-4F6B-839B-003977508BBC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027B1-AC1A-471A-8C70-50493FB6B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633C1-CB50-4854-8510-2023F353E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E88ED-E694-4891-AF74-118ECFFE4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97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5E03-A0BE-44A7-A69F-0873718A3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3B4A8-E76C-4E43-9655-451ACA91FA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99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5E03-A0BE-44A7-A69F-0873718A3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3B4A8-E76C-4E43-9655-451ACA91FA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DE9A74-086F-46A6-89BD-C1831313FE95}"/>
                  </a:ext>
                </a:extLst>
              </p14:cNvPr>
              <p14:cNvContentPartPr/>
              <p14:nvPr/>
            </p14:nvContentPartPr>
            <p14:xfrm>
              <a:off x="1356480" y="457200"/>
              <a:ext cx="5303880" cy="3597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DE9A74-086F-46A6-89BD-C1831313FE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7120" y="447840"/>
                <a:ext cx="5322600" cy="361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987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5E03-A0BE-44A7-A69F-0873718A3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3B4A8-E76C-4E43-9655-451ACA91FA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01306D-1F19-4CD6-BF2E-3F5A4F7CCB25}"/>
                  </a:ext>
                </a:extLst>
              </p14:cNvPr>
              <p14:cNvContentPartPr/>
              <p14:nvPr/>
            </p14:nvContentPartPr>
            <p14:xfrm>
              <a:off x="670680" y="137160"/>
              <a:ext cx="8466120" cy="576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01306D-1F19-4CD6-BF2E-3F5A4F7CCB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320" y="127800"/>
                <a:ext cx="8484840" cy="578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997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5E03-A0BE-44A7-A69F-0873718A3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3B4A8-E76C-4E43-9655-451ACA91FA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EF06B1-1339-4B40-B786-E4A402E8943D}"/>
                  </a:ext>
                </a:extLst>
              </p14:cNvPr>
              <p14:cNvContentPartPr/>
              <p14:nvPr/>
            </p14:nvContentPartPr>
            <p14:xfrm>
              <a:off x="1265040" y="236160"/>
              <a:ext cx="7231680" cy="411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EF06B1-1339-4B40-B786-E4A402E894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5680" y="226800"/>
                <a:ext cx="7250400" cy="413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6955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5E03-A0BE-44A7-A69F-0873718A3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3B4A8-E76C-4E43-9655-451ACA91FA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1ADEF3-5CA5-472E-9EFF-2CEF78A35EEB}"/>
                  </a:ext>
                </a:extLst>
              </p14:cNvPr>
              <p14:cNvContentPartPr/>
              <p14:nvPr/>
            </p14:nvContentPartPr>
            <p14:xfrm>
              <a:off x="289440" y="68760"/>
              <a:ext cx="6309720" cy="3894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1ADEF3-5CA5-472E-9EFF-2CEF78A35E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59400"/>
                <a:ext cx="6328440" cy="391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17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5E03-A0BE-44A7-A69F-0873718A3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3B4A8-E76C-4E43-9655-451ACA91FA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8C8F40-2824-44A8-B58D-B5B7891BC9E8}"/>
                  </a:ext>
                </a:extLst>
              </p14:cNvPr>
              <p14:cNvContentPartPr/>
              <p14:nvPr/>
            </p14:nvContentPartPr>
            <p14:xfrm>
              <a:off x="320040" y="380880"/>
              <a:ext cx="8847000" cy="296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8C8F40-2824-44A8-B58D-B5B7891BC9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371520"/>
                <a:ext cx="8865720" cy="298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9434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5E03-A0BE-44A7-A69F-0873718A3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3B4A8-E76C-4E43-9655-451ACA91FA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75CA33-AEB7-4D44-9914-F9C0DE3CE89F}"/>
                  </a:ext>
                </a:extLst>
              </p14:cNvPr>
              <p14:cNvContentPartPr/>
              <p14:nvPr/>
            </p14:nvContentPartPr>
            <p14:xfrm>
              <a:off x="586800" y="106560"/>
              <a:ext cx="8473680" cy="579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75CA33-AEB7-4D44-9914-F9C0DE3CE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440" y="97200"/>
                <a:ext cx="8492400" cy="581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7947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5E03-A0BE-44A7-A69F-0873718A3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3B4A8-E76C-4E43-9655-451ACA91FA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9B291D-835A-4EDF-8521-71A85586B9D7}"/>
                  </a:ext>
                </a:extLst>
              </p14:cNvPr>
              <p14:cNvContentPartPr/>
              <p14:nvPr/>
            </p14:nvContentPartPr>
            <p14:xfrm>
              <a:off x="1722240" y="480240"/>
              <a:ext cx="4221720" cy="227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9B291D-835A-4EDF-8521-71A85586B9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2880" y="470880"/>
                <a:ext cx="4240440" cy="228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013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2020-12-14T15:40:57Z</dcterms:created>
  <dcterms:modified xsi:type="dcterms:W3CDTF">2020-12-14T16:27:25Z</dcterms:modified>
</cp:coreProperties>
</file>