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5:42:55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2709 0,'0'0'0,"0"22"0,21-1 16,-21 0-16,21 0 15,0-21-15,-21 21 16,22-21-16,-1 0 0,0 0 16,0 0-16,0-21 0,0 21 15,22-21-15,-22 0 0,0 0 16,21 21-16,1-22 0,-22 1 0,21 0 16,1 0-16,-22 0 0,21 0 15,-21 21-15,0 0 0,1 0 0,-1 0 16,-42 21-1,-1 21-15,1-21 0,0 0 0,-21 1 16,21 20-16,-1-21 0,-20 0 16,21 0-16,0 1 0,0-1 0,21 0 15,-22-21-15,1 0 32,42 0 14</inkml:trace>
  <inkml:trace contextRef="#ctx0" brushRef="#br0" timeOffset="1403.15">5101 1355 0,'0'0'0,"-21"0"0,0 0 0,0 0 16,-1 0-1,1 0 1,21 21-16,0 0 15,0 0-15,0 0 16,0 1-16,0-1 16,21-21-16,1 21 0,-1-21 15,0 0-15,-21 21 0,21-21 16,21 0-16,-20 0 0,-1 0 0,21 0 16,-21 0-16,22 0 0,-1-21 0,0 21 15,1-21-15,-1 0 0,0-1 16,1 22-16,-22-21 0,21 0 0,-21 0 15,22 0-15,-43 0 0,21-1 0,-21 1 16,0 0-16,0 0 16,0 0-16,0 0 0,-21-1 15,-1 22 1,1 0-16,0 0 16,0 22-16,21-1 0,0 0 15,-21 21-15,21-21 0,0 1 16,0-1-16,-21 21 0,21 0 0,0 1 15,0-1-15,0 0 0,0 22 16,0-1-16,0-20 0,0 20 0,0 1 16,0-1-16,0-20 0,0 20 0,0-21 15,0 22-15,0-22 0,0 1 16,0 20-16,0-21 0,0 1 0,0-1 16,0 0-16,0 1 0,0-1 0,-22-21 15,22 0-15,-21 1 0,0-1 16,21 0-16,-21 0 0,0 0 0,0-21 15,-22 0-15,22 0 0,0 0 0,0 0 16,-22 0-16,22 0 0,-21-21 16,21 0-16,-22 0 0,1 21 0,21-21 0,0-1 15,-22 22-15,22 0 16,0-21-16,-21 21 0,21 0 0,-1 0 16,1 0-16,21-21 0,-21 21 15,42 0 16,0 0-31,1 0 16,-1 0-16,21-21 0,-21 21 0,0-21 16,22 21-16</inkml:trace>
  <inkml:trace contextRef="#ctx0" brushRef="#br0" timeOffset="1999.81">5778 2117 0,'0'0'0,"0"-21"0,0-1 0,0 1 15,0 0-15,0 42 47,0 0-47,0 1 0,22-1 16,-22 21-16,0-21 0,0 22 0,0-22 15,0 21-15,0 0 0,0-20 0,0 20 16,0 0-16,0 1 0,0-1 16,0-21-16,0 21 0,0-20 0,0-1 15,0 21-15,0-21 0,0 0 16,0-42 15,0 0-31,0 0 0,0 0 16,0-22-16,0 1 0,0 0 0,0-1 15,0 1-15,0 0 0,0-1 16,21 1-16,-21 0 0,42-1 16,-21 22-16,0-21 0,1 0 0,20 20 15,-21-20-15,21 21 0,-20 0 0,20 0 16,0-1-16,-21 22 0,22 0 16,-22 0-16,0 0 0,0 22 0,22-1 15,-22 0-15,-21 21 0,21-21 0,-21 22 16,21-22-16,-21 21 0,0 1 0,0-1 15,0 0-15,0 1 0,0-1 16,-21-21-16,0 21 0,21 1 0,-21-1 16,21-21-16,-22 0 0,22 22 0,-21-22 15,21 0-15,0 0 16,0 0-16,0-42 47,0 0-47,0 0 0,21 0 0,-21 0 15,22-1-15,-1-20 0</inkml:trace>
  <inkml:trace contextRef="#ctx0" brushRef="#br0" timeOffset="2347.61">7091 1334 0,'0'0'0,"0"-22"0,0-20 15,0 63 17,0 0-17,0 22-15,0-22 0,0 21 0,0 22 16,-21-22-16,21 22 0,-22-1 16,22 1-16,-21-1 0,0 22 0,0-22 15,0 1-15,0-1 0,21 1 0,-22-22 16,1 22-16,21-22 0,-21 0 0,21 1 15,0-1-15,0-21 0,0 21 16,0-20-16,0-1 0,0 0 16,21-21-16,0 0 0,1 0 0,-1 0 15,0 0-15,0 0 0,0-21 16,0 0-16,1 21 0,-1-43 16,0 22-16,0 0 0,0 0 0,0 0 15,-21-22-15,0 22 0,0-21 0</inkml:trace>
  <inkml:trace contextRef="#ctx0" brushRef="#br0" timeOffset="2563.48">6900 1990 0,'0'0'0,"-63"0"16,42 0-16,-1 0 16,44 0-1,-1 0 1,0 0-16,21 0 0,-21 0 15,1 0-15,20 0 0,-21 0 0,0 0 16,22-21-16,-22 21 0,0 0 0,0 0 16,0-22-16,0 22 0,1 0 15,-1-21-15,0 21 16</inkml:trace>
  <inkml:trace contextRef="#ctx0" brushRef="#br0" timeOffset="2963.26">7451 2074 0,'0'0'0,"0"22"0,0-44 32,21 1-17,0 21-15,21-21 0,-21 0 16,1 0-16,-1 21 0,0-21 0,0-1 15,0 1-15,0 0 0,1 21 0,-1-21 16,-21 0-16,0 0 0,-21 21 31,-1 0-31,1 0 16,0 21-16,0 0 0,0 0 0,0 0 16,-1 0-16,1 1 0,21 20 0,-21-21 15,21 21-15,-21-20 0,21-1 16,-21 21-16,21-21 0,0 0 0,0 1 15,0-1-15,0 0 0,0 0 0,0 0 16,21-21-16,0 0 0,0 21 16,0-21-16,1 0 0,-1 0 0,0 0 15,0 0-15,0 0 0,22 0 16,-22 0-16,0-21 0,0 21 0,0-21 16,0 21-16,1-21 0,-1 0 15,0 21-15</inkml:trace>
  <inkml:trace contextRef="#ctx0" brushRef="#br0" timeOffset="3382.08">8022 1969 0,'0'-22'16,"0"1"-16,0 0 0,0 0 16,21 21-16,0-21 15,1 21-15,-1 0 0,0 0 16,0 0-16,0 0 15,0 0-15,1 21 0,-1 0 0,0-21 16,0 21-16,0 0 0,0 1 0,1-1 16,-22 0-16,0 0 0,21 0 0,-21 22 15,21-22-15,-21 0 0,0 0 16,0 0-16,0 0 0,0 1 0,0-1 16,-21 0-16,0-21 0,21 21 0,0 0 15,-22-21-15,1 0 0,0 0 16,21-21-1,0 0-15,0 0 16,0 0-16,0-1 16,0 1-16,21 0 0,-21 0 0,21 0 15,-21-22-15,0 22 0,22 0 0,-1 0 16,0 0-16,-21 0 0,0-1 16,21 1-16,0 21 0,-21-21 0,21 21 15,1-21-15,-1 21 16,0 0-16,-21-21 0,21 21 15,0-21-15,0 21 0,1-22 0</inkml:trace>
  <inkml:trace contextRef="#ctx0" brushRef="#br0" timeOffset="4263.08">9123 2032 0,'0'0'0,"0"-21"62,21 21-62,0-21 0,0 21 0,22-21 16,-22-1-16,21 1 0,0 0 0,-20 0 16,41-21-16,-21 20 0,1-20 0,-1 21 15,0-21-15,22-1 0,-22 1 0,1 0 16,-22 20-16,21-20 0,-21 0 0,-21-1 15,0 1-15,0 0 0,0-1 0,0 1 16,0 0-16,-21-1 0,0 1 16,0 0-16,-22 21 0,22-22 0,0 22 15,0 0-15,-21 0 0,20 21 16,1 0-16,0 0 0,0 0 0,0 21 16,21 21-16,-21-21 0,21 22 15,-22-1-15,22 22 0,0-22 0,0 21 16,-21 1-16,21-1 0,-21 1 0,0 21 15,0-1-15,21 1 0,-21 0 0,-1-1 16,1 22-16,0-21 0,0 21 0,-21-1 16,20-20-16,1 21 0,-21 0 0,21 0 15,-22-1-15,22 1 0,-21 21 0,21-21 16,0 0-16,-1 0 0,1-22 16,21 22-16,0 0 0,0-21 0,-21-1 15,21 1-15,0 0 0,0-22 0,0 1 16,21-22-16,-21 0 0,21 1 0,1-22 15,-1 0-15,0 0 0,21-21 0,-21 0 16,22-21-16,-1 0 0,0 0 0,1 0 16,-1-22-16,0 22 0,1-21 0,20-22 15,-20 22-15,-1 0 0,0-22 0,1 22 16,-1-22-16,-21 22 0,21-22 0,-20 1 16,-22-1-16,0-20 0,0 20 15,0-20-15,-43 20 0,22-21 0,-21 22 16,-1-22-16,1 22 0,-21-1 0,-1-20 15,22 20-15,-22 22 0,1-22 16,-1 22-16,1 0 0,-1 20 0,1 1 16,-1 0-16,1 0 0,20 0 0,1 21 15,0 0-15,21-21 0,-1 21 0,22-22 16,22 22 0,20 0-16,-21-21 0,21 21 15,1 0-15,20-21 0,-20 0 16,20 21-16,1-21 0,-22 21 0,21-21 0,-20-1 15,-1 1-15,22 21 0,-22-21 16,21 0-16,-20 0 0</inkml:trace>
  <inkml:trace contextRef="#ctx0" brushRef="#br0" timeOffset="4751.7">10245 1905 0,'0'0'16,"0"-21"-16,-22 0 0,1 21 15,0-21-15,0 21 0,0 0 0,0 0 16,-1 0-16,1 0 0,-21 0 0,21 0 16,0 0-16,-22 0 0,22 0 0,0 21 15,0 0-15,-22 0 0,22 0 16,0 0-16,0 1 0,0 20 0,0-21 16,-1 21-16,1-20 0,21 20 0,0-21 15,-21 21-15,21-20 0,0 20 0,0-21 16,0 0-16,0 22 0,0-22 0,21 0 15,0-21-15,1 21 0,-1-21 0,21 0 16,0 0-16,-20 0 0,20 0 0,0 0 16,1-21-16,-1 0 0,0 0 0,1 21 15,-1-22-15,-21-20 0,21 21 0,-20 0 16,-1 0-16,0-22 0,-21 22 0,21-21 16,-21 21-16,0-22 0,0 22 15,0-21-15,0 21 0,0-1 0,-21 1 0,21 0 16,-21 21-16,0 0 0,-1 0 0,1 0 15,0 0-15,0 21 16,21 0-16,-21 1 0,21 20 0,-21-21 16,21 0-16,0 22 0,0-22 0,0 21 15,0-21-15,0 22 0,0-22 0,0 0 16,0 0-16,0 0 0,21 0 0,0 1 16,-21-1-16,21 0 0,0-21 0,0 0 15,1 0-15,-1 0 0,0 0 0,0 0 16,21 0-16,-20-21 0,-1 0 0,21 21 15,0-22-15,-20 1 0</inkml:trace>
  <inkml:trace contextRef="#ctx0" brushRef="#br0" timeOffset="5015.49">10985 1884 0,'0'-64'16,"0"128"-16,0-149 0,0 64 15,-21 21-15,0 0 0,0-21 16,0 21-16,0 0 0,-22 0 15,43 21-15,-21 0 0,0 0 0,0 1 16,0-1-16,-1 21 0,1-21 0,21 0 16,0 22-16,-21 20 0,0-42 0,21 22 15,0-22-15,0 21 0,0-21 16,0 1-16,0-1 0,0 0 0,0 0 16,21 0-16,0 0 0,0 1 0,1-1 15,-1-21-15,0 0 0,21 0 0,-21 0 16,22 0-16,-22 0 0,21 0 0,-21 0 15,22-21-15,-1-1 0,-21 22 0,22-21 16,-22 0-16,0 0 0</inkml:trace>
  <inkml:trace contextRef="#ctx0" brushRef="#br0" timeOffset="5419.26">11409 1926 0,'-21'0'0,"21"21"0,-22-21 15,22 22-15,0-1 16,0 0-16,22-21 16,-1 0-1,0 0-15,21 0 0,-21 0 0,1 0 16,20 0-16,-21 0 0,0-21 0,0 0 16,1 21-16,-1-22 0,0 1 0,0 21 15,-21-21-15,0 0 0,0 0 0,0 0 16,0-1-16,0 1 0,0 0 0,-21 0 15,0 21-15,0-21 0,-1 0 0,1 21 16,0 0-16,0 0 0,-21 0 0,20 21 16,1 0-16,-21 0 0,21 0 15,-22 0-15,22 22 0,0-22 0,0 21 16,0-21-16,0 22 0,-1-1 0,22-21 16,0 22-16,0-22 0,0 21 0,0-21 15,0 0-15,0 1 0,22-1 0,-1 0 16,0 0-16,0 0 0,21-21 0,-20 0 15,20 0-15,-21 0 0,21 0 0,-20 0 16,20 0-16,-21 0 0,0 0 0,0-21 16,1 21-16,-1-21 0,0 0 0,0 0 15,0-1-15</inkml:trace>
  <inkml:trace contextRef="#ctx0" brushRef="#br0" timeOffset="6200.48">6265 2773 0,'0'0'0,"-63"0"0,20 0 15,1 0-15,0 0 0,-22 0 16,22 0-16,0 0 0,20 0 0,-20 0 16,21 0-16,0 0 0,0 0 0,-1 0 15,1 0-15,42 0 32,1 0-17,-1 21-15,21-21 0,22 0 16,-1 0-16,1 0 0,20 0 0,1 0 15,21 0-15,21 0 0,0 0 0,21 0 16,0 0-16,21 0 0,1-21 16,20 21-16,1 0 0,20-21 0,43 21 15,-21 21-15,0-21 0,-64 0 0,-20 0 16,168-21-16,-148 21 0,22 0 0,-43 0 16</inkml:trace>
  <inkml:trace contextRef="#ctx0" brushRef="#br0" timeOffset="7211.81">9991 3429 0,'-43'21'0,"22"-21"0,-42 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6:06:56.7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14753 7768 0,'0'-21'0,"0"0"16,0 0-1,0 0-15,0-1 16,0 1-1,0 42 79,0 1-94,0-1 16,0 0-16,0 0 15,0 0-15,0 0 16,0 1-16,0-1 0,0 0 0,0 0 16,0 0-16,0 22 0,0-22 0,0 21 15,0-21-15,0 22 0,-21 84 16,21-85 0,0-21-16,0 21 0,0-20 0,-21 20 15,21-21-15,-21 0 0,21 0 16,0 22-16,0-22 0,0 0 15,0 0-15,-22 0 0,22 1 16,0-44 31,0 1-47,0 0 16,0 0-16,0 0 0,0 0 15,0-22-15,0 22 0</inkml:trace>
  <inkml:trace contextRef="#ctx0" brushRef="#br0" timeOffset="407.93">14563 7747 0,'-22'-21'15,"44"42"-15,-44-63 0,22 21 16,22 21-16,-1 0 16,-21-22-16,21 22 0,0-21 0,21 21 15,-20 0-15,-1 0 0,21 0 16,-21 0-16,22 0 0,-1 0 0,-21 0 16,21 0-16,-20 21 0,20 1 0,-21-22 15,0 21-15,-21 0 0,0 0 0,0 0 16,0 0-16,0 1 0,0-1 15,0 0-15,-21 0 0,0 0 0,-21 0 16,20 1-16,1-1 0,0 0 0,0 0 16,0 0-16,0-21 0,-1 21 0,1-21 15,0 22 1,42-44 46,-21 1-62</inkml:trace>
  <inkml:trace contextRef="#ctx0" brushRef="#br0" timeOffset="884.32">15176 7747 0,'0'0'0,"0"-21"15,0 42 32,0 0-47,0 0 16,0 1-16,0-1 0,0 0 16,0 0-16,-21 0 0,21 0 0,0 1 15,0-1-15,0 0 0,0 0 16,0 0-16,0 0 0,0 1 15,21-22-15,-21 21 0,22-21 16,-1 0-16,0 0 0,0 0 16,0 0-16,0-21 0,1 21 15,-1-22-15,0 1 16,0 0-16,0 0 0,-21 0 16,0 0-16,0-1 0,21 1 0,-21 0 15,0 0-15,0 0 0,0 0 16,0-1-16,0 1 0,0 0 15,-21 21 1,21 21 0,-21-21-1,21 21-15,-21 1 16,21-1 0,21-21 15,0 0-31</inkml:trace>
  <inkml:trace contextRef="#ctx0" brushRef="#br0" timeOffset="1435.93">15706 7493 0,'0'0'0,"0"-21"16,0 0-1,-22 21-15,22 21 16,0 0-1,0 0-15,0 0 0,0 1 16,0 20-16,0-21 0,0 0 16,0 22-16,0-22 0,0 0 0,0 0 15,0 21-15,0-20 0,0-1 0,0 0 16,0 0-16,0 0 0,0 0 16,0 1-16,-21-22 15,0 0 16,21-22-31,0 1 16,0 0-16,0 0 16,0 0-16,0 0 15,21 21-15,0-22 0,-21 1 0,22 21 16,-1-21-16,0 21 0,0 0 16,0 0-16,0 0 0,1 0 15,-1 0-15,0 0 0,0 0 0,0 0 16,-21 21-16,21 0 0,1 1 15,-22-1-15,0 0 16,0 0-16,0 0 0,-22 0 16,1 1-16,0-22 0,0 21 0,0 0 15,0-21-15,-1 21 0,-20-21 0,21 0 16,0 0 0,0 0-16,-1 0 0,1 0 0,0 0 15,42-21 32,0 21-47,1-21 16,-1 0-16,0 21 0</inkml:trace>
  <inkml:trace contextRef="#ctx0" brushRef="#br0" timeOffset="1952.91">16277 7430 0,'0'0'0,"0"-22"0,0 44 47,0-1-47,0 0 0,0 0 16,0 0-16,0 0 0,-21 1 0,21 20 15,0-21-15,-21 21 0,21-20 0,0 20 16,0-21-16,-21 21 0,21-20 15,-22 20-15,22-21 0,0 0 0,0 0 16,0 1-16,0-1 0,0 0 16,0 0-16,22-21 15,-1 0-15,0 0 16,0 0-16,0 0 0,0 0 0,1-21 16,-1 0-16,0 21 0,0-21 15,0-1-15,0 22 0,1-21 0,-22 0 16,0 0-16,21 0 0,0 0 15,-21-1-15,0 1 16,0 42 15,0 1-31,0-1 0,0 0 16,0 0-16,0 0 16,0 0-16,0 1 0,0-1 15,0 0-15,0 0 16,0-42 31,0 0-32,0 0-15</inkml:trace>
  <inkml:trace contextRef="#ctx0" brushRef="#br0" timeOffset="2140.36">16616 7705 0,'0'-21'16,"-21"21"-16,42 0 62,0 0-46</inkml:trace>
  <inkml:trace contextRef="#ctx0" brushRef="#br0" timeOffset="2496.16">16954 7684 0,'0'-22'16,"0"1"-1,-21 21 1,0 0 0,0 21-16,0 1 15,21-1-15,-21-21 16,21 21-16,-22 0 0,1 0 16,21 0-16,-21 1 0,21-1 0,0 0 15,0 0-15,0 0 0,0 0 0,0 1 16,0-1-16,0 0 15,21-21-15,0 0 0,1 0 16,-1 0-16,0 0 0,0 0 16,0 0-16,0 0 0,1 0 15,-1 0-15,0 0 16,-21-21-16,0 0 16,21-1-1</inkml:trace>
  <inkml:trace contextRef="#ctx0" brushRef="#br0" timeOffset="3225.66">18224 7726 0,'0'0'0,"43"-42"15,-22 42-15,0-22 16,0 22-16,-21-21 0,21 0 16,1 0-16,-22 0 0,0 0 15,0-1 1,-22 22-16,1 0 0,0 0 0,-21 0 15,21 0-15,-1 0 0,-20 0 16,21 22-16,0-22 0,0 21 0,-1 0 16,1-21-16,0 21 0,0 0 15,21 0-15,0 1 0,0-1 16,0 0-16,0 0 16,21-21-16,0 21 0,0 0 15,1-21-15,-1 22 0,0-1 0,0-21 16,21 21-16,-20 0 0,-1 0 15,-21 0-15,21-21 0,0 22 0,-21-1 16,0 0-16,0 0 0,0 0 16,-21-21-16,0 0 15,0 0-15,-22 21 0,22-21 0,-21 0 16,21 0-16,-22 0 0,22 0 0,0 0 16,0 0-16,0-21 0,-1 21 0,1-21 15,0 21-15,21-21 0,0 0 0,-21 21 16,21-21-16,-21-1 0,21 1 15,0 0-15,0 0 16,21 21 0,0 0-16,0-21 15,0 21 1</inkml:trace>
  <inkml:trace contextRef="#ctx0" brushRef="#br0" timeOffset="3556.21">18648 7430 0,'0'0'0,"0"-22"0,0 44 46,0-1-46,0 0 0,0 0 16,0 0-16,0 22 0,0-22 0,0 21 16,0-21-16,0 22 0,-21-22 15,21 21-15,0 0 0,-22-20 0,22 20 16,0-21-16,0 0 0,0 22 0,-21-22 16,21 0-16,0 0 0,-21 0 0,21 0 15,0-42 32,0 0-31,0 0-16</inkml:trace>
  <inkml:trace contextRef="#ctx0" brushRef="#br0" timeOffset="3748.62">18436 7811 0,'0'0'15,"21"0"1,0 0 0,1 0-16,-1 0 15,21 0-15,-21 0 0,0-22 0,1 22 16,-1 0-16,0 0 0,0-21 0,0 21 16,0-21-16,1 21 15</inkml:trace>
  <inkml:trace contextRef="#ctx0" brushRef="#br0" timeOffset="4288.51">19177 7789 0,'0'-21'16,"0"0"-1,0 0-15,0 0 16,-21 0 0,0 21-16,-1 0 0,1 0 15,0 0-15,0 0 0,0 0 16,0 0-16,21 21 0,-22 0 16,1 0-16,21 0 0,-21-21 0,21 43 15,0-22-15,-21 0 0,21 0 0,0 0 16,0 0-16,0 1 0,0-1 0,0 0 15,0 0-15,21-21 16,-21 21 0,21-21-16,0 0 0,1 0 15,-1 0-15,-21-21 0,21 0 0,0 21 16,0-21-16,-21 0 0,21-1 0,1 22 16,-1-21-16,-21 0 0,0 0 0,21 0 15,-21 0-15,21-1 0,-21 1 16,0 0-16,0 0 0,0 0 0,0 0 15,0 42 1,0 0 0,0 0-16,0 0 15,0 0-15,0 1 0,0-1 0,0 21 16,0-21-16,0 0 0,0 1 16,0-1-16,0 0 0,0 0 0,0 0 15,0 0-15,21-21 16,0 0-16,1 0 0,-1 0 15,0-21-15,0 0 0,0 21 16</inkml:trace>
  <inkml:trace contextRef="#ctx0" brushRef="#br0" timeOffset="4608.43">19621 7345 0,'0'0'15,"-21"-42"1,0 42-16,21 21 31,0 0-31,0 106 16,0-106-16,0 21 0,0 1 16,0-22-16,0 21 0,0-21 0,0 22 15,0-22-15,0 21 0,0-21 16,0 1-16,-21 20 0,21-21 15,0 0-15,0 0 0,0 1 0,0-1 16,0 0-16,0 0 0,21-21 31,0 0-15,0 0-16,-21-21 16,22 21-16,-1-21 0</inkml:trace>
  <inkml:trace contextRef="#ctx0" brushRef="#br0" timeOffset="4868.39">19875 7705 0,'0'21'16,"0"0"0,0 0-16,0 0 15,0 1-15,0-1 0,-21 0 0,21 0 16,0 0-16,0 0 0,-21 1 15,21-1-15,0 0 16,0 0 0,0-42 15,0 0-15,0 0-16,0-1 15</inkml:trace>
  <inkml:trace contextRef="#ctx0" brushRef="#br0" timeOffset="5056.35">19939 7578 0,'0'-21'15</inkml:trace>
  <inkml:trace contextRef="#ctx0" brushRef="#br0" timeOffset="5252.3">19410 7620 0,'0'0'0,"-21"21"0,-1-21 16,22 21-16,22-21 31,-1 0-31,0 0 16,0 0-16,0 0 0,0 0 16,1 0-16,20 0 0,-21 0 0,0 0 15,0 0-15,22 0 0,-22 0 0</inkml:trace>
  <inkml:trace contextRef="#ctx0" brushRef="#br0" timeOffset="5620.22">20193 7705 0,'21'-21'16,"0"21"-1,-21-22-15,0 1 16,-21 21 15,0 0-31,0 0 0,21 21 16,-21 1-16,-1-22 0,1 21 0,21 0 16,0 0-16,-21 0 0,0 0 0,21 1 15,-21-1-15,21 0 16,0 0-16,0 0 0,0 0 0,0 1 15,0-1-15,0 0 16,21-21-16,0 0 0,0 0 0,0 0 16,1 0-16,-1 0 0,0 0 15,0 0-15,0 0 0,0 0 16,1-21-16,-1 0 16,-21-1-16,21 22 15,0-21-15</inkml:trace>
  <inkml:trace contextRef="#ctx0" brushRef="#br0" timeOffset="6656.51">21040 7684 0,'0'21'15,"21"-21"1,0 0-16,0 0 0,0 0 15,0-21-15,1 21 0,-1-22 16,0 22-16,21-21 0,-21 0 16,1 21-16,20-21 0,-21 0 0,0 0 0,0-1 15,-21 1-15,0 0 0,22 0 0,-22-21 16,0 20-16,0 1 0,0 0 16,0 0-16,0 0 0,0 0 0,0-1 15,-22 1-15,22 0 0,-21 21 16,0-21-16,0 21 0,0 0 15,0 0 1,-1 0-16,22 21 0,0 0 0,-21 0 16,21 1-16,-21 20 0,21-21 0,-21 21 15,21 1-15,0-1 0,0 0 0,0 1 16,0-1-16,-21 0 0,21 22 0,0-22 16,-21 1-16,21-1 0,0 21 15,0-20-15,0-1 0,0 0 0,-22 22 16,22-22-16,0 1 0,0-1 0,0 0 15,0 1-15,0-1 0,0 0 16,0 1-16,0-22 0,0 21 0,0-21 0,0 22 16,0-22-16,22 0 0,-22 0 0,21-21 15,0 21-15,-21 0 16,21-21-16,0 0 0,0 0 0,1 0 16,-1 0-16,0 0 0,0 0 0,0-21 15,0 0-15,22 0 0,-22 0 0,0 0 16,0-1-16,0 1 0,-21-21 0,0 21 15,0-22-15,0 1 0,0 21 0,0-21 16,0-1-16,-21 1 0,-21 0 0,21-1 16,0 22-16,-22-21 0,1 21 15,21-1-15,-22 1 0,22 0 16,-21 0-16,21 0 0,0 21 0,-22 0 16,22-21-16,0 21 0,21-22 31,21 22-16,0 0-15,22-21 16,-22 21-16,0-21 0,0 21 0,21-21 16,-20 21-16,20-21 0,0 0 0,-21 21 15,22-22-15,-1 22 0,-21-21 0,22 0 16,-22 21-16,0-21 0,0 21 16,-21-21-16,21 21 0,-21-21 0,21 21 15,-21 21 32,0 0-47,0 0 16,0 0-16,0 0 0,0 1 15,0-1-15,0 0 0,0 0 16,-21-21-16,21 21 16,-21-42 15,21 0-16,0 0-15,0 0 0</inkml:trace>
  <inkml:trace contextRef="#ctx0" brushRef="#br0" timeOffset="6832.98">21759 7578 0,'-21'0'15,"0"0"-15,42 0 78,0 0-78,0 0 0</inkml:trace>
  <inkml:trace contextRef="#ctx0" brushRef="#br0" timeOffset="7319.89">22056 7662 0,'0'22'15,"0"-1"-15,-22 0 16,22 0-16,0 0 16,0 0-16,0 1 0,0-1 15,0 0-15,0 0 16,0 0-16,-21-21 15,21 21-15,-21-21 16,0 0 0,21-21-1,0 0 1,-21 21-16,21-21 0,0 0 16,0 0-16,0-1 0,0 1 15,0 0-15,21 0 0,0 0 0,0 21 16,-21-21-16,21-1 0,1 22 0,-1-21 15,0 21-15,0 0 0,0 0 16,0 0-16,1 0 0,-1 0 0,0 0 16,0 21-16,0 1 15,0-1-15,-21 0 0,0 0 16,0 0-16,0 0 0,0 1 0,0-1 16,0 0-16,0 0 15,0 0-15,-21-21 16,21 21-16,21-42 47,1 21-32</inkml:trace>
  <inkml:trace contextRef="#ctx0" brushRef="#br0" timeOffset="8176.26">22818 7662 0,'0'0'0,"0"-21"16,0 0-16,-22 21 0,1-21 15,0 21-15,0 0 16,0 0-16,0 0 0,-1 0 16,1 0-16,21 21 0,-21 0 0,0-21 15,0 21-15,0 1 0,21-1 16,0 0-16,-22 0 0,1 0 15,21 0-15,0 1 0,0-1 0,0 0 16,0 0-16,0 0 16,21 0-1,1-21-15,-1 0 16,0 0-16,0 0 0,0-21 0,0 21 16,1-21-16,-1 0 0,0 0 15,0 21-15,0-21 0,0-1 0,-21 1 16,0 0-16,22 0 0,-22 0 0,21 0 15,-21-1-15,0 1 0,0 0 16,0 0-16,0 42 31,0 0-15,0 0-16,0 1 0,-21-1 16,21 0-16,0 0 0,0 0 15,0 0-15,0 1 0,0-1 0,0 0 16,0 0-16,0 0 0,21-21 15,-21 21-15,21-21 16,0 0-16,0 0 16,0 0-16,1 0 0,-1 0 0,0 0 15,0-21-15,0 21 0,0-21 16,1 0-16,-1 0 0,0 0 16,-21-1-16,21 1 0,0 0 0,-21 0 0,0 0 15,21-22-15,1 22 16,-22-21-16,21 0 0,-21 20 0,0-20 15,0 0-15,0 21 0,0-22 0,0 22 16,0-21-16,0 21 0,0-1 0,0 1 16,0 0-16,0 0 15,-21 21 1,21 21-16,0 0 0,0 0 16,-22 1-16,22-1 0,-21 21 0,21-21 15,0 22-15,-21-1 0,21-21 16,0 21-16,0 1 0,0-22 15,0 21-15,0 1 0,0-22 0,0 0 16,0 21-16,0-21 0,21 1 0,0-1 16,1 0-16,-1 0 0,0-21 0,-21 21 15,21-21-15,0 0 0,0 0 0,1 0 16,-1 0-16,0 0 0,21 0 16,-21 0-16,1 0 0,-1 0 15,0 0-15,0-21 0,-21 0 16,0 0-16,0 0 15,0-1 1</inkml:trace>
  <inkml:trace contextRef="#ctx0" brushRef="#br0" timeOffset="38756.37">20172 6689 0,'0'0'0,"0"-43"16,0 65 15,0-1-15,0 0-16,0 0 0,0 0 15,0 0-15,0 1 0,0-1 0,0 0 16,0 0-16,0 0 16,0 0-16,0 1 0,0-1 15,0-42 32</inkml:trace>
  <inkml:trace contextRef="#ctx0" brushRef="#br0" timeOffset="38957.25">20172 6583 0,'0'0'0,"-21"0"0,21-21 16,-22 0-16,22-1 0,-21 1 31,42 21 16,-21 21-32,22-21-15,-1 0 0</inkml:trace>
  <inkml:trace contextRef="#ctx0" brushRef="#br0" timeOffset="39416.19">20468 6668 0,'0'0'0,"0"21"0,0 0 16,0 0-16,0 0 0,0 0 16,0 1-16,0-1 0,0 0 15,0 0-15,0 0 0,0 0 16,0 1-16,0-1 15,0 0-15,-21-21 16,0 0 0,21-21-1,0 0 1,0-1-16,0 1 16,0 0-16,21 0 0,0 0 15,0 0-15,-21-22 0,21 22 0,1 0 16,-1 0-16,0 0 0,0 21 0,0 0 15,0-22-15,1 22 0,-1 0 16,0 22-16,0-22 0,-21 21 16,0 0-16,0 0 0,21 0 0,-21 0 15,0 43 1,0-43-16,0 0 0,0 0 16,0 1-16,0-1 0,-21-21 15,21 21 1,21-42-1,0 21 1,-21-21-16</inkml:trace>
  <inkml:trace contextRef="#ctx0" brushRef="#br0" timeOffset="39687.68">21018 6456 0,'0'0'0,"0"-21"16,0 0-1,0 42 1,0 0-16,0 0 16,0 0-16,0 0 0,0 22 15,0-22-15,0 21 0,0-21 0,0 22 16,0-22-16,0 21 0,0-21 0,0 1 16,-21-1-16,21 0 0,0 0 0,0 0 15,0 0-15,0 1 0,0-1 16,21-42 31,1-1-47</inkml:trace>
  <inkml:trace contextRef="#ctx0" brushRef="#br0" timeOffset="39872.67">20870 6773 0,'0'0'0,"-21"0"16,42 0 0,0 0-1,1 0-15,-1 0 0,-21-21 16,21 21-16,0 0 0,0 0 0,-21-21 16,21 21-16,1 0 15,-1 0-15,0-21 0</inkml:trace>
  <inkml:trace contextRef="#ctx0" brushRef="#br0" timeOffset="40444.62">21759 6604 0,'0'0'16,"0"-21"-16,0 0 0,0 0 0,0-1 16,0 1-16,0 0 0,0 0 15,0 0 1,-21 21-16,0 0 0,0 0 16,21 21-16,-21 0 0,-1-21 0,22 42 15,-21-20-15,0-1 0,0 21 0,21-21 16,-21 22-16,0-22 0,21 21 15,0-21-15,-22 0 0,22 1 0,-21 20 16,21-21-16,0 0 0,0 0 16,21-21-1,1 0-15,-1 0 16,0 0-16,0 0 16,0-21-16,0 0 0,1 21 0,-22-21 15,21 0-15,0 0 0,0-1 0,0 1 16,-21 0-16,21-21 0,-21 21 15,0-1-15,22 1 0,-22 0 16,0 42 15,0 0-31,0 1 0,0-1 16,0 0-16,0 0 0,0 0 16,0 0-16,0 1 0,0-1 15,21 0-15,-21 0 16,21-21-16,0 0 0,0 21 15,0-21 1,1 0-16,-1-21 16,0 0-16,0 0 15</inkml:trace>
  <inkml:trace contextRef="#ctx0" brushRef="#br0" timeOffset="40704.25">22267 6625 0,'21'0'47,"1"0"-47,-1 0 15,0 0-15,0 0 0,0 0 16,0 0-16,1 0 0,-1 0 15,0 0 1,-42 21 15</inkml:trace>
  <inkml:trace contextRef="#ctx0" brushRef="#br0" timeOffset="40868.15">22288 6731 0,'0'0'0,"0"21"15,22-21 32,-1 0-47,0 0 16,0 0-16,0 0 0,-21-21 16,21 21-16,1 0 0</inkml:trace>
  <inkml:trace contextRef="#ctx0" brushRef="#br0" timeOffset="41208.47">22881 6456 0,'0'-21'16,"0"42"31,0 0-47,0 0 0,0 0 15,0 1-15,0-1 0,0 0 0,0 0 16,-21 0-16,21 0 0,0 1 0,-21 20 16,21-21-16,-21 0 15,21 0-15,0 1 0,0-1 16,-22-21-16,22 21 0,22-42 62,-1 0-62,0-1 16</inkml:trace>
  <inkml:trace contextRef="#ctx0" brushRef="#br0" timeOffset="41727.83">23283 6435 0,'0'-21'15,"-21"42"32,0 0-31,0 0-16,21 0 0,0 0 0,-21 1 15,21-1-15,-22 0 0,22 0 0,-21 0 16,21 0-16,0 1 0,0-1 0,-21 0 16,21 0-16,0 0 0,0 0 15,0 1-15,0-1 16,21-21-16,0 21 16,1-21-16,-1 0 0,0 0 15,0 0-15,0 0 0,0 0 16,1-21-16,-1 21 15,0-21-15,0-1 0,0 1 16,0 21-16,-21-21 0,0 0 0,22-21 16,-22 20-16,0 1 0,21-21 0,-21 21 15,0-22-15,0 22 0,0 0 0,0 0 16,0 0-16,0 0 0,-21 21 16,-1 0-16,1 0 0,0 0 0,0 0 15,0 0-15,0 0 0,21 21 16,-22-21-16,1 21 0,0 0 15,21 0 1,0 0 0,21-21 15,0 0-15,1 0-16</inkml:trace>
  <inkml:trace contextRef="#ctx0" brushRef="#br0" timeOffset="42024.23">23961 6562 0,'0'0'0,"-22"0"16,22 21 109,0 0-125</inkml:trace>
  <inkml:trace contextRef="#ctx0" brushRef="#br0" timeOffset="42296.08">23939 6858 0,'0'0'0,"0"21"16,0 0-1,0 1 1,22-22-16,-22 21 16,0 0-16,0 0 15,-22 0-15,1 0 16,0-21-16,0 22 0,0-1 0,-22-21 16,22 21-16,0 0 0,-21-21 0,21 21 15,-22-21-15,22 0 0,-21 21 0,21-21 16,-1 0-16,1 0 0,0 0 0,0 0 15,0 0-15,21-21 16</inkml:trace>
  <inkml:trace contextRef="#ctx0" brushRef="#br0" timeOffset="42972.17">23939 6583 0,'-21'0'31,"21"21"-15,-21-21-16,42 0 47,0 0-47,1 0 16,-22-21 30,-22 21 1,1 0-31</inkml:trace>
  <inkml:trace contextRef="#ctx0" brushRef="#br0" timeOffset="45836.58">13504 9673 0,'-21'0'31,"0"0"-15,0 0-1,0 0-15,-1 0 16,1 0-16,0 0 0,0 0 16,0 0-16,0 0 0,-43 0 15,43-21-15,0 21 16,0 0-16,-1 0 0,1 0 0,0 0 0,0 0 16,21-21-16,-21 21 15,42 0 16,0 0-31,0 0 0,22 0 16,-1 0-16,-21 0 0,21 0 0,1 0 16,-1 0-16,0 0 0,1 21 0,-1-21 15,22 0-15,-22 0 0,0 0 0,1 0 16,20 0-16,-21 0 0,1 0 16,20 0-16,-20 0 0,-1 0 0,0 0 15,1 0-15,-1 0 0,0 0 0,1 0 16,-1 0-16,0 0 0,-21 0 0,22 0 15,-22 0-15,0 0 0,0 0 16,0 0 0,-21-21-1,-21 0 1,0 0-16,0 21 16,0-22-16,0 22 0,-1-21 15,1 0-15,0 21 0,0-21 0,0 21 16,-22-21-16,22 0 0,0 21 0,0-22 15,0 22-15,0-21 0,-1 21 0,1 0 16,0-21 0,0 21-16,42 0 47,0 21-47,0-21 15,22 21-15,-22-21 16,0 22-16,21-22 0,-20 0 0,-1 21 15,21-21-15,-21 0 0,22 21 0,-22-21 16,0 0-16,0 0 0,21 21 0,-20-21 16,-1 0-16,0 0 15,0 0-15,-21 21 16,0 0 0,0 1-16,-21-22 15,21 21-15,-21-21 0,0 21 0,-1 0 16,-20 0-16,21 0 15,0 1-15,-22-1 0,22 0 0,-21 0 16,0 21-16,-1-20 0,1-1 0,0 21 16,20-21-16,-20 0 0,21 1 0,-21-1 15,20 0-15,1 0 0,21 0 16,-21-21-16,42-21 31,0 21-15,1-21-16,-1 0 0,0 0 0,0-1 15,21 1-15,-20 0 0,20 0 16,-21 0-16,0 0 0,22-22 0,-22 22 16,0 0-16,0-21 0,21 20 15,-20 1-15,-1 0 0,-21 0 0,21 21 16,0-21-16,-21 42 31,0 0-31,0 0 16,0 0-16,0 1 15,-21-22-15,21 21 16,-21-21-16,0 21 16,-1-21-16</inkml:trace>
  <inkml:trace contextRef="#ctx0" brushRef="#br0" timeOffset="56596.44">15938 9567 0,'22'0'0,"-22"-21"16,21 21-16,-21-21 15,21 0-15,-21 0 16,0 0 0,0-1-1,-21 22-15,0 0 0,-1 0 16,1-21-16,0 21 15,0 0-15,0 0 0,0 0 0,-1 0 16,1 0-16,0 21 0,0-21 16,0 22-16,21-1 0,-21 0 15,21 0-15,-22 0 0,22 0 0,0 22 16,0-22-16,-21 0 0,21 21 0,0-20 16,0-1-16,0 0 0,0 0 15,0 0-15,0 0 0,0 1 0,0-1 16,0 0-16,21-21 15,1 0-15,-1 0 0,0 0 16,0 0-16,0 0 16,0 0-16,1 0 0,-22-21 15,21 0-15,0 21 0,0-22 0,-21 1 16,21 0-16,0 21 0,1-21 16,-22 0-16,21 0 0,0-1 0,-21 1 15,21 0-15,-21 0 0,0 0 0,0 0 16,0-1-16,0 1 0,0 0 15,0 42 17,0 0-17,0 1-15,0-1 0,0 0 0,0 0 16,0 0-16,0 0 0,0 22 0,0-22 16,0 0-16,0 0 0,0 0 15,0 1-15,0-1 0,0 0 0,0 0 16,21 0-16,-21 0 15,21-21-15,1 0 16,-1 0 0,0 0-1,0 0-15,-21-21 0,21 0 16,-21 0-16,21 0 0</inkml:trace>
  <inkml:trace contextRef="#ctx0" brushRef="#br0" timeOffset="57208.33">16468 9313 0,'0'-21'15,"0"42"16,0 1-31,0-1 16,0 0-16,0 21 0,0-21 0,0 1 16,0 20-16,0-21 0,0 21 0,0-20 15,0 20-15,0-21 0,0 21 0,0-20 16,0-1-16,0 0 0,0 0 16,0 0-16,-22 0 0,22 1 0,0-1 15,0-42 32,0-1-31,0 1-16,0 0 0,0 0 15,0 0-15,0 0 0,22-1 16,-1 1-16,-21 0 0,21 0 0,0 0 16,0 21-16,-21-21 0,21 21 0,1 0 15,-1 0-15,0 0 0,0 0 16,0 0-16,0 0 0,-21 21 0,22-21 15,-1 21-15,0 0 0,-21 0 16,21 0-16,-21 1 16,0-1-16,0 0 0,0 0 15,-21 0-15,0 0 16,0-21-16,-1 22 0,1-22 0,0 0 16,0 21-16,0-21 0,0 0 15,-1 21-15,1-21 0,0 21 0,0-21 16,0 0-16,0 0 0,-1 0 15,44-21 32,-1 21-47,0-21 0,0 21 16</inkml:trace>
  <inkml:trace contextRef="#ctx0" brushRef="#br0" timeOffset="57744.02">17187 9589 0,'0'-22'0,"0"1"16,0 0-16,0 0 31,-21 21-16,0 0 1,0 0-16,0 0 0,21 21 16,-22-21-16,1 21 0,0 0 15,0 1-15,0-22 0,21 21 16,0 0-16,0 0 16,0 0-16,0 0 15,0 1 1,21-1-16,0-21 0,0 0 15,0 0-15,1 21 0,20-21 16,-21 21-16,0-21 16,0 0-16,1 0 0,-1 21 15,-21 0-15,21-21 16,-21 22-16,0-1 16,-21 0-16,0-21 15,-1 21-15,1-21 0,0 0 0,0 21 16,-21-21-16,20 0 0,1 0 0,0 0 15,0 0-15,0 0 0,0 0 16,-1 0-16,1 0 16,0 0-16,0 0 0,21-21 47,0 0-47,21 0 15</inkml:trace>
  <inkml:trace contextRef="#ctx0" brushRef="#br0" timeOffset="58328.88">17568 9292 0,'0'-21'0,"0"42"46,-21 0-46,21 1 16,0-1-16,0 21 0,0-21 16,0 0-16,0 22 0,0-22 15,0 21-15,-21-21 0,21 22 0,0-22 16,0 21-16,-21-21 0,21 1 0,0-1 16,0 0-16,0 0 0,0 0 0,0 0 15,0 1-15,21-22 31,0 0-15,0-22 0,-21 1-16,0 0 15</inkml:trace>
  <inkml:trace contextRef="#ctx0" brushRef="#br0" timeOffset="58544.75">17420 9652 0,'21'0'47,"0"0"-47,-21-21 16,22 21-16,-1-21 0,0 21 0,0 0 0,0 0 15,0 0-15,-21-21 0,22 21 16,-1 0-16,0 0 0,0 0 15,0-22-15,0 22 16</inkml:trace>
  <inkml:trace contextRef="#ctx0" brushRef="#br0" timeOffset="59023.88">17801 9589 0,'-21'0'16,"21"-22"-16,0 1 16,21 0-1,0 21 1,0 0-16,1 0 0,-1 0 16,0 0-16,0 0 0,-21 21 15,21 0-15,0-21 0,1 22 0,-22-1 16,21 0-16,-21 0 0,21 0 0,-21 0 15,0 1-15,0-1 0,0 0 0,0 0 16,0 0-16,0 0 0,0 1 16,0-1-16,-21-21 31,21-21 0,0-1-31,0 1 16,0 0-16,0 0 0,0 0 15,0-22-15,21 22 0,0 0 16,-21 0-16,0 0 0,21 0 16,0-1-16,1 1 0,-22 0 0,21 21 15,0-21-15,0 21 16,0 0 0,0 21-16,-21 0 15,0 0-15,0 1 16,22-1-1</inkml:trace>
  <inkml:trace contextRef="#ctx0" brushRef="#br0" timeOffset="59588.63">18605 9631 0,'0'0'0,"0"-21"0,0 0 16,0-1-16,0 1 16,-21 21-16,0-21 0,0 21 0,0 0 15,0 0-15,-1 0 16,1 0-16,0 0 0,0 21 0,0 0 16,0 1-16,-1-1 15,1-21-15,0 21 0,0 0 0,21 0 16,0 0-16,-21 1 0,21-1 0,0 0 15,-21 0-15,21 0 0,0 0 0,0 1 16,0-1-16,21-21 0,0 0 16,-21 21-16,21-21 0,0 0 0,0 0 15,1 0-15,-1 0 16,0 0-16,0 0 16,0-21-16,0 0 0,1-1 15,-1 1-15,0 0 0,-21 0 16,21 0-16,-21 0 0,21 21 0,-21-22 15,0 1-15,0 0 0,0 0 16,0 0-16,0 0 0,0 42 31,0 0-15,0 0-16,0 0 0,0 0 16,0 1-16,0-1 15,0 0-15,0 0 0,0 0 16,0 0-1,21-21 17,1 0-32,-1 0 15,0 0-15,0-21 0,0 21 16</inkml:trace>
  <inkml:trace contextRef="#ctx0" brushRef="#br0" timeOffset="59925.29">19008 9525 0,'0'0'0,"0"-21"0,-22 21 15,1 0 1,0 0 0,21 21-1,-21-21-15,0 21 0,21 0 0,-21 1 16,21-1-16,-22 0 0,22 0 0,0 0 15,0 0-15,-21 1 0,21-1 16,0 0-16,0 0 0,0 0 16,0 0-16,0 1 15,21-1-15,1-21 16,-1 0-16,-21 21 0,21-21 0,0 0 16,0 0-16,0 0 0,1 0 15,-1 0-15,0 0 16,0 0-16,-21-21 0,21 21 0,-21-21 15,21-1-15,-21 1 0,22 0 16,-1 0-16,-21 0 0</inkml:trace>
  <inkml:trace contextRef="#ctx0" brushRef="#br0" timeOffset="60324.22">19410 9250 0,'0'-21'16,"-21"21"-16,-1 0 16,1 0-1,21 21 1,0 0-16,0 0 0,-21 0 16,21 1-16,0-1 0,0 0 0,0 0 15,-21 0-15,21 22 0,0-22 0,0 0 16,0 21-16,0-21 0,0 1 0,-21-1 15,21 21-15,-21-21 0,21 0 16,0 1-16,0-1 0,0 0 16,0 0-16,0 0 0,0 0 15,0 1 1,21-22-16,0 0 16,0 0-16,0 0 15,0 0-15,1 0 16,-1-22-16,0 22 0,-21-21 15,21 21-15,0 0 0,-21-21 0,21 21 16,-21-21-16,22 21 0,-22-21 16,0 0-16,0-1 15</inkml:trace>
  <inkml:trace contextRef="#ctx0" brushRef="#br0" timeOffset="60912.08">19219 9440 0,'0'0'0,"-21"0"15,42 0 1,0 0 0,1 0-16,-1-21 0,0 21 0,21 0 15,-21 0-15,1-21 0,20 21 0,-21 0 16,0 0-16,0 0 0,1-21 0,-1 21 15,0 0-15,0 0 0,0 0 16,0 0 15</inkml:trace>
  <inkml:trace contextRef="#ctx0" brushRef="#br0" timeOffset="87240.75">12594 11367 0,'-21'0'15,"0"0"-15,0 0 16,-1 0-16,1 0 0,0 0 16,0 0-16,0 0 15,0 0-15,-1 0 0,22-22 16,-21 22 0,0 0-16,0 0 31,42 0 16,0 0-32,0 0-15,1 0 0,20 0 16,-21 0-16,0 0 0,22 0 0,-22 0 16,21 0-16,-21 0 0,22 0 15,-1 0-15,0 0 0,1 0 0,-1 0 16,0 0-16,1 0 0,20 0 0,-21 0 15,1 0-15,20 0 0,-20 0 0,-1 22 16,21-22-16,-20 0 0,-1 0 0,0 0 16,1 0-16,-1 0 0,0 0 15,1 0-15,-1 0 0,0 0 0,1 0 16,-22 0-16,21 0 0,-21 0 16,22 0-16,-22 0 0,0 0 0,0 0 15,0 0-15,1 0 0,-1 0 16,-21-22 46,-21 22-46,-1 0-16,1-21 0,0 21 16,21-21-16,-21 21 0,0 0 15,0-21-15,-1 0 0,1 21 16,0-21-16,0-1 0,0 1 15,0 21-15,21-21 16,-22 21-16,1 0 0,21-21 0,-21 21 16,42 21 62,0-21-63,1 0-15,-1 0 0,-21 21 16,21-21-16,0 0 0,0 0 0,0 21 16,1-21-16,-1 0 0,0 22 15,0-22-15,0 0 0,-21 21 16,21-21-16,1 0 16,-22 21-16,21-21 0,0 21 15,-21 0 16,0 0 1,0 1-32,-21-1 15,0-21 1,-1 21-16,1-21 0,21 21 0,-21-21 0,0 21 16,0 0-16,0-21 0,-1 22 15,1-1-15,0-21 0,21 21 0,-42 0 16,-1 0-16,43 0 15,-21-21-15,0 22 0,0-22 0,0 21 16,0-21-16,21 21 0,-22-21 0,1 0 16,21 21-16,-21-21 0,42 0 62,0-21-46,1 21-16,-1-21 0,0 21 15,0-21-15,0-1 0,0 1 0,22 0 16,-22 0-16,0 0 0,0 0 0,22 21 16,-22-22-16,0 1 0,0 0 0,0 0 15,0 0-15,1 21 16,-22-21-16,21 21 0,-21 21 78,0 0-62,21-42 46</inkml:trace>
  <inkml:trace contextRef="#ctx0" brushRef="#br0" timeOffset="88966.06">15452 11240 0,'0'-22'47,"-22"1"-32,1 21-15,0-21 16,0 21-1,0 0-15,0 0 0,-1 0 16,1 0-16,0 21 16,0 0-16,0-21 0,0 22 0,21-1 15,-22 0-15,1 0 0,0 21 0,21-20 16,-21-1-16,21 0 0,0 0 0,0 0 16,0 0-16,0 1 0,0-1 15,0 0-15,21 0 16,0-21-16,0 0 0,1 0 15,-1 0-15,0 0 0,0 0 16,0 0-16,0-21 0,1 0 16,-1 0-16,0 21 0,0-22 0,0 1 15,0-21-15,1 21 0,-1 0 16,-21-22-16,21 22 0,0-21 0,-21 21 16,0-22-16,21 1 0,-21 21 0,21-22 15,-21 22-15,22-21 0,-22 21 0,0 0 16,0-1-16,0 1 0,0 0 15,21 0-15,-21 42 32,0 0-32,0 0 0,0 1 15,-21-1-15,21 21 0,0-21 16,0 22-16,-22-22 0,22 21 0,-21 0 16,21-20-16,0 20 0,0 0 0,0-21 15,0 22-15,0-22 0,0 0 16,0 0-16,0 0 0,0 1 0,0-1 15,0 0-15,0 0 16,21-21-16,1 0 16,-1 0-16,0 0 0,0 0 15,-21-21-15,21 0 0,0 21 0,-21-21 16,22-1-16</inkml:trace>
  <inkml:trace contextRef="#ctx0" brushRef="#br0" timeOffset="89337.55">15811 11367 0,'0'21'15,"22"-21"17,-1-21-17,0 21-15,0-22 0,0 22 0,-21-21 16,21 21-16,1-21 0,-1 21 15,-21-21-15,-21 21 32,-1 0-32,1 0 0,0 0 15,0 0-15,0 21 16,21 0-16,0 0 0,-21 1 16,-1-1-16,22 0 0,0 0 15,0 0-15,0 0 0,0 1 0,0-1 16,0 0-16,22 0 15,-1-21-15,0 0 16,0 0-16,0 0 0,0 0 0,1 0 16,-1 0-16,0-21 0,0 21 15,0-21-15,22 0 0,-22-1 0,0 1 16</inkml:trace>
  <inkml:trace contextRef="#ctx0" brushRef="#br0" timeOffset="90052.4">16404 11007 0,'0'-21'0,"0"42"0,-21-64 0,21 22 16,-21 21-16,0 0 15,-1 0 1,22 21-16,-21 1 0,21 20 16,0-21-16,0 0 0,0 22 15,0-22-15,0 21 0,0 0 16,-21 1-16,21-1 0,0 0 0,-21 1 15,21 20-15,0-20 0,0-1 0,-21 0 16,21 1-16,-21-1 0,21 0 0,-22 1 16,22-1-16,-21 0 0,21 1 15,0-1-15,-21 0 0,21 1 0,-21-1 16,21 0-16,0 1 0,0-1 0,0-21 16,0 0-16,0 0 0,0 1 0,0-1 15,21 0-15,0-21 0,0 0 0,1 0 16,-1 0-16,0 0 0,0 0 0,0 0 15,22-21-15,-22 21 0,0-21 0,21-1 16,-21 1-16,1 0 0,-1 0 16,0-21-16,0 20 0,0 1 15,-21-21-15,0 0 0,0 20 0,0-20 16,0 0-16,0 21 0,0-22 0,0 22 16,-21-21-16,0 21 0,0-1 0,0 1 15,-1 0-15,1 0 0,-21 21 0,21-21 16,0 21-16,-22 0 0,22 0 15,0-21-15,0 21 0,21-22 32,21 1-32,0 21 15,21 0-15,-20-21 0,-1 21 0,21-21 16,0 0-16,-20 21 0,20-21 16,-21-1-16,21 1 0,-20 0 15,20 0-15,-21 0 0,0 21 0,0-21 16,1-1-16,-1 1 0,-21 0 0,0 0 15,0 42 17,0 0-17,-21-21-15,21 21 0,-22 1 0,22-1 16,-21-21-16,21 21 0,0 0 0,0 0 16,0 0-16,0 1 0,0-1 15,0-42 32,0-1-47,21 1 16</inkml:trace>
  <inkml:trace contextRef="#ctx0" brushRef="#br0" timeOffset="90244.12">16679 11155 0,'0'0'0,"-21"0"0,0 0 31,42 0 16,0 0-31,-21 21-16,21-21 0,1 0 15</inkml:trace>
  <inkml:trace contextRef="#ctx0" brushRef="#br0" timeOffset="90734.84">17039 11303 0,'0'0'0,"-21"21"15,21 0-15,0 1 16,0-1-16,0 0 0,0 0 15,0 0-15,0 0 16,0 1-16,0-1 0,0 0 16,-21-21-16,0 21 15,-1-21-15,1 0 32,21-21-17,0 0 1,0 0-16,0-1 15,21 1-15,1 0 0,-22 0 0,21 0 16,0 0-16,0-1 0,0 1 0,22 0 16,-22 0-16,0 0 0,0 21 0,0 0 15,22 0-15,-22 0 0,0 0 16,0 0-16,0 21 0,-21 0 16,21 0-16,-21 0 0,0 1 0,0-1 15,0 0-15,0 0 0,0 0 0,0 0 16,-21 1-16,21-1 0,-21 0 0,0 0 15,21 0-15,-21-21 16,0 21 0,21-42 15,0 0-15,21 21-16</inkml:trace>
  <inkml:trace contextRef="#ctx0" brushRef="#br0" timeOffset="90992.13">17568 11367 0,'0'-22'16,"0"44"15,0-1-31,-21 0 16,21 0-16,-21 0 0,21 0 15,0 1-15,0-1 0,-21 0 16,21 0-16,-21-21 16,21 21-16,0-42 47,0 0-32</inkml:trace>
  <inkml:trace contextRef="#ctx0" brushRef="#br0" timeOffset="91188.1">17568 11197 0,'0'0'0,"-21"0"16,0-21-16,0 21 0,0 0 31,21 21 16,21-21-47,0 0 16</inkml:trace>
  <inkml:trace contextRef="#ctx0" brushRef="#br0" timeOffset="91547.8">18034 10964 0,'0'0'15,"-21"-21"-15,0 21 0,-1-21 16,1 21 0,21 21-1,-21-21-15,21 21 0,0 1 16,0-1-16,0 0 0,0 0 15,-21 21-15,21-20 0,0 20 0,-21-21 16,21 21-16,0-20 0,0 20 0,-21 43 16,21-64-16,0 0 15,0 0-15,-22 0 0,22 0 16,0 1-16,0-1 0,0 0 16,0 0-16,0 0 15,22-21 1,-1 0-1,0 0 1,0 0-16,-21-21 0</inkml:trace>
  <inkml:trace contextRef="#ctx0" brushRef="#br0" timeOffset="91816.25">18224 11240 0,'0'0'16,"-21"21"15,21 0-31,-21-21 16,21 21-16,0 0 0,0 0 0,0 1 15,-21-1-15,21 0 16,0 0-16,-21 0 0,21 0 16,0 1-16,0-1 0,0 0 15,0 0-15,0 0 16,21-21 31,0 0-47,0-21 0</inkml:trace>
  <inkml:trace contextRef="#ctx0" brushRef="#br0" timeOffset="92720.52">18584 11324 0,'0'-21'16,"-21"21"15,0 21-15,0 0-16,21 1 0,-21-1 16,21 0-16,-22 0 0,22 0 15,-21-21-15,21 21 0,0 1 0,0-1 16,-21-21-16,21 21 0,0 0 15,0 0-15,0 0 16,21-21 0,0 0-1,1 0-15,-1 0 0,0-21 16,0 21-16,-21-21 16,21 21-16,-21-21 0,21 0 0,-21 0 15,0-1-15,0 1 16,0 0-16,0 0 0,0 0 0,0 0 15,0-1-15,0 1 0,0 0 16,0 0 15,0 0-15,22 21-16,-1 0 0,0-21 16,0 21-16,0 0 0,0 0 0,1 0 15,-1 0-15,0 0 0,0 0 16,0 21-16,0 0 15,-21 0-15,0 0 16,0 0-16,0 1 0,0-1 0,0 0 16,0 0-16,0 0 0,0 0 15,0 1-15,0-1 0,0 0 16,0 0-16,0 0 16,0 0-1,0-42 32,0 0-47,0 0 16,0 0-16,0 0 0,0-1 15,0 1-15,0 0 0,22 0 16,-22 0-16,21 21 0,0-21 0,0-1 16,0 1-16,-21 0 0,21 21 0,1-21 15,-1 0-15,0 21 0,0 0 0,21 0 16,-20 0-16,-1 0 0,0 0 15,0 0-15,0 0 0,0 0 0,-21 21 16,22 0-16,-22 0 16,0 0-16,0 1 0,0-1 15,0 0-15,0 0 0,0 0 16,0 0-16,-22 1 0,1-1 16,21 0-16,0 0 0,0 0 15,-21-21-15,21 21 0,-21-21 16,21 22-16,0-44 62,0 1-46,0 0-16,0 0 0</inkml:trace>
  <inkml:trace contextRef="#ctx0" brushRef="#br0" timeOffset="93048.14">18754 10880 0,'0'0'0,"-22"0"32,22 21 61</inkml:trace>
  <inkml:trace contextRef="#ctx0" brushRef="#br0" timeOffset="93347.97">18076 11113 0,'-21'21'0,"42"-42"0,-63 42 16,21-21-16,0 0 0,21 21 16,21-21 15,0 0-31,0 0 0,0 0 0,0 0 16,1-21-16,20 21 0,-21 0 0,0 0 15,0 0-15,1 0 0,-1 0 0,0 0 16,-42 0 46,0 0-46</inkml:trace>
  <inkml:trace contextRef="#ctx0" brushRef="#br0" timeOffset="97632.82">15155 8911 0,'0'21'31,"0"1"-31,0-1 16,0 0-16,0 0 0,0 0 15,0 0-15,0 1 0,0-1 16,0 0-16,0 0 0,0 0 0,-21 0 16,21 1-16,0-1 0,-21-21 0,21 21 15,0 0-15,0 0 16,-21-21-16,0-21 31,21 0-31,0 0 16</inkml:trace>
  <inkml:trace contextRef="#ctx0" brushRef="#br0" timeOffset="97928.65">15007 8827 0,'0'0'0,"21"-22"0,0 22 0,1 0 16,-1 0-16,0 0 0,0 0 0,21 0 15,-20 0-15,-1 0 0,21 0 16,-21 0-16,0 22 0,1-22 0,-22 21 16,0 0-16,0 0 0,0 0 15,0 0-15,0 1 0,-22-1 0,1 0 16,0 0-16,0 0 0,0 0 0,0-21 16,-1 22-16,1-1 15,21 0-15,-21-21 0,21 21 16,21-21 15,0 0-31,1-21 16</inkml:trace>
  <inkml:trace contextRef="#ctx0" brushRef="#br0" timeOffset="98323.64">15557 8911 0,'0'21'32,"0"1"-32,0-1 15,-21-21-15,21 21 0,0 0 16,0 0-16,0 0 0,0 1 16,0-1-16,-21-21 0,21 21 0,0 0 15,0 0-15,21-21 31,0 0-31,1 0 0,-1 0 16,0 0-16,0 0 0,0-21 16,0 0-16,-21 0 15,22 21-15,-22-21 0,21-1 16,-21 1-16,0 0 16,0 0-16,0 0 15,21 21 63</inkml:trace>
  <inkml:trace contextRef="#ctx0" brushRef="#br0" timeOffset="98824.55">15960 8742 0,'0'0'0,"0"21"31,0 0-15,0 0-16,-22 1 16,22-1-16,0 0 0,0 0 0,0 0 15,0 0-15,-21 22 0,21-22 0,0 0 16,0 0-16,0 0 0,0 1 15,-21-22-15,21 21 0,0-42 63,0-1-63,0 1 0,21 0 16,-21 0-16,21 0 15,1 0-15,-1-1 16,0 22-16,0 0 0,0-21 0,0 21 15,1 0-15,-1 0 0,0 0 0,0 0 16,0 21-16,-21 1 16,0-1-16,0 0 15,0 0-15,-21 0 16,0 0-16,0-21 0,0 22 16,-1-22-16,1 0 0,0 21 0,0-21 15,0 0-15,0 0 0,-1 0 16,1 0-16,42 0 47,1-21-32,-1 21-15</inkml:trace>
  <inkml:trace contextRef="#ctx0" brushRef="#br0" timeOffset="99127.92">16468 8700 0,'0'0'0,"21"-22"15,-21 44 1,0-1-16,0 0 16,0 0-16,-21 0 0,21 0 0,0 1 15,0-1-15,0 21 0,-22-21 16,22 0-16,-21 1 0,21 20 0,0-21 15,-21 0-15,21 0 0,0 1 16,0-1-16,21-21 47,0 0-47,1 0 16,-22-21-16,0-1 15,21 1-15,0 21 0,-21-21 0</inkml:trace>
  <inkml:trace contextRef="#ctx0" brushRef="#br0" timeOffset="99347.79">16573 8890 0,'0'21'47,"0"0"-47,0 1 0,0-1 15,0 0-15,0 0 0,0 0 16,0 0-16,0 1 15,0-1 1,0-42 15,0-1-15,0 1-16</inkml:trace>
  <inkml:trace contextRef="#ctx0" brushRef="#br0" timeOffset="99540.3">16743 8805 0,'-21'0'47</inkml:trace>
  <inkml:trace contextRef="#ctx0" brushRef="#br0" timeOffset="99884.21">16976 8869 0,'-22'0'32,"1"0"-17,0 0-15,0 21 16,21 0-16,-21 0 0,0 1 16,21-1-16,0 0 0,-22-21 0,22 21 15,0 0-15,0 0 0,0 1 16,0-1-16,22 0 15,-1-21-15,0 0 16,0 0-16,0 0 0,0 0 0,1 0 16,-1 0-16,0 0 0,0-21 0,0 21 15,-21-21 1,-21 21 31,0 0-47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6:12:40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1609 2159 0</inkml:trace>
  <inkml:trace contextRef="#ctx0" brushRef="#br0" timeOffset="1032.58">1947 1185 0,'0'0'0,"21"-21"16,-21 0 0,22 21-16,-22-21 0,0 0 15,0 0-15,0-1 16,21 22-16,-21-21 0,0 0 0,0 0 15,0 0-15,0 0 16,0-1-16,0 1 16,0 0-16,0 0 31,0 42 16,0 0-47,0 0 0,0 1 15,0-1-15,0 0 0,0 0 16,0 0-16,0 22 0,0-22 0,0 0 16,0 0-16,0 21 0,0-20 15,0 20-15,0-21 0,0 0 0,0 22 16,0-22-16,0 21 0,0-21 0,0 22 16,0-22-16,0 21 0,0-21 15,0 22-15,0-22 0,0 21 0,0-21 16,0 22-16,0-22 0,0 0 15,0 0-15,0 0 0,0 0 16,0 1-16,0-1 16,0 0-16,-21-42 78,21 0-63</inkml:trace>
  <inkml:trace contextRef="#ctx0" brushRef="#br0" timeOffset="1536.3">1566 1905 0,'-21'21'16,"0"-21"-16,21 21 15,-21-21-15,21 22 16,0-1-1,0 0-15,21-21 16,0 21 0,0-21-16,0 0 15,1 0-15,-1 0 0,21 0 0,-21 0 16,22 0-16,-22 0 0,21 0 16,0 0-16,1 0 0,-1 0 0,0 0 15,1 0-15,-1 0 0,0 0 16,1 0-16,-1 0 0,0 0 0,1 0 15,-22-21-15,21 21 0,-21-21 16,22 21-16,-22 0 0,0 0 16,0 0-16,-21-21 31,0-1-15,0 1-1,0 0 1,0 0-16,-21 0 15,21 0-15</inkml:trace>
  <inkml:trace contextRef="#ctx0" brushRef="#br0" timeOffset="4112.83">2053 1101 0,'0'-21'47,"0"-1"-47,0 1 15,0 0-15,21 0 16,0 21-16,-21-21 0,22 0 0,-1-1 16,0 22-16,0-21 0,21 21 15,-20-21-15,20 21 0,0 0 16,-21 0-16,22 0 0,-22 0 0,21 0 16,-21 0-16,22 0 0,-22 0 15,0 0-15,0 0 0,0 0 0,1 21 16,-22 0-16,21-21 15,-21 22-15,0-1 32,-21-21 30,-1 0-62,22-21 0,-21 21 0,0 0 16,0 0-16,0 0 0,0-22 0,-1 22 15,1 0-15,0 0 0,0 0 16,0 0-16,0 0 0,-1 0 16,1 0-16,0 0 0,0 0 15,0 0-15,0 0 0,-1 22 0,1-1 16,0-21-16,0 21 0,0 0 16,0-21-16,-1 21 0,1 0 15,0 1-15,21-1 0,-21 0 0,0 0 16,21 0-16,0 0 0,-21 1 0,-1-1 15,22 0-15,0 21 16,0-21-16,-21 1 0,21-1 0,-21 0 16,21 0-16,0 0 0,-21 22 15,21-22-15,0 0 0,0 0 0,0 21 16,0-20-16,0-1 0,0 21 0,0-21 16,0 0-16,0 1 0,0 20 15,0-21-15,0 0 0,21-21 0,0 21 16,-21 1-16,21-1 0,1 0 15,-1-21-15,-21 21 0,21-21 0,0 0 16,0 0-16,22 0 0,-22 0 16,0 0-16,0 0 0,21 0 15,1 0-15,-22 0 0,21 0 0,1-21 16,-22 21-16,21-21 0,0 21 16,-20-21-16,20-1 0,-21 22 0,21-21 15,-20 0-15,20 21 0,-21-21 16,0 0-16,0 21 0,1-21 0,-1 21 15,0 0-15,0-22 0,0 22 16,-21 22 47,-21-22-63,21 21 15,-21 0-15,0-21 16,0 21-16,-1 0 0,1-21 0,0 21 15,0-21-15,0 22 0,0-1 0,-22-21 16,22 21-16,-21 0 0,21-21 16,-22 21-16,22-21 0,-21 0 0,21 21 15,-1-21-15,-20 0 0,21 0 16,0 0-16,-22 0 0,22 0 0,0 0 16,0 0-16,0 0 0,0 0 15,-1 0-15,1 0 0,0-21 0,0 0 16,0 21-16,0-21 0,21 0 0,0 0 15,-22-1-15,22 1 16,-21 0-16,21-21 0,0 21 0,0-1 16,0-20-16,0 21 0,0-21 15,0 20-15,0-20 0,0 21 0,0-21 16,0 20-16,21-20 0,1 21 16,-1-21-16,-21 20 0,21 1 0,0-21 15,21 21-15,-20 0 0,20-1 0,-21-20 16,21 21-16,1 0 0,-1 0 15,-21-1-15,22 1 0,-1 21 0,0-21 16,1 21-16,-1-21 16,-21 21-16,21 0 0,-20 0 0,-1 0 15,0 0-15,0 0 0,0 0 16,-42 0 46,0 0-46,0 0-16,0 0 0,-1 0 0,1 0 16,0 0-16,0 0 0,0 0 15,0 0-15,-22 21 0,22-21 0,0 0 16,0 0-16,-22 0 0,22 0 16,0 21-16,0-21 0,-21 0 15,20 21-15,1-21 0,0 0 16,0 22-16,0-22 0,0 21 0,-1 0 15,1-21-15,0 21 0,0 0 16,0 0-16,0 1 0,-1-1 16,22 0-16,0 0 0,-21 0 0,0 22 15,21-22-15,0 0 0,0 0 16,-21 21-16,21-20 0,-21 20 0,21-21 16,0 21-16,-21-20 0,21 20 15,0-21-15,0 21 0,0-20 0,0 20 16,0-21-16,0 0 0,0 0 15,0 1-15,21-1 0,0 0 16,0 0-16,-21 0 0,21-21 0,0 21 16,1-21-16,-1 0 0,0 22 15,21-22-15,-21 0 0,22 0 0,-1 0 16,-21 0-16,22 0 0,-1 0 16,0 0-16,1 0 0,-1-22 0,0 22 15,-21 0-15,22-21 0,-22 21 0,0 0 16,0 0-16,0-21 0,1 21 15,-22-21 1,21 21 0,-21-21-1,0 0 1,21 21 0,-21-22-16</inkml:trace>
  <inkml:trace contextRef="#ctx0" brushRef="#br0" timeOffset="5156.85">2286 2731 0,'0'0'0,"0"-22"15,0 1-15,0 0 16,0 0 0,0 42 46,0 0-62,-21 0 0,21 1 16,0-1-16,-21 21 0,21-21 15,0 0-15,0 22 0,0-1 0,0 0 16,0-20-16,0 20 0,0 21 16,0-20-16,-22-1 0,22 0 0,-21 22 15,21-22-15,-21 1 0,21-1 0,0 0 16,0 22-16,0-43 0,-21 21 16,21 1-16,0-1 0,-21-21 0,21 21 15,0-20-15,0-1 0,0 0 16,0 0-16,0 0 0,0 0 0,0 1 15,0-1-15,0 0 0,0 0 16,0 0-16,0 0 16,0-42 31,0 0-47,0 0 0,0 0 15,0-22-15,0 22 16,0 0-16,0-21 0,0-1 0,0 1 15,0 0-15</inkml:trace>
  <inkml:trace contextRef="#ctx0" brushRef="#br0" timeOffset="5944.4">2328 2582 0,'0'0'0,"-21"0"47,0 0-47,0 22 16,0-1-1,-1 0-15,1 0 0,21 0 0,-21 0 16,0 1-16,0-1 0,21 0 16,-21 0-16,-1 21 0,22-20 0,-21-1 15,0 21-15,0-21 0,21 0 16,0 1-16,-21 20 0,21-21 0,-21 0 16,21 0-16,0 1 0,0-1 15,0 0-15,-22-21 0,22 21 16,0-42 46,0 0-62,0 0 16,22 21-16,-22-22 0,21 1 0,-21 0 16,21 0-16,0 0 0,0 0 15,0-22-15,1 22 0,-1 0 0,0-21 16,0 20-16,0 1 0,0-21 15,1 21-15,-1 0 0,0-1 0,0 1 16,0 0-16,0 0 0,1 0 16,-22 0-16,21-1 0,0 22 15,-21-21 1,0 42 15,0 1-15,0-1-16,0 0 0,0 21 0,21-21 15,-21 22-15,21-22 0,-21 21 16,0-21-16,0 22 0,0-1 0,0-21 16,21 22-16,-21-22 0,22 21 0,-22-21 15,0 0-15,0 1 0,21-1 16,-21 0-16,21 0 0,-21 0 0,0 0 16,21-21-1,-21 22-15,21-22 0,-21-22 47,0 1-31,0 0-16</inkml:trace>
  <inkml:trace contextRef="#ctx0" brushRef="#br0" timeOffset="7881.44">2286 4678 0,'0'0'0,"21"0"0,-21-21 0,0 0 16,0-1-1,-21 22 1,21-21-16,-21 21 0,0 0 15,-1 0-15,1 0 0,0 0 0,0 0 16,0 0-16,0 0 0,-1 0 16,1 0-16,0 0 0,-21 21 0,21-21 15,-1 22-15,-20-22 0,21 21 0,0 0 16,-22-21-16,22 21 16,-21 0-16,21 0 0,0 1 0,-22 20 15,22-21-15,0 0 0,0 22 16,-22-1-16,22-21 0,21 21 0,-21-20 15,0 20-15,21 0 0,-21-21 16,21 22-16,0-22 0,0 0 0,0 21 16,0-20-16,0-1 0,21 0 15,0 0-15,-21 0 0,21 0 0,0 1 16,1-1-16,-1 0 0,21-21 16,-21 21-16,0-21 0,22 21 0,-22-21 15,21 0-15,1 0 0,-22 0 0,21 0 16,0 0-16,-20 0 15,20 0-15,0 0 0,1 0 0,-1 0 16,0-21-16,-21 21 0,22-21 16,-1 21-16,0-21 0,-20 21 0,20 0 15,-21-21-15,0 21 0,0 0 0,1-22 16,-1 22-16,0 0 0,-42 0 47,0 0-32,-1 0-15,1 0 0,21 22 16,-21-22-16,0 0 0,0 21 16,0-21-16,-1 21 0,1-21 0,0 0 15,-21 0-15,21 21 0,-1-21 16,1 0-16,-21 0 0,21 0 16,0 0-16,-1 0 0,-20 0 0,21 0 15,0 0-15,0 0 0,-22 0 16,22 0-16,0 0 0,0 0 0,0 0 15,-1 0-15,1 0 0,0-21 16,0 21-16,0-21 0,0 21 0,-1-21 16,1-1-16,0 22 0,0-21 0,21 0 15,-21 0-15,21 0 0,-21 0 16,-1-1-16,22 1 16,0 0-16,0-21 0,0 21 15,0-1-15,0 1 0,0-21 0,0 21 16,22 0-16,-1-22 0,0 1 15,0 21-15,21-22 0,-20 22 0,-1-21 16,21 21-16,-21 0 0,22-1 16,-22-20-16,21 21 0,-21 21 0,22-21 15,-1 0-15,-21-1 0,21 22 0,-20-21 16,20 21-16,0 0 0,-21 0 16,1 0-16,20-21 0,-21 21 0,0 0 15,0 0-15,1 0 0,-1 0 16,0 0-1,-42 0 48,0 0-63,-1 0 16,1 0-16,0 0 0,0 0 0,0 0 15,-22 0-15,22 0 0,0 0 16,0 0-16,-21 0 0,20 0 0,1 0 15,0 0-15,0 0 0,-21 21 16,20-21-16,1 0 0,0 0 0,0 21 16,-21-21-16,20 22 15,1-22-15,-21 21 0,21 0 0,0-21 16,-22 21-16,22 0 0,-21 0 0,21 1 16,-1-1-16,1 21 0,0-21 15,0 22-15,0-22 0,21 21 0,0 0 16,-21-20-16,21 20 0,0 0 15,0-21-15,0 22 0,0-22 0,0 21 16,0-21-16,0 1 0,0-1 16,21 0-16,-21 0 0,21 0 0,0 0 15,0-21-15,22 22 0,-22-1 16,0-21-16,0 21 0,21-21 16,-20 0-16,-1 21 0,21-21 15,-21 0-15,22 0 0,-22 0 0,0 0 16,0 0-16,21 0 0,-20 0 0,-1 0 15,0 0-15,0 0 0,0 0 16,0 0-16,1 0 0,-1-21 0,0 21 16,0 0-1,-21-21-15,21 21 16,-21-21-16,21 21 16,-21-22-16,0 1 15,0 0-15</inkml:trace>
  <inkml:trace contextRef="#ctx0" brushRef="#br0" timeOffset="11936.07">868 7006 0,'0'21'0,"21"-21"47,0 0-47,0 0 0,0-21 0,1 21 0,-1-21 16,21 0-16,-21 0 15,0 0-15,22-1 0,-22 1 0,0 0 16,0 0-16,0-21 0,1 20 16,-1-20-16,-21 21 0,0-21 0,0 20 15,0-20-15,0 21 0,-21 0 16,-1 0-16,1-1 0,21 1 0,-21 21 15,0 0-15,0 0 0,0 0 16,-1 0-16,1 21 0,0 1 0,0-1 16,0 21-16,0-21 0,21 0 15,0 22-15,-22-1 0,22-21 0,0 22 16,0-1-16,0-21 0,0 21 16,0-20-16,0-1 0,0 21 15,0-21-15,22-21 0,-1 21 0,-21 1 16,21-1-16,0-21 0,0 0 15,0 21-15,1-21 0,-1 0 16,0 0-16,0 0 0,0 0 16,-21-21-16,21 0 0,1 21 0,-1-22 15,0 1-15,0 0 16,0 0-16,0-21 0,1 20 0,-1 1 16,0 0-16,21-21 0,-21 21 15,1-1-15,20 1 0,-21 0 16,21 0-16,-20 21 0,20 0 0,-21-21 15,0 21-15,22 0 0,-22 0 16,-21 21-16,21-21 0,0 21 0,-21 0 16,0 0-16,0 1 0,0-1 15,0 0-15,0 0 0,0 0 0,0 0 16,-21 1-16,0-1 0,0 0 16,21 0-16,-22 0 0,1-21 15,21-21 16,21 21-15,1-21-16,-22 0 0,21 0 16,0-1-16,0 1 0,-21 0 15,21 0-15,0 0 0,-21 0 0,22-1 16,-1 1-16,-21 0 0,0 0 16,21 21-16,-21-21 0,21 21 15,-21 21 1,-21-21-1,21 21-15,-21 0 0,21 0 16,0 1-16,-21-1 0,21 0 0,0 0 16,-22 0-16,22 22 0,0-22 0,0 0 15,0 0-15,0 0 16,0 0-16,0 1 0,22-22 0,-1 21 16,0-21-16,0 21 15,0-21-15,0 0 0,1 0 16,-1 0-16,21 0 0,-21 0 0,0-21 15,22 0-15,-22-1 0,21 22 16,-21-21-16,22 0 0,-1 0 0,-21-21 16,22 20-16,-22 1 0,0-21 0,0 0 15,0 20-15,0-20 0,1 0 16,-22-22-16,0 22 0,0 0 0,21-1 16,-21 1-16,0 21 0,0-22 15,0 22-15,0 0 0,0 0 0,0 0 16,0 0-16,-21 21 31,-1 21-31,22 0 16,0 0-16,-21 0 0,0 22 15,21-22-15,-21 21 0,21 0 0,0 1 16,0-1-16,-21-21 0,21 22 0,-21-1 16,21 0-16,0 1 0,0-22 15,0 21-15,0-21 0,0 22 0,0-22 16,0 0-16,0 0 0,0 0 0,21 0 15,0 1-15,0-22 0,0 21 16,0-21-16,1 0 0,-1 0 0,21 0 16,-21 0-16,22 0 0,-22 0 0,21 0 15,-21-21-15,22-1 16,-22 22-16,21-21 0,-21 0 0,22 0 16,-22 0-16,0 0 0,0-1 0,0 1 15,-21-21-15,0 21 0,0 0 16,21-1-16,-21 1 0,0 0 0,0 0 15,0 0-15,-21 21 16,0 0-16,0 0 16,0 0-16,0 21 0,-1-21 0,22 21 15,-21 0-15,0 0 0,21 1 16,-21-1-16,21 21 0,0-21 0,0 0 16,0 1-16,0-1 0,0 0 15,0 0-15,21 0 16,0-21-16,0 21 0,22-21 15,-22 0-15,0 0 0,21 0 0,-20 0 16,-1 0-16,21 0 0,-21 0 0,0-21 16,22 21-16,-22-21 0,21 0 15,-21 21-15,1-21 0,-1 0 0,0-1 16,-21 1-16,0 0 0,21 0 0,-21 0 16,21 0-16,-21-1 0,0 1 15,0 0-15,0 42 31,0 0-15,0 1-16,0-1 0,-21 0 16,21 0-16,0 0 0,-21 0 0,21 1 15,0-1-15,0 0 0,0 0 16,-21 0-16,21 0 0,0 1 16,0-1-16,0-42 46,0-1-30,0 1-16,0 0 0,21 21 16,-21-42-16,21 21 15,-21-1-15,21 1 0,0 0 0,1-21 16,-1 21-16,0-1 0,0 1 0,0 21 16,0-21-16,1 21 0,-1 0 15,21 0-15,-21 0 0,0 0 0,1 0 16,-1 21-16,0 0 0,-21 1 0,21-1 15,0-21-15,-21 42 0,21-21 16,-21 0-16,0 1 0,22-22 0,-1 21 16,-21 0-16,0 0 0,21 0 15,0 0-15,0-21 16,0 0 0,1 0-16,-1 0 15,0-21 1,0 0-16,0 0 0,-21 0 15,21 0-15,1-1 0,-1 1 16,0 0-16,0-21 0,0 21 0,22-1 16,-22 1-16,0 0 0,0 0 0,0 21 15,0-21-15,1 21 0,-1 0 16,0 0-16,0 0 0,0 0 0,0 0 16,-21 21-16,0 0 0,22 0 15,-22 0-15,21 1 0,-21-1 16,0 0-1,0 0-15,0-42 79,0 0-79,-21 0 15,-1-1-15,22 1 16,-21 21-16,0-21 0,0 21 15,0 0-15,0 0 0,-1 0 16,1 0-16,0 0 0,0 0 16,21 21-16,-21-21 0,0 21 15,-1 1-15,1-1 0,21 0 16,-21 0-16,0 0 0,21 0 0,0 1 16,0-1-16,0 0 0,-21 0 15,21 0-15,0 0 16,0 1-16,21-22 15,0 0-15,0 0 0,0 0 16,1 0-16,-1 0 16,0 0-16,0 0 0,0 0 0,0-22 15,1 22-15,-1-21 0,0 21 0,0-21 16,-21 0-16,21 0 0,0 0 16,1-1-16,-1-20 0,0 21 0,-21-21 15,21-1-15,0 1 0,-21-22 16,21 22-16,-21 0 0,0-22 0,22 22 15,-22 0-15,21-1 0,-21 22 0,0-21 16,0 21-16,21-1 0,-21 1 16,0 0-16,0 0 0,-21 42 47,21 0-47,0 0 15,0 22-15,-21-22 0,21 21 0,0 1 16,0-1-16,0-21 0,0 21 15,0 1-15,-22-1 0,22 0 16,-21 1-16,21-22 0,0 21 0,0-21 16,-21 22-16,21-22 0,0 0 0,-21 21 15,21-20-15,0-1 0,0 0 16,0 0-16,0 0 0,0 0 16,21 1-1,0-22-15,0 0 0,1 0 16,-1 0-16,0 0 0,0 0 15,0 0-15,22 0 0,-22 0 0,0-22 16,21 22-16,-21-21 0,22 0 0,-22 0 16,21 0-16,1 0 0,-22-1 15,21 1-15,-21 0 0,0 0 0,1-21 16,-1 20-16,0-20 0,0 21 16,-21 0-16,0 0 0,0-1 0,0 1 15,0 0-15,0 0 16,-21 21-1,0 0-15,0 0 0,21 21 16,-22 0-16,1-21 0,21 21 0,0 1 16,0-1-16,-21-21 0,21 21 15,0 0-15,-21 0 0,21 0 16,0 1-16,0-1 0,0 0 16,21 0-16,0 0 15,0-21-15,1 21 16,-1-21-16,-21 22 0,21-22 0,-21 21 15,21-21-15,-21 21 0,21-21 16,-21 21-16,0 0 16,-21 0-1,0-21-15,0 0 0,0 0 16,-1 22-16,1-22 0,0 0 16,0 0-16,0 0 0,0 0 15,-1 0 1,1-22 15,0 1-31,0 0 0,0 0 16</inkml:trace>
  <inkml:trace contextRef="#ctx0" brushRef="#br0" timeOffset="12452.85">2392 6477 0,'21'0'15,"0"0"-15,21 0 0,-20 0 16,20 0-16,-21 0 0,21-21 0,1 21 15,-1 0-15,0-21 0,22 21 0,-22 0 16,1-21-16,-1 21 0,0 0 16,1 0-16,-1 0 0,-21-22 0,21 22 15,-20 0-15,-1 0 0,0 0 16,0 0-16,0 0 0,0 0 94,1 0-79,-1 0-15</inkml:trace>
  <inkml:trace contextRef="#ctx0" brushRef="#br0" timeOffset="13596.04">8657 889 0,'0'0'0,"0"-21"0,0-21 0,0 20 15,0 1-15,0 0 0,0 0 0,0 0 16,0 0-16,-21-1 0,21 1 16,0 0-16,0 0 0,0 0 15,-21 21 1,21-21-16,-21 42 16,21 0-1,-22-21-15,22 42 16,0-21-16,0 1 0,0-1 0,-21 21 15,21 0-15,0 1 0,0-1 0,-21 0 16,21 1-16,0-1 0,0 0 16,0 1-16,-21-1 0,21 0 0,-21 1 15,21-1-15,0 0 0,0-20 0,-21 20 16,21-21-16,0 21 0,-22-20 16,22-1-16,0 0 0,0 0 15,0 0-15,0 0 16,0-42 46,0 0-46,0 0-16</inkml:trace>
  <inkml:trace contextRef="#ctx0" brushRef="#br0" timeOffset="13960.83">8043 1524 0,'0'0'0,"0"21"0,-21 0 16,0 1-16,21-1 16,0 0-16,0 0 0,0 0 15,21 0-15,0-21 16,0 22-16,22-1 0,-22-21 0,21 21 15,-21-21-15,22 0 0,-1 21 0,0-21 16,-20 0-16,20 0 0,0 0 16,1 0-16,-1 0 0,21 0 0,-20-21 15,-1 0-15,0 21 0,1 0 0,-1-21 16,-21 21-16,22 0 0,-22-22 16,0 22-16,0 0 0,0-21 0,-21 0 15,0 0-15,0 0 16,0 0-1,0-1-15,0 1 16,0 0-16,0 0 0,-21 0 16,21 0-16,0-1 15,-21 22-15,21-21 0,0 0 0</inkml:trace>
  <inkml:trace contextRef="#ctx0" brushRef="#br0" timeOffset="14375.61">8234 826 0,'0'0'0,"0"-22"0,-43 1 15,43 0 1,0 0-16,0 0 15,22 21 1,20 0-16,-21 0 0,21-21 0,-20 21 16,20 0-16,0 0 0,22-22 0,-22 22 15,22 0-15,-22 0 0,21 0 16,-20-21-16,-1 21 0,22 0 0,-22 0 16,0 0-16,-21 0 0,22 0 15,-22 0-15,0 0 0,0 0 16,0 0-16,1 0 0,-22 21 78,-22 1-78,1-1 16,21 0-16,0 0 15,-21 0-15</inkml:trace>
  <inkml:trace contextRef="#ctx0" brushRef="#br0" timeOffset="15048.22">8678 2752 0,'0'0'0,"0"-21"0,0-1 0,0 1 0,0 0 0,0 0 16,0 0-16,0-22 15,0 22-15,0 0 0,0 0 16,0 42 15,-21 0-31,21 22 16,-21-22-16,21 21 0,-21 0 0,21 1 15,0-1-15,0 0 0,-21 1 16,21 20-16,-22-20 0,22 20 0,0-21 16,0 22-16,-21-1 0,0 1 0,21-1 15,-21 1-15,21-1 0,0-20 16,-21 20-16,0 1 0,21-22 0,-22 0 15,22 1-15,0-1 0,0 0 16,0 1-16,-21-1 0,21-21 0,0 22 16,0-22-16,0 0 0,0 0 15,0 0-15,0 0 0,0 1 0,-21-22 16,21-22 15,0 1-31,0 0 16,0 0-16,0-21 15,0 20-15,0-20 0,0 21 0,0-21 16,0-1-16</inkml:trace>
  <inkml:trace contextRef="#ctx0" brushRef="#br0" timeOffset="15715.81">8615 2709 0,'0'0'16,"0"-21"-16,0 0 0,0 0 0,0 0 16,-21 21-1,-1 0-15,1 0 16,-21 0-16,21 21 16,0 0-16,21 0 0,-22 0 0,1 1 15,0 20-15,0-21 0,0 21 16,21-20-16,-43 20 0,22 0 0,0-21 15,0 22-15,0-22 0,0 21 0,-1-21 16,1 22-16,0-22 0,0 0 16,21 0-16,-21 0 0,42-42 47,-21 0-47,21 21 15,0-21-15,-21 0 0,21 0 0,1-1 16,-1-20-16,0 21 0,0 0 15,0-22-15,0 22 0,22-21 16,-22 21-16,0-22 0,21 1 0,-20 21 16,20-21-16,-21-1 0,21 22 0,-20 0 15,-1 0-15,21-22 0,-21 22 16,0 0-16,-21 0 0,22 21 0,-1-21 16,-21 0-16,21 21 0,-21-22 15,21 22 1,-21 22-1,0-1-15,0 0 0,0 21 16,21-21-16,-21 22 0,21-1 16,-21 0-16,0 1 0,0-1 0,0 0 15,0 1-15,0-1 0,22 0 0,-22 1 16,0-22-16,0 21 0,21 1 16,-21-22-16,0 21 0,0-21 0,0 0 15,0 22-15,0-22 0,0 0 0,0 0 16,21-21-16,-21 21 0,0 1 15,21-22 1,0-22 15</inkml:trace>
  <inkml:trace contextRef="#ctx0" brushRef="#br0" timeOffset="16507.9">8382 4614 0,'0'-21'15,"0"0"-15,0 0 16,0 0-16,0 0 16,0-1-1,0 1-15,-21 21 31,0 0-15,21 21-16,-22 1 0,22-1 16,0 0-16,0 0 0,-21 21 0,21 1 15,-21-1-15,0 0 0,21 1 0,-21-1 16,21 22-16,-21-22 0,-1 21 16,22-20-16,-21-1 0,0 0 0,21 1 15,0-1-15,0-21 0,-21 22 16,21-22-16,0 0 0,0 0 0,0 0 15,0 0-15,0 1 16,0-44 47,0 1-63,0 0 15,0 0-15,-21 21 0</inkml:trace>
  <inkml:trace contextRef="#ctx0" brushRef="#br0" timeOffset="16823.72">7768 5249 0,'0'0'0,"0"22"0,-21 20 16,21-21-1,0 0-15,21-21 16,0 21-16,0-21 0,1 22 15,-1-22-15,21 0 0,-21 21 0,22-21 16,-1 0-16,-21 0 0,21 0 0,1 0 16,-1 0-16,0 0 0,1 0 0,-1 0 15,0 0-15,-20-21 0,20-1 16,0 22-16,-21-21 0,1 21 16,20 0-16,-21-21 0,0 21 0,0-21 15,1 0-15,-22 0 16,0-1-1,0 1 1,0 0-16,0 0 16,0 0-16,-22 21 0,22-21 15</inkml:trace>
  <inkml:trace contextRef="#ctx0" brushRef="#br0" timeOffset="17227.49">7959 4530 0,'0'0'15,"-43"-21"1,64 21-1,1 0-15,-1 0 0,21-22 16,0 22-16,1 0 0,-1 0 0,0 0 16,1 0-16,20 0 0,-20-21 15,-1 21-15,21 0 0,-20 0 0,-1 0 16,0-21-16,1 21 0,-1 0 16,0 0-16,1 0 0,-22 0 0,0 0 15,0 0-15,0 0 0,1 0 63,-1 0-48,-21 21-15,21-21 0,-21 21 16,21-21-16</inkml:trace>
  <inkml:trace contextRef="#ctx0" brushRef="#br0" timeOffset="18812.5">7408 6392 0,'-21'0'16,"21"22"0,0-44 15,0 1-15,21 0-16,0 0 15,1 21-15,-1-21 0,0 0 0,0-1 16,21 22-16,-20-21 0,-1 0 15,-21 0-15,21 0 0,-21 0 16,0-1-16,0 1 0,0 0 16,-21 21-1,0 0-15,-1 0 0,1 0 16,0 0-16,0 0 0,0 0 0,0 21 16,-1 0-16,22 1 0,-21-1 15,0 21-15,21-21 0,-21 0 0,21 22 16,0-1-16,0 0 0,0-20 15,0 20-15,0 0 0,0-21 0,0 22 16,0-22-16,0 0 0,0 0 16,21 0-16,-21 1 0,21-1 0,0-21 15,-21 21-15,22-21 16,-1 0 0,0-21-16,0 21 15,0-21-15,-21-1 0,21 1 0,1 21 16,-1-42-16,-21 21 0,21 0 15,0-1-15,0-20 0,0 21 0,1-21 16,-1 20-16,0-20 0,21 21 0,-21 0 16,22 0-16,-22 21 0,0-22 15,21 1-15,-20 21 0,-1 0 16,0 0-16,0 0 0,0 0 0,0 21 16,-21 1-16,22-22 0,-22 21 0,0 21 15,0-21-15,0 0 0,0 1 0,0 20 16,0-21-16,0 0 0,0 0 15,-22 22-15,22-22 0,0 0 0,0 0 16,-21-21-16,21 21 0,-21 1 0,0-22 31,21-22 1,0 1-32,0 0 15,21 0-15,-21 0 16,21-22-16,-21 22 0,21 0 0,1 0 15,-1-21-15,-21 20 0,21-20 0,0 21 16,0 0-16,-21 0 0,21-1 16,-21 1-16,22 21 0,-22 21 31,-22-21-15,22 22-16,-21-1 0,21 0 0,-21 0 15,21 21-15,0-20 0,0-1 16,0 0-16,0 21 0,0-21 15,0 1-15,0-1 0,0 0 0,0 0 16,0 0-16,0 0 0,21 1 16,0-22-16,1 0 15,-1 0-15,0 0 0,0 0 16,0 0-16,0 0 0,1 0 16,-1-22-16,21 22 0,-21-21 0,0 0 15,1 0-15,-1 0 0,0 0 16,21-22-16,-21 22 0,1 0 0,-1-21 15,0-1-15,-21 22 0,21-21 0,-21-1 16,21 22-16,-21-21 0,0 0 16,0 20-16,0-20 0,0 21 15,21 0-15,-21 0 0,0-1 0,0 1 16,0 0-16,-21 21 16,21 21-1,-21 0-15,21 1 16,-21-1-16,0 21 0,21-21 0,0 0 15,0 22-15,-21-1 0,-1 0 0,22-20 16,-21 20-16,21 0 0,0 1 0,0-1 16,0 0-16,0 1 0,0-22 15,0 0-15,0 21 0,0-21 0,0 1 16,0-1-16,0 0 0,21-21 16,1 0-1,-1 0-15,0 0 16,0 0-16,0 0 15,-21-21-15,21 0 0,1 21 0,-22-22 16,0 1-16,0 0 0,21 0 0,-21 0 16,0 0-16</inkml:trace>
  <inkml:trace contextRef="#ctx0" brushRef="#br0" timeOffset="19065.09">8488 6329 0,'0'0'0,"21"0"32,0 0-32,0 0 15,0 0-15,1 0 0,20-21 16,-21 21-16,21 0 0,-20 0 0,20 0 16,-21-21-16,0 21 0,0 0 0,1 0 15,-1 0-15,0 0 0,-21-22 31</inkml:trace>
  <inkml:trace contextRef="#ctx0" brushRef="#br0" timeOffset="19988.61">8932 6498 0,'0'0'0,"0"21"0,21-21 16,-21 22-16,22-22 16,-1 0-16,0 0 15,0 0-15,0 0 0,0 0 0,1 0 16,-1-22-16,21 1 0,-21 21 0,0-21 16,1 21-16,-1-21 0,0 0 0,0 0 15,0 21-15,-21-22 16,21 1-16,-21 0 0,0 0 0,0 0 15,0 0-15,0-1 0,-21 1 16,0 21-16,0 0 16,0 0-16,0 0 15,-1 0-15,1 0 0,0 21 0,21 1 16,-21-1-16,0 0 0,0 0 0,21 0 16,-22 0-16,22 22 0,0-22 0,0 21 15,0-21-15,0 1 0,0-1 16,0 21-16,0-21 0,22 0 15,-1 1-15,0-1 0,0-21 16,0 0-16,0 21 0,1-21 0,-1 0 16,0 0-16,21 0 0,-21 0 0,1 0 15,-1 0-15,0 0 0,0 0 16,0-21-16,0 21 0,1-21 0,-1-1 16,0 1-16,0 0 0,-21 0 15,0 0-15,0 0 0,0-1 0,0-20 16,0 21-16,0 0 0,0 0 15,0-1-15,0 1 0,0 0 16,0 42 15,0 0-31,0 1 16,0-1-16,0 0 0,0 0 16,0 21-16,0-20 0,0-1 0,0 0 15,-21 0-15,21 0 0,0 0 0,-21 1 16,21-1-16,0 0 0,0 0 15,-21-21 1,21-21 15,0 0-15,0 0-16,0-1 0,0 1 16,21 0-16,-21 0 15,21 0-15,0-22 0,0 22 0,0-21 16,1 21-16,-1 0 0,0-22 0,21 22 15,-21 21-15,22-21 0,-22 0 0,21 21 16,1 0-16,-22 0 0,0 0 0,21 0 16,-21 21-16,1 0 0,-1 0 15,0 0-15,0 1 0,-21-1 0,0 0 16,0 21-16,0-21 0,0 1 0,0-1 16,0 21-16,0-21 0,0 0 0,0 1 15,0-1-15,-21 0 0,0 0 16,0 0-16,21 0 0,-22 1 15,22-44 48,22 1-63,-22 0 0,21 21 16,0-21-16,0 0 0</inkml:trace>
  <inkml:trace contextRef="#ctx0" brushRef="#br0" timeOffset="21183.32">10562 6583 0,'0'0'0,"21"0"0,-21-21 0,21 0 16,-21-1-16,0 1 15,0 0-15,0 0 16,0 0-16,0 0 0,0-1 15,0 1-15,0 0 0,-21 0 16,0 21-16,0-21 0,0 21 16,0 0-16,-1 0 0,1 0 15,0 21-15,0 0 0,0 0 16,0 0-16,-1 1 0,1-1 0,0 0 16,0 0-16,0 0 0,0 0 15,-1 22-15,22-22 0,0 0 16,-21 0-16,21 0 0,0 1 0,0-1 15,0 0-15,0 0 0,21-21 16,-21 21-16,22-21 0,-1 0 16,0 0-16,0 0 0,0 0 15,0 0-15,1 0 0,-1 0 0,0 0 16,0 0-16,0-21 0,0 0 16,1 0-16,-1 0 0,0 21 0,-21-43 15,21 22-15,0 0 0,-21 0 0,21-22 16,-21 1-16,0 21 15,22-21-15,-1-1 0,-21 1 0,0 0 16,0 20-16,21-20 0,0 0 0,-21-1 16,0 1-16,0 21 0,21-21 0,-21 20 15,0 1-15,0 0 0,21 0 16,-21 0-16,0 42 31,-21 0-31,21 0 16,-21 0-16,21 1 0,-21 20 15,21-21-15,0 21 0,-21-20 0,21 20 16,-21 0-16,-1-21 0,22 22 0,0-1 16,0 0-16,-21-20 0,21 20 15,-21 0-15,21-21 0,0 22 0,0-22 16,0 0-16,0 21 0,0-20 16,0-1-16,0 0 0,0 0 15,0 0-15,21-21 0,0 21 16,1-21-16,-1 0 15,0 0-15,0 0 0,0 0 0,0 0 16,1 0-16,-1-21 0,0 21 16,0-21-16,0 21 0,0-21 0,1 0 15,20 0-15,-21-1 0,0 1 0,22-21 16,-22 21-16,0 0 0,21-22 16,-21 1-16,1 21 0,-1-22 0,0 22 15,0 0-15,0 0 0,-21 0 16,21 0-16,-21-1 0,0 1 15,-21 21 1,0 0-16,0 0 16,0 21-16,0-21 0,-1 22 15,22-1-15,-21 0 0,21 0 16,-21-21-16,21 21 0,0 0 0,0 1 16,0-1-16,0 0 0,0 0 15,0 0 1,21 0-16,0 1 15,1-22-15,-1 0 0,0 21 0,0-21 16,0 21-16,0-21 0,-21 21 16,22-21-16,-22 21 15,0 0 1,-22 1 0,1-22-1,0 0-15,0 21 0,0-21 16,0 0-16,-1 0 0,1 0 15,0 21-15,0-21 16,0 0-16,0 0 16,-1 0-16,1 0 15</inkml:trace>
  <inkml:trace contextRef="#ctx0" brushRef="#br0" timeOffset="25640.12">14753 783 0,'0'-21'0,"0"0"16,0 0 0,21 21-1,-21-21 1,0 42 46,0 0-62,0 0 0,0 0 16,0 0-16,0 1 0,0 20 16,0-21-16,0 21 0,0-20 0,0 20 15,0 0-15,0 1 0,0-1 0,0-21 16,0 21-16,0 1 0,-21-1 16,21-21-16,0 22 0,-21-22 0,21 21 15,0-21-15,0 0 0,0 22 0,0-22 16,0 0-16,0 0 0,0 0 15,0 1-15,0-1 0,0 0 16,0-42 62,-21 21-78,21-21 0</inkml:trace>
  <inkml:trace contextRef="#ctx0" brushRef="#br0" timeOffset="26040.16">14436 1651 0,'0'0'16,"-22"21"-16,1-21 0,21 21 15,-21-21-15,21 22 16,0-1 0,0 0-1,21-21-15,0 0 0,1 0 16,-1 0-16,21 0 0,-21 21 0,22-21 16,-1 0-16,0 0 0,1 0 0,-1 0 15,0 0-15,1 0 0,-1 0 16,0 0-16,1 0 0,-1 0 0,0 0 15,1-21-15,-1 21 0,0-21 16,1 21-16,-22 0 0,0-21 16,21 21-16,-21 0 0,1-22 0,-1 1 15,0 21 1,-21-21-16,0 0 16,0 0-1,0 0-15,0-1 16,-21 1-16,0 0 15,-1 0-15</inkml:trace>
  <inkml:trace contextRef="#ctx0" brushRef="#br0" timeOffset="26464.58">14478 953 0,'0'0'0,"-21"0"0,0 0 0,21-22 16,0 1-16,0 0 16,0 0-1,21 0-15,0 21 0,0-21 16,0 21-16,0-22 0,1 22 15,20-21-15,-21 21 0,21 0 0,1-21 16,-22 21-16,21 0 0,1-21 0,-1 0 16,0 21-16,1 0 0,-1 0 15,0-21-15,-21 21 0,22 0 0,-22 0 16,0 0-16,0 0 16,-21 21 62,0 0-78,0 0 15,0 0-15</inkml:trace>
  <inkml:trace contextRef="#ctx0" brushRef="#br0" timeOffset="27204.48">15176 2963 0,'0'0'0,"0"-42"16,0 21-16,0 0 0,0 0 15,-21 21 17,21 21-17,-21-21-15,21 21 16,0 0-16,0 0 0,0 22 0,0-22 16,0 21-16,0 0 0,0 1 15,0 20-15,0-20 0,0 20 0,0-21 16,0 22-16,0-1 0,0-20 0,0 20 15,0-20-15,0 20 0,-21-21 16,0 22-16,21-22 0,-21 22 16,21-22-16,0 0 0,0 1 0,0 20 15,-22-42-15,22 22 0,0-1 0,0-21 16,0 0-16,0 22 0,0-22 16,0 0-16,0-42 46,0 0-46,0 0 0,0-1 16,0-20-16,0 21 0,0-21 16,0-1-16,0 1 0,0 0 0,0-1 15,0 1-15</inkml:trace>
  <inkml:trace contextRef="#ctx0" brushRef="#br0" timeOffset="27863.88">15113 3027 0,'0'0'0,"0"-64"16,-21 64-16,0 0 15,-1-21-15,1 21 0,0 0 16,0 0-16,0 21 16,0 1-16,-1-1 15,22 0-15,-21 0 0,0 21 0,21-20 16,-21 20-16,0-21 0,21 21 15,-21 1-15,-1-22 0,1 21 16,21 1-16,-21-22 0,0 21 0,21-21 16,-21 0-16,21 1 0,0-1 15,-21-21 1,42-21 15,-21-1-31,0 1 16,21 0-16,-21 0 0,21-21 0,0-1 15,0 22-15,-21-21 0,22-1 0,-1 1 16,0 0-16,0-1 16,0 1-16,0 0 0,1-1 0,20 1 15,-21 21-15,0-21 0,-21-1 0,21 22 16,1 0-16,-22 0 0,21 0 16,-21-1-16,0 1 0,21 21 15,0 21 1,-21 1-1,0-1-15,0 0 0,21 21 0,0 1 16,1-1-16,-22 0 0,21 1 0,0-1 16,-21 0-16,21 22 0,0-22 15,0 0-15,-21 22 0,22-22 0,-22 1 16,21-1-16,-21 0 0,0 1 0,21-22 16,-21 0-16,21 21 15,-21-21-15,0 1 0,0-1 16,21-21-16,-21 21 0,0-42 62,0 0-30</inkml:trace>
  <inkml:trace contextRef="#ctx0" brushRef="#br0" timeOffset="30175.65">15155 4657 0,'0'0'0,"21"-43"16,1 22-16,-22 0 15,0 0-15,0 0 16,0 0 0,-22 21-16,1 0 0,0 0 15,0 0-15,0 0 0,0 0 16,-1 0-16,-20 0 0,21 0 0,0 0 16,-22 21-16,22-21 0,-21 21 0,0 0 15,20 0-15,-20 0 0,0 1 0,21-1 16,-22 0-16,1 0 0,21 21 15,0-20-15,-22 20 0,22-21 16,21 0-16,-21 0 0,21 22 0,0-22 16,0 0-16,0 0 0,0 0 0,0 22 15,0-22-15,0 0 0,0 0 16,21 0-16,-21 1 0,21-1 0,0 0 16,-21 0-16,22-21 0,-1 21 0,0 0 15,0-21-15,0 22 16,0-22-16,1 0 0,-1 0 15,0 0-15,0 0 0,21 0 0,-20 0 16,-1 0-16,21-22 0,0 22 0,-20-21 16,20 21-16,0-21 0,1 21 15,-1-21-15,-21 0 0,21 21 16,1-21-16,-22 21 0,0 0 0,21-22 16,-20 22-16,-1 0 0,0-21 15,-21 42 32,-21-21-47,0 22 0,-1-1 16,1 0-16,0-21 15,-42 21 1,41-21-16,1 21 0,0-21 0,-21 0 0,21 0 16,-22 0-16,22 21 0,-21-21 15,21 0-15,-1 0 0,-20 0 16,21 0-16,0 0 0,0 0 0,-1-21 15,1 21-15,0-21 0,0 21 0,0-21 16,0 0-16,21 0 0,-22-1 0,1 1 16,0 0-16,21 0 0,0-21 15,0 20-15,-21-20 0,21 21 0,0-21 16,0 20-16,0-20 0,0 21 0,0-21 16,0 20-16,21-20 0,0 21 15,0 0-15,1 0 0,-1-1 16,0 1-16,0 0 0,0 21 0,22-21 15,-22 0-15,21 21 0,-21 0 0,22-21 16,-1 21-16,-21 0 0,0 0 16,22 0-16,-22 0 0,0 0 15,0 0-15,-21 21 47,0 0-31,-21-21 31,0 0-32,0 0-15,-1 0 0,1 0 16,0 0-16,0 0 0,0 0 16,0 0-16,-1 0 0,1 0 0,0 0 15,0 21-15,-21 0 0,20-21 0,1 21 16,0-21-16,0 22 0,0-1 15,0-21-15,-1 21 0,1 21 0,0-21 16,0 1-16,0-1 0,21 21 0,0-21 16,0 22-16,-21-22 0,21 21 0,0-21 15,0 0-15,0 22 0,0-22 16,0 0-16,0 0 0,0 0 16,0 1-16,0-1 0,0 0 0,21 0 15,0-21-15,-21 21 0,21-21 0,0 0 16,0 21-16,1-21 0,-1 0 15,0 0-15,0 0 0,0 0 0,0 0 16,1 0-16,20 0 0,-21 0 0,0 0 16,0 0-16,22 0 0,-22 0 0,21 0 15,-21-21-15,1 21 0,20 0 16,-21-21-16,0 21 0,0 0 0,1-21 16,-1 21-16,0 0 0,0 0 15,0 0 1,-42 0 31,0 0-47,0 21 0,0-21 15,-1 21-15,1-21 16,0 0-16,0 21 0,0-21 0,0 0 16,-1 0-16,-20 22 0,21-22 0,-21 0 15,20 0-15,1 0 0,0 21 0,-21-21 16,21 0-16,-1 0 0,1 0 15,0 0-15,0 0 0,0 0 16,21-21-16,-21 21 0,21-22 16,-22 1-16,1 0 0,21 0 15,0 0 1,0 0-16,-21-1 0,21 1 0,0 0 16,0 0-16,0 0 0,0 0 0,0-1 15,0 1-15,21 0 0,0 0 16,-21-21-16,22 20 0,-1 1 0,0-21 15,0 21-15,0 0 0,0-1 0,1 1 16,20 0-16,-21 0 0,0 0 0,0 21 16,22-21-16,-22 21 0,0-22 15,21 22-15,-20-21 0,-1 21 0,0 0 16,21 0-16,-21 0 16,1 0-16,-1 0 0,0 0 15,0 0-15,0 0 16,-21 21-1,21-21-15,-42 0 47,0 0-31,0 0-16,0 0 0,0 0 16,-1 0-16,1 0 0,0 0 15,0 0-15,-21 0 0,20 0 0,1 0 16,0 0-16,0 0 0,0 0 0,-22 0 15,22 0-15,0 0 0,0 0 16,0 0-16,0 22 16,-1-22-16,1 21 0,0 0 0,0-21 15,0 21-15,0 0 0,-1 0 0,22 1 16,-21-1-16,0 21 0,0-21 16,21 0-16,-21 22 0,21-22 0,0 0 15,-21 0-15,21 22 0,0-22 0,0 0 16,0 0-16,0 0 0,0 0 0,0 1 15,0-1-15,0 0 0,21 0 16,0-21-16,0 21 0,0 0 16,0-21-16,1 0 0,-1 0 15,0 22-15,0-22 0,0 0 16,0 0-16,1 0 16,-1 0-16,-21-22 31,0 1-16,0 0 1,0 0-16</inkml:trace>
  <inkml:trace contextRef="#ctx0" brushRef="#br0" timeOffset="32263.68">13822 6308 0,'0'0'0,"0"-21"16,0-1-16,0 1 15,0 0-15,0 0 16,0 42 15,0 0-31,0 0 16,0 22-16,0-22 0,0 0 15,0 0-15,0 22 0,0-22 16,0 0-16,-21 0 0,21 0 0,0 0 16,0 1-16,0-1 0,0 0 0,-22-21 15,22 21-15,0 0 0,0-42 47,0 0-47,0 0 16,0 0-16</inkml:trace>
  <inkml:trace contextRef="#ctx0" brushRef="#br0" timeOffset="32471.56">13801 6138 0,'-22'0'0,"22"-21"16</inkml:trace>
  <inkml:trace contextRef="#ctx0" brushRef="#br0" timeOffset="33295.61">14033 6265 0,'0'22'0,"0"-1"16,22 0-1,-22 0-15,0 0 16,21 0-16,-21 1 0,21-22 0,-21 21 16,0 0-16,0 0 0,0 0 0,0 0 15,0 1-15,0-1 16,0 0-16,0-42 62,0 0-62,0-1 16,0 1-16,-21 0 0,21 0 16,0 0-16,0 0 0,0-1 15,0 1-15,0 0 0,0 0 0,0 0 16,0 0-16,21 21 0,0-22 0,0 1 16,22 0-16,-22 21 0,0 0 15,0 0-15,0 0 0,0 0 16,1 0-16,-1 0 0,0 0 15,0 0-15,0 21 0,0-21 0,1 21 16,-22 1-16,21-1 0,-21 0 16,0 0-16,0 0 0,0 0 15,0 1-15,0-1 0,0 0 16,0 0-16,0 0 16,0-42 15,0 0-16,0 0-15,0 0 0,0-1 16,0 1-16,0 0 16,0 0-16,0 0 0,0 0 15,21 21-15,0-22 0,0 1 0,0 21 16,1-21-16,20 21 0,-21 0 16,0 0-16,0 0 0,1 0 15,-1 0-15,0 0 0,0 0 0,0 0 16,0 21-16,-21 0 0,22 1 15,-22-1-15,0 0 0,0 21 16,0-21-16,0 1 0,0-1 16,0 0-16,0 0 0,0 0 0,0 0 15,0 1-15,-22-1 0,22 0 0,0 0 16,-21-21-16,21-21 62,21 0-62,1 0 0,-1-1 16</inkml:trace>
  <inkml:trace contextRef="#ctx0" brushRef="#br0" timeOffset="33713.01">15176 6223 0,'0'-21'16,"-21"21"-1,0 0 1,0 0 0,21 21-1,0 0-15,0 0 0,0 1 16,0-1-16,-21 0 0,21 21 0,0 1 16,-21-22-16,21 21 0,0 0 0,0 1 15,0 20-15,0-20 0,-22-1 0,22 21 16,-21-20-16,21 20 0,-21-20 0,21 20 15,0 1-15,0-1 0,-21 1 16,21-1-16,-21 1 0,21-1 16,-21 22-16,21-22 0,0 1 0,0-1 0,-22-20 15,22 20-15,-21-21 0,21-20 16,0 20-16,0-21 0,0 0 0,-21 0 16,21 1-16,0-1 15,0-42 1,0-1-1,0 1-15,0 0 0,0 0 16,21 0-16,-21 0 0,21-1 16,-21-20-16,22 21 0,-22-21 0,0-1 15,21 1-15,0-22 0,-21 22 0</inkml:trace>
  <inkml:trace contextRef="#ctx0" brushRef="#br0" timeOffset="34044.48">15007 6456 0,'0'0'0,"0"-21"0,0-85 16,21 85-16,0 0 0,-21-1 15,22 1-15,-1 0 0,0 21 0,21-21 16,-21 21-16,1 0 0,-1 0 16,0 0-16,0 0 0,21 0 0,-20 0 15,-1 0-15,0 0 16,0 0-16,-21 21 0,21 0 0,-21 0 15,0 1-15,0-1 0,0 21 16,0-21-16,0 22 0,-21-1 0,0-21 16,0 21-16,0-20 0,-1-1 0,1 21 15,0-21-15,0 0 0,0 1 0,0-1 16,-1-21 0,22 21-16,-21-21 0,21-21 31,0 0-31,0-1 15,21 1-15,22 21 0,-22-21 16</inkml:trace>
  <inkml:trace contextRef="#ctx0" brushRef="#br0" timeOffset="34544.25">15811 5736 0,'0'0'15,"0"-21"-15,-21 0 0,21 0 0,-21 0 16,21-1-16,-21 22 16,0 0-16,0 0 0,21 22 15,-22-1-15,22 21 0,0-21 0,-21 22 16,21-1-16,-21 0 0,21 1 15,0-1-15,0 21 0,-21-20 16,0-1-16,21 0 0,-21 1 0,-1-1 16,22 22-16,0-22 0,0-21 0,-21 21 15,21 1-15,0-22 0,0 0 16,0 0-16,0 0 0,0 1 0,0-1 16,21-21 15,-21-21-31,0-1 15,22 1-15,-22 0 0,21 0 0,-21 0 16</inkml:trace>
  <inkml:trace contextRef="#ctx0" brushRef="#br0" timeOffset="34936.21">15706 6308 0,'21'0'16,"0"0"-16,0 0 16,0 0-16,0 0 0,1 0 15,-1-21-15,0 21 0,0-22 16,0 22-16,-21-21 0,21 0 16,1 0-16,-22 0 15,0 0 1,0-1-16,-22 22 15,1 0-15,0 0 0,0 0 16,0 0-16,0 22 0,-1-1 16,22 0-16,-21 0 15,0 0-15,21 0 0,0 1 0,0-1 16,0 0-16,0 0 0,0 0 0,0 0 16,0 1-16,0-1 0,0 0 15,21-21-15,0 0 16,1 0-16,-1 0 15,0 0-15,0 0 0,0 0 16,0 0-16,1-21 0,-1 0 16,0 21-16</inkml:trace>
  <inkml:trace contextRef="#ctx0" brushRef="#br0" timeOffset="35693.01">16192 6202 0,'-21'0'15,"21"21"-15,0 0 16,-21 0-16,21 1 16,0-1-16,0 0 15,0 0-15,0 0 16,0 0-16,0 1 0,0-1 16,0 0-16,-21 0 15,0-21 32,21-21-47,0 0 0,0 0 16,-21-1-16,21 1 0,0 0 0,0 0 15,0 0-15,0 0 0,0-1 16,0 1-16,21 0 16,0 0-16,-21 0 0,21 21 0,0-21 0,0 21 15,1 0-15,-1 0 0,0 0 16,0 0-16,0 0 0,0 0 15,1 0-15,-1 0 0,0 0 0,0 21 16,0-21-16,-21 21 0,0 0 0,21-21 16,1 21-16,-22 0 0,0 1 0,0-1 15,0 0-15,0 0 16,0 0-16,0 0 0,0 1 16,0-1-16,-22-21 15,1 0 1,21-21 15,0-1-31,0 1 16,0 0-16,0 0 0,0 0 0,0 0 15,0-1-15,21 1 0,1 0 16,-1 21-16,0-21 0,0 0 0,0 0 16,0 21-16,1 0 0,-1-22 0,0 22 15,0 0-15,0 0 0,0 0 16,1 0-16,-22 22 0,21-22 15,-21 21-15,0 0 0,0 0 16,0 0-16,0 0 0,0 1 0,0-1 16,0 0-16,0 0 15,0 0-15,0 0 0,0 1 16,0-1 0,0-42 30,0-1-30,21 1-16,0 0 0,0 0 16,-21 0-16</inkml:trace>
  <inkml:trace contextRef="#ctx0" brushRef="#br0" timeOffset="36632.08">16849 6223 0,'21'0'31,"0"0"-15,0 0-16,0 0 16,0 0-16,1 0 0,-1 0 15,0 0-15,21 0 16,-21-21-16,1 21 0,-1 0 16,0 0-16,-21-21 0,0 0 0,21 21 15,-21-22-15,0 1 16,-21 21-1,0 0-15,0 0 16,-1 0-16,1 0 0,0 0 16,0 0-16,21 21 0,-21-21 0,0 22 15,21-1-15,0 0 0,-22 0 0,1 0 16,21 0-16,0 1 16,0-1-16,0 0 0,0 0 0,0 0 15,0 0-15,0 1 0,21-22 16,1 21-16,-1-21 15,0 0-15,0 0 0,0 0 16,0 0-16,1 0 0,-1 0 0,0 0 16,0-21-16,0 21 0,0-22 15,1 1-15,-1 21 0,0-21 0,0 0 16,0 21-16,-21-21 0,0 0 16,21-1-16,-21 1 0,22 0 15,-22 0-15,0 0 0,0 0 16,0-1-1,0 44 17,0-1-32,-22-21 15,22 21-15,0 0 0,-21 0 0,21 0 16,0 1-16,0-1 16,-21 0-16,21 0 15,0 0-15,0 0 0,0 1 16,-21-22 15,21-22 0,0 1-15,0 0-16,0 0 0,0 0 16,0 0-16,0-1 0,21 1 15,0 0-15,-21 0 0,21 0 0,1 0 16,-1-1-16,0 22 0,0-21 15,0 21-15,0 0 0,1 0 16,-1 0-16,0 0 0,0 0 0,0 0 16,-21 21-16,21-21 15,-21 22-15,0-1 0,0 0 0,0 0 16,0 0-16,0 0 16,0 1-16,0-1 0,0 0 0,0 0 15,0 0-15,0 0 0,0 1 0,0-1 16,-21 0-16,21 0 15,-21-21-15,21 21 16,0-42 31,0 0-31,0 0-16,0 0 0,0-1 15,21-20-15,-21 21 0,21 0 0</inkml:trace>
  <inkml:trace contextRef="#ctx0" brushRef="#br0" timeOffset="36980.16">18013 5694 0,'0'-21'0,"-21"21"16,-1 0-1,22 21 1,-21 0-16,21 0 0,-21 0 0,21 1 16,0 20-16,0-21 0,0 21 15,0 1-15,-21-22 0,21 21 0,0 1 16,0-1-16,-21-21 0,21 21 0,0-20 16,0 20-16,0-21 0,0 0 0,0 22 15,0-22-15,0 0 0,-21 0 16,21 0-16,0 0 0,0 1 15,0-1 1,21-21 15,0-21-15,0-1-16,0 22 0,-21-21 16</inkml:trace>
  <inkml:trace contextRef="#ctx0" brushRef="#br0" timeOffset="37509.54">18224 6223 0,'0'-21'0,"22"0"15,-1 0-15,0 21 16,-21-22-16,-21 22 31,0 0-15,-1 0-16,1 0 0,0 0 0,0 22 15,0-22-15,0 21 16,21 0-16,-22 0 0,1-21 16,21 21-16,0 0 15,21 1 1,1-22 0,-1 0-16,0 0 0,0 0 15,0 0-15,0 0 0,1 0 16,-1 21-16,0-21 0,0 0 0,0 0 15,0 0-15,-21 21 16,22-21-16,-22 21 0,0 0 16,0 0-1,-22-21-15,1 22 0,0-1 16,0-21-16,0 0 0,0 21 0,-1-21 16,1 0-16,0 21 0,0-21 15,0 0-15,0 0 0,-1 0 0,1 0 16,0 0-16,0 0 15,0 0-15,0 0 16,-1 0 0,22-21-1,0 0 1,0 0 0,0-1-16,0 1 0,0 0 15,0 0-15</inkml:trace>
  <inkml:trace contextRef="#ctx0" brushRef="#br0" timeOffset="37968.3">17822 5948 0,'0'0'0,"-21"-21"15,0 21-15,21-21 16,0-1 0,21 22-1,0 0-15,0 0 0,1-21 0,20 21 16,-21 0-16,21 0 16,1-21-16,-1 21 0,0 0 0,1 0 15,-1-21-15,0 21 0,22 0 0,-43 0 16,21 0-16,-20-21 0,-1 21 0,0 0 15,0 0-15,-21-21 32,-21 21 93,0 0-110,0 0-15,-1 21 0,1-21 16,-21 0-16</inkml:trace>
  <inkml:trace contextRef="#ctx0" brushRef="#br0" timeOffset="42591.68">21802 1037 0,'0'-21'15,"21"21"-15,0-21 16,-21 0-16,21 21 0,-21-21 15,21 21-15,-21-22 0,21 22 16,-21-21-16,0 0 16,0 0-16,0 0 15,0 0 17,-21 21-32,0-22 15,0 22-15,0 0 0,0 0 16,-1 0-16,1 0 0,0 0 0,0 0 15,0 0-15,-22 0 0,22 0 16,-21 22-16,0-22 0,20 21 0,-20 0 16,21 0-16,-21 0 0,20 0 15,-20 1-15,21-1 0,-21 0 16,20 0-16,1 0 0,-21 22 0,21-22 0,0 21 16,-1-21-16,1 22 0,21-22 15,-21 0-15,0 21 0,0-21 16,21 22-16,0-22 0,0 21 15,-21-21-15,21 1 0,0 20 0,0-21 16,0 0-16,0 0 0,0 22 0,0-22 16,0 0-16,0 0 0,21 0 15,0 1-15,0-1 0,0-21 0,0 21 16,1 0-16,20-21 0,-21 0 16,21 21-16,1-21 0,-22 0 0,21 0 15,1 0-15,-1 0 0,0 0 0,1 0 16,-1 0-16,0 0 0,1-21 15,-1 21-15,-21-21 0,21 0 16,-20 21-16,20-21 0,-21 21 0,0-22 16,0 22-16,1-21 0,-1 21 15,-21-21-15,21 21 16,-21-21-16,0 0 109</inkml:trace>
  <inkml:trace contextRef="#ctx0" brushRef="#br0" timeOffset="43275.87">21886 2498 0,'0'-21'0,"0"42"0,0-64 16,0 22-16,0 0 0,21 0 15,-21 0-15,0 0 16,22 21-16,-22-22 16,0 44 15,0-1-31,0 0 15,0 0-15,0 21 0,0-20 0,0 20 16,0 0-16,0 1 0,0-1 0,0-21 16,0 21-16,0 1 15,0-1-15,0 0 0,0 1 0,-22-1 16,22-21-16,0 22 0,-21-1 0,21 0 16,-21 1-16,21-1 0,-21 0 15,21 1-15,0-1 0,-21 0 0,21 1 16,0-1-16,-21-21 0,21 21 0,0-20 15,0-1-15,0 0 0,0 0 16,0 0 0,0-42 31,0 0-47,0 0 15,0 0-15,0-1 0,0 1 0,0-21 16,0 21-16,0-22 0,0 1 15</inkml:trace>
  <inkml:trace contextRef="#ctx0" brushRef="#br0" timeOffset="43956.38">21907 2604 0,'0'0'0,"0"-22"0,0 1 0,0 0 15,0 0-15,0 0 16,-21 21-1,0 0-15,0 0 16,0 0-16,21 21 0,-21 0 16,-1 0-16,1 0 0,21 1 0,-21-1 15,0 21-15,0-21 0,21 22 0,-21-22 16,-1 21-16,1-21 0,21 0 16,-21 22-16,0-22 0,0 0 0,0 0 15,21 0-15,-22 1 0,22-1 16,-21-21-16,0 21 15,42-42 17,0 0-17,1 21-15,-22-22 0,21 1 16,0 21-16,0-21 0,0-21 0,0 21 16,1-1-16,-1 1 0,0-21 15,0 21-15,0 0 0,0-22 0,22 1 16,-22 21-16,0-22 0,0 22 0,0-21 15,1 21-15,-1 0 0,0-22 16,0 22-16,-21 0 0,21 0 0,-21 0 16,21 21-16,-21-22 0,0 1 31,0 42-15,22-21-1,-22 22-15,0 20 0,0-21 0,21 21 16,-21-20-16,0 20 0,0 0 0,0 1 15,0-1-15,21 0 0,-21 1 16,0-1-16,21 0 0,-21-21 0,0 22 16,0-22-16,0 0 0,0 21 0,21-20 15,-21-1-15,0 0 16,21 0-16,-21 0 16</inkml:trace>
  <inkml:trace contextRef="#ctx0" brushRef="#br0" timeOffset="44916.36">21907 4360 0,'0'-21'15,"0"0"-15,0 0 0,0 0 16,0 0-16,0-1 16,0 1-16,0 0 15,0 0 1,0 42 15,0 0-15,0 0-16,0 1 0,0-1 0,-21 21 15,21-21-15,0 22 0,-21-1 0,21-21 16,0 21-16,-21-20 0,21 20 0,0 0 16,0-21-16,-21 22 15,21-22-15,0 21 0,0-21 0,-21 1 16,21 20-16,0-21 0,0 0 0,0 22 15,0-22-15,0 0 0,0 0 16,0 0-16,0 0 0,0 1 16,0-1-1,0-42 32,0-1-31,0 1-1,-22 21-15,22-21 16</inkml:trace>
  <inkml:trace contextRef="#ctx0" brushRef="#br0" timeOffset="45248.17">21548 4995 0,'0'0'0,"0"22"0,-22-22 0,1 42 16,21-21-1,-21-21-15,21 21 0,0 0 16,0 1-16,21-22 16,0 21-16,1-21 0,-1 0 0,21 0 15,-21 0-15,0 0 0,22 0 16,-1 0-16,-21 0 0,22 0 16,-1 0-16,0 0 0,-21 0 0,22 0 15,-22 0-15,21 0 0,-21 0 0,1-21 16,-1 21-16,0 0 0,0-22 15,0 1-15,0 0 16,-21 0 0,0 0-16,0 0 15,0-1 1,0 1-16,0 0 0,-21 0 16,21 0-16,0 0 0,0-1 15</inkml:trace>
  <inkml:trace contextRef="#ctx0" brushRef="#br0" timeOffset="45628.11">21569 4255 0,'0'0'0,"0"-22"16,0 1-1,21 21 1,21-21-16,-21 21 0,1 0 0,20-21 16,0 0-16,-21 21 0,22-21 0,-1 21 15,-21 0-15,22 0 0,-22-22 16,21 22-16,-21 0 0,0 0 0,1 0 15,-1 0 1,-21-21-16,21 21 63,0 0-48,-21-21-15,21 21 0</inkml:trace>
  <inkml:trace contextRef="#ctx0" brushRef="#br0" timeOffset="46380.85">24511 2688 0,'0'-21'0,"0"42"0,0-63 15,0 21-15,0 0 16,0-1-16,0 1 15,0 0 1,21 21 15,0 21-31,-21 0 16,21-21-16,1 43 0,-1-22 0,0 0 16,0 0-16,0 22 0,22-1 0,-22-21 15,21 21-15,0 1 0,1-22 16,-22 21-16,21 1 0,1-1 0,-1 0 15,0 22-15,1-22 0,-1 22 16,21-1-16,-20-21 0,-1 22 0,22-1 16,-22 1-16,21-22 0,1 22 0,-22-22 15,22 0-15,-22 22 0,22-22 0,-22 1 16,0-1-16,1 21 16,-1-20-16,0-1 0,-21 0 0,1 1 15,20-1-15,-21 0 0,-21-20 0,21-1 16,-21 21-16,21-21 0,-21 0 15,0 1-15,0-1 16,0-42 31,0-1-31,-21 1-16,21 0 0,0 0 0,0 0 15,0-22-15,0 1 0</inkml:trace>
  <inkml:trace contextRef="#ctx0" brushRef="#br0" timeOffset="47036.04">26395 2879 0,'0'0'0,"21"-43"16,-21 22 0,0 0-1,-21 21 48,21 21-63,-21 0 15,-1-21-15,1 22 0,0-1 0,0 0 16,0 0-16,-22 0 0,1 0 0,0 1 16,-1 20-16,-20-21 0,-1 21 15,1 1-15,-1-1 0,-20 0 0,20 1 16,-20-1-16,20 0 0,1 22 16,-22-22-16,21 1 0,1-1 0,-22 0 15,22 1-15,-22-1 0,22 0 16,-22 1-16,21-1 0,1 0 0,-1 1 15,1-1-15,-1 21 0,1-20 0,21-1 16,-1-21-16,1 22 0,0-1 16,20-21-16,-20 21 0,21-20 0,0-1 15,0 0-15,21 0 0,0 0 0,-22-21 16,22 21-16,-21-21 16,21-21 140,0 0-141,21 21-15,1-21 0</inkml:trace>
  <inkml:trace contextRef="#ctx0" brushRef="#br0" timeOffset="48780.74">21590 6689 0,'0'0'0,"0"21"15,21-21 1,0 0 0,0 0-16,1 0 0,-1 0 15,0 0-15,0 0 0,21 0 0,-20-21 16,-1 0-16,21 21 0,-21-22 0,22 1 15,-22 21-15,0-21 0,21 0 0,-21 0 16,1 0-16,-1-1 0,-21 1 16,0 0-16,21 0 0,-21 0 0,0 0 15,0-1-15,0 1 0,0 0 16,0 0-16,0 0 16,-21 21-16,21-21 0,-21 21 0,-1 0 15,1 0-15,0 21 16,21 0-16,0 0 15,0 0-15,0 22 0,0-1 16,-21-21-16,21 21 0,0 1 0,0-1 16,0 0-16,0 1 0,-21-1 0,21 0 15,0 1-15,0-1 0,0 0 0,-21 1 16,21-1-16,-22 0 0,22 1 16,-21-1-16,0 0 0,21 1 0,-21-22 15,0 21-15,0 1 0,21-22 0,-22 21 16,1-21-16,0 0 0,0 1 0,0-22 15,0 21-15,-1 0 0,-20-21 16,21 0-16,0 0 0,-22 0 0,22 0 16,-21 0-16,0 0 0,-1-21 0,22 21 15,-21-21-15,-1-1 0,1 1 16,21 0-16,-21 0 0,-1 0 16,1 0-16,21-1 0,-22 1 0,22 0 15,0 0-15,0 0 0,0 0 0,0 21 16,21-22-16,21 44 31,0-1-31,0-21 0,0 21 16,0 0-16,1 0 0,-1 0 0,0 1 15,21-1-15,-21 0 0,1 0 0,-1 0 16,21 0-16,-21 1 16,0-22-16,22 21 0,-22-21 0,21 0 15,-21 0-15,22 0 0,-1 0 0,0 0 16,1 0-16,-1-21 0,0 21 0,1-22 15,-1 1-15,0 0 0,1 0 0,-1 0 16,0 0-16,1-1 0,-22 1 16,0-21-16,21 21 0,-42 0 0,22-1 15,-1 1-15,-21 0 0,0 0 0,0 0 16,0 42 15,0 0-15,-21 0-16,21 22 0,-22-22 15,22 0-15,0 0 0,0 21 16,-21-20-16,21-1 0,-21 0 16,21 0-16,-21 0 0,21 0 0,0 1 15,0-1-15,-21-21 0,21 21 0,-21-21 16,21-21 15,0 0-15,0-1-16,0 1 0,0-21 15,0 21-15,0 0 0,0-22 0,0 22 16,21-21-16,0 21 0,0-22 0,0 22 16,0 0-16,1 0 0,20 0 15,-21-1-15,21 1 0,1 21 16,-1 0-16,-21 0 0,22 0 0,-1 0 16,0 0-16,1 21 0,-22 1 0,21-1 15,-21 0-15,0 0 0,-21 21 16,0-20-16,0 20 0,0-21 0,0 21 15,0 1-15,-21-22 0,21 21 0,-21-21 16,0 22-16,0-22 0,0 0 0,-1 0 16,22 0-16,0 1 0,-21-22 0,21 21 15,-21-21-15,21-21 47,0-1-47,0 1 0,0 0 0,0 0 16,21 0-16,0 0 0,-21-22 15,22 1-15</inkml:trace>
  <inkml:trace contextRef="#ctx0" brushRef="#br0" timeOffset="49100.16">23093 6541 0,'21'-22'0,"-42"44"0,42-65 0,0 22 15,-21 0-15,0 0 16,0 42-1,0 0 1,-21 0-16,0 0 0,0 22 16,21-1-16,-22 0 0,1 1 0,21-1 15,-21 0-15,0 1 0,0-1 0,21 0 16,-21 22-16,-1-22 0,1 1 0,0 20 16,21-21-16,-21 1 0,0 20 15,21-20-15,-21-22 0,21 21 0,0-21 16,0 22-16,0-22 0,0 0 0,0 0 15,21-21 1,0 0 0,0 0-16,0-21 15,0 21-15,-21-21 0,0 0 16,0-1-16,0 1 0,22 0 0</inkml:trace>
  <inkml:trace contextRef="#ctx0" brushRef="#br0" timeOffset="49328.14">22754 7112 0,'0'0'0,"-42"0"0,21 0 16,-1 0-16,1 0 15,42 0 1,1 0-16,-1 0 16,0 0-16,0 0 0,0 0 15,0 0-15,1 0 0,20 0 16,-21 0-16,0 0 0,0 0 0,1-21 15,-1 21-15,0 0 0,-21-21 16,21 21-16,0 0 16,-21-21-16</inkml:trace>
  <inkml:trace contextRef="#ctx0" brushRef="#br0" timeOffset="50060.54">23135 7154 0,'0'43'16,"21"-43"0,0 0-1,1 0-15,-1 0 0,0 0 16,0 0-16,0 0 0,0-21 16,1 21-16,-22-22 0,21 1 15,0 0-15,-21 0 16,0 0-16,0 0 0,-21 21 31,0 0-31,-1 0 0,1 0 16,21 21-16,-21 0 15,0-21-15,21 21 0,0 21 16,0-20-16,0-1 0,0 0 0,0 21 16,0-21-16,0 1 0,0-1 0,0 0 15,0 0-15,0 0 0,21 0 16,0-21-16,-21 22 0,21-22 0,1 0 15,-1 0-15,0 0 0,0 0 16,0 0-16,0 0 0,1 0 16,-1 0-16,0-22 0,-21 1 15,21 0-15,0 0 16,-21 0-16,0 0 16,0-1-16,21 1 0,1 0 0,-1 0 15,-21-21-15,21 20 0,0 1 0,0 0 16,0 0-16,1 21 0,-1-21 15,0 0-15,0 21 0,0 0 0,0 0 16,1 0-16,-1 0 0,0 0 0,0 0 16,0 21-16,-21 0 0,21 0 0,-21 0 15,22 0-15,-22 22 0,0-22 0,0 0 16,0 0-16,0 0 0,0 22 16,0-22-16,0 0 0,0 0 0,-22-21 15,1 21-15,21 1 0,-21-22 0,21 21 16,-21-21-16,0 0 15,21-21 17,0-1-32,0 1 15,0 0-15,0 0 0,0 0 0,21 0 16,-21-22-16,21 22 0,0 0 0,0-21 16,1 20-16,-1 1 0,-21 0 15,21 0-15,0 0 0,0 21 0,-21-21 16,21 21-16,1 0 0,-1 0 0,-21-22 15,21 22-15,0 0 0,0 0 0,-21-21 16,21 21-16,1-21 0,-1 21 0,0 0 16</inkml:trace>
  <inkml:trace contextRef="#ctx0" brushRef="#br0" timeOffset="51291.74">24342 7176 0,'0'21'0,"21"-21"47,0-21-47,21 21 0,-21-22 16,22 1-16,-1 21 0,0-21 0,1 0 15,-1 21-15,0-21 0,22 0 0,-22-1 16,1 1-16,-1 0 0,0 0 16,1-21-16,-22 20 0,21 1 15,-21-21-15,0 21 0,-21-22 0,0 1 16,0 21-16,0-21 0,0-1 0,0 22 15,0-21-15,0 21 0,0-1 16,-21 1-16,21 0 0,-21 21 0,0 0 16,0 0-16,0 0 0,-1 0 0,1 0 15,0 0-15,0 42 0,0-20 16,0 20-16,-22 0 0,22 1 0,0-1 16,-21 21-16,20-20 0,-20 20 0,21 1 15,0-1-15,-22 1 0,22 20 0,0 1 16,0-21-16,0 20 15,-22-20-15,22 20 0,0 1 0,0 0 16,0-22-16,-22 22 0,22 0 0,0-1 16,0 1-16,0 0 0,0-1 0,21-20 15,0 20-15,0-20 0,0-1 0,0 1 16,0-22-16,0 1 0,0-1 0,0 0 16,21-21-16,0 22 0,0-43 15,0 21-15,0-21 0,22 0 0,-22 0 16,21 0-16,1 0 0,-1-21 0,0 0 15,22-1-15,-22 1 0,22 0 0,-22-21 16,21 21-16,-20-22 0,20 1 0,-20 0 16,-1-1-16,0 1 0,1-22 0,-22 22 15,0-21-15,0-1 0,-21 1 16,0 20-16,0-20 0,0 20 16,-21-20-16,0 21 0,0-1 0,-22 1 15,1 0-15,0-1 0,-1 1 0,-20 21 16,20-22-16,-20 22 0,21 0 0,-1 0 15,-20 0-15,20 0 0,1-1 16,21 22-16,0 0 0,0-21 0,-1 21 16,44 0 15,-1 0-31,21 0 0,-21-21 0,22 21 16,-22 0-16,21 0 0,-21-21 0,22 21 15,-22-21-15,21 21 0,-21-21 16,22 21-16,-22-22 0,0 22 0,21-21 15,-21 0-15,1 21 0,20-21 0,-21 21 16</inkml:trace>
  <inkml:trace contextRef="#ctx0" brushRef="#br0" timeOffset="51800.72">25675 7049 0,'0'0'16,"0"-22"-16,0 1 15,0 0-15,-21 21 0,0 0 16,0 0-16,-1-21 0,1 21 0,0 0 16,0 0-16,0 0 0,0 0 0,-1 0 15,1 21-15,0-21 0,0 21 16,-21 0-16,20 1 0,22-1 0,-21 21 16,0-21-16,21 0 0,-21 22 0,21-22 15,-21 0-15,21 21 0,0-20 0,0-1 16,0 0-16,0 0 15,0 0-15,21-21 0,0 0 16,0 0-16,0 0 0,1 0 16,-1 0-16,0-21 0,21 0 0,-21 0 15,1 0-15,-1-1 16,0 1-16,0 0 0,21-21 0,-20 21 16,-1-1-16,0-20 0,-21 21 0,0 0 15,21 0-15,-21-1 0,21 22 16,-42 0-1,0 22 1,0-1-16,21 0 0,-21 0 16,21 21-16,-22-20 0,22-1 0,0 0 15,0 21-15,0-21 0,0 1 16,0-1-16,0 0 0,0 0 16,22-21-16,-1 21 15,0-21-15,0 0 0,0 0 16,0 0-16,1 0 15,-1 0-15,0-21 0,0 0 16,0 0-16,0 0 0</inkml:trace>
  <inkml:trace contextRef="#ctx0" brushRef="#br0" timeOffset="52063.68">26268 6964 0,'0'-21'15,"0"42"-15,0-63 0,-21 42 16,-1 0-1,1 0-15,0 0 0,-21 21 16,21 0-16,-1-21 0,1 21 16,21 0-16,-21 22 0,0-22 0,21 0 15,-21 21-15,21-21 0,0 22 16,0-22-16,0 21 0,0-21 0,0 1 16,0-1-16,0 0 0,21 0 0,0 0 15,0-21-15,0 21 0,1-21 16,-1 0-16,0 0 15,0 0-15,0 0 0,0 0 0,1-21 16,-1 0-16,0 21 0,-21-21 0,21 0 16,0 0-16</inkml:trace>
  <inkml:trace contextRef="#ctx0" brushRef="#br0" timeOffset="52432.61">26437 7091 0,'0'0'0,"21"0"47,0 0-47,1 0 15,-1 0-15,0-21 0,0 21 0,0-21 16,0 21-16,1-22 0,-1 22 16,21-21-16,-21 21 0,0-21 15,1 0-15,-22 0 16,-22 21-1,1 0-15,0 0 0,0 0 0,0 0 16,0 0-16,-22 21 0,22-21 16,0 21-16,0 0 0,0 0 0,-1 1 15,22-1-15,0 21 0,-21-21 0,21 0 16,0 1-16,0-1 0,0 0 0,0 0 16,0 0-16,0 0 0,0 1 15,21-22-15,1 21 0,-1-21 0,0 21 16,0-21-16,0 0 0,0 0 15,1 0-15,20 0 0,-21 0 0,0 0 16,22 0-16,-22 0 0,21 0 16</inkml:trace>
  <inkml:trace contextRef="#ctx0" brushRef="#br0" timeOffset="52692.55">28173 6773 0,'0'0'0,"21"-42"16,-21 63 0,-21 0-1,21 1-15,0-1 0,-21 0 0,21 0 16,-22 0-16,22 22 0,0-22 0,-21 0 16,21 0-16,0 0 0,0 0 15,0 1-15,-21-1 0,21 0 0,0 0 16,-21 0-16,21 0 0,0 1 15,21-22 17,0-22-32,0 1 0</inkml:trace>
  <inkml:trace contextRef="#ctx0" brushRef="#br0" timeOffset="53076.03">28850 6731 0,'0'0'0,"0"-21"16,-21 21 0,0 0-16,0 0 0,-22 0 15,1 0-15,21 21 0,-22 0 0,22-21 16,-21 21-16,21 1 0,0-22 0,-1 21 16,22 0-16,-21-21 0,21 21 15,0 0-15,21-21 16,1 21-16,20-21 15,-21 0-15,0 22 0,0-22 0,22 21 16,-22-21-16,0 21 0,0-21 16,0 21-16,1 0 0,-1 0 0,0 1 15,-21-1-15,0 0 0,0 0 16,0 0-16,-21 0 0,0-21 16,-22 22-16,22-22 0,0 0 15,-21 21-15,20-21 0,1 0 0,0 0 16,0 0-16,0 0 0,0 0 15,21-21-15,0-1 16,0 1 0,0 0-16,0 0 0,0 0 15</inkml:trace>
  <inkml:trace contextRef="#ctx0" brushRef="#br0" timeOffset="53271.63">28363 6414 0,'0'0'0,"0"-22"0,-21 1 0,21 0 16,-21 0-16,0 21 15,21-21-15,21 42 47,-21 0-31,0 0-16,0 0 0</inkml:trace>
  <inkml:trace contextRef="#ctx0" brushRef="#br0" timeOffset="53932.35">27813 8234 0,'0'-21'16,"0"0"-1,21-1-15,0 1 16,-21 0-16,21 21 0,1-21 0,-1 0 15,0 0-15,-21-1 0,0 1 0,0 0 16,0 0-16,-21 21 16,-22 0-16,22 0 15,-21 0-15,-22 0 0,22 21 0,0 0 16,-22 0-16,22 1 0,0-1 16,-1 21-16,22-21 0,-21 22 0,21-22 15,-1 21-15,1 0 0,0-20 0,21 20 16,0-21-16,0 0 0,0 0 0,21 1 15,0 20-15,1-21 0,20 0 16,-21 0-16,21 1 0,-20-1 0,20 0 16,0 0-16,1 0 0,-1 0 0,-21 1 15,0-1-15,0 0 0,1 0 0,-22 0 16,0 0-16,0 1 0,0-1 16,-22 0-16,1 0 0,-21-21 15,0 21-15,-1-21 0,-20 0 0,20 21 16,-20-21-16,21 0 0,-1 0 0,-20 0 15,20 0-15,22-21 0,-21 21 0,0-21 16,20 0-16,1 0 0,0 0 16,21-1-16,0 1 0,0-21 0,0 21 15,0-22-15,0 22 0,0-21 0,0 21 16,0 0-16,21-22 0,0 22 0,1 0 16,-1 0-16,0 0 0,0-1 15,0 1-15,0 21 0,1 0 16,-1 0-16,0 0 0,0 0 15,0 0-15,-21 21 16,21-21-16,1 22 0,-22-1 16</inkml:trace>
  <inkml:trace contextRef="#ctx0" brushRef="#br0" timeOffset="54843.94">27559 8594 0,'0'0'0,"0"21"0,0 0 0,21 0 16,-21 0-16,21 1 0,-21-1 16,0 0-16,0 0 15,21-21-15,-21 21 0,22 0 0,-1 1 16,0-22-16,0 0 16,0 0-16,0 0 0,1 0 15,-1 0-15,0 0 0,0-22 16,0 1-16,22 21 0,-22-21 0,21 0 15,-21 21-15,22-21 0,-22 0 0,0-1 16,21 1-16,-21 21 0,1-21 0,-22 0 16,0 0-16,21 21 0,-21-21 15,0-1 1,-21 22 0,-1 0 140,1 22-141,21-1-15,0 0 16,0 0-16,0 0 0,0 0 16,-21 1-16,21-1 0,0 21 15,0-21-15,0 0 0,0 1 0,0-1 16,0 0-16,0 0 0,0 0 0,21 0 16,0-21-16,1 0 0,-1 0 15,0 0-15,0 0 0,0 0 0,0 0 16,1 0-16,-1 0 0,0-21 15,0 0-15,21 21 0,-20-21 0,-1 0 16,-21 0-16,21-1 0,0 1 0,0 0 16,-21-21-16,0 21 0,21-1 0,-21 1 15,22-21-15,-22 21 16,21 0-16,-21-1 0,0 1 0,0 0 16,0 0-16,0 42 31,0 0-31,0 0 0,0 1 15,0-1-15,0 0 0,0 21 16,0-21-16,0 22 0,0-1 0,0 0 16,0 1-16,0 20 0,0 1 0,0-22 15,0 22-15,0-1 0,0 1 0,-21-1 16,-1 1-16,1-1 0,0 22 16,0-22-16,0 1 0,0-1 15,-1 1-15,1-1 0,0-20 0,0-1 16,-21 0-16,42 1 0,-22-22 0,1 0 15,21 0-15,-21 0 0,21-42 16,0 0 0,21 0-16,0 0 0,1-22 0,-1 1 15,0 0-15,0-1 0,0-20 0,0 20 16</inkml:trace>
  <inkml:trace contextRef="#ctx0" brushRef="#br0" timeOffset="55119.81">28575 8954 0,'0'0'0,"0"-43"0,0 1 15,0 0-15,0-1 0,0 1 0,0 21 16,0 0-16,0-1 0,0-20 16,0 21-16,0 0 0,21 21 0,0-21 15,0-1-15,1 1 0,-1 21 0,0 0 16,21 0-16,-21 0 0,22 0 0,-1 0 16,-21 0-16,22 0 0,-22 21 15,0 1-15,-21-1 0,0 0 0,0 0 16,0 0-16,0 0 0,-21 1 0,0 20 15,-1-21-15,-20 0 0,21-21 0,0 21 16,0 1-16,-22-1 0,22-21 16,0 21-16,0-21 15,42-21 17,0 0-32,0 21 0,0-22 0,1 1 15</inkml:trace>
  <inkml:trace contextRef="#ctx0" brushRef="#br0" timeOffset="55412.26">29146 8678 0,'0'0'16,"22"-21"-16,-1 0 0,0 21 0,0 0 0,0-21 15,0 0-15,1 0 16,-1 21-16,0-22 0,0 1 0,-21 0 16,0 0-16,0 0 15,0 0-15,-21 21 16,0 0-16,0 0 15,-1 21-15,1-21 0,0 21 0,0 0 16,0 0-16,0 22 0,-1-22 0,1 0 16,21 0-16,0 0 0,0 0 0,0 1 15,0-1-15,0 0 0,0 0 16,0 0-16,21-21 0,1 21 0,-1-21 16,0 0-16,0 0 0,0 0 0,0 0 15,1 0-15,-1 0 0,0 0 0,21 0 16,-21-21-16,1 21 0,-22-21 15,21 0-15,0 21 0</inkml:trace>
  <inkml:trace contextRef="#ctx0" brushRef="#br0" timeOffset="55736.21">29612 8551 0,'21'-21'16,"-21"0"-16,21 21 15,1 0-15,-1 0 16,0 0-16,0 0 0,0 0 15,0 0-15,1 21 0,-1 0 16,0 1-16,0-22 0,0 21 0,-21 0 16,0 0-16,0 0 0,0 0 15,0 1-15,0-1 0,-21 0 16,0-21-16,21 21 0,-21-21 16,0 0-16,-1 0 15,1 0-15,0 0 16,21-21-16,0 0 0,0 0 15,0-1-15,0 1 16,0 0-16,21 0 0,0 0 16,1-22-16,-1 22 0,-21 0 0,21 0 15,0 0-15,0 0 0,0-1 0,1 1 16,20 21-16,-21-21 0,0 0 16,0 21-16</inkml:trace>
  <inkml:trace contextRef="#ctx0" brushRef="#br0" timeOffset="56395.59">30247 8382 0,'0'21'16,"-21"-21"-16,0 21 15,0 1-15,21-1 0,0 0 16,0 0-16,-22 0 0,22 0 16,0 1-16,0-1 15,0 0-15,0 0 0,0 0 16,0 0-16,0 1 15,0-1-15,-21-21 32,21-21-1,0-1-31,0 1 16,0 0-16,0 0 0,0 0 15,0 0-15,21-1 0,1 1 0,-1 0 16,0 0-16,0 0 0,0 21 0,0-21 15,1 21-15,20 0 0,-21 0 16,0 0-16,0 0 0,1 0 0,-1 21 16,0-21-16,-21 21 0,0 0 15,21 0-15,-21 0 0,21 1 16,-21-1-16,0 0 0,0 0 16,0 0-16,0 0 0,0 1 15,0-1-15,0 0 16,-21-21-16,0 0 15,21-21 1,0 0 0,0-1-16,0 1 0,0 0 15,0 0-15,21 0 0,0 0 16,0-1-16,1-20 0,-1 21 0,0-21 16,21 20-16,-21 1 0,1 0 15,20 0-15,-21 21 0,0 0 0,0 0 16,1 0-16,-1 0 0,-21 21 15,21 0-15,-21 0 0,21 1 0,-21-1 16,0 0-16,0 21 0,0-21 0,0 1 16,0-1-16,0 0 0,0 0 0,0 0 15,0 0-15,0 1 0,-21-1 16,0 0-16,21 0 16</inkml:trace>
  <inkml:trace contextRef="#ctx0" brushRef="#br0" timeOffset="56792.49">31242 8446 0,'-21'0'15,"0"0"-15,-1 0 0,1 0 0,0 0 16,0 21-16,0 0 0,0-21 15,-1 21-15,1 0 0,21 0 0,-21 1 16,21-1-16,0 0 0,0 0 16,0 0-16,0 0 0,0 1 0,0-1 15,0 0-15,21 0 16,0-21-16,1 0 0,-1 0 16,0 0-16,21 0 0,-21 0 0,1 0 15,-1 0-15,0-21 16,0 21-16,0-21 0,0 0 0,-21-1 15,0 1-15,0 0 0,0 0 0,0-21 16,0 20-16,0 1 0,0 0 16,0 0-16,0 0 0,0 0 0,-21 21 15,0 0-15,0-22 0,0 22 0,0 0 16,-1 0-16,1 0 0,-21 0 16,21 0-16,0 0 0,-1 0 0,22 22 15,-21-22-15,21 21 16,21-21-1,1 0-15,20 0 16</inkml:trace>
  <inkml:trace contextRef="#ctx0" brushRef="#br0" timeOffset="57183.9">31665 8467 0,'0'0'0,"21"-21"15,1 21-15,-1-22 16,-42 22 15,-1 0-31,1 0 16,0 0-16,0 0 0,0 22 15,0-22-15,-1 21 0,1-21 0,0 21 16,21 0-16,0 0 0,0 0 16,0 1-1,21-22-15,0 21 0,1-21 0,-1 21 16,0-21-16,0 21 0,0-21 0,0 21 15,1-21-15,-22 21 0,21-21 16,0 22-16,0-1 0,-21 0 16,-21 0-1,0-21 1,0 0-16,-1 0 0,-20 0 0,21 21 16,0-21-16,0 0 0,-1 0 0,1 0 15,0 0-15,0 0 0,0 0 16,21-21-1,0 0-15,0 0 16,21 21-16,0-21 16</inkml:trace>
  <inkml:trace contextRef="#ctx0" brushRef="#br0" timeOffset="57544.34">32470 7938 0,'0'0'0,"0"-22"0,0 1 16,0 0-16,0 0 0,0 0 15,-22 21 1,1 21 0,0 0-16,0 0 0,21 0 0,-21 1 15,0 20-15,-1 0 0,1 1 16,0-1-16,0 0 0,0 1 15,0 20-15,-1-21 0,1 1 0,0-1 16,0 0-16,0 1 0,21-1 16,-21-21-16,21 22 0,0-22 0,0 0 15,0 0-15,0 0 0,0 0 0,21-21 16,0 22-16,0-22 0,0 0 16,0 0-16,22 0 0,-22 0 0,0 0 15,21 0-15,-20 0 0,-1 0 16,0 0-16,0 0 0,0-22 0,0 22 15,1-21-15,-22 0 0,0 0 0,0 0 16</inkml:trace>
  <inkml:trace contextRef="#ctx0" brushRef="#br0" timeOffset="57764.81">32152 8319 0,'0'0'0,"-21"0"0,21-22 16,21 1-1,21 21-15,-20 0 0,20 0 16,0 0-16,1-21 0,-1 21 16,21 0-16,-20 0 0,-1 0 0,0-21 15,-20 21-15,20 0 0,-21-21 16,0 21-16,0 0 0,-21-21 0,0-1 16,0 1-1,-21 0-15,-21 0 16,21 0-16</inkml:trace>
  <inkml:trace contextRef="#ctx0" brushRef="#br0" timeOffset="65556.14">14753 910 0,'0'-21'32,"-21"21"-17,0 0 17,0 0-32,-1 0 15,1 0-15,0 0 16,0 0-16,0 0 0,0 0 15,-1 0-15,1 0 0,0 0 0,0 0 16,0 0-16,0 0 0,-1 0 16,1 0-16,0 0 0,0 0 15,42 0 17,0 0-32,0-21 15,22 21-15,-22 0 0,21 0 0,1-21 16,-1 21-16,21 0 0,-20-21 0,20 21 15,1 0-15,-1-22 0,22 22 16,-22 0-16,1-21 0,-1 0 0,1 21 16,-1 0-16,-20 0 15,-1-21-15,-21 21 0,22 0 0,-22 0 16,-42 0 15,-1 0-15,1 0-16,0 0 0,0 0 15,0 0-15,0 0 16,-22 0-16,22 0 0,0 0 0,0 0 16,-22 21-16,1-21 0,21 0 15,-21 0-15,-1 21 0,1-21 0,0 0 16,-1 0-16,1 21 0,21-21 16,-22 0-16,22 0 0,-21 0 15,21 22-15,0-22 0,-1 0 0,1 0 16,0 0-16,0 0 15,0 0 1,21 21 0,-21-21-16,42 0 187,0 0-187,0 0 0,0-21 0,0 21 16,1 0-16,-1 0 0,0-22 15,0 22-15,0 0 0,0 0 0,1 0 16,-1-21-16,0 21 0,0 0 16,-42 0 15,0 0-15,0 21-16,-1-21 15,1 0-15,0 22 16,0-22-1,21 21-15,-21-21 0,21 21 16,0 0-16,-21 0 16,21 0-16,0 1 0,0-1 15,0 21-15,0-21 0,0 22 0,0-22 16,0 21-16,0 0 0,0-20 0,0 20 16,0 0-16,0-21 15,0 22-15,0-22 0,0 21 0,0-21 16,0 1-16,0-1 0,0 21 0,0-21 15,0 0-15,0 1 0,0-1 16,0 0-16,0 0 0,-22 0 0,22 0 16,0 1-16,0-1 0,0 0 0,0 0 15,0 0-15,0 0 16,0-42 46,0 0-46,0 0 0,0 0-16,0 0 15,0-1 1,-21 22 0,0 0-1,0 0-15,0 0 0,0 0 16,-1 0-16,-20 0 0,21 22 0,-21-22 15,20 0-15,-20 0 0,21 0 0,0 21 16,0-21-16,-1 0 0,1 0 16,42 0 15,1 0-31,-1 0 16,21 0-16,0 0 0,1 0 0,-1-21 15,22 21-15,-1 0 0,-21 0 16,43-22-16,-21 22 0,20 0 0,1 0 15,-22 0-15,22 0 0,0-21 0,-22 21 16,1 0-16,-1 0 0,-20 0 16,-1 0-16,0 0 0,-21 0 0,1 0 15,-1 0-15,-42 0 16,-1 0 0,1 0-16,-21 0 0,0 0 0,-22 0 15,1 0-15,-1 0 16,-21 0-16,22 0 0,-22 0 0,22 0 15,-1 0-15,1 0 0,-1 0 0,1 0 16,20 0-16,1 0 0,0 0 16,-1 0-16,22 0 0,0 0 0,0 0 15,0 0-15,42 0 16,0 0 0,21 0-16,-20 0 0,20 0 0,21 0 15,-20 0-15,20 0 0,1-21 16,-1 21-16,1 0 0,-1-21 0,-20 21 15,20 0-15,-21 0 0,1-21 16,-22 21-16,0 0 0,0 0 16,-42 0-1,0 0-15,0 0 16,0 0-16,-22 0 0,22 0 0,0 0 16,-21 0-16,20 0 0,1 0 0,21 21 15,-21-21-15,0 0 0,0 21 16,21 0-1,-21-21-15,21 21 0,0 1 16</inkml:trace>
  <inkml:trace contextRef="#ctx0" brushRef="#br0" timeOffset="68632.42">21632 4149 0,'-21'0'0,"0"0"0,0 0 0,0 21 16,-1-21 0,1 0-16,0 0 15,0 0 16,63 0 1,-21 0-32,1 0 0,20 0 15,0-21-15,1 21 0,20 0 16,-21-21-16,22 21 0,-1-22 0,1 22 16,-1-21-16,1 21 0,-1 0 0,1-21 15,-22 21-15,22-21 0,-22 21 16,0 0-16,-20 0 0,-1 0 0,0 0 15,0 0-15,0 0 0,-42 0 47,0 0-31,0 0-16,0 0 0,-1 21 16,1-21-16,0 21 0,-21-21 15,21 0-15,-1 21 0,-20-21 0</inkml:trace>
  <inkml:trace contextRef="#ctx0" brushRef="#br0" timeOffset="69084.67">21865 4170 0,'0'21'63,"0"0"-63,0 0 16,0 1-16,0-1 0,0 0 0,0 0 15,0 21-15,0-20 0,0 20 0,0 0 16,-21-21-16,0 22 0,21-1 0,-21 0 15,-1 1-15,1-1 0,21 22 16,-21-22-16,0 0 0,0 1 16,21 20-16,-21-21 0,-1 1 0,1-22 15,21 21-15,0 1 0,0-22 0,-21 0 16,21 0-16,0 0 0,0 0 0,0 1 16,0-1-16,0 0 31,0-42 16,0 0-32</inkml:trace>
  <inkml:trace contextRef="#ctx0" brushRef="#br0" timeOffset="69797.38">21336 5228 0,'0'0'15,"-42"0"-15,-1 0 16,22 0-16,0 0 0,0 0 0,0 0 16,-1 0-1,44 0 16,-1 0-31,0 0 16,0-21-16,21 21 0,1 0 0,-1 0 16,22-21-16,-1 0 0,1 21 0,-1-21 15,1 21-15,20-22 0,-20 22 0,-1-21 16,22 21-16,-22-21 0,1 21 16,-22 0-16,22-21 0,-22 21 0,0 0 15,1 0-15,-22 0 0,0 0 0,0 0 16,-42 0 15,0 0-31,-21 0 16,20 0-16,1 0 0,-21 0 0,0 21 15,-1-21-15,1 0 0,-22 0 0,1 21 16,-1-21-16,-20 0 0,-1 21 0,0-21 16,1 0-16,-1 0 0,0 22 15,22-22-15,-1 21 0,1-21 0,21 0 16,-1 0-16,22 0 0,0 0 0,0 0 15,0 0-15,42 0 16,0 0 0,21 0-16,1 0 0,-1 0 15,0 0-15,22 0 0,-1 0 16,1 0-16,20-21 0,-20 21 0,-1-22 16,22 22-16,-21-21 0,-1 21 0,1-21 15,-1 21-15,-21 0 0,-20 0 16,20-21-16,-21 21 0,-42 0 15,0 0 1,-22 0-16,1 21 0,0-21 0,-1 0 16,1 0-16,0 21 0,-22 0 0,22-21 15,0 22-15,-1-22 0,1 0 16,0 0-16,20 21 0,1-21 0,0 0 16,0 0-16,0 0 0,21-21 31,21-1-16,0 1-15,0 0 0,0 0 16,1 0-16</inkml:trace>
  <inkml:trace contextRef="#ctx0" brushRef="#br0" timeOffset="76787.78">13779 5779 0,'0'0'0,"-21"0"15,0 0-15,0 0 31,0 0-31,21 21 0,0 0 16,0 0-16,-21-21 16,21 21-16,0 0 15,0 1 1,21-22 0,0 0-1,0 0-15,0-22 16,0 22-16,-21-21 15,0 0-15,22 21 0,-22-21 16,0 0-16,0 0 16,0-1-16,-22 1 15,1 21 1,0 0-16,0 0 0,0 0 0,0 21 16,-1 1-16,1-1 15,21 0-15,0 0 0,-21 0 16,21 0-16,0 1 15,0-1 1,21-21-16,0 0 16,1 0-16,-1 0 0,0 0 15,0 0-15,0 0 16,-21-21-16,21 21 0,-21-22 16,22 22-16,-22-21 0,0 0 15,0 0-15,-22 21 0,1-21 16,0 21-16,0 0 15,0-21-15,0 21 0,-1 0 16,1 0-16,21 21 16,-21-21-16,21 21 0,-21-21 15,21 21-15,0 0 16,0 0 0,21-21-1,0 0-15,0 0 31,1 0-31,-1 0 0</inkml:trace>
  <inkml:trace contextRef="#ctx0" brushRef="#br0" timeOffset="79268.37">14457 7324 0,'0'0'0,"-21"0"0,-1 0 0,-20 0 15,21 0-15,0 0 0,0 0 0,-22 0 16,22 0-16,0 0 15,-21 0-15,20 0 0,1 0 0,0 0 16,0 0-16,0 0 0,21 21 31,0 0-15,21-21 0,0 21-16,0-21 0,22 0 0,-1 0 15,0 0-15,1 0 0,20 0 0,1 0 16,-1 0-16,1 0 0,-1 0 0,22 0 15,-1 0-15,1 0 0,21 0 16,0 0-16,0 0 0,-1 0 0,22 0 16,-21 0-16,0-21 0,21 21 15,0 0-15,21 0 0,-21 0 0,21 0 16,-21 0-16,0 0 0,22 0 16,-22 0-16,0 0 0,0 0 0,0 0 15,0 0-15,-22 0 0,1 0 0,-21 0 16,-22 0-16,22 0 0,-43 0 0,1 0 15,-1 0-15,-21 0 0,0 0 0,1 0 16,-1 0-16,-42 0 31,-1 0-31,1 0 16,0 0-16,0 0 0,0 0 16,0 0-16,-1 0 0,1 0 15,0 0-15,-21 0 0,21 0 16,-22 0-16,1 0 0</inkml:trace>
  <inkml:trace contextRef="#ctx0" brushRef="#br0" timeOffset="79968">14436 7620 0,'0'0'0,"-22"0"0,1 0 0,0 0 15,0 0-15,21 21 94,21-21-78,0 0-16,0 0 0,1 0 15,20 0-15,-21 0 0,21 0 0,1 0 16,20 0-16,-20 0 0,20 0 0,1 0 15,20 0-15,1 0 0,21 0 0,0 0 16,-1 0-16,22 0 0,0 0 16,0 0-16,0 0 0,0 0 0,22 0 15,-1 0-15,-21 0 0,0 0 0,0 0 16,0 0-16,0 0 0,-21 0 0,-1 0 16,1 0-16,-21 0 0,-22 0 15,22 0-15,-43 0 0,1 0 16,-1 0-16,-21 0 0,0-21 0,1 21 15,-1 0 48,-21-21-32,0 0 32,0 0-48</inkml:trace>
  <inkml:trace contextRef="#ctx0" brushRef="#br0" timeOffset="-172176.62">1884 7853 0,'-21'0'0,"-1"0"16,1 0-16,0 0 0,0 0 0,0 0 16,-22 0-16,22 0 0,-21 0 15,21 0-15,0 0 0,-22 0 16,22 0-16,21 21 16,21-21-16,0 0 0,22 0 15,20 0-15,1 21 0,-1-21 0,43 0 16,0 0-16,0 0 0,21 0 15,21 0-15,-21 0 0,0 0 0,21 0 16,0-21-16,0 21 0,-21 0 16,22-21-16,-22 0 0,0 21 0,0-21 15,-22 21-15,1-22 0,-21 22 0,0 0 16,-1-21-16,-20 21 16,-1 0-16,-20 0 0,-22 0 0,21-21 15,-21 21-15,-42 0 31,0 0-31,21 21 16,-21-21-16</inkml:trace>
  <inkml:trace contextRef="#ctx0" brushRef="#br0" timeOffset="-171664.91">7260 7239 0,'-21'0'15,"42"0"-15,-63 0 0,21 0 0,-1 0 16,1 0-16,0 21 0,0-21 16,0 0-16,0 0 15,21 21-15,21-21 0,0 0 16,21 0-16,1 0 0,41 0 15,1-21-15,21 21 0,21-21 0,21 0 16,0 0-16,21 0 0,1-1 0,-1 1 16,22 0-16,-22 0 0,-21 0 15,21 0-15,-20-1 0,-1 1 0,0 0 16,0 21-16,-42-21 0,21 0 16,-42 21-16,-1 0 0,-20 0 0,-22-21 15,0 21-15,-20 0 0,-1 0 0,0 0 78,0 0-78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6:14:19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5461 0,'0'0'0,"0"-21"0,0 0 0,0 0 0,0-1 16,0 1-16,0 0 0,0 0 15,0 0-15,0 0 16,0-1-16,-22 22 47,22 22-31,0-1-16,0 0 15,0 21-15,0-21 0,0 1 0,0 20 16,22 0-16,-22 1 0,21-1 15,-21 0-15,0 1 0,21-1 0,-21 21 16,0 22 0,0-21-16,0-22 0,0 0 0,0 1 0,0 20 15,0-21-15,0 1 0,0 20 16,0-20-16,0 20 0,0 1 0,0-1 16,0-21-16,21 22 0,-21-1 0,0-20 15,0-1-15,0 22 0,21-22 16,-21 0-16,0 1 0,0-1 0,0-21 15,0 21-15,0 1 0,0-1 16,0-21-16,0 0 0,0 22 16,0-22-16,0 0 0,0 0 0,0 0 15,0-42 17,0 0-17,0 0-15,0 0 0,0 0 0,0-22 16,0 22-16,0-21 0,0-1 15,0 1-15,21 0 0,-21-22 0</inkml:trace>
  <inkml:trace contextRef="#ctx0" brushRef="#br0" timeOffset="1660.65">4381 5440 0,'0'0'0,"-21"0"0,0 0 15,21-21 1,0 0 15,0-1 0,21 22-15,0 0 0,1 0-16,-1 0 0,0 0 15,0 0-15,21 0 0,-20 0 0,20 0 16,0 0-16,1 0 0,-1 0 0,21 0 15,-20 0-15,20 0 16,-20 0-16,20 0 0,-21 0 0,22 0 16,-1 0-16,1 0 0,-1 0 0,1 0 15,-1 0-15,22 0 0,-21 0 16,20 0-16,1 0 0,0 0 0,20 0 16,-20 0-16,0 0 0,21 0 15,-1 0-15,1 0 0,21 0 0,-21 0 16,21 0-16,-21 0 0,21-21 0,-21 21 15,21 0-15,-21 0 0,21 0 16,0 0-16,21 0 0,-21-21 0,-21 21 16,21 0-16,-22 0 0,22 0 15,-21 0-15,21-21 0,-21 21 0,0 0 16,-21 0-16,20 0 0,-20 0 16,0 0-16,-22 0 0,1-21 0,-1 21 15,1 0-15,-1 0 0,1 0 0,-1 0 16,1 0-16,-1 0 0,1-21 15,-22 21-15,22 0 0,-22 0 0,0 0 16,1 0-16,-1 0 0,-21-22 0,0 22 16,0 0-16,1 0 0,-1 0 15,0 0-15,0 0 16,-21-21-16,0 42 62,0 1-62,0-1 16,0 0-16,-21-21 16,21 21-16,0 0 0,0 0 0,-21-21 15,21 22-15,-21-1 0,21 0 0,0 0 16,0 0-16,-22 0 0,22 22 0,-21-22 16,21 0-16,-21 21 0,21-20 15,-21 20-15,21-21 0,0 21 0,0-20 16,0 20-16,-21 0 0,21-21 15,0 22-15,0-1 0,0-21 0,0 22 16,-21-22-16,21 21 0,0-21 16,0 22-16,0-22 0,0 21 0,0 0 15,0-20-15,0 20 0,0-21 0,0 21 16,0 1-16,0-22 0,-22 0 0,22 21 16,0-20-16,-21-1 0,21 0 15,0 0-15,0 0 0,-21 0 0,21 1 16,-21-22-16,21 21 0,-21-21 0,21 21 15,-21-21-15,-1 0 16,22 21-16,-21-21 0,0 0 16,0 0-1,0 0-15,21 21 16,-21-21-16,-1 0 0,1 0 16,0 0-16,0 0 0,0 0 15,0 0-15,-22 0 0,22 0 0,0 0 16,0 0-16,-22 0 0,22 0 15,-21 0-15,0 0 0,20 0 0,-20 0 16,0 0-16,-1 0 0,1 0 0,-21 0 16,20 0-16,-20 0 0,-1 0 0,22 0 15,-22 21-15,1-21 16,-1 0-16,1 0 0,21 0 0,-22 0 0,1 0 16,-1 22-16,1-22 0,-1 0 15,1 0-15,-1 0 0,1 0 0,-1 0 16,-21 21-16,22-21 0,-1 0 15,1 0-15,-1 0 0,1 0 0,-1 0 16,1 0-16,-1 21 0,22-21 0,-21 0 16,-1 0-16,1 0 0,-1 0 15,1 21-15,-1-21 0,1 0 0,-1 0 16,1 0-16,-1 21 0,22-21 0,-22 0 16,1 0-16,-1 0 0,22 0 0,-22 21 15,22-21-15,-21 0 0,20 0 16,-20 22-16,20-22 0,-20 0 0,-1 0 15,1 0-15,21 21 0,-22-21 16,1 0-16,-1 0 0,1 21 16,-1-21-16,1 0 0,-1 0 0,22 0 15,-22 0-15,22 21 0,0-21 0,-1 0 16,-20 0-16,20 0 0,1 21 16,0-21-16,-1 0 0,1 0 0,0 0 15,-1 21-15,1-21 0,0 0 0,-1 0 16,22 0-16,-21 0 0,21 0 15,0 0-15,-1 22 0,1-22 16,0 0-16,0 0 0,0 0 0,0 0 16,-1 0-16,1 0 0,0 0 15,-21 0-15,21 0 0,-1 0 16,1 0-16,0 21 0,0-21 0,0 0 16,0 0-16,-1 0 15,1 0-15,0 0 16,0 0-1,42 0 17,0-21-17</inkml:trace>
  <inkml:trace contextRef="#ctx0" brushRef="#br0" timeOffset="2599.11">6667 5948 0,'0'-21'16,"0"0"-16,0-1 15,0 1-15,-21 21 16,0 0-1,21 21 1,0 1-16,0-1 0,0 0 0,0 21 16,0-21-16,0 22 0,0-1 15,-21 0-15,21 1 0,-21-1 0,21 0 16,0 1-16,0-1 0,-21 0 16,21 1-16,-22-1 0,22 0 15,-21-20-15,21 20 0,0-21 0,0 0 16,0 0-16,0 1 0,0-1 0,0 0 15,0-42 17,0 0-32,0-1 15,0 1-15,0-21 0,0 21 16,0-22-16,0 1 0,0 0 0,0-1 16,0 1-16,0 0 0,21-1 0,-21-20 15,22 21-15,-1-1 0,0-20 16,0 20-16,-21 1 0,42 0 15,-20-1-15,-1 1 0,0 21 0,0-21 16,0 20-16,22 1 0,-22 0 16,0 21-16,0 0 0,0 0 0,0 0 15,1 21-15,-22 0 0,21 1 16,0-1-16,0 21 0,-21 0 0,0-20 16,21 20-16,-21 0 0,21 1 0,-21-1 15,22 0-15,-22 1 0,0-22 0,0 21 16,0 0-16,0-20 0,0-1 15,21 21-15,-21-21 0,0 0 0,0 22 16,0-22-16,0 0 0,0 0 16,0 0-16,0 1 15,0-1 1,-21-42 15,-1 21-31,22-22 0,-21 1 16,0 21-16</inkml:trace>
  <inkml:trace contextRef="#ctx0" brushRef="#br0" timeOffset="2823.98">6498 6350 0,'0'-21'16,"0"0"-1,42 0-15,-20 21 0,-1-22 16,21 22-16,0-21 0,1 21 15,-1-21-15,0 21 0,1-21 0,20 21 16,-20-21-16,-22 0 0,21 21 0,0 0 16,-20-22-16,-1 22 0,0 0 15,0 0-15,-21-21 0,21 21 16,0 0-16,-21-21 0,22 0 16,-1 21-16</inkml:trace>
  <inkml:trace contextRef="#ctx0" brushRef="#br0" timeOffset="3255.78">8953 5567 0,'0'-21'16,"0"0"-1,-21 21-15,0-22 0,0 22 16,0 0-16,0 0 0,-1 0 16,1 0-16,0 0 15,0 0-15,0 22 0,21-1 0,-21-21 16,-1 21-16,1 0 0,21 0 0,0 0 15,-21 22-15,21-22 0,-21 0 16,21 0-16,0 0 0,0 1 0,0-1 16,0 0-16,0 0 15,21 0-15,0-21 16,0 0-16,1 0 0,-1 0 16,0 0-16,0 0 15,0 0-15,0 0 0,1 0 0,-1 0 16,0-21-16,0 0 15,0 21-15,-21-21 0,21 21 0,-21-21 16,0-1-16</inkml:trace>
  <inkml:trace contextRef="#ctx0" brushRef="#br0" timeOffset="3795.98">8953 5398 0,'-21'-22'0,"42"44"0,-63-44 0,21 22 0,21-21 16,-21 21-16,0 0 0,-1 0 16,1 0-16,0 0 0,0 0 0,0 0 15,0 0-15,-1 0 0,1 21 0,-21-21 16,21 22-16,0-1 0,-1 0 16,-20 0-16,21 0 0,0 0 0,0 1 15,-1-1-15,1 21 0,0-21 0,21 22 16,-21-1-16,21-21 0,-21 21 15,21-20-15,0 20 0,0-21 0,0 0 16,0 0-16,0 22 0,0-22 0,21-21 16,0 21-16,21 0 0,-20 0 15,-1-21-15,21 0 0,0 22 16,1-22-16,-1 0 0,0 0 0,1 0 16,20 0-16,-20 0 0,-1-22 0,0 22 15,1-21-15,-1 0 0,-21 21 16,21-21-16,-20 0 0,20 0 0,-21-1 15,0 1-15,0 0 0,1-21 0,-1 21 16,-21-22-16,21 22 0,-21-21 0,0-1 16,0 22-16,0-21 0,0 0 15,0 20-15,0-20 0,-21 21 0,0 0 16,-22 0-16,22-1 0,0 1 0,-21 21 16,-1-21-16,1 21 15,0 0-15,-1 0 0,1 0 0,0 0 16,20 0-16,-20 0 0,0 0 0,21 0 15,-22 0-15,22 0 0,0 21 0,0-21 16,0 0-16,-1 21 0,1-21 16,0 22-16,0-22 15</inkml:trace>
  <inkml:trace contextRef="#ctx0" brushRef="#br0" timeOffset="4747.95">4974 2858 0,'0'0'0,"0"-22"0,0 1 16,-21 21-16,0-21 16,0 21-1,21 21 1,0 0 0,0 1-16,0-1 15,0 0-15,21 0 0,-21 0 0,21 22 16,0-22-16,-21 21 0,21 0 0,0 1 15,1-1-15,-1 0 0,0 1 16,-21 20-16,21-20 0,0 20 0,0-21 16,1 22-16,-1-22 0,-21 22 15,21-1-15,0 1 0,0-22 16,0 43-16,1-22 0,-22 1 0,21 20 16,0-20-16,0 21 0,0-22 0,0 1 15,1-1-15,-1 1 0,0-1 16,0-21-16,0 22 0,0-1 0,1-20 15,-22-1-15,21 0 0,0 1 0,-21-1 16,21 0-16,-21 1 0,0-22 16,0 21-16,21-21 0,-21 1 0,0-1 15,0 0-15,0-42 32,0 0-17,0-1-15,0 1 0,0 0 0,0-21 16,-21-1-16,0 1 0,0 0 15,0-22-15,-1 1 0,22-1 0</inkml:trace>
  <inkml:trace contextRef="#ctx0" brushRef="#br0" timeOffset="5440.07">4868 2879 0,'-21'0'0,"42"0"0,-63 0 16,42 21-1,-21 0-15,21 0 16,0 0-16,0 1 0,0-1 16,0 0-1,-21 21-15,21-21 0,-22 1 0,22-1 16,-21 21-16,21-21 0,-21 0 0,21 22 16,-21-22-16,21 0 0,0 0 15,-21-21-15,21-21 47,0 0-47,21 0 0,-21 0 0,0-1 16,21 1-16,0 0 0,-21 0 15,0-21-15,21 20 0,1 1 0,-1 0 16,-21-21-16,21 21 0,-21-1 16,21 1-16,0 0 0,-21 0 15,0 0-15,21 0 0,1-1 0,-22 1 16,21 0-16,-21 0 15,21 21-15,0 0 0,-21-21 0,21 21 16,0 0-16,1 0 0,-22 21 16,21 0-16,0 0 0,21 0 15,-21 22-15,1-22 0,-1 0 0,21 21 16,-21-20-16,0 20 0,22-21 16,-22 0-16,0 22 0,0-22 0,0 0 15,1 0-15,-1 0 0,0 0 0,0 1 16,-21-1-1,21-21-15,0 21 0,-21-42 63,0 0-63,-21-1 0,21 1 16</inkml:trace>
  <inkml:trace contextRef="#ctx0" brushRef="#br0" timeOffset="6175.64">2646 466 0,'-21'0'15,"-1"0"1,1 0-16,0 0 0,21 21 16,-21 0-16,0 0 0,0 0 0,21 22 15,0-1-15,0 0 0,0 22 16,0-1-16,0 22 0,-22 0 0,22-1 15,0 1-15,-21 0 0,21 21 16,0-22-16,-21 22 0,0 0 0,21-21 16,-21-1-16,21 1 0,-21 0 0,21-1 15,-22-20-15,22-1 16,0-20-16,0-1 0,0 0 0,0 1 16,0-1-16,0-21 0,0 0 15,0 0-15,0-42 31,0 0-31,22 0 0,-22 0 16,0 0-16,0-1 0,0-20 0,0 21 16,0-21-16,0-1 0,0-20 15,0 20-15,0-20 0,0-22 0,0 22 16</inkml:trace>
  <inkml:trace contextRef="#ctx0" brushRef="#br0" timeOffset="7165.08">2688 487 0,'0'0'0,"0"-21"15,0 0-15,0-1 31,21 1-15,0 21-16,1-21 16,20 21-16,-21-21 0,21 21 0,1-21 15,-1 0-15,22-1 0,-22 22 16,21-21-16,22 0 0,0 0 0,-1 21 16,1-21-16,21 0 0,-21-1 0,20 1 15,1 21-15,0-21 0,0 0 16,21 0-16,0 0 0,0-1 0,0 22 15,0-21-15,0 0 0,0 21 16,-21 0-16,21 0 0,-21 0 16,21 0-16,-22 0 0,1 0 0,-21 0 15,0 0-15,-1 0 0,-20 0 0,-1 0 16,1 0-16,-22 0 0,0 0 16,-20 0-16,-1 0 0,21 0 0,-21 0 15,0 0-15,1 0 16,-1 0-1,0 0-15,-21 21 16,21 0-16,0 22 0,-21-1 0,21-21 16,-21 22-16,0 20 0,0-21 15,0 1-15,0 20 0,0-20 0,0 20 16,0-21-16,0 22 0,0-1 16,0 1-16,0-22 0,0 43 15,0-22-15,0 1 0,0-22 0,0 22 16,0-1-16,0 1 0,0-22 0,0 0 15,0 22-15,0-22 0,0 1 16,0 20-16,0-21 0,0 1 0,0-1 16,0 0-16,0 1 0,0-1 0,0 0 15,22 1-15,-22-1 0,21 0 16,-21-20-16,0 20 0,0 0 0,0-21 16,0 1-16,0 20 0,0-21 0,0 0 15,0 0-15,0 1 0,0-1 0,0 0 16,-21 0-16,-1 0 15,1-21-15,0 21 0,21 1 0,-21-22 16,0 21-16,0-21 0,-22 21 0,22-21 16,-21 0-16,21 21 0,-22-21 0,1 21 15,0-21-15,-22 21 0,1-21 16,-1 22-16,1-22 0,-22 21 0,21 0 16,-20-21-16,-22 21 0,21 0 0,-21 0 15,1-21-15,-22 22 0,0-1 16,21 0-16,-21-21 0,0 21 0,0-21 15,0 21-15,0-21 0,21 0 0,-21 21 16,21-21-16,0 0 0,0 0 16,22 0-16,-1 0 0,0 0 15,22 0-15,-22 0 0,22 0 0,-1 0 16,22 0-16,0 0 0,-1 0 16,1 0-16,21 0 0,-22 0 0,22 0 15,0 0-15,0 0 0,0 0 16,21-21-1,0 0-15,0 0 16,0 0-16,0 0 16,21-1-16,0 1 0,0 0 0,22-21 15,-22-1-15</inkml:trace>
  <inkml:trace contextRef="#ctx0" brushRef="#br0" timeOffset="7611.82">4360 593 0,'0'0'0,"0"-21"0,-42-1 16,21 22 15,21 22-31,0-1 0,0 0 16,-21 0-16,21 21 0,0 1 15,0-1-15,0 22 0,0-22 0,0 21 16,0 1-16,0-1 0,0 1 0,0-22 15,0 22-15,0-22 0,-22 0 16,22 1-16,0-22 0,0 21 0,-21-21 16,21 1-16,0-1 0,0 0 15,0 0-15,0 0 0,0 0 16,0-42 46</inkml:trace>
  <inkml:trace contextRef="#ctx0" brushRef="#br0" timeOffset="7907.65">3768 1609 0,'-22'21'0,"44"-42"15,-44 63-15,22-21 0,0 0 0,0 1 16,0-1-16,0 0 15,22 0-15,-1-21 0,0 21 0,0-21 16,21 0-16,1 21 0,-22-21 0,21 0 16,1 0-16,-1 0 0,0 0 15,1 0-15,-1-21 0,0 21 0,1-21 16,-1 0-16,21 21 0,-20-21 0,-1 0 16,-21 21-16,22-22 0,-1 1 15,-21 0-15,0 21 0,0-21 0,1 0 16,-1 21-16,0-21 0,-21-1 15,0 1-15,0 0 16,0 0-16,0 0 0,0 0 16,0-1-16,-21 1 0,21 0 0,-21 0 15</inkml:trace>
  <inkml:trace contextRef="#ctx0" brushRef="#br0" timeOffset="8219.86">3916 804 0,'0'0'0,"-21"-21"16,-1 21-16,22-21 15,0 0-15,0 0 16,22 0-16,-1 21 16,21-22-16,-21 22 0,22-21 0,-1 0 15,0 21-15,1-21 0,-1 0 0,0 21 16,22-21-16,-22-1 0,0 22 15,1 0-15,-1-21 0,-21 21 0,22 0 16,-22 0-16,0 0 0,-21-21 16,21 21-16,0 0 31,-21 21-31,0 0 16,21 1-1,-21-1-15,22-21 0,-22 21 0,21 0 16</inkml:trace>
  <inkml:trace contextRef="#ctx0" brushRef="#br0" timeOffset="8543.67">5080 1291 0,'0'21'0,"0"1"31,0-1-31,0 0 0,0 0 16,0 0-16,0 0 0,0 1 0,0-1 15,0 0-15,0 21 0,0-21 16,0 22-16,0-22 0,0 21 0,0 1 16,0-22-16,0 21 0,0-21 0,-21 0 15,21 22-15,0-22 0,-21 0 16,21 0-16,0 0 0,21-21 47,-21-21-47,21 0 15,-21 0-15,21 0 0</inkml:trace>
  <inkml:trace contextRef="#ctx0" brushRef="#br0" timeOffset="9288.04">9504 593 0,'0'0'16,"-21"-21"-16,21-1 0,0 1 0,0 0 16,-22 0-16,22 0 0,-21 0 15,21-1-15,-21 22 16,21 22 0,-21-1-16,21 0 0,0 21 0,0-21 15,0 43-15,0-22 0,0 22 0,0 20 16,0 1-16,0 0 0,0-1 15,0 1-15,0 0 0,0 21 0,0-22 16,0 1-16,0 0 0,-21-1 0,21 1 16,-21-22-16,21 1 0,0-1 15,-22 1-15,22-22 0,0 1 0,0-1 16,0 0-16,-21-21 0,21 1 0,0-1 16,0 0-16,0 0 0,0 0 15,0-42 16,0 0-31,0 0 0,0 0 16,0-1-16,-21 1 0,21 0 16,0-21-16,0-1 0,0 1 0,0 0 15,0-22-15</inkml:trace>
  <inkml:trace contextRef="#ctx0" brushRef="#br0" timeOffset="10219.9">9610 508 0,'0'-21'0,"21"21"16,0-21 0,0 21-16,0 0 15,0 0-15,22 0 0,-22 0 16,0-21-16,21 21 0,1 0 15,-1 0-15,22 0 0,-22 0 0,21 0 16,1 0-16,-22 0 0,22 0 16,20 0-16,-20 0 0,21 0 0,-1 0 15,22 0-15,0 0 0,0-22 16,0 22-16,21 0 0,2286 22 141,-2413-1-126,0 0-15,0 0 16,0 0-16,0 43 15,0-43-15,0 21 0,0 1 0,0 20 16,0-21-16,0 22 0,0-22 0,0 22 16,0-1-16,0-20 0,0 20 15,0-21-15,0 22 0,0-22 0,0 1 16,0 20-16,0-21 0,0 1 0,0-1 16,0 0-16,-22 1 0,22-1 15,0 0-15,-21 1 0,21-1 0,-21 0 16,21-20-16,0 20 0,0-21 0,0 0 15,-21 0-15,21 1 0,0-1 16,0 0-16,-21 0 0,0 0 16,-1 0-16,22 1 0,-21-22 0,0 21 15,-42 21-15,41-42 16,-20 21-16,21-21 0,-21 0 0,20 21 16,-20-21-16,0 0 0,-1 22 15,1-22-15,-21 0 0,20 0 0,-20 21 16,-1-21-16,1 0 0,-22 0 0,0 0 15,1 0-15,-22 21 0,0-21 0,0 0 16,-21 0-16,21 0 0,-21 0 0,0 0 16,0 0-16,0 0 15,-21 0-15,21 0 0,0 0 0,21 0 16,-21 0-16,22 21 0,-1-21 0,0 0 16,0 0-16,21 0 0,-20 0 0,20 0 15,0 0-15,1 0 0,-1 0 16,0 0-16,22 0 0,20 0 0,-20 0 15,21 0-15,-1 0 0,1 0 0,21 0 16,0 0-16,-1 0 0,1 0 16,21-21-1,0 0 17,21 0-32,1 21 15,-1-22-15,0 1 0,21 0 0,-21 21 16</inkml:trace>
  <inkml:trace contextRef="#ctx0" brushRef="#br0" timeOffset="10579.73">10858 1037 0,'0'0'0,"-42"-21"16,21 21 0,0 0-16,0 21 15,21 0-15,-22 1 16,22 20-16,0-21 0,-21 21 0,21 1 16,-21-1-16,0 22 0,21-22 0,0 0 15,-21 22-15,21-22 0,-21 0 16,21 22-16,-22-22 0,22 1 0,0-22 15,0 21-15,0-21 0,0 22 0,0-22 16,0 0-16,0 0 16,0 0-16,22-21 31,-1 0-31,-21-21 16,0 0-16,0 0 15</inkml:trace>
  <inkml:trace contextRef="#ctx0" brushRef="#br0" timeOffset="10855.62">10372 1842 0,'0'0'0,"-22"0"0,1 21 0,21 0 16,-21-21-16,21 21 0,0 0 16,21 0-1,0-21-15,1 0 0,20 0 16,-21 0-16,21 0 0,-20 0 0,20 0 15,0 0-15,-21 0 0,22 0 0,-1 0 16,0 0-16,-20 0 0,20 0 16,0 0-16,-21 0 0,1-21 0,20 0 15,-21 21-15,0-21 0,0 21 16,-21-21-16,22 21 16,-22-21-16,0-1 15,0 1-15,0 0 0,0 0 16,0 0-16,0 0 0</inkml:trace>
  <inkml:trace contextRef="#ctx0" brushRef="#br0" timeOffset="11159.61">10541 1143 0,'0'0'0,"-42"0"0,20-21 0,1 21 16,21-21-16,0 0 15,0-1 1,21 22-16,1 0 0,-1-21 16,0 0-16,21 21 0,-21 0 15,1-21-15,20 21 0,-21 0 0,0 0 16,22-21-16,-22 21 0,0 0 16,0 0-16,0 0 0,0 0 15,1 0-15,-1 0 47,0 21-31,0-21-16,0 21 15</inkml:trace>
  <inkml:trace contextRef="#ctx0" brushRef="#br0" timeOffset="11828.23">11557 1482 0,'0'0'0,"-21"21"16,21 0-16,-21-21 16,-1 0-16,22-21 31,0 0-31,0 0 15,0-1-15,0 1 16,0 0-16,0 0 16,22 21-16,-1 0 0,0-21 15,0 21-15,0 0 16,0 0-16,-21 21 0,22-21 16,-22 21-16,21 0 0,-21 0 0,0 1 15,0-1-15,21 0 0,-21 0 16,0 21-16,0-20 0,0-1 0,0 21 15,-21-21-15,0 22 0,-1-22 0,1 0 16,0 0-16,0 0 16,0 0-16,0 1 0,-1-1 0,1 0 15,0-21-15,0 21 0,0-21 0,0 0 16,-1 0-16,1 0 0,0 0 16,0 0-16,21-21 15,-21 0-15,21 0 16,0-1-16,0 1 0,0 0 15,0 0-15,0 0 0,0 0 16,21 21-16,0 0 0,0 0 16,0 0-16,-21 21 0,22-21 15,-1 21-15,-21 0 0,21 0 16,0 0-16,0-21 0,0 22 16,1-1-16,-1 0 0,0-21 0,0 0 15,0 21-15,0-21 0,1 0 0,20 0 16,-21 0-16,0 0 0,22 0 15,-22 0-15,0 0 0,21 0 0,-21-21 16,1 21-16,-1-21 0,0 21 0,0-21 16,0-1-16,-21 1 15,0 0-15,0 0 16,-21 21 0,0 0-16,0 0 0</inkml:trace>
  <inkml:trace contextRef="#ctx0" brushRef="#br0" timeOffset="12571.32">10626 2413 0,'0'0'0,"21"0"0,0-63 15,-21 41 1,21 1-16,-21 0 15,0 0 1,0 42 15,-21 0-31,0 0 0,0 1 16,-1 20-16,22 0 0,-21 1 0,0 20 16,21-21-16,-21 22 0,0-1 15,0 1-15,-1-1 0,1-20 16,0 20-16,-21 1 0,-1-1 0,22 1 0,-21-1 15,0 22-15,-1-22 0,22 1 16,-21-1-16,-1 1 0,1-1 16,21 1-16,-21-1 0,20 1 0,-20-1 15,0 1-15,21-1 0,-22 1 0,22-1 16,0 1-16,-21-1 0,20 1 0,-20-22 16,21 22-16,0-1 0,-22-20 15,22-1-15,0 0 0,0 22 0,0-22 16,0-21-16,21 22 0,-22-1 0,22-21 15,-21 0-15,21 0 0,-21-21 0,21 22 16,0-44 0,0 1-1,0 0-15,0 0 0,0 0 16,0 0-16,0-22 0,0 22 0,21-21 16,0-1-16,-21 1 0</inkml:trace>
  <inkml:trace contextRef="#ctx0" brushRef="#br0" timeOffset="13487.31">10583 2371 0,'0'-21'16,"0"-1"0,-21 22 15,0 0-31,0 22 0,21-1 15,-21 0-15,-1 0 0,-20 0 16,21 22-16,-21-22 0,20 21 0,-20 0 16,0 1-16,-1-22 0,1 21 0,0 1 15,-1-1-15,1 0 16,0-21-16,-1 1 0,1 20 0,21-21 16,0-21-16,0 21 0,-1 0 0,44-21 46,-1 0-46,0-21 16,0 21-16,0-21 0,0 0 16,22 0-16,-22 0 0,21-1 0,-21 1 15,22-21-15,-22 21 0,21 0 0,-21-22 16,22 22-16,-22-21 0,0 21 16,0-1-16,0-20 0,22 21 15,-43 0-15,42 0 0,-42-1 0,21 1 16,0 0-16,1 0 0,-1 0 0,0 0 15,0 21-15,0-22 16,0 22 0,1 0-16,-22 22 0,0-1 15,0 0-15,21 0 0,-21 21 16,21 1-16,-21-1 0,0 0 0,21 1 16,-21-1-16,0 22 0,0-22 0,0 21 15,21-20-15,-21-1 0,0 0 16,21 1-16,-21-1 0,0 0 15,0-20-15,22 20 0,-22-21 0,21 0 16,-21 0-16,0 1 0,0-1 0,0 0 16,21-21-16,-21 21 15,-21-42 48,21 0-63</inkml:trace>
  <inkml:trace contextRef="#ctx0" brushRef="#br0" timeOffset="18623.09">14436 4106 0,'0'0'0,"0"-21"0,-22 0 0,22 0 0,0 0 16,-21 0-16,21-1 15,-21 22-15,21 22 16,0-1 0,0 21-16,0-21 0,0 22 15,0-1-15,21 0 0,0 1 0,-21-1 16,0 0-16,0 1 0,0-1 0,0 0 16,0 1-16,0-22 0,0 21 15,0-21-15,0 0 0,0 1 0,0-1 16,0 0-16,0 0 0,0-42 47,0 0-47,0 0 15,0-1-15,0 1 0,0 0 16,0 0-16,0-21 0,0 20 16,0-20-16,0 0 0,0-1 0,0 1 15,22 0-15,-1-1 0,0 1 0,0 21 16,21-21-16,-20 20 0,-1 1 15,21 0-15,-21 0 0,22 21 0,-22 0 16,21 0-16,0 0 0,-20 21 16,20 0-16,-21 0 0,0 1 0,0 20 15,1 0-15,-1-21 0,-21 22 0,21-22 16,-21 21-16,0 1 0,0-22 16,0 0-16,0 21 0,0-21 0,0 1 15,-21-1-15,21 0 16,0-42 31,0 0-47,0-1 0,0 1 0,0 0 15,0 0-15,0-21 0,21-1 16,-21 22-16,21-21 0,0-1 0,0 1 16,1 0-16,-1 21 0,0-22 0,0 22 15,21 0-15,-20 0 16,20 21-16,-21 0 0,21 0 0,-20 0 0,20 0 15,-21 21-15,0 0 0,-21 0 0,21 0 16,-21 22-16,0-22 16,0 21-16,0-21 0,0 22 0,0-1 15,0-21-15,0 22 0,0-22 0,-21 0 16,21 21-16,0-21 0,0 1 16,0-1-16,0 0 0,21 0 15,1-21 1,-1 0-16,0 0 0,0 0 15,21-21-15,-20 21 0,-1-21 16,0 0-16,0 21 0,21-22 16,-20 1-16,-1 0 0,0 0 0,0 0 15,0 0-15,0-22 0,1 22 16,-22 0-16,0-21 0,21 20 0,-21-20 16,21 21-16,-21-21 0,0 20 0,0 1 15,0 0-15,-21 21 31,21 21-31,-21 0 0,-1 1 0,22-1 16,0 0-16,-21 0 0,21 21 16,-21-20-16,21 20 0,0-21 0,0 21 15,0 22 1,0-22-16,0-21 0,0 1 16,0-1-16,21-21 15,0 21-15,1-21 0,-1 0 16,21 0-16,-21 0 0,0 0 0,1-21 15,20 21-15,-21-21 0,21-1 16,-20 22-16,20-21 0,-21 0 0,0 0 16,0-21-16,1 20 0,-1 1 0,0 0 15,-21-21-15,0 21 0,0-22 16,0 22-16,0 0 0,0 0 0,0 0 16,0-1-16,0 1 15,0 42 1,0 1-1,-21-1-15,21 0 0,-21 0 0,21 0 16,0 22-16,0-22 0,0 0 0,0 21 16,0-21-16,0 1 0,0-1 15,0 0-15,0 0 0,0 0 0,0 0 16,0 1-16,21-22 0,0 0 16,-21 21-16,21-21 0,0 0 15,0 0-15,1 0 0,-1 0 0,0 0 16,0 0-16,0 0 0,0-21 0,1-1 15,-1 22-15,0-21 0,0 0 0,0 0 16,0 0-16,1-22 0,-1 22 16,0-21-16,-21 0 0,21-1 0,0-20 15,0 20-15,-21-20 0,22 21 16,-22-1-16,21 1 0,-21 0 16,0-1-16,0 1 0,0 21 0,0-22 15,0 22-15,0 0 0,0 0 0,0 0 16,-21 21-1,-1 0-15,1 0 16,21 21-16,-21 0 0,21 0 0,0 0 16,0 22-16,-21-22 0,21 21 15,-21 1-15,21-1 0,0 0 0,0 1 16,0 20-16,0-21 0,0 1 16,0-1-16,0 0 0,0 1 15,0-1-15,0-21 0,0 22 0,0-22 16,0 0-16,21 0 0,0 0 0,-21 0 15,0 1-15,21-22 0,0 21 0,1 0 16,-1-21-16,0 0 16,0 0-16,0 0 0,0 0 0,1 0 15,-1 0-15,0 0 0,0 0 16,0-21-16,0 21 16,-21-21-16,22 21 15,-22-22 1,0 1 15,21 21-31,-21-21 234,-21 0-234</inkml:trace>
  <inkml:trace contextRef="#ctx0" brushRef="#br0" timeOffset="19908.34">16849 4530 0,'21'0'32,"-21"-21"-32,21 21 15,-21-22-15,21 1 16,0 0-16,-21 0 15,0 0 1,21 0-16,1-1 16,-22 1-16,0 0 15,0 0 1,21 21 0,-21-21-16,0 0 0,21 21 15,-21-22-15,0 1 16,21 0-16,0 0 0,0 21 15,-21-21-15,22 0 0,-22-1 0,21 1 16,0-21-16,-21 21 0,0 0 0,21-1 16,0-20-16,-21 21 0,0 0 15,0 0-15,0-1 0,0 1 0,0 0 16,0 0-16,0 0 0,0 0 16,0-1-16,-21 22 15,0 0 1,0 22-16,21-1 15,-21 0-15,-1 21 0,22 1 16,0-1-16,-21 0 0,21 22 0,-21-1 16,21-20-16,-21-1 0,21 0 0,0 1 15,0-1-15,0 0 0,0-21 16,0 1-16,0-1 0,0 0 0,21 0 16,0-21-16,0 0 0,1 0 15,-1 0-15,0 0 16,0 0-16,0 0 15,0 0-15,-21-21 16,22 21-16,-22-21 0,0 0 16,0-1-16,0 1 0</inkml:trace>
  <inkml:trace contextRef="#ctx0" brushRef="#br0" timeOffset="20079.25">16997 4255 0,'0'0'0,"-21"0"15,21 21-15,21-21 32,0 0-32,0 0 0,0 0 15,22 0-15,-22 0 0,21 0 0,-21 0 16,22-21-16,-1 21 0,-21-22 0,21 22 16,-20-21-16,-1 21 0,21-21 15</inkml:trace>
  <inkml:trace contextRef="#ctx0" brushRef="#br0" timeOffset="20339.11">17568 4149 0,'0'0'16,"0"21"0,-21 0-16,21 0 0,-21-21 15,21 43-15,-21-22 0,21 0 16,0 0-16,0 21 0,0-20 16,0-1-16,0 21 0,0-21 0,0 0 15,0 22-15,0-22 0,-21 0 16,21 21-16,-22-20 0,1 20 0,21 0 15,-21-21-15,0 22 0,0-22 0,0 21 16,21-21-16,0 1 0,-22-1 0,22 0 16,-21 0-16,21 0 0,0-42 31,0 0-15,0 0-16,21 0 0,-21-1 15,22-20-15,-1 21 0</inkml:trace>
  <inkml:trace contextRef="#ctx0" brushRef="#br0" timeOffset="20775.37">17547 4001 0,'-21'0'47</inkml:trace>
  <inkml:trace contextRef="#ctx0" brushRef="#br0" timeOffset="21579.5">17589 4149 0,'0'0'0,"0"-21"0,0-1 15,0 44 17,0-1-32,0 21 15,0-21-15,0 0 0,0 1 0,-21 20 16,21-21-16,0 0 0,0 22 15,0-22-15,0 0 0,0 0 0,0 0 16,0 0-16,0 1 16,0-44 31,21 1-47,-21 0 0,22 0 0,-22 0 15</inkml:trace>
  <inkml:trace contextRef="#ctx0" brushRef="#br0" timeOffset="21924.31">17632 3895 0,'0'0'0,"-21"0"0,-1-21 15,1 21-15,0 0 16,0 21-16,0 0 16,21 0-16,0 0 15,0 0-15,0 1 16,21-22-16,0 0 15,0 0-15,0 0 0,1 0 16,-1-22-16,0 22 0,-21-21 16,21 0-16,-21 0 0,21 21 15,-21-21-15,0 0 16,0-1-16,-21 1 16,0 21-16,0 0 0,0 0 15,-1 0-15,22 21 0,-21-21 16,21 22-16,0-1 15,-21 0-15,21 0 0,0 0 16,0 0-16,0 1 0,0-1 16,0 0-16,21-21 15,0 0-15,1 0 0,-1 0 0</inkml:trace>
  <inkml:trace contextRef="#ctx0" brushRef="#br0" timeOffset="22252.12">17907 4022 0,'0'21'16,"0"0"0,0 0-16,0 0 15,0 1-15,0 20 0,0-21 16,0 21-16,0 1 0,0-22 0,0 21 16,0 1-16,0-1 0,0 0 0,-21 22 15,0-22-15,21 0 0,-22 22 16,22-22-16,-21 22 0,0-1 0,0 1 15,0-22-15,0 22 0,-1-1 0,22-21 16,-21 22-16,0-22 0,21 1 0,0-1 16,-21 0-16,21-21 0,-21 22 0,21-22 15,0 0-15,0 0 0,0 0 16,0-42 15,21 21-31,-21-21 0,0 0 16,21 0-16,0 0 0,0-22 0,-21 22 15,0-21-15,22-1 0,-1-20 16</inkml:trace>
  <inkml:trace contextRef="#ctx0" brushRef="#br0" timeOffset="22610.03">17843 4424 0,'0'0'16,"0"-21"-16,0 0 0,0-22 0,-21 22 15,21 0-15,-21-21 0,21 20 0,0-20 16,0 21-16,0 0 0,0 0 15,0-1-15,0-20 0,21 21 16,-21 0-16,21 21 0,1-21 0,-1-1 16,0 22-16,0 0 0,0 0 0,0 0 15,1 0-15,-1 0 0,0 22 16,0-1-16,0 0 0,0 0 0,1 21 16,-1-20-16,0-1 0,0 21 0,-21 0 15,0-20-15,0 20 0,0-21 16,0 0-16,-21 22 0,0-22 0,0 0 15,-1 0-15,1 0 0,0 0 0,0 1 16,-21-1-16,20-21 0,1 21 16,0-21-16,0 0 0,0 21 15,0-21-15,21-21 47,21 0-47,-21 0 16,21-1-16,0 1 0,0 0 0</inkml:trace>
  <inkml:trace contextRef="#ctx0" brushRef="#br0" timeOffset="22915.86">18648 3641 0,'0'0'0,"0"-21"16,-21 21-1,-1 21-15,1-21 0,21 42 16,-21-21-16,21 0 0,-21 22 0,0-1 16,21 0-16,-21 1 0,-1-1 15,22 22-15,0-1 0,-21-21 0,0 22 16,21-22-16,-21 22 0,21-22 0,0-21 16,0 22-16,0-1 0,-21-21 0,21 0 15,0 0-15,0 1 0,0-1 16,21-21-1,0 0 1,0 0-16,0 0 16,1-21-16,-22-1 0,21 1 0,0 0 15,0 0-15,0 0 0</inkml:trace>
  <inkml:trace contextRef="#ctx0" brushRef="#br0" timeOffset="23323.13">18669 4276 0,'0'21'31,"0"0"-15,21-21-16,0 0 16,0 0-16,1 0 0,-1 0 15,0 0-15,0 0 16,21 0-16,-42-21 0,43 21 16,-43-21-16,21 21 0,0-21 0,-21-1 15,21 1-15,-21 0 0,0 0 16,0 0-16,0 0 0,0-1 15,-21 22-15,0 0 0,0 0 16,0 0-16,-22 0 0,22 22 0,0-1 16,-21 0-16,20 0 0,-20 0 15,21 0-15,0 22 0,0-22 0,-1 21 16,22-21-16,0 1 0,0-1 16,0 0-16,0 0 0,0 0 15,0 0-15,22-21 0,-1 22 0,0-22 16,0 0-16,0 0 0,22 0 0,-22 0 15,21 0-15,-21 0 0,22 0 0,-22 0 16,21 0-16,-21 0 0,0 0 16,22 0-16,-22-22 0,0 22 15,-21-21-15,21 21 16,-21-21-16,-21 21 16</inkml:trace>
  <inkml:trace contextRef="#ctx0" brushRef="#br0" timeOffset="23887.32">14986 4932 0,'0'0'0,"-21"0"16,0 0-16,63 21 46,-21-21-30,0 0-16,22 0 0,-22 0 0,42 0 16,-20 0-16,-1 0 0,21 0 15,1 0-15,21 0 0,-22 0 0,22 0 16,-1 0-16,22 0 0,0 0 0,21 0 16,0 0-16,0-21 15,21 21-15,0-21 0,22 21 0,-22 0 16,21 0-16,1-21 0,-22 21 0,0 0 15,0 0-15,0-22 0,-21 22 0,0 0 16,0 0-16,-21 0 0,0-21 16,0 21-16,-22 0 0,-20 0 0,-1 0 15,-20 0-15,-1-21 0,0 21 0,-20 0 16,-44 0 15,1 0-31,0 0 16,0 0-16,0 0 0,-22 0 15,22 0-15,-21 0 0,0 0 16,-1 0-16,-20 0 0,20 0 0</inkml:trace>
  <inkml:trace contextRef="#ctx0" brushRef="#br0" timeOffset="24392.03">15240 5080 0,'0'0'0,"-21"0"0,-22 0 16,22 0-16,21 21 0,-21-21 15,42 0 1,0 0-1,1 0-15,20 0 0,0 0 0,22 0 16,-22 0-16,22 0 0,20 0 0,-20 0 16,20 0-16,1 0 0,21 0 15,0 0-15,0 0 0,-1 0 0,22 0 16,-21 0-16,21 0 0,-21 0 0,21 0 16,0 0-16,0-21 0,21 21 15,-21 0-15,0 0 0,0-21 16,-21 21-16,21 0 0,0 0 0,-21-21 15,0 21-15,21-21 0,-43 21 0,22 0 16,-21 0-16,0 0 0,-22 0 0,1-22 16,-22 22-16,0 0 0,-21 0 15,22 0-15,-22 0 0,0 0 16,-42 0 46,0 0-46,0 0-16,-1 0 0,1 0 16</inkml:trace>
  <inkml:trace contextRef="#ctx0" brushRef="#br0" timeOffset="25860.33">3958 9208 0,'21'-22'0,"-21"1"16,21 0-16,1 0 16,-22 0-16,0 0 15,0-1-15,0 1 16,-22 21 0,1 0-16,0 0 15,0 0-15,0 0 0,0 21 16,-1-21-16,1 22 0,-21-1 15,21 0-15,0 21 0,-22-21 0,22 1 16,0 20-16,0-21 0,0 21 16,-1 1-16,1-1 0,0 0 0,21 1 15,0-1-15,0 0 0,0 1 16,0-1-16,0-21 0,0 22 0,21-1 16,0-21-16,1 0 0,-22 22 0,42-43 15,-21 21-15,0 0 0,0-21 16,22 0-16,-22 0 0,0 0 0,21 0 15,-20 0-15,20 0 0,-21 0 0,21 0 16,-20-21-16,-1 0 16,21-1-16,0 1 0,-20 0 0,20 0 15,0-21-15,1-1 0,-22 22 16,21-21-16,0-1 0,-20 22 0,-1-21 16,21 0-16,-21-1 0,0 1 0,-21 21 15,22-22-15,-22 1 0,0 0 16,0-1-16,0 1 0,0 0 0,0 21 15,0-22-15,0 22 0,0 0 0,0 0 16,0 0-16,0-1 0,-22 1 16,1 21-1,0 0-15,0 21 16,21 1-16,0 20 0,0-21 16,0 21-16,0-20 0,0 20 15,0 0-15,0 1 0,0 20 0,0-21 16,0 1-16,0-1 0,0 0 0,0 1 15,0-1-15,0 0 0,0 1 16,0-1-16,0-21 0,0 22 0,0-22 16,0 0-16,0 0 0,21 0 0,0 0 15,0 1-15,1-1 16,-1-21-16,0 0 0,0 0 16,0 0-16,0 0 15,1 0-15,-1 0 0,0-21 0,0 21 16,-21-22-16,21 22 0,0-21 15</inkml:trace>
  <inkml:trace contextRef="#ctx0" brushRef="#br0" timeOffset="27219.58">5186 9419 0,'0'0'0,"0"-21"0,0 0 16,0 0-16,0 0 15,-21 21-15,-1 0 0,1 0 16,0 0-16,0 0 16,0 0-16,0 21 0,-1 0 15,1 0-15,0 0 16,0 0-16,0 22 0,21-22 16,-21 0-16,-1 21 0,22-20 0,0 20 15,-21-21-15,21 21 0,-21-20 0,21-1 16,0 0-16,0 0 0,0 0 15,21 0-15,0-21 16,1 0-16,-1 0 0,0 0 16,0-21-16,0 0 0,0 21 15,1-21-15,-1 0 0,0 0 0,0-1 16,0 1-16,-21 0 0,21 0 0,-21 0 16,22-22-16,-1 22 0,-21 0 15,0-21-15,0 21 0,0-1 16,0 1-16,0 0 0,0 0 15,0 42 17,-21-21-17,21 21-15,0 0 0,0 1 16,0-1-16,0 0 0,0 21 0,0-21 16,0 1-16,0 20 0,0-21 0,0 0 15,0 0-15,0 1 0,0-1 16,0 0-16,0 0 0,21-21 15,0 21-15,0-21 0,0 0 16,0 0-16,1 0 0,-1 0 16,0 0-16,0-21 0,21 21 0,-20-21 15,-1 0-15,21 0 0,-21 21 0,0-43 16,22 22-16,-22 0 0,0 0 16,0 0-16,0-22 0,1 22 0,-1 0 15,-21 0-15,0 0 0,21-22 0,-21 22 16,21 0-16,-21 0 15,-21 21 1,0 0-16,0 0 0,-1 21 16,1 0-16,0 0 15,0-21-15,21 21 0,0 1 0,0 20 16,0-21-16,0 0 0,0 0 0,0 1 16,0-1-16,21 0 15,-21 0-15,21 0 0,0-21 0,1 21 16,-1-21-16,-21 22 0,21-22 0,0 21 15,0-21-15,-21 21 16,-21-21 15,0 0-15,0 0-16,0 0 16,-1 0-16,1-21 0,0 21 15,21-21-15,-21 21 0,0 0 0,0 0 16,-1 0-1,1 0-15,21 21 16,0 0-16,0 0 16,0 0-1,21 0-15,1-21 16,-1 0-16,0 0 0,21 0 16,-21 0-16,1 0 0,-1 0 15,21 0-15,-21 0 0,0 0 0,22-21 16,-22 0-16,0 21 0,21-21 0,-20 0 15,-1 0-15,0-1 16,0 1-16,21-21 0,-20 21 0,-22 0 16,21-1-16,0-20 0,0 21 0,-21 0 15,0 0-15,21-1 0,-21 1 16,21 0-16,-21 0 0,0 0 16,0 42-1,-21 0 1,21 0-16,-21 0 15,21 1-15,0 20 16,0-21-16,0 0 0,0 0 0,0 1 16,0-1-16,0 0 0,0 0 15,0 0-15,0 0 16,21-21-16,0 0 16,-21 22-16,22-22 0,-22 21 15,0 0 1,-22 0-1,1 0 1,0-21-16,0 0 0,0 0 16,0 21-16,-1-21 0,1 0 15,0 0-15,0 0 16,21-21 0,0 0-16,0 0 15,0 0-15,21 0 0,0-1 16</inkml:trace>
  <inkml:trace contextRef="#ctx0" brushRef="#br0" timeOffset="27963.15">7387 9102 0,'0'0'15,"0"-21"-15,0-1 0,-21 1 0,21 0 16,-21 21-16,21-21 0,0 0 16,-21 21-1,21 21 1,0 0 0,-22 21-16,22-20 0,0-1 0,0 0 15,0 21-15,0-21 0,0 22 0,0-22 16,0 21-16,-21-21 0,21 22 0,-21-1 15,21-21-15,-21 22 0,21-22 16,0 21-16,-21 0 0,21-20 16,-21-1-16,21 21 0,-22-21 0,22 0 15,0 1-15,0-1 16,0 0-16,0-42 31,0 0-15,0-1-16,0 1 15,0-21-15,0 21 0,0 0 0,0-22 16,0 22-16,0-21 0,0 21 0,0-22 16,0 1-16,22 21 0,-1-22 15,-21 1-15,21 0 0,0 21 0,-21-22 16,21 1-16,0 0 0,1 20 16,-1-20-16,0 21 0,0 0 15,21 0-15,-20 21 0,-1 0 0,0 0 16,0 0-16,0 0 0,22 0 0,-22 21 15,0 0-15,-21 0 0,21 0 0,0 0 16,-21 22-16,21-22 0,-21 21 16,0-21-16,0 1 0,22 20 0,-22-21 15,0 21-15,0-20 0,0-1 0,0 0 16,0 21-16,0-21 0,0 1 16,0-1-16,0 21 0,0-21 0,0 0 15,0 1-15,-22-1 0,22 0 0,-21 0 16,21 0-16,0 0 0,0 1 15,0-44 64,-21 1-79,21 0 15,-21 0-15</inkml:trace>
  <inkml:trace contextRef="#ctx0" brushRef="#br0" timeOffset="28247.99">7260 9483 0,'0'0'0,"-21"0"16,42 0 15,0 0-31,0 0 0,1 0 0,-1 0 15,0 0-15,0-21 0,0 21 0,22 0 16,-22 0-16,0-22 0,0 22 16,0 0-16,0 0 0,1 0 0,-1 0 15,-21-21-15</inkml:trace>
  <inkml:trace contextRef="#ctx0" brushRef="#br0" timeOffset="32548.33">9313 9250 0,'21'0'0,"1"-21"0,-1 0 15,-21-1-15,0 1 16,21 21-16,-21-21 15,0 42 32,0 0-47,0 1 0,0-1 16,0 0-16,0 0 0,0 21 0,-21-20 16,21-1-16,0 0 0,0 21 0,-21-21 15,21 1-15,0-1 0,0 0 16,-22 0-16,22 0 0,0 0 15,0-42 32,0 0-47,0 0 0,0 0 16</inkml:trace>
  <inkml:trace contextRef="#ctx0" brushRef="#br0" timeOffset="32897.12">9398 8975 0,'0'0'0,"-21"0"16,0 21-1,21 0-15,0 0 16,0 0-16,21-21 31,0 0-15,0 0-16,-21-21 0,21 21 15,0-21-15,-21 0 0,0 0 16,0 0-16,0-1 16,0 1-16,0 0 0,0 0 15,-21 21-15,0 0 0,21-21 0,-21 21 16,0 0-16,0 21 16,21 0-16,0 0 15,0 0-15,0 1 0,0-1 16,0 0-16,0 0 0,0 0 15,0 0-15,0 1 0,0-1 16,21 0-16,-21 0 16,21-21-16</inkml:trace>
  <inkml:trace contextRef="#ctx0" brushRef="#br0" timeOffset="33595.74">9737 9144 0,'0'21'15,"0"0"1,0 1-16,0-1 0,21 0 16,-21 0-16,0 0 15,0 0-15,0 1 0,21-1 16,-21 0-16,0 0 0,0 0 16,0 0-16,0 1 15,0-1 1,-21-21-16,0 0 15,-1 0 1,22-21-16,0-1 16,0 1-16,0 0 0,0 0 15,0 0-15,0 0 0,0-1 0,0 1 16,0-21-16,0 21 0,22 0 0,-1-1 16,0 1-16,21 0 15,-21 0-15,22 21 0,-22 0 0,21 0 16,1 0-16,-22 0 0,21 0 0,-21 0 15,0 21-15,22 0 0,-22 0 0,0-21 16,0 22-16,-21-1 0,0 0 16,0 0-16,21 0 0,-21 0 0,0 1 15,0-1-15,0 0 0,-21 0 16,0 0-16,21 0 16,-21-21-16,0 0 15,21-21 1,0 0-1,0 0-15,0 0 16,0 0-16,0-1 16,21 1-16,0 0 0,0 0 0,0 0 15,1 0-15,-1-1 0,0 1 0,21 0 16,-21 21-16,22 0 0,-22 0 0,0 0 16,21 0-16,-20 0 0,-1 21 15,21 0-15,-21-21 0,-21 22 0,0-1 16,21 0-16,-21 0 0,0 0 0,0 0 15,0 1-15,0-1 0,0 0 0,-21 0 16,0 0-16,21 0 16,0 1-16,-21-22 0,21 21 15,-21-21-15,21-21 47,0-1-47,21 1 16</inkml:trace>
  <inkml:trace contextRef="#ctx0" brushRef="#br0" timeOffset="33928.06">10922 9144 0,'0'0'0,"0"-21"16,0 42 15,0 0-15,0 0-16,0 1 0,0 20 15,0-21-15,0 21 0,0-20 0,0 20 16,0 0-16,0 22 0,-21-1 0,21 1 16,-21-1-16,-1 1 0,22 20 0,-21 1 15,0-21-15,0 20 0,21 1 0,-21-22 16,21 22-16,-21-21 0,21-1 0,0 1 16,-22-1-16,22-21 0,-21 1 15,21-1-15,-21 0 0,21-20 16,0-1-16,0 0 0,0 0 0,-21-21 15,21-21 1,0 0-16,0 0 16,0-22-16,21 22 0,-21-21 0,0-1 15,0 1-15,21 0 0,-21-22 16,21 22-16</inkml:trace>
  <inkml:trace contextRef="#ctx0" brushRef="#br0" timeOffset="34252.16">10774 9292 0,'0'0'0,"0"-21"0,0 0 0,0-21 16,0 20-16,21 1 15,0 0-15,0 0 0,0 0 0,1 0 16,-1-1-16,21 1 0,0 0 0,1 0 16,-1 21-16,0 0 0,1-21 0,-22 21 15,21 0-15,-21 0 0,22 21 16,-22 0-16,0 0 0,-21 0 0,0 1 15,0-1-15,0 0 0,0 21 0,0-21 16,-21 1-16,21 20 0,-42-21 0,20 0 16,1 0-16,-21 1 0,21-1 0,0 0 15,-22 0-15,22-21 0,0 21 16,0-21-16,0 0 0,-1 0 16,1 0-1,21-21 1,0 0-16,0 0 15,21 0-15,1-1 16</inkml:trace>
  <inkml:trace contextRef="#ctx0" brushRef="#br0" timeOffset="34555.99">11663 8361 0,'0'0'0,"0"-21"15,-21 21 1,-1 0-16,22 21 16,0 0-16,0 0 0,-21 0 0,21 22 15,-21-1-15,21 0 0,-21 22 0,21-22 16,-21 22-16,21-1 0,-21 1 0,21-1 16,-22 1-16,1-1 0,21 1 15,-21-22-15,21 0 0,-21 1 0,0-1 16,21-21-16,0 0 0,0 1 0,0-1 15,0 0-15,0 0 0,21-21 47,0 0-47,0-21 0,-21 0 0,21 0 16,1-1-16</inkml:trace>
  <inkml:trace contextRef="#ctx0" brushRef="#br0" timeOffset="35563.46">11663 9144 0,'0'21'0,"0"0"16,0 1 0,21-22 15,0 0-31,0 0 0,0 0 0,1-22 16,-1 22-16,0-21 0,0 0 15,0 21-15,-21-21 0,21 0 16,1 0-16,-1-1 0,-21 1 0,0 0 15,0 0-15,0 0 0,0 0 16,0-1-16,-21 22 16,-1 0-16,1 0 15,0 22-15,0-1 0,21 0 16,-21 0-16,21 0 0,-21 0 0,21 1 16,-22 20-16,22-21 0,0 0 0,0 0 15,0 1-15,0-1 0,0 0 0,0 0 16,22 0-16,-1-21 0,0 0 15,0 21-15,0-21 0,0 0 16,22 0-16,-22 0 0,0 0 16,0 0-16,0 0 0,22-21 0,-22 21 15,0-21-15,0 0 0,0 21 0,1-21 16,-1 0-16,0-1 0,0 1 0,-21 0 16,0 0-16,21 0 0,-21 0 0,21-1 15,-21 1-15,0 0 16,0 42-1,0 0-15,0 1 16,0-1-16,0 0 0,0 0 0,0 0 16,0 0-16,-21 1 0,21-1 0,0 0 15,-21 0-15,21 0 16,0 0-16,0 1 16,-21-22-16,21 21 15,0-42 16,0-1-31,0 1 16,0 0-16,0 0 0,0 0 16,21 0-16,-21-1 0,21 1 0,0 0 15,-21 0-15,22-21 0,-1 20 0,0 1 16,0 21-16,0-21 0,0 21 0,1-21 16,-1 21-16,0 0 0,0 0 15,0 21-15,-21 0 0,21 0 16,1 1-16,-1-1 0,-21 0 0,0 0 15,0 0-15,0 0 0,21 1 0,-21-1 16,0 0-16,0 0 0,0 0 0,0 0 16,0 1-16,0-1 15,-21-21 1,21-21 15,0-1-31,0 1 16,0 0-16,0 0 0,21 0 0,0 0 15,-21-22-15,21 22 0,0-21 0,1 21 0,20-1 16,-21-20-16,0 42 16,22-21-16,-1 0 0,0 21 0,-21 0 15,1 0-15,20 21 0,-21-21 0,-21 21 16,0 0-16,21 0 0,-21 22 0,0-22 16,0 0-16,0 0 0,0 0 0,0 22 15,0-22-15,-21 0 0,21 0 0,0 0 16,0 1-16,-21-22 0,21 21 15,-21 0-15,21 0 16,-21-21-16,21-21 47,0 0-47,21 21 0,-21-21 0,0-1 16</inkml:trace>
  <inkml:trace contextRef="#ctx0" brushRef="#br0" timeOffset="36416.17">13166 9186 0,'0'0'0,"21"0"16,0 0-16,0 0 15,0 0-15,0 0 16,1 0-16,-1 0 0,0 0 16,0 0-16,21 0 0,-20-21 15,-1 21-15,0 0 0,0-21 0,21 21 16,-20-21-16,-1 0 0,0 21 0,-21-21 15,21 21-15,-21-22 0,21 1 0,-21 0 16,0 0-16,0 0 0,-21 21 16,0 0-16,0 0 15,0 0-15,-1 0 0,1 0 16,0 21-16,0 0 0,0 0 0,0-21 16,21 43-16,-22-22 0,22 0 0,-21 0 15,21 0-15,0 0 0,0 1 0,0-1 16,0 0-16,0 0 0,0 0 15,21-21-15,1 21 0,-1 1 0,0-22 16,21 0-16,-21 0 0,1 0 16,20 0-16,-21 0 0,0 0 0,0 0 15,22 0-15,-22 0 0,0 0 0,21 0 16,-20-22-16,-1 22 0,0-21 0,-21 0 16,21 21-16,0-21 0,-21 0 0,21 0 15,-21-1-15,0 1 0,0-21 0,0 21 16,0 0-16,0-1 0,0 1 0,0 0 15,0 0-15,0 42 32,0 0-17,0 0-15,-21 1 0,21-1 0,0 0 16,0 0-16,0 0 0,0 0 0,-21 1 16,21-1-16,0 0 0,-21 0 0,21 0 15,0 0-15,0 1 0,0-1 16,0 0-1,0-42 17,0 0-17,0-1-15,0 1 16,0 0-16,21 0 0,0-21 16,0 20-16,1 1 0,-1-21 0,21 21 15,-21-22-15,22 22 0,-1-21 16,0 21-16,1 21 0,-1-21 0,0 21 15,-21 0-15,1 0 0,20 0 0,-21 21 16,-21 0-16,21 0 0,-21 0 0,0 0 16,0 22-16,0-22 0,0 0 0,0 21 15,0-20-15,0-1 0,-21 0 0,21 0 16,0 0-16,-21 0 0,0 1 0,21-1 16,-21 0-16,21 0 15,0 0 1,0-42 15,0 0-31,0 0 16,0 0-16,21 21 0,-21-22 15,21 1-15,0-21 0</inkml:trace>
  <inkml:trace contextRef="#ctx0" brushRef="#br0" timeOffset="36707">14774 8467 0,'0'0'16,"0"-21"-16,0-1 0,0 44 31,0-1-15,-21 0-16,21 21 0,0-21 0,0 22 16,0-1-16,0 0 0,0 1 0,0-1 15,0 0-15,0 22 0,0-22 0,0 1 16,0-1-16,0 0 0,0-21 0,0 22 15,-21-22-15,21 0 0,0 21 0,0-20 16,0-1-16,0 0 16,0 0-16,0 0 15,21-42 17,0 21-32,0-21 15,1 0-15</inkml:trace>
  <inkml:trace contextRef="#ctx0" brushRef="#br0" timeOffset="37087.78">15219 8996 0,'0'0'0,"0"-21"15,-21 21 1,-1 0-16,1 0 16,0 0-16,0 21 0,0-21 0,0 21 15,-1 0-15,1-21 0,0 21 0,0-21 16,21 22-16,0-1 0,-21-21 0,21 21 15,21 0 1,0-21-16,21 0 16,-20 0-16,-1 21 0,0-21 0,21 0 15,-21 21-15,22-21 0,-22 0 0,0 22 16,21-22-16,-20 0 0,-22 21 0,0 0 16,21-21-16,-21 21 0,0 0 15,-21-21-15,-1 21 16,1 1-16,0-22 0,-21 0 0,21 0 15,-1 21-15,-20-21 0,21 0 16,0 0-16,0 0 0,-1 0 0,1 0 16,0 0-16,0 0 0,0 0 15,21-21 17,0-1-32,0 1 15,0 0-15</inkml:trace>
  <inkml:trace contextRef="#ctx0" brushRef="#br0" timeOffset="37347.64">14457 8763 0,'0'0'0,"-43"0"0,43-42 16,43 21-1,-22-1-15,21 22 16,1 0-16,20-21 0,-21 21 0,22 0 15,-1-21-15,-20 0 0,20 21 0,-20 0 16,20 0-16,-21 0 0,22-21 0,-22 21 16,-21 0-16,1 0 0,-1 0 0,0 0 15,0 0-15,-21-21 16,-21 21 0,0 0-1,0 0-15,-1 0 16</inkml:trace>
  <inkml:trace contextRef="#ctx0" brushRef="#br0" timeOffset="37928.08">16870 8509 0,'0'0'0,"0"-21"0,21 21 0,-21-21 16,21 0-16,-21-1 0,0 1 15,0 0-15,0 42 47,0 43-31,-21-43-16,21 0 0,0 21 0,0-20 15,-21 20-15,21-21 0,-21 21 0,21 1 16,0-1-16,0 0 0,-22-20 0,22 20 16,-21 0-16,21 1 0,0-22 0,0 21 15,0-21-15,0 0 0,0 1 0,0-1 16,0 0-16,0 0 0,0 0 15,0 0 1,0-42 15,0 0-15</inkml:trace>
  <inkml:trace contextRef="#ctx0" brushRef="#br0" timeOffset="38187.44">16510 9165 0,'0'0'0,"-42"21"16,42 1-16,-22-22 0,22 21 16,0 0-16,22 0 15,-1-21-15,0 0 0,21 0 16,-21 0-16,22 0 0,-1 0 16,0 0-16,1 0 0,-22 0 0,21 0 15,1 0-15,-1 0 0,0 0 0,1-21 16,-1 0-16,-21 21 0,21 0 15,-20-21-15,-1 21 0,0-22 0,0 22 16,-21-21-16,21 21 0,-21-21 0,0 0 16,0 0-16,0 0 15,0-1-15,0 1 0,-21 0 0,21 0 16,-21 0-16,21 0 0,-21-22 16</inkml:trace>
  <inkml:trace contextRef="#ctx0" brushRef="#br0" timeOffset="38460.3">16722 8382 0,'0'0'15,"-22"0"-15,22-21 0,0 0 16,22 0-16,-1 21 16,0-22-16,0 22 0,21-21 0,1 21 15,-1 0-15,-21-21 0,22 21 0,-1 0 16,0 0-16,1-21 0,-22 21 15,21 0-15,-21 0 0,0 0 16,1 0-16,-22 21 31,0 0-15,0 0-16,0 1 16,21-1-16,-21 0 15,21 0-15</inkml:trace>
  <inkml:trace contextRef="#ctx0" brushRef="#br0" timeOffset="38756.16">17589 8784 0,'0'21'15,"0"1"1,0-1-16,0 0 15,0 0-15,0 0 0,0 22 16,0-22-16,0 0 0,0 0 16,0 0-16,0 22 0,0-22 0,0 0 15,0 42 1,0-41-16,0-1 0,0 0 0,0 0 16,0 0-16,0 0 0,0 1 15,0-44 32</inkml:trace>
  <inkml:trace contextRef="#ctx0" brushRef="#br0" timeOffset="39591.87">18648 9017 0,'21'0'31,"0"0"-15,0-21-1,0 21-15,1 0 16,-1 0 0,-21 21-1,0 0 1,0 0-16,-21 1 15,-1-22-15,22 21 16,-21-21-16,0 0 0,21 21 0,-21-21 16,0 0-16,0 0 0,-1 0 15,1 0-15,0 0 0,0 0 16,21-21 0,0 0-16,0-1 0,0 1 15,0 0-15,21 0 16,0 21-16,-21-21 0,21 21 15,1 0-15,-1 0 0,0 0 0,0 0 16,0 0-16,0 0 0,1 0 16,-1 21-16,0 0 0,-21 0 15,0 0-15,0 1 16,0-1-16,0 0 16,-21-21-16,0 21 0,-1-21 15,1 0-15,21 21 0,-21-21 16,0 0-16,0 0 15,21-21 1,0 0-16,0 0 16,0 0-1,0-1-15,0 1 0,21 21 0,0-21 16,0 21-16,0 0 0,1-21 16,-1 21-16,0 0 0,0 0 0,0 21 15,0 0-15,-21 0 0,0 1 16,0-1-16,0 21 15,0-21-15,0 0 0,0 1 0,-21 20 16,0-21-16,0 0 0,0 22 0,0-22 16,-1 0-16,-20 0 0,21 0 0,0 0 15,0 1-15,-1-1 0,1-21 16,0 21-16,0-21 0,0 0 0,0 0 16,21-21-1,0 0-15</inkml:trace>
  <inkml:trace contextRef="#ctx0" brushRef="#br0" timeOffset="39928.26">19833 8340 0,'0'0'0,"0"-43"15,0 22-15,0 42 32,0 1-32,0 20 0,0-21 15,0 21-15,-21-20 0,21 20 0,0 0 16,0 1-16,0 20 0,-21-21 16,21 1-16,-21-1 0,21 0 0,0 1 15,-22-1-15,22-21 0,0 22 0,0-22 16,0 0-16,0 21 0,-21-42 15,21 21-15,0 1 0,0-1 0,0 0 16,-21-21 15,21-21-15</inkml:trace>
  <inkml:trace contextRef="#ctx0" brushRef="#br0" timeOffset="40199.62">19325 9123 0,'0'0'0,"-21"0"0,0 21 0,0-21 0,21 21 16,21-21-1,0 0-15,0 0 0,21 21 16,1-21-16,-1 0 0,0 0 16,22 0-16,-22 0 0,1 0 0,-1 0 15,0 0-15,1 0 0,-1 0 0,-21 0 16,21 0-16,-20 0 0,-1 0 0,0 0 15,0 0-15,0 0 0,0-21 0,1 21 16,-22-21-16,21 21 16,-21-21-1,21 21-15,-21-21 0,0 0 16,0-1 0,0 1-16,0 0 0</inkml:trace>
  <inkml:trace contextRef="#ctx0" brushRef="#br0" timeOffset="40499.46">19600 8382 0,'0'0'16,"-21"-21"-16,0 21 0,0 0 0,21-21 16,0 0-16,21 21 15,0 0-15,0 0 0,0-22 16,22 22-16,-1 0 0,0 0 0,22-21 15,-22 0-15,1 21 0,-1 0 0,0-21 16,1 21-16,-1 0 0,0 0 0,-21-21 16,1 21-16,-1 0 0,0 0 15,0 0 1,-21 21 31,0 0-47,0 0 15,0 0-15</inkml:trace>
  <inkml:trace contextRef="#ctx0" brushRef="#br0" timeOffset="41152.08">20553 8954 0,'0'0'0,"-43"21"16,22 0 0,0-21-16,0 0 15,21-21 1,21 21 0,0-21-16,0-1 0,1 22 0,-1-21 15,0 21-15,21 0 0,-21-21 16,1 21-16,-1 0 0,21 0 0,-21 0 15,0 0-15,-21 21 0,22 0 0,-1 1 16,-21-1-16,21 0 0,-21 0 0,0 0 16,0 0-16,0 1 0,0 20 0,0-21 15,0 0-15,-21 22 0,0-22 0,-1 0 16,1 21-16,0-21 0,-21 1 16,21 20-16,-22-21 0,22 0 0,-21 0 15,21 1-15,-1-1 0,1 0 0,0 0 16,0-21-16,0 0 0,0 21 15,-1-21-15,1 0 16,21-21-16,0 0 16,0 0-16,0 0 0,0-1 15,0 1-15,0 0 0,0 0 0,0 0 16,21 0-16,1 21 0,-1-22 16,0 22-1,0 0-15,0 22 0,-21-1 16,21-21-16,1 21 0,-22 0 0,21 0 15,0 0-15,0-21 0,0 22 0,0-1 16,1-21-16,-1 21 0,21-21 0,-21 0 16,0 0-16,22 0 0,-1 0 15,-21 0-15,22 0 0,-22 0 0,21 0 16,-21 0-16,22 0 0,-22 0 16,0 0-16,0-21 0,0 0 0,0 21 15,1 0-15,-22-22 0,21 1 16,-21 0-16,0 0 15,0 0-15,0 0 16,-21 21 0,21-22-16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6:15:05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8530 6138 0,'0'0'0,"0"-42"16,0 21-16,0 0 16,-21 42 31,21 0-47,0 0 15,-21 22-15,21-22 0,0 21 0,0 0 16,0 22-16,0-1 0,0 1 15,0 21-15,0-22 0,0 22 0,-21-1 16,21 1-16,0 0 0,0-1 0,0 1 16,0 0-16,0-1 0,-22 22 0,22-21 15,0 0-15,-21-22 0,21 22 16,0-1-16,0 1 0,0-21 16,0 20-16,-21-20 0,21 20 0,0-20 15,0-22-15,0 22 0,0-22 0,-21 0 16,21 1-16,0-22 0,0 0 0,0 0 15,0 0-15,0-42 32,0 0-32,0 0 0,0 0 0,0 0 15,0-22-15,0 1 0,0 0 0,0-22 16</inkml:trace>
  <inkml:trace contextRef="#ctx0" brushRef="#br0" timeOffset="1077.07">8657 6075 0,'0'0'0,"-63"0"15,41 0 1,22 21 15,0 0-31,22-21 0,-1 21 16,0-21-16,21 22 15,-21-22-15,22 0 0,20 21 0,-20-21 16,20 21-16,1-21 0,-1 0 0,22 0 16,-1 0-16,1 0 0,0 0 0,42 0 15,-21-21-15,42 0 0,-21 21 16,21 0-16,0-22 0,0 22 0,0-21 15,22 21-15,20-21 0,-20 21 0,-1-21 16,21 21-16,-20 0 0,20-21 0,1 21 16,-22-21-16,0 21 0,1 0 15,-1-22-15,-21 22 0,22-21 16,-43 21-16,21 0 0,-21-21 0,0 21 0,-21 0 16,-1 0-16,-20-21 0,0 21 15,-1 0-15,-20 0 0,-1 0 16,1-21-16,-22 21 0,-21 0 0,22 0 15,-22 0-15,0 0 16,-21 21 0,0 0-16,0 0 15,-21-21-15,21 21 0,-21 1 0,21 20 16,-21-21-16,-1 0 0,1 0 0,21 22 16,-21-22-16,0 21 0,0 1 0,0-1 15,21 21-15,-22-20 16,1 20-16,21 1 0,0-22 0,-21 22 15,0-1-15,21 1 0,-21 20 0,21-20 16,0-1-16,0 22 0,0-22 0,0 22 16,0-21-16,0 20 0,0-20 0,0 20 15,0-20-15,21-1 0,-21 22 0,21-21 16,-21 20-16,21-20 0,-21-1 16,0 1-16,0 20 0,0-20 0,0-1 15,0-20-15,0 20 0,0-20 0,0 20 16,0-21-16,0 1 0,0-1 0,0 0 15,0-20-15,-21 20 0,21-21 0,-21 0 16,0 0-16,21 1 0,-21-1 16,-1-21-16,1 0 0,21 21 0,-21-21 15,0 0-15,0 0 0,0 0 0,-1 0 0,-20 0 16,21 0-16,-21 0 0,-1 0 16,1 0-16,0 0 0,-1 0 15,-20 0-15,20 0 0,-20 0 0,-22 0 16,22 0-16,-22 0 0,0 0 0,22 0 15,-22 0-15,-21 0 0,22 0 0,-1 0 16,-21 0-16,0 21 0,22-21 0,-22 0 16,0 0-16,-21 0 0,21 0 0,-21 21 15,-21-21-15,0 0 0,0 0 0,-22 21 16,1-21-16,21 0 16,-21 0-16,-1 22 0,1-22 0,0 0 0,-1 0 15,22 0-15,-21 0 0,21 0 16,-22 0-16,22 0 0,-21 0 0,21 0 15,-1 0-15,22 0 0,0 0 16,0 0-16,0 0 0,22 0 0,-1 0 16,21 0-16,0 0 0,1 0 0,41 0 15,-20 0-15,21 0 0,20-22 0,1 22 16,0 0-16,42 0 31,0 0-31,1 0 16,-1-21-16,21 21 0,-21 0 0,0-21 15,22 21-15,-22-21 0,21 21 0,-21-21 16</inkml:trace>
  <inkml:trace contextRef="#ctx0" brushRef="#br0" timeOffset="2616.75">10456 6964 0,'0'0'0,"0"21"32,0 0-17,0 0-15,0 1 0,0 20 0,0 0 16,0 1-16,0-1 0,-21 21 0,21-20 15,0 20-15,0-20 0,-21 20 16,0-21-16,21 1 0,0 20 16,-21-20-16,-1-1 0,22 0 0,-21 1 15,21-1-15,-21 0 0,21 1 0,-21-22 16,21 0-16,-21 0 0,21 0 0,0 0 16,0-42 15,0 0-31,0-21 15,0 21-15,0-1 0,0 1 0,0-21 16,0 0-16,0-1 0,21 1 0,-21-22 16,21 22-16,0-21 0,-21-22 15,21 21-15,1 1 0,20-22 0,-21 22 16,0-1-16,0 22 0,22-22 16,-1 22-16,-21 0 0,22 21 0,-1-22 15,0 22-15,1 21 0,-22 0 0,21 0 16,0 0-16,-20 0 0,-1 21 15,21 0-15,-21 22 0,0-22 0,1 21 16,-22 1-16,0 20 0,21-21 0,-21 22 16,0-1-16,0-20 0,0 20 0,0 1 15,0-22-15,0 0 0,0 22 16,0-22-16,-21 1 0,21-1 0,0 0 16,0-21-16,0 22 0,0-22 0,0 21 15,0-21-15,0 1 0,0-1 0,0 0 16,0 0-16,0 0 15,-22-42 17,1 0-17,0 0-15</inkml:trace>
  <inkml:trace contextRef="#ctx0" brushRef="#br0" timeOffset="2829.63">10393 7684 0,'0'-22'16,"21"22"-16,-21-21 0,21 21 15,0-21-15,0 21 0,1 0 16,20-21-16,-21 21 0,21-21 0,1 21 16,-1-21-16,0 21 0,1-22 0,-22 22 15,21 0-15,1-21 0,-1 21 0,-21 0 16,0-21-16,0 21 0,1 0 0,-1-21 15,0 0-15,0 21 0,0-21 0,0 21 16</inkml:trace>
  <inkml:trace contextRef="#ctx0" brushRef="#br0" timeOffset="3199.92">12954 6646 0,'0'-21'16,"0"0"-16,0 0 0,-21 0 16,0 21-16,-1 0 15,1 0-15,0 0 0,0 0 0,0 21 16,-22 0-16,22 0 15,0 0-15,0 1 0,0-1 0,21 21 16,0-21-16,-21 22 0,21-22 0,-22 21 16,22-21-16,0 22 0,0-22 0,0 0 15,0 0-15,0 0 0,0 0 0,0 1 16,0-1-16,0 0 0,22-21 16,-1 0-16,0 0 15,0 0-15,0 0 0,0 0 0,1 0 16,-1 0-16,0 0 0,0-21 0,21 0 15,-20-1-15,-1 22 0,0-21 0</inkml:trace>
  <inkml:trace contextRef="#ctx0" brushRef="#br0" timeOffset="3692.16">13060 6414 0,'0'0'0,"-21"-22"0,-1 22 0,1-21 0,0 21 15,0 0-15,0 0 0,-22 0 0,22 0 16,0 0-16,-21 21 0,21 1 16,-22-1-16,22 0 0,-21 0 0,21 0 15,-22 22-15,22-1 0,0 0 0,0 1 16,0-1-16,-1 0 0,1 1 16,0-1-16,0 0 0,21 1 0,0-1 15,-21-21-15,21 21 0,0 1 16,0-1-16,0-21 0,0 22 0,21-22 15,0 0-15,0 21 0,0-21 0,1-21 16,-1 22-16,21-1 0,0-21 0,-20 0 16,20 0-16,0 0 0,1 0 0,-1 0 15,0 0-15,22-21 0,-22-1 0,0 22 16,1-21-16,-1 0 0,0 0 16,-20-21-16,20 20 0,-21 1 0,0-21 15,0 21-15,1 0 0,-22-22 0,0 1 16,0 0-16,0-1 0,0 1 15,-22 0-15,1-22 0,0 22 0,-21-1 16,21 1-16,-22 0 0,22-1 16,0 22-16,-21 0 0,20 0 0,-20 21 15,21 0-15,-21 0 0,20 0 0,-20 0 16,21 0-16,-21 0 0,20 0 0,1 0 16,0 21-16,-21-21 0,21 21 15,-1-21-15,1 0 0,0 21 0,0-21 16,0 0-16,0 0 0,-1 0 0,1 0 15,0 0-15</inkml:trace>
  <inkml:trace contextRef="#ctx0" brushRef="#br0" timeOffset="4664.6">5546 1418 0,'0'0'15,"-22"-21"-15,1 21 16,0 0-16,21 21 15,0 0-15,0 1 0,0 20 0,0 43 16,0-22-16,0 1 16,0-1-16,0 1 0,0-1 0,0 22 15,0-22-15,0 22 0,0 0 16,0-1-16,0 1 0,0 0 0,0-1 16,0 1-16,0 0 0,0-1 0,0 1 15,0-22-15,-21 22 0,0 0 16,21-22-16,-21 22 0,-1-22 15,22 1-15,-21-22 0,21 1 0,0-1 16,0-21-16,0 0 0,0 0 16,0 1-16,0-44 15,0 1-15,0 0 16,0 0-16,0 0 0,0-22 16,0 1-16,21 0 0,-21-1 0,22-20 15,-1-1-15,-21 1 0</inkml:trace>
  <inkml:trace contextRef="#ctx0" brushRef="#br0" timeOffset="5616.28">5503 1439 0,'0'-21'16,"21"21"-1,22 0-15,-22 0 16,21 0-16,1 0 0,20 0 0,1 0 16,-1-21-16,1 21 15,20 0-15,-20-21 0,42 21 0,-22-21 16,43 0-16,-21 21 0,21-22 0,21 1 15,-21 21-15,0-21 0,0 0 16,21 21-16,1-21 0,-1 21 0,0-21 16,0 21-16,0 0 0,0-22 15,22 22-15,-22 0 0,0 0 0,0-21 16,-21 21-16,0-21 0,0 21 0,-21 0 16,0-21-16,0 21 0,-22 0 15,1 0-15,0 0 0,-22 0 0,1 0 16,-1 0-16,-20 0 0,-1 0 15,0 0-15,-21 0 0,1 21 16,-22 0-16,21-21 0,-21 21 0,21 1 16,-21-1-16,0 0 15,0 0-15,0 0 0,0 22 0,0-22 16,0 0-16,0 21 0,0 1 0,0-1 16,0 21-16,0-20 0,0 20 15,0 1-15,0-22 0,0 22 0,0-1 16,0 1-16,0-1 0,0 1 0,-21-22 15,21 21-15,0 1 16,0-1-16,0-20 0,0 20 0,0 1 0,0-22 16,0 22-16,0-22 0,0 21 0,0-20 15,0-1-15,0 0 16,0-20-16,0 20 0,0 0 0,0-21 16,0 1-16,0 20 0,0-21 0,0 0 15,0 22-15,0-22 0,0 0 0,0 0 16,-21 0-16,21 0 0,0 1 15,0-1-15,0 0 0,-22 0 16,1-21-16,21 21 0,-21-21 16,0 0-16,0 0 0,0 21 15,-1-21-15,-20 0 0,21 0 16,-21 0-16,-1 0 0,1 0 16,0 22-16,-22-22 0,22 0 0,-22 0 0,1 0 15,-1 21-15,1-21 0,-22 0 16,-21 0-16,0 21 0,-21-21 0,22 0 15,-22 21-15,-22 0 0,22-21 16,-21 0-16,0 21 0,-21-21 0,21 0 16,-1 22-16,1-22 0,0 0 0,21 0 15,-21 0-15,0 0 0,0 0 16,21 0-16,21 0 0,-21 0 0,42 0 16,0 0-16,1 0 0,20 0 0,1 0 15,20 0-15,1 0 0,0 0 16,21 0-16,-1 0 0,1 0 0,42 0 47,22-22-47,-22 22 0,0-21 15,21 0-15,-20-21 0</inkml:trace>
  <inkml:trace contextRef="#ctx0" brushRef="#br0" timeOffset="6424.84">7133 2011 0,'0'0'0,"0"-21"0,21 21 15,-21 21 1,0 0 0,0 0-16,0 0 0,0 22 15,0-1-15,0 0 0,0 1 0,0 20 16,0 1-16,0-1 0,0 1 0,0-1 15,0-20-15,-21 20 0,21-21 0,0 22 16,-21-43-16,21 21 0,-21-20 16,21 20-16,-21-21 0,21 0 15,0-42 17,0 0-32,0 0 0,21 0 15,-21-1-15,21 1 0,-21-21 0,21 0 16,-21 20-16</inkml:trace>
  <inkml:trace contextRef="#ctx0" brushRef="#br0" timeOffset="6980.72">7133 2159 0,'0'0'0,"0"-21"0,-21 21 0,21-21 16,-21 0-16,21-1 0,0 1 16,0 0-16,21 0 15,0 21-15,21-21 0,-20 0 16,-1 21-16,21-22 0,0 22 15,1 0-15,-22 0 0,21 0 0,1 0 16,-1 22-16,0-1 0,1 0 16,-22 0-16,0 0 0,0 0 0,-21 22 15,-21 63 1,0-85-16,0 21 0,-22 0 0,1 1 16,0-1-16,-1 0 0,1-20 0,0-1 15,20 0-15,-20 0 0,21 0 0,0-21 16,0 0-16,21-21 15,0 0-15,0 0 16,0 0-16,0-1 0,21 1 0,21 0 16,-21-21-16,22 21 15,-1-1-15,0 22 0,1-21 0,20 0 16,1 21-16,-22 0 0,21 0 0,1 0 16,-1 0-16,1 21 0,-22 0 15,22 1-15,-22-1 0,0 21 0,1-21 16,-22 22-16,0-22 0,0 21 0,-21 0 15,0-20-15,0 20 0,0 0 0,0-21 16,-42 22-16,21-1 0,-22-21 16,1 22-16,0-22 0,-22 21 0,1-21 15,-1 0-15,-20 1 0,20-1 0,1 0 16,-1-21-16,22 0 0,-22 0 0,22 0 16,0 0-16,-1 0 15,22 0-15,-21 0 0,21 0 0,-1-21 16,1 21-16,21-21 0,0-1 0,0 1 15,0 0-15,0 0 16,0 0-16,0 0 0,21-1 0,1 1 16,-1 0-16,0-21 0,21 21 0</inkml:trace>
  <inkml:trace contextRef="#ctx0" brushRef="#br0" timeOffset="7315.24">8890 1588 0,'0'0'0,"-21"-22"16,0 22-16,-1 0 0,1 0 0,0 0 15,0 0-15,0 22 0,0-22 16,21 21-16,-22 0 0,1 0 0,0 0 15,0 22-15,21-22 0,0 0 16,0 42-16,0-41 16,0-1-16,0 0 0,0 0 0,0 0 15,0 0-15,21-21 16,0 0-16,0 0 0,1 0 16,-1 0-16,0 0 0,21 0 0,-21 0 15,1-21-15,20 21 0,-21-21 0,0 0 16,0 21-16,1-21 15,-22 0-15</inkml:trace>
  <inkml:trace contextRef="#ctx0" brushRef="#br0" timeOffset="7815.95">8848 1376 0,'0'0'15,"-43"0"-15,-41 21 0,62-21 16,-20 21-16,21 0 0,0 1 0,-22-1 16,22 0-16,0 21 0,0-21 15,0 22-15,0-1 0,-1 0 0,22 1 16,0-1-16,-21 0 0,21 1 0,0-1 16,0 0-16,0 1 0,0-1 15,0-21-15,0 0 0,21 22 0,-21-22 16,43 0-16,-22-21 0,21 21 15,1-21-15,-1 0 0,21 0 0,-20 0 16,20 0-16,-20 0 0,20 0 16,-21 0-16,22 0 0,-22-21 0,1 0 15,-1 0-15,0 21 0,-21-21 16,22-22-16,-22 22 0,0 0 0,0-21 16,-21-1-16,0 1 0,0 0 0,0-1 15,0-20-15,0 20 0,0-20 16,0 21-16,-21-1 0,0 1 0,-21 0 15,20-1-15,-20 22 0,21 0 0,-21-21 16,-1 42-16,1-22 16,-22 22-16,22 0 0,-21 0 0,20 0 15,-20 22-15,20-22 0,1 21 0,0 0 16,-1 0-16,22 0 0,-21-21 16,21 21-16,0 1 0,-1-1 0,22 0 15,0 0-15,0 0 0,0 0 0,0 1 16,0-1-16,0 0 15,22 0-15</inkml:trace>
  <inkml:trace contextRef="#ctx0" brushRef="#br0" timeOffset="8956.29">12827 1312 0,'0'0'15,"0"-21"-15,21 0 0,-21 0 16,0 0 0,21 42 15,-21 0-31,0 0 16,0 0-16,21 22 0,-21-1 0,0 0 15,0 1-15,0 20 0,0-20 0,0 20 16,0 22-16,0-22 0,0 1 15,0 20-15,0-20 0,-21 21 0,0-1 16,0 1-16,0-22 0,0 22 0,-1 0 16,-20-22-16,21 22 0,0-22 0,0 1 15,21-22-15,-22 1 0,22-1 16,0 0-16,-21-21 0,21 22 0,0-22 16,21-42 15,-21 0-31,22-1 0,-22 1 0,0 0 15,21-21-15,0-1 0,-21-20 16,21 21-16</inkml:trace>
  <inkml:trace contextRef="#ctx0" brushRef="#br0" timeOffset="9804.81">12890 1312 0,'0'0'0,"-21"-21"0,0 0 16,42 21 15,22 0-31,-1 0 16,0 0-16,22-21 0,-1 21 0,22-21 16,0 21-16,-22 0 0,43-21 15,-21 21-15,20-22 0,1 22 0,21-21 16,0 21-16,0-21 0,0 0 0,0 21 15,0-21-15,0 21 0,21 0 16,1-21-16,-1 21 0,0 0 16,0 0-16,0 0 0,0 0 0,-21 0 15,22 0-15,-22 0 0,0 0 0,0 0 16,0 0-16,-22 0 0,1-22 16,-21 22-16,0 0 0,-1 0 0,-20 0 15,-1 0-15,1 0 0,-22 0 16,-21 0-16,22 0 0,-22 0 0,0 0 15,0 0-15,-21 22 16,0-1 0,0 0-16,0 0 0,0 0 0,0 22 15,0-22-15,0 21 0,0-21 0,0 22 16,0-1-16,0 0 16,0 1-16,-21-1 0,21 21 0,0-20 15,-21 20-15,21-20 0,-21 20 0,21 1 16,-22-1-16,22 1 0,0-22 15,0 21-15,0 1 0,0-22 0,0 22 16,0-1-16,0-20 0,0 20 0,0-21 16,0 22-16,0-22 0,0 1 0,0-1 15,0 0-15,0-21 0,0 22 0,0-22 16,0 0-16,0 0 0,0 0 16,0 1-16,0-1 0,0 0 15,-21 0-15,0-21 0,0 21 0,0-21 16,0 21-16,-1-21 15,1 0-15,0 22 0,0-22 0,0 0 16,0 0-16,-22 21 0,22-21 16,-21 0-16,-1 0 0,1 0 0,-21 21 15,20-21-15,-41 0 0,20 0 0,-21 0 16,1 0-16,-22 0 0,0 0 0,0 0 16,-21 0-16,0 0 0,-21 0 0,0-21 15,-21 21-15,-1 0 0,1 0 0,0-21 16,-1 21-16,-20 0 0,-1 0 15,22 0-15,0 0 0,-1 0 0,1 0 16,0 0-16,20 0 0,22 0 0,22 0 16,-1 0-16,21 0 0,0 0 15,43 0-15,0 0 0,-1 0 16,22 0-16,0 0 0,21-22 16,21 22-16,0 0 15,1-21-15,-1 0 0,0 21 0,0-21 16,21 0-16,-20 0 0</inkml:trace>
  <inkml:trace contextRef="#ctx0" brushRef="#br0" timeOffset="10516.05">14287 1672 0,'0'0'0,"0"-21"0,0 0 15,0 0-15,-21 21 32,21 42-32,-21-21 0,21 0 15,0 22-15,0-1 0,0 0 0,-21 1 16,21-1-16,0 22 0,0-22 16,0 0-16,0 1 0,-21-1 0,21 0 15,0 1-15,0-1 0,0 0 16,-21 1-16,21-1 0,0-21 0,-22 21 15,22-20-15,0-1 0,0 0 16,0-42 15,0 0-15,0-1-16</inkml:trace>
  <inkml:trace contextRef="#ctx0" brushRef="#br0" timeOffset="10772.61">13758 2477 0,'0'0'0,"0"21"0,0 0 0,0 0 0,0 0 15,0 0-15,0 1 0,21-22 16,1 21-16,-1 0 0,21-21 0,-21 21 16,22-21-16,-1 0 0,0 0 0,1 0 15,-1 0-15,0 0 0,1 0 16,20 0-16,-21-21 0,1 21 0,-1-21 15,0 0-15,1 21 0,-1-22 0,0 1 16,1 0-16,-22 0 0,0 0 0,21 0 16,-42-1-16,22 1 15,-22 0-15,0-21 0,0 21 0,0-1 16,0 1-16,0 0 0,0 0 0,-22-21 16,1 20-16,0 1 0</inkml:trace>
  <inkml:trace contextRef="#ctx0" brushRef="#br0" timeOffset="11072.44">13906 1799 0,'0'0'0,"-21"-21"0,0 21 0,21-21 16,21 21-16,0-21 16,1 0-16,20 21 15,0-22-15,1 1 0,20 0 0,-21 21 16,22-21-16,-1 0 0,1 21 0,-22-21 15,22 21-15,-22-22 0,0 22 16,1-21-16,-1 21 0,-21 0 0,0 0 16,1 0-16,-1-21 0,0 21 15,-21 21 48,0 0-63,21 1 15,-21-1-15,21-21 0</inkml:trace>
  <inkml:trace contextRef="#ctx0" brushRef="#br0" timeOffset="11924.93">15240 2223 0,'0'0'0,"0"-22"15,0 1-15,0 0 31,-21 21-31,0 0 16,21 21 0,0 0-16,0 1 0,0 20 15,0-21-15,0 43 16,0-43-16,0 21 0,0 0 0,0-20 16,0 20-16,0-21 0,0 0 0,0 22 15,-22-22-15,22 0 0,-21 0 0,21 0 16,-21-21-16,21 21 0,0 1 15,0-44 17,0 1-32,0 0 0,0 0 15,0 0-15,0 0 0,0-22 16,0 1-16,21 21 0,0-22 0,-21-20 16,22 21-16,-22-1 0,0 1 0,21 21 15,-21-22-15,21 22 0,-21 0 0,0 0 16,0 0-16,0 42 15,0 0 1,0 0-16,0 22 0,-21-22 0,21 21 16,-21-21-16,21 22 0,-22-1 0,22-21 15,-21 21-15,21 1 16,0-22-16,0 64 16,0-64-16,0 0 0,0 0 0,0 0 15</inkml:trace>
  <inkml:trace contextRef="#ctx0" brushRef="#br0" timeOffset="12939.53">9080 3493 0,'-21'0'16,"0"0"0,0 0-1,0 0-15,21 21 0,-21 0 0,-1 0 16,1 0-16,21 0 0,-21 22 0,0-22 15,0 21-15,21 1 16,-21-22-16,-1 21 0,1-21 0,21 22 16,-21-1-16,0-21 0,0 21 0,0 1 15,-1-22-15,1 0 0,21 0 0,0 0 16,-21-21-16,21 22 16,0-44-1,0 1-15,0 0 16,0-21-16,0 21 0,21-1 15,-21 1-15,21-21 0,-21 21 0,22-22 16,-1 1-16,-21 21 0,0-21 16,21-1-16,0 1 0,-21 0 0,21-1 15,0 1-15,-21 0 0,22 20 16,-1-20-16,-21 21 0,21 0 0,0 0 16,0 21-16,0 0 15,1 21-15,-1 0 0,0 21 16,0-21-16,0 22 0,22-1 0,-22 0 15,0-20-15,0 20 0,0 0 0,0-21 16,1 22-16,-1-22 0,0 21 16,0-21-16,0 1 0,0-1 0,1 0 15,-22 0-15,21 0 0,0 0 16,-21 1-16,21-22 16,-21-22 30</inkml:trace>
  <inkml:trace contextRef="#ctx0" brushRef="#br0" timeOffset="13336.35">9017 3641 0,'0'0'16,"-21"0"-16,0-21 15,-1 21-15,22 21 32,0 0-17,0 0-15,0 21 0,22-20 0,-1-1 16,0 21-16,0 0 0,0 1 16,0 20-16,22-20 0,-22 20 0,0-21 15,0 22-15,22-1 0,-22 1 0,0-1 16,0 1-16,0-1 0,22 22 0,-22-21 15,-21 20-15,21-20 0,0 20 0,0 1 16,0-21-16,1 20 0,-1-20 16,0-1-16,0 1 0,0-1 15,0 1-15,1-1 0,-1-20 0,-21-1 16,21 0-16,0 1 0,-21-22 0,0 0 16,0 0-16,21 0 0,0-21 15,-21-21 1,0 0-16,22 0 15,-22 0-15,21-1 0,0 1 16,-21 0-16,21-21 0</inkml:trace>
  <inkml:trace contextRef="#ctx0" brushRef="#br0" timeOffset="14161.01">14224 3260 0,'0'0'0,"21"-21"0,0 21 16,-21-22-16,21 1 16,-21 42 15,0 1-31,-21-1 0,0 0 0,0 0 15,0 21-15,0 1 0,-1-1 0,1 22 16,-21-22-16,21 21 0,0-20 16,-22 20-16,1 22 0,21-22 0,-22 22 15,1-21-15,0 20 0,-1 1 0,22 0 16,-21-22-16,0 22 0,-1-1 0,1 1 16,0 0-16,-1-22 0,1 22 15,0 0-15,-1-1 0,1 1 0,0-22 16,20 1-16,-20-1 0,0 1 15,21-1-15,-22-20 0,22 20 0,0-20 16,0-22-16,0 21 0,21-21 0,-22 0 16,22-42 15,0 0-31,0 0 0,0-21 16,0 20-16,0-20 0,0 0 0,22-1 15,-22 1-15</inkml:trace>
  <inkml:trace contextRef="#ctx0" brushRef="#br0" timeOffset="14832.72">14393 3281 0,'-21'0'15,"0"0"1,0 0-16,0 21 0,-1-21 16,-20 21-16,21 0 0,-21-21 0,-1 22 15,1-1-15,0 0 0,-1 0 0,-20 0 16,20 22-16,1-22 0,0 0 16,-1 0-16,1-21 0,21 21 0,0 0 15,0-21-15,-1 0 0,22 22 0,22-22 47,-1 0-47,0-22 0,21 1 16,-21 21-16,22-21 0,-1 0 0,-21 0 15,43 0-15,-22-1 0,0-20 16,1 21-16,20-21 0,-20 20 0,-1 1 16,0-21-16,1 21 0,-1 0 0,-21-1 15,0 1-15,-21 0 0,0 42 31,0 22-31,0-22 0,0 21 0,0 0 16,0 1-16,0-1 0,0 22 0,0-22 16,0 0-16,0 22 15,0-22-15,0 0 0,0 1 0,0-1 16,0 0-16,0-20 0,0-1 0,0 21 16,0-21-16,0 0 0,0 1 0,0-1 15,0 0 1,0-42 15</inkml:trace>
  <inkml:trace contextRef="#ctx0" brushRef="#br0" timeOffset="35316.89">1778 10732 0,'21'0'15,"-21"-22"126</inkml:trace>
  <inkml:trace contextRef="#ctx0" brushRef="#br0" timeOffset="37528.18">1905 10414 0,'0'0'0,"21"0"0,-21-42 15,0 21-15,0-1 16,0 1-16,0 0 15,-21 21-15,0 0 16,0 0-16,-1 0 0,1 21 16,0 0-16,0 1 0,0-1 15,0 21-15,21 0 0,-22 22 0,1-22 16,0 22-16,0-22 0,0 22 16,21-1-16,-21-21 0,21 22 15,-22-1-15,22-20 0,0 20 0,0-20 16,0-1-16,0 0 0,0 1 15,22-22-15,-1 21 0,0-21 0,0 0 16,0-21-16,0 0 0,22 0 16,-22 0-16,21 0 0,-21 0 0,22 0 15,-1-21-15,-21 0 0,22-21 16,-1 21-16,0-22 0,1 1 0,-1 0 16,0-1-16,1 1 0,20 0 15,-21-22-15,1 1 0,20 20 0,-20-20 16,-1-22-16,-21 22 0,21-1 0,-20 1 15,-1-1-15,0 22 16,-21-22-16,0 22 0,0 0 0,0-1 16,0 22-16,0 0 0,0 0 15,-21 0-15,0-1 0,-1 22 16,1 0-16,0 0 0,0 22 16,0-1-16,0 0 0,21 0 15,0 21-15,0 1 0,0-1 16,-22 22-16,22-1 0,0 1 0,0-1 15,-21 1-15,21-1 0,0 1 0,0-22 16,0 21-16,0-20 0,0-1 16,0 22-16,0-22 0,21-21 0,1 21 15,-1 1-15,21-22 16,-21 0-16,0 0 0,22 0 0,-22 1 16,21-22-16,-21 0 0,22 0 0,-1 0 15,0-22-15,-20 1 0,20 0 16,0 0-16,1 0 0,-22 0 0,21-22 15,0 22-15,1-21 0,-1 21 16,0-22-16,-20 22 0,20-21 0,-21 21 16,0-22-16,0 22 0,-21-21 0,0 21 15,0-1-15,0-20 16,0 21-16,-21 0 0,0 0 16,0 21-16,0 0 0,0 0 0,-22 0 15,22 0-15,0 0 0,-21 21 16,20 0-16,1 0 0,0 0 0,0 22 15,0-22-15,0 21 0,-1 43 16,1-43-16,21-21 16,0 0-16,0 1 0,0-1 0,0 0 15,0 0-15,21-21 0,1 0 16,-1 0-16,0 0 0,0 0 16,0 0-16,0 0 0,1 0 0,-1-21 15,21 0-15,-21 21 0,0-21 16,1-1-16,-1 1 0,0 0 15,-21 0-15,0 0 0,21-22 0,-21 22 16,21 0-16,-21-21 0,0 21 16,0-1-16,0 1 0,0 0 0,0 0 15,0 0 1,0 42 0,0 0-16,0 0 15,0 0-15,0 1 0,0-1 16,0 21-16,0-21 0,0 0 0,0 22 15,0-22-15,0 0 0,21 0 16,1 22-16,-1-22 16,0 0-16,0 0 0,0-21 0,0 21 15,1-21-15,-1 0 0,0 0 16,0 0-16,0 0 0,22 0 0,-22 0 16,21-21-16,-21 0 0,0 21 0,22-21 15,-22 0-15,0-1 0,0-20 16,22 21-16,-22 0 0,0-22 0,0 22 15,0-21-15,0 0 0,-21 20 0,22-20 16,-22 21-16,21 0 0,-21 0 16,-21 21-1,-1 21 1,22 0-16,-21 0 0,21 0 16,0 0-16,0 22 0,0-22 15,0 0-15,0 0 0,0 0 0,0 1 16,0-1-16,0 0 0,21 0 15,1-21-15,-1 21 0,-21 0 16,21-21-16,-21 22 0,21-22 16,0 21-16,0-21 15,-42-21 17,0 21-17,21-22-15,-21 22 0,0-21 16,0 21-16,-1 0 0,22-21 0,-21 21 15,0 0-15,0 0 16,0 0 0,21 21-16,0 0 15,0 1-15,0-1 0,0 0 16,21-21-16,0 21 0,0-21 16,0 21-16,1-21 0,-1 0 15,0 0-15,0 0 0,0 0 0,22 0 16,-22 0-16,21 0 0,-21 0 0,22-21 15,-1 21-15,0-21 0,22 0 16,-22 0-16,0 21 0,22-22 16,-22 1-16,1 0 0,-1 0 0,-21 0 15,21 0-15,-20-1 0,-1 1 16,0-21-16,0 21 0,-21 0 0,21-1 16,-21 1-16,0 0 0,0 0 15,-21 21 1,0 0-16,0 0 0,0 21 15,21 0-15,-22 0 0,22 1 16,0-1-16,0 0 0,0 0 16,0 0-16,0 0 0,22 1 15,-1-22-15,-21 21 0,21 0 0,0-21 16,0 21-16,0 0 16,1 0-16,-22 1 15,0-1-15,-22 0 16,1-21-16,0 0 15,0 0-15,0 21 0,0-21 0,-22 0 16,22 0-16,0 0 0,0 0 16,0 0-16,42 0 47,0-21-47</inkml:trace>
  <inkml:trace contextRef="#ctx0" brushRef="#br0" timeOffset="38368.24">6286 10118 0,'0'0'0,"0"-21"0,22-1 16,-22 1-16,0 0 0,0 0 0,0 0 16,0 0-16,0-1 0,0 1 15,0 42 17,0 1-32,0-1 0,0 21 15,0-21-15,0 22 0,0-1 0,0 43 16,0-43-16,0 21 15,0 1-15,0-22 0,-22 22 0,22-1 16,-21-20-16,0-1 0,21 21 0,-21-20 16,21-1-16,0-21 0,-21 22 15,21-22-15,-21 0 0,21 0 0,0 0 16,-22-21-16,22 21 0,0-42 31,0 0-31,0 0 16,0 0-16,0 0 0,0-1 0,0-20 15,0 0-15,0-1 0,0-20 16,0-1-16,0 1 0,0-1 0,0 1 16,0-1-16,0 1 0,22-1 15,-22 1-15,21 21 0,0-22 0,-21 22 16,21-1-16,0 22 0,0-21 16,1 21-16,-1 0 0,21 21 0,-21 0 15,0 0-15,22 0 0,-22 0 0,21 21 16,-21 21-16,1-21 0,20 22 15,-21-1-15,-21 0 0,21 1 16,-21-1-16,21 0 0,-21 1 0,0 20 16,0-21-16,0 22 0,0-22 0,0 22 15,0-22-15,0 0 0,0 1 16,0-1-16,0 0 0,0-20 0,0-1 16,0 21-16,0-21 0,0 0 0,0 1 15,0-1 1,0-42 15,-21-1-15,0 1-16,21 0 15,-21 0-15,0 0 0</inkml:trace>
  <inkml:trace contextRef="#ctx0" brushRef="#br0" timeOffset="38592.11">6223 10605 0,'-21'0'15,"42"0"-15,-42 21 0,0-21 0,42 0 32,21 0-32,-21 0 0,0 0 15,22-21-15,-1-1 0,0 1 0,22 0 16,-22 21-16,22-21 0,-22 0 16,-21 0-16,22 21 0,-22 0 0,0-22 15,0 22-15,0 0 16,-42 0 15</inkml:trace>
  <inkml:trace contextRef="#ctx0" brushRef="#br0" timeOffset="41604.62">7916 10816 0,'21'0'16,"1"0"0,-1 0-16,0 0 0,-21-21 15,21 21-15,0-21 0,0 0 16,1 0-16,-1 21 0,0-22 16,0 1-16,0 0 0,0-21 0,22 21 15,-22-1-15,0-20 0,0 21 16,0-21-16,1-1 0,-22 22 0,0-21 15,0 21-15,0-22 0,0 22 0,0 0 16,0 0-16,-22 0 0,22-1 0,-21 1 16,0 21-16,0 0 0,0 0 15,0 0-15,-1 0 0,1 21 16,21 1-16,0 20 0,0-21 0,0 21 16,0 1-16,0-1 0,0 0 15,0 22-15,0-22 0,21 1 0,1-22 16,-1 21-16,-21-21 0,21 22 15,0-22-15,0-21 0,0 21 0,-21 0 16,22-21-16,-1 0 0,0 0 16,0 0-16,0 0 15,0 0-15,1-21 0,-22 0 16,21 0-16,0-1 0,0 1 16,-21 0-16,21 0 0,0-21 0,1 20 15,-1-20-15,0 0 0,0-1 0,0 22 16,0-21-16,1 0 0,-1 20 0,21 1 15,-21 0-15,0 0 0,22 21 16,-22 0-16,0 0 0,0 0 0,0 0 16,1 21-16,-1 0 0,-21 22 0,0-22 15,0 0-15,0 21 0,0 1 16,0-22-16,0 21 0,0-21 16,0 22-16,0-22 0,0 21 0,0-21 15,0 0-15,-21 1 0,21-1 16,0-42 15,0-1-15,0 1-16,0 0 0,21 0 0,-21-21 15,21 20-15,-21-20 0,0 0 16,0 21-16,21-22 0,-21 1 0,21 0 16,-21-1-16,0 22 0,21 0 0,-21 0 15,22 0-15,-22-1 0,0 44 47,0-1-47,0 0 0,0 21 0,0-21 16,0 22-16,0-1 0,0-21 0,0 22 15,0-1-15,0-21 0,0 21 16,0-20-16,0 20 0,21-21 0,-21 0 16,21 0-16,0 1 0,0-22 0,-21 21 15,21-21-15,1 0 0,-1 0 16,0 0-16,0 0 0,0 0 0,0 0 15,1 0-15,-1-21 0,0-1 0,0 1 16,0 0-16,0 0 0,22 0 16,-22-22-16,0 22 0,0-21 0,0 0 15,1-22-15,-1 22 0,-21-1 16,21 1-16,-21-21 0,21 20 0,-21 1 16,0-22-16,0 22 0,0 0 0,0-1 15,0 1-15,0 0 0,0 21 16,0-1-16,0 1 0,-21 0 0,0 21 15,0 21 1,21 0-16,0 1 16,-22 20-16,22-21 0,-21 21 15,21 1-15,0-22 0,0 21 0,-21 1 16,21-1-16,0 0 0,0 1 0,0-1 16,0 0-16,0 1 0,0-1 15,0 0-15,0 1 0,21-1 0,0-21 16,-21 21-16,22-20 0,-1-1 0,0 0 15,0 0-15,0-21 0,0 21 0,1 0 16,-1-21-16,0 0 0,21 0 16,-21 0-16,1 0 0,20 0 0,-21 0 15,0 0-15,22-21 0,-22 0 0,21 0 16,-21 0-16,0 0 0,1-1 16,-1 1-16,0 0 0,0 0 15,0-21-15,-21 20 0,0-20 0,0 21 16,0 0-16,0-22 0,0 22 0,0 0 15,0 0-15,0 0 0,0 0 0,-21 21 16,0 0 0,0 0-16,0 21 15,-1-21-15,22 42 0,0-21 16,-21 0-16,21 1 0,-21 20 0,21-21 16,0 21-16,0-20 0,0 20 0,0-21 15,0 0-15,0 0 0,21 1 16,0-1-16,1 0 0,-1-21 0,0 21 15,0-21-15,0 0 0,0 0 16,1 0-16,20 0 0,-21 0 0,0 0 16,22 0-16,-22-21 0,0 0 15,0 21-15,21-21 0,-20-1 0,-1 1 16,0 0-16,0 0 0,0-21 0,0 20 16,1-20-16,-1 21 0,-21 0 0,0-22 15,0 22-15,0 0 0,0 0 16,0 42-1,0 0 1,0 0-16,-21 1 0,21 20 16,-22-21-16,22 21 0,-21-20 15,21-1-15,0 21 0,0-21 16,0 0-16,0 1 0,0-1 0,0 0 16,0 0-16,0 0 0,0 0 15,21-21 16,1-21-15,-22 0-16,0 0 0,21-21 16,-21 20-16,21 1 0,-21-21 15,21 21-15,-21-22 0,21 22 0,0 0 16,-21 0-16,22-21 0,-1 42 0,-21-22 16,21 22-16,0 0 15,0 0-15,0 0 0,1 22 16,-1-1-16,0 0 0,-21 0 0,21 0 15,0 22-15,0-22 0,1 0 16,-1 0-16,0 0 0,-21 0 0,21-21 16,0 22-16,0-1 0,1-21 15,-1 21-15,0-21 0,0 0 16,0 0-16,0 0 0,1 0 0,-1 0 16,21-42-1,-42 20-15,21 22 0,0-21 0,-21-21 16,22 21-16,-1 0 0,0-22 0,0 1 15,-21 21-15,21-22 0,0 22 16,1 0-16,-1-21 0,0 42 0,0-21 16,0-1-16,0 22 0,1 0 15,-1 0-15,0 22 16,0-22-16,-21 21 0,0 0 16,21 0-16,-21 0 0,0 0 15,21-21-15,-21 22 0,0-1 16,0 0-16,0-42 62,0 0-62,0-1 16,0 1-16,-21 0 0,0 0 16,0 0-16,0 21 15,0 0-15,-1 0 0,1 0 16,0 0-16,0 21 0,0-21 15,0 21-15,-1 0 0,22 0 0,-21 1 16,0 20-16,0-21 0,21 0 16,0 22-16,-21-22 0,21 0 0,0 0 15,-21 21-15,21-20 0,0-1 16,0 0-16,0 0 0,21 0 0,0-21 16,0 21-16,0-21 15,0 0-15,1 0 0,-1 0 16,0 0-16,0 0 0,0 0 0,-21-21 15,21 0-15,1 21 0,-1-21 16,0 0-16,-21 0 0,21-1 0,0-20 16,-21 21-16,21-21 0,-21 20 0,22-20 15,-1 0-15,-21-22 0,0 22 0,21 0 16,-21-1-16,21 1 0,-21-22 0,0 22 16,0 0-16,0-1 0,0 1 15,0 0-15,0 21 0,0-22 0,0 22 16,0 0-16,0 0 0,0 42 31,0 0-31,0 0 16,0 0-16,0 22 0,0-22 15,0 21-15,0 1 0,0-22 0,0 21 16,0 0-16,0 1 0,0-1 0,0-21 16,0 22-16,0-1 0,0 0 0,0 1 15,0-22-15,21 21 0,-21-21 16,0 22-16,21-22 0,-21 0 0,0 0 15,0 0-15,22 0 0,-1 1 0,0-1 16,0 0-16,0-21 0,0 0 16,1 0-16,20 0 0,-21 0 15,0 0-15,22 0 0,-22 0 0,21-21 16,-21 21-16,22-21 0,-22-1 0,21 22 16,-21-21-16,22 0 0,-22 0 15,0 0-15,0 0 0,21-22 0,-20 22 16,-1-21-16,0 21 0,-21-22 0,21 22 15,0-21-15,-21 21 0,21-1 0,-21 1 16,0 0-16,-21 21 16,0 0-16,0 0 0,0 21 15,-22 0-15,22 1 0,0-22 16,21 21-16,-21 0 0,21 0 0,-21 0 16,21 0-16,0 1 0,0-1 15,0 0-15,21 0 0,0 0 16,0-21-16,0 21 0,1 1 0,-1-22 15,0 21-15,0-21 0,0 21 0,0-21 16,-21 21-16,22-21 0,-1 21 0,-21 0 31,0 1-31,0-1 16,-21-21-16,-1 0 0,1 21 0,0-21 16,0 0-16,0 0 0,21 21 15,-21-21-15,-1 0 0,1 0 16,0 0-16,0-21 15,0 21 1,0-21-16,-1 21 0,1-21 0,0 21 16,-21-22-16,-1 1 0</inkml:trace>
  <inkml:trace contextRef="#ctx0" brushRef="#br0" timeOffset="41912.44">9715 10160 0,'0'0'0,"-42"0"0,0 0 0,21 0 16,-1 0-16,44-21 16,-1 21-16,21-21 0,0 21 15,22-21-15,-1 21 0,1-22 0,-1 1 16,1 21-16,21-21 0,-22 21 15,-21-21-15,22 0 0,-22 21 0,1 0 16,-1-21-16,-21 21 0,21 0 0,-20 0 16,-22-22-16,21 22 0,-21 22 62</inkml:trace>
  <inkml:trace contextRef="#ctx0" brushRef="#br0" timeOffset="44036.39">14499 10054 0,'21'-21'0,"-42"42"0,63-63 0,-20 42 16,-22-21-16,0 0 0,21-1 15,-21 1-15,21 21 0,-21-21 0,0 0 16,0 0-16,-21 21 15,0 0-15,-1 0 16,1 0-16,0 0 0,0 21 0,0 0 16,0 0-16,-1 0 0,1 22 15,0-22-15,21 21 0,-21 1 16,21-1-16,-21 0 0,21 1 0,-21-1 16,21 0-16,0 1 0,0-1 0,0 0 15,0 1-15,0-22 0,21 21 0,0-21 16,0 0-16,0 22 0,0-43 0,1 21 15,20 0-15,-21-21 0,0 0 16,22 0-16,-22 0 0,21 0 0,-21 0 16,0 0-16,22-21 0,-1 0 0,-21 0 15,22-1-15,-1 1 0,0 0 0,-21-21 16,22 21-16,-1-22 0,0 1 0,-20 0 16,20-1-16,-21-20 0,0 20 15,0 1-15,1-21 0,-1 20 0,0-20 16,-21-1-16,0 1 0,21 20 15,-21-20-15,21 21 0,-21-22 0,0 22 16,0-1-16,0 22 0,0 0 0,0 0 16,0 0-16,0 0 0,-21 21 15,21 21 1,-21 0-16,21 21 0,0-21 0,0 22 16,-21 20-16,21-20 0,-21 20 0,21-21 15,0 22-15,0-1 0,-22-20 16,22 20-16,-21-20 0,21 20 0,0-21 15,0 22-15,0-22 0,0 1 0,0-1 16,0 0-16,0 1 0,21-22 16,1 21-16,-1-21 0,0 0 0,0 1 15,0-1-15,0 0 0,22-21 0,-1 0 16,-21 0-16,22 0 0,-1 0 16,0 0-16,1-21 0,-22 21 0,21-21 15,0-1-15,1 1 0,-1 0 0,0 0 16,1 0-16,-22 0 0,21-22 0,-21 1 15,22 21-15,-22-22 0,0 1 0,0 21 16,-21-21-16,0-1 0,0 22 0,0-21 16,0 21-16,0-1 0,-21 1 15,0 0-15,0 21 0,0 0 0,-1 0 16,1 0-16,-21 0 0,21 0 16,-22 0-16,22 21 0,-21 0 0,0 1 15,-1-1-15,22 0 0,-21 21 0,-1-21 16,22 22-16,0-22 0,0 21 0,21-21 15,0 22-15,0-22 0,0 21 16,0-21-16,0 1 0,21-1 0,0 0 16,0-21-16,1 21 0,-1-21 0,0 0 15,0 0-15,21 0 0,-20 0 0,-1 0 16,0 0-16,0 0 0,0-21 0,0 0 16,1 0-16,-1-1 0,0 1 0,0 0 15,0 0-15,0-21 16,1 20-16,-22-20 0,0 21 0,21-21 0,0-1 15,-21 1-15,21 21 0,-21-22 16,0 1-16,0 21 0,0-21 0,0 20 16,0 1-16,0 0 0,0 42 31,-21 0-15,21 1-16,-21-1 0,21 21 0,0-21 15,0 22-15,0-22 0,0 21 0,0 0 16,0 1-16,0-22 0,0 21 0,0 1 15,0-22-15,21 0 0,0 21 16,-21-21-16,21 1 0,0-1 0,1 0 16,-1 0-16,0-21 0,0 0 0,0 21 15,0-21-15,1 0 0,20 0 16,-21 0-16,0 0 0,22 0 0,-22-21 16,21 21-16,-21-21 0,22 0 0,-22 0 15,0-1-15,21 1 0,-21 0 0,1-21 16,62-64-1,-63 64-15,1 20 0,-22-20 0,21 0 16,0 21-16,-21-1 0,0-20 0,0 21 16,0 0-16,-21 21 15,21 21-15,-21 0 16,-1 0-16,22 0 0,0 1 16,0-1-16,0 0 0,0 0 15,0 0-15,0 0 0,0 1 16,0 20-16,0-21 0,22 0 0,-1 0 15,0 1-15,0-1 0,-21 0 0,21 0 16,0 0-16,-21 0 0,22-21 16,-22 22-16,-22-22 31,1 0-31,0 0 16,0-22-16,0 22 15,21-21-15,-21 0 0,-1 0 0,1 21 16,21-21-16,0 0 0,-21 21 15,0-22-15,0 22 16,21 22-16,0-1 16,0 0-16,0 0 0,0 0 15,0 0-15,0 1 16,0-1-16,21-21 0,0 21 0,0-21 16,0 21-16,1-21 0,-1 0 15,21 0-15,-21 0 0,0 0 0,1 0 16,20 0-16,-21 0 0,0 0 0,22 0 15,-22-21-15,21 0 0,-21 21 0,22-21 16,-22-1-16,21 1 0,-21 0 0,22 0 16,-1 0-16,-21 0 15,0-22-15,22 22 0,-22-21 0,0 21 16,0-22-16,-21 22 0,0 0 0,0-21 16,0 20-16,0 1 0,0 0 15,-21 0-15,0 21 16,0 0-16,-1 0 0,1 21 0,21 0 15,0 0-15,0 1 16,0-1-16,0 0 0,0 0 0,0 0 16,0 0-16,0 1 0,21-1 0,1 0 15,-1 0-15,0 0 0,-21 0 0,0 1 16,21-1-16,-21 0 0,21 0 16,-21 0-16,0 0 0,0 1 15,-21-22-15,0 21 16,0-21-16,0 0 0,21 21 15,-22-21-15,1 0 0,0 0 0,0 0 16,0 0-16,0 21 0,-1-21 0,1 0 16,0 0-1,21-21 17,21 21-32,0-21 0,1 0 15,20-1-15</inkml:trace>
  <inkml:trace contextRef="#ctx0" brushRef="#br0" timeOffset="44421.17">18330 9398 0,'0'0'0,"-21"0"15,0-21-15,0 0 0,0 21 0,21-21 16,-22 21-16,1 0 16,21 21-16,-21 0 0,0 0 15,21 0-15,0 22 16,-21-1-16,21 0 0,-21 22 0,21-22 16,0 22-16,0-1 0,-22-21 0,22 22 15,-21-22-15,21 22 0,-21-22 0,21 0 16,0 1-16,0-1 0,-21-21 0,21 22 15,-21-22-15,21 21 0,0-21 0,0 0 16,0 1-16,0-1 0,0 0 0,0 0 16,0-42 31,0 0-47,0 0 0,0-1 15,21 1-15,-21 0 0,0 0 0,21-21 16</inkml:trace>
  <inkml:trace contextRef="#ctx0" brushRef="#br0" timeOffset="45044.33">18076 9758 0,'0'0'0,"-21"-21"0,21 0 15,0-22-15,-21 22 0,21 0 0,-21 0 16,21 0-16,0-1 0,0 1 16,0 0-16,0 0 0,21 0 15,0 21-15,0-21 0,0-1 16,22 1-16,-22 21 0,21-21 0,1 21 15,20 0-15,-21 0 0,1 0 16,-1 0-16,0 0 0,-20 0 0,20 21 16,-21 0-16,0 1 0,0-1 0,-21 21 15,0 0-15,0-20 0,0 20 0,0 0 16,-21 1-16,0-22 0,0 21 16,-21-21-16,20 22 0,-20-22 0,21 0 15,0 0-15,-22-21 0,22 21 0,0 0 16,0-21-16,0 0 0,0 0 0,42 0 47,0 0-47,0-21 15,0 21-15,22 0 0,-1-21 16,-21 21-16,21 0 0,1 0 0,-1 0 16,0 0-16,1 0 0,-1 0 0,0 0 15,1 0-15,-1 21 0,0-21 0,-20 21 16,-1 1-16,21-1 0,-42 0 15,21 0-15,-21 0 0,0 0 16,0 22-16,0-22 0,-21 0 0,0 0 16,0 0-16,-22 1 0,1-1 0,0 0 15,-1 0-15,1 0 0,0 0 0,-1 1 16,-20-1-16,21 0 0,-22-21 0,22 21 16,-1 0-16,1-21 0,-21 0 0,41 0 15,-20 0-15,0 0 0,21 0 16,-22 0-16,22 0 0,0 0 0,0 0 15,0 0-15,-1 0 0,22-21 16,-21 21-16,21-21 0,0 0 16,-21 21-16,21-21 15,0-1 1,0 1 0,0 0-1,0 0-15</inkml:trace>
  <inkml:trace contextRef="#ctx0" brushRef="#br0" timeOffset="49912.71">21188 9462 0,'0'0'0,"0"-22"0,-21 1 16,-1 0-16,1 21 0,0 0 16,0 0-1,21 21-15,0 0 16,0 1-16,0-1 16,0 0-1,0 0-15,0 0 0</inkml:trace>
  <inkml:trace contextRef="#ctx0" brushRef="#br0" timeOffset="50291.98">21018 9927 0,'0'-21'15,"-21"21"-15,21-21 16,0 0-16,0 0 0,0-1 16,0 44 15,0-1-15,0 0-16,0 0 0,0 0 0,0 22 15,0-22-15,21 0 0,-21 0 16,0 21-16,0-20 0,0-1 0,0 21 15,0-21-15,0 0 0,0 1 16,0-1-16,0 0 0,0 0 0,0 0 31,0-42 1,0 0-32,0 0 0,0 0 15,0-1-15,0 1 0</inkml:trace>
  <inkml:trace contextRef="#ctx0" brushRef="#br0" timeOffset="51076.12">21675 9758 0,'0'0'0,"0"-21"0,0 0 16,-22 21 0,22 21-1,-21-21-15,21 42 16,0-21-16,0 0 0,0 1 0,0 20 16,0-21-16,0 21 0,0-20 15,0 20-15,0-21 0,0 0 0,0 0 16,0 1-16,-21-1 0,21 0 15,0 0-15,-21-21 32,0 0-32,0 0 15,21-21-15,-22 0 16,22 0-16,0-1 0,0 1 16,0 0-16,0 0 0,0-21 0,0 20 15,0-20-15,0 21 0,22-21 16,-1-1-16,0 22 0,0 0 0,21-21 15,-20 42-15,20-22 0,-21 22 0,21 0 16,-20 0-16,20 0 0,-21 22 0,0-22 16,22 21-16,-22 0 15,0 0-15,-21 21 0,21-20 0,-21-1 16,21 0-16,-21 0 0,0 0 0,0 0 16,0 1-16,0-1 0,0 0 0,0 0 15,0 0-15,0 0 0,-21-21 31,21-21 1,0 0-32,0 0 0,21 0 15,-21-22-15,21 22 0,1-21 0,-1 21 16,0-22-16,-21 22 0,21 0 16,0-21-16,0 42 0,1-21 15,-1 21-15,0 0 0,21 0 0,-21 0 16,1 0-16,-1 21 0,0 0 0,0 0 15,-21 0-15,0 0 0,21 22 16,-21-22-16,0 0 0,0 21 0,0-20 16,0-1-16,0 0 0,0 0 0,0 0 15,0 0-15,0 1 0,0-1 0,-21 0 16,21 0-16,-21-21 0,21 21 0,0 0 16,0-42 15,21 21-16,-21-21-15,21 0 0,0 0 0,1 0 16</inkml:trace>
  <inkml:trace contextRef="#ctx0" brushRef="#br0" timeOffset="51411.93">22818 9652 0,'0'0'0,"0"-21"0,0 0 0,0 42 31,0 0-31,0 21 15,0-20-15,0 20 0,0-21 16,0 21-16,0 1 0,0-1 16,0 0-16,0 1 0,21-1 0,-21 22 15,0-22-15,0 21 0,0 1 0,0-1 16,0 22-16,0 0 0,0-1 16,0 1-16,0 0 0,0-1 0,0 1 15,0-21-15,-21 20 0,21 1 0,0-22 16,-22 1-16,22-1 0,-21-20 0,21-1 15,0 0-15,0-20 0,0-1 0,0 0 16,0 0-16,-21-21 0,0 0 16,21-21-16,0 0 15,0 0-15,0-1 0,0-20 16,0 0-16,0-1 0,0-20 16,0-1-16,0 1 0,0-1 0,0 1 15,0-22-15,0 1 0</inkml:trace>
  <inkml:trace contextRef="#ctx0" brushRef="#br0" timeOffset="51691.96">22754 10054 0,'0'0'0,"0"-42"0,21-22 16,-21 22-16,21 0 0,1-1 0,-1 1 15,-21 0-15,42 21 0,-21-22 0,0 22 16,1 0-16,20 0 0,-21 0 0,21-1 16,-20 22-16,-1 0 0,21 0 15,-21 0-15,0 22 0,1 20 0,-1-21 16,-21 0-16,0 22 0,21-1 15,-21 0-15,0 1 0,0-1 0,-21 0 16,0 1-16,-1-1 0,-20-21 16,21 21-16,-21-20 0,-1-1 0,1 0 15,21 0-15,-22 0 0,22-21 0,0 0 16,0 21-16,0-21 16,21-21-16,0 0 15,0 0-15,0 0 0,0 0 16,0-1-16,21-20 0,0 0 15,-21-1-15</inkml:trace>
  <inkml:trace contextRef="#ctx0" brushRef="#br0" timeOffset="51976.47">23601 8954 0,'0'0'0,"0"-22"0,0 1 0,0 0 16,-21 21-16,21 21 15,-22 0-15,22 22 16,0-1-16,0 0 0,-21 1 0,21 20 16,0 1-16,0-1 0,0 1 15,0-1-15,-21 22 0,21-22 0,-21 1 16,0-1-16,21 1 0,0-1 0,0-20 16,-21-1-16,21 0 0,0-20 15,0-1-15,0 21 0,0-21 16,0 0-16,21-21 15,0 0 1,0 0-16,0 0 0,0-21 16,1 0-16,-1 0 0</inkml:trace>
  <inkml:trace contextRef="#ctx0" brushRef="#br0" timeOffset="53796.99">23812 9843 0,'0'0'0,"22"0"0,-1-22 15,0 1-15,0 0 16,0 21-16,0-21 0,1 21 0,-1-21 15,0 0-15,0-1 0,0 22 16,0-21-16,1 0 0,-1 0 16,0-21-16,-21 20 0,21 1 0,-21 0 15,0 0-15,-21 21 16,0 0-16,0 0 0,-1 0 16,1 0-16,0 21 0,-21 0 15,-64 149 1,85-128-16,0 0 0,21-21 15,0 22-15,0-22 0,0 0 0,0 21 16,0-20-16,21-1 0,0-21 0,0 21 16,0 0-16,0-21 15,22 0-15,-22 0 0,21 0 0,1 0 16,-22 0-16,85-21 16,-64 21-16,0-21 0,-21 0 0,22-1 15,-1 1-15,-21 0 0,22 0 0,-22-21 16,0 20-16,0-20 0,-21 21 0,0-21 15,0 20-15,0 1 0,0 0 16,0 0-16,0 42 16,-21 0-16,0 0 15,21 1-15,0-1 0,0 0 0,-21 21 16,21-21-16,-22 1 0,22 20 16,0-21-16,0 0 0,0 0 15,-21 1-15,21-1 0,0 0 16,-21-21-16,21 21 15,0-42 1,21 0 0,-21 0-16,21 21 15,-21-22-15,0 1 0,22-21 0,-1 21 16,0 0-16,-21-22 0,0 22 0,21 0 16,0 0-16,-21 0 0,21-1 0,-21 1 15,22 21-15,-1 0 16,-21 21-16,21 1 0,-21-1 15,0 0-15,0 0 0,21 0 16,-21 0-16,0 22 0,21-22 0,-21 0 16,0 0-16,0 0 0,0 1 0,21-1 15,1 0-15,-22 0 0,21-21 16,-21 21-16,21-21 0,0 0 16,0 0-16,0 0 15,1 0-15,-1 0 0,0-21 16,0 0-16,0 21 0,0-21 0,1 0 15,-1-1-15,0 1 0,0 0 0,0 0 16,0-21-16,1 20 0,-1 1 0,-21-21 16,21 21-16,0 0 0,-21-1 15,0 1 1,0 42 0,0 1-16,0-1 0,-21 21 15,21-21-15,-21 0 0,21 1 0,-21-1 16,21 0-16,0 0 0,0 0 15,0 0-15,0 1 0,0-1 0,21 0 16,0-21-16,0 21 0,0-21 0,0 21 16,22-21-16,-22 0 0,0 0 0,21 0 15,-20 0-15,-1 0 0,21 0 0,-21 0 16,22 0-16,-22 0 0,21 0 16,-21-21-16,22 21 0,-22-21 15,0 0-15,0 0 0,0-1 0,0-20 16,1 21-16,-22-21 0,0 20 0,0-20 15,0 21-15,0-21 0,0 20 0,0 1 16,-22 21-16,1 0 16,0 0-16,0 21 0,21 1 15,-21-1-15,0 0 0,-1 0 0,22 21 16,-21-20-16,21-1 0,0 21 0,0-21 16,0 0-16,0 1 0,0-1 0,0 0 15,0 0-15,21-21 16,-21 21-16,22-21 0,-1 0 0,0 0 15,0 0-15,0 0 16,0 0-16,1 0 0,-1 0 0,0-21 16,0 21-16,0-21 0,0 0 15,1 21-15,-1-21 0,0-1 0,0 1 16,0 0-16,-21-21 0,0 21 0,21 21 16,-21-22-16,22 22 0,-22 22 31,0-1-31,0 0 15,0 0-15,0 0 0,0 0 0,0 1 16,0-1-16,0 0 0,0 0 16,0 0-16,0 0 15,21-21 1,0 0-16,0 0 16,0 0-16,0 0 0,1 0 15,-1 0-15,-21-21 0,21 21 16,-21-21-16,21 0 0,0 0 0,-21 0 15,0-1-15,21-20 0,-21 0 16,22-1-16,-22-20 0,21-1 0,0 1 16,-21-1-16,21 1 0,0-1 0,-21 1 15,0-1-15,21 1 0,-21-1 16,22 22-16,-22 0 0,0 21 16,0-22-16,0 22 0,-22 42 31,1 0-31,0 1 0,21 20 15,0 0-15,-21 1 0,0-1 16,21 0-16,0 22 0,0-1 0,0 1 16,0-22-16,0 22 0,0-1 0,0-21 15,0 1-15,0-1 0,21 0 0,0 1 16,0-22-16,0 0 0,-21 0 0,22 0 16,-1 1-16,0-1 0,0-21 15,0 0-15,0 0 0,1 0 0,-1 0 16,0 0-16,0 0 0,0-21 15,0 21-15,1-22 0,-22 1 0,21 0 16,-21 0-16,21-21 0,-21 20 16,0 1-16,21-21 0,-21 21 0,21 0 15,-21-1-15,0 1 0,0 42 32,0 1-32,0-1 0,0 0 0,0 21 15,0-21-15,0 1 0,0-1 0,0 0 16,0 0-16,0 0 0,0 0 0,0 1 15,0-1-15,0 0 16,21-21-16,-21 21 16,-21-42 31,0 0-47,0 0 0,0-1 15,0 1-15,-1 0 0,1 0 16</inkml:trace>
  <inkml:trace contextRef="#ctx0" brushRef="#br0" timeOffset="54016.86">26098 9440 0,'22'0'32,"-1"-21"-32,21 21 15,-21 0-15,22 0 0,-1 0 0,-21-21 16,21 21-16,1 0 0,-22 0 0,21-21 15,-21 21-15,1 0 0,-1 0 0,0-21 16,0 21-16,0 0 16,0 0-1,-21-21 1,-21 21-16,21-22 16</inkml:trace>
  <inkml:trace contextRef="#ctx0" brushRef="#br0" timeOffset="54549.56">28046 9081 0,'0'0'0,"0"-22"0,21-62 15,-21 63-15,21-1 0,-21 1 16,0 0-16,0 42 31,0 0-31,0 22 16,0-1-16,0-21 0,0 22 0,0-1 16,0 0-16,0 22 15,-21-22-15,0 0 0,0 1 0,21-1 16,0 0-16,-22 1 0,22-1 0,-21 0 15,21 1-15,0-22 0,0 21 0,0-21 16,0 22-16,0-22 0,-21 0 0,21 0 16,0 0-16,0 1 15,0-1-15,0 0 16,0-42 15</inkml:trace>
  <inkml:trace contextRef="#ctx0" brushRef="#br0" timeOffset="54833.4">27686 9843 0,'0'0'0,"-21"0"0,-22 21 0,22-21 0,0 21 16,0 0-16,0 0 0,21 0 16,0 1-16,21-22 0,0 21 15,0-21-15,0 0 0,22 0 16,-1 0-16,0 21 0,1-21 0,-1 0 15,0 0-15,1 0 0,20 0 0,-20 0 16,-1 0-16,21-21 0,-20 21 0,-1-21 16,0 21-16,1-22 0,-1 1 0,0 21 15,-20-21-15,20 0 0,-21 0 16,0 0-16,0 21 0,1-22 16,-22 1-16,0 0 0,0 0 15,0 0-15,0 0 16,0-1-16,-22 22 0,1-21 15,0 0-15,0 21 0,21-21 0,-42 0 16,20 0-16</inkml:trace>
  <inkml:trace contextRef="#ctx0" brushRef="#br0" timeOffset="55144.25">27834 9059 0,'0'0'0,"-21"-21"16,0-21-16,0 21 0,21-22 0,0 22 15,0-21-15,0 21 0,0 0 0,21-22 16,21 22-16,0 21 0,1-21 0,-1 0 16,22 21-16,-1-21 0,1 21 15,20 0-15,-20 0 0,-1-22 0,1 22 16,-1 0-16,1 0 0,-22-21 0,22 21 16,-22 0-16,0 0 0,-21 0 0,1 0 15,-1 0-15,0-21 0,0 21 16,0 0-1,-21 21 17,0 0-17,0 1-15,0-1 16,0 0-16,-21 0 0,0 0 0,0 0 16,0 22-16</inkml:trace>
  <inkml:trace contextRef="#ctx0" brushRef="#br0" timeOffset="57532.39">29358 9885 0,'0'0'0,"0"-21"16,0 0-16,0-1 0,0 1 15,0 0-15,0 0 16,0 42 15,0 0-31,0 0 16,0 22-16,21-22 0,-21 0 16,0 21-16,0-20 0,0 20 0,0-21 15,0 21-15,0-20 0,0 20 0,0 0 16,0-21-16,0 22 0,-21-22 0,21 21 15,-21-21-15,21 22 0,0-22 16,0 0-16,-21 0 0,21 0 16,0-42-1,0 0 1,0-21-16,0 21 0,0-1 16,0-20-16,0 0 0,21 21 0,-21-22 15,21-20-15,0 20 0,-21 1 16,0 0-16,21-22 0,-21 22 0,22 0 15,-22-1-15,0 1 0,0 21 0,0 0 16,0-1-16,0 1 0,0 42 31,0 1-31,0-1 0,0 0 16,0 21-16,0-21 0,0 22 0,0-1 16,0-21-16,0 22 0,0-1 0,0 0 15,0 1-15,0-1 0,0-21 16,0 21-16,0-20 0,0 20 0,0-21 15,0 0-15,0 0 0,0 1 0,0-1 16,0 0-16,0-42 31,0 0-15,0-1-16,0 1 0,0 0 0,0 0 16,0 0-16,0 0 0,0-1 15,0 1-15,0 0 0,0 0 0,0 0 16,0 0-16,0-1 0,0 1 0,0 42 47,0 1-32,0-1-15,0 0 0,0 0 16,0 0 0,0 0-1</inkml:trace>
  <inkml:trace contextRef="#ctx0" brushRef="#br0" timeOffset="66159.66">8975 3683 0,'21'-21'0,"0"0"16,-21 0 0,21 21-16,-21-22 31,0 44-15,0-1-16,-21 0 15,21 21-15,-21-21 16,21 1-16,-21 20 0,21 0 0,-22-21 15,1 43-15,0-22 0,0 1 0,-21 20 16,20-21-16,1 22 0,-21-22 16,21 22-16,0-22 0,-1 0 15,1-20-15,0 20 0,0-21 0,21 0 16,-21 0-16,21 1 0,0-1 16,0-42 15,0-1-31,21 1 15,0 0-15,0 0 0,0-21 16,-21 20-16,22-20 0,-1-21 0,0 20 16,-21-20-16,21-1 0,0 1 0,0 20 15,-21-20-15,22 21 0,-1-1 0,-21-20 16,0 42-16,21-22 16,-21 1-16,21 21 0,-21-22 0,0 22 15,0 0-15,0 0 0,21 0 16,0 21-1,1 0 1,-1 21-16,0 0 0,0 0 0,0 22 16,0-22-16,1 0 0,-1 21 15,0-21-15,0 22 0,0-22 0,0 21 16,1-21-16,-1 22 0,0-22 0,0 0 16,0 21-16,0-20 0,-21 20 15,22-21-15,-1 0 0,0 0 0,0 1 16,-21-1-16,21 0 0,0 0 15,-21 0 1,22-21 0,-44 0 15,22-21-31,-21 0 16,0 21-16,0-21 0,0 21 0,0-21 15,-1-1-15</inkml:trace>
  <inkml:trace contextRef="#ctx0" brushRef="#br0" timeOffset="66832.28">8953 3831 0,'0'0'0,"-21"-42"15,21 21-15,0 0 0,0-1 16,0 1-16,0 0 15,0 0-15,21 42 63,-21 0-63,22 0 0,-22 1 16,0-1-16,21 0 0,0 0 15,0 0-15,-21 0 0,21 1 0,0 20 16,-21-21-16,22 21 0,-1-20 0,-21 20 15,21 0-15,0-21 0,-21 22 16,21-1-16,-21 0 0,21-20 0,-21 20 16,22 0-16,-22 1 0,21-1 0,0 0 15,-21 1-15,21-22 0,0 21 0,-21 0 16,21 1-16,1 20 0,-22-20 16,21-1-16,0 21 0,-21-20 0,21 20 15,0-20-15,0 20 0,-21-21 0,22 22 16,-1-1-16,0-20 0,0 20 15,0 1-15,0-1 0,1-20 16,-1 20-16,0 22 0,0-22 0,0 1 16,0-1-16,1-20 0,-1 20 0,-21 1 15,21-22-15,0 0 0,0 1 0,-21-1 16,0 0-16,21 1 0,1-22 0,-22 0 16,0 0-16,0 0 0,0-42 46,0 0-30,0 0 0,0 0-1,21 21 1,0 0-16,-21-22 16,-21 22 30,21-21-30</inkml:trace>
  <inkml:trace contextRef="#ctx0" brushRef="#br0" timeOffset="68104.58">14245 3260 0,'0'-21'16,"21"21"-16,-42 21 31,0-21-15,21 21-16,-21 0 0,-22 0 16,22 0-16,0 1 0,-21-1 0,21 0 15,-22 0-15,1 21 0,21-20 0,-22-1 16,1 21-16,21-21 0,-21 0 15,20 1-15,1-1 0,0 0 0,0-21 16,21 21-16,-21-21 16,42-21 15,0 0-31,0 0 16,0-1-16,1 1 0,20 0 15,-21-21-15,21 21 0,1-22 16,-1 1-16,0 0 0,1-1 0,20 1 15,-20 21-15,-1-22 0,0 22 0,1-21 16,-1 21-16,-21 0 0,21-1 0,-20 22 16,-1-21-16,-21 0 15,21 21-15,0 21 32,-21 0-32,21 1 15,-21-1-15,0 0 0,0 21 16,0-21-16,21 22 0,-21-1 0,0 0 15,0 1-15,22-1 0,-22 22 0,0-22 16,0 0-16,0 1 0,21-1 16,-21 0-16,21 1 0,-21-22 0,0 21 15,0-21-15,21 22 0,0-1 0,-21-21 16,0 0-16,0 22 0,21-22 0,-21 0 16,22 0-16,-22 0 0,0 0 15,0-42 32,0 0-31,0 0-16,0 0 0</inkml:trace>
  <inkml:trace contextRef="#ctx0" brushRef="#br0" timeOffset="69340.73">9292 11134 0,'-21'-21'0,"-21"-1"16,20 22-16,1-21 15,0 21-15,0 0 0,-21-21 0,20 21 16,1 0-16,0-21 0,0 21 16,0 0-16,0 0 0,-1 0 15,1 0-15,0 0 0,0 0 0,42 0 47,0 0-47,0 0 0,22 0 16,-1 0-16,0 21 0,1-21 15,20 0-15,1 0 0,-1 0 0,1 0 16,20 0-16,1 0 0,21 0 0,0 0 16,0 0-16,21 0 0,-22 0 0,22 0 15,0 0-15,-21 0 0,21 0 16,0 0-16,21 0 0,-21-21 0,-21 21 15,21 0-15,-21 0 0,0 0 0,-21 0 16,20 0-16,-20 0 0,-21-21 0,-1 21 16,1 0-16,-22 0 0,0 0 15,1 0-15,-22 0 0,0 0 0,-42 0 47,0 0-47,-1 0 16,1 0-16,0 0 0,0 0 0,0 0 15,0 0-15,-1 0 0,-20 0 0,21 0 16,-21 0-16,-1 0 0,22 21 0</inkml:trace>
  <inkml:trace contextRef="#ctx0" brushRef="#br0" timeOffset="69756.49">9588 11240 0,'0'0'0,"-63"0"0,21 0 16,-22 0-16,22 0 0,-1 0 0,22 0 15,-21 21-15,21-21 0,0 0 16,21 21-16,0 0 16,42-21-16,-21 0 0,21 21 15,1-21-15,-1 0 0,22 0 0,-1 0 16,233 0-1,-190 0-15,0 0 0,21 0 16,-21 0-16,21 0 0,-21 0 0,21-21 16,0 21-16,-21-21 0,21 21 0,-22-21 15,1 21-15,-21-21 0,0 21 16,-1-22-16,1 22 0,-22-21 0,1 21 16,-22 0-16,1-21 0,-1 21 0,-21 0 15,0 0-15,0 0 0,-21-21 16,-21 21 15,0 0-31,21-21 31,21 0-15,0 21-16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6:16:22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5694 0,'0'0'0,"-21"-21"0,21 0 16,0-1-16,-21-20 0,21 21 0,-21 0 15,21 0-15,0-1 0,-22 22 16,1 0-16,0 0 16,0 22-1,21 20-15,0-21 0,0 21 16,0 1-16,0-1 16,0 22-16,0-22 0,0 21 0,0 1 15,0-1-15,0 1 0,0 21 0,0-22 16,0 22-16,0 21 0,0-22 0,0 1 15,0 21-15,0-22 0,0 22 16,0-21-16,0 21 0,-21 0 0,0-1 16,21-20-16,-22 21 0,22-21 0,0-1 15,-21 1-15,0 0 0,21-1 0,-21 1 16,21-22-16,0 1 0,-21-22 0,21 1 16,-21-1-16,21 0 0,0-21 15,0 1-15,-22-22 0,22-22 16,0 1-1,0-21-15,0 21 0,0-22 16,0 1-16,0-21 0,0 20 0,0-20 16,0 20-16</inkml:trace>
  <inkml:trace contextRef="#ctx0" brushRef="#br0" timeOffset="876">6964 5567 0,'0'0'0,"0"-21"15,21 21 32,0-21-47,0 21 0,22 0 0,-1 0 16,0 0-16,1-22 0,20 22 0,1-21 15,20 21-15,1-21 0,0 0 0,20 21 16,22-21-16,-21 21 0,0-21 16,21 21-16,0 0 0,0-22 15,0 22-15,21 0 0,-21-21 0,0 21 16,21 0-16,-21-21 0,22 0 0,-1 21 15,-21 0-15,21-21 0,-21 21 16,233-21 0,-276 21-16,1 0 0,0 0 0,-22 0 0,-20 0 15,-1-22-15,0 22 0,1 0 16,-22 0-16,0 0 0,0 0 0,0 0 16,0 0-1,-21 22 1,0-1-16,0 0 0,0 0 0,0 21 15,0-20-15,0 20 16,0 0-16,0 1 0,0 20 0,0-21 16,-21 22-16,21-1 0,-21 1 0,21-1 15,0 1-15,0 21 0,-21-22 0,21 22 16,0-1-16,-21 1 0,21 0 0,0-1 16,0 1-16,0 0 0,0 21 15,-21-22-15,21 1 0,-22 0 0,22-1 16,0 1-16,0 0 0,-21-1 0,0-20 15,21 20-15,-21-20 0,21-1 0,-21 1 16,0-22-16,-1 22 0,22-22 16,-21 22-16,0-22 0,21 0 0,-21-21 15,0 22-15,0-22 0,-1 0 0,1 0 16,0 0-16,0 1 0,-21-22 0,20 0 16,1 0-16,-21 0 0,0 0 15,-1 0-15,1 0 0,-22 0 0,1 0 16,-22 0-16,22 0 0,-43 0 0,21 0 15,-21 0-15,-21 0 0,0 0 0,0 0 16,-21 0-16,0 21 0,21-21 0,-21 21 16,21-21-16,-21 21 0,21-21 0,0 21 15,0-21-15,0 21 0,21-21 16,0 0-16,21 0 0,1 22 16,20-22-16,1 0 0,-1 0 0,22 0 15,0 0-15,20 0 0,1 0 0,0 0 16,21-22-1,0 1-15,21 21 16,-21-21-16,21 0 0,1 0 0,-1 0 16,0-1-16</inkml:trace>
  <inkml:trace contextRef="#ctx0" brushRef="#br0" timeOffset="1311.15">8297 6350 0,'0'-21'16,"0"42"-16,0-63 0,0 21 0,0-1 16,-21 22-16,21-21 0,-21 21 15,0 21 1,21 22 0,0-22-16,0 21 0,0 1 0,0 20 15,0-21-15,0 22 0,0-22 0,0 22 16,0-22-16,-21 22 0,21-22 15,0 0-15,0 1 0,0-1 0,0 0 16,-22 1-16,22-1 0,0-21 0,0 21 16,0-20-16,0-1 0,0 0 0,0 0 15,0 0 1,0-42 0,0 0-1</inkml:trace>
  <inkml:trace contextRef="#ctx0" brushRef="#br0" timeOffset="1579">7662 7324 0,'0'0'0,"-21"21"0,0 0 16,21 0-16,0 0 0,0 1 0,0-1 16,0 0-16,21 0 0,0 0 0,0 0 15,22-21-15,-1 22 0,0-22 16,1 0-16,20 0 0,1 0 15,-1 0-15,1 0 0,-1 0 0,1-22 16,-1 1-16,1 0 0,-1 21 0,1-21 16,-22 0-16,22 0 0,-22-22 0,0 22 15,1 0-15,-22 0 0,0 0 0,0-1 16,0 1-16,-21 0 0,0-21 16,0 21-16,0-1 0,0 1 0,-21-21 15,0 21-15,0-22 0,-22 22 0,22-21 16,-21 21-16</inkml:trace>
  <inkml:trace contextRef="#ctx0" brushRef="#br0" timeOffset="1827.57">7853 6287 0,'0'0'0,"0"-22"0,0 1 0,21-21 15,0 21-15,21 21 16,1-21-16,-1 21 0,0-22 15,1 22-15,20-21 0,-20 21 0,-1-21 16,0 21-16,1 0 0,-1-21 0,0 21 16,1 0-16,-22 0 0,21 0 0,-21 0 15,0 0-15,1 0 0,-1 0 16,0 0-16,0 0 0,-21 21 16,21 0-16,-21 0 15,21-21-15,-21 22 0,0-1 0,22 0 16,-1 21-16</inkml:trace>
  <inkml:trace contextRef="#ctx0" brushRef="#br0" timeOffset="2103.42">9334 6710 0,'-21'21'0,"0"0"16,21 0-16,0 1 15,0-1-15,0 0 0,0 21 0,0-21 16,0 22-16,0-1 0,0 22 0,0-22 16,0 21-16,0-20 0,0 20 0,0-20 15,0 20-15,0 1 0,0-22 0,0 21 16,0-20-16,0-1 0,0 0 0,0 1 16,0-22-16,-21 0 0,21 0 15,0 0-15,-21-42 31,21 0-31,0 0 0,0-21 0</inkml:trace>
  <inkml:trace contextRef="#ctx0" brushRef="#br0" timeOffset="2820.02">6265 2371 0,'0'0'0,"0"-21"0,0-1 16,0 1-16,0 42 16,0 22-1,0-22-15,0 21 0,0 1 0,0 20 16,0 1-16,21-1 0,1 1 0,-1 20 16,0 1-16,21 21 0,-21-22 15,22 22-15,-22 0 0,21 21 0,-21-21 16,1 0-16,20 21 0,-21-21 0,0-1 15,0 22-15,1-21 0,-1-21 0,0 21 16,0-22-16,0 1 0,-21-21 16,21 20-16,1-41 0,-22 20 0,21-21 15,-21 1-15,21-22 0,-21 0 0,0 0 16,21 0-16,0-21 16,0-21-16,-21-21 0,0 21 15,0-22-15,22-20 0,-1 21 0</inkml:trace>
  <inkml:trace contextRef="#ctx0" brushRef="#br0" timeOffset="3298.75">9250 2455 0,'0'0'0,"-21"-21"0,-1-63 16,22 41-16,0 1 15,0 0-15,0-1 0,-21 22 0,21-21 16,0 21-16,0-1 0,0 1 15,0 42 1,-21-21-16,21 43 0,0-1 0,0 0 16,0 22-16,0-1 0,-21 22 15,21 0-15,0-1 0,-21 22 16,21-21-16,-21 21 0,21 0 0,0-1 16,-22-20-16,22 21 0,-21 0 0,0 0 15,21-22-15,-21 22 0,0 0 0,21 0 16,-21 0-16,-1-1 0,1-20 0,21 21 15,-21-21-15,0 20 0,0-20 16,0 0-16,21-1 0,-22-20 0,22-1 16,0 1-16,-21-22 0,21 1 0,0-22 15,0 0-15,21-42 16,1 0-16,-1-22 0,0 1 0,21-22 16,-21 22-16</inkml:trace>
  <inkml:trace contextRef="#ctx0" brushRef="#br0" timeOffset="3739.5">12721 2011 0,'0'0'0,"0"-21"0,-21 21 0,0-21 0,0 21 15,-1 0-15,1 0 0,0 0 16,0 0-16,0 21 0,0 0 16,-1 0-16,1 21 0,0 1 15,0 20-15,-21 1 0,20-1 0,-20 22 16,21 21-16,-21-22 0,-1 22 0,1 0 15,0 21-15,-1-21 0,-20 21 16,20 0-16,1-21 0,-21 21 0,20 0 16,1 0-16,-22 0 0,22 0 0,0 0 15,-1 0-15,1-21 0,-21 21 16,20 0-16,1-22 0,21-20 0,-22 21 16,22-21-16,-21-22 0,21 1 0,21-22 15,-21 0-15,21 1 0,0-22 0,-22-21 16,22-21-16,0-1 15,0 1-15,0-21 0,0 0 16,0-1-16,0-20 0</inkml:trace>
  <inkml:trace contextRef="#ctx0" brushRef="#br0" timeOffset="4347.14">5143 487 0,'0'0'0,"0"-21"0,0 63 31,0-21-31,0 22 0,0 20 16,0 22-16,0-1 0,0 1 0,0 21 15,0 0-15,0 0 0,-21 21 0,0-22 16,0 1-16,0 0 0,0 0 16,-1-21-16,1-1 0,0 1 0,21-22 15,-21-20-15,21-1 0,0 0 0,0 1 16,0-22-16,0 0 16,21-21-16,0-21 15,0 21-15,-21-21 0,22-22 16,-1 22-16,0-21 0,-21 0 0,21-1 15,-21-20-15,21-1 0</inkml:trace>
  <inkml:trace contextRef="#ctx0" brushRef="#br0" timeOffset="4903.83">5038 593 0,'0'0'0,"0"-43"15,-22-41-15,22 63 0,0-1 16,0 1-16,0 0 15,22 0-15,20 0 0,0 0 0,1-1 16,41-20-16,1 21 0,0 0 0,42-22 16,-22 22-16,22 0 0,0 0 15,22 0-15,-22 0 0,0-1 0,21 1 16,-21 0-16,0 21 0,-21 0 0,-1 0 16,-20 0-16,0 0 0,-22 0 15,1 21-15,-1-21 0,-20 21 0,-1 1 16,0-1-16,-21 0 0,1 0 15,-1 21-15,-21-20 0,0 20 0,0-21 16,0 21-16,0 1 0,0-1 16,0 0-16,0 22 0,0-22 15,0 22-15,0-1 0,0 1 0,0 20 16,0-20-16,0 21 0,0-22 0,0 1 16,0 20-16,0-20 0,0-1 0,21-20 15,0 20-15,0 1 0,-21-22 16,21 21-16,1-20 0,-1-1 0,-21 22 15,0-22-15,0 0 0,0 1 0,0-1 16,0 0-16,-43 1 0,1-1 16,0-21-16,-1 21 0,-41-20 0,20 20 15,-20-21-15,-22 0 0,0 0 0,0 1 16,-21-1-16,-21 0 0,21-21 16,-21 21-16,0-21 0,-1 0 0,22 0 15,-21 0-15,21 0 0,0 0 16,21-21-16,22 21 0,20-21 0,1 21 15,20-21-15,1 21 0,21 0 0,0-22 16,21 1 0,21 21-16,0-21 0,0 21 0,22-21 15,-22 0-15,21 21 0,0-21 0,1-1 16</inkml:trace>
  <inkml:trace contextRef="#ctx0" brushRef="#br0" timeOffset="5247.17">6075 868 0,'-21'-42'0,"42"84"0,-64-84 15,43 20-15,-21 22 0,0 0 16,21 22-16,0 20 16,0 0-16,0 1 0,0 20 15,0-21-15,0 22 0,0-1 0,0 1 16,0-22-16,0 22 0,0-22 0,0 22 16,0-22-16,0 0 0,0-21 15,0 22-15,21-22 0,-21 21 0,0-21 16,0 1-16,0-1 0,0 0 15</inkml:trace>
  <inkml:trace contextRef="#ctx0" brushRef="#br0" timeOffset="5440.05">5800 1820 0,'0'22'0,"0"-44"0,0 65 15,0-22-15,0 0 0,0 0 16,21 0-16,0-21 0,0 0 15,0 22-15,0-22 0,1 0 0,20 0 16,-21 0-16,21 0 0,1-22 16,-1 1-16,-21 21 0,22-21 0,-1 0 15,-21 0-15,21 0 0,1-22 0,-22 22 16,0 0-16,0 0 0,-21-22 16,0 22-16,0-21 0,0 21 0,-21-22 15,0 22-15</inkml:trace>
  <inkml:trace contextRef="#ctx0" brushRef="#br0" timeOffset="5611.18">5778 1080 0,'0'0'0,"-21"-22"0,-21-20 15,42 21 1,21 0-16,0 0 0,22 21 16,-22-22-16,21 1 0,0 21 15,1-21-15,-1 0 0,0 21 0,1 0 16,-1 0-16,0 0 0,1 0 15,-1 0-15,0 21 0,1 0 0,-1 0 16,0 1-16</inkml:trace>
  <inkml:trace contextRef="#ctx0" brushRef="#br0" timeOffset="8139.25">9398 7006 0,'0'0'0,"-42"-21"16,20 21 0,22-21-16,0 0 15,0 0 1,22-1-16,-1 1 15,-21 0-15,21 21 0,0 0 16,-21-21-16,-21 21 31,0 21-15,0 0-16,-1-21 0,1 21 0,0-21 16,0 22-16,0-22 0,0 0 15,-1 21-15,44-21 31,-1 0-31,0 0 16,0 0-16,0-21 0,0 21 0,22 0 16,-22 0-16,0 0 0,0 0 0,0 0 15,-21 21 1,0 0 0,0 0-16,-21 0 0,0-21 15,0 21-15,0 1 0,0-1 0,-1 0 16,22 0-16,0 0 0,0 0 15,22-21 17,-1 0-32,0 0 15,0 0-15,0 0 0,0 0 16,-21 22 0,0-1-16,0 0 15,0 0-15,-21-21 0,0 21 0,21 0 16,-21 1-16,0-22 0,21 21 15,0 0-15,0 0 0,-21-21 0,21 21 16,0 0-16,0 1 0,21-22 31,0 0-31,0 0 0,0 0 16,0 0-16,1-22 0,-1 22 16,-21-21-16,21 21 0,0-21 15,-42 42 16,0 0-31,0 1 0,-22-1 0,22 0 16,0 0-16,-21 0 0,20 22 0,1-22 16,0 0-16,0 21 0,0-21 0,0 1 15,21-1-15,0 0 0,0 0 16,0 0-16,21-21 16,0 0-16,0 0 0,0-21 15,0 0-15,22 21 0,-22-21 16,0 0-16,21 21 0,-20-22 0,-1 1 15,0 21-15,0-21 0,0 21 0,-42 0 32,0 0-32,0 0 15,0 0-15,-1 21 0,1-21 0,-21 21 16,21 1-16,0-22 0,-1 21 0,1 0 16,0-21-16,21 21 0,-21-21 0,21 21 15,-21-21-15,42-21 31,0 21-15,-21-21-16,21 0 16,0 0-16,-21-1 0,22 1 0,-1 0 15,-21-21-15,21 21 0,-21-22 0,21 22 16,-21-21-16,0 21 0,0-22 0,0 22 16,0 0-16,0 0 0,-21 21 0,0 0 15,0-21-15,-1 21 0,1 0 0,0 0 16,21 21-16,-21-21 0,0 21 0,0-21 15,-1 21-15,1 0 0,21 0 16,-21-21-16,0 0 0,21 22 16,-21-22-16</inkml:trace>
  <inkml:trace contextRef="#ctx0" brushRef="#br0" timeOffset="8983.76">6964 1566 0,'0'0'15,"0"-21"-15,0 0 0,-21-21 0,21 21 16,0-1-16,-22 1 0,22-21 0,-21 21 15,21 0-15,-21 21 0,21-22 0,-21 22 32,21 22-32,0-1 0,0 21 0,0 0 15,0 1-15,0-1 0,0 22 0,0-1 16,0-21-16,0 22 0,0-22 16,0 22-16,0-22 0,0 0 0,0 1 15,0-22-15,0 21 0,0-21 0,0 1 16,21-22-16,0 0 15,0 0-15,1 0 0,20 0 16,-21-22-16</inkml:trace>
  <inkml:trace contextRef="#ctx0" brushRef="#br0" timeOffset="9491.46">8572 953 0,'0'0'0,"-21"148"16,21-85-16,0 1 0,0 20 16,0-20-16,-21 21 0,21-22 0,0 22 15,0-22-15,0 22 0,0-22 16,-21 1-16,21-1 0,-21-20 0,21-1 16,0 0-16,0 1 0,0-22 0,0 21 15,0-21-15,0 1 0,21-44 47,-21 1-47,21-21 0,-21 21 0</inkml:trace>
  <inkml:trace contextRef="#ctx0" brushRef="#br0" timeOffset="10010.18">8636 656 0,'0'0'0,"21"-21"0,21 0 16,1 21-16,20-21 15,1 0-15,20-1 0,1-20 0,0 21 16,21 0-16,-22 0 0,22-1 0,0 22 16,-21-21-16,20 21 0,1 0 15,-21 0-15,0 0 0,-22 0 0,1 21 16,-1 1-16,-21-1 0,1 0 15,-22 0-15,21 0 0,-21 0 0,1 1 16,-1 20-16,-21-21 0,0 21 0,21 1 16,-21-1-16,21 22 0,-21-1 15,0-21-15,0 22 0,21-1 0,-21 1 16,21-1-16,-21 1 0,0-22 0,0 22 16,0-1-16,0 1 0,0-22 15,0 22-15,0-1 0,0 1 16,0-1-16,0-21 0,0 22 0,0-22 15,0 1-15,-21-1 0,0 0 0,0 1 16,0-1-16,-22-21 0,1 21 0,-21-20 16,-1-1-16,1 21 0,-22-21 15,0 0-15,-21-21 0,22 22 0,-22-1 16,-21-21-16,21 0 0,-21 0 0,21 0 16,0 0-16,1 0 0,20-21 0,21 21 15,1-22-15,-1 1 0,22 0 16,0 0-16,21 21 0,-1-21 0,22 0 15,0-1-15,22 1 16,-1 0-16,0 0 0,21 0 0,-21 0 16,22-22-16,-22 22 0</inkml:trace>
  <inkml:trace contextRef="#ctx0" brushRef="#br0" timeOffset="10267.54">9334 931 0,'0'0'0,"0"22"31,0-1-31,0 21 16,0-21-16,-21 22 0,21 20 0,-21-21 16,21 1-16,0 20 0,0-20 15,0-1-15,-21 0 0,21 1 0,0-1 16,0 0-16,0 1 0,-21-1 0,21-21 15,0 0-15,0 22 0,0-22 16,0 0-16,0 0 0,-21-21 31,-1 0-31</inkml:trace>
  <inkml:trace contextRef="#ctx0" brushRef="#br0" timeOffset="10451.44">9059 1863 0,'0'0'0,"0"21"0,0 0 15,0 0 1,21-21-16,1 0 16,-1 0-16,0 0 0,0 0 0,21 0 15,-20 0-15,20-21 0,-21 21 0,21-21 16,-20 0-16,-1 0 0,21 21 16,-21-22-16,0 1 0,1 0 0,-1 0 15,-21-21-15,0 20 0,0 1 0,0-21 16</inkml:trace>
  <inkml:trace contextRef="#ctx0" brushRef="#br0" timeOffset="10647.33">9080 1164 0,'0'0'0,"-42"-42"16,42 21-16,-21 0 16,21-1-16,0 1 0,0 0 15,21 0-15,0 0 16,0 21-16,1-21 0,20-1 0,0 22 15,-21-21-15,22 21 0,-1-21 0,-21 21 16,22 0-16,-22 0 0,21 0 16,-21 0-16,0 21 0,1 0 15,-1 1-15,0-1 0</inkml:trace>
  <inkml:trace contextRef="#ctx0" brushRef="#br0" timeOffset="10939.16">9800 1334 0,'0'0'0,"0"21"0,21-21 15,0 0-15,1 0 0,-1 21 0,0-21 16,-21 21-16,21 0 0,0-21 0,0 21 16,-21 22-16,22-22 0,-22 0 15,0 21-15,0-20 0,-22 20 16,1 0-16,-21-21 0,21 22 0,0-1 15,-1-21-15,1 22 0,0-22 0,0 0 16,21 0-16,0 0 16,21-21-1,21 0-15,-20 0 0,-1-21 0,21 0 16,0 0-16,1 0 0,-1-1 0,22 1 16,-22-21-16,21 21 0,1-22 15,-1 1-15</inkml:trace>
  <inkml:trace contextRef="#ctx0" brushRef="#br0" timeOffset="11363.43">12361 1058 0,'0'0'0,"0"-21"0,0-21 15,0 63 1,0 21-16,0-20 0,-21 20 16,21 21-16,-21-20 0,21 20 15,0 1-15,-21-1 0,21 22 0,0-22 16,0 22-16,-21-21 0,21-1 16,0 1-16,-22-22 0,22 0 0,0 1 15,0-1-15,0-21 0,0 0 16,0 0-16,0 1 0,22-22 15,-1 0-15,0 0 0,0 0 16,-21-22-16,21 1 0</inkml:trace>
  <inkml:trace contextRef="#ctx0" brushRef="#br0" timeOffset="11887.13">12340 1122 0,'0'0'0,"0"-42"0,0 20 0,0-20 0,0 21 15,0 0-15,0 0 16,0-1-16,21 1 0,22-21 0,-1 21 16,0 0-16,22-1 0,20 1 0,1-21 15,21 21-15,0 0 0,0-1 16,-1 1-16,22-21 0,-21 21 0,0 0 16,-21-1-16,21 22 0,-22-21 0,1 0 15,0 21-15,-22 0 0,1-21 16,-22 21-16,0 0 0,-21 0 0,1 0 15,-1 21-15,-21 21 16,0-20-16,0 20 16,0-21-16,0 21 0,0 1 0,0 20 15,0-20-15,0 20 0,0 1 0,0-22 16,0 21-16,0 1 0,0-1 16,21 1-16,0-22 0,0 22 0,-21-1 15,21 1-15,1-22 0,-1 22 0,-21-1 16,21-21-16,-21 22 0,21-22 0,-21 1 15,0-1-15,0 0 0,0 1 16,0-1-16,-42 0 0,21 1 0,-43-22 16,1 21-16,-1 0 0,-21-20 0,1-1 15,-22 21-15,0-21 0,-21 0 0,0 1 16,-21-1-16,0-21 0,0 21 16,-1-21-16,22 0 0,0 0 0,22 0 15,20 0-15,21-21 0,1 0 16,21 21-16,-1-22 0,22 1 0,21 0 15,0 0-15,0 0 0,21 21 16,0-21-16,1-1 0,20 1 0,0 0 16,1 0-16,-1 0 0,0 0 0,1-1 15</inkml:trace>
  <inkml:trace contextRef="#ctx0" brushRef="#br0" timeOffset="12147.98">13166 1101 0,'0'0'16,"-22"-43"-16,1 43 15,0 0-15,0 0 0,21 22 16,0-1-16,-21 0 0,21 21 16,0 1-16,0-1 0,0 0 0,0 1 15,0-1-15,0 0 0,0 1 0,0-1 16,0 0-16,0 1 0,0-1 0,0-21 15,0 21-15,0-20 0,0-1 16,0 0-16,0 0 0,0 0 16,0 0-16</inkml:trace>
  <inkml:trace contextRef="#ctx0" brushRef="#br0" timeOffset="12351.87">12912 1905 0,'0'21'0,"0"22"16,0-22-16,21 0 16,0-21-1,0 0-15,0 0 0,0 0 0,1 0 16,20 0-16,-21 0 0,0 0 16,22-21-16,-22 21 0,21-21 15,-21-1-15,0 22 0,1-21 0,-1 0 16,0 21-16,0-21 0,-21 0 0,21 0 15,-21-1-15,0 1 0,0 0 0</inkml:trace>
  <inkml:trace contextRef="#ctx0" brushRef="#br0" timeOffset="12551.75">12975 1355 0,'0'0'0,"-21"-21"0,0 21 15,0-22-15,21 1 0,-22 21 0,22-21 16,0 0-1,22 0 1,-1 21-16,0 0 0,0 0 16,0-21-16,0 21 0,22-22 15,-22 22-15,0 0 0,0 0 0,22 0 16,-22 0-16,0 0 0,0 0 0,0 22 16,0-1-16</inkml:trace>
  <inkml:trace contextRef="#ctx0" brushRef="#br0" timeOffset="12939.53">13483 1778 0,'0'0'0,"0"21"16,21-21 46,-21 21-30,0 1-32,0-1 15,-21 0-15,21 0 0,-21 0 16,21 0-16,0 1 16,21-22-1,0 0-15,0 0 16,1 0-16,-1 0 0,0 21 0,0-21 15,0 0-15,0 0 0,1 21 16,-22 0-16,21 0 0,-21 0 16,0 1-16,-21-1 15,-1 0-15,1 0 0,0 0 0,-21-21 16,21 21-16,-22 1 0,1-1 16,0-21-16,20 0 0,-20 21 0,0-21 15,21 0-15</inkml:trace>
  <inkml:trace contextRef="#ctx0" brushRef="#br0" timeOffset="13427.29">12467 2307 0,'0'0'0,"-63"0"16,41 0-16,1 0 16,0 21-16,-21 1 0,21-1 15,-22 0-15,1 0 0,21 0 16,-43 0-16,22 1 0,0-1 0,-1 21 16,1-21-16,0 0 0,-1 1 0,22-22 15,-21 21-15,21-21 0,-1 0 0,22-21 47,22-1-47,-1 1 0,0 0 16,0 0-16,0 0 0,0 0 0,1-1 15,20 1-15,-21 0 0,21 0 16,-20 0-16,20 0 0,0-1 0,-21 22 16,22 0-16,-22 0 0,0 0 15,21 0-15,-20 22 0,-1-1 0,0 21 16,0-21-16,0 22 0,0-1 15,1-21-15,-1 21 0,-21 1 0,21-22 16,0 21-16,0 1 0,-21-22 0,21 0 16,1 21-16,-22-21 0,21 1 0,-21-1 15,21-21-15,-21 21 0,21-21 0,0 0 16,0 0 0</inkml:trace>
  <inkml:trace contextRef="#ctx0" brushRef="#br0" timeOffset="14067.44">9461 2455 0,'0'0'0,"-21"0"0,0 22 0,-21-1 16,21 0-16,-22 0 0,1 21 16,21-20-16,-22 20 0,1 0 15,0-21-15,-1 22 0,1-1 0,21-21 16,-21 22-16,20-22 0,1 0 0,0 0 15,0 0-15,0-21 0,21 21 16,0-42 0,0 0-16,0 0 15,21 0-15,0-22 0,0 22 0,0 0 16,1-21-16,-22-1 0,21 1 0,0 0 16,0-1-16,0 1 0,0 0 15,1-1-15,-1 22 0,0 0 0,-21 0 16,21 21-16,0 0 0,0 21 15,1 21-15,-1 1 16,0-1-16,0 0 0,0 1 0,0-1 16,1 0-16,-1 1 0,-21-1 0,21-21 15,0 22-15,0-22 0,-21 0 0,21 0 16,1 0-16,-22 0 0,21 1 16,0-22-16</inkml:trace>
  <inkml:trace contextRef="#ctx0" brushRef="#br0" timeOffset="14752.05">6202 2667 0,'0'-21'0,"21"-21"16,-21 20-16,0 1 0,0 0 0,0 0 16,0 0-16,0 0 0,-21 21 15,0 0 1,21 21-16,-22 21 0,1-21 0,0 22 15,0-22-15,0 21 0,0 0 16,-1 1-16,-20-1 0,21-21 0,-21 22 16,20-1-16,1-21 0,-21 0 15,21 0-15,0 1 0,-1-1 0,22-42 47,0-1-47,22 1 0,-1-21 0,0 21 16,0-22-16,0 1 0,0 0 0,1-1 15,20 1-15,-21 0 0,0-1 16,0-20-16,22 21 0,-22 20 0,0 1 16,0 0-16,0 21 0,22 0 15,-22 21-15,0 0 0,21 22 16,1-1-16,-1 22 0,0-22 0,22 21 16,-22-20-16,1 20 0,-1-20 0,0-1 15,-21 0-15,22 1 0,-22-1 0,21-21 16,-21 21-16,1-20 0,-1-1 15,0 0-15,0 0 0,0 0 0,0-21 16,1 21-16,-1-21 0,0 0 16</inkml:trace>
  <inkml:trace contextRef="#ctx0" brushRef="#br0" timeOffset="16915.32">3048 9419 0,'0'0'0,"-21"-21"0,0 0 16,-1 21-16,22-21 16,-21 21-16,0 0 15,21 21-15,0 0 0,-21 0 16,21 22-16,0-22 0,0 21 0,0-21 15,0 22-15,21-22 0,0 21 16,0-21-16,1 22 0,-1-22 0,0 0 16,-21 0-16,21-21 0,21 21 0,-20-21 15,-1 0-15,21 0 0,-21 0 16,22 0-16,-22-21 0,21 0 0,0 0 16,-20 0-16,20-22 15,0 22-15,-21 0 0,1-21 0,-1 20 16,0-20-16,0 21 0,-21 0 15,0-22-15,0 22 0,0 0 0,-21 0 16,0 0-16,0 0 0,21-1 0,-22 22 16,1 0-16,0 0 0,0 0 15,0 0-15,0 64 16,-1-22-16,22 1 0,-21 20 16,21 1-16,0-1 0,0 1 0,0-1 15,0 1-15,0-1 0,0 1 16,0 20-16,0-20 0,0-1 15,0 1-15,0 20 0,0-20 0,0-22 16,0 22-16,0-22 0,0 0 16,0 1-16,0-22 0,0 0 0,0 0 15,0 0-15,-21-21 16,0 0-16,0 0 0,0 0 16,-1-21-16,-20 0 0,0 0 0,21 0 15,-22 0-15,1-22 0,0 22 16,-1-21-16,1 21 0,0-22 0,-1 1 15,22 21-15,-21 0 0,-1-1 0,22 1 16,0 21-16,21 21 16,0 22-16,0-22 15,0 21-15,0-21 0,21 22 16,22-1-16,-22 0 0,0-20 0,21 20 16,-21-21-16,22 21 0,-22-20 0,21-1 15,-21 0-15,1-21 0,20 21 16,-21-21-16,21 0 0,-20 0 0,20 0 15,-21-21-15,21 21 0,1-21 0,-1 0 16,0-22-16,1 22 0,-1-21 16,0-1-16,1 1 0,-1 0 0,-21-1 15,22 1-15,-22 0 0,21-1 16,-42 1-16,0 21 0,0-21 0,21 20 16,-21 1-16,0 42 31,0 1-31,0 20 0,0-21 15,0 0-15,0 22 0,0-22 0,0 21 16,0-21-16,-21 22 0,0-22 16,21 21-16,0-21 0,-21 0 0,0 1 15,-1-1-15,1-21 16,21-21 0,0-1-1,0 1-15,0 0 0,0-21 16,21 21-16,1-22 0,-1 1 0,0 0 15,0 20-15,0-20 0,0 0 16,1 21-16,20-1 0,-21 1 16,21 0-16,-20 21 0,20 0 0,-21 0 15,21 0-15,-20 21 0,20-21 0,-21 21 16,0 22-16,0-22 0,-21 21 16,0-21-16,22 22 0,-22-1 0,0-21 15,0 22-15,0-1 0,0 0 0,0-21 16,0 1-16,0 20 0,0-21 15,0 0-15,0 0 16,0 1-16,0-44 16,21 1-1,-21 0-15,21 0 0,0-21 16,0 20-16,0-20 0,1 0 0,-1-22 16,0 22-16,21-22 0,-21 1 15,1-1-15,20 1 0,-21-1 0,0 1 16,0-1-16,1-20 0,-1 20 0,0 1 15,-21-1-15,21 22 0,-21 21 16,0-22-16,0 22 0,-21 21 16,0 0-16,21 43 0,-21-22 15,21 21-15,-22 0 0,22 22 16,-21-1-16,21-20 0,0 20 0,0 1 16,0-1-16,0-20 0,0 20 15,0-21-15,0 22 0,0-22 16,0 22-16,0-22 0,0 0 0,0-20 15,0 20-15,0-21 0,0 0 0,0 0 16,21-21-16,1 0 16,-1 0-16,0 0 0,-21-21 15,21 0-15,-21 0 0,21 0 0,-21 0 16,0-1-16,0-20 0</inkml:trace>
  <inkml:trace contextRef="#ctx0" brushRef="#br0" timeOffset="17071.74">4297 10181 0,'0'0'0,"-43"0"16,22 0 0,42 0 15,1 0-31,-1 0 0,0 0 0,21 0 16,1 0-16,-22 0 0,21-21 0,0 0 15,1 21-15,-1-21 0,0 21 0</inkml:trace>
  <inkml:trace contextRef="#ctx0" brushRef="#br0" timeOffset="17411.55">4889 10266 0,'0'0'0,"22"21"16,-1-21-16,0 0 15,0 0-15,0 0 0,0-21 16,1 0-16,20 21 0,-21-21 15,0-1-15,0 1 0,1 21 0,-1-21 16,-21 0-16,0 0 0,0 0 0,0-1 16,-21 22-1,-1 0 1,1 22-16,0-1 0,0 0 0,0 21 16,21-21-16,0 1 0,-21 20 15,21 0-15,0-21 0,0 22 16,0-22-16,0 21 0,0-21 0,0 1 15,0-1-15,0 0 0,21 0 0,0-21 16,0 0-16,0 0 16,0 0-16,1 0 0,-1 0 0,0-21 15,0 0-15,0 21 0,0-21 0,1-1 16,-22-20-16,21 21 0</inkml:trace>
  <inkml:trace contextRef="#ctx0" brushRef="#br0" timeOffset="17703.38">5419 10118 0,'0'0'0,"21"0"0,0 0 16,0 0-16,21 0 0,-20 0 0,-1 0 16,0 0-16,0 21 0,21 0 0,-20 0 15,-1 0-15,0 1 0,0-1 16,-21 0-16,0 0 0,0 21 0,0-20 16,0-1-16,0 21 0,0-21 0,0 0 15,0 1-15,-21-1 0,0 0 0,0-21 16,-1 0-16,22-21 31,0 0-31,0-1 0,0-20 16,0 21-16,0 0 0,22-22 15,-1 22-15,-21-21 0,21 21 16,0-22-16,-21 22 0,21 0 0,-21-21 16,21 21-16,-21-1 0,22 1 15,-1 21-15,0 0 16</inkml:trace>
  <inkml:trace contextRef="#ctx0" brushRef="#br0" timeOffset="18331.53">5990 10435 0,'0'0'16,"21"21"-16,-21 1 0,21-22 16,1 0-16,-1 0 0,0 0 15,21 0-15,-21-22 0,1-20 16,20 21-16,0 0 0,-21-22 0,22 22 15,-1-21-15,0 21 0,1-22 16,-1 1-16,-21 0 0,22-1 0,-22 1 16,0 0-16,0-1 0,0-20 0,0 21 15,-21-22-15,0 22 0,0-1 16,-21 1-16,0 0 0,0-1 0,0 22 16,0 21-16,-1 0 0,-20 0 0,21 21 15,0 1-15,0 20 0,-22 0 16,22 1-16,0 20 0,-21 1 15,20-1-15,1 1 0,0 20 0,-21 1 0,21-22 16,-22 43-16,22-21 0,0 0 16,0 20-16,0 1 0,-1-21 15,22 42-15,0-21 0,-21 0 0,21 21 16,-21-22-16,21 22 0,0-21 0,0 0 16,0 0-16,0 0 0,0 0 0,21-22 15,0 1-15,-21 0 0,22-1 0,-1-20 16,-21-1-16,21 1 0,0-22 15,0 0-15,0-20 0,22 20 16,-22-42-16,0 21 0,21-21 0,-20 0 0,20-21 16,0 0-16,-21 0 0,22-1 15,-22-20-15,21 0 0,1-1 0,-22-20 16,21-1-16,0 1 0,-20-22 0,-1 22 16,-21-22-16,0 0 0,0 22 15,0-22-15,-21 1 0,-1-1 0,-20 0 16,0 1-16,-1-1 0,-20 0 0,-1 1 15,22 20-15,-21 22 0,-1-22 0,1 43 16,-1-21-16,22 21 0,-1-1 16,1 22-16,21-21 0,0 21 0,0 0 15,-1-21-15,22 0 16,0 0-16,22 21 0,-1-21 16,0 21-16,21-22 15,-21 1-15,22 0 0,-22 0 0,21 0 16,1 0-16,-1-1 0</inkml:trace>
  <inkml:trace contextRef="#ctx0" brushRef="#br0" timeOffset="18754.8">6921 10266 0,'22'-42'0,"-44"84"16,44-106-16,-22 43 0,0 0 0,0 0 0,-22 0 16,1 0-16,0 21 0,0 0 15,0 0-15,0 0 0,-1 0 0,1 0 16,-21 21-16,21 0 0,0 21 0,21-21 15,-22 22-15,1-1 0,0 0 16,0 1-16,21 20 0,0-20 16,-21-1-16,21 0 0,0 1 0,0-1 15,0-21-15,0 0 0,0 0 0,21-21 16,-21 22-16,21-22 16,0 0-16,0 0 0,1-22 0,-1 1 15,21 21-15,-21-42 0,0 21 0,22 0 16,-22-22-16,0 22 0,0-21 0,0-1 15,1 1-15,-1 0 0,-21 21 16,21-22-16,-21 22 0,0-21 0,0 21 16,0 42 15,-21 0-31,21 0 0,0 21 16,0-20-16,0-1 0,-21 21 0,21-21 15,0 22-15,0-22 0,0 0 0,0 0 16,0 0-16,0 0 0,21-21 15,-21 22-15,42-22 16,-21 0-16,0 0 0,1 0 0,20 0 0,-21 0 16,21-22-16,-20 1 0</inkml:trace>
  <inkml:trace contextRef="#ctx0" brushRef="#br0" timeOffset="18991.66">7599 10266 0,'0'0'0,"0"-42"0,21-43 16,-21 64-16,-21 21 15,0 0-15,-1 0 16,1 21-16,0 0 0,0 0 0,0 0 16,0 1-16,-1 20 0,1 0 0,0-21 15,21 22-15,0-1 0,-21 0 16,21 1-16,0-22 0,0 21 0,0-21 16,0 1-16,0-1 0,0 0 0,21 0 15,0-21-15,0 0 0,1 0 0,-1 0 16,0 0-16,21 0 0,-21 0 15,22-21-15,-22 21 0,21-21 16,-21 0-16,22-1 0,-22 1 0</inkml:trace>
  <inkml:trace contextRef="#ctx0" brushRef="#br0" timeOffset="19320.47">7916 10351 0,'0'0'0,"0"21"31,21-21-16,1 0-15,-1 0 0,0-21 16,21-1-16,-21 22 0,22-21 0,-1 0 16,-21 21-16,22-21 0,-22 0 0,21 0 15,-21-1-15,0 1 16,-21 0-16,0 0 0,0 0 16,-42 21-16,21 0 15,0 0-15,-22 0 0,1 21 0,0 0 16,21 0-16,-22 22 0,1-22 15,21 21-15,0 0 0,-1-20 0,1 20 16,21 0-16,0 1 0,0-22 0,0 21 16,0-21-16,0 0 0,21 1 0,1-1 15,20-21-15,-21 0 0,0 21 16,22-21-16,-1 0 0,-21 0 0,21 0 16,1-21-16,-22 0 0,21 21 0,-21-22 15,1 1-15,20 0 0</inkml:trace>
  <inkml:trace contextRef="#ctx0" brushRef="#br0" timeOffset="19795.2">10266 9800 0,'0'0'16,"0"-21"-16,21-21 0,-21-1 0,0 22 16,0-21-16,0 21 0,0 0 15,0-1-15,0 1 0,-21 42 16,0 22 0,21-1-16,0 0 0,-22 1 15,22 20-15,-21-20 0,0 20 0,21-21 16,-21 22-16,0-22 0,21 22 0,-21-22 15,-1 0-15,22 1 0,-21-1 0,21 0 16,0 1-16,0-22 0,0 21 0,0-21 16,0 1-16,0-1 0,0 0 15,21-21 1</inkml:trace>
  <inkml:trace contextRef="#ctx0" brushRef="#br0" timeOffset="20047.06">9737 10520 0,'0'0'0,"-22"21"0,1 0 0,21 0 0,0 1 15,-21-1-15,21 21 0,0-21 16,0 0-16,21 1 0,22-1 16,62-21-1,-41 0-15,-22 0 0,22 0 0,-1 0 0,1 0 16,-1-21-16,1-1 15,-22 1-15,22 0 0,-1 0 0,-21 0 16,1 0-16,20-22 0,-20 22 0,-22 0 16,21-21-16,-21 20 0,-21 1 0,0-21 15,0 21-15,0-22 0,0 1 0,-21 21 16,0-21-16,-21 20 0,20-20 16,-20 0-16</inkml:trace>
  <inkml:trace contextRef="#ctx0" brushRef="#br0" timeOffset="20278.99">10012 9779 0,'0'0'0,"-21"0"16,-22 0-16,22 0 0,0 0 0,21-21 16,0 0-16,0 0 15,42-1-15,-21 1 0,22 21 16,-1-21-16,0 0 0,1 0 0,20 0 16,-20-1-16,20 1 0,-21 0 15,1 0-15,-1 0 0,0 21 0,1-21 16,-1 21-16,-21 0 0,0 0 0,1 0 15,-22-22-15,21 22 0,-21 22 47,0-1-31</inkml:trace>
  <inkml:trace contextRef="#ctx0" brushRef="#br0" timeOffset="23102.9">12382 10351 0,'0'-22'15</inkml:trace>
  <inkml:trace contextRef="#ctx0" brushRef="#br0" timeOffset="25831.61">12382 10372 0,'0'21'15,"0"0"1,0 0-16,0 0 16,0 1-16,22-22 15,-1 21 1,0-21 15,0 0-15,-21-21-16,21-1 0,0 22 0,-21-21 15,22 0-15,-1 0 0,0 0 0,0-22 16,0 22-16,22 0 0,-22 0 16,0-21-16,21 20 0,-21-20 0,1 21 15,20-21-15,-21 20 0,0-20 0,0 21 16,1-21-16,-22 20 0,0 1 0,0 0 16,0 0-16,0 0 0,0 0 15,0-1-15,-22 22 16,1 0-16,0 0 0,0 0 0,0 0 15,0 0-15,-1 0 0,1 22 16,0-1-16,21 0 0,-21 0 16,0 0-16,21 0 0,-21 1 0,21-1 15,0 85-15,0-64 16,0-21-16,0 21 0,0 1 0,0-1 16,0 0-16,0-20 0,21 20 15,0-21-15,0 0 0,0 0 0,0 1 16,1-1-16,-1-21 0,0 0 0,0 0 15,0 0-15,0 0 0,1 0 0,-1-21 16,21-1-16,-21 1 0,22 0 16,-22 0-16,21 0 0,-21 0 0,22-22 15,-1 22-15,0 0 0,-21-21 16,22-1-16,-1 22 0,0-21 0,1-1 16,-1 22-16,0 0 0,1 0 0,-22 0 15,21 0-15,-21 21 0,1 0 16,-1 0-16,0 0 0,0 21 0,0 0 15,-21 0-15,0 0 0,0 0 0,0 22 16,0-22-16,0 0 0,0 21 0,0-20 16,0-1-16,0 21 0,0-21 15,-21 0-15,21 1 0,-21-1 0,0 0 16,21 0-16,0 0 16,-21-21-16,21-21 15,0 0 1,0 0-16,0 0 0,21-1 0,0 1 15,0 0-15,-21 0 0,21 0 16,0-22-16,1 22 0,-22-21 0,21 21 16,0-22-16,-21 22 0,0-21 0,21 21 15,-21 0-15,0-1 0,0 44 32,-21-1-32,21 0 15,0 0-15,0 21 0,-21-20 0,21-1 16,-21 21-16,21-21 0,0 0 0,-22 22 15,22-22-15,0 0 0,0 21 16,0-20-16,0-1 0,22 0 16,-1 0-16,0 0 0,21-21 15,-21 0-15,1 0 0,20 0 0,-21 0 16,21 0-16,1-21 0,-22 21 0,21-21 16,1 0-16,-1 0 0,21-1 0,-20 1 15,-22 0-15,21-21 0,1 21 16,-1-22-16,-21 22 0,21-21 0,-20-1 15,-1 1-15,0 0 0,-21-22 0,0 22 16,21-22-16,-21 1 0,21 21 0,-21-22 16,0 1-16,0 20 0,0 1 15,0 0-15,0-1 0,0 22 16,0 0-16,0 0 0,-21 0 0,0 21 16,0 0-1,0 21-15,-1 0 0,22 21 0,-21-21 16,0 22-16,0 20 0,21-20 15,0-1-15,-21 21 0,0 1 0,21-22 16,-22 22-16,22-1 0,0-20 0,0-1 16,-21 0-16,21 1 0,0-1 0,0 0 15,0-21-15,0 22 0,21-22 0,1 0 16,-1 0-16,0 0 16,0-21-16,0 22 0,0-22 0,22 0 0,-22 0 15,0 0-15,21 0 0,1 0 16,-22 0-16,21-22 0,1 1 0,-1 0 15,0 21-15,1-21 0,-22 0 0,21 0 16,-21-22-16,22 22 0,-22 0 16,0 0-16,0 0 0,-21-22 0,0 22 15,0 0-15,0 0 0,0 0 0,0-1 16,0 1-16,-21 21 16,0 0-16,0 0 0,-1 21 0,1 1 15,0-1 1,0 0-16,0 21 0,0-21 0,21 1 15,-22 20-15,22-21 0,0 0 0,0 0 0,0 1 16,0-1-16,0 0 0,0 0 16,22-21-16,20 21 0,-21-21 0,0 0 15,0 0-15,22 0 0,-22 0 16,21 0-16,1 0 0,-1 0 0,-21 0 16,21-21-16,1 21 0,-1-21 0,0 0 15,-20 0-15,20-1 0,-21 22 0,0-21 16,0 0-16,1 0 0,-1-21 0,0 20 15,-21 1-15,0 0 0,0 0 16,0 0-16,0 0 0,0 42 31,0 0-31,0 0 16,0 0-16,0 0 0,0 1 0,-21-1 16,21 0-16,-21 0 0,21 0 0,0 0 15,0 1-15,-22-1 0,22 0 16,-21 0-16,21 0 0,0 0 0,0 1 15,0-1 1,0-42 0,0-1-1,21 22-15,1-21 0,-22 0 16,21 0-16,0 0 0,0 0 16,-21-1-16,21-20 0,0 21 0,1 0 15,-1 0-15,0-1 0,0 1 0,0 0 16,0 0-16,1 21 0,-1 0 0,0 0 15,0 0-15,-21 21 16,21 0-16,-21 0 0,0 1 0,0-1 16,0 0-16,0 0 0,0 0 0,0 0 15,0 1-15,0-1 0,0 0 0,21 0 16,-21 0-16,22 0 0,-1 1 0,0-1 16,0-21-16,0 21 0,22 0 0,-22-21 15,21 0-15,0 0 0,1 0 16,-1 0-16,22 0 0,-22 0 15,21 0-15,-20 0 0,-1-21 0,22 0 16,-22 21-16,0-21 0,1-1 0,-22 1 16,21 0-16,-21 0 0,22-21 0,-22 20 15,0 1-15,-21-21 0,0 21 0,0-22 16,0 22-16,0-21 0,0 21 16,0 0-16,-21-1 0,0 1 0,-1 21 15,1 0-15,-21 0 0,21 0 0,-22 0 16,1 21-16,0 1 0,-1-22 0,22 21 15,-21 21-15,0-21 0,-1 0 0,1 22 16,0-22-16,20 21 16,1-21-16,0 1 0,0 20 0,21-21 15,0 0-15,0 0 0,0 1 0,21-1 16,0 0-16,0-21 0,1 21 0,20-21 16,-21 0-16,21 0 0,-20 0 0,20 0 15,0 0-15,-21 0 0,22-21 0,-1 21 16,-21-21-16,22 0 0,-22-1 15,0 1-15,21 0 0,-21 0 0,1 0 16,-1-22-16,0 1 0,0 21 0,0-21 16,-21-1-16,0-20 0,0 20 0,21-20 15,-21-1-15,0 1 0,0-22 0,0 22 16,0-1-16,0 22 16,0-22-16,0 1 0,0 21 0,0 20 15,0-20-15,0 21 0,0 0 0,0 0 16,-21 21-1,21 21-15,-21 0 16,21 0-16,0 21 0,0 1 0,0-1 16,0 22-16,0-22 0,0 21 0,0 1 15,0-22-15,0 22 0,0-1 0,0-20 16,0-1-16,0 0 0,0 1 0,0-1 16,0 0-16,21-21 0,-21 22 0,0-22 15,21 21-15,-21-21 0,0 1 16,0-1-16,22 0 0,-1 0 15,0 0-15,0-21 0,0 0 16,0 0-16,1 0 0,-1 0 0,21 0 16,-21 0-16,22 0 0,-1-21 0,0 0 15,1 21-15,-1-21 0,0 0 0,1-1 16,-1 1-16,-21-21 0,21 21 16,1-22-16,-1 22 0,-21-21 15,0 0-15,22-1 0,-43 22 0,21-21 0,-21-1 16,0 1-16,0 21 0,0 0 0,0 0 15,-21 21-15,0 0 16,-1 0-16,1 0 0,0 21 0,0 0 16,-21 0-16,20 21 0,22-20 15,0-1-15,0 21 0,0-21 0,0 0 16,0 1-16,0-1 0,0 0 0,22 0 16,-1 0-16,0-21 0,-21 21 0,21 1 15,0-22-15,0 21 0,1-21 16,-22 21-16,0 0 0,0 0 15,0 0-15,-22 1 16,1-1-16,0-21 0,0 21 16,0-21-16,-22 0 0,22 21 0,0-21 15,0 0-15,0 0 0,0 0 0,-1 0 16,1 0-16,0 0 16,0 0-1,0-21-15,0 21 0,-1-21 0,1 0 16,0-1-16,0 22 0</inkml:trace>
  <inkml:trace contextRef="#ctx0" brushRef="#br0" timeOffset="26100.17">14838 9716 0,'0'0'0,"-43"0"0,1 0 15,42-22 1,21 22-16,0 0 0,22-21 0,-1 21 16,0 0-16,22-21 0,-1 0 15,22 21-15,-21-21 0,20 21 0,1 0 16,0-21-16,-22 21 0,1 0 0,-1-22 16,-21 22-16,1 0 0,-22 0 0,0 0 15,0 0-15,0 0 0,-21-21 31</inkml:trace>
  <inkml:trace contextRef="#ctx0" brushRef="#br0" timeOffset="26567.9">19664 9208 0,'0'0'0,"21"-22"0,-21 1 15,21 0-15,-21-21 0,0 21 0,0-1 16,0 1-16,0 42 31,0 22-31,0-22 0,0 21 16,0 106-1,0-84-15,0-1 0,0 1 0,0-1 16,-21 1-16,21-1 0,0-20 16,-21-1-16,21 22 0,0-22 0,0-21 15,0 21-15,0-20 0,0-1 0,0 0 16,0 0-16,-21 0 0,-1 0 16,1-21-1,0 0-15,0 0 0</inkml:trace>
  <inkml:trace contextRef="#ctx0" brushRef="#br0" timeOffset="26797.77">19071 10097 0,'0'0'0,"0"21"0,0 0 16,0 0-16,21 0 0,0 0 16,1-21-16,20 22 0,0-22 0,1 0 15,-1 0-15,0 0 0,22 0 0,-1 0 16,1 0-16,-1 0 0,1 0 0,-1-22 15,1 1-15,-22 21 0,22-21 0,-22 0 16,0 0-16,1 21 0,-22-21 16,21-1-16,-21 1 0,-21 0 0,0 0 15,0 0-15,0-22 0,0 22 0,0-21 16,0 21-16,0-22 0,-21 1 0,0 0 16</inkml:trace>
  <inkml:trace contextRef="#ctx0" brushRef="#br0" timeOffset="27020.64">19473 9123 0,'0'0'0,"-21"-21"0,0 0 0,21-1 0,0 1 15,0 0-15,0 0 0,0 0 16,21 0-16,0 21 0,22-22 0,-22 1 16,21 21-16,0-21 0,22 0 0,-22 21 15,1-21-15,-1 21 0,0 0 16,1 0-16,-1 0 0,0 0 0,-21 0 15,22 0-15,-22 21 0,0 0 16,0-21-16,0 21 0,1 22 0,-22-22 16,0 0-16,21 21 0,-21-21 15,0 43-15</inkml:trace>
  <inkml:trace contextRef="#ctx0" brushRef="#br0" timeOffset="27268.02">20553 9673 0,'0'21'15,"0"1"-15,0-1 0,0 0 16,0 0-16,21 21 0,-21-20 0,21 20 16,-21 0-16,21-21 0,-21 22 15,0-1-15,0-21 0,0 22 0,0-1 16,0-21-16,0 21 0,0-20 0,0 20 15,0-21-15,0 21 0,0-20 0,0-1 16,0 0-16,0 0 0,21-21 16,1 0-16,-1 0 0,0-21 15,21 0-15</inkml:trace>
  <inkml:trace contextRef="#ctx0" brushRef="#br0" timeOffset="27466.9">21378 9991 0,'0'0'0,"21"0"0,22 0 16,-22 21 0,0 0-16,-21 0 0,21 0 15,-21 1-15,0-1 0,0 0 0,0 0 16,-21 0-16,0 0 0,0 1 0,0-1 16,-1 0-16,1 0 0,-21 0 0,21 0 15,0 1-15,-22-1 0,22 0 16,0-21-16,0 0 0,0 0 15</inkml:trace>
  <inkml:trace contextRef="#ctx0" brushRef="#br0" timeOffset="27896.66">22966 9102 0,'0'0'0,"21"-21"0,0-22 15,-21 1-15,0 0 0,21-1 16,-21 1-16,21 0 0,-21 20 0,0 1 16,22 0-16,-22 0 0,0 42 15,0 0-15,0 0 0,0 22 16,0-1-16,0 22 0,0-22 16,0 21-16,0 1 0,-22-1 15,22-20-15,-21 20 0,21-20 0,-21 20 16,21-21-16,-21 1 0,21-1 0,-21 0 15,0 1-15,21-1 0,-22-21 0,1 22 16,21-22-16,-21 0 0,21 0 16,0 0-16,-21-21 0,0 0 0,0 0 15,21 21-15,-22-21 0</inkml:trace>
  <inkml:trace contextRef="#ctx0" brushRef="#br0" timeOffset="28103.54">22415 9927 0,'0'0'0,"0"21"0,0 1 0,0-1 0,0 0 15,0 0 1,22-21-16,20 21 0,-21-21 0,21 0 16,1 0-16,-1 0 0,22 0 0,-1 0 15,1 0-15,-1 0 0,22 0 0,-22 0 16,1 0-16,20-21 0,-20 0 0,-1 21 16,1-21-16,-1 0 0,-20-1 15,-1 1-15,0 0 0,-20 0 0,-1 0 16,-21 0-16,0-1 0,0-20 0,0 0 15,-21 21-15,-22-22 0,22 1 16</inkml:trace>
  <inkml:trace contextRef="#ctx0" brushRef="#br0" timeOffset="28324.41">22669 9038 0,'0'0'15,"-21"-21"-15,0-64 16,21 64-16,0 0 0,21-21 0,22 21 15,-22-1-15,21 1 0,0-21 0,22 21 16,-22 21-16,22-21 0,-22-1 0,22 22 16,-22 0-16,0-21 0,1 21 15,-1 0-15,-21 0 0,21 0 0,-20 0 16,-1 0-16,0 21 0,21-21 0,-21 22 16,1-1-16,-1 0 0,0 0 0,21 0 15,-21 0-15,22 22 16</inkml:trace>
  <inkml:trace contextRef="#ctx0" brushRef="#br0" timeOffset="28800.5">24151 9313 0,'21'0'0,"0"-21"16,-21 0-1,22 21-15,-22-21 0,21 21 16,0 0-16,0 0 0,0 0 15,0 0-15,1 21 0,-1 0 16,21 0-16,-21 1 0,22-1 0,-22 21 16,21 0-16,-21 1 0,0-1 0,1 0 15,-1 22-15,-21-22 0,0 1 0,0 20 16,0-21-16,-21 1 0,-22-1 0,22 0 16,-42 1-16,20-1 0,1-21 15,-22 22-15,22-22 0,-21 0 0,-1 0 16,22 0-16,-22-21 0,22 0 0,-22 0 15,22 0-15,0 0 0,-1 0 0,22-21 16,0 0-16,0 0 0,21 0 0,0-1 16,0 1-16,0-21 0,0 0 15,21-1-15,0 22 0,0-21 16,22-1-16,-22 22 0,21 0 0,1 21 16,-1 0-16,-21 0 0,21 0 0,1 0 15,-1 21-15,-21 0 0,22 1 0,-22-1 16,21 0-16,-21 0 0,0 21 0,22-20 15,-22-1-15,0 0 0,0 0 16,22 0-16,-22 0 0,0 1 0,0-1 16,0 0-16,0 0 0,1-21 0,-22 21 15,42 0 1,-21-21-16,0 0 0,0 0 16,1 0-16</inkml:trace>
  <inkml:trace contextRef="#ctx0" brushRef="#br0" timeOffset="29023.37">25400 9991 0,'0'0'0,"21"0"31,-21 21-31,0 0 0,0 0 16,0 0-16,0 1 0,0 20 0,0-21 15,-21 0-15,0 0 0,0 22 16,-1-22-16,-20 21 0,21 1 0,-21-22 15,-1 21-15,1 0 0,0 1 16,-22-22-16,22 21 0,-1-21 0,1 22 16,0-22-16,-1-21 0,22 0 0,42 0 15</inkml:trace>
  <inkml:trace contextRef="#ctx0" brushRef="#br0" timeOffset="29323.2">26797 8678 0,'0'0'0,"0"-42"0,0-21 16,-21 84-16,21 0 15,-21 0-15,-1 21 0,1 22 0,-21-1 16,21 1-16,0 21 0,21-22 15,-22 22-15,1-22 0,21 1 0,0-1 16,-21 1-16,21-1 0,0-20 0,0 20 16,0-21-16,0 1 0,0-1 0,0 0 15,0-20-15,0-1 0,0 21 0,0-21 16,0 0-16,0 1 16,-21-22-1,0 0-15</inkml:trace>
  <inkml:trace contextRef="#ctx0" brushRef="#br0" timeOffset="29555.07">26141 9906 0,'0'0'0,"-21"21"0,-1 0 0,-20-21 0,21 22 16,0-1-16,21 0 0,0 0 16,0 0-16,0 0 0,21-21 15,0 22-15,21-22 0,-20 0 16,20 21-16,0-21 0,1 0 0,20 0 15,-21 0-15,1 0 0,20 0 16,-20 0-16,-1 0 0,0-21 0,1-1 16,20 22-16,-21-21 0,-20 0 0,20 0 15,0 0-15,-21 0 0,1-1 0,-1-20 16,0 21-16,-21-21 0,0 20 0,0-20 16,0 0-16,0-1 0</inkml:trace>
  <inkml:trace contextRef="#ctx0" brushRef="#br0" timeOffset="29787.45">26225 8932 0,'-21'-21'0,"42"42"0,-84-84 15,42 42-15,21-22 0,0 22 0,0 0 16,0 0-16,21 0 0,21 0 0,-21 21 16,22-22-16,-22 22 0,42-21 15,-20 21-15,-1 0 0,22 0 0,-1 0 16,1 0-16,-1 0 0,1 0 0,-22 0 15,21-21-15,-20 21 0,-1 0 16,0 0-16,1 0 0,-22 0 0,0 0 16,0 0-16,0 21 0,-21 0 15,22 1-15,-22-1 0,21 0 16,-21 0-16</inkml:trace>
  <inkml:trace contextRef="#ctx0" brushRef="#br0" timeOffset="30363.12">27538 9631 0,'0'0'0,"-21"0"0,-1 0 15,1 0-15,0 0 0,0 0 16,42 0 31,0 0-47,0 0 0,1 0 0,20 0 15,-21 21-15,21-21 0,-20 21 16,-1 0-16,0 1 0,0-22 16,0 21-16,-21 21 0,0-21 0,0 0 15,0 1-15,0-1 0,-21 0 0,0 0 16,-21 0-16,20 0 0,-20 1 16,-21-1-16,-1 0 0,22 0 0,-43 0 15,22-21-15,-1 21 0,1-21 0,20 0 16,-20 22-16,20-22 0,22 0 0,0 0 15,0 0-15,0 0 0,42 0 16,0 0 0,0 0-16,0 0 0,22 0 0,-1 0 15,0 0-15,22 0 0,-22 0 16,1 21-16,-1-21 0,0 21 0,1-21 16,-1 21-16,0-21 0,-21 21 0,1-21 15,-1 21-15,0 1 0,0-1 0,-21 0 16,0 0-16,0 0 0,0 0 15,0 1-15,-21-1 0,0 0 0,0 21 16,-22-21-16,1 22 0,21-22 0,-22 0 16,1 0-16,-21 0 0,20 1 0,1-1 15,-22 0-15,22-21 0,0 21 0,-1-21 16,1 0-16,0 0 0,-1 21 16,22-21-16,-21 0 0,21 0 0,0 0 15,21-21 16,0 0-31,21 21 16,-21-21-16,21 21 0</inkml:trace>
  <inkml:trace contextRef="#ctx0" brushRef="#br0" timeOffset="30531.02">27199 10605 0,'-21'21'16,"0"-21"15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6:19:40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1799 0,'0'-21'15,"0"42"-15,0-63 0,-21 0 0,21 20 0,0 1 16,0 0 0,0 42-1,0 0-15,0 1 0,0-1 16,0 21-16,0 0 0,0 1 0,0-1 15,0 0-15,0 22 0,0-22 16,0 22-16,0-1 0,0-20 0,0 20 16,-22 1-16,22-22 0,0 0 15,0 1-15,0-1 0,0-21 0,0 0 16,0 0-16,0 1 0,0-44 16,0 1-1,22 0-15,-1 0 0,0 0 16,0-22-16,-21 22 0,21-21 15,0 0-15,1-1 0,-22 1 0,21 21 16,0-22-16,0 1 0,-21 21 16,21 0-16,0 0 0,-21-1 0,22 22 15,-1 22 1,-21-1-16,21 0 0,-21 0 0,0 0 16,0 22-16,21-22 0,-21 21 0,21-21 15,-21 22-15,21-1 0,-21 0 16,0 1-16,22-1 0,-1-21 0,0 21 15,-21-20-15,21-1 0,0 0 16,0 0-16,1-21 0,-1 0 0,21 0 16,-21 0-16,22 0 0,-22-21 15,21 0-15,0 0 0,1-1 16,-22-20-16,21 0 0,-21 21 0,22-22 16,-22-20-16,0 20 0,21 1 0,-20-21 15,-1-1-15,0 22 0,0-22 16,0 1-16,-21-1 0,0 22 0,0 0 15,21-1-15,-21 22 0,0 0 16,0 0-16,0 0 0,-21 21 16,0 21-16,21 0 0,-21 0 15,0 21-15,21-20 0,0 20 16,0 21-16,-21-20 0,21-1 0,-22 0 16,22 22-16,0-22 0,0 1 15,0-1-15,0 0 0,0 1 16,0-1-16,22 0 0,-22-21 0,21 1 15,0-1-15,21 0 0,-21 0 16,22-21-16,-1 0 0,0 0 0,-20 0 16,41 0-16,-21 0 0,1-21 0,-1 0 15,0 0-15,1-1 0,20 1 16,-20-21-16,-22 21 0,21-22 0,-21 22 16,22-21-16,-22 0 0,-21 20 0,0-20 15,0 21-15,0 0 0,0 0 16,0-1-16,-21 22 0,-1 0 0,-20 0 15,21 22-15,-21-1 0,20 0 16,1 21-16,-21-21 0,21 22 16,0-22-16,-1 21 0,22 1 0,0-1 15,0-21-15,0 21 0,0-20 0,22 20 16,-1-21-16,0 0 0,21-21 16,-21 21-16,22-21 0,-1 0 0,0 0 15,1 0-15,20 0 0,-20 0 0,-1-21 16,21 0-16,-20 0 0,-1 0 15,0 0-15,22-1 0,-22-20 0</inkml:trace>
  <inkml:trace contextRef="#ctx0" brushRef="#br0" timeOffset="1263.94">6075 2074 0,'0'0'0,"21"-21"16,-21-42-16,21 42 16,0-1-16,-21-20 0,21 0 0,-21 21 15,0-22-15,0 22 0,0-21 0,0-1 16,0 22-16,-21 0 0,0-21 16,0 21-16,0 21 0,-22-22 0,22 22 15,0 0-15,-21 0 0,-1 22 0,22-1 16,-21 0-16,21 21 15,-22 1-15,22-1 0,0 21 0,0 1 16,0-1-16,21 1 0,0-1 0,0 1 16,0-1-16,0 22 0,0-21 15,21-1-15,0-21 0,0 22 0,0-22 16,1 1-16,20-1 0,-21-21 0,21 21 16,1-42-16,-1 22 0,0-22 15,22 0-15,-22 0 0,1 0 0,20-22 16,-21 1-16,22 0 0,-22 0 0,22 0 15,-22-22-15,0 1 0,1 21 16,-1-21-16,-21-1 0,22 1 0,-43 0 16,0-1-16,0 22 0,0-21 15,0 21-15,-43-1 0,22 1 16,0 21-16,-21 0 0,-1 0 0,1 0 16,0 0-16,-1 21 0,1 1 0,21-1 15,-22 0-15,22 21 0,-21 1 0,21-22 16,21 21-16,-21 0 0,21 1 15,0-1-15,0-21 0,0 22 0,0-22 16,0 0-16,0 0 0,21-21 0,0 21 16,0-21-16,0 0 0,0 0 15,1 0-15,20-21 0,-21 0 0,21 21 16,-20-21-16,20 0 0,-21-22 0,21 22 16,-20 0-16,-1-21 15,0 20-15,-21-20 0,0 21 0,0-21 16,0 20-16,0 1 0,0 0 0,-21 21 15,0 21 1,-1-21-16,22 21 16,0 22-16,0-22 0,0 0 0,0 21 15,0-20-15,0-1 0,0 21 0,22-21 16,-22 0-16,21 1 0,0-1 16,0 0-16,21-21 0,-20 0 0,20 0 15,-21 0-15,21 0 0,1 0 0,-1 0 16,0 0-16,1-21 0,-1 0 15,-21-1-15,22 1 0,-1 0 16,-21 0-16,0-21 0,0 20 0,-21-20 16,0 21-16,0 0 0,0 0 0,0-1 15,0 1-15,0 0 0,-21 21 16,0 21 0,21 0-16,-21 1 0,21-1 15,0 0-15,0 0 0,0 21 16,0-20-16,0-1 0,0 21 0,0-21 15,0 0-15,0 1 0,0-1 0,0 0 16,0 0-16,0-42 47,0 0-47,0 0 0,0-22 16,21 22-16,-21 0 0,21-21 15,-21-1-15,21 22 0,1-21 0,-1 21 16,-21-1-16,42 1 0,-21 0 0,0 21 15,1 0-15,-1 0 0,0 0 0,0 0 16,0 0-16,0 21 0,1 0 16,-1 1-16,0-1 0,-21 0 0,0 21 15,0-21-15,0 22 0,0-22 0,0 21 16,0-21-16,0 22 0,0-22 16,0 0-16,0 0 0,0 0 15,0 1-15,0-1 0,21-21 31,0-21-31,0-1 0,1 1 16,-1 0-16,21 0 0,-21 0 0</inkml:trace>
  <inkml:trace contextRef="#ctx0" brushRef="#br0" timeOffset="1671.92">7874 2286 0,'0'0'0,"0"21"31,0 0-31,-21-21 0,21 22 15,0-1-15,0 0 16,0 0-16,0 0 0,0 0 0,0 1 16,0 20-16,0-21 0,-21 0 0,21 0 15,0 1-15,0-1 0,-22 0 16,1-21-16,21 21 16,-21-21-1,21-21-15,0 0 0,0 0 16,0-1-16,0-20 15,0 21-15,21-21 0,-21-1 0,21 22 16,1-21-16,-1 21 0,0-1 0,21 1 16,-21 0-16,1 21 0,-1 0 0,21 0 15,-21 0-15,22 0 16,-22 0-16,0 0 0,21 21 0,-21 0 16,1 1-16,-1-1 0,-21 0 0,0 0 15,0 21-15,0-20 0,0-1 16,0 0-16,0 21 0,0-21 0,-21 1 15,21-1-15,-22 0 0,44-21 32,-1 0-32,0-21 15,0 0-15,0-1 0,22 1 16</inkml:trace>
  <inkml:trace contextRef="#ctx0" brushRef="#br0" timeOffset="2047.71">8721 2307 0,'0'0'0,"0"-42"15,-22 42 1,1 0-16,0 0 0,0 0 16,0 0-16,0 21 0,-1 0 0,22 0 15,-21 1-15,0 20 0,21-21 16,0 21-16,0-20 0,-21 20 0,21-21 16,0 21-16,0-20 0,0-1 0,0 0 15,0 0-15,21 0 0,0-21 0,0 0 16,1 0-16,-1 0 15,21 0-15,-21 0 0,22 0 0,-22 0 0,21-21 16,-21 0-16,22 0 0,-22 0 16,0-1-16,0 1 0,-21-21 0,0 21 15,0-22-15,0 22 0,0 0 16,-21-21-16,0 21 0,0-1 0,-1 1 16,1 21-16,-21 0 0,21 0 0,0 0 15,-22 0-15,22 0 0,-21 21 16,21 1-16,-1-1 0,1 0 0,0 0 15,0 0-15,0 0 0,21 1 16,0-1-16,0 0 0,21-21 16,21 0-1,-21 0-15,1 0 0,20 0 16</inkml:trace>
  <inkml:trace contextRef="#ctx0" brushRef="#br0" timeOffset="2336.05">9313 1969 0,'0'0'0,"0"-43"0,0 1 16,21 0-16,-21 20 0,0-20 0,0 21 16,-21 42-1,0 0 1,0 106 0,0-84-16,21-1 0,0 21 0,-21-20 15,21 20-15,0-20 0,0 20 16,0-21-16,0 22 0,0-22 0,0 1 15,0-1-15,21 0 0,-21-21 0,21 1 16,0-1-16,-21 0 0,21 0 0,0-21 16,1 0-16,-1 0 0,0 0 15,0 0-15,21-21 0,-20 0 0,-1 21 16,0-43-16,0 22 0,0 0 0,-21-21 16,0 21-16,0-22 0,0 22 15,0-21-15</inkml:trace>
  <inkml:trace contextRef="#ctx0" brushRef="#br0" timeOffset="2488.96">9186 2286 0,'0'0'0,"-42"0"0,21 0 16,-22 0-16,43-21 15,22 21-15,-1 0 16,0-21-16,21 21 0,1-21 0,-1 21 16,0-22-16,1 22 0,-1-21 0,21 0 15,-20 21-15,-1-21 0,0 21 0,-20-21 16,20 0-16,-21-1 0,0 22 15</inkml:trace>
  <inkml:trace contextRef="#ctx0" brushRef="#br0" timeOffset="2932.24">11451 1842 0,'0'0'0,"21"-22"16,43-83-16,-64 62 15,0 1-15,0 21 0,0-22 16,0 22-16,0 0 0,-21 21 0,-1 0 16,1 0-16,-21 0 0,21 0 0,-22 21 15,1 0-15,21 22 0,-21-1 0,-1 0 16,22 22-16,0-22 0,0 22 16,0-1-16,21 1 0,-22-1 0,22 1 15,0-22-15,0 22 0,0-22 0,22 0 16,-1 1-16,0-1 15,21-21-15,-21 21 0,22-42 0,-1 22 16,0-1-16,1-21 0,-1 0 0,0 0 16,1 0-16,-1-21 0,0 21 0,1-22 15,-1 1-15,-21 0 0,22 0 16,-22-21-16,0 20 0</inkml:trace>
  <inkml:trace contextRef="#ctx0" brushRef="#br0" timeOffset="3276.04">11832 2138 0,'0'0'0,"-21"-21"0,0 21 0,0-21 16,21-1 0,21 22-1,21 0-15,-21 0 0,22 0 16,-1 0-16,0 0 0,1 0 0,-1 22 16,-21-1-16,21 0 0,1 0 15,-22 0-15,0 0 0,0 1 0,-21 20 16,0-21-16,0 0 0,0 22 0,-21-22 15,0 0-15,21 21 0,-21-21 0,0-21 16,-1 22-16,1-22 0,0 0 16,0 0-1,21-22-15,0 1 0,0 0 16,0 0-16,21-21 0,0 20 0,-21-20 16,43 21-16,-22-21 15,0-1-15,0 22 0,0 0 0,22-21 16,-22 20-16,0 1 0,21 21 0,-21-21 15,1 21-15,-22-21 0,21 21 0,0 0 16,-21 21 0,0 0-16</inkml:trace>
  <inkml:trace contextRef="#ctx0" brushRef="#br0" timeOffset="4431.39">12552 2350 0,'0'0'16,"42"0"-16,-21 0 15,0 0-15,1 0 16,-1 0-16,0-22 0,21 1 0,-21 0 16,1 21-16,-1-21 0,0 0 0,0 0 15,0-1-15,0 22 0,-21-21 0,0 0 16,-21 21 0,0 0-16,0 0 15,0 0-15,0 21 0,-1 0 0,1-21 16,0 22-16,0-1 0,21 21 15,-21-21-15,21 0 0,0 1 0,0-1 16,0 21-16,0-21 0,0 0 0,0 1 16,0-1-16,21-21 0,0 21 0,0-21 15,0 0-15,1 0 16,20 0-16,0 0 0,1 0 0,-1 0 16,0 0-16,1-21 0,20 21 0,1-21 15,-1-1-15,1 22 0,-22-21 0,21 0 16,1 0-16,-22 21 0,1-21 15,-1 0-15,-21-1 0,21 1 0,-42 0 16,0 0-16,22 0 0,-22 0 0,0-1 16,0 1-16,0 0 0,-22 21 0,1 0 15,0 0-15,-21 0 16,21 0-16,-1 0 0,1 0 0,0 21 16,-21 0-16,21 1 0,-1-1 0,1 0 15,0 0-15,21 21 0,-21-20 16,21 20-16,-21-21 0,21 0 15,0 0-15,0 22 0,0-22 0,0 0 16,21-21-16,0 0 16,21 0-16,-20 0 0,-1 0 0,0 0 15,21 0-15,-21-21 0,1 0 16,-1 0-16,21-1 0,-21 1 0,0-21 16,-21 21-16,22 0 0,-1-22 0,-21 22 15,0-21-15,0 21 0,21-1 16,-21 1-16,0 42 31,0 1-31,0-1 16,0 0-16,0 0 0,-21 0 0,21 0 15,0 22-15,0-22 0,0 0 16,0 0-16,0 64 16,21-85-16,0 0 0,0 21 15,0-21-15,22 0 0,-22 0 0,0 0 16,21 0-16,1-21 0,-1 21 15,0-21-15,1 0 0,-22-1 0,21 1 16,1 0-16,-22-21 0,21-1 0,-21 1 16,0 0-16,1-1 0,-1-20 15,-21-1-15,0 1 0,0-1 16,0 22-16,21-21 0,-21 20 0,0 1 16,0 21-16,0 0 0,0-1 0,0 44 31,-21 20-31,0-21 0,21 21 15,-22 1-15,22 20 0,0-20 0,-21-1 16,21 21-16,0-20 0,-21-1 0,21 0 16,0 1-16,0-1 0,0 0 15,0 1-15,21-22 0,0 21 0,1-21 16,-1 1-16,0-1 0,0-21 0,0 0 16,0 0-16,22 0 0,-22 0 15,21 0-15,1 0 0,-22-21 16,21 21-16,-21-22 0,0 1 0,22 0 15,-22 0-15,0 0 0,-21 0 0,0-22 16,21 22-16,-21 0 0,0 0 16,0 0-16,0-1 0,-21 22 15,0 0-15,0 22 16,0-1-16,21 0 0,-22 0 0,1 0 16,21 0-16,0 1 0,-21-1 15,21 0-15,0 0 0,0 0 16,0 0-16,21-21 15,0 22-15,1-22 0,-1 0 16,0 0-16,0 0 0,21 0 16,-20-22-16,-1 22 0,21-21 0,-21 21 15,0-21-15,22 0 0,-22 0 0,-21 0 16,0-1-16</inkml:trace>
  <inkml:trace contextRef="#ctx0" brushRef="#br0" timeOffset="4612.29">14097 1990 0,'0'0'0,"-42"0"0,20 0 0,1 0 15,64 0 1,-22 0-16,21 0 0,0 0 16,22-21-16,-22 21 0,22-22 0,-1 22 15,-20 0-15,20-21 0,-21 0 0,1 21 16,-1-21-16,-21 0 0,22 21 0,-22-21 15</inkml:trace>
  <inkml:trace contextRef="#ctx0" brushRef="#br0" timeOffset="5167.97">16573 2286 0,'43'-42'15,"-22"21"-15,-21-1 0,21 1 16,0 0-16,-21-21 0,0 21 0,0-1 0,0 1 15,0 0-15,-21 21 32,21 21-32,-21 0 0,0 1 15,0 20-15,-1 0 0,1 1 0,0-1 16,21 0-16,-21 22 0,21-22 0,-21 22 16,21-22-16,0 21 0,0-20 15,0-1-15,0-21 0,21 0 0,0 1 16,0-1-16,22-21 0,-22 0 0,21 0 15,0 0-15,1 0 0,20-21 0,-20-1 16,-1 1-16,21-21 0,-20 0 16,-1 20-16,0-20 0,-20 0 0,-1-1 15,0 1-15,-21 0 0,0-1 16,0 1-16,0 0 0,-21-1 0,0 1 16,-1 0-16,-20-1 0,21 22 15,-21 0-15,-1 0 0,22 21 0,-21 0 16,-1 0-16,1 0 0,21 21 0,-21 0 15,20 0-15,-20 1 0,21-1 0,0 21 16,21-21-16,0 0 0,0 1 16,0-1-16,0 0 0,0 0 0,21-21 15,0 0-15,0 0 0</inkml:trace>
  <inkml:trace contextRef="#ctx0" brushRef="#br0" timeOffset="5944.04">17526 1820 0,'0'0'0,"0"-42"0,0 0 16,0 21-16,0-22 0,0 22 16,0 42-1,-21 22-15,21-22 0,0 21 16,0 22-16,0-22 0,0 21 0,0-20 16,-21 20-16,21-20 0,0-1 0,-22 21 15,22-20-15,0-1 0,0 0 16,0 1-16,-21-22 0,21 21 15,0-21-15,-21 1 0,21-1 0,0 0 16,0 0-16,-21-21 16,0 0-1,21-21-15,0 0 16,0 0-16,21-1 0,0-20 0,0 21 16,0 0-16,22 0 0,-22-1 0,21 1 15,1 0-15,-22 0 0,21 21 16,0 0-16,-20 0 0,-1 0 0,21 0 15,-21 0-15,0 0 0,1 21 0,-22 0 16,0 0-16,0 1 16,0-1-16,0 0 15,-22 0-15,1 0 0,0 0 0,-21 1 16,-1-1-16,22 21 0,-21-21 0,-22 0 16,22 1-16,0-1 0,21-21 0,-22 21 15,22-21-15,0 0 0,0 0 16,21 21-16,21-21 31,0 0-31,0 0 0,22 0 0,-22 0 16,21 0-16,-21-21 0,22 21 15,-1-21-15,-21 21 0,21-21 0,22-1 16,-22 1-16,1 0 0,-1 0 0,0 0 16,-21 0-16,22-1 0,-1-20 15,-21 21-15,0 0 0,1 0 16,-1-1-16,0-20 0,0 21 0,-21 0 15,0 0-15,0 42 32,0 0-32,0 0 0,0 21 15,0 1-15,0-1 0,0 0 0,0 22 16,0-1-16,0 1 0,0-1 0,0 1 16,0-1-16,0 1 0,0 21 0,0-22 15,0 22-15,0-22 0,0 22 16,0-22-16,-21 1 0,0-22 0,0 22 15,-22-22-15,43 0 0,-21-20 16,0-1-16,0 0 0,21-42 31,0 0-31,0-1 0,0-20 0,21 0 16,-21 21-16,21-43 0,0-42 16</inkml:trace>
  <inkml:trace contextRef="#ctx0" brushRef="#br0" timeOffset="6111.95">18330 2117 0,'0'0'0,"0"-21"0,0-22 0,-21 22 0,21 0 15,0 0 1,-21 21-16,42 0 47,0 21-47,0-21 0,1 21 15</inkml:trace>
  <inkml:trace contextRef="#ctx0" brushRef="#br0" timeOffset="6395.78">18669 2201 0,'0'0'0,"21"0"16,0 0-16,0 0 0,1 0 15,-1 0-15,0-21 0,0 0 16,0 21-16,0-21 0,1 0 0,-1 0 15,0 21-15,-21-22 0,21 22 0,-42 0 32,0 0-32,-22 22 0,22-1 15,0 0-15,-21 0 0,21 0 0,-1 0 16,1 22-16,0-22 0,0 0 16,21 0-16,0 0 0,0 22 0,0-22 15,0 0-15,21 0 0,0 0 16,0-21-16,1 0 0,-1 22 15,0-22-15,0 0 0,21 0 0,-20 0 16,20-22-16,0 1 0,-21 0 16,22 21-16</inkml:trace>
  <inkml:trace contextRef="#ctx0" brushRef="#br0" timeOffset="6871.51">19473 2201 0,'0'0'0,"43"-21"0,-22-42 15,-21 42-15,-21 21 16,-1 0-16,1 0 0,0 0 15,0 21-15,0 0 0,0 0 16,-1 0-16,1 0 0,21 1 16,0 20-16,-21-21 0,21 21 0,0 1 0,0-22 15,0 21-15,0 1 0,0-22 16,21 0-16,0 0 0,1 0 16,-1 0-16,0-21 0,21 0 0,-21 0 15,22 0-15,-1 0 0,0 0 0,-20-21 16,20 0-16,0 0 0,1 0 15,-22-22-15,21 22 0,-21-21 0,22 21 16,-22-22-16,21-20 0,-21 21 0,0-1 16,1-20-16,-1-1 0,0 1 0,-21-1 15,0 1-15,21-1 0,-21 22 16,0 0-16,21 20 0,-21 1 0,0 0 16,0 42-1,-21 0-15,21 1 0,-21 20 16,0 0-16,21 1 0,0-1 0,-21 21 15,-1-20-15,22 20 0,-21-20 0,21 20 16,0-21-16,0 1 0,0-1 16,0 0-16,0 1 0,0-1 0,0 0 15,0-20-15,0-1 0,21 0 0,1 0 16,-1-21-16,0 0 0,21 0 16,-21 0-16,1 0 15,20-21-15,-42 0 0,21 0 0,0-1 16,0 1-16,-21-21 0,0 21 15,0 0-15,0-22 0,0 22 0</inkml:trace>
  <inkml:trace contextRef="#ctx0" brushRef="#br0" timeOffset="7024.42">19981 2201 0,'0'0'0,"-21"0"0,0 0 16,-21 0 0,63 0-1,0 0-15,0 0 16,21 0-16,-20 0 0,20 0 0,0 0 15,-21 0-15,22 0 0,-22 0 16,21 0-16,1 0 0,-22-21 0,0 0 16,21 21-16</inkml:trace>
  <inkml:trace contextRef="#ctx0" brushRef="#br0" timeOffset="7608.09">21738 1969 0,'0'0'0,"-21"-43"0,0 1 15,0 21-15,21-22 0,0 1 0,0 21 16,0-21-16,0 20 0,0 44 16,0 20-1,0 0-15,0 1 0,0 20 0,0-21 16,0 22-16,0-22 0,0 22 0,0-1 16,0 1-16,0-1 0,0 1 15,-43 105 1,43-127-16,-21-20 0,21 20 0,-21-21 15,21 0-15,0 0 0,0 1 0,0-44 32,0 1-17,0 0-15,0 0 0,0-21 0,0-1 16,0 22-16,21-42 0,0 20 16,0 1-16,1 0 0,20 20 0,-21-20 15,21 21-15,1-21 0,-1 42 0,0-22 16,1 22-16,-1 0 0,-21 0 15,22 0-15,-22 22 0,21 41 16,-42-42-16,0 22 0,0-22 16,0 21-16,-21-21 0,0 0 15,0 22-15,-22-22 0,22 0 16,-21 21-16,-1-20 0,1-1 0,0 0 16,-1-21-16,1 21 0,21-21 0,0 0 15,21-21 1,21 0-16,0 0 0</inkml:trace>
  <inkml:trace contextRef="#ctx0" brushRef="#br0" timeOffset="8271.7">22331 2244 0,'0'0'0,"42"-21"0,22 21 16,-64 21 0,0 0-1,0 0-15,0 0 0,0 22 0,0-22 16,0 21-16,0 0 0,-22-20 0,22 20 15,0 0-15,0-21 0,0 1 16,0-1-16,0 0 0,0 0 0,0 0 16,22-21-16,-1 0 15,0 0-15,0 0 0,0 0 16,0 0-16,1-21 0,20 0 0,-21 0 16,0-22-16,0 22 0,1 0 0,-1-21 15,0-1-15,0 1 0,0 0 0,0 21 16,1-22-16,-1 22 0,-21 0 15,0 0-15,0 42 32,0 0-32,0 0 0,0 0 15,-21 22-15,21-22 0,0 21 0,0 1 16,0-1-16,0 0 0,0-21 0,0 22 16,0-22-16,0 0 0,0 0 0,21 0 15,0 1-15,0-22 0,0 0 16,0 0-16,22 0 0,-22 0 0,21 0 15,-21 0-15,22-22 0,-22 1 0,21 0 16,1 0-16,-22 0 0,21-22 16,-21 1-16,0 0 0,22-1 0,-22 1 15,0-21-15,0-1 0,0 1 16,1-1-16,-1 1 0,-21 20 0,0 1 16,0 0-16,0-1 0,0 22 15,0 0-15,-21 21 16,-1 21-16,1 0 0,0 22 0,0-1 15,0 0-15,0 22 0,-1-22 16,22 22-16,0-1 0,0 1 0,0-22 16,0 21-16,0-20 0,0 20 0,0-20 15,0-22-15,0 21 0,0-21 16,0 22-16,22-22 0,-22 0 16,21-21-16,0 0 0,0 0 0,0 0 15,0 0-15,22 0 0,-22 0 16,0-21-16,21 0 0,-20-1 15,20 1-15,-21 0 0,0 0 0,0 0 16,1-22-16,-22 22 0,0 0 0,0-21 16,0 21-16</inkml:trace>
  <inkml:trace contextRef="#ctx0" brushRef="#br0" timeOffset="8435.62">23241 2286 0,'-21'0'15,"42"0"1,21 0-16,-21 0 16,22 0-16,-1 0 0,0 0 0,1 0 15,20 0-15,-20 0 0,20 0 16,-21 0-16,1 0 0,-1-21 0</inkml:trace>
  <inkml:trace contextRef="#ctx0" brushRef="#br0" timeOffset="9380.08">25844 2201 0,'0'0'0,"0"-21"0,-21 21 15,0-21-15,21 0 0,0 0 16,-21 21-16,0 0 0,0 0 16,21 21-16,-22 0 0,22 21 0,-21 1 15,0-1-15,21 0 0,0 22 16,0-1-16,-21-20 0,21 20 16,0-20-16,0-1 0,-21 0 0,21 1 15,0-1-15,0 0 0,0-21 0,0 1 16,0-1-16,0 0 0,0 0 15,21-21 1,0 0-16,0 0 0,0-21 0,1 0 16,-1 0-16,0-1 0,21 1 0,-21-21 15,22 0-15,-22 20 0,0-20 16,21 0-16,-20-1 0,-1 22 0,0-21 16,0 21-16,0 21 0,-21-21 0,21 21 15,-21 21 1,0 0-16,0 0 15,0 0-15,0 22 0,0-22 0,0 21 16,0-21-16,0 22 0,0-22 0,0 21 16,0-21-16,22 0 0,-1 1 15,-21-1-15,21-21 0,21 21 0,-21-21 16,1 0-16,-1 0 0,21 0 0,-21 0 16,22-21-16,-22 0 0,21 21 0,-21-22 15,22 1-15,-22 0 0,0-21 16,0 21-16,0-22 0,0 1 0,1 0 15,-22-1-15,0-20 0,21 20 0,0-20 16,-21-1-16,0 22 0,0 0 0,0-1 16,0 22-16,0 0 15,0 0-15,0 42 16,0 0-16,-21 0 0,0 1 16,21 20-16,-22 0 0,22 1 15,-21-1-15,21 0 0,0 22 0,0-22 16,0 0-16,0 1 0,0-22 0,0 21 15,21 1-15,1-22 0,-1 0 0,0 0 16,0 0-16,0 0 0,22-21 16,-22 0-16,21 0 0,0 0 0,1 0 15,-1 0-15,0 0 0,1 0 0,-1 0 16,0-21-16,1 0 0,-22 0 16,21-21-16,-21 20 0,1-20 15,-1 0-15,0 21 0,-21-22 0,0 1 16,0 21-16,0-22 0,0 22 15,-21 21-15,0 0 0,-1 0 16,1 0-16,-21 21 0,21 1 0,0 20 16,-1-21-16,1 21 0,0-20 0,0 20 15,21-21-15,-21 21 0,21-20 16,0 20-16,0-21 0,0 0 0,21 0 16,0 1-16,0-22 0,-21 21 0,21-21 15,1 0-15,-1 0 0,0 0 16,0 0-16,21 0 0,-20 0 0,20-21 15,-21 21-15,21-22 0,1 1 16,20 0-16</inkml:trace>
  <inkml:trace contextRef="#ctx0" brushRef="#br0" timeOffset="9671.91">28914 2244 0,'0'0'0,"21"-43"0,-21-84 16,0 85-16,0 0 15,0 21-15,-21-1 0,-1 1 16,1 0-16,0 21 0,-21 0 0,21 21 16,-22 0-16,1 22 0,21-22 0,-22 42 15,1-20-15,0-1 16,21 22-16,-22-1 0,22 1 0,-21-1 16,21 1-16,-1-22 0,22 21 0,0-20 15,0-1-15,0 0 0,0 1 0,0-22 16,22 21-16,-1-21 0,0 1 15,21-1-15,-21-21 0,22 21 0,-1-21 16,0 0-16,1 0 0,20 0 0,-20 0 16,20 0-16,1 0 0,-22 0 15,21-21-15,1 0 0,-1 21 16</inkml:trace>
  <inkml:trace contextRef="#ctx0" brushRef="#br0" timeOffset="10756.47">29400 2688 0,'0'0'0,"43"-106"15,-43 64-15,0 21 16,0-21-16,-21 20 0,-1 22 0,1 0 15,-21 0-15,21 0 0,-22 0 16,22 22-16,-21-22 0,21 42 0,-22-21 16,1 21-16,21-20 0,-21 20 0,20-21 15,1 21-15,0-20 0,0 20 16,21-21-16,-21 0 0,21 0 0,0 1 16,0-1-16,21 0 0,0-21 15,0 0-15,0 0 0,1 0 0,-1 0 16,0 0-16,21 0 0,-21 0 15,1-21-15,20 0 0,-21 21 16,0-22-16,0-20 0,1 21 0,-1 0 16,0-22-16,0 22 0,0-21 15,-21 21-15,21 21 0,-21-21 0,-21 42 32,0-21-32,0 21 0,21 0 15,0 0-15,-21 0 0,21 1 0,0-1 16,0 0-16,0 0 0,21 0 0,0 0 15,0 1-15,0-22 0,1 21 16,20 0-16,0-21 0,-21 0 0,22 0 16,-1 0-16,-21 0 0,22 0 0,-22 0 15,0 0-15,0 0 16,0 0-16,0-21 0,-21 0 0,22-1 16,-1 1-16,-21 0 0,0-21 0,0 21 15,21-22-15,-21 1 0,0 21 16,0-22-16,0 22 0,0 0 15,-21 21-15,0 21 16,-1-21-16,1 21 16,21 1-16,-21-1 0,0 21 0,21-21 15,-21 0-15,21 1 0,0-1 0,0 0 16,0 0-16,0 0 0,0 0 16,0 1-16,0-1 15,0-42 266,0-1-281,0 1 16,21 21-16,0-21 0,-21 0 16,21 21-16,0-21 0,1 0 15,-1-22-15,0 22 0,21-21 16,1 21-16,-1-22 0,0 22 0,1-21 16,20 21-16,-21-1 0,1 22 0,20 0 15,-42 0-15,22 0 0,-22 0 16,0 22-16,-21 20 0,0-21 0,0 21 15,-21 1-15,-21-1 0,20 0 16,-20 1-16,0-22 0,21 21 0,-22-21 16,1 1-16,21-1 0,-22 0 0,22 0 15,0 0-15,0-21 0,21 21 16,-21-21 0,21 22-1,21-22 1,0 0-16,0 0 0,0 0 15,-21-22-15,22 22 0,-22-21 16</inkml:trace>
  <inkml:trace contextRef="#ctx0" brushRef="#br0" timeOffset="11721.85">6223 3239 0,'0'0'0,"0"-22"16,0 1-16,0 64 31,0-22-31,0 21 16,0 0-16,0 22 0,0-1 0,21 1 15,-21-22-15,0 22 0,0-1 16,0 1-16,0 20 0,0-20 0,0-1 16,-21 1-16,0-22 0,0 22 0,-1-22 15,22 0-15,0-20 0,-21-1 16,21 0-16,0 0 0,-21-21 0,21-21 15,0 0 1,0-22-16,0 22 0,0-21 16,0 0-16,0-1 0,0 1 15,21 0-15,0-1 0,1 1 0,-1 0 16,0-1-16,21 1 0,-21 21 0,22-22 16,-1 43-16,0 0 0,22 0 15,-22 0-15,1 0 0,-1 0 0,0 43 16,1-22-16,-1 0 0,-21 21 0,0-20 15,0 20-15,-21 21 0,0-20 16,0-1-16,0 0 0,-21 1 0,0 20 16,0-20-16,0-1 0,0-21 0,-1 21 15,22-20-15,0-1 0,-21 0 16,21 0-16,21-21 16,-21-21-16,22 0 15,-1 0-15,21-1 0,-21 1 16</inkml:trace>
  <inkml:trace contextRef="#ctx0" brushRef="#br0" timeOffset="12463.86">7302 3979 0,'0'0'0,"22"-21"0,-1 0 15,21 0-15,-42 0 0,0 0 0,0-1 16,0 1-16,0 0 0,-21 21 16,-21 0-16,20 0 0,-20 0 15,-64 42 1,64-20-16,21-1 0,-22 21 0,1-21 15,21 22-15,0-1 0,0 0 16,21 1-16,0-1 0,0 0 0,0 1 16,0-22-16,0 0 0,0 0 0,21 0 15,0 0-15,0-21 0,0 0 16,0 0-16,1 0 0,20 0 0,-21-21 16,21 0-16,1 0 0,-22 0 0,21-22 15,-21 22-15,22-21 0,-22 0 0,0 20 16,0-20-16,-21 0 0,0-1 15,0 1-15,0 21 0,0-85 16,0 85-16,0 42 31,0 0-31,0 0 16,0 22-16,0-22 0,21 21 0,1 1 16,-1-1-16,-21 0 0,21 1 0,0 20 15,0-21-15,0-20 0,1 20 16,-1 0-16,0-21 0,0 1 0,0-1 15,0 0-15,1 0 0,-1-21 0,0 0 16,0 0-16,0 0 0,0-21 16,1 0-16,-1 0 0,-21-1 15,21 1-15,0 0 0,0-21 0,-21-1 16,21 1-16,1-21 0,-22 20 0,21 1 16,0 0-16,-21 20 15,21-20-15,0 42 0,-21-21 0,21 21 16,1 0-16,-22 21 0,21-21 0,0 42 15,0-20-15,-21 20 0,21-21 0,-21 21 16,21 1-16,-21-1 0,0-21 16,0 22-16,22-22 0,-22 21 0,21-21 15,-21 0-15,0 1 0,0-1 0,21-21 16,0 0-16,0 0 16,0 0-16,1-21 0,-1 21 15,0-22-15,-21 1 0,21 0 0,0 0 16,-21-21-16,21 20 0,1-20 15,-22 0-15,0-1 0,21 1 16,0 0-16,-21-1 0,21 1 0,-21 21 16,0 0-16,0 0 0,21 21 15,-21 21 1,0 0-16,0 0 16,0 0-16,0 0 0,0 1 15,21-1-15</inkml:trace>
  <inkml:trace contextRef="#ctx0" brushRef="#br0" timeOffset="12783.2">8742 4106 0,'0'22'0,"0"-44"0,0 65 15,21-43 1,0 0 0,21 0-16,-20-21 0,-1 21 0,21-22 15,0 22-15,-20-21 0,20 0 16,-21 0-16,0 0 0,22 0 0,-43-1 15,21 1-15,-21 0 0,0 0 0,0 0 16,0 0-16,-21 21 0,-1 0 16,1 0-16,-21 0 0,21 0 15,-22 21-15,22 0 0,0 0 0,0 21 16,0-20-16,0 20 0,21 0 0,0-21 16,0 22-16,0-22 0,0 0 15,0 0-15,0 0 0,21 1 16,-21-1-16,21-21 0,0 0 0,0 21 15,0-21-15,1 0 0,-1 0 0,0 0 16,0 0-16,0-21 0,22 0 0,-22-1 16,0 22-16,21-21 0,1 0 15</inkml:trace>
  <inkml:trace contextRef="#ctx0" brushRef="#br0" timeOffset="13239.94">11451 4085 0,'0'0'0,"-21"-42"15,21 21-15,0-22 16,0 22-16,0 0 0,0-21 0,0 21 15,21-1-15,0 1 0,0 0 16,1 21-16,-1 0 0,0 0 0,21 0 16,-21 21-16,22 0 0,-1 22 15,-21-22-15,22 21 0,-22 1 0,21-1 16,-21 0-16,-21 1 0,0-22 16,0 21-16,0 0 0,0-20 0,0 20 15,0-21-15,-21 0 0,21 0 16,0-42-1,0 0 1,0 0-16,0 0 0,0 0 16,0-22-16,21 22 0,0-21 0,1 21 15,-22-22-15,21 1 0,0 0 0,0-1 16,0 22-16,-21 0 0,21-21 16,1 20-16,-1 22 0,-21-21 15,21 21-15,0 21 16,-21 1-16,0-1 15,21 0-15</inkml:trace>
  <inkml:trace contextRef="#ctx0" brushRef="#br0" timeOffset="13575.75">12150 4128 0,'0'0'0,"0"21"15,21-21-15,-21 21 0,21-21 0,0 0 16,0 0-16,0 0 16,1 0-16,20 0 0,-21 0 0,0-21 15,22 0-15,-1 21 0,-21-22 0,21 1 16,-20 0-16,20 0 0,-21 0 0,0 0 15,0-22-15,1 22 16,-22 0-16,0 0 0,0 0 0,0-1 16,-22 1-16,-20 21 0,21 0 15,-21 0-15,20 0 0,-20 21 0,0 22 16,-1-22-16,22 21 0,0 1 16,0-1-16,0 0 0,0 1 0,21-1 15,0-21-15,0 21 0,0-20 0,0 20 16,21-21-16,0 0 0,0 0 0,21-21 15,-20 0-15,20 22 0,0-22 16,-21 0-16,22 0 0,20 0 0,-20-22 16,-1 1-16,21 0 0,-20 0 0,20 0 15,1 0-15,-1-22 0,1 1 16,-1 0-16,1-1 0,-1 1 16,1-22-16,-22 22 0,22-21 0</inkml:trace>
  <inkml:trace contextRef="#ctx0" brushRef="#br0" timeOffset="15327.81">13568 3450 0,'0'0'0,"0"-190"15,0 147-15,0 1 0,-21 21 16,21 0-16,-22 21 0,1 0 0,21 21 16,-21 0-16,0 21 0,0 1 15,0 20-15,-1 22 0,22-22 16,-21 22-16,0 0 0,0-1 0,0 1 0,0 21 16,-1 0-16,1-22 0,0 22 0,0 0 15,0 0-15,0 21 0,21 0 16,-22-21-16,1 21 0,0 0 15,0-21-15,0 21 0,0-22 0,-22 1 16,22 0-16,0-21 0,0 21 0,0-22 16,-1-20-16,22-1 0,0 1 0,0-22 15,0 0-15,0-20 0,0-1 0,22-21 16,-1-21-16,0-1 16,21-20-16,1 21 0,-1-21 0,0-1 15,1 1-15,-1-22 0,21 22 0,-20-21 16,-1-1-16,0 22 0,-20-22 0,20 1 15,-21-22-15,0 22 16,-21-1-16,0-21 0,0 22 0,0-22 16,0 22-16,-21-22 0,-21 22 0,21-1 15,-22 1-15,1 20 0,0 1 0,-1 0 16,1 20-16,0 1 0,20 0 0,-20 0 16,42 0-16,0 0 15,0-1-15,21 1 16,0 21-16,22-21 0,-1 0 0,0-21 15,1 20-15,-1 1 0,22-21 0,-1 0 16,-21-1-16,22 1 0,-1 0 0,-20-1 16,20-20-16,-20 20 0,-1 1 15,0-21-15,1 20 0,-22 1 16,21 21-16,-42-22 0,0 22 0,0 0 16,0 0-16,-21 21 15,0 0-15,0 0 16,-1 0-16,1 21 0,0 0 0,0 0 15,0 1-15,21-1 0,0 0 0,0 21 16,0-21-16,0 1 0,0-1 0,0 0 16,21 21-16,0-21 0,0 1 15,0-1-15,1 0 0,20-21 16,-21 21-16,0 0 0,0-21 0,1 21 0,-1-21 16,0 0-16,21 0 0,-21 0 0,1 0 15,-1 0-15,0 0 16,0 0-16,0 0 0,22-21 0,-22 21 15,0-21-15,21 21 0,-21-21 0,22 0 16,-22 0-16,0 21 0,21-22 0,-42 1 16,22 0-16,-22 0 0,21 0 15,-21 0-15,0-1 0,0 1 0,0 0 16,0 0-16,-21 0 16,-1 21-16,1 0 0,0 21 15,0 0-15,0-21 16,21 21-16,0 0 0,-21 22 0,21-22 15,0 0-15,0 0 0,0 22 0,0-22 16,0 0-16,0 0 0,21 0 16,0-21-16,0 21 0,0 1 0,0-22 15,22 0-15,-22 0 0,0 0 16,21 0-16,-20 0 0,20 0 0,-21-22 16,21 1-16,-20 0 0,20 0 0,-21 0 15,21 0-15,-20-1 0,20 1 0,-21 0 16,0-21-16,0 21 0,1-1 15,-1 1-15,-21 0 0,21 0 0,-21 0 16,0 42 0,0 0-16,-21 0 15,21 0-15,-21 1 0,-1-1 16,22 21-16,0-21 0,-21 0 0,21 1 16,-21-1-16,21 0 0,0 0 0,0 0 15,0 0-15,21-42 31,0 21-15,-21-21-16,22 0 0,-1 0 0,0 21 16,0-21-16,0-22 0,0 22 0,1 0 15,-1 0-15,0 21 0,0-21 0,0 21 16,0-22-16,1 22 16,-1 0-16,-21 22 15,0-1-15,21 0 0,0 0 0,-21 0 16,21 0-16,0 1 0,-21 20 0,22-21 15,-1 0-15,0-21 0,0 21 16,0 1-16,0-22 0,1 0 0,-1 0 16,21 0-16,-21 0 0,0 0 0,1 0 15,-1 0-15,0 0 0,0 0 0,0-22 16,0 1-16,1 21 0,-1-21 16,-21 0-16,21 0 0,0-22 0,0 22 15,0 0-15,1 0 0,-1 0 16,0-22-16,0 22 0,0 0 0,0 0 15,1 21-15,-1 0 16,-21 21 0,0 0-1,0 0-15,21-21 16,0 0 0,0 0-1,0 0-15,-21-21 16,0 0-1,0 0-15,0 0 32,-21 21-32,0 0 0,0 0 15,0 21-15,0 0 16,-1-21-16,1 21 0,0 0 0,0 22 16,0-22-16,0 21 0,-1-21 0,1 22 15,21-22-15,0 21 0,-21-21 16,21 1-16,0-1 0,0 0 0,0 0 15,21-21-15,0 21 0,1-21 0,20 0 16,-21 0-16,0 0 0,22 0 0,-1 0 16,-21 0-16,21 0 0,1 0 15,-22-21-15,21 0 0,1 0 16,-22 0-16,21-1 0,-21 1 0,0 0 0,1-21 16,-1 21-16,-21-1 0,0-20 0,0 21 15,0 0-15,-21 21 31,-1 0-31,1 21 0,0-21 0,21 42 16,-21-21-16,0 1 0,21-1 0,-21 0 16,21 0-16,0 0 0,0 0 15,0 1-15,0-1 0,0 0 16,21-21-16,21 21 0,-21-21 16,22 0-16,-1 0 0,21 0 0</inkml:trace>
  <inkml:trace contextRef="#ctx0" brushRef="#br0" timeOffset="15876.52">18690 3725 0,'-21'0'0,"42"0"0,-84 0 0,41-21 0,1 0 15,0 0-15,21-21 0,0 20 16,0-20-16,0 21 0,21-21 16,0 20-16,22 1 0,-22 0 0,21 0 15,1 21-15,-1 0 0,0 21 0,1 0 16,-1 22-16,0-1 0,1 0 15,-1 22-15,0-22 0,-21 22 0,1-1 16,-1 1-16,-21 20 0,0-20 0,0-22 16,0 22-16,0-1 0,-21-21 0,-1 1 15,1-22-15,0 21 0,0-21 16,21 1-16,-21-22 16,21-22-16,0 1 15,0 0-15,21-21 0,-21-1 16,21 1-16,0 0 0,0-1 15,1-20-15,-1 21 0,0-22 0,0 1 16,21-1-16,-20-21 0,20 22 0,0-1 16,1-20-16,-1 20 0,-21 22 15,21 0-15,1-1 0,-22 22 0,0 0 16,-21 42 0,0 0-16,0 22 0,0-1 15,0 0-15,0 22 0,-21-22 0,21 22 16,-21-1-16,21-21 0,0 22 15,0-1-15,0 1 0,0-1 16</inkml:trace>
  <inkml:trace contextRef="#ctx0" brushRef="#br0" timeOffset="17119.82">19706 4233 0,'0'0'0,"42"22"0,22-1 15,63-21-15,-85 0 16,1 0-16,-22 0 0,21 0 16,-21-21-16,0-1 0,1 1 0,-1 0 15,0-21-15,-21 21 0,21-22 0,-21 1 16,0 0-16,0-22 0,0 22 0,-21-1 15,0 1-15,0 21 0,-1-21 16,-20 42-16,21 0 0,-21 0 0,20 0 16,-20 0-16,0 21 0,-1 0 15,1 21-15,0 1 0,-1-1 16,22 0-16,-21 22 0,21-22 0,0 22 16,21-22-16,0 0 0,0 1 0,0-1 15,0-21-15,21 21 0,0-20 0,0-1 16,21-21-16,1 21 0,-1-21 15,0 0-15,1 0 0,-22 0 0,21 0 16,1-21-16,-22 0 0,21-1 0,-21 1 16,22 0-16,-22 0 0,0-21 0,0 20 15,0-20-15,-21 0 0,21-22 16,-21 22-16,0 0 0,0-1 16,0 1-16,0 0 0,0 20 0,0-20 15,-21 21-15,0 21 16,0 0-16,21 21 0,0 0 15,-21 22-15,21-22 0,-21 21 0,21 0 16,0-20-16,0 20 0,0 0 0,0 1 16,0-22-16,0 21 0,21-21 0,0 0 15,0 1-15,21-1 0,-20 0 16,20-21-16,0 0 0,-21 0 0,22 0 16,-1 0-16,0 0 0,1 0 0,-1 0 15,0-21-15,1 0 0,-22-1 0,0 1 16,21 0-16,-42-21 15,22 21-15,-22-22 0,0 1 0,0 0 0,0-1 16,0 1-16,0 0 0,-22-1 16,22 22-16,-21-21 0,0 42 0,0-21 15,0 21-15,0 0 16,-1 21-16,22 0 0,0 0 0,0 0 16,0 22-16,0-1 0,0 0 0,22 1 15,-22-1-15,21 0 0,21 1 16,-21-22-16,0 21 0,1-21 0,20 22 15,-21-22-15,21 0 0,-20 0 0,20 0 16,-21-21-16,21 21 0,1-21 16,-22 0-16,21 0 0,-21 0 15,22 0-15,-22 0 0,21 0 0,-21-21 0,1 21 16,20-21-16,-21 0 0,21 0 16,-20 0-16,20-1 0,-21-20 0,0 0 15,0-1-15,1 1 0,-22 0 16,0-1-16,0 1 0,0 0 0,0 21 15,-22-1-15,1 1 0,-21 0 0,21 21 16,0 0-16,-22 0 0,22 21 16,0 0-16,-21 1 0,20-1 0,1 0 15,0 21-15,0 1 0,21-1 0,0-21 16,-21 21-16,21 1 0,0-22 16,0 0-16,0 0 0,0 0 15,21 1-15,0-1 0,0-21 0,22 0 16,-22 0-16,0 0 0,21 0 0,-21 0 15,1-21-15,20-1 0,-21 22 0,0-21 16,0 0-16,1 0 0,-1 0 16,0 0-16,-21-22 0,0 22 0,21-21 15,-21 21-15,0-22 0,21 22 0,-21 0 16,0 0-16,0 42 31,0 0-31,0 0 0,0 0 0,0 1 16,0 20-16,0-21 0,0 0 15,0 22-15,0-22 0,0 0 16,21 0-16,1 0 0,-1-21 0,-21 21 16,21-21-16,0 0 0,0 0 0,0 0 15,22 0-15,-22 0 0,0 0 16,0 0-16,0-21 0,1 0 0,-1 0 16,0 0-16,0 0 0,0-22 15,-21 22-15,21 0 0,1-21 0,-22 20 16,21 1-16,-21 0 0,0 0 15,0 63 1,-21-21 0,21 1-16,0-1 0,0 21 15,-22-21-15,22 22 0,-21-22 16,21 0-16,0 0 0,0 0 0,0 0 16,0 1-16,0-1 15,0-42 16,0-1-31</inkml:trace>
  <inkml:trace contextRef="#ctx0" brushRef="#br0" timeOffset="17315.71">22161 3747 0,'0'0'0,"0"-22"0,-21 1 0,0 0 0,0 0 15,0 21 1,21-21-16,0 42 47,21-21-32,0 0-15,0 0 16,0 0-16,1 0 16</inkml:trace>
  <inkml:trace contextRef="#ctx0" brushRef="#br0" timeOffset="17771.96">22606 3429 0,'0'0'0,"21"-42"16,-21 63-1,0 0-15,-21 21 0,0 1 16,0-22-16,-1 42 0,22-20 16,-21-1-16,0 0 0,0 22 0,21-22 15,0 22-15,-21-22 0,21 22 0,-21-22 16,21 0-16,0 22 0,0-22 0,-22 0 15,22-20-15,-21 20 0,21-21 16,0 0-16,0 0 0,-21 1 16,21-1-16,-21-21 15,21-21 1,0-1-16,0 1 0,21 0 16,0 0-16,0 0 0,1-22 0,20 22 15,0-21-15,1 0 0,-1-1 0,21 1 16,-20 21-16,-1 0 0,0-1 15,1 1-15,-1 21 0,-21 0 0,0 0 16,1 21-16,-1 1 0,-21-1 0,0 0 16,0 0-16,0 21 0,-21-20 0,-1 20 15,1 0-15,0-21 16,-21 22-16,21-22 0,-22 0 0,1 0 0,21 0 16,-22 1-16,1-1 0,21 0 15,-21-21-15,20 21 0,1-21 0,0 0 16,0 0-1,42-21 1,0 0-16,22 0 0,-22-22 16,21 22-16</inkml:trace>
  <inkml:trace contextRef="#ctx0" brushRef="#br0" timeOffset="18028.33">23558 3471 0,'0'0'0,"22"-42"0,-1 0 16,0 21-16,-21-1 0,0 1 15,0 42-15,0 1 0,0-1 16,-21 21-16,21 22 0,-21-22 16,-1 21-16,1 1 0,0-1 0,21 1 15,-21 21-15,0-22 0,21 1 0,0-22 16,-21 21-16,21-20 0,-22-1 0,1 0 16,21 1-16,0-1 0,-21-21 15,21 0-15,-21 1 0,21-1 0,0 0 16,0 0-16,0-42 31,21 0-15,0 0-16,22-1 0</inkml:trace>
  <inkml:trace contextRef="#ctx0" brushRef="#br0" timeOffset="18392.12">23897 4170 0,'21'0'31,"0"0"-31,1 0 0,-1 0 16,0 0-16,0 0 0,0 0 0,0 0 16,1 0-16,20 0 0,-21 0 15,0 0-15,22 0 0,-22 0 0,0-21 16,0 0-16,0 21 0,0-22 0,1-20 16,-22 21-16,0 0 0,0 0 15,0-1-15,0 1 0,-22 21 16,1 0-16,0 0 0,0 0 15,-21 21-15,-1 1 0,22 20 0,-21-21 16,-1 21-16,22-20 0,0 20 16,0-21-16,0 21 0,21-20 0,0-1 15,0 0-15,0 0 0,0 0 0,0 0 16,21 1-16,0-22 0,21 0 0,-20 0 16,-1 0-16,21 0 0,-21 0 15,22 0-15,-22 0 0,21 0 0,0-22 16,-20 1-16,20 21 0,0-21 0,-21 21 15,22-21-15,-22 21 0,0-21 16,0 0-16,0 21 0,1-22 0</inkml:trace>
  <inkml:trace contextRef="#ctx0" brushRef="#br0" timeOffset="18724.93">25485 4593 0,'0'0'0,"-22"0"0,1 0 16,21 21-16,-21 1 15,21-1-15,-21-21 16,21 21-16,0 0 15,0 0-15,-21-21 0,21 21 16,0 1-16,0-1 16,0 0-16,21-21 15,0 0-15,21 0 0,1 0 16,20 0-16,1 0 0,-1 0 0,43 0 0,0 0 16,0-21-16,21 0 0,0-1 15,0 1-15,0-21 0,-21 0 0,21-1 16,-22-20-16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6:35:27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7895 2498 0,'-21'0'15,"42"0"-15,-63 0 0,21 0 0,-1 0 16,1 0-1,21-21-15,0-1 16</inkml:trace>
  <inkml:trace contextRef="#ctx0" brushRef="#br0" timeOffset="1876.92">3154 4403 0,'0'0'0,"0"-43"15,0 22 1,0 0-16,0 0 0,21 0 15,-21 0-15,21-1 0,-21 1 16,0 0-16,0 0 0,0 0 0,0 0 16,0-1-16,0 1 0,0 0 15,0 0-15,0 42 32,0 0-32,0 0 0,0 22 15,0-22-15,0 21 0,0 1 0,0-1 16,0 21-16,21-20 0,-21 20 15,0 1-15,0 20 0,0 1 0,0 0 16,0 21-16,0-22 0,0 22 16,-21 0-16,21 0 0,-21 0 15,0-1-15,21-20 0,-21 21 0,21-21 16,-22-1-16,1 1 0,21-22 16,0 22-16,0-21 0,-21-1 0,21-21 15,-21 22-15,21-22 0,0 1 0,0-22 16,0 21-16,0-21 0,0 0 15,0-42 1,0 0 0,0-21-16,0 21 0,0-22 0,0 1 15,0 0-15,0-22 0,0 1 0,21-1 16</inkml:trace>
  <inkml:trace contextRef="#ctx0" brushRef="#br0" timeOffset="2880.08">3323 4360 0,'0'0'0,"-21"0"0,-43-21 16,43 0-1,0 21-15,0 0 16,42-21 15,0 21-31,0 0 16,22 0-16,-1 0 0,0-21 16,22 21-16,-1-21 0,1 21 0,21-22 15,-1 22-15,1-21 0,0 0 0,42 21 16,-22-21-16,22 21 0,22 0 15,-1-21-15,-21 21 0,21 0 0,0 0 16,0 0-16,0-21 0,1 21 16,-1 0-16,0 0 0,0 0 15,-21-22-15,21 22 0,0 0 0,-21 0 16,22 0-16,-22 0 0,0 0 16,-22 0-16,1 0 0,0-21 0,-21 21 15,-1 0-15,-20 0 0,-1 0 0,1 0 16,-22 0-16,1 0 0,-1 0 15,-21 0-15,0-21 0,22 21 0,-22 0 16,0 0 0,-21 21-1,0 0 1,0 1-16,0-1 16,0 0-16,-21 21 15,21-21-15,0 1 0,0 20 0,0-21 16,-21 21-16,21 1 0,0-1 0,-22 0 15,22 1-15,0-1 0,0 22 16,0-22-16,0 21 0,0 1 0,0-1 16,0 1-16,0 21 0,0-22 0,0 1 15,22 20-15,-22-20 0,21-1 0,-21 22 16,0 0-16,0-22 0,0 22 16,0-22-16,0 22 0,0-22 15,0 1-15,0-1 0,0 1 0,0-1 0,0-20 16,0 20-16,0-20 0,0-1 0,0 21 15,-21-41-15,-1 20 16,22 0-16,-21-21 0,0 1 0,0-1 16,21 0-16,-21-21 0,0 21 0,-1-21 15,1 0-15,0 0 0,0 0 16,0 0-16,0 0 0,-1 0 16,1 0-16,0 0 0,-21 0 0,21 0 15,-22-21-15,1 21 0,0-21 0,-22 21 16,-21 0-16,1 0 0,-1 0 15,-21 0-15,-21 0 0,0 0 0,0 0 16,-21 0-16,0 0 0,0 0 0,0 0 16,-1 0-16,1 0 0,0 0 15,0 0-15,-21 0 0,20 21 16,1-21-16,0 0 0,21 21 0,21-21 16,0 0-16,1 21 0,41-21 0,-21 0 15,43 0-15,0 0 0,-1 0 16,22 0-16,0 0 0,0 0 0,21-21 47,0 0-47,21 0 0,-21 0 15,0-1-15,21 1 0,-21 0 16,21-21-16</inkml:trace>
  <inkml:trace contextRef="#ctx0" brushRef="#br0" timeOffset="3696.13">2836 847 0,'0'0'0,"0"-21"0,-21-1 0,0-20 16,0 21-16,21 0 0,-21 0 0,-1 21 16,1-22-16,21 1 0,-21 21 15,0 0 1,21 21 0,0 22-16,0-22 0,0 21 0,0 22 15,0-22-15,0 22 0,0-1 16,0 1-16,0-1 0,0 1 15,0-1-15,0 22 0,0-22 0,0 22 16,0 0-16,0-22 0,0 22 16,0-22-16,0 1 0,0-22 0,0 22 15,0-22-15,0 0 0,0-21 16,21 1-16,-21-1 0,0 0 0,0-42 31,0-22-15,0 22-16,0-21 0,0-22 15,0 22-15,0-21 0,0-22 0</inkml:trace>
  <inkml:trace contextRef="#ctx0" brushRef="#br0" timeOffset="4324.77">2625 699 0,'0'0'0,"21"-22"15,0 22-15,21-21 16,1 21-16,-1-21 0,21 21 0,1-21 16,-1 0-16,22 21 0,0-21 15,21-1-15,-1 1 0,1 0 0,21 21 16,-21-21-16,21 0 0,-21 0 16,0 21-16,21-22 0,-21 1 15,-1 21-15,1 0 0,0 0 0,0-21 16,-21 21-16,-1 0 0,-20 0 15,-1 0-15,1 0 0,-22 0 0,0 0 16,1 0-16,-22 0 0,0 21 16,21 0-16,-20 1 0,-1-1 15,-21 0-15,21 0 0,-21 0 0,0 22 16,0-22-16,0 0 0,0 21 16,0 1-16,0-1 0,0 0 0,0 22 15,0-22-15,0 22 0,0-1 16,0-21-16,0 22 0,0-22 0,0 22 15,0-22-15,0 0 0,0 22 16,0-22-16,21 1 0,-21-1 16,0 0-16,21 1 0,-21-1 0,0 0 15,0 1-15,0-22 0,0 21 0,0-21 16,-21 22-16,0-22 0,0 0 16,-22 0-16,22 0 0,-42 0 0,20 1 15,-41-1-15,-1 0 0,-21 0 0,-21 0 16,-21 0-16,0 22 0,0-22 15,-22 0-15,1-21 0,0 21 0,-1 0 16,22 1-16,21-22 0,0 0 0,0 0 16,21 0-16,22 0 0,-22 0 15,21 0-15,22 0 0,-1 0 16,22 0-16,21 0 0,0 0 16,-1 0-16,22-22 0,22 22 15,-1-21-15,0 0 16,21 21-16,1-21 0,-1 0 15,0 21-15,22-21 0,-22-1 0</inkml:trace>
  <inkml:trace contextRef="#ctx0" brushRef="#br0" timeOffset="4796.88">6477 783 0,'0'0'0,"0"-42"0,0 21 15,0-22-15,21 1 0,-21 21 16,21-21-16,0 20 0,1 1 16,-1 21-1,0 21-15,-21 1 0,0 20 16,0 0-16,21 1 0,-21 20 0,21 1 16,-21-1-16,0 1 0,0 20 15,0-20-15,0 20 0,0-20 0,0 21 16,0-22-16,0 22 0,0-1 0,0-20 15,0-1-15,0 22 0,0-43 16,0 22-16,0-22 0,0 1 0,0-1 16,0-21-16,0 0 0,0 0 0,0 1 15,0-44 17,0 1-32,21 0 0,-21-21 0,22-1 15,-1-20-15,-21-1 0,0 1 16</inkml:trace>
  <inkml:trace contextRef="#ctx0" brushRef="#br0" timeOffset="5368.33">6667 741 0,'0'0'15,"-21"-42"-15,0 20 0,21 1 0,0 0 16,-21 0-16,21 0 0,0 0 16,42-1-16,-21 1 15,22 21-15,20-21 0,1 0 16,-1 0-16,22 0 0,21-1 0,0 1 15,-1 0-15,22 0 0,0 0 16,22 0-16,-22 21 0,0-22 0,0 1 16,0 0-16,0 0 0,-22 21 15,22 0-15,-21 0 0,0 0 0,-21 0 16,-1 0-16,1 0 0,-21 0 0,-1 0 16,-21 21-16,1-21 0,-22 21 15,0 0-15,0 1 0,0-1 16,-21 0-16,22 0 0,-22 21 0,0-20 0,0 20 15,0 0-15,0 1 16,0-1-16,0 0 0,0 22 0,0-22 16,-22 22-16,22-1 0,0-21 0,0 22 15,0-1-15,-21 1 0,21-22 16,0 22-16,0-22 0,0 22 0,0-22 16,0 0-16,0 22 0,0-22 0,0 0 15,0 1-15,0-1 0,0 0 16,0 1-16,0-1 0,0-21 0,-21 0 15,0 22-15,-21-22 0,20 0 0,-20 0 16,-21 0-16,20 1 0,-41-22 0,20 21 16,-21 0-16,-20-21 0,-1 21 15,-21-21-15,0 0 0,0 0 16,0 0-16,0 0 0,0 0 0,21 0 16,0 0-16,0 0 0,22 0 15,20 0-15,1 0 0,-1 0 0,22 0 16,-1 0-16,22 0 0,-21 0 0,21-21 15,21 0 1,0 0 0,-21 21-16,21-22 0,0 1 15,-22 21-15,1-21 0</inkml:trace>
  <inkml:trace contextRef="#ctx0" brushRef="#br0" timeOffset="5876.08">3852 1207 0,'0'0'0,"0"-22"0,-21-20 0,21 21 15,0-21-15,0 20 0,0 1 16,0 0-16,0 0 0,0 0 16,21 42-1,-21 0 1,21 21-16,-21-20 0,0 20 0,0 0 16,0 1-16,22-1 0,-22-21 15,0 21-15,0 1 0,0-1 0,0-21 16,0 22-16,0-22 0,0 21 0,0-21 15,0 0-15,0 1 0,0-1 16,0 0-16,0 0 0,0 0 0,-22-21 31,1 0-31,0 0 0</inkml:trace>
  <inkml:trace contextRef="#ctx0" brushRef="#br0" timeOffset="6108.95">3471 1715 0,'0'0'0,"0"21"16,0 0-16,0 0 0,0 0 0,0 0 16,0 1-16,21-22 0,1 21 15,-1 0-15,0-21 0,21 21 0,-21-21 16,22 0-16,-1 0 0,0 0 0,-20 0 16,20 0-16,0-21 0,1 21 15,-1-21-15,-21 0 0,21-1 0,-20 1 16,20 0-16,-21 0 0,0 0 0,0 0 15,-21-1-15,0 1 16,0 0-16,0 0 0,0 0 0,0 0 16,-21-1-16,0 1 0,0 0 0,0 0 15</inkml:trace>
  <inkml:trace contextRef="#ctx0" brushRef="#br0" timeOffset="6340.82">3408 1207 0,'0'0'15,"-21"0"-15,-1-22 16,22 1-16,0 0 0,22 0 0,20 0 16,0 0-16,1-1 0,20 1 15,1 0-15,-1 0 0,1 0 16,-1 0-16,-21-1 0,22 1 0,-22 21 16,1-21-16,-22 0 0,0 21 15,0 0-15,0 0 0,-21 21 31,0 0-31,0 0 16,0 1-16,21-22 0</inkml:trace>
  <inkml:trace contextRef="#ctx0" brushRef="#br0" timeOffset="6900.5">7853 699 0,'0'0'16,"0"-43"-16,0-20 16,0 42-16,0-1 0,0 44 31,-21-1-31,21 0 0,0 0 16,0 21-16,0 1 0,0-1 15,0 22-15,0-22 0,0 21 0,0 1 16,0-22-16,0 22 0,0-22 0,0 0 15,0 22-15,0-43 0,0 21 16,0 1-16,0-22 0,0 0 0,0 0 16,0 0-16,0 1 0,0-1 0,0 0 15,-22-21 17,22-21-32,-21 0 0</inkml:trace>
  <inkml:trace contextRef="#ctx0" brushRef="#br0" timeOffset="7164.35">7408 1355 0,'0'0'0,"-21"21"0,21 0 0,-21 21 15,21-20-15,0-1 16,21 0-16,-21 0 0,21-21 16,22 0-16,-22 0 0,21 0 0,0 0 15,1 0-15,-1 0 0,22 0 16,-22 0-16,21 0 0,1-21 15,-22 21-15,1-21 0,20 0 0,-21 21 0,1-22 16,-1 1-16,0 21 0,-20-21 16,-1 0-16,0 0 0,0 21 15,-21-21-15,0-1 0,0 1 0,0 0 16,0 0-16,-21 0 16,0 0-16,-22-1 0,22 1 0,-21 0 15,0-21-15,-1 21 0</inkml:trace>
  <inkml:trace contextRef="#ctx0" brushRef="#br0" timeOffset="7392.94">7429 741 0,'0'0'0,"0"-21"15,22 0 1,20 21-16,-21-22 0,43 1 16,-22 21-16,21-21 0,22 21 0,-21-21 15,-1 0-15,1 21 0,-1-21 0,1-1 16,-22 22-16,21 0 0,-41-21 15,20 21-15,-21 0 0,0 0 0,-42 0 32,0 21-17,0 1-15,-22-1 0,1 0 0,0 0 16,-1 0-16,-20 0 0,-1 1 0,-20 20 16</inkml:trace>
  <inkml:trace contextRef="#ctx0" brushRef="#br0" timeOffset="7912.17">4699 1418 0,'0'0'0,"-21"-21"0,-22 0 16,43 0-16,-21 21 15,0 21 1,21 0-16,0 21 15,0-20-15,0-1 0,0 21 0,0 0 16,-21 1-16,21-22 0,0 21 0,0 1 16,0-1-16,0-21 0,0 0 15,0 22-15,0-22 0,0 0 0,0 0 16,0 0-16,21-21 16,0 0-1,0 0-15</inkml:trace>
  <inkml:trace contextRef="#ctx0" brushRef="#br0" timeOffset="8704.74">8382 1164 0,'0'0'0,"21"0"15,-21-21-15,21 0 0,0 21 16,1-21-16,-22 0 0,21 21 0,0 0 16,0 0-16,0-22 0,0 22 15,1-21-15,-1 21 0,0 0 16,0 0-16,0 0 0,0 21 0,-21 1 15,0-1-15,22 0 0,-22 0 16,0 0-16,0 22 0,0-22 0,-22 0 16,1 21-16,0-21 0,0 22 0,-21-22 15,-1 21-15,22-21 0,-21 1 16,21-1-16,-22 0 0,22 0 0,0 0 16,0 0-16,0-21 0,-1 22 15,1-22-15,42 0 31,22 0-31,-22 0 0,21 0 16,22 0-16,-22-22 0,22 1 16,-1 21-16,1 0 0,-1-21 0,1 21 15,-1 0-15,1 0 0,-22-21 0,0 21 16,-21 0-16,1 0 0,-1 0 16,0 0-16,-42 0 31,0 0-31,-1 0 15,1 21-15,0-21 0,0 21 0,0 0 16</inkml:trace>
  <inkml:trace contextRef="#ctx0" brushRef="#br0" timeOffset="9312.39">5821 4360 0,'0'0'0,"21"-42"16,-21 21-16,-21 21 16,0-21-16,-1 21 0,-20 0 0,0 0 15,-1 0-15,-20 21 0,21-21 16,-22 42-16,22-21 0,-22 1 0,1 20 16,20 0-16,1 1 0,0-1 0,-1 21 15,1 1-15,21-1 0,0 22 16,-22-21-16,43-1 0,0 1 0,0-1 15,0 1-15,0-22 0,0 0 0,22 1 16,20-1-16,-21-21 16,21 21-16,22-42 0,-1 22 0,1-1 0,-1-21 15,1 0-15,21 0 0,-1 0 16,-20 0-16,20-21 0,-20-1 16,-1 1-16,-20 0 0,20 0 0,-20 0 15,-22 0-15,21-22 0,-21 1 0,0 21 16,-21-43-16,0 22 0,0-22 0,0 22 15</inkml:trace>
  <inkml:trace contextRef="#ctx0" brushRef="#br0" timeOffset="9828.61">4318 2540 0,'0'0'0,"0"-42"0,-21-43 15,0 43-15,21 21 16,-22-1-16,22 44 16,0-1-16,22 21 15,-1 0-15,0 22 0,21-22 16,-21 22-16,22-1 0,-22 22 0,21-22 15,-21 22-15,22 0 0,-22-1 0,21 1 16,-21 21-16,1-21 0,-1 20 16,0-20-16,0 0 0,-21 21 0,0-22 15,21-20-15,-21 20 0,21-20 16,-21-1-16,0-20 0,0-1 16,0 0-16,0-20 0,0-1 0,0 0 15,0-42-15,0 0 16,-21-1-16,0-20 0,0 0 0,0-1 15,0-20-15,-1-1 0,1 1 16</inkml:trace>
  <inkml:trace contextRef="#ctx0" brushRef="#br0" timeOffset="10264.87">4276 2540 0,'0'0'0,"-22"-21"0,-20 0 16,21 21-16,0 0 0,0 21 15,-1 0-15,1 0 16,0 22-16,21-22 0,-21 21 0,21 0 16,-21 1-16,21-1 0,-21 0 0,21 1 15,0-22-15,-22 21 0,22 1 16,-21-22-16,21 0 0,0 0 0,0 0 16,0 0-16,0 1 0,0-44 31,0 1-31,0 0 0,21 0 15,-21 0-15,22-22 0,-22 1 16,0 0-16,0-1 0,21-20 16,0 21-16,-21-22 0,21 1 0,-21-1 15,0 1-15,21-1 0,0 22 0,1-1 16,-1 1-16,-21 21 0,21 0 16,0 0-16,21 21 0,-20 0 0,-1 0 15,21 0-15,0 42 0,1-21 16,-1 21-16,0 22 0,1-22 0,-1 22 15,0-1-15,1 1 0,-1-22 0,0 22 16,-20-22-16,20 0 0,-21 1 16,21-1-16,-20 0 0,20-21 0,0 1 15,-21-1-15,22 0 0,-1 0 16,-21-21-16,22 0 0,-1 0 0,21 0 16</inkml:trace>
  <inkml:trace contextRef="#ctx0" brushRef="#br0" timeOffset="10724.62">8001 2286 0,'-21'-21'0,"42"42"0,-42-63 0,21 21 15,0-1-15,0 1 0,0 0 16,0 0-16,0 0 0,0 0 0,0-1 16,0 44-1,0-1-15,0 0 16,0 0-16,0 21 0,-21 22 0,-1-1 15,22 1-15,-21-1 0,0 22 0,0 0 16,-21-1-16,20-20 16,-20 21-16,0-1 0,-1 1 0,1 0 15,0-1-15,-1 1 0,1-22 0,0 1 16,21-1-16,-1-20 0,1-1 16,0 0-16,0-20 0,21-1 0,0 0 15,0 0-15,0-42 16,0 0-16,0 0 15,0-1-15,21-20 0,0 0 16,-21-1-16,21-20 0,1-1 0,-1 1 16,0-1-16</inkml:trace>
  <inkml:trace contextRef="#ctx0" brushRef="#br0" timeOffset="11160.36">7874 2371 0,'0'0'0,"21"-43"15,64-105 1,-85 127-16,0 0 0,0 0 15,0 0-15,-21 42 16,-1 0-16,-20 0 16,21 0-16,-21 0 0,-1 22 15,1-1-15,0-21 0,20 43 0,-20-22 16,0 0-16,-1 1 0,22-1 0,0 0 16,-21-20-16,21 20 0,-1-21 15,22 0-15,0 0 0,-21 1 16,21-44 15,21-20-31,1 21 0,-1-21 16,21 20-16,-21-20 0,22 0 0,-1-22 15,0 22-15,1 0 0,-1-1 16,0 1-16,1 21 0,-22-22 0,21 22 16,-21 21-16,22 0 0,-22 0 0,0 0 15,0 21-15,0 1 0,0-1 16,-21 21-16,22 22 0,-1-22 0,-21 21 15,21 1-15,-21-22 0,21 22 16,-21-22-16,21 22 0,-21-22 16,21 0-16,-21 1 0,0-22 0,22 21 15,-22-21-15,21 0 0,-21 1 0,0-1 16,0 0-16,21 0 0,-21 0 16,0 0-16,0 1 0,0-1 15</inkml:trace>
  <inkml:trace contextRef="#ctx0" brushRef="#br0" timeOffset="11960.62">3217 6181 0,'0'0'0,"0"21"63,0 0-63,0 0 15,0 0-15,0 22 0,0-22 0,0 21 16,0 1-16,0-1 0,0 0 16,21-21-16,-21 22 0,22-1 0,-1-21 15,-21 0-15,21 1 0,0-1 16,0 0-16,0 0 0,22 0 16,-22-21-16,21 0 0,1 0 0,20 0 0,-21 0 15,22 0-15,-1-21 16,-20 0-16,20 21 0,1-21 0,-22 0 15,0 21-15,1-22 0,-1 1 0,-21 21 16,22-21-16,-22-21 0</inkml:trace>
  <inkml:trace contextRef="#ctx0" brushRef="#br0" timeOffset="13736.15">13123 3747 0,'0'0'0,"0"-22"0,0-20 16,0 21-16,0-21 0,0 20 0,0 1 16,0-21-16,0 21 0,0 0 0,0-1 15,0 44 1,0-1 0,0 0-16,0 0 0,0 21 0,0 1 15,0-1-15,0 0 0,-21 22 16,21-1-16,0 1 0,0-1 15,0 22-15,0 0 0,0-1 0,-21 22 16,21-21-16,0 0 0,-21 20 0,0 1 16,21 0-16,0 0 0,-22 0 15,1 0-15,0-1 0,0 1 0,0 0 16,0 0-16,-1-21 0,1-1 0,0 1 16,0-22-16,21 22 0,0-43 0,0 22 15,-21-22-15,21-21 0,0 22 0,0-22 16,0-42 15,0 0-31,0-1 0,0-20 0,0 21 16,0-21-16,21-1 0,-21-20 15,21 20-15</inkml:trace>
  <inkml:trace contextRef="#ctx0" brushRef="#br0" timeOffset="14612.61">13039 3768 0,'0'0'0,"0"-21"15,0-1 1,42 22 0,-21-21-16,21 21 15,1 0-15,-1-21 0,22 21 0,-1-21 16,1 21-16,20-21 0,1 21 16,0-21-16,20 21 0,1-22 0,21 1 15,0 21-15,0-21 0,21 21 0,-21 0 16,22-21-16,20 21 0,-21-21 15,21 21-15,-20 0 0,20-21 16,0-1-16,1 22 0,20-21 0,-21 21 16,1-21-16,-22 21 0,21 0 15,-21-21-15,22 21 0,-22 0 0,0 0 16,-21 0-16,0 0 0,0 0 0,-21 0 16,-21 0-16,20 0 0,-41 21 15,21-21-15,-43 21 0,0-21 0,1 21 16,-22 1-16,-21-1 0,0 0 0,0 0 15,0 21-15,0-20 0,-21-1 0,21 21 16,-22-21-16,1 22 0,0-1 16,0 0-16,0 1 0,0-1 0,-1 21 15,22 1-15,-21-1 0,0 1 16,0 21-16,0-22 0,21 22 0,-21-22 16,21 22-16,-22 0 0,22-1 15,0 1-15,0 0 0,0-1 0,0 1 16,0 0-16,0-1 0,0 1 0,0 0 15,0-22-15,0 22 0,0-22 0,0 22 16,0-22-16,0 1 0,0-22 16,0 22-16,-21-22 0,21 0 0,0 1 15,-21-1-15,21 0 0,0-20 0,-21 20 16,0-21-16,21 0 0,-21 0 0,-1 1 16,1-1-16,0 0 0,0-21 0,-21 0 15,20 21-15,-20-21 0,0 0 16,-22 0-16,1 0 0,-1 0 0,-20 0 15,-1 0-15,-21 0 0,0-21 16,-21 21-16,0 0 0,-21 0 0,-21 0 16,-1-21-16,1 21 0,-21 0 0,-1 0 15,-21 0-15,1 0 0,20 21 0,1-21 16,-22 21-16,43-21 0,-1 21 0,1 0 16,42-21-16,-21 0 0,42 0 15,0 22-15,0-22 0,43 0 0,-22 0 16,43 0-16,0 0 0,-1 0 15,22 0-15,21-22 16,21 1-16,0 21 16,1-21-16,-1 0 0,21 0 0,-21-22 15,0 22-15</inkml:trace>
  <inkml:trace contextRef="#ctx0" brushRef="#br0" timeOffset="15228.77">15092 4466 0,'-43'0'15,"43"-21"-15,-21 21 16,0 0-1,0 0-15,21 21 0,-21 0 16,0 1-16,21 20 0,0 0 16,-22 1-16,22-1 0,-21 21 0,21-20 15,-21 20-15,21 1 0,0 20 0,0-41 16,-21 20-16,21 1 0,-21-22 0,21 0 16,0 1-16,0-1 0,0 0 15,0-20-15,0-1 0,0 0 0,0 0 16,0 0-16,0 0 15,-21-21 1,21-21 0,-22 21-16</inkml:trace>
  <inkml:trace contextRef="#ctx0" brushRef="#br0" timeOffset="15448.65">14520 5503 0,'0'0'0,"-42"22"0,21-22 0,0 21 15,-1 0-15,1 0 0,0-21 0,21 21 16,0 0-16,0 1 0,21-1 15,22 0-15,-22-21 0,21 21 16,0-21-16,1 0 0,20 0 0,1 0 16,-1 0-16,1 0 0,20 0 0,-20 0 15,21-21-15,-22 21 0,22-21 0,-22 0 16,1 21-16,-1-22 0,1 1 16,-22 21-16,-21-21 0,22 0 0,-22 21 15,-21-21-15,0 0 0,0-1 16,0 1-16,0 0 0,-21 0 15,-1 0-15,1 0 0,-21-1 0</inkml:trace>
  <inkml:trace contextRef="#ctx0" brushRef="#br0" timeOffset="15680.52">14626 4784 0,'0'0'15,"-42"0"-15,-1-43 16,43 22-16,22 0 0,20 0 0,-21 21 15,21-21-15,22 0 0,-1 21 16,1-22-16,21 1 0,-22 0 16,22 21-16,-1-21 0,-20 0 0,-1 21 15,1-21-15,-22 21 0,1 0 0,-22 0 16,0-22-16,0 22 0,-21-21 0,-21 0 31,0 21-31,0-21 0,-22 0 0,22 0 16,-21-1-16,-1 1 0</inkml:trace>
  <inkml:trace contextRef="#ctx0" brushRef="#br0" timeOffset="16309.16">13441 931 0,'0'22'31,"0"-1"-31,0 0 0,0 0 15,0 21-15,0-20 0,0 20 0,0 0 16,0 1-16,0-22 0,0 21 16,0-21-16,0 22 0,0-22 15,0 21-15,0-21 0,0 0 0,0 1 16,0-1-16,0 0 0,0 0 31,-21-21-15</inkml:trace>
  <inkml:trace contextRef="#ctx0" brushRef="#br0" timeOffset="16517.04">13208 1566 0,'0'0'16,"0"22"-16,0-1 0,0 0 16,21-21-16,0 0 15,0 0-15,22 0 0,-22 0 16,0 0-16,21 0 0,1 0 0,-22 0 15,21 0-15,1 0 0,-1-21 0,-21 0 16,21 21-16,-20-22 0,20 22 16,-21-21-16,0 0 0,0 21 0,-21-21 15,0 0-15,0 0 0,0-1 16,0 1-16,-21 0 0,0 0 16</inkml:trace>
  <inkml:trace contextRef="#ctx0" brushRef="#br0" timeOffset="16696.15">13229 1101 0,'0'0'0,"-42"0"16,21-21-16,-1-1 0,1 22 0,21-21 16,21 21-1,1 0-15,-1-21 16,0 21-16,21 0 0,-21 0 0,22 0 16,-1 0-16,-21-21 0,22 21 0,-22 0 15,21 0-15,-21 0 0,0 0 16,1 0-16,-1 0 0,0 0 0,0 0 15,0 21-15</inkml:trace>
  <inkml:trace contextRef="#ctx0" brushRef="#br0" timeOffset="16948">13906 1207 0,'0'21'0,"0"0"15,0 0-15,0 0 16,0 0-16,0 1 16,0-1-16,0 0 0,0 0 0,0 0 15,0 0-15,0 1 0,0-1 0,0 0 16,0 0-16,0 0 0,0 0 16,0 1-16,-21-1 15,0-21 1,0 0-1,0 0-15</inkml:trace>
  <inkml:trace contextRef="#ctx0" brushRef="#br0" timeOffset="17268.82">12615 847 0,'0'21'15,"0"0"-15,0 0 0,0 22 16,0-1-16,0 0 0,21 1 16,-21-1-16,22 21 0,-22-20 0,21 20 15,-21-20-15,0 20 0,0-21 0,0 1 16,0 20-16,0-20 0,0-1 15,0 0-15,0 1 0,0-1 0,0-21 16,0 21-16,0-20 0,0-1 16,21-42 15,-21-1-31,21-20 0,-21 21 0,0-21 16,21 20-16</inkml:trace>
  <inkml:trace contextRef="#ctx0" brushRef="#br0" timeOffset="17800.63">12700 826 0,'42'-22'16,"1"22"-16,20 0 0,1-21 0,-1 21 16,22-21-16,-1 21 15,1-21-15,21 21 0,-21-21 0,20 0 16,1 21-16,0-22 0,0 1 0,0 21 15,0-21-15,-1 21 0,1 0 16,-21 0-16,0-21 0,-22 21 0,1 0 16,-22 0-16,21 0 0,-20 0 0,-22 0 15,21 21-15,-21 0 0,1-21 16,-1 21-16,-21 1 0,0-1 0,21 0 16,-21 21-16,21-21 0,-21 22 0,0-1 15,0-21-15,0 22 0,0-1 16,0 0-16,0 1 0,0-22 0,0 21 15,0 0-15,0 1 0,0-1 0,0-21 16,0 22-16,0-1 0,0-21 16,21 21-16,-21-20 0,0 20 15,0-21-15,0 21 0,0-20 0,0 20 16,0-21-16,-21 0 0,0 22 0,-21-22 16,20 0-16,-20 0 0,0 0 0,-1 0 15,-20 1-15,-1-1 0,-41 0 16,-1 0-16,0 0 0,-21-21 0,-21 21 15,0 1-15,21-1 0,-22-21 0,22 0 16,0 21-16,0-21 0,22 0 16,20 0-16,0 0 0,22 0 0,-1 0 15,22-21-15,0 21 0,20 0 16,1 0-16,21-21 0,0-1 16,21 1-16,1 21 15,20-21-15,0 0 0,1 21 0,-1-21 16,0 0-16</inkml:trace>
  <inkml:trace contextRef="#ctx0" brushRef="#br0" timeOffset="18212.86">16616 995 0,'0'0'16,"21"-21"-16,42-64 15,-41 64-15,-22 0 0,21 21 16,-21 21 0,0 0-16,0 21 0,0-20 15,0 20-15,0 0 0,0 1 16,0-1-16,0 0 0,0 1 0,0-1 16,0-21-16,0 21 0,0-20 0,0-1 15,0 0-15,0 0 0,0 0 0,0 0 16,0 1-16,0-1 15,-21-21-15,-1 0 16,1 0-16,0 0 0</inkml:trace>
  <inkml:trace contextRef="#ctx0" brushRef="#br0" timeOffset="18392.45">16468 1545 0,'0'0'0,"-22"0"0,22 21 15,0 1 1,22-22-16,-1 0 15,0 0-15,0 0 0,0 0 0,22 0 16,-22 0-16,21 0 0,0 0 0,1 0 16,-22-22-16,21 22 0,1-21 0,-22 21 15,21-21-15,-21 0 0,0 0 16,1 21-16,-22-21 0,0-1 0,0 1 16</inkml:trace>
  <inkml:trace contextRef="#ctx0" brushRef="#br0" timeOffset="18592.37">16510 1058 0,'0'0'16,"-21"0"-16,0-21 0,-1 0 0,22 0 0,0 0 15,0 0 1,22 21-16,-1 0 0,21-22 0,0 22 16,-20 0-16,20-21 0,21 21 0,-20-21 15,-1 21-15,0-21 0,1 21 16,-1 0-16,0 0 0,1-21 15,-1 21-15,-21 0 0,22 0 0,-22 0 16,0 0-16,21 0 0,-21 0 16</inkml:trace>
  <inkml:trace contextRef="#ctx0" brushRef="#br0" timeOffset="18944.18">17547 1143 0,'42'0'15,"-20"0"1,-1 0-16,0 0 0,0 0 16,0 0-16,0 21 0,1-21 15,-1 21-15,0 1 0,-21-1 16,21-21-16,-21 21 0,0 0 16,0 0-16,0 0 0,-21 1 0,0-1 15,0 0-15,-1 0 0,-20 0 0,21 0 16,-21 1-16,20-1 0,-20 0 15,21 0-15,0-21 0,0 21 0,-1 0 16,22 1 0,22-22-1,-1 0-15,21 0 0,-21 0 0,22 0 16,-22 0-16,21 0 0,0-22 16,1 1-16,-1 21 0,0-21 0,1 21 15,-1-21-15,0 21 0,-20 0 16,20-21-16,-21 21 0,0 0 0</inkml:trace>
  <inkml:trace contextRef="#ctx0" brushRef="#br0" timeOffset="19488.87">16235 550 0,'0'0'0,"-21"0"0,-1-21 0,-20 0 15,21 42 1,21 0-16,0 1 0,-21 20 16,21 0-16,0 22 0,0-1 0,0 22 15,0 0-15,0-22 0,0 22 0,0-22 16,0 22-16,0-22 0,-21 1 16,21-1-16,0 1 0,-22-1 15,1-20-15,21-1 0,-21 0 0,21 1 16,0-22-16,0 21 0,-21-42 0,21 21 15,0 1-15,0-44 32,0 1-32,0-21 0,0 21 0,21-22 15,-21 1-15</inkml:trace>
  <inkml:trace contextRef="#ctx0" brushRef="#br0" timeOffset="20008.57">16087 741 0,'0'0'0,"0"-21"0,21 21 16,21-21-16,0 21 0,1 0 16,20-22-16,22 22 0,0 0 0,-1-21 15,22 0-15,21 21 0,0-21 16,21 21-16,0-21 0,-21 21 0,22 0 16,-1-21-16,-21 21 0,21 0 0,-21-22 15,0 22-15,0 0 0,0 0 16,-42 0-16,20 0 0,-20 0 0,-21 0 15,-1 0-15,-21 0 0,-20 0 0,20 0 16,-21 0-16,-21 22 0,0-1 16,0 0-16,0 0 15,0 0-15,0 0 0,0 22 16,-21-22-16,21 21 0,-21 1 16,21-1-16,0 0 0,0 1 0,0 20 15,0-21-15,0 22 0,0-22 0,0 1 16,0 20-16,0-21 0,0 1 15,0-1-15,21 0 0,-21 1 0,0-1 16,0 0-16,0-20 0,0 20 0,0 0 16,0-21-16,0 22 0,0-22 0,-42 0 15,20 0-15,-20 22 0,-21-22 16,-1 0-16,-21-21 0,1 21 0,-22 0 16,0 0-16,-21-21 0,0 22 0,-21-22 15,0 0-15,21 0 16,0 0-16,0 0 0,21 0 0,0 0 15,21 0-15,22 0 0,-1 0 0,22 0 16,21 0-16,-21 0 0,20 0 0,1 0 47,0 0-47</inkml:trace>
  <inkml:trace contextRef="#ctx0" brushRef="#br0" timeOffset="20572.25">14139 2265 0,'0'0'0,"0"-21"0,0-22 16,-21 22-16,0 0 0,0 0 0,21 0 16,-21 0-16,-1 21 15,1 0-15,0 0 0,0 0 16,0 21-16,21 0 0,-21 0 0,-1 0 15,22 0-15,0 22 0,-21-22 0,21 0 16,-21 21-16,21-20 0,0-1 16,0 0-16,0 0 0,-21 0 0,21 0 15,21-42 17,0 21-32,0-21 0,-21 0 0,22 0 15,-1 0-15,0-1 0,0 1 0,0-21 16,0 21-16,1 0 0,-1-22 15,0 22-15,0-21 0,0 21 16,0-1-16,1 1 0,-1 0 0,0 21 16,0 0-16,0 0 0,22 0 0,-22 0 15,0 21-15,0 0 0,21 1 16,-20-1-16,-1 0 0,-21 21 0,21-21 16,-21 1-16,21 20 0,-21-21 0,0 0 15,0 22-15,0-22 0,0 0 0,0 0 16,0 0-16,0 0 15,-21-21-15,0 22 0</inkml:trace>
  <inkml:trace contextRef="#ctx0" brushRef="#br0" timeOffset="20848.09">14033 2223 0,'0'-22'15,"0"44"-15,-21-65 0,21 22 0,-21 0 16,21 0-16,21 42 15,0 0 1,1 0-16,-1 22 0,0-1 16,0-21-16,0 43 0,0-22 15,1 21-15,-1-20 0,0 20 0,0 1 16,-21-1-16,21 1 0,0-22 0,1 22 16,-1-1-16,-21 1 0,21-1 15,0-21-15,-21 22 0,0-1 0,21 1 16,-21-22-16,21 1 0,-21-1 0,22-21 15,-1 0-15,0 0 0,0 1 0,0-22 16,0 0-16,22-22 0,-22 1 16,21 0-16</inkml:trace>
  <inkml:trace contextRef="#ctx0" brushRef="#br0" timeOffset="21522.24">16976 1947 0,'-22'-63'0,"22"42"16,22 42 0,-22 0-1,0 0-15,0 0 0,0 1 0,0 20 16,0-21-16,0 0 0,0 22 0,-22-22 16,1 21-16,0-21 0,0 0 0,0 22 15,0-22-15,-1 0 0,-20 0 16,21 0-16,0 1 0,21-1 15,-21-21-15,21-21 32,0-1-17,0 1-15,21 0 0,21-42 16,-42 41-16,21 1 0,-21-21 16,21 21-16,-21 0 0,22-1 15,-22-20-15,0 21 0,0 0 0,0 0 16,0-1-16,0 1 0,21 0 15,-21 0 1,21 21-16,0 0 0,0 0 16,0 0-16,1-21 0,-1 21 0,0 0 15,21 0-15,-21 0 0,22 21 0,-22 0 16,21 0-16,-21-21 16,22 21-16,-1 22 0,-21-22 0,22 0 15,-22 0-15,0 0 0,21 1 0,-21-1 16,1-21-16,-1 21 0,21 0 15,-21-21-15,0 21 0,1-21 0,-1 0 16,0 0-16,0 21 0,-42-21 47,0 0-47,-22 0 0,22-21 16,0 21-16</inkml:trace>
  <inkml:trace contextRef="#ctx0" brushRef="#br0" timeOffset="21776.09">17314 1990 0,'0'0'0,"-21"-21"0,0 21 16,0 0-1,0 0-15,-1 0 0,22 21 16,0 21-16,-21-21 0,0 22 16,21-22-16,-21 21 0,0 0 0,21 1 15,-21-1-15,-1 22 0,1-22 0,0 0 16,0 1-16,0 20 0,0-21 0,-1 1 15,1-1-15,0-21 0,0 22 16,0-22-16,0 21 0,21-21 0,-22 0 16,22 1-16,-21-1 0,21 0 15,0 0-15,-21 0 16,0-21 0</inkml:trace>
  <inkml:trace contextRef="#ctx0" brushRef="#br0" timeOffset="23248.3">3958 13208 0,'0'0'0,"0"-21"15,-21 0-15,21 0 0,0-1 16,-21 1-16,21 0 0,-21 0 0,-1 0 16,22 0-16,-21 42 46,21 0-46,0 0 0,0 21 0,0 1 16,0-1-16,0 0 0,0 22 16,0-22-16,0 43 0,0-22 0,0 22 15,0-21-15,0 20 0,0 22 16,0-21-16,0 21 0,0-1 0,-21 1 16,0 0-16,0 0 0,-22 0 0,22 0 15,-21-22-15,21 22 0,-22-21 16,1 21-16,21-43 0,-21 22 0,20-22 15,1 1-15,0-22 0,0 0 0,0-20 16,21-1-16,0 0 0,0-42 31,0 0-31,0-22 0,0 1 16</inkml:trace>
  <inkml:trace contextRef="#ctx0" brushRef="#br0" timeOffset="24004.38">3873 13420 0,'0'0'0,"-21"-21"0,21-1 0,-21 22 16,21-21-16,21 21 31,22 0-31,-22 0 15,21 0-15,0 0 0,22 0 0,-1 0 16,1 0-16,21-21 0,20 21 16,-20-21-16,21 21 0,0-21 0,21 21 15,-21-21-15,-1-1 0,22 22 0,0-21 16,0 21-16,0 0 0,-21-21 16,21 21-16,-21 0 0,0-21 0,0 21 15,0 0-15,-1 0 0,1-21 0,-21 21 16,21 0-16,-22 0 0,1-21 0,0 21 15,-22 0-15,22 0 0,-22-22 16,-20 22-16,20 0 0,-20 0 16,-22 0-16,21 0 0,-21 0 0,0 22 15,-21-1-15,22 0 16,-22 0-16,0 0 0,0 0 0,0 22 16,0-22-16,0 21 0,0-21 0,0 22 15,0 20-15,0-20 0,0-1 0,0 21 16,0 1-16,0-22 0,0 22 15,0-1-15,0 1 0,0-1 0,0 1 16,0-1-16,0 1 0,0 20 16,0-20-16,0 21 0,0-22 0,0 22 0,0-22 15,0 22-15,0-22 0,0 1 16,0-1-16,-22 22 0,1-21 16,21-22-16,-21 21 0,0 1 0,0-22 15,0 1-15,-1-1 0,1 0 0,0 1 16,-21-22-16,21 0 0,-22 0 0,1 0 15,0 0-15,-22-21 0,1 0 16,-1 0-16,1 0 0,-22 0 0,-21 0 16,0 0-16,0 0 0,-21 0 0,-21-21 15,0 21-15,0-21 0,0 21 0,-22-21 16,22 21-16,-21 0 0,21 0 16,-22 0-16,22 0 0,21 0 15,0 0-15,21 0 0,-21 0 0,43 0 16,-1 0-16,0 0 0,22 0 15,-1 0-15,22 0 0,0 0 0,21 0 16,-1 0-16,44 0 16,20-21-1,-21 0-15,21-1 0,1 1 0,-1 0 16,0-21-16</inkml:trace>
  <inkml:trace contextRef="#ctx0" brushRef="#br0" timeOffset="24352.18">5376 14224 0,'0'0'16,"0"-42"-16,-21 42 15,0 0-15,0 0 0,0 0 16,-1 0-16,1 0 0,0 0 0,-21 21 15,21 0-15,-1 21 0,-20-20 0,21 20 16,-21 0-16,20 1 0,1 20 16,0-21-16,0 22 0,21-1 15,0-20-15,0 20 0,0-20 0,0-1 16,0 0-16,21 1 0,0-22 0,0 21 16,22-21-16,-22-21 0,21 21 15,-21-21-15,43 0 0,-22 0 0,1 0 16,20 0-16,-21-21 0,22 21 0,-22-21 15,1 0-15,-1 0 0,0-22 16,1 22-16,-22-21 0,0 21 0,-21-22 16,0 1-16,0 0 0</inkml:trace>
  <inkml:trace contextRef="#ctx0" brushRef="#br0" timeOffset="25064.77">3175 9546 0,'0'0'0,"0"-21"0,0 0 0,0 0 16,0 0-16,0-1 0,0 1 15,0 0-15,-21 21 0,21 21 16,0 0 0,-21 22-16,21-1 0,0 0 15,0 22-15,0 21 0,0-22 16,0 1-16,0 20 0,0-20 0,0 20 15,0 1-15,0-21 0,0 20 0,-22 1 16,22-22-16,0 22 0,0-21 16,-21-22-16,21 21 0,0-20 0,-21-1 15,21 0-15,0-20 0,0 20 16,0-21-16,0-42 16,0 0-1,0 0-15,0-22 0,0 22 16,0-42-16,21 20 0,0-20 0,1-1 15</inkml:trace>
  <inkml:trace contextRef="#ctx0" brushRef="#br0" timeOffset="25632.48">3387 9377 0,'0'0'16,"0"-42"-16,0 20 0,0 1 15,0 0-15,21 21 0,0-21 16,0 21-16,0 0 0,22-21 0,-1 0 15,21 21-15,1-22 0,-1 1 16,22 21-16,-21-21 0,20 0 0,-20 0 16,20 0-16,22 21 0,-21-22 15,21 1-15,-22 0 0,1 21 16,0-21-16,-1 21 0,1 0 0,-21-21 16,-1 21-16,1 0 0,-1 0 15,-21 0-15,1 0 0,-1 0 0,0 0 16,-20 0-16,20 0 0,-21 21 0,0 0 15,-21 0-15,0 0 0,0 22 16,21-22-16,-21 21 0,0 1 0,0-1 16,0 0-16,0 1 0,0 20 0,0-21 15,0 22-15,0-1 0,0-20 16,22 20-16,-22 1 0,0-1 16,21 1-16,0-1 0,-21 1 0,21-22 0,0 22 15,-21-1-15,21-21 0,1 22 16,-1-22-16,-21 22 0,0-22 15,21 0-15,-21 1 0,0-1 0,0 0 16,0 1-16,0-22 0,-21 21 0,-22-21 16,22 1-16,-21 20 0,0-21 0,-22 0 15,-21 0-15,1 1 0,-1-1 16,-21 0-16,-21 0 0,0-21 0,-21 21 16,21 0-16,-21-21 0,0 0 0,21 0 15,0 0-15,0 0 0,0 0 16,21 0-16,21-21 0,1 21 15,20 0-15,22-21 0,-22 21 0,43 0 0,-21-21 16,21 21-16,21-21 16,0 0-16,0-1 15,0 1-15,21 0 0,0 0 16,0 0-16,0 0 0</inkml:trace>
  <inkml:trace contextRef="#ctx0" brushRef="#br0" timeOffset="25957.29">4403 9800 0,'0'0'0,"0"-21"16,-22-42-16,1 41 16,0 22-16,-21 0 0,21 0 0,-22 0 15,1 0-15,0 22 0,-1-1 16,-20 0-16,20 21 0,1 1 0,0-22 15,-1 21-15,22 22 0,0-22 0,0 0 16,21 1-16,0-1 0,0 21 16,0-20-16,21-1 0,0 0 0,0 1 15,1-22-15,20 21 0,0-21 16,-21 1-16,22-1 0,20 0 16,-20-21-16,-1 0 0,21 0 0,1 0 15,-22 0-15,22 0 0,-22 0 0,0-21 16,22 0-16,-43-1 0,21 1 15,-20 0-15,20-21 0,-42 21 0,21-22 16,0 22-16</inkml:trace>
  <inkml:trace contextRef="#ctx0" brushRef="#br0" timeOffset="26540.98">7006 9144 0,'0'0'0,"-21"-21"0,-21 0 0,20 21 0,1 0 16,0-21-16,0 21 0,21 42 15,0-21 1,0 0-16,0 22 0,0-1 0,0 21 16,0 1-16,21-1 0,0 1 15,0-1-15,-21 22 0,0 0 16,0-22-16,22 22 0,-22-22 0,0 1 15,0-1-15,0 1 0,-22-1 0,22 1 16,0-22-16,-21 22 0,0-22 16,21 0-16,-21-20 0,21-1 0,0 0 15,0 0-15,0 0 0,0-42 16,21 0 0,-21 0-16,21-22 0,0 1 15,-21 0-15,22-1 0</inkml:trace>
  <inkml:trace contextRef="#ctx0" brushRef="#br0" timeOffset="27180.61">6943 9123 0,'0'0'16,"-22"-42"-1,22 20-15,0 1 0,22 0 0,-1 0 16,0 21-16,21-21 0,1 0 15,-1 21-15,21-22 0,-20 22 0,41-21 16,-20 0-16,42 21 0,0-21 0,-1 21 16,22-21-16,-21 0 0,21-1 15,0 22-15,0-21 0,0 0 16,21 21-16,-42-21 0,21 0 0,-21 21 16,0 0-16,-21-21 0,-1 21 0,-20 0 15,-1 0-15,-20 0 0,-1 0 16,-21 0-16,0 0 0,0 0 0,1 0 15,-22 21-15,0 0 0,0 0 16,0 0-16,0 22 0,0-22 0,0 21 16,-22 0-16,22 1 0,0-1 15,0 0-15,0 22 0,0-22 0,0 1 16,0 20-16,0-21 0,0 1 0,0 20 16,0 1-16,0-22 0,0 22 0,0-1 15,0-21-15,0 22 16,0-1-16,0-20 0,0 20 0,0-20 15,0-1-15,0 0 0,0 22 0,0-22 16,0 0-16,0 1 0,0-1 0,0 0 16,0-20-16,0 20 0,-21 0 0,0-21 15,0 1-15,0-1 0,-22 21 16,22-21-16,-21-21 0,0 21 0,-1 1 16,1-22-16,-22 0 0,1 21 0,-22-21 15,1 0-15,-22 0 0,21 0 0,-42 0 16,0 0-16,0 0 0,-21 0 0,21 0 15,-21-21-15,21 21 0,0-22 16,21 1-16,21 21 0,1-21 16,-1 21-16,21-21 0,1 21 0,21 0 15,-1-21-15,1 21 0,21 0 0,0 0 16,-1-21-16,1 21 16,21-22-16,0 1 15,21 0-15,1 0 0,-22 0 16,21 21-16,0-21 0</inkml:trace>
  <inkml:trace contextRef="#ctx0" brushRef="#br0" timeOffset="27964.68">4911 10160 0,'0'-21'16,"-22"0"-16,22 0 15,-21 21-15,21-22 16,0 44 0,-21-22-16,21 21 15,0 21-15,0-21 0,0 22 16,0-22-16,0 21 0,0 0 0,0 1 16,0-1-16,0 0 0,0 1 0,0-1 15,0-21-15,0 22 0,0-22 16,0 0-16,0 0 0,21 0 15,0-21-15,1 0 0,-1 0 16,0 0-16,0-21 0</inkml:trace>
  <inkml:trace contextRef="#ctx0" brushRef="#br0" timeOffset="28512.51">7726 9504 0,'0'0'16,"0"-21"-16,21-43 15,-21 43-15,0 0 0,0 0 0,0 0 16,0-1-16,-21 22 16,0 0-16,-1 0 0,-20 22 15,21-1-15,-21 21 0,20-21 16,1 22-16,-21-1 0,21 21 0,0-20 16,-1 20-16,22-20 0,0 20 0,-21-21 15,21 1-15,0-1 0,0 0 16,0 1-16,21-22 0,-21 21 15,22-21-15,-1 1 0,21-1 0,-21-21 16,22 21-16,-1-21 0,-21 0 0,21 0 16,1 0-16,-1 0 0,-21 0 15,22 0-15,-22-21 0,21 0 0,-21-1 16,0 1-16,1 0 0,-1 0 0</inkml:trace>
  <inkml:trace contextRef="#ctx0" brushRef="#br0" timeOffset="28888.34">8128 9716 0,'0'-22'0,"0"1"16,0 0-1,0 0-15,21 21 16,0 0-16,0-21 16,22 21-16,-22 0 0,0 0 0,21 0 15,-20 0-15,-1 21 0,0-21 0,0 21 16,0 0-16,-21 0 0,21 1 15,-21 20-15,0-21 0,0 0 0,-21 22 16,0-22-16,-21 0 0,21 21 0,-22-21 16,22 22-16,-21-22 0,-1 0 0,22 0 15,-21 0-15,21 1 0,0-1 16,-1-21-16,1 0 0,21 21 16,-21-21-16,42 0 15,0 0 1,1 0-16,20 0 0,-21 0 15,0-21-15,22 21 0,-22 0 0,21-21 16,-21 21-16,0-22 0,22 22 0,-22-21 16,0 21-16,0 0 0,0-21 0,1 0 15,-1 0-15,-21 0 16,21 21-16,0-22 16</inkml:trace>
  <inkml:trace contextRef="#ctx0" brushRef="#br0" timeOffset="29373.07">10223 9208 0,'0'0'16,"0"-22"-16,0 1 0,0 0 0,0 0 0,0 0 15,0 0-15,0-1 0,0 1 16,0 42-1,0 1 1,0-1-16,0 21 0,0 0 0,0 22 16,0-22-16,0 22 15,0 20-15,22 1 0,-22-21 0,0 20 16,0 1-16,0 0 0,0-22 0,0 22 16,-22-22-16,22 1 0,-21-1 0,21 1 15,-21-1-15,21 1 0,-21-22 0,21 0 16,0 1-16,0-22 0,0 0 15,0 0-15,21-21 16,0-21 0,-21 0-16,0-21 0,21 20 0,-21-20 15,22 0-15,-1-1 0,-21 1 16</inkml:trace>
  <inkml:trace contextRef="#ctx0" brushRef="#br0" timeOffset="29996.27">10223 9271 0,'0'0'0,"0"-42"0,-21-1 16,21 22-16,-21 0 0,21 0 0,0 0 16,0 0-16,0-1 0,0 1 15,21 21-15,22-21 0,-1 0 0,106-21 16,-63 20-16,-1 1 16,22 21-16,0-21 0,21 0 0,-21 0 15,21 21-15,-21-21 0,21-1 16,-21 22-16,-1-21 0,1 0 0,0 21 15,0-21-15,-21 21 0,-1 0 16,1 0-16,-22-21 0,1 21 0,-1 0 16,-20 0-16,41 0 15,-41 0-15,-22 0 0,0 0 0,-21 21 16,0 0-16,0 0 0,21 0 0,-21 22 16,0-22-16,0 21 0,0 1 0,0-1 15,0 0-15,0 1 0,0 20 16,0-21-16,0 1 0,21 20 0,-21-20 15,0 20-15,0 1 0,0-1 0,0-21 16,22 22-16,-22-1 0,0 1 0,0-1 16,0 1-16,0-22 0,0 22 0,0-22 15,0 22-15,0-22 0,0 21 0,0-20 16,0-1-16,0 0 0,0 1 16,0-1-16,0 0 0,0-20 15,0 20-15,-22-21 0,22 0 0,-21 0 16,21 1-16,-21-1 0,0 0 0,0-21 15,0 0-15,-1 21 0,1-21 0,0 0 16,-21 0-16,-1 0 0,1 0 0,-21 0 16,-1 0-16,1 0 0,-22 0 0,0 0 15,-21 0-15,1-21 0,-22 21 0,0-21 16,0 21-16,0 0 16,0-21-16,0 21 0,21 0 0,0 0 15,21 0-15,1 0 0,-1-22 0,21 22 16,1 0-16,-1 0 0,1 0 0,21 0 15,20 0-15,-20 0 0,21 0 0,21-21 16,0 0 0,0 0-16,0 0 0,21 0 15,-21-1-15,21 1 0,22-21 0</inkml:trace>
  <inkml:trace contextRef="#ctx0" brushRef="#br0" timeOffset="30280.11">11112 9419 0,'0'0'0,"0"-21"0,0 0 15,0 0-15,0 42 32,0 0-32,0 0 15,0 0-15,0 22 0,0-1 0,0 0 16,22 1-16,-22-1 0,0 22 15,0-22-15,0 0 0,0 1 0,0-1 16,0 0-16,0 1 0,0-22 0,0 21 16,0-21-16,0 0 0,0 1 15,0-1-15,0 0 0,0 0 16,-22-21 0,1 0-1</inkml:trace>
  <inkml:trace contextRef="#ctx0" brushRef="#br0" timeOffset="30516.18">10837 10202 0,'-21'0'0,"42"0"0,-42 22 15,21-1-15,0 0 16,21-21-16,0 0 0,1 21 16,20 0-16,0-21 0,1 0 0,-1 0 15,0 0-15,1 0 0,20 0 16,-21 0-16,1 0 0,20 0 0,-20-21 15,-22 0-15,21 21 0,0-21 0,-20 21 16,-1-21-16,0 21 0,0-22 0,-21 1 16,0 0-16,0 0 0,0 0 15,0 0-15,0-1 0,-21 1 0,0 0 16,0 0-16,-1-21 0,1 20 16</inkml:trace>
  <inkml:trace contextRef="#ctx0" brushRef="#br0" timeOffset="30728.05">10901 9525 0,'0'0'0,"-43"-21"0,22 0 16,-21 21-16,42-21 0,0-1 16,21 1-1,21 21-15,1 0 0,20-21 0,1 21 16,-1 0-16,1-21 0,-1 21 0,22-21 16,-22 21-16,1-21 0,-1 21 0,-20 0 15,20 0-15,-42 0 0,22 0 0,-22 0 16,0 0-16,-21 21 15,0 0 1,0 0-16,-21 0 0,21 0 16,-21 1-16</inkml:trace>
  <inkml:trace contextRef="#ctx0" brushRef="#br0" timeOffset="31773">4212 11049 0,'0'0'0,"21"0"0,0-21 0,-21 42 32,0 0-32,0 22 15,0-22-15,0 21 0,0 22 16,0-22-16,-21 0 0,0 1 0,21 20 16,-21-21-16,0 1 0,21-1 0,0 0 15,-21-20-15,21-1 0,-22 0 16,22 0-16,0 0 0,-21-21 15,21-21 17,0 0-32,0 0 0,21-22 0,-21 22 15,22-21-15,-22 0 0,21-1 0,-21 1 16,21 0-16,-21-1 0,0-20 16,21 20-16,0 1 0,0 0 0,-21 21 15,22-1-15,-1 1 0,0 0 0,0 21 16,21 0-16,-20 0 0,20 21 15,0-21-15,1 21 0,-22 22 0,21-22 16,0 0-16,1 21 0,-22 1 16,21-22-16,-21 21 0,1 1 15,-22-22-15,0 21 0,0-21 0,0 22 16,0-22-16,0 0 0,0 0 0,-22 0 16,1 0-16</inkml:trace>
  <inkml:trace contextRef="#ctx0" brushRef="#br0" timeOffset="32096.81">4339 11155 0,'0'0'16,"0"-21"-16,-21 0 16,21-1-16,-21 22 0,21 22 15,21-1 1,0 0-16,21 21 0,-20 1 15,-1-1-15,21 21 0,-21 1 0,22-1 16,-22 1-16,21-1 0,-21 22 0,22-21 16,-22 20-16,0 22 0,0-21 15,0-1-15,0 1 0,1 21 0,-1-21 16,0-1-16,0 1 0,-21 21 0,21-22 16,0-20-16,-21 21 0,0-22 0,22 1 15,-1-22-15,-21 0 0,0 1 16,0-22-16,21 21 0,0-21 15,0-21-15,-21-21 16,21-21-16,1 21 16,-22-22-16</inkml:trace>
  <inkml:trace contextRef="#ctx0" brushRef="#br0" timeOffset="32748.44">7895 10562 0,'0'21'15,"0"1"1,0-1-16,0 21 0,-21-21 0,0 0 16,0 22-16,-22-22 0,22 0 15,-21 21-15,-1-20 0,22-1 0,-21 0 16,21 0-16,-22 0 0,22-21 0,0 21 16,0-21-16,21 22 0,-21-22 15,21-22 1,0 1-16,21 0 15,0 0-15,0 0 0,0 0 0,1-1 16,-1 1-16,0 0 0,0 0 16,21-21-16,-20 20 0,-1 1 15,21 0-15,-21 0 0,0 21 0,22 0 16,-22 0-16,0 0 0,21 21 0,-20 0 16,20 22-16,-21-22 0,21 0 15,-20 21-15,-1-21 0,21 22 0,-21-22 16,0 0-16,1 21 0,-1-20 0,0-1 15,0 0-15,-21 0 0,0 0 0,21 0 16,-21 1-16,-21-22 31,0 0-15</inkml:trace>
  <inkml:trace contextRef="#ctx0" brushRef="#br0" timeOffset="33070.26">8086 10710 0,'0'0'0,"-22"0"16,22 22-1,0-1-15,0 21 0,-21-21 16,21 22-16,-21-1 0,0 0 16,0 1-16,0 20 0,-1 1 0,1-1 0,-21 1 15,0 20-15,-1-20 0,1 20 16,0 1-16,-22-21 0,1 20 15,20 1-15,-20 0 0,20-1 0,-20 1 16,21 0-16,-1-22 0,1 22 0,0-22 16,-1 1-16,1-22 0,0 22 0,-1-22 15,22 21-15,-21-20 0,-1-1 0,1 0 16,21 1-16,0-1 0,-22 0 16,43-20-16,0 20 0,-21-42 0,21 21 15,21-21 1,-21-21-16,22 0 0,-1-22 15,21 22-15,-21-21 0</inkml:trace>
  <inkml:trace contextRef="#ctx0" brushRef="#br0" timeOffset="33728.39">10816 10520 0,'0'21'15,"0"0"-15,-21 0 16,21 1-16,-21-1 0,-22 0 0,22 0 15,0 21-15,-21-20 0,21 20 0,-1-21 16,-20 0-16,21 22 0,0-22 0,-22 0 16,22 0-16,0 0 0,0 0 15,0-21-15,21 22 0,-21-22 16,21-22 0,0 1-1,0 0-15,21 0 16,-21 0-16,21 0 0,0-1 15,-21 1-15,21 0 0,-21 0 0,21 0 16,1 0-16,-22-1 0,21 22 0,0 0 16,0 0-16,0 0 0,0 0 0,1 22 15,-1-22-15,21 21 0,-21 0 16,0 0-16,22 0 0,-22 22 0,0-22 16,21 0-16,-20 0 0,20 0 0,-21 0 15,0 1-15,0-22 0,1 21 0,-1 0 16,0-21-16,0 0 0,0 21 0,0-21 15,-21-21 17,0 0-32</inkml:trace>
  <inkml:trace contextRef="#ctx0" brushRef="#br0" timeOffset="34124.16">10964 10710 0,'0'0'0,"0"-21"0,-21 21 15,0 0-15,0 0 16,21 21-16,-21 1 16,-1-1-16,1 0 0,21 0 0,-42 21 15,21-20-15,0 20 0,-22-21 0,22 21 16,-21 1-16,-1 20 0,1-20 16,0-1-16,-22 21 0,22 1 0,-22-1 15,1 1-15,-22-1 0,22 1 16,-22-1-16,0 1 0,22-1 0,-22 1 15,1-1-15,-1 1 0,21 21 0,-20-22 16,-1 1-16,22-1 0,-22 1 0,0-1 16,1 1-16,20-1 0,-21-21 0,22 22 15,-1-22-15,22 1 0,0-1 16,-1 0-16,1-21 0,21 1 0,0-1 16,0-21-16,21 21 0,21-42 62,-21 0-46,0-1-1,21 1-15,-21 0 0,21 0 16</inkml:trace>
  <inkml:trace contextRef="#ctx0" brushRef="#br0" timeOffset="35184.22">17293 11748 0,'0'0'0,"0"-22"15,21-20-15,-21 21 16,0 42 0,0 0-16,0 0 15,0 1-15,0 20 0,0 0 0,0 22 16,0-22-16,0 22 0,0 20 16,0-20-16,0 20 0,0-20 0,0 21 15,0-1-15,-21 1 0,21 21 0,0-22 16,0 22-16,-21-21 0,0 21 15,0-22-15,21 22 0,-22 0 0,1-21 16,21 21-16,0-22 0,-21 22 0,0-21 16,21-22-16,-21 22 0,21-22 15,0 1-15,0-1 0,0-20 0,0-1 16,0 0-16,0-20 0,0-1 0,0 0 16,0-42-1,0 0-15,0-1 0,0 1 0,0-21 16,0 0-16,0-1 0,0-20 0</inkml:trace>
  <inkml:trace contextRef="#ctx0" brushRef="#br0" timeOffset="35984.76">17018 12192 0,'0'0'0,"-21"-21"0,-22-64 15,43 64-15,0 0 16,0 0-16,0 0 0,0-1 16,43 22-1,-22 0-15,21 0 0,1-21 16,-1 21-16,21 0 0,1-21 0,21 0 16,-1 21-16,1-21 0,0 21 15,20-21-15,1-1 0,21 1 0,0 21 16,21-21-16,1 0 0,-1 21 0,0-21 15,21 21-15,1 0 0,-1-21 16,21 21-16,-20 0 0,-1-22 0,22 1 16,-22 21-16,0 0 0,1-21 0,-22 21 15,0-21-15,-21 0 0,21 21 0,-42-21 16,21 21-16,-21 0 0,0-22 0,-1 22 16,-20 0-16,-21 0 0,-1 0 15,1 0-15,-1 0 0,-21 0 0,1 0 16,-22 0-16,21 0 0,-21 22 0,-21-1 15,22 0-15,-22 0 16,0 0-16,0 22 0,0-22 0,0 21 16,-22 0-16,1 1 0,21-1 15,-21 22-15,0-22 0,0 21 0,21 1 16,-21-22-16,-1 22 0,1-1 0,0-20 16,21 20-16,-21 1 0,0-1 0,0 1 15,-1-1-15,22 1 0,-21-1 0,21 1 16,-21-1-16,21 1 0,0-1 15,0 1-15,0-1 0,0 1 0,0-22 16,0 21-16,0 1 0,0-1 0,0-20 16,0 20-16,0-20 0,0-1 0,0 0 15,0-21-15,0 22 0,0-22 16,0 0-16,0 0 0,-21 0 0,0 1 16,0-22-16,-1 21 0,1-21 0,-21 0 15,0 0-15,-1 21 0,1-21 16,-22 0-16,1 0 0,-1 0 0,-20 21 15,-22-21-15,21 0 0,-42 0 0,21 21 16,-42-21-16,21 21 0,-21-21 0,0 22 16,0-1-16,-22-21 0,1 21 0,-21 0 15,20 0-15,-20-21 0,20 21 0,-20 1 16,-1-1-16,1 0 0,21 0 16,-1 0-16,-20 0 0,42 1 0,-1-1 15,22-21-15,22 0 0,-1 0 16,42 0-16,1 0 0,-1 0 0,43 0 15,0 0-15,21-21 0,0-1 0,21 1 16,0 0-16,22 0 0,-22 0 16,21-22-16,0 22 0,22-21 0,-22 21 15</inkml:trace>
  <inkml:trace contextRef="#ctx0" brushRef="#br0" timeOffset="36453">19516 12679 0,'0'0'0,"0"-21"0,-22 0 16,1-1-16,0 22 16,0 0-16,-21 0 0,-1 0 0,22 0 15,-21 0-15,-1 0 0,1 22 0,0-1 16,-1 0-16,1 21 0,0 1 0,21-1 15,-1 21-15,1-20 0,0 20 16,0 1-16,21-1 0,-21 1 0,21-22 16,0 22-16,0-1 0,0-21 0,21 1 15,0-1-15,21 0 0,1 1 0,-1-22 16,0 0-16,22 0 0,-1 0 0,1-21 16,-1 0-16,1 0 0,-1 0 15,1 0-15,-1 0 0,1-21 16,-22 0-16,22 0 0,-22-21 0,-21 20 15,22-20-15,-22 0 0,0-1 0,0 1 16</inkml:trace>
  <inkml:trace contextRef="#ctx0" brushRef="#br0" timeOffset="37160.12">17484 8382 0,'0'0'0,"-22"-42"0,1-22 16,21 22-16,-21 0 0,0 20 16,21 1-16,-21 0 0,21 0 0,-21 21 15,-1 21-15,1 21 16,21 1-16,0-1 0,0 0 16,0 22-16,0-1 0,0 1 0,0 21 15,0-1-15,0 1 0,0 0 0,0-22 16,0 22-16,-21-1 0,21-20 15,-21 21-15,0-22 0,0 1 0,21-1 16,-22-21-16,22 1 0,-21-1 0,21 0 16,0-20-16,0-1 0,0 0 0,21-21 31,-21-21-31,22 0 0,-22-22 16,21-105-1,0 106-15</inkml:trace>
  <inkml:trace contextRef="#ctx0" brushRef="#br0" timeOffset="37723.8">17293 8170 0,'0'-42'0,"0"84"0,0-126 0,0 63 0,0-1 16,0 1-16,0 0 0,21 0 16,0 21-16,22-21 0,-1 21 15,0-21-15,22 21 0,-22-22 0,22 22 16,20-21-16,-20 21 0,21-21 0,-1 0 15,1 21-15,0-21 0,20 21 16,1-21-16,0 21 0,0 0 0,0-22 16,0 22-16,-22-21 0,22 21 0,0 0 15,-21 0-15,20 0 0,-20 0 0,0 0 16,-1 0-16,-20 0 0,-1 0 0,-20 0 16,20 0-16,-42 21 15,22 1-15,-22-22 0,0 21 0,-21 0 16,0 0-16,0 21 0,0-20 0,0 20 15,0 0-15,0 1 0,0-1 0,0 21 16,0-20-16,0-1 0,0 22 0,-21-22 16,21 21-16,0-20 0,0 20 15,0 1-15,0-22 0,0 22 0,0-1 16,0 1-16,0-1 0,0-21 0,0 22 16,0-22-16,0 22 0,0-22 0,0 0 15,0 1-15,0-1 0,0 0 0,0 1 16,-21-22-16,0 21 0,-1-21 0,1 1 15,-21 20-15,0-21 0,-1 0 16,-20 0-16,-1 1 0,1-22 0,-22 21 16,0-21-16,-20 0 0,-1 0 15,0 0-15,-21 0 0,0 0 0,-21 0 16,21 0-16,-21 0 0,21 0 0,0-21 16,0 21-16,21-22 0,0 1 0,21 21 15,22 0-15,-22-21 0,43 21 0,-1 0 16,22 0-16,-21-21 0,42 0 15,0 0-15,21-1 16,21 1-16,-20 0 0,20 0 0,-21 0 16,21 0-16</inkml:trace>
  <inkml:trace contextRef="#ctx0" brushRef="#br0" timeOffset="37972.65">18500 8340 0,'0'21'32,"0"0"-32,0 0 15,-22 22-15,22-22 0,0 21 16,0 0-16,0 1 0,0-1 0,0 0 16,0 1-16,0-1 0,0 0 0,0 1 15,0-1-15,0-21 0,0 22 16,0-1-16,0-21 0,0 0 0,0 0 15,0 1-15,0-1 0,0 0 16,-21-21-16,0 0 16</inkml:trace>
  <inkml:trace contextRef="#ctx0" brushRef="#br0" timeOffset="38164.54">18013 9250 0,'0'0'0,"0"21"0,21 0 15,0-21-15,0 0 16,22 0-16,-22 0 0,21 0 16,0 0-16,1 0 0,-1 0 0,0 0 15,1 0-15,20 0 0,-20-21 0,-1 21 16,0-21-16,1 0 0,-22 21 0,21-21 16,-21-1-16,0 1 0,1 0 0,-22 0 15,0 0-15,0 0 0</inkml:trace>
  <inkml:trace contextRef="#ctx0" brushRef="#br0" timeOffset="38360.43">18203 8488 0,'0'0'0,"-21"-21"0,0 0 0,21-1 16,0 1-16,0 0 15,21 21-15,0-21 0,0 21 0,1 0 16,20-21-16,0 21 0,1 0 0,-1 0 15,0-21-15,22 21 0,-22 0 0,-21 0 16,22 0-16,-1 0 0,-21 0 16,0 0-16,0 0 0,1 0 0,-22 21 15</inkml:trace>
  <inkml:trace contextRef="#ctx0" brushRef="#br0" timeOffset="38580.31">19050 8678 0,'0'0'0,"0"22"0,0 20 16,0-21-16,0 0 15,-21 22-15,21-22 0,0 21 0,0 0 16,0 1-16,-21-22 0,21 21 16,-22 1-16,22-1 0,-21-21 0,21 21 15,0-20-15,-21-1 0,0 0 0,21 21 16,0-21-16,0 1 15,0-1-15</inkml:trace>
  <inkml:trace contextRef="#ctx0" brushRef="#br0" timeOffset="38969.69">20807 8022 0,'0'0'0,"-43"-21"0,22-21 16,0 21-16,21-1 0,-21 22 0,21-21 15,-21 21-15,21 21 16,0 22-16,0-22 16,0 42-16,0-20 0,21 20 0,-21 1 15,0-1-15,21 1 0,-21-22 0,21 22 16,-21-1-16,0 1 0,0-1 0,0-21 16,-21 64-16,21-63 15,-21 20-15,0-42 0,21 22 16,0-1-16,-21-21 0,21 0 0,0 0 15,0-42 1,0 0-16,21 0 16</inkml:trace>
  <inkml:trace contextRef="#ctx0" brushRef="#br0" timeOffset="39548.87">20701 7895 0,'0'0'0,"0"-21"0,0-21 0,0 21 0,0-1 0,0 1 16,21 0-16,0 0 0,0 21 16,22-21-16,20 0 0,-20 21 0,20-22 15,22 22-15,-1 0 0,1-21 16,21 21-16,0-21 0,21 21 0,-21-21 16,21 21-16,0-21 0,0 21 0,0-21 15,0-1-15,0 22 0,-22-21 0,22 21 16,-21 0-16,-21-21 0,0 21 15,-1 0-15,-20 0 0,-1 0 0,-20 0 16,-1 0-16,0 0 0,-21 0 0,1 0 16,-1 0-16,-21 21 0,0 0 0,0 1 15,0 20-15,0-21 0,0 21 16,0-20-16,0 20 0,0 0 16,0 1-16,0 20 0,0-21 0,0 22 15,0-1-15,0 1 0,0-1 0,21-20 16,-21 20-16,21 1 0,-21-22 0,21 22 15,-21-22-15,0 0 0,0 22 0,0-22 16,0 0-16,0 1 0,0-1 16,0 0-16,0 1 0,0-1 0,0-21 15,0 22-15,-21-22 0,0 21 0,0-21 16,-22 0-16,22 1 0,-21-1 0,0-21 16,-1 21-16,-20 0 0,-1-21 15,-20 0-15,-1 21 0,0-21 0,-21 0 16,-21 0-16,0 0 0,0 0 0,-21 0 15,0 0-15,0 0 0,0 0 16,0 0-16,-1 0 0,22 0 0,22 0 16,-1 0-16,21 0 0,0 0 0,43 0 15,-21 0-15,41 0 0,-20 0 0,21 0 16,21-21-16,0 0 16,21 0-16,0 21 0,0-21 15,1-1-15,20 1 0,-21 21 0,21-42 16</inkml:trace>
  <inkml:trace contextRef="#ctx0" brushRef="#br0" timeOffset="39800.73">21802 8086 0,'0'0'0,"0"-21"0,0-22 15,-22 43-15,1 0 16,21 21-16,-21 1 15,21 20-15,0-21 0,0 21 16,0 1-16,0-1 0,0 0 0,0 1 16,0-1-16,0 0 0,0 1 0,0-1 15,0 0-15,0-20 0,0 20 16,0-21-16,0 0 0,0 0 0,0 1 16,0-1-16,0 0 0,0 0 0,0 0 15</inkml:trace>
  <inkml:trace contextRef="#ctx0" brushRef="#br0" timeOffset="39989.62">21442 8848 0,'0'0'0,"-21"0"0,21 21 16,0 0-16,0 0 16,21 0-16,0-21 15,0 0-15,0 0 0,0 0 16,22 0-16,-22 0 0,21 0 0,1 0 15,-1 0-15,0 0 0,-21-21 0,22 21 16,-1-21-16,-21 21 0,22-21 16,-22 0-16,0 0 0,0-1 0,-21 1 15,0 0-15</inkml:trace>
  <inkml:trace contextRef="#ctx0" brushRef="#br0" timeOffset="40216.49">21590 8276 0,'0'0'0,"-21"-21"0,0 0 16,-1 0-16,22 0 16,0-1-16,0 1 0,0 0 15,0 0-15,22 0 16,-1 21-16,21-21 0,-21 21 0,22 0 16,-22-22-16,21 22 0,-21 0 15,22 0-15,-22-21 0,21 21 0,-21 0 16,22 0-16,-22 0 0,21 0 0,-21 0 15,22 0-15,-22 0 0,0 0 0,21 21 16,-21 1-16,1-22 0,-1 21 0</inkml:trace>
  <inkml:trace contextRef="#ctx0" brushRef="#br0" timeOffset="40536.31">22458 8446 0,'0'0'16,"0"21"-16,-21-21 0,42 0 31,0 0-31,0 0 16,0 0-16,0 0 0,1 0 0,-1 21 15,-21 0-15,21-21 0,-21 21 0,0 0 16,0 1-16,0-1 0,-21 0 16,0 0-16,-22 0 15,22 0-15,-21 22 0,21-22 0,-22 0 0,1 0 16,21 22-16,0-22 0,-1 0 15,1-21-15,0 21 0,21 0 0,0 0 16,0 1-16,21-22 16,0 0-16,1 0 15,20 0-15,-21 0 0,21 0 0,1-22 16,-22 1-16,21 21 0,1-21 16,20 21-16,-21-21 0,1 0 0,-1 0 15,0-1-15</inkml:trace>
  <inkml:trace contextRef="#ctx0" brushRef="#br0" timeOffset="40952.07">24786 8340 0,'0'0'0,"-42"-21"0,-1-43 16,22 43-16,21 0 0,0-22 0,-21 22 15,21 0-15,0 0 0,0 42 31,0 0-31,-21 22 0,21-1 0,0 21 16,0 1-16,0-1 0,0 1 16,0-1-16,0 22 0,0 0 0,0-22 15,0 22-15,0-22 0,-21 22 0,0-21 16,21-1-16,0-21 0,0 22 0,-22-22 16,22 1-16,-21-1 0,21-21 15,0 21-15,0-20 0,0-1 0,0-42 31,21-1-15</inkml:trace>
  <inkml:trace contextRef="#ctx0" brushRef="#br0" timeOffset="41564.42">24744 8255 0,'0'0'16,"0"-42"-16,-43-64 15,43 42-15,22 43 16,-1 0-16,21 21 0,0 0 16,22-21-16,-1 21 0,22 0 0,-21 0 15,41 0-15,-20 0 0,21 0 0,21-21 16,-21 21-16,21-21 0,0 21 16,-21 0-16,-1-22 0,22 22 0,-42 0 15,21 0-15,-21-21 0,-1 21 0,1 0 16,0 0-16,-22 0 0,1 0 0,-1 0 15,-21 0-15,22 0 0,-43 0 16,21 0-16,-20 0 0,-1 0 0,0 21 16,-21 22-16,0-22 0,0 0 15,0 21-15,0 1 0,0-1 16,0 0-16,-21 1 0,0 20 0,-1-20 16,1 20-16,0 1 0,0-1 15,21-21-15,-21 22 0,0-1 0,21 1 16,-22 21-16,22-22 0,0 1 0,0-1 15,0 1-15,0-22 0,0 21 0,0 1 16,0-22-16,0 1 0,0 20 0,22-21 16,-22 1-16,0-1 0,0-21 15,0 22-15,0-22 0,0 21 0,0-21 16,0 0-16,-22 1 0,1-22 16,0 21-16,-21 0 0,-1-21 0,1 0 0,0 0 15,-1 0-15,-20 0 0,-1 0 16,1 0-16,-1 0 0,-20-21 0,-22 21 15,0-21-15,0-1 0,0 1 0,-21 0 16,0 0-16,-21-21 0,21 20 0,0 1 16,-21 0-16,21 21 0,21-21 15,0 21-15,22 0 0,-1 0 0,22 0 16,20 0-16,1-21 0,21 21 0,0 0 16,-1 0-16,44 0 15,-1-21 1,21-1-16,-21 22 0,22-21 15,-1 21-15</inkml:trace>
  <inkml:trace contextRef="#ctx0" brushRef="#br0" timeOffset="41941.19">26289 8700 0,'-42'-43'0,"20"22"16,22 0-16,-21 21 0,0-21 0,0 21 16,-21 0-16,20 0 0,-20 0 0,21 0 15,-21 0-15,20 21 0,-20-21 0,0 21 16,21 0-16,-22 22 0,22-22 15,0 21-15,0 0 0,21 1 0,0-22 16,0 21-16,0 1 0,0-1 0,0-21 16,0 0-16,21 22 0,0-22 0,21 0 15,1 0-15,-22 0 0,21 0 0,1-21 16,-1 22-16,0-22 0,22 0 16,-22 0-16,0 0 0,1 0 15,-1 0-15,0 0 0,-20 0 0,20 0 16,0-22-16,-21 1 0,1 21 0,-1-21 15,0 0-15</inkml:trace>
  <inkml:trace contextRef="#ctx0" brushRef="#br0" timeOffset="42633.94">18542 10329 0,'0'0'16,"0"-21"-16,0 0 0,0-42 15,0 20-15,0 22 0,0-21 16,0 21-16,21-22 0,-21 22 0,0-21 15,0 21-15,0-1 0,0 1 16,0 0-16,21 21 0,0 0 16,-21 42-16,22-20 0,-22 20 15,21 21-15,0 1 0,-21 21 0,63 190 16,-63-169-16,0-1 16,22-20-16,-22 42 0,0-21 15,0-21-15,0 20 0,0 1 0,0 0 16,0-21-16,-22-1 0,22 1 0,-21-21 15,21-1-15,-21 1 0,21-22 16,0 0-16,0 1 0,0-22 0,0 0 16,0 0-16,0-42 15,0 0-15,-21-22 0,21 22 16,0-21-16,0 0 0</inkml:trace>
  <inkml:trace contextRef="#ctx0" brushRef="#br0" timeOffset="43047.74">18648 10224 0,'0'0'0,"0"-43"0,0 1 0,0 0 15,0 20-15,-21 1 0,-1 21 16,1 0-16,-21 0 0,21 21 16,0 22-16,-1-22 0,-20 21 15,21-21-15,0 22 0,0-1 0,-22 0 16,22 1-16,0-1 0,0 0 0,0 1 15,-1-1-15,1-21 0,21 0 0,0 1 16,-21-1-16,21 0 0,21-42 31,0 0-31,1-22 16,-1 22-16,21-21 0,-21-1 0,22 1 16,-22 0-16,21-22 0,-21 22 0,22-22 15,-1 22-15,0-21 0,1-1 16,-22 22-16,21-22 0,-21 22 0,22 21 15,-22-22-15,0 43 0,0 0 16,0 0-16,0 0 0,1 22 0,-1 20 16,0 0-16,0 1 0,0-1 0,0 21 15,22 1-15,-22-22 0,0 22 0,21-1 16,-20 1-16,20-1 0,0-20 0,1 20 16,-1-21-16,0-20 0,1 20 0,20-21 15,1 0-15,-1 0 0,1 1 16</inkml:trace>
  <inkml:trace contextRef="#ctx0" brushRef="#br0" timeOffset="43440.51">22267 9419 0,'0'0'0,"-21"-21"0,0 0 0,0 0 0,0 0 0,-1-1 15,1 1-15,0 21 0,0 0 16,0 0-16,21 21 0,-21 22 0,-1-22 16,1 42-16,21-20 0,-21 20 15,21 22-15,0-22 0,0 22 0,-21 0 16,21-1-16,-21 1 0,21 21 0,-21-21 15,-1 20-15,1-20 0,0 21 0,-21-21 16,21-1-16,-22 22 0,1-21 0,-22-1 16,22 1-16,0 0 0,-1-22 0,1 22 15,0-22-15,-1-20 0,1 20 0,21-20 16,0-22-16,0 21 0,-1-21 16,22-42-1,0 0-15,22 0 0,-22-22 16,21 22-16,0-42 0,0 20 0,0-20 15,0-1-15</inkml:trace>
  <inkml:trace contextRef="#ctx0" brushRef="#br0" timeOffset="43848.28">22077 9673 0,'21'-63'16,"-42"126"-16,63-296 15,-42 191-15,0 21 0,-21 21 16,0 0-16,0 21 15,-1-21-15,1 21 0,0 22 16,0-22-16,-21 21 0,20 0 16,-20 1-16,21-1 0,-21 0 0,-1 1 15,22-1-15,-21 0 0,21 1 0,-22-22 16,22 0-16,0 0 0,21 0 0,0-42 47,42 0-47,-21 0 0,1 0 0,20-22 15,0 22-15,1-21 0,-1 0 0,0-1 16,1 1-16,-1 0 0,0-22 16,1 22-16,-1-1 0,0 1 0,1 0 15,-1 21-15,-21-1 0,0 1 16,0 21-16,1 0 0,-1 21 16,-21 1-16,0 20 0,0 0 0,0 1 15,0 20-15,0-21 0,0 22 0,0-1 16,0-20-16,0 20 0,0-20 0,0-1 15,0 0-15,0 1 0,21-22 16,0 21-16,0-21 0,0 0 0,22-21 16,-22 22-16</inkml:trace>
  <inkml:trace contextRef="#ctx0" brushRef="#br0" timeOffset="44253.05">24765 9483 0,'0'0'0,"0"-21"0,0-22 0,0 22 0,0-21 16,0 21-16,0-1 0,0 1 15,-21 21-15,0 0 16,-1 0-16,1 21 0,-21 1 15,21-1-15,-22 21 0,22 22 0,-21-1 16,0 1-16,-1-1 0,1 22 0,-22-1 16,22 1-16,-21 0 0,-1-1 0,-21 1 15,1 0-15,-1 21 0,0-22 16,-20 1-16,-1 21 0,21-22 0,-21 1 16,0 21-16,22-21 0,-22-1 0,21 1 15,1-22-15,20 22 0,-21-21 0,22-1 16,21-21-16,-22 22 0,22-43 0,-1 21 15,22-20-15,0-1 0,0 0 0,0-21 16,0 0-16,21-21 31,0 0-31,21-1 0,0-20 0,0 21 16,21-21-16</inkml:trace>
  <inkml:trace contextRef="#ctx0" brushRef="#br0" timeOffset="44708.79">24236 9779 0,'0'0'0,"42"-42"0,-21 21 0,22-22 0,-22 22 16,-21 0-16,0 0 0,0 0 16,0-1-1,-21 22-15,-1 0 0,1 0 0,-21 0 16,21 22-16,-22-1 0,1-21 0,0 21 15,-22 0-15,22 0 0,0 0 0,-1 1 16,1-1-16,0-21 0,20 21 16,-20 0-16,21-21 0,0 0 0,21 21 15,-21-21-15,42 0 32,0 0-32,21-21 0,-21 0 0,22 21 15,-1-21-15,0 0 0,1-1 16,-1 1-16,0 0 0,22-21 0,-22 21 15,1-1-15,-1 22 0,0-21 16,1 21-16,-1 0 0,0 0 0,-21 21 16,22 1-16,-22-1 0,21 21 0,-21 0 15,1 1-15,-1-1 0,0 0 16,0 22-16,0-22 0,-21 1 0,0-1 16,21 0-16,-21-21 0,0 22 0,0-22 15,0 21-15,0-21 0,0 1 0,0-1 16,0 0-16,-21-21 15,0 0-15,0 0 0,0 0 16,0-21-16</inkml:trace>
  <inkml:trace contextRef="#ctx0" brushRef="#br0" timeOffset="45905.73">677 1207 0,'0'42'0,"0"-84"0,21 232 15,-21-126-15,0-22 0,0 21 16,0 1-16,0-1 0,0 1 0,0-22 15,0 22-15,0-22 0,0 0 16,0 1-16,0-1 0,0-21 0,0 0 16,0 1-16,0-1 0,22-21 31,-22-21-15,21-1-16,-21 1 15</inkml:trace>
  <inkml:trace contextRef="#ctx0" brushRef="#br0" timeOffset="46160.59">1016 1672 0,'21'0'0,"-21"-21"16,0 0-1,0 0 1,0 0-1,-21 21 1,21 21 0,0 0-16,0 0 15,0 0-15,0 0 16,21-21 0,0 0-16,0 0 0,22 0 15</inkml:trace>
  <inkml:trace contextRef="#ctx0" brushRef="#br0" timeOffset="47005.13">11409 1778 0,'0'-21'16,"0"42"-16,0-63 0,0 21 0,0-1 16,0 1-16,0-21 15,0 21-15,21 0 0,0-1 0,0 1 16,0 21-16,1-21 0,-1 0 16,0 21-16,0 0 0,0 0 0,0 0 15,22 21-15,-22 0 0,0 22 0,0-1 16,0 0-16,1 1 0,-22 20 15,0-21-15,0 22 0,0-22 0,-22 1 16,1 20-16,0-21 0,-21 1 0,21-1 16,-1 0-16,-20-20 0,21 20 0,0-21 15,0 0-15,-1 0 0,1 1 16,21-1-16,-21-21 0,42 0 31,0 0-15,1 0-16,-1 0 0,0 0 0,0-21 15,0 21-15,0 0 0,22-22 0,-22 22 16,0-21-16,21 0 0,-20 21 0,-1 0 16,0-21-16,21 21 0,-42-21 15,21 0-15,1 21 0,-22-22 0,21 22 16,-21-21-16</inkml:trace>
  <inkml:trace contextRef="#ctx0" brushRef="#br0" timeOffset="47212.83">12150 2053 0,'0'0'0,"-22"0"31,1 0-31,0 0 16,21 21 15,0 1-31,0-1 15,0 0 1,21 0-16,-21 0 0</inkml:trace>
  <inkml:trace contextRef="#ctx0" brushRef="#br0" timeOffset="48308.67">2053 9864 0,'0'0'0,"-42"21"16,-1-21-16,22 0 0,0 0 0,0 0 15,21-21 1,0 0-16,0-1 0,0 1 16,0 0-16,21 21 0,0-21 15,0 0-15,1 21 0,20 0 16,-21 0-16,21 0 0,-20 0 0,20 21 15,-21-21-15,21 42 0,-20-21 16,-1 22-16,-21-22 0,0 21 0,0 1 16,0-1-16,-21 0 0,-1 1 15,1-22-15,-21 21 0,21 0 0,-22 1 16,1-1-16,21-21 0,-21 22 16,-1-22-16,22 0 0,-21 0 0,-1 0 15,22-21-15,0 0 0,0 0 16,0 0-16,21-21 15,0 0-15,0 0 0,0 0 16,0-1-16,21 1 0,0 0 16,0 0-16,22 21 0,-22 0 15,21 0-15,0 0 0,1 0 0,-22 21 16,21-21-16,1 21 0,-1 22 16,-21-22-16,0 21 0,0 0 0,-21 1 15,0-1-15,0 0 0,0 1 16,-21-1-16,0 0 0,0 1 0,-21-1 15,20-21-15,1 22 0,-21-22 0,21 0 16,0 0-16,-1 0 0,-20-21 16,21 0-16,0 0 0,0 0 0,-1 0 15,1 0-15,0 0 0,0-21 16,0 0-16,21 0 16,-21 0-16,21-1 0,0 1 0,0 0 15,0 0-15,0 0 16,0 0-16,21-1 0,0 1 0</inkml:trace>
  <inkml:trace contextRef="#ctx0" brushRef="#br0" timeOffset="48502.07">2413 10266 0,'0'0'0,"42"21"16,-42-42-16,0 42 47,21-21-32,-21 21-15,22-21 16</inkml:trace>
  <inkml:trace contextRef="#ctx0" brushRef="#br0" timeOffset="49656.41">15938 8657 0,'0'0'0,"0"-21"15,-21 0-15,21-21 0,0 20 16,0 1-16,0 0 0,0 42 31,0 0-31,0 1 16,0-1-16,0 21 0,-21 0 0,21-20 16,-21 20-16,0 0 0,21 1 0,-21-1 15,-1-21-15,1 21 0,0 1 16,0-22-16,0 21 0,21-21 0,-21 22 15,-1-22-15,1 0 0,21 0 0,-21 0 16,21 1-16,0-1 0,0 0 0,0 0 16,42-21-16,-42 21 15,43-21-15,-22 0 0,0 0 0,0 0 16,0 0-16,22 0 0,-22 0 0,21 0 16,-21-21-16,22 0 15,-1 21-15,-21-21 0,22 0 0,-1-1 16,-21 1-16,0 0 0,22 0 0,-22 0 15,-21 0-15,21-1 0,-21 1 0,21-21 16,-21 21-16,0 0 0,0-1 0,0 1 16,0 0-16,0 0 0,0 0 0,-21 21 15,0 0-15,21 21 16,0 0-16,0 0 0,0 0 16,0 1-16,-21 20 0,21 0 0,0-21 15,0 22-15,0-1 0,0 0 16,0-20-16,-22 20 0,22 0 0,0 1 0,0-22 15,-21 21-15,21 0 0,-21-20 0,21 20 16,0-21-16,0 0 0,0 0 16,0 1-16,0-1 0,0 0 0,0-42 47,0 0-32</inkml:trace>
  <inkml:trace contextRef="#ctx0" brushRef="#br0" timeOffset="49932.25">16722 9356 0,'0'0'0,"-22"0"31,1 0-15,0-21-16,0 21 31,21-22 0,21 22 1,-21-21-17,0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6:04:10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12298 2138 0,'21'-21'0,"-42"42"0,63-42 0,-21 21 15,0-21-15,1 21 0,-1-22 16,0 22-16,0-21 16,0 0-16,-21 0 15,-21 42 32,0-21-31,0 21-16,0 0 0,-1 1 0,1-1 15,-21 21-15,0-21 0,-1 22 0,-20-1 16,-1 0-16,1 22 0,-22-1 16,0 1-16,1-1 0,-22 1 0,0 20 15,0-20-15,-21-1 0,21 22 0,-21 0 16,0-22-16,0 22 0,0 0 0,22-1 16,-22-20-16,0 20 0,0-20 15,0-1-15,0 1 0,0-1 0,21 1 16,0-1-16,0-20 0,21 20 15,-20-20-15,20-1 0,0 0 0,1 1 16,-1-1-16,0 0 0,22-21 16,-1 1-16,1-1 0,-1 0 0,22-21 15,21 21-15,-22-21 0,22 0 0,21-21 32,21 0-32,22-22 15,-22 22-15,21-21 0,1 21 0</inkml:trace>
  <inkml:trace contextRef="#ctx0" brushRef="#br0" timeOffset="820.63">12573 2074 0,'-21'-21'15,"0"21"1,42 21 15,-21 1-15,21-22-16,0 21 0,0 0 15,0 0-15,1 0 0,-1 0 16,0 22-16,0-22 0,21 21 0,1-21 16,-22 22-16,21-1 0,1 0 0,20 1 15,1-1-15,-22 22 0,43-22 16,-22 0-16,1 22 0,20-22 0,-20 0 15,20 22-15,1-22 0,0 22 0,21-1 16,-22 22-16,43-22 0,-21 22 0,0-21 16,0 20-16,0 1 0,21-22 15,-22 1-15,22 21 0,-21-22 0,21 22 16,-21-22-16,21 1 0,-21-1 0,-21 1 16,20-1-16,-20-20 0,-21-1 15,-1 0-15,1 1 0,-22-22 16,0 21-16,1-21 0,-22 0 0,-21 1 15,-21-22 1,-1-22 0,1 1-16,0 0 0,0-21 15,0 21-15,0-22 0</inkml:trace>
  <inkml:trace contextRef="#ctx0" brushRef="#br0" timeOffset="1576.2">12065 1164 0,'21'0'15,"0"21"-15,22-21 0,-22 22 16,21-22-16,0 0 0,1 0 0,-1 21 16,0-21-16,1 0 0,-1 0 15,0 21-15,1-21 0,-1 0 0,-21 0 16,22 0-16,-22 0 0,0 0 0,0 21 15,0-21-15,-42 0 32,0 0-32,0 0 15,0 0-15,-1 0 0</inkml:trace>
  <inkml:trace contextRef="#ctx0" brushRef="#br0" timeOffset="1888.73">12488 1270 0,'0'21'0,"-21"-21"0,21 21 16,0 1-16,0-1 16,0 0-16,0 0 0,0 0 0,0 0 15,0 1-15,0-1 0,0 0 0,21 21 16,-21-21-16,21 22 16,-21-22-16,0 21 0,0-21 0,0 22 15,0-22-15,0 21 0,0-21 0,0 1 16,0-1-16,0 0 0,-21 0 15,0-21-15,0 0 0,0 21 0,0-21 16,-1 0-16,1 0 0,0 0 0,-21 0 16,21 0-16,-22-21 0,22 21 15,-21-21-15,21 21 0,-1-21 0,1 21 16,21-21-16,0-1 0,0 1 31,21 21-31,1 0 0,20 0 0,-21 0 16,21-21-16,-20 21 0,20 0 0</inkml:trace>
  <inkml:trace contextRef="#ctx0" brushRef="#br0" timeOffset="2344.67">12912 1566 0,'0'0'0,"0"-42"15,0 21-15,0 0 0,-22 0 16,1 21-1,0 0-15,0 0 0,0 21 16,0-21-16,-1 21 16,1 0-16,21 0 0,-21 22 0,21-22 15,-21 0-15,21 21 0,0-21 16,0 22-16,0-22 0,0 0 0,0 21 16,0-20-16,0-1 0,0 0 0,21 0 15,0-21-15,0 0 16,1 0-16,-1 0 0,0 0 15,0-21-15,0 21 0,0-21 0,1 0 16,-1-1-16,0-20 0,-21 21 16,0 0-16,21-22 0,-21 22 0,0-21 15,0 21-15,0 0 0,0-1 0,0 1 16,0 42 15,0 1-31,0 20 0,0-21 16,0 0-16,0 0 0,0 1 0,0 20 15,21-21-15,0 0 0,-21 0 16,22 1-16,-1-22 0,-21 21 0,21-21 16,0 0-16,0 21 0,0-21 15,1 0-15,20-21 16,-21 21-16,0-21 0,0-1 16</inkml:trace>
  <inkml:trace contextRef="#ctx0" brushRef="#br0" timeOffset="2556.15">13377 1588 0,'0'0'0,"0"-22"15,0 1-15,0 0 0,0 0 16,21 21 0,-21 21-16,0 0 15,22 0-15,-22 1 0,21-1 0,-21 0 16,0 0-16,0 21 0,0-20 16,0-1-16,21 0 0,-21 0 0,0 0 15,0 0-15,0 1 0,21-22 0,-21 21 16,21-21-1,0 0 1,1 0-16,-1-21 0,0-1 16,-21 1-16,21 0 0</inkml:trace>
  <inkml:trace contextRef="#ctx0" brushRef="#br0" timeOffset="2757.12">13716 1566 0,'0'0'0,"0"-21"0,0 0 15,0 0-15,-21 21 31,0 21-31,-1-21 16,1 21-16,21 0 0,-21 1 16,0-1-16,21 0 0,0 21 0,-21-21 15,0 1-15,21-1 0,-22 0 0,22 0 16,0 0-16,0 0 16,22-21-1,-1 0-15,0 0 0,0 0 0,0 0 16,0 0-16,1 0 0</inkml:trace>
  <inkml:trace contextRef="#ctx0" brushRef="#br0" timeOffset="3160.29">14118 1651 0,'0'0'16,"0"-42"-16,0 21 16,0-1-16,-21 22 0,0 0 15,0 0-15,-1 0 0,1 0 16,-21 0-16,21 0 0,0 22 15,-1-1-15,1 0 0,0 0 0,0 0 16,0 0-16,21 1 0,0-1 16,0 0-16,0 0 0,0 0 0,0 0 15,0 1-15,0-1 0,21-21 16,0 0-16,0 0 16,0 0-16,1-21 0,-1 21 15,0-22-15,0 1 0,0 0 0,-21 0 16,21 0-16,-21 0 0,22-1 0,-22 1 15,0 0-15,0 42 32,0 0-32,0 1 15,21-1-15,0 0 0,-21 0 16,21 21-16,-21-20 0,21-1 0,0 0 16,1 0-16,-1-21 0,21 21 0,-21-21 15,0 0-15,1 0 0,-1 0 16,21 0-16,-21 0 0,0 0 0,1-21 15,-1 21-15,0-21 0,0 0 0,0 0 16</inkml:trace>
  <inkml:trace contextRef="#ctx0" brushRef="#br0" timeOffset="4101.01">8826 3747 0,'0'0'0,"-21"0"16,0 0-1,0 21-15,21 0 0,-21 0 16,21 0-16,-21 0 0,-1 1 0,1 20 16,0-21-16,0 21 0,-21-20 15,20 20-15,-20 0 0,21-21 0,0 22 16,0-22-16,-1 0 0,1 0 0,0-21 16,21 21-16,-21-21 0,21-21 31,21 21-31,0-21 0,0 21 15,22 0-15,105 0 16,-106 21-16,22 0 0,-1 1 16,-20-1-16,20 0 0,-21 0 15,22 0-15,-22 0 0,1 1 0,-1-22 16,0 21-16,1-21 0,-22 0 0,21 0 16,-21 0-16,0 0 0</inkml:trace>
  <inkml:trace contextRef="#ctx0" brushRef="#br0" timeOffset="5092.95">15938 4149 0,'0'0'16,"0"-21"-16,-21 21 0,0 0 16,0 0-16,0 0 15,0 0 1,21 21-1,0 0-15,0 0 0,0 0 16,0 0-16,21 1 0,0-1 0,0 21 16,0-21-16,0 0 0,1 1 15,-1-1-15,0 0 0,0-21 0,0 21 16,0 0-16,1 0 0,-1-21 0,0 22 16,-21-1-16,0 0 15,0 0-15,0 0 0,-42-21 16,20 0-16,1 21 0,-21 1 15,0-22-15,-1 0 0,1 21 0,-22-21 16,22 0-16,0 0 0,-1 21 0,-20-21 16,21 0-16,-1 21 15,1-21-15,0 0 0,-1 21 0,1 0 16,0-21-16,-1 0 0,1 0 0,-22 22 16</inkml:trace>
  <inkml:trace contextRef="#ctx0" brushRef="#br0" timeOffset="5848.51">6540 5017 0,'0'0'0,"-63"-85"16,42 43-16,21 20 15,-21 1-15,21 0 0,0 0 0,21 42 32,21 0-32,-21 0 15,0 22-15,22-1 0,-1 0 16,-21 1-16,22 20 0,-1-20 16,-21 20-16,21 1 0,-20-22 0,-1 21 15,0 1-15,-21-22 0,0 22 0,0-22 16,0 22-16,0-22 0,0-21 15,0 21-15,-21-20 0,21-1 0,-21 0 16,-1-21 0,22-21-16,0 0 15,0-1-15,0-20 0,0 0 0,0-1 16,0 1-16,0-21 0,22 20 0,-22-20 16,21-1-16,0 1 0,0-22 15,0 22-15,0-22 0,1 21 16,-1 1-16,0-1 0,0 22 0,0 0 15,0 21-15,1-1 0,-1 1 16,0 21-16,0 21 16,-21 1-16,0 20 0,0-21 15,0 0-15,0 0 0,0 22 16,0-22-16,0 0 0,0 21 0,0-20 16,0-1-16</inkml:trace>
  <inkml:trace contextRef="#ctx0" brushRef="#br0" timeOffset="7481.75">6286 4932 0,'0'0'0,"-21"0"0,0 0 16,21 21-1,21 0-15,0-21 16,22 0-16,-1 0 0,0 0 0,22 0 16,-22 0-16,43 0 0,-22 0 0,1 0 15,-1 0-15,1-21 0,-1 0 16,-20 21-16,20 0 0,-20-21 0,-22 21 15,0 0-15,0 0 0,0 0 16,-42 0 0,0 0-16,0 21 15,-22 0-15,22-21 0,0 21 16,-21-21-16,21 0 0,-1 21 0,1-21 16,0 0-16,0 0 0</inkml:trace>
  <inkml:trace contextRef="#ctx0" brushRef="#br0" timeOffset="7689.14">6858 5038 0,'-21'0'32</inkml:trace>
  <inkml:trace contextRef="#ctx0" brushRef="#br0" timeOffset="10872.73">6731 5059 0,'0'-21'15,"21"21"-15,0-21 16,22 21-16,-22 0 0,21-22 15,-21 22-15,22 0 0,-22 0 0,21 0 16,-21 0-16,0 0 0,22 0 16,-22 0-16,0 0 0,0 0 0,0 0 15,-21 22-15,0-1 0,0 0 16,0 0 0,-21-21-1,0 0 1,0 0-16,0-21 15,0 21-15,21-21 0,-22 0 16,1 21-16,21-22 0,-21 22 0,0-21 16,21 0-16,-21 21 0,0 0 15,21-21-15,-22 21 0,1 0 16,0 0-16,0 21 16,21 0-16,-21 0 0,21 1 0,-21-1 15,21 0-15,0 21 0,-22-21 0,22 22 16,0-22-16,-21 21 0,21 1 15,0-22-15,0 21 0,0 0 0,0 1 16,0-22-16,0 21 0,21 1 16,1-22-16,-22 21 0,21-21 15,0 0-15,21 1 0,-21-1 0,1 0 0,-1-21 16,21 0-16,-21 0 0,22 0 16,-22 0-16,21 0 0,-21 0 15,22-21-15,-22 0 0,21-1 0,0 1 16,-20 0-16,20-21 0,-21 21 0,21-22 15,1 22-15,-22-21 0,21-1 16,-21 22-16,22-21 0,-22 0 0,0-1 16,0 1-16,-21 0 0,0-1 0,0 1 15,0 0-15,0 20 0,0 1 16,0 0-16,0 0 0,-21 21 16,21 21-16,-21 0 15,21 0-15,0 22 0,-21-22 16,21 21-16,0 1 0,-21-1 0,21 0 15,0 1-15,0-1 0,0 0 0,0 1 16,0-1-16,0 0 0,0 1 16,0-1-16,0-21 0,0 21 0,0-20 15,0 20-15,0-21 0,0 0 16,21-21-16,0 0 0,0 0 16,0 0-16,0 0 0,22 0 0,-1-21 15,-21 0-15,22 0 0,20 0 0</inkml:trace>
  <inkml:trace contextRef="#ctx0" brushRef="#br0" timeOffset="11316.91">8424 5461 0,'0'0'0,"21"0"0,-21-42 16,0 21-16,0-1 0,0 1 16,-21 21-16,0-21 0,0 21 15,0 0-15,0 0 0,-1 0 16,1 0-16,0 0 0,0 0 0,0 21 15,0 0-15,-1 1 0,1-1 16,0 0-16,0 21 0,0-21 16,21 1-16,0 20 0,0-21 0,-21 21 15,21-20-15,0-1 0,0 0 16,0 0-16,21-21 0,-21 21 16,21-21-16,0 0 0,0 0 0,0-21 15,1 0-15,20 21 0,-21-21 16,0 0-16,0-1 0,1-20 0,-1 21 15,0 0-15,0 0 0,-21-1 0,0 1 16,21 0-16,-21-21 0,0 21 16,0-1-16,0 44 31,0-1-31,0 0 0,0 0 16,0 0-16,0 0 0,0 22 15,-21-22-15,21 0 0,0 21 16,0-20-16,0-1 0,0 0 0,0 0 15,0 0-15,0 0 0,21-21 16,0 0-16,1 0 16,-1-21-16,0 0 0,21 0 0,-21 0 15,22 0-15</inkml:trace>
  <inkml:trace contextRef="#ctx0" brushRef="#br0" timeOffset="11685.34">8932 5419 0,'0'0'0,"0"-21"0,0-1 16,21 22-16,-21-21 0,0 0 15,0 0 1,-21 21 0,0 0-16,0 21 0,0 0 15,-22-21-15,22 21 0,0 1 0,-21-1 16,21 0-16,-1 0 0,1 0 16,0-21-16,21 21 0,0 1 0,0-1 15,21-21-15,0 0 16,1 0-16,20 0 0,-21 21 15,21-21-15,-20 0 0,20 0 0,-21 0 16,21 0-16,-20 0 0,-1 21 16,21-21-16,-21 21 15,-21 0-15,0 1 16,-21-1-16,0-21 16,0 0-16,0 21 0,-22-21 0,22 21 15,-21-21-15,21 0 0,-1 0 16,-20 0-16,21 0 0,0 0 0,0-21 15,21 0-15,0 0 16,0-1-16,21 22 16,0-21-16,0 0 0</inkml:trace>
  <inkml:trace contextRef="#ctx0" brushRef="#br0" timeOffset="12092.77">9356 5398 0,'0'0'0,"21"-22"0,0 1 0,0 21 15,-21-21-15,21 21 0,-21-21 16,21 21-16,-21-21 0,0 0 0,0-1 16,-21 22 15,0 0-31,0 0 0,0 22 0,0-22 16,-1 21-16,-20 0 0,21 0 0,0 0 15,0 0-15,-1 1 0,22-1 16,-21 0-16,21 0 0,0 0 0,0 0 15,21-21-15,1 0 16,-1 0-16,0 0 0,21 0 0,-21 0 16,1 0-16,-1 0 0,0 0 0,0 22 15,0-22-15,0 0 0,1 0 16,-22 21-16,21 0 0,-21 0 16,0 0-16,0 0 15,0 1-15,-21-1 16,-1 0-16,1-21 0,0 21 0,0-21 15,0 0-15,0 21 0,-22-21 0,22 21 16,-21-21-16,21 0 0,-22 0 16,22 0-16,-21 0 0,21 0 15,-1 0-15,1 0 0,0 0 0,0 0 16,21-21-16,0 0 16</inkml:trace>
  <inkml:trace contextRef="#ctx0" brushRef="#br0" timeOffset="13108.97">16489 4974 0,'0'0'0,"-43"0"16,22 21-16,0-21 15,21 22-15,-21-22 0,21 21 16,21-21-1,0 0 1,0 0-16,22 0 0,-22 0 0,21-21 16,1 21-16,-1-22 0,-21 1 15,21 0-15,1 0 0,-22 21 0,0-21 16,0 0-16,-21-1 0,0 1 16,-21 21-1,0 0-15,0 21 16,0 1-16,-1 20 0,22-21 15,0 21-15,0 1 0,0-1 16,0 0-16,0 1 0,0-1 0,0 22 16,0-22-16,0 0 0,0 1 0,0-1 15,0-21-15,0 21 0,0 1 16,22-22-16,-22 0 0,0 0 0,0 0 16,0 1-16,0-1 0,-22 0 0,1-21 15,0 0-15,0 0 0,0 0 16,0 0-16,-22 0 0,22-21 0,0 21 15,-21-21-15,20-1 0,-20 1 0,21 0 16,-21 0-16,20 0 0,1 0 0,-21-1 16,42 1-16,-21 21 15,21-21-15,21 21 16,0 0-16,0-21 0,22 21 16,-1 0-16,0-21 0,1 21 15</inkml:trace>
  <inkml:trace contextRef="#ctx0" brushRef="#br0" timeOffset="13520.36">16976 5334 0,'0'0'0,"21"0"0,0 0 16,-21 21-1,0 0-15,0 1 0,0-1 16,0 0-16,0 0 0,0 0 16,0 22-16,0-22 0,-21 0 15,21 21-15,0-21 0,0 1 0,0-1 16,-21 0-16,21 0 0,0-42 47,0 0-47,0 0 15,0-1-15,0 1 0,0 0 16,0 0-16,0 0 0,0-22 0,21 22 16,0 0-16,0 0 0,0 0 0,0 0 15,22-1-15,-22 22 0,21 0 16,-21 0-16,22 0 0,-22 0 15,0 0-15,0 22 0,0-1 0,1 0 16,-22 0-16,21 0 0,-21 0 0,0 1 16,0 20-16,0-21 0,0 0 15,0 0-15,-21 1 0,21-1 0,-22 0 16,22 0-16,-21 0 0,42-21 31,1 0-31,-1-21 16,0 21-16,-21-21 0,42 0 0,-21 0 15,1-1-15</inkml:trace>
  <inkml:trace contextRef="#ctx0" brushRef="#br0" timeOffset="13736.8">17843 5144 0,'0'0'0,"0"-43"0,0 22 0,0 0 0,0 0 16,-21 42-1,0 0-15,21 0 0,-21 22 16,21-1-16,-21-21 0,21 21 0,-21 1 15,21-1-15,0 0 0,0 1 0,0-22 16,0 21-16,0 1 0,0-22 16,0 21-16,0-21 0,0 0 0,0 1 15,0-1-15,21-21 16,0 0-16,0-21 16,-21-1-1,21 1-15</inkml:trace>
  <inkml:trace contextRef="#ctx0" brushRef="#br0" timeOffset="13905.14">17632 5440 0,'0'21'16,"21"-21"0,0 0-16,0 0 0,0 0 15,22 0-15,-22 0 0,0 0 0,0-21 16,0 21-16,22-21 0,-22 21 0,0-21 15,0 21-15,-21-22 16</inkml:trace>
  <inkml:trace contextRef="#ctx0" brushRef="#br0" timeOffset="14492.53">18055 5503 0,'0'0'0,"21"0"31,0 0-15,-21-21-16,22 21 0,-1-21 0,0 21 16,-21-21-16,21 0 0,0 0 15,-21-1 1,-21 22 0,0 0-16,0 0 0,0 22 15,-1-1-15,1 0 0,21 0 0,0 0 16,-21 0-16,21 1 0,0-1 15,0 0-15,0 0 0,0 0 0,0 0 16,21 1-16,0-22 0,1 0 16,-1 0-16,0 0 0,21 0 15,-21 0-15,1 0 0,-1 0 16,0 0-16,0-22 0,0 22 16,0-21-16,1 0 0,-22 0 15,21 0-15,-21 0 0,21-1 16,-21 1-16,0 0 0,0 0 15,21 21-15,0 0 16,0 0-16,1 0 0,-1 0 16,0 0-16,0 0 0,0 21 15,0 0-15,1 0 0,-1 1 0,0-1 16,0 0-16,0 0 0,0-21 0,-21 21 16,0 0-16,0 1 0,0-1 15,0 0-15,-21-21 31,21-21-15,0 0-16,0-1 16,0 1-16,0 0 0,0 0 15,0 0-15,0 0 0,0-1 0,0 1 16,21 0-16,1 0 0,-1 0 0,0 0 16,-21-1-16,21 1 0,0 0 15,0 21-15,1-21 0</inkml:trace>
  <inkml:trace contextRef="#ctx0" brushRef="#br0" timeOffset="14988.9">19262 5271 0,'0'0'0,"21"0"0,0-22 0,0 1 16,-21 0-16,0 0 0,0 0 0,0 0 16,0-1-16,0 1 0,0 0 15,0 0-15,-42 0 0,21 21 0,-1 0 16,1 0-16,0 0 0,0 0 0,-21 21 15,20 0-15,1 21 0,0-20 0,0 20 16,0 0-16,0 1 0,-1 20 16,1-21-16,0 22 0,21-1 0,0 1 15,-21-1-15,21 1 0,0-1 0,0 1 16,0 21-16,0-22 0,0 1 16,0 20-16,0-20 0,0 20 15,0 1-15,-21-21 0,21 20 0,-21-20 16,21 20-16,0-20 0,-22-1 0,22-20 15,0-1-15,0 0 0,0-20 0,0-1 16,22-21-16,-1-21 16,0-1-16,21 1 0,-21 0 0,1-21 15,20-1-15,0 1 0,-21 0 0,22-22 16,-1 1-16,-21-1 0,22 1 16,-22-1-16,0 22 0,-21-22 0,0 22 15,0 0-15,0-1 0,0 22 0,-21-21 16,0 21-16,-22 0 0,22-1 0,-21 22 15,-1-21-15,22 0 0,-21 21 16,0 0-16,20 0 0,1-21 16,0 21-16,0 0 0,21-21 15,0 0-15,21 21 16,0-22-16,0 1 0,1 21 0,20-21 16,-21 0-16,21 21 0,1-21 0,-1 0 15</inkml:trace>
  <inkml:trace contextRef="#ctx0" brushRef="#br0" timeOffset="15388.35">19897 5461 0,'0'0'0,"0"-21"0,0 0 15,-22 0-15,-20-1 0,21 22 0,-21 0 16,20-21-16,-20 21 0,0 0 16,21 0-16,-22 0 0,1 21 0,21 1 15,-22-22-15,22 42 0,0-21 0,0 0 16,0 22-16,21-22 0,0 21 15,0 0-15,0-20 0,0-1 0,0 0 16,21 0-16,0 0 0,0 0 0,0-21 16,1 0-16,-1 0 0,0 0 0,0 0 15,0 0-15,22-21 0,-22 0 16,0 21-16,0-21 0,0 0 0,0 0 16,-21-1-16,0 1 0,22 0 15,-22-21-15,21 21 0,-21-1 0,0 1 16,0 0-16,0 0 0,0 42 31,-21 0-15,21 0-16,0 1 0,0-1 0,0 0 15,0 0-15,0 0 0,0 0 16,0 1-16,0-1 0,0 0 0,21 0 16,0-21-16,0 0 0,0 0 15,0 0-15,1 0 0,-1 0 0,21 0 16,-21 0-16,0-21 0,22 21 15</inkml:trace>
  <inkml:trace contextRef="#ctx0" brushRef="#br0" timeOffset="15616.83">20362 5440 0,'0'-21'0,"0"42"0,0-63 16,0 20-16,-21 1 0,0 0 0,0 21 16,0 0-16,-1 0 15,1 0-15,0 21 0,0 0 16,0 1-16,21-1 0,0 0 0,-21 21 15,21-21-15,0 22 0,0-1 0,0-21 16,0 0-16,0 22 0,0-22 16,0 0-16,21 0 0,0 0 15,0-21-15,0 0 0,0 22 0,1-22 16,20 0-16,-21 0 0,21 0 0,-20 0 16,-1-22-16,21 1 0,-21 0 15,22 21-15,-22-21 0</inkml:trace>
  <inkml:trace contextRef="#ctx0" brushRef="#br0" timeOffset="15968.25">20743 5482 0,'-21'0'15,"0"21"-15,0 1 0,21-1 16,21-21 0,0 0-16,0 0 15,0 0-15,1 0 0,-1 0 16,21 0-16,-21-21 0,0-1 0,22 22 15,-22-21-15,0 0 0,-21 0 0,21 0 16,-21 0-16,0-1 0,0 1 16,0 0-16,-21 21 15,0 0-15,-21 0 0,20 0 0,-20 0 16,21 21-16,-21-21 0,20 21 0,-20 1 16,21 20-16,-21-21 0,20 21 0,1-20 15,21 20-15,0-21 0,0 0 16,0 22-16,0-22 0,0 0 15,21 0-15,22-21 0,-22 21 0,21-21 16,-21 0-16,22 0 0,-1 0 0,0 0 16,-20 0-16,20 0 0,0 0 15,-21 0-15,1-21 0,-1 21 0,0-21 16,-21 0-16,0 0 0,-21 21 16</inkml:trace>
  <inkml:trace contextRef="#ctx0" brushRef="#br0" timeOffset="16824.96">4381 6498 0,'0'0'0,"0"-84"15,0 62 1,0 1-16,0 42 16,0 1-1,0-1-15,0 0 0,0 21 0,0 1 16,0-1-16,0 0 16,0-21-16,0 22 0,0-1 0,0 0 15,0 1-15,0-22 0,0 21 0,0-21 16,0 22-16,0-22 0,0 0 15,0 0-15,0 0 0,0 1 0,0-1 16,22-21 0,-1-21-1,0-1-15,0 1 0</inkml:trace>
  <inkml:trace contextRef="#ctx0" brushRef="#br0" timeOffset="17076.34">4826 6858 0,'0'0'0,"0"21"16,0 0-16,21-21 31,-21-21-31,0 0 16,0 0-16,0 0 0,0 0 15,-21 21 1,0 0-16,0 0 0,-22 0 15,22 0-15,0 21 0,0-21 16,0 21-16,21 0 16,0 0-16,21-21 15,0 0-15,0 0 0,21 0 16</inkml:trace>
  <inkml:trace contextRef="#ctx0" brushRef="#br0" timeOffset="17932.86">6096 6710 0,'0'0'16,"-21"-21"-16,0 0 0,21-1 0,-22 1 15,1 0-15,21-21 0,0 21 16,0 42 0,0 0-16,21 21 15,22 1-15,-22-1 0,21 0 0,-21-21 16,1 22-16,20-1 0,-21 0 16,0 1-16,0-1 0,1-21 15,-22 22-15,0-1 0,0-21 0,0 0 16,0 0-16,0 1 0,0-1 0,0-42 31,0-1-31,0 1 16,0 0-16,0-21 0,0 21 0,0-22 15,0 1-15,0 21 0,0-22 16,21 1-16,0 0 0,0-1 0,0-20 16,0 21-16,1-1 0,20 22 0,-21-21 15,0 21-15,22-1 0,-22 22 16,0 0-16,0 0 0,0 0 15,0 22-15,1-1 0,-22 0 0,0 0 16,21 0-16,-21 0 0,21 22 16,-21-22-16,0 0 0,0 21 0</inkml:trace>
  <inkml:trace contextRef="#ctx0" brushRef="#br0" timeOffset="18384.99">7006 7027 0,'0'0'15,"21"-21"-15,0 0 16,-21 0-16,22 0 16,-22 0-16,0-1 15,0 1-15,0 0 0,-22 0 16,1 21-16,0 0 0,0 0 16,-21 0-16,20 0 0,-20 0 0,21 21 15,0 0-15,-22 0 0,22 1 0,0-1 16,0 0-16,21 0 0,0 21 0,0-20 15,0-1-15,0 0 0,0 21 16,0-21-16,0 1 0,21-22 16,0 0-16,0 0 0,1 0 15,-1 0-15,0-22 0,0 22 16,0-21-16,0 0 0,1 0 0,-1 0 16,-21 0-16,21-1 0,-21 1 0,21 0 15,-21 0-15,0 0 16,0 0-16,0 42 31,0 0-15,0 0-16,0 0 0,21 0 0,-21 1 15,0-1-15,21 0 0,-21 0 0,0 0 16,0 0-16,22 1 0,-1-1 16,0 0-16,-21 0 0,21-21 0,0 0 15,0 0-15,1 0 0,-1 0 16,0-21-16,0 21 0</inkml:trace>
  <inkml:trace contextRef="#ctx0" brushRef="#br0" timeOffset="18720.18">7408 6922 0,'0'0'0,"-21"-22"16,0 1-16,21 0 16,21 21-1,0 0-15,0 0 16,1 0-16,-1 0 0,21 21 0,-21 0 15,0 1-15,22-1 16,-22 0-16,21 0 0,-21 21 0,1-20 0,-22-1 16,0 21-16,0-21 0,0 0 15,0 22-15,0-22 0,0 0 16,-22 0-16,1-21 16,0 0-16,21-21 15,0 0-15,0 0 0,0 0 16,0-1-16,0-20 0,0 21 15,0 0-15,21 0 0,0-22 0,-21 22 16,22-21-16,-1 21 0,0-1 0,0 1 16,-21 0-16,21 21 0,0 0 15,1 0-15,-1 0 0,0 0 0,0 0 16,-21 21-16,21 0 16</inkml:trace>
  <inkml:trace contextRef="#ctx0" brushRef="#br0" timeOffset="19368.62">8276 7154 0,'0'0'0,"21"0"16,0 0-16,1 0 15,-22-21-15,0 0 0,0 0 16,0 0-16,0 0 0,0-1 0,0 1 16,0 0-16,0 0 0,0 0 0,0 0 15,-22-1-15,1 1 0,0 21 16,0 0-16,0 0 15,0 0-15,-1 21 0,1 1 16,21-1-16,-21 21 0,0-21 0,21 0 16,-21 22-16,21-22 0,0 21 15,0-21-15,0 1 0,0-1 0,0 0 16,21 0-16,0 0 0,0-21 0,0 0 16,1 0-16,-1 0 15,0-21-15,0 21 0,-21-21 0,21 0 16,0 0-16,1-1 0,-22 1 0,21 0 15,-21 0-15,21 0 0,-21 0 16,0-1-16,0 1 16,0 0-16,0 42 31,0 0-31,0 1 16,0-1-16,0 0 0,0 0 0,0 0 15,0 0-15,0 1 0,0-1 16,21 0-16,0-21 0,0 0 0,1 0 15,-1 0-15,0 0 16,0 0-16,0 0 0,0-21 0,1 0 16,-1-1-16,0 1 0,0 21 0,21-21 15,-42 0-15,22 0 0,-1 0 16,-21-1-16,21 1 0,-21 0 16,0 0-16,0 42 31,0 0-31,-21 0 15,21 1-15,-21-1 0,21 0 0,0 0 16,0 0-16,0 0 0,0 1 0,0-1 16,0 0-16,0 0 0,0 0 0,0 0 15,21-21 17,-21-21-32,21 21 0,-21-21 0,0 0 15,0 0-15,21 0 0</inkml:trace>
  <inkml:trace contextRef="#ctx0" brushRef="#br0" timeOffset="19524.09">8869 6816 0,'0'0'0,"-64"0"16,43 0 0,0 0-16,0 0 0,42 0 46,0-21-46</inkml:trace>
  <inkml:trace contextRef="#ctx0" brushRef="#br0" timeOffset="19985.12">9356 6498 0,'0'0'15,"-22"0"-15,1 0 0,0 0 16,0 21-16,0 1 0,0-1 15,-1 0-15,22 21 0,0-21 16,-21 1-16,21 20 0,0 0 0,0-21 16,0 22-16,0-22 0,0 21 0,0 1 15,0-22-15,0 21 0,21-21 0,-21 0 16,0 22-16,0-22 16,0 0-16,0 0 0,0 0 0,0 1 15,-21-22 1,0 0-16,21-22 15,0 1 1,0 0-16,0 0 0,0 0 16,0 0-16,21-1 0,0 1 0,1 0 15,-1 0-15,21 21 0,-21 0 0,0-21 16,1 21-16,-1 0 0,0 0 16,0 0-16,0 21 0,0-21 0,1 21 15,-1 0-15,-21 0 0,0 1 16,0-1-16,0 0 0,0 0 0,0 0 15,-21 0-15,-1-21 0,1 22 16,0-1-16,0 0 0,0-21 16,-64 21-1,64 0-15,0-21 0,0 0 0,21-21 16,0 0 0,21 0-16,0 0 0,0-1 15</inkml:trace>
  <inkml:trace contextRef="#ctx0" brushRef="#br0" timeOffset="20221.09">9906 6541 0,'0'0'0,"-21"21"16,21 0 0,0 21-16,0-21 0,-21 22 0,21-1 15,-22-21-15,22 22 0,0-1 16,0 0-16,-21-21 0,21 22 0,0-1 15,0-21-15,0 0 0,0 22 0,-21-22 16,21 0-16,0 0 0,0 0 0,0 1 16,0-1-16,21-21 31,0-21-31,1-1 0,-1 1 16</inkml:trace>
  <inkml:trace contextRef="#ctx0" brushRef="#br0" timeOffset="20560.04">10075 7006 0,'-21'0'16,"21"21"-16,-21-21 16,21 22-16,-21-22 15,42 0 1,0 0-16,0 0 0,0 0 0,22 0 16,-1-22-16,0 22 0,1-21 0,-1 0 15,-21 21-15,22-21 0,-22 0 16,21 21-16,-21-21 0,0-1 0,1 22 15,-22-21-15,0 0 0,-22 21 16,1 0 0,-21 0-16,21 0 0,-22 21 15,22 0-15,-21 1 0,21-1 0,-22 0 16,22 21-16,0-21 0,0 1 0,0 20 16,21-21-16,0 0 0,0 0 0,0 1 15,0-1-15,21 0 0,0-21 16,0 0-16,22 0 0,-1 0 0,-21 0 15,21 0-15,1 0 0,-1-21 0,0 0 16,1 21-16,-22-22 0,21 1 0,-21 0 16,1 0-16,-1 0 0,-21 0 15</inkml:trace>
  <inkml:trace contextRef="#ctx0" brushRef="#br0" timeOffset="21473.27">4572 7747 0,'0'0'0,"-64"-42"15,64 21-15,0-1 0,0 1 16,0 0-16,0 0 0,22 21 15,-1 0-15,0 0 16,0 0-16,0 0 0,0 21 0,1 0 16,-1 22-16,21-22 0,-21 0 0,0 0 15,1 21-15,-22 1 0,0-22 16,0 21-16,0 1 0,0-1 0,-22 0 16,-20 1-16,21-1 0,-21 0 15,-1-21-15,1 22 0,0-22 16,-22 0-16,22 0 0,-1 0 0,-20-21 15,21 0-15,20 0 0,-20 0 0,21 0 16,0 0-16,0-21 0,-1 0 16,22-21-16,0 21 0,0-1 0,0-20 15,0 21-15,0-21 0,0 20 0,22-20 16,-1 21-16,0 21 0,0-21 16,0 21-16,22 0 0,-22 0 0,21 21 15,-21 0-15,22 0 0,-22 0 0,21 1 16,-21 20-16,0-21 0,1 0 15,-1 0-15,0 22 0,0-22 16,-21 0-16,0 0 0,0 0 0,21 1 16,-21-1-16,21-21 15,1 0 1,-1-21 0,0-1-16</inkml:trace>
  <inkml:trace contextRef="#ctx0" brushRef="#br0" timeOffset="21632.29">5080 8043 0,'0'0'0,"21"-21"0,-21 0 16,21 21-16,0 0 62,1 0-46,-1 0-16</inkml:trace>
  <inkml:trace contextRef="#ctx0" brushRef="#br0" timeOffset="22432.42">6286 7938 0,'0'0'16,"0"21"-1,-21 0-15,21 0 0,-21 21 16,21-20-16,0 20 0,0-21 0,0 21 16,0-20-16,-21 20 0,21-21 0,0 21 15,0-20-15,-21-1 0,21 0 16,0 0-16,0 0 15,-21-42 1,21 0 0,0 0-16,0 0 15,0-1-15,0 1 0,21 0 0,0-21 16,0 21-16,-21-1 0,42-20 0,-20 21 16,62-43-1,-63 64-15,1 0 0,20 0 0,0 0 16,-21 0-16,22 22 0,-22-1 0,21 0 15,-21 0-15,1 0 0,-1 0 16,0 1-16,0-1 0,-21 21 0,0-21 16,0 0-16,0 1 0,0-1 0,0 0 15,0 0 1,-21 0-16,0-21 16,0 0-16,21-21 15,0 0-15,0 0 0,0 0 0,0-1 16,0 1-16,0 0 0,21 0 15,0-21-15,0 20 0,0 1 0,0-21 16,22 21-16,-22 0 0,21-1 0,-21 22 16,1 0-16,20 0 0,-21 0 15,0 0-15,22 22 0,-22-22 0,0 42 16,0-21-16,-21 0 0,21 0 0,-21 22 16,21-22-16,-21 0 0,0 21 15,0-20-15,0-1 0,0 0 0,0 0 16,0 0-16,-21 0 0,21 1 15,-21-22-15,21 21 0,21-42 32,0 21-32,1-22 0</inkml:trace>
  <inkml:trace contextRef="#ctx0" brushRef="#br0" timeOffset="22780.37">7556 8213 0,'0'0'0,"22"-21"0,-1 21 0,-21-22 0,21 22 16,0-21-16,0 0 0,0 21 0,-21-21 16,22 0-16,-22 0 0,0-1 0,0 1 15,0 0-15,-22 21 16,1 0-16,0 0 0,0 0 15,-21 0-15,20 0 0,1 21 0,-21 0 16,21 1-16,0-1 0,21 21 16,0-21-16,-22 22 0,22-22 0,0 21 15,0-21-15,0 22 0,0-22 0,0 0 16,0 0-16,22 0 0,-22 0 16,21-21-16,0 0 0,0 22 15,0-22-15,0 0 0,22 0 0,-22 0 16,21-22-16,1 1 0,-1 21 0,0-21 15,1 0-15,-1 0 0,0-22 0,22 22 16</inkml:trace>
  <inkml:trace contextRef="#ctx0" brushRef="#br0" timeOffset="23020.74">8234 7747 0,'0'0'0,"0"-21"0,-21 21 16,-1 0-16,22 21 0,0 0 15,0 0-15,0 1 0,0 20 0,0 0 16,0-21-16,0 22 0,0 20 16,0-20-16,-21-1 0,21 0 0,0 1 15,0-1-15,0 0 0,0-21 0,-21 22 16,21-22-16,0 0 0,0 0 16,0 0-16,21-21 15,0-21 1,-21 0-16,22 0 0,-1 0 0,0 0 15,0-1-15</inkml:trace>
  <inkml:trace contextRef="#ctx0" brushRef="#br0" timeOffset="23465.13">8467 7747 0,'0'21'15,"0"22"-15,0-22 16,0 21-16,0 0 0,0 1 0,0-1 15,0 0-15,0 1 0,0-1 16,0 0-16,0 1 0,0-1 0,0-21 16,0 22-16,0-22 0,0 0 0,0 0 15,0 0-15,0 0 16,0-42 15,0 0-31,0 0 0,0-21 16,21 20-16,0 1 0,-21 0 0,21-21 15,0 21-15,0-22 0,1 22 16,-1 0-16,0 0 0,0 21 0,0 0 16,0 0-16,1 0 0,-1 0 15,-21 21-15,0 21 16,0 1-16,0-22 0,0 0 0,0 0 16,0 0-16,0 22 0,0-22 0,0 0 15,0 0-15,0 0 0,0 0 0,0 1 16,21-22-16,0 0 31,0 0-15,0 0-16,1 0 0,-1-22 15,0 22-15,0-21 0,0 0 0,0 0 16,1 21-16,-1-21 0</inkml:trace>
  <inkml:trace contextRef="#ctx0" brushRef="#br0" timeOffset="23812.93">9123 8234 0,'21'-21'0,"-42"42"0,42-63 16,-21 20-16,-21 22 31,21 22-31,-21-1 16,-1-21-16,22 21 0,-21 0 15,21 0-15,-21 22 0,21-22 16,0 0-16,0 0 0,0 0 0,0 0 16,0 1-16,0-1 0,21 0 15,0-21-15,1 0 0,-1 0 16,0 0-16,0 0 0,0 0 0,0 0 15,22-21-15,-22 21 0,0-21 16,-21-1-16,21 22 0,0-21 0,-21 0 16,22 0-16,-22 0 0,0 0 0,0-1 15,0 1-15,0-21 0,0 0 16,0 20-16,-22 1 16,1 21-16,0 0 0,0 0 15,0 0-15,0 0 0,-1 0 0,1 21 16,0 1-16,0-1 0,0 0 0,21 0 15,-21 0-15,21 0 0,0 1 16,0-1-16,0 0 0,21 0 16,0-21-16,0 0 0,0 0 0,0 0 15</inkml:trace>
  <inkml:trace contextRef="#ctx0" brushRef="#br0" timeOffset="24303.97">9779 8276 0,'0'0'0,"0"-21"15,0 0-15,0 0 0,0 0 16,0-1-16,0 1 0,-21 0 0,0 0 16,-1 21-16,1 0 0,0 0 15,0 0-15,0 21 16,0 0-16,-1 0 0,1 1 0,21 20 16,-21-21-16,0 21 0,0-20 0,0 20 15,21-21-15,0 21 0,-22-20 0,22-1 16,0 0-16,0 0 0,0 0 15,0 0-15,22-21 16,-1 0-16,0 0 0,0 0 16,0 0-16,0-21 0,1 21 15,-1-21-15,0 0 0,0 0 16,21 0-16,-20-1 0,-1 1 0,0 0 16,-21-21-16,21 21 0,0-22 0,-21 1 15,0 21-15,0-22 0,0 1 0,0 0 16,0-1-16,0 1 0,0 0 0,0 21 15,0-1-15,0 1 0,0 0 16,0 0-16,0 42 16,0 0-16,0 0 0,0 1 15,0 20-15,0 0 0,0-21 0,0 22 16,0-1-16,0 0 16,0 1-16,0-22 0,0 21 0,0-21 0,0 22 15,0-22-15,0 0 0,0 0 16,0 0-16,0 1 0,21-22 31,1 0-31,-1 0 0,0 0 16,0-22-16,21 1 0</inkml:trace>
  <inkml:trace contextRef="#ctx0" brushRef="#br0" timeOffset="24664.38">10329 8192 0,'0'0'0,"0"-22"0,0 1 0,0 0 16,21 0-16,-21 0 15,-21 42 1,0-21 0,0 21-16,0 0 0,0 0 0,-1 1 15,1-1-15,21 0 0,0 0 16,-21 0-16,21 0 0,0 1 16,21-1-16,0-21 15,1 0-15,-1 21 0,0-21 0,0 0 16,21 0-16,-20 21 0,-1-21 15,0 0-15,0 21 0,-21 0 16,0 1 0,0-1-1,-21 0-15,0-21 16,0 0-16,-1 0 0,1 21 0,0-21 16,0 0-16,-21 0 0,20 0 15,1 0-15,0 0 0,-21 0 0,21 0 16,-1 0-16,1 0 0,0 0 15,0 0-15,0 0 0,21-21 0,-21 0 16,21 0-16</inkml:trace>
  <inkml:trace contextRef="#ctx0" brushRef="#br0" timeOffset="24952.83">8234 7747 0,'0'0'0,"21"0"16,0 0-16,21 0 0,1 0 0,-1 0 16,0 0-16,22 0 0,-1 0 0,1 0 15,-1-21-15,1 21 16,-1-21-16,1 21 0,-1 0 0,-20 0 0,-1-21 15,0 21-15,-20 0 0,20 0 16,-63 0 15,0 0-31,-1 0 0,1 21 0,0-21 16</inkml:trace>
  <inkml:trace contextRef="#ctx0" brushRef="#br0" timeOffset="25916.72">4657 9017 0,'-22'0'0,"44"0"0,-86 0 16,43 0-16,-21 0 0,20 0 16,1 0-16,0 0 0,0-21 0,0 0 15,21 0-15,0-1 0,0 1 16,21 21-1,0-21-15,0 21 0,0 0 0,22 0 16,-22 0-16,21 21 0,1 0 0,-22 1 16,0-1-16,21 0 0,-42 0 15,21 21-15,-21-20 0,0-1 16,0 21-16,0-21 0,-21 0 0,0 1 16,0-1-16,-21 0 0,20 0 15,-20 0-15,21 0 0,-21-21 0,20 0 16,-20 22-16,21-22 0,0 0 0,0 0 15,-1 0-15,1-22 0,21 1 16,0 0-16,0 0 16,0 0-16,21 0 0,1 21 15,20 0-15,-21 0 0,21 0 16,-20 0-16,20 0 0,0 0 0,1 21 16,-1 0-16,0 0 0,1 0 15,-1 0-15,-21 1 0,0 20 16,0-21-16,-21 0 0,0 22 0,0-22 15,0 21-15,-21-21 0,0 0 0,0 1 16,-21-1-16,20 0 0,-20 0 16,21-21-16,-21 0 0,-1 21 0,22-21 15,-21 0-15,-1 0 0,22 0 0,-21 0 16,0-21-16,20 21 0,1-21 16,0 0-16,0 21 0,0-21 0,21-1 15,0 1-15,0 0 16,0 0-1,21 21-15,0 0 16,0-21-16,0 21 0,22 0 0</inkml:trace>
  <inkml:trace contextRef="#ctx0" brushRef="#br0" timeOffset="26100.68">5165 9335 0,'0'0'0,"21"0"0,-21-22 15,0 44 48,21-22-63,0 21 16</inkml:trace>
  <inkml:trace contextRef="#ctx0" brushRef="#br0" timeOffset="26552.47">6752 9081 0,'0'0'0,"0"-22"0,0-20 16,0 21-16,0 0 15,-21 21-15,0 0 0,0 0 16,-1 0-16,1 21 0,-21 0 0,21 0 16,-22 0-16,1 1 0,21 20 15,0 0-15,0 1 0,-1-1 0,1 0 16,21 1-16,0-1 0,0 21 0,0-20 16,0-1-16,0 0 0,21-20 15,1 20-15,-1-21 0,0 21 0,0-20 16,0-22-16,0 21 0,22-21 0,-1 0 15,-21 0-15,22 0 0,-1 0 0,0-21 16,1 21-16,-1-22 0,0 1 16,-21-21-16</inkml:trace>
  <inkml:trace contextRef="#ctx0" brushRef="#br0" timeOffset="27192.02">7197 9377 0,'0'0'0,"0"-21"0,0 0 15,-22 42 1,1 0-16,0 0 15,0 0-15,0 0 0,21 1 16,0 20-16,-21-21 0,21 0 0,0 22 16,0-22-16,0 0 0,0 0 0,0 0 15,0 0-15,21 1 0,0-1 16,0-21-16,0 0 16,0 0-16,1 0 0,-1 0 15,0-21-15,0 21 0,-21-22 0,0 1 16,0 0-16,21 0 0,-21 0 15,0 0-15,0-1 0,0 1 0,0 0 16,0 0-16,0 0 0,-21 0 0,21-1 16,0 1-16,0 0 0,0 0 0,0 0 15,0 0-15,21-1 16,0 22-16,1 0 0,-1 0 16,0 0-16,0 0 0,21 22 0,-20-1 15,-1 0-15,0 0 0,21 0 16,-21 0-16,1 1 0,-1-1 15,-21 0-15,0 21 0,21-21 0,-21 1 16,0 20-16,0-21 0,0 0 0,0 0 16,0 1-16,-21-1 0,0 0 15,-1 0-15,1-21 16,21-21 0,0 0-16,0 0 0,0-1 15,0 1-15,0 0 16,0-21-16,0 21 0,21-1 0,1-20 15,-22 21-15,21 0 0,0 0 0,0-22 0,0 43 16,0-21-16,1 21 0,20 0 0,-21 0 16,0 0-16,0 0 15,1 21-15,-1-21 0,0 21 0,0 1 16,-21 20-16,0-21 0,21 0 0,-21 22 16,0-22-16,0 0 0,0 21 15,0-21-15,0 1 0,0 20 0,0-21 16,-21 0-16,0 0 0,21 1 15,0-44 17,0 1-32,21 0 15,0 0-15</inkml:trace>
  <inkml:trace contextRef="#ctx0" brushRef="#br0" timeOffset="27564.98">8488 9440 0,'0'0'0,"21"0"0,0-42 16,-21 21-16,-21 21 16,0 0-16,0 0 15,-1 0-15,-20 0 0,21 0 16,0 21-16,0 0 0,-1-21 0,1 21 16,0 1-16,0-1 0,21 0 0,0 0 15,0 0-15,0 0 0,0 1 0,21-1 16,0 0-16,0-21 15,1 0-15,20 21 0,-21-21 0,21 0 16,-20 21-16,20-21 0,-21 0 0,21 21 16,-20-21-16,-1 22 0,0-1 0,0-21 15,-21 21-15,0 0 0,0 0 16,-21 0-16,0-21 0,0 22 16,-1-1-16,-20-21 0,0 21 0,-1 0 15,1-21-15,0 0 0,21 21 0,-22-21 16,1 0-16,21 0 0,-22 0 15,22 0-15,0-21 16,21 0-16,0 0 0,0 0 16,21-1-16,0 1 0,1 0 15,20-21-15</inkml:trace>
  <inkml:trace contextRef="#ctx0" brushRef="#br0" timeOffset="27800.4">8996 9208 0,'0'0'15,"21"-22"-15,-21 1 0,-21 42 32,0 1-32,-1-1 0,22 0 0,-21 21 15,0 1-15,21-22 0,-21 21 16,21 0-16,0 1 0,-21-1 0,21 0 16,0 1-16,-21-1 0,21 0 15,0 1-15,0-22 0,0 21 0,0-21 16,0 1-16,0-1 0,0 0 15,21-21-15,0 0 16,0 0-16,0 0 0,-21-21 16,21 21-16</inkml:trace>
  <inkml:trace contextRef="#ctx0" brushRef="#br0" timeOffset="27968.86">8763 9652 0,'0'0'0,"-106"-42"16,85 42-16,0-21 15,0 21-15,21-22 16,21 22-16,0 0 16,0 0-16,21-21 0,-20 21 15,20 0-15,0-21 0,1 21 0,-1 0 16,0-21-16,1 0 0,-1 21 0,0 0 16</inkml:trace>
  <inkml:trace contextRef="#ctx0" brushRef="#br0" timeOffset="28316.31">9207 9483 0,'0'0'0,"-21"0"0,0 0 16,0 0-16,0 0 0,0 0 16,21-21-1,0-1 1,21 22-16,0 0 0,0 0 16,0 0-16,22 0 0,-22 0 0,0 0 15,0 0-15,0 22 0,0-1 0,1 0 16,-1 0-16,0 0 0,21 22 15,-42-1-15,0-21 0,0 0 16,0 22-16,0-22 0,0 0 0,0 0 16,0 0-16,0 0 0,-21-21 31,21-21-15,0 0-16,0 0 15,0 0-15,0 0 0,0-1 0,0 1 16,0 0-16,0-21 0,0 21 0,21-1 15,-21 1-15,0 0 0,0 0 16,21 21-16,1-21 0,-1 21 16,0 0-16,0 0 0,0 0 15</inkml:trace>
  <inkml:trace contextRef="#ctx0" brushRef="#br0" timeOffset="28716.76">9800 9504 0,'0'-21'31,"0"0"-15,0 42 15,0 0-15,0 0-16,0 0 0,0 0 0,0 1 15,0 20-15,0-21 0,0 21 0,0-20 16,0 20-16,0-21 0,0 0 0,0 22 15,0-22-15,0 0 0,0 0 16,21-21-16,0 0 16,1 0-16,-1 0 0,0 0 15,0 0-15,0 0 0,0-21 0,1 0 16,-1 0-16,0-1 0,0 1 16,0 0-16,-21 0 0,0 0 0,21 0 15,-21-1-15,0 1 0,0 0 0,0 0 16,0 0-16,0 0 0,0-1 15,-21 22 1,21 22 0,0-1-1,0 0-15,21-21 16,1 0-16,-1 0 0</inkml:trace>
  <inkml:trace contextRef="#ctx0" brushRef="#br0" timeOffset="28979.72">10435 9567 0,'0'0'0,"0"-21"0,21 0 16,-21 0-16,0 0 16,0 0-16,-21 21 31,0 0-31,0 0 0,21 21 16,-21 0-16,-1 0 0,22 0 0,0 0 15,-21 22-15,21-22 0,-21 0 0,21 21 16,0-20-16,-21 20 15,21-21-15,0 0 0,0 0 0,0 1 16,0-1-16,0 0 0,21 0 16,0-21-16,0 0 0,1 0 0,-1 0 15,0 0-15,0 0 0,0 0 0,0-21 16,22 0-16,-22 0 0,0-1 16,21 1-16,-20 0 0</inkml:trace>
  <inkml:trace contextRef="#ctx0" brushRef="#br0" timeOffset="29220.71">10880 9123 0,'0'0'0,"0"-42"0,0 20 0,-22 22 31,1 22-31,21 20 16,-21-21-16,21 0 0,0 22 0,0-1 15,-21 0-15,21 1 0,0-1 0,-21 0 16,21 1-16,-21-1 0,21 0 0,0 1 15,0-1-15,0-21 0,-22 21 16,22-20-16,0 20 0,0-21 0,0 0 16,0 0-16,0 1 15,22-22-15,-1 0 0,0 0 0,0 0 16,0-22-16,0 1 0,1 21 16,20-21-16</inkml:trace>
  <inkml:trace contextRef="#ctx0" brushRef="#br0" timeOffset="29568.07">11091 9567 0,'-21'22'32,"21"-1"-32,-21 0 0,0 0 15,21 0-15,-21 0 0,21 1 16,0-1-16,0 0 0,0 0 0,0 0 16,0 0-16,0 1 0,0-1 0,21-21 15,21 21-15,-21-21 0,0 0 0,22 0 16,-22 0-16,21 0 0,-21 0 15,1 0-15,20 0 0,-21 0 16,0-21-16,0 21 0,1-21 0,-1-1 16,-21 1-16,0 0 0,0 0 0,0-21 15,0 20-15,0 1 0,-21-21 0,-1 21 16,1 0-16,0-1 0,0 1 0,0 0 16,0 0-16,-1 21 0,1 0 15,-21 0-15,21 0 0,0 21 0,-1-21 16,1 21-16,0 0 0,0 1 0,0-22 15,21 21-15,0 0 0,0 0 16,0 0-16,0 0 16,21-21-16,0 0 0,0 0 15,22 0-15</inkml:trace>
  <inkml:trace contextRef="#ctx0" brushRef="#br0" timeOffset="29940.48">11620 9652 0,'0'0'15,"0"-42"-15,0 21 16,22-1 0,-1 22-16,0 0 15,0 0-15,0 0 0,0 22 16,1-22-16,-1 21 16,-21 0-16,21 0 0,0 0 0,-21 0 15,21 1-15,-21-1 0,0 0 0,0 0 16,0 0-16,0 0 0,0 1 15,0-1-15,0 0 0,0 0 0,-21-21 16,21 21-16,-21-21 0,0 0 31,21-21-31,0 0 0,0 0 16,0 0-16,0-1 0,0 1 16,0 0-16,21-21 0,0 21 15,-21-22-15,21 22 0,0 0 0,1-21 16,-1 20-16,0 1 0,0 21 15,0-21-15,0 21 0,1 0 16,-1 0-16,0 0 0,0 0 31</inkml:trace>
  <inkml:trace contextRef="#ctx0" brushRef="#br0" timeOffset="30232.91">10795 9356 0,'0'0'0,"-42"0"0,20 0 16,1-21-16,21-1 0,21 22 16,1 0-16,20-21 0,21 21 0,1-21 15,21 21-15,-1 0 0,-20-21 0,20 21 16,1 0-16,0 0 0,-22-21 15,1 21-15,-1-21 0,1 21 0,-22 0 16,-21 0-16,0 0 0,1 0 0,-22-22 16,-22 22 15,1 22-31,0-1 0,0-21 16,0 21-16,0-21 15</inkml:trace>
  <inkml:trace contextRef="#ctx0" brushRef="#br0" timeOffset="30964.21">7048 10097 0,'0'0'0,"-63"0"15,42 0 1,0 0-16,-1 0 0,1 0 15,0 0-15,0 0 0,21 21 16,-21-21-16,21 21 16,0 0-16,0 0 15,21-21-15,21 0 0,1 21 16,-1-21-16,0 0 0,22 22 0,-1-22 16,1 0-16,20 0 15,22 21-15,-21-21 0,42 0 0,0 0 16,0 0-16,0 21 0,21-21 0,0 0 15,0 0-15,22 21 0,-1-21 0,22 0 16,-1 0-16,1 0 0,20 0 16,1 0-16,0 0 0,-1 0 0,1 0 15,-22 0-15,1 0 0,-1 0 0,-41 0 16,-1 0-16,-21 0 0,-21 0 0,-22 0 16,-20 0-16,-22 0 0,0 0 15,-20 0-15,-22-21 31,-22 21-31,1 0 0,0 0 16,21-21 15,0 0-15</inkml:trace>
  <inkml:trace contextRef="#ctx0" brushRef="#br0" timeOffset="32413.23">3471 10986 0,'0'0'0,"0"-22"0,21 22 0,1-63 16,-1 42 0,0 0-16,-21-1 15,0 1-15,0 0 0,-21 21 16,-22 0-16,22 0 0,0 21 15,-21-21-15,21 21 0,-22 22 16,1-22-16,21 21 0,-22 1 0,22-1 16,0 21-16,0-20 0,0 20 15,21 1-15,0-22 0,0 22 0,0-22 16,0 0-16,0 1 0,0-1 0,0 0 16,21-21-16,0 1 0,0-1 15,0 0-15,1-21 0,20 0 16,-21 0-16,0 0 0,22 0 0,-1 0 15,-21-21-15,21 0 0,-20-1 16,20 1-16,-21-21 0</inkml:trace>
  <inkml:trace contextRef="#ctx0" brushRef="#br0" timeOffset="32652.14">3937 10922 0,'0'0'15,"0"-21"-15,0 0 0,0 0 0,0-1 0,0 44 31,0-1-31,0 0 0,0 0 16,0 21-16,0-20 0,0 20 0,0 0 16,0 22-16,-21-22 0,21 0 15,0 22-15,-21-22 0,21 1 16,0-1-16,-22 0 0,22-21 0,-21 22 16,0-22-16,21 0 0,0 0 15,0 0-15,0 1 0,21-22 31,-21-22-31</inkml:trace>
  <inkml:trace contextRef="#ctx0" brushRef="#br0" timeOffset="33748.35">4360 11430 0,'21'-21'16,"-42"42"-16,42-63 0,-21 21 0,0-1 15,0 1-15,0 0 0,0 0 16,0 0-16,0 0 0,-21-1 0,0 1 16,0 0-16,0 21 0,0 0 15,-1 0-15,1 0 0,0 0 0,21 21 16,-21 0-16,0 1 0,21-1 0,0 21 16,-21-21-16,-1 22 0,1-1 15,21-21-15,-21 21 0,21 1 0,0-22 16,0 21-16,0-21 0,0 1 0,0-1 15,0 0-15,0 0 0,21-21 16,0 0 0,1 0-16,-1 0 0,0-21 0,0 0 15,0 0-15,0-1 0,1 1 0,-1 0 16,0 0-16,0 0 0,0 0 16,0-1-16,-21-20 0,0 21 0,0 0 15,0 0-15,0-1 0,0 1 0,0 0 16,0 42-1,0 0 1,0 1-16,0-1 0,0 0 0,0 21 16,0-21-16,0 1 0,0 20 15,0-21-15,0 0 0,0 0 16,0 1-16,0-1 0,0 0 0,0 0 16,22 0-1,-1-21-15,0 0 0,0 0 16,0-21-16,0 21 0,1-21 0,-1 21 15,0-21-15,0 0 0,0-1 0,0 1 16,1 0-16,-1 0 0,-21 0 16,21 0-16,0-1 0,-21 1 0,0 0 15,0 0-15,0 0 0,0 0 0,0 42 32,21 0-32,-21 0 15,21 0-15,-21 0 16,0 22-16,22-22 0,-1 0 15,0 0-15,-21 0 0,21-21 0,-21 22 16,21-1-16,-21 0 0,21-21 0,-21 21 16,0 0-16,-21-21 31,0 0-31,0 0 0,0 0 16,0 0-16,-1 0 0,1 0 0,0 0 15,0 0-15,0 0 0,0-21 16,-1 21-16,1 0 15,0 0-15,21 21 0,0 0 16,0 1 0,21-22-16,0 21 15,1-21-15,-1 0 0,0 0 0,0 0 16,0 0-16,0 0 0,22 0 0,-22 0 16,21 0-16,1 0 0,-1-21 15,-21-1-15,21 22 0,1-21 0,-22 0 16,21 0-16,1 0 0,-22 0 0,0-1 15,21 1-15,-21-21 0,-21 21 16,0 0-16,22-1 0,-22 1 0,0 0 16,0 0-16,-22 21 15,1 0 1,21 21-16,-21 0 16,21 0-16,0 1 0,0-1 15,0 0-15,0 0 0,0 0 0,0 0 16,21-21-16,-21 22 0,21-1 15,-21 0-15,0 0 0,0 0 16,0 0-16,0 1 0,0-1 16,-21-21-16,0 21 0,0-21 15,0 0 1,0 0-16,-1 0 0,22-21 31,0 0-31,0-1 0,22 22 0,-1-21 16</inkml:trace>
  <inkml:trace contextRef="#ctx0" brushRef="#br0" timeOffset="34268.16">5884 11303 0,'0'0'0,"0"21"31,0 0-16,-21 1-15,21-1 0,-21 21 16,21-21-16,-21 0 0,21 22 0,0-1 16,-21-21-16,-1 22 0,1-22 0,21 0 15,-21 21-15,0-21 0,21 1 16,-21-1-16,21 0 0,0 0 0,0 0 16,0-42 15,0 0-16,21 0-15,-21 0 0,0-1 0,21 1 16,-21 0-16,21 0 0,-21-21 0,21-1 16,1 1-16,-1 0 0,0-1 15,0 1-15,0 0 0,0 20 16,22-20-16,-22 21 0,0 21 0,21-21 16,-20 21-16,-1 0 0,21 0 0,-21 21 15,0 0-15,-21 0 0,22 0 0,-22 22 16,21-22-16,-21 21 0,0-21 15,0 22-15,0-22 0,0 21 0,0-21 16,0 22-16,0-22 0,0 0 0,0 0 16,-21 0-16,21 1 0,0-1 15,0 0-15,0-42 47,0 0-47,0-1 16,0 1-16,0 0 15,0 0-15</inkml:trace>
  <inkml:trace contextRef="#ctx0" brushRef="#br0" timeOffset="34460.15">5842 11578 0,'0'0'0,"-42"0"0,20 0 16,1 0-16,0 0 0,42 0 31,0 0-31,22 0 0,-1 0 0,0 0 16,1-21-16,-1 21 0,0-21 15,1 21-15,-1-21 0,-21 21 16,22 0-16,-22-21 0,0 21 0,-21-22 16,-21 44 15,0-22-31,-22 21 0</inkml:trace>
  <inkml:trace contextRef="#ctx0" brushRef="#br0" timeOffset="35160.37">3006 11832 0,'-22'0'16,"1"0"-16,21-21 0,-21 21 15,0 0 1,0 0-16,0 0 15,-1 0-15,1 0 0,0 21 0,0 0 16,0 1-16,0-1 16,21 0-16,-22-21 0,22 21 0,0 0 15,0 0-15,22 1 16,-1-22-16,0 0 0,0 21 0,21-21 16,1 0-16,-1 0 0,-21 21 0,22-21 15,-1 21-15,-21-21 0,21 21 16,-20 0-16,-22 1 15,0-1-15,0 0 0,0 0 16,-22 0-16,1-21 16,0 21-16,-21-21 0,21 0 0,-1 0 15,1 0-15,0 0 0,0 0 0,0 0 16,0 0-16,21-21 16,21 21-1,0 0-15,0 0 0,0 0 16,0 0-16,1 0 15,-1 21-15,0-21 0,21 64 16,-42-22-16,0-21 0,0 1 16,0 20-16,0-21 0,-21 0 15,0 0-15,0 1 0,0-1 0,21 0 16,-22 0-16,1 0 0,0-21 16,21 21-16,0-42 46,0 0-46</inkml:trace>
  <inkml:trace contextRef="#ctx0" brushRef="#br0" timeOffset="35928.73">2794 16256 0,'0'0'16,"0"21"-16,0 0 0,0 1 15,0-44 16,0 1-31,0 0 16,-21 21-16,0 0 16,-1 0-16,1 0 0,-21 0 15,21 21-15,0-21 0,-22 21 16,22 1-16,-21 20 0,21-21 16,-1 0-16,22 0 0,0 1 0,0-1 15,0 21-15,0-21 0,0 0 16,22 1-16,-1-1 0,0 0 0,21-21 15,-21 21-15,22 0 0,-1 0 0,0 1 16,1-1-16,-1 0 0,0 0 16,-20 0-16,-1 0 0,0 1 0,-21 20 15,0-21-15,0 21 0,0-20 16,0-1-16,-21 21 0,0-21 0,-22 22 16,1-22-16,21 21 0,-22-21 0,1 0 15,0 1-15,-1-1 0,1 0 16,0-21-16,-1 0 0,1 21 0,21-21 15,0 0-15,-22 0 0,22 0 16,0-21-16,0 0 0,0 0 16,21-22-16,-21 1 0</inkml:trace>
  <inkml:trace contextRef="#ctx0" brushRef="#br0" timeOffset="37947.93">3768 12996 0,'0'-21'15,"-22"21"1,22 21 0,0 1-16,0-1 0,0 0 15,0 0-15,0 0 16,0 0-16,-21 1 15,21-1-15,0 0 0,0 0 16,0-42 15</inkml:trace>
  <inkml:trace contextRef="#ctx0" brushRef="#br0" timeOffset="38112.83">3683 12869 0,'0'0'16,"-21"0"-16,21-21 16,-21 21-1,42 0 17,0 0-32,0 0 15,0 21-15</inkml:trace>
  <inkml:trace contextRef="#ctx0" brushRef="#br0" timeOffset="38729.22">4000 12912 0,'0'0'0,"0"21"16,0 0-16,22 0 16,-22 0-16,0 1 15,0-1-15,0 0 0,0 0 0,0 0 16,0 0-16,0 1 15,0-1-15,0 0 0,0 0 16,-22-21 15,22-21-15,0 0-16,22 0 0,-22-1 16,21 1-16,0 0 0,0-21 15,-21 21-15,21-1 0,0 1 0,1 21 16,-1-21-16,0 21 0,-21-21 15,21 21-15,0 0 0,-21 21 16,21 0-16,-21 0 0,22 1 16,-22-1-16,0 21 0,0-21 0,0 0 15,0 1-15,0-1 0,0 0 16,21 0-16,-21 0 0,0 0 0,21 1 16,-21-1-16,21-21 0,0 0 15,0 0-15,1 0 16,-1-21-16,0 21 0,0-22 0,0 1 15,0 0-15,1 0 0,-1 0 0,0 0 16,0-22-16,0 22 0,0 0 0,1-21 16,-22 20-16,21 1 15,-21-21-15,0 21 0,0 0 0,0-1 16,0 44 15,0-1-31,-21 0 0,21 0 0,0 21 16,0-20-16,0 20 0,0-21 0,0 0 15,0 22-15,-22-22 0,22 0 16,0 0-16,0 0 0,0 0 0,0 1 16,0-1-16,22-21 15,-1 0 1,-21-21-16,0-1 16,0 1-16</inkml:trace>
  <inkml:trace contextRef="#ctx0" brushRef="#br0" timeOffset="38884.69">4508 13145 0,'0'0'0,"-21"0"0,42 0 31,1 0-31,-1-22 0,0 22 16,0 0-16,0-21 0,0 21 0,22 0 15,-22-21-15,0 21 0,0 0 16,22-21-16,-22 0 0</inkml:trace>
  <inkml:trace contextRef="#ctx0" brushRef="#br0" timeOffset="39397.6">5546 13250 0,'0'0'0,"21"0"0,0 0 15,0-21-15,0 21 0,0-21 0,-21 0 16,22 0-16,-1 0 0,0-1 16,-21-20-16,0 21 0,0 0 15,0 0-15,0-1 0,0 1 0,0 0 16,0 0-16,0 0 0,-21 21 0,0 0 16,-1 0-16,-20 0 0,21 0 15,0 21-15,0 0 0,-1-21 0,1 21 16,0 22-16,0-22 0,0 0 0,21 0 15,0 0-15,0 22 0,0-22 0,0 0 16,0 0-16,0 0 16,0 0-16,21-21 0,0 0 15,0 0-15,0 0 0,1 0 0,-1-21 16,0 0-16,0 21 0,0-21 16,0 0-16,1 0 0,-1 21 15,0-22-15,-21 1 0,0 0 0,21 0 16,-21 0-16,0 0 0,21 21 15,-21 21 1,0 42 0,0-42-16,0 1 15,21-1-15,1 0 0,-1-21 0,-21 21 16,21 0-16,0-21 0,-21 21 16,21-21-16,0 0 0,1 0 0,-1 0 15,21 0-15,-21 0 0,0 0 0,22 0 16,-22 0-16,0-21 0,0 0 15,22 21-15</inkml:trace>
  <inkml:trace contextRef="#ctx0" brushRef="#br0" timeOffset="39617.06">6350 13018 0,'0'0'0,"21"0"31,0 0-31,0 0 15,1 0-15,-1 0 0,0 0 0,0 0 16,0 0-16,0 0 0,1 0 0,-1 0 16,0 0-16,0 0 15,-42 0 1,0 0 0,0 21-16,-1-21 0,1 21 0,-21-21 15,21 21-15</inkml:trace>
  <inkml:trace contextRef="#ctx0" brushRef="#br0" timeOffset="39732.53">6413 13102 0,'-21'0'0,"0"43"15,63-86-15,-84 107 0,42-43 16,21-21 0,0 0-16,1 0 0,-1 0 15,0 0-15,0 0 0,0 0 16,0 0-16,1 0 0,-1-21 0,0 21 16,0-21-16,0 21 0,0-22 15</inkml:trace>
  <inkml:trace contextRef="#ctx0" brushRef="#br0" timeOffset="39964.49">7048 12891 0,'22'0'0,"-44"0"0,44-22 16,-22 44 0,0-1-1,0 0-15,0 0 0,0 0 16,0 22-16,0-22 0,0 0 0,0 0 15,0 0-15,0 22 0,0-22 16,-22 0-16,22 0 0,-21 0 16,21 0-16,-21-21 0,21 22 0,0-1 15,21-42 1</inkml:trace>
  <inkml:trace contextRef="#ctx0" brushRef="#br0" timeOffset="40288.42">7451 12954 0,'0'0'0,"0"21"15,0 0-15,0 1 0,0-1 16,-22 0-16,22 21 0,-21-21 16,21 1-16,-21-1 0,21 0 0,0 0 15,0 0-15,0 0 0,0 1 16,21-22-16,0 0 15,1 0-15,-1 0 16,0 0-16,0-22 0,0 1 0,0 0 16,1 21-16,-1-21 0,0 0 0,-21 0 15,21-1-15,-21 1 0,0 0 0,0 0 16,0 0-16,0 0 0,0-1 0,-21 1 16,0 21-16,0 0 0,-1 0 15,1 0-15,0 0 0,0 0 16,0 0-16,0 0 0,-1 0 0,1 0 15,0 21-15,0-21 0,0 22 16,0-1-16</inkml:trace>
  <inkml:trace contextRef="#ctx0" brushRef="#br0" timeOffset="40740.31">3471 13949 0,'0'0'0,"0"-21"15,-21 21-15,0 0 16,21 21-16,0 0 15,0 0-15,0 22 0,0-22 0,0 21 16,0-21-16,0 22 0,0-22 16,0 21-16,-21 0 0,21-20 0,-21 20 15,21 0-15,0-21 0,-22 43 16,22-43-16,-21-21 16</inkml:trace>
  <inkml:trace contextRef="#ctx0" brushRef="#br0" timeOffset="40988.26">3302 14012 0,'0'0'16,"0"-21"-16,21 0 0,0 0 0,0 21 16,22 0-16,-22 0 0,21 0 0,-21 0 15,22 0-15,-1 0 16,-21 21-16,0 0 0,1 0 0,-1 1 0,-21-1 15,0 0-15,0 0 0,-21 0 16,-1 0-16,1 1 0,-21-1 16,21 0-16,-22 0 0,1-21 0,21 21 15,0-21-15,0 21 0,-1-21 0,22-21 32,22 0-32,20 21 15,-21-21-15</inkml:trace>
  <inkml:trace contextRef="#ctx0" brushRef="#br0" timeOffset="41384.67">3873 14012 0,'0'0'0,"22"-21"16,20 21-16,-21-21 15,0 21-15,-21 21 32,0 0-32,0 1 15,0-1-15,0 0 0,0 0 0,0 0 16,0 0-16,0 1 0,0-1 15,21 0-15,-21 0 16,22-21-16,-1 0 16,0 0-16,0 0 0,0-21 15,0 0-15,1 0 16,-1-1-16,-21 1 0,21 0 16,-21 0-16,21 0 15,-21 0-15,0-1 16,0 1-16,0 42 15,0 1 1,0-1-16,0 0 0,0 0 16,0 0-16,0 0 0,0 1 15,0-1-15,0 0 0,21 0 0,-21 0 16,0 0-16,21-21 0,1 0 16,-1 0-16,0 0 0,0 0 15,0 0-15,0-21 0,1 21 0,-1-21 16,0 0-16,0 0 0</inkml:trace>
  <inkml:trace contextRef="#ctx0" brushRef="#br0" timeOffset="41797.11">4699 13801 0,'0'0'0,"0"-21"0,-21 21 16,21 21-16,0 0 15,0 0-15,0 0 0,0 22 16,0-22-16,0 0 0,0 21 0,0-21 15,0 1-15,0 20 0,0-21 0,0 0 16,0 0-16,0 1 0,0-1 16,-21 0-16,21 0 15,-22-21-15,1 0 16,21-21 0,0 0-1,21 0-15,1-1 0,-1 1 0,0 21 16,21-21-16,-21 0 0,1 21 0,20 0 15,-21-21-15,0 21 0,0 0 16,1 0-16,-1 0 0,0 0 0,0 0 16,-21 21-16,0 0 0,0 0 15,0 0-15,0 1 0,0-1 0,-21-21 16,0 21-16,0 0 0,-1 0 16,-20 0-16,21 1 0,0-22 15,-22 21-15,22 0 0,0-21 0,0 0 16,0 0-16,0 0 0,21-21 15,0 0 1,21-1-16,21 1 0,-21 0 16</inkml:trace>
  <inkml:trace contextRef="#ctx0" brushRef="#br0" timeOffset="42540.49">5207 13801 0,'21'0'16,"-42"0"-16,42 21 15,-21 0 1,0 0-16,0 0 0,0 1 0,0-1 16,-21 0-16,21 0 0,0 21 0,-21-20 15,21-1-15,0 0 0,0 21 16,0-21-16,0 1 0,0-1 0,0 21 16,0-21-16,0 0 0,0 1 15,21-22-15,0 0 0,0 0 16,0 0-16,1 0 15,-1-22-15,0 22 0,0-21 0,0 0 16,0 21-16,-21-21 0,22 0 0,-1 0 16,0 21-16,-21-22 0,0 1 15,0 0 1,0 42 0,0 0-1,0 1-15,0-1 0,0 0 16,0 0-16,21 0 0,-21 0 15,0 1-15,21-1 0,0-21 16,1 21-16,-1-21 16,0 0-16,0 0 0,0-21 15,0 0-15,1 21 0,-1-22 16,21 1-16,-21 0 0,0 21 16,1-21-16,-1 0 0,0 0 0,21-1 0,-21 22 15,-21-21-15,22 0 16,-1 21-16,-21-21 0,21 21 15,0 0 1,0 0 31,-21-21-31,0 0-1,-21 21 1,0 0-1,0 21-15,0-21 0,-1 21 16,22 0-16,-21 0 0,0 0 16,21 1-16,0-1 0,0 0 15,0 0-15,0 0 0,0 0 0,0 1 16,0-1-16,21 0 0,0-21 16,1 0-16,-1 0 0,0 0 0,0 0 15,21 0-15,-20 0 16,-1 0-16,0 0 0,0 0 0,0-21 0,0 21 15,-21-21-15,0-1 0,22 22 16,-22-21-16,0 0 0,0 0 0</inkml:trace>
  <inkml:trace contextRef="#ctx0" brushRef="#br0" timeOffset="42720.49">5715 13822 0,'0'0'15,"-21"0"-15,0 0 0,-1 0 0,1 0 16,0 21-16,42-21 47</inkml:trace>
  <inkml:trace contextRef="#ctx0" brushRef="#br0" timeOffset="43172.41">6816 13885 0,'0'0'0,"-22"-21"0,1 21 0,21-21 16,0 42 0,0 0-1,21 1-15,1-1 0,-1 21 16,0-21-16,0 0 0,-21 22 0,21-22 16,0 21-16,-21-21 0,22 22 0,-22-22 15,0 0-15,0 0 0,0 0 16,0 1-16,0-44 31,21 22-31,0-21 0,0 0 16</inkml:trace>
  <inkml:trace contextRef="#ctx0" brushRef="#br0" timeOffset="43372.88">7239 13928 0,'0'0'0,"21"0"15,-42 21 16,0-21-31,0 21 0,-1 0 0,1 0 16,-21 1-16,21-1 0,0 0 0,-1 0 16,1 0-16,0 0 0,21 1 15,-21-1-15,21 0 0,0 0 16,21-21 0,0 0-16,22 0 15,-22-21-15,0 0 0</inkml:trace>
  <inkml:trace contextRef="#ctx0" brushRef="#br0" timeOffset="43715.8">7408 14055 0,'0'0'16,"21"0"-16,-21-21 0,-21 42 47,21 0-47,-21-21 0,0 21 0,21 0 15,-21 0-15,21 1 0,0-1 16,0 0-16,0 0 0,0 0 0,0 0 15,0 1-15,0-1 0,21-21 16,0 0-16,0 0 16,0 0-16,1 0 15,-1-21-15,0 21 0,0-22 0,0 1 16,0 0-16,1 0 0,-22 0 16,21 0-16,-21-1 0,0 1 0,0 0 15,0 0-15,0 0 0,-21 0 16,-1-1-16,1 22 0,0 0 15,0 0-15,0 0 0,0 0 0,-1 0 16,1 0-16,0 0 0,0 0 0,21 22 16,0-1-16,0 0 0,0 0 15,0 0-15,0 0 0,21-21 16,-21 22-16,21-22 0</inkml:trace>
  <inkml:trace contextRef="#ctx0" brushRef="#br0" timeOffset="43936.27">7832 14055 0,'0'-21'16,"0"-1"-16,-22 22 15,22 22 1,-21-22 0,21 21-16,0 0 0,0 0 0,-21-21 15,21 21-15,0 0 0,0 1 16,0-1-16,0 0 0,0 0 0,-21-21 15,21 21-15,-21-21 16</inkml:trace>
  <inkml:trace contextRef="#ctx0" brushRef="#br0" timeOffset="44097.71">7810 13970 0,'0'0'0,"-21"0"0,0-21 15,0 0-15,0 21 16,21 21 15,21-21-15,-21 21-16,21-21 0,0 0 16,0 21-16</inkml:trace>
  <inkml:trace contextRef="#ctx0" brushRef="#br0" timeOffset="44596.05">8297 14097 0,'21'-21'16,"-21"0"-1,0 0-15,0-1 0,-21 22 16,0 0-16,0 0 0,0 0 15,0 0-15,-1 0 0,1 0 16,21 22-16,-21-1 0,0-21 16,21 21-16,-21 0 0,21 0 0,-21 0 15,21 1-15,-22-1 0,22 0 0,0 0 16,0 0-16,0 0 0,0 1 16,22-22-16,-1 0 0,0 0 15,0 0-15,0 0 0,0 0 0,1 0 16,-1-22-16,21 1 0,-21 0 0,0 0 15,1 21-15,-1-21 0,0 0 16,0-1-16,0 1 0,0 0 16,-21-21-16,22 21 0,-22-1 0,0-20 15,0 21-15,0 0 0,0-22 0,0 22 16,0-21-16,0 21 0,0 0 16,0-1-16,0 1 0,0 0 0,-22 21 15,22 21 1,-21 0-16,21 1 0,-21 20 0,21-21 15,0 21-15,0 1 0,0-22 16,-21 21-16,21 1 0,0-1 0,0-21 16,0 21-16,0-20 0,0-1 15,0 21-15,0-21 0,0 0 0,0 1 16,21-22-16,0 21 16,0-21-16</inkml:trace>
  <inkml:trace contextRef="#ctx0" brushRef="#br0" timeOffset="45160.28">9356 14161 0,'0'0'16,"21"0"-16,0 0 16,-21-22-16,0 1 0,0 0 15,0 0-15,0 0 0,0 0 16,0-1-16,-21 22 0,0-21 16,-1 0-16,1 21 0,0 0 15,0 0-15,-21 0 0,20 0 0,1 0 16,-21 0-16,21 0 0,0 21 15,-1 0-15,1 1 0,0-1 0,21 0 16,0 0-16,0 21 0,0-20 16,0-1-16,0 0 0,0 0 0,0 0 15,21 0-15,0 1 0,1-1 0,-1-21 16,0 0-16,0 0 0,0 0 16,22 0-16,-22 0 0,0-21 15,0-1-15,0 22 0,0-21 0,-21 0 16,22 21-16,-1-21 0,-21 0 0,21 0 15,-21-1-15,0 1 0,0 0 16,0 0-16,0 0 0,0 0 16,0 42 15,0 0-31,0 0 16,0 0-16,0 0 15,0 1-15,0-1 0,0 0 0,21 0 16,-21 0-16,21-21 0,-21 21 0,21-21 15,1 0-15,-1 0 0,0 0 16</inkml:trace>
  <inkml:trace contextRef="#ctx0" brushRef="#br0" timeOffset="46100.92">9694 13822 0,'0'0'0,"0"-64"15,0 43-15,0 42 16,0 1 0,0-1-16,0 21 0,0-21 15,0 22-15,0-22 0,0 21 0,0-21 16,0 22-16,0-22 0,0 21 0,0-21 16,0 0-16,0 1 0,0-1 0,0 0 15,0 0-15,-21-21 31,21-21-15,0 0-16,0 0 16,21 21-16,-21-22 0,21 1 0,1 0 15,-1 21-15,0-21 0,0 21 16,0 0-16,0-21 0,1 21 0,-1 0 16,0 0-16,0 0 0,0 0 0,0 0 15,-21 21-15,22 0 0,-22 0 16,0 0-16,0 1 15,0-1-15,0 0 0,-22 0 16,1-21-16,0 0 0,21 21 16,-21-21-16,0 0 0,0 0 15,-1 0-15,1 0 0,0 0 16,0 0-16,0 0 31,42 21 0,0-21-31,0 22 0,0-22 16,1 0-16,-1 0 16,0 0-16,0 0 0,0 0 15,0 0-15,1 0 0,-1 0 0,0 0 16,0-22-16,0 22 0,0-21 16,1 0-16,-1 21 0,0-21 15,-21 0-15,21 0 0,0-1 0,0 1 16,1 21-16,-1-21 0,-21 0 0,21 0 15,0 0-15,0 21 0,0-22 0,1 22 16,-1 0 0,-21 22-1,0-1 1,0 0 0,0-42 30,0 0-30,0-1 0,-21 22-1,-1 0-15,1 0 16,0 0-16,21 22 0,-21-22 16,0 21-16,21 0 0,-21 0 15,21 0-15,-22 0 0,1 1 0,21-1 16,0 21-16,0-21 0,0 0 0,0 1 15,0-1-15,0 0 0,0 0 16,0 0-16,21-21 0,1 21 16,-1 1-16,0-22 15,0 0-15,0 0 0,0 0 0,1 0 16,-1 0-16,0 0 0,0-22 16,0 1-16,0 21 0</inkml:trace>
  <inkml:trace contextRef="#ctx0" brushRef="#br0" timeOffset="46360.78">10816 13991 0,'0'0'0,"-21"0"0,0 0 16,0 0-16,-1 21 16,22 1-16,0-1 15,0 0-15,0 0 0,0 0 16,0 0-16,0 1 0,0-1 0,0 0 15,0 0-15,0 0 0,0 0 0,0 1 16,0-1-16,0 0 0,0 0 0,0 0 16,0 0-16,22-21 31,-1 0-31,0 0 0,0 0 16,-21-21-16,21 21 0,-21-21 0,21 0 15</inkml:trace>
  <inkml:trace contextRef="#ctx0" brushRef="#br0" timeOffset="46624.78">11028 13949 0,'0'0'0,"42"0"16,-21 0-16,0 0 16,1 0-16,20 21 0,-21-21 0,0 21 15,0 0-15,1 1 0,-1-1 0,0 0 16,-21 0-16,21 0 0,-21 0 0,0 1 15,0-1-15,0 0 0,0 0 16,0 0-16,-21 0 0,0 1 0,0 20 16,-22-21-16,22 0 0,0 0 15,-21 1-15,20-22 0,1 21 0,-21 0 16,21-21-16,0 21 0,-1-21 16</inkml:trace>
  <inkml:trace contextRef="#ctx0" brushRef="#br0" timeOffset="47403.67">11811 13864 0,'0'0'0,"-21"0"0,-22-21 16,22 21-16,0 0 16,0 0-16,0 0 0,0 0 15,-1 0-15,22 21 0,-21-21 0,21 21 16,-21-21-16,21 22 0,0-1 0,0 0 16,0 0-16,21-21 15,0 21-15,1-21 0,-1 0 16,-21 21-16,21-21 0,0 0 0,-21 22 15,21-22-15,-21 21 0,0 0 16,0 0-16,0 0 16,-21 0-16,0 1 0,0-1 15,-22-21-15,22 21 0,0-21 0,0 21 16,0-21-16,0 0 0,-1 0 16,44 0 15,-1 0-31,0 0 0,0 0 15,0 0-15,0 0 0,1 0 16,-22 21-16,0 0 16,0 1-16,0-1 0,0 0 0,0 0 15,0 0-15,0 0 0,0 1 16,-22-1-16,22 0 0,0 0 0,-21-21 16,21 21-16,-21 0 0,0-21 15,21 22-15</inkml:trace>
  <inkml:trace contextRef="#ctx0" brushRef="#br0" timeOffset="47900.91">10985 15113 0,'0'-21'16,"0"0"0,0 0-1,0-1 1,0 44-1,-21-1-15,0 0 16,0 0-16,21 0 16,-21 0-16,21 1 0,0-1 0,0 0 15,0 0-15,0 0 0,0 0 16,0 1-16,0-1 0,0 0 0,0 0 16,21-21-16,0 21 0,0-21 0,0 0 15,1 0-15,-1 0 16,0 0-16,0 0 0,0 0 0,-21 21 31,0 1-31,0-1 16,0 0-16,-21 0 15,21 0-15,-21 0 0,21 1 16,-21-1-16,0 0 0,21 0 0,0 0 16,0 0-16,-22-21 0,22 22 0,-21-22 31,21-22-16,0 1-15</inkml:trace>
  <inkml:trace contextRef="#ctx0" brushRef="#br0" timeOffset="48247.93">10816 14711 0,'0'0'0,"-21"0"0,-21 0 15,20 0-15,1 0 16,42 0 0,22 0-16,-22-21 0,21 21 15,22 0-15,-22 0 0,22 0 0,-1 0 16,-21 0-16,22 0 0,-1 0 15,1 0-15,-22 0 0,1 0 0,-1 0 16,0 21-16,-21-21 0,1 21 0,-1-21 16,-21 21-16,-21-21 31,-1 0-31,1 0 0,0 0 16,0 0-16,0 0 15,0 0-15,-1 0 0,1 0 0,-21 0 16</inkml:trace>
  <inkml:trace contextRef="#ctx0" brushRef="#br0" timeOffset="48512.87">10753 14817 0,'0'0'16,"-22"21"-16,22 0 0,22-21 16,-1 0-1,0 0-15,21 0 0,1 0 16,-1 0-16,0 0 0,1 0 15,20 0-15,1 0 0,-22 0 0,0 0 16,22 0-16,-43 0 0,21 0 0,1 0 16,-22 0-16,0 0 0,-21 21 31,-21-21-15,0 0-16,-1 0 15,1 0-15,0 0 16,0 0-16,0 0 0,0 0 0</inkml:trace>
  <inkml:trace contextRef="#ctx0" brushRef="#br0" timeOffset="48756.35">10816 14923 0,'0'0'0,"0"21"0,-21-21 0,21 21 16,0 0-1,42-21-15,-21 21 16,1-21-16,20 0 0,0 0 0,1 0 15,-1 0-15,0 0 0,1 0 0,-1 0 16,21 0-16,-41 0 0,20 0 16,0 0-16,-21 0 0,1 0 0,-1 0 15,0 0-15,0 0 0,-42 0 47,0 0-47,0 0 16,-1 0-16</inkml:trace>
  <inkml:trace contextRef="#ctx0" brushRef="#br0" timeOffset="50604.44">4424 15346 0,'0'0'16,"0"-21"-16,21 21 0,-21-21 15,0 42 17,-21-21-32,21 21 15,-21 0-15,21 21 0,0-20 0,-22-1 16,22 21-16,-21-21 0,0 22 15,21-22-15,-21 21 0,21 0 0,0-20 16,-21-1-16,0 21 0,21-21 0,0 0 16,0 1-16,-22-1 0,22 0 15,0 0-15,0-42 32,0 0-32,0 0 15,0-1-15,0-20 0,0 21 16,22 0-16,-22-22 0,21 22 15,0-21-15,-21 21 0,21-22 16,-21 1-16,21 0 0,0 21 0,1-22 16,-22 22-16,21-21 0,-21 21 15,21 21-15,-21-22 0,21 22 16,0 0-16,-21 22 0,21-1 16,-21 0-16,0 0 0,22 21 15,-1-20-15,-21 20 0,0-21 0,0 21 16,21-20-16,-21 20 0,21-21 0,-21 0 15,0 22-15,0-22 16,0 0-16,0 0 0,0 0 0,0 0 0,0 1 16,0-1-1,-21-21 17,21-21-32,-21 21 0</inkml:trace>
  <inkml:trace contextRef="#ctx0" brushRef="#br0" timeOffset="50784.34">4339 15685 0,'-21'0'0,"21"-22"31,21 22-15,0 0-16,0 0 0,1 0 0,-1-21 0,0 21 15,0 0-15,0 0 16,0-21-16,1 21 0,-1 0 0,21-21 15,-21 21-15,0-21 0,1 21 0,-1-21 16,0 21-16</inkml:trace>
  <inkml:trace contextRef="#ctx0" brushRef="#br0" timeOffset="51368.29">5482 15367 0,'0'0'0,"0"-21"0,-21 21 31,0 0-15,0 0-16,-1 0 0,1 21 0,0-21 15,0 21-15,0-21 0,0 21 16,-1 1-16,1-22 0,0 21 0,0-21 15,21 21-15,-21 0 16,0-21-16,21 21 31,21-21-31,0 0 16,0 0-16,0 21 16,0-21-16,1 0 0,-1 22 0,0-22 15,0 21-15,0 0 0,-21 0 16,0 0-16,0 0 15,0 1-15,-21-1 0,0-21 16,21 21-16,-21 0 0,0-21 0,-1 21 16,1-21-16,0 0 0,21 21 15,0-42 1,0 0 0,0 0-1,21 0-15,0 21 16,1 0-16,-1 0 0,0 0 15,0 0-15,-21 21 16,0 0-16,0 0 16,0 0-16,0 1 0,0-1 15,0 0-15,0 0 0,0 0 16,-21-21-16,21 21 16,-21-21-16</inkml:trace>
  <inkml:trace contextRef="#ctx0" brushRef="#br0" timeOffset="51872.73">5419 16510 0,'0'0'0,"-22"0"16,22-21-16,-21 21 0,0 0 15,0 0-15,0 0 0,0 0 16,-1 21-16,22 0 0,-21-21 15,21 21-15,-21 1 0,21-1 16,0 0-16,0 0 0,0 0 16,0 0-16,0 1 15,21-22-15,0 0 16,-21 21-16,22-21 0,-1 0 16,0 0-16,-21 21 0,21 0 0,0-21 15,-21 21-15,21 0 16,1 1-16,-22-1 0,0 0 15,0 0-15,0 0 0,-22 0 0,22 1 16,-21-1-16,0 0 0,0 0 16,0 0-16,0-21 0,-1 21 0,1 1 15,0-22-15,0 0 0,21 21 0,-21-21 16,0 0-16,-1 0 0,1 0 16,0 0-1,21-21-15,0-1 0,0 1 16</inkml:trace>
  <inkml:trace contextRef="#ctx0" brushRef="#br0" timeOffset="52216.13">5249 16171 0,'-21'0'16,"21"-21"-16,0 0 16,0 0-1,42 21-15,-20 0 16,-1-21-16,21 21 0,-21 0 0,22 0 16,-1 0-16,0 0 0,1 0 0,-22 0 15,21 0-15,-21 0 0,0 0 16,1 0-16,-1 0 0,0 0 15,-21 21 1,-21 0 0,0-21-16,-1 0 0,1 0 15,0 21-15,0-21 0,0 0 16,0 0-16,-1 0 0,-20 0 16</inkml:trace>
  <inkml:trace contextRef="#ctx0" brushRef="#br0" timeOffset="52476.98">5080 16277 0,'0'0'0,"0"21"16,21-21-1,0 0-15,0 0 0,1 0 0,62 0 16,-41 0 0,-1 0-16,-21 0 0,21-21 0,1 21 15,-22 0-15,21 0 0,-21 0 0,22-21 16,-22 21-16,0 0 0,0 0 15,-21 21 17,-21-21-17,0 0-15,21 21 16,-21-21-16,0 0 0,-1 0 0,1 22 16,0-22-16,0 0 0</inkml:trace>
  <inkml:trace contextRef="#ctx0" brushRef="#br0" timeOffset="52685">5207 16447 0,'0'0'0,"0"21"16,21-21-1,0 0-15,0 0 16,22 0-16,-22 0 0,0 0 0,21 0 16,-20 0-16,20 0 0,-21-21 15,21 21-15,-20 0 0,-1 0 0,0-22 16,0 22-16,0 0 15,-21-21-15,0 0 32,0 0-32,0 0 0</inkml:trace>
  <inkml:trace contextRef="#ctx0" brushRef="#br0" timeOffset="54427.19">15452 10774 0,'0'0'0,"0"-21"0,-22 0 15,1 21-15,0 0 16,0 0-16,0 0 0,0 0 15,-1 0-15,1 0 0,0 21 0,0 0 16,0 0-16,0 0 0,21 0 0,0 1 16,-22 20-16,22-21 0,-21 21 0,21 1 15,0-1-15,0 0 0,0-20 16,0 20-16,0 0 0,21 1 0,1-22 16,-1 0-16,0 21 0,0-21 0,0 1 15,0-22-15,1 21 0,-1-21 0,0 0 16,21 0-16,-21 0 0,22 0 15,-22 0-15,21-21 0,-21-1 0,22 1 16,-22 0-16,21 0 0,-21 0 16,22-22-16</inkml:trace>
  <inkml:trace contextRef="#ctx0" brushRef="#br0" timeOffset="54664.42">16065 10732 0,'0'0'15,"0"-43"-15,0-41 16,0 62-16,0 1 0,-21 21 15,0 0 1,21 21-16,0 1 0,-21 20 16,21-21-16,-21 21 0,21 1 0,0-1 15,0-21-15,0 22 0,-21-1 0,21 0 16,0 1-16,-22-1 0,22-21 16,0 21-16,-21-20 0,21 20 0,0-21 15,0 21-15,0-20 0,0-1 0,0 0 16,0 0-16,21-21 15,1 0 1,-1 0-16,0 0 0</inkml:trace>
  <inkml:trace contextRef="#ctx0" brushRef="#br0" timeOffset="55759.31">16425 11134 0,'-21'0'0,"42"0"0,0-21 0,1 21 0,-22-22 0,21 1 16,-21 0-16,21 21 0,-21-21 0,0 0 15,0 0-15,0-1 0,-21 22 16,0 0 0,-1 0-16,1 0 0,0 0 15,0 0-15,0 22 0,0-1 0,-1-21 16,1 21-16,21 0 0,-21 0 0,0 0 16,0 1-16,21 20 0,0-21 0,-21 0 15,21 0-15,0 1 0,0-1 16,0 0-16,0 0 15,21-21-15,0 0 0,0 0 16,0 0-16,0 0 0,1 0 16,-1-21-16,0 0 0,0 21 0,0-21 15,0-1-15,1 22 0,-1-21 16,-21 0-16,21 0 0,0 0 0,-21 0 16,0-1-16,0 1 0,0 0 0,0 0 15,21 21-15,-21-21 0,0 42 31,0 0-31,0 0 16,-21 0-16,21 1 0,0-1 16,0 0-16,0 0 0,0 21 15,0-20-15,0-1 0,0 0 0,0 0 16,21 0-16,0 0 0,1-21 16,-1 0-16,0 0 15,0 0-15,0 0 0,0 0 16,1-21-16,-1 21 0,0-21 0,0 0 15,0 0-15,0 0 0,1-1 16,-1 1-16,0 0 0,0 0 0,0 0 16,-21 0-16,0-1 0,0 1 0,0 0 15,0 0-15,0 0 16,0 0-16,-21 21 16,0 0-16,21 21 15,0 0-15,0 0 16,0 0-16,0 0 0,0 1 0,0-1 15,21 0-15,-21 0 0,21-21 16,-21 21-16,0 0 0,21 1 16,-21-1-16,0 0 0,0 0 15,-21-21 1,0 0-16,0 0 0,0 0 16,0 0-16,-1 0 0,1 0 15,0 0-15,0 0 0,0 0 16,0 0-16,42 0 47,0 21-47,0 0 15,0-21-15,0 0 0,-21 22 0,22-22 16,-1 0-16,0 0 0,0 0 0,0 0 16,0 0-16,1 0 0,-1 0 0,0 0 15,21 0-15,-21 0 0,1-22 0,20 22 16,-21-21-16,0 0 0,0 21 15,1-21-15,-1 0 0,0 0 0,0-1 16,0 1-16,-21 0 0,21 0 0,-21 0 16,22 0-16,-22-1 0,0 1 15,0 0-15,0 0 0,0 0 0,-22 21 16,1 0-16,0 0 16,0 0-16,0 0 15,21 21-15,0 0 0,0 0 16,0 0-16,0 1 0,0-1 0,0 0 15,0 0-15,0 0 0,0 0 0,0 1 16,21-1-16,-21 0 0,0 0 16,0 0-16,0 0 0,0 1 15,-21-1 1,0-21-16,-1 0 16,22-21-1,22-1 1,-1 1-16,0 0 0</inkml:trace>
  <inkml:trace contextRef="#ctx0" brushRef="#br0" timeOffset="56044.75">18055 10922 0,'0'0'0,"21"-21"0,-21 0 0,21 0 16,-21-1-16,0 1 15,0 42 17,0 1-32,0 20 15,0-21-15,-21 21 0,21-20 0,0 20 16,0-21-16,-21 21 0,21 1 0,-21-22 16,21 21-16,0-21 0,0 22 0,0-22 15,0 0-15,-21 0 0,21 0 16,0 1-16,21-22 31,-21-22-31</inkml:trace>
  <inkml:trace contextRef="#ctx0" brushRef="#br0" timeOffset="56512.62">18097 11028 0,'0'0'0,"-21"-21"0,21 0 0,-21-1 0,21 1 16,0 0-16,0 0 0,0 0 15,0 0-15,0-1 0,21 22 16,0 0-16,1-21 0,-1 21 0,0 0 16,0 0-16,21 0 0,-20 0 0,-1 21 15,0-21-15,21 22 0,-42-1 0,21-21 16,-21 21-16,0 0 0,0 0 16,0 0-16,0 1 15,-21-1-15,0-21 0,0 21 0,0-21 16,0 21-16,-22 0 0,22-21 0,-21 0 15,21 21-15,-1-21 0,1 0 0,0 0 16,0 0-16,42 0 31,0 0-31,0 0 0,22 0 0,-22 0 16,0 0-16,21 0 0,-20 22 0,20-22 16,0 21-16,-21-21 0,1 21 0,20-21 15,-21 21-15,0-21 0,0 21 0,1 0 16,-22 1-16,21-1 0,-21 0 15,0 0-15,0 0 16,-21-21-16,-22 21 0,22 1 0,0-22 16,0 21-16,-22-21 0,22 0 0,-21 21 15,21-21-15,0 0 0,-22 0 0,22 0 16,0 0-16,0 0 0,0 0 0,-1 0 16,1 0-1,21-21-15,0 0 0,0-1 16,0 1-16,21 21 0</inkml:trace>
  <inkml:trace contextRef="#ctx0" brushRef="#br0" timeOffset="57636.42">18881 11282 0,'0'21'0,"21"-21"15,0 0-15,0 0 0,0 0 16,0 0-16,1-21 0,-1 21 15,0-21-15,21 0 0,-21 21 0,1-22 16,-1 1-16,0 0 0,0 0 16,0 0-16,0 0 0,1-1 0,-22 1 15,21 0-15,-21 0 0,0 0 0,0 0 16,0-1-16,0 1 0,0 0 16,-21 21-1,-1 21 1,22 0-16,0 1 0,-21-1 0,21 21 15,-21-21-15,21 22 0,0-22 0,0 21 16,0-21-16,0 22 0,0-22 16,0 0-16,0 0 0,21 0 0,-21 0 15,21 1-15,1-22 0,-1 0 16,0 0-16,0 0 0,0-22 16,0 22-1,-21-21-15,0 0 0,22 0 0,-22 0 16,21 0-16,0-1 0,0 1 0,0 0 15,0-21-15,1 21 0,20-1 0,-21 1 16,0 0-16,0 0 0,22 21 16,-22 0-16,0 0 0,0 0 15,0 0-15,1 0 0,-1 21 0,0 0 16,-21 0-16,0 1 0,0-1 0,21 0 16,-21 21-16,0-21 0,0 1 0,0-1 15,0 0-15,-21 0 0,0 0 0,21 0 16,0 1-16,-21-22 0,-1 0 0,22 21 15,-21-21-15,21-21 16,0-1 0,0 1-16,21 0 15,1 0-15,-1 0 0,-21 0 0,21-1 16,0 1-16,0 0 0,-21-21 0,21 21 16,1-1-16,-1 1 0,-21 0 15,0 0-15,0 42 31,0 0-31,0 0 16,0 22-16,-21-22 0,-1 0 0,22 21 16,-21-20-16,21-1 0,0 21 0,0-21 15,0 0-15,0 1 0,0-1 16,0 0-16,21 0 0,1-21 0,-1 0 16,0 21-16,0-21 0,0 0 0,0 0 15,22 0-15,-22 0 0,21-21 16,-21 21-16,1-21 0,20 0 0,-21 0 0,21-1 15,-20 1-15,20 0 0,-21 0 16,0-21-16,22 20 0,-43 1 16,63-169-1,-63 169-15,0-22 0,0 22 16,0-21-16,0 21 0,0-1 0,0 1 16,-21 21-16,0 21 15,21 1-15,0-1 0,-21 21 16,-1-21-16,22 22 0,0-1 0,-21 0 15,21 1-15,0-22 0,0 21 0,0 0 16,0-20-16,0 20 0,0-21 16,0 0-16,0 0 0,0 1 0,21-22 15,1 21-15,-1-21 0,0 0 16,0 0-16,0 0 16,0 0-16,1 0 0,-1-21 15,0-1-15,0 22 0,-21-21 16,0 0-16,0 0 0</inkml:trace>
  <inkml:trace contextRef="#ctx0" brushRef="#br0" timeOffset="57796.89">20362 11197 0,'0'0'0,"-21"0"0,0 0 0,42 0 47,0 0-47,22 0 0,-22 0 0,0 0 15,21 0-15,-21 0 0,22-21 0,-22 0 16,21 21-16,1-21 0,-22 21 0,0 0 16</inkml:trace>
  <inkml:trace contextRef="#ctx0" brushRef="#br0" timeOffset="58508.24">20828 11261 0,'-21'21'0,"0"-21"15,21 21-15,21-21 32,21-21-32,-21 21 0,0-21 15,1 21-15,20-21 0,-21-1 0,0 22 16,0-21-16,1 0 0,-1 0 16,-21 0-16,0 0 0,0-1 15,-21 22 1,-1 0-16,1 0 0,0 0 15,21 22-15,-21-22 0,0 21 0,0 0 16,-1 21-16,22-21 0,0 1 16,-21-1-16,21 0 0,0 0 15,0 0-15,0 0 0,0 1 0,21-1 16,1 0-16,-1-21 0,21 0 16,-21 0-16,22 0 0,-22 0 0,21 0 15,0 0-15,-20 0 0,-1-21 0,21 21 16,-21-21-16,0-1 0,1 22 15,-1-21-15,-21 0 0,0 0 0,21 0 16,0 0-16,-21-1 0,0 1 0,0 0 16,0 0-16,0 0 0,0 0 15,0 42 1,0 0 0,0 0-16,0 0 0,0 0 15,0 1-15,0 20 0,0-21 0,0 0 16,-21 0-16,21 1 0,-21-1 15,21 0-15,0 0 16,0-42 15,0 0-31,0 0 16,0-1-16,21 22 0,0-21 16,0 0-16,0 0 0,1 0 0,-1 0 15,21-1-15,-21 22 0,0-21 0,1 0 16,-1 21-16,21 0 15,-21 0-15,0 21 16,-21 0-16,0 1 0,0-1 16,0 0-16,0 0 0,0 0 0,0 0 15,0 1-15,0-1 0,0 0 0,-21-21 16,21 21-16,0 0 16,21-21-1,1 0 1,20 0-16,-21 0 0</inkml:trace>
  <inkml:trace contextRef="#ctx0" brushRef="#br0" timeOffset="59248.61">22183 11324 0,'0'0'0,"0"-21"0,0 0 0,0 0 16,0 0-16,0-1 0,0-20 0,0 21 16,0 0-16,0 0 0,0-1 0,-22 22 15,1 0-15,0 0 0,0 0 16,0 0-16,0 0 0,21 22 15,-22-1-15,1 0 0,0 0 0,0 21 16,0-20-16,0 20 0,-1-21 0,22 0 16,0 0-16,-21 22 0,21-22 0,0 0 15,0 0-15,0 0 0,21-21 16,1 0 0,-1 0-16,0 0 0,0 0 0,0 0 15,0 0-15,1 0 0,-1-21 0,0 21 16,0-21-16,0 0 0,0 0 0,-21 0 15,22-1-15,-1 1 0,0-21 0,-21 0 16,0 20-16,21-20 0,0 0 0,-21-22 16,0 22-16,21 0 0,-21-1 15,22 1-15,-22 0 0,21 20 0,-21 1 16,0 0-16,0 0 0,0 42 31,0 0-31,-21 0 0,-1 1 0,1 20 16,21-21-16,-21 21 15,0-20-15,21 20 0,-21 0 0,21-21 16,0 22-16,-21-1 0,21-21 0,0 22 16,0-22-16,0 0 0,0 0 0,0 21 15,0-20-15,0-1 16,21 0-16,0-21 0,0 0 0,0 21 16,0-21-16,22 0 0,-22 0 0,0 0 15,21 0-15,-20 0 0,-1 0 0,21-21 16,-21 21-16,0-21 0,1 0 0,20 21 15,-21-22-15,0 1 0,-21 0 0,0 0 16,21 0-16,-21 0 16,0-1-16,0 1 0,0 0 0,0 0 0,-21 21 15,0 0 1,0 0-16,0 0 0,21 21 16,0 0-16,0 0 15,0 1-15,0-1 0,0 0 0,0 0 16,21 0-16,-21 0 15,21 1-15,-21-1 0,0 0 16,-21-21 0,0 0-1,0 0-15,-1 0 0,1 0 16,0 0-16,0 0 16,0 0-16,21-21 15</inkml:trace>
  <inkml:trace contextRef="#ctx0" brushRef="#br0" timeOffset="59904.45">23453 11028 0,'0'0'16,"21"-21"-16,0 0 0,-21-1 0,21 22 0,-21-21 15,21 21-15,-21 21 31,0 1-31,0-1 0,0 21 16,0-21-16,0 22 0,0-1 0,-21 0 16,21-21-16,-21 22 0,21-1 0,-21-21 15,21 22-15,-21-22 0,21 0 16,0 0-16,-22 0 0,22 0 0,0 1 16,-21-22-16,21 21 15,0-42 16,0-1-31,0 1 0,0 0 16,0-21-16,0 21 0,0-22 0,0 22 16,0-21-16,21-1 0,1-20 0,-1 21 15,0-1-15,0 1 0,21 0 16,1-1-16,-22 1 0,21 21 16,1 0-16,-1-1 0,-21 22 0,21 0 0,-20 0 15,20 0-15,-21 22 0,0-1 16,0 21-16,-21-21 0,0 22 0,22-1 15,-22 0-15,0 1 0,0-1 16,0 0-16,0 1 0,0-1 0,0-21 16,-22 21-16,22-20 0,-21-1 0,21 0 15,0 0-15,-21 0 0,21 0 0,-21-21 16,21 22-16,-21-22 0,0 0 31,-1 0-15,22-22-16,-21 22 0,21-21 0,-21 0 15,0 0-15,0 21 0,21-21 16</inkml:trace>
  <inkml:trace contextRef="#ctx0" brushRef="#br0" timeOffset="60110.9">23389 11240 0,'-21'0'0,"42"0"0,-21 0 31,21 0-31,0 0 16,1-22-16,20 22 0,-21 0 0,21 0 15,1 0-15,-1 0 0,22-21 0,-22 21 16,0 0-16,22 0 0,-22 0 16,0-21-16,-20 21 0,20 0 15,-21 0-15,0 0 0,-42 0 16,0 0 0,-21 0-16,-107 21 15</inkml:trace>
  <inkml:trace contextRef="#ctx0" brushRef="#br0" timeOffset="60956.3">18373 11769 0,'0'-21'16,"-22"-1"-16,22 1 16,-21 21-16,0 0 15,0 0-15,0-21 0,0 21 16,-1 0-16,1 0 0,0 0 0,0 0 15,0 0-15,0 21 0,-1 0 16,1-21-16,21 22 0,-21-1 0,0 0 16,21 0-1,-21 0-15,21 0 0,0 1 0,0-1 16,0 0-16,0 0 0,0 0 0,21 0 16,0 1-16,0-1 0,0 0 15,1-21-15,-1 21 0,0-21 16,0 0-1,-21 21 1,-21-21 0,0 0-16,0 21 0,-1-21 15,1 0-15,0 22 0,-21-22 0,21 0 16,-1 21-16,1-21 0,0 0 0,0 0 16,0 21-16,0-21 15,42 0 1,0 0-1,0 0-15,0 0 0,0 0 0,1 0 16,-1 0-16,21 0 0,-21 0 0,0 0 16,1 0-16,-1 21 0,0-21 0,0 21 15,-21 0-15,0 1 0,0-1 16,0 0-16,0 0 0,0 21 0,-21-20 16,0-1-16,0 0 0,-1 0 15,1 21-15,0-20 0,0-1 0,21 0 16,-21 0-16,21 0 15,21-21 1,0 0-16,0 0 0,0 0 16,1 21-16,-1-21 0,0 0 15,0 0-15,0 0 0,0 0 16</inkml:trace>
  <inkml:trace contextRef="#ctx0" brushRef="#br0" timeOffset="61784.14">17949 16171 0,'21'22'15,"1"-22"17,-1 0-32,0 0 15,0 0-15,0 0 0,0 0 16,1-22-16,-1 22 16,-21 22-1,-21-1-15,-1 0 16,1 0-16,0 0 0,-21 0 0,21 1 15,-22-1-15,22 0 0,-21 0 0,21 0 16,-1 0-16,1 1 0,0-1 16,21 0-16,0 0 0,0 0 0,0 0 15,0 1-15,21-1 16,0-21-16,1 21 0,-1 0 0,0-21 16,21 21-16,-21 0 0,22-21 0,-22 22 15,21-22-15,-21 21 0,1-21 16,20 0-16,-42 21 0,21-21 0,-21 21 15,0 0 1,-21 0-16,0-21 16,0 22-16,-1-1 0,1-21 0,0 21 15,0 0-15,0 0 16,21 0-16,-21 1 0,21-1 16,0 0-16,0 0 0,0 0 15,0 0-15,0 1 0,0-1 16,-22-21-16,1 0 0,0 0 15,0 0-15,0-21 0,0-1 16,-1 1-16</inkml:trace>
  <inkml:trace contextRef="#ctx0" brushRef="#br0" timeOffset="84744.39">12404 12594 0,'-22'0'16,"1"0"-16,0 0 15,21-21-15,-21 21 16,21-21-1,-21 21 1,21-21 0,0 0-1,0-1 1,21 1 0,0 21-1,0-21-15,0 0 0,1 21 16,-1 0-16,-21-21 0,21 21 15,0 0-15,0 0 0,0-21 0,22 21 16,-22-22-16,0 22 0,0 0 0,0 0 16,1 0-16,-1 0 0,0 0 15,0 0-15,0 0 0,0 0 16,1 0-16,-1 22 0,0-22 16,0 21-16,0 0 0,0-21 15,1 21-15,-1 0 16,0-21-16,-21 21 0,21 1 15,0-22-15,-21 21 0,21-21 16,-21 21-16,0 0 0,0 0 16,0 0-16,22-21 0,-22 22 0,0-1 15,0 0-15,0 0 0,0 0 16,0 0-16,0 1 0,0 20 0,0-21 16,-22 0-16,1 0 0,21 1 0,0-1 15,-21 0-15,21 0 0,-21 0 0,0 0 16,21 22-16,0-22 0,-21 0 15,-1 0-15,1 0 0,0 1 16,21-1-16,-21 0 0,0 0 0,21 0 16,0 0-16,-21 1 0,-1-1 0,22 0 15,-21 0-15,21 0 0,0 0 16,0 1-16,-21-1 0,21 0 0,-21 0 16,21 0-16,0 0 0,0 1 0,-21-1 15,21 0-15,0 0 0,0 0 0,-21 0 16,21 22-16,0-22 0,0 0 0,0 0 15,0 22-15,0-22 0,0 0 16,0 21-16,0-21 0,0 1 0,0-1 16,0 21-16,0-21 0,0 0 0,0 1 15,0-1-15,0 0 0,0 0 0,0 0 16,0 0-16,0 1 0,21-1 16,-21 21-16,21-21 0,0 0 15,-21 1-15,21-1 0,0 0 0,1 0 16,-22 0-16,21 0 0,0-21 0,0 22 15,0-1-15,22-21 0,-22 21 0,0 0 16,21-21-16,1 0 0,-22 21 0,21-21 16,0 0-16,-20 21 0,20-21 15,-21 0-15,21 0 0,-20 0 0,-1 0 16,0 0-16,0 0 0,0 0 0,0 0 16,1 0-1,-22-21 1,0 0-16,0 0 15,0 0 1,0 0-16,-22 21 16,1 0-1,0 0-15,0 0 16,0 0-16,21 21 0,-21-21 16,-1 0-16,1 0 0,0 21 0,21 0 15,-21-21-15,0 21 0,0 0 16,-1-21-16,22 22 0,-21-22 0,21 21 15,0 0-15,-21-21 0,0 21 0,21 0 16,-21 0-16,21 1 16,-21-22-16,-1 21 0,22 0 0,0 0 15,0 0-15,-21 0 0,0 1 16,0-1-16,21 21 0,0-21 16,-21 0-16,21 1 0,-21-1 0,21 0 15,0 0-15,-22 0 0,22 0 0,-21 22 16,21-22-16,-21 0 0,21 0 15,0 22-15,0-22 0,0 21 0,0-21 16,-21 0-16,21 22 0,0-22 0,0 21 16,0-21-16,0 1 0,0 20 0,0-21 15,0 21-15,0-20 0,0 20 0,0-21 16,0 0-16,0 22 0,0-22 0,0 0 16,0 21-16,0-21 15,0 22-15,0-22 0,21 0 0,-21 21 16,0-20-16,0-1 0,21 21 0,-21-21 15,21 0-15,-21 1 0,0 20 0,0-21 16,22 0-16,-22 0 0,0 1 0,0-1 16,0 0-16,21 0 0,-21 0 0,0 0 15,0 1-15,0-1 16,0 0-16,0 0 0,0 0 16,0 0-16,0 1 0,0-1 15,-21 0-15,-1 0 16,1-21-16,0 21 0,0 0 15,0-21-15,0 0 0,-1 22 16,1-22-16,0 0 0,0 21 16,0-21-16,0 0 0,-1 0 0,1 21 15,0-21-15,0 0 0,0 0 0,0 0 16,-1 0-16,1 21 0,-21-21 0,21 0 16,-22 0-16,1 0 0,21 0 0,-21 21 15,-1-21-15,1 0 0,0 0 16,-1 0-16,1 0 0,0 0 0,20 21 15,-20-21-15,21 0 0,0 0 0,0 0 16,-1 0-16,1 0 0,0 0 16,21 22 124,21-22-124,0 0-16,1 0 16,-1 0-1,0 0-15</inkml:trace>
  <inkml:trace contextRef="#ctx0" brushRef="#br0" timeOffset="94664.66">5905 15071 0,'0'-21'16,"-21"21"31,0 0-47,0 0 0,0 0 15,0-22-15,-1 22 0,1 0 16,0 0-16,0 0 0,-21 0 15,20 0-15,1 0 0,0 0 0,0 0 16,-21 0-16,20 0 0,1 0 0,-42 0 16,42-21-16,-1 21 15,-20 0-15,21 0 0,0 0 0,0 0 16,-1 0-16,1 0 0,0-21 0,0 21 16,0 0-16,-22 0 0,22 0 15,0 0-15,0 0 0,-21 0 0,20 0 16,-20 0-16,21 0 0,0 0 15,-22 0-15,22 0 0,-21 0 16,21 0-16,0 0 0,-22 0 0,22 0 16,0 0-16,-21 0 0,20 0 0,1 0 15,0-21-15,-21 21 0,21 0 16,-1 0-16,1 0 0,-21 0 0,21 0 16,0 0-16,-22 0 0,22 0 0,0 0 15,-21 0-15,20 0 0,1 0 16,0 0-16,0 0 0,0 0 0,0 0 15,-1 0-15,1 0 0,0 0 16,0 0-16,0 0 0,0 0 16,-1 0-1,1 0-15,21 21 16,-21-21-16,0 0 16,21 21-16,0 0 0,0 1 15,-21-22-15,21 21 16,0 0-16,0 0 0,0 0 15,0 0-15,0 22 0,0-22 0,0 0 16,0 0-16,0 22 0,0-22 16,0 21-16,0-21 0,0 22 0,0-1 15,0-21-15,0 21 0,0 1 0,0-22 16,0 21-16,0 1 16,0-1-16,0 0 0,0 1 0,0-1 15,0 0-15,0 1 0,0-1 0,0 21 16,0-20-16,0-1 0,0 0 15,0 1-15,0-1 0,0 0 0,0 1 16,21-1-16,-21 0 0,0-20 0,0 20 16,0-21-16,0 21 0,21 1 15,-21-22-15,21 85 16,-21-64-16,0-21 0,0 22 0,0-22 16,21 21-16,-21-21 0,0 22 15,0-22-15,0 0 0,0 0 0,0 0 16,22 0-16,-22 1 0,0-1 15,0 0-15,21 0 0,-21 0 16,0 0-16,0 1 16,21-22-16,-21 21 0,0 0 15,21 0-15,-21 0 16,0 0 0,21 1-1,0-1 1,-21 0 15,22-21-31,-1 0 16,0 0-1,0 21-15,0-21 16,0 0-16,1 0 16,-1 0-16,0 0 0,0 0 0,0 0 15,0 0-15,1 0 0,-1 0 16,0 0-16,0 0 0,21 0 0,-20 0 15,20 0-15,-21 0 0,21 0 0,-20 0 16,20 0-16,0 0 0,1 0 16,-1 0-16,0 0 0,1 0 0,-1 0 15,0 0-15,1 0 0,-1 0 0,0 0 16,1 0-16,-1 0 0,0 0 16,1-21-16,-1 21 0,0 0 15,1 0-15,20 0 0,-21 0 0,1 0 16,-1 0-16,0 0 0,1 0 0,-1 0 15,0 0-15,1 0 0,-1 0 16,0 0-16,1 0 0,-1 21 0,0-21 16,1 0-16,-22 0 0,21 21 0,1-21 15,-22 0-15,21 0 0,-21 0 0,0 0 16,1 0-16,-1 0 0,0 0 16,0 0-1,0 0-15,0 0 47,-21-21-47,0 0 0,22 0 16,-22 0-1,0-1-15,0 1 0,0 0 16,0 0-16,0 0 16,0 0-16,0-22 0,0 22 15,0 0-15,0 0 0,0-22 0,0 22 16,0-21-16,0 0 0,0 20 0,0-20 15,0 0-15,0-1 0,0 1 16,0 21-16,0-21 0,0-1 0,0 1 16,0 21-16,0-22 0,0 1 15,0 0-15,0 21 0,0-22 0,0 1 16,0 21-16,0-22 0,-22 1 16,22 0-16,-21-1 0,21 22 0,0-21 15,0 0-15,-21-1 0,21 22 0,-21-21 16,21 21-16,0-22 0,0 22 15,0 0-15,0-21 0,-21 20 0,21 1 16,0 0-16,0 0 0,0 0 0,0 0 16,-21-1-16,21 1 0,0 0 15,0 0-15,0 0 16,0 0-16,0-1 16,-22 22-1,22-21-15,0 0 16,0 0-1,0 0 17,0 0-17,-21 21-15,21-22 16,0 1 0,0 0-1,0 0-15,0 0 16,0 0-16,0-1 15,0 1-15,0 0 16,0 0 0,0 0-1,0 0 1,0-1 0,0 1-1,0 0 1,0 0-16,-21 21 0,21-21 15,0 0 1,-21 21-16,21-22 0,0 1 16,0 0-1,-21 0 1,0 0 0,-1 21-16,1 0 15,0 0-15,0 0 0,0 0 16,-22 0-16,1 0 0,0 21 15,-22-21-15,-20 21 0,-1 21 0,-21-20 16,0 20-16,-21 21 0</inkml:trace>
  <inkml:trace contextRef="#ctx0" brushRef="#br0" timeOffset="102104.3">19579 12954 0,'0'0'0,"-21"0"0,0 0 15,0 0-15,-1 0 16,44 0 0,-1 0-1,0 0-15,21 0 0,1 0 16,-1 0-16,0 0 0,22 0 15,-22 0-15,22 0 0,-1 0 0,22 0 16,-1 0-16,1 0 0,21 0 0,-21 0 16,20 0-16,1 0 0,0 0 15,0 0-15,0 0 0,-22 0 0,22 0 16,-21 0-16,21 0 0,-22 0 0,1 0 16,0 0-16,-1 0 0,-20 0 15,-1 0-15,22 0 0,-43 0 0,1 0 16,-1 0-16,0 0 0,-20 0 0,-1 0 15,0 0-15,-21 21 32,-21-21-32,0 0 0,-1 0 15,1 0-15,-21 21 0,21-21 0,-22 0 16,1 0-16,0 22 0,-1-22 16,1 0-16,-21 0 0,-1 21 0</inkml:trace>
  <inkml:trace contextRef="#ctx0" brushRef="#br0" timeOffset="102616.14">19389 13631 0,'21'0'47,"0"0"-47,21 0 0,-21 0 15,22 0-15,-1 0 0,22 0 16,-22 0-16,21 0 0,1 0 0,-1 0 16,213 0-1,-192 0-15,-20 0 0,20 0 16,1 0-16,0 0 0,-1 0 0,1 0 16,0 0-16,-1 0 0,1 0 0,0 0 15,-1 0-15,-20 0 0,21 0 16,-1 0-16,-20 0 0,20 0 0,-20 0 15,-1 0-15,1 0 0,-22 0 0,1 22 16,-1-22-16,-21 0 16,0 0-16,0 0 0,-21 21 0,0 0 15,-21-21 1,0 21-16,0-21 16,0 0-16,-22 0 0,22 21 15,-21-21-15,0 0 0</inkml:trace>
  <inkml:trace contextRef="#ctx0" brushRef="#br0" timeOffset="103132.26">19558 14393 0,'21'0'0,"0"22"15,0-22-15,1 0 0,-1 0 16,21 0-16,0 0 0,1 0 0,-1 0 16,0 0-16,22 0 0,-22 0 0,22 0 15,-1 0-15,1 0 0,-1 0 16,1 0-16,20 0 0,1 0 0,-21 0 16,20 0-16,1 0 0,0 21 0,-1-21 15,1 0-15,-22 0 0,22 0 0,0 0 16,-22 21-16,22-21 0,0 0 15,-22 0-15,22 0 0,-22 21 0,1-21 16,-1 0-16,1 0 0,-22 0 0,0 0 16,1 21-16,-1-21 15,-21 21-15,0-21 0,-21 22 16,0-1-16,-21 0 16,0-21-16,0 0 15,0 21-15,0-21 0,-22 0 16,1 0-16,0 21 0</inkml:trace>
  <inkml:trace contextRef="#ctx0" brushRef="#br0" timeOffset="111200.41">3069 13187 0,'-21'-21'15,"21"42"32,0 0-31,0 0-16,0 0 15,0 1-15,21-1 0,-21 0 0,21 0 16,-21 0-16,0 0 16,0 1-16,21-1 0,-21 0 0,0 0 15,22 0-15,-1 0 16,0-21-16,0 0 15,0 0-15,0 0 0,22-21 0,-1 0 16,0 0-16,22 21 0,-22-21 16,22 0-16,-1-22 0,22 22 0,-22 0 15,1 0-15,-1 0 0,1-1 16,-1 1-16,-20 0 0,-1 0 16,22 0-16,-22 0 0,-21 21 0,21-22 15,-20 22-15,-1-21 0,0 21 16,0 0-16,-21 21 47,-21-21-47,21 22 0,-21-22 0,0 0 15,-1 21-15,-20 0 0,21-21 16</inkml:trace>
  <inkml:trace contextRef="#ctx0" brushRef="#br0" timeOffset="111844.04">2392 14076 0,'0'-21'31,"21"21"-31,0 0 32,0 0-17,0 21 1,1 0-16,-22 0 16,0 0-16,21 1 0,-21-1 15,21 0-15,-21 0 0,21 21 16,-21-20-16,0-1 0,0 0 0,21 0 15,-21 0-15,0 0 0,0 1 16,21-1-16,1 0 0,-1-21 0,0 0 16,0 0-16,21 0 15,-20 0-15,20-21 0,-21 0 0,21-1 16,22-20-16,-22 21 0,22-21 16,-1 20-16,1-20 0,-1 21 15,1-21-15,-1-1 0,1 22 0,-1 0 16,1-21-16,-22 20 0,0 1 0,1 21 15,-22-21-15,0 21 0,0-21 16,-42 42 15,21 0-31,-21-21 16,0 21-16,0-21 0,-1 22 0,1-1 16</inkml:trace>
  <inkml:trace contextRef="#ctx0" brushRef="#br0" timeOffset="123472.39">4466 13504 0,'-21'0'15,"42"0"-15,-63 0 0,21 0 0,-1 0 16,1 0-16,0 0 16,0 0-16,0 0 15,42 0 48,0 0-63,0 0 15,0 0-15,1 0 0,20 0 0,-21 0 16,21 0-16,1 0 0,-1 0 16,0 0-16,22 0 0,-1 0 0,-20 0 15,20 0-15,1 0 0,-1 0 16,22-21-16,-22 21 0,22 0 0,0 0 16,-1 0-16,1 0 0,0 0 0,21 0 15,-22 0-15,22 0 0,-21 0 16,-1 0-16,22 0 0,-21 0 15,21 0-15,-22 0 0,22 0 0,0 0 16,0 0-16,0 0 0,0 0 0,-22 0 16,22 0-16,-21 0 0,-1 0 15,1 0-15,0 0 0,-22 0 0,1 0 16,-1-21-16,1 21 0,-22 0 0,0 0 16,1 0-16,-22 0 0,0 0 0,0 0 31,-21-21 0,-21 21-31,0 0 31,0 0-31,0 0 16,-1 0-16,1 0 0,0 21 16</inkml:trace>
  <inkml:trace contextRef="#ctx0" brushRef="#br0" timeOffset="124208.6">4889 14436 0,'0'0'0,"-21"0"0,0 21 31,0-21-31,42 0 47,0 0-47,0 0 0,1 0 15,-1 0-15,21 0 0,-21 0 0,22 0 16,-1 0-16,0 0 0,1 0 0,20 0 16,1 0-16,-1 0 0,1 0 15,20 21-15,22-21 0,-21 0 0,21 0 16,-1 0-16,1 0 0,0 21 0,0-21 15,21 0-15,-21 0 0,21 0 0,0 0 16,0 0-16,0 0 16,0 0-16,0 0 0,-21 0 0,21 0 15,-22 0-15,1 0 0,0 0 0,0 0 16,0-21-16,-22 21 0,-20 0 0,21 0 16,-22-21-16,1 21 0,-22 0 15,0 0-15,-21 0 0,1 0 0,-1 0 16,0 0-16,-21-21 0,-21 21 47,0 0-47,-1 0 0,1 0 15,0 0-15,0 0 0,-21 0 0,20 0 16,-20 0-16</inkml:trace>
  <inkml:trace contextRef="#ctx0" brushRef="#br0" timeOffset="129456.88">19537 12975 0,'0'0'0,"-21"0"0,-1 0 15,1 0-15,0-21 0,0 21 16,0 0-16,0-21 0,-1 21 15,1 0-15,0 0 0,0 0 16,0 0-16,-22 0 0,22 0 0,0 0 16,0 0-16,0 0 15,42 0 1,0 0 0,0 0-16,22 0 0,20 0 15,-21 0-15,22 0 0,21 0 0,-22 0 16,22 0-16,-1 0 0,1 0 15,21 0-15,-21 0 0,20 0 0,22 0 16,-21 0-16,21 0 0,0 0 0,0 0 16,-21 0-16,21 0 0,-21 0 0,0 21 15,0-21-15,-22 0 0,22 0 16,-21 0-16,-1 0 0,-20 0 0,21 0 16,-22 0-16,-21 0 0,1 0 0,-1 0 15,-21 0-15,22 0 0,-22 0 16,0 0-1,-42 0 1,0 0 0,-1 0-16,1 0 0,0 21 15,-21-21-15,-1 0 0,22 0 0,-42 0 16,20 21-16</inkml:trace>
  <inkml:trace contextRef="#ctx0" brushRef="#br0" timeOffset="129824.21">18965 13568 0,'0'0'0,"-21"0"0,0 0 15,0 0-15,0 0 32,-1 0-17</inkml:trace>
  <inkml:trace contextRef="#ctx0" brushRef="#br0" timeOffset="134412.09">19494 13758 0,'0'0'0,"0"-21"0,22-42 16,-1 42-16,-21-1 15,0 1-15,0 0 0,0 0 16,0 42 0,0 21-1,0-20-15,0-1 0,-21 21 16,21 0-16,-22-20 0,1 20 0,21 0 16,-21 1-16,0-1 0,0-21 15,21 21-15,-21-20 0,-1 20 0,1-21 16,21 0-16,0 0 0,-21 1 0,21-1 15,-21 0-15,21-42 47,0 0-47,21-1 0,0 1 0,-21 0 16,21 0-16,1-21 0,-1 20 16,21-20-16,-21 0 0,0-1 15,1 1-15,20 0 0,-21-1 0,0 1 16,0 21-16,1-21 0,-1 20 15,-21 1-15,21 21 16,-21 21-16,0 1 0,0-1 16,0 0-16,0 21 0,0-21 15,0 22-15,0-22 0,0 21 0,0 1 16,21-22-16,-21 21 0,0-21 0,0 0 16,0 1-16,0-1 0,0 0 0,0 0 15,0 0 1,0 0-16,-21-21 15,0 0 1,-22 0-16,22 0 0</inkml:trace>
  <inkml:trace contextRef="#ctx0" brushRef="#br0" timeOffset="134584.56">19219 14076 0,'21'0'16,"1"0"-16,-1 0 0,0 0 0,21 0 15,-21 0-15,22 0 0,-1 0 16,0 0-16,-20-21 0,20 21 0,0 0 16,-21 0-16,22-21 0,-22 21 0,0 0 15,0 0-15,0-22 0,1 22 16,-1 0-16</inkml:trace>
  <inkml:trace contextRef="#ctx0" brushRef="#br0" timeOffset="135452.34">19494 13716 0,'0'0'16,"-21"0"-1,0 0-15,0 0 16,21 21-16,0 0 0,0 1 15,0-1-15,0 21 0,0-21 0,0 22 16,0-1-16,0-21 0,0 21 16,0 1-16,0-22 0,0 21 0,0 1 15,0-22-15,0 0 0,-21 0 0,21 0 16,0 0-16,0 1 0,0-1 16,-21-21-16,21 21 0,0-42 31,0 0-16,0-1-15,0 1 0,0 0 16,0 0-16,0 0 0,0 0 0,0-22 16,0 22-16,0-21 0,0 21 15,0-22-15,21 1 0,0 21 16,-21-22-16,21 22 0,0-21 0,0 21 16,22 0-16,-22 21 0,0-22 0,21 22 15,-20 0-15,-1 0 0,0 0 16,0 22-16,-21-1 0,0 0 15,0 0-15,0 0 0,-21 0 0,0 1 16,-22-1-16,1 0 0,0 0 16,-1 0-16,1-21 0,21 21 0,-21 1 15,20-22-15,1 0 0,0 21 0,0-21 16,42 0 15,0 0-31,22 0 0,-22 0 0,21 0 16,0 0-16,1 0 0,-1 21 0,0-21 15,1 21-15,-1-21 0,0 21 16,-20-21-16,20 21 0,-21 1 0,0-22 16,0 21-16,-21 0 0,0 0 15,0 0-15,-21-21 0,-21 21 16,0 1-16,-1-1 0,1-21 16,0 21-16,-1-21 0,1 0 0,0 21 15,-1-21-15,1 0 0,0 0 0,20 0 16,-20 0-16,21 0 15,0 0-15,0 0 0,21-21 16,21 21 0,-21-21-16,42 0 0,-21 21 15,22-22-15,-22 22 0,21-21 16</inkml:trace>
  <inkml:trace contextRef="#ctx0" brushRef="#br0" timeOffset="136101.22">20701 13928 0,'0'0'0,"0"-21"16,21-22-16,0 43 16,-21 21 15,0 1-31,0-1 15,0 21-15,0-21 0,-21 0 0,21 22 16,-21-22-16,21 0 0,-21 21 16,21-20-16,0-1 0,0 0 0,0 0 15,-21 0-15,21 0 0,0 1 0,0-1 16,-22-21-16,22 21 16,0-42 15,0 0-16,0-1-15,0 1 16,0 0-16,22 0 0,-1 21 0,0-21 16,0 0-16,0-1 0,0 22 0,22 0 15,-22 0-15,0 0 0,21 0 16,-20 0-16,-1 0 0,0 0 0,0 0 16,0 22-16,-21-1 0,0 0 15,0 0-15,0 0 0,0 0 16,-21 1-16,0-1 0,-21 0 15,20-21-15,-20 21 0,21 0 0,-21-21 16,20 21-16,-20-21 0,21 22 0,0-22 16,0 0-16,21-22 31,21 1-31,0 21 16,0-21-16,21 0 0</inkml:trace>
  <inkml:trace contextRef="#ctx0" brushRef="#br0" timeOffset="136297.68">21399 14161 0,'0'0'0,"22"0"47,-1 0-47,0 0 16,0 0-16,0-22 0,0 22 15,1 0-15,-1 0 0</inkml:trace>
  <inkml:trace contextRef="#ctx0" brushRef="#br0" timeOffset="136428.65">21315 14288 0,'0'0'0,"-21"21"0,42-21 31,0 0-31,0 0 16,0 0-16,22 0 0,-22-21 0,21-1 16,-21 1-16,22 21 0</inkml:trace>
  <inkml:trace contextRef="#ctx0" brushRef="#br0" timeOffset="136864.59">22140 14012 0,'-21'0'0,"21"22"0,-21-1 16,0-21-16,21 21 0,0 0 16,0 0-16,-21 0 0,21 1 15,0-1-15,0 0 16,0 0-16,0 0 0,0 0 0,0 1 16,0-1-16,0 0 0,-22 0 15,22 0-15,0 0 0,-21 1 16,0-22-16,21-22 31,0 1-15,0 0-16,21 0 0,0 0 15,-21-22-15,22 22 0,-1 0 0,0 0 16,21 0-16,-21 0 16,1-1-16,-1 1 0,21 21 0,-21 0 15,22 0-15,-22 0 0,0 0 0,21 0 16,-21 0-16,1 21 0,-1-21 0,-21 22 15,0-1-15,0 0 0,0 0 16,0 0-16,0 0 0,0 1 16,0-1-16,-21 0 0,21 0 15,0 0-15,-22-21 16,22 21-16,22-21 16,-1 0-16,0-21 15</inkml:trace>
  <inkml:trace contextRef="#ctx0" brushRef="#br0" timeOffset="137636.67">22733 14288 0,'21'-22'0,"0"22"16,0-21 0,1 0-16,-1 0 0,0 21 15,0-21-15,0 0 0,0-1 0,1 22 16,-1-21-16,0 0 15,-42 21 1,0 0 0,-1 21-16,1-21 0,0 21 0,0 1 15,0-1-15,-22 0 16,22 0-16,0 0 0,21 0 0,-21 1 16,21-1-16,-21 0 0,21 0 0,0 0 15,0 0-15,0 1 16,21-22-16,0 0 0,0 0 15,0 0-15,22 0 0,-22 0 0,21 0 16,-21 0-16,22-22 0,-22 1 16,0 21-16,21-21 0,-20 0 0,-1 0 15,21 0-15,-42-1 0,21 1 16,0 0-16,-21 0 0,22 21 0,-22-21 16,0 0-16,0 42 31,0 0-31,0 0 15,0 0-15,-22-21 16,22 21-16,0 1 0,-21-1 0,21 0 16,0 0-16,0 0 0,0 0 15,21-21 1,1 0-16,-1 0 16,0 0-16,0 0 0,0-21 15,0 21-15,1-21 0,-1 0 16,0 21-16,0-21 15,0 21 17,-21 21-17,21-21 17,1 0-32,-1 0 15,-21-21 1,21 21-16,-21-21 0,0-1 0,0 1 15,0 0-15,0 0 0,0 0 16,0 0-16,0-1 16,-21 22-1,21-21-15,0 42 32,0 1-17,21-22 1,0 0-16,0 0 0</inkml:trace>
  <inkml:trace contextRef="#ctx0" brushRef="#br0" timeOffset="138301.04">23897 14034 0,'0'0'0,"0"-22"0,0 1 15,0 0-15,0 0 0,0 0 16,21 21-16,0 0 0,-21 21 15,22 0 1,-22 0-16,0 0 0,0 1 16,0-1-16,0 21 0,0-21 0,0 0 15,0 1-15,0 20 0,-22-21 0,22 0 16,-21 0-16,0 1 0,21-1 16,-21 0-16,0 0 0,0-21 15,21-21 16,0 0-31,0 0 16,0-1-16,0 1 0,0 0 16,0 0-16,21 0 0,-21 0 0,21-22 15,0 22-15,0 0 0,0 0 0,1 0 16,-1-1-16,21 1 0,-21 0 16,0 21-16,22 0 0,-22 0 0,0 0 15,0 0-15,22 0 0,-22 21 0,-21 0 16,21-21-16,-21 22 0,0-1 15,0 0-15,0 0 0,0 0 16,-21 0-16,0 1 0,-1-22 0,-20 21 16,21 0-16,0-21 0,-22 21 15,22-21-15,0 0 0,-21 0 16,21 21-16,-1-21 16,44 0-1,-1 0-15,0 0 0,0-21 16,0 21-16,22 0 0,-22 0 15,0 0-15,21 0 0,-21 0 0,1 0 16,-1 0-16,0 0 0,0 0 0,-21 21 16,21 0-16,-21 1 0,0-1 15,0 0 1,-21 0-16,0-21 0,21 21 0,-21-21 16,0 21-16,-1-21 0,1 22 0,0-22 15,-21 21-15,21-21 16,-1 0-16,1 0 0,0 0 15,0 0-15,0 0 0,-22 0 16,22 0-16,0 0 0,0 0 0,0 0 16,-22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5:43:29.2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1418 0,'-21'0'0,"21"-21"0,0 0 16,-21 21-16,21-21 16,0 0-16,0-1 15,0 1 1,0 0 0,0 0-16,0 0 15,0 42 32,0 0-47,0 0 0,0 0 0,0 1 16,0-1-16,0 0 0,0 0 15,0 21-15,0-20 0,0 20 0,0 0 16,0 1-16,0-1 16,0 0-16,0 1 0,0-1 0,0 0 15,0 1-15,0-1 0,0-21 16,0 21-16,0-20 0,0-1 0,0 0 15,0 0-15,0 0 0,0 0 16,0 1-16,0-1 16,-21-42 15,21-1-15,0 1-16,0 0 0,0 0 0,0 0 15</inkml:trace>
  <inkml:trace contextRef="#ctx0" brushRef="#br0" timeOffset="351.79">1482 1778 0,'0'21'0,"21"-21"15,0 0 1,0 0-16,0 0 0,0-21 16,1 21-16,-22-21 15,0 0-15,0 0 16,0-1 0,-22 22-1,1 22 1,0-1-1,21 0-15,0 0 16,21-21 31,0-21-47,1 0 16</inkml:trace>
  <inkml:trace contextRef="#ctx0" brushRef="#br0" timeOffset="1011.93">2963 1270 0,'0'0'0,"21"-21"0,-21 0 15,0 0-15,0-1 16,0 1-16,0 0 0,0 0 15,0 0-15,0 0 16,-21 21 0,0 0-16,0 0 0,0 0 15,0 0-15,-22 21 16,22 0-16,0 0 0,0 0 0,0 0 16,-1 1-16,1-1 0,0 0 15,0 21-15,0-21 0,0 22 0,-1-22 16,1 21-16,21-21 0,0 22 15,0-1-15,0 0 0,0 1 0,0-1 16,0 0-16,0 1 0,0 20 16,0-20-16,21-1 0,1-21 0,-1 21 15,0 1-15,0-22 0,21 0 0,-20 21 16,-1-42-16,0 22 0,0-1 16,0-21-16,0 0 0,1 0 0,-1 0 15,0 0-15,0 0 0,0 0 16</inkml:trace>
  <inkml:trace contextRef="#ctx0" brushRef="#br0" timeOffset="1507.64">3429 1503 0,'0'0'0,"0"-21"16,-21 21-16,0 0 15,-1 0-15,1 21 16,0 0-16,0-21 0,21 21 16,0 0-16,-21 22 0,0-22 15,21 0-15,-22 21 0,22-20 16,0-1-16,0 21 0,0-21 0,0 0 16,0 22-16,0-22 0,0 0 15,0 0-15,0 0 0,0 1 0,22-22 16,-22 21-16,21-21 0,0 0 0,0 0 15,0 0-15,0 0 0,1 0 16,-1 0-16,0 0 0,0-21 0,0 21 16,0-22-16,1 1 0,-22 0 0,21 0 15,0 0-15,0 0 16,-21-22-16,21 22 0,-21-21 0,0 21 0,0-22 16,0 22-16,0-21 0,0 21 15,-21-1-15,0 1 0,0 0 16,0 0-16,-1 21 0,1 0 0,0 0 15,0 0-15,0 0 0,0 0 16,-1 0-16,1 0 0,0 0 0,0 21 16,0-21-16,21 21 0,0 0 0,-21 1 15,21 20-15,0-21 0,0 0 16,0 0-16,0 1 0,0-1 0,0 0 16,21 0-16,0-21 0,0 0 0,0 21 15,22-21-15,-22 0 16</inkml:trace>
  <inkml:trace contextRef="#ctx0" brushRef="#br0" timeOffset="2085.82">3916 1524 0,'0'-21'15,"0"42"32,0 0-47,0 0 16,0 1-16,0 20 0,0-21 15,0 0-15,-21 22 0,21-22 16,0 21-16,0-21 0,0 0 0,0 22 16,0-22-16,-22 0 0,22 0 0,0 0 15,0 1-15,0-1 0,0 0 16,0-42 31,0 0-47,0-1 0,0 1 15,0-21-15,0 21 0,0-22 0,0 22 16,0-21-16,0 0 0,0 20 16,22-20-16,-1 0 0,0 21 15,0-1-15,0-20 0,0 21 0,1 0 16,20 0-16,-21 21 0,0-22 15,22 22-15,-22 0 0,21 0 0,-21 0 16,0 22-16,1-22 0,20 21 0,-21 0 16,-21 0-16,21 0 0,-21 22 15,0-22-15,0 21 0,0-21 0,0 0 16,0 22-16,0-22 0,0 0 0,-21 21 16,21-20-16,-21-1 0,21 0 15,-21-21-15,21 21 0,-21 0 0,21 0 16,0-42 31,0 0-47,0 0 15,21 21-15,-21-21 0</inkml:trace>
  <inkml:trace contextRef="#ctx0" brushRef="#br0" timeOffset="3684.99">4932 1503 0,'0'0'0,"-21"-21"15,21 0-15,-22 21 0,22-22 16,-21 22-16,21-21 0,-21 21 15,0 0-15,0 0 0,0 0 16,-1 0-16,1 21 16,0 1-16,21-1 0,-21 0 0,0 0 15,0 21-15,21-20 0,-22 20 16,22-21-16,-21 21 0,0-20 16,21 20-16,0 0 0,0-21 0,0 1 15,0 20-15,0-21 0,0 0 0,0 0 16,21-21-16,0 22 0,1-1 15,-1-21-15,0 0 0,0 0 0,0 0 16,22 0-16,-22 0 0,21 0 0,-21 0 16,22-21-16,-22-1 0,21 22 15,-21-21-15,22 0 0,-22 0 0,0 0 16,0 0-16,0-22 0,0 22 0,-21 0 16,0-21-16,0 20 0,22-20 15,-22 21-15,0 0 0,0 0 0,0-1 16,0 1-16,-22 21 15,1 0 1,0 0-16,0 21 16,21 1-16,0-1 15,0 0 1,21-21 0,0 0-16,0 0 15,1 0-15,-22-21 0,21 21 16,0-21-16,0-1 0,0 1 15,0 0-15,1 21 16,-22-21-16,0 42 63,0 0-63,0 0 0,0 22 15,0-22-15,-22 0 0,22 0 0,0 0 16,0 22-16,0-22 0,0 0 15,0 0-15,0 0 0,0 1 0,0-1 16,0 0-16,0 0 0,22-21 16,-1 0-16,0 0 0,0 0 15,0 0-15,0 0 0,1 0 0,-1 0 16,0 0-16,0 0 0,21-21 16,-20 0-16,-1 21 0,-21-21 0,21-1 15,0 1-15,0-21 0,-21 21 16,0 0-16,21-1 0,-21-20 0,0 21 15,0 0-15,0 0 0,0-1 0,0 1 16,0 0-16,0 0 16,-21 21-1,0 0-15,0 21 0,0 0 16,21 0-16,0 1 0,0-1 16,-21 21-16,21-21 0,0 0 0,-22 22 15,22-22-15,0 21 0,0-21 0,0 1 16,0-1-16,0 0 0,0 0 15,22 0-15,-1 0 0,0 1 16,0-22-16,0 0 0,0 21 0,1-21 16,20 0-16,-21 0 0,0 0 0,22 0 15,-22 0-15,0-21 0,21-1 16,-21 1-16,1 21 0,-1-42 0,0 21 16,0 0-16,0-22 0,0 1 0,1 0 15,-1-1-15,0 1 0,-21 0 16,21-1-16,0 1 0,0-22 0,1 22 15,-22 0-15,21-1 0,-21 1 0,0 21 16,0-21-16,0 20 0,0 1 16,0-21-16,0 21 15,0 0-15,0 42 32,0 0-32,-21 0 0,21 0 15,-22 22-15,22-22 0,-21 21 0,21 0 16,0-20-16,0 20 0,-21 0 15,21 1-15,0-1 0,-21 0 0,21 1 16,0-1-16,0 0 0,0 1 0,0-22 16,0 21-16,0-21 0,0 0 15,21 22-15,0-22 0,-21 0 16,21-21-16,1 21 0,-1 0 0,21-21 0,-21 0 16,0 0-16,1 0 0,20 0 15,-21 0-15,0 0 0,22-21 16,-22 21-16,0-21 0,21 0 0,-21 0 15,1 0-15,-1-1 0,0 1 0,0 0 16,0 0-16,0-21 0,1 20 16,-22-20-16,0 21 0,21 0 0,-21-22 15,0 22-15,0 0 0,0 0 0,0 0 16,0 0-16,-21 21 16,-1 0-16,1 0 15,0 21-15,21 0 16,0 0-16,-21 0 0,21 0 0,-21 1 15,21-1-15,0 21 0,0-21 16,0 0-16,0 1 0,0-1 0,0 0 16,0 0-16,21 0 0,0-21 15,0 21-15,0-21 0,1 0 16,-1 0-16,0 0 0,0 0 16,0 0-16,0 0 0,22 0 0,-22-21 15,0 21-15,0-21 0,0 21 0,1-21 16,-1 0-16,0 21 0,0-21 15,0-1-15,-21 1 0,0 0 0,0 0 16,0 0-16,0 0 0,0-1 0,0 1 16</inkml:trace>
  <inkml:trace contextRef="#ctx0" brushRef="#br0" timeOffset="3953.38">6181 1334 0,'0'21'0,"0"-42"0,21 42 16,0-21-1,0 0-15,0 0 0,0 0 16,22-21-16,-22 21 0,21 0 16,-21 0-16,22-22 0,-22 22 0,21 0 15,-21 0-15,1 0 0,-1-21 0,0 21 16,0 0-16,0 0 15,0 0 32,1 0-47</inkml:trace>
  <inkml:trace contextRef="#ctx0" brushRef="#br0" timeOffset="5163.6">8255 1397 0,'0'0'0,"0"-21"0,21 0 0,-21 0 16,0-1-1,0 44 17,0-1-32,0 0 15,-21 0-15,21 21 0,0-20 16,-21-1-16,21 0 0,0 21 16,0-21-16,0 22 0,-21-22 0,21 21 15,-22-21-15,22 1 0,0 20 0,0-21 16,0 0-16,-21-21 0,21 21 15,0 1-15,-21-22 0,21-22 32,0 1-32,0 0 15,0 0-15,0-21 0,0 20 16,0-20-16,0 21 0,0-21 0,0 20 16,0-20-16,21 21 0,0 0 0,1 0 15,-22-1-15,21 1 0,0 0 16,0 0-16,0 21 0,0 0 0,22 0 15,-22 0-15,0 0 0,0 0 16,22 0-16,-22 0 0,0 21 0,0 0 16,0 0-16,0 1 0,1-1 0,-1 0 15,-21 0-15,0 0 0,0 22 0,0-22 16,0 0-16,0 0 16,0 0-16,0 0 0,0 1 0,0-1 15,0 0-15,-21-21 0,21 21 16,-22-21-1,22-21-15,-21 0 16,21 0-16,0-1 0,0-20 16,0 21-16,0 0 0,0-22 15,21 22-15,1-21 0,-1 0 0,-21 20 16,21-20-16,21 21 0,-21-21 0,22 20 16,-22 1-16,21 0 15,1 21-15,-1 0 0,-21 0 0,21 0 0,1 0 16,-1 0-16,-21 0 0,22 21 0,-22 0 15,0 22-15,0-22 16,-21 0-16,0 0 0,0 22 0,0-22 16,0 21-16,0-21 0,-21 0 0,0 22 15,0-22-15,21 0 0,-22 0 16,1 0-16,21 1 0,0-1 16,0-42 15,0-1-31,21 1 15,1 0-15,-22 0 16</inkml:trace>
  <inkml:trace contextRef="#ctx0" brushRef="#br0" timeOffset="5583.37">9461 1503 0,'0'0'0,"22"0"15,-1 0 1,0 0-16,0 0 0,0 0 16,0-21-16,22 0 0,-22 21 0,21-22 15,-21 1-15,22 21 0,-22-21 16,21 0-16,-21 0 0,1 0 16,-1 21-16,-21-22 0,0 1 0,0 0 15,0 0-15,0 0 0,-21 0 16,-1 21-16,1 0 15,0 0-15,0 0 0,-21 0 0,20 21 16,1 0-16,0 0 0,0 0 0,0 0 16,0 1-16,-1-1 0,1 21 15,0-21-15,21 22 0,0-22 0,0 21 16,0-21-16,0 22 0,0-22 0,0 0 16,0 21-16,0-21 0,0 1 0,0-1 15,21 0-15,0-21 16,1 21-16,-1 0 0,0-21 0,0 0 15,21 0-15,-20 0 0,20 0 0,-21 0 16,0 0-16,22-21 0,-22 21 16,21-21-16,-21 0 0,22 0 0,-1-1 15,-21-20-15,21 21 0,1-21 0</inkml:trace>
  <inkml:trace contextRef="#ctx0" brushRef="#br0" timeOffset="5876.2">10414 974 0,'0'0'0,"0"-21"16,0-1 0,-21 22-16,21 22 15,-21-1-15,21 0 16,0 0-16,-22 21 0,22-20 16,0 20-16,0 0 0,0 1 0,0-22 15,0 21-15,0 0 0,-21 1 0,21-22 16,-21 21-16,21 1 0,0-1 15,0-21-15,0 21 0,0-20 0,-21 20 16,21-21-16,0 0 0,0 0 0,0 1 16,0-1-16,0 0 0,0 0 15,21-21 1,0-21 0,0 0-16,1 21 0,-1-21 0,-21-22 15,21 22-15</inkml:trace>
  <inkml:trace contextRef="#ctx0" brushRef="#br0" timeOffset="6392.03">10626 974 0,'0'0'0,"0"-21"0,0-1 16,0 44 0,0-1-1,0 0-15,0 21 0,0-21 0,0 22 16,0-1-16,0 0 0,0-20 15,0 20-15,0 0 0,0 1 16,0-22-16,0 21 0,0 0 0,0-20 16,0 20-16,-22 0 0,22-21 0,0 22 15,-21-22-15,21 0 0,0 0 16,0 0-16,0 1 0,0-44 47,0 1-47,0 0 0,0 0 15,0 0-15,0 0 0,21-22 0,-21 22 16,22-21-16,-1 21 0,0-22 0,0 22 16,0 0-16,0-21 15,1 20-15,-1 1 0,0 0 0,0 21 16,0 0-16,0 0 0,1 0 0,-1 0 16,0 0-16,0 21 0,0 0 15,-21 1-15,0-1 0,0 0 0,0 0 16,0 21-16,0-20 0,0-1 0,0 21 15,0-21-15,0 22 0,0-22 0,-21 0 16,21 0-16,-21 0 0,21 0 16,-21 1-16,21-1 0,0 0 15,0-42 32,0 0-47,21 21 16,0-22-16,0 1 0</inkml:trace>
  <inkml:trace contextRef="#ctx0" brushRef="#br0" timeOffset="6855.82">11409 1334 0,'0'0'0,"0"-22"0,0 1 15,-21 21 1,-1 0-16,1 0 15,0 0-15,0 0 16,0 21-16,21 1 0,-21-1 0,-1 0 16,1 21-1,0-21-15,0 1 0,0 20 0,21-21 0,0 21 16,-21-20-16,21-1 0,0 21 0,0-21 16,0 0-16,0 1 0,0-1 0,0 0 15,21 0-15,0 0 16,0-21-16,0 0 0,22 0 0,-22 0 15,0 0-15,21 0 0,-21-21 0,22 21 16,-22-21-16,0 0 0,0 0 16,0-1-16,1 1 0,-22 0 15,21 0-15,-21-21 0,21 20 0,-21-20 16,0 21-16,0-21 0,0-1 0,0 22 16,0 0-16,-21 0 0,0 0 15,-1-1-15,1 22 0,0 0 16,0 0-16,0 0 0,-22 0 0,22 0 15,0 0-15,0 0 0,0 22 0,0-1 16,-1-21-16,1 21 0,0 0 16,21 0-16,0 0 0,-21-21 0,21 22 15,0-1-15,21-21 16,0 21 0</inkml:trace>
  <inkml:trace contextRef="#ctx0" brushRef="#br0" timeOffset="7511.44">12107 1397 0,'0'-21'0,"-21"0"16,0 0-16,0 21 15,21-22-15,-21 22 0,-1 0 0,1 0 0,21-21 16,-21 21-16,0 0 0,0 0 0,0 0 15,-1 0 1,1 21-16,0 1 0,0-22 0,0 21 16,0 0-16,-1 0 0,22 0 0,-21 22 15,0-22-15,21 0 0,-21 21 0,21-21 16,0 1-16,0 20 0,0-21 16,0 0-16,0 0 0,0 1 0,0-1 15,21 0-15,0 0 0,0-21 0,1 0 16,20 0-16,-21 0 0,0 0 0,0 0 15,22 0-15,-22 0 16,21-21-16,-21 21 0,22-21 0,-22 0 0,0-1 16,0-20-16,22 21 0,-22-21 0,0 20 15,-21-20-15,21 0 16,0 21-16,-21-43 0,21 22 0,-21-1 16,0 1-16,0 0 0,0-1 0,0 1 15,0 0-15,0-1 0,0 1 0,0 21 16,0 0-16,0 0 0,0-1 15,0 1-15,0 42 32,-21 1-32,21-1 0,0 0 15,-21 21-15,21-21 0,-21 22 16,21-1-16,0 0 0,0 1 0,0-1 16,-21 0-16,21 1 0,0-1 15,0 0-15,0 1 0,0-1 0,0 0 16,0-20-16,0 20 0,0 0 0,0-21 15,21 22-15,-21-22 0,21 0 16,0 0-16,0 0 0,1-21 0,-1 0 16,0 22-16,21-22 0,-21 0 0,1 0 15,20 0-15,-21 0 0,0-22 0,22 22 16,-22-21-16,0 0 0,0 21 16,0-21-16,0 0 0,-21 0 0,22-22 15,-1 22-15,-21 0 0,0 0 16,0 0-16</inkml:trace>
  <inkml:trace contextRef="#ctx0" brushRef="#br0" timeOffset="7967.18">10096 1249 0,'0'0'0,"-21"0"0,0 0 0,0 0 15,42 0 17,21 21-32,-20-21 0,20 0 15,0 0-15,1 0 0,-1 0 0,0 0 16,22 0-16,-22 0 0,0 0 0,1 0 15,-22 0-15,21 0 0,-21 0 0,1 0 16,-1 0-16,0 0 0,0 0 16,-42 0-1,0 0 1</inkml:trace>
  <inkml:trace contextRef="#ctx0" brushRef="#br0" timeOffset="9039.94">4297 2307 0,'0'0'16,"-43"0"-16,22 21 0,-21-21 0,21 0 0,-22 0 15,22 0-15,-21 0 0,21 22 16,-22-22-16,22 0 0,-21 0 0,21 0 16,0 21-16,-1-21 0,1 0 15,42 0 32,22 0-47,-22 0 0,0 0 16,21 0-16,-20 0 0,20 0 0,-21 0 15,21 0-15,1 0 0,-1 0 16,22 0-16,-22 0 0,21 0 0,22 0 16,-21-21-16,20 21 0,1 0 0,21 0 15,-22-22-15,22 1 0,-21 21 16,21 0-16,0-21 0,21 21 0,-22-21 15,22 21-15,-21-21 0,21 21 0,-21-21 16,21 21-16,0-22 0,0 22 16,0-21-16,0 21 0,21-21 15,-21 21-15,21 0 0,-21-21 0,22 21 16,-22 0-16,21 0 0,0-21 0,0 21 16,0 0-16,-21 0 0,0 0 15,21 0-15,-21 0 0,0 0 0,0 0 16,0 0-16,0 0 0,-21 0 0,0 0 15,21 0-15,-21 0 0,0 0 16,0 0-16,-1 0 0,1 0 0,0 0 16,0 0-16,0 0 0,-22 0 15,22-21-15,169 21 16,-190 0-16,0 0 0,-1 0 0,22 0 16,-21 0-16,0-22 0,-22 22 15,22 0-15,-22 0 0,22 0 0,-22-21 16,1 21-16,-22 0 0,22 0 15,-22-21-15,0 21 0,1-21 0,-1 21 16,-21 0-16,0-21 0,1 21 0,-1 0 16,0-21-16,-21-1 31</inkml:trace>
  <inkml:trace contextRef="#ctx0" brushRef="#br0" timeOffset="11217.71">3027 3514 0,'0'21'16,"0"-42"-16,0 63 0,21-42 31,0 0-15,0-21-16,0 0 0,1 0 15,-1-1-15,0 1 0,-21 0 0,21 0 16,0 0-16,-21 0 0,0-1 16,0 1-16,0 0 0,0 0 0,-21 0 15,0-22-15,0 22 0,0 21 0,-22-21 16,22 0-16,-21 0 0,-1 21 15,1 0-15,0 0 0,-1 0 0,1 0 16,0 21-16,-1 0 0,1 0 16,0 0-16,-1 22 0,1-1 0,0 0 15,21 1-15,-1-1 0,1 22 16,0-22-16,0 0 0,21 1 16,0-1-16,0 0 0,0-21 0,0 22 15,0-22-15,21 0 0,0 0 16,0 0-16,1-21 0,-1 0 0,21 0 15,-21 0-15,22 0 0,-1 0 16,-21 0-16,21 0 0,1-21 0,63-42 16,-85 42-16,0-22 15,21 22-15,-21 0 0,1-21 16,-1-1-16,0 22 0,-21-21 0,0-1 16,21 1-16,0 0 0,-21 21 0,0-22 15,0 22-15,0 0 0,0 0 16,0 42 15,0 0-31,0 21 16,0-20-16,0 20 0,0-21 0,0 21 15,0 1-15,-21-22 0,21 21 16,0 1-16,0-22 0,0 0 0,0 21 16,0-21-16,0 1 0,0-1 0,21-21 15,0 21-15,1-21 0,-1 0 16,0 0-16,21 0 0,-21 0 0,22-21 15,-22 21-15,21-21 0,1-1 0,-1 1 16,-21 0-16,21 0 0,-20 0 16,20-22-16,-21 22 0,0 0 15,0-21-15,-21 21 0,0-22 0,0 22 16,0 0-16,0 0 0,0 0 16,0-1-16,0 44 31,-21-22-31,21 21 0,-21 0 0,21 0 15,-21 21-15,21-20 0,0-1 0,0 0 16,0 21-16,-21-21 0,21 1 16,-21-1-16,21 0 0,0 0 0,0 0 15,0 0-15,0 1 0,-22-22 0,22 21 16,0-42 15,22-1-31,-22 1 16,21 0-16,-21 0 0,21 0 15,0 0-15,0-22 0,-21 22 0,21-21 16,1 21-16,-1-1 0,0 1 0,-21 0 16,21 0-16,0 0 0,0 21 15,1 0-15,-1 0 16,-21 21-16,21 0 0,-21 0 16,0 0-16,0 1 0,0-1 15,0 0-15,0 0 0,0 0 16,0 0-16,0 1 0,0-1 0,0 0 15,0 0-15,21 0 0,-21 0 16,21-21-16,0 22 0,1-22 16,-1 0-16,0 0 0,0 0 0,0 0 15,0-22-15,1 1 0,-1 21 16,0-21-16,21 0 0,-21 0 0,1 0 16,-1-1-16,0 1 0,-21 0 0,0-21 15,21 21-15,-21-1 0,0 1 16,0 0-16,21 0 0,-21 42 47,0 0-47,0 0 15,0 22-15,0-22 0,0 0 16,0 0-16,0 0 0,0 1 16,0-1-16,0 0 0,0 0 15,0 0-15,21 0 0,1-21 16,-1 0-16,0 0 15,0 0-15,0 0 0,0 0 0,1-21 16,20 21-16,-21-21 0,0 0 16,0 0-16,1 0 0,-1-1 0,0 1 15,0 0-15,0 0 0,-21 0 0,0 0 16,21-1-16,-21 1 0,0 0 16,22 0-16,-22 0 0,0 0 0,0-1 15,0 44 16,-22-1-31,22 0 16,0 0-16,0 0 0,0 22 16,0-22-16,0 21 0,0-21 0,0 22 15,0-1-15,0-21 0,0 21 0,0 22 16,0-22-16,0 1 0,0 20 16,0 1-16,0-1 0,0 1 0,0-22 15,0 21-15,0 1 0,0-1 0,0 1 16,0-22-16,0 22 0,0-22 15,22 0-15,-22 22 0,0-22 16,0-21-16,0 22 0,0-1 0,-22-21 16,1 22-16,0-22 0,0 0 0,0 0 15,-22-21-15,22 21 0,0 0 0,-21-21 16,21 0-16,-1 0 0,-20 0 0,0 0 16,21-21-16,-22 0 0,1 0 15,21 0-15,-22-22 0,1 1 0,21 21 16,-21-21-16,-1-1 0,22 1 0,0 21 15,0-22-15,0 22 0,21-21 16,0 21-16,0 0 0,0-1 0,0 1 16,21 0-16,0 21 0,0-21 15,-21 0-15,21 21 0,0-21 16,1-1-16</inkml:trace>
  <inkml:trace contextRef="#ctx0" brushRef="#br0" timeOffset="12180.16">6413 3112 0,'0'0'0,"0"-22"16,0 44 15,0-1-31,0 0 16,0 21-16,0-21 0,0 22 0,0-22 16,0 21-16,0 1 0,0-1 0,-21 0 15,21-21-15,-21 22 0,21-22 16,-21 0-16,21 21 0,0-20 0,0-1 15,0 0-15,-21-21 0,0 0 32,21-21-17,0 0-15,0-1 16,0-20-16,0 21 0,0-21 16,0 20-16,0-20 0,0 0 0,21-1 15,0 1-15,0 0 0,0-1 0,0 22 16,1-21-16,-1 21 0,0 0 15,21-1-15,-21 1 0,22 21 0,-22 0 16,21 0-16,1 0 0,-22 0 0,21 21 16,-21 1-16,0-1 0,22 21 0,-22-21 15,0 22-15,-21-1 0,0-21 16,21 21-16,-21 1 0,0-22 16,0 21-16,0-21 0,0 22 0,0-22 15,-21 0-15,0 0 0,21 0 16,-21 1-16,0-22 15,-1 0-15,22-22 16,0 1 0,0 0-16,0-21 0,0 21 15,0-1-15,0-20 0,0 0 0,22-1 16,-1 22-16,0-21 0,0 0 0,0-1 16,0 22-16,1 0 0,20 0 15,-21 0-15,21 21 0,-20 0 16,20 0-16,-21 0 0,21 0 0,-20 21 15,-1 0-15,21 0 0,-21 0 0,-21 22 16,21-22-16,-21 21 0,0 0 16,0 85-1,-21-105-15,21 20 0,-21-21 0,0 0 16,0 0-16,0 1 0,21-1 16,-22-21-16,22-21 46,0-1-46,22 22 0,-22-21 16,0 0-16,0 0 0,21 0 0</inkml:trace>
  <inkml:trace contextRef="#ctx0" brushRef="#br0" timeOffset="12539.95">7366 3429 0,'0'0'0,"21"21"0,0-21 0,0 0 15,22 0-15,-22 0 0,21 0 16,-21 0-16,22 0 0,-1-21 0,-21 0 16,22 21-16,-1-21 0,-21 0 0,0 21 15,0-22-15,1 1 0,-22 0 16,21 0-16,-21 0 0,0 0 16,0-1-16,-21 1 0,-1 21 15,1-21-15,0 0 0,0 21 0,0 0 16,0 0-16,-1 0 0,1 0 15,0 0-15,0 0 0,0 21 0,0 0 16,-1 22-16,1-22 0,21 21 0,-21-21 16,21 22-16,-21-1 0,21-21 15,0 21-15,0 1 0,0-22 0,0 0 16,0 0-16,0 0 0,0 1 0,0-1 16,21 0-16,0-21 0,0 0 15,22 0-15,-22 0 0,0 0 16,0 0-16,22-21 0,-22 21 15,21-21-15,0-1 0,-20 1 0,20 0 16</inkml:trace>
  <inkml:trace contextRef="#ctx0" brushRef="#br0" timeOffset="12811.8">8340 2921 0,'0'0'0,"21"-42"0,-21-1 15,0 22-15,0 0 0,0 0 0,0 0 16,-21 21-1,-1 0-15,22 21 0,0 21 16,0-21-16,-21 22 0,21-1 0,-21 0 16,21 1-16,0-1 15,0 0-15,-21 22 0,21-22 0,-21 22 16,21-22-16,-21 0 0,21 1 0,0-1 16,0 0-16,0 1 0,-22-22 0,22 0 15,0 21-15,0-20 0,0-1 16,22-21-1,-1 0-15,0 0 16,0-21-16,-21-1 0,42 1 0,-20-21 16,-1 21-16</inkml:trace>
  <inkml:trace contextRef="#ctx0" brushRef="#br0" timeOffset="13308.02">8636 2858 0,'0'0'16,"0"-22"-16,0 1 0,0 42 31,0 1-31,-21-1 0,21 0 16,0 21-16,0-21 0,0 22 15,0-1-15,-21 0 0,21 1 0,-22-1 16,22 0-16,-21 1 0,21-1 0,0 0 16,0 1-16,0-1 0,-21-21 0,21 22 15,0-22-15,-21 0 0,21 0 16,-21 0-16,21 0 0,0 1 15,0-1-15,0-42 32,0-1-32,0 1 15,0 0-15,21 0 0,-21-21 0,21 20 16,0-20-16,0 0 0,1-1 0,-1 22 16,0-21-16,0 0 0,21 20 0,-20 1 15,-1 0-15,0 0 0,0 21 16,0 0-16,0 0 0,1 0 0,-1 0 15,-21 21-15,0 0 0,21 0 0,-21 1 16,0 20-16,0-21 0,0 21 0,0-20 16,0-1-16,0 21 15,0-21-15,-21 0 0,21 1 0,0-1 16,-21 0-16,-1 0 0,22 0 0,-21 0 16,21 1-16,0-44 46,0 1-30,21 0-16,1 21 0,-22-21 0,21 0 16</inkml:trace>
  <inkml:trace contextRef="#ctx0" brushRef="#br0" timeOffset="13704.02">9144 3239 0,'0'-22'16,"0"44"-16,21-44 0,-42 44 31,0-1-31,0 0 16,21 0-16,0 0 0,-22 22 15,22-22-15,-21 0 0,21 0 0,-21 0 16,21 0-16,0 1 0,0-1 0,0 0 16,0 0-16,0 0 15,0 0-15,21-21 0,0 0 0,1 0 16,-1 0-16,0 0 0,0 0 0,0 0 15,0 0-15,1-21 0,20 21 16,-21-21-16,0 0 16,0 0-16,-21 0 0,22-1 0,-22 1 15,0 0-15,0 0 0,0-21 0,0 20 16,0 1-16,0-21 0,0 21 0,0 0 16,-22-1-16,1 1 0,0 0 15,0 21-15,0 0 0,0 0 16,-1 0-16,1 0 15,0 21-15,21 0 0,-21-21 16,21 22-16,0-1 16,0 0-1</inkml:trace>
  <inkml:trace contextRef="#ctx0" brushRef="#br0" timeOffset="14319.99">9906 3281 0,'0'0'0,"-21"-21"0,0 21 0,-1-21 0,1-1 16,0 22-16,0-21 0,0 21 0,0 0 16,-1 0-16,1 0 0,0 0 15,0 0-15,0 0 16,21 21-16,-21-21 0,21 22 0,-22-1 15,1 0-15,21 21 0,0-21 0,0 1 16,-21 20-16,21-21 0,0 0 0,0 22 16,0-22-16,0 0 0,0 0 15,0 0-15,0 0 0,0 1 16,21-22-16,0 0 0,1 0 16,-1 0-16,0 0 0,0 0 0,0 0 15,22-22-15,-22 1 16,0 0-16,0 0 0,0 0 0,22 0 0,-22-1 15,0-20-15,0 0 0,0-1 16,0 1-16,1 0 0,-1-1 0,0 1 16,0 0-16,-21-22 0,0 22 15,21 0-15,-21-1 0,0 1 0,0 0 16,0-1-16,0 22 0,0 0 0,0 0 16,0 42 15,-21 0-31,21 0 0,0 22 0,-21-22 15,21 21-15,-21 0 0,21 1 0,-21-1 16,21 0-16,0 22 16,0-22-16,0 1 0,0 20 0,-22-21 0,22 1 15,0-22-15,0 21 0,0-21 16,0 22-16,22-22 0,-1 0 0,-21 0 16,21-21-16,21 0 0,-21 21 15,1-21-15,-1 0 0,0 0 0,21 0 16,-21 0-16,1-21 0,20 0 0,-21 21 15,0-21-15,0 0 0,1 0 0,-1-1 16,-21 1-16,0 0 0,0 0 16,0 0-16,0 0 0,0-1 15</inkml:trace>
  <inkml:trace contextRef="#ctx0" brushRef="#br0" timeOffset="14587.83">8255 3069 0,'0'0'15,"-64"0"-15,22 0 0,21 0 0,-21 0 16,20 0-16,44 0 16,-1 0-1,21 0-15,0 0 0,-20 0 0,20 0 16,0 0-16,22 0 0,-22-21 15,0 21-15,1 0 0,-1 0 16,-21-21-16,22 21 0,-22 0 0,0 0 16,0 0-16,0 0 15,0 0-15,1-21 16</inkml:trace>
  <inkml:trace contextRef="#ctx0" brushRef="#br0" timeOffset="15544.3">12446 2942 0,'0'0'16,"-21"-21"-16,21 0 0,-21 21 15,-1 0-15,22-21 16,-21 21-16,0 0 0,0 21 15,21 0-15,-21 0 0,21 0 16,-21 1-16,21 20 0,-22-21 0,22 21 16,0 1-16,0-1 0,-21-21 0,21 22 15,-21-1-15,21-21 0,0 21 0,0-20 16,0-1-16,0 0 0,0 0 16,0 0-16,0-42 31,0 0-31,21 21 0,0-21 15,1-22-15,-1 22 0,-21 0 16,21-21-16,0 21 0,0-22 16,0 22-16,1-21 0,-1 21 0,0-1 15,0 1-15,-21 0 16,21 21-16,0 0 0,-21 21 16,0 0-16,0 1 15,0 20-15,0-21 0,0 0 0,0 22 16,22-22-16,-22 21 0,0-21 15,0 0-15,21 22 0,-21-22 0,21 0 16,-21 0-16,21-21 0,0 21 0,0-21 16,1 0-16,-1 0 0,0 0 0,21 0 15,-21 0-15,22 0 0,-1-21 16,-21 0-16,22 0 0,-1 0 16,0 0-16,1-1 0,-22-20 0,0 21 15,0-21-15,0-1 0,-21 1 0,21 0 16,-21-1-16,0 1 0,0 21 15,-21-22-15,0 1 0,0 21 0,-21-21 16,20 20-16,1 1 0,-21 21 0,21 0 16,-22 0-16,22 0 0,-21 0 15,21 0-15,0 0 0,-22 21 0,43 1 16,-21-1-16,21 0 0,-21 0 0,21 0 16,0 0-16,0 1 0,0-1 0,0 0 15,0 0-15,0 0 16,21 0-16,0-21 0,0 0 15,22 0-15,-22 0 0,21 0 0,1 0 16,-1 0-16</inkml:trace>
  <inkml:trace contextRef="#ctx0" brushRef="#br0" timeOffset="16087.99">13631 2582 0,'0'0'0,"0"-42"0,0 21 16,0 0-16,-21 0 15,0-1-15,0 22 0,0 0 16,-1 0-16,22 22 16,-21-1-16,21 21 0,0-21 0,0 22 15,0-1-15,-21 0 0,21 1 16,0-1-16,0 0 0,-21 85 16,21-84-16,0-1 0,-21 0 15,21 1-15,-21-1 0,21-21 0,-22 21 16,22 1-16,0-22 0,-21 0 15,21 0-15,0 0 0,-21 1 0,21-1 16,0-42 15,0-1-31,0 1 0,0 0 16,0 0-16,0-21 0,0 20 16,0-20-16,21 21 0,0-21 0,1 20 15,-1-20-15,0 21 0,0-21 16,0 20-16,22 1 0,-22 0 0,21 21 15,0 0-15,-20 0 0,20 0 0,-21 0 16,21 0-16,-20 0 0,-1 21 0,0 0 16,-21 1-16,0-1 0,0 0 15,0 0-15,0 0 0,0 22 0,0-22 16,0 0-16,0 0 0,-21 21 0,0-20 16,21-1-16,0 0 0,-22-21 0,22 21 15,-21 0-15,21 0 16,0-42 15,21 0-15,1 0-16,-1 0 15,0 0-15,-21-1 0,21 1 16</inkml:trace>
  <inkml:trace contextRef="#ctx0" brushRef="#br0" timeOffset="16323.81">14118 2921 0,'0'0'15,"0"21"17,0 0-17,0 1-15,0-1 16,0 0-16,0 0 0,-21 21 0,21-20 16,-21-1-16,21 0 0,-21 0 0,21 0 15,-22 0-15,22 1 0,0-1 0,0 0 16,-21 0-16,21-42 47,0 0-47,21 0 0</inkml:trace>
  <inkml:trace contextRef="#ctx0" brushRef="#br0" timeOffset="16627.63">14182 2773 0,'0'0'0,"0"-21"0,0 0 15,-22 21 1,44 0 47,-1 0-63,0 0 15,-21-22 1,0 1-1,-21 21-15,0 0 16,-1 0-16,1 0 0,0 0 16,0 0-16,0 0 0,21 21 15,-21-21-15,21 22 0,0-1 16,0 0-16,0 0 0,0 0 16,21 0-16,0 1 0,0-1 15,0-21-15</inkml:trace>
  <inkml:trace contextRef="#ctx0" brushRef="#br0" timeOffset="16923.47">14584 2921 0,'0'0'0,"-21"-21"15,-1 21-15,1 0 16,0 0-16,21 21 0,-21-21 15,0 21-15,21 0 0,-21-21 16,-1 22-16,22-1 0,0 0 0,-21 21 16,21-21-16,-21 1 0,21-1 0,0 21 15,0-21-15,0 0 0,0 1 16,0 20-16,0-21 0,21-21 16,-21 21-16,21 0 0,1 1 0,-1-22 15,0 0-15,0 0 0,0 0 0,0 0 16,22 0-16,-22 0 0,0 0 0,0 0 15,0-22-15,22 1 0,-22 0 16,0 0-16,0 0 0</inkml:trace>
  <inkml:trace contextRef="#ctx0" brushRef="#br0" timeOffset="17439.65">14986 2540 0,'0'0'0,"0"-42"0,0 21 16,0-1-16,0 1 0,-21 0 0,0 21 15,-1 21 1,22 0-16,-21 1 0,21-1 16,0 21-16,0 0 0,-21 1 0,21-1 15,0 0-15,0 1 0,0-1 0,0 0 16,0 1-16,0-1 0,-21 0 0,21 1 16,0-22-16,0 21 0,0-21 15,0 22-15,0-22 0,0 0 0,0 0 16,0 0-16,0 1 0,0-1 0,0 0 15,0-42 17,0 0-17,0-1-15,0 1 0,0 0 16,0 0-16,0 0 0,21 0 0,-21-22 16,21 22-16,0 0 0,1 0 15,20 0-15,-21-1 0,0 1 0,22 0 16,-22 0-16,21 21 0,-21 0 0,22 0 15,-1 0-15,-21 0 0,0 0 0,0 0 16,1 21-16,-1 0 0,0 0 16,0 1-16,-21-1 0,0 21 0,0-21 15,0 0-15,0 1 0,0-1 16,0 21-16,0-21 0,0 0 0,-21 1 16,0-1-16,0 0 15,21 0-15,0 0 16,-22-21-16,44 0 31,-1-21-31,0 0 0,0 0 16,0 21-16,22-21 0</inkml:trace>
  <inkml:trace contextRef="#ctx0" brushRef="#br0" timeOffset="17771.38">16658 2836 0,'0'0'0,"-21"-21"0,0-21 16,21 21 0,0 42 15,0 0-16,0 0-15,-21 22 0,21-22 0,0 21 16,0-21-16,-22 22 0,22-22 16,0 0-16,-21 21 0,21-21 0,0 1 15,0-1-15,0 0 0,0 0 16,-21 0-16,21 0 0,0 1 16,21-22-1,0-22 1,1 22-16,-1-21 0,0 0 0</inkml:trace>
  <inkml:trace contextRef="#ctx0" brushRef="#br0" timeOffset="18200.13">17103 2752 0,'0'0'0,"0"-21"16,0-1-16,0 1 15,-22 21 1,1 0-16,-21 0 0,21 21 15,0-21-15,-1 22 0,-20-1 16,21 0-16,0 0 0,0-21 0,-1 21 16,22 0-16,0 1 0,0-1 0,0 0 15,0 0 1,0 0-16,43 0 16,-1-21-16,-21 22 0,0-22 15,1 0-15,-1 0 0,21 21 0,-21-21 16,0 0-16,1 0 15,-1 21-15,0-21 0,-21 21 0,21-21 16,0 21-16,-21 0 0,0 1 16,0-1-16,-21 0 15,0 0-15,0 0 16,-22-21-16,22 0 0,0 21 16,0-21-16,0 0 0,0 0 0,-1 0 15,22 22-15,-21-22 0,0 0 0,0 0 16,0 0-1,21-22-15,0 1 16,-21 21-16,21-21 0,0 0 16,-22 0-16,22 0 15,-21 21-15</inkml:trace>
  <inkml:trace contextRef="#ctx0" brushRef="#br0" timeOffset="18407.5">16552 2604 0,'-21'0'0,"0"0"0,0 0 16,0 0 0,42 0 30,0 0-46</inkml:trace>
  <inkml:trace contextRef="#ctx0" brushRef="#br0" timeOffset="19235.56">18775 2265 0,'0'0'0,"0"-21"0,0 0 0,0-1 0,0 1 16,0 0-16,0 0 0,0 0 16,0 0-16,0 42 31,0 0-15,0 21-16,0-21 0,0 22 0,0-1 15,0 0-15,0 22 0,0-1 0,0 1 16,0-1-16,-21-20 0,-1 20 15,1 1-15,21-1 0,-21-20 0,0 20 16,21-21-16,0 1 0,-21-1 0,0 0 16,21-20-16,-22-1 0,22 21 0,0-21 15,0 0-15,-21-21 16,21-21 0,0 0-16,0 0 15,0-21-15,0 20 16,21-20-16,-21 21 0,22-21 0,-1-1 0,0 1 15,0 0-15,0-1 0,0 1 16,1 0-16,20-1 0,-21 22 16,21-21-16,-20 21 0,20-1 0,-21 22 15,21 0-15,1 0 0,-22 0 0,21 22 16,-21-1-16,1 21 0,-1-21 0,0 22 16,0-22-16,-21 21 0,0 0 15,0-20-15,0 20 0,0 0 0,0-21 16,-21 1-16,0 20 0,0-21 0,21 0 15,-22 0-15,1 1 16,0-1-16,21 0 0,0 0 0,-21-21 16,42 0 15,-21-21-31,21 0 16,22 0-16,-22 21 0</inkml:trace>
  <inkml:trace contextRef="#ctx0" brushRef="#br0" timeOffset="21787.28">19854 2794 0,'0'0'0,"0"-21"0,0 0 15,0 0-15,0-1 0,-21 1 16,0 21-16,21-21 16,-21 21-16,0 0 0,-22 0 0,22 0 15,0 0-15,-21 0 0,20 0 0,-20 21 16,21 0-16,-21 1 0,20-1 0,1 0 15,-21 0-15,21 21 0,0-20 16,-1 20-16,1 0 0,0-21 0,21 1 16,-21 20-16,21-21 0,0 0 0,0 22 15,0-22-15,0 0 0,21 0 16,0-21-16,0 21 0,1-21 0,-1 0 16,0 0-16,21 0 0,-21 0 0,22 0 15,-22 0-15,0 0 0,21-21 16,-20 21-16,20-21 0,-21 0 15,0 0-15,0-1 0,1 1 0,-1-21 16,0 21-16,0 0 0,-21-22 0,0 22 16,21-21-16,-21-1 0,0 22 15,21 0-15,-21 0 0,0 0 0,0 0 16,0-1-16,0 44 16,0-1-1,0 0-15,0 0 0,-21 0 16,21 0-16,0 1 0,0 20 0,-21-21 15,21 0-15,0 22 0,0-22 0,0 0 16,0 21-16,0-21 0,0 1 16,0-1-16,21 0 0,0 0 15,1-21-15,-1 21 0,0-21 0,0 0 16,0 0-16,0 0 0,1 0 0,-1 0 16,0 0-16,0-21 0,0 0 15,0 0-15,1 21 0,-1-21 0,-21-1 16,21 1-16,0 0 0,-21-21 0,0 21 15,0-1-15,21-20 0,-21 21 0,0-21 16,21 20-16,-21 1 0,0 0 16,0 0-16,0 0 0,0 42 31,0 0-15,0 0-16,0 0 0,0 1 15,0-1-15,-21 0 0,21 0 0,0 21 16,0-20-16,0-1 0,0 0 0,0 0 15,0 0-15,0 0 0,0 1 0,0-1 16,21 0-16,1-21 16,-1 0-16,0 0 0,0 0 15,0 0-15,0 0 0,1 0 0,-1-21 16,0 0-16,21 21 0,-21-22 0,1 1 16,-1 0-16,0 0 0,0 0 15,-21-22-15,21 22 0,0-21 0,1 21 16,-22-22-16,0 22 0,21-63 15,0 62 1,-21 1-16,0 42 31,0 1-31,-21-22 0,21 42 0,-21-21 16,21 0-16,-22 0 0,22 1 16,0 20-16,0-21 0,-21 0 0,21 0 15,0 1-15,0-1 0,0 0 0,0 0 16,0 0-16,0 0 0,21 1 0,1-1 15,-1-21-15,0 0 16,0 0-16,21 0 0,-20 0 0,-1 0 16,21 0-16,-21 0 0,0 0 15,1-21-15,-1 21 0,0-22 0,0 1 16,0 21-16,0-21 0,1 0 16,-22 0-16,21 0 0,-21-1 0,21 1 15,-21-21-15,0 21 0,0 0 0,0-1 16,0 1-16,0 0 15,0 0-15,0 42 16,0 0 0,0 0-16,0 1 0,0-1 15,0 0-15,0 0 0,0 0 16,0 0-16,0 1 0,0-1 16,0 0-16,0 0 0,0 0 0,0 0 15,21 1-15,0-22 0,0 0 16,1 0-16,20 21 0,-21-21 15,21 0-15,-20 0 0,20 0 0,-21 0 16,21 0-16,-20 0 0,20-21 0,-21 21 16,0-22-16,0 1 0,1 21 0,-1-21 15,0 0-15,-21 0 0,0 0 0,21-1 16,-21 1-16,0 0 0,21 0 16,-21 0-16,0 0 0,0-1 0,0 44 46,-21-1-46,21 0 16,-21 0-16,21 0 0,-21 0 0,21 1 16,-21-1-16,21 0 0,-22 0 15,1 0-15,21 0 0,0 1 16,-21-22-16,0 21 16,21 0-16,0-42 31,0 0-16,0-1-15,21 1 16,0 0-16,-21 0 0,21 0 0,1 0 16,-1-1-16,-21 1 0,21 0 15,0-21-15,0 21 0,0-1 0,1 1 16,-1 0-16,0 21 0,0 0 16,0-21-16,0 21 0,1 0 0,-1 0 15,0 0-15,0 21 0,-21 0 0,0 0 16,21 1-16,-21-1 0,21 0 15,-21 0-15,0 0 0,0 0 0,0 1 16,22-1-16,-22 0 0,21 0 0,0-21 16,-21 21-16,0 0 0,21-21 0,0 22 15,0-22 1,1 0-16,-1 0 0,0 0 16,0 0-1,-21-22-15,0 1 16,21 0-16,-21 0 0,21 21 15,-21-42-15,22 20 0,-22 1 0,21 0 16,0-21-16,0 21 0,0-22 0,0 22 16,22-21-16,-22-1 0,21 22 0,1 0 15,-22 0-15,21 21 0,0 0 16,1 0-16,-1 0 0,-21 0 0,22 0 16,-22 0-16,0 21 0,0 0 0,-21 0 15,0 1-15,0-1 0,0 0 16,0 0-16,0 0 0,0 0 15,0 1-15,0-1 0,-21 0 0,0-21 16,21 21-16,-21-21 0,21 21 16,-22-21-16,22-21 47,0 0-47,22 21 15,-22-21-15,0 0 0,0-1 0,0 1 16,21 0-16,-21 0 0,0 0 0,0 0 15,0-1-15,0 1 0,0 0 16,0 0-16,-21 0 0,-1 21 16,1 0-16,0 0 0,0 0 15,0 0-15,-22 0 0,22 21 16,0 0-16,0 0 0,-21 0 16,20 1-16,1 20 0,-21-21 0,21 0 15,0 22-15,-1-22 0,1 21 0,0-21 16,0 0-16,21 1 0,0-1 0,0 0 15,0 0-15,0 0 0,0 0 16,0 1-16,21-1 0,0-21 16,0 0-16,1 0 0,-1 0 0,21 0 15,-21 0-15,22 0 0,-1 0 16,-21 0-16,21 0 0,-20-21 16,-1 21-16,21-22 0,-21 1 0,0 21 15,1-21-15,-1 0 0,0 0 0,0 0 16,-21-22-16,21 22 0,-21 0 0,21 0 15,-21 0-15,0-22 0,0 22 16,22 0-16,-22 0 0,-22 42 47,22 0-47,-21 0 0,0 0 16,21 1-16,-21-1 0,0 0 0,0 0 15,21 0-15,-22 22 0,22-22 16,0 0-16,-21 21 0,21 1 15,0-22-15,0 21 0,0 0 0,0 1 16,0-1-16,0 22 0,0-22 0,0 0 16,0 1-16,0 20 0,0-21 0,0 1 15,21 20-15,1-20 0,-22-1 16,21 21-16,-21-20 0,0 20 0,0-20 16,0-1-16,0 21 0,0-20 0,0-1 15,0 0-15,0 1 0,0-22 0,0 21 16,0-21-16,-21 1 0,-1-1 0,1 0 15,0-21-15,0 21 0,-21-21 16,20 0-16,1 21 0,-21-21 16,21 0-16,0 0 0,-1 0 0,1 0 15,0 0-15,0 0 0,0 0 16,21-21 0,0 0-16,0 0 15,0 0-15,0-1 0,0 1 16,0-21-16,0 21 15,0 0-15,0-1 0,0-20 0</inkml:trace>
  <inkml:trace contextRef="#ctx0" brushRef="#br0" timeOffset="22424.09">21167 2328 0,'0'22'16,"-22"-22"-16,22-22 78,0 1-78,0 0 16,0 0-1,-21 21 1,0 0 0,21 21 15,0 0 0,0 0-15,0 1 15</inkml:trace>
  <inkml:trace contextRef="#ctx0" brushRef="#br0" timeOffset="25039.61">1524 4868 0,'0'0'0,"0"-21"0,0 0 0,0-21 16,0 21-16,0-1 0,0-20 0,0 21 15,0 0-15,-21 0 16,21-1-16,-21 22 16,21 22-1,0-1-15,0 0 0,0 21 16,0 1-16,0-1 0,0 0 15,0 1-15,0-1 0,0 21 0,0-20 16,0-1-16,0 22 0,0-22 16,0 0-16,0 1 0,0-1 0,0 0 15,0-21-15,-22 22 0,22-22 16,-21 0-16,21 0 0,-21 0 16,0-21 15,21-21-31,0 0 0,0 0 15,0 0-15,0-22 0,0 22 16,0-21-16,0 21 0,21-22 0,0 22 16,-21-21-16,21 0 0,1 20 15,-1-20-15,21 21 0,-21 0 0,22 0 16,-1 21-16,-21 0 16,21 0-16,1 0 0,-1 0 0,0 21 15,-20 0-15,20 0 0,-21 21 0,0-20 16,0-1-16,-21 21 0,0 0 15,0-20-15,0 20 0,0-21 0,-42 21 16,21 1-16,0-22 0,-22 21 16,1-21-16,0 1 0,-1-1 0,22 0 15,-21 0-15,0 0 0,20-21 16,-20 0-16,21 0 0,0 0 0,0 0 16,-1 0-16,22-21 15,0 0-15,0 0 16,0 0-16,22-1 0,-1 22 0,21-21 15,-21 0-15,0 0 16</inkml:trace>
  <inkml:trace contextRef="#ctx0" brushRef="#br0" timeOffset="25479.43">2265 5080 0,'-21'0'31,"-1"21"-15,1 0 0,0 1-16,21-1 0,0 0 0,-21 21 15,0-21-15,21 1 0,-21-1 0,21 21 16,0-21-16,0 22 0,-22-22 16,22 0-16,0 21 0,0-21 0,0 1 15,0-1-15,0 0 0,0 0 16,22-21-16,-1 0 0,0 0 0,0 0 15,0 0-15,0 0 0,22 0 0,-22 0 16,21-21-16,-21 0 0,22 0 16,-22-1-16,21 1 0,-21-21 0,22 21 15,-22 0-15,0-22 16,0 1-16,-21 21 0,0-22 0,0 1 16,0 0-16,-21-1 0,0 22 0,0-21 15,-22 21-15,22 0 0,-21-1 16,21 1-16,0 21 0,-22 0 0,22 0 15,0 0-15,-21 21 0,20 1 16,1-1-16,21 0 0,-21 0 0,21 21 16,0-20-16,0-1 0,0 0 0,0 0 15,0 0-15,21 0 0,0-21 16,1 0-16,20 0 0,-21 0 0,21 0 16</inkml:trace>
  <inkml:trace contextRef="#ctx0" brushRef="#br0" timeOffset="25768.26">3069 4805 0,'0'0'0,"0"-42"0,0 20 15,0-41 1,-21 63-16,0 0 16,0 21-16,21 0 15,0 0-15,0 22 0,0-1 0,-22 0 16,22 22-16,0-22 0,0 22 15,0-22-15,0 22 0,0-22 0,-21 21 16,21-20-16,0-1 0,0 0 16,-21 1-16,0-1 0,21 0 15,-21-20-15,21-1 0,0 0 0,0 0 16,0 0-16,0 0 0,21-42 31,0 0-31,0 0 0,0-21 16,1 20-16,-1 1 0</inkml:trace>
  <inkml:trace contextRef="#ctx0" brushRef="#br0" timeOffset="26235.99">3344 4826 0,'0'0'16,"0"-42"-16,0-1 16,0 22-16,0 42 15,0 1 1,0-1-16,0 0 0,0 21 0,0 1 15,0-1-15,0 0 0,0 1 0,0-1 16,0 0-16,0 1 0,0-1 16,0 0-16,-21 1 0,21-1 0,0 0 15,0-21-15,0 22 0,-21-22 0,21 21 16,-21-21-16,0 1 0,21-1 16,0 0-16,-22-21 15,22-21 1,0 0-1,0-1-15,0 1 0,0-21 16,22 21-16,-1-22 0,-21 22 0,21-21 16,0 0-16,21 20 0,-20-20 15,-1 21-15,21 0 0,-21 0 0,22-1 16,-22 22-16,21 0 0,-21 0 0,0 0 16,1 0-16,20 22 0,-21-1 15,-21 0-15,21 0 0,-21 0 0,21 0 16,-21 1-16,0-1 0,0 0 0,0 0 15,0 0-15,-21 0 0,21 1 16,0-1-16,-21 0 0,21 0 0,-21-21 16,21 21-16,-21-21 15,21-21 1,0 0 0,-21 0-16</inkml:trace>
  <inkml:trace contextRef="#ctx0" brushRef="#br0" timeOffset="26427.41">2921 5059 0,'0'0'0,"0"-21"16,21 0-1,0 21-15,0 0 0,1-22 16,-1 22-16,0-21 0,21 21 0,-21 0 15,1-21-15,20 21 0,-21 0 0,0 0 16,0-21-16,1 21 0</inkml:trace>
  <inkml:trace contextRef="#ctx0" brushRef="#br0" timeOffset="27215.96">5270 4974 0,'0'0'15,"22"0"-15,-22-21 0,0 0 16,0 0-16,0 0 0,0-1 15,0 1-15,0 0 0,0 0 16,-22 21-16,1-21 0,0 0 16,0-1-16,0 22 0,0-21 0,-1 21 15,1 0-15,0 0 0,0 0 0,0 0 16,0 0-16,-1 21 0,1 1 16,0-1-16,-21 21 0,21-21 15,-1 22-15,1-1 0,21 0 0,0 1 16,-21-1-16,21 0 0,0 1 0,0-22 15,0 21-15,0-21 0,21 22 16,0-22-16,1-21 0,-1 21 0,0-21 16,0 0-16,0 0 0,22 0 0,-22 0 15,21 0-15,-21-21 0,0 0 16,22-1-16,-1 1 0,-21-21 0,22 21 16,-22-22-16,0 22 0,21-21 0,-21 0 15,1-1-15,-1-20 0,-21 20 16,0 1-16,21 0 0,-21-1 15,0 1-15,0 0 0,0-1 0,0 1 16,0 21-16,0-21 0,0 20 0,0 1 16,-21 0-16,0 21 15,21 21 1,-22 0-16,22 22 0,0-22 0,0 21 16,0 1-16,0 20 0,0-21 15,0 22-15,0-22 0,0 22 0,0-22 16,0 0-16,0 1 0,22-1 0,-22 0 15,21-20-15,-21-1 0,21 0 16,-21 0-16,0 0 0,21-21 0,0 0 16,0 0-16,1 0 15,-1 0-15,0-21 0,0 0 16,0 0-16</inkml:trace>
  <inkml:trace contextRef="#ctx0" brushRef="#br0" timeOffset="27579.68">5821 4890 0,'0'21'16,"21"-21"-1,0 0-15,0 0 16,0 0-16,1 0 0,-1 0 16,0 0-16,21-21 0,-21-1 15,1 22-15,-1-21 0,21 0 0,-21 0 16,-21 0-16,0 0 0,0-1 15,0 1-15,-21 21 16,0 0-16,0 0 0,0 0 0,-22 0 16,1 0-16,21 0 0,-22 21 0,1 1 15,0-1-15,21 0 0,-22 0 16,22 21-16,0-20 0,0 20 0,0 0 16,21-21-16,0 22 0,0-1 0,0-21 15,0 22-15,0-22 0,42 0 16,-21 0-16,0 0 0,0 0 0,1-21 15,20 0-15,0 22 0,1-22 16,-1 0-16,0 0 0,1 0 0,-1-22 16,0 22-16,1-21 0,-1 0 15,0 0-15,1 0 0</inkml:trace>
  <inkml:trace contextRef="#ctx0" brushRef="#br0" timeOffset="27832.05">6583 4805 0,'0'0'16,"0"-85"-16,0 64 15,-21 0-15,-1 21 0,1 0 16,0 0-16,0 0 16,0 21-16,0 0 15,21 0-15,0 1 0,-22 20 0,22 0 16,-21 1-16,21-1 0,-21 0 0,21-21 16,0 22-16,0-1 0,0 0 0,0-20 15,0-1-15,0 21 0,0-21 16,0 0-16,21-21 0,0 22 0,1-22 15,-1 0-15,0 0 0,0 0 0,21 0 16,-20 0-16,20-22 0,0 22 0,1-21 16,-22 0-16,21-21 0,0 21 15,1-1-15,-1-20 0</inkml:trace>
  <inkml:trace contextRef="#ctx0" brushRef="#br0" timeOffset="28079.91">7133 4572 0,'0'0'16,"0"-63"-16,0 20 0,0 1 0,0 0 0,0-1 15,0 22-15,0 0 0,0 0 0,0 0 16,0 42 0,-21 0-16,0 0 0,21 21 15,-21 1-15,21-1 0,0 0 0,-22 1 16,22 20-16,-21-20 0,21 20 16,-21 1-16,21-22 0,-21 21 15,21-20-15,0-1 0,0 22 0,-21-22 0,21-21 16,0 21-16,0-20 0,0 20 0,0-21 15,21 0-15,0 0 16,0-21-16,0 0 0,1 0 16,-1 0-16,21 0 0,-21-21 0,0 21 15,22-21-15,-22 0 0</inkml:trace>
  <inkml:trace contextRef="#ctx0" brushRef="#br0" timeOffset="28531.65">7493 4911 0,'0'0'0,"0"-43"0,0 22 0,0 0 0,0 0 15,0 0-15,0 0 0,0-1 16,0 1-16,-21 21 0,0 0 0,-1-21 16,1 21-16,0 0 15,0 21-15,0 0 0,0-21 0,21 43 16,-22-22-16,1 0 0,0 21 16,0 1-16,21-22 0,-21 21 0,21 1 15,0-1-15,0-21 0,0 21 0,0-20 16,0-1-16,0 0 0,0 0 0,0 0 15,0 0-15,21-21 0,0 0 16,0 0-16,0 0 0,1 0 16,-1 0-16,21 0 0,-21-21 0,0 0 15,-21 0-15,22 0 0,-1 0 16,0-1-16,-21 1 0,21 0 0,-21-21 16,21 21-16,-21-22 0,0 1 15,0 21-15,0-22 0,0 22 0,0 0 16,0 0-16,0 0 0,0 42 31,0 0-31,0 21 16,0-20-16,0-1 0,0 0 0,0 21 15,0-21-15,0 1 0,0 20 16,0-21-16,0 0 0,0 0 0,21 1 16,1-1-16,-1-21 0,0 21 0,0-21 15,21 0-15,-20 0 0,-1 0 16,0 0-16,0 0 0,0 0 15,0-21-15</inkml:trace>
  <inkml:trace contextRef="#ctx0" brushRef="#br0" timeOffset="28900.44">7853 4932 0,'0'0'0,"0"-21"0,-21-64 16,21 64-16,0 0 15,0 0-15,21 21 16,-21-22-16,21 22 0,0 0 15,0 0-15,0 0 0,1 0 0,-1 22 16,0-1-16,0 0 0,0 0 16,0 0-16,-21 0 0,0 1 0,22-1 15,-22 0-15,0 21 0,0-21 16,0 1-16,0-1 0,0 0 0,0 21 16,0-21-16,-22 1 0,1-1 15,21-42 16,0-1-15,0 1-16,0 0 0,0 0 0,0 0 16,0 0-16,0-22 0,21 22 15,-21-21-15,22 21 0,-1-22 16,-21 1-16,0 21 0,21 0 0,0-1 16,-21 1-16,21 0 0,-21 0 0,21 21 15,1-21-15,-1 21 16,0 0-16,0 0 0,21 0 15</inkml:trace>
  <inkml:trace contextRef="#ctx0" brushRef="#br0" timeOffset="29447.64">8657 4974 0,'-21'-21'15,"21"0"-15,0 0 0,0 0 16,0-1-16,0 1 0,0 0 16,0 0-16,-21 0 0,21 0 0,0-1 15,-21 1-15,21 0 0,-22 0 16,1 21-16,0 0 0,0 0 16,0 0-16,0 21 0,-1 0 15,1 0-15,0 1 0,0 20 0,0-21 16,21 21-16,-21 1 0,-1-1 0,22 0 15,-21-20-15,21 20 0,-21-21 0,21 21 16,0-20-16,0-1 16,0 0-16,0 0 0,21-21 0,0 0 15,1 0-15,-1 0 0,0 0 16,0 0-16,0 0 0,0 0 0,1-21 16,-1 0-16,0 0 0,0-1 15,0 1-15,0 0 0,1-21 0,-22 21 16,0-22-16,0 22 0,0-21 0,21-1 15,-21 22-15,0-21 0,0 21 0,0-22 16,0 22-16,0 0 16,0 42-1,-21-21-15,21 43 0,0-22 16,0 0-16,0 21 0,0 1 0,0-22 16,0 21-16,0 0 0,0-20 15,0 20-15,0-21 0,21 0 0,-21 0 16,21 1-16,-21-1 0,21 0 15,0-21-15,0 0 0,1 0 0,-1 0 16,0 0-16,0 0 16,0-21-16,0 0 0,1-1 0,-1 22 15</inkml:trace>
  <inkml:trace contextRef="#ctx0" brushRef="#br0" timeOffset="30699.92">9102 4530 0,'0'0'0,"0"-43"0,0 1 0,0 0 15,0 21-15,0-22 0,0 22 0,0 0 16,0 42 0,-22 0-16,22 0 15,0 22-15,0-22 0,-21 21 0,21 1 16,-21-1-16,21 0 0,-21 1 16,21-1-16,0 21 0,0-20 0,-21-1 15,21 0-15,0 1 0,0-22 0,0 21 16,0-21-16,0 22 0,21-22 0,0 0 15,0-21-15,0 21 16,1-21-16,-1 0 0,0 0 16,0 0-16,21-21 0,-20 0 0,-1 0 15,0 0-15,0-1 0,0 1 0,0 0 16,-21-21-16,22 21 0,-1-22 16,-21 22-16,21-21 0,-21 21 0,0-1 15,0 1-15,0 0 0,0 42 31,0 0-31,0 1 16,0-1-16,0 0 0,0 0 0,0 21 16,0-20-16,0-1 0,0 0 0,0 0 15,0 21-15,0-20 0,0-1 16,0 0-16,21 0 16,0 0-16,0-21 0,1 0 15,-1 0-15,0 0 0,0 0 0,0 0 16,0-21-16,1 0 15,-1 0-15,0 0 0,0-1 0,0 1 16,0 0-16,-21-21 0,0 21 0,22-22 16,-1 22-16,-21 0 0,0-21 0,0 20 15,0 1-15,21 21 0,-21-21 16,0 42 0,0 0-16,0 1 0,0-1 15,-21 0-15,21 0 0,0 21 0,0-20 16,0-1-16,-21 21 15,21-21-15,0 0 0,0 1 0,0-1 16,0 0-16,0 0 0,0 0 0,21-21 16,-21 21-16,21-21 0,0 0 0,0 0 15,0 0-15,1 0 16,-1 0-16,0 0 0,-21-21 0,21 0 16,0 0-16,-21 0 0,0 0 15,0-1-15,0 1 0,0-21 0,0 21 16,0 0-16,0-22 0,0 22 15,-21 0-15,0-21 0,0 20 0,21 1 16,-21 0-16,-1 21 0,1-21 16,42 21 31,1 0-47,-1 0 0,0 0 15,0 0-15,21 0 0,1 0 0,-22 0 16,21 0-16,1 0 0,-1 0 15,-21 0-15,21 0 0,-20 0 0,20 0 16,-21 0-16,0 21 0,22-21 0,-22 21 16,0 0-16,-21 1 0,0-1 15,0 0-15,0 0 0,0 0 16,0 0-16,0 1 0,0-1 16,0 0-16,0 0 0,0 0 0,0 0 15,0 1-15,0-1 0,0 0 0,0 0 16,0 0-16,-21 0 15,0-21 1,21-21 0,0 0-1,0 0-15,0 0 0,0 0 16,0-1-16,0 1 0,21 0 0,0-21 16,-21 21-16,21-22 0,0 1 0,0 21 15,1-22-15,-1 22 0,0-21 0,0 21 16,0 0-16,0-1 15,1 22-15,-1 0 0,0 0 0,0 0 16,0 0-16,22 0 0,-22 22 0,-21-1 16,21 0-16,-21 21 0,21-21 0,-21 22 15,0-22-15,0 21 0,0-21 16,0 22-16,0-22 0,0 0 0,-21 0 16,21 0-16,-21 1 0,21-1 0,0 0 15,-21-21 1,-1 0 15,22-21-31,0 0 16,-21-1-16,0 1 15</inkml:trace>
  <inkml:trace contextRef="#ctx0" brushRef="#br0" timeOffset="30907.8">10096 4382 0,'0'0'16,"-63"-22"-16,42 22 16,0 0-16,21-21 0,-22 21 0,1 0 15,0 0 1,0 0 15,0 0-15,0 0-16,-1 0 0,1 0 15,0 0-15,0 0 0</inkml:trace>
  <inkml:trace contextRef="#ctx0" brushRef="#br0" timeOffset="31100.72">8742 4593 0,'0'0'0,"-21"21"0,-1-21 0,22 22 16,22-22-1,-1 0-15,21 0 16,-21 0-16,22 0 0,-22 0 0,21 0 16,-21 0-16,22-22 0,-22 22 15,21 0-15,-21 0 0,0-21 0,1 21 16,-1-21-16,0 21 0,-21-21 0</inkml:trace>
  <inkml:trace contextRef="#ctx0" brushRef="#br0" timeOffset="33026.72">12615 4847 0,'21'-21'0,"-21"0"16,22 21-16,-22-21 0,21 0 0,-21-1 15,0 1-15,0 0 16,0 0-16,0 0 0,0 0 15,0-1-15,0 1 0,-21 0 0,-1 0 16,1 0-16,0 21 0,0-21 0,-21 21 16,20 0-16,1 0 0,-21 0 0,21 0 15,-22 0-15,22 21 0,-21 0 16,21 0-16,-22 0 0,1 22 0,21-22 16,-21 21-16,-1 0 0,22 1 0,0-1 15,0 0-15,0 1 0,21-1 0,0 0 16,0-20-16,0-1 0,0 21 15,21-21-15,0-21 0,21 21 0,-21-21 16,1 22-16,20-22 0,-21 0 0,21 0 16,1-22-16,-1 1 0,-21 21 15,22-21-15,-22 0 0,21 0 16,0 0-16,-20-1 0,-1-20 0,0 21 16,0-21-16,0 20 0,0-20 0,-21 21 15,0-21-15,0 20 0,0-20 0,0 21 16,0 0-16,0 0 0,0-1 0,0 44 31,0-1-15,0 0-16,0 0 0,0 0 0,0 22 15,0-22-15,0 0 0,0 21 0,0-21 16,0 1-16,22-1 0,-22 21 16,21-21-16,0-21 0,0 21 15,0-21-15,0 0 0,1 0 0,-1 0 16,0 0-16,0 0 0,21 0 0,-20 0 15,20-21-15,-21 0 0,0 0 16,22 0-16,-22 21 0,0-43 0,-21 22 16,21 0-16,-21 0 0,21 0 0,-21-22 15,0 22-15,0 0 0,0 0 16,0 0-16,0 0 0,0-1 0,0 44 31,-21-22-15,21 42-16,0-21 0,-21 0 0,21 0 15,0 22-15,0-22 0,0 21 16,0-21-16,-21 22 0,21-22 16,0 0-16,-21 0 0,21 0 0,0 1 15,0-1-15,0 0 0,21-42 47,-21 0-47,21-1 0,0 1 16,0 0-16,-21 0 0,21 0 0,1-22 15,-22 22-15,21-21 0,0 0 0,0 20 16,0 1-16,0-21 0,1 21 16,-1 21-16,0-21 0,0 21 15,0-22-15,0 22 0,1 0 0,-1 0 16,0 22-16,0-1 0,21 0 0,-20-21 16,-1 21-16,0 21 0,0-20 0,-21-1 15,21 0-15,0 21 0,1-21 16,-22 1-16,21-1 0,-21 0 0,21 0 15,-21 0-15,0 0 0,21-21 16,0 0 0,-21-21-1,21 0-15,1 0 16,-1 0-16,-21 0 0,21-22 16,0 22-16,0 0 0,0-21 0,1 20 15,-1 1-15,0-21 0,21 21 0,-21 0 16,22-1-16,-22 1 0,0 21 15,21 0-15,-20 0 0,-1 0 0,0 0 16,0 0-16,0 0 0,0 21 0,-21 1 16,22-22-16,-22 21 0,0 0 0,0 0 15,0 0-15,0 0 0,0 1 16,0-1-16,0 0 0,0 0 16,0 0-16,0-42 46,0 0-46,0 0 0,0 0 16,0-1-16,0 1 0,-22 0 16,1 0-16,21 0 0,-21 0 15,0-1-15,0 1 0,0 0 0,-1 21 16,1-21-16,0 21 0,0 0 16,0 0-16,0 0 0,-1 0 0,1 0 15,21 21-15,-21-21 0,0 21 0,0 0 16,0 1-16,-1 20 0,22-21 0,-21 0 15,0 22-15,21-22 0,0 21 16,0-21-16,0 22 0,0-22 0,0 0 16,0 21-16,0-21 0,21 1 15,0-1-15,1-21 0,-1 0 16,0 0-16,0 0 0,0 0 0,0 0 16,1 0-16,20 0 0,-21-21 15,0 21-15,22-22 0,-22 1 0,21 0 16,-21-21-16,0 21 0,1-22 0,-1 1 15,21 21-15,-42-22 0,21 1 0,0 0 16,1-22-16,-1 22 0,0 0 16,-21-22-16,0 1 0,21 20 0,-21-20 15,0-1-15,0 22 0,0-22 16,0 22-16,0 0 0,0 21 0,0-1 0,0 1 16,-21 21-1,0 21-15,0 1 0,21 20 16,-22 0-16,1 1 0,0 20 0,21-21 15,0 22-15,-21-22 0,21 22 0,-21-22 16,21 22-16,0-22 0,0 0 16,0 22-16,0-22 0,21 0 0,0 1 15,0-1-15,0-21 0,1 22 0,-1-22 16,21 0-16,-21 0 0,0-21 0,1 0 16,20 21-16,-21-21 0,0 0 0,0 0 15,1-21-15,-1 21 0,21-21 16,-21 0-16,0-22 0,22 22 15</inkml:trace>
  <inkml:trace contextRef="#ctx0" brushRef="#br0" timeOffset="37598.82">16531 4551 0,'0'0'0,"0"21"0,21-21 16,-21 21-16,21-21 0,-21 21 0,22-21 16,-1 0-16,0 22 15,0-22-15,0 0 16,0 0-16,1 0 15,-22-22-15,21 22 0,0-21 0,-21 0 16,21 0-16,-21 0 0,0 0 16,0-1-16,0 1 15,0 0-15,0 0 0,0 0 0,-21 0 16,0-1-16,0 22 0,-1 0 0,1-21 16,-21 21-16,21 0 0,0 0 15,-22 0-15,1 21 0,21 1 0,-22-1 16,1 0-16,21 0 0,-21 0 0,20 22 15,1-22-15,0 21 0,0 0 0,0-20 16,0 20-16,21 0 0,-22 1 16,22-22-16,0 21 0,0-21 15,0 22-15,0-22 0,22 0 0,-1 0 16,0 0-16,0-21 0,0 0 0,22 0 16,-22 0-16,21 0 0,-21 0 15,22-21-15,-1 21 0,-21-21 0,21 0 16,1-22-16,-1 22 0,0-21 0,-20 21 15,-1-22-15,21 22 0,-21-21 16,0 0-16,1-1 0,20-63 16,-21 64-16,-21 0 0,0-22 15,0 22-15,21-22 0,-21 22 0,0 0 0,0-1 16,0 1-16,0 21 0,0 0 16,0 0-16,0-1 0,0 44 31,0-1-31,0 21 0,0-21 15,-21 22-15,21-1 0,-21 0 0,21 22 16,0-22-16,-21 0 0,0 22 0,21-22 16,-22 1-16,22-1 0,0 0 0,0 22 15,0-22-15,0 0 0,0-20 16,0 20-16,0 0 0,0-21 0,22 1 16,-1-1-16,0 0 0,0 0 0,0-21 15,22 0-15,-22 0 0,21 0 0,-21 0 16,22-21-16,-1 0 0,0 0 15,-21-1-15,22 1 0,-1 0 16,-21 0-16,0 0 0,22 0 0,-22-22 16,-21 22-16,0 0 0,21 0 0,-21-22 15,0 22-15,0 0 0,0 0 16,-21 21-16,0 0 16,0 0-16,-1 0 0,1 0 15,0 21-15,0-21 16,0 21-16,21 0 0,0 22 0,-21-22 15,21 0-15,0 0 0,0 22 16,0-22-16,0 0 0,0 0 0,0 21 16,0-20-16,21-1 0,0 0 15,21 0-15,-21-21 0,1 0 16,20 0-16,-21 0 0,21 0 0,1 0 16,-1-21-16,0 0 0,1 21 0,-22-21 15,21-22-15,1 22 0,-22 0 16,0-21-16,21 20 0,-21-20 0,1 21 15,-1-21-15,-21 20 0,0-20 0,21 0 16,-21-1-16,21 1 0,-21 0 0,0 21 16,0-22-16,0 1 0,0 21 15,0-22-15,0 22 0,0 0 0,0 0 16,0 42 0,0 0-1,0 22-15,0-22 16,0 0-16,0 21 0,-21 1 0,21-1 15,-21 0-15,21 1 0,-21-1 0,21 0 16,0 1-16,-22-1 0,1 21 16,21 1-16,-21-22 0,0 22 0,21-1 15,-21 1-15,0 20 0,-1-20 0,22-1 16,-21 1-16,0 21 0,0-22 0,21 22 16,-21-22-16,0 22 0,21-22 0,0 22 15,0-21-15,0-1 0,-22 1 16,22-22-16,0 21 0,0-20 15,0-1-15,0 0 0,22-20 0,-22-1 16,21 0-16,0-21 0,0 0 0,21 0 16,-20 0-16,-1-21 0,21 0 0,-21 21 15,22-22-15,-1 1 0,0-21 0,-21 21 16,22 0-16,-22-22 0,21 22 0,-21-21 16,22-1-16,-22 1 0,-21 0 0,21-1 15,-21 1-15,0-21 0,0 20 0,0-20 16,0 20-16,-21-20 0,0 21 15,0-22-15,-1 22 0,-20-1 0,0 1 16,21 0-16,-43-1 0,22 22 16,-1 0-16,1 0 0,0 0 0,-1 0 15,1 21-15,21 0 0,0-22 0,21 1 32,42 21-32,-21-21 15,0 21-15,1-21 0,20 21 0,-21-21 16,21 21-16,1-21 0,-22-1 0,21 1 15,1 0-15,-1 0 0,0-21 16,-21 20-16,22-20 0,-22 21 16,21 0-16,-21-22 0,1 1 0,-1 21 0,0 0 15,-21-22-15,0 22 0,21-21 0,-21 21 16,0 0-16,0-1 16,0 1-16,-21 21 31,21 21-31,0 1 15,0 20-15,0-21 0,-21 0 16,21 0-16,0 22 0,0-22 0,0 21 16,0-21-16,0 1 0,0-1 0,21 0 15,0 0-15,-21 0 0,21 0 0,0-21 16,1 0-16,-1 22 0,21-22 16,-21 0-16,0 0 0,22 0 0,-22 0 15,21-22-15,-21 1 0,22 0 0,-22 0 16,0 0-16,21 0 0,-20-1 15,-1-20-15,-21 21 0,21 0 16,0-22-16,-21 22 0,0 0 0,0-21 16,0 21-16,0-1 0,0 1 15,0 42 17,0 1-32,0-1 0,-21 0 0,21 0 15,-21 0-15,21 0 0,0 22 0,-21-22 16,21 0-16,-22 21 0,22-20 0,0-1 15,0 0-15,0 0 0,0 0 16,0 0-16,-21 1 0,21-1 16,0-42 15,0-1-31,0 1 0,21 21 16,-21-21-16,0 0 0,22 0 0,-1-22 15,-21 22-15,21 0 0,0-21 0,0 21 16,0-1-16,-21-20 0,22 21 0,-1 0 15,0 21-15,0-21 0,0 21 16,0 0-16,1 0 0,-1 0 16,0 0-16,-21 21 0,21 0 0,-21 0 15,0 0-15,0 0 0,0 1 16,0-1-16,0 0 0,0 0 0,21 0 16,-21 0-16,21 1 0,-21-1 15,22 0-15,-22 0 0,21 0 0,0-21 16,0 21-16,0-21 0,0 0 0,1 0 15,-1 0-15,0 0 0,0 0 0,0 0 16,0 0-16,1-21 0,20 0 16,-21 0-16,0 0 0,0 0 15,1-1-15,-22 1 0,0-21 16,0 21-16,21 0 0,-21-22 0,0 22 0,0 0 16,0 0-16,0 0 0,0-1 15,0 1-15,21 21 16,-21 21-1,0 1-15,0-1 16,-21 0-16,21 0 0,0 0 16,0 0-16,0 1 0,0-1 0,0 0 15,0 0-15,0 21 0,0-20 0,0-1 16,21 0-16,0 0 0,0 0 16,0-21-16,1 0 15,-1 0-15,0 0 0,0 0 0,0 0 16,0 0-16,1 0 0,-1-21 0,0 0 15,0 21-15,-21-21 0,21 0 0,0-22 16,-21 22-16,0 0 0,22-21 16,-1-1-16,-21 1 0,21 0 15,-21-1-15,0 1 0,21 0 0,-21-22 16,21 22-16,-21-22 0,21 22 0,-21 0 16,0-1-16,0 1 0,0 21 15,22 0-15,-22-1 0,0 44 31,-22-1-31,22 21 0,0 0 16,-21 1-16,21-1 0,-21 0 16,21 1-16,-21-1 0,21 0 0,0 1 15,0-1-15,0 0 0,0 1 0,0-22 16,0 21-16,0-21 0,0 22 16,0-22-16,0 0 0,0 0 0,0 0 15,21 1-15,0-1 0,-21 0 16,21-21-16,1 0 0,-1 0 0,0 0 15,0 0-15,0 0 0,0 0 0,1 0 16,-1 0-16,0-21 0,0 0 16,0 21-16,0-22 0,1 1 0,-1 0 15,0 0-15,-21 0 0,21 0 0,-21-22 16,21 22-16,-21 0 0,0 0 0,0 0 16,21-1-16,-21 1 0,0 42 46,0 1-46,-21-1 16,21 0-16,0 0 0,0 0 0,-21 22 16,21-22-16,0 0 0,0 0 0,0 0 15,0 0-15,0 1 0,0-1 16,0 0-16,0 0 0,21-21 16,0 0-16,1 21 0,-1-21 15,0 0-15,21 0 0,-21 0 0,1-21 16,-1 21-16,0-21 0,21 21 15,-21-21-15,22-22 0,-22 22 16,0 0-16,0 0 0,0 0 16,1 0-16,-1-22 0,0 22 0,-21 0 15,0 0-15,21 21 0,-21-21 16,21 21-16,-21 21 31,-21 0-31,0 0 0,0 0 16,21 0-16,0 1 15,0-1-15,0 0 0,-21 0 0,21 0 16,0 0-16,0 1 0,0-1 0,0 0 16,21-21-16,-21 21 15,21-21-15,0 0 0,0 0 0,0 0 16,1 0 0,-1-21-16,0 21 0,0-21 0,0 0 15,0 21-15,-21-22 0,0 1 0,22 0 16,-22 0-16,0 0 0,0 0 0,0-22 15,0 22-15,0 0 0,0 0 16,0 0-16,-22-1 0,22 1 0,-21 21 16,0 0-16,0-21 0,0 21 0,0 0 15,-1 0-15,1 0 0,0 0 0,0 0 16,0 0-16,21 21 16,-21-21-16,21 21 15,21-21 1,0 0-16,0 0 0,0 0 15,0 0-15,1 0 0,20 0 16,-21 0-16,0-21 0,0 21 0,1 0 16,-1-21-16,0 21 0,0 0 0,0-21 15,0 21-15,1 0 0,-1 0 0,0 0 16,0 0-16,0 0 0,0 0 16,1 21-16,-22 0 15,0 0-15,0 1 16,0-1-16,0 0 0,0 0 15,0 0-15,0 0 0,-22 1 16,22-1-16,-21 0 0,0 0 16,21 0-16,-21 0 0,21 1 15,0-1-15,0 0 16,0 0-16,0-42 47,0 0-32,0 0-15,0-1 0,21 1 16,0 0-16,0 0 0,1 0 0,-22 0 16,21-22-16,0 22 15,21-21-15,-21 21 0,1-22 0,-1 22 16,0-21-16,21 21 0,1-22 16,-22 22-16,0 21 0,0 0 15,0 21-15,-21 0 16,0 1-16,0-1 0,0 0 0,0 0 15,0 21-15,0-20 0,-21 20 0,21-21 16,-21 0-16,21 22 0,0-22 0,0 0 16,0 0-16,0 0 0,0 0 15,0 1-15,21-1 0,0 0 0,0-21 16,1 21-16,-1-21 0,21 0 0,-21 0 16,0 0-16,1 0 0,-1 0 0,21 0 15,-21-21-15,-21 0 0,21 0 16,1 21-16,-1-22 0,-21 1 15,0 0-15,21 0 0,0 0 0,-21-22 16,0 22-16,21 0 0,-21 0 0,0 0 16,0 0-16,0-1 0,0 1 15,0 0-15,0 0 0,0 0 0,0 0 16,0-1-16</inkml:trace>
  <inkml:trace contextRef="#ctx0" brushRef="#br0" timeOffset="37871.67">21082 3979 0,'-42'0'0,"84"0"0,-106 0 0,43-21 15,0 21-15,0 0 16,21-21-16,-21 21 62,0 0-46,-1 0-16,1 0 16,0 0-16,0 21 0,-21-21 0,20 0 15</inkml:trace>
  <inkml:trace contextRef="#ctx0" brushRef="#br0" timeOffset="38119.51">20108 4128 0,'0'0'0,"0"21"0,21-21 31,1 0-31,-1 0 0,21 0 0,-21 0 16,22 0-16,-22-21 0,21 21 15,-21 0-15,22 0 0,-1-22 16,-21 22-16,21 0 0,-20 0 0,-1-21 16,0 21-16,0 0 0,0 0 15,-21-21-15,-21 21 16,0 0 0,0 0-16,0 0 0,-1 0 0,-20 0 15</inkml:trace>
  <inkml:trace contextRef="#ctx0" brushRef="#br0" timeOffset="38371.37">19621 4043 0,'0'0'0,"-21"0"0,0 0 0,0-21 15,0 21-15,0 0 16,21-21-1,-22 21 48,1-22-63,0 22 16,0 0-16,0 0 0,0 0 15,-22 0-15</inkml:trace>
  <inkml:trace contextRef="#ctx0" brushRef="#br0" timeOffset="38603.76">18605 4022 0,'-21'0'0,"42"0"0,-63 0 0,21 0 31,21 21 31,0 0-62,21-21 16,-21 21-16</inkml:trace>
  <inkml:trace contextRef="#ctx0" brushRef="#br0" timeOffset="45799.58">3133 7472 0,'0'0'0,"0"-21"16,0 0-16,0-1 0,0 1 0,0-21 0,0 21 15,0 0-15,0-22 16,0 22-16,0 0 0,0 0 0,0 0 16,0-1-16,0 1 0,0 42 31,0 1-15,0 20-16,0 0 0,0 1 0,0-1 15,0 21-15,0-20 0,0 20 16,0 1-16,0-1 0,0 1 0,0 20 15,0 1-15,-22 0 0,22-22 16,0 22-16,0 0 0,-21-22 0,21 1 16,-21-1-16,21 1 0,-21-22 15,21 0-15,0 1 0,0-1 16,0-21-16,0 0 0,0 0 0,0 1 16,-21-22-1,21-22 1,0 1-16,0 0 0,0 0 0,0 0 15,0 0-15,0-22 0,0 1 0,0 0 16,0-1-16,0-20 0</inkml:trace>
  <inkml:trace contextRef="#ctx0" brushRef="#br0" timeOffset="46160.07">2963 7493 0,'0'-42'16,"0"84"-16,-21-105 0,21 41 0,-21-20 0,21 21 15,0 0-15,0-22 0,0 22 16,0 0-16,0 0 0,21 0 0,0 0 16,0-1-16,1 22 0,-1-21 15,21 0-15,-21 21 0,22 0 0,-1 0 16,0 0-16,1 0 0,-1 21 0,0 0 16,1 22-16,-1-22 0,0 21 15,-21-21-15,1 22 0,-1-1 0,-21 0 16,0 1-16,0-1 15,-21 0-15,-1-20 0,1 20 0,-21 0 16,21-21-16,-22 1 0,1 20 0,0-21 16,21 0-16,-22 0 0,22 1 15,0-22-15,0 21 0,0-21 0,-1 0 16,1 0-16,42 0 31,1-21-31,-1 21 16,21-22-16,-21 1 0,22 0 0,-22 21 15,21-21-15</inkml:trace>
  <inkml:trace contextRef="#ctx0" brushRef="#br0" timeOffset="46615.83">3873 7345 0,'0'0'16,"0"-21"-16,22 21 0,-22-43 15,0 65 1,0-1-1,-22 0-15,22 0 0,-21 0 0,21 22 16,0-22-16,0 21 0,0 0 16,0-20-16,0 20 0,0 0 0,0-21 15,0 22-15,0-22 0,0 64 16,0-64 0,21-21-16,1 21 0,-1-21 15,0 0-15,0 0 0,0 0 0,22 0 16,-22-21-16,0 21 0,0-21 0,0-1 15,0 1-15,1 0 0,-1 0 16,0-21-16,0 20 0,0-20 0,-21 21 16,0-21-16,21 20 0,-21-20 0,0 0 15,0 21-15,0-22 0,0 22 16,0 0-16,-21 21 16,21 21-16,0 0 15,-21 22-15,21-22 16,0 0-16,0 0 0,0 21 0,0-20 15,0-1-15,0 0 0,0 21 16,0-21-16,0 1 16,0-1-16,21 0 0,0-21 15,1 0-15,-1 0 0,0 0 16,0 0-16,0-21 16,0 0-16,1-1 0,20 1 0</inkml:trace>
  <inkml:trace contextRef="#ctx0" brushRef="#br0" timeOffset="48139.82">4762 7027 0,'0'0'0,"0"-21"0,0 0 0,-21 0 15,0 21 1,0 21 0,21 0-16,0 0 0,-21 1 0,21 20 15,0 0-15,0 1 0,0-1 16,0 0-16,0 1 0,0 20 0,0-21 15,0 1-15,0-22 0,-21 21 0,21 1 16,0-22-16,0 0 0,0 0 16,0 0-16,0 0 0,0 1 15,0-44 17,0 1-32,0 0 15,0 0-15,0 0 0,0 0 0,21-1 16,0 1-16,-21 0 0,21-21 15,0 21-15,0-1 0,1 22 0,-1-21 16,21 21-16,-21 0 0,0 0 0,1 0 16,20 0-16,-21 21 0,0-21 0,0 22 15,1-1-15,-1 0 0,0 0 16,0 0-16,-21 0 0,0 1 0,0-1 16,0 0-16,0 0 0,0 0 0,-21 0 15,0 1-15,0-1 16,-1 0-16,-20 0 0,21 0 0,0-21 15,0 0-15,-22 21 0,22-21 0,0 0 16,0 0-16,0 0 0,-1 0 0,22-21 16,-21 21-16,0-21 0,0 21 15,21-21-15,-21 21 0,21-21 16,-21 21-16,21-21 0,21 42 47,0-21-47,-21 21 0,42-21 0,-21 0 15,1 0-15,20 0 0,0 0 16,-21 0-16,22 0 0,-1 0 16,-21 0-16,22 0 0,-1 0 0,-21 0 15,21-21-15,1 0 0,-22 21 0,21-22 16,-21 1-16,1 0 0,-1-21 16,0 21-16,0-22 0,0 22 0,-21-21 15,21-1-15,-21-20 0,0 21 0,0-1 16,0 1-16,0 0 0,0-1 15,0 1-15,0 0 0,0 20 0,0-20 16,0 21-16,0 0 0,0 42 31,0 0-31,0 0 16,0 0-16,0 1 0,0 20 16,-21 0-16,21 1 0,-21-1 0,21 0 15,-21 1-15,21 20 0,0-21 16,0 1-16,0-1 0,0-21 0,0 22 15,0-22-15,0 21 0,0-21 0,0 0 16,21-21-16,0 22 0,0-1 0,1-21 16,-1 0-16,0 0 0,0 0 15,0 0-15,0 0 0,1 0 0,-1 0 16,0-21-16,0-1 0,0 1 0,0 0 16,1 0-16,-22 0 0,21 0 15,0-1-15,-21-20 0,21 21 16,-21-21-16,0 20 0,0 1 0,0 0 0,0 0 15,0 42 17,0 0-32,0 0 0,0 1 15,0-1-15,21 0 0,-21 0 0,0 0 16,0 0-16,0 1 16,21-1-16,1 0 0,-1 0 15,0-21-15,0 0 0,0 0 16,0 0-16,1 0 15,-1 0-15,-21-21 16,21 21-16,0-21 0,0 0 0,-21-1 16,21 1-16,1 0 0,-22-21 0,21 21 15,0-22-15,0 22 0,0-21 16,-21-1-16,21 22 0,1 0 16,-1-21-16,0 21 0,0-1 15,0 22-15,0 0 0,1 22 31,-22-1-31,21 0 0,-21 0 16,0 0 0,0-42 31,0 0-47,0 0 15,0 0 1,0-1-16,-21 22 15,21-21-15,-22 21 0,1 0 16,0 0 0,0 21-16,0-21 0,21 22 15,-21-1-15,-1 21 0,22-21 0,-21 0 16,0 22-16,0-22 0,21 21 16,0 1-16,-21-22 0,21 0 0,0 21 15,0-21-15,0 1 0,0-1 16,0 0-16,0 0 0,21-21 0,0 21 0,0-21 15,0 21 1,1-21-16,-1 0 0,0 0 0,0 0 16,0 0-16,0 0 0,1 0 0,-1 0 15,0-21-15,0 0 0,0 21 16,-21-21-16,21 0 16,1 0-16,-22-1 0,0 1 15,0 0-15,0 0 0,0 0 16,0 0-16</inkml:trace>
  <inkml:trace contextRef="#ctx0" brushRef="#br0" timeOffset="48367.73">5863 7006 0,'0'0'0,"-21"0"0,0 0 15,0 0-15,-1 0 16,44 0 31,-1 0-47,0 0 0,0-21 16,0 21-16,0 0 0,1 0 15</inkml:trace>
  <inkml:trace contextRef="#ctx0" brushRef="#br0" timeOffset="48920.41">7535 7070 0,'0'0'0,"0"-21"0,0-1 15,0 1 1,21 42 15,1 1-31,-1-1 0,-21 0 16,21 21-16,0 1 0,0-22 15,-21 21-15,0 0 0,21 1 0,-21-1 16,0 0-16,0-20 0,0 20 0,0-21 16,0 21-16,0-20 0,0-1 15,0 0-15,0 0 0,0 0 16,22-21 15,-1-21-15,-21 0-16,21 0 0,-21 0 15,21-1-15,0-20 0,0 21 0,1-21 16,-1-1-16</inkml:trace>
  <inkml:trace contextRef="#ctx0" brushRef="#br0" timeOffset="49179.26">8086 7112 0,'0'0'16,"21"-21"-16,0 0 0,-21 0 0,0-1 16,-21 44 15,0-1-16,-1 0-15,1 0 0,0 0 0,0 22 16,-21-22-16,20 21 0,1 0 16,0-20-16,-21 20 0,21 0 0,-1-21 15,1 22-15,21-22 0,0 0 0,-21 21 16,0-20-16,21-1 16,0 0-1,21-21 1,0 0-16,0-21 0,1 21 0,-1-21 15,0-1-15,0 1 0,21 0 16,-20 0-16,20 0 0,-21 0 16</inkml:trace>
  <inkml:trace contextRef="#ctx0" brushRef="#br0" timeOffset="49608.88">8340 7154 0,'0'-21'0,"0"42"0,0-63 0,21 21 0,-21 0 15,0 0-15,0 42 31,-21 0-15,21 0-16,-22 0 0,22 0 0,0 22 16,-21-22-16,0 21 0,0-21 0,21 22 15,0-1-15,-21-21 0,0 0 0,21 22 16,0-22-16,0 0 16,0 0-16,0 0 0,0 1 0,0-1 15,21-21-15,0 0 0,0 0 16,0 0-16,0 0 0,1 0 0,-1 0 15,21-21-15,-21-1 0,22 22 16,-22-21-16,0 0 0,0 0 0,0 0 16,0 0-16,1-22 0,-22 22 0,0 0 15,0-21-15,0 20 0,0-20 16,0 0-16,-22 21 0,1-22 0,0 22 16,0 0-16,0 0 0,0 21 0,-1 0 15,1 0-15,0 0 0,0 0 16,0 21-16,0-21 0,-1 21 15,1 0-15,0 0 0,21 22 0,0-22 16,-21 0-16,21 21 0,0-20 0,0-1 16,0 0-16,0 0 0,0 0 0,21 0 15,0-21-15,0 22 16,22-22-16,-22 0 0,0 0 0,21 0 16,-20-22-16</inkml:trace>
  <inkml:trace contextRef="#ctx0" brushRef="#br0" timeOffset="49879.5">8975 7112 0,'0'0'0,"0"-21"15,0 0-15,-22 21 16,1 0 0,21 21-16,0 0 15,-21 0-15,21 0 0,-21 22 0,21-22 16,0 0-16,0 21 0,0-20 0,0-1 15,-21 0-15,21 21 0,0-21 0,-21 1 16,21-1-16,0 0 16,0 0-16,21-21 31,-21-21-15,21 0-16,-21 0 15,0-1-15,21 1 0,0 0 0</inkml:trace>
  <inkml:trace contextRef="#ctx0" brushRef="#br0" timeOffset="50195.49">8975 6816 0,'-22'0'16,"1"0"-16,0 0 0,0 21 16,21 0-1,0 0 1,21-21-1,0 0-15,0 0 16,1 0-16,-1 0 0,0-21 16,-21 0-1,0 0-15,-21 21 16,0-21-16,-1 21 0,1 0 16,0 0-16,0 0 0,0 0 0,0 0 15,-1 0-15,1 21 16,21 0-16,0 0 0,0 0 15,0 0-15,0 1 0,0-1 16,21 0-16,1-21 16,-1 21-16,0 0 0,21-21 15</inkml:trace>
  <inkml:trace contextRef="#ctx0" brushRef="#br0" timeOffset="50830.74">9588 7133 0,'0'-21'16,"0"0"-16,-21 21 0,0-21 0,0 21 16,21-21-16,-21 21 15,0 0-15,-1 0 0,1 0 16,0 21-16,0 0 15,21 0-15,-21 0 0,0 0 0,-1 1 16,22 20-16,-21-21 0,0 21 0,21-20 16,-21 20-16,21-21 0,0 0 0,0 22 15,0-22-15,0 0 0,0 0 16,0 0-16,0 0 0,0 1 16,21-22-16,0 0 0,0 0 0,1 0 15,-1 0-15,0 0 0,0 0 0,0-22 16,0 1-16,1 0 0,-1 21 15,21-21-15,-21-21 0,-21 20 16,21 1-16,1-21 0,-1 21 0,0-22 16,-21 1-16,0 0 0,21-1 0,-21 1 15,21 0-15,-21-1 0,0 1 0,0-21 16,0 20-16,0 1 0,21 0 16,-21-1-16,0 1 0,0 21 0,0-22 15,0 22-15,0 0 0,0 42 31,-21 22-31,21-22 16,0 21-16,-21-21 0,21 22 0,-21-1 16,21 0-16,-21 1 0,21-1 0,0 21 15,0-20-15,0-1 0,0 0 16,0 1-16,0-1 0,0-21 0,0 22 16,0-22-16,0 21 0,0-21 15,0 0-15,0 1 0,21-22 0,-21 21 16,21 0-16,0-21 0,0 0 0,1 0 15,-1 0-15,0 0 0,0 0 0,0 0 16,0 0-16,1-21 0,-1 0 16,0-1-16,0 1 0,0 21 15,22-21-15</inkml:trace>
  <inkml:trace contextRef="#ctx0" brushRef="#br0" timeOffset="51715.75">11197 7154 0,'21'-21'15,"0"21"1,1 0-16,-1-21 0,0 21 16,0 0-16,-21-21 0,21 21 15,0 0-15,-21-21 0,22 0 16,-1-1-16,-21 1 15,0 0-15,0 0 16,0 0-16,0 0 0,0-1 16,-21 22-16,-1 0 0,1-21 0,0 21 15,0 0-15,-21 0 16,20 0-16,1 0 0,-21 21 0,21 1 16,-22-1-16,1 0 0,21 0 15,-21 21-15,-1-20 0,22 20 0,0 0 16,0-21-16,0 22 0,21-1 0,-22 0 15,22-20-15,0-1 0,0 21 16,0-21-16,22 0 0,-1-21 0,21 22 16,-21-22-16,0 0 0,22 0 0,-22 0 15,21 0-15,1 0 0,-22 0 0,21-22 16,0 22-16,1-21 0,-22 0 0,21 0 16,1 0-16,-22-22 0,0 22 15,0-21-15,0 21 0,0-22 0,1 22 16,-22-21-16,21 0 0,-21 20 0,0-20 15,0 0-15,0 21 0,0-1 16,0 1-16,0 0 0,-21 21 31,-1 21-31,1 0 0,21 1 16,-21 20-16,21-21 0,0 21 0,-21-20 16,21 20-16,-21 0 0,21-21 15,0 22-15,0-22 0,0 21 0,0-21 16,0 1-16,0-1 0,0 0 0,0 0 15,0 0-15,21-21 0,0 0 16,0 0-16,0 0 0,1 0 0,-1 0 16,21 0-16,-21-21 0,0 0 15,1 0-15,-1 0 0,21-1 16,-21-20-16</inkml:trace>
  <inkml:trace contextRef="#ctx0" brushRef="#br0" timeOffset="52768.66">11959 6668 0,'0'0'0,"0"-43"0,0 1 0,0 21 16,0 0-16,0-1 0,0 1 0,-21 21 16,0 0-1,21 21-15,-21 1 0,21-1 16,0 21-16,-22-21 0,22 22 16,0-1-16,0 0 0,0 1 15,0-1-15,0 0 0,0 1 0,0-1 16,-21 0-16,21-21 0,0 22 0,-21-1 15,21 0-15,0-20 0,0-1 0,0 21 16,0-21-16,0 0 0,0 1 16,0-44 15,0 1-31,0 0 16,0 0-16,0-21 0,0 20 0,21 1 15,-21-21-15,21 21 0,1 0 16,-1-1-16,0-20 0,0 21 15,0 0-15,0 21 0,1-21 0,-1 21 16,0 0-16,21 0 0,-21 0 0,1 0 16,-1 0-16,0 21 0,21 0 0,-21-21 15,1 21-15,-22 0 0,21 0 16,-21 1-16,0-1 0,0 0 0,0 0 16,0 0-16,0 0 0,0 1 0,0-1 15,-21-21-15,-1 21 0,1 0 0,0 0 16,0-21-16,0 0 0,0 21 0,-1-21 15,1 0-15,0 0 0,0 0 0,0 0 16,0 0-16,-1 0 16,1 0-1,21 22 32,21-22-47,1 0 0,-22 21 16,21-21-16,0 0 0,0 0 0,0 0 15,22 21-15,-22-21 0,0 0 0,21 0 16,-21 0-16,22 0 0,-22 0 0,0 0 16,21-21-16,-20 21 0,-1-21 0,0-1 15,0 22-15,0-42 0,0 21 16,-21 0-16,22-22 0,-1 22 16,0-21-16,0 0 0,0 20 0,0-20 15,-21 0-15,22 21 0,-1-22 0,0 22 16,0 0-16,0 0 0,0 0 0,1 21 15,-1 0-15,0 0 16,0 0-16,0 0 16,-21 21-16,0 0 0,0 0 15,0 0-15,0-42 63,0 0-48,0 0 1,0 0 0,-21 21-16,0 0 0,0 0 15,0 0-15,-1 0 16,1 0-16,0 21 0,0 0 16,0 0-16,0 0 0,21 0 0,-22 1 15,1 20-15,21-21 0,-21 0 0,21 22 16,0-22-16,0 21 0,0-21 15,0 0-15,0 22 0,0-22 16,0 0-16,0 0 0,0 0 0,21 1 0,0-1 16,1 0-16,-1-21 0,0 21 0,0-21 15,0 0-15,0 0 0,1 0 16,-1 0-16,0 0 0,0 0 0,0 0 16,0 0-16,1 0 0,-1-21 15,0 0-15,0 21 0,0-21 0,0-1 16,22 1-16,-22 0 0</inkml:trace>
  <inkml:trace contextRef="#ctx0" brushRef="#br0" timeOffset="53088.1">13610 6689 0,'0'0'16,"0"-21"-16,0-1 0,-21 22 0,21-21 15,-21 21-15,0 0 0,-1 0 16,1 21-16,21 1 16,-21-1-16,0 0 0,21 21 0,-21-21 15,0 22-15,21-22 0,-22 21 0,22 1 16,-21-22-16,21 21 0,0-21 0,0 22 16,0-22-16,0 0 0,0 21 15,0-21-15,0 1 0,0-1 16,0 0-16,21 0 0,1-21 0,-22 21 15,21-21-15,0 0 0,0 21 0,0-21 16,0 0-16,1 0 0,-1 0 16,0 0-16,0-21 15,0 0-15,0 21 0,1-21 0,-1 0 16</inkml:trace>
  <inkml:trace contextRef="#ctx0" brushRef="#br0" timeOffset="53414.44">14012 6604 0,'0'0'0,"0"-21"16,0 0-16,21 21 15,1 0 1,-1 0 0,0 21-16,0 0 0,-21 0 0,0 0 15,21 1-15,-21 20 0,21 0 0,-21-21 16,0 22-16,0-1 0,0-21 15,0 22-15,0-1 0,0-21 0,0 21 16,0 1-16,0-22 0,-21 21 0,0-21 16,0 22-16,0-22 0,21 0 0,-21 21 15,-1-20-15,22-1 0,-21 0 16,0 0-16,0 0 16,21-42 30,0 0-46</inkml:trace>
  <inkml:trace contextRef="#ctx0" brushRef="#br0" timeOffset="54631.25">6583 8615 0,'21'0'0,"0"0"15,-21-21-15,0 0 16,21 21-1,-21-22-15,0 1 0,0 0 16,-21 21-16,0 0 0,0 0 16,-22-21-16,22 21 0,0 0 15,-21 0-15,21 0 0,-22 0 0,22 21 16,-21-21-16,-1 21 0,22 0 0,-21-21 16,21 22-16,0-1 0,-22 0 0,22-21 15,0 21-15,0 0 0,0-21 16,21 21-16,0 1 15,0-1 1,21-21 0,0 0-16,0 0 0,0 21 0,0-21 15,22 21-15,-22-21 0,0 21 0,21-21 16,-20 21-16,-1-21 0,21 22 16,-21-1-16,0 0 0,1 0 0,-22 0 15,0 0-15,0 1 0,0-1 0,0 0 16,0 0-16,0 0 0,-22 0 15,1 1-15,0-1 0,0 0 0,0 0 16,-22-21-16,22 21 0,0 0 0,0-21 16,0 0-16,0 22 0,-1-22 0,1 0 15,0 0-15,0 0 16,21-22 0,0 1-16,0 0 15,21 21 1,0-21-16,0 0 0,1 21 0,-1 0 15,0 0-15,0 0 0,0 0 16,0 0-16,1 21 0,-1 0 16,-21 0-16,0 0 15,0 1-15,0-1 0,0 0 0,0 21 16,-21-21-16,-1 22 0,1-22 0,0 21 16,21 1-16,-21-1 0,0 0 15,0 1-15,21-1 0,-22-21 0,22 21 16,0 1-16,0-22 0,0 0 15,0 0-15,0 0 0,0 1 0,0-1 16,22-21-16,-1 0 16,0 0-16,0 0 0,0 0 15,0 0-15,1 0 0,-1 0 16,0-21-16,-21-1 0,21 22 16,-21-21-16,21 0 15</inkml:trace>
  <inkml:trace contextRef="#ctx0" brushRef="#br0" timeOffset="55523.8">6837 12277 0,'-21'0'16,"21"-21"15,21 21-15,-21-22-16,21 1 0,21 21 16,-21 0-16,1 0 0,-1 0 15,21 0-15,-21 0 0,0 0 16,22 0-16,-22 0 0,0 21 0,-21 1 15,0-1-15,0 0 0,0 0 0,0 0 0,-21 22 16,0-22-16,0 21 16,-22-21-16,1 22 0,0-22 0,-22 21 15,22-21-15,-1 22 0,-20-1 0,21-21 16,-1 0-16,1 22 0,21-22 0,0 0 16,-1 0-16,22 0 15,0 0-15,22-21 16,-1 0-16,21 0 0,-21 0 15,22 0-15,-1 0 0,0 0 16,1 22-16,-1-22 0,0 0 0,1 0 16,-22 21-16,21 0 0,0-21 0,-20 21 15,-1 0-15,0-21 0,0 21 0,-21 1 16,0-1-16,0 21 0,0-21 16,0 0-16,0 1 0,-21 20 15,21-21-15,-21 21 0,21-20 0,-21 20 16,21-21-16,0 21 0,0-20 0,0 20 15,0-21-15,0 21 0,0-20 0,-22 20 16,22-21-16,0 0 0,-21 0 16,0 1-16,21-1 0,-21 0 0,0 0 15,0-21-15,-1 21 0,1-21 16,0 0-16,0 0 0,-21 0 0,20 0 0,1 0 16,0 0-16,0-21 0,0 0 0,0 0 15,-1-22-15,1 22 0,21-21 16,0 0-16,0-22 0,0 22 15</inkml:trace>
  <inkml:trace contextRef="#ctx0" brushRef="#br0" timeOffset="56127.96">6731 10478 0,'0'0'0,"-42"0"0,20 0 15,1 0-15,0 21 0,0-21 16,0 0-16,0 0 0,42 0 16,0 0-16,21 0 15,1 0-15,-1 0 0,21 0 0,22 0 16,-21 0-16,20 0 0,22-21 16,-21 21-16,21-22 0,-1 22 0,1-21 15,0 0-15,0 21 0,0 0 0,0-21 16,-1 21-16,-41 0 15,21 0-15,-22-21 0,-21 21 0,1 0 16,-1 0-16,-21 0 0,0 0 0,-42 0 31,0 21-31,0-21 0,-21 0 16,20 21-16,-20-21 0,0 21 0,-1-21 16,-20 21-16,21-21 0,-22 22 0,1-1 15,-1-21-15,1 21 0</inkml:trace>
  <inkml:trace contextRef="#ctx0" brushRef="#br0" timeOffset="56408.13">6879 10795 0,'0'0'0,"-63"21"0,-43 22 15,63-22-15,43 0 16,22-21 0,-1 0-16,21 0 0,0 0 15,22 0-15,-1 0 0,1 0 0,-1 0 16,22-21-16,0 21 0,-1 0 0,1-21 15,21 21-15,-21 0 0,20 0 0,-20-22 16,0 1-16,-1 21 0,-20 0 16,21 0-16,-43-21 0,21 21 0,-20 0 15,-22 0-15,21 0 0,-21 0 16,-42 0 15,-21 0-31,21 0 0,0 21 16,-22-21-16,1 0 0,-22 21 0,22 1 15,-21-22-15,-1 21 0</inkml:trace>
  <inkml:trace contextRef="#ctx0" brushRef="#br0" timeOffset="56683.49">6689 11261 0,'0'0'0,"-43"21"0,-41 21 15,84-21 1,21-21-16,0 0 0,21 0 15,1 0-15,-1 0 0,21 0 0,1 0 16,21 0-16,-1 0 0,-20-21 16,20 21-16,1 0 0,21-21 0,-21 21 15,-1-21-15,22 21 0,-21 0 0,-1 0 16,1-21-16,0 21 0,-1 0 0,-20 0 16,-1 0-16,-20 0 0,20 0 15,-42 0-15,22 0 0,-22 0 0,0 0 16,0 0-16,-21 21 15,-21-21-15,0 21 0,0-21 16,0 21-16,-1-21 0,-20 21 16,0 1-16</inkml:trace>
  <inkml:trace contextRef="#ctx0" brushRef="#br0" timeOffset="56944.34">6900 11726 0,'0'0'0,"-63"0"0,42 22 15,-22-22-15,43 21 0,43-21 16,-22 0-16,21 0 16,22 0-16,-22 0 0,21 0 0,22-21 15,-21 21-15,20-22 0,1 22 16,0-21-16,-1 21 0,22-21 16,-21 0-16,-1 21 0,1-21 0,0 21 15,-1 0-15,-20-21 0,-1 21 0,-20 0 16,-1 0-16,0 0 0,-20 0 0,-1 0 15,0-22-15,0 22 16,-42 0 0,0 0-16</inkml:trace>
  <inkml:trace contextRef="#ctx0" brushRef="#br1" timeOffset="61992.66">16679 6900 0,'0'0'0,"0"-21"16,0 0-16,21 21 0,1-21 0,-22 0 16,21 0-16,-21-1 0,21 1 15,0 0-15,-21 0 0,0 0 16,0-22-16,21 22 0,-21 0 0,0 0 15,21 0-15,-21 0 0,0-1 16,0 44 15,0-1-31,-21 0 0,0 21 0,21 1 16,-21-1-16,0 0 0,0 1 16,-1 20-16,1-21 0,0 1 15,-21 20-15,21-20 0,-1 20 0,-20 1 16,0-22-16,21 21 0,-22-20 0,22-1 15,0 0-15,0 1 0,0-22 0,-1 0 16,1 0-16,21 0 0,0 1 0,-21-22 16,21-22-1,21 1 1,0 0-16,1 0 0,-1 0 0,0-22 16,0 22-16,0-21 0,22 0 0</inkml:trace>
  <inkml:trace contextRef="#ctx0" brushRef="#br1" timeOffset="62271.5">17081 6541 0,'0'0'0,"0"21"16,0 0-16,0 0 15,-21 0-15,0 22 0,21-1 0,-21 0 16,0 1-16,0-1 0,-1 0 0,1 22 15,0-22-15,0 0 0,0 22 16,0-1-16,-1-20 0,-20 20 16,21-20-16,0-1 0,-22 0 0,22 1 15,0-1-15,0 0 0,0-21 0,0 1 16,21-1-16,0 0 0,-22 0 0,44-42 31,-1 0-15,0 0-16,0-1 0,21 1 0</inkml:trace>
  <inkml:trace contextRef="#ctx0" brushRef="#br1" timeOffset="63177.49">17738 6773 0,'0'0'15,"0"-21"-15,0 0 0,0 42 32,0 0-17,0 1-15,0-1 16,0 21-16,0-21 0,0 0 0,0 22 15,0-22-15,0 0 0,0 21 0,0-20 16,0-1-16,0 0 0,-22 0 16,22 0-16,-21 0 0,21 1 0,0-1 15,0-42 17,0-1-32,0 1 15,0 0-15,0 0 0,0 0 0,0 0 16,0-22-16,0 22 0,0-21 15,21 21-15,1-22 0,-1 1 0,0 0 16,0-1-16,0 22 0,0 0 0,1-21 16,20 42-16,-21-22 0,21 22 0,-20 0 15,20 0-15,0 0 0,-21 22 16,22-1-16,-22 0 0,21 0 0,-21 0 16,1 22-16,-1-22 0,0 0 0,-21 21 15,0-21-15,0 1 0,0-1 16,0 0-16,0 0 0,0 0 0,-21 0 15,0 1-15,-1-22 0,1 21 16,0-21-16,0 0 0,0 0 16,0 0-16,21-21 15,0-1-15,0 1 16,0 0-16,0 0 0,21-21 0,0 20 16,0-20-16,0 0 0,22 21 15,-22-22-15,21 1 0,-21 0 0,22 20 16,-1 1-16,0 0 0,1 21 15,-1 0-15,0 0 0,1 0 0,-22 21 16,21 0-16,-21 1 0,0-1 16,1 0-16,-22 21 0,0-21 0,0 22 15,0-22-15,0 0 0,0 21 0,-22-20 16,1 20-16,0-21 0,0 0 0,0 0 16,0 1-16,-1-1 0,1 0 15,0 0-15,42-21 31,0-21-31,1 21 0,-1-21 0,0 0 16,21-1-16,-21 1 0</inkml:trace>
  <inkml:trace contextRef="#ctx0" brushRef="#br1" timeOffset="63523.29">18944 6816 0,'21'0'16,"0"0"-1,1 0-15,-1 0 16,0 0-16,0 0 0,0 0 0,0 0 16,22 0-16,-22-21 0,0 21 0,21-22 15,-20 22-15,-22-21 0,21 0 16,-21 0-16,0 0 16,0 0-16,0-1 0,-21 22 15,-1 0-15,1-21 0,-21 21 0,21 0 16,-22 0-16,22 21 0,-21 1 0,0-1 15,20 0-15,1 0 0,0 21 16,-21-20-16,42-1 0,-21 21 0,21-21 16,0 0-16,0 22 0,0-22 0,0 0 15,0 0-15,21 0 0,-21 1 0,21-22 16,0 21-16,21-21 0,-20 0 16,-1 0-16,0 0 0,21 0 0,-21 0 15,22 0-15,-1 0 0,-21-21 0,22 21 16,-1-22-16,0 1 0,1 0 15</inkml:trace>
  <inkml:trace contextRef="#ctx0" brushRef="#br1" timeOffset="63787.65">19770 6435 0,'0'0'0,"0"-43"0,0 22 0,0-21 16,0 21-16,0 0 0,-22 21 31,22 21-31,-21 0 0,21 21 0,0-21 15,0 22-15,-21-1 0,0 0 16,21 1-16,-21-1 0,21 0 0,0 1 16,-21-1-16,21 0 0,-22 1 0,22-1 15,0-21-15,-21 22 0,21-22 16,-21 21-16,21-21 0,0 0 0,0 1 16,0-1-16,0 0 0,21-21 31,0 0-31,1-21 0,-1 0 15,0-1-15</inkml:trace>
  <inkml:trace contextRef="#ctx0" brushRef="#br1" timeOffset="64231.4">20002 6435 0,'0'0'0,"22"-43"0,-22 22 16,0 0-16,0 0 0,0 0 0,0 42 31,0 0-31,0 0 15,0 22-15,0-1 0,0 0 0,0 1 16,0-1-16,0 0 0,-22 1 16,22-1-16,-21 0 0,21 1 0,-21-1 15,21-21-15,0 21 0,0-20 0,-21-1 16,21 0-16,0 0 0,-21 0 0,21 0 16,0-42 30,0 0-46,0 0 0,0 0 0,21 0 16,0-1-16,-21 1 0,21-21 0,0 21 16,1 0-16,-1-22 0,0 22 15,0 0-15,0 0 0,22 0 0,-22-1 16,0 22-16,0 0 0,0 22 16,0-1-16,-21 0 0,0 0 0,0 0 15,0 0-15,0 1 0,0-1 16,0 21-16,0-21 0,-21 0 0,0 1 15,21-1-15,0 0 0,-21 0 0,21 0 16,-21 0-16,0 1 16,42-22 15,0-22-31,0 22 16,21-21-16</inkml:trace>
  <inkml:trace contextRef="#ctx0" brushRef="#br1" timeOffset="64611.53">20680 6689 0,'0'-21'16,"0"-1"-16,-21 22 15,-1 0 1,1 0-16,0 0 0,0 22 16,0-22-16,0 21 0,-1 0 0,1 21 15,21-21-15,-21 1 0,0-1 16,21 0-16,0 0 0,-21 0 0,21 0 15,0 1-15,0-1 0,0 0 0,0 0 16,21-21-16,0 0 16,0 0-16,22 0 0,-22 0 15,0 0-15,0 0 0,21 0 0,-20 0 16,-1-21-16,0 21 0,0-21 0,0 0 16,0-1-16,1 1 0,-22 0 0,21 0 15,-21 0-15,0-22 0,0 22 16,0-21-16,0 21 0,-21 0 15,-1-1-15,1 1 0,0 21 0,0 0 16,0 0-16,-22 0 0,22 0 0,0 0 16,0 0-16,0 21 0,21 1 15,0-1-15,0 0 16,0 0-16,0 0 0,21-21 16,0 0-16,0 0 0</inkml:trace>
  <inkml:trace contextRef="#ctx0" brushRef="#br1" timeOffset="65177.2">21209 6668 0,'0'0'0,"21"-22"15,-21 1-15,0 0 0,0 0 0,0 0 16,-21 0 0,0 21-16,0 0 15,-1 21-15,1-21 0,0 21 16,-21 0-16,21 0 0,-1 0 0,1 22 15,0-22-15,0 0 0,0 0 0,21 0 16,0 22-16,-21-22 0,21 0 16,0 0-16,0 0 0,0 1 15,21-22-15,0 0 0,-21 21 0,21-21 16,0 0-16,0 0 0,1 0 16,-1 0-16,0 0 0,0-21 0,0 21 15,0-22-15,1 1 0,-1 0 16,-21 0-16,21 0 0,0 0 0,-21-22 15,0 1-15,21 0 0,0-1 0,-21-20 16,22 20-16,-22-20 0,42-106 16,-21 126-16,-21-20 15,0 20-15,21 22 0,-21-21 0,0 21 16,0 0-16,0-1 0,0 44 16,0-1-16,-21 0 15,21 0-15,0 21 0,0-20 16,-21 20-16,21 21 0,-21-20 15,21 20-15,0-20 0,0 20 0,0-21 16,0 1-16,0 20 0,0-20 0,0-1 16,0-21-16,21 21 0,0-20 15,0-1-15,-21 0 0,21 0 0,22 0 16,-22-21-16,0 0 0,0 0 0,22 0 16,-22 0-16,21 0 0,-21 0 0,0 0 15,1 0-15,-1-21 0,0 0 0,0 21 16,0-21-16,-21 0 0,0-1 15,21 1-15,-21 0 0,0-64 16,0 64-16</inkml:trace>
  <inkml:trace contextRef="#ctx0" brushRef="#br1" timeOffset="65432.06">19727 6287 0,'0'0'0,"-21"0"0,42 0 31,0 0-31,1 0 0,20 0 16,0 0-16,1 0 0,-1 0 0,21 0 15,-20 0-15,-1 0 0,0 0 0,22 0 16,-43 0-16,21 0 0,-20 0 0,-1 0 15,0 0-15,0 0 0</inkml:trace>
  <inkml:trace contextRef="#ctx0" brushRef="#br1" timeOffset="66177.63">20151 7768 0,'0'-21'16,"0"0"-1,0 0-15,0 0 16,-22-1 0,1 22-16,0 0 0,0 0 15,0 0-15,0 0 0,-1 0 16,1 0-16,0 0 0,-21 22 0,21-1 0,-1 0 16,1 0-16,0 0 0,0 0 15,21 1-15,0 20 0,-21-21 16,21 0-16,0 22 0,0-22 0,0 0 15,0 0-15,0 0 0,21 0 16,0-21-16,21 0 0,-20 0 16,-1 0-16,0-21 0,21 0 15,-21 0-15,22 0 0,-22 0 0,21-1 16,-21-20-16,22 21 0,-22 0 0,0-22 16,0 22-16,0-21 0,1 0 0,-1 20 15,0-20-15,-21 0 0,0-1 16,0 22-16,0-21 0,0 21 0,0 0 15,0-1-15,0 44 16,-21-22 0,21 42-16,-21-21 0,21 0 0,-22 22 15,22-1-15,0-21 0,0 21 0,0 1 16,0-1-16,0-21 0,0 22 16,0-22-16,0 21 0,0-21 0,0 0 15,0 1-15,0-1 0,22 0 0,-1 0 16,0-21-16,0 0 0,0 0 0,0 0 15,1 0-15,20 0 0,-21-21 0,0 21 16,22-21-16</inkml:trace>
  <inkml:trace contextRef="#ctx0" brushRef="#br1" timeOffset="66520.44">20701 7726 0,'-21'0'15,"0"0"1,-1 0-16,44 0 47,-1-21-47,0 21 0,0 0 0,0-21 15,0-1-15,1 22 16,-1 0-16,-21-21 0,-21 21 31,-1 0-31,-20 0 16,21 21-16,0-21 0,-22 22 0,22-1 15,0 0-15,0 0 0,0 0 16,0 0-16,-1 1 0,1-1 0,21 0 16,0 0-16,0 0 0,0 0 15,0 1-15,21-22 16,22 0-16,-22 0 0,0 0 0,21 0 16,1 0-16,-22 0 0,21-22 15,-21 22-15,22-21 0,-22 21 16,21-21-16,-21 0 0,22 21 0</inkml:trace>
  <inkml:trace contextRef="#ctx0" brushRef="#br1" timeOffset="66977.64">21145 7705 0,'0'0'0,"22"-21"0,-22-1 0,0 1 15,0 0-15,0 0 16,-22 42 15,22 0-31,-21-21 0,0 21 0,21 1 16,0-1-16,0 0 0,-21 0 15,21 0-15,0 0 0,0 1 0,0-1 16,0 0-16,0 0 0,0 0 16,0 0-16,21-21 0,0 0 15,0 22-15,1-22 0,20 0 16,-21 0-16,0 0 0,22-22 16,-22 1-16,21 21 0,-21-21 0,0 0 15,22 0-15,-22 0 0,0-1 0,0 1 16,0-21-16,1 21 0,-1-22 0,-21 1 15,0 21-15,21-21 0,-21-1 0,0 1 16,21 0-16,-21-1 0,0 1 16,0 21-16,0 0 0,0-1 0,0 1 15,0 42 1,0 1-16,-21 20 16,21-21-16,-21 21 0,21 1 15,0-22-15,-21 21 0,-1 1 0,1-22 16,21 21-16,-21 0 0,21-20 0,0-1 15,-21 21-15,21-21 0,0 0 0,0 1 16,0-1-16,0 0 0,0 0 0,0 0 16,21-21-1,0 0-15,0 0 0,1 0 16,20 0-16,-21 0 0,0-21 0</inkml:trace>
  <inkml:trace contextRef="#ctx0" brushRef="#br1" timeOffset="67396.41">22034 7662 0,'0'0'0,"0"-21"0,0 0 16,0 0-16,0 0 0,0 0 16,-21 21-1,0 0-15,0 0 16,0 0-16,0 21 0,-1 0 16,1 0-16,0 0 0,21 0 0,-21 1 15,0-1-15,0 0 0,21 0 16,0 0-16,0 0 0,0 1 0,0-1 0,0 0 15,0 0-15,0 0 16,21-21-16,0 0 16,0 0-16,0 0 0,0 0 0,1 0 15,-1-21-15,0 21 0,-21-21 0,21 0 16,0 21-16,0-21 0,-21-1 0,22 1 16,-22 0-16,21 0 0,-21-21 0,0 20 15,0 1-15,0 0 0,0 0 16,0 42 15,0 0-31,0 0 0,0 1 0,0-1 16,0 0-16,0 0 15,0 0-15,0 0 0,0 22 16,0-22-16,0 0 16,21-21-16,0 21 0,0-21 15,0 0-15,1 0 16,-1 0-16,0 0 0</inkml:trace>
  <inkml:trace contextRef="#ctx0" brushRef="#br1" timeOffset="67777.7">22331 7641 0,'0'-21'0,"0"0"0,0 0 16,0 0-16,0-1 15,0 1 1,21 21-16,0 0 15,0 0-15,0 0 0,-21 21 16,22-21-16,-1 22 0,0-1 0,0 0 16,0 0-16,-21 0 0,21 0 15,1 1-15,-1-1 0,-21 0 0,0 0 16,0 0-16,0 0 0,0 1 0,0-1 16,0 0-16,0 0 15,0-42 16,0 0-31,0 0 16,0-1-16,0 1 16,0 0-16,21-21 0,0 21 0,-21-1 0,0 1 15,21-21-15,0 21 0,1 0 16,-22-22-16,21 43 0,-21-21 16,21 0-16,0 21 0,0 0 15,0 0-15,1 0 16,-22 21-16,0 0 15</inkml:trace>
  <inkml:trace contextRef="#ctx0" brushRef="#br1" timeOffset="69447.28">23156 7641 0,'0'0'0,"0"-21"0,0 0 16,0 0-16,0 0 0,0-1 15,0 1-15,0 0 0,0 0 16,-21 21-16,0 0 0,0 0 16,0 0-16,-1 0 15,1 21-15,0 0 0,0 0 0,0 1 16,21-1-16,-21 0 0,-1 0 0,1 0 16,0 0-16,0 1 0,21-1 0,0 0 15,0 0-15,0 0 0,0 0 16,0 1-16,21-22 15,0 0-15,0 0 0,1 0 16,-1 0-16,0 0 0,0 0 0,0 0 16,0 0-16,1-22 0,-22 1 15,21 21-15,-21-21 0,21 0 16,-21 0-16,0 0 0,0-1 0,0 1 16,0 0-16,0 0 0,0 0 0,0 0 15,0-1-15,0 1 0,0 42 31,0 1-15,0-1-16,0 0 0,0 0 0,0 0 16,0 0-16,0 1 0,0-1 15,0 0-15,0 0 0,21 0 0,0 0 16,0-21-16,-21 22 0,22-22 16,-1 0-16,0 0 0,0 0 15,0 0-15,0 0 16,1-22-16,-1 1 15,-21 0-15,0 0 0,0 0 16,21 0-16,-21-22 0,21 22 0,-21-21 16,21-1-16,-21 1 0,21 0 0,1-1 15,20-105 1,-42 106-16,0 21 0,0-22 0,0 22 16,21 0-16,-21 42 31,-21 0-31,21 22 0,-21-1 0,21 0 15,0 1-15,-21-1 0,-1 0 0,22 1 16,-21-1-16,21 0 0,0 1 16,0-22-16,0 21 0,0-21 0,0 22 15,0-22-15,0 0 0,0 0 0,0 0 16,21 1-16,1-22 0,-1 0 0,0 21 16,0-21-16,0 0 0,0 0 15,1 0-15,-1 0 0,0-21 16,0-1-16,0 22 0,0-21 15,1 0-15,-1 0 0,-21 0 0,21 0 16,0-22-16,0 22 0,-21 0 0,0 0 16,0 0-16,21-1 0,-21 1 15,0 42 1,0 1 0,0-1-16,-21 0 0,21 0 15,0 0-15,0 0 0,-21 1 16,21-1-16,0 0 0,0 0 0,0 0 15,0 0-15,0 1 0,21-22 16,0 21-16,1-21 16,-1 0-16,0 0 0,0 0 15,0 0-15,0 0 16,1-21-16,-1 21 0,0-22 0,-21 1 16,21 21-16,0-21 0,0 0 0,1 0 15,-1 0-15,-21-1 0,21 1 0,-21 0 16,21 0-16,-21 0 0,0 0 15,-21 42 17,21 0-32,-21 0 0,0 0 15,21 0-15,-22 1 0,22-1 16,0 0-16,0 0 0,0 0 16,0 0-16,0 1 15,22-22 1,-1 0-16,0 0 15,-21-22 1,21 22-16,-21-21 0,0 0 16,0 0-16,0 0 15,0 0-15,0-1 0,0 1 0,0 0 16,-21 0-16,21 0 0,0 0 16,0-1-16,0 1 0,0 0 31,21 21-16,0 0 1,0 0-16,1 0 0,-1 0 16,0 0-16,0 0 0,-21 21 0,21-21 15,-21 21-15,21 1 0,-21-1 16,0 0-16,22 0 0,-22 0 16,0 0-16,0 1 0,0-1 15,0 0-15,0 0 0,0 0 16,0 0-16,0 1 15,0-44 32,0 1-31,0 0-16,21-21 16,0 21-16,-21-1 0,21 1 15,0-21-15,0 21 0,1 0 16,-1-1-16,21-20 0,-21 21 0,22 21 15,-22-21-15,21 21 0,-21 0 0,0 0 16,1 0-16,-1 21 0,-21 0 0,0 0 16,0 0-16,0 1 0,0-1 15,0 0-15,0 21 0,0-21 0,0 1 16,-21-1-16,21 0 0,-22 0 16,1 0-16,21 0 0,-21 1 15,21-44 48,0 1-63,0 0 0,0 0 15</inkml:trace>
  <inkml:trace contextRef="#ctx0" brushRef="#br1" timeOffset="69655.67">24596 7218 0,'0'0'0,"0"-21"0,0 0 0,-22-1 0,22 1 15,0 0 1,-21 21 0,0 0 46,0 0-62,0 0 16,0 0-16,-1 0 0,1 0 15,-21 0-15</inkml:trace>
  <inkml:trace contextRef="#ctx0" brushRef="#br1" timeOffset="69855.57">23707 7260 0,'0'0'0,"-43"21"16,22 1-16,0-22 0,0 0 0,0 0 15,21 21-15,21-21 16,0 0-1,0 0-15,21 0 0,-20 0 16,20 0-16,-21 0 0,21 0 0,1 0 16,-22 0-16,0 0 0,0 0 0,0 0 15,1 0-15</inkml:trace>
  <inkml:trace contextRef="#ctx0" brushRef="#br1" timeOffset="71113.67">11536 9081 0,'0'0'0,"-21"0"0,-1 0 0,1 0 15,0-22 1,21 1-16,0 0 0,0 0 16,21 0-16,0 0 0,1-1 15,-1 1-15,0 0 0,0 0 16,21 0-16,1 21 0,-22-21 0,21 21 16,1 0-16,-1-22 0,0 22 0,-21 0 15,22 0-15,-1 0 0,-21 22 0,22-1 16,-22 0-16,0 0 15,-21 21-15,0-20 0,0 20 0,0 0 16,0 1-16,0-1 0,-21 0 0,-22 1 16,22 20-16,-21-21 0,0 1 0,-1 20 15,1 1-15,-22-1 0,22-20 16,0 20-16,-1 1 0,1-1 0,21-21 16,-21 22-16,20-22 0,1 1 0,0-1 15,21 0-15,0 1 0,0-22 0,0 21 16,42-21-16,-20 0 0,-1 1 0,21-1 15,-21-21-15,22 0 0,-1 21 16,21-21-16,-20 0 0,-1 0 0,0 0 16,1 0-16,-1-21 0,0 21 0,-20-21 15,20 21-15,-42-22 0,0 1 16,-42 21 0,20 0-16,-20 0 0,21 0 15,-21 21-15,-1-21 0,1 22 16,0-1-16,20 21 0,-20-21 0,21 22 15,-21-1-15,20 0 0,1 1 0,0 20 16,0 1-16,0-22 0,0 21 0,21 1 16,-22-1-16,22 22 0,0-21 0,0 20 15,0 1-15,0-22 0,0 22 16,22 0-16,-1-1 0,-21-20 0,21 21 16,-21-1-16,21-20 0,-21 20 0,21-20 15,-21 21-15,0-22 0,0 1 16,0-1-16,0 1 0,-21-22 0,0 0 15,-21 1-15,20-22 0,1 21 0,-21-21 16,0-21-16,-1 21 0,1-21 0,0 0 16,-22 0-16,22 0 0,-22 0 15,22-21-15,-22 0 0,22 0 0,-21 0 16,20-22-16,1 22 0,0-21 0,-1 0 16,22-1-16,21-20 0</inkml:trace>
  <inkml:trace contextRef="#ctx0" brushRef="#br1" timeOffset="71523.97">12763 10266 0,'0'0'0,"22"0"16,-22-21-16,0 42 31,0 0-31,0 0 0,0 0 15,0 22-15,0-1 0,0 0 0,-22-20 16,1 20-16,0 0 0,21 1 0,-21-1 16,0 0-16,0 1 0,21-22 15,-22 21-15,1-21 0,0 22 0,0-22 16,21 0-16,0 0 0,-21 0 16,42-21-1,-21-21-15,21 0 16,0 0-16,0 0 0,-21-1 15</inkml:trace>
  <inkml:trace contextRef="#ctx0" brushRef="#br1" timeOffset="71763.83">13102 10266 0,'21'-21'0,"-42"42"0,85-63 0,-64 20 16,21 22-16,0-21 0,-21 42 31,-21 1-31,0-1 0,-1 21 15,1-21-15,0 22 0,0-22 16,0 21-16,0 0 0,-1 1 0,1-1 16,0 0-16,0 1 0,0-22 15,0 21-15,-1 1 0,1-22 0,0 21 16,0-21-16,0 0 0,21 1 0,0-1 16,0 0-16,0 0 0,21-42 31</inkml:trace>
  <inkml:trace contextRef="#ctx0" brushRef="#br1" timeOffset="73168.23">14097 10456 0,'0'-21'0,"0"0"0,0 0 15,0 0-15,0 0 16,0-1-16,0 1 0,0 0 16,0 0-16,0 0 0,0 0 15,0 42 17,0 0-32,0 21 0,0-21 15,0 22-15,0-22 0,0 21 0,0 1 16,0-22-16,0 21 0,0 0 15,0-20-15,0-1 0,0 0 0,0 21 16,0-21-16,0 1 0,0-44 47,0 1-31,0 0-16,0 0 0,0 0 0,0-22 15,21 22-15,-21-21 0,21 0 0,0-1 16,1 1-16,-22 21 0,42-22 0,-21 1 15,0 21-15,0-21 0,22 20 0,-22 1 16,21 21-16,-21-21 0,22 21 16,-22 0-16,21 0 0,-21 0 0,1 21 15,-1-21-15,21 21 0,-42 1 0,21 20 16,0-21-16,-21 0 0,0 22 16,0-22-16,0 21 0,0-21 0,0 22 15,0-22-15,0 0 0,0 21 0,-21-21 16,0 1-16,0-22 0,21 21 15,-21 0-15,0-21 0,-1 0 16,1 0-16,21-21 16,0 0-16,0-1 0,0 1 15,0-21-15,0 21 0,21-22 0,1 22 16,-1-21-16,0 0 0,0-1 16,21 1-16,-20 21 0,20-22 0,0 22 15,1 0-15,-1 0 0,0 0 0,1 0 16,-1 21-16,0 0 0,1 0 15,-1 21-15,-21 0 0,21 0 0,-20 0 16,-1 0-16,-21 1 0,0 20 0,0 0 16,0-21-16,0 22 0,0-22 15,-21 21-15,-1 1 0,1-22 0,0 0 16,0 21-16,21-21 0,-21 1 0,0-1 16,21 0-16,0-42 31,21 0-31,0 21 15,0-22-15,0 1 0,0-21 0,1 21 16</inkml:trace>
  <inkml:trace contextRef="#ctx0" brushRef="#br1" timeOffset="73520.53">15452 10287 0,'21'0'31,"0"0"-31,0 0 0,0 0 0,0-21 16,1 21-16,-1-21 0,21 21 0,-21-21 16,0-1-16,1 1 0,-1 21 0,-21-21 15,0 0-15,0 0 0,0 0 16,0-1-16,0 1 0,-21 21 16,-1 0-16,1 0 15,0 0-15,0 0 0,-21 21 0,20-21 16,1 22-16,0-1 0,0 21 0,21-21 15,-21 22-15,21-22 0,-21 21 0,21 0 16,0 1-16,0-22 0,0 21 0,0-21 16,0 22-16,21-22 0,0 0 15,-21 0-15,21 0 0,21 1 0,-20-22 16,-1 0-16,21 21 0,-21-21 0,22 0 16,-22 0-16,21 0 0,0-21 0,1 21 15,-1-22-15,-21 1 0,22 0 0,-1-21 16,0 21-16,1-1 0</inkml:trace>
  <inkml:trace contextRef="#ctx0" brushRef="#br1" timeOffset="73768.42">16362 9821 0,'0'0'0,"0"-42"0,0 21 0,0-21 16,0 63-1,0 0-15,0 0 16,0 21-16,0 1 0,0-1 15,0-21-15,0 22 0,0-1 0,0 0 16,0 1-16,0-1 0,-21 0 16,21-21-16,0 22 0,-22-1 0,22-21 15,0 22-15,0-22 0,0 0 0,0 21 16,0-21-16,0 1 0,22-44 47,-1 1-47,0 0 0</inkml:trace>
  <inkml:trace contextRef="#ctx0" brushRef="#br1" timeOffset="74599.95">16722 9821 0,'0'0'0,"0"-42"16,0 21-16,0-21 16,0 20-16,0 44 31,0-1-31,0 21 0,0 0 0,0-20 15,0 20-15,0 0 0,0 1 0,0-1 16,0 0-16,0 1 0,0-1 16,0 0-16,0 1 0,0-22 0,0 21 15,0 0-15,0-20 0,0 20 0,0-21 16,0 0-16,0 0 0,0 1 16,0-44-1,0 1 1,21 0-1,-21 0-15,21-21 0,0 20 0,-21 1 16,21-21-16,0 21 0,-21-22 0,22 1 16,-1 21-16,0-21 0,-21 20 0,21 1 15,0 0-15,0 0 0,1 21 0,-1 0 16,0 0-16,0 0 0,0 21 16,-21 0-16,0 0 15,0 22-15,0-22 0,0 0 0,0 64 16,0-64-16,0 21 15,0-21-15,0 1 0,0-1 0,0 0 16,0 0-16,0 0 0,21 0 16,1-21-16,-1 0 0,0 22 0,21-22 15,-21 0-15,1 0 16,-1 0-16,0-22 0,0 1 0,21 0 16,-20 21-16,-1-21 0,0 0 0,0 0 15,0-22-15,0 22 0,1 0 0,-1 0 16,0 0-16,0-1 0,-21-20 0,0 21 15,0 0-15,0 0 0,0 42 32,-21 0-17,0 0-15,0-21 0,-1 85 16,1-64-16,21 0 16,-21 0-16,21 22 0,0-22 0,0 0 15,0 0-15,0 0 0,0 0 0,0 1 16,21-22-16,0 21 0,1-21 15,-1 0-15,0 0 0,0 0 0,21 0 16,-20 0-16,-1 0 0,0 0 0,0-21 16,0-1-16,0 22 0,1-21 0,-1 0 15,0 0-15,-21 0 0,0-22 0,0 22 16,0 0-16,0 0 0,0-21 0,0 20 16,0 1-16,0 0 0,-21 0 15,0 0-15,-1 0 0,1-1 0,0 1 16,0 21-16,0 0 15,0 0-15,-1 0 0,1 0 0,0 0 16,0 0-16,21 21 0,-21 1 16,21-1-16,0 0 15,0 0-15,21-21 16,0 0-16,0 0 0,22 0 0</inkml:trace>
  <inkml:trace contextRef="#ctx0" brushRef="#br1" timeOffset="75179.28">18203 10118 0,'0'0'0,"21"0"0,-21-21 0,0-1 16,0 1-1,0 0-15,0 0 16,0 0-16,-21 21 0,0 0 16,0 0-16,0 0 0,0 0 15,-1 0-15,1 21 0,21 0 0,-21 0 16,0 0-16,21 1 0,-21-1 15,21 0-15,0 0 0,-21 21 0,21-20 16,0-1-16,0 0 0,0 21 0,0-21 16,0 1-16,0-1 0,0 0 0,0 0 15,21-21-15,0 21 0,0-21 16,0 0-16,0 0 0,1 0 16,-1 0-16,0 0 0,0-21 15,0 0-15,0 0 0,-21 0 16,22-1-16,-1 1 0,0 0 0,-21-21 15,21 21-15,0-22 0,-21 1 0,21 0 16,-21-1-16,22 1 0,-22 0 0,0-22 16,21 22-16,-21-1 0,21-20 0,0 21 15,-21-1-15,0 1 0,21 21 16,-21 0-16,0-1 0,21 1 0,-21 42 31,0 22-31,-21-22 16,21 21-16,-21 1 0,21-1 0,0 0 15,0 1-15,0-1 0,0 21 16,-21-20-16,21-1 0,0 0 0,-21 1 16,21-22-16,0 21 0,0 1 0,0-22 15,0 21-15,0-21 0,0 0 0,0 1 16,0-1-16,21 0 0,0-21 0,0 0 16,0 0-16,1 0 0,-1 0 0,0 0 15,0 0-15,43-21 16,-64 0-16,21-1 0,0 22 15,-21-21-15,21 0 0,-21 0 0,0 0 16,0 0-16,0-1 0,0 1 16</inkml:trace>
  <inkml:trace contextRef="#ctx0" brushRef="#br1" timeOffset="75445.14">16743 9906 0,'0'0'0,"-43"0"0,22 0 15,0 21-15,42-21 16,0 0 0,1 0-16,20 0 0,-21-21 0,21 21 15,1-21-15,-22 21 0,21-21 16,1 21-16,-1 0 0,0-21 0,1-1 15,-22 22-15,21 0 0,-21 0 0,0 0 16,-21 22 0</inkml:trace>
  <inkml:trace contextRef="#ctx0" brushRef="#br1" timeOffset="79115.14">15727 12065 0,'0'0'0,"0"-21"0,0 0 15,0 0-15,0-1 16,0 1-16,0 0 0,0 0 16,0 0-16,0 0 15,-21 21-15,-1-22 0,1 22 16,0 0-16,0 0 16,-21 0-16,20 0 0,1 0 0,-21 0 15,21 0-15,0 0 0,-22 22 0,22-1 16,0 0-16,-21 0 0,20 0 0,1 0 15,0 1-15,0-1 0,21 21 0,0-21 16,0 0-16,0 1 0,0-1 16,0 0-16,21 0 0,0-21 0,0 0 15,1 21-15,20-21 0,-21 0 0,21 0 16,-20 0-16,20-21 0,0 21 0,1-21 16,-22 0-16,21 0 0,0-1 0,-20 1 15,20 0-15,-21 0 0,21-21 16,-20 20-16,-1-20 0,0 21 15,0-21-15,0 20 0,0-20 0,-21 21 16,0-21-16,0 20 0,22-20 0,-22 21 16,0 0-16,0-22 0,0 22 0,0 0 15,-22 21 1,1 0-16,21 21 16,-21 22-16,21-22 0,-21 0 15,21 21-15,-21 1 0,21-22 16,0 21-16,0 0 0,0 1 0,0-1 0,0 0 15,0 1-15,0-1 16,0-21-16,0 22 0,21-22 0,0 0 0,0 0 16,0 0-16,22-21 0,-22 0 15,21 0-15,1 0 0,-1 0 0,-21 0 16,21 0-16,1-21 0,-1 0 0,0 0 16,-20 0-16,20-1 0,-21 1 15,0 0-15,-21 0 0,0-21 0,21 20 16,-21 1-16,0-21 0,0 21 0,0-22 15,0 22-15,0 0 0,0 0 0,0 0 16,-21 0-16,0 21 16,0 0-16,0 0 15,21 21-15,0 0 0,0 0 0,-21 0 16,21 22-16,-22-22 0,22 0 0,0 21 16,0-21-16,0 22 0,0-22 15,0 0-15,22 21 0,-1-20 0,0-22 16,0 21-16,0 0 0,22-21 15,-22 0-15,21 0 0,0 0 0,-20 0 16,20 0-16,0 0 0,1 0 0,-22-21 16,21 0-16,0-1 0,-20 1 0,20 0 15,-21-21-15,0 21 0,0-1 0,1-20 16,-1 0-16,0 21 0,-21-22 16,21 1-16,-21 21 0,0-22 0,0 1 15,0 21-15,0-21 0,0 20 0,0-20 16,0 21-16,0 0 0,0 0 15,0 42 1,0 0 0,0 21-16,0-21 0,-21 22 15,21-1-15,-21-21 0,21 43 0,-21-22 16,21 0-16,0 22 0,0-22 0,-22 22 16,22-1-16,-21 1 0,0-1 0,21-20 15,0 20-15,0 1 0,-21-1 0,0 1 16,21-1-16,-21 1 0,-1-1 15,22 1-15,0-22 0,-21 21 0,0 1 16,21-22-16,-21 1 0,21-1 16,-21 0-16,21-21 0,0 22 0,0-22 15,0 0-15,21-21 0,0 0 16,0 0-16,0 0 0,1 0 0,-1 0 16,21-21-16,-21 0 0,22 0 0,-22-1 15,21 1-15,-21-21 0,0 21 0,1-22 16,-1 1-16,-21 0 0,0-1 15,0 1-15,0-21 0,0 20 0,0 1 16,0-22-16,0 22 0,-21 0 0,-22-22 16,22 22-16,0 0 0,0-1 0,-22 22 15,22 0-15,0 0 0,-21 0 16,21-1-16,-1 22 0,1 0 16,0 0-16,42 0 31,0 0-31,1 0 0,-1-21 15,21 21-15,-21 0 0,22-21 0,-1 0 16,0 21-16,1-21 0,20 0 16,-21-1-16,1 1 0,-1 0 0,0 0 0,1 0 15,-1-22-15,-21 22 0,0 0 16,1-21-16,-1 21 0,-21-1 16,0 1-16,0 0 0,0 0 0,0 0 0,0 0 15,0-1 1,-21 22-1,21 22-15,-22-1 16,22 0-16,0 0 0,0 0 16,0 0-16,0 1 0,0 20 0,0-21 15,0 0-15,22 0 0,-1 1 0,0-1 16,0-21-16,-21 21 0,21-21 0,0 0 16,1 0-16,-1 0 0,0 0 0,0 0 15,21 0-15,-20 0 0,-1 0 16,21-21-16,-21 0 0,0 21 0,1-22 15,-1-20-15,0 21 0,0 0 0,-21 0 16,0-1-16,0 1 0,21-21 16,-21 21-16,0 0 0,0-1 0,0 44 47,0-1-47,0 0 0,-21 0 15,21 0-15,-21 0 0,21 1 16,0-1-16,0 0 0,-21 0 0,21 0 15,-21 0-15,21 1 0,0-1 0,-22-21 16,22 21-16,0-42 47,22 0-47,-22-1 16,21 1-16,-21 0 0,21 0 0,0 0 15,-21-22-15,21 22 0,0 0 0,1 0 16,-1 0-16,0 0 0,0 21 0,0 0 15,0-22-15,1 22 0,-1 0 16,0 0-16,-21 22 0,0-1 16,21 0-16,-21 0 0,0 0 15,0 0-15,0 1 0,0-1 0,0 0 16,0 0-16,0 0 0,0 0 0,0 1 16,0-1-16,21-21 0,0 21 15,1-21 1,20 0-16,-21 0 0,0 0 15,0 0-15,1 0 0,-1 0 0,0-21 16,21 21-16,-21-21 0,-21-1 0,22 1 16,-1 0-16,0 0 0,-21 0 0,21 0 15,-21-1-15,0-20 0,0 21 0,0 0 16,0 0-16,0-1 0,0 1 16,0 0-16,0 42 31,-21 0-31,21 1 0,-21-1 15,21 0-15,0 0 0,-21 21 0,21-20 16,0-1-16,0 0 16,0 21-16,0-21 0,0 1 0,0-1 15,0 0-15,0 0 0,21 0 16,0-21-16,0 0 0,0 0 0,0 0 16,1 0-16,-1 0 0,0 0 0,0 0 15,0-21-15,0 21 0,1-21 0,-1 0 16,0 0-16,0-1 0,0-20 15,-21 21-15,21-21 0,-21 20 16,22-20-16,-22 0 0,21-1 0,-21 1 16,0 0-16,0-1 0,0 1 0,21 0 0,-21-1 15,0 1-15,0 21 0,0-21 0,0 20 16,0 1-16,-21 64 31,21-22-31,-21 0 16,21 21-16,0 1 0,-22-1 0,1-21 15,21 21-15,0 1 0,0-1 0,0 0 16,-21 1-16,21-22 0,0 21 16,0 1-16,0-22 0,0 21 0,0-21 15,21 22-15,-21-22 0,21 0 0,1 0 16,-1 0-16,0-21 0,0 0 16,0 0-16,0 0 0,1 0 15,-1-21-15,0 0 0,0 21 0,0-21 16,0 0-16,1-22 15,-1 22-15,-21 0 0,21 0 0,0-22 16,0 22-16,-21 0 0,0-21 0,0 21 16,21-1-16,-21 1 0,0 0 15,0 42 17,0 0-32,0 1 0,0-1 15,-21 0-15,21 21 0,0-21 16,0 1-16,0-1 0,0 0 0,0 0 15,0 0-15,0 0 0,0 1 16,0-1-16,21-21 0,1 0 16,-1 0-16,0 0 0,0 0 15,0 0-15,0 0 16,1 0-16,-1-21 0,0-1 0,0 22 16,0-21-16,0 0 0,1 0 0,-22 0 15,21-22-15,-21 22 0,21 0 0,-21 0 16,0 0-16,0 0 0,0-1 0,0 1 15,0 0-15,-21 21 32,21 21-32,0 0 15,-21 1-15,21-1 0,0 0 16,0 0-16,-22 0 0,22 0 0,0 22 16,0-22-16,0 0 0,0 0 0,0 0 15,0 1-15,22-1 16,-1-21-16,-21 21 0,21-21 15,0 0-15,0 0 0,0 0 16,1 0-16,-22-21 16,21 21-16,-21-21 0,0-1 0,0 1 15,0 0-15,0 0 0,0 0 16,0 0-16,0-1 0,0 1 0,-21 0 16,-1 0-16,1 0 0,0 0 0,21-1 15,-21 1-15,0 21 0,0-21 16,-1 21-1,22-21-15,22 21 47,-1 0-47,0 0 0,0 0 16,0 0-16,0 0 0,1 0 0,-1 0 16,0 0-16,0 0 0,0 0 15,0 0-15,1 0 0,-1 0 0,0 0 16,0 0-16,0 0 0,-21 21 15,21 0-15,1 0 0,-22 1 16,0-1-16,0 0 16,0 0-16,0 0 0,0 0 0,0 1 15,0-1-15,0 0 0,0 0 16,0 0-16,0 0 0,-22 1 16,22-1-1,0-42 32,0-1-31,0 1-16,0 0 0,0 0 15,0 0-15,22 0 0,-1-22 0,0 22 16,0 0-16,0 0 0,0-22 16,1 22-16,-1 0 0,0 0 15,0 0-15,0 0 0,0-1 0,1 22 16,-1 0-16,0 0 15,-21 22-15,0-1 0,0 0 16,0 21-16,0-21 0,0 1 0,0 20 16,0-21-16,-21 0 0,21 22 0,-21-22 15,21 0-15,0 0 0,0 0 16,0 0-16,0 1 0,0-1 0,0 0 16,21-21-16,0 0 15,0 0-15,0 0 0,0 0 16,1 0-16,-1-21 15,0 0-15,0 21 0,-21-22 0,21 1 16,0 0-16,-21 0 16,0 0-16,22 0 0,-22-1 15,21 1-15,-21 0 0,0 0 16,0 0-16,0 0 0,-21-1 16,-1 1-16</inkml:trace>
  <inkml:trace contextRef="#ctx0" brushRef="#br1" timeOffset="79392">19685 11303 0,'0'0'15,"-21"0"-15,0 0 0,21-21 0,-22 21 0,1 0 16,21-21 0,-21 42 46,0-21-62,0 0 16,0 21-16,-1 0 0</inkml:trace>
  <inkml:trace contextRef="#ctx0" brushRef="#br1" timeOffset="79631.85">18754 11472 0,'21'0'16,"0"0"-1,0 0 1,0 0-16,22 0 0,-22 0 0,0-21 16,0 21-16,0 0 0,0 0 0,1-21 15,-1 21-15,0 0 0,0 0 0,0-21 16,-21 0 0,-21 0-1,0 21-15</inkml:trace>
  <inkml:trace contextRef="#ctx0" brushRef="#br1" timeOffset="79871.72">18500 11388 0,'0'21'0,"0"-42"0,-22 42 31,1-21 48,0 0-79,0 0 15</inkml:trace>
  <inkml:trace contextRef="#ctx0" brushRef="#br1" timeOffset="80055.61">17949 11472 0,'-21'0'15,"21"22"16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5:45:16.3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1228 0,'0'-21'31,"0"-1"0,-21 1-31,0 0 16,-1 0-16,22 0 16,0 0-16,0-1 15,0 1-15,0 0 0,0 0 16,0 0-16,0 0 16,0-1-16,22 22 0,-22-21 0,21 21 15,0-21-15,0 21 0,0 0 16,0 0-16,1 0 0,-1 0 15,0 0-15,0 21 0,0 0 16,0 1-16,1-1 0,-22 21 16,21-21-16,0 22 0,-21-1 15,0 0-15,0 1 0,0-1 0,0 0 16,0 1-16,0-1 0,0-21 16,0 21-16,0 1 0,0 20 0,0-20 15,-21-1-15,0 0 0,-1 1 16,1-1-16,0 0 0,0 1 0,-21-1 15,20-21-15,1 21 0,-21-20 16,21-1-16,0 0 0,-22-21 0,22 21 16,0-21-16,0 0 0,0 0 15,-22 0-15,22 0 0,0 0 0,0-21 16,0 0-16,-1 0 16,22-1-16,0 1 0,-21-21 0,21 0 15,0 20-15,0-20 0,0 0 16,0 21-16,0-22 0,21 22 0,-21 0 15,22 0-15,-1 0 0,0-1 16,0 22-16,0 0 0,0 0 0,1 0 16,-1 0-16,0 22 0,0-22 15,0 21-15,0 0 0,1 21 0,-1-21 16,-21 1-16,21 20 0,-21-21 16,21 0-16,-21 0 0,0 22 0,21-22 15,-21 0-15,21 0 0,1 0 16,-22 1-16,0-1 15,21 0-15,0-21 16,0 0 0,0 0-1,0-21-15,1 0 16</inkml:trace>
  <inkml:trace contextRef="#ctx0" brushRef="#br0" timeOffset="419.75">1291 1588 0,'-21'0'16,"21"21"15,0 0-15,0 0-1,21-21 17,0 0-32,0 0 15,-21-21 1,0 0 0,0 0-1,-21 21-15,0 0 16,0 0-16,0 0 15,0 21 1,21 0 0,0-42 62</inkml:trace>
  <inkml:trace contextRef="#ctx0" brushRef="#br0" timeOffset="2971.81">3133 1291 0,'0'-21'16,"0"0"-1,-22 21-15,22-21 0,-21 0 16,0-1-16,0 22 15,0-21-15,0 21 0,-1 0 0,1 0 16,0 0-16,0 21 16,-21 1-16,20-1 0,1 0 15,0 0-15,0 0 0,-21 22 16,20-1-16,22-21 0,-21 21 0,21 1 16,-21-1-16,21 0 0,0 1 0,0-1 15,0 0-15,0-20 0,0 20 16,0-21-16,21 0 0,0 0 0,1 1 15,-1-1-15,0-21 0,0 0 16,21 0-16,-20 0 0,20 0 0,-21-21 16,21-1-16,-20 1 0,20 0 0,-21-21 15,0 21-15,22-22 16,-22 22-16,0-21 0,-21-1 0,21 1 16,-21 21-16,21-21 0,-21-1 15,0 1-15,0 21 0,0-22 0,0 22 16,0 0-16,0 0 0,0 42 31,0 0-31,0 22 16,0-22-16,0 21 0,0-21 15,0 22-15,0-22 0,0 21 0,0 0 16,0-20-16,0 20 0,0-21 0,0 21 16,0-20-16,0-1 0,0 0 15,0 0-15,21 0 0,1-21 16,-1 0-16,0 0 15,0 0-15,0-21 0,0 21 16,1-42-16,-1 21 0,0-1 0,0-20 16,0 0-16</inkml:trace>
  <inkml:trace contextRef="#ctx0" brushRef="#br0" timeOffset="3512.25">3683 847 0,'0'0'0,"0"-21"15,-21 21 1,21 21 0,0 0-16,-21 21 0,21-21 0,0 22 15,0-1-15,0 0 0,0 1 16,0-1-16,0 0 0,0 1 0,0-1 16,0 0-16,-22-20 0,22 20 15,-21 0-15,21 1 0,0-22 0,0 21 16,-21 0-16,21-20 0,-21-1 0,21 0 15,0 0-15,0 0 0,-21 0 16,21 1-16,0-44 31,0 1-31,0 0 16,0 0-16,0-21 0,0 20 0,0 1 16,21-21-16,0 21 0,-21 0 15,21-1-15,0-20 0,1 21 16,20 0-16,-21 0 0,0 21 0,22-22 15,-1 22-15,-21 0 0,21 0 16,1 0-16,-22 0 0,21 0 0,-21 0 16,22 22-16,-22-22 0,21 21 0,-21 0 15,-21 0-15,0 0 0,0 0 16,0 1-16,0 20 0,-21-21 0,0 0 16,-21 0-16,21 22 0,-22-22 0,1 0 15,0 0-15,-1 0 16,1 1-16,21-1 0,-22-21 0,-20 0 15,42 0-15,0 0 16,21-21 0,0-1-16,0 1 15,21 0-15,0 0 0,0 0 16,21 0-16,-20-1 0,-1 22 0</inkml:trace>
  <inkml:trace contextRef="#ctx0" brushRef="#br0" timeOffset="3997">4614 1312 0,'0'0'0,"0"-42"16,0 21-16,0 0 15,-21 21-15,0 0 0,0 0 0,-22 0 16,22 0-16,0 0 15,0 0-15,0 0 0,0 0 0,-1 21 16,1-21-16,0 21 0,0 0 0,0-21 16,21 21-16,-21 1 0,21-1 15,0 0-15,0 0 0,0 0 16,0 0-16,21-21 16,0 22-1,0-22-15,21 0 0,-20 21 0,-1-21 16,21 0-16,-21 0 0,0 21 0,22-21 15,-22 0-15,21 21 0,-21-21 16,1 0-16,-1 21 0,-21 0 0,0 1 16,0-1-1,-21 0-15,-1 0 0,-20-21 16,21 21-16,-21-21 0,-1 21 0,22-21 16,-21 0-16,21 22 0,-22-22 15,22 0-15,-21 0 0,21 0 16,-1 0-16,1 0 0,0 0 0,0-22 15,0 1 1,21 0 0,0 0-16,21 21 0,0-21 15,0 21-15,0 0 0</inkml:trace>
  <inkml:trace contextRef="#ctx0" brushRef="#br0" timeOffset="4324.32">5016 974 0,'0'0'0,"0"-21"0,-21 21 0,21-22 0,-21 1 16,0 21-16,0 21 31,21 1-31,0-1 0,0 0 0,0 21 15,0 1-15,-21-22 0,21 21 0,0 0 16,0 1-16,0-1 0,0 0 16,0-20-16,0 20 0,0 0 0,0-21 15,0 22-15,0-22 0,0 21 16,-22-21-16,22 1 0,0-1 0,0 0 16,0 0-16,0 0 15,22-21 16,-22-21-31,21 0 0</inkml:trace>
  <inkml:trace contextRef="#ctx0" brushRef="#br0" timeOffset="4536.21">4805 1376 0,'21'0'47,"0"-21"-47,0 21 0,0 0 0,22 0 16,-22 0-16,0 0 0,0-21 15,22 21-15,-22 0 0,0 0 0,0 0 16,0 0-16,0 0 0,1 0 16,-1 0-1</inkml:trace>
  <inkml:trace contextRef="#ctx0" brushRef="#br0" timeOffset="4979.95">5292 1397 0,'0'0'0,"-22"0"16,1 0-16,21-21 0,0 0 15,0 0 1,0-1-16,21 22 15,1 0 1,-1 0-16,0 0 0,0 22 16,0-22-16,0 21 0,1 0 15,-1 0-15,-21 0 0,21 0 16,-21 1-16,21-1 0,-21 0 0,21 0 16,-21 21-16,0-20 0,0-1 0,0 0 15,0 0-15,0 0 0,0 0 16,0 1-16,-21-22 0,0 21 15,0-21-15,21-21 16,0-1 0,0 1-16,0 0 0,0 0 0,0 0 15,0 0-15,0-1 0,0-20 16,0 21-16,0 0 0,21-22 0,0 22 16,-21 0-16,21 0 0,0 0 0,-21 0 15,22-1-15,-22 1 16,21 21-16,0 0 0,0 0 15,0 0-15,0 0 0,1 0 16,-1 0-16,-21 21 16,21 1-16,0-1 0</inkml:trace>
  <inkml:trace contextRef="#ctx0" brushRef="#br0" timeOffset="5527.96">6054 1503 0,'0'0'0,"21"-21"0,-21 0 15,0-1-15,0 1 0,0 0 16,0 0-16,0 0 0,0 0 0,0-1 16,0 1-16,0 0 15,-21 21-15,-1 0 0,1 0 16,0 0-16,0 0 0,0 21 0,0-21 15,-1 21-15,1 1 0,0-1 16,0 21-16,-21-21 0,20 0 0,1 22 16,0-22-16,0 21 0,0 1 0,0-22 15,21 21-15,0 0 0,-22-20 16,22 20-16,0-21 0,0 0 16,0 0-16,22 1 0,-1-1 0,0-21 15,0 0-15,21 0 0,-20 0 0,-1 0 16,21 0-16,-21 0 0,22-21 15,-22 21-15,0-22 0,0 1 0,0 0 16,0-21-16,1 21 0,-1-1 0,-21-20 16,0 0-16,21 21 0,-21-22 15,21 22-15,-21 0 0,0 0 0,0 0 16,0-1-16,0 1 0,0 42 47,0 1-47,0-1 0,0 0 15,0 0-15,0 0 0,0 0 16,0 1-16,0-1 0,0 0 0,0 0 16,0 0-16,0 0 0,0 1 0,21-22 15,0 21-15,1-21 16,-1 0-16,0 0 0,0 0 16,0 0-16</inkml:trace>
  <inkml:trace contextRef="#ctx0" brushRef="#br0" timeOffset="5800.82">6540 1376 0,'0'0'0,"0"-21"16,0 0-16,-21 21 16,0 0-1,0 0-15,21 21 16,-21 0-16,0 0 0,21 0 15,-22 0-15,22 1 0,-21-1 0,21 21 16,0-21-16,0 0 0,0 1 16,0-1-16,0 0 0,0 0 0,0 0 15,0 0-15,21-21 0,1 0 16,-22 22-16,21-22 0,0 0 16,0 0-16,0 0 0,0 0 15,1 0-15,-1 0 0,21-22 0,-21 22 16,0-21-16</inkml:trace>
  <inkml:trace contextRef="#ctx0" brushRef="#br0" timeOffset="6108.14">6858 1270 0,'0'0'0,"21"-63"0,-21 20 15,21 1-15,-21-22 0,0 22 16,0 21-16,0-21 0,21 20 0,-21-20 16,0 21-16,0 0 15,0 42 1,0 0-16,-21 0 0,0 0 15,21 22-15,0-22 0,-21 21 16,21 1-16,-21-1 0,21 0 0,0 1 16,0-1-16,0 0 0,0 1 0,0-1 15,0 0-15,0-21 0,0 22 16,0-22-16,0 21 0,0-21 0,0 1 16,0-1-16,0 0 0,21 0 0,0 0 15,0-21-15,0 0 16,1 0-16,-1 0 0,0 0 15,0 0-15,0 0 0,0-21 16,-21 0-16,22 0 0,-1 0 0,0-22 16,-21 22-16,0 0 0,0-21 15</inkml:trace>
  <inkml:trace contextRef="#ctx0" brushRef="#br0" timeOffset="6321.02">6837 1164 0,'0'0'0,"-21"0"0,-1 0 15,22 21-15,22-21 32,-1 0-32,0 0 0,0 0 0,21 0 15,-20 0-15,20 0 0,-21 0 16,0 0-16,22 0 0,-22 0 0,0 0 16,0 0-16,0 0 0,0 0 15</inkml:trace>
  <inkml:trace contextRef="#ctx0" brushRef="#br0" timeOffset="7276.99">8467 1291 0,'0'0'0,"0"-21"0,0 0 0,0 0 0,0 0 16,0-1-16,0 1 15,0 42 1,0 1 0,21-1-16,-21 0 0,0 21 15,0-21-15,0 1 0,0 20 0,0-21 16,0 0-16,0 0 0,0 22 16,-21-22-16,-1 0 0,22 0 15,0 0-15,0 1 0,-21-1 16,0-21-1,21-21 1,0-1-16,0 1 0,0 0 0,0 0 16,0 0-16,0 0 0,0-22 0,0 22 15,21 0-15,0-21 0,1 20 16,-22 1-16,21 0 0,0 0 0,21 0 16,-21 0-16,1-1 0,20 22 0,-21 0 15,21 0-15,1 0 16,-22 0-16,21 0 0,-21 0 0,22 22 15,-22-1-15,0 0 0,0 21 0,0-21 16,-21 1-16,0-1 0,0 21 16,0-21-16,0 0 0,0 22 0,0-22 15,-21 0-15,0 0 0,21 0 0,-21 1 16,0-1-16,0 0 16,-1-21-16,22-21 15,0 0-15,0-1 16,0 1-16,0 0 0,0 0 15,22 0-15,-22-22 0,21 1 0,0 21 16,21-21-16,-21-1 0,1 1 0,20 0 16,0 20-16,-21-20 0,22 21 15,-1 21-15,0-21 0,-20 21 16,20 0-16,-21 0 0,21 21 0,-20 0 16,-1 0-16,0 0 0,0 22 15,0-22-15,-21 21 0,0-21 0,0 22 16,0-22-16,0 0 0,0 21 0,0-20 15,0-1-15,-21 0 0,0 0 16,21 0-16,-21 0 0,21 1 16,0-44 15,0 1-31,0 0 16,0 0-16,21 0 0</inkml:trace>
  <inkml:trace contextRef="#ctx0" brushRef="#br0" timeOffset="7643.78">9610 1355 0,'0'0'0,"0"21"16,21-21 0,0 0-16,0 0 0,0 0 15,0-21-15,1 21 0,-1-21 16,0-1-16,21 22 0,-21-21 15,1 0-15,-1 21 0,0-21 0,-21 0 16,0 0-16,0-1 0,0 1 0,0 0 16,0 0-16,0 0 0,-21 21 15,0 0-15,-1 0 0,-20 0 0,21 0 16,-21 21-16,20-21 0,-20 21 0,21 21 16,-21-20-16,20-1 0,1 21 15,21-21-15,0 22 0,0-22 0,0 21 16,0-21-16,0 0 0,0 1 0,21 20 15,1-21-15,-1-21 0,0 21 0,0 0 16,0-21-16,22 0 16,-22 0-16,21 0 0,0 0 0,-20 0 15,20 0-15,0 0 0,1 0 0,-1-21 16,0 0-16,1 0 0,-22 0 16,21 0-16</inkml:trace>
  <inkml:trace contextRef="#ctx0" brushRef="#br0" timeOffset="7900.64">10414 804 0,'-21'-21'0,"42"42"0,-63-42 0,42 0 15,-22 21-15,22 21 16,0 0-16,-21 1 0,21-1 16,-21 21-16,21 0 0,-21 1 0,21-1 15,-21 0-15,21 22 0,0-22 16,0 1-16,-21-1 0,21 0 0,-22 1 15,22-1-15,0 0 0,-21 1 0,21-22 16,0 21-16,0-21 0,0 0 16,0 1-16,0-1 0,0 0 0,21-21 15,1 0 1,-1 0-16,0-21 0,0 0 0,0-1 16,0 1-16</inkml:trace>
  <inkml:trace contextRef="#ctx0" brushRef="#br0" timeOffset="8391.86">10626 847 0,'0'0'0,"0"-21"0,0-1 0,0 1 0,0 42 31,0 1-31,0-1 0,0 0 16,0 21-16,-22 1 0,22-1 0,0 0 15,0 1-15,0-1 0,-21 0 0,21 1 16,-21-1-16,21 0 0,0 1 15,0-22-15,0 21 0,-21 0 16,21-20-16,-21-1 0,21 21 0,0-21 0,-21 0 16,21 1-16,0-1 15,0-42 17,0-1-17,0 1-15,0 0 0,0 0 0,21 0 16,0-22-16,0 22 0,0-21 0,0 21 15,1-22-15,-1 1 0,0 21 0,21 0 16,-21 0-16,22-1 0,-22 1 16,21 21-16,1 0 0,-22 0 0,21 0 15,-21 0-15,0 21 0,1 1 16,-1-1-16,0 0 0,-21 21 16,0-21-16,0 1 0,0 20 0,0-21 15,-21 0-15,0 0 0,-1 1 0,1-1 16,0 0-16,0 0 0,0 0 15,0 0-15,21 1 0,-22-1 16,1-21-16,42 0 31,1-21-15,-1 21-16,-21-22 0,21 1 0,0 0 0,21 21 16</inkml:trace>
  <inkml:trace contextRef="#ctx0" brushRef="#br0" timeOffset="8816.95">11536 1270 0,'0'0'0,"0"-42"15,0 21 1,-21 21 0,-1 0-16,1 0 0,0 0 15,0 21-15,0 0 0,0-21 16,-1 21-16,1 21 0,-21-20 0,21-1 15,0 0-15,-1 21 0,1-21 0,0 1 16,0 20-16,21-21 0,0 0 16,0 22-16,0-22 0,0 0 0,0 0 15,0 0-15,21 0 0,0-21 16,22 22-16,-22-22 0,0 0 0,21 0 16,-21 0-16,22 0 0,-22 0 15,21 0-15,-21-22 0,22 1 0,-22 21 16,0-21-16,0 0 0,0 0 0,1-22 15,-22 22-15,0 0 0,21-21 0,-21 21 16,0-22-16,0 22 0,0-21 16,0 21-16,0-1 0,-21 1 0,-1 0 15,-20 21 1,21 0-16,0 0 0,0 0 16,-1 0-16,1 0 0,0 21 0,0 0 15,0-21-15,21 22 0,-21-1 0,21 0 16,0 0-16,0 0 15</inkml:trace>
  <inkml:trace contextRef="#ctx0" brushRef="#br0" timeOffset="9432.6">12234 1439 0,'0'0'0,"-21"-42"15,0 21-15,21 0 16,-21 21-16,0-21 0,-1 21 16,1-22-16,0 22 0,0 0 15,0 0-15,0 0 0,-1 22 16,1-1-16,0 0 0,0 0 0,21 0 16,-21 0-16,21 1 0,-21 20 15,21-21-15,0 21 0,0-20 0,0-1 16,0 21-16,0-21 0,0 0 0,0 1 15,0-1-15,21-21 0,0 21 0,0-21 16,0 0 0,22 0-16,-22 0 0,0 0 0,0 0 15,0 0-15,0 0 0,22-21 0,-22 0 16,0-1-16,0-20 0,0 21 0,1-21 16,-1-1-16,0 1 0,0 0 15,0-1-15,0 1 0,-21-22 0,22 1 16,-1-1-16,0 22 0,-21-21 0,0-1 15,0 22-15,21-1 0,-21 1 16,0 0-16,0 21 0,0-1 0,0 1 16,-21 42-1,0 1-15,21 20 16,-21-21-16,-1 21 0,1 1 16,21-1-16,0 22 0,-21-22 0,21 0 15,-21 22-15,21-22 0,0 0 16,0 1-16,0-1 0,0 0 0,0-20 15,0 20-15,21 0 0,0-21 0,-21 1 16,21 20-16,1-21 0,-1 0 16,0-21-16,0 21 0,21-21 0,-20 0 15,-1 0-15,0 0 0,21 0 0,-21 0 16,1 0-16,20-21 0,-21 0 16,0 21-16,0-21 0,1 0 0,-1 0 15,0-22-15,0 22 0,0 0 0,-21 0 16,21 0-16,-21-1 0</inkml:trace>
  <inkml:trace contextRef="#ctx0" brushRef="#br0" timeOffset="9804.39">9885 1058 0,'0'0'0,"21"0"0,0 0 0,0 0 0,0 0 15,1 0-15,-1 0 0,0 0 16,21 0-16,-21 0 0,22 0 0,-22 0 16,21 0-16,-21 0 0,22 0 15,-1-21-15,-21 21 0,0 0 0,1 0 16,-1 0-16,0 0 0,0 0 0,0 0 16,-21 21 15</inkml:trace>
  <inkml:trace contextRef="#ctx0" brushRef="#br0" timeOffset="10596.45">2815 2117 0,'0'0'0,"-42"0"15,-1 0-15,1 21 0,0-21 0,-1 0 16,22 21-16,-21-21 0,21 0 15,0 21-15,-1-21 0,1 0 0,0 0 16,21 21 0,42-21-16,-20 0 15,20 22-15,21-22 0,1 0 0,-1 0 16,22 0-16,0 0 0,-1 0 16,22 0-16,0 0 0,21 0 0,0 0 15,21 0-15,-21-22 0,0 22 16,21 0-16,1 0 0,-1 0 15,-21 0-15,21 0 0,0 0 0,-21 0 16,-21-21-16,0 21 0,0 0 0,-22 0 16,1 0-16,-22 0 0,1 0 15,-22 0-15,1 0 0,-22 0 0,0 0 16,0 0-16,0 0 0,0 0 62,1 0-46,-1-21-16,21 0 0,-21 21 16</inkml:trace>
  <inkml:trace contextRef="#ctx0" brushRef="#br0" timeOffset="11269.18">8530 1969 0,'0'0'0,"-42"0"0,21 0 0,-1 0 0,-20 0 16,21 0-16,0 0 16,0 0-16,42 0 31,0 0-31,21 0 16,1 0-16,20 0 0,22 0 0,-1 0 15,22 0-15,0 0 0,0 0 0,21 0 16,-21-22-16,42 22 0,-21 0 15,42 0-15,-21 0 0,22 0 0,-22 0 16,21 0-16,1 0 0,-1 0 0,0 0 16,-21 0-16,22-21 15,-43 21-15,0 0 0,0 0 0,0-21 16,-21 21-16,-22 0 0,1 0 0,0 0 16,-22 0-16,1-21 0,-22 21 15,0 0-15,-21 0 0,1 0 0,-1 0 16,0 0-16,0-21 0,-42 21 78,-21 0-78,20 0 0,-20 0 0,21 0 16</inkml:trace>
  <inkml:trace contextRef="#ctx0" brushRef="#br0" timeOffset="13316.41">1376 3577 0,'21'-21'47,"0"21"-47,-21-21 0,21 0 15,-21 0-15,21 21 0,-21-22 16,0 1-16,0 0 0,0 0 15,0 0-15,0-22 0,-21 22 16,0 0-16,0 0 0,0 0 0,0 0 16,-1-1-16,1 1 0,-21 21 15,21-21-15,-22 21 0,22 0 0,0 0 16,-21 0-16,21 0 0,-22 21 16,22 0-16,0 1 0,0 20 0,0-21 15,-1 21-15,1 1 0,21-1 16,-21 0-16,21 1 0,0-1 0,0-21 15,0 22-15,0-22 0,0 21 16,21-21-16,0 0 0,1 1 0,-1-22 16,0 0-16,0 0 15,21 0-15,-20 0 0,20 0 0,0 0 16,1-22-16,-1 1 0,21 0 16,-20 0-16,-1 0 0,0 0 0,1-22 15,-1 22-15,-21-21 0,22 21 0,-22-22 16,-21 22-16,0-21 0,0-1 15,0 22-15,0 0 0,0 0 0,0 0 16,-21 21 0,-1 0-16,22 21 15,-21 0-15,21 0 0,0 22 16,0-22-16,0 0 0,0 21 0,0-21 16,0 22-16,0-22 15,0 0-15,0 21 0,0-20 0,21-1 16,1-21-16,-1 21 0,21 0 15,-21-21-15,0 0 0,1 0 0,20 0 16,-21 0-16,21 0 0,-20 0 16,-1-21-16,21 0 0,-21 0 0,0-1 15,22 1-15,-43 0 0,21 0 0,-21 0 16,21 0-16,-21-1 0,0 1 16,0 0-16,0 0 0,0 0 0,0 0 15,0-1-15,-21 22 16,21 22-1,-21-1-15,21 0 16,0 0-16,0 0 0,0 0 0,0 1 16,0 20-16,0-21 0,-21 0 0,21 0 15,0 22-15,0-22 0,0 0 16,0 0-16,21-21 47,-21-21-47,21 0 0,-21 0 15,21-22-15,0 22 0,-21 0 16,21 0-16,-21-21 0,0 20 0,22-20 16,-1 21-16,-21 0 15,21 0-15,0 21 16,0 0-16,-21 21 16,21 0-16,-21 0 15,22 0-15,-22 22 0,21-22 16,-21 0-16,0 0 0,0 0 0,21 0 15,0 1-15,0-1 0,-21 0 0,21-21 16,1 21-16,-1-21 16,0 0-16,0 0 0,0 0 0,0 0 15,22 0-15,-22 0 0,21 0 16,-21 0-16,22-21 0,-22 0 16,21 0-16,1-1 0,-22 1 0,0 0 15,21 0-15,-21 0 0,1-22 16,-22 22-16,0 0 0,21 0 0,-21 0 15,0 0-15,0-1 0,0 44 32,-21-1-17,21 0-15,0 0 0,0 0 16,0 0-16,0 22 0,0-22 0,0 0 16,0 0-16,0 0 0,0 1 0,0-1 15,0 0-15,21-21 0,0 21 16,0-21-16,0 0 0,0 0 15,1 0-15,-1 0 0,21 0 0,-21 0 16,0 0-16,1 0 0,20-21 16,-21 0-16,0 0 0,0-1 0,1 1 15,-22 0-15,0 0 0,21 0 16,-21-22-16,21 22 0,-21 0 0,0 0 16,0 0-16,0 0 0,0-1 0,0 1 15,0 42 16,0 1-31,0-1 0,0 21 16,0-21-16,0 22 0,0-1 0,0 0 16,0 1-16,0-1 0,0 0 15,0 22-15,21-1 0,-21 1 16,0-1-16,0 1 0,21 20 0,-21-20 16,21 21-16,-21-22 0,0 1 0,0-1 15,0 1-15,0-1 0,0-21 0,-21 22 16,0-22-16,0 1 0,0-1 15,0 0-15,-1-21 0,1 1 0,0-1 16,0 0-16,-21-21 0,20 0 0,-20 0 16,0 0-16,-1 0 0,1-21 15,0 21-15,-1-21 0,1-1 0,0 1 16,-1 21-16,1-21 0,0 0 0,21 0 16,-22 0-16,22-1 15,0 1-15,21 0 0,0 0 0,0 0 16,0 0-16,0-22 0,0 22 0,21-21 15,0-1-15</inkml:trace>
  <inkml:trace contextRef="#ctx0" brushRef="#br0" timeOffset="14237.4">4762 3175 0,'0'0'0,"0"-21"15,0 0-15,0 0 16,0-1-16,0 44 47,0-1-47,0 0 0,0 0 15,22 0-15,-22 0 0,0 1 0,0 20 16,0-21-16,0 0 0,0 0 0,0 22 16,0-22-16,0 0 0,0 0 15,0 0-15,0 1 0,0-1 16,0-42 31,0-1-47,0 1 0,0 0 0,0 0 15,0-21-15,0 20 0,0-20 16,0 0-16,21 21 0,-21-22 0,21 22 16,21 0-16,-21 0 0,1 0 0,20-1 15,-21 22-15,21-21 0,1 21 16,-1 0-16,0 0 0,-20 0 0,20 0 16,-21 21-16,21-21 0,-20 22 0,-1-1 15,0 0-15,0 21 0,-21-21 16,0 1-16,0 20 0,0-21 15,0 21-15,0-20 0,0-1 0,0 0 16,0 0-16,-21 0 0,21 0 0,-21 1 16,21-44 15,0 1-31,0 0 0,0 0 16,0 0-16,0 0 0,21-22 15,0 1-15,0 21 0,0-22 0,1 22 16,20-21-16,-21 21 0,21 0 0,-20-1 15,20 1-15,0 0 0,-21 21 16,1 0-16,20 0 0,-21 0 0,0 21 16,-21 0-16,0 1 0,21 20 15,-21-21-15,0 21 0,0-20 16,0 20-16,0 0 0,0-21 0,-21 22 16,0-22-16,21 0 0,0 21 0,-21-20 15,0-1-15,21 0 16,21-21 15,0 0-31,-21-21 16,21 0-16,0-1 0,1 1 0,-1 0 15</inkml:trace>
  <inkml:trace contextRef="#ctx0" brushRef="#br0" timeOffset="14584.2">6011 3302 0,'0'0'0,"21"0"0,1 0 16,-1 0-16,0 0 16,0 0-16,0 0 0,0-21 0,1 0 15,-1 21-15,0-21 0,21-1 16,-21 1-16,1 0 0,-22 0 0,21 0 16,-21 0-16,0-1 0,0 1 15,0 0-15,-21 21 16,-1 0-16,1 0 0,0 0 15,0 21-15,-21-21 0,20 21 16,1 22-16,0-22 0,0 21 0,0-21 16,0 22-16,-1-1 0,22 0 15,0-20-15,0 20 0,0-21 0,0 21 16,0-20-16,0-1 0,22 0 0,-1 0 16,0-21-16,21 0 0,-21 21 15,1-21-15,20 0 0,-21 0 0,21 0 16,1 0-16,-1-21 0,0 0 0,1 0 15,20 0-15,-20-1 0,-1 1 0,0 0 16</inkml:trace>
  <inkml:trace contextRef="#ctx0" brushRef="#br0" timeOffset="14850.42">6964 2942 0,'0'0'0,"0"-42"16,0 0-16,0 20 0,0-20 0,0 21 15,0 0-15,0 0 0,0-1 0,0 44 31,0-1-31,0 21 0,-21-21 16,21 22-16,-22-1 0,22 0 0,0 1 16,0-1-16,-21 0 0,0 22 15,0-22-15,21 0 0,0 22 0,-21-22 16,0 1-16,21-1 0,-22 0 16,22-21-16,0 22 0,0-22 0,0 0 15,0 0-15,0 0 0,22-21 16,-1 0-1,0 0-15,0 0 0,0-21 0,0-21 16,22 21-16,-22 0 0,21-22 0,-21 1 16</inkml:trace>
  <inkml:trace contextRef="#ctx0" brushRef="#br0" timeOffset="15296.52">7324 2815 0,'0'0'0,"0"-21"15,0 0-15,0 0 0,0 42 31,0 0-31,0 0 0,0 22 0,0-22 16,0 21-16,0 0 0,0-20 16,0 20-16,0 0 0,0 1 0,-22-1 15,22 0-15,-21 1 0,21-1 0,0 0 16,0 1-16,-21-1 0,21-21 16,0 0-16,-21 0 0,21 1 0,0-1 15,0 0-15,0-42 31,0 0-31,0-1 16,21 1-16,0-21 0,-21 21 0,21-22 16,1 1-16,-1 21 0,0-21 15,0-1-15,0 22 0,0 0 16,22 0-16,-22 0 0,21-1 0,-21 22 16,22 0-16,-22 0 0,0 0 0,21 0 15,-20 22-15,-1-1 0,0 0 16,0 0-16,-21 21 0,0-20 0,0-1 15,0 21-15,0-21 0,0 0 0,0 1 16,0 20-16,-21-21 0,0 0 0,0 0 16,-1 1-16,22-1 15,-21-21-15,21 21 0,21-21 32,1-21-32,-1 21 15,0-21-15,21-1 0,-21 1 16</inkml:trace>
  <inkml:trace contextRef="#ctx0" brushRef="#br0" timeOffset="15695.67">8297 3175 0,'0'0'0,"0"-63"16,0 41-16,0 1 16,0 0-16,-21 21 15,0 0-15,0 0 0,0 0 16,-1 0-16,1 21 0,21 0 15,-84 85 1,62-85-16,1 22 0,0-1 16,0-21-16,21 22 0,0-22 0,0 21 15,0-21-15,0 0 0,0 1 0,0-1 16,42 0-16,-21-21 0,1 0 16,20 0-16,-21 0 0,21 0 0,-20 0 15,20 0-15,-21 0 0,21-21 0,-20 0 16,20-1-16,-21 1 0,0 0 0,0 0 15,1 0-15,-22 0 0,0-22 16,0 22-16,0-21 0,0 21 16,0-22-16,0 22 0,0 0 0,0 0 15,-22 0-15,1 21 0,0 0 0,0 0 16,0 0-16,-22 0 0,22 0 16,0 21-16,0-21 0,-21 21 0,20 0 15,1 0-15,21 0 0,-21-21 16,21 22-16,0-1 15</inkml:trace>
  <inkml:trace contextRef="#ctx0" brushRef="#br0" timeOffset="16284.84">9102 3154 0,'0'0'15,"-22"-21"-15,1 21 0,0-21 0,0 21 16,0-22-16,0 22 0,-43-21 16,43 21-16,0 0 0,0 0 15,-1 0-15,1 21 0,0-21 0,0 22 16,0-1-16,0 0 0,-1 21 16,22-21-16,0 22 0,-21-22 0,21 21 15,0-21-15,0 22 0,0-22 0,0 0 16,0 0-16,21 0 0,-21 1 15,22-1-15,-1 0 0,0-21 16,0 0-16,0 0 0,0 0 0,1 0 16,-1 0-16,21 0 0,-21-21 0,22 21 15,-22-21-15,0-1 0,21-20 16,-21 21-16,1-21 0,-1 20 0,0-20 16,0 0-16,0-1 0,0-20 0,-21 21 15,0-1-15,22-20 0,-22 20 0,21-20 16,-21 21-16,0-1 0,0 1 15,0 0-15,0-1 0,0 22 0,0 0 16,0 0-16,-21 21 16,-1 0-1,1 42-15,21-21 0,0 22 0,0-1 16,-21 0-16,21 1 0,0-1 0,0 0 16,0 1-16,0-1 0,0 21 0,0-20 15,0-1-15,21 0 0,-21 1 16,21-22-16,1 21 0,-22-21 0,21 22 15,0-22-15,0 0 0,-21 0 0,21-21 16,0 0-16,1 0 0,-1 0 16,0 0-16,0 0 0,0 0 0,0 0 15,1-21-15,-1 21 0,42-63 16,-63 41-16,0 1 16,21-21-16,-21 21 0,0 0 15,0-22-15</inkml:trace>
  <inkml:trace contextRef="#ctx0" brushRef="#br0" timeOffset="16523.7">7302 2942 0,'0'0'15,"-63"21"-15,-1-21 0,1 0 0,21 0 16,20 22-16,1-22 0,42 0 15,22 0 1,-1-22-16,0 22 0,1 0 0,-1-21 16,22 21-16,-22 0 0,21-21 15,-20 21-15,20-21 0,-20 21 0,-1 0 16,-21 0-16,21 0 0,1-21 0,-22 21 16,21 0-16,-21-21 0</inkml:trace>
  <inkml:trace contextRef="#ctx0" brushRef="#br0" timeOffset="17404.2">11642 3006 0,'0'0'0,"21"-21"0,-21-22 15,0 22 1,0 42 0,0 0-1,-21 1-15,21 20 0,0-21 16,0 21-16,-22 1 0,22-22 15,0 21-15,-21 1 0,21-1 16,0 0-16,0-21 0,-21 1 0,21 20 16,0-21-16,0 0 0,0 0 15,21-21 1,0-21-16,1 0 16,-1 0-16,0 0 0,0 0 0,0-1 15,0-20-15,1 21 0,-1-21 16,0 20-16,21-20 0,-21 21 0,1-21 15,-22 20-15,21 1 0,0 0 0,0 21 32,-21 21-17,0 0-15,0 1 0,0 20 0,0-21 16,0 21-16,0-20 0,0 20 0,0 0 16,0-21-16,0 22 0,21-22 0,0 0 15,-21 21-15,22-20 0,-1-1 16,0-21-16,0 21 0,21-21 0,-20 0 15,20 0-15,0 0 0,1 0 0,-1-21 16,0 0-16,1-1 0,-1 1 16,0 0-16,1 0 0,-22-21 0,21 20 15,-21-20-15,0 0 0,1-1 16,-22 1-16,0 0 0,0-1 0,0 1 0,-22 0 16,-20-1-16,21 1 15,0 21-15,-22 0 0,22 0 0,-21-1 16,0 22-16,-1 0 0,22 0 0,-21 0 15,-1 22-15,22-1 0,-21 0 16,21 0-16,0 0 0,-1 0 0,22 1 16,0-1-16,0 21 0,0-21 0,0 0 15,0 1-15,22-1 16,-1-21-16,21 0 0,0 0 0,1 0 16,-1 0-16,22 0 0,-22-21 0</inkml:trace>
  <inkml:trace contextRef="#ctx0" brushRef="#br0" timeOffset="18104.86">13187 2455 0,'0'0'0,"-21"-42"0,-22 0 16,22 42-16,0 0 0,0 0 0,0 0 15,21 21-15,-22 0 0,22 21 16,-21-20-16,21 20 0,-21 21 0,21-20 15,0 20-15,0-20 0,0 20 16,0-21-16,0 22 0,0-22 0,-21 1 16,21 20-16,0-21 0,-21 1 0,21-1 15,0 0-15,0 1 0,0-1 16,0-21-16,0 0 0,0 1 0,0-1 16,0 0-16,0 0 0,0-42 31,0 0-31,0 0 15,0-22-15,0 22 0,0-21 0,21 21 16,-21-22-16,21 1 0,0 0 16,0-1-16,1 22 0,-1-21 0,21 21 15,-21-22-15,22 22 0,-1 21 16,0-21-16,1 21 0,-22 0 0,21 0 16,-21 0-16,22 21 0,-22-21 15,0 21-15,0 0 0,0 1 0,-21-1 16,0 21-16,0-21 0,0 0 0,0 22 15,0-22-15,0 0 0,0 21 0,0-20 16,0-1-16,0 0 0,0 0 16,0 0-16,21-21 31,1 0-31,-1-21 16,0 0-16,0 0 0,0 0 0,0-1 15,-21 1-15,22-21 0,-1 21 0,0 0 16,-21-22-16,21 22 0,-21 0 15,21 0-15,-21 0 0,0 42 32,0 0-17,0 0-15,0 0 0,0 0 0,0 1 16,0-1-16,0 0 0,0 0 16,0 0-16,-21 0 0,21 1 0,0-1 15,0 0-15,-21 0 0,21 0 16,0-42 31,0 0-47,21 0 0,0 0 0</inkml:trace>
  <inkml:trace contextRef="#ctx0" brushRef="#br0" timeOffset="18279.8">13949 2815 0,'0'0'0,"-21"0"0,-1 0 15,1-21-15,0 21 16,0 0 0,21 21-1,21 0 17,0-21-32,0 0 0,1 0 15</inkml:trace>
  <inkml:trace contextRef="#ctx0" brushRef="#br0" timeOffset="18552.64">14414 2858 0,'-21'-22'0,"0"22"16,0 0-16,0 0 0,0 0 16,-22 0-16,22 0 0,0 0 0,-21 0 15,20 0-15,1 0 0,-21 22 0,21-1 16,0 0-16,-1 21 0,1-21 15,21 1-15,0 20 0,-21-21 16,21 21-16,0 1 0,0-22 0,0 21 16,0-21-16,0 22 0,0-22 0,21 0 15,0 0-15,1 0 0,-1 1 16,21-22-16,-21 21 0,22-21 0,-1 0 16,0 0-16,1 0 0,-1 0 0,0-21 15,1 21-15,-22-22 0,21 1 0,-21 0 16,22-21-16</inkml:trace>
  <inkml:trace contextRef="#ctx0" brushRef="#br0" timeOffset="19020.88">14774 2582 0,'0'0'0,"0"-127"16,0 85 0,0 21-16,-21 0 0,21 42 15,-21 0 1,21 0-16,0 22 0,-21-1 15,21 0-15,0 1 0,0-1 0,0 21 16,0-20-16,0-1 0,0 0 0,0 1 16,0-1-16,0 0 0,0 1 15,0-22-15,0 21 0,0-21 0,0 22 16,-21-22-16,21 0 0,0 0 0,0 0 16,0 1-16,-22-22 31,22-22-31,0 1 15,0 0-15,0-21 0,22 21 16,-1-1-16,-21 1 0,21-21 0,0 0 16,0 20-16,0-20 0,1 21 15,-1-21-15,0 20 0,0 1 0,0 0 16,0 21-16,1 0 0,20 0 0,-21 0 16,0 21-16,0 0 0,1 1 15,-22-1-15,21 0 0,0 21 16,-21-21-16,0 1 0,0 20 0,0-21 15,0 21-15,0-20 0,0-1 0,0 0 16,0 21-16,0-21 0,0 1 16,0-1-16,0 0 0,-21-21 15,0 0-15,21-21 32,0 0-32</inkml:trace>
  <inkml:trace contextRef="#ctx0" brushRef="#br0" timeOffset="20204.34">16595 2942 0,'0'-21'0,"0"0"15,0 0-15,21 0 16,-21-1-16,0 1 16,0 0-16,0 0 0,0-21 0,0 20 15,21 1-15,-21 0 0,0 0 0,0 0 16,21 0-16,-21 42 15,0 0 1,0 0-16,0 0 0,0 22 0,0-22 16,0 21-16,0-21 0,0 22 15,0-22-15,0 21 0,-21-21 16,21 0-16,0 1 0,-21-1 0,21 0 16,0 0-16,0 0 0,0 0 15,21-21 1,0 0-16,0 0 15,0-21-15,1 0 0,-1 0 0,21 21 16</inkml:trace>
  <inkml:trace contextRef="#ctx0" brushRef="#br0" timeOffset="20560.14">17124 2667 0,'0'0'0,"21"-21"16,42-21-1,-63 20-15,-21 22 16,0 0-16,0 0 15,0 0-15,0 22 0,-22-1 0,22 0 16,0 0-16,0 0 0,0 0 16,-1 1-16,1-1 0,0 0 0,21 0 15,0 0-15,0 0 0,0 1 0,0-1 16,21-21-16,0 0 0,1 21 16,-1-21-16,0 0 0,21 0 15,-21 21-15,22-21 0,-1 0 0,-21 21 16,22-21-16,-22 0 0,21 21 0,-21-21 15,0 22-15,-21-1 16,0 0-16,-21 0 16,0-21-16,0 21 0,0-21 15,0 0-15,-1 0 0,1 21 0,-21-21 16,21 0-16,0 0 0,-1 0 16,1 0-16,0-21 15,0 0-15,21 0 0,0 0 16,0 0-16,-21-1 0,0 1 0</inkml:trace>
  <inkml:trace contextRef="#ctx0" brushRef="#br0" timeOffset="20731.82">16658 2328 0,'0'0'0,"-21"0"0,21-21 15,21 21 48,0 0-63,0 0 0,1 0 0</inkml:trace>
  <inkml:trace contextRef="#ctx0" brushRef="#br0" timeOffset="21428.34">19092 2265 0,'0'0'0,"0"-64"16,21 43-16,-21 0 16,22 0-16,-22 0 0,0 0 15,0 42 16,0 0-31,0 0 0,0 21 0,0 1 16,0-1-16,21 0 0,-21 22 16,0-1-16,21 1 0,-21-1 0,0-20 15,0 20-15,0 1 0,0-22 16,0 0-16,0 1 0,0-1 0,0 0 16,0 1-16,0-22 0,0 0 0,0 0 15,0 0-15,-21-21 16,0 0-1,21-21-15,0 0 0,0 0 0,0 0 16,0-22-16,0 22 0,0-21 16,0 0-16,21-1 0,0-20 0,0 20 15,21 1-15,-20-21 0,20 20 0,0 1 16,1 21-16,-1 0 0,21-1 16,-20 22-16,-1 0 0,22 0 0,-22 0 15,0 22-15,1-1 0,-1 21 16,-21-21-16,0 22 0,0-1 15,-21-21-15,0 21 0,0 1 0,0-1 16,0-21-16,0 22 0,-21-1 0,0-21 16,21 0-16,-21 22 0,0-22 15,0 0-15,-1-21 0,22 21 0,0 0 16,0-42 15,22 0-31,-1 0 16,0 21-16</inkml:trace>
  <inkml:trace contextRef="#ctx0" brushRef="#br0" timeOffset="23837.3">20447 2688 0,'0'0'0,"0"-21"0,0 0 0,0 0 16,0 0-16,0-1 0,0 1 0,-21 0 15,0 0-15,21 0 0,-22 21 16,1-21-16,-21 21 0,21 0 0,0 0 15,-1 0-15,-20 0 0,21 21 0,-21 0 16,20 21-16,1-21 16,-21 22-16,21-1 0,0 0 0,-22-20 15,22 20-15,21 0 0,-21 1 0,21-1 16,0 0-16,0-21 0,0 1 0,0 20 16,0-21-16,0 0 0,21 0 15,0-21-15,0 22 0,1-22 0,-1 0 16,0 0-16,21 0 0,-21 0 0,22-22 15,-22 22-15,21-21 0,-21 0 0,22 0 16,-22 0-16,21 0 0,-21-1 16,1-20-16,-1 21 0,-21-21 0,0 20 15,21-20-15,-21 0 0,0 21 0,0-22 16,0 22-16,0 0 0,0 0 16,0 42-1,-21 0 1,21 0-16,0 0 0,0 22 15,0-22-15,0 21 0,0-21 0,0 22 16,0-22-16,0 21 0,0-21 0,21 1 16,0-1-16,0 0 0,0 0 0,1 0 15,20-21-15,0 21 0,-21-21 16,22 0-16,-1 0 0,0 0 0,1 0 16,-22 0-16,21-21 0,1 21 15,-22-21-15,0 0 0,21 0 0,-21 0 16,1-1-16,-1 1 0,0 0 0,-21-21 15,0 21-15,21-22 0,-21 22 16,0-21-16,0 21 0,0-22 0,0 22 16,0 0-16,0 42 31,0 0-31,0 0 0,0 1 16,-21-1-16,21 21 0,0-21 15,0 0-15,0 22 0,0 84 31,0-106-31,0 0 0,21-21 16,0 0-16,0 21 0,1-21 16,-1 0-16,0 0 0,0 0 0,0 0 15,0 0-15,1-21 0,-1 0 0,0 21 16,0-21-16,0 0 0,0-1 16,1 1-16,-1-21 0,0 21 0,-21-22 15,0 22-15,21-21 0,-21 21 0,21-22 16,-21 22-16,0-21 0,0 21 15,0 0-15,0-1 0,0 44 32,0-1-32,0 21 15,0-21-15,-21 0 0,21 1 0,0 20 16,-21-21-16,21 21 0,0-20 0,0-1 16,0 21-16,0-21 0,0 0 15,0 1-15,21-1 0,0 0 16,0 0-16,1-21 0,20 0 15,-21 21-15,0-21 0,0 0 0,22 0 16,-22 0-16,21 0 0,-21 0 0,22-21 16,-22 21-16,0-21 0,21 0 15,-20 0-15,-1-1 0,0 1 0,0 0 16,0 0-16,0-21 0,-21 20 0,0-20 16,22 21-16,-22-21 0,21 20 15,-21 1-15,0 0 0,0 0 0,0 0 16,-21 42 15,21 0-31,-22 0 16,22 22-16,0-22 0,-21 0 0,21 0 15,0 21-15,0-20 0,0-1 0,0 0 16,0 0-16,0 0 0,0 0 16,21-21-16,1 22 0,-1-1 0,0-21 15,0 0-15,0 21 0,0-21 0,22 0 16,-22 0-16,0 0 0,21 0 15,-20 0-15,-1 0 0,21-21 0,-21 0 16,0-1-16,1 1 0,-1 21 0,0-42 16,0 21-16,-21 0 0,0-22 15,21 22-15,-21-21 0,21 21 16,-21-22-16,0 22 0,0 0 0,0 0 16,0 42 15,0 0-31,0 21 0,0-20 15,-21-1-15,21 0 0,0 0 0,-21 0 16,21 0-16,0 22 0,0-22 0,0 0 16,-21 0-16,21 0 15,0 1-15,0-1 0,0-42 47,0-1-31,21 1-16,-21 0 0,21 0 15,0 0-15,-21-22 0,22 22 0,-1-21 16,0 21-16,0-22 0,0 22 16,0-21-16,1 21 0,-1 0 0,0 21 15,0-22-15,0 22 0,0 0 16,1 0-16,-22 22 0,0-1 16,21 0-16,0 0 0,0 0 0,-21 0 15,21 22-15,0-22 0,1 0 0,-1 0 16,0 0-16,21 1 15,-21-1-15,1 0 0,20 0 0,-21 0 16,0-21-16,22 0 0,-22 21 0,0-21 16,0 0-16,0 0 0,0 0 15,1 0-15,-1-21 16,-21 0-16,21 0 0,-21 0 0,0 0 16,21-1-16,0 1 0,0-21 0,1 21 15,-22-22-15,21 1 0,0 0 16,21-1-16,-21 22 0,1-21 0,-1 21 15,21 0-15,-21-1 0,0 22 16,22 0-16,-22 0 0,0 0 16,0 0-16,0 0 0,1 22 0,-1-1 15,-21 0-15,21 0 0,-21 21 0,0-20 16,0-1-16,0 0 0,0 0 16,0 0-16,0 0 0,0 1 0,0-1 15,0 0-15,0-42 47,0 0-47,0-1 16,0 1-16,0 0 0,0 0 15,0 0-15,0 0 0,0-1 0,0 1 16,0 0-16,0 0 0,-21 0 0,0 0 16,-1-1-16,1 22 15,0 0-15,0 0 0,0 0 16,-22 22-16,22-1 0,0 0 0,-21 0 15,21 21-15,-1-20 0,-20 20 0,21-21 16,0 21-16,0-20 0,-1 20 16,1-21-16,21 21 0,0-20 0,0-1 15,0 0-15,0 0 0,0 0 0,0 0 16,21-21-16,1 0 0,-1 22 16,0-22-16,0 0 0,0 0 0,0 0 15,1 0-15,20 0 0,-21 0 16,0-22-16,0 1 0,1 0 0,-1 21 15,21-21-15,-21 0 0,0-22 16,1 22-16,-1 0 0,0-21 0,0 21 16,0-1-16,-21 1 0,0-21 0,21 21 15,-21 0-15,0-1 0,0 1 16,0 42 31,-21 1-47,21-1 0,-21 0 15,0 0-15,21 0 0,0 0 0,-21 22 16,0-22-16,-1 0 16,22 21-16,-21-20 0,0 20 0,21 0 15,0 1-15,-21-1 0,21 0 0,0 22 16,0-1-16,0-20 0,0 20 0,0 1 16,0-1-16,0 1 0,0-1 15,0-21-15,21 22 0,0-1 0,-21-20 16,21 20-16,-21-20 0,0-1 0,0 0 15,0 1-15,0-1 0,0 0 0,0-21 16,0 1-16,-21-1 0,0 0 0,0 0 16,0-21-16,0 0 0,-22 0 15,22 0-15,0 0 0,0 0 16,0 0-16,-1 0 0,1 0 0,0 0 0,0 0 16,0 0-16,21-21 0,-21 0 15,21 0-15,-22-1 16,22 1-16,0 0 0,0 0 0,0 0 15,0-22-15,0 22 0,0-21 16,0 21-16,0-22 0</inkml:trace>
  <inkml:trace contextRef="#ctx0" brushRef="#br0" timeOffset="24091.75">22415 2201 0,'0'0'0,"-21"0"0,0-21 0,21 42 94</inkml:trace>
  <inkml:trace contextRef="#ctx0" brushRef="#br0" timeOffset="26676.81">1270 4720 0,'0'0'0,"0"-21"16,0 0-16,0 0 0,0 0 16,-21-1-16,0 1 15,-1 21-15,1-21 16,0 21-16,0 0 16,0 0-16,0 0 0,-1 21 0,1 0 15,21 1-15,-21 20 0,0 0 16,0 1-16,21-1 0,0 0 0,-21 22 15,21-1-15,0-20 0,-22 20 16,22 1-16,0-22 0,0 0 16,0 22-16,0-22 0,22-21 0,-1 22 15,0-22-15,0 0 0,0 0 16,22 0-16,-22-21 0,21 0 0,22 0 16,-22 0-16,0 0 0,1-21 15,20 0-15,-21 0 0,22 0 0,-22-1 16,1 1-16,-1-21 0,0 21 15,1-22-15,-22 1 0,0 0 0,0-22 16,-21 22-16,21-22 0,-21 22 16,0-21-16,0-1 0,-21 22 0,0-22 15,0 22-15,-22 0 0,22-22 16,-21 43-16,0-21 0,-1 20 0,1 1 16,0 0-16,-1 21 0,1 0 15,0 0-15,-22 0 0,22 21 16,-1 0-16,22 22 0,-21-1 0,21 0 15,-22 1-15,43 20 0,0 1 16,-21-1-16,21 1 0,0-1 0,0 1 16,0-1-16,21-20 0,1-1 15,-1 0-15,21 1 0,0-22 0,1 0 16,-1 0-16,22 0 0,-22 0 16,21-21-16,1 0 0,-1 0 15,1 0-15,-22 0 0,22 0 0,-1-21 16,-20 0-16,-1 0 0,21 0 0,-20 0 15,-22-1-15,21 1 0,-21-21 16,1 21-16,-1 0 0,0-1 16,-21 1-16,21 0 0,-21 42 31,0 0-15,0 1-16,0-1 0,-21 0 15,21 0-15,0 0 0,-21 0 0,21 1 16,0-1-16,0 0 0,-21 0 0,21 0 15,-22 0-15,22 1 16,0-44 31,0 1-47,0 0 0,22 0 0,-22 0 16,0 0-16,21-22 0,0 22 15,0-21-15,0 21 0,0-1 0,-21-20 16,22 21-16,-1 21 0,0-21 15,0 21-15,0 0 16,-21 21-16,21 0 0,-21 0 0,0 0 16,0 1-16,0-1 0,22 0 15,-22 21-15,0-21 0,21 1 0,-21-1 16,0 0-16,21 0 0,0 0 16,-21 0-16,21-21 0,0 22 15,1-22-15,-1 21 0,21-21 0,-21 0 16,22 0-16,-22 0 0,21 0 15,0-21-15,-20-1 0,20 22 0,-21-21 16,21 0-16,-20 0 0,-1-21 0,0 20 16,0-20-16,-21 0 0,0-1 15,21-20-15,-21 21 0,0-22 0,21 1 16,-21-1-16,0 22 0,0-22 16,0 22-16,0 0 0,0-1 0,0 22 15,0 0-15,0 0 0,0 0 0,0 42 31,0 0-31,0 0 16,0 21-16,0 1 0,0-1 0,0 0 16,0 22-16,0-22 0,-21 22 15,21-22-15,-21 22 0,21-22 0,-21 21 16,21-20-16,0-1 0,0 0 16,0-20-16,0 20 0,21-21 0,0 0 15,0 0-15,1 1 0,-1-22 0,0 0 16,21 0-16,-21 0 0,1 0 15,20 0-15,-21 0 0,21 0 0,-20-22 16,20 1-16,-21 0 0,0 0 16,0 0-16,1 0 0,-1-1 15,0-20-15,0 21 0,-21 0 0,0-22 16,0 22-16,0 0 0,0 0 0,0 0 16,0 42 15,0 0-31,0 0 0,0 22 15,-21-22-15,21 0 0,0 0 16,0 0-16,0 0 0,0 1 0,0-1 16,21 0-16,0-21 0,-21 21 0,21 0 15,22-21-15,-22 0 0,0 0 16,0 0-16,22 0 0,-22 0 16,21 0-16,-21 0 0,22 0 0,-22-21 15,0 0-15,0 0 0,0 21 16,0-21-16,-21-1 0,0 1 0,22-21 15,-22 21-15,0 0 0,0-1 0,0-20 16,0 21-16,0 0 16,0 0-16,0 42 31,0 0-31,0 0 0,0 0 0,0 0 16,0 22-16,0-22 0,0 21 0,0 1 15,0-1-15,0 0 0,-22 1 16,22 20-16,0-21 0,0 22 15,0-1-15,0 1 0,0 21 0,0-22 16,0 1-16,0-1 0,-21 1 0,21-1 16,-21 1-16,21-1 0,0 1 15,0-1-15,-21 1 0,21-22 0,0 21 16,0-20-16,0-1 0,0-21 0,0 0 16,0 1-16,0-1 0,-21-21 0,0 0 15,-1 0 1,1 0-16,21-21 0,-21-1 0,0 1 15,0 0-15,21 0 0,0-21 0,-21-1 16,21 1-16,-22-22 0,22 22 16,0-21-16,0-1 0,0 1 15,0-1-15,0 1 0,0-1 0,22 22 16,-1-22-16,0 1 0,0 20 0,0-20 16,0 21-16,22-1 0,-22 1 15,0 0-15,0-1 0,0 1 0,1 0 16,20-1-16</inkml:trace>
  <inkml:trace contextRef="#ctx0" brushRef="#br0" timeOffset="30712.42">5778 4974 0,'22'0'0,"-1"21"16,0-21-16,0 0 16,0 0-16,-21-21 15,21 0-15,1 21 0,-22-21 0,0 0 16,21-22-16,0 22 0,-21 0 16,0 0-16,0-21 0,0 20 0,0 1 15,0-21-15,0 21 0,-21 0 0,0-1 16,-1 1-16,1 0 0,-21 21 15,21 0-15,0 0 0,-22 0 16,1 0-16,21 21 0,-22 0 0,1 1 16,0-1-16,-1 0 0,22 21 15,-21 1-15,21-1 0,-22 0 0,22 22 16,0-22-16,21 0 0,0 1 0,0-1 16,0-21-16,0 22 0,0-22 15,21 0-15,0 0 0,1 0 0,20-21 16,-21 0-16,21 0 0,1 0 0,-1 0 15,0 0-15,1-21 0,-1 0 16,0 0-16,22 0 0,-43-22 0,21 22 16,1-21-16,-1-1 0,-21 1 0,0 0 15,1-1-15,-1-20 16,0 21-16,0-1 0,0-20 0,-21 20 16,21-20-16,-21 21 0,0-22 0,0 22 0,0-1 15,0 1-15,0 21 0,0-21 16,0 20-16,-21 44 31,0 20-31,21-21 0,-21 21 16,0 1-16,21-1 0,0 0 15,0 1-15,0-1 0,0 0 0,0 1 16,0-1-16,0 22 0,0-22 0,0 0 16,0 1-16,0-1 0,21-21 15,0 21-15,0-20 0,0-1 16,1 0-16,-1-21 0,0 0 0,21 0 15,-21 0-15,1 0 0,20 0 0,0 0 16,-21-21-16,22 0 0,-1-1 16,-21 1-16,22 0 0,-1-21 0,-21 21 15,0-22-15,0 22 0,1-21 0,-22 21 16,0-1-16,0-20 0,0 21 16,0 0-16,-22 0 0,1 21 0,0 0 15,0 0-15,0 0 0,0 0 16,-1 0-16,1 21 0,21 0 0,0 0 15,0 0-15,-21 22 0,21-22 16,0 21-16,0-21 0,0 22 0,21-22 16,0 21-16,-21-21 0,22 0 0,20 1 15,-21-1-15,0 0 16,0 0-16,22-21 0,-22 0 0,21 0 16,-21 0-16,22 0 0,-22 0 0,21 0 15,-21 0-15,22-21 0,-22 0 0,0 21 16,21-21-16,-20-1 0,-1-20 15,0 21-15,0 0 0,0-22 0,0 22 16,1-21-16,-22 21 0,21-22 0,-21 22 16,21 0-16,0 0 15,-21 0-15,21 21 16,0 0 15,-21 21-31,22-21 16,-22-21 31,0 0-47,0-1 15,0 1 1,-22 21-16,1 0 16,0 0-1,0 0-15,0 21 16,0-21-16,21 22 0,0-1 0,-22 21 15,22-21-15,-21 0 0,21 22 16,0-22-16,0 21 0,0 1 16,0-22-16,0 21 0,0-21 0,0 0 15,0 1-15,21 20 0,1-21 0,-1-21 16,0 21-16,0 0 0,21-21 0,-20 0 16,-1 0-16,21 0 0,0 0 15,-20 0-15,20 0 0,0-21 0,1 21 16,-22-21-16,21-21 0,0 21 0,-20-22 15,20 22-15,-21-21 16,0-1-16,0-20 0,1 21 0,-1-1 16,0-20-16,-21 20 0,0-20 0,21 21 0,-21-22 15,0 22-15,0-1 0,0-20 16,0 21-16,0 20 0,0-20 16,0 21-16,0 0 0,0 42 15,0 0 1,-21 0-16,21 22 0,-21-22 15,21 21-15,0 0 0,-21 22 0,-1-22 16,22 1-16,-21-1 0,21 0 0,0 22 16,0-22-16,0 0 0,0 1 15,0 20-15,0-20 0,0-22 16,0 21-16,21 0 0,1-20 0,-1-1 16,0 0-16,21 0 0,1 0 0,-22-21 15,21 0-15,0 0 0,1 0 16,-1 0-16,0 0 0,1 0 0,-1 0 15,0-21-15,1 0 0,-22 0 0,21 0 16,-21-1-16,22 1 0,-43 0 16,21-21-16,0 21 0,-21-22 0,21 22 15,-21-21-15,0 21 0,0-22 0,0 22 16,0 0-16,0 0 0,-21 0 0,0-1 16,0 22-16,0 0 15,-1 0-15,1 0 16,0 0-16,0 22 0,0-1 0,0 0 15,-1 0-15,1 21 0,0-20 0,0 20 16,21-21-16,-21 21 0,21-20 16,0 20-16,0-21 0,0 21 0,0-20 15,0-1-15,21 0 0,0 0 0,0-21 16,0 21-16,1-21 0,-1 0 16,0 0-16,0 0 0,0 0 15,0 0-15,1-21 0,-1 21 0,0-21 16,-21 0-16,21 0 0,0-1 0,-21-20 15,0 21-15,21-21 0,-21-1 16,22 22-16,-22-21 0,0-1 16,0 22-16,0 0 0,0-21 0,0 21 15,21 21-15,-21-22 0,0 1 0,0 42 32,0 1-17,-21-1-15,21 0 0,0 0 0,0 21 16,0-20-16,0 20 0,0-21 0,0 21 15,0-20-15,0-1 0,0 21 16,0-21-16,0 0 0,0 1 0,21-22 16,0 21-16,0-21 0,0 0 0,0 0 15,1 0-15,-1 0 0,21 0 0,-21 0 16,0-21-16,1-1 16,20 1-16,-21 0 0,0 0 0,22 0 15,-22-22-15,0 22 0,0-21 0,0 21 16,0-22-16,-21 22 0,0 0 15,22-21-15,-22 21 0,21-1 0,-21 1 16,0 42 0,0 1-16,0-1 15,0 21-15,0-21 16,0 0-16,0 1 0,0 20 0,0-21 16,0 21-16,0-20 0,0-1 0,0 0 15,21 0-15,0 0 0,0 0 16,0-21-16,1 22 0,-1-22 15,21 0-15,-21 0 0,0 0 0,22 0 16,-22 0-16,21 0 0,-21 0 0,22-22 16,-22 1-16,21 0 0,-21 0 15,1 0-15,20-22 0,-21 22 0,0-21 16,-21 21-16,21-22 0,-21 22 0,22-21 16,-22 21-16,0-22 0,0 22 0,0 0 15,0 0-15,0 0 16,-22 21-16,1 0 0,0 0 15,0 21-15,-21 0 0,20 0 16,1 0-16,0 1 0,0-1 0,0 21 16,0-21-16,-1 22 0,1-22 15,21 21-15,-21-21 0,21 22 0,0-22 16,0 0-16,0 0 0,0 0 0,0 0 16,21-21-16,0 0 0,-21 22 0,22-22 15,-1 0-15,0 0 0,0 0 16,0-22-16,0 22 0,1-21 15,-1 0-15,-21 0 0,21 0 0,0 0 16,-21-1-16,0-20 0,0 21 16,21 0-16,-21-22 0,21 22 0,-21-21 15,0 21-15,0 0 0,0-1 16,0 1-16,0 42 31,0 1-31,0-1 0,-21 0 16,21 0-16,0 0 0,0 22 0,0-22 15,0 0-15,0 0 0,0 21 0,0-20 16,0-1-16,0 0 0,21 0 0,1 0 16,-1 0-16,0-21 0,0 0 15,0 0-15,0 0 0,1 0 0,-1 0 16,0 0-16,0 0 0,0 0 0,0-21 16,1 0-16,-1 0 0,0 0 15,-21 0-15,21-1 0,0-20 16,-21 21-16,21-21 0,-21-1 0,0 1 15,22 0-15,-22-1 0,21 1 0,0 0 16,-21-1-16,0-20 0,21 20 16,0 1-16,-21 0 0,0-1 0,21 1 15,-21 21-15,0 0 0,0 42 32,0 0-32,-21 21 0,21-20 15,0 20-15,-21 0 0,0 1 0,21-1 16,-21 0-16,21 1 0,0-1 0,-21 0 15,21 1-15,0-1 0,-22 0 16,22 1-16,0-22 0,0 21 0,0 0 16,0-20-16,0-1 0,22 0 15,-1 0-15,-21 0 0,21-21 0,0 0 16,0 0-16,22 0 0,-22 0 16,0 0-16,0 0 0,21 0 0,-20-21 15,-1 0-15,21 0 0,-21 0 0,0-1 16,1 1-16,-1-21 0,0 21 15,0-22-15,-21 22 0,21 0 0,-21-21 16,21 21-16,-21-1 0,0 1 16,22 21-16,-22 21 31,0 1-31,0-1 0,-22 0 0,22 0 16,0 0-16,0 0 0,0 22 15,0-22-15,0 0 0,0 21 0,0-20 16,0-1-16,0 0 0,0 0 15,0 0-15,22 0 0,-1-21 16,0 0-16,0 0 0,0 0 16,0 0-16,1 0 0,-22-21 0,21 21 15,0-21-15,0 0 0,0 0 16,0-22-16,1 22 0,-1 0 16,0-21-16,-21 21 0,21-1 0,0 1 15,-21 0-15,0 0 0,21 0 0,1 21 16,-22 21 15,0 0-31,0 0 0,-22 0 16,22 1-16,0-1 0,0 0 0,0 0 15,0 0-15,0 0 0,0 1 16,0-1-16,0 0 16,22-21-16,-1 0 0,0 0 0,0 0 15,0 0-15,22 0 0,-22 0 16,0 0-16,0 0 0,-21-21 15,21 0-15,-21-1 0,0-20 16,0 21-16,0 0 16,0 0-16,-21-1 0,0 1 0,0 0 15,21 0-15,-21 21 0,-1-21 16,1 21-16,0 0 0,0 0 0,0-21 16,0 21-16,42 0 31,0 0-16,0 0-15,0 0 0,0-22 0,22 22 16,-22 0-16,21 0 0,-21-21 0,22 21 16,-22-21-16,0 21 0,21 0 15,-20 0-15,-1 0 0,0 0 0,0 0 16,0 0-16,0 0 0,-21 21 16,0 0-16,22 1 0,-22-1 15,0 0-15,0 0 0,0 21 16,0-20-16,0-1 0,0 0 0,0 0 15,0 0-15,0 0 0,-22 1 0,1-1 16,21 21-16,-21-42 0,21 21 0,0 0 16,0 1-16,0-1 15,-21-21-15,21-21 32,21 21-17,-21-22-15,0 1 0,21 0 16,0 0-16,-21-21 0,22 20 15,-1-20-15,0 21 0,0-21 0,0 20 16,0-20-16,1 0 0,-1 21 0,21-22 16,-21 22-16,0 0 0,1 0 15,-1 21-15,0 0 0,0 0 0,-21 21 16,0 0-16,0 0 16,0 0-16,0 1 0,0 20 0,0-21 15,0 21-15,0-20 0,0 20 16,0 0-16,0-21 0,0 22 15,0-22-15,21 0 0,-21 0 0,21 0 0,-21 1 16,22-22-16,-1 21 16,0-21-16,0 0 0,0 0 15,0 0-15,1 0 0,-1-21 0,0 21 16,0-22-16,0 1 0,0 0 0,1 0 16,-1 0-16,0-22 0,-21 22 15,21 0-15,0 0 0,-21-21 0,0 20 16,0 1-16,0 0 0,0 0 0,0 0 15,0 0-15,0-1 0,0 1 16,-21 21-16,0-21 0</inkml:trace>
  <inkml:trace contextRef="#ctx0" brushRef="#br0" timeOffset="30976.27">11324 4149 0,'0'0'0,"-21"-21"0,-21 21 0,20-22 16,1 22-16,0 0 0,0-21 15,0 21 63,0 0-78,-1 0 16,1 0-16,-21 0 0,21 0 16,-22 0-16,1 21 0</inkml:trace>
  <inkml:trace contextRef="#ctx0" brushRef="#br0" timeOffset="31216.14">9864 4403 0,'-22'21'16,"44"-42"-16,-65 42 0,43 0 0,21-21 31,22 0-31,-22 0 0,21 0 16,-21 0-16,22 0 0,-1 0 0,0 0 16,1 0-16,-1 0 0,-21-21 15,22 21-15,-22 0 0,0 0 0,0 0 16</inkml:trace>
  <inkml:trace contextRef="#ctx0" brushRef="#br0" timeOffset="33319.99">13928 4572 0,'0'-42'15,"0"21"1,0-1-16,0 1 0,0 0 0,0 0 16,0 0-16,0 0 0,0-1 0,21 1 15,-21 0-15,0 0 16,0 42-1,0 0-15,0 0 16,0 22-16,0-22 0,0 21 16,0-21-16,0 22 0,-21-1 0,21-21 15,0 22-15,0-1 0,-22 0 16,22-21-16,-21 22 0,21-1 0,0-21 16,0 0-16,0 1 0,0-1 0,0 0 15,21-21 1,1 0-16,-22-21 15,21 0-15,0-1 0,0 1 0,0-21 16,-21 21-16,21 0 0,1-22 0,-1 22 16,0 0-16,-21-21 0,21 20 15,-21 1-15,21 0 0,-21 0 0,0 0 16,0 0-16,21 21 16,-21 21-16,22 0 15,-22 0-15,0 0 0,0 0 16,0 1-16,0-1 0,0 0 0,0 0 15,0 21-15,0-20 0,0-1 0,0 21 16,0-21-16,21 0 0,0 1 16,-21-1-16,21-21 0,0 21 0,0-21 15,22 0-15,-22 0 0,0 0 0,21 0 16,1 0-16,-22-21 0,21 0 0,-21-1 16,22 1-16,-1 0 0,-21 0 15,0-21-15,1 20 0,-1-20 0,0 0 16,0 21-16,-21-22 0,0 1 15,0 0-15,0 20 0,0-20 0,0 21 16,0 0-16,0 0 0,0-1 16,-21 22-1,0 22-15,0-1 0,21 0 16,0 0-16,0 0 0,-22 22 16,22-22-16,0 21 0,0-21 0,0 22 15,0-22-15,0 21 0,0 0 0,0-20 16,0 20-16,0-21 0,22 0 0,-1 0 15,-21 1-15,21-22 0,0 21 16,21-21-16,-20 0 0,-1 0 0,0 0 16,21 0-16,-21-21 0,22-1 15,-22 1-15,0 21 0,21-42 0,-20 21 16,-1 0-16,0-1 0,0 1 16,0-21-16,0 21 0,-21 0 0,0-22 15,0 22-15,0 0 0,0 0 0,0 0 16,0-1-16,0 44 31,0-1-31,-21 0 0,0 0 16,21 0-16,-21 0 0,21 1 0,0 20 15,0-21-15,0 0 16,0 0-16,0 1 0,0-1 16,0 0-16,21-42 46,-21 0-46,21 21 0</inkml:trace>
  <inkml:trace contextRef="#ctx0" brushRef="#br0" timeOffset="33616.82">15198 4212 0,'0'0'0,"-22"0"0,1 0 0,-21 0 0,21 0 16,0 0-16,-1 0 0,1 0 15,0 0-15,0 0 0,0 0 16,42 0 15,0 0-31,0 0 0,-21-21 16,0 0-16,0 0 16,-42 21-1,21 0-15,0 0 16,-1 0-16,1 0 0,0 0 0,0 0 15,21 21-15,0 42 16,21-41 0,0-1-16,0 0 0,22-21 15,-1 0-15,22 0 0</inkml:trace>
  <inkml:trace contextRef="#ctx0" brushRef="#br0" timeOffset="33916.16">15875 4085 0,'0'0'0,"0"-21"0,-21 0 0,0-21 0,-1 20 16,22 1-16,-21 21 0,0-21 0,0 0 15,0 21-15,0 0 16,-1 21 0,22 0-16,-21 22 0,21-22 0,0 21 15,0 0-15,0 22 0,-21-22 0,21 1 16,0 20-16,-21-21 0,21 1 15,0 20-15,0-20 0,0-1 0,-21 0 16,21 1-16,-21-22 0,21 21 16,0 0-16,0-20 0,0-1 0,-22 0 0,22 0 15,0 0-15,22-42 32,-1 21-32,0-42 15,0 21-15,0-1 0,0 1 0</inkml:trace>
  <inkml:trace contextRef="#ctx0" brushRef="#br0" timeOffset="34365.41">16023 4043 0,'0'-21'15,"0"42"-15,0-63 0,0 20 0,0 1 0,0 42 32,0 1-32,0-1 0,0 21 15,0 0-15,0 1 0,0-1 0,0 0 16,0 1-16,0 20 0,0-20 15,-21-1-15,21-21 0,0 21 16,0 1-16,-21-1 0,21-21 0,-21 0 0,21 22 16,0-22-16,0 0 0,-22-21 0,22 21 15,0 0-15,0-42 32,0 0-32,0 0 15,0 0-15,0 0 0,0-22 16,22 22-16,-22-21 0,21 21 0,0-22 15,0 22-15,0-21 0,0 21 16,1-1-16,20 1 0,-21 0 0,0 21 16,22 0-16,-22 0 0,0 0 0,0 21 15,0 0-15,0 1 16,1-1-16,-22 0 0,0 0 0,21 21 16,-21-20-16,0-1 0,0 0 0,0 0 15,0 21-15,0-20 0,0-1 0,0 0 16,-21-21-16,-1 21 0,22 0 15,-21 0-15,0-21 0,0 0 16,0-21 0,0 0-1</inkml:trace>
  <inkml:trace contextRef="#ctx0" brushRef="#br0" timeOffset="34549.05">15621 4424 0,'0'0'0,"-21"0"16,42 0-1,0 0-15,0 0 16,0 0-16,1-21 0,20 21 16,-21 0-16,21 0 0,-20 0 0,20-21 15,0 21-15,-21 0 0,22 0 0,-1-22 16</inkml:trace>
  <inkml:trace contextRef="#ctx0" brushRef="#br0" timeOffset="35768.17">16891 4339 0,'0'-21'15,"0"0"-15,0 0 0,0 0 16,-21 21-16,0 0 15,-1 0-15,1 0 0,0 21 16,0-21-16,0 21 0,21 0 16,-21 0-16,-1 0 0,1 1 0,0 20 15,21-21-15,-21 0 0,21 22 16,-21-22-16,21 0 0,0 21 16,0-21-16,0 1 0,0 20 0,0-21 0,21 0 15,0 0-15,0 1 0,0-1 16,1-21-16,20 0 0,-21 21 0,21-21 15,-20 0-15,-1 0 0,21 0 16,-21-21-16,0 0 0,22-1 0,-22 22 16,0-21-16,0 0 0,-21 0 0,21 0 15,-21-22-15,22 22 0,-22 0 0,0-21 16,0 21-16,0-22 0,0 1 16,0 21-16,-22-22 0,1 22 0,0 0 15,0 0-15,0 0 0,0 0 0,-1 21 16,1 0-16,-21 0 0,21 21 15,0 0-15,-22 0 0,22 0 16,-21 0-16,21 1 0,-1 20 0,1-21 16,0 21-16,21-20 0,0 20 0,0-21 15,0 0-15,0 22 0,0-22 16,21 0-16,22 0 0,-22 0 0,21 0 16,-21-21-16,22 22 0,-22-22 0,21 0 15,0 0-15,-20 0 0,20 0 0,-21 0 16,21-22-16,-20 1 0,-1 21 15,21-21-15,-21 0 0,0 0 16,1 0-16,-1-1 0,0 1 0,-21-21 16,21 21-16,-21 0 0,21-1 0,-21-20 15,0 21-15,0 0 16,0 0-16,0 42 16,0 0-1,0 0-15,0 0 0,-21 0 16,21 1-16,0-1 0,0 0 0,0 21 15,0-21-15,0 1 0,0-1 0,0 0 16,0 0-16,21 0 0,0 0 0,1-21 16,-1 22-16,0-22 0,0 21 15,21-21-15,-20 0 0,-1 0 16,21 0-16,-21 0 0,0-21 0,22-1 16,-22 1-16,0 21 0,0-21 0,0 0 15,1 0-15,-22-22 0,21 22 16,-21 0-16,21-21 0,-21 21 0,21-22 15,-21 22-15,0 0 0,0-21 0,0 20 16,0 1-16,0 42 31,0 1-31,0-1 0,0 0 0,-21 21 16,21-21-16,-21 1 0,21 20 0,0-21 16,0 0-16,0 22 0,0-22 15,0 0-15,0 0 0,0 0 16,0 0-16,21 1 0,0-22 0,0 21 15,0-21-15,22 0 0,-22 0 0,0 0 16,0 0-16,22 0 0,-22 0 16,0-21-16,0-1 0,0 1 0,0 0 15,1 0-15,-1 0 0,0 0 0,-21-22 16,21 22-16,0-21 0,0-1 0,-21 1 16,0-21-16,22 20 0,-1 1 15,0-22-15,-21 22 0,21-21 0,0 20 16,-21 22-16,0-21 0,0 21 0,0-1 15,0 44 1,0-1 0,-21 0-16,21 21 0,-21-21 0,0 22 15,21-1-15,-21 22 0,-1-22 0,1 0 16,21 1-16,0-1 0,-21 0 16,21 1-16,-21-1 0,21 0 0,0-21 15,0 22-15,0-22 0,0 0 0,0 0 16,0 0-16,21 1 0,0-1 0,0-21 15,1 0-15,-1 0 16,0 0-16,0 0 0,21 0 0,-20-21 16,-1 21-16,0-22 0,0 1 0,21 0 15,-20 21-15,-1-21 0,0 0 0,0 0 16,-21-1-16,21-20 0,-21 21 16</inkml:trace>
  <inkml:trace contextRef="#ctx0" brushRef="#br0" timeOffset="35992.05">18119 4276 0,'0'0'15,"-22"0"-15,44 0 16,-1 0 0,0 0-16,21 0 0,-21 0 0,22 0 15,-1 0-15,0 0 0,1 0 16,-1 0-16,-21 0 0,0-21 15,1 21-15,-1 0 0,0 0 16,-21-22 0,0 1-16,0 0 15</inkml:trace>
  <inkml:trace contextRef="#ctx0" brushRef="#br0" timeOffset="39640.64">20320 4551 0,'21'0'15,"-21"-21"-15,0 0 0,0-1 16,21 22-16,-21-21 0,0 0 16,21 21-16,1-21 0,-22 0 15,0 0-15,0-1 0,21 1 0,-21 0 16,0 0-16,0 0 0,0-22 0,0 22 16,-21 0-16,-1 0 0,1 21 15,-21-21-15,21 21 0,-22 0 16,1 0-16,21 0 0,-21 21 0,-1 0 15,1 0-15,0 22 0,20-22 0,-20 21 16,21 0-16,-21 1 0,20-1 16,22 0-16,0-20 0,0 20 0,0-21 15,0 21-15,0-20 0,22-1 16,-1 0-16,0-21 0,21 0 0,-21 0 16,22 0-16,-1 0 0,0-21 15,1 21-15,20-21 0,-20-1 0,20 1 16,1 0-16,-22 0 0,0-21 0,22 20 15,-22-20-15,-21 0 0,22-1 16,-22 1-16,21-21 0,-42 20 0,21-20 16,0-1-16,-21 22 0,0-22 0,0 22 15,0-21-15,0 20 0,0 1 16,0 21-16,0-22 0,0 22 16,0 0-16,-21 21 0,0 0 15,0 21 1,21 22-16,-21-22 0,21 21 0,-21 0 15,-1 1-15,22 20 0,0 1 0,-21-22 16,21 22-16,-21-1 0,21-21 0,0 1 16,0 20-16,0-42 0,0 22 15,21-1-15,0-21 0,1 0 0,-1 1 16,0-1-16,21-21 0,-21 0 0,22 0 16,-1 0-16,0 0 15,-20 0-15,20 0 0,0 0 0,-21-21 16,22-1-16,-22 22 0,0-21 0,0 0 15,0 0-15,1-21 0,-1 20 0,-21 1 16,21-21-16,-21 21 0,0 0 16,0-22-16,0 22 0,0 0 0,0 0 15,-21 21 1,0 21 0,-1 0-16,22 21 0,-21-20 0,21-1 15,-21 0-15,0 21 0,21-21 0,0 1 16,0 20-16,0-21 0,0 0 0,0 0 15,21-21-15,0 22 16,0-1-16,1-21 0,20 0 0,-21 0 16,21 0-16,1 0 0,-1 0 0,0 0 15,1 0-15,-1-21 0,0 21 0,1-22 16,-1 1-16,0 0 0,1-21 16,-1 21-16,-21-22 0,22 1 0,-22 0 15,0-1-15,0 1 0,-21-22 0,0 22 16,21 0-16,-21-1 0,0 1 15,0 0-15,0 21 0,0-22 0,0 22 16,0 0-16,0 0 0,0 0 16,-21 21-16,0 0 15,0 21 1,0 0-16,-1 0 0,22 0 0,0 22 16,-21-1-16,21 21 0,-21-20 15,21 20-15,-21 1 0,0-1 0,21 1 16,-21-1-16,-1 1 0,1-1 0,0 1 15,21-1-15,-21 22 0,21-22 16,-21 22-16,0 0 0,21-1 0,0 1 16,-22 0-16,1-1 0,0 1 0,21-21 15,-21 20-15,0-20 0,21 20 16,-21-41-16,21 20 0,0-20 0,0-1 16,0-21-16,0 21 0,21-42 0,0 22 15,0-22-15,21 0 0,-20 0 16,20-22-16,-21 22 0,21-21 0,1 0 15,-1-21-15,0 21 0,1-22 0,-1 22 16,-21-21-16,22-1 0,-1 1 0,-21 21 16,0-21-16,0-1 0,1 1 0,-22-22 15,0 22-15,0 0 0,0-1 16,-22-20-16,1 21 0,0-22 0,0 22 16,-21-22-16,-1 22 0,22 0 0,-21-1 15,-1 1-15,1 21 0,0 0 16,-1-1-16,1 1 0,0 0 15,21 0-15,-1 21 0,22-21 16,22 21 0,-1 0-16,0 0 0,0 0 0,21-21 15,-20 21-15,20 0 0,0-22 16,-21 22-16,22 0 0,-1-21 0,0 0 16,1 21-16,-22-21 0,21 21 0,-21-21 15,22 0-15,-22-1 0,0 1 0,-21 0 16,21 0-16,0 0 0,-21 0 15,0-1-15,0 1 0,43-63 16,-43 62-16,0 1 16,21 0-16,-21 0 15,0 42 1,0 0 0,0 0-16,0 1 0,-21-1 0,21 0 15,0 0-15,0 0 0,0 0 16,0 1-16,0-1 0,0 0 0,21 0 15,0 0-15,0-21 0,0 0 16,1 0-16,-1 0 0,0 0 16,0 0-16,0 0 0,0 0 0,1 0 15,20-21-15,-21 0 0,0 21 16,0-21-16,1 0 0,-1-1 0,0 1 0,0 0 16,0 0-16,-21 0 15,0 0-15,21-1 0,-21 1 0,0 0 16,0 42 15,0 0-31,0 1 0,-21-1 0,21 0 16,-21 0-16,21 0 0,0 22 0,-21-22 15,0 0-15,21 0 0,-21 0 16,21 0-16,0 1 0,-22-22 0,22 21 16,22-21 30,-22-21-46,21-1 0,0 1 16,0 0-16,0 0 0,-21-21 16,21 20-16,1 1 0,-1 0 0,0-21 15,0 21-15,0-1 0,0 1 16,1 21-16,-1 0 0,0 0 0,0 0 16,0 0-16,-21 21 15,0 1-15,0 20 0,0-21 16,0 0-16,0 0 0,0 1 0,0-1 15,21 0-15,-21 0 0,22 0 0,-22 0 16,21-21-16,0 22 0,0-22 16,0 21-16,0-21 15,1 0-15,-1 0 0,0 0 16,0 0-16,-21-21 0,21 21 0,0-22 16,1 1-16,-1 0 15,-21 0-15,21 0 0,-21 0 0,0-1 16,21 1-16,-21 0 0,21-21 0,-21 21 15,0-1-15,0 1 0,21 0 16,-21 0-16,22 21 0,-22 21 31,0 0-31,0 22 0,0-22 0,0 0 16,0 0-16,-22 21 0,22-20 16,0-1-16,0 0 0,0 21 15,0-21-15,22 1 0,-1-1 16,-21 0-16,21-21 0,0 0 0,0 21 15,0-21-15,22 0 0,-22 0 16,0 0-16,0 0 0,0-21 0,22 21 16,-22-21-16,0 0 0,0-1 0,0 1 15,-21 0-15,22-21 0,-1-1 16,0 1-16,0 0 0,-21-1 0,21 1 16,0-21-16,1 20 0,-1-20 0,0 20 15,0-20-15,0 21 0,-21-1 16,0 1-16,21 0 0,-21-1 15,0 22-15,22 0 0,-44 21 32,1 21-32,21 0 0,-21 22 15,0-1-15,0-21 0,0 43 0,21-22 16,-22 0-16,22 22 0,-21-22 0,21 0 16,-21 22-16,21-22 0,0 1 15,0-1-15,0 0 0,0 1 0,21-1 16,0-21-16,1 0 0,-1 0 15,0 1-15,0-1 0,0-21 16,0 0-16,22 0 0,-22 0 0,0 0 0,0 0 16,22 0-16,-22 0 0,0-21 0,0-1 15,0 1-15,0 0 0,1 0 16,-1 0-16,0 0 0,0-22 16,-21 22-16,21-21 0,-21 21 0,21-1 15,-21 1-15,0 0 0,0 42 31,0 0-15,0 1-16,0-1 0,-21 0 0,21 0 16,0 0-16,-21 22 0,21-22 15,0 0-15,0 0 0,0 0 16,0 0-16,0 1 0,0-1 16,21-21-16,0 0 0,1 21 15,-1-21-15,0 0 0,0 0 16,0 0-16,-21-21 0,21 0 15,1 21-15,-1-22 0,-21 1 0,21 0 16,0 0-16,-21 0 0,0 0 0,21-1 16,-21 1-16,21 0 0,-21 0 15,0 0-15,0 0 16,0 42 0,0 0-1,-21 0-15,21 0 0,-21 0 16,21 1-16,-21-22 0,21 21 0,0 0 15,0 0-15,0 0 0,0 0 16,0 1 0,21-22-16,0 0 15,0 0-15,1 0 16,-1 0-16,-21-22 0,0 1 16,21 0-16,-21 0 15,0 0-15,0 0 0,0-1 16,0 1-16,0 0 0,0 0 15,0 0-15,-21 21 16,21-21-16,-21 21 16,-1 0-16,1 0 0,42 0 62,1 0-62,-1 0 0,0 0 16,0 0-16,-21-22 0,21 22 0,0 0 15,1-21-15,-1 21 16,0 0-16,0 21 16,0 1-1,-21-1-15,0 0 16,0 0-16,0 0 0,0 0 16,0 1-16,0-1 0,0 0 15,0 0-15,0 0 16,0 0-16,0 1 15,0-44 32,0 1-47,0 0 16,0 0-16,0 0 16,21 0-16,-21-1 0,22 1 15,-1-21-15,0 21 0,0 0 16,0-1-16,0-20 0,1 21 0,-1 0 15,21 0-15,-21 21 0,0 0 16,22 0-16,-22 0 0,21 0 0,-21 0 16,1 0-16,-1 21 0,-21 0 0,0 0 15,0 0-15,0 0 0,0 1 16,0 20-16,0-21 0,0 0 0,0 0 16,0 1-16,0-1 0,0 0 0,-21 0 15,-1 0-15,22 0 0,-21 1 0,21-1 16,-21-21-16,0 21 15,21-42 32,0 0-31,-21 21-16,21-22 0,0 1 16</inkml:trace>
  <inkml:trace contextRef="#ctx0" brushRef="#br0" timeOffset="39876">24850 3937 0,'0'0'0,"-22"-21"0,1 21 0,0 0 16,0 0-16,0 0 0,0 0 0,21-21 15,-22 21 48,1 0-48,0 21-15,0-21 16</inkml:trace>
  <inkml:trace contextRef="#ctx0" brushRef="#br0" timeOffset="40124.86">23982 4043 0,'0'0'0,"21"0"32,21 0-32,-21 0 15,1 0-15,-1 0 0,21 0 0,0-21 16,-20 21-16,20 0 0,-21 0 15,21-21-15,22 21 16,-64-22 0,-21 22-1,0 0 1</inkml:trace>
  <inkml:trace contextRef="#ctx0" brushRef="#br0" timeOffset="40392.58">23431 3895 0,'0'0'0,"-21"0"0,0 0 0,0 0 16,0 0-1,0 0 79,-1 0-78</inkml:trace>
  <inkml:trace contextRef="#ctx0" brushRef="#br0" timeOffset="40616.46">22860 3916 0,'-21'0'31</inkml:trace>
  <inkml:trace contextRef="#ctx0" brushRef="#br0" timeOffset="50693.96">4847 6117 0,'0'0'0,"-21"0"15,21-21-15,-21 21 16,0 0 0,-1 0-16,1 0 15,0 0-15,0 0 0,0 21 16,0-21-16,-1 21 0,1 1 0,0-1 16,0 0-16,0 0 0,21 21 15,-21-20-15,21-1 0,-22 21 0,22-21 16,0 22-16,0-22 0,0 21 15,0-21-15,0 0 0,22 1 16,-1-1-16,21 0 0,-21 0 0,22-21 16,-1 0-16,-21 0 0,21 0 0,1 0 15,-1 0-15,0 0 0,-20 0 16,20 0-16,-21-21 0,21 0 0,-20 0 16,-1-1-16,-21 1 0,0 0 0,21 0 15,-21 0-15,0-22 0,0 22 16,0 0-16,-21-21 0,0 21 0,21-1 15,-22-20-15,-20 21 0,21 21 0,0-21 16,0 0-16,-1 21 16,1 0-16,0 0 0,0 0 0,-21 0 15,20 0-15,1 0 0,0 21 0,0 0 16,0-21-16,21 21 0,0 0 16,0 0-16,21 1 15,0-22-15,21 0 16,-20 0-16,-1 0 0,21 0 0,-21 0 15</inkml:trace>
  <inkml:trace contextRef="#ctx0" brushRef="#br0" timeOffset="51087.74">5165 6265 0,'0'-21'15,"0"0"-15,0 0 16,0 0-16,21 0 15,0 21-15,0 0 16,0 0-16,0 0 0,1 0 16,-1 0-16,0 0 0,0 21 15,-21 0-15,21 0 16,-21 0-16,21 0 0,-21 1 0,0-1 16,0 21-16,0-21 0,0 0 0,0 1 15,0-1-15,0 0 0,0 0 16,-21-21-16,21 21 0,-21-21 15,21 21-15,-21-21 16,21-21 0,0 0-16,0 0 15,0 0-15,0 0 0,0-1 0,0 1 16,0 0-16,21 0 0,-21-21 0,0 20 16,0 1-16,21 0 0,-21 0 15,21 0-15,-21 0 0,0-1 16,0 1-16,0 0 31</inkml:trace>
  <inkml:trace contextRef="#ctx0" brushRef="#br0" timeOffset="51684.51">5440 5715 0,'-21'-21'0,"42"42"0,-64-63 16,1 21-16,21 21 0,-21-22 0,20 1 15,-20 21-15,21 0 0,-21-21 16,-1 21-16,1 0 0,0 0 16,-22 0-16,1 0 0,20 0 0,-20 21 15,-1 0-15,1 1 0,20-1 16,-20 0-16,-1 21 0,22 1 0,0-22 15,-22 42-15,22-20 0,21-1 0,-22 21 16,22-20-16,-21 20 0,21-20 16,0 20-16,21 1 0,0-22 0,0 21 15,0 1-15,0-22 0,0 1 0,21 20 16,0-21-16,0 1 0,0-1 16,22-21-16,-1 22 0,0-22 0,22 21 15,-22-21-15,22 0 0,-1 1 0,22-1 16,-22-21-16,1 21 15,20-21-15,-20 0 0,21 0 0,-22 0 16,1 0-16,-1 0 0,1-21 0,-1 21 16,1-21-16,-1-1 0,-21 1 0,22-21 15,-22 21-15,-21-22 0,22 22 16,-22-21-16,21-22 0,-42 22 0,21-21 16,-21 20-16,22-20 0,-22-1 0,0 1 15,0-1-15,0 1 0,-22-1 16,1-20-16,0 20 0,0 1 0,-21 20 15,20-20-15,-20-1 0,21 22 0,-21 0 16,-1 20-16,22 1 0,-21 0 16,-1 0-16,1 0 0,21 21 15,-21 0-15,-1 0 0,1 21 0,0 0 16,-1 0-16,1 0 0,21 22 16,-22-1-16,1-21 0,0 22 0,21-1 15,-1 0-15,1-21 0,21 22 16,0-22-16,0 21 0,0-21 0</inkml:trace>
  <inkml:trace contextRef="#ctx0" brushRef="#br0" timeOffset="52492.19">7218 6202 0,'0'0'0,"0"-21"0,0 0 16,0 42 15,0 0-15,0 0-16,0 0 0,0 22 15,-21-22-15,21 21 0,0-21 0,0 22 16,0-22-16,0 21 0,0-21 16,0 0-16,0 1 0,0-1 15,0 0-15,0 0 0,21-42 32,0 0-32,-21 0 15,21-1-15,0 1 0,0-21 0,1 21 16,-1-22-16,0 22 0,-21 0 0,21-21 15,0 42-15,0-21 0,-21-1 16,22 22-16,-1 0 0,-21 22 16,21-1-16,-21 0 15,21 0-15,-21 0 0,0 0 16,0 1-16,21-1 0,0 0 0,-21 0 16,22 0-16,-1-21 0,0 21 15,0-21-15,0 0 0,0 0 16,1 0-16,20 0 0,0 0 0,-21 0 15,22-21-15,-22 21 0,21-21 0,-21 0 16,1 0-16,-1 0 0,0-22 0,-21 22 16,0 0-16,0-21 0,0 20 15,0 1-15,-21-21 0,0 21 0,-1 0 16,1-1-16,-21 1 0,42 0 0,-21 21 16,0 0-16,-1 0 0,1 0 15,0 0-15,0 21 0,0-21 16,21 21-16,0 1 0,0-1 0,-21 0 15,21 0 1,0 0-16,0 0 0,0 1 16,21-22-16,0 0 0,0 0 15,0 0-15,0 0 0</inkml:trace>
  <inkml:trace contextRef="#ctx0" brushRef="#br0" timeOffset="52724.06">8191 6096 0,'0'0'0,"0"-21"15,0 42 17,0 0-32,0 0 0,0 1 15,0-1-15,0 0 0,0 0 16,0 0-16,0 0 0,0 1 16,0-1-16,0 0 0,0 0 0,0 0 15,0 0-15,22-42 47,-22 0-47,0 0 0,21 0 16,-21 0-16</inkml:trace>
  <inkml:trace contextRef="#ctx0" brushRef="#br0" timeOffset="53011.89">8213 5884 0,'0'0'0,"0"22"15,0-1 1,21-21 15,0 0-15,-21-21-16,0-1 16,0 1-1,-21 21-15,0-21 16,-1 21-16,1 0 0,0 0 15,0 0-15,0 0 16,21 21-16,0 0 16,0 1-16,0-1 0,21 0 15,-21 0-15,21-21 0,21 21 16,-20-21-16,-1 0 0,21 0 0</inkml:trace>
  <inkml:trace contextRef="#ctx0" brushRef="#br0" timeOffset="53280.74">8721 5821 0,'0'0'0,"0"-21"0,0-43 15,0 43-15,-22 21 16,1 0 0,21 21-16,0 0 0,0 22 15,0-22-15,0 21 0,0 1 0,0-1 16,0 0-16,0 1 0,0-22 0,-21 21 15,21 0-15,0 1 0,-21-22 16,21 21-16,0-21 0,0 1 0,0-1 16,0 0-16,0 0 0,0 0 0,0-42 47,21 0-47,0 0 15</inkml:trace>
  <inkml:trace contextRef="#ctx0" brushRef="#br0" timeOffset="53720.49">8996 5652 0,'0'0'15,"0"-22"-15,21 22 0,-21 22 16,0-1-16,0 0 16,0 21-16,0 1 0,0-1 15,0 0-15,0 1 0,0-1 0,0-21 16,0 21-16,0 1 0,0-1 15,0 0-15,0-20 0,-21-1 16,21 21-16,0-21 0,-21 0 0,21 1 16,0-1-16,0 0 0,0 0 15,0-42 17,0 0-32,0 0 0,0-1 15,21 1-15,0 0 0,0 0 0,0-21 16,0 20-16,1-20 0,-1 21 15,0 0-15,21 0 0,-21-1 0,22 22 16,-22 0-16,0 0 0,0 0 0,0 0 16,1 0-16,-1 22 0,-21-1 15,0 21-15,0-21 0,0 0 16,0 1-16,0-1 0,0 21 0,0-21 16,0 0-16,0 1 0,0-1 0,0 0 15,0 0-15,-21-21 0,21 21 16,-22-21-1,1-21 1,21 0-16,0 0 16</inkml:trace>
  <inkml:trace contextRef="#ctx0" brushRef="#br0" timeOffset="53892.39">8636 6033 0,'0'0'15,"-21"0"-15,0 0 0,21 21 16,21-21 0,0 0-16,21 0 0,-21 0 15,22 0-15,-22 0 0,21 0 16,1 0-16,-1 0 0,0-21 0,1 21 16</inkml:trace>
  <inkml:trace contextRef="#ctx0" brushRef="#br0" timeOffset="54336.15">9864 5990 0,'0'0'0,"-22"-21"16,1 21-16,21-21 0,-21 21 15,0 0-15,0 0 0,0 0 16,-1 21-16,22 0 0,-21-21 0,0 21 15,0 1-15,21 20 0,-21-21 16,0 0-16,-1 0 0,22 22 0,0-22 16,0 0-16,0 21 0,0-20 15,0-1-15,0 0 0,0 0 0,0 0 16,0 0-16,22 1 0,-1-22 16,0 0-16,21 0 0,-21 0 0,22 0 15,-22 0-15,21 0 0,-21 0 0,22-22 16,-22 1-16,0 21 0,21-21 0,-20 0 15,-22 0-15,21 0 0,-21-1 16,0 1-16,0 0 0,0-21 0,0 21 16,0-22-16,-21 22 0,-1 0 0,1 0 15,0 0-15,0-1 0,0 1 16,-22 21-16,22 0 0,0 0 0,-21 0 16,21 0-16,-1 21 0,1 1 15,0-1-15,0-21 0,0 21 0,21 0 16,0 0-16,0 0 0,0 1 0,21-1 15,0-21-15,0 0 16,0 21-16,22-21 0</inkml:trace>
  <inkml:trace contextRef="#ctx0" brushRef="#br0" timeOffset="55035.75">10308 6075 0,'0'-21'0,"0"42"0,0-63 0,0 20 16,0 44 15,0-1-15,0 0-16,0 0 0,0 0 0,0 0 15,0 1-15,-21 20 0,21-21 0,0 0 16,0 0-16,0 1 0,0-1 0,0 0 16,0 0-16,21 0 15,0-21-15,0 0 0,1 0 16,-1 0-16,0 0 0,0 0 0,0-21 15,0 0-15,1 0 16,-1 0-16,0-1 0,0 1 16,-21 0-16,21 0 0,-21 0 0,21 0 15,-21-1-15,0-20 0,0 21 0,22 0 16,-22 0-16,0 42 31,0 0-31,0 0 0,0 0 16,0 0-16,0 22 0,0-22 15,0 0-15,0 0 0,0 0 16,0 1-16,21-1 0,-21 0 0,21 0 16,0-21-16,0 21 0,0-21 0,1 0 15,-1 0-15,0 0 0,0 0 16,0 0-16,0 0 0,1-21 16,-1 21-16,-21-21 0,21 0 0,0 0 15,-21-1-15,21 1 0,-21-21 0,0 21 16,21-22-16,1 1 0,-22 0 0,0-22 15,21 22-15,0-22 0,-21 22 16,0 0-16,21-1 0,-21 1 0,21 21 16,-21-21-16,0 63 15,0 0 1,-21 0-16,0 0 0,21 22 0,0-1 16,-21 0-16,21 1 0,-21-1 0,21 0 15,-22-21-15,22 22 0,0-1 16,0 0-16,0 1 0,0-22 15,0 21-15,0-21 0,0 1 0,0-1 16,0 0-16,22 0 0,-22 0 0,0 0 16,21-21-16,0 0 0,0 0 15,0 0-15,0 0 0,1 0 16,-1 0-16,0-21 0,-21 0 0,21 0 16,0 0-16,-21 0 0,0-1 0,0 1 15,0 0-15</inkml:trace>
  <inkml:trace contextRef="#ctx0" brushRef="#br0" timeOffset="55219.65">10943 6011 0,'0'0'0,"0"22"16,21-22 0,0 0-16,22 0 15,-22 0-15,0 0 0,21 0 0,-20 0 16,20 0-16,-21 0 0,0 0 0,0 0 15,1-22-15,-1 22 0,-21-21 16</inkml:trace>
  <inkml:trace contextRef="#ctx0" brushRef="#br0" timeOffset="55992.3">12594 5948 0,'0'-42'0,"0"84"0,0-106 0,0 22 15,-21 21-15,21 0 0,0 0 16,0-1-16,0 44 31,0-1-31,0 0 0,0 21 0,0-21 16,0 22-16,0-1 0,0-21 0,0 22 16,0-1-16,0 0 0,0-21 0,0 22 15,0-22-15,0 21 0,0-21 16,0 22-16,0-22 0,0 0 0,0 0 15,0 0-15,0 1 0,0-1 0,-21-21 32,21-21-17,0-1-15,0 1 0,0 0 0,0 0 16,0 0-16,0-22 0,0 22 0,21 0 16,0-21-16,-21 21 0,21-1 15,0-20-15,1 21 0,20 21 0,-21-21 16,21 21-16,-20 0 0,20 0 15,0 0-15,1 0 0,-1 0 0,0 0 16,1 21-16,-1 0 0,0 0 0,-21 0 16,1-21-16,-1 22 0,0-1 0,-21 0 15,0 0-15,0 0 0,-21 0 16,0 1-16,-1-1 0,1 0 0,-21 0 16,0 0-16,-1-21 0,1 21 0,21 1 15,-22-22-15,22 0 0,-21 21 0,21-21 16,0 0-16,-1 0 0,1 0 0,21-21 31,0-1-15,21 22-16,22-21 0,-22 0 0,21 21 15,-21-21-15,22 0 0</inkml:trace>
  <inkml:trace contextRef="#ctx0" brushRef="#br0" timeOffset="56378.07">13504 5990 0,'0'0'0,"-21"0"32,0 21-32,0 1 0,21-1 0,-21 0 15,-1 0-15,1 0 0,0 0 16,0 1-16,21-1 0,0 0 16,-21 0-16,21 21 0,0-20 0,0-1 15,0 0-15,0 0 0,0 0 0,0 0 16,21-21-16,0 0 0,0 22 0,22-22 15,-22 0-15,21 0 0,0 0 16,-20-22-16,20 22 0,0-21 0,-21 0 16,22 0-16,-22 21 0,0-21 0,0 0 15,0-1-15,-21 1 0,0 0 16,0 0-16,0-21 0,0 20 0,0 1 0,0 0 16,-21 0-1,0 21-15,0-21 0,0 21 0,0 0 16,-1 0-16,1 0 0,0 0 0,0 21 15,0 0-15,0 0 0,-1-21 0,1 21 16,0 1-16,21-1 16,0 0-16,0 0 0,21-21 15,0 0-15,1 21 16,20-21-16</inkml:trace>
  <inkml:trace contextRef="#ctx0" brushRef="#br0" timeOffset="57485.55">14393 6138 0,'0'0'0,"0"-21"0,-21 0 16,0 21-16,0-21 15,0 21-15,-1 0 0,1 0 0,0 0 16,-21 0-16,21 0 0,-22 0 0,22 0 16,0 21-16,0 0 0,-22-21 0,22 21 15,0 1-15,0-1 0,21 0 0,-21 0 16,21 0-16,0 0 0,-21 1 15,21-1-15,0 0 0,0 0 0,0 0 16,21 0-16,0-21 0,0 22 0,0-1 16,0-21-16,22 0 0,-22 0 15,0 0-15,21 0 0,-20 0 0,-1-21 16,21-1-16,-21 22 0,0-21 16,1 0-16,20 0 0,-21 0 0,0 0 15,0-1-15,-21-20 0,22 21 0,-1 0 16,-21-22-16,21 1 0,-21 0 0,21-1 15,-21 1-15,0 0 0,21-1 16,-21 1-16,0-21 0,0 41 0,0-20 16,0 21-16,0 0 0,0 0 0,-21 21 15,0 21-15,21 0 16,-21 0-16,0 21 16,-1 1-16,1-22 0,0 21 0,21 1 15,0-1-15,0 0 0,0 1 0,0-22 16,0 21-16,0-21 0,0 22 0,21-22 15,0 0-15,1 0 0,-1 0 0,0 0 16,0-21-16,0 22 0,0-22 16,1 0-16,20 0 0,-21 0 0,0 0 15,0 0-15,1 0 0,-1 0 0,0-22 16,0 1-16,0 21 0,0-21 0,1 0 16,-1 0-16,0-22 0,-21 22 15,21 0-15,0-21 0,-21 21 16,0-1-16,0 1 0,21 21 0,-21-21 15,0 42 1,0 0 0,0 1-16,0-1 0,0 0 15,0 0-15,0 0 0,0 0 0,0 1 16,0-1-16,22 0 0,-1 0 16,0-21-16,0 21 0,0-21 0,0 0 15,1 0-15,-1 0 0,0 0 0,0 0 16,0 0-16,0 0 0,1 0 15,-1-21-15,-21 0 0,21 0 16,0 21-16,0-21 0,-21-1 0,0-20 0,21 21 16,1 0-16,-22 0 0,21-22 15,-21 22-15,0 0 0,0 0 0,0 0 16,0 42 15,0 0-31,0 0 0,0 0 16,-21 0-16,21 1 0,0-1 15,-22 21-15,22-21 0,-21 0 0,21 1 16,0 20-16,0-21 0,0 21 0,0 1 16,0-1-16,0 0 0,0 1 0,0-1 15,0 22-15,0-22 0,0 0 0,0 1 16,0-1-16,0 0 0,0 22 16,0-22-16,0 0 0,0-20 15,0 20-15,0 0 0,0-21 0,0 22 16,0-22-16,-21 0 0,0 0 0,0-21 15,0 0-15,-1 21 0,1-21 16,0 0-16,21-21 0,-21 0 16,0 0-16,0 0 0,21-22 0,0 1 15,-22 21-15,22-43 0,0 22 0,0-21 16,0-1-16,0 1 0,22-1 16,-1 1-16,21-1 0,-21 1 0,22-1 15,-1 22-15,0-1 0,22 1 0,-22 0 16,0 21-16,1-1 0,-1-20 15,22 21-15,-43 21 0,21-21 0,0 0 16,1 21-16,-22-22 0,0 22 16,43 0-1,-43 0-15</inkml:trace>
  <inkml:trace contextRef="#ctx0" brushRef="#br1" timeOffset="63920.27">3027 10033 0,'0'0'0,"0"-21"0,0 0 0,0 0 16,0-1-16,0 1 0,0 0 15,0 0-15,0 0 16,0 0-16,0-1 0,0 44 47,0-1-47,0 21 0,0-21 16,21 22-16,-21-1 0,21 0 15,-21 22-15,0-1 0,0 1 0,0-1 16,0 22-16,0-22 0,0 22 15,0-21-15,0 20 0,-21-20 0,0-1 16,0 1-16,21-1 0,0-20 0,-22-1 16,22 0-16,-21 1 0,21-1 15,0-21-15,0 0 0,0-42 32,0 0-32,0 0 0,0 0 0,0-22 15,0 1-15,0 0 0,21-1 0</inkml:trace>
  <inkml:trace contextRef="#ctx0" brushRef="#br1" timeOffset="64228.1">2921 9970 0,'0'0'0,"-21"-22"0,21 1 0,-21 0 16,21 0-16,0 0 0,0 0 0,0-1 15,21 1-15,0 0 16,0 21-16,0-21 0,22 21 0,-1 0 15,0 0-15,1 0 0,20 0 16,-21 21-16,22-21 0,-22 21 16,1 22-16,-1-22 0,0 0 0,-21 21 15,-21 1-15,0-22 0,0 21 16,-21-21-16,0 22 0,0-22 0,-21 21 16,-1-21-16,1 0 0,0 22 15,-1-22-15,1 0 0,21 0 0,0-21 16,-1 21-16,1-21 0,21 22 0,0-44 31,21 1-31,1 0 0,-1 0 16,21 0-16,-21 0 0</inkml:trace>
  <inkml:trace contextRef="#ctx0" brushRef="#br1" timeOffset="64619.87">3768 9843 0,'0'21'16,"-22"0"-16,22 0 16,0 0-16,0 22 0,0-22 0,-21 0 15,21 21-15,0-21 0,0 22 16,0-22-16,0 0 0,0 21 0,0-20 16,0-1-16,21 0 0,1-21 0,-1 21 15,0-21-15,0 0 16,0 0-16,22 0 0,-22 0 0,0 0 15,21-21-15,-21 21 0,1-21 0,-1 0 16,21-1-16,-21 1 0,0 0 16,-21-21-16,22 21 0,-22-1 0,0-20 15,0 21-15,0-21 0,0 20 16,0-20-16,0 21 0,0 0 0,-22 0 16,1 21-16,0 21 15,0 0 1,21 21-16,0-21 0,0 1 15,0-1-15,0 21 0,0-21 0,0 0 16,0 1-16,0-1 16,0 0-16,21-21 0,0 0 15,0 0-15,1 0 0</inkml:trace>
  <inkml:trace contextRef="#ctx0" brushRef="#br1" timeOffset="65112.42">4487 9610 0,'0'0'16,"0"-21"-16,0-22 0,0 1 0,-21 21 0,0 0 16,0 21-16,0 0 15,21 21-15,-22 0 16,22 0-16,0 21 16,0-20-16,0 20 0,0 21 0,0-20 15,0-1-15,0 0 0,0 1 0,0-1 16,22 0-16,-22 1 0,21-1 15,-21 0-15,21-20 0,-21-1 0,0 0 16,0 0-16,0 0 0,0 0 0,0-42 47,0 0-47,0 0 16,0 0-16,0 0 0,0-1 15,0-20-15,21 21 0,0 0 16,-21 0-16,43-1 0,-22 1 0,0 0 15,21 21-15,-21 0 0,22 0 16,-1 0-16,-21 0 0,22 0 0,-22 0 16,21 21-16,-21 0 0,0 1 15,1-1-15,-22 0 0,0 0 0,0 0 16,0 0-16,0 22 0,-22-22 0,-20 0 16,21 0-16,-21 0 0,-1 1 15,1-1-15,21 0 0,-22 0 0,1-21 16,21 21-16,0-21 0,0 0 0,-1 0 15,1 0-15,21-21 16,21 0-16,1 0 16,-1 0-16,0-1 0,0 1 15,0 0-15</inkml:trace>
  <inkml:trace contextRef="#ctx0" brushRef="#br1" timeOffset="65572.14">5165 9525 0,'0'-21'0,"0"42"0,0-63 0,0 21 16,0 42 15,0 0-31,0 0 0,-22 0 16,22 22-16,-21-1 0,21 0 0,-21 22 0,21-22 16,0 0-16,0 22 15,0-22-15,-21 1 0,21-1 0,0-21 16,0 21-16,0 1 0,0-22 0,0 0 15,0 0-15,0 0 0,0 1 0,21-1 16,0-21-16,0 0 16,1 0-16,-1 0 0,0 0 0,0 0 15,21 0-15,-20-21 0,-1-1 0,0 1 16,0 0-16,0 0 0,0 0 16,1 0-16,-1-1 0,-21 1 15,0-21-15,0 21 0,21 0 0,-21-1 16,0 44 15,0-1-31,0 0 0,-21 0 0,21 0 16,0 0-16,0 1 0,0-1 15,0 0-15,-21 0 0,21 0 16,0 0-16,0 1 0,21-22 47,-21-22-47,21 1 15,0 0-15</inkml:trace>
  <inkml:trace contextRef="#ctx0" brushRef="#br1" timeOffset="65716.07">5503 9927 0,'0'0'0,"0"-42"0,0 21 0,0-22 16,0 22-16,-21 0 16,21 0-16,-21 21 31,21 21-16,21-21 1,0 21-16</inkml:trace>
  <inkml:trace contextRef="#ctx0" brushRef="#br1" timeOffset="65996.91">5990 9843 0,'0'-22'15,"-21"1"-15,0 21 16,0 0-16,-1 0 16,1 0-16,0 0 0,0 21 0,0-21 15,0 22-15,-1 20 0,1-21 0,0 0 16,21 22-16,0-22 0,-21 21 16,21-21-16,0 22 0,0-22 0,0 0 15,0 0-15,0 0 0,0 0 16,21 1-16,0-22 0,0 21 15,22-21-15,-22 0 0,0 0 0,21 0 16,-20 0-16,-1 0 0,21 0 0,-21 0 16,0-21-16,1-1 0,-1 22 0,0-21 15,-21 0-15,21 0 0</inkml:trace>
  <inkml:trace contextRef="#ctx0" brushRef="#br1" timeOffset="66410.07">7578 9567 0,'0'0'0,"0"-21"0,21 0 0,0 0 0,0 21 16,0-21-16,0 21 0,1 0 16,-1 0-16,0 0 0,0 0 15,0 21-15,0 0 0,1 21 0,-22 1 16,0-1-16,0 0 0,0 1 0,0-1 15,0 0-15,0 1 0,0-1 16,0 0-16,0-20 0,0 20 0,0-21 16,0 0-16,0 0 0,0 1 0,0-1 15,21-21-15,0 0 16,0 0-16,0 0 0,0-21 16,1 21-16,-1-22 0,0 1 0,21 0 15</inkml:trace>
  <inkml:trace contextRef="#ctx0" brushRef="#br1" timeOffset="66623.95">8276 9610 0,'0'0'0,"21"-21"0,-21-22 0,0 1 16,0 21-16,0 0 15,-21 42 1,21 0-16,-21 0 0,0 0 16,0 22-16,-1-22 0,1 21 15,0 0-15,-21 1 0,21-1 0,-1 0 16,1 1-16,0-1 0,0-21 0,0 22 15,0-22-15,21 0 0,-22 0 16,22 0-16,22-21 16,-1 0-16,21 0 0,-21 0 15,22-21-15,-22 21 0,21-21 0,0 0 16</inkml:trace>
  <inkml:trace contextRef="#ctx0" brushRef="#br1" timeOffset="67020.74">8699 9610 0,'0'0'0,"22"-21"0,-22-1 15,21-20 1,-21 21-16,-21 42 16,21 0-16,-22 0 15,1 1-15,21 20 16,-21-21-16,0 21 0,21-20 0,-21 20 16,21 0-16,-21-21 0,-1 22 0,22-22 15,0 21-15,0-21 0,0 1 0,0 20 16,0-21-16,0 0 0,22-21 15,20 21-15,-21-21 0,21 0 0,-20 0 16,20 0-16,0 0 0,1 0 0,-1 0 16,0-21-16,1 0 0,-1 0 15,-21 0-15,0 0 0,0-1 0,-21 1 16,0-21-16,0 21 0,0-22 0,0 1 16,0 0-16,0-1 0,-21 1 15,0 0-15,0 21 0,0-22 16,0 22-16,-1 0 0,1 21 0,0 0 15,0 0-15,0 0 0,0 0 0,-1 0 16,1 21-16,0 0 0,21 0 16,-21 22-16,21-22 0,0 0 0,0 0 15,0 22-15,0-22 0,0 0 0,0 0 16,21 0-16,0 0 0,0-21 16,1 0-16</inkml:trace>
  <inkml:trace contextRef="#ctx0" brushRef="#br1" timeOffset="67248.66">9398 9673 0,'0'-21'15,"0"42"1,0 0-16,0 1 16,0-1-16,0 0 0,-21 0 15,21 0-15,0 22 0,0-22 0,0 0 16,-21 0-16,21 0 0,0 0 0,0 1 15,0-1-15,0 0 0,0 0 16,0-42 15,0 0-31,0 0 0</inkml:trace>
  <inkml:trace contextRef="#ctx0" brushRef="#br1" timeOffset="67391.57">9419 9504 0,'0'0'0,"0"-21"0,0 0 0,0-1 0,0 1 16,0 42 15,0 1-15,0-1-16,21 0 0,0-21 16</inkml:trace>
  <inkml:trace contextRef="#ctx0" brushRef="#br1" timeOffset="67928.78">10139 9673 0,'0'0'0,"0"-21"0,0 0 16,-21 0-16,-1 21 0,1-21 15,0 21-15,-21 0 0,21 0 16,-1 0-16,1 0 0,0 0 0,0 21 15,0 0-15,0 0 0,-1 0 0,1 22 16,21-22-16,-21 0 0,21 21 0,-21-21 16,0 22-16,21-22 15,0 21-15,0-21 0,0 1 0,0 20 16,0-21-16,0 0 0,0 0 16,21-21-16,0 0 0,0 0 15,22 0-15,-22 0 0,0 0 16,21 0-16,-21 0 0,22-21 0,-22 0 15,21 0-15,-21 0 0,22 0 0,-22-22 16,0 22-16,21-21 0,-20-1 16,-1 1-16,-21 0 0,21-1 15,-21-20-15,21 21 0,-21-22 0,0 22 0,0-1 16,0 1-16,0 0 0,0-1 16,0 22-16,0 0 0,0 0 15,-21 21-15,0 0 0,21 21 16,-21 0-16,-1 0 0,1 22 0,21-1 15,0 0-15,-21 1 0,21 20 0,-21-20 16,21 20-16,0-21 0,0 1 16,0 20-16,0-20 0,0-1 0,21-21 15,0 21-15,0-20 0,-21-1 0,22 0 16,-1 0-16,0 0 0,0-21 16,0 0-16,0 0 0,1 0 0,-1 0 15,0 0-15,21-21 0,-21 0 16,1 0-16,20 21 0</inkml:trace>
  <inkml:trace contextRef="#ctx0" brushRef="#br1" timeOffset="68615.98">12509 9758 0,'22'0'0,"-1"0"15,-21-21-15,21 21 0,0-21 0,0-1 16,22 1-16,-22 0 0,0 0 0,0 0 16,0 0-16,0-22 0,-21 22 0,0 0 15,0 0-15,0-22 0,0 22 16,-21 0-16,0 0 0,0 0 16,0 0-16,-22 21 0,1 0 0,21 0 15,-21 0-15,-1 0 0,1 0 0,0 21 16,20 0-16,-20 0 0,0 0 15,-1 22-15,22-1 0,0 0 0,0 1 16,0-1-16,21 0 0,0 1 0,0-22 16,0 21-16,0-21 0,21 0 0,0 1 15,0-1-15,0 0 0,1-21 16,-1 0-16,21 0 0,0 0 0,-20 0 16,20 0-16,0-21 0,1 0 0,-22-1 15,21 1-15,0 0 0,1-21 0,-22 21 16,0-22-16,21 22 0,-20-21 15,-22-1-15,21 22 0,-21-21 16,0 21-16,0-22 0,0 22 0,0 0 16,0 0-16,0 0 0,0 0 0,-21 21 15,-1 21 1,1 0-16,21 0 0,-21 0 16,21 22-16,0-22 0,0 21 0,0 0 15,0-20-15,0 20 0,0 0 0,0-21 16,0 22-16,0-22 0,21 0 0,0 0 15,1 0-15,-1-21 0,-21 22 16,21-22-16,0 0 0,0 0 16,0 0-16,1 0 0,-1 0 0,0-22 15,21 1-15,-21 0 0</inkml:trace>
  <inkml:trace contextRef="#ctx0" brushRef="#br1" timeOffset="69612.59">13377 9081 0,'21'-43'0,"-42"86"0,42-107 0,-21 22 16,0 21-16,0-1 0,0 1 0,0 42 16,0 1-1,0-1-15,0 21 16,0-21-16,0 22 0,0-1 0,0 0 16,0 22-16,-21-22 0,0 0 0,21 22 15,-21-22-15,21 1 0,0 20 0,-21-21 16,0 1-16,21-1 0,-22 0 15,22-20-15,0-1 0,0 21 0,0-21 16,0 0-16,0-42 31,0 0-31,22-21 16,-22 21-16,21-22 0,0 22 0,0-21 16,0 21-16,22-22 0,-22 22 0,0-21 15,0 21-15,21-1 0,-20 1 16,-1 0-16,21 21 0,-21 0 0,0 0 15,22 0-15,-22 0 0,0 0 16,0 21-16,0 0 0,1 1 0,-1-1 16,-21 0-16,0 0 0,0 0 0,0 0 15,0 1-15,0-1 0,0 0 0,0 0 16,0 0-16,-21 0 0,-1 1 0,1-22 16,0 21-16,0-21 0,0 0 15,0 21-15,-1-21 0,1 0 16,0 0-16,0 0 0,0 0 0,0 0 0,-1 0 15,1 0-15,21 21 32,21-21-17,1 0 1,-1 21-16,21-21 0,-21 0 0,0 0 16,1 0-16,20 0 0,-21 0 0,21 0 15,-20 0-15,20 0 0,-21-21 0,0 21 16,22-21-16,-22 0 0,0 21 15,21-21-15,-21-22 0,1 22 0,20 0 16,-21-21-16,0-1 0,22 22 0,-22-21 16,0 21-16,0-22 0,21 22 0,-20-21 15,-1 21-15,-21-1 0,21 1 16,0 21-16,0 0 0,0 0 16,1 0-1,-22 21-15,0 1 16,0-1-16,0 0 15,0-42 48,0 0-47,0-1-16,0 1 15,-22 21-15,1 0 16,0 0-16,0 0 15,0 0-15,0 0 0,-1 21 16,1 1-16,0-1 0,0 0 16,0 0-16,0 21 0,21-20 0,-22 20 15,22-21-15,-21 21 0,21-20 0,0 20 16,0-21-16,0 0 0,0 22 0,0-22 16,21 0-16,1 0 0,-1 0 15,21-21-15,0 21 0,-20-21 0,20 0 16,0 22-16,1-22 0,-1 0 0,-21 0 15,21 0-15,-20 0 0,-1 0 0,0-22 16,0 22-16,0-21 0,0 0 0,1 21 16,-1-21-16,0 0 15,0 0-15</inkml:trace>
  <inkml:trace contextRef="#ctx0" brushRef="#br1" timeOffset="69888.81">15176 9123 0,'0'0'16,"0"-42"-1,-21 42-15,0 0 0,0 0 0,0 21 16,0 0 0,21 0-16,-22 0 0,1 22 0,21-22 15,-21 21-15,21-21 0,0 22 0,-21-22 16,21 21-16,0-21 0,0 22 0,0-1 15,0-21-15,0 21 0,0-20 0,0-1 16,0 0-16,21 0 0,-21 0 16,21 0-16,0-21 0,1 0 0,-1 22 15,0-22-15,0 0 0,21 0 0,-20 0 16,-1-22-16,21 22 0,-21-21 0</inkml:trace>
  <inkml:trace contextRef="#ctx0" brushRef="#br1" timeOffset="70187.64">15621 9123 0,'0'0'0,"0"-21"0,0 0 0,0-1 15,21 22-15,0 0 16,0 0-16,1 0 0,-1 0 0,0 0 16,0 0-16,0 22 0,0-1 0,22 0 15,-22 0-15,0 0 0,21 22 16,-20-22-16,-1 21 0,0-21 0,-21 22 15,0-22-15,0 21 0,0-21 0,0 22 16,0-1-16,-42-21 0,20 21 16,1-20-16,0-1 0,0 0 0,-21 0 15,20 0-15,1 0 0,0-21 16,0 22-16,0-22 0,0 0 16,21-22-1,21 1-15,0 21 16,0-21-16,0 0 0,22 0 15</inkml:trace>
  <inkml:trace contextRef="#ctx0" brushRef="#br1" timeOffset="70496.47">16764 9123 0,'-21'0'16,"21"21"-16,-21-21 0,-1 21 15,44-21 17,-1 0-32,0 0 15,0-21 1,-21 0-16,0 0 16,-21 21-1,0 0-15,0 0 0,-1 0 16,1 0-1,0 21-15,21 0 16,-21-21-16,21 21 0,0 0 16,0 1-1,0-1-15</inkml:trace>
  <inkml:trace contextRef="#ctx0" brushRef="#br1" timeOffset="70933.21">16637 9694 0,'0'0'0,"-21"0"0,0 0 0,42 0 47,0 0-32,-21 22 32,-21-22-47,21 21 0,-21-21 0,-1 0 16,22 21-1,-21-21 1,21-21-16,0 0 16,0-1-1,0 1-15,21 0 16,1 21-16,-1-21 0,0 21 15,0 0-15,0 0 0,0 0 0,1 21 16,-1 0-16,-21 0 0,21 1 16,-21 20-16,0-21 0,0 0 15,0 22-15,-21-1 0,-22-21 0,22 21 16,-42 1-16,20-1 0,-20-21 0,-1 22 16,1-22-16,-1 0 0,1 21 0,-1-21 15,22-21-15,-21 22 0,41-22 16,-20 0-16,21 0 0</inkml:trace>
  <inkml:trace contextRef="#ctx0" brushRef="#br1" timeOffset="71551.86">16764 9229 0,'-21'0'16,"0"0"-16,-1 0 16,1 0-16,0 0 0,21 21 15,-21-21-15,0 0 16,21 21-16,0 0 0,0 0 16,21-21 15,0 0-31,0 0 0,0 0 15,1-21-15,-22 0 16,0 0-16,0 0 16,0 0-1,-22 21-15,1 0 16,0 0-16,0 0 16,21 21-16,0 0 15,0 0-15,0 0 16,21-21-1,0 0 1,0 0-16,-21-21 16,22 21-1,-22-21 1</inkml:trace>
  <inkml:trace contextRef="#ctx0" brushRef="#br1" timeOffset="92392.61">3683 12594 0,'0'0'0,"0"-42"16,0 21 0,0 0-16,0-1 15,0 1-15,0 0 0,0 0 16,-21 0-16,0 0 0,-1-1 0,1 22 16,21-21-16,-21 0 0,0 21 15,0 0-15,0 0 0,-1 0 0,1 0 16,0 0-16,0 21 0,0 0 0,-22 1 15,22-1-15,0 21 0,0-21 16,0 22-16,0-22 0,-1 21 16,22 0-16,0 1 0,0-1 0,0 0 15,0 1-15,0-1 0,0-21 16,0 22-16,0-22 0,0 0 0,22 0 16,-1-21-16,0 21 0,0-21 15,21 0-15,-20 0 0,-1 0 16,0-21-16,21 0 0,-21 0 0,22 0 15,-22-22-15,21 22 0,-21-21 0,22 21 16,-22-22-16,0 1 0,0 21 16,0-22-16,-21 22 0,0-21 0,0 21 15,0 0-15,0-1 0,0 1 0,0 42 32,0 1-17,0-1-15,0 0 0,0 0 0,0 21 16,0-20-16,0-1 0,0 21 15,0-21-15,0 0 0,22 22 0,-1-22 16,-21 0-16,0 0 0,21-21 0,21 43 16,-21-43-1,1 0-15,-1 0 0,0 0 0,-21-22 16,21 1-16,0 21 0,22-21 0,-22-21 16</inkml:trace>
  <inkml:trace contextRef="#ctx0" brushRef="#br1" timeOffset="92874.86">4212 12256 0,'0'-22'0,"0"44"0,0-86 0,0 43 16,-21 0-16,21 0 0,-21-1 15,21 1-15,0 42 16,0 1-16,0-1 0,0 0 16,0 21-16,0 1 0,0-1 15,0-21-15,0 21 0,0 1 0,0-1 16,0 0-16,0 1 0,0-22 0,0 21 15,0-21-15,0 22 0,0-22 16,0 0-16,0 0 0,0 0 0,0 1 16,0-1-1,0-42 1,0-1 0,0 1-16,0 0 0,0-21 15,0 21-15,0-1 0,0 1 0,21 0 16,0 0-16,0 0 0,0 0 15,22-1-15,-22 22 0,21 0 0,-21 0 16,22 0-16,-22 0 0,21 0 0,1 0 16,-22 0-16,21 22 0,-21-1 0,0-21 15,1 21-15,-1 0 16,-21 0-16,0 0 0,0 1 0,0-1 16,-21 21-16,-1-21 0,-20 0 0,21 22 15,-21-22-15,20 0 0,-20 0 0,21 0 16,-21 1-16,20-22 0,1 0 15,21 21-15,-21-21 0,21-21 16,0-1 0,21 1-16,0 0 0,-21 0 15,43 0-15,-22 0 0,0-1 0</inkml:trace>
  <inkml:trace contextRef="#ctx0" brushRef="#br1" timeOffset="93280.13">5207 12446 0,'0'0'0,"0"-21"0,0 0 16,0 0-16,0-1 15,0 1-15,-21 21 0,0-21 16,-1 21-16,1 0 16,0 0-16,0 0 0,0 21 0,21 0 15,-21-21-15,-1 22 0,1-1 0,21 0 16,0 0-16,0 0 0,0 0 0,0 1 15,0-1-15,0 0 16,0 0-16,21 0 16,1 0-16,-1-21 0,0 22 0,0-22 15,0 21-15,0-21 0,1 21 0,-1-21 16,0 21-16,-21 0 0,0 22 16,0-22-1,0 0-15,-21-21 0,0 21 0,-22 0 16,22-21-16,-21 21 0,-1-21 15,22 0-15,-21 22 0,0-22 0,20 0 16,1 0-16,-21 0 0,21 0 0,0 0 16,-1 0-16,22-22 0,0 1 15,0 0-15,0 0 16,22 21-16,-1-21 0,0 21 16,0-21-16,21-1 0,-20 1 15</inkml:trace>
  <inkml:trace contextRef="#ctx0" brushRef="#br1" timeOffset="93544.55">5397 12234 0,'0'0'0,"0"-42"0,0 21 16,0 0-16,0 0 0,0 42 31,0 0-31,0 0 0,0 0 0,0 22 16,0-1-16,0-21 0,0 21 0,0 1 15,0-1-15,0-21 0,-21 22 16,21-1-16,0-21 0,-21 21 16,21-20-16,0 20 0,0-21 0,0 0 15,0 0-15,0 1 0,0-1 0,0 0 16,0 0-16,21-21 16,-21-21-1,21 21-15,-21-21 0</inkml:trace>
  <inkml:trace contextRef="#ctx0" brushRef="#br1" timeOffset="93740.44">5249 12594 0,'0'0'0,"-21"0"0,21-21 0,0 0 16,0 0-1,21 21-15,0-21 16,1 21-16,20 0 0,-21 0 0,0 0 15,22 0-15,-22 0 0,21 0 0,-21 0 16,0 0-16,22 0 0,-22 0 16,0 21-16,0-21 0,-21 21 0,0 0 15</inkml:trace>
  <inkml:trace contextRef="#ctx0" brushRef="#br1" timeOffset="94136.21">5651 12615 0,'0'0'0,"0"-21"0,0 0 16,0 0-16,0 0 16,0 0-16,22-1 15,-1 22-15,-21-21 0,21 21 16,0 0-16,0 0 0,0 0 16,1 0-16,-1 0 0,0 21 0,0 1 15,0-1-15,-21 0 16,21 0-16,-21 0 0,0 0 0,22 22 15,-22-22-15,0 0 0,0 0 16,0 0-16,0 1 0,0-1 0,0 0 16,0 0-16,0 0 0,0-42 31,0 0-15,0 0-16,0 0 15,0-1-15,0-20 0,0 21 0,0 0 16,21-22-16,0 22 0,-21 0 0,21 0 15,-21 0-15,0 0 0,21 21 0,0-22 16,1 1 0,-1 21-1,0 0-15,-21 21 0,0 1 16,0-1-16</inkml:trace>
  <inkml:trace contextRef="#ctx0" brushRef="#br1" timeOffset="94615.93">6498 12679 0,'0'0'0,"0"-21"0,0 0 16,0-1-16,0 1 0,-21 0 16,21 0-16,-21 0 0,21 0 15,0-22-15,-21 22 0,21 0 16,-22 21-16,1 0 15,0 0-15,0 0 16,0 21-16,21 0 0,-21 0 16,-1 1-16,22-1 0,-21 21 0,21-21 15,-21 0-15,21 1 0,0 20 16,0-21-16,0 0 0,0 0 0,0 22 16,0-22-16,0 0 0,0 0 15,21-21-15,0 0 0,1 0 16,-1 0-16,0-21 15,0 0-15,0 0 0,0 0 16,1-1-16,-1 1 0,0 0 0,0 0 16,-21 0-16,0-22 0,21 22 0,-21 0 15,21-21-15,-21 21 0,0-1 16,0 1-16,0 42 16,0 1-1,-21-1-15,21 0 0,0 0 16,-21 0-16,21 0 0,0 1 15,0-1-15,0 0 0,0 0 0,0 0 16,0 0-16,0 1 0,0-1 16,21-21-16,0 0 0,-21 21 0,22-21 15,20 0-15,-21 0 0</inkml:trace>
  <inkml:trace contextRef="#ctx0" brushRef="#br1" timeOffset="95155.72">7112 12467 0,'0'0'0,"0"-21"0,0 0 16,0 0-16,-21 0 0,21-1 16,-21 22-16,-1 0 15,1 0-15,0 0 0,0 0 16,0 22-16,0-1 0,-1 0 16,22 0-16,0 0 0,-21 0 0,21 22 15,-21-22-15,21 0 0,0 21 16,0-20-16,0-1 0,0 0 0,0 0 15,0 0-15,21 0 0,0 1 0,1-1 16,-1-21-16,0 0 0,0 0 0,21 0 16,-20 0-16,20 0 0,-21 0 15,0-21-15,0 21 0,22-22 0,-22 1 16,0-21-16,0 21 0,0 0 0,1-22 16,-22 22-16,21-21 0,0-1 0,0 1 15,-21 0-15,21-22 16,0 22-16,-21-22 0,0 1 0,22 21 15,-22-22-15,21 22 0,-21 21 0,0-22 16,0 22-16,0 0 0,-21 42 31,21 0-31,0 0 0,-22 22 16,22-1-16,-21 0 0,21 1 0,0 20 16,0-20-16,0-1 0,0 0 0,0 1 15,0-1-15,0 0 0,0-21 16,0 22-16,0-22 0,0 21 0,0-21 15,0 1-15,0-1 0,0 0 0,0 0 16,21-21-16,1 0 16,-1 0-16,0 0 15,0 0-15,0-21 0,0 21 0,1-21 16,-1 21-16,0-21 0,0-1 0,0 1 16,0 0-16,1 0 0,-22 0 0,0 0 15</inkml:trace>
  <inkml:trace contextRef="#ctx0" brushRef="#br1" timeOffset="95372.6">7366 12277 0,'0'0'0,"21"0"32,0 0-17,0 0-15,1 0 0,20 0 0,-21 0 16,0 0-16,0 0 0,22 0 0,-22 0 15,0 0-15,0-21 0,0 21 0,1 0 16</inkml:trace>
  <inkml:trace contextRef="#ctx0" brushRef="#br1" timeOffset="95944.27">9271 12361 0,'21'-21'0,"-42"42"0,42-63 16,0 21-16,-21 0 0,0 0 0,0-1 15,0 1-15,0 0 0,0 42 32,0 0-32,0 22 0,0-1 15,0 0-15,0 1 0,0 20 0,0 1 16,0-1-16,0 1 0,0 20 0,21-20 15,-21 21-15,0-1 0,0-20 16,0 20-16,0 1 0,0 0 0,0-1 16,0 1-16,0 0 0,-21-1 0,0-20 15,21-1-15,-21 1 0,0-1 0,21-20 16,-21-1-16,21-21 0,0 0 0,0 1 16,0-1-16,0-42 31,0-1-31,0 1 0,0-21 0,0 21 15,0-22-15</inkml:trace>
  <inkml:trace contextRef="#ctx0" brushRef="#br1" timeOffset="96241.11">9017 12764 0,'0'-64'0,"0"128"0,-21-149 0,21 43 15,0-1-15,0 22 0,0-21 16,0 21-16,21-1 0,0 1 0,0 0 15,22 21-15,-1-21 0,0 21 0,22 0 16,-1 0-16,-20 0 0,20 0 16,1 0-16,-22 21 0,0 0 0,1 0 15,-22 1-15,0-1 0,-21 21 16,0-21-16,0 22 0,-21-22 0,0 0 16,-22 21-16,22-21 0,-21 1 0,-1-1 15,22 0-15,-21 0 0,21-21 0,0 21 16,-22-21-16,22 0 15,21-21 1,21 0-16,0 0 16,1 0-16,-1-1 0,0 1 0,0-21 15,21 21-15</inkml:trace>
  <inkml:trace contextRef="#ctx0" brushRef="#br1" timeOffset="96628.39">9906 12383 0,'21'0'0,"-42"0"0,63-22 16,-42 44-1,0-1 1,0 0-16,-21 0 0,21 0 0,0 0 16,0 1-16,-21 20 0,21-21 0,0 0 15,-21 22-15,21-22 0,0 0 0,0 0 16,0 0-16,0 0 0,0 1 16,21-1-16,0-21 0,0 0 0,0 0 15,1 0-15,-1 0 0,0 0 16,21-21-16,-21-1 0,1 1 0,20 0 0,-21 0 15,0-21-15,0 20 16,1-20-16,-1 0 0,0-1 0,0 1 16,-21 0-16,0-1 0,0 22 0,0-21 15,0 21-15,0 0 0,0-1 0,0 44 32,0-1-32,0 0 0,0 0 0,0 21 15,0-20-15,0 20 0,0-21 0,0 21 16,0 1-16,0-22 0,0 0 0,0 21 15,21-20-15,0-1 0,-21 21 0,22-42 16,-1 21-16,-21 0 16,21-21-16,0 0 0,0 0 0,0 0 15,1 0-15,-1 0 0,0-21 0,21 0 16,-21 0-16</inkml:trace>
  <inkml:trace contextRef="#ctx0" brushRef="#br1" timeOffset="97081.13">10795 12044 0,'0'0'0,"0"-42"0,0-1 16,0 1-16,0 21 0,0 0 0,0-1 16,0 44-1,-21-1-15,21 0 0,0 21 0,0 1 16,0-22-16,0 42 16,0-20-16,0-1 0,0 0 0,0 22 15,0-22-15,0 0 0,0 1 0,-21-1 16,21-21-16,0 22 0,0-22 0,0 0 15,0 0-15,0 0 0,0 0 16,-22-21-16,22-21 31,0 0-31,0 0 0,0 0 0,22 0 16,-1-1-16,0 1 0,0 0 0,0 0 16,22 0-16,-22 0 0,21 21 0,-21 0 15,22-22-15,-1 22 0,-21 0 16,21 0-16,-20 22 0,20-1 0,-21-21 15,0 21-15,0 0 0,1 0 16,-22 0-16,0 22 0,0-22 0,0 0 16,-22 0-16,1 0 0,0 1 15,0-1-15,-21 0 0,20 0 0,-20-21 16,21 21-16,-21-21 0,20 21 0,-20-21 16,21 0-16,0 0 0,0 0 15,21-21 1,0 0-16,21 0 0,0 0 15,0 0-15,0-1 0,0 1 16,1-21-16</inkml:trace>
  <inkml:trace contextRef="#ctx0" brushRef="#br1" timeOffset="97924.65">11578 11938 0,'0'0'0,"21"-42"0,-21 21 15,0-1 1,0 44-1,-21-1-15,21 0 0,-21 0 0,0 21 16,21 1-16,0-1 0,-21 0 0,-1 1 16,22-1-16,-21 0 0,21 22 0,0-22 15,0-21-15,0 22 0,0-1 16,0 0-16,0-20 0,0-1 16,0 21-16,21-21 0,1 0 15,-1 1-15,0-22 0,0 0 0,0 0 16,0 0-16,1 0 0,-1 0 0,0 0 15,0-22-15,-21 1 0,21 0 0,0 0 16,1 0-16,-1 0 0,-21-1 16,21-20-16,0 21 0,-21-21 0,21 20 15,-21-20-15,21 21 0,-21 0 0,0 0 16,0 42 0,0 0-16,0 21 15,0-21-15,0 1 16,0 20-16,0-21 0,0 0 0,0 0 15,0 1-15,0-1 0,0 0 0,0 0 16,22 0-16,-1-21 0,0 21 0,21-21 16,-21 0-16,1 0 0,-1 0 0,0 0 15,0 0-15,0 0 0,0-21 16,22 21-16,-22-21 0,0 0 0,0 0 16,0 0-16,1-1 0,20 1 0,-21-21 15,0 21-15,22-22 0,-22 22 0,0-21 16,0 21-16,0 0 0,0-1 0,1 1 15,-1 21-15,-21 21 32,0 1-32,0-1 15,0 0-15,0-42 63,0 0-63,0-1 0,0 1 15,0 0-15,0 0 0,0 0 16,-21 21 0,-1 0-1,1 0-15,0 21 0,0 0 16,0 0-16,0 0 0,-1 1 16,22-1-16,-21 0 0,21 21 0,-21-21 15,21 1-15,0-1 0,0 21 0,0-21 16,0 0-16,0 1 15,21-1-15,0-21 0,1 21 0,-1-21 16,0 0-16,0 0 0,0 0 0,0 0 16,1 0-16,-1 0 0,0 0 0,0 0 15,0 0-15,0-21 0,-21 0 16,22 21 0,-22-22-16,0 1 0,0 0 15,0 0-15,0 0 16</inkml:trace>
  <inkml:trace contextRef="#ctx0" brushRef="#br1" timeOffset="98116.11">12192 11959 0,'-21'-21'0,"-22"21"15,22 0 1,0 0-16,21 21 31,-21 0-31,0 1 0,21-1 16,-21 0-16,21 0 0,-22-21 15</inkml:trace>
  <inkml:trace contextRef="#ctx0" brushRef="#br1" timeOffset="98579.84">14245 11896 0,'0'-21'16,"0"42"-16,0-64 0,0 22 0,0 0 0,0 0 15,0 0-15,21 21 16,0 0-1,1 21-15,-1 0 0,-21 0 16,21 22-16,0-1 0,-21-21 0,21 21 16,0 1-16,-21-1 0,0 0 0,0 1 15,22-1-15,-22-21 0,21 22 0,-21-22 16,0 0-16,0 21 0,0-21 0,0 1 16,0-1-16,0 0 15,21-21 1,0 0-16,0-21 15,-21 0-15,21-1 0,1 1 0,-1 0 16</inkml:trace>
  <inkml:trace contextRef="#ctx0" brushRef="#br1" timeOffset="98788.23">14753 11980 0,'0'0'0,"21"-42"0,0 0 16,1-1-16,-22 1 0,0 21 0,0 0 16,0 0-16,0-1 0,0 44 15,0-1 1,-22 0-16,1 0 0,0 21 0,0 1 15,0-22-15,0 21 0,-1 22 16,1-22-16,0 0 0,0 1 0,0-22 16,0 21-16,21 1 0,-22-22 0,22 0 15,0 0-15,0 0 0,0 0 0,0 1 16,22-22-16,-1 0 0,0 0 16,21 0-16,-21 0 0,22-22 15,-1 22-15</inkml:trace>
  <inkml:trace contextRef="#ctx0" brushRef="#br1" timeOffset="99164.02">15282 12023 0,'0'0'0,"21"-43"0,-21 22 16,0-21-16,0 21 0,0 0 15,0-1-15,-21 22 16,0 22-16,0-1 16,0 0-16,0 0 0,-1 0 0,1 22 15,-21-22-15,21 21 0,21 0 0,-21-20 16,-1 20-16,22 0 0,-21-21 15,21 22-15,0-22 0,0 0 0,0 0 16,0 0-16,21 1 0,1-1 0,20-21 16,-21 0-16,0 0 0,22 0 15,-1 0-15,-21 0 0,21 0 0,1-21 16,-22-1-16,21 22 0,-21-42 0,22 21 16,-22 0-16,0 0 0,-21-22 0,0 1 15,0 0-15,0 20 0,0-20 0,0 0 16,0-1-16,-21 22 0,0 0 15,21 0-15,-43 0 0,22 21 0,0 0 16,0 0-16,-21 0 0,20 21 16,1 0-16,0-21 0,0 21 0,0 0 15,0 1-15,-1-1 0,22 0 0,0 0 16,0 0-16,0 0 16,0 1-16,22-22 0,-1 0 0,21 0 15,-21 0-15,22 0 0</inkml:trace>
  <inkml:trace contextRef="#ctx0" brushRef="#br1" timeOffset="99400.4">15896 11938 0,'0'-21'0,"-21"42"32,21 0-32,-21 0 15,21 1-15,0 20 0,0-21 0,0 0 16,-21 22-16,21-22 0,0 21 15,-22-21-15,22 0 0,0 1 0,0-1 16,0 0-16,0 0 0,0 0 0,0 0 16,0-42 15,0 0-15,22 0-16,-22 0 0</inkml:trace>
  <inkml:trace contextRef="#ctx0" brushRef="#br1" timeOffset="99572.31">15875 11642 0,'0'0'0,"-21"0"15,0 0 1,-1 0-16,22 21 16,0 0-16,0 0 15,0 0-15,0 1 16,0-1-1,22-21-15,-1 21 0</inkml:trace>
  <inkml:trace contextRef="#ctx0" brushRef="#br1" timeOffset="100116.99">16700 11980 0,'0'0'0,"0"-42"15,0 21-15,0 0 0,0 0 0,0-1 16,-21 22-16,0-21 0,0 0 0,0 21 16,0 0-16,-1 0 15,1 0-15,0 0 0,0 21 0,0 0 16,0 1-16,-1-1 0,1 21 16,0 0-16,0-20 0,0 20 15,0 0-15,21 1 0,0-22 0,-22 21 16,22-21-16,0 22 0,0-22 0,0 0 15,0 0-15,22 0 0,-1-21 16,0 21-16,0-21 0,0 0 16,22 0-16,-22 0 0,0 0 0,21-21 15,-21 0-15,1 0 0,-1 0 0,0 0 16,0-1-16,0-20 0,0 21 0,1-21 16,-22-1-16,21 1 0,0-22 0,-21 22 15,21 0-15,-21-22 0,0 22 0,21-22 16,-21 1-16,0 21 0,0-22 15,0 22-15,0-1 0,0 1 16,0 0-16,0 21 0,0-1 0,0 1 16,-21 21-16,0 21 0,21 1 15,0-1-15,-21 21 0,0 0 0,21 1 16,0 20-16,0-20 0,0 20 16,0-21-16,0 22 0,0-22 0,0 22 15,21-22-15,-21 0 0,0 1 0,21-1 16,0 0-16,0-20 0,-21-1 0,0 0 15,21 0-15,-21 0 0,22-21 16,-1 0 0,0 0-16,0-21 0,0 0 15,0 21-15,1-42 0</inkml:trace>
  <inkml:trace contextRef="#ctx0" brushRef="#br1" timeOffset="101994.01">18246 11938 0,'0'0'0,"21"0"0,0 0 15,0-21-15,0 0 0,0 21 16,-21-21-16,22-1 0,-22 1 0,21 0 16,-21 0-16,0 0 0,0 0 0,0-1 15,0 1-15,0 0 0,0 0 16,-21 0-16,-1 0 0,1 21 15,-21-22-15,21 22 0,0 0 0,-22 0 16,22 0-16,-21 0 0,21 22 0,-22-1 16,22 0-16,0 0 0,-21 0 0,20 22 15,1-22-15,21 21 0,0 0 0,-21 1 16,21-22-16,0 21 0,0 1 16,0-22-16,0 21 0,21-21 0,-21 0 15,21 1-15,1-22 0,-1 0 0,21 0 16,-21 0-16,0 0 0,22 0 0,-22 0 15,21-22-15,1 1 0,-22 0 0,21 0 16,-21-21-16,22 20 0,-22-20 16,21 21-16,-21-21 0,0-1 15,1 1-15,-1 0 0,0-1 0,0-20 16,-21 20-16,0-20 0,0 21 0,0-22 16,0 22-16,0-22 0,0 22 0,0 0 15,0 20-15,0-20 0,-21 42 16,0 0-16,0 0 15,-1 21-15,22 0 0,-21 22 0,21-1 16,-21 0-16,21 1 0,0 20 0,-21-20 16,21-1-16,0 0 0,-21 22 0,21-22 15,0 0-15,0 1 0,0-22 0,0 21 16,21 1-16,0-22 0,0 21 16,22-21-16,-22 0 0,21 1 15,-21-1-15,22-21 0,-1 0 0,-21 0 16,21 0-16,1 0 0,-1 0 0,0-21 15,1 21-15,-22-22 0,21 1 0,-21 0 16,1 0-16,-1 0 0,0 0 0,-21-22 16,0 22-16,0 0 0,0-21 15,0 20-15,0-20 0,0 21 0,0 0 16,0 0-16,-21-1 0,0 22 16,-1 0-16,1 22 0,21-1 15,-21 0-15,21 0 0,-21 21 16,21-20-16,0-1 0,0 21 0,0-21 15,0 22-15,0-22 0,0 0 16,21 0-16,0 0 0,0 0 0,1 1 16,-1-1-16,0-21 0,21 0 0,-21 0 15,22 0-15,-22 0 0,21 0 0,1 0 16,-22 0-16,21 0 0,-21-21 0,22-1 16,-22 1-16,0 0 0,21 0 0,-42 0 15,21 0-15,1-1 0,-1 1 16,-21-21-16,21 21 0,-21 0 15,0-1-15,0 1 0,0 0 0,0 42 32,0 0-32,0 1 15,-21-1-15,0 0 0,21 21 0,-22-21 16,22 1-16,0-1 0,0 0 16,-21 0-16,21 0 0,0 0 0,-21 1 15,21-1-15,0 0 16,0-42 15,0 0-31,0-1 0,0 1 16,0 0-16,21-21 0,-21 21 15,21-1-15,1-20 0,-1 21 0,0-21 16,0 20-16,0 1 0,22 0 16,-22 0-16,21 0 0,-21 0 0,0 21 15,22 0-15,-22 0 0,0 0 0,0 21 16,0-21-16,1 21 0,-1 0 15,-21 0-15,0 0 0,0 1 0,0-1 16,0 0-16,0 0 0,0 0 0,0 0 16,0 1-16,0-1 0,-21 0 0,21 0 15,0 0-15,-22-21 0,1 0 16,21-21 15,21 0-15,1 0-16,-1 0 0,-21-1 0,21 1 15,0 0-15,0 0 0,0-21 0,1 20 16,-1 1-16,21-21 0,-21 21 0,0-22 16,1 22-16,20 0 0,-21 21 0,0 0 15,22 0-15,-22 0 0,0 0 16,-21 21-16,21 0 0,-21 1 16,0-1-16,0 0 0,0 0 0,0 0 15,0 0-15,0 1 0,-21-1 16,21 0-16,-21 21 0,21-21 0,0 1 0,0-1 15,0 0-15,0 0 0,21 0 16,21-21-16,-21 0 0,1 0 16,20 0-16,-21 0 0,21 0 15,-20 0-15,20 0 0,-21 0 0,21-21 16,-20 0-16,-1 21 0,0-21 0,0 0 16,0-1-16,0 1 0,1 0 0,-1-21 15,-21 21-15,21-1 0,0-20 16,-21 21-16,0 0 0,0 0 0,0-1 15,0 44 1,0-1-16,-21 0 16,0 0-16,0 0 0,-1 0 0,22 1 15,-21-1-15,21 0 0,-21 0 16,21 21-16,0-20 0,0-1 16,0 0-16,0 0 0,0 0 15,21-21-15,0 21 0,22-21 16,-22 0-16,0 0 0,21 0 0,-20 0 15,-1-21-15,21 0 0,-21 21 0,0-21 16,1 0-16,-1 0 0,0-1 16,0 1-16,0-21 0,0 21 0,-21-22 15,0 22-15,0-21 0,22 0 0,-22 20 16,0-20-16,0 21 0,0-21 0,-22 20 16,1 22-16,0-21 0,0 21 0,0 0 15,-22 0-15,22 0 0,0 0 16,0 0-16,-21 21 0,20 1 15,1-1-15,0 0 0,0 0 0,21 0 16,0 0-16,-21 1 0,21-1 0,0 0 16,0 0-16,0 0 0,21 0 15,0-21-15,0 0 0</inkml:trace>
  <inkml:trace contextRef="#ctx0" brushRef="#br1" timeOffset="102299.83">21844 11367 0,'0'0'0,"0"-22"0,0-20 15,0-21-15,-21 63 16,0 0 0,-1 21-16,1 0 0,21 0 15,-21 21-15,0-20 0,0 20 0,0 0 16,-1 1-16,1-1 0,0 0 0,21 1 15,0-22-15,-21 21 0,21 0 0,0-20 16,0 20-16,0-21 0,0 21 16,0-20-16,0-1 0,0 21 0,21-21 15,0 0-15,-21 1 0,21-22 0,1 21 16,-1-21-16,0 0 0,0 0 16,0 0-16,0 0 0,1 0 15,20 0-15,-21 0 0,0-21 0,22-1 16,-22 22-16</inkml:trace>
  <inkml:trace contextRef="#ctx0" brushRef="#br1" timeOffset="102615.65">22394 11282 0,'0'-21'0,"0"42"0,0-63 16,0 20-16,0 1 0,0 0 15,0 0 1,21 21-16,1 0 15,20 21-15,-21-21 0,21 21 0,-20 0 16,20 22-16,-21-22 0,21 21 0,-20 1 16,-1-1-16,0 0 0,0 1 15,-21-1-15,0-21 0,0 21 0,0 1 16,-21-1-16,0 0 0,0-20 0,-1 20 16,-20-21-16,21 21 0,-21-20 0,20-1 15,1 0-15,-21 0 0,21 0 0,0 0 16,-1 1-16,1-22 0,21 21 15,21-21 17,1-21-32,-1-1 15,0 1-15,21 0 0</inkml:trace>
  <inkml:trace contextRef="#ctx0" brushRef="#br1" timeOffset="102939.47">23516 11472 0,'-21'0'0,"0"0"15,0 0-15,-1 0 0,22 22 16,-21-22-16,21 21 16,21-21 15,1 0-16,-22-21-15,21 21 16,-21-22-16,0 1 16,0 0-16,0 42 31,0 0-15,-21-21-16,21 22 0,0-1 0,-22-21 15,22 21-15,-21 0 0,0 0 16,0-21-16,21 21 15,0 1-15</inkml:trace>
  <inkml:trace contextRef="#ctx0" brushRef="#br1" timeOffset="103288.27">23368 11980 0,'0'0'0,"-21"0"0,0 0 16,21-21 46,0 0-46,21 21 0,0 0-16,0 0 0,0 0 15,0 21 1,-21 0-16,0 1 0,0-1 15,0 0-15,0 0 0,-21 21 16,0-20-16,0-1 0,0 21 0,-22-21 16,1 22-16,0-1 0,-22-21 0,22 21 15,-22-20-15,1-1 0,-1 0 0,22 0 16,-21-21-16,20 21 0,1-21 16,21 0-16,0 0 0</inkml:trace>
  <inkml:trace contextRef="#ctx0" brushRef="#br1" timeOffset="104016.39">23431 11557 0,'-21'0'0,"0"0"16,21 21 15,21-21-15,0 0 0,1 0-16,-1 0 15,-21-21-15,0 0 16,0 0-16,-21 21 31,-1 0-31,1 0 0,0 0 31,0 21-31,21 0 16,0 0 0,21-21-1,0 0-15,0 0 16,1 0-1,-1-21 1,-21 0-16,21 21 0,-21-21 16,0 0-16,0-1 15,-21 22 1,0 0-16,-1 0 16,1 0-16,21 22 0,-21-22 0,21 21 15,-21-21-15,21 21 0,-21-21 16,21 21-16,0 0 31,0 0 0,0 1-15,0-1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5:47:51.7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1228 0,'-21'0'16,"0"0"-16,-1 0 15,1 0 1,0 0-1,21-21-15,0-1 16,0 1 0,0 0-16,0 0 15,21 21-15,0 0 0,-21-21 16,22 21-16,-1 0 0,0 0 16,0 0-16,0 0 0,0 0 0,1 0 15,-1 0-15,0 0 16,0 0-16,0 21 0,0-21 15,-21 21-15,0 0 0,0 0 0,0 1 16,0-1-16,0 21 0,0-21 16,-21 0-16,0 1 0,0-1 0,0 0 15,-22 21-15,22-21 0,0-21 16,-21 22-16,21-1 0,-1-21 0,1 0 16,21 21-16,-21-21 15,21-21 16,21 0-15,0 21 0,1 0-16,-1-22 0,0 22 0,0 0 15,0 0-15,0 0 0,1 0 16,20 0-16,-21 0 0,0 0 0,22 0 16,-22 0-16,0 0 0,0 0 15,0 22-15,0-1 0,1-21 0,-22 21 16,0 0-16,0 0 0,0 0 15,0 1-15,0 20 0,0-21 0,-22 0 16,1 0-16,-21 22 0,21-22 16,-22 0-16,22 0 0,-21 0 0,0 1 15,20-22-15,-20 21 0,21-21 0,-21 0 16,20 0-16,1 0 16,0 0-16,0 0 0,0 0 0,0 0 15,-1 0-15,1-21 0,0 21 16,0-22-16,21 1 15,-21 21-15,0 0 0,-1-21 16,1 21 15,42-21 1,1 21-32,-1-21 15,21 21-15</inkml:trace>
  <inkml:trace contextRef="#ctx0" brushRef="#br0" timeOffset="1068.65">1376 1397 0,'0'21'141,"0"0"-110,21-21 16,0-21-16,-21 0-15,-21 21 30,21 21-30,0 0 0,0 1-16,0-1 15,21-21 17,0 0-17,0 0-15,1 0 16,-1 0-1,-21-21-15,0-1 16,0 1-16,-21 21 16,-1 0-1,1 0-15,0 0 0,0 0 16,0 0-16,0 0 16,-1 0-16,22 21 15,0 1 1,0-1-16,22-21 31,-1 0-31,0 0 0,0 0 16,0 0-16,0 0 0</inkml:trace>
  <inkml:trace contextRef="#ctx0" brushRef="#br0" timeOffset="2715.39">3323 1185 0,'21'0'16,"0"0"0,1 0-16,-1-21 15,-21 0-15,21 0 0,-21 0 16,0 0-16,0-1 0,0 1 15,0 0-15,0 0 16,-21 0-16,0 21 0,-1-21 0,1 21 16,0 0-16,0 0 15,0 0-15,0 0 0,-22 0 0,22 21 16,0 0-16,0 0 16,0 0-16,-1 0 0,1 22 0,0-22 0,0 21 15,21 1-15,-21-1 16,21 0-16,-21-21 0,21 22 0,0-1 15,0-21-15,0 22 0,0-22 0,0 21 16,0-21-16,0 0 0,21 1 16,0-22-16,0 21 0,0-21 0,0 21 15,1-21-15,-1 0 0,0 0 16,0 0-16,21-21 0,-20 0 0,20 21 16,-21-22-16,0 1 0,22 0 15,-22 0-15,21 0 0,-21-22 16,0 22-16,1-21 0,-1 21 0,0-22 15,-21 22-15,0-21 0,0 21 16,0-22-16,0 22 0,0 0 0,0 0 16,0 42 15,0 0-31,0 0 0,0 22 0,0-22 16,0 21-16,0-21 0,0 22 15,0-22-15,0 0 0,0 21 0,0-20 16,0-1-16,0 0 0,0 0 15,0 0-15,0 0 16,21 1-16,0-22 0,0 0 16,1 0-16,-1 0 0,0-22 0,21 1 15,-21 21-15,1-21 0,-1 0 16,21-21-16</inkml:trace>
  <inkml:trace contextRef="#ctx0" brushRef="#br0" timeOffset="3243.71">4043 783 0,'0'0'0,"0"-21"0,-21 0 0,21 0 0,-22 21 16,1 0-1,21 21-15,-21 0 16,21 0-16,0 22 0,0-1 16,0 0-16,0 1 0,0-1 15,0 0-15,0 22 0,0-22 0,0 0 16,0 1-16,0 20 0,0-20 15,0-22-15,0 21 0,0 0 0,0-20 16,0 20-16,0-21 0,0 0 0,0 0 16,0 1-16,0-1 15,0-42 17,0-1-32,0 1 0,0 0 0,0 0 15,21 0-15,-21 0 0,21-22 16,-21 22-16,0 0 0,22-21 15,-1 20-15,0 1 0,0 0 0,0 0 16,0 0-16,1 0 0,-1 21 16,21 0-16,-21 0 0,22 0 0,-1 0 15,-21 0-15,21 21 0,-20-21 0,-1 21 16,0 0-16,-21 0 0,0 0 16,0 22-16,0-22 0,-21 0 0,0 0 15,-1 22-15,-20-22 0,0 0 16,-1 21-16,22-21 0,-21 1 0,0-1 15,20 0-15,-20 0 0,21-21 0,0 21 16,0-21-16,-1 0 16,22-21-1,0 0-15,0 0 16,22 0-16,-1-1 16,0 22-16,21-21 0,-21 0 0,1 0 15</inkml:trace>
  <inkml:trace contextRef="#ctx0" brushRef="#br0" timeOffset="3712.44">4847 1228 0,'0'0'0,"21"0"16,-21-21-16,21-22 15,-21 22-15,0 0 16,-21 21-1,0 0-15,0 0 0,0 0 0,0 0 16,-1 0-16,-20 21 0,21 0 16,0-21-16,0 21 0,-22 1 0,22-1 15,0 0-15,21 0 0,0 0 16,0 0-16,0 1 16,21-1-16,0-21 15,0 0-15,1 21 0,20-21 16,-21 0-16,0 21 0,22-21 15,-22 0-15,21 21 0,-21 0 0,0-21 16,1 0-16,-1 22 0,0-22 16,-21 21-16,0 0 0,0 0 15,-21-21-15,0 21 0,-22 0 16,22-21-16,-21 22 0,-1-1 16,-20 0-16,21-21 0,-1 21 0,1-21 15,0 0-15,20 21 0,-20-21 16,21 0-16,0 0 0,0 0 0,-1 0 15,1 0-15,21-21 16,0 0-16,21 0 16,1 21-16,-1-21 0,0-1 15,21 22-15,-21-21 0,22 0 16</inkml:trace>
  <inkml:trace contextRef="#ctx0" brushRef="#br0" timeOffset="4023.69">5186 804 0,'0'0'0,"-21"-21"0,-1 0 16,22 42 15,0 0-31,0 22 16,0-1-16,0 0 0,0 1 15,0-1-15,0 22 0,0-22 0,0 21 16,0-20-16,0-1 0,-21 0 0,21 1 16,-21-1-16,21-21 0,0 22 15,0-22-15,0 0 0,0 0 0,0 0 16,0 0-16,21-21 31,0 0-31,-21-21 16,0 0-16,22 21 0,-22-21 0</inkml:trace>
  <inkml:trace contextRef="#ctx0" brushRef="#br0" timeOffset="4215.58">4995 1334 0,'0'0'15,"-21"0"-15,21-22 31,21 22-15,0 0-16,1 0 0,-1-21 0,0 21 16,0 0-16,0 0 0,0 0 0,1-21 15,-1 21-15,0-21 16,0 21-16</inkml:trace>
  <inkml:trace contextRef="#ctx0" brushRef="#br0" timeOffset="4659.32">5397 1249 0,'0'0'0,"-21"0"0,21-21 0,-21 0 0,21-1 16,-21 22-16,21-21 15,21 21 16,0 0-31,0 0 0,1 0 16,-1 0-16,0 21 0,0 1 0,0-1 16,0 0-16,-21 0 0,22 0 0,-1 22 15,-21-22-15,21 0 0,-21 21 16,0-21-16,0 1 0,0-1 0,0 0 16,0 0-16,0 0 0,0 0 0,0 1 15,0-44 16,0 1-31,0 0 16,0 0-16,0 0 16,0 0-16,0-1 0,0-20 0,0 21 15,0-21-15,21 20 0,-21-20 0,0 21 16,0 0-16,21-22 0,-21 22 16,21 0-16,-21 0 0,22 21 15,-1 0-15,0 0 16,-21 21-1,21-21-15,-21 21 0</inkml:trace>
  <inkml:trace contextRef="#ctx0" brushRef="#br0" timeOffset="5200.02">6286 1376 0,'0'0'16,"0"-21"-16,0 0 0,0-1 0,0 1 16,0 0-16,0 0 0,0 0 0,-21 0 15,21-1-15,-21 1 0,0 0 16,0 21-16,21-21 0,-21 21 16,-1 0-16,1 0 0,0 0 15,0 21-15,0 0 0,0 0 16,-1 1-16,1-1 0,0 21 0,0-21 15,21 22-15,0-1 0,-21-21 0,21 21 16,0-20-16,0-1 0,0 21 16,0-21-16,0 0 0,0 1 0,0-1 15,21 0-15,0-21 0,-21 21 0,21-21 16,0 0-16,22 0 0,-22 0 16,0 0-16,0-21 0,0 21 0,1-21 15,-1 0-15,0-1 0,0 1 16,0 0-16,-21 0 0,0 0 15,0-22-15,21 22 0,-21 0 0,0-21 16,0 21-16,0-1 0,0 1 0,0 0 16,0 0-1,0 42 1,0 0-16,-21-21 0,21 21 16,0 1-16,0-1 0,0 0 0,0 21 15,0-21-15,0 1 0,0-1 0,0 0 16,0 0-16,0 0 0,0 0 15,21-21-15,1 22 0,20-1 16,-21-21 0,0 0-16,0 0 0,1 0 15,-1-21-15</inkml:trace>
  <inkml:trace contextRef="#ctx0" brushRef="#br0" timeOffset="5772.69">6773 1185 0,'0'0'0,"0"-21"0,0 0 0,0 0 0,0 0 16,-21 21-16,21-21 16,-21 21-16,0 0 0,0 21 15,-1 0-15,22 0 0,-21 0 0,21 0 16,0 1-16,-21-1 16,21 0-16,-21 21 0,21-21 0,0 1 15,0 20-15,0-21 0,0 0 0,0 0 16,0 1-16,0-1 0,0 0 15,0 0-15,21 0 0,0-21 0,0 21 16,1-21-16,20 0 0,-21 0 16,0 0-16,0 0 0,22 0 15,-22 0-15,21-21 0,-21 0 0,1 21 16,-1-21-16,0 0 0,0-22 0,0 22 16,0 0-16,1-21 0,-1-1 15,-21 1-15,0 0 0,0-22 0,0 22 16,0-22-16,21 1 0,-21 21 15,0-22-15,0 22 0,0 21 16,0-22-16,0 22 0,21 0 0,-21 0 16,0 42-1,0 0-15,0 0 16,-21 22-16,21-22 0,0 21 0,0 0 16,-21 22-16,21-22 0,-21 1 15,21-1-15,0 0 0,0 1 0,0-1 16,0 0-16,0 1 0,0-22 0,0 21 15,0-21-15,0 22 0,0-22 16,0 0-16,0 0 0,21 0 0,-21 0 16,21 1-16,0-22 15,0 0-15,0 0 16,1 0-16,-1 0 0,0-22 16,0 1-16,0 0 0,-21 0 15,21 0-15,1 0 0,-22-1 16,0 1-16,21 0 0,-21-21 0</inkml:trace>
  <inkml:trace contextRef="#ctx0" brushRef="#br0" timeOffset="6023.82">7091 1101 0,'0'0'0,"21"0"16,0 0-16,0 0 0,0 0 15,1 0-15,-1 0 0,0 0 16,0 0-16,21 0 0,-20-21 0,-1 21 16,0 0-16,0-22 0,0 22 15,0 0-15,1 0 32,-22 22-17,0-1 1</inkml:trace>
  <inkml:trace contextRef="#ctx0" brushRef="#br0" timeOffset="11395.26">8509 1439 0,'0'0'0,"0"22"0,0-1 15,0 0-15,0 0 16,0 0-16,0 0 0,0 1 0,21-22 16,-21 21-16,21 0 0,-21 0 15,21 0-15,1 0 16,-1-21-16,-21 22 0,21-22 16,0 0-16,0 0 15,-21-22 1,21 1-16,-21 0 0,0 0 15,22 0-15,-22 0 0,0-1 0,21 1 16,-21-21-16,0 21 0,0 0 16,0-22-16,21 22 0,-21-21 0,21 21 15,-21-22-15,21 22 0,0-21 16,-21 21-16,22-1 0,-1 1 0,0 21 16,0 0-16,0 0 0,0 0 15,1 0-15,-1 0 16,-21 21-16,21-21 0,0 22 15,-21-1-15,0 0 0,21-21 16,-21 21-16,21-21 0,-21-21 47,0 0-31,0 0-16,0-1 15,0 1-15,-21 0 16,21 0-16,-21 0 0,0 0 15,21-1-15,-21 22 0,0 0 16,-1 0 0,1 22-16,0-1 0,21 0 15,0 0-15,-21 0 0,0 0 0,21 22 16,-21-22-16,21 21 0,0-21 0,0 22 16,0-22-16,0 21 0,0-21 15,0 1-15,0 20 0,21-21 0,0 0 16,0 0-16,0 1 0,0-1 0,22-21 15,-22 21-15,0-21 0,21 0 16,-20 0-16,20 0 0,-21 0 16,21 0-16,1 0 0,-22-21 0,21 0 0,-21-1 15,22 1-15,-22-21 16,0 21-16,0-22 0,0 22 0,1-21 16,-1-22-16,0 22 0,-21 0 0,0-22 15,21 1-15,-21 20 0,0-20 16,21 21-16,-21-22 0,0 22 0,0-1 15,0 22-15,0-21 0,0 21 16,0 0-16,0 42 31,0 0-31,0 21 0,0 1 16,-21-1-16,0 0 0,21 22 0,0-22 16,0 22-16,0-22 0,0 0 0,0 1 15,0 20-15,0-42 16,0 22-16,0-1 0,0-21 0,21 21 15,0-20-15,0-1 0,1 0 0,-1 0 16,0 0-16,0-21 0,0 0 16,22 0-16,-22 0 0,0 0 0,0 0 15,0 0-15,0 0 0,1 0 0,-1-21 16,0 0-16,0 0 0,0 0 16,0-1-16,1-20 0,-22 21 0,21-21 15,0-1-15,0 1 0,-21 0 0,21-1 16,0 1-16,1 21 15,-1-22-15,0 22 0,0 0 0,0 0 16,22 21-16,-22 0 0,0 0 0,0 0 16,0 0-16,0 21 0,1 0 15,-1 0-15,0 1 0,0-1 0,-21 0 16,0 0-16,21 21 0,-21-20 0,21-1 16,-21 0-16,0 0 15,22 0-15,-1 0 16,-21-42 15,0 0-15,0 0-16,0 0 0,0 0 0,0-1 15,0 1-15,0 0 0,-21 0 16,21 0-16,0 0 0,-22-1 0,1 1 16,0 0-16,0 0 0,0 21 15,0 0-15,-1 0 0,1 0 16,0 0-16,0 0 0,0 21 0,0 0 15,-1 0-15,1 1 0,-21-1 16,21 21-16,0-21 0,-1 22 16,1-1-16,0-21 0,21 21 0,0-20 0,0 20 15,0-21-15,0 0 0,0 22 16,0-22-16,0 0 0,21 0 16,0 0-16,1-21 0,-1 21 0,0-21 15,21 0-15,-21 0 0,1 0 0,20 0 16,-21 0-16,0 0 0,0 0 15,22-21-15,-22 0 0,0 21 0,0-21 16,0 0-16,-21 0 0,22-22 0,-1 22 16,-21-21-16,0 21 0,0-22 15,21 22-15,-21-21 0,0 21 0,0-22 16,0 22-16,0 0 0,21 0 0,-21 0 16,0 42 15,0 0-31,0 0 0,0 0 15,0 0-15,-21 22 0,21-22 16,0 0-16,0 21 0,0-20 0,0-1 16,0 0-16,0 21 0,0-21 0,0 1 15,21-1-15,0 0 16,0 0-16,1-21 0,-1 0 0,0 21 16,0-21-16,0 0 0,22 0 0,-22 0 15,21 0-15,0-21 0,-20 21 16,20-21-16,0 0 0,1 0 0,-1-1 15,-21 1-15,21-21 0,1 21 0,-22-22 16,0 1-16,0 0 0,0-1 16,1 22-16,-22-21 0,0 0 15,0 20-15,0 1 0,-22 21 16,1 0 0,0 0-16,0 21 0,0 1 0,0-1 15,-1 21-15,22-21 0,0 0 0,0 1 16,0-1-16,0 0 0,0 21 15,0-21-15,22 1 0,-1-1 16,0 0-16,0 0 0,0-21 0,0 21 16,1-21-16,-1 0 0,0 21 15,0-21 1,-42 0 15,0 0-15,0 0-16,-1-21 0,1 21 15,0 0-15,0-21 0,0 21 16,0 0-16,-1 0 0,1 0 0,0 0 16,0 0-16,21 21 15,0 0 1,0 1-16,21-22 16,0 21-16,0-21 0,1 21 0,-1-21 15,0 0-15,0 0 0,0 21 0,0-21 16,1 0-16,20 0 15,-21 0-15,21 0 0,-20 0 0,20 0 16,-21 0-16,21-21 0,-20 21 0,20-21 16,-21 0-16,21-1 0,-20 1 15,20 0-15,-21 0 0,0 0 0,0-22 16,1 1-16,-1 21 0,0-21 0,0-1 16,-21 1-16,0 21 0,0-22 15,0 22-15,0 0 0,0 0 16,-21 21-16,0 0 15,0 0-15,-1 21 16,22 0-16,-21 0 0,21 1 16,0-1-16,0 0 0,0 21 0,0-21 15,21 1-15,1-1 0,-22 21 16,21-21-16,0 0 0,0 1 0,0-1 16,0 0-16,1 0 0,-1-21 0,0 21 15,0 0-15,0 1 16,-21-1-16,-21-21 15,0 21-15,0-21 16,0 0-16,-22 0 0,22 21 0,0-21 16,0 0-16,0 0 0,-1 0 15,22 21-15,-21-21 16</inkml:trace>
  <inkml:trace contextRef="#ctx0" brushRef="#br0" timeOffset="12192.31">3619 2096 0,'0'0'0,"-42"0"0,0 0 0,-1 0 0,1 0 15,0 0-15,-1-22 0,22 22 16,0 0-16,-21 0 0,21 0 16,-1 0-16,44 0 31,-1 0-31,21 0 16,22 0-16,20 0 0,1 0 15,21 0-15,0 0 0,-1 0 16,22 0-16,22 0 0,-22 0 0,21 0 15,0 0-15,0 0 0,-21 0 16,21 0-16,-42-21 0,21 21 0,-21 0 16,-21 0-16,20-21 0,-20 21 15,-21 0-15,-1 0 0,-21-21 0,1 21 16,-1 0-16,-21 0 0,0 0 16,-21-21 46,22 21-46,-1-21-16,-21-1 0,21 22 0</inkml:trace>
  <inkml:trace contextRef="#ctx0" brushRef="#br0" timeOffset="12934.89">8657 1736 0,'-42'0'0,"21"0"16,-1 0-16,22 21 0,-21-21 15,21 21 1,0 0-16,0 0 16,0 1-16,21-1 15,1-21-15,-1 0 16,21 0-16,0 21 0,1-21 0,20 0 15,1 0-15,20 0 0,1 0 0,21 0 16,0 0-16,0 0 16,21-21-16,0 21 0,21-21 0,21 21 15,-21-22-15,0 1 0,1 21 0,-1-21 16,-21 21-16,21-21 0,-21 21 16,-21-21-16,0 21 0,-1 0 0,-20-21 15,-21-1-15,-1 22 0,1 0 0,-22 0 16,0-21-16,-21 21 0,1 0 15,-1 0-15,0 0 0,0-21 0,0 21 16,0 0 15,-21 21 1,0 0-17,-21 1 1,0-22-1,0 0-15,0 21 16,0-21-16,-1 0 16</inkml:trace>
  <inkml:trace contextRef="#ctx0" brushRef="#br0" timeOffset="15388.16">1249 3493 0,'0'21'15,"21"-21"32,0 0-47,-21-21 16,21 21-16,0-22 0,1 22 0,-22-21 15,0 0-15,21 0 0,-21 0 16,0 0-16,0-1 0,0 1 16,0 0-16,-21 0 0,-1 0 15,-20 0-15,21-1 0,-21 1 0,-1 21 16,22-21-16,-21 21 0,-1 0 0,22 0 16,-21 0-16,21 21 0,-22 0 15,22 1-15,0-1 0,0 21 16,21 0-16,0 1 0,-21-1 15,21 0-15,0 1 0,0-22 0,0 21 16,0 1-16,0-1 0,0-21 16,0 0-16,0 0 0,21 1 0,0-1 15,0-21-15,0 21 16,1-21-16,-1 0 0,0 0 0,0 0 16,0 0-16,0-21 0,1 0 15,-1 21-15,0-22 0,-21 1 0,21 0 16,0 0-16,0-21 0,-21 20 15,0 1-15,0-21 0,0 21 0,0-22 16,0 22-16,0 0 0,0-21 16,0 21-16,0-1 0,22 22 15,-1 0 1,-21 22-16,21-1 16,-21 0-16,0 21 0,21-21 0,0 1 15,-21 20-15,21-21 0,1 0 16,-22 22-16,21-22 0,0 0 0,0 0 15,0 0-15,0-21 0,1 21 16,-1-21-16,21 0 0,-21 0 0,0 0 16,22 0-16,-22 0 0,0 0 15,21-21-15,-20 0 0,-1 0 0,0 0 16,0 0-16,0-1 0,0 1 16,1-21-16,-22 21 0,0-22 15,0 1-15,0 21 0,0-21 0,0 20 16,0 1-16,0 0 0,0 0 15,0 0-15,0 42 16,0 0-16,0 0 16,0 0-16,0 22 0,0-22 0,0 21 15,0-21-15,-22 22 0,22-1 16,0-21-16,0 0 0,0 22 0,0-22 16,-21 0-16,21 0 0,0 0 0,0 1 15,0-44 16,21 22-15,1-21-16,-22 0 0,0-21 16,21 21-16,-21-1 0,21-20 0,0 0 15,-21-1-15,0 1 0,21 21 16,0-21-16,-21 20 0,22-20 0,-22 21 16,21 21-16,0 0 15,-21 21-15,21 0 0,0 0 16,-21 1-16,21-1 0,-21 21 15,0-21-15,22 22 0,-22-22 16,21 0-16,-21 21 0,0-21 0,21 1 16,0-1-16,-21 0 0,21 0 0,0-21 15,1 21-15,-1-21 0,0 0 16,0 0-16,0 0 0,0 0 0,1 0 16,20-21-16,-21 21 0,0-21 15,0 0-15,22 0 0,-22-1 0,0 1 16,-21-21-16,21 21 0,-21-22 15,21 22-15,-21-21 0,0 21 0,0-22 16,0 22-16,0 0 0,0 0 16,0 42-1,0 0 1,0 0-16,0 1 0,0-1 0,0 0 16,0 0-16,0 21 0,0-20 15,22-1-15,-22 0 0,21 0 0,-21 0 16,21 0-16,0 1 0,-21-1 15,21-21-15,0 0 0,1 21 0,-1-21 16,0 0-16,21 0 0,-21 0 0,1 0 16,20-21-16,-21 0 0,0-1 15,0 1-15,1 0 0,-1 0 0,0 0 16,0-22-16,0 22 0,-21-21 0,0 21 16,0-22-16,0 1 0,21 21 15,-21 0-15,0-22 0,0 22 16,0 0-16,0 42 31,0 22-15,0-22-16,0 0 0,0 21 15,0 1-15,0-1 0,0 0 0,0 1 16,0-1-16,0 21 0,0-20 0,0 20 16,22 1-16,-22-1 0,0 1 15,0 20-15,0 1 0,0-21 0,0 20 16,21 1-16,-21-22 0,21 22 0,-21-21 15,0 20-15,0-20 0,0-1 16,0 22-16,0-22 0,0 1 16,0-22-16,0 22 0,0-22 0,0 0 15,-21-20-15,21-1 0,0 0 0,-21 0 16,21 0-16,-22-21 0,1 0 16,0 0-16,21-21 0,-21 0 15,0 0-15,0-22 0,21 1 0,-22 0 16,1-1-16,21-20 0,0-1 0,0 1 15,-21-1-15,21-20 0,0-1 16,0 0-16,0 1 0,0-1 0,0 0 16,0 1-16,0-1 0,0 22 15,21-1-15,0 1 0,1-1 0,-1 22 16,0-1-16,0-20 0,0 21 0,0-1 16,1 22-16,-1-21 0,0-1 15,0 22-15,0-21 0,0 21 16,1-22-16</inkml:trace>
  <inkml:trace contextRef="#ctx0" brushRef="#br0" timeOffset="17723.37">4720 3387 0,'0'21'16,"0"0"-16,0 0 16,0-42 31,21 0-47,0 0 0,1 0 15,-22-1-15,21 1 0,0-21 0,0 21 16,0-22-16,0 1 0,1 0 0,-1-1 15,21 1-15,-21 21 0,0-21 0,22-1 16,-22 1-16,0 21 0,0 0 16,0-1-16,1 22 0,-1 0 0,0 0 15,0 0-15,-21 22 16,21-1 0,-21 0-16,0 0 0,21 0 0,-21 0 15,0 1-15,0-1 16,0-42 31,0-1-47,0 1 15,0 0-15,0 0 16,0 0-16,-21 0 0,0 21 16,0 0-1,0 0-15,0 0 16,-1 0-16,22 21 0,-21-21 0,0 21 15,0 21-15,21-21 0,-21 1 0,0 20 16,-1 0-16,22 1 0,0-1 16,0 0-16,0 1 0,0-1 0,0 0 15,0-21-15,0 22 0,0-1 0,22-21 16,-1 0-16,0 1 0,0-1 16,21 0-16,-20-21 0,-1 0 0,21 0 15,-21 0-15,22 0 0,-1 0 0,0-21 16,1 0-16,-1-1 0,-21-20 15,21 21-15,1-21 0,-22-1 0,0 1 16,21 0-16,-20-1 0,-22-20 16,21 20-16,0-20 0,-21 21 0,0-1 15,0 1-15,21 0 0,-21-1 16,0 1-16,0 21 0,0 0 0,0 42 31,0 0-15,0 0-16,0 0 0,0 22 0,0-1 15,0-21-15,0 21 0,0 1 0,0-1 16,0 0-16,0 1 0,0-1 16,0 0-16,21 1 0,-21-1 0,21 0 15,1-20-15,-1-1 0,-21 0 0,21 0 16,0 0-16,0-21 16,0 0-16,1 0 0,-1 0 0,0 0 15,0 0-15,0-21 0,0 21 0,1-21 16,-22 0-16,21 0 0,0-22 15,0 22-15,0-21 0,0-1 0,1 22 16,-1-21-16,21 0 0,-21 20 0,0-20 16,1 21-16,20 0 0,-21 0 0,0-1 15,22 22-15,-22 0 0,0 0 16,0 0-16,0 0 0,0 0 0,1 22 16,-1-22-16,-21 21 0,21 0 0,0 0 15,0 0-15,-21 0 16,21 1-16,-21-1 15,22-21-15,-22 21 0,0-42 47,0 0-47,0-1 16,0 1-16,0 0 0,-22 0 16,1 0-16,21 0 0,-21-1 15,21 1-15,-21 0 0,0 21 0,0-21 16,-1 21-16,1 0 0,0 0 15,0 0-15,0 0 0,0 0 16,-1 21-16,1 0 0,-21 0 0,21 1 16,0-1-16,-1 21 0,1-21 15,0 22-15,0-1 0,0-21 0,21 21 16,0 1-16,0-22 0,0 21 16,0-21-16,0 22 0,0-22 0,0 0 15,21 0-15,0-21 0,0 21 0,0-21 16,1 0-16,-1 0 0,21 0 15,-21 0-15,0 0 0,1-21 0,20 21 16,-21-21-16,0 0 0,0 0 0,1-22 16,-1 22-16,0-21 0,0 21 15,-21-22-15,0 1 0,21 21 16,-21-21-16,21 20 0,-21-20 0,0 21 0,22 0 16,-22 0-16,0-1 0,0 44 46,0-1-46,0 0 0,0 0 0,-22 0 16,22 22-16,0-22 0,0 0 0,0 21 16,0-21-16,0 22 0,0-22 15,0 0-15,0 0 0,0 0 0,0 1 16,22-1-16,-1-21 0,0 21 0,0-21 16,0 0-16,22 0 0,-22 0 15,21 0-15,-21 0 0,22-21 0,-1 0 16,-21-1-16,21 1 0,1 0 15,-22 0-15,21 0 0,-21-22 0,1 22 16,-1-21-16,0 21 0,0-22 16,-21 22-16,21-21 0,-21 21 0,0 0 15,0-1-15,0 1 0,-21 21 32,0 0-32,21 21 0,0 1 15,-21-1-15,21 0 0,0 0 0,0 0 16,0 0-16,0 1 0,0-1 15,0 0-15,0 0 0,0 0 0,0 0 16,21 1-16,-21-1 0,0 0 0,21 0 16,-21 0-16,21 0 0,-21 1 15,0-44 32,0 1-31,-21 0-16,0 0 15,0 0-15,21 0 0,-21 21 16,-1 0-16,1 0 16,21 21-1,0 0 1,0 0-16,0 0 16,21 0-16,1 1 15,-1-22-15,0 21 0,0-21 16,0 0-16,0 0 0,1 0 0,-1 0 15,21 0-15,-21 0 0,22 0 0,-22 0 16,21 0-16,0-21 0,-20-1 16,20 1-16,0 0 0,-21 0 0,22 0 15,-22 0-15,21-22 0,-21 22 16,1-21-16,-1 21 0,0-22 0,0 22 0,-21-21 16,0 21-16,0-1 0,0 1 15,0 0-15,-21 21 16,0 0-16,0 0 0,-1 0 15,1 0-15,0 21 16,0 0-16,21 1 0,0-1 16,0 0-16,0 0 0,21 0 0,0 0 15,22-21-15,-22 22 0,0-1 0,21 0 16,-21 0-16,1 0 0,-1 0 16,21-21-16,-42 22 0,21-1 0,0-21 15,-21 21-15,-21-21 16,0 0-1,0 0-15,-21 0 0,20 0 16,1 0-16,-21 0 0,21 0 0,0 0 16,-1 0-16,22-21 15,0 0 1,0-1-16,0 1 0,22 21 0</inkml:trace>
  <inkml:trace contextRef="#ctx0" brushRef="#br0" timeOffset="19276.05">9779 2900 0,'0'0'0,"21"-21"0,-21 0 0,0-1 15,21 1-15,-21 0 0,0 0 0,0 0 16,0 0-16,0 42 31,0 0-31,-21 0 0,21 0 16,0 22-16,0-22 0,-21 21 0,21-21 16,-21 22-16,21-1 0,0-21 0,-21 21 15,21-20-15,0 20 0,0-21 16,0 0-16,0 0 0,0 1 0,21-22 15,0 0-15,0 0 0,0 0 16,0 0-16,1-22 16,-1 1-16,0 0 0,0 0 15,0 0-15,22 0 0,-43-22 0,21 22 16,0 0-16,0-21 0,0 20 0,-21 1 16,0 0-16,21 0 0,-21 0 15,22 21-15,-22 21 16,0 0-1,21 0-15,-21 0 0,0 1 0,0-1 16,21 0-16,-21 0 0,0 21 16,0-20-16,21-1 0,0 0 0,-21 0 15,21 0-15,1 0 0,-1 1 0,0-1 16,0-21-16,21 21 16,-20-21-16,-1 0 0,0 0 15,0 0-15,0-21 0,0 0 0,1 21 16,-1-22-16,0 1 0,0 0 0,0-21 15,0 21-15,1-1 0,-22-20 0,0 0 16,21 21-16,-21-22 0,21 1 16,-21 21-16,0-22 0,0 22 0,0-21 15,0 21-15,0 0 0,0-1 16,0 44 0,-21-1-16,0 0 15,21 0-15,-22 0 0,22 22 0,0-22 16,0 0-16,0 21 0,0-21 15,0 22-15,0-22 0,0 21 0,0-21 16,0 1-16,0 20 0,0-21 16,22 0-16,-1 0 0,0-21 0,0 22 15,0-22-15,0 0 0,1 0 0,-1 0 16,21 0-16,-21-22 0,22 22 0,-1-21 16,-21 0-16,21 0 0,-20-21 15,20 20-15,-21 1 0,0-21 0,0 21 16,1-22-16,-1 1 0,-21 0 0,21-22 15,-21 22-15,0-22 0,0 22 16,0-21-16,0 20 0,0 1 0,0 0 16,0-1-16,0 22 0,-21 0 15,21 0-15,-21 0 0,-1 21 16,1 0-16,21 21 0,-21 21 16,0-21-16,21 22 0,0-1 0,-21 0 15,21 1-15,-21-1 0,21 0 0,0 22 16,0-22-16,0 0 0,0 1 0,0-1 15,0 0-15,0 1 0,0-22 16,0 21-16,0 1 0,0-22 0,0 0 16,0 21-16,0-21 0,0 1 0,0-1 15,21-21 17,0 0-32,-21-21 0,21-1 15,0 1-15,-21 0 0,21 0 0,1-21 16,-1 20-16,-21 1 0,21 0 0,0 0 15,0 0-15,-21 0 0,0-1 16,21 22-16,1 0 0,-1 0 16,-21 22-1,0-1-15,21-21 0,-21 21 0,0 0 16,21 0-16,-21 0 0,21 1 16,0-1-16,-21 0 0,22-21 15,-1 21-15,0-21 0,0 0 16,21 0-16,-20 0 0,-1 0 0,0 0 15,0 0-15,21 0 0,-20 0 16,-1 0-16,0-21 0,0 21 0,0-21 16,0 0-16,-21-1 0,22 1 0,-1 0 15,-21 0-15,0-21 0,21 20 0,-21 1 16,21 0-16,-21 0 0,21 0 16,-21 42 15,0 0-31,-21-21 0,21 21 15,-21 0-15,21 1 0,0-1 16,0 0-16,0 0 0,0 0 16,0 0-16,0 1 0,0-1 15,0 0-15,0 0 16,21-21 0,0 0-1,-21-21-15,21 21 0,1-21 16,-22 0-16,21-1 0,0 1 15</inkml:trace>
  <inkml:trace contextRef="#ctx0" brushRef="#br0" timeOffset="19567.39">11980 2688 0,'-21'0'16,"42"0"-16,-63 0 0,21 0 0,0 0 0,21 21 15,0 1-15,0-1 16,21-21 15,0 0-15,-21-21-1,0-1-15,0 1 16,0 0-16,-21 21 0,0-21 0,-1 21 16,1 0-16,0 0 15,0 0 1,21 21-16,0 0 0,0 0 15,0 1-15,0-1 0,0 0 16,0 0-16,0 0 0,21 0 16,0-21-16,0 22 0,1-1 0</inkml:trace>
  <inkml:trace contextRef="#ctx0" brushRef="#br0" timeOffset="20323.47">12404 2879 0,'0'0'15,"0"-21"-15,0-1 0,0 1 16,0 0-16,0 0 16,0 0-16,-22 21 0,1 0 15,0 0-15,0 0 16,0 0-16,0 21 0,21 0 16,-22 0-16,1 0 0,21 1 0,-21-1 15,0 0-15,21 21 0,-21-21 0,21 22 16,-21-22-16,21 0 0,0 21 0,0-20 15,0-1-15,0 0 0,0 0 16,0 0-16,21 0 0,0-21 0,0 22 16,0-22-16,22 0 0,-22 0 0,0 0 15,21 0-15,-21 0 0,22 0 16,-22-22-16,21 1 0,-21 21 16,1-21-16,-1 0 0,21 0 0,-21-22 15,0 22-15,1 0 0,-1-21 0,-21 21 16,21-22-16,-21 1 0,21 0 0,-21-1 15,0-20-15,0 20 0,0 1 16,0 0-16,0-1 0,0 1 0,0 21 16,-21-21-16,21 20 0,-21 1 0,0 21 31,-1 21-31,22 1 0,0-1 16,-21 21-16,21-21 0,0 22 0,0-1 15,0 0-15,0 1 16,0-1-16,0 0 0,0 1 0,0-22 15,0 21-15,0 0 0,0 1 0,0-22 16,0 0-16,0 21 0,0-20 0,0-1 16,0 0-16,0 0 0,0 0 15,-21 0-15,21-42 32,0 0-32,21 0 0,-21 0 15,21 0-15,-21-1 0,22 1 16,-1-21-16,0 21 0,0-22 0,0 22 15,0-21-15,1 21 0,20 0 16,-21-1-16,0 1 0,0 0 0,1 21 0,-1 0 16,0 0-16,0 0 0,0 0 15,0 21-15,1 0 0,-22 1 16,0-1-16,0 0 0,0 0 0,0 0 16,0 0-16,0 22 0,0-22 0,0 0 15,0 0-15,0 0 0,-22 1 16,1-1-16,21 0 0,-21 0 0,21 0 15,0 0-15,0-42 32,21 21-32,22-21 0,-22 0 0,21 0 15</inkml:trace>
  <inkml:trace contextRef="#ctx0" brushRef="#br0" timeOffset="20819.18">14330 2752 0,'0'0'0,"42"-43"16,-42 22-16,0 0 0,21 21 15,-21 21 1,0 0 0,-21 1-16,21 20 0,-21-21 15,0 21-15,21-20 0,0 20 0,-21-21 16,21 21-16,-22-20 0,22-1 0,0 21 16,0-21-16,0 0 0,0 1 0,0-1 15,0 0-15,0 0 0,0 0 16,22-21-1,-1 0-15,0 0 0,0 0 0,0 0 16,22 0-16,-22-21 0,0 0 0,21 0 16,-21 0-16</inkml:trace>
  <inkml:trace contextRef="#ctx0" brushRef="#br0" timeOffset="21223.95">15028 2773 0,'0'0'0,"21"-21"15,1 0-15,20-64 16,-42 64-16,0 0 15,-21 21-15,0 0 16,-1 0-16,-20 0 0,21 21 0,-21 0 16,20 0-16,-20 0 0,21 0 15,0 1-15,0-1 0,-43 63 16,64-62 0,0-1-16,0 0 0,21-21 15,0 21-15,1-21 0,-1 21 16,21-21-16,-21 0 0,0 0 15,22 0-15,-22 21 0,21-21 0,1 22 16,-22-22-16,0 0 0,0 21 0,21-21 16,-20 21-16,-22 0 15,0 0 1,-22 0-16,1-21 0,0 22 16,-21-22-16,21 0 0,-1 21 0,-20-21 15,21 0-15,0 0 0,-22 0 0,22 0 16,0 0-16,0 0 0,0 0 15,0 0-15,-1 0 16,1 0-16,0-21 31,21-1-31,-21 1 16,21 0-16,0 0 0,0 0 0</inkml:trace>
  <inkml:trace contextRef="#ctx0" brushRef="#br0" timeOffset="21404.85">14541 2455 0,'0'0'15,"-21"0"-15,-21-21 16,21 0-16,42 21 31,0 0-15,0 0-16,0 0 0,1 0 15,-1 0-15</inkml:trace>
  <inkml:trace contextRef="#ctx0" brushRef="#br0" timeOffset="24479.96">16065 3027 0,'0'0'0,"22"0"0,-1 0 0,0 0 16,0 0 0,0 0-16,0 0 15,1 0-15,-1-21 0,0 0 16,0 21-16,21-22 0,-20 1 0,20-21 16,-21 21-16,21 0 0,-20-22 0,20 1 15,-21 0-15,0-1 0,0-20 16,1 20-16,-1-20 0,-21-1 0,21 22 15,-21-21-15,0-1 0,0 22 0,0-1 16,0 1-16,0 0 0,0 21 0,-21-1 16,0 22-16,-1 0 15,1 22-15,0-1 0,21 0 16,-21 21-16,0 1 0,21 20 16,-21-21-16,-1 22 0,22-1 15,0 1-15,-21-1 0,0 1 0,0-22 16,21 22-16,-21-1 0,21-20 0,-21-1 15,21 0-15,-22 1 0,22-1 0,0-21 16,-21 0-16,21 0 0,0 1 16,0-1-16,21-42 31,-21-1-31,22-20 0,-1 21 16,0 0-16,0-22 0,0 22 15,0-21-15,1 0 0,-1 20 0,0 1 16,0 0-16,0 0 0,0 21 15,1 0-15,-1 0 0,0 0 16,0 21-16,-21 0 0,21 0 16,0 1-16,-21-1 0,22 0 0,-1 0 15,-21 0-15,21 0 0,0 1 0,-21-1 16,21 0-16,0 0 0,1 0 16,-1 0-16,0-21 0,0 0 0,21 22 15,-20-22-15,20 0 0,-21 0 0,21 0 16,1 0-16,-1 0 0,0-22 0,1 1 15,-1 0-15,0 21 0,1-21 16,-22 0-16,0-22 0,21 22 0,-20 0 16,-22-21-16,0 21 0,0-22 15,0 1-15,0 21 0,0 0 0,0-22 16,0 22-16,0 0 0,-22 0 16,1 21-16,0 0 0,0 0 15,0 0-15,-22 0 0,22 21 0,0 0 16,0 0-16,-21 0 0,20 22 0,1-22 15,0 21-15,0-21 0,0 22 16,0-22-16,21 21 0,-22-21 0,22 22 16,0-22-16,0 0 0,0 0 0,0 0 15,0 1-15,22-22 0,-1 21 16,0-21-16,0 0 0,0 0 16,22 0-16,-22 0 0,0 0 0,21 0 15,-21-21-15,1-1 0,20 1 0,-21 0 16,0 0-16,0 0 0,1 0 0,-1-1 15,0 1-15,0-21 0,-21 21 16,0-22-16,0 22 0,0 0 0,0 0 16,0 0-16,0 42 31,0 0-31,0 0 16,0 0-16,0 22 0,0-22 0,0 0 15,0 0-15,0 0 0,0 1 0,0-1 16,0 0-16,0 0 0,0 0 15,0 0-15,21 1 16,0-22-16,1 0 0,-1 0 0,21 0 16,-21 0-16,0 0 0,22 0 0,-22 0 15,21 0-15,-21-22 0,1 1 16,-1 0-16,0 21 0,0-21 0,0 0 16,0-22-16,1 22 0,-22 0 0,0-21 15,21 21-15,-21-22 0,21 22 0,-21 0 16,0 0-16,0 0 0,0-1 15,0 44 1,0-1 0,0 0-16,0 0 15,0 0-15,0 0 0,0 1 0,0-1 16,0 21-16,0-21 0,0 0 0,0 1 16,0-1-16,0 0 0,0 0 15,0 0-15,21-21 0,0 21 16,0-21-16,1 0 0,-1 0 15,0 0-15,0 0 0,0 0 0,0 0 16,1 0-16,-1-21 0,0 0 0,0 21 16,0-21-16,0 0 0,1 0 15,-1-22-15,0 22 0,-21 0 16,21-21-16,0 20 0,-21-20 0,0 21 16,0 0-16,21 0 0,-21-1 15,0 1-15,0 42 31,0 1-31,-21-1 0,21 0 16,0 0-16,0 0 0,-21 0 16,21 1-16,0-1 0,0 21 0,0-21 15,0 0-15,0 1 0,0-1 16,0 0-16,21-21 0,0 21 16,1-21-16,-1 0 0,0 0 0,0 0 15,21 0-15,-20 0 0,20 0 0,-21 0 16,21 0-16,-20-21 0,-1 0 15,21 21-15,-21-21 0,0-1 16,1 1-16,-1 0 0,-21 0 0,0-21 16,21 20-16,-21 1 0,21 0 0,-21 0 15,0-21-15,0 20 16,0 1-16,0 42 16,-21 1-1,21-1-15,-21 0 0,21 0 0,-21 0 16,21 0-16,0 1 0,0-1 15,0 0-15,0 0 0,0 0 0,0 0 16,0 1-16,0-1 0,0 0 0,21-21 16,0 21-16,0-21 15,0 0-15,0 0 0,22 0 0,-22 0 16,0 0-16,0 0 0,0 0 0,22 0 16,-22-21-16,0 21 0,0-21 0,0 0 15,1-1-15,-22 1 0,21 0 16,0 0-16,-21 0 0,21 0 0,-21-1 15,0 1-15,0 0 0,0 0 0,0 0 16,0 42 15,-21 0-31,21 0 0,0 0 16,-21 1-16,21-1 0,-21 0 16,21 0-16,0 0 15,0 0-15,-22 1 0,22-1 16,0 0-16,0 0 15,22-21 17,-22-21-17,0 0-15,21 0 0,0-1 16,-21 1-16,0 0 0,21-21 16,0 21-16,-21-1 0,0 1 0,21 0 15,1 0-15,-22 0 0,21 21 0,-21-21 16,21 21-16,0 21 31,-21 0-31,0 0 0,0 0 0,0 0 16,0 1-16,21-1 0,-21 0 15,21 0-15,-21 0 0,0 0 16,22 1-16,-1-1 0,0-21 0,0 21 16,0-21-16,0 0 0,1 21 0,-1-21 15,0 0-15,0 0 0,0 0 16,0 0-16,1 0 0,-1-21 15,-21 0-15,21 21 0,0-21 0,0-1 16,0 1-16,1 0 0,-22-21 0,21 21 16,0-1-16,0-20 15,0 21-15,0-21 0,1 20 0,-1-20 16,0 21-16,0 0 0,-21 0 0,21 21 16,0 0-16,1 0 0,-1 0 15,0 21 1,-21 0-16,0 0 0,0 0 15,21 0-15,-21 1 0,21-1 16,-21 0-16,0 0 16,21-21 15,-21-21-31,0 0 16,0 0-1,0-1-15,0 1 16,0 0-16,0 0 0,-21 0 15,0 21 1,0 0-16,0 0 0,0 0 16,-1 0-16,1 21 0,21 0 15,-21 0-15,0 0 0,0 1 16,0-1-16,-1 21 0,1-21 0,0 0 16,0 1-16,0 20 0,21-21 0,0 0 15,0 0-15,-21 1 0,21-1 16,0 0-16,0 0 0,0 0 0,21 0 15,0-21-15,0 22 0,0-22 16,0 0-16,1 0 0,20 0 0,-21 0 16,0 0-16,0 0 0,1 0 0,-1 0 15,0-22-15,0 1 0,0 0 0,0 0 16,1 0-16,-22 0 16,0-1-16,21 1 0,0-21 0,-21 21 15,0 0-15,0-1 0,21 1 0,-21 0 16,0 0-16,21 0 15,-21 42 17,0 0-17,0 0-15,-21 0 0,21 1 16,-21-1-16,0 0 0,21 0 0,-21 0 16,-1 22-16,1-22 0,21 21 0,0 0 15,-21 1-15,21-1 0,0 22 0,0-22 16,0 21-16,0-20 0,0 20 15,0-20-15,0 20 0,21 1 0,-21-1 16,0 1-16,21-1 0,-21 1 0,22-1 16,-22-21-16,0 22 0,0-1 0,0-20 15,0-1-15,0 0 0,0 1 16,0-22-16,0 21 0,0-21 16,-22 1-16,1-22 0,0 0 15,0 0-15,0 0 0,0 0 0,-1 0 16,1 0-16,0 0 0,0 0 15,21-22-15,0 1 0,-21 21 0,0-21 16,21 0-16,0 0 0,0 0 0,0-1 16,0 1-16,0 0 0,0 0 15,0-21-15,0 20 0,0-20 0,0 21 16,0-21-16,0-1 0,0 1 0,0 21 16</inkml:trace>
  <inkml:trace contextRef="#ctx0" brushRef="#br0" timeOffset="24747.06">19346 2286 0,'0'0'0,"-21"0"0,0 0 15,21-21-15,0 0 32,0 0 15,21 21-32,0-22-15</inkml:trace>
  <inkml:trace contextRef="#ctx0" brushRef="#br0" timeOffset="50763.72">21844 2413 0,'0'0'0,"0"-42"16,0 21-1,0-1-15,-21-20 16,0 42-16,-1-21 0,1 0 0,0 0 16,0-1-16,0 22 15,0-21-15,-1 21 16,1 0-16,0 0 0,0 0 15,0 21-15,0 1 16,-1-1-16,22 0 0,-21 0 0,0 21 16,21-20-16,-21 20 0,21 0 0,0 1 15,0 20-15,0-21 0,0 1 16,0-1-16,0 0 0,0 1 0,0-22 16,0 21-16,21-21 0,0 1 0,22-1 15,-22 0-15,0-21 0,21 0 16,1 21-16,-22-21 0,21 0 15,0 0-15,1 0 0,-1-21 0,0 0 16,1 0-16,-1-1 0,0 1 16,-20 0-16,20-21 0,-21-1 0,0 22 15,0-42-15,1 20 0,-22 1 0,0 0 16,0-1-16,0 1 0,0 0 0,-22-1 16,1 22-16,-21-21 0,21 21 15,-22 0-15,22-1 0,-21 1 0,0 21 16,-1 0-16,1 0 0,0 0 0,-1 0 15,1 21-15,0 1 0,-1-1 16,22 0-16,-21 0 0,21 21 0,-1-20 16,1-1-16,21 21 0,0-21 15,0 22-15,0-22 0,0 21 16,0-21-16,0 0 0,21 22 0,1-22 16,-1-21-16,21 21 0,0 0 0,-20-21 15,20 0-15,0 0 0,1 0 16,20 0-16</inkml:trace>
  <inkml:trace contextRef="#ctx0" brushRef="#br0" timeOffset="51239.52">22373 2413 0,'0'0'0,"21"-21"0,-21 0 0,0 0 16,0-1-16,0 44 47,0-1-47,0 0 15,0 0-15,0 21 0,0-20 0,0-1 16,0 0-16,0 0 0,0 21 16,0-20-16,0-1 0,0 0 15,0 0-15,0 0 0,0 0 16,-21-21-16,21-21 31,0 0-31,0-21 16,0 21-16,0-1 0,0-20 15,0 0-15,21 21 0,-21-22 16,21 1-16,1 21 0,-1 0 0,0-22 16,0 22-16,0 21 0,22-21 0,-22 0 15,0 21-15,21 0 0,-21 0 16,1 0-16,20 0 0,-21 21 0,0 0 16,-21 0-16,21 0 0,-21 1 0,0 20 15,0-21-15,0 21 0,0-20 16,0-1-16,0 21 0,0-21 0,0 0 15,0 22-15,-21-43 0,21 21 0,0 0 16,0 0-16,0 0 16,0-42 15,21 21-31,1-21 0,-1 0 0,0 0 16,0-22-16,21 22 0</inkml:trace>
  <inkml:trace contextRef="#ctx0" brushRef="#br0" timeOffset="51995.1">23199 2032 0,'0'0'16,"0"-21"-16,0 0 0,0 0 0,0-1 15,0 44 1,0-1-16,0 0 16,0 0-16,0 0 0,0 0 0,-22 22 15,22-22-15,-21 21 0,21 1 16,-21-1-16,21-21 0,0 21 15,0 1-15,0-22 0,0 21 0,0-21 16,0 22-16,0-22 0,0 0 0,0 0 16,21 0-16,0-21 15,1 0-15,-1 0 0,0 0 0,0 0 16,0 0-16,22-21 0,-22 21 0,0-21 16,21-21-16,-21 21 0,1-1 15,-1-20-15,0 21 0,0 0 16,0 0-16,-21-1 0,21 1 0,-21 0 15,0 42 17,-21 0-17,21 1-15,0-1 0,0 0 16,0 0-16,0 0 0,0 0 0,0 1 16,0-1-16,0 0 0,21-21 15,1 0-15,20 0 0,-21 0 16,0 0-16,22 0 0,-22 0 15,21-21-15,-21 0 0,0-1 0,22 1 16,-22 0-16,0 0 0,0 0 16,0 0-16,1-1 0,-22 1 15,0 0-15,0 0 0,0 0 16,0 42 15,0 0-31,0 21 16,0-20-16,0-1 0,-22 21 15,22-21-15,0 22 0,-21-1 16,21 0-16,0 1 0,0 20 0,0-21 16,0 1-16,0 20 0,0-20 0,0 20 15,0 1-15,-21-22 0,0 21 0,0-20 16,21-1-16,0 22 0,-21-43 16,21 21-16,-22 0 0,1-20 15,21-1-15,-21-21 16,0 0-16,21-21 0,0-1 15,0-20-15,0 21 0,0-43 0,0 22 16,0 0-16,0-22 0,0 22 16,21-22-16,0 1 0,0 21 0,1-1 15,-1-20-15,0 20 0,0 22 0,0-21 16,0 21-16,1-22 0,-1 22 0,21 0 16,-21 0-16,0 0 0,1 21 15</inkml:trace>
  <inkml:trace contextRef="#ctx0" brushRef="#br0" timeOffset="53303.32">1672 5398 0,'0'0'0,"0"-22"15,0 1 1,0 0 0,0 0-1,21 0-15,0 21 0,1-21 16,-1-1-16,0 1 0,0 0 15,-21 0-15,21 0 16,-21 0-16,0-1 0,0 1 16,-21 0-16,0 21 15,-21-21-15,20 21 0,-20 0 0,0 0 16,-1 0-16,1 0 0,0 0 16,-22 21-16,22 0 0,0 0 0,-1 22 15,1-1-15,21-21 0,-22 22 16,22 20-16,21-21 0,0 1 0,0-1 15,0 0-15,0 22 16,0-43-16,21 21 0,1 1 0,-1-22 16,21 0-16,-21 0 0,22 0 15,-22-21-15,21 0 0,-21 0 0,22 0 16,-1-21-16,0 0 0,-21 0 16,22-21-16,-22 20 0,21-20 0,-21 21 15,1-21-15,-1 20 0,0-20 0,-21 21 16,0-21-16,0-1 0,0 22 15,0 0-15,0-21 0,-21 20 16,0 1-16,21 42 16,0 1-1,0-1-15,0 0 0,0 0 16,0 21-16,0-20 0,0 20 0,0-21 16,21 21-16,0 22 15,0-22-15,0-21 0,-21 1 0,21-1 16,1 0-16,-1-21 0,0 0 0,0 0 15,0 0-15,0 0 0,1 0 16,-1-21-16,0 0 0,0-22 0</inkml:trace>
  <inkml:trace contextRef="#ctx0" brushRef="#br0" timeOffset="53784.04">2180 4890 0,'0'0'0,"0"-43"0,-42 1 16,42 63-1,0 21 1,0-20-16,0 20 0,0 0 16,0 1-16,0-1 0,0 0 0,0 1 15,0-1-15,0 0 0,0 1 16,0-1-16,0 0 0,0-21 0,0 22 16,0-22-16,0 0 0,0 0 0,0 0 15,0 1-15,0-1 16,0-42 15,0-1-31,0 1 0,0 0 16,0 0-16,0 0 0,0-22 0,0 22 15,0 0-15,21 0 0,0-21 16,21 20-16,-20 22 0,20-21 0,-21 21 16,21 0-16,1 0 0,-22 0 15,21 0-15,1 21 0,-22-21 16,21 22-16,-21-1 0,0 0 0,1 0 0,-1 0 15,-21 0-15,0 22 0,0-22 16,0 0-16,-21 0 0,-1 0 16,1 22-16,-21-22 0,21 0 15,0 0-15,-22 0 0,22-21 0,-21 22 16,-1-22-16,22 0 0,0 0 0,0 0 16,0 0-16,0 0 0,21-22 15,0 1-15,0 0 0,21 0 16,0 0-16,0 0 0,21-22 15,1 22-15,-22 0 0</inkml:trace>
  <inkml:trace contextRef="#ctx0" brushRef="#br0" timeOffset="54189.81">3111 5165 0,'0'0'0,"22"-21"0,-1-1 16,-21 1-16,0 0 0,0 0 15,0 0-15,-21 21 16,-1 0-16,1 0 0,0 0 15,0 0-15,0 0 0,0 0 16,-22 21-16,22 0 0,0 0 0,0 0 16,0 1-16,-1 20 0,22-21 0,0 0 15,0 0-15,0 1 0,0-1 16,0 0-16,0 0 0,0 0 0,22 0 16,-1-21-16,21 22 0,-21-22 0,0 0 15,22 21-15,-22-21 0,21 21 16,-21-21-16,1 21 0,-1 0 15,0-21-15,0 21 0,-21 1 0,21-22 16,-21 21-16,0 0 0,0 0 16,-21 0-16,0 0 0,0 1 0,-22-22 15,1 21-15,21 0 0,-21-21 0,-1 0 16,1 0-16,21 0 0,-22 0 16,22 0-16,-21 0 0,21 0 0,0 0 15,21-21-15,0 0 16,0-1-16,0 1 0,21 0 15,0 0-15,0 0 0,21 0 0,-20-1 16,20 1-16,0-21 0,-21 21 16,22 0-16</inkml:trace>
  <inkml:trace contextRef="#ctx0" brushRef="#br0" timeOffset="54439.67">3450 4868 0,'0'0'0,"0"-21"0,0 0 16,0 0-1,-21 21-15,0 0 16,21 21-16,0 0 0,0 0 0,0 22 16,0-1-16,0 0 0,0 1 15,0 20-15,0-20 0,0-1 16,0 0-16,0 1 0,0-1 0,0 0 0,0 1 16,0-22-16,0 21 15,0-21-15,0 22 0,0-22 0,0 0 16,0 0-16,0 0 0,21-21 15,0 0-15,0 0 16,0 0-16,-21-21 0,0 0 16,0 0-16,0 0 0</inkml:trace>
  <inkml:trace contextRef="#ctx0" brushRef="#br0" timeOffset="54615.59">3323 5313 0,'0'0'0,"-21"0"16,0 0-16,21-21 31,21 0-15,0 21-16,0-22 0,22 22 15,-1 0-15,-21-21 0,21 21 16,1-21-16,-1 21 0,0-21 0,1 21 16,-1-21-16,-21 21 0,22 0 0</inkml:trace>
  <inkml:trace contextRef="#ctx0" brushRef="#br0" timeOffset="55012.41">3873 5271 0,'0'0'0,"-21"0"16,0 0-16,21-22 16,0 1-16,0 0 0,0 0 15,21 21 1,0-21-16,1 21 0,-1 0 0,0 0 15,0 0-15,0 0 0,0 21 0,1 0 16,-1 0-16,0 0 0,0 1 16,0-1-16,-21 0 0,0 21 0,0-21 15,0 1-15,0 20 0,0-21 0,0 21 16,0-20-16,0-1 0,0 0 16,0 0-16,0 0 0,0 0 15,0-42 1,0 0-1,0 0-15,0 0 0,0 0 16,0-1-16,21-20 0,-21 21 0,22-21 16,-22 20-16,0-20 0,0 0 0,21-1 15,-21 22-15,21 0 0,0-21 16,-21 21-16,21 21 0,0-22 0,1 1 16,-1 21-16,0 0 0,0 0 15,0 0-15,0 21 16,1 1-16</inkml:trace>
  <inkml:trace contextRef="#ctx0" brushRef="#br0" timeOffset="55523.63">4974 5334 0,'0'0'15,"0"-21"-15,0 0 0,0 0 0,0-1 0,0 1 16,0-21-16,0 21 0,-21 0 15,21-1-15,-21 1 0,0 0 0,-1 0 16,1 21-16,0 0 16,0 0-16,0 0 0,0 21 15,-1 0-15,1 0 0,0 22 0,0-22 16,0 21-16,0-21 0,-1 22 0,22-22 16,0 21-16,-21 1 0,21-22 0,0 21 15,0-21-15,0 22 0,0-22 16,0 0-16,0 0 0,21 0 0,1-21 15,-1 0-15,21 0 0,-21 0 0,22 0 16,-22 0-16,21-21 0,-21 0 16,22 0-16,-22 0 0,0-1 0,0 1 15,0-21-15,0 21 0,1 0 0,-22-22 16,21 22-16,-21-21 16,0 21-16,0-22 0,0 22 0,0 0 15,0 0-15,-21 21 16,21 21-1,-22 0-15,22 0 0,0 0 16,0 1-16,0 20 0,0-21 0,0 0 16,0 0-16,0 1 0,0-1 15,0 0-15,0 0 0,22 0 0,-1 0 16,-21 1-16,21-22 0,-21 21 0,21-21 16,0 0-16,0 0 0,1 0 15,-1 0-15,0 0 0,0 0 0,0-21 16,0-1-16,1 1 0,-1 21 15</inkml:trace>
  <inkml:trace contextRef="#ctx0" brushRef="#br0" timeOffset="56040.02">5524 5165 0,'0'0'0,"0"-21"0,0-1 0,0 1 16,0 0-16,0 0 0,0 0 16,-21 21-1,0 21-15,21 0 0,-21 0 16,21 0-16,0 1 0,0-1 0,-21 21 15,21-21-15,-21 0 0,21 22 16,0-22-16,0 21 0,0-21 0,0 1 16,0-1-16,0 0 0,0 0 0,21 0 15,-21 0-15,21-21 16,21 22-16,-21-22 0,22 0 0,-22 0 16,21 0-16,1 0 0,-22-22 0,21 1 15,0 21-15,-20-21 0,20 0 16,-21 0-16,21 0 0,-20-22 0,-1 22 15,0-21-15,0-1 0,-21 1 0,0-21 16,21-1-16,-21 1 0,0-1 0,0 1 16,21-1-16,-21 22 0,0-22 15,0 22-15,0 21 0,0 0 16,0-1-16,0 44 16,0-1-16,0 0 0,0 21 15,0 1-15,0-1 0,0 0 16,0 22-16,0-22 0,0 0 0,0 22 15,0-22-15,0 1 0,0-1 16,0 21-16,0-41 0,0 20 0,0 0 16,0-21-16,0 22 0,0-22 0,0 0 15,0 0-15,0 0 0,22-21 16,-1 0 0,0 0-16,0 0 0,0 0 15,0-21-15,-21 0 0,22 0 0,-1 0 16,0 0-16,-21-1 0,0 1 15,21-21-15,-21 21 0,0 0 16</inkml:trace>
  <inkml:trace contextRef="#ctx0" brushRef="#br0" timeOffset="56271.88">5990 5038 0,'0'0'0,"-21"0"0,0 0 16,0 0-16,42 0 31,0 0-31,0 0 0,21 0 15,1 0-15,-1 0 0,0 0 0,1-21 16,-1 21-16,-21 0 0,22 0 0,-22-22 16,0 22-16,0 0 0,0 0 15,0 0-15</inkml:trace>
  <inkml:trace contextRef="#ctx0" brushRef="#br0" timeOffset="57143.85">8064 5038 0,'0'-21'0,"0"42"0,-21-64 15,21 1-15,0 21 0,0-21 0,0 20 16,0 1-16,0 0 0,0 0 16,0 0-16,-21 0 0,0 42 15,21 21 1,0-21-16,0 22 0,0-22 15,-21 21-15,21 0 0,-21 1 0,21-1 16,-22 0-16,22 1 0,0-1 0,0-21 16,-21 0-16,21 22 0,-21-22 15,21 0-15,0-42 32,0 0-17,0 0-15,0-22 0,0 22 0,0-21 16,21-1-16,0 1 0,1 0 15,-22-1-15,21-20 0,21 21 0,-21-1 16,0 1-16,22 21 0,-1 0 0,0-1 16,-20 1-16,20 21 0,0 0 15,1 0-15,-1 21 0,-21 1 0,21-1 16,-20 0-16,-1 0 0,0 21 0,-21-20 16,0 20-16,21 0 15,-21-21-15,0 22 0,0-1 0,0-21 16,0 0-16,0 22 0,-21-22 0,21 0 15,-21 0-15,0-21 16,-1 0 0,22-21-16,0 0 15,0 0-15,0-22 0,0 22 0,22-21 16,-1 0-16,0-1 0,-21 1 16,21 0-16,0-1 0,22 1 0,-22 0 15,0 20-15,21 1 0,-21 0 0,22 21 16,-22 0-16,21 0 0,-21 21 15,22-21-15,-22 43 0,0-22 16,-21 21-16,0-21 0,0 22 0,0-1 16,0 0-16,0-21 0,0 22 0,0-1 15,-21-21-15,21 0 0,0 1 0,-21-1 16,21 0-16,-21 0 0,42-21 31,0-21-31,-21 0 0,21 0 16,0-1-16,0 1 0</inkml:trace>
  <inkml:trace contextRef="#ctx0" brushRef="#br0" timeOffset="57488.17">9165 4847 0,'0'0'0,"21"0"15,0 0-15,1 0 16,-1 0-16,0 0 0,21-21 15,-21 0-15,1 0 0,-1 0 0,0-1 16,0 1-16,0 0 0,0 0 0,-21 0 16,22 0-16,-22-1 15,0 1-15,-22 21 16,1 0-16,0 0 0,0 0 0,0 0 16,0 21-16,-1 1 0,1 20 15,0-21-15,0 21 0,0 1 0,0-1 16,-1 0-16,22 1 0,0-1 0,0 0 15,0-20-15,0 20 0,0-21 0,0 21 16,0-20-16,43 20 16,-22-42-16,21 21 0,-21-21 15,1 0-15,20 0 0,0 0 0,1-21 16,-1 0-16,0 0 0,22-1 16,-22 1-16,22 0 0</inkml:trace>
  <inkml:trace contextRef="#ctx0" brushRef="#br0" timeOffset="57723.04">10181 4424 0,'0'0'0,"0"-42"0,0 20 16,-21-20-16,0 21 0,0 0 15,-1 21-15,1 0 0,0 0 16,0 21-16,0 0 0,21 21 0,-21-20 16,-1 20-16,22 0 0,-21 1 15,21 20-15,0-21 0,0 1 0,0 20 16,-21-20-16,21 20 0,0-21 0,-21 1 15,21 20-15,0-20 0,0 20 16,0-42-16,0 22 16,0-22-16,0 0 0,42-21 15,-21 0-15,1 0 0,-1-21 16,21 0-16,0-1 0,-20-20 0</inkml:trace>
  <inkml:trace contextRef="#ctx0" brushRef="#br0" timeOffset="58483.6">10435 4403 0,'0'0'16,"21"-21"-16,-21-22 16,0 64-1,0 1-15,0-1 0,0 21 0,0 0 16,0 1-16,0-1 0,0 0 16,0 1-16,0-1 0,0 0 0,-21 22 15,21-22-15,-21 1 0,21-1 16,-21 0-16,21 1 0,0-22 0,0 21 15,0-21-15,0 0 0,-21 1 0,21-1 16,21-42 15,0-1-31,-21 1 0,21 0 0,0 0 16,0-21-16,-21 20 0,22-20 0,-1 21 16,0-21-16,0 20 0,0 1 15,-21 0-15,21 0 0,1 21 0,-1 0 16,0 21-1,-21 0-15,0 0 0,21 1 0,-21-1 16,0 0-16,0 0 0,0 21 16,0-20-16,0-1 0,0 0 0,0 0 15,21 0-15,-21 0 0,21 1 0,-21-1 16,22-21-16,-1 0 0,-21 21 0,21-21 16,0 0-16,0 0 0,0 0 15,22 0-15,-22 0 0,0-21 0,0 0 16,22-1-16,-22 22 0,0-42 0,0 21 15,21 0-15,-20 0 0,-22-22 16,21 22-16,0 0 0,-21 0 0,21 0 16,-21-1-16,0 1 0,0 42 31,0 1-31,0-1 16,0 0-16,-21 64 15,21-64-15,0 0 0,0 0 0,0 0 16,0 0-16,0 1 0,21-1 15,0-21-15,0 0 0,1 0 16,-1 0-16,0 0 0,0 0 0,0 0 16,22 0-16,-22-21 0,0 21 0,0-22 15,-21 1-15,21 0 0,-21 0 16,21 0-16,-21 0 0,0-22 0,0 22 16,0-21-16,0-1 0,0 22 15,-21-21-15,0 21 0,0 0 0,0-1 16,0 1-16,-1 21 0,1 0 15,-21 0-15,21 0 0,0 0 0,-1 21 16,-20 1-16,21-1 0,0 0 0,0 0 16,21 0-16,0 0 0,0 1 15,0-1-15,0 0 0,0 0 0,21 0 16,0-21-16,0 0 0,21 21 0,-20-21 16,20 0-16</inkml:trace>
  <inkml:trace contextRef="#ctx0" brushRef="#br0" timeOffset="59028.81">12001 4847 0,'0'0'0,"0"-21"0,0 0 0,22-21 0,-22-43 15,0 64 1,0 0-16,-22-1 0,1 22 16,0 0-16,0 0 0,0 0 15,0 22-15,21-1 0,-22 0 0,1 0 16,0 0-16,0 0 0,0 22 15,21-22-15,0 0 0,-21 21 0,21-20 16,-22-1-16,22 0 0,0 21 16,0-21-16,0 1 0,0-1 0,22 0 15,-1-21-15,0 0 0,0 0 16,0 0-16,0 0 16,1 0-16,-1 0 0,0-21 0,0 0 15,0-1-15,0 1 0,1-21 0,-1 21 16,0-22-16,0 1 0,0 0 0,-21-1 15,0 1-15,21 0 0,1-1 16,-22-20-16,0 21 0,0-22 0,21 22 16,-21-22-16,0 1 0,21 20 0,-21 1 15,0 0-15,0 21 0,0-1 16,0 44 0,-21-1-16,0 21 0,-1 0 15,1 22-15,21-22 0,0 22 0,-21-22 16,21 22-16,0-1 0,0-21 15,0 22-15,0-22 0,0 22 0,0-22 16,0 22-16,21-22 0,0 0 0,1-21 16,-1 22-16,0-22 0,0 0 15,0 0-15,0 0 0,22-21 16,-22 0-16,0 0 0,0 0 0,22 0 0,-22 0 16,0 0-16,0-21 0,0 0 0,0 21 15,1-21-15,-1 0 0,-21-22 16,0 22-16,0-21 0,0 21 15,0-22-15</inkml:trace>
  <inkml:trace contextRef="#ctx0" brushRef="#br0" timeOffset="59287.35">10245 4466 0,'0'0'0,"-106"0"0,21 0 0,22 0 0,-1 0 16,22 0-16,-1 0 0,1 0 16,63 0-1,0 0-15,22 0 16,-1 0-16,22 0 0,-22 0 0,21 0 16,1 0-16,-22 0 0,22 0 0,-22-21 15,0 21-15,1 0 0,-1 0 16,-21 0-16,0 0 0,1 0 0,-1 0 15,0 0-15</inkml:trace>
  <inkml:trace contextRef="#ctx0" brushRef="#br0" timeOffset="60348.78">14563 4720 0,'21'-21'16,"0"0"-1,0 0-15,-21 0 16,21 21-16,0-22 0,-21 1 0,0 0 15,0 0-15,0-21 16,0 20-16,0 1 16,0 0-16,-21 0 0,0 0 0,0 0 15,0-1-15,0 22 0,-1 0 0,1 0 16,0 0-16,-21 0 0,21 0 16,-1 22-16,-20-1 0,21 0 0,0 0 15,0 21-15,-1 1 0,1-22 0,0 21 16,0 22-16,21-22 0,-21 0 0,21 1 15,0-1-15,0 0 0,0 1 16,0-22-16,0 21 0,21-21 0,0 1 16,0-1-16,0-21 0,1 0 0,-1 0 15,21 0-15,-21 0 0,0 0 0,22-21 16,-22-1-16,21 1 16,-21 0-16,22 0 0,-22-21 0,0 20 15,0-20-15,0 21 0,-21-21 0,0 20 16,22-20-16,-22 21 0,0-21 0,0 20 15,0-20-15,0 21 0,0-21 16,0 20-16,0 1 0,0 0 16,0 42-1,0 0-15,0 1 0,0-1 16,0 21-16,0-21 0,0 0 16,0 22-16,0-1 0,0 0 0,0-20 15,0 20-15,21 0 0,-21 1 0,0-22 16,0 21-16,21-21 0,0 0 15,0 1-15,0-1 0,1 0 16,-1-21-16,0 0 0,0 0 0,0 0 16,22 0-16,-22-21 0,21 0 0,-21-1 15,22 1-15,-1 0 0,-21 0 0,21 0 16,1-22-16,-1 1 0,-21 21 16,0-21-16,22-1 0,-22 22 0,-21-21 15,0-1-15,0 22 0,0-21 0,0 21 16,0 0-16,-21 21 15,0 0-15,-1 21 16,1 0-16,0 0 0,0 0 0,21 0 16,-21 22-16,21-22 0,0 0 15,0 21-15,0-20 0,0 20 16,21-21-16,0 21 0,0-20 0,0-1 16,1 0-16,-1 0 0,0 0 0,-21 0 15,0 1-15,0-1 0,0 0 16,-21-21-16,0 0 15,-1 0-15,1 0 0,0 0 0,0 0 16,0 0-16,0 0 0,-1 0 0,22-21 16,0 0-16,0-1 15,22 1-15,20-21 0,-21 21 16,21-22-16,1 22 0</inkml:trace>
  <inkml:trace contextRef="#ctx0" brushRef="#br0" timeOffset="61713.15">16468 4339 0,'0'0'16,"21"-21"-16,-42 42 15,21 0 1,-22 1-16,22-1 0,-21 0 0,21 0 16,-21 21-16,21-20 0,-21 20 0,21-21 15,-21 21-15,21 1 0,0-22 16,0 21-16,-21 1 0,21-22 0,-22 21 15,22-21-15,-21 22 0,21-22 16,0 0-16,0 0 0,0 0 0,0 0 16,21-21-1,1-21-15,-1 0 16,0 21-16,0-21 0,0-21 0,0 20 16,1-20-16,-1 21 0,21-21 0,-21-1 15,0 1-15,1 21 0,-1-22 16,0 22-16,0 0 0,0 0 0,0 21 15,1 0 1,-22 21-16,0 0 0,21 0 16,-21 1-16,0-1 0,0 0 15,0 0-15,0 21 0,0-20 0,0 20 16,0-21-16,21 0 0,0 22 0,0-22 16,0 0-16,1 0 0,-1-21 0,0 21 15,0 0-15,0-21 0,0 0 16,22 0-16,-22 0 0,21 0 0,-21-21 15,1 0-15,-1 0 0,21 0 0,-21 0 16,0-1-16,1-20 0,-1 21 16,-21-21-16,21-1 0,0 1 0,-21 0 15,21-1-15,-21-20 0,0 20 0,0 1 16,21 0-16,-21-1 0,0 1 16,0 21-16,0 0 0,22 0 15,-22 42 1,0 0-16,0 0 0,0 21 15,0-20-15,0 20 0,-22 0 16,22-21-16,0 22 0,0-1 0,0 0 16,0-20-16,0 20 0,0-21 0,22 21 15,-22-20-15,21 20 0,0-21 0,0 0 16,0 0-16,0 1 0,1-1 16,-1-21-16,21 0 0,-21 0 0,22 0 15,-22 0-15,21 0 0,0 0 0,1 0 16,-22-21-16,21-1 0,-21 1 15,1 0-15,-1 0 0,0-21 16,0 20-16,0-20 0,0 21 0,-21-21 16,0 20-16,0 1 0,0 0 0,0 0 15,0 0-15,0 0 0,-21 21 16,0 0-16,0 21 16,0-21-16,0 21 0,21 0 0,-22 0 15,1 0-15,21 1 0,0-1 0,0 21 16,0-21-16,0 0 0,0 1 15,0 20-15,0-21 0,0 0 0,0 0 16,21 1-16,1-1 0,-1-21 0,0 21 16,0-21-16,0 0 15,22 0-15,-22 0 0,21 0 0,-21 0 16,0 0-16,22 0 0,-22-21 0,0 21 16,0-21-16,0-22 0,1 22 0,-1 0 15,0-21-15,0-1 0,0 1 16,-21 0-16,0-1 0,21 1 0,-21 0 15,0-22-15,22 22 0,-22-1 0,0 1 16,0 0-16,0 21 0,0-1 16,0 1-16,0 0 0,-22 21 15,1 0-15,21 21 0,-21 0 16,21 22-16,-21-22 0,21 21 0,-21 1 16,21-1-16,-21-21 0,21 21 15,0 1-15,0-1 0,0 0 0,0 1 16,0-22-16,0 21 0,0 1 0,0-22 15,21 0-15,0 0 0,0 0 0,0 0 16,0 1-16,1-1 0,-1-21 16,21 0-16,-21 0 0,0 0 0,22 0 15,-22 0-15,21-21 0,-21-1 0,22 1 16,-22 0-16,21-21 0,-21 21 16,1-1-16,-1-20 0,0 0 0,0-1 15,0 1-15,-21-21 0,21 20 16,-21-20-16,0-1 0,0 1 0,0 20 15,0 1-15,0 0 0,0-1 16,-21 43 0,0 22-16,0-1 0,21 21 0,-21 0 15,0 1-15,21 20 0,0-20 16,-22 20-16,22-21 0,-21 1 0,21 20 16,0-20-16,0-1 0,0 0 0,0 1 15,0-1-15,0-21 0,21 21 16,1-20-16,-1-1 0,0 0 0,0 0 15,0-21-15,0 0 0,1 0 0,-1 0 16,0 0-16,0 0 0,0-21 16,0 21-16,1-21 0,-1 0 0,0-1 15,21 1-15,-21 0 0,22-21 16</inkml:trace>
  <inkml:trace contextRef="#ctx0" brushRef="#br0" timeOffset="62751.07">20786 4572 0,'0'0'0,"21"-21"0,21 21 0,-21-21 16,22 0-16,-22 21 0,0-22 0,0 1 15,0 0-15,0 0 0,1-21 0,-22 20 16,0 1-16,0-21 0,0 21 15,0-22-15,0 1 0,0 21 16,0-21-16,-22 20 0,1 1 0,0 0 16,0 21-16,0 0 0,-22 0 0,22 0 15,0 0-15,-21 0 0,21 21 16,-22 0-16,22 1 0,-21 20 0,21-21 16,-1 21-16,-20 1 0,21-1 0,0-21 15,0 22-15,-1-1 0,22 0 16,0-21-16,0 22 0,0-22 0,0 21 15,0-21-15,0 1 0,0-1 16,22-21-16,-1 21 0,21-21 0,-21 0 16,0 0-16,22 0 0,-1 0 0,-21 0 0,22 0 15,-1 0-15,-21-21 16,21 0-16,-20 21 0,20-22 0,-21 1 16,0-21-16,0 21 0,1 0 0,-1-22 15,-21 1-15,21 0 0,-21-1 0,21 22 16,-21-21-16,21-1 0,-21 22 15,0 0-15,0 0 0,0 0 0,0 42 32,0 0-32,0 0 0,0 0 15,0 1-15,-21 20 0,21-21 16,0 0-16,0 22 0,0-22 0,0 21 16,0-21-16,0 0 0,0 1 0,0-1 15,0 0-15,0 0 0,21 0 16,0-21-16,1 21 0,-1-21 0,0 22 15,0-22-15,0 0 0,0 0 0,1 0 16,20 0-16,-21 0 0,21 0 0,-20-22 16,20 1-16,0 0 0,1 21 15,-1-42-15,0 21 0,1-1 0,-1-20 16,-21 21-16,21-21 0,-20-22 0,-1 22 16,0-1-16,0-20 0,-21 21 15,0-1-15,0 1 0,0 21 16,0 0-16,-21-1 0,0 22 0,0 0 15,-1 0-15,-20 0 0,0 22 0,21-1 16,-1 0-16,-20 21 0,42-21 16,0 1-16,0 20 0,0 0 0,0-21 15,0 22-15,21-22 0,0 21 0,22-21 16,-22 22-16,21-22 0,-21 0 16,22 0-16,-22 0 0,0 1 0,0-1 15,0 0-15,-21 0 16,0 0-16,0 0 15,-21-21-15,0 0 0,0 0 16,0 0-16,0 0 0,-1 0 16,1 0-16,0 0 15,0 0 1,0 0 0,0 0-16,-1 0 15,1 0-15,0 0 0</inkml:trace>
  <inkml:trace contextRef="#ctx0" brushRef="#br0" timeOffset="65587.19">1587 6689 0,'0'-21'0,"22"21"0,-22-22 0,0 1 16,0 0-16,0 0 16,0 0-16,0 0 0,0-1 15,0 1-15,0 0 16,0 0-16,-22 0 0,1 21 16,0 0-16,0 0 15,0 0-15,0 0 0,-1 21 0,1 0 16,0 21-16,0-20 0,0 20 15,0 0-15,-1 1 0,1 20 16,0-21-16,21 1 0,0 20 16,0-20-16,-21-1 0,21 21 0,0-20 15,0 20-15,0-20 0,21-1 16,0 0-16,0 1 0,1-1 0,-1-21 16,21 0-16,0-21 0,1 0 0,-1 0 15,22 0-15,-22 0 0,21-21 16,-20 0-16,20 0 0,-20-22 0,-1 1 15,0 21-15,1-21 16,-1-1-16,0 1 0,-21 0 0,1 20 0,-1-20 16,-21 0-16,0 21 0,0-1 15,0-20-15,0 21 0,0 0 16,0 42 0,-21-21-1,21 21-15,0 21 0,-22-20 0,22-1 16,0 0-16,0 21 0,0-21 15,0 22-15,0-22 0,0 21 0,22-21 16,-1 22-16,0-22 0,0 0 0,0 0 16,0 0-16,1 1 0,-1-22 15,0 0-15,0 0 0,21 0 16,-20 0-16,-1-22 0,0 1 16,21 0-16,-21 0 0,1 0 0,-1 0 15,0-1-15,-21 1 0,0-21 0,0 21 16,0 0-16,0-1 0,0-20 15,-21 21-15,0 0 0,-22 0 0,22-1 16,-21 1-16,21 21 0,-22 0 16,1 0-16,21 0 0,-22 0 0,22 0 15,0 0-15,0 0 0,0 21 0,0-21 16,21 22-16,21-22 16,0 0-1,0 0-15,21 0 16,-20 0-16,20 0 0,0 0 0,1 0 15,-1-22-15,0 1 0,1 21 0,-1-21 16,0 21-16,22 0 0,-22 0 16,-21-21-16,22 21 0,-1 0 0,-21 0 15,0 0-15,0 0 0,1 0 0,-1 21 16,-21 0-16,21-21 0,-21 21 16,0 1-16,0-1 0,0 0 0,0 0 15,0 0-15,0 0 0,0 1 16,0-1-16,0 0 0,0 21 0,0-21 15,0 1-15,-21-1 0,21 0 16,0 0-16,0 0 16,-21-21-1,21-21 1,0 0-16,0 0 0,0 0 16,0-1-16,0 1 0,0-21 0,0 21 15,0-22-15,21 1 0,-21 21 0,21-21 16,0 20-16,0-20 0,0 21 15,1 0-15,-1 0 0,0-1 0,0 1 16,0 21-16,0 0 0,1 0 16,-1 0-16,0 0 0,0 0 0,-21 21 15,21 1-15,0 20 0,-21-21 16,0 0-16,22 0 0,-22 1 16,0 20-16,0-21 0,21 0 15,-21 0-15,0 1 0,0 20 0,0-21 16,0 0-16,0 0 0,21 1 0,0-22 15,0 21-15,-21 0 0,21-21 16,1 21-16,-1-21 0,0 0 0,21 0 16,-21 0-16,1 0 15,-22-21 17,0 0 30,0 0 469,0-1-515</inkml:trace>
  <inkml:trace contextRef="#ctx0" brushRef="#br0" timeOffset="67492.06">3450 7239 0,'0'0'0,"64"42"16,-43-20-1,0-22-15,0 0 0,0 0 16,0 0 0,1 0-1,-22-22-15,0 1 0,21 0 0,-21 0 16,0 0-16,0 0 0,21-1 16,-21-20-16,21 21 0,-21 0 0,21-22 15,0 22-15,-21-21 0,22 0 0,-1 20 16,0-20-16,0 0 0,0 21 15,-21-1-15,21 1 0,1 0 0,-1 0 16,0 21-16,0 0 0,0 0 16,0 21-1,-21 0-15,22-21 0,-22 21 0,0 1 16,0-1-16,0 0 0,0 0 16,0-42 30,0 0-30,0 0-16,0-1 16,0 1-16,0 0 0,-22 0 15,22 0-15,0 0 0,-21 21 16,0 0-16,21-22 0,-21 22 16,0 0-16,0 0 0,-1 22 15,22-1-15,-21 0 0,0 0 16,21 0-16,0 0 0,-21 22 0,0-22 15,21 21-15,-21 1 0,21-22 0,0 21 16,0 0-16,0-20 0,0 20 16,0-21-16,21 0 0,0 0 0,0 1 15,0-1-15,0 0 0,22 0 0,-22-21 16,0 0-16,0 0 0,22 0 16,-22 0-16,0 0 0,21-21 0,-21 21 15,22-21-15,-22 0 0,21-1 0,-21 1 16,1 0-16,20-21 0,-21 21 15,0-1-15,0-20 0,1 21 16,-22 0-16,21-22 0,-21 22 0,0 0 16,0 0-16,0 0 0,-21 0 15,-1 21 1,22 21 0,22 0-1,-1 0-15,0-21 0,0 21 0,0 0 16,0 1-16,1-22 0,-1 21 0,0 0 15,-21 0-15,0 0 16,21 0-16,-21 1 0,0-1 16,0 0-16,0 0 0,0 0 0,21 0 15,0-21-15,1 0 16,-1 0-16,0 0 0,0 0 16,0 0-16,22 0 0,-22 0 0,21-21 15,0 21-15,-20-21 0,20 0 0,0 21 16,-21-21-16,22 0 0,-22-1 15,0-20-15,0 21 0,0 0 0,1 0 16,-22-1-16,0 1 0,0 0 0,0 0 16,0 0-16,0 0 0,0-1 15,-22 22 1,1 0-16,0 0 0,0 22 16,0-1-16,0 0 15,21 0-15,-22 0 0,22 0 16,0 1-16,0-1 0,0 0 0,0 0 15,0 0-15,0 0 0,0 1 0,0-1 16,22 0-16,-1-21 0,0 21 16,0-21-16,0 0 0,0 21 0,1-21 15,20 0-15,-21 0 0,0 0 0,22 0 16,-22-21-16,21 21 0,-21-21 16,0 0-16,22 21 0,-22-21 0,21-22 15,-21 22-15,1 0 0,-1-21 16,0-1-16,0 22 0,-21-21 0,0-22 15,21 22-15,-21 0 0,0-22 16,0 22-16,0-1 0,0 1 0,0 21 16,0-21-16,0 20 0,0 1 0,-21 21 31,0 0-31,21 21 0,0 1 16,-21-1-16,21 0 0,-21 21 0,21 1 15,0-1-15,0-21 0,0 21 16,0 1-16,0-1 0,0 0 0,0-20 15,0 20-15,0-21 0,0 21 0,0-20 16,0 20-16,21-21 0,0 0 16,0 0-16,0 1 0,0-1 15,1-21-15,20 21 0,-21-21 0,21 0 16,1 0-16,-1 0 0,0 0 0,-20 0 16,20 0-16,0-21 0,1 0 0,-1 21 15,-21-22-15,0 1 0,22 0 16,-43 0-16,21 0 0,-21-22 0,21 22 15,-21 0-15,0-21 0,0 21 0,0-1 16,0 1-16,0 0 0,-21 21 16,0 0-16,-1 0 0,1 0 15,0 0-15,0 21 0,21 0 16,0 1-16,0-1 0,0 21 16,0-21-16,0 0 0,0 1 15,0-1-15,0 0 0,0 0 0,21 0 16,0 0-16,0 1 0,1-1 0,-1-21 15,0 0-15,0 0 0,21 21 0,-20-21 16,20 0-16,-21 0 0,21 0 16,-20-21-16,20 0 0,-21 21 0,0-22 15,0 22-15,1-21 0,-1 0 0,0 0 16,-21 0-16,0 0 0,0-22 0,0 22 16,0-21-16,0 21 0</inkml:trace>
  <inkml:trace contextRef="#ctx0" brushRef="#br0" timeOffset="67700.45">5651 6498 0,'-21'21'0,"42"-42"0,-63 42 0,42 1 16,21-22-16,0 0 16,1 0-16,20 0 0,0 0 0,1 0 15,-1 0-15,21 0 0,-20-22 16,20 1-16,-20 21 0,-1 0 0,0 0 15,1-21-15,-22 21 0,0 0 16,-42 0 15</inkml:trace>
  <inkml:trace contextRef="#ctx0" brushRef="#br0" timeOffset="69803.87">7832 6646 0,'0'0'0,"0"-42"0,0 21 0,0-21 16,0 20-16,21-20 0,-21 21 0,21 0 15,-21 0-15,0-1 0,0 44 31,0-1-31,0 0 16,0 21-16,0-21 0,0 22 0,0-1 16,0 0-16,0-20 0,-21 20 0,21 0 15,0-21-15,0 1 0,0 20 16,0-21-16,0 0 0,0 0 16,0-42 15,0 0-16,0-21-15,0 21 0,0-1 0,0-20 16,0 0-16,21-1 0,0 1 16,-21 0-16,21-1 0,0 1 15,22 21-15,-22-21 0,0 20 0,21 1 16,-20 0-16,20 21 0,-21 0 0,21 0 16,-20 0-16,20 21 0,-21 0 15,21 1-15,-20 20 0,-1-21 0,0 21 16,0-20-16,-21 20 0,0 0 0,0 1 15,21-22-15,-21 21 0,0-21 16,0 22-16,0-22 0,0 0 0,-21 0 16,21 0-16,0 0 0,-21-21 15,0 0-15,21-21 16,0 0 0,0 0-16,0 0 15,0-22-15,21 22 0,-21-21 0,21 0 16,0-1-16,0 1 0,-21 0 0,22-1 15,-1 22-15,21-21 0,-21 21 16,0-1-16,1 1 0,20 21 0,-21 0 16,0 0-16,0 0 0,1 21 0,-22 1 15,0-1-15,21 0 0,-21 21 0,0-21 16,0 22-16,0-22 0,0 21 16,0 1-16,0-22 0,0 21 0,0-21 15,0 22-15,21-22 0,-21 0 0,0 0 16,21 0-16,0-21 0,0 21 15,1-21-15,20 0 0,-21 0 16,0 0-16,22 0 0,-22 0 0,21 0 16,-21-21-16,22 21 0,-1-21 0,-21 0 15,21 0-15,-20 0 0,20-22 0,-21 22 16,0 0-16,0-21 0,1-1 16,-1 1-16,-21 0 0,0-1 0,0 1 15,0 21-15,0-22 0,0 22 0,0 0 16,0 0-16,-21 21 0,-1 0 15,1 0-15,0 21 0,0 0 16,0 0-16,0 1 0,-1 20 16,22-21-16,-21 21 0,0 1 0,21-1 15,0-21-15,0 22 0,0-1 16,0-21-16,0 21 0,0-20 0,21-1 16,0 0-16,22 0 0,-22-21 0,0 21 15,21-21-15,-20 21 0,20-21 0,0 0 16,1 0-16,-1 0 0,-21-21 0,21 0 15,1 21-15,-1-21 0,0 0 16,1-22-16,-22 22 0,21 0 0,1-21 16,-22-1-16,0 1 0,0 0 0,0-1 15,0-20-15,1 21 0,-22-22 16,0 22-16,0-1 0,0 1 0,0 0 16,0 21-16,0-1 0,0 1 15,-22 0-15,1 21 0,0 0 16,0 0-16,0 21 0,0 0 0,21 1 15,-22-1-15,22 21 0,-21 0 16,21-20-16,0 20 0,0 21 0,0-20 16,0-1-16,0 0 0,0-20 0,0 20 15,21 0-15,1 1 0,-1-22 0,0 0 16,0 21-16,0-21 0,22-21 16,-22 22-16,21-1 0,0-21 0,-20 0 15,20 0-15,0 0 0,1 0 16,-1-21-16,-21-1 0,21 1 0,-20 0 15,20 0-15,-21 0 0,0-22 16,0 1-16,-21 0 0,22-1 0,-1 1 16,-21 0-16,21-22 0,-21 22 0,0 0 15,0-1-15,0 1 0,0 0 16,0 20-16,0 1 0,0 0 0,-21 42 31,21 22-31,-21-22 0,21 21 16,-22-21-16,22 22 0,0-1 15,0 0-15,-21 1 0,21-1 0,0 0 16,-21 1-16,21-1 0,0-21 16,0 21-16,0-20 0,0-1 0,0 0 15,0 0-15,0 0 0,0 0 16,21-21-16,0 0 16,1 0-16,-22-21 15,21 0-15,-21 0 0,21 0 0,0 0 16,-21-22-16,21 22 0,0 0 0,-21-21 15,22 20-15,-1 1 0,-21 0 16,0 0-16,0 0 0,21 21 0,0 0 16,-21 21-1,0 0-15,0 0 0,0 0 16,0 1-16,0 20 16,0-21-16,0 0 0,0 0 0,21 1 15,0-1-15,1 0 0,-1 0 0,0 0 16,0-21-16,0 21 0,0-21 0,22 0 15,-22 0-15,21 0 0,-21 0 16,1 0-16,20 0 0,-21-21 0,0 21 16,0-21-16,1 0 0,-1 0 0,0 0 15,0-1-15,0 1 0,-21 0 0,21-21 16,-21 21-16,22-22 0,-22 22 16,0-21-16,0 21 0,0-1 15,0 44 1,0-1-1,0 0-15,-22 0 0,1 21 16,21-20-16,-21-1 0,21 21 0,0-21 16,0 0-16,0 1 0,0-1 0,0 0 15,21 0-15,0-21 0,1 21 0,-1-21 16,21 0-16,-21 0 0,22 0 16,-22 0-16,21 0 0,0 0 0,-20 0 15,20 0-15,-21-21 0,0 21 0,0-21 16,1 0-16,-22 0 0,0-1 0,21-20 15,-21 21-15,0 0 0,0-22 16,0 1-16,0 21 0,0-21 0,-21 20 16,21 1-16,-22 0 0,1 0 15,0 21-15,0 0 0,0 0 0,0 0 16,-22 0-16,22 0 0,0 0 0,0 21 16,0 0-16,-1 0 0,1 1 15,21-1-15,-21 0 0,21 0 0,0 0 16,0 0-16,0 1 0,21-1 15,0 0-15,22-21 0,-22 0 0,0 21 16,21-21-16,1 0 0</inkml:trace>
  <inkml:trace contextRef="#ctx0" brushRef="#br0" timeOffset="70391.55">12128 6541 0,'22'-22'0,"-44"44"0,65-65 15,-43 22-15,0 0 0,0 0 16,0 0-16,0-1 0,0-20 0,0 21 15,0 0-15,0 0 0,0-1 16,-21 22-16,-1 0 0,1 0 0,0 0 16,0 0-16,0 22 15,0-1-15,-1 0 0,1 0 0,0 21 16,0-20-16,0 20 0,0 0 0,21-21 16,0 22-16,-22-1 0,22-21 0,0 22 15,0-22-15,0 0 0,0 0 0,0 0 16,0 0-16,22 1 15,-1-22-15,0 0 0,0 21 0,0-21 16,0 0-16,1 0 0,-1 0 16,0-21-16,0 21 0,0-22 0,0 1 15,1 0-15,-1 0 0,0-21 16,0 20-16,-21-20 0,21 0 0,0-1 16,1-20-16,-1 21 0,-21-22 0,21 22 15,0-22-15,0 22 0,0-22 0,-21 22 16,22 0-16,-1 21 0,-21-22 15,0 22-15,0 0 0,0 0 16,0 42 0,-21 0-16,-1 0 15,22 0-15,-21 22 0,0-22 16,0 21-16,0 1 0,21-1 0,0 0 16,-21 1-16,21-1 0,0 21 0,0-20 15,0-1-15,0 0 0,0 1 0,0-1 16,0 0-16,0-20 0,21 20 0,0-21 15,-21 0-15,21 0 0,0 1 16,0-22-16,1 21 0,-1-21 0,21 0 16,-21 0-16,0 0 0,1 0 0,20 0 15,-21 0-15,0 0 0,0-21 0,1-1 16,-1 22-16,0-21 0,0 0 16,-21 0-16,21 0 0,-21 0 15,21-1-15,-21 1 0,0 0 0,0 0 16,0 0-16,0 0 0</inkml:trace>
  <inkml:trace contextRef="#ctx0" brushRef="#br0" timeOffset="70683.42">10266 6265 0,'0'0'0,"0"22"0,21-22 31,0 0-31,0 0 16,0 0-16,22 0 0,-22-22 0,0 22 16,21 0-16,-20 0 0,-1-21 0,21 21 15,-21 0-15,0 0 16,-21-21-16,22 21 0,-22-21 31</inkml:trace>
  <inkml:trace contextRef="#ctx0" brushRef="#br1" timeOffset="85647.83">4297 8001 0,'0'0'0,"0"-21"0,0 0 0,0 0 16,0-22-1,0 22-15,0 0 0,0 0 16,0 0-16,-21 21 16,-1 0-16,1 0 0,0 0 15,0 0-15,0 21 0,0 0 0,-1 21 16,1-21-16,-21 43 15,21-22-15,0 1 0,-22 20 0,22 1 16,0-22-16,0 21 0,21-20 0,0 20 16,0-20-16,0-1 0,0-21 15,0 21-15,0-20 0,0-1 0,21 0 16,0 0-16,21 0 0,-20 0 16,-1-21-16,21 0 0,-21 0 0,22 0 15,-22 0-15,21-21 0,0 0 0,1 0 16,-1 0-16,0 0 0</inkml:trace>
  <inkml:trace contextRef="#ctx0" brushRef="#br1" timeOffset="85887.72">4720 8043 0,'0'0'0,"0"-63"0,0 21 0,0 20 16,0-20-16,0 21 0,0 0 0,0 0 16,0-1-16,-21 22 15,21 22-15,0-1 16,0 21-16,0-21 0,0 43 0,-21-22 15,21 0-15,-21 22 0,21-22 16,-22 22-16,22-22 0,-21 22 0,0-22 16,21 0-16,-21 1 0,21-1 15,0 0-15,0-21 0,0 1 0,0-1 16,0 0-16,0 0 0,21-21 16,0 0-16,0 0 15,1 0-15,20 0 0,-21 0 16,0-21-16</inkml:trace>
  <inkml:trace contextRef="#ctx0" brushRef="#br1" timeOffset="86980.12">5207 8255 0,'0'0'0,"0"-21"16,0 0-16,0-22 16,0 22-16,0 0 0,0 0 0,-21 0 15,0 21-15,-1 0 16,1 0-16,0 0 0,0 21 0,0 0 15,21 0-15,-21 22 0,-1-22 16,1 21-16,0 0 0,21 1 16,0-22-16,0 21 0,-21 1 0,21-22 15,0 21-15,0-21 0,0 0 0,0 1 16,0-1-16,21-21 16,0 21-16,0-21 0,1 0 15,-1 0-15,0-21 0,0 21 0,0-21 16,0-1-16,1 1 0,-1 0 15,0 0-15,0-21 0,0 20 0,0-20 16,-21 21-16,22-21 0,-22-1 16,21 22-16,-21-21 0,0-1 15,0 22-15,0 0 0,0 0 16,0 42 0,-21 43-1,-1-43-15,22 21 0,0-21 0,0 22 16,0-1-16,-21 0 0,21-21 15,0 22-15,0-22 0,0 0 0,0 0 16,0 0-16,0 1 0,0-1 0,21 0 16,1-21-16,-1 0 0,0 0 15,21 0-15,1 0 0,-22 0 0,21-21 16,0 0-16,22 21 0,-22-22 16,1 1-16,-1 0 0,0 0 15,1-21-15,-1 20 0,0 1 0,-21-21 16,22 21-16,-43-22 0,0 22 0,0 0 15,0 0-15,0 0 0,0 0 16,-21 21-16,-1 0 16,1 21-16,0-21 0,0 21 0,0 0 15,21 0-15,0 0 0,0 1 16,0-1-16,0 0 0,0 0 0,21 0 16,0 0-16,0 1 0,22-1 0,-22-21 15,0 21-15,0 0 0,0-21 16,-21 21-16,21-21 0,1 21 15,-22 1-15,-22-1 16,1-21 0,0 0-16,0 0 0,0 0 0,0 0 15,-1 0-15,1 0 0,0 0 0,0 0 16,0 0-16,0 0 0,-1 0 16,44 0 15,-1 0-31,0 0 15,0 0-15,0 0 0,0 0 0,22 0 16,-22 0-16,0 0 0,21 0 0,-20 0 16,20 0-16,0 0 0,1-21 15,-1-1-15,0 22 0,1-21 16,-1 0-16,0 0 0,1 0 0,-1-22 16,0 22-16,-21-21 0,1 21 0,-1 0 15,-21-22-15,0 22 0,0-21 16,0 21-16,0-1 0,-21 1 0,-1 21 15,1 0-15,0 0 0,0 0 16,0 0-16,0 0 0,-1 21 0,1 1 16,21-1-16,0 0 0,0 0 0,0 0 15,0 22-15,21-22 0,-21 0 16,22 0-16,20 0 0,-21 0 16,0 1-16,0-1 0,1 0 0,-1 0 15,0-21-15,0 21 0,-21 0 0,0 1 16,0-1-16,-21-21 15,0 21-15,0-21 0,-22 0 0,22 21 16,0-21-16,-21 21 0,20-21 0,1 0 16,0 0-16,0 0 0,21-21 15,21 0 1,0 0-16,22 0 0,-1-1 0,21-20 16</inkml:trace>
  <inkml:trace contextRef="#ctx0" brushRef="#br1" timeOffset="87532.9">7874 7726 0,'0'0'0,"-21"0"0,0-21 16,-1 21-16,1 0 0,0 0 15,0 0-15,0 0 0,0 21 16,21 0-16,-22 0 0,22 22 15,0-22-15,0 21 0,0 0 16,0 1-16,0 20 0,0-20 16,0-1-16,0 0 0,0 1 0,0-1 15,0 0-15,0 1 0,0-22 16,0 21-16,0-21 0,0 0 0,0 1 16,0-44 30,0 1-46,0 0 0,0-21 0,0-1 16,0 22-16,0-42 0,0 20 0,0 1 16,0-21-16,0-1 0,0 22 15,22-22-15,20 22 0,-21 0 0,0-1 16,22 1-16,-1 21 0,0 0 16,1-1-16,-1 1 0,0 21 15,1 0-15,-1 0 0,-21 21 0,21 1 16,-20-1-16,20 0 0,-21 21 0,0 1 15,0-1-15,1 0 0,-22 1 16,0 20-16,0-21 0,0 1 0,0-1 16,0 0-16,0-20 0,0 20 0,0-21 15,0 21-15,0-20 0,0-1 16,0 0-16,0 0 0,0 0 16,-22-21 15,1 0-16,21-21-15,-21 0 0</inkml:trace>
  <inkml:trace contextRef="#ctx0" brushRef="#br1" timeOffset="87696.02">7916 8213 0,'0'0'0,"-42"0"16,21 0-16,21-21 0,-21 21 15,21-22-15,0 1 16,21 0-16,0 21 15,21-21-15,-21 21 0,22-21 16,-1 21-16,0-21 0,1-1 16,-1 1-16,0 21 0,22-21 0,-22 0 15</inkml:trace>
  <inkml:trace contextRef="#ctx0" brushRef="#br1" timeOffset="88359.82">9525 7620 0,'0'0'0,"0"-21"0,0 0 15,0 0-15,0-1 0,0-20 0,0 21 16,0 0-16,0 0 16,-21 21-16,0 0 15,-1 0-15,1 0 0,0 21 0,0 0 16,0 0-16,0 0 0,-22 0 0,22 22 15,-21-22-15,21 0 0,-22 21 16,22-20-16,0-1 0,0 0 0,21 0 16,0 0-16,0 0 0,0 1 15,21-22-15,0 0 0,0 0 16,0 0-16,1 0 0,-1 0 0,21 0 16,-21 0-16,0 0 0,1 0 0,-1 0 15,0 0-15,0 0 0,0 21 16,0 0-16,1 0 15,-22 0-15,0 0 0,0 1 16,0-1-16,0 0 0,0 0 0,-22 0 16,1 0-16,0 1 0,0-1 15,0-21-15,0 21 0,-22 0 0,22-21 16,0 21-16,0-21 0,0 0 0,-1 0 16,22-21 15,22 21-16,-1 0-15,0-21 16,0 21-16,0 0 0,0 0 0,1 0 16,-1 21-1,-21 0-15,0 0 0,0 22 16,0-22-16,0 21 0,-21-21 16,21 22-16,-22-1 0,1 0 0,0-20 15,0 20-15,0 0 0,21-21 0,0 1 16,0 20-16,0-21 0,0 0 0,0 0 15,21-21-15,0 22 0,0-22 16,22 0-16,-22 0 0,0 0 0,0 0 16,0 0-16,0 0 0,1 0 15,-22-22-15,21 22 0,-21-21 16,0 0-16,0 0 0,0 0 16</inkml:trace>
  <inkml:trace contextRef="#ctx0" brushRef="#br1" timeOffset="89727.55">9906 16362 0,'-21'0'31,"0"0"-16,-1 0 1,22-21 0,0 0-16,0-1 15,22 22-15,-1-21 0,0 21 0,0-21 16,0 21-16,-21-21 0,21 21 16,1 0-16,-22 21 15,0 0 1,0 0-16,0 1 0,-22-1 0,1 0 15,-21 0-15,21 0 0,-22 22 0,22-22 16,-21 21-16,0 0 0,20 1 0,-20-22 16,21 21-16,0 1 0,0-1 15,-1 0-15,22 1 0,0-22 0,0 21 16,0 0-16,0-20 0,0-1 0,22 21 16,-1-21-16,0 0 0,21-21 0,1 22 15,-22-1-15,21 0 0,0-21 16,1 21-16,-22-21 0,21 0 0,-21 0 15,1 21-15,-22 0 32,-22-21-32,1 22 15,0-22-15,0 21 0,0 0 0,0-21 16,-22 21-16,22 0 0,0 0 0,0 1 16,21-1-16,-21 0 0,21 21 0,-22-21 15,22 1-15,0-1 0,0 21 16,0-21-16,0 0 0,0 1 0,0-1 15,0 0-15,-21 0 16,21 0-16,-21 0 0,0-21 0,0 0 31,0 0-31,-1 0 0,1 0 0,0-21 16,0 0-16,-21 0 0,20 0 0,1-22 16</inkml:trace>
  <inkml:trace contextRef="#ctx0" brushRef="#br1" timeOffset="90640.03">5651 10351 0,'0'0'0,"0"-22"0,0 1 16,0 0-16,0-21 0,0 21 0,0-1 16,0 1-16,0-21 0,0 21 15,0 0-15,0-1 0,0 1 16,0 42 0,0 1-1,0 20-15,0-21 0,0 21 0,22 22 16,-22-22-16,0 22 0,0-1 15,21 1-15,-21 20 0,0-20 16,0-1-16,0 1 0,0-22 0,0 22 16,0-22-16,0 0 0,0 1 0,0-1 15,0-21-15,0 0 0,0 1 0,0-1 16,0-42 0,0-1-1,0 1-15,0 0 0,0-21 0,0 21 16,0-22-16</inkml:trace>
  <inkml:trace contextRef="#ctx0" brushRef="#br1" timeOffset="90915.87">5567 10245 0,'0'0'0,"0"-21"16,0-1-16,0 1 0,0 0 16,21 0-16,21 21 0,-21-21 15,22 21-15,-1 0 0,0 0 0,1 0 16,20 0-16,-20 0 0,-1 0 0,0 0 15,-21 21-15,22 21 0,-22-21 16,-21 1-16,0 20 0,0-21 0,0 21 16,0 1-16,0-22 0,-21 21 0,-22-21 15,22 22-15,-21-22 0,21 21 16,-22-21-16,22 1 0,0-22 16,0 21-16,0-21 0,42-21 31,0-1-31,-21 1 15,21 0-15,22 0 0,-22 0 0,0-22 16</inkml:trace>
  <inkml:trace contextRef="#ctx0" brushRef="#br1" timeOffset="91315.16">6286 10181 0,'0'21'31,"0"1"-31,0-1 16,0 0-16,0 0 15,0 21-15,0 1 0,0-22 0,0 21 16,0 1-16,0-22 0,0 21 0,0-21 16,0 0-16,0 22 0,0-22 0,22-21 15,-1 21-15,0-21 0,0 0 16,0 0-16,0 0 0,1 0 0,-1 0 16,21 0-16,-21-21 0,0 0 0,22 0 15,-22-22-15,0 22 0,0 0 16,0-21-16,1-1 0,-1 22 0,-21-21 15,0-1-15,0 22 0,0-21 0,0 21 16,0 0-16,0-1 0,-21 1 0,-1 21 16,22 21-1,-21 1-15,21 20 16,0-21-16,0 21 0,0-20 0,0 20 16,0 0-16,0 1 0,0-22 0,0 21 15,0 0-15,0-20 0,21-1 16,-21 0-16,22 0 0,-1 0 0,0-21 15,0 0-15,0 0 0,0 0 0,1 0 16,-1 0-16,0 0 0,21-21 16,-21 0-16,1 0 0</inkml:trace>
  <inkml:trace contextRef="#ctx0" brushRef="#br1" timeOffset="91771.9">7175 10012 0,'0'0'0,"0"-42"16,0-22-1,0 85 1,0 0-16,0 1 0,0 41 16,-21-21-16,21 1 15,0-1-15,-21 0 0,21 1 0,0-1 16,0 22-16,0-22 0,-21-21 0,21 21 16,0 1-16,0-22 0,0 21 0,0-21 15,0 1-15,0-1 16,0-42 15,0-1-31,21 1 0,-21 0 0,85-127 31,-64 106-31,0 20 0,0 1 16,0 0-16,1 21 0,-1 0 0,0 0 16,0 0-16,0 0 0,0 0 15,1 21-15,-1 0 0,0 1 16,0-1-16,-21 0 0,0 0 0,0 0 15,0 0-15,0 1 0,0 20 0,0-21 16,0 0-16,-21 0 0,0 1 16,0-1-16,-22 0 0,22 0 15,-21 0-15,21-21 0,-22 21 0,22-21 16,0 0-16,0 0 0,0 0 0,-1 0 16,22-21-16,0 0 15,0 0-15,22 0 0,-1 0 16,0-1-16,0-20 0,21 21 0</inkml:trace>
  <inkml:trace contextRef="#ctx0" brushRef="#br1" timeOffset="92603.43">7937 9906 0,'0'-21'15,"-21"21"1,0 0-16,0 21 0,21 0 15,0 22-15,0-22 0,-21 21 0,21-21 16,0 22-16,-21-1 0,21 0 16,0 1-16,0-1 0,0 0 0,0 1 15,0-22-15,0 21 0,0 0 0,0-20 16,0 20-16,21-21 0,0 0 16,-21 0-16,42-21 0,-21 0 0,1 0 15,-1 0-15,21 0 0,-21 0 0,0 0 16,22-21-16,-22 0 0,0 0 15,0 0-15,0 0 0,1-1 0,-22-20 16,0 21-16,21-21 0,-21 20 16,0 1-16,21 0 0,-21 0 0,0 0 15,0 42 1,0 0 0,0 21-16,0-20 0,0-1 15,0 0-15,0 21 0,0-21 0,0 1 16,0-1-16,0 0 0,21 0 0,-21 0 15,21 0-15,0-21 0,1 0 0,-1 0 16,0 0-16,0 0 0,0 0 16,0 0-16,1 0 0,-1-21 15,21 0-15,-21 0 0,0 0 0,22 0 16,-22-1-16,0-20 0,21 21 0,-20-21 16,20-1-16,-21 22 0,0 0 15,0-21-15,1 20 0,-22 1 16,21 21-16,-21-21 0,21 21 0,-21 21 15,0 0 1,0 1 0,0-1-16,21-21 31,0 0-31,-21-21 31,0-1-15,0 1-16,0 0 15,0 0-15,-21 21 32,0 0-32,0 0 0,0 21 15,-1 0-15,22 0 0,-21 1 0,0-1 16,0 0-16,0 21 0,21-21 0,-21 1 16,21 20-16,0-21 0,0 0 15,0 22-15,0-22 0,0 0 0,0 0 16,21 0-16,0-21 0,0 21 0,0-21 15,22 0-15,-22 0 0,0 0 16,0 0-16,21 0 0,-20 0 0,-1 0 16,0 0-16,0-21 0,0 0 15,0 21-15,-21-21 0,0 0 0,22 0 16,-22-1-16,0 1 0,0 0 0,0 0 16</inkml:trace>
  <inkml:trace contextRef="#ctx0" brushRef="#br1" timeOffset="92783.37">8636 9991 0,'0'0'0,"-21"0"16,0 21-16,-1-21 0,1 0 0,21 21 16,-21-21-16,21 21 31,21-21-16,0 0-15</inkml:trace>
  <inkml:trace contextRef="#ctx0" brushRef="#br1" timeOffset="93288.14">10245 9991 0,'0'0'0,"0"-21"0,0-1 0,0 1 16,21 21-16,0 0 0,0 0 15,0 0-15,22 21 16,-22 1-16,0-1 0,0 0 0,0 21 16,0-21-16,1 22 0,-1-22 0,-21 21 15,0 1-15,0-22 0,0 21 0,0-21 16,0 22-16,0-22 0,0 0 16,0 0-16,0 0 0,21-21 15,0 0-15,0-21 16,0 0-16,1 0 0,-1 0 15,0-22-15,0 22 0,43-64 16,-43 64-16,0-21 16,0 0-16,0-1 0,0 1 0,-21 0 15,0 20-15,22 1 0,-22 0 0,0 0 16,0 42 0,0 0-1,0 0-15,0 1 0,0-1 0,0 0 16,0 0-16,0 0 0,0 0 0,0 1 15,0-1-15,21-21 0,0 0 0</inkml:trace>
  <inkml:trace contextRef="#ctx0" brushRef="#br1" timeOffset="93691.6">11345 10054 0,'0'0'0,"0"-21"16,0 0-16,0 0 0,0 0 15,0-1-15,-21 1 0,0 0 0,0 21 16,0 0-16,-1 0 0,1 0 0,0 0 15,-21 21-15,21-21 0,-1 21 16,-20 1-16,21 20 0,0-21 0,0 0 16,-1 22-16,1-1 0,21-21 0,-21 21 15,21-20-15,0-1 0,0 21 0,21-21 16,0 0-16,1 1 0,20-1 16,-21-21-16,21 0 0,1 0 0,20 0 15,-20 0-15,-1 0 0,0 0 0,1-21 16,-1-1-16,0 1 0,1 0 15,-1 0-15,-21 0 0,0-22 0,0 22 16,-21 0-16,0-21 0,0 21 16,0-22-16,0 22 0,-21-21 0,0 21 15,0-22-15,0 22 0,-22 21 0,1-21 16,0 21-16,21 0 0,-22 0 0,1 21 16,0-21-16,20 42 0,1-20 0,-21-1 15,21 21-15,0-21 0,21 22 16,0-22-16,0 21 0,0-21 0,0 22 15,0-22-15,21 0 0,0 0 16,0 0-16,21 0 0,-20-21 0,20 0 16,-21 0-16,21 0 0,1 0 0</inkml:trace>
  <inkml:trace contextRef="#ctx0" brushRef="#br1" timeOffset="93915.91">11959 10012 0,'0'0'0,"0"-21"15,0 42 1,0 0-16,0 0 0,-21 0 16,0 1-16,21-1 0,-21 0 0,21 0 15,0 21-15,-22-20 0,1-1 0,21 21 16,0-21-16,0 0 16,0 1-16,0-1 0,0 0 0,21-42 31,-21 0-16,22-1-15,-1-20 0,0 21 16</inkml:trace>
  <inkml:trace contextRef="#ctx0" brushRef="#br1" timeOffset="94071.05">11980 9885 0,'0'0'0,"0"-42"0,-42-43 16,42 64-16,-21 0 0,0 21 15,21 21 1,0 0-1,0 0-15,0 0 16,0 0-16,0 1 0,21-1 16,0 0-16,0 0 0,0 0 0,0-21 15</inkml:trace>
  <inkml:trace contextRef="#ctx0" brushRef="#br1" timeOffset="94568.08">12658 10075 0,'0'-21'0,"0"-21"16,0 21-16,0 0 16,-22-1-16,1 1 0,0 21 15,0 0-15,0 0 0,0 0 16,-1 0-16,1 0 0,0 0 0,0 0 16,0 21-16,0 1 0,-1-1 0,1 21 15,0-21-15,0 0 0,21 1 0,0 20 16,-21-21-16,21 0 0,0 0 0,0 1 15,0-1-15,0 0 0,21 0 16,-21 0-16,21-21 0,0 0 0,0 0 16,1 0-16,-1 0 0,21 0 0,-21 0 15,0 0-15,22-21 0,-22 0 0,0 0 16,21 0-16,-20-1 0,-1 1 16,0-21-16,0 21 0,0-22 0,0 1 15,-21 0-15,0-22 0,22 22 0,-22-22 16,21 1-16,-21-1 0,0 1 15,0-1-15,0 22 0,0-21 0,0 20 16,0 22-16,0 0 0,0 0 0,-21 21 16,-1 0-16,22 21 0,-21 0 0,0 0 15,0 22-15,21-1 0,0 21 16,-21-20-16,21 20 0,-21 1 0,21-1 16,0 1-16,0-1 0,0-20 0,0 20 15,0-21-15,0 1 0,0-1 0,21 0 16,0-20-16,-21-1 0,21 0 15,0 0-15,0 0 0,1-21 0,-1 0 16,21 0-16,-21 0 0,0-21 0,22 0 16,-1 0-16,0 0 0,1-22 0</inkml:trace>
  <inkml:trace contextRef="#ctx0" brushRef="#br1" timeOffset="96127.28">14372 9948 0,'42'0'16,"-20"0"-16,-1 0 0,0 0 16,0 0-16,21-21 0,-20 0 15,41-21 1,-42 21-16,0 21 0,-21-22 0,0 1 16,0 0-16,0-21 0,0 21 0,0-1 15,-21 1-15,0-21 0,0 21 0,0 21 16,-22-21-16,22 21 0,0 0 15,-21 0-15,-1 0 0,22 0 0,-21 21 16,0 0-16,20 0 0,-20 21 0,21-20 16,-21 20-16,20 0 0,1 1 0,0-1 15,0-21-15,21 21 0,0-20 0,0 20 16,0-21-16,0 0 0,42 0 0,-21 1 16,1-22-16,-1 0 0,21 0 15,-21 0-15,22 0 0,-1 0 16,-21 0-16,21 0 0,1-22 0,-22 1 15,21 0-15,-21 0 0,22 0 0,-22 0 16,0-1-16,0-20 0,0 21 0,-21 0 16,22-22-16,-22 22 0,0-21 0,0 21 15,0 0-15,0-1 0,0 1 16,0 0-16,0 42 16,0 0-16,-22 1 15,22-1-15,-21 0 0,21 21 0,0-21 16,0 1-16,0 20 0,0-21 0,0 21 15,21-20-15,1-1 0,-1 0 16,0 0-16,21 0 0,-21 0 0,22 1 16,-22-22-16,21 0 0,1 0 15,-1 0-15,0 0 0,1 0 0,20 0 16,-21 0-16,1-22 0,-1 22 0,0-21 16,1 0-16,-1 0 0,-21 0 0,0 0 15,1-1-15,-22 1 0,21-21 0,-21 21 16,0-22-16,0 22 0,0-21 15,-21 21-15,-1-22 0,1 22 0,0 0 16,-21 0-16,21 21 0,-1 0 0,1 0 16,-21 0-16,21 0 0,0 21 0,-1 0 15,-20 0-15,21 1 0,0 20 16,0-21-16,-1 0 0,22 22 0,0-22 16,0 0-16,0 21 0,0-21 0,0 1 15,0-1-15,22-21 0,-1 21 16,0-21-16,0 0 0,0 0 0,22 0 15,-22 0-15,21 0 0,-21 0 0,22 0 16,-1 0-16,-21-21 0,0 0 0,22-1 16,-22 1-16,0 0 0,-21-21 0,21 21 15,-21-22-15,21 1 0,0 0 16,-21-1-16,0 1 0,0-22 0,0 22 16,0 0-16,0-1 0,0 1 0,0 0 15,0-1-15,0 22 0,0 0 16,0 0-16,0 42 15,0 0-15,0 0 0,0 1 16,-21 20-16,21-21 0,-21 21 16,21 1-16,-21-1 0,21 22 0,0-22 15,0 0-15,0 1 0,0-1 0,0 0 16,0 1-16,21-22 0,0 21 0,0-21 16,1 22-16,-1-22 0,21 0 0,-21-21 15,22 21-15,-22-21 0,21 0 16,0 0-16,1 0 0,-1 0 0,0 0 15,1 0-15,-1-21 0,0 21 0,1-21 16,-22 0-16,0-1 0,0 1 16,0 0-16,1 0 0,-22 0 0,0-22 15,0 22-15,0-21 0,0 21 0,0-22 16,0 22-16,-22 0 0,1 0 16,0 21-16,0 0 0,0 0 0,0 0 15,-1 0-15,1 0 0,0 0 0,-21 21 16,21 0-16,-1 0 0,1 22 0,0-22 15,21 0-15,0 21 0,-21-20 0,21 20 16,0-21-16,0 0 0,0 0 0,0 1 16,0-1-16,21 0 0,0-21 15,0 21-15,1-21 0,-1 0 0,0 0 16,0 0-16,21 0 0,-20 0 16,20 0-16,-21 0 0,21-21 0,-20 0 15,20 0-15,-21-1 0,21 1 0,-20 0 16,-1 0-16,0-21 0,0-1 0,0 1 15,0 0-15,-21-1 0,0 1 16,22-22-16,-22 22 0,0 0 0,0-22 16,0 22-16,0 0 0,0-1 0,0 1 15,0 0-15,0 20 0,0 1 0,-22 21 16,1 0 0,0 21-16,21 22 0,-21-22 15,0 21-15,21 1 0,-21-1 16,21 0-16,-22 1 0,1 20 0,21-21 15,0 1-15,0 20 0,0-20 0,0-1 16,0 0-16,0 1 0,0-1 0,0-21 16,0 0-16,21 22 0,1-22 0,-1 0 15,0-21-15,0 21 0,0-21 16,0 0-16,1 0 0,-1 0 16,0 0-16,0 0 0,0 0 0,0-21 15,1 0-15,-1 21 0</inkml:trace>
  <inkml:trace contextRef="#ctx0" brushRef="#br1" timeOffset="96416.11">17272 9250 0,'0'-21'16,"0"42"-16,0-85 0,0 43 0,0 0 15,-21 21-15,0 0 0,-1 0 16,1 21-16,0 0 0,21 22 15,-21-22-15,0 21 0,0-21 0,21 22 16,-22-1-16,1 22 0,21-22 16,0 0-16,-21 1 0,21 20 0,-21-21 15,21 1-15,0-22 0,0 21 0,0 1 16,0-22-16,0 0 0,0 0 16,21 0-16,0 0 0,-21 1 0,21-22 15,1 0-15,-1 0 0,0 0 0,0 0 16,0 0-16,22 0 0,-22 0 15,0-22-15,0 1 0,21 0 16</inkml:trace>
  <inkml:trace contextRef="#ctx0" brushRef="#br1" timeOffset="96735.97">17843 9059 0,'0'0'0,"22"-21"0,-1 21 0,0 21 16,0 1-16,-21-1 16,0 0-16,21 0 0,0 21 0,-21-20 15,0 20-15,22-21 0,-22 21 0,21 1 16,-21-1-16,0 0 0,0 1 16,0-1-16,0 0 0,0 1 0,-21-1 15,-1-21-15,1 22 0,0-22 0,0 21 16,0-21-16,0 0 0,-1-21 15,22 22-15,-21-1 0,0-21 0,0 0 16,21 21-16,0-42 31,0 0-15,21 21-16,0-22 0,0 1 0,1 0 16,-1 0-16</inkml:trace>
  <inkml:trace contextRef="#ctx0" brushRef="#br1" timeOffset="96979.86">18732 9440 0,'0'0'0,"-21"-21"16,0 21-1,0 0-15,42 0 47,0 0-47,0 0 16,-21 21-1,0 1-15,0-1 16,0 0-16,-21 0 0,21 0 16</inkml:trace>
  <inkml:trace contextRef="#ctx0" brushRef="#br1" timeOffset="97179.75">18648 9864 0,'0'0'0,"-21"42"15,21-21-15,0 0 16,-22 1-16,22-1 0,-21 0 16,0 0-16,21 0 0,-21 0 15,0-21-15,0 22 0,-22-1 0,22 0 16,-21 0-16,21 0 0,-22 0 15,1 1-15,0-1 0,-1 0 0,1 0 16,0-21-16,-1 21 0,-20 0 0,20 1 0</inkml:trace>
  <inkml:trace contextRef="#ctx0" brushRef="#br1" timeOffset="98023.79">6075 11726 0,'-21'-21'0,"-1"0"16,22 42 0,0 0-1,0 1-15,0 20 0,0 0 0,0 1 16,0-1-16,0 0 0,22 22 15,-22-22-15,0 22 0,0-1 0,0-21 16,0 22-16,0-22 0,0 22 0,0-22 16,0 0-16,-22 1 0,22-1 0,0-21 15,0 22-15,0-22 0,0 0 16,0 0-16,0-42 31,0 0-31,0 0 0,0-22 0,0 22 0,0 0 16,0-21-16,0-1 15</inkml:trace>
  <inkml:trace contextRef="#ctx0" brushRef="#br1" timeOffset="98287.64">5948 12107 0,'-21'-42'0,"42"84"0,-64-126 0,43 41 15,-21 1-15,21 21 0,0-21 16,0 20-16,0 1 0,0 0 0,0 0 16,21 0-16,1 0 0,20 21 0,0 0 15,1 0-15,-1 0 0,0 0 16,22 0-16,-22 0 0,0 21 0,22 0 15,-43 0-15,21 0 0,-20 22 16,-1-22-16,-21 0 0,0 21 0,0-21 0,-43 1 16,22 20-16,-21-21 15,21 0-15,-22 22 0,1-22 0,0-21 16,-1 21-16,1 0 0,21 0 0,-21-21 16,20 0-16,1 0 0,42 0 31,1 0-31,20-21 0,-21 0 0,21 21 15,-20-21-15,20 0 0,0-22 0</inkml:trace>
  <inkml:trace contextRef="#ctx0" brushRef="#br1" timeOffset="98663.94">6689 11832 0,'0'0'0,"-22"0"16,1 21-1,0 1-15,21-1 0,-21 0 16,0 0-16,21 21 0,0-20 0,0 20 15,0-21-15,0 21 0,0-20 0,0 20 16,0-21-16,0 0 0,0 0 16,0 1-16,21-1 0,0-21 0,0 0 15,22 0-15,-22 0 0,0 0 16,21 0-16,-21-21 0,1-1 0,20 1 0,-21 0 16,21 0-16,-20 0 0,-1 0 15,0-22-15,0 22 0,0-21 0,0 21 16,-21-22-16,0 22 0,0 0 0,0 0 15,0 0-15,0-1 0,0 44 32,0-1-32,0 21 15,0-21-15,0 22 0,0-22 0,0 21 16,0-21-16,0 22 0,0-22 16,0 21-16,0-21 0,0 0 0,0 1 15,22-1-15,-1-21 0,0 0 16,0 0-16,0 0 0,0 0 0,1 0 15,-1-21-15,0-1 0</inkml:trace>
  <inkml:trace contextRef="#ctx0" brushRef="#br1" timeOffset="99103.69">7451 11578 0,'0'0'0,"-22"-21"0,22 0 15,0 0 1,0 42-16,0 0 15,0 21-15,0-20 0,0 20 0,0 0 16,0 1-16,-21-1 0,21 0 0,-21 22 16,21-22-16,0 0 0,0 1 15,-21-1-15,21 0 0,-21-20 0,21 20 16,-21-21-16,21 0 0,0 0 16,0-42 15,21 0-31,0 0 0,-21 0 15,21 0-15,0-1 0,0-20 0,-21 21 16,22-21-16,-1 20 0,0-20 0,0 21 16,0 0-16,0 21 0,1 0 15,-1 0-15,0 0 0,0 0 16,0 21-16,0 0 0,1 0 16,-22 22-16,21-22 0,-21 0 15,21 21-15,-21-21 0,0 1 0,0-1 16,0 21-16,-21-21 0,0 0 0,-1 1 15,1-1-15,0 0 0,-21-21 16,21 21-16,-1-21 0,1 0 16,-21 21-16,21-21 0,0 0 0,21-21 15,0 0 1,0 0-16,0 0 0,21-1 0,21 1 16</inkml:trace>
  <inkml:trace contextRef="#ctx0" brushRef="#br1" timeOffset="99907.63">8170 11515 0,'0'0'0,"0"-21"0,-21 21 15,0 0-15,21 21 0,-21 0 16,0 0-16,-1 0 0,1 22 0,0-22 16,21 21-16,-21 0 0,0 1 15,0-1-15,21 0 0,0 1 0,0-1 16,0 0-16,0 1 0,0-1 0,0 0 15,0-20-15,0-1 0,0 0 0,21 0 16,0 0-16,0-21 0,0 0 16,0 0-16,1 0 0,20 0 0,-21 0 15,0-21-15,0 0 0,1 0 0,-1 0 16,0-1-16,0 1 0,0-21 16,0 21-16,1-22 0,-1 1 15,-21 21-15,0-21 0,21 20 0,-21 1 16,0 0-16,0 0 0,0 42 15,0 0-15,0 0 16,0 1-16,0-1 0,0 0 16,0 21-16,0-21 0,0 1 0,0 20 15,0-21-15,0 0 0,21 0 0,-21 1 16,21-1-16,0-21 0,1 21 16,-1-21-16,0 0 0,0 0 0,0 0 15,0 0-15,1 0 0,-1 0 16,0-21-16,0 0 0,0-1 15,0 22-15,1-42 0,-1 21 0,-21 0 16,21 0-16,0-22 0,0 1 16,-21 21-16,21 0 0,1-22 0,20 22 15,-21 0-15,0 0 0,0 21 0,1 0 16,-1 0-16,0 0 16,-21 21-1,0 0 1,0-42 31,0 0-32,0 0-15,0-1 0,-21 22 32,0 0-32,-1 0 0,1 0 15,0 22-15,0-1 0,0 0 16,21 0-16,-21 21 0,-1-20 0,1 20 15,21 0-15,0-21 0,0 22 0,0-1 16,0-21-16,0 0 0,0 22 16,21-22-16,1 0 0,-1-21 0,0 21 15,0-21-15,21 0 0,-20 0 16,20 0-16,-21 0 0,21 0 0,-20 0 0,-1-21 16,0 21-16,0-21 15,0 0-15,-21 0 0,21 21 0,-21-22 16,22 1-16,-22 0 0,0-21 0,0 21 15,0-1-15,0 1 0</inkml:trace>
  <inkml:trace contextRef="#ctx0" brushRef="#br1" timeOffset="100107.51">8826 11430 0,'-21'0'0,"42"0"0,-63 0 0,21 0 0,21 21 47,21 0-32,0-21-15,0 22 0,1-22 16,-1 21-16,0-21 0,0 0 0,0 0 16,0 0-16</inkml:trace>
  <inkml:trace contextRef="#ctx0" brushRef="#br1" timeOffset="100499.29">10393 11451 0,'0'0'0,"0"-21"0,0 0 0,0 0 16,0 0-16,0-1 0,21 44 31,0-1-31,0 0 0,-21 21 0,21 1 16,1-1-16,-1 21 0,-21-20 0,0-1 15,21 0-15,-21 22 0,0-22 16,0 1-16,0-22 0,0 21 0,0-21 16,0 22-16,0-22 0,0 0 15,0 0-15,21-21 16,-21-21 0,21 0-16,0 0 0,22-22 0,-22 22 15,21 0-15</inkml:trace>
  <inkml:trace contextRef="#ctx0" brushRef="#br1" timeOffset="100727.8">11091 11472 0,'0'0'0,"21"-84"16,-21 63-16,0-1 15,-21 22 1,0 22-16,-21-1 0,21 0 0,-1 0 16,1 0-16,-21 22 0,21-1 0,-22-21 15,22 21-15,0 1 16,0-1-16,0 0 0,0-20 0,-1 20 0,1-21 15,0 21-15,21-20 0,0 20 16,0-21-16,0 0 0,0 0 0,0 1 16,21-22-16,0 0 15,22 0-15,-22-22 0,21 22 16,-21-21-16,22 0 0,-1 0 0,0-21 16</inkml:trace>
  <inkml:trace contextRef="#ctx0" brushRef="#br1" timeOffset="101079.13">11324 11557 0,'0'0'0,"0"-21"0,0 0 15,0 0-15,-21 42 32,0 0-32,0 0 15,21 0-15,-22 0 0,1 22 0,0-22 16,21 0-16,0 21 0,0-20 16,-21-1-16,21 21 0,0-21 15,0 0-15,0 1 0,0-1 0,21-21 16,-21 21-16,21-21 0,22 0 0,-22 0 15,0 0-15,0 0 0,21 0 0,-20 0 16,-1-21-16,0 0 0,0-1 16,0 22-16,0-21 0,1 0 0,-22 0 15,21-21-15,-21 20 0,0 1 0,0 0 16,0-21-16,0 21 0,0-1 0,-21-20 16,-1 21-16,22 0 0,-21 21 15,0 0-15,21-21 0,-21 21 16,0 0-16,0 21 15,-1 0-15,22 0 0,-21 0 16,21 0-16,0 1 0,0-1 16,0 0-16,21 0 15,1-21-15,-1 0 0</inkml:trace>
  <inkml:trace contextRef="#ctx0" brushRef="#br1" timeOffset="101323.99">12128 11557 0,'0'0'0,"0"-21"16,-21 21-16,0 0 16,0 21-1,0 0-15,21 0 0,0 1 16,0-1-16,-21 0 0,21 0 16,0 0-16,-22 0 0,22 1 0,0-1 15,0 0-15,0 0 0,0 0 16,0 0-16,22-21 31,-1 0-31,0-21 16,0 0-16,0 0 15</inkml:trace>
  <inkml:trace contextRef="#ctx0" brushRef="#br1" timeOffset="101491.41">12192 11240 0,'0'0'0,"-21"0"0,21-22 0,-21 22 0,-1 0 16,1 22 0,21-1-1,0 0-15,0 0 16,0 0-16,21 0 0,1 1 16,-1-22-16,0 21 0,21 0 0</inkml:trace>
  <inkml:trace contextRef="#ctx0" brushRef="#br1" timeOffset="101980.13">12869 11451 0,'-21'-21'16,"42"42"-16,-63-42 0,21 0 0,0 0 16,-1 21-16,1 0 0,0 0 0,0 0 15,-21 0-15,20 0 0,1 21 16,0-21-16,0 21 0,21 21 0,-21-20 15,0-1-15,-1 21 0,22-21 0,0 22 16,-21-22-16,21 21 0,0-21 16,0 0-16,0 1 0,0 20 0,0-21 15,0 0-15,21 0 16,1-21-16,-1 0 0,0 0 0,0 0 16,0 0-16,0 0 0,1 0 0,-1 0 15,0 0-15,0-21 0,0 0 0,0 0 16,1 0-16,-1 0 0,0-22 0,0 22 15,0-21-15,-21 21 0,21-22 0,-21-20 16,22 20-16,-22 1 0,0-21 16,0-1-16,0 1 0,0 20 0,0-20 15,0 20-15,0 1 0,0 0 0,0 21 16,0-1-16,-22 44 16,22 20-1,-21-21-15,21 43 0,0-22 0,-21 0 16,21 22-16,0-1 0,-21-20 15,21 20-15,0-21 0,0 1 0,0 20 16,0-20-16,0-22 0,0 21 0,0 64 16,21-85-1,0-21-15,0 0 0,1 0 16,20 0-16,-21 0 0,0 0 16</inkml:trace>
  <inkml:trace contextRef="#ctx0" brushRef="#br1" timeOffset="103531.16">14668 11578 0,'0'21'15,"-21"-21"-15,42 0 31,1-21-15,-1 0-16,-21 0 0,21 21 0,21-21 16,-21-22-16,1 22 0,-1 0 0,21-21 15,-21 21-15,22-22 0,-22 1 0,0 0 16,0 20-16,-21-20 0,0 0 16,0 21-16,0-1 0,0 1 0,0 0 15,-21 21-15,0 0 16,0 0-16,-1 21 0,1 22 15,21-22-15,-21 0 0,21 21 0,-21 1 16,21-1-16,0-21 0,0 21 0,0 1 16,0-22-16,21 21 0,0-21 0,-21 22 15,21-22-15,1 0 0,-1 0 0,-21 22 16,21-22-16,-21 0 16,0 0-16,0 0 0,-21-21 15,0 0-15,-1 0 0,1 0 16,-21 0-16,21 0 0,0 0 15,-22 0-15,22 0 0,0-21 0,0 21 16,-22-21-16,22 0 0,0 21 16,42 0 15,0 0-31,1 21 16,-1-21-16,0 21 0,21-21 0,-21 21 15,1-21-15,20 0 0,-21 0 0,21 0 16,-20 0-16,20 0 0,-21 0 0,21 0 15,1 0-15,-1 0 0,-21 0 16,22-21-16,-22 0 0,21 21 0,-21-21 16,0 0-16,1-1 0,-1 1 15,0 0-15,0 0 0,0-21 0,-21 20 16,0-20-16,0 21 0,0-21 0,0 20 16,0 1-16,0 0 0,0 0 15,0 0-15,0 42 31,0 0-31,0 0 0,-21 0 0,21 22 16,-21-22-16,21 0 0,-21 21 0,21-20 16,0 20-16,0-21 0,0 0 0,0 0 15,0 1-15,21-22 0,0 21 16,0-21-16,0 0 0,1 0 0,-1 0 16,0 0-16,21 0 0,-21 0 15,1 0-15,-1 0 0,21-21 0,-21-1 16,0 1-16,1 0 0,-1 0 0,0 0 15,0 0-15,0-1 0,-21 1 0,0-21 16,0 21-16,0 0 0,0-1 16,0 1-16,0 0 0,0 0 0,0 42 31,0 0-31,-21 0 0,21 1 16,-21-1-16,21 21 0,0-21 0,0 0 15,-21 1-15,21-1 16,0 0-16,0 0 0,0 0 0,0 0 0,21-21 15,0 22-15,0-22 0,0 0 16,1 0-16,-1 0 0,0 0 0,0 0 16,0 0-16,0 0 0,1 0 0,-1-22 15,0 1-15,0 0 0,0 21 0,0-42 16,-21 21-16,0-1 0,22 1 16,-22-21-16,0 21 0,0-22 0,0 1 15,0 0-15,0-1 0,0 1 0,0 0 16,0-1-16,0 22 0,0-21 0,0 21 15,0 0-15,21-1 0,-21 1 0,0 42 32,0 1-32,0-1 15,0 21-15,0-21 0,0 22 16,0-1-16,0 0 0,0 1 0,0-1 16,0-21-16,0 21 0,0 1 0,0-1 15,-21-21-15,21 0 0,0 22 0,0-22 16,0 0-16,-22-21 0,22 21 0,-21-21 15,21-21 17,21 0-32,1 0 15,-1 0-15,0-1 0,0 1 16,0-21-16,22 21 0,-22 0 0,0-1 16,21 1-16,-21 0 0,22 21 0,-1 0 15,-21 0-15,22 0 0,-22 0 0,21 0 16,-21 21-16,0 0 0,-21 1 15,0-1-15,0 0 0,0 0 16,0 0-16,0 0 0,-21 1 0,-21-1 16,21 0-16,0 0 0,-22 0 0,22 0 15,-21-21-15,21 22 0,-22-22 0,22 0 16,0 0-16,-21 21 0,20-21 16,1 0-16,21-21 31,0-1-31,21 1 0,1 0 15,-1 0-15,21 21 0</inkml:trace>
  <inkml:trace contextRef="#ctx0" brushRef="#br1" timeOffset="103811.51">17187 10986 0,'-21'0'0,"0"0"15,0 0-15,0 0 0,-1 0 0,1 21 16,0-21-16,0 21 0,21 0 0,-21 0 16,0 22-16,-1-1 0,1-21 0,0 21 15,21 1-15,-21-1 0,21 0 16,-21-20-16,21 20 0,0 0 0,0-21 16,0 22-16,0-22 0,0 0 15,0 0-15,21 0 0,0 1 0,0-1 16,0-21-16,1 21 0,-1-21 0,0 0 15,0 0-15,0 0 0,22 0 0,-22 0 16,0 0-16,0-21 0,0 21 0,0-21 16,1-1-16</inkml:trace>
  <inkml:trace contextRef="#ctx0" brushRef="#br1" timeOffset="104075.36">17568 10922 0,'0'0'16,"21"0"-16,1 0 16,-1 0-16,0 21 0,0 22 0,0-22 15,0 0-15,-21 21 0,22 1 16,-1-1-16,0-21 0,-21 21 0,21 1 16,-21-1-16,0 0 0,0 1 0,0-22 15,0 21-15,0-21 0,0 22 16,0-22-16,-21 0 0,0 0 0,-22 0 0,22-21 15,0 22-15,0-22 16,0 21-16,0-21 0,-1 0 16</inkml:trace>
  <inkml:trace contextRef="#ctx0" brushRef="#br1" timeOffset="104730.77">18648 10922 0,'0'0'0,"0"-42"15,0 21-15,-21 21 16,-1-22-16,1 22 16,0 0-16,0 0 0,0 0 0,0 22 15,-22-22-15,22 21 0,0 0 0,-21-21 16,20 21-16,1 0 0,21 0 16,0 1-16,0-1 0,0 0 15,0 0-15,21 0 0,1 0 16,-1-21-16,0 22 0,21-22 0,-42 21 15,21 0-15,1-21 0,-1 21 0,-21 0 16,0 0-16,0 1 0,0-1 16,0 0-16,0 0 0,0 0 15,-21 0-15,-1 1 0,1-1 0,0-21 16,0 21-16,0 0 0,0-21 0,-1 21 16,1-21-16,0 0 0,0 0 0,42 0 46,0 0-46,0-21 0,1 21 0,-1 0 16,0-21-16,0 21 0,0 0 16,0 0-16,-21 21 15,0 0-15,0 0 16,0 1-16,0-1 0,0 0 16,0 21-16,0-21 0,0 1 0,0 20 15,0-21-15,0 0 0,0 22 0,0-22 16,0 0-16,0 0 0,0 0 15,0 0-15,0 1 0,22-22 16,-1 0 0,0 0-16,0 0 15,0-22 1,-21 1-16,0 0 16,21 21-16</inkml:trace>
  <inkml:trace contextRef="#ctx0" brushRef="#br1" timeOffset="105428.37">17357 13653 0,'0'0'0,"42"-43"16,-21 22-16,21 0 0,-20 21 0,-1-21 15,21 0-15,-21 21 0,0 0 0,22 0 16,-22 0-16,0 0 0,0 0 0,0 0 16,1 0-16,-22 21 0,0 0 0,0 0 15,0 0-15,0 0 0,-22 22 16,-20-22-16,21 0 0,-21 21 0,20-20 16,-20 20-16,0-21 0,-1 0 0,1 0 15,21 1-15,-21-1 0,20 0 0,1 0 16,0 0-16,0 0 0,21 1 31,21-22-31,0 21 0,0-21 0,1 0 16,20 0-16,-21 0 0,0 21 0,22-21 15,-1 0-15,-21 0 0,21 0 16,-20 0-16,20 0 0,-21 21 0,0-21 16,22 0-16,-22 0 0,0 21 15,0 0-15,0-21 0,0 22 0,1-1 16,-1 0-16,-21 0 15,0 0-15,0 0 0,0 1 0,0-1 16,0 0-16,0 0 0,0 21 0,0-20 16,0 20-16,0-21 0,0 21 15,0-20-15,0 20 0,21 0 0,-21-21 16,21 22-16,-21-22 0,21 21 16,-21-21-16,0 22 0,0-22 0,0 0 15,0 0-15,0 0 0,0 1 0,0-1 16,-21-21-16,0 21 0,-21-21 0,20 0 15,-20 0-15,0 0 0,21 0 16,-22-21-16,1 0 0,0-1 0</inkml:trace>
  <inkml:trace contextRef="#ctx0" brushRef="#br1" timeOffset="106028.03">16743 12340 0,'0'0'0,"-21"0"0,-1 0 0,1 0 16,0 0-16,63 0 31,-20 0-31,20 0 16,21 0-16,-20 0 0,41 0 0,-20 0 15,42 0-15,-22 0 0,22 0 0,0 0 16,-21 0-16,21 0 0,-1-21 0,-20 21 15,0 0-15,-1 0 0,-20 0 16,-1 0-16,1 0 0,-22 0 0,1 0 16,-22 0-16,0 0 0,0 0 0,-21 21 15,-21-21 1,0 21-16,0-21 16,-1 0-16,-20 0 0,21 0 15,-21 0-15,20 0 0,-20 22 0,0-22 16,-22 0-16,22 0 0,-22 21 15,1-21-15</inkml:trace>
  <inkml:trace contextRef="#ctx0" brushRef="#br1" timeOffset="106311.86">16827 12594 0,'0'0'0,"-42"21"0,-43 1 16,64-1-16,0-21 16,21 21-16,21 0 15,0-21-15,1 0 0,20 0 16,21 0-16,-20 0 0,20 0 0,22 0 15,0 0-15,-1 0 0,1-21 16,0 21-16,20 0 0,-20-21 0,0 21 16,-1 0-16,1 0 0,-21-21 15,-1 21-15,1 0 0,-22-22 0,0 22 16,-21 0-16,22 0 0,-22 0 0,0 0 16,-21-21-1,-21 21 1,0 0-16,0 0 15,-1 0-15,-20 0 0,21 0 0,-21 0 16,-22 21-16,22-21 0,-22 22 0,1-22 16,-1 21-16</inkml:trace>
  <inkml:trace contextRef="#ctx0" brushRef="#br1" timeOffset="106575.71">16806 12912 0,'0'0'0,"-42"0"0,0 21 0,-1 0 0,22 0 16,0-21-16,21 21 0,0 1 15,21-22-15,21 0 0,-20 0 16,41 0-16,-21 0 0,1 0 16,20 0-16,22 0 0,-22 0 0,22 0 15,0 0-15,-22 0 0,22 0 0,0-22 16,-1 1-16,1 21 0,-22-21 0,1 21 16,-1 0-16,1-21 0,-22 21 0,1 0 15,-1 0-15,-21 0 0,0-21 0,0 21 16,1 0-16,-44 0 31,1 0-31,0 0 16,0 0-16,-21 0 0,-1 21 0,1-21 15,0 21-15</inkml:trace>
  <inkml:trace contextRef="#ctx0" brushRef="#br1" timeOffset="106839.56">17145 13102 0,'0'0'15,"-64"21"-15,1 1 0,21-22 0,-1 21 16,1 0-16,21-21 0,-22 0 0,43 21 15,0 0 1,43-21-16,-22 0 16,21 0-16,22 0 0,-1 0 15,1 0-15,-1 0 0,22-21 16,0 21-16,-1-21 0,1 21 0,-22-21 16,22 21-16,-21-21 0,-1 21 0,1-22 15,-22 22-15,0 0 0,1-21 0,-22 21 16,0 0-16,0 0 15,-21-21 1,21 21-16,-42 0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5:50:04.0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1228 0,'0'0'0,"-22"-21"0,22-1 16,-21 1-16,21 0 15,0 0-15,0 0 0,0 0 16,-21 21-16,21-22 0,0 1 15,0 42 17,0 1-17,0-1-15,0 0 0,0 21 16,0-21-16,0 22 0,0-1 0,21 0 16,-21 1-16,0 20 0,0-20 15,0 20-15,0-21 0,-21 1 0,0 20 16,21-20-16,-21-1 0,21-21 15,0 21-15,0-20 0,0-1 0,0-42 47,0-1-47,0 1 0,0 0 0,0 0 16,21 0-16,0 0 16,-21-1-16,21 1 0,0 21 0,1-21 15,-22 0-15,21 21 0,0 0 16,0-21-16,0 21 0,0 0 0,1 0 15,-1 0-15,0-21 0,0 21 16,0 0-16,0 0 0,1 0 16,-22-22-16,21 1 15,-21 0 1,0 0-16,0 0 16,0 0-16,0-1 15,0 1-15,0 0 16,-21 21-1,21-21 1,-22 21 15,22 21 1</inkml:trace>
  <inkml:trace contextRef="#ctx0" brushRef="#br1" timeOffset="5429.96">1101 1185 0,'0'-21'0,"0"42"0,0-63 16,0 21-16,0 0 15,0 0-15,0-1 16,0 1 15,0 42-15,0 1-16,0 20 16,-22-21-16,22 21 0,0 1 0,0-1 15,-21 0-15,0 1 0,21-1 16,-21 22-16,0-1 0,21 1 0,-21-22 15,-1 21-15,1-20 0,0 20 16,21-42-16,0 22 0,-21-22 0,21 21 16,0-21-16,0-42 31,0 0-31,0 0 16,21 0-16,-21 0 0,0-22 15,21 22-15,0 0 0,1 0 16,-22 0-16,21-1 0,0 1 0,-21 0 15,21 21-15,0 0 0,0-21 16,1 21-16,-1 0 0,0 0 16,0 0-16,0 0 0,0 0 15,1 0-15,-1 0 0,0 0 0,0 0 16,0 0-16,0 0 0,1 0 16,-1 0-16,-21-21 0,21 21 0,0-21 15,0-1-15,-21 1 16,0 0-16,0 0 15,0 0-15,0 0 16,0-1 0,-21 22-1,0 0-15,21 22 0,-21-1 0,21 0 16,-21 21-16,21-21 0,0 22 16,-22-1-16,1 0 0,21 22 0,0-22 15,0 1-15,-21-1 0,21 0 16,0 1-16,-21-1 0,21-21 0,0 21 15,0-20-15,0-1 0,0 0 16,0 0-16,0 0 0,0-42 47,21 0-31,0 0-16,0 0 0,22-22 0</inkml:trace>
  <inkml:trace contextRef="#ctx0" brushRef="#br1" timeOffset="5610.89">1799 1757 0,'0'0'0,"-21"0"62,21 21-46,0-42 15</inkml:trace>
  <inkml:trace contextRef="#ctx0" brushRef="#br1" timeOffset="8363.17">3260 1143 0,'0'0'0,"21"-127"16,-21 85-1,0-1-15,0 22 0,-21-21 16,-1 21-16,1 0 0,0-1 0,0 1 15,0 0-15,-22 21 0,22 0 0,0 0 16,-21 21-16,-1 0 0,22 1 16,-21 20-16,0 21 0,20-20 0,-20 20 15,0 1-15,21-1 0,-1 1 16,1-1-16,0 22 0,0-22 0,21 22 16,0-21-16,0 20 15,0-20-15,21-1 0,0-20 0,0-1 16,22 0-16,-1 1 0,0-22 0,22 0 15,-22-21-15,1 0 0,20 0 16,1 0-16,-1-21 0,1 21 0,-1-43 16,1 22-16,-1 0 0,-21-21 15,22-1-15,-22 22 0,1-21 0,-1 0 16,-21-1-16,0 1 0,0 0 0,-21 20 16,22-20-16,-22 21 0,0 0 15,0 0-15,-22 21 16,1 0-1,21 21-15,-21 0 0,0 0 0,21 0 16,0 22-16,-21-1 0,21 0 0,-21 1 16,21-1-16,0-21 0,0 21 15,0 1-15,0-22 0,0 21 0,21-21 16,0 1-16,0-1 0,0-21 0,0 0 16,1 0-16,-1 0 0,0 0 15,21 0-15,-21-21 0,22 21 0,-22-22 16,21-20-16,-21 21 0,1 0 15,20-22-15,-21 1 0,-21 21 0,0-21 16,0-1-16,0 1 0,0 0 0,0 20 16,0-20-16,-21 21 15,0-21-15,0 20 0,-22 22 0,22-21 16,-21 21-16,-1 0 0,22 0 0,-21 0 16,0 21-16,20-21 0,-20 43 15,21-22-15,0 21 0,0-21 0,21 22 16,0-1-16,0 0 0,0-20 15,0 20-15,0 0 0,21-21 0,0 1 16,21-1-16,-21 0 0,22 0 0,-1-21 16,0 0-16,1 0 0,-1 0 15,0 0-15,1-21 0,-1 21 16,22-21-16,-22 0 0,0-1 0,1 1 16,-1 0-16,0-21 0,-21 21 0,1-1 15,-1 1-15,0 0 0,-21 0 16,21 0-16,-21 0 0,0 42 31,0 0-31,0 0 0,-21 0 16,21 0-16,-21 1 0,21-1 15,-21 21-15,21-21 0,0 0 0,0 22 16,0-22-16,0 0 0,-22 0 0,22 0 16,0 1-16,0-1 0,0 0 15,0-42 16,22 0-31,-1-1 16,-21 1-16,21 0 0,0-21 0,0-1 16,-21 22-16,21-21 0,1 0 15,-1-1-15,0 22 0,0-21 0,21 21 16,-20 21-16,-22-22 0,21 22 0,0 0 16,0 0-16,0 0 0,0 22 15,1-1-15,-1 21 0,-21-21 16,21 0-16,0 22 0,0-22 0,-21 0 15,21 0-15,1 22 0,-22-22 16,21 0-16,-21 0 0,21-21 16,-21 21-16,21-21 0,0 0 0,0 0 15,1 0 1,-1-21-16,-21 0 16,21 0-16,0 0 0,-21-22 0,21 22 15,0-21-15,1 21 0,-1-22 16,-21 22-16,21-21 0,0 21 0,0-1 15,0 1-15,1 0 0,-1 21 16,0 0 0,-21 21-16,0 0 15,0 1-15,0-1 16,0 0-16,0 0 16,0-42 30,0 0-46,0 0 0,0-1 16,0 1-16,0 0 0,0 0 16,-21 0-16,21 0 0,-21 21 15,-1-22-15,1 22 16,0 0-16,21 22 16,-21-1-16,0 0 0,0 0 15,21 0-15,-22 0 0,1 22 16,21-22-16,0 21 0,0 1 15,-21-22-15,21 21 0,0-21 0,0 22 16,0-22-16,0 0 0,0 21 0,21-21 16,0 1-16,1-1 15,-1 0-15,0-21 0,21 0 0,-21 0 16,1 0-16,20 0 0,-21 0 0,21 0 16,-20-21-16,20 0 0,-21 21 15,0-22-15,22 1 0,-22-21 0,-21 21 16,21 0-16,-21-1 0,0-20 0,0 21 15,0 0-15,0-22 0,0 22 16,0 0-16,-21 0 0,0 0 16,-1 21-16,1 0 15,42 0 17,1 0-32,-1 0 15,0 0-15,0 0 16,0-21-16,22 21 0,-22-22 0,0 22 15,0 0-15,-21-21 0,21 21 16,0 0-16,-21 21 47,0 1-47,0-1 16,0 0-16,0 21 0,-21-21 0,21 1 15,-21-1-15,21 21 0,0-21 16,0 0-16,0 22 0,0-22 0,0 0 15,0 0-15,0 0 0,21 1 0,0-1 16,1-21-16,-1 21 0,0-21 16,21 0-16,-21 0 0,22 0 0,-22 0 15,21 0-15,-21 0 0,22-21 0,-22 0 16,21 21-16,-21-22 0,1 1 16,-1 0-16,0-21 0,0 21 0,0-1 15,0-20-15,1 21 0,-22-21 0,0 20 16,0-20-16,21 21 0,-21 0 15,0 0-15,0-1 16,-21 22 0,-1 0-16,22 22 0,-21-1 15,0 0-15,21 0 0,-21 21 16,21-20-16,0 20 0,0-21 0,0 21 16,0-20-16,0 20 0,0-21 0,0 0 15,0 0-15,0 1 0,21-1 16,0 0-16,0-21 0,1 0 0,-1 21 15,0-21-15,21 0 0,-21 0 0,22 0 16,-22 0-16,21-21 16,-21 0-16,22 0 0,-22-1 0,21 1 15,-21 0-15,1-21 0,-1-1 0,0 1 16,21 0-16,-21-1 0,1-20 16,-22 21-16,21-1 0,0 1 0,-21-22 15,21 22-15,-21 0 0,0 21 0,0-22 16,0 22-16,0 0 0,0 0 15,-21 21 1,0 0-16,21 42 16,-21-21-16,-1 0 0,22 22 15,-21-1-15,21-21 0,0 22 16,0-1-16,0 0 0,0 1 0,0 20 16,0-21-16,0 1 0,21-22 15,1 21-15,-1 1 0,0-22 0,0 0 16,0 0-16,22 0 0,-22 0 0,0-21 15,21 0-15,-21 0 0,1 0 16,20 0-16,-21 0 0,0 0 0,0-21 16,22 0-16,-22 0 0,0 0 0,0 0 15,0-1-15,-21 1 0,22-21 16,-22 21-16,21 0 0,-21-22 16,0 22-16,0 0 0,0 0 15,-21 42 1,21 0-16,-22-21 15,22 21-15,0 22 0,0-22 16,0 0-16,0 0 0,0 0 0,0 0 16,0 1-16,0-1 0,0 0 0,22 0 15,-1-21-15,-21 21 0,21-21 16,0 0-16,0 0 0,0 0 0,1 0 16,-1 0-16,0 0 0,0 0 0,0-21 15,0 0-15,1 21 0,-1-21 0,-21 0 16,0-1-16,21 1 0,-21 0 15,0-21-15,0 21 0,0-1 0,0-20 16,0 21-16</inkml:trace>
  <inkml:trace contextRef="#ctx0" brushRef="#br1" timeOffset="8566.29">6646 1418 0,'0'0'0,"-21"0"0,0 0 16,42 0-1,0 0-15,22 0 0,20-21 16,-21 21-16,22 0 0,-1 0 16,1-21-16,-22 21 0,22 0 0,-22 0 15,-21 0-15,0 0 0,1 0 0,-1 0 16,-21-21 0,-21 21-1,-1-21-15</inkml:trace>
  <inkml:trace contextRef="#ctx0" brushRef="#br1" timeOffset="10698.11">8297 1672 0,'0'0'0,"0"21"0,0 1 16,0-44 31,21 1-47,1 0 16,-22 0-16,21 0 0,0 0 15,0-22-15,-21 22 0,21-21 0,0-1 16,1 22-16,-1-21 0,0 0 0,0-1 15,0 22-15,0-21 0,-21 21 16,22-1-16,-1 22 16,-21 22-16,0-1 15,0 0-15,0 0 0,0 0 16,0 0-16,0 1 0,0-1 16,0 0-16,0 0 15,21-21 1,0 0-1,-21-21-15,0 0 16,0 0-16,0-1 0,0 1 16,0 0-16,0 0 0,0 0 15,0 0-15,0-1 0,-21 22 0,0-21 16,0 21-16,-1 0 16,1 0-16,0 21 0,0 1 15,0-1-15,0 0 0,-1 0 0,1 0 16,21 22-16,-21-22 0,21 21 15,-21 0-15,21-20 0,0 20 16,0 0-16,0 1 0,0-22 0,0 21 16,0 0-16,21-20 0,0-1 0,22 0 15,-22 0-15,21 0 0,0 0 16,1-21-16,-1 0 0,0 0 0,1 0 16,-1-21-16,0 0 0,1 21 0,20-21 15,-42-21-15,22 20 0,-1-20 16,0 21-16,-20-21 0,-1-1 0,0 1 15,0-22-15,0 22 0,0-21 0,-21 20 16,22-20-16,-22-1 0,0 1 16,0-1-16,0 22 0,0 0 15,0-1-15,0 22 0,0 0 0,0 0 16,-22 21-16,1 0 16,0 42-16,0-21 0,0 22 15,0-1-15,21 0 0,-22 1 16,1-1-16,21 21 0,-21-20 0,21-1 15,0 0-15,0 22 0,0-22 0,0 1 16,0-1-16,21 0 0,0-21 16,1 22-16,-1-1 0,0 0 0,21-20 15,-21-1-15,22 0 0,-22 0 0,21 0 16,1-21-16,-22 0 0,21 0 0,0 0 16,1 0-16,-1-21 15,0 0-15,1 21 0,-1-42 0,0 20 16,-20 1-16,20-21 0,-21 21 0,0-22 15,0 1-15,1 21 0,-22-21 16,0 20-16,0-20 0,0 21 0,0 0 16,0 0-16,-22-1 0,1 22 0,-21 0 15,21 0-15,0 0 0,-1 0 16,-20 0-16,21 0 0,0 22 0,-22-1 16,22 0-16,0 0 0,0 21 15,0-20-15,0-1 0,21 21 0,0-21 16,0 22-16,0-22 0,0 21 0,0-21 15,0 0-15,0 1 0,21-1 16,0 0-16,-21 0 0,42-21 0,-21 0 16,1 0-16,-1 0 0,0 0 15,21 0-15,-21-21 0,1 21 0,-1-21 16,0 0-16,0-1 0,0-20 0,0 21 16,1-21-16,-22 20 0,21-20 15,-21 0-15,21 21 0,0-22 0,-21 1 16,0 21-16,0 0 0,0-1 0,21 1 15,-21 0-15,0 42 32,0 0-32,0 1 15,0 20-15,0-21 16,-21 0-16,21 0 0,0 22 0,0-22 16,0 21-16,0-21 0,0 22 0,0-22 15,0 0-15,0 21 0,0-20 0,0-1 16,21 0-16,0-21 0,22 21 15,-22-21-15,0 0 0,21 0 0,1 0 16,-22 0-16,21-21 0,1 0 0,-1 21 16,0-43-16,1 22 0,-1 0 15,0-21-15,-21 21 0,22-22 0,-1 1 16,-21 0-16,22 20 0,-22-20 16,0 0-16,0 21 0,0-1 15,-21 1-15,21 0 0,-21 0 0,-21 21 16,0 0-1,0 21-15,21 0 0,-21 0 16,21 22-16,-21-22 0,21 0 16,0 0-16,0 0 0,0 22 0,0-22 15,0 0-15,0 0 0,21 0 16,-21 1-16,21 20 0,-21-21 0,21 0 16,0 0-16,-21 1 0,21-22 15,-21 21-15,-21-21 31,0-21-31,0-1 16,0 1-16,0 0 0,-1 21 16,1-21-16,0 21 0,0-21 15,0 21-15,0 0 16,21 21 0,0 0-1,0 0-15,0 0 16,21 1-16,0-22 0,0 21 0,0 0 15,0-21-15,1 21 0,20-21 16,-21 0-16,21 0 0,1 0 16,-22 0-16,21 0 0,1 0 0,-1 0 15,0 0-15,1-21 0,-1 21 0,21-21 16,-20 0-16,-1-1 0,0 1 16,1-21-16,-1 21 0,-21-22 0,22 22 15,-1-21-15,-21 0 0,0-1 0,0 1 16,1 21-16,-1-22 0,0 1 15,-21 21-15,0 0 0,0 0 0,0-1 16,-21 22 0,0 22-16,21-1 0,-22 0 15,22 0-15,0 0 0,0 22 0,0-22 16,0 21-16,0-21 0,0 22 16,0-22-16,0 21 0,22-21 15,-1 22-15,-21-22 0,0 0 0,21 21 16,-21-21-16,21 1 0,-21-1 0,0 0 15,0 0-15,0 0 16,-21-21 0,0 0-1,0 0-15,-1 0 16,1 0-16,0 0 16,0 0-16,0-21 0,0 21 15,-22 0-15,22-21 0,-21 21 0</inkml:trace>
  <inkml:trace contextRef="#ctx0" brushRef="#br1" timeOffset="11406.21">3556 2371 0,'0'0'0,"-85"0"15,22 0-15,-22 0 0,22 0 0,-1 0 16,1 0-16,-1 0 0,22 0 0,-22 0 16,22 21-16,21-21 0,0 0 15,-1 0-15,22 21 16,22-21-16,-1 0 15,21 21-15,0-21 0,22 0 0,21 0 16,-1 0-16,22 0 0,21 0 0,0 0 16,21 0-16,0 0 0,1 0 15,-1-21-15,21 21 0,0 0 0,-20 0 16,-1-21-16,0 21 0,0-21 0,-21 21 16,0 0-16,-21 0 0,0 0 15,-22 0-15,-20 0 0,-1 0 0,-20 0 16,-1 0-16,-21 0 0,0 0 15,-21 21-15,-21 0 16,0-21 0,0 0-16,42-21 15,0 0 1,22 0-16</inkml:trace>
  <inkml:trace contextRef="#ctx0" brushRef="#br1" timeOffset="12038.24">8975 2011 0,'0'0'0,"-22"0"0,-20 0 0,0 0 16,-1 0-16,1 0 0,0 21 16,-1-21-16,1 0 0,0 0 0,-22 0 15,22 21-15,21-21 0,-22 0 0,1 21 16,21-21-16,0 0 0,0 22 16,21-1-1,21-21-15,21 0 0,22 0 16,-1 0-16,22 0 0,-1 0 15,43 0-15,-21 0 0,42 0 0,1-21 16,-1 21-16,21 0 0,22-22 0,-1 1 16,1 21-16,-22 0 15,21-21-15,-20 21 0,-1 0 0,0-21 16,-20 21-16,-22 0 0,211-42 16,-253 42-16,-22-22 0,1 22 15,-22 0-15,1 0 0,-1-21 16,-21 21-16,0 0 0,-42 0 47,0 0-47,0 0 15,0 0-15,-22 21 0,22-21 0,-21 22 16,-1-22-16,1 21 0</inkml:trace>
  <inkml:trace contextRef="#ctx0" brushRef="#br1" timeOffset="13698.53">2095 3662 0,'0'0'0,"0"21"16,22-21 15,-22-21-16,21 21-15,0-21 0,0 0 16,0-1-16,-21 1 16,0 0-16,0 0 0,0 0 15,0 0-15,0-1 0,0 1 0,-21 0 16,0 0-16,0 0 0,0 0 0,-1-1 16,1 22-16,0 0 0,-21 0 15,21 0-15,-1 0 0,-20 22 16,21-1-16,-21 0 0,20 21 0,-20-21 15,21 22-15,0 20 0,0-20 0,-1-1 16,22 0-16,0 1 0,0-1 16,0 0-16,0-21 0,0 22 15,0-22-15,0 0 0,22 0 16,-1 0-16,0 1 0,0-22 0,0 0 16,0 0-16,22 0 0,-22 0 15,0-22-15,21 1 0,-20 0 0,20 0 16,-21 0-16,21-22 0,-20 22 0,-1 0 15,0-21-15,0 21 0,-21-22 16,0 22-16,0-21 0,0 21 0,0-22 16,0 22-16,0 0 0,0 0 15,-21 21 1,21 21 0,0 0-16,0 0 0,0 0 0,0 1 15,0 20-15,0-21 0,21 21 16,-21-20-16,21-1 0,0 21 0,1-21 15,-1 0-15,21 1 0,-21-1 0,22 0 16,-22-21-16,21 0 0,0 0 16,1 0-16,-1 0 0,-21 0 0,22 0 15,-1-21-15,0 0 0,1-1 16,-22 1-16,21 0 0,-21 0 0,0 0 16,1 0-16,-22-1 0,0-20 0,0 21 15,0-21-15,0 20 0,0 1 16,0 0-16,0 0 0,0 0 15,-22 42 1,22 0 0,0 0-16,0 22 0,0-22 0,0 0 15,0 0-15,-21 21 0,21-20 16,0-1-16,0 0 0,0 0 0,0 0 16,0 0-16,0 1 0,0-1 0,0-42 46,0-1-30,21 22-16,-21-21 0,22 0 16,-22 0-16,0 0 0,21-22 0,-21 22 15,0 0-15,0 0 0,0-21 16,0 20-16,0 1 0,21 21 0,-21-21 16,0 0-16,21 21 0,-21 21 46,0 0-30,0 0 0</inkml:trace>
  <inkml:trace contextRef="#ctx0" brushRef="#br1" timeOffset="14830.23">2879 3598 0,'-22'-21'16,"22"0"-1,0 0-15,0 0 16,0 0 0,0 42 15,0 0-31,0 0 0,0 0 16,0 0-16,0 22 0,0-22 0,0 21 15,0-21-15,0 1 0,0 20 16,0-21-16,0 0 0,0 0 0,0 1 15,0-1-15,0 0 0,0 0 16,0-42 31,0 0-47,0 0 0,0-1 0,0 1 0,0 0 16,22-21-16,-22 21 0,21-22 15,-21 22-15,0-21 0,21-1 16,0 22-16,0 0 0,0-21 0,-21 21 15,22 21-15,-1 0 0,0 0 16,0 0-16,0 0 0,0 0 0,1 21 16,-22 0-16,0 21 0,21-21 0,-21 1 15,21 20-15,-21-21 0,21 21 16,-21-20-16,0-1 0,21 21 0,0-21 16,1 0-16,-22 1 0,21-22 15,21 21-15,-21-21 0,22 0 16,-22 0-16,21 0 0,0 0 0,-20 0 15,20 0-15,0-21 0,1-1 16,-1 22-16,-21-21 0,21 0 0,-20 0 16,-1-21-16,0 20 0,0 1 0,-21-21 15,0 21-15,0-22 0,0 22 16,0-21-16,0 21 0,0 0 0,0-1 16,0 44-1,0-1 1,-21 0-16,21 0 0,0 0 0,-21 0 15,21 1-15,0 20 0,0-21 0,0 0 16,0 0-16,0 1 16,0-1-16,0 0 0,0 0 0,21 0 15,0-21-15,0 0 0,0 21 0,1-21 16,-1 0-16,21 0 0,-21 0 16,22 0-16,-22-21 0,21 0 0,-21 21 15,0-21-15,22 0 0,-22 0 0,0-1 16,0 1-16,-21 0 0,0-21 15,21 21-15,-21-1 0,0 1 0,0-21 16,0 21-16,0 0 0,0-1 16,0 44 15,0-1-31,0 0 0,0 21 16,0-21-16,0 22 0,0-1 15,0 0-15,0 1 0,0 20 0,0 1 16,0-1-16,0 22 0,0 0 0,0-1 15,0 1-15,0 21 0,22-22 16,-22 22-16,21-21 0,-21 21 0,0 0 16,0-22-16,0 1 0,0 21 0,0-43 15,0 22-15,0-22 0,0-20 0,0 20 16,0-42-16,0 22 0,-21-22 16,21 0-16,-22-21 0,1 0 0,0 0 15,21-21-15,-21 0 0,0 0 16,0-22-16,-1 22 0,1-21 0,0-1 15,0-20-15,0-1 0,0 1 0,-1-1 16,22-20-16,-21-1 0,21 0 16,0 22-16,0-22 0,0 22 0,0-22 15,0 22-15,21-1 0,1 1 0,-1 20 16,0-20-16,21 20 0,1-20 16,-1 21-16,0-1 0,1 1 0,-1 0 15,21-1-15,-20 1 0,-1 21 0,22-22 16,-22 1-16</inkml:trace>
  <inkml:trace contextRef="#ctx0" brushRef="#br1" timeOffset="17018.68">5842 3768 0,'0'0'0,"0"21"15,0 0-15,0 0 16,0 0 0,0-42 31,0 0-32,0 0-15,0 0 0,0 0 16,21-1-16,-21 1 0,21 0 15,-21 0-15,21 0 0,1 0 16,-22-1-16,21 22 0,-21-21 16,0 0-16,21 21 0,-21-21 15,21 21-15,0 0 32,0 0-32,1 0 15,-1 0 1,-21-21-1,0 0 1,0-1-16,0 1 16,0 0-1,0 0-15,0 0 0,21 0 16,-21-1-16,0 1 0,0 0 0,0 0 16,0 0-16,21 0 0,-21-1 0,21 22 31,-21 22-31,21-22 0,-21 21 15,0 0-15,0 0 0,0 0 16,0 0-16,0 1 0,22-22 0,-22 21 16,0 0-16,0 0 0,0 0 15,0-42 17,0 0-32,0 0 15,0 0-15,0-1 16,0 1-16,-22 0 0,1 0 15,21 0-15,-21 21 0,0-21 0,21-1 16,-21 22-16,0 0 0,-1 0 16,22 22-16,-21-1 15,21 0-15,-21 21 0,21 1 0,0-1 16,0 0-16,0 1 0,0-1 0,0 0 16,0 1-16,0-1 0,0 0 15,0 1-15,21-22 0,0 21 16,1-21-16,-1 0 0,0 1 0,21-1 15,-21 0-15,22-21 0,-22 0 0,21 0 16,1 0-16,-22 0 0,21 0 16,0-21-16,1 21 0,-1-21 0,0-1 15,1-20-15,-1 21 0,0 0 0,1-22 16,-22 1-16,21 0 0,-21-22 16,1 1-16,-1 20 0,0-20 0,0-1 15,-21 1-15,0-1 0,0 22 0,0-21 16,0 41-16,0-20 0,0 21 15,0 0-15,-21 21 16,21 21 0,-21 0-16,0 0 0,-1 22 0,22-1 15,-21 0-15,0 22 0,21-22 16,0 22-16,-21-1 0,21-21 0,0 1 16,0-1-16,0 0 0,0 1 0,0-1 15,21 0-15,0-20 0,22-1 16,-22 0-16,21 0 0,0 0 0,1-21 15,-1 0-15,0 0 0,1 0 0,-1 0 16,22 0-16,-22-21 0,0 21 0,1-21 16,-1 0-16,0 0 0,1-1 15,-22-20-15,0 21 0,0 0 0,0-22 16,-21 1-16,0 21 0,0-21 16,0-1-16,0 1 0,0 21 15,-21-22-15,21 22 0,-21 21 0,0 0 16,0 0-16,-1 0 0,1 0 0,0 21 15,-21 1-15,21-1 0,-1 21 0,1-21 16,0 22-16,21-1 16,-21-21-16,21 21 0,-21-20 0,21 20 0,0-21 15,0 0-15,0 0 0,0 1 0,0-1 16,0 0-16,21-21 0,0 21 16,0-21-16,0 0 0,1 0 15,-1 0-15,21-21 0,-21 0 16,0 21-16,1-21 0,-1-1 0,0 1 15,0 0-15,-21 0 0,21-21 16,-21 20-16,21-20 0,-21 0 0,0-1 16,0 22-16,0-21 0,0 21 0,0 0 15,0-1-15,0 44 32,0-1-32,0 21 0,0-21 0,-21 0 15,21 22-15,0-22 0,-21 21 0,21-21 16,0 22-16,0-22 0,0 0 15,0 43 1,21-64-16,0 21 0,1 0 0,-1-21 0,21 0 16,-21 0-16,22 0 0,-22 0 15,21 0-15,-21 0 0,22-21 16,-1 0-16,0 21 0,1-22 0,-1 1 16,0 0-16,1 0 0,-1-21 0,-21 20 15,0-20-15,0 21 0,1-21 16,-22-1-16,0 22 0,0 0 0,0 0 15,0 0-15,-22 21 0,1 0 16,0 0-16,0 21 0,0 0 16,0 0-16,-1 0 0,22 0 0,-21 1 15,21 20-15,0-21 0,0 0 16,21 0-16,1 22 0,-1-22 0,0 0 16,0 0-16,0 0 0,0 1 15,1-1-15,-1-21 0,-21 21 0,21-21 16,-21 21-16,-21-21 31,0 0-31,-1 0 0,1 0 16,0 0-16,0 0 0,0-21 0,0 0 15,-1 21-15,1-21 0,0 21 0,0 0 16,0-22-16,21 44 31,0-1-31,0 0 16,21-21-16,0 0 15,21 21-15,-20-21 0,-1 0 16,21 0-16,-21 0 0,22 0 0,-22 0 16,21 0-16,0 0 0,-20 0 0,20-21 15,-21 0-15,21 21 0,1-21 16,-22-1-16,0 1 0,21 0 0,-20 0 16,-1 0-16,0 0 0,0-22 0,21 22 15,-20-21-15,-1-1 0,-21 22 0,21-21 16,-21 0-16,21 20 0,-21 1 15,0 0-15,-21 42 32,0 0-32,21 1 15,0 20-15,0-21 0,0 0 0,0 22 16,0-22-16,0 0 0,0 0 0,0 21 16,0-20-16,0-1 0,0 0 0,0 0 15,0 0-15,0 0 0,0 1 16,0-1-16,0 0 0,-21 0 15,-1-21 1,1 0-16,21-21 16,-21 0-16,21 0 0,0-1 15,0 1-15</inkml:trace>
  <inkml:trace contextRef="#ctx0" brushRef="#br1" timeOffset="18474.31">10689 3514 0,'0'0'0,"21"-43"0,0 22 0,1 0 0,-1-21 16,-21-1-16,0 1 0,0 21 0,21-21 15,-21 20-15,0 1 0,0 0 16,0 0-16,0 0 0,-21 21 15,0 0-15,21 21 0,-22 21 16,1-21-16,21 22 0,-21-1 0,21 0 16,-21 1-16,0-1 15,21 0-15,0 1 0,0-1 0,0-21 16,0 22-16,0-22 0,0 0 0,0 0 16,0 0-16,21-21 15,0 0 1,0-21-16,-21 0 0,21 0 0,1 0 15,-1-1-15,0 1 0,0 0 0,-21-21 16,21 21-16,0-22 0,1 22 0,-22 0 16,0 0-16,21 0 0,0 21 15,-21 21 1,0 0-16,21-21 0,-21 42 0,21-21 16,-21 1-16,0-1 0,0 21 15,0-21-15,21 0 0,1 1 16,-1-1-16,0 0 0,-21 0 0,42 0 15,-21-21-15,1 0 0,-1 0 0,21 0 16,-21 0-16,0 0 0,22 0 0,-22 0 16,0-21-16,21 21 0,-20-21 15,-1 0-15,0 0 0,0-1 0,0 1 16,-21-21-16,21 21 0,-21-22 0,0 1 16,0 0-16,0-1 0,0 1 0,0 0 15,0-1-15,0 22 0,0-21 16,0 21-16,0 42 31,0 0-31,0 0 0,0 22 0,0-22 16,0 21-16,0 0 0,0 1 15,0-1-15,0 0 0,0-20 0,0 20 16,0-21-16,0 21 0,0-20 0,22-1 16,-1 0-16,0-21 0,0 21 0,21-21 15,-20 0-15,-1 0 0,21 0 16,-21 0-16,22 0 0,-1-21 0,-21 0 15,21 0-15,1-1 0,20-20 16,-20 0-16,-22-1 0,0 1 0,21 0 16,-42-1-16,21-20 0,-21 21 15,0-22-15,0 1 0,0 20 16,0-20-16,0 20 0,0-20 0,0 42 16,0-22-16,0 22 0,-21 21 15,21 21 1,0 1-16,0-1 0,-21 21 0,21 0 15,-21 1-15,21 20 0,-21-20 0,21 20 16,-21-21-16,21 22 0,0-22 16,0 1-16,0-1 0,0 0 0,0 1 15,0-22-15,0 21 0,0 0 16,21-42 15,-21-21-31,21 0 16,0 0-16,0-21 0,-21 20 0,21-20 15,1 21-15,-1-21 0,0 20 16,0-20-16,-21 21 0,21 0 0,-21 0 16,21 21-16,1 0 15,-22 21-15,21 0 16,-21 0-16,0 21 0,0-20 16,0-1-16,0 0 0,0 0 0,0 21 15,21-20-15,-21-1 0,21 0 0,0 0 16,0 0-16,1-21 15,-1 0-15,0 0 0,21 0 16,-21 0-16,1 0 0,20 0 0,-21 0 16,0 0-16,22-21 0,-22 0 0,0 0 15,0 0-15,0-1 0,0 1 0,-21-21 16,0 0-16,22 20 0,-22-20 16,0 21-16,21 0 0,-21 0 0,0-1 15,0 44 1,-21-1-1,21 0-15,-22 0 0,22 0 0,0 0 16,0 22-16,0-22 0,0 0 0,0 0 16,0 0-16,0 1 0,0-1 15,0 0-15,0 0 0,0 0 16,0 0 0,0-42 15,0 0-31,0 0 0,22 0 15,-22 0-15</inkml:trace>
  <inkml:trace contextRef="#ctx0" brushRef="#br1" timeOffset="18646.21">12912 3069 0,'0'0'0,"-22"-21"16,1 21-1,0 0 1,0 0-16,21 21 47,21-21-32,0 0-15</inkml:trace>
  <inkml:trace contextRef="#ctx0" brushRef="#br1" timeOffset="19362.31">13208 3069 0,'0'-21'0,"-21"21"32,0 0-32,-1 0 0,1 21 15,0 0-15,0 1 0,21-1 16,-21 0-16,0 0 0,-1 21 0,22 1 16,0-22-16,0 21 0,0-21 0,0 22 15,0-22-15,0 21 0,0-21 0,0 1 16,0-1-16,22 0 0,-1 0 15,21 0-15,-21 0 0,22-21 0,-22 0 16,21 0-16,0 0 0,1 0 16,-22 0-16,21-21 0,1 21 0,-22-21 15,21 0-15,-21 0 0,22 0 16,-22-1-16,0-20 0,0 21 0,0-21 16,-21-1-16,21 1 0,1-22 0,-22 22 15,21-21-15,-21 20 0,0-20 0,0 20 16,0-20-16,0 21 0,21-1 15,-21 1-15,0 0 0,0 20 0,-21 44 32,21-1-32,-21 21 0,21-21 15,0 22-15,0-1 0,-22 0 0,22 1 16,-21-1-16,21 0 0,-21 1 16,21-1-16,0 0 0,0 1 0,-21-1 15,21 0-15,0 1 0,-21-22 16,21 0-16,0 21 0,0-21 0,0 1 15,0-1-15,0-42 32,0-1-32,0 1 15,21 0-15,0-21 0,-21 21 0,21-22 16,0 1-16,1 0 0,-1 20 0,21-20 16,-21 21-16,0 0 0,1 0 0,-1-1 15,0 22-15,0 0 0,0 0 16,0 0-16,1 0 0,-1 22 15,0-1-15,-21 0 0,0 0 0,0 0 16,21 22-16,-21-22 0,0 21 0,0-21 16,0 22-16,0-22 0,0 0 15,0 21-15,-21-21 0,0 1 0,21-1 16,0 0-16,-21 0 0,21 0 16,0-42 15,0 0-16,21 0-15,0 0 0,0-1 0,21 1 16,1 0-16</inkml:trace>
  <inkml:trace contextRef="#ctx0" brushRef="#br1" timeOffset="19670.13">15282 2879 0,'0'0'0,"-21"0"16,0 0-16,0 0 16,0 21-16,21 0 0,-22 0 0,22 0 15,0 22-15,0-22 0,0 0 0,-21 21 16,21-20-16,0 20 0,0-21 15,0 21-15,0-20 0,0-1 0,0 0 16,0 0-16,0 0 0,0 0 0,0 1 16,0-1-16,21-21 15,1 0 1,20-21-16,-21 21 0,21-22 16</inkml:trace>
  <inkml:trace contextRef="#ctx0" brushRef="#br1" timeOffset="20066.91">15854 2921 0,'0'0'0,"42"-21"0,-21-21 16,0 42-16,-42 0 15,0 0 1,-21 0-16,21 0 0,-22 21 16,22 0-16,-21 0 0,-1 0 0,22-21 15,0 21-15,0 1 0,0-1 16,0-21-16,21 21 0,0 0 0,0 0 15,0 0-15,21-21 16,0 22-16,21-22 0,-21 0 16,1 21-16,20-21 0,-21 0 15,0 21-15,22-21 0,-22 0 16,0 21-16,0 0 0,0-21 0,0 0 16,1 21-16,-22 1 0,0-1 15,0 0-15,0 0 0,-22 0 16,1 0-16,-21 1 15,21-22-15,-22 0 0,22 21 16,0-21-16,-21 0 0,-1 0 0,22 21 16,0-21-16,0 0 0,0 0 0,0 0 15,-1 0-15,22-21 32,0 0-32,-21-1 15,21 1-15,0 0 0</inkml:trace>
  <inkml:trace contextRef="#ctx0" brushRef="#br1" timeOffset="20263.79">15198 2625 0,'0'0'16,"-22"0"-16,-20-21 0,21 21 0,0 0 15,0 0-15,-1 0 16,22-22-16,22 22 31,-1 0-15,0 0-16,0 0 0,0 0 15</inkml:trace>
  <inkml:trace contextRef="#ctx0" brushRef="#br1" timeOffset="23255">17145 3281 0,'0'0'0,"0"21"16,21-42 0,0 21-1,0-21-15,1 0 0,20-1 0,-21 1 16,21 0-16,1-21 0,-1 21 15,0-22-15,1 1 0,-1 0 0,-21-1 16,22 1-16,-22 0 0,0-22 0,0 22 16,0-22-16,-21 1 0,21 20 15,-21-20-15,0-1 0,0 22 0,0 0 16,0-1-16,0 22 0,-21 0 0,21 0 16,-21 21-16,0 0 0,0 0 15,0 21-15,21 0 0,-22 22 16,1 20-16,0-21 0,0 22 15,0-1-15,21 22 0,-21-21 0,-1-1 16,22 1-16,0-22 0,-21 21 16,21 1-16,0-22 0,0 1 0,0-1 15,0 0-15,0-21 0,0 22 0,0-22 16,0 0-16,0 0 16,21-21-16,1 0 15,-1-21-15,0 0 0,-21 0 16,21 0-16,0-1 0,0-20 0,1 21 15,-1-21-15,0-1 0,0 22 16,0-21-16,0 21 0,-21-1 0,22 1 16,-1 21-16,0 0 15,0 0-15,-21 21 16,0 1-16,0-1 0,21 0 16,-21 0-16,21 21 0,-21-20 0,0 20 15,22-21-15,-1 0 0,0 22 0,-21-22 16,21 0-16,0 0 0,0 0 15,1 0-15,20-21 0,-21 22 0,0-22 16,22 0-16,-1 0 0,-21 0 0,21 0 16,1 0-16,-22-22 0,21 22 15,1-21-15,-1 0 0,-21 0 0,21 0 16,1-22-16,-22 22 0,0 0 0,0-21 16,0-1-16,-21 1 0,0 21 15,0-21-15,0-1 0,0 1 16,0 21-16,0 0 0,0-1 0,-21 1 15,0 0-15,0 21 0,0 0 0,-22 0 16,22 21-16,-21-21 0,21 21 16,-22 1-16,22 20 0,-21-21 0,21 0 15,0 22-15,-22-22 0,22 21 0,0 0 16,0-20-16,0 20 0,21 0 0,0-21 16,0 1-16,0 20 0,0-21 15,0 0-15,21 0 0,0-21 0,0 22 16,0-22-16,22 0 0,-22 0 0,0 0 15,21 0-15,-21-22 16,22 22-16,-22-21 0,21 0 0,-21 0 16,1 0-16,-1 0 0,0-1 0,0-20 15,0 21-15,-21-21 0,0 20 0,21-20 16,-21 21-16,0 0 0,0 0 16,22-1-16,-22 1 0,0 0 0,0 42 31,0 0-31,0 1 15,0-1-15,-22 21 0,22-21 0,0 0 16,0 22-16,0-22 0,0 21 16,0-21-16,0 1 0,0-1 0,22 0 15,-1 0-15,0 0 0,0 0 16,0-21-16,0 0 0,1 0 0,-1 0 16,21 0-16,-21 0 0,0 0 0,22 0 15,-22-21-15,0 0 0,21 0 16,-20 0-16,-1 0 0,0-1 0,-21-20 15,21 21-15,-21-21 0,21 20 0,-21-20 16,0 0-16,0 21 0,0-1 16,0 1-16,0 0 0,0 0 0,0 42 31,0 0-15,0 0-16,0 1 0,-21-1 15,21 0-15,0 0 0,0 0 0,0 22 16,0-22-16,0 0 0,0 0 0,0 0 15,21 0-15,0 1 0,1-1 16,-1-21-16,0 21 0,0-21 0,0 0 16,0 0-16,1 0 0,20 0 0,-21 0 15,0 0-15,0-21 0,1 0 16,-1-1-16,0 1 0,0 0 0,0 0 16,0 0-16,-21 0 0,22-22 15,-22 22-15,0-21 0,21-1 16,0 22-16,-21-21 0,21 21 0,-21 0 0,0-1 15,0 1-15,0 0 0,0 42 32,0 0-32,-21 1 0,0-1 15,0 21-15,-1-21 0,22 22 0,0-22 16,-21 0-16,21 21 0,0-21 0,0 22 16,0-22-16,0 0 0,0 0 15,21 0-15,1 1 0,-1-1 0,21-21 16,-21 0-16,22 21 0,-22-21 0,21 0 15,0 0-15,1 0 16,-22-21-16,21 21 0,-21-21 0,22-1 16,-22 1-16,0 0 0,21 0 0,-20 0 0,-1 0 15,-21-22-15,21 22 0,-21 0 16,21-21-16,-21 20 0,0 1 16,0 0-16,0 0 15,-21 42 1,0 0-16,0 0 15,21 1-15,0-1 0,0 0 16,-22 21-16,22-21 0,0 1 0,0-1 16,0 0-16,0 0 0,22 0 0,-22 0 15,21 1-15,0-22 16,0 21-16,0-21 0,0 0 0,22 0 16,-22 0-16,0 0 0,0 0 0,0 0 15,1 0-15,-1-21 0,0 21 16,0-22-16,0 1 0,0 0 0,1 0 15,-1-21-15,0 20 0,-21 1 0,21 0 16,0-21-16,-21 21 0,0-1 0,0 1 16,21 0-16,-21 42 31,-21-21-31,0 21 0,21 1 16,-21-1-16,21 0 0,-21 21 0,21-21 15,-21 1-15,21-1 0,0 0 16,-22 0-16,22 0 0,0 0 0,-21 1 15,21-1-15,0 0 16,21-42 15,-21 0-31,0-1 16,22 1-16,-1 0 0,0 0 0,0 0 16,-21 0-16,21-22 0,0 22 15,1-21-15,-1 21 0,0-1 0,0 1 16,0 0-16,0 0 0,1 21 15,-1 0-15,-21 21 16,21 0-16,0 0 0,-21 1 16,21-1-16,0 0 0,-21 0 0,22 0 15,-1 0-15,0 1 0,0-1 16,0 0-16,0 0 0,1 0 16,-1 0-16,0-21 0,0 22 0,0-22 15,0 0-15,1 0 0,-1 0 0,0 0 16,0 0-16,0-22 15,0 22-15,-21-21 0,22 0 0,-1 0 16,0 0-16,0 0 0,0-1 0,0 1 16,1-21-16,20 21 0,-21-22 0,21 22 15,1-21-15,-1 21 16,0 0-16,1-22 0,-1 43 0,0-21 16,1 21-16,-22 0 0,0 0 0,21 0 15,-20 21-15,-22 0 16,0 1-16,0-1 0,0 0 0,0 0 15,0 0-15,0 0 0,0 1 0,0-1 16,0 0-16,0 0 0,0 0 16,0 0-1,0-42 17,0 0-32,21 0 0,-21 0 15,0 0-15,0-1 16,0 1-16,0 0 0,0 0 15,0 0-15,0 0 0,-21-1 0,-1 1 16,1 21-16,0 0 0,0 0 16,0 0-16,0 0 0,-22 21 0,22-21 15,0 22-15,-21-1 0,20 0 0,-20 21 16,21-21-16,-21 1 0,20 20 0,1-21 16,0 0-16,21 22 0,0-22 15,0 0-15,0 0 0,0 0 0,0 0 16,0 1-16,21-1 0,0-21 0,1 0 15,-1 21-15,0-21 0,0 0 16,0 0-16,22 0 0,-22 0 0,0-21 16,0 0-16,0 21 0,0-22 15,22 1-15,-22 0 0,0 0 0,0 0 16,0 0-16,-21-22 0,22 22 16,-1 0-16,-21 0 0,0 0 0,0-1 15,21 1-15,-21 0 0,0 0 0,0 42 47,-21 0-47,0 0 16,-1 1-16,22-1 0,-21 21 15,0-21-15,0 0 0,0 22 16,21-22-16,0 21 0,-21 22 0,21-22 16,0 22-16,0-22 0,0 21 15,0 1-15,21-1 0,0 1 0,-21 21 16,0-22-16,21 22 0,0-1 15,-21 1-15,0 0 0,0-22 0,0 22 16,0-22-16,0 1 0,0-1 0,0-20 16,-21-1-16,0 0 0,0-20 0,0-1 15,-1 0-15,1 0 0,-21-21 0,21 0 16,0 0-16,-1 0 0,1 0 16,0 0-16,0 0 0,0 0 0,0 0 15,21-21-15,-22 21 0,22-21 16,-21 21-16,21-21 0,0-1 15,0 1-15,0 0 0,0 0 0,0 0 16,0 0-16,0-1 0,0-20 0,0 21 16,0-21-16,0-1 0</inkml:trace>
  <inkml:trace contextRef="#ctx0" brushRef="#br1" timeOffset="23486.43">20680 2371 0,'0'0'0,"0"-21"16,-21 42 46,-1-21-62,1 21 16,0-21-16</inkml:trace>
  <inkml:trace contextRef="#ctx0" brushRef="#br1" timeOffset="25926.48">1609 5017 0,'0'0'0,"0"-22"0,0 1 0,0 0 16,0 0-16,0 0 0,0 0 16,0-1-16,0 1 0,0 0 15,0 0-15,-22 0 0,1 21 16,0 0-16,0 0 0,0 0 0,-22 21 15,22 0-15,0 21 16,0 1-16,0-1 0,-22 0 0,22 22 16,0-1-16,0-20 0,21 20 15,-21 1-15,21-1 0,0-20 0,0 20 16,0-21-16,0 22 0,21-22 16,0 1-16,0-1 0,22-21 0,-1 21 15,-21-20-15,21-1 0,22-21 16,-22 0-16,1 0 0,-1 0 0,0 0 15,22 0-15,-22-21 0,0-1 16,1 1-16,-1-21 0,-21 21 16,22-22-16,-1 1 0,-21 0 0,21-1 15,-20 1-15,-1-21 0,-21 20 16,0-20-16,0 20 0,0-20 0,-21-1 16,-1 1-16,1-1 0,0 1 15,0-1-15,0 22 0,-22 0 0,22-1 16,-21 22-16,21 0 0,-22 0 15,1 21-15,21 0 0,-21 0 0,-1 21 16,1 0-16,21 22 0,-22-1 16,22 21-16,-21-20 0,21 41 0,-22-20 15,22-1-15,0 1 0,0-1 16,21 1-16,0-1 0,0 1 0,0-22 16,21 22-16,0-22 15,22-21-15,-22 22 0,42-22 0,-20 21 16,20-42-16,1 21 0,-22-21 15,21 0-15,1 0 0,-1 0 0,-20-21 16,20 21-16,-20-21 0,20-21 0,-21 20 16,22 1-16,-22-21 0,1 21 15,-22-22-15,21 22 0,-21 0 0,0-21 16,1 21-16,-22-1 0,0 1 16,0 42 15,0 1-16,0-1-15,-22 0 0,22 0 0,-21 0 16,21 0-16,0 1 0,0 20 16,0-21-16,-21 0 0,21 0 15,0 1-15,-21-22 0,21 21 16,0-42 0,0-1-1,0 1-15,0 0 0,21 0 16,-21 0-16,21 0 0,0-1 0,-21-20 15,22 21-15,-1 0 0,0 0 16,0-22-16,0 22 0,0 0 16,1 21-16,-1 0 15,0 21 1,-21 0-16,21 0 0,-21 1 0,0-1 16,0 21-16,0-21 0,0 22 0,0-22 15,0 21-15,0-21 0,0 22 16,0-22-16,21 0 0,0 0 0,1 0 15,-1-21-15,0 21 0,0-21 16,0 0-16,0 0 0,1 0 0,20 0 16,-21-21-16,21 21 0,1-21 0,-22 0 15,21-21-15,-21 20 16,22 1-16,-22-21 0,0 0 0,0-1 0,0 1 16,1 0-16,-22-1 0,0 1 15,0 0-15,0-22 0,0 22 16,0-22-16,0 22 0,0 0 0,0-1 15,0 1-15,0 21 0,0 0 16,-22-1-16,1 44 16,21-1-16,0 0 0,0 0 0,0 21 15,0 1-15,0-1 0,-21 0 16,21 1-16,0-1 0,-21 0 0,21 22 16,0-22-16,0 1 0,0-1 15,0 0-15,0 1 0,0-1 0,0-21 16,21 21-16,0-20 0,0-1 15,1 0-15,20 0 0,-21 0 16,21-21-16,-20 0 0,20 0 0,-21 0 16,21 0-16,1-21 0,-22 0 0,21 0 15,-21 0-15,1-1 0,20 1 16,-21 0-16,0-21 0,-21 21 0,21-1 16,-21 1-16,22-21 0,-22 21 0,0 0 15,0-1-15,0 1 16,-22 42 15,22 1-31,-21-1 0,21 0 0,0 0 16,0 0-16,0 0 0,0 1 15,0-1-15,0 0 0,0 0 0,0 0 16,0 0-16,21-21 16,1 0-16,-1 0 0,0 22 0,0-22 15,0 0-15,0 0 0,1 0 0,-1-22 16,0 1-16,0 21 0,0-21 15,0 0-15,1 0 0,-22 0 0,21-1 16,-21-20-16,0 21 0,0 0 0,0 0 16,0-1-16,0 1 0,0 0 15,0 0-15,0 0 16,21 21-16,-21 21 16,0 0-1,0 0-15,0 0 0,0 22 16,0-22-16,0 0 0,0 21 0,0 1 15,0-1-15,0 0 0,0 1 16,0 20-16,0 1 0,0-22 0,21 22 16,-21-1-16,21 1 0,-21-1 0,21 1 15,-21-1-15,0 22 0,0-22 16,0 1-16,0-1 0,0 1 0,0-1 16,0 1-16,0-1 0,0 1 0,0-1 15,0 1-15,0-22 0,0 22 0,-21-22 16,0 0-16,0 1 0,21-22 15,-21 0-15,0 0 0,-1-21 16,1 0-16,0 0 0,0 0 0,0 0 16,0 0-16,21-42 0,-22 21 0,1-1 15,0-20-15,21 0 0,-21-22 0,0 1 16,21-1-16,-21 1 0,21-22 16,-22-21-16,22 22 0,0-22 0,0 0 15,0 21-15,0 1 0,22-1 0,-1 0 16,0 22-16,0-1 0,21 1 15,-20 20-15,20 1 0,-21 0 16,21-1-16,1 22 0,-22 0 0,21 0 16,1 0-16,-22 0 0,21 21 0,-21-22 15,0 22-15,22-21 0,-22 21 16,0 0-16,0 0 0,-21-21 16,21 21-16</inkml:trace>
  <inkml:trace contextRef="#ctx0" brushRef="#br1" timeOffset="31951.02">5884 5376 0,'0'0'0,"-21"0"16,21 22-16,0-1 15,0 21 1,0-21-16,0 0 0,21 1 16,-21-1-16,21-21 15,1 21-15,-22 0 16,21-21-16,0 0 15,-21-21 1,0 0-16,21 0 16,-21-1-16,0 1 0,0 0 15,21-21-15,-21 21 0,0-22 0,0 1 16,21 0-16,1-1 0,-1 1 0,-21 0 16,21-1-16,0 1 0,0 21 15,0-22-15,1 22 0,-1 0 0,0 21 16,0 0-16,0 0 0,0 0 15,1 0-15,-22 21 16,21 0-16,0 1 0,-21-1 0,0 0 16,0 0-16,21 0 15,-21 0-15,21-21 32,-21-21-17,0 0-15,0 0 0,0 0 16,0 0-16,0-1 0,-21-20 15,0 21-15,21 0 0,-21 0 16,0-1-16,21 1 0,-22 0 16,22 0-16,-21 0 0,0 21 15,0 0-15,21 21 16,-21 0-16,21 0 0,-21 22 0,21-1 16,0 0-16,0 1 0,0-1 15,-22 0-15,22 1 0,0-1 0,0 0 16,0 1-16,0-1 0,0 0 0,0 1 15,0-22-15,22 0 0,-22 21 16,21-21-16,0 1 0,0-22 0,0 21 16,0-21-16,1 0 0,20 0 0,-21 0 15,21 0-15,-20-21 16,20-1-16,0 1 0,1 0 0,-22 0 16,21 0-16,0 0 0,1-22 0,-1 22 15,-21-21-15,22 21 0,-22-22 16,0 22-16,-21-21 0,0 21 0,21-1 15,-21 1-15,0 0 0,0 0 0,0 42 32,0 0-32,0 0 0,-21 1 15,21-1-15,0 0 0,0 21 0,0-21 16,0 22-16,0-22 0,0 0 16,0 21-16,0-20 0,0-1 0,0 0 15,21 0-15,0 0 0,22 0 16,-22-21-16,0 0 0,21 0 0,1 0 15,-22 0-15,21 0 0,0-21 16,-20 0-16,20 21 0,-21-21 0,21 0 16,-20 0-16,-1-1 0,0-20 15,0 21-15,-21 0 0,0 0 0,0-22 16,0 22-16,0-21 0,0 21 0,-21-22 16,0 22-16,0-21 0,-1 21 15,-20-1-15,21 1 0,-21 0 0,-1 0 16,1 21-16,21 0 0,-22 0 0,1 21 15,21 0-15,-21 0 0,20 22 16,1-22-16,0 21 0,0-21 16,21 22-16,0-1 0,0-21 0,0 22 15,0-22-15,21 0 0,21 0 16,-20 0-16,20 0 0,-21-21 0,21 22 16,-20-22-16,20 0 0,0 0 0,-21 0 15,22 0-15,-1 0 0,-21-22 16,22 1-16,-1 0 0,-21 21 0,21-21 15,1-21-15,-22 20 0,21 1 0,-21 0 16,1 0-16,-1 0 0,0 0 16,-21-1-16,0 1 0,0 0 15,0 42 1,0 0-16,0 1 16,0 20-16,0-21 15,0 0-15,0 0 0,0 1 0,0 20 16,0-21-16,0 0 0,0 0 0,0 1 15,0-1-15,0 0 16,0-42 15,0 0-15,0-1-16,0 1 0,21 0 16,-21 0-16,21-21 0,0 20 0,-21-20 15,0 21-15,22-21 0,-1 20 16,0 1-16,0 0 0,0 0 15,-21 0-15,21 21 0,1 0 0,-1 0 16,0 0-16,0 21 0,0 0 16,-21 0-16,21 0 0,-21 1 0,22-1 15,-1 0-15,0 21 0,-21-21 0,21 1 16,0-1-16,0 21 0,1-21 0,-1 0 16,0 1-16,0-22 0,0 21 15,0-21-15,1 0 0,-1 0 16,0 0-16,0 0 0,0 0 0,0 0 0,1 0 15,-1 0-15,-21-21 16,21-1-16,0 1 0,0-21 16,-21 21-16,0 0 0,21-1 15,-21-20-15,22 21 0,-22 0 16,21-22-16,-21 22 0,21-21 0,0 21 16,0 0-16,0 21 0,-21-22 15,22 22-15,-1 0 16,-21 22-16,21-22 0,-21 21 0,21 0 15,-21 0-15,0 0 0,0 0 16,0 1-16,21-22 0,-21-22 63,0 1-63,0 0 0,0 0 0,0 0 15,0 0-15,0-1 16,0 1-16,0 0 0,0 0 0,-21 0 15,0 21-15,21-21 0,-21-1 16,0 22-16,-1 0 0,1 0 16,0 22-16,0-1 0,0 0 15,0 0-15,21 0 0,-22 22 16,1-22-16,0 21 0,21 0 0,0-20 16,0 20-16,0 0 0,0-21 0,0 22 15,0-22-15,0 0 0,0 0 16,0 22-16,21-22 0,0-21 15,22 21-15,-22 0 0,0-21 0,21 0 16,-20 0-16,20 0 0,-21 0 0,21 0 16,1 0-16,-1 0 0,-21-21 15,22 21-15,-1-21 0,-21 0 0,21-1 16,-20 1-16,-1 0 0,0 0 0,0 0 16,-21 0-16,0-22 0,0 22 15,0-21-15,0 21 0,0-22 0,0 22 16,0 0-16,0 0 0,0 0 15,-21 21 1,0 0-16,21 21 0,0 0 16,0 0-16,0 0 15,0 0-15,0 1 16,0-1-16,21-21 16,0 0-16,0 0 0,0 0 15,1 0-15,-1 0 0,-21-21 16,21-1-16,0 22 0,0-21 0,0 0 15,-21 0-15,22 21 0,-1-21 0,0 0 16,-21-1-16,21 1 0,0 0 16,0 0-16,-21 0 0,22 21 15,-22 21 1,0 0 0,0 0-16,-22 22 15,1-22-15,21 0 0,-21 21 0,21-21 16,-21 22-16,0-22 0,21 21 0,0-21 15,0 1-15,0-1 0,0 21 16,0-21-16,0 0 0,21 1 16,0-1-16,0-21 0,0 0 0,1 21 15,20-21-15,-21 0 0,21 0 16,-20 0-16,20 0 0,-21-21 0,21 21 16,1-21-16,-22-1 0,21 1 0,-21 21 15,22-21-15,-22-21 0,0 21 16,0-1-16,-21 1 0,0-21 15,21 21-15,-21 0 0,0-22 0,0 22 16,0 0-16,0 0 0,0 0 0,0-1 16,-21 22-16,0 0 15,0 0-15,0 0 0,0 22 16,-1-22-16,1 21 0,21 0 0,-21 21 16,21-21-16,-21 1 0,21-1 0,0 0 15,0 21-15,0-21 0,0 1 16,0-1-16,0 0 0,0 0 0,21 0 15,0 0-15,0 1 0,1-22 0,-1 0 16,21 21-16,-21-21 0,22 0 16,-22 0-16,21 0 0,-21 0 15,22 0-15,-22-21 0,21-1 0,-21 1 16,0 0-16,1 21 0,20-42 0,-21 21 16,0-1-16,0-20 0,1 0 15,-1 21-15,0-22 0,21-20 0,-21 20 16,1 1-16,-1-21 0,0 20 15,0-20-15,-21 20 0,0 1 0,21 0 16,-21-1-16,21 1 0,-21 21 0,0 0 16,0 0-16,0 42 31,-21 0-31,0 21 16,21 1-16,0-22 0,-21 42 0,21-20 15,-21-1-15,0 21 0,21-20 0,0-1 16,0 22-16,0-22 0,0 0 15,0 1-15,0-1 0,0 0 0,0-21 16,0 22-16,21-22 0,0 0 0,0 0 16,0 0-16,0 1 0,22-22 15,-22 0-15,0 0 0,21 0 0,-20 0 16,-1 0-16,21 0 0,-21 0 0,22 0 16,-22-22-16,21 1 0,-21 0 0,0 0 15,22 0-15,-22 0 0,0-1 16,0-20-16,-21 21 0,21-21 15,-21 20-15,22-20 0,-22 21 0,0 0 16,0 0-16,0-1 0,0 1 16,-22 21-16,1 0 15,0 0-15,0 21 0,0 1 16,0-1-16,21 0 0,0 0 0,-22 0 16,22 22-16,0-22 0,0 0 15,0 21-15,0-21 0,0 1 0,0-1 16,22 0-16,-22 0 0,21-21 0,0 21 15,0 0-15,0-21 0,0 0 0,1 0 16,20 0-16,-21 0 16,0 0-16,22 0 0,-22 0 0,0-21 15,0 21-15,0-21 0,0 21 0,1-21 16,-1 0-16,-21 0 0,0-1 16,0 1-16,21 0 0,-21 0 0,0 0 15,0 0-15,0-1 0,0-20 0,0 21 16</inkml:trace>
  <inkml:trace contextRef="#ctx0" brushRef="#br1" timeOffset="32185.89">10287 4699 0,'0'0'16,"-21"0"-16,0 0 0,42 0 15,0 0 1,0 0-16,21 0 0,1 0 0,-1 0 15,0 0-15,1 0 0,-1 0 16,-21 0-16,22 0 0,-1 0 0,0 0 16,-21 0-16,1 0 0,-1 0 0,0 0 15,0 0-15</inkml:trace>
  <inkml:trace contextRef="#ctx0" brushRef="#br1" timeOffset="34931.17">12509 5080 0,'0'0'0,"22"-21"0,-1 0 0,-21 0 15,21-1-15,0 1 0,-21-21 16,21 21-16,-21 0 0,0-1 0,0 1 16,0 0-16,0 0 0,0 42 31,0 0-15,0 0-16,0 1 0,0 20 0,0-21 15,0 21-15,0-20 0,0 20 0,0-21 16,0 21-16,0-20 0,0-1 15,0 21-15,0-21 0,0 0 16,0-42 15,0 0-15,0 0-16,0 0 0,0 0 0,0-1 16,0-20-16,0 0 0,21 21 0,1-22 15,-22 1-15,21 0 0,0 20 16,-21-20-16,21 21 0,0 21 15,0-21-15,1 21 0,-1 0 0,0 21 16,0-21-16,-21 21 16,0 0-16,21 22 0,0-22 0,-21 0 15,0 21-15,0-21 0,22 22 0,-22-22 16,21 0-16,-21 0 0,0 22 0,21-22 16,-21 0-16,0 0 15,21-21-15,0 0 16,0 0-16,1 0 0,-1-21 15,0 0-15,0 0 0,0-1 16,0 1-16,22 0 0,-22-21 16,0 21-16,0-22 0,0 1 15,1 0-15,-1-1 0,0 22 0,0-21 16,-21 21-16,0-1 0,21 22 16,-21-21-16,0 42 15,0 1 1,0-1-16,0 0 0,0 21 15,0-21-15,0 22 0,0-1 0,0-21 16,0 22-16,0-22 0,0 21 0,0-21 16,0 0-16,21 22 0,1-22 0,-22 0 15,21-21-15,0 21 0,0 0 16,0-21-16,0 0 0,1 0 0,-1 0 16,21 0-16,-21 0 0,0 0 15,22-21-15,-22 0 0,21 0 0,-21 0 16,22 0-16,-22-1 0,21 1 15,-21-21-15,1 21 0,-1-22 0,-21 1 16,0 21-16,21-21 0,-21-1 0,0 22 16,0 0-16,0-21 0,0 20 15,0 1-15,-21 21 0,0 0 16,-1 0-16,1 0 0,21 21 16,-21-21-16,0 22 0,0-1 0,21 21 15,0-21-15,-21 22 16,21-22-16,-22 21 0,22 0 0,0-20 15,0 20-15,0-21 0,0 21 0,0-20 16,22-1-16,-1 0 0,0 0 0,0-21 16,0 21-16,22-21 0,-1 0 15,-21 0-15,43 0 0,-22 0 0,0 0 16,1-21-16,20 21 0,-21-21 0,1 0 16,-1 0-16,0-22 0,1 22 15,-1-21-15,-21 21 0,22-22 0,-22 1 16,0-22-16,0 22 0,0 0 0,0-1 15,-21-20-15,0 21 0,22-1 0,-22 1 16,21 0-16,-21-1 16,0 22-16,0-21 0,0 21 0,0 42 31,0 0-31,-21 0 0,-1 0 16,1 22-16,0-22 0,21 21 0,-21 0 15,21 1-15,-21-1 0,21 0 0,0 1 16,0 20-16,0-20 0,0-1 0,0-21 15,0 21-15,21 1 0,0-22 16,0 0-16,0 0 0,1 0 0,20 1 16,-21-22-16,0 0 0,22 0 0,-1 0 15,0 0-15,-21 0 0,22-22 16,-1 22-16,0-21 0,1-21 16,-22 21-16,21 0 0,-21-22 0,1 1 15,20 0-15,-21-1 0,-21 1 0,21-22 16,-21 22-16,0 0 0,0-1 15,0 1-15,0 0 0,0 21 0,0-1 16,0 1-16,0 0 0,-21 0 0,0 21 16,0 0-16,0 21 15,21 0-15,-22 0 0,22 1 0,-21 20 16,21-21-16,0 21 0,-21 1 0,21-22 16,-21 21-16,21 1 0,-21-1 0,21 0 15,0 1-15,0-1 0,0-21 16,0 21-16,0-20 0,0-1 15,0 0-15,0 0 0,0 0 0,0 0 16,21-42 15,0 0-31,0 0 0,0 0 0,1 0 16,-1-1-16,0 1 0,0-21 0,-21 21 16,21 0-16,0-1 0,1 1 15,-1 0-15,0 0 0,-21 0 16,21 21-1,-21 21-15,0 0 0,0 0 16,0 0-16,0 1 0,0-1 16,0 0-16,0 0 0,0 0 15,0 0-15,21 1 0,0-1 0,1 0 16,-1 0-16,21-21 0,-21 21 16,0-21-16,22 0 0,-22 0 0,21 0 15,-21 0-15,22 0 0,-22 0 0,21 0 16,-21 0-16,1-21 0,-1 0 0,0 21 15,0-21-15,0-22 0,-21 22 16,0 0-16,21-21 0,-21 21 0,22-22 16,-22 22-16,0 0 0,0 0 0,0 0 15,0-1-15,0 1 0,0 42 32,0 1-32,0-1 15,0 0-15,0 0 0,0 0 0,0 0 16,0 1-16,0-1 0,0 0 15,0 0-15,0 0 0,0 0 0,0 1 16,0-1-16,21 0 0,0-21 16,0 0-16,0 0 0,0 0 15,1 0-15,-1 0 0,0 0 16,0-21-16,0 0 0,-21-1 16,21 1-16,-21 0 15,0 0-15,0-21 0,0 20 0,0 1 16,0-21-16,0 21 0,0 0 0,-21-22 15,21 22-15,-21 0 0,0 21 16,21-21-16,-21 0 0,0 21 0,-1 0 16,1 0-16,21 21 31,21 0-15,1-21-16,20 0 0,-21 0 15,21 0-15,-20 0 0,20 0 16,0 0-16,1 0 0,20 0 0,-21 0 15,1 0-15,20 0 0,-20 0 16,20 0-16,-21 0 0,22 0 0,-22 0 16,1-21-16,-22 21 0,0 0 0,0 0 15,0-21-15,0 21 16,-42 0 0,0 0-16,0 0 15,0 21-15,0 0 0,-1-21 0,-20 21 16,21 21-16,0-20 0,0-1 0,-1 0 15,-20 21-15,21-21 0,0 1 16,0 20-16,-1-21 0,22 0 0,0 0 16,-21 22-16,21-22 0,0 0 0,0 0 15,0 0-15,21-21 16,1 0-16,-1 22 0,0-22 16,0 0-16,0 0 0,0 0 0,1 0 15,20-22-15,-21 1 0,0 21 0,0-21 16,1 0-16,-1 0 0,0 0 15,0-22-15,0 22 0,-21-21 0,21-1 16,1 1-16,-22 0 0,21-1 0,-21 1 16,21-21-16,0 20 0,-21-20 0,21 20 15,0-20-15,-21-1 0,22 22 16,-1 0-16,-21-1 0,21 1 0,-21 21 16,0 0-16,0 0 0,0-1 0,-21 44 31,21-1-31,-21 0 15,-1 21-15,22 1 0,-21-22 0,21 21 16,-21 0-16,21 1 0,-21-1 16,0 0-16,21 1 0,0-1 0,0 0 15,0 1-15,0-1 0,0 0 0,0 1 16,0-1-16,0-21 0,0 22 0,21-1 16,-21-21-16,21 0 0,0 22 15,22-22-15,-22 0 0,0-21 0,21 21 16,-21-21-16,22 0 0,-1 0 0,-21 0 15,22 0-15,-1 0 0,-21 0 16,0 0-16,0 0 0,22-21 16,-22 21-16,0-21 0,0 0 0,-21-1 15,21 22-15,1-21 0,-22 0 0,21 0 16,-21 0-16,0 0 0,0-1 16,21 1-16,-21 0 0</inkml:trace>
  <inkml:trace contextRef="#ctx0" brushRef="#br1" timeOffset="35570.81">14457 4720 0,'0'0'16,"0"21"-1,21-21 1,0 0-16,21 0 16,-20 0-16,20 0 0,-21 0 0,21 0 15,1 0-15,-1 0 0,-21-21 16,22 21-16,-22 0 0,0 0 0,21-21 15,-21 21-15,1 0 0,-1 0 16,0 0-16,-42 0 63,0 0-48,21 21-15,0 0 0</inkml:trace>
  <inkml:trace contextRef="#ctx0" brushRef="#br0" timeOffset="45461.26">3852 17590 0</inkml:trace>
  <inkml:trace contextRef="#ctx0" brushRef="#br0" timeOffset="46927.06">5651 7027 0,'0'0'0,"22"-42"16,-22 21-16,0 0 16,0 0-16,0-1 0,0 1 15,-22 0-15,1 21 16,0-21-16,0 0 0,0 21 0,0 0 15,-1 0-15,1 0 0,0 0 0,-21 21 16,21 0-16,-1 0 0,-20 0 16,21 22-16,0-1 0,0 0 0,-1 1 15,1-1-15,0 22 0,0-1 16,0-21-16,0 22 0,21-1 0,0-20 16,0 20-16,0-20 0,0-1 0,0 0 15,21-21-15,-21 22 0,42-22 16,-21 0-16,0 0 0,22 0 0,-1-21 15,0 0-15,22 0 0,84 0 16,-106 0-16,1-21 16,20 0-16,-20 0 0,-1 0 15,0 0-15,1-1 0,-1-20 0,0 0 16,1-1-16,-22 1 0,21 0 0,-21-1 16,0 1-16</inkml:trace>
  <inkml:trace contextRef="#ctx0" brushRef="#br0" timeOffset="47175.43">6181 7260 0,'0'-148'0,"0"339"16,0-234-16,0-147 0,0 147 0,0 1 0,0 0 0,0 21 15,0-22-15,0 22 0,0 0 16,0 0-16,-22 21 0,1 0 16,0 0-16,21 21 0,0 0 15,0 0-15,-21 0 0,21 22 16,-21-1-16,21 0 0,0 1 16,0-1-16,0 22 0,0-22 0,-21 0 15,21 22-15,0-22 0,0 0 16,0 1-16,0-1 0,0 0 0,0-20 15,0 20-15,0-21 0,0 0 0,0 0 16,0 1-16,0-1 0,21-21 16,0 0-16,0 0 0,0 0 15,0 0-15,1 0 0,-1 0 0,0-21 16,0-1-16,0 1 0,22 0 16,-22 0-16</inkml:trace>
  <inkml:trace contextRef="#ctx0" brushRef="#br0" timeOffset="48291.21">6667 7281 0,'0'0'16,"22"-21"-16,-22 0 0,0-21 0,21 21 0,-21-1 16,0 1-16,0 0 0,0 0 0,0 0 15,0 0-15,-21 21 0,-1 0 16,1 0-16,0 0 0,0 0 16,0 21-16,0 0 0,-1 0 0,-20 21 15,21 1-15,0-1 0,0 0 16,-1 1-16,1-1 0,0 0 0,0 1 15,21-22-15,0 21 0,-21-21 0,21 22 16,0-22-16,0 0 0,0 0 16,0 0-16,21-21 15,0 0-15,0 0 0,0 0 0,22 0 16,-22 0-16,21-21 0,-21 21 16,22-21-16,-22 0 0,21 0 0,-21-22 15,1 22-15,-1-21 0,0 0 0,0-1 16,0 1-16,-21 0 0,0-1 15,0 22-15,0-21 0,0 21 0,0-22 16,0 22-16,0 0 0,-21 42 31,0 0-31,21 0 16,-21 1-16,21 20 0,0-21 0,0 21 0,-21-20 16,21 20-16,-22 0 15,22-21-15,0 22 0,0-22 0,0 21 16,0-21-16,0 1 0,22-1 0,-1 0 15,0-21-15,0 21 0,0-21 0,22 0 16,-1 0-16,-21 0 0,21 0 16,1 0-16,-1-21 0,0 21 0,1-21 15,-1 0-15,0-1 0,1-20 0,-1 21 16,-21 0-16,22-22 0,-22 1 16,0 21-16,0-21 0,0-1 0,-21 22 15,0-21-15,0 21 0,0-1 16,-21 22-1,0 22-15,0-22 0,21 21 16,-21 0-16,-1 21 0,22-21 0,0 1 16,0-1-16,0 21 0,0-21 15,0 0-15,0 1 0,0-1 0,22 0 16,-1 0-16,0 0 0,0-21 0,-21 21 16,21-21-16,0 22 0,1-22 15,-22 21 1,-22-21 15,1 0-31,0 0 0,0 0 0,0-21 16,0 21-16,-1 0 0,1 0 15,0 0 1,0 0-16,21 21 16,0 0-16,0 0 15,21-21-15,0 0 0,0 0 16,1 0-16,-1 0 0,0 0 15,0 0-15,21 0 0,-20 0 0,20 0 16,0 0-16,1 0 0,-1-21 0,0 0 16,1 0-16,20-1 0,-21 1 15,1 0-15,20 0 0,-20-21 16,-22 20-16,21-20 0,-21 0 0,22 21 16,-22-22-16,0 1 0,-21 21 15,0 0-15,0-1 0,0 1 0,0 0 16,-21 21-16,-22 0 0,22 0 0,0 21 15,-21 0-15,21 1 0,-1-1 16,1 0-16,0 0 0,21 0 0,0 0 16,0 22-16,0-22 0,21 0 0,0 0 15,22 0-15,-22 22 0,21-22 16,1 0-16,-22 0 0,21-21 0,-21 21 16,0 1-16,1-1 0,-1-21 0,-21 21 15,0 0-15,0 0 16,-21-21-16,-1 0 0,1 21 15,-21-21-15,21 0 0,-22 0 0,1 0 16,21 0-16,0 0 0,0 0 0,-1 0 16,1 0-16,21-21 15,21 21-15,22-21 16,-1 0-16,0 0 0,1 0 0</inkml:trace>
  <inkml:trace contextRef="#ctx0" brushRef="#br0" timeOffset="48846.91">9334 6858 0,'0'0'0,"-21"-21"16,0 0-16,21-22 0,-21 22 0,0 0 16,0 0-16,-1 0 0,1 21 15,0 0-15,0 21 16,0 21-16,21-21 0,0 22 15,0-1-15,0 0 0,0 1 16,0-1-16,0 22 0,0-22 0,0 21 16,0-20-16,0-1 0,0 22 0,0-22 15,0-21-15,0 21 0,0 1 16,0-22-16,0 0 0,0 0 16,0 0-16,-21-21 15,-1-21 1,22 0-1,0 0-15,0-21 0,0 20 0,0-20 16,0 0-16,0-22 0,0 22 0,22-22 16,-1 22-16,0-21 0,0-1 15,0 22-15,0-22 0,22 22 0,-22 0 16,0-1-16,21 1 0,-20 21 0,-1 0 16,0 21-16,0 0 0,0 21 15,0 0-15,1 0 0,-1 21 0,0 1 16,-21-1-16,0 0 0,21 1 15,-21-1-15,0 0 0,21 22 0,-21-22 16,0 1-16,0 20 0,0-21 16,0 1-16,0-22 0,0 21 0,0-21 15,0 22-15,0-22 0,0 0 0,0 0 16,0-42 15,0 0-15,-21 21-16,21-21 0,-21 0 0,0-1 15,21 1-15</inkml:trace>
  <inkml:trace contextRef="#ctx0" brushRef="#br0" timeOffset="49030.8">9207 7176 0,'0'21'0,"22"-21"15,-1 0 1,0 0-16,0 0 0,0 0 15,0 0-15,1-21 0,-1 21 0,0 0 16,0-22-16,0 1 0,0 21 16,1-21-16,-1 21 0,0 0 15,-21-21-15,21 0 0,0 21 0,0-21 16</inkml:trace>
  <inkml:trace contextRef="#ctx0" brushRef="#br0" timeOffset="49706.41">10901 6541 0,'21'-43'16,"-42"86"-16,42-107 0,-42 22 15,0 21 1,-22 21-16,22 0 0,-21 0 0,-1 0 15,22 0-15,-21 0 0,0 0 16,-1 21-16,1 0 0,0 0 0,-1 0 16,1 22-1,21-1-15,0-21 0,21 0 0,0 0 0,0 1 16,21-1-16,0 0 0,0-21 16,21 21-16,-20-21 0,-1 21 0,21-21 15,-21 21-15,22-21 0,-22 22 16,21-1-16,-21-21 0,0 21 0,1 0 15,-1 0-15,-21 0 0,0 1 0,0-1 16,0 0-16,0 0 0,0 0 0,-21 0 16,-1 1-16,1 20 0,-21-21 15,0 0-15,-1 22 0,22-22 16,-21 0-16,-1 0 0,1 0 0,0 0 16,21 1-16,-1-22 0,1 0 0,0 0 15,42 0 1,0-22-1,1 1-15,-1 0 0,0 0 0,21 21 16,-21-21-16,22 0 0,-22 21 16,0 0-16,21 0 0,-20 0 0,-1 0 15,0 0-15,0 0 0,0 21 16,-21 0-16,0 21 0,0-21 0,0 22 16,0-22-16,0 21 0,0 1 0,0-1 15,-21 21-15,0-20 16,21-1-16,0 0 0,-21 1 0,21-1 15,0 0-15,0 1 0,0-1 0,0-21 16,0 22-16,21-1 0,0-21 0,0 0 16,0 0-16,22 1 0,-22-22 0,21 0 15,-21 0-15,22 0 0,-22 0 16,0 0-16,0 0 0,0-22 0,1 22 16,-22-21-16,0 0 0,0 0 15,0 0-15,-22 0 16,22-1-16,-21 22 0</inkml:trace>
  <inkml:trace contextRef="#ctx0" brushRef="#br0" timeOffset="50770.8">11176 15240 0,'0'0'0,"0"21"0,0-42 31,21 0-15,0 0-16,0 0 15,1-1-15,-1 1 0,21 0 0,-21 0 16,0 21-16,1-21 0,-1 0 0,0 21 16,0 0-16,-21-22 0,0 44 15,-21-22 1,0 21-16,-22 0 0,1 21 0,0-21 15,-1 22-15,1-1 0,0 0 0,-1 1 16,-20-1-16,42 0 0,-22 1 16,1-1-16,21 0 0,0 1 0,0-1 15,-1 0-15,22 1 0,0-1 0,0 0 16,0-20-16,0 20 0,22-21 16,20 21-16,0-20 0,1 20 15,-1-21-15,0 0 0,1 22 0,20-22 16,-21 0-16,22 0 0,-22 0 0,1 0 15,-1-21-15,-21 22 0,21-1 0,-20 0 16,-22 0-16,0 0 16,0 0-16,0 1 0,-22-1 15,1 0-15,21 0 0,-21 21 0,21 1 16,-21-22-16,21 21 0,-21 1 0,21-1 16,0 0-16,0 1 0,0-1 0,0 0 15,0 1-15,0-1 0,0 0 16,0 1-16,0-22 0,0 21 15,-21 0-15,-1-20 0,22-1 0,-21 0 16,0 0-16,0 0 0,0-21 0,0 0 16,-22 0-16,22 0 0,-21-21 0,-1-21 15,1 21-15,0-22 0</inkml:trace>
  <inkml:trace contextRef="#ctx0" brushRef="#br0" timeOffset="51414.44">7366 10012 0,'0'0'0,"0"-21"0,0 0 0,-21-1 0,21 1 16,-21 21-1,21 21-15,0 1 0,0-1 16,0 21-16,0 0 0,0 22 0,0-1 16,0 1-16,0 21 0,0-22 0,0 1 15,0 20-15,0-20 0,0-1 16,0-20-16,0 20 0,0-21 0,0 1 15,0-1-15,0-21 0,0 22 0,21-22 16,-21 0-16,0-42 31,0 0-15,0-1-16,0 1 0,0-21 0</inkml:trace>
  <inkml:trace contextRef="#ctx0" brushRef="#br0" timeOffset="51690.29">7133 10202 0,'0'0'16,"0"-84"0,0 63-16,0-1 0,0 1 0,0 0 0,42 0 15,-20 0-15,20 21 0,-21 0 16,21 0-16,22 0 0,-22 0 16,1 0-16,20 0 0,-21 21 0,1 21 15,-1-21-15,-21 1 0,0 20 0,1 0 16,-22-21-16,0 22 0,0-1 0,-22 0 15,1 1-15,0-22 0,0 21 16,-21 1-16,20-22 0,1 0 0,-21 21 16,21-21-16,0-21 0,-1 22 0,22-44 31,0 1-31,0 0 16,0 0-16,22-21 0,-1-1 0,0 22 15</inkml:trace>
  <inkml:trace contextRef="#ctx0" brushRef="#br0" timeOffset="52083.06">7832 10033 0,'21'0'15,"-21"21"-15,21 0 16,-21 1-16,0-1 0,0 21 16,0-21-16,0 22 0,0-22 0,0 21 15,0-21-15,0 22 0,0-22 0,0 21 16,0-21-16,21 0 0,-21 1 0,0-1 15,21-21-15,0 0 0,-21 21 16,22-21-16,-1 0 16,0 0-16,0-21 0,0 0 0,0-1 15,1 1-15,-1-21 0,0 21 0,0-22 16,0 22-16,0-21 0,1 0 16,-1-1-16,-21 22 0,0-21 0,0-1 15,0 22-15,0-21 0,0 21 0,0 0 16,0 42-1,0 0-15,0 0 0,0 0 16,0 22-16,0-1 0,0-21 0,0 21 16,0 22-16,0-22 0,0 1 0,0-22 15,0 21-15,0 0 0,21 22 16,0-43 0,-21 0-16,21-21 0,0 0 0,1 0 15,-1 0-15,0-21 0,0 0 16,0 0-16,0 0 0</inkml:trace>
  <inkml:trace contextRef="#ctx0" brushRef="#br0" timeOffset="52502.82">8615 9864 0,'0'0'0,"0"-21"0,0-22 16,0 22-16,0 0 0,-21 21 16,21 21-1,0 21-15,-22-20 0,22 20 16,0 0-16,0 1 0,0 84 15,-21-85-15,21 0 16,0 1-16,-21-1 0,21-21 16,0 21-16,0-20 0,0 20 0,-21-21 15,21 0-15,0 0 0,0-42 32,21 21-32,0-21 15,0 0-15,1-21 0,-1 20 0,0 1 16,0-21-16,21 21 0,-20 0 0,-1-1 15,21 1-15,-21 21 0,22 0 0,-22 0 16,0 0-16,21 0 0,-21 0 16,22 21-16,-22-21 0,0 22 15,0-1-15,-21 0 0,0 0 0,0 21 16,0-20-16,0-1 0,-21 0 0,0 21 16,0-21-16,-22 1 0,22-1 15,-21 0-15,21 0 0,-22 0 0,22-21 16,0 21-16,-21-21 0,21 0 0,-1 0 15,1 0-15,21-21 0,0 0 16,0-21-16,0 21 0,21-1 16,1-20-16</inkml:trace>
  <inkml:trace contextRef="#ctx0" brushRef="#br0" timeOffset="53298.23">9356 9779 0,'0'0'15,"0"21"1,0 0-16,0 1 0,-22-1 0,22 21 0,0-21 16,0 22-16,-21-22 0,21 21 15,0 0-15,-21 1 0,21-1 0,0-21 16,0 22-16,-21-1 0,21 0 0,0-21 16,0 22-16,0-22 0,0 21 0,0-21 15,0 1-15,21-22 0,0 21 16,0-21-16,1 0 0,-1 0 0,21 0 15,-21 0-15,0-21 0,22-1 16,-1 1-16,-21 0 0,0 0 0,22 0 16,-22-22-16,0 22 0,-21 0 0,21-21 15,-21 21-15,21-1 0,-21 1 16,0 0-16,22 21 0,-22 21 31,0 0-31,0 1 0,0-1 0,0 0 16,-22 0-16,22 0 0,0 0 0,0 22 15,0-22-15,0 0 0,0 0 16,0 0-16,22 1 0,-1-22 16,21 0-16,-21 0 0,22 0 0,-22 0 15,21 0-15,0 0 0,-20 0 16,20-22-16,-21 1 0,21 0 0,-20 0 16,-1 0-16,0-22 0,0 22 15,0 0-15,0-21 0,1 21 0,-1-22 16,0 22-16,-21 0 0,0-21 0,21 20 15,0 1-15,-21 0 16,0 42 0,0 0-16,0 1 15,0-1 1,0 0 0,21-21-1,-21-21 1,0 0-16,0-1 15,0 1-15,0 0 16,-21 21-16,21-21 0,-21 21 16,0 0-16,0 0 15,0 0-15,21 21 0,-22 0 0,1 0 16,0 1-16,21-1 0,-21 0 0,0 21 16,0-21-16,21 22 0,0-22 0,0 21 15,0-21-15,0 1 0,0 20 16,21-21-16,0 0 0,0 0 15,21 1-15,-20-1 0,20-21 0,-21 0 16,21 21-16,1-21 0,-22 0 0,21 0 16,-21 0-16,1 0 0,-1-21 0,0 0 15,0 21-15,-21-22 0,21 1 0,-21 0 16,0-21-16,0 21 0,0-1 16,0-20-16</inkml:trace>
  <inkml:trace contextRef="#ctx0" brushRef="#br0" timeOffset="53475.13">10181 9800 0,'0'0'0,"-42"0"16,21 21-16,-1-21 16,1 0-16,21 22 15,21-22 16</inkml:trace>
  <inkml:trace contextRef="#ctx0" brushRef="#br0" timeOffset="53874.42">11261 9906 0,'0'0'0,"0"-42"0,84-43 16,-63 64-16,1 0 15,-1 0-15,0 21 0,0 0 16,0 0-16,0 21 0,1 42 16,-22-42-16,21 22 0,-21-1 15,0 0-15,0 1 0,0 20 0,0-20 16,0-1-16,0-21 0,0 21 0,0 1 16,0-22-16,0 21 0,0-21 0,0 1 15,0-1-15,21-21 16,0 0-16,0 0 15,0-21-15,1-1 0,-1 1 16,0 0-16,0 0 0,0-21 16,0 20-16</inkml:trace>
  <inkml:trace contextRef="#ctx0" brushRef="#br0" timeOffset="54070.3">11896 9885 0,'0'-42'0,"0"84"0,0-127 0,0 43 16,0 21-16,0 0 0,0-1 15,0 1-15,-22 42 16,1 1-16,0 20 0,0-21 15,0 21-15,0 1 0,-22-1 0,22 0 16,0 1-16,0-1 0,0 0 0,-1-20 16,22 20-16,-21 0 0,21-21 15,0 22-15,0-22 0,0 0 16,0 0-16,0 0 0,21-21 16,1 0-16,-1 0 0,21 0 0,-21 0 15,22-21-15,-1 21 0,0-21 0</inkml:trace>
  <inkml:trace contextRef="#ctx0" brushRef="#br0" timeOffset="54430.1">12277 9885 0,'0'0'0,"0"-21"0,0 0 15,-22 21 1,1 21-16,0 0 0,0 0 16,0 0-16,0 22 0,-1-22 0,1 21 15,0-21-15,0 22 0,21-22 16,0 0-16,-21 21 0,21-21 15,0 1-15,0-1 0,0 0 0,21-21 16,0 21-16,0-21 0,0 0 0,22 0 16,-1 0-16,-21 0 0,22 0 0,-1-21 15,0 21-15,-21-21 0,22 0 0,-1-1 16,-21 1-16,0 0 0,1 0 0,-22 0 16,0 0-16,0-22 0,0 22 0,0-21 15,-22-1-15,1 22 0,0 0 16,-21-21-16,21 21 0,-22 21 0,22-22 15,-21 22-15,21 0 0,-1 0 0,-20 22 16,21-1-16,0 0 0,21 0 16,0 0-16,0 22 0,0-22 0,0 0 15,0 21-15,0-21 0,0 1 16,21-1-16,0 0 0,0-21 0,0 21 16,22-21-16,-1 0 0,-21 0 0</inkml:trace>
  <inkml:trace contextRef="#ctx0" brushRef="#br0" timeOffset="54650.97">12975 9927 0,'0'-21'0,"0"42"0,0-63 0,-21 42 15,0 0 1,21 21-16,-21 0 16,21 0-16,0 22 0,0-22 0,-22 0 15,22 21-15,0-20 0,-21-1 16,21 0-16,0 0 0,0 0 0,0 0 15,0 1-15,0-1 0,0 0 16,0-42 0,21 21-1,-21-21-15,22-1 0,-22 1 0</inkml:trace>
  <inkml:trace contextRef="#ctx0" brushRef="#br0" timeOffset="54798.89">12912 9821 0,'0'0'16,"0"-21"-16,-22-21 0,1 21 0,21 0 15,0-1-15,-21 1 0,0 21 16,0 0-16,21 21 16,0 1-16,0-1 15,0 0-15,21 0 16,0 0-16,0 0 0,22 1 16,-22-22-16</inkml:trace>
  <inkml:trace contextRef="#ctx0" brushRef="#br0" timeOffset="55266.63">13779 9948 0,'0'0'0,"-21"-63"16,0 63-16,0-21 0,0 0 16,21-1-16,-21 22 0,-1 0 15,1 0-15,-21 0 0,21 0 0,0 0 16,-1 22-16,1-1 0,0 0 0,0 0 15,0 0-15,0 22 0,-1-22 0,1 21 16,21-21-16,-21 0 0,21 1 0,0-1 16,0 0-16,0 0 0,0 0 0,21 0 15,0-21-15,1 0 16,-1 0-16,21 0 0,-21 0 0,0 0 0,22 0 16,-22 0-16,21-21 0,-21 21 15,1-21-15,20 0 0,-21 0 0,0-22 16,0 22-16,1-21 0,-1 21 0,0-22 15,0-20-15,-21 21 0,0-22 0,0 1 16,21 20-16,-21-20 0,0-1 0,0 22 16,0 0-16,0 20 0,0 1 15,0 0-15,-21 42 16,21 0-16,-21 22 0,0-1 16,21 22-16,0-22 0,-21 21 0,21-20 15,-22 20-15,22 1 0,0-22 0,0 0 16,0 1-16,0-1 0,0-21 0,22 22 15,-1-22-15,0 0 0,0 0 16,0 0-16,0-21 0,1 0 16,20 0-16,-21 0 0,21 0 0,-20 0 15,20 0-15</inkml:trace>
  <inkml:trace contextRef="#ctx0" brushRef="#br0" timeOffset="56531.66">15049 9885 0,'0'0'0,"0"-21"0,-21-22 16,0 22-16,0 0 16,0 0-16,0 21 0,-22-21 15,22 21-15,0 0 0,0 0 16,0 0-16,-1 0 0,1 21 0,0 0 16,0 0-16,0 0 0,21 22 15,0-22-15,-21 0 0,21 21 0,0-20 16,0-1-16,0 21 0,0-21 0,0 0 15,0 1-15,21-1 0,0-21 16,0 0-16,0 0 0,0 0 16,1 0-16,-1 0 0,0-21 15,0 21-15,0-22 0,0 1 16,1 0-16,-22 0 0,21 0 0,0 0 16,-21-22-16,0 22 0,0 0 15,21 0-15,-21 0 0,0-1 0,0 44 31,0-1-31,-21 0 0,21 0 16,0 0-16,0 0 0,0 1 0,0-1 16,0 0-16,0 0 0,0 0 0,0 0 15,21 1-15,0-22 0,0 21 16,1-21-16,20 0 0,-21 0 0,21 0 16,-20 0-16,20 0 0,0 0 0,-21 0 15,22 0-15,-1-21 0,-21-1 16,22 22-16,-1-21 0,-21 0 0,0 0 15,0 0-15,1 0 0,-1-22 0,0 22 16,-21 0-16,0-21 0,0 20 16,0 1-16,0 0 0,-21 21 15,0-21-15,-1 21 0,-20 0 0,21 0 16,0 21-16,-22 0 0,22 0 0,0-21 16,0 43-16,0-22 0,0 0 0,21 0 15,-22 0-15,22 1 0,0-1 0,0 0 16,0 0-16,0 0 0,22 0 15,-1-21-15,0 22 0,0-22 0,0 21 16,0-21-16,1 0 0,-1 0 16,0 0-16,0 0 0,-21-21 0,21-1 15,0 22-15,1-21 0,-1 0 0,-21 0 16,21 0-16,-21-22 0,21 22 0,-21-21 16,0-22-16,21 22 0,0-21 15,-21-1-15,22 1 0,-22 20 0,0-20 16,0-1-16,21 22 0,-21 0 0,0 20 15,0 1-15,0 0 0,0 0 0,0 42 16,0 0-16,-21 0 16,-1 22-16,1-22 0,0 42 15,21-20-15,-21 20 0,21-20 0,0 20 16,0 1-16,0-22 0,0 0 16,21 22-16,0-22 0,0-21 0,1 22 15,-1-22-15,21 21 0,-21-21 0,22-21 16,-22 21-16,21-21 0,0 0 0,-20 0 15,20 0-15,0 0 0,1 0 0,-1 0 16,0-21-16,-21 0 0,22 0 16,-22 0-16,21 0 0,-21-22 0,1 22 15,-1-21-15,0-1 0,-21 1 0,0 21 16,0-21-16,0 20 0,0 1 0,0 0 16,0 0-16,-21 21 0,0 0 0,-22 0 15,22 21-15,0 0 16,-21 0-16,20 22 0,1-22 0,-21 21 15,21-21-15,0 22 0,-1-1 0,22-21 16,0 0-16,0 22 0,0-22 0,0 0 16,0 0-16,0 0 0,22 1 15,-1-22-15,0 0 0,0 0 16,21 0-16,-20 0 0,-1 0 0,0-22 16,0 22-16,0-21 0,22 0 15,-22-21-15,0 21 0,0-22 0,0 1 16,0 0-16,1-1 0,-1-20 0,0-1 15,0 1-15,0-1 0,0 1 0,-21-1 16,22 22-16,-22 0 0,0-1 16,0 1-16,0 21 0,0 0 15,-22 21-15,1 21 16,0 0-16,0 0 0,0 21 0,0 1 16,-1 20-16,1-20 0,0 20 0,21 1 15,-21-22-15,21 21 0,0 1 0,0-22 16,0 1-16,0-1 0,0 0 15,21 1-15,0-22 0,0 0 0,1 0 16,-22 0-16,21 0 0,0-21 0,0 0 16,0 0-16,0 0 0,1 0 0,-1 0 15,0 0-15,0 0 0,0-21 16,0 0-16</inkml:trace>
  <inkml:trace contextRef="#ctx0" brushRef="#br0" timeOffset="56806.55">17357 9483 0,'0'0'0,"0"-43"0,0 22 0,0 0 0,0 0 15,0 0-15,-22 21 16,1 0-16,21 21 16,-21 0-16,0 0 0,0 0 0,0 1 15,-1 20-15,1 0 0,0 1 0,0-1 16,21 0-16,-21 1 0,21-1 0,-21 0 15,21 1-15,0-1 0,0 0 16,0-21-16,0 1 0,0 20 0,0-21 16,21 0-16,0 0 0,0-21 15,0 22-15,0-22 0,1 0 0,-1 0 16,0 0-16,21 0 0,-21 0 0,22 0 16,-22-22-16,21 1 0,1 0 0</inkml:trace>
  <inkml:trace contextRef="#ctx0" brushRef="#br0" timeOffset="57098.38">17907 9250 0,'0'-21'0,"0"42"0,0-63 16,21 20-16,0 22 16,0 0-16,1 0 0,-1 22 15,0-1-15,0 0 0,0 0 16,0 0-16,1 22 0,-1-1 0,0 0 15,0-21-15,0 43 0,-21-22 0,0 1 16,0-1-16,0 0 0,-21 1 0,0-22 16,0 21-16,0 0 0,-1-20 0,1 20 15,-21-21-15,21 0 16,0 0-16,-22 1 0,22-1 0,0 0 0,0-21 16,0 21-16,-1-21 15,22-21 1,0 0-16,22 21 15,-1-21-15,0-1 0</inkml:trace>
  <inkml:trace contextRef="#ctx0" brushRef="#br0" timeOffset="57326.25">18796 9440 0,'0'0'0,"0"-21"16,0 0 0,0 42 15,0 0-15,0 1-16,0-1 15,0 0-15,-21-21 16</inkml:trace>
  <inkml:trace contextRef="#ctx0" brushRef="#br0" timeOffset="58510.59">19008 9377 0,'21'-21'16,"-21"0"-16,0-1 15,0 1 1,-21 21-16,-1 0 0,1 0 16,0 0-16,0 0 0,0 21 0,0-21 15,-1 22-15,22-1 0,-21 0 0,21 0 16,-21 0-16,21 0 16,0 1-16,0-1 0,0 0 0,21 0 15,0 0-15,1 0 0,-1 1 16,-21-1-16,0 0 0,21 0 0,-21 0 15,0 0-15,0 1 0,0-1 16,0 0-16,0 0 0,0 0 16,0 0-16,-21-21 0,0 22 0,-1-1 15,1-21-15,0 21 0,0-21 0,-21 0 16,20 21-16,1-21 0,0 0 0,0 0 16,0 21-16,0-21 15,42 0 1,0 0-16,0 0 0,0 0 15,0 0-15,22 0 0,-22 0 0,0 0 16,0 0-16,0 0 0,1 0 0,-22 21 16,0 1-16,0-1 15,0 0-15,-22 21 16,1-21-16,-21 1 0,21-1 0,0 21 16,-22-21-16,22 22 0,-21-22 0,21 21 15,-22-21-15,22 22 0,0-22 0,0 21 16,21 0-16,0-20 0,0 20 0,0-21 15,0 21-15,21 1 0,0-22 0,0 0 16,22 21-16,-22-20 0,21-1 16,0 0-16,1 21 0,-1-21 0</inkml:trace>
  <inkml:trace contextRef="#ctx0" brushRef="#br0" timeOffset="59086.76">17378 12721 0,'0'-21'0,"-21"0"0,-1-21 16,22 20-16,-21 1 15,0 21 1,21 21 0,-21 22-16,0-22 15,21 0-15,-21 21 0,-1-20 16,1 20-16,0 0 0,0-21 0,0 22 0,0-22 15,-1 21-15,1-21 0,0 1 0,21 20 16,0-21-16,0 0 0,0 0 0,0 1 16,21-22-1,0 0-15,1 21 0,20-21 0,0 0 16,1 0-16,-1 0 0,0 0 0,1 21 16,-1-21-16,0 0 0,1 21 0,-22 0 15,0-21-15,0 21 0,-21 1 0,0-1 16,0 0-16,0 0 15,-21 0-15,0 0 0,0 1 0,-1-1 16,1 0-16,0 21 0,0-21 0,21 22 16,-21-22-16,0 21 0,21-21 0,0 22 15,-22-22-15,1 21 0,0-21 0,21 1 16,-21 20-16,21-21 0,0 0 0,-21 0 16,0-21-16,-1 22 15,1-22-15,0 0 16,21-22-16,-21 1 0,21 0 0</inkml:trace>
  <inkml:trace contextRef="#ctx0" brushRef="#br0" timeOffset="59506.53">16256 11430 0,'-42'0'15,"63"0"16,0 0-31,21-21 0,22 21 0,-1 0 16,1-21-16,20 21 0,1-21 0,0 21 16,-1 0-16,1 0 0,21-22 0,-21 22 15,-1-21-15,22 21 16,-21 0-16,-1 0 0,-20 0 0,-1 0 16,1 0-16,-22 0 0,-21 0 0,1 0 15,-1 0-15,-42 0 16,-1 21-16,-20 1 0,21-22 15,-43 21-15,22 0 0,-21-21 16,-1 21-16,1 0 0,-1 0 0,-21-21 16,22 22-16,-22-1 0</inkml:trace>
  <inkml:trace contextRef="#ctx0" brushRef="#br0" timeOffset="59734.39">16235 11642 0,'0'0'0,"-64"21"0,1 0 0,-1-21 0,22 21 15,21-21-15,0 0 0,21 21 0,21 1 16,0-22-16,21 0 15,1 0-15,20 0 0,1 0 0,20 0 16,22 0-16,-21 0 0,21 0 0,-1 0 16,-20 0-16,21 0 0,0 0 0,-22 21 15,22-21-15,-21 0 0,0 0 0,-22 0 16,1 0-16,-1 0 0,-21 0 0,-20 0 16,-1 0-16,0 0 0,0 0 15,-42 0 1,0 0-16,0 0 0,-1 0 15,-20 0-15,0 0 0,-22 21 0,1-21 16,-1 0-16</inkml:trace>
  <inkml:trace contextRef="#ctx0" brushRef="#br0" timeOffset="59966.26">16129 12023 0,'0'0'16,"-64"21"-16,22 0 0,0 0 0,21-21 0,-1 21 15,22 1-15,22-22 16,20 0-16,0 0 0,22 0 15,-1 0-15,22 0 0,0 0 0,20 0 16,1 0-16,-21 0 0,21 0 16,0 0-16,-1 0 0,1 0 0,-21 0 15,0 0-15,-22-22 0,1 22 0,-1 0 16,-21 0-16,1-21 0,-22 21 0,0 0 16,-21-21-16,0 0 15,-21 0 1,0 21-16,-22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5:51:44.9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2053 0,'0'0'0,"0"-21"16,-21 21-16,21-21 0,0 0 15,0 0-15,0-1 0,0 1 16,0 0 0,0 0-1,21 21 48,0 0-32</inkml:trace>
  <inkml:trace contextRef="#ctx0" brushRef="#br0" timeOffset="1027.4">4000 1334 0,'0'-22'15,"0"1"-15,-21 0 16,21 0-16,-21 0 0,21 0 15,0-1-15,0 1 0,0 0 0,-21 0 16,21 0-16,0 0 0,-21-1 16,21 1-16,0 0 0,0 0 15,0 0-15,-21 21 32,21 21-17,0 0 1,0 21-16,0 1 15,0-22-15,21 21 0,-21 1 0,0 20 16,0-21-16,0 1 0,0 20 0,0 1 16,0-1-16,0 1 0,0-1 15,-21 1-15,21-1 0,-22 1 0,22-1 16,0-20-16,0 20 0,0-21 0,0 1 16,0-1-16,0-21 0,0 22 15,0-22-15,0 0 0,22 0 0,-22 0 16,21 0-16,0-21 15,-21 22-15,21-22 16,-21-22-16,0 1 16,0 0-1,0 0-15</inkml:trace>
  <inkml:trace contextRef="#ctx0" brushRef="#br0" timeOffset="1372.21">3450 2307 0,'0'0'0,"-21"21"0,-21 1 0,20-1 16,1 0-16,21 0 0,-21-21 0,0 21 16,21 0-16,0 1 0,0-1 15,0 0-15,21 0 16,21-21-16,-20 0 0,20 21 15,0-21-15,1 0 0,20 0 0,-21 0 16,22 0-16,-1 0 0,64 0 16,-84 0-16,20-21 0,1 0 15,-1 21-15,-20-21 0,20 0 0,-21 21 16,22-22-16,-22 1 0,-21 21 16,22-21-16,-22 0 0,0 21 0,-21-21 15,21 0-15,-21-1 0,0 1 16,0 0-16,-21 0 15,21 0-15,-21 0 0,0-1 16,0-20-16,-1 21 0</inkml:trace>
  <inkml:trace contextRef="#ctx0" brushRef="#br0" timeOffset="1688.03">3471 1291 0,'0'0'0,"-84"-21"16,62 21-16,1-21 16,21 0-16,21 21 15,1-21-15,20-1 16,0 22-16,22-21 0,-1 21 0,22-21 16,0 0-16,-1 0 0,-20 21 15,20-21-15,1-1 0,0 22 0,-22-21 16,1 21-16,-1 0 0,-20 0 15,-1 0-15,0 0 0,-21 0 0,1 0 16,-22 21 0,-22-21-16,1 22 0,0-1 15,0 0-15,0-21 0,21 21 0,0 0 16,0 0-16,0 1 16,0-1-16,0 0 0</inkml:trace>
  <inkml:trace contextRef="#ctx0" brushRef="#br0" timeOffset="2287.67">4784 1672 0,'0'0'0,"-22"0"16,1 21-16,21 1 15,-21-22-15,21 21 0,0 0 16,0 0-16,0 0 0,0 0 16,0 1-16,0 20 0,0-21 0,0 0 15,0 22-15,0-22 0,0 21 16,0-21-16,0 22 0,-21-22 0,21 21 16,0-21-16,0 0 0,-21 1 0,21-1 15,-21 0-15,21 0 0,0 0 16,0-42 31,0 0-47,0 0 0,0 0 15,0-22-15,0 22 0,0-21 0,21-1 16,0 1-16,0 0 0,0-1 16,0 1-16,1 0 0,20-1 0,0 1 15,1 0-15,-1 21 0,0-22 16,1 22-16,-1 0 0,0 21 0,22 0 15,-22 0-15,0 0 0,1 0 0,-1 21 16,-21 21-16,22-20 0,-22 20 16,0-21-16,-21 21 0,0 1 0,0-1 15,0 0-15,0-20 0,0 20 16,-21 0-16,21-21 0,-21 22 16,-1-22-16,1 21 0,0-21 0,21 1 15,0-1-15,-21 0 0,0 0 0,21 0 16,-21 0-16,21 1 15,0-44 17,21 1-17,0 0-15,0-21 0,0 21 16</inkml:trace>
  <inkml:trace contextRef="#ctx0" brushRef="#br0" timeOffset="2636.48">6011 1185 0,'0'0'0,"0"-42"0,0-21 16,0 41-16,0 44 16,0-1-1,0 0-15,0 0 0,0 21 16,0 1-16,0-1 0,0 0 0,0 1 15,0-1-15,0 22 0,-21-1 0,21 1 16,-21-1-16,0 1 16,21-1-16,0 1 0,-21-22 0,21 21 15,-22-20-15,22-1 0,-21 0 0,21-20 16,0 20-16,-21-21 0,21 0 16,0 0-16,0 1 0,21-22 15,0 0-15,1 0 16,-1 0-16,0 0 0,0 0 15,0-22-15,0 1 0,1 0 0,-1 0 16,0 0-16,0 0 0,0-1 0,0 1 16,-21-21-16</inkml:trace>
  <inkml:trace contextRef="#ctx0" brushRef="#br0" timeOffset="2895.34">5821 1778 0,'0'0'0,"-21"0"0,-1 0 0,1 0 16,0 0-16,42 0 16,0 0-16,1 0 15,-1 0-15,21 0 0,0 0 16,-20 0-16,20-21 0,-21 21 0,21 0 16,-20 0-16,-1-21 0,0 21 0,0 0 15,0 0-15,0 0 0,-21-21 16,22 21-1</inkml:trace>
  <inkml:trace contextRef="#ctx0" brushRef="#br0" timeOffset="3288.11">6519 1863 0,'0'0'0,"-21"0"0,0 0 15,21-21 1,0-1-16,0 1 16,21 0-16,0 21 0,0-21 0,1 0 15,-1 0-15,-21-1 0,21 1 0,0 0 16,-21 0-16,0 0 15,-21 21 17,0 21-32,0 0 0,21 0 0,-22 0 15,1 1-15,0 20 0,21 0 0,0-21 16,-21 22-16,21-1 0,0 0 16,0-20-16,0 20 0,0-21 15,0 21-15,0-20 0,0-1 0,0 0 16,21 0-16,-21 0 0,21 0 0,0-21 15,1 22-15,-1-22 0,0 0 16,0 0-16,0 0 0,0 0 0,1 0 16,-1 0-16,0 0 0,0 0 0,21 0 15,-20-22-15,-1 1 0,0 0 16</inkml:trace>
  <inkml:trace contextRef="#ctx0" brushRef="#br0" timeOffset="3708.38">7048 1842 0,'0'0'16,"-21"-22"-16,0 1 0,21 0 16,0 0-16,21 0 15,0 21 1,1 0-16,-1 0 0,0 0 0,21 0 16,-21 0-16,22 0 0,-22 21 0,0 0 15,21 0-15,-20 22 0,-1-22 16,21 0-16,-21 21 0,-21-21 0,0 1 15,0 20-15,0-21 0,0 21 0,0-20 16,0-1-16,0 0 0,-21 0 16,0 0-16,0 0 0,21 1 0,-21-22 15,-1 0 1,22-22 0,0 1-1,0 0-15,0 0 0,22-21 0,-1 20 16,-21-20-16,21 0 0,0-1 0,-21 1 15,21 0-15,0-1 0,1 1 16,-1 21-16,-21 0 0,21 0 0,0-1 16,-21 1-16,21 0 0,0 21 15,1 0-15,-1 0 16,-21 21 0,0 0-16,0 1 0,0-1 31</inkml:trace>
  <inkml:trace contextRef="#ctx0" brushRef="#br0" timeOffset="4657.39">8107 1947 0,'0'0'0,"0"22"0,21-22 32,0 0-17,0 0-15,22 0 0,-22-22 0,21 1 16,0 21-16,1-21 0,20-21 0,-20 21 16,20-1-16,1-20 0,-1 21 15,-21-21-15,22-1 0,-22 1 0,-21 21 16,22-22-16,-22 1 0,0 0 15,-21-1-15,0 1 0,0 0 0,0-1 16,0 22-16,0-21 0,-21 0 0,0-1 16,0 1-16,-1 21 0,1-22 15,0 22-15,0 0 0,0 0 16,21 0-16,-21 21 0,-1 0 0,1 0 16,0 21-1,0 0-15,21 0 0,-21 22 16,0-22-16,21 21 0,0 0 0,-22 1 15,22 20-15,-21-20 0,0 20 16,21-21-16,0 22 0,-21 21 0,0-22 16,21 1-16,-21 20 0,21 1 0,0-22 15,-22 22-15,1 0 0,0-1 16,21 1-16,-21 21 0,0-21 0,21 20 16,-21 1-16,-1 0 0,1 0 0,0 0 15,0-22-15,0 22 16,0 0-16,21-21 0,-22-1 0,22 1 15,0-21-15,0-1 0,0-21 0,0 1 16,0-1-16,22-21 0,-1 0 0,-21 1 16,42-22-16,-21 0 0,0 0 0,22 0 15,-1-22-15,-21 1 0,43 0 16,-22 0-16,0 0 0,22-22 0,-22 1 16,22 0-16,-22-1 0,22 1 0,-22 0 15,0-22-15,1 1 0,-1-1 0,-21 1 16,0-1-16,0 1 0,-21-1 15,0 1-15,0-1 0,-21-20 0,-21 20 16,0 1-16,-22-22 0,1 21 16,-1 22-16,1-21 0,-1 20 0,1 1 15,-1 0-15,1-1 0,-1 22 16,1 0-16,-1 0 0,22 21 0,-1-21 16,1-1-16,21 22 0,0 0 0,0 0 15,21-21 1,21 21-16,21 0 15,-21-21-15,22 21 0,-22 0 0,21 0 16,0-21-16,1 21 0,-1 0 0,-21-21 16,22 0-16,-1 21 0,0-22 15,22 1-15,-22 0 0</inkml:trace>
  <inkml:trace contextRef="#ctx0" brushRef="#br0" timeOffset="5172.24">9610 1566 0,'0'0'0,"-22"-21"15,1 0-15,0 21 16,0-21-16,-21 21 0,20-21 0,1 21 0,0 0 16,0 0-16,-21 0 0,20 0 0,1 0 15,0 0-15,-21 0 0,21 0 16,-1 21-16,1 0 0,0 0 15,0 22-15,0-1 0,0-21 0,-1 21 16,1 1-16,21-1 0,0 0 16,0-20-16,0 20 0,0-21 0,0 21 15,0-20-15,21-1 0,1 0 0,20-21 16,-21 21-16,0-21 0,22 0 16,-22 0-16,21 0 0,-21 0 0,22 0 15,-22-21-15,21 21 0,-21-21 0,0 0 16,1-1-16,-1 1 0,0 0 15,0-21-15,0 21 0,-21-22 0,0 1 16,0 21-16,21-22 0,-21 1 0,0 21 16,0 0-16,0 0 0,0 42 31,-21 0-15,21 0-16,-21 21 0,21-20 0,0 20 15,0 0-15,0-21 0,0 22 16,0-22-16,0 21 0,0-21 0,0 1 15,0-1-15,0 0 0,0 0 0,0 0 16,21 0-16,0-21 16,1 22-16,-1-22 0,0 0 0,0 0 15,64-22 1,-64 22-16,21-21 0,1 0 0</inkml:trace>
  <inkml:trace contextRef="#ctx0" brushRef="#br0" timeOffset="5472.07">10414 1588 0,'0'-22'0,"0"44"0,0-65 16,-21 22-16,0 21 0,-1 0 15,1-21-15,0 21 0,0 0 0,0 0 16,0 0-16,-1 21 0,1 0 16,0 0-16,0 1 0,21 20 15,0-21-15,-21 21 0,21 1 0,-21-22 16,21 21-16,0 1 0,0-22 0,0 21 15,0-21-15,0 22 16,0-22-16,0 0 0,0 0 0,0 0 16,21 0-16,0 1 0,0-1 0,0-21 15,0 0-15,1 21 0,-1-21 0,0 0 16,0 0-16,21 0 0,-20 0 16,-1 0-16,0-21 0,0 0 0,0 21 15,0-22-15,1 1 0,-1 0 0,0 0 16,0 0-16,0 21 0</inkml:trace>
  <inkml:trace contextRef="#ctx0" brushRef="#br0" timeOffset="5892">10731 1820 0,'-21'0'0,"21"22"15,21-22 1,1 0-16,-1 0 15,0 0-15,0-22 0,0 1 16,22 21-16,-22-21 0,0 21 0,21-21 16,-21 21-16,1-21 0,-1 0 0,0-1 15,-21 1-15,0 0 0,0 0 16,0 0-16,0 0 0,0-1 16,0 1-16,0 0 0,-21 21 0,0-21 15,-22 21-15,22 0 0,0 0 16,0 0-16,0 21 0,-22 0 15,22 0-15,0 22 0,0-22 0,0 21 16,-1 1-16,1-1 0,0-21 0,21 21 16,-21 1-16,21-22 0,0 21 15,0-21-15,0 1 0,0-1 0,21 0 16,0 0-16,0 0 0,22-21 0,-22 21 16,0-21-16,21 0 15,1 0-15,-1 0 0,0 0 0,1 0 0,-1 0 16,0 0-16,1 0 0,20 0 0,-20-21 15,-22 0-15,21 21 0,0-21 16,-20 21-16,-1-21 0,0 21 16,0-21-16</inkml:trace>
  <inkml:trace contextRef="#ctx0" brushRef="#br0" timeOffset="6756.02">4953 2815 0,'0'0'0,"-21"0"0,0 0 0,-1 0 15,1 0-15,0 0 0,-21 0 0,21 0 16,-1 0-16,1 0 0,0 0 0,-21 0 16,21 0-16,-1-21 0,1 21 15,0 0-15,0 0 16,42 0 15,0 0-31,22 0 0,-1 0 0,0 0 16,22 0-16,-1 0 0,1 0 15,-1 0-15,22 0 0,0-21 16,20 21-16,1-21 0,21 21 0,0-21 16,21 21-16,-21-22 0,43 1 0,-22 21 15,42-21-15,-20 0 0,20 0 16,1 21-16,-1-21 0,22-1 0,-22 22 15,22-21-15,0 21 0,-22 0 0,22-21 16,-22 21-16,1 0 0,-1 0 16,-20 0-16,-1 0 0,0-21 0,-20 21 15,-1 0-15,0 0 0,-21 0 0,-21 0 16,0 0-16,-22 0 0,-20 0 16,-1 0-16,-20 0 0,-1 0 15,-21 0-15,0 0 0,0 0 0,-21-21 31,-21 21-31,0 0 16,0 0-16,0-21 0,0 21 0,-22 0 16</inkml:trace>
  <inkml:trace contextRef="#ctx0" brushRef="#br0" timeOffset="7559.56">5376 2836 0,'0'0'0,"-21"0"0,0 0 0,-21 0 16,20 0-16,1 0 0,0 0 0,0 0 15,0 0-15,0 0 0,-1 0 16,22 22 0,-21-22-16,42 0 62,1 0-62,-1 0 0,0 0 0,21 0 16,-21 0-16,22 0 0,-1 0 15,22 0-15,-22 0 0,21 0 0,1 0 16,21 0-16,-1 0 0,1 0 0,0 0 16,-1-22-16,22 22 0,21 0 15,0-21-15,0 0 0,21 21 16,22-21-16,-22 21 0,21-21 0,0 21 15,22 0-15,-22-21 0,22 21 16,-1 0-16,1 0 0,-1 0 0,1-22 16,-1 22-16,1 0 0,-22 0 0,22 0 15,-22 0-15,0 0 0,1 0 16,-22 0-16,0 0 0,0 0 0,-42 0 16,21 0-16,-42 0 0,-1 0 0,-20 0 15,-1 0-15,-20 0 0,-22 0 16,21 0-16,-21 0 15,-42 0 17,0 0-17,0 0 1,0 0-16,-1 0 0,1 0 16,21 22-16,-21-22 0</inkml:trace>
  <inkml:trace contextRef="#ctx0" brushRef="#br0" timeOffset="21755.57">1778 4106 0,'0'0'15,"0"-21"-15,21 21 0,-21 21 31,0 1-15,0-1-16,0 0 0,-21 0 0,21 0 16,0 22-16,0-22 0,-21 0 15,21 21-15,0-21 0,-21 1 0,21 20 16,0-21-16,0 0 0,0 0 16,0 1-16,0-1 15,0 0-15,0-42 31,0 0-15,0-1-16,0 1 16</inkml:trace>
  <inkml:trace contextRef="#ctx0" brushRef="#br0" timeOffset="22120.36">1736 3874 0,'0'0'16,"0"-22"-16,0 1 0,0 0 16,0 0-16,0 0 0,0 0 15,-22 21 1,1 0-16,21 21 16,0 0-16,-21 21 15,21 1-15,0-1 0,0 0 16,-21 22-16,21-1 0,-21-20 0,21 20 15,0 1-15,-21-1 0,-1 1 16,22-22-16,-21 21 0,21-20 16,0-1-16,0 0 0,0 1 15,0-1-15,0-21 0,0 0 0,0 22 16,0-22-16,21 0 16,1 0-16,-1-21 15,0 0-15,0 0 0,0-21 16,0 0-16,1 0 0,-22 0 15,21-1-15,0 1 0,0 0 0,0 0 16</inkml:trace>
  <inkml:trace contextRef="#ctx0" brushRef="#br0" timeOffset="22499.41">2053 4276 0,'0'0'0,"21"0"0,-21-21 15,0-1-15,0 44 31,0-1-15,0 0-16,-21 0 0,0 21 0,21-20 16,-21 20-16,21-21 0,0 21 0,-21-20 15,21 20-15,0-21 0,0 21 16,0-20-16,0-1 0,0 0 0,0 0 16,21 0-16,0-21 0,0 0 15,0 21-15,0-21 0,1 0 0,20 0 16,-21 0-16,21 0 0,-20-21 15,20 0-15,-21 0 0,21 0 16,-20 21-16,-1-21 0,-21-22 0,0 22 16,0 0-16,0 0 0,0 0 15,0-22-15,0 22 0,-21 0 0,-1 21 16,1-21-16,0 0 0,0 21 0,0 0 16,0 0-16,-1 0 0,1 0 15,0 0-15,0 0 0,0 0 16,21-22 15,0 1-31</inkml:trace>
  <inkml:trace contextRef="#ctx0" brushRef="#br0" timeOffset="22767.26">1736 4043 0,'0'0'0,"-64"0"16,85 0-16,0 0 16,22 0-16,-22 0 0,42 0 15,-20-21-15,20 21 0,-20-21 0,20 21 16,1-22-16,-1 22 16,1 0-16,-1-21 0,1 21 0,-22-21 15,-21 21-15,0 0 0,0 0 0,-42 0 31,21 21-15,-21 0-16</inkml:trace>
  <inkml:trace contextRef="#ctx0" brushRef="#br0" timeOffset="23459.72">4635 4466 0,'0'0'0,"22"-21"0,-22 0 0,21 0 0,-21 0 16,0-1-16,0-20 0,0 21 0,0-21 15,0 20-15,-21-20 0,21 0 16,-22 21-16,-20-22 0,21 22 0,0 0 15,-22 0-15,22 21 0,-21 0 0,21 0 16,0 0-16,-22 21 0,22 0 16,0 21-16,-21-20 0,20 20 0,1 0 15,0 22-15,0-22 0,0 0 0,21 1 16,0-1-16,-21 0 0,21 1 16,0-22-16,0 21 0,0-21 15,0 1-15,21-1 0,0-21 0,0 0 16,21 0-16,-20 0 0,20 0 15,0 0-15,1 0 0,-22 0 0,21-21 16,0-1-16,1 1 0,-1 0 0,0 0 16,-20 0-16,-1 0 0,0-22 15,0 22-15,-21-21 0,0 21 0,0-22 16,0 1-16,0 21 0,0-22 0,0 22 16,0 0-16,-21 21 15,0 0 1,21 21-16,-21 0 0,21 1 0,0-1 0,0 0 15,0 21-15,0-21 16,0 22-16,0-22 0,0 0 0,0 21 16,0-20-16,0-1 0,0 0 0,0 0 15,21-21-15,0 21 0,0-21 16,0 0-16,0 0 0,1 0 16,20 0-16,-21 0 0,0 0 0,22 0 15,-22-21-15,21 0 0,-21 0 16</inkml:trace>
  <inkml:trace contextRef="#ctx0" brushRef="#br0" timeOffset="24196.27">5249 4170 0,'0'-42'0,"0"84"0,0-106 15,0 43-15,0 0 0,-21 0 0,21 0 16,-21 21-16,0 0 0,0 0 0,-1 0 16,1 0-16,0 21 0,0 0 15,0 0-15,0 0 0,-1 1 0,1 20 16,0 0-16,0 1 0,21-22 0,0 21 15,-21 0-15,21 1 0,0-22 16,0 21-16,0-21 0,0 22 0,0-22 16,21 0-16,0 0 0,0 0 0,0-21 15,1 22-15,20-22 0,0 0 16,-21 0-16,22 0 0,-22 0 16,21 0-16,1-22 0,-1 1 0,-21 21 15,21-21-15,1 0 0,-22 0 16,21-22-16,-21 22 0,1-21 0,-1 0 15,0-1-15,-21 1 0,0 0 0,0-1 16,0-20-16,0 20 0,0-20 16,0 21-16,0-1 0,0 22 0,0-21 15,0 21-15,0-1 0,-21 22 16,0 0-16,-1 22 16,22-1-16,0 0 15,0 21-15,0 1 0,0-1 0,-21 0 16,21 1-16,0-1 0,0 0 15,0 1-15,0-1 0,0 0 16,0 1-16,0-22 0,0 21 0,0-21 16,0 0-16,0 1 0,0-1 0,0 0 15,21-21-15,-21 21 16,22-21-16,-22-21 16,0 0-1,21 0-15,-21-1 0,21 1 0,-21 0 16,21 0-16,-21-21 0,21 20 15,0-20-15,-21 21 0,22 0 0,-1-22 16,0 22-16,21 0 0,-21 0 0,1 0 16,-1 21-16,21 0 15,-21 0-15,0 0 0,1 0 0,20 0 16,-21 21-16,-21 0 0,21 0 0,0 0 16,-21 1-16,0 20 0,0-21 15,0 0-15,0 22 0,0-22 0,0 0 16,0 0-16,0 0 0,-21 0 0,21 1 15,0-1-15,-21-21 0,21 21 16,0-42 15,0 0-15,0-1-16,21 1 16,0 0-16,1 0 0,-1 0 15,-21 0-15</inkml:trace>
  <inkml:trace contextRef="#ctx0" brushRef="#br0" timeOffset="24447.64">6350 4149 0,'0'-21'15,"0"42"17,0 0-32,0 0 0,0 0 15,-21 0-15,21 1 0,0-1 16,0 0-16,0 0 0,0 0 15,0 0-15,0 1 0,0-1 0,-21 0 16,21 0-16,0 0 0,0 0 16,0 1-1,0-44 17,0 1-32,0 0 15,0 0-15</inkml:trace>
  <inkml:trace contextRef="#ctx0" brushRef="#br0" timeOffset="24672.11">6371 4001 0,'0'0'0,"0"-22"0,-21 22 16,0 0 0,21-21 15,21 21 31,0 21-46</inkml:trace>
  <inkml:trace contextRef="#ctx0" brushRef="#br0" timeOffset="25056.89">6731 4255 0,'0'21'16,"21"-42"0,0 21-1,0-22-15,1 22 0,-22-21 0,21 0 16,0 0-16,0 21 15,0-21-15,0 0 0,-21-1 0,0 1 16,0 0-16,0 0 16,-21 21-1,0 0-15,0 0 0,-21 0 16,20 21-16,1 0 0,0 0 0,0 1 16,0 20-16,0-21 0,-1 0 15,1 22-15,21-22 0,0 21 0,0-21 16,0 0-16,0 22 0,0-22 0,21 0 15,1 0-15,-1 0 0,0-21 0,0 22 16,21-22-16,-20 0 0,20 21 16,-21-21-16,21 0 0,-20 0 0,-1 0 15,21 0-15,-21 0 0,0-21 16,1 21-16,-1-22 0,0 1 0,0 0 16</inkml:trace>
  <inkml:trace contextRef="#ctx0" brushRef="#br0" timeOffset="25291.75">7218 4106 0,'0'0'16,"0"-21"-16,0 0 0,0 42 31,0 0-31,0 1 16,0-1-16,0 0 16,0 0-16,0 0 0,21 0 0,-21 1 15,21 20-15,-21-21 0,0 0 0,0 0 16,21 1-16,-21-1 0,0 0 15,21 0-15,-21 0 0,0 0 16,22-21 0,-1 0-1,0-21 1,0 21-16</inkml:trace>
  <inkml:trace contextRef="#ctx0" brushRef="#br0" timeOffset="25532.62">7556 4106 0,'0'0'0,"0"-21"0,0 0 16,0 0-16,-21 21 31,21 21-31,-21 0 0,0 0 16,21 1-16,-21-1 0,0 0 0,21 21 16,-22-21-16,1 22 0,21-22 0,0 21 15,-21-21-15,0 1 0,21-1 16,-21 0-16,21 0 0,0 0 0,0 0 15,21-21 17,0 0-17,0 0-15,0-21 0,1 0 0</inkml:trace>
  <inkml:trace contextRef="#ctx0" brushRef="#br0" timeOffset="25923.91">7789 4297 0,'0'21'0,"21"-21"15,1 0 1,-1 0-16,0 0 16,0 0-16,0-21 0,0 0 0,22 21 15,-22-21-15,0 21 0,0-22 0,0 22 16,-21-21-16,0 0 0,22 0 15,-22 0-15,0 0 0,0-1 16,0 1-16,-22 21 0,1 0 16,0 0-16,0 0 0,0 0 15,0 0-15,-1 0 0,-20 21 0,21 1 16,0-1-16,-22 21 0,22-21 0,21 22 16,-21-22-16,0 0 0,21 21 15,0-21-15,0 1 0,0-1 0,0 0 16,0 0-16,0 0 0,21-21 15,0 21-15,0-21 0,1 0 0,20 0 16,-21 0-16,0 0 0,22 0 16,-22 0-16,0 0 0,0 0 0,0 0 15,0 0-15,1-21 0,-1 21 0,0-21 16,0 21-16,0-21 0,22 0 0</inkml:trace>
  <inkml:trace contextRef="#ctx0" brushRef="#br0" timeOffset="26448.61">10118 3979 0,'0'0'0,"0"-21"16,0 0-16,0-21 15,0 21-15,0 42 32,0 0-32,0 0 0,0 0 0,0 0 15,-22 22-15,22-1 0,0-21 16,0 22-16,-21-1 0,21 0 0,0 1 15,0-22-15,0 21 0,0-21 16,-21 22-16,21-22 0,0 0 0,0 0 16,-21 0-16,21 0 0,0 1 15,21-44 17,0 22-32,0-21 0,1 0 15,-1 0-15</inkml:trace>
  <inkml:trace contextRef="#ctx0" brushRef="#br0" timeOffset="26900.35">10668 3937 0,'0'0'0,"0"-42"16,-21 63 15,21 0-31,-21 21 0,21-20 15,-22-1-15,1 21 0,21 0 0,0-20 16,-21 20-16,21 0 0,-21-21 16,0 22-16,21-22 0,0 21 0,0-21 15,0 22-15,0-22 0,0 0 0,0 0 16,0 0-16,21-21 0,-21 22 16,21-22-16,0 0 0,0 0 0,1 0 15,20 0-15,-21 0 0,0 0 16,22 0-16,-22-22 0,0 1 0,21 0 15,-21 0-15,22 0 0,-22 0 0,0-1 16,0-20-16,0 0 0,-21-1 16,0 1-16,0 0 0,0-1 0,0 1 15,-21 0-15,0 21 0,0-1 0,-21 1 16,20 0-16,1 21 0,-21 0 0,21 0 16,-22 0-16,22 21 0,-21-21 15,21 21-15,0 1 0,-1-1 0,-20 21 16,21-21-16,21 0 0,-21 1 15,21-1-15,0 0 0,0 0 0,0 0 16,0 0-16,21 1 16,0-22-16,0 0 0,22 0 0,-1 0 15,0 0-15</inkml:trace>
  <inkml:trace contextRef="#ctx0" brushRef="#br0" timeOffset="27398.06">11578 3895 0,'-42'0'0,"84"0"0,-105 0 0,41 0 0,1 0 16,0 0-16,0 0 0,0 21 0,-22 0 16,22-21-16,0 21 0,0 0 15,0 1-15,0 20 0,-1-21 0,1 21 16,21-20-16,-21 20 0,0-21 0,21 21 15,0-20-15,0 20 0,0-21 16,0 0-16,0 22 0,0-22 0,0 0 16,0 0-16,0 0 0,21-21 0,0 21 15,0-21-15,22 0 0,-22 0 0,0 0 16,0 0-16,0 0 0,22 0 16,-22 0-16,0 0 0,21-21 15,-20 0-15,-1 21 0,21-21 0,-21 0 16,0-22-16,-21 22 0,22 0 0,-22-21 15,21-1-15,-21 1 0,0 21 16,0-21-16,0-1 0,0 1 0,0 21 16,-21-22-16,-1 22 0,1 0 0,0 21 15,0-21-15,0 21 0,0 0 0,-22 0 16,22 0-16,-21 0 0,21 0 16,-22 0-16,1 21 0,21 0 0,-22 0 15,22 1-15,0-1 0,0 0 16,0 0-16,21 0 0,0 0 0,0 1 15,0-1-15,0 0 16,21-21-16,0 21 0,0-21 0,0 0 16,1 0-16,20 0 0,-21 0 0,21 0 15</inkml:trace>
  <inkml:trace contextRef="#ctx0" brushRef="#br0" timeOffset="27755.86">12128 3874 0,'0'0'0,"-21"0"0,0 0 0,0 0 15,0 0-15,0 21 0,-1 0 0,22 0 16,-21-21-16,21 21 16,0 0-16,0 1 0,21-22 15,-21 21-15,22-21 0,-1 0 16,0 0-16,0 0 15,0 0-15,-21-21 16,0-1-16,0 1 16,0 0-16,-21 0 15,0 21-15,0 0 0,0 0 16,-1 0-16,1 0 0,0 0 16,0 0-16,0 0 15,21 21-15,0 0 16,0 0-16,0 1 15,21-22 1,0 0-16,0 0 0,0 0 0,22 0 16</inkml:trace>
  <inkml:trace contextRef="#ctx0" brushRef="#br0" timeOffset="28125.65">12763 3577 0,'0'0'0,"0"-21"0,0 0 16,0 0-16,0 0 16,-21 21-16,0 0 15,21 21-15,0 0 16,-21 0-16,0 0 0,21 0 0,-21 22 16,-1-22-16,22 21 0,0 1 0,-21-22 15,0 21-15,0 22 0,21-22 16,-21 0-16,0 22 0,-1-22 0,1 22 15,-21-22-15,21 21 0,0-20 0,-1-1 16,-20 22-16,21-22 0,0 0 16,0 1-16,-1-22 0,-20 21 15,21 0-15,21-20 0,-21-1 0,0 21 16,-1-21-16,22 0 0,0 1 16,22-44 15,-22 1-31,21 21 0,0-21 15,0 0-15,21 0 0,-20-22 0,-1 22 16,21 0-16,0-21 0</inkml:trace>
  <inkml:trace contextRef="#ctx0" brushRef="#br0" timeOffset="28407.49">12763 4318 0,'0'21'31,"0"0"-15,22-21 0,-1 0-16,0 0 15,-21-21-15,21 21 16,-21-21-16,0 0 0,0 0 16,-21 21-1,21-21-15,-21 21 0,0 0 16,-1 0-1,1 0-15,21 21 0,-21 0 16,0-21 0</inkml:trace>
  <inkml:trace contextRef="#ctx0" brushRef="#br0" timeOffset="29164.56">14901 4424 0,'43'-42'0,"-43"20"16,0 1-16,0 0 0,0 0 16,0-21-16,0 20 0,0-20 0,0 21 15,0-21-15,0-1 0,-22 22 0,22-21 16,-21-1-16,0 22 0,0 0 16,0 0-16,0 0 0,-1 21 15,1 0-15,0 0 0,0 0 0,0 0 16,0 0-16,-22 21 0,22 21 0,0-21 15,-21 22-15,-1-1 0,22 0 16,-21 1-16,21-1 0,-1 22 0,-20-22 16,42 0-16,-21 1 0,21-1 0,0 0 15,0-21-15,0 1 0,21-1 0,0 0 16,0 0-16,22-21 0,-1 0 16,0 0-16,-20 0 0,20 0 0,0-21 15,1 0-15,-1 0 0,0-1 0,1 1 16,-1 0-16,-21 0 0,21 0 0,-20-22 15,-1 22-15,-21-21 0,0 0 16,21 20-16,-21-20 0,0 0 0,0 21 16,0-22-16,0 22 0,0 0 15,-21 21-15,0 0 16,21 21-16,-22 0 16,1 0-16,21 22 0,0-22 0,0 21 15,0-21-15,0 22 0,0-22 0,0 21 16,0-21-16,0 22 0,0-22 0,0 0 15,0 0-15,0 0 0,21 1 16,1-22-16,-1 0 16,0 0-16,0 0 0,0 0 0,0 0 15,1 0-15,-1-22 0,0 1 0,0 0 16</inkml:trace>
  <inkml:trace contextRef="#ctx0" brushRef="#br0" timeOffset="29676.29">15452 3789 0,'0'0'0,"0"-42"0,0-1 16,0 22-16,0-21 0,0 21 0,0-1 16,-22 22-16,1 0 0,0 0 15,0 0-15,0 22 16,21-1-16,-21 21 0,21-21 0,0 22 16,0-1-16,-22 0 0,22 1 15,0 20-15,-21-21 0,21 22 0,0-22 16,0 1-16,0 20 0,0-21 15,0 1-15,0-22 0,0 21 0,0 1 16,-21-22-16,21 0 0,0 0 16,0 0-16,0 0 15,-21-21-15,21-21 16,0 0-16,0 0 16,0 0-16,0 0 15,0-1-15,21 1 0,0-21 0,0 21 16,1 0-16,-1-1 0,21 1 0,-21 0 15,22 0-15,-22 0 0,21 0 0,0 21 16,-20 0-16,20 0 0,-21 0 16,21 0-16,-20 0 0,-1 0 15,0 21-15,0-21 0,0 21 0,-21 0 16,0 0-16,0 0 0,0 1 0,0-1 16,-21 0-16,-21 21 15,21-21-15,-22 1 0,22-22 0,-21 21 16,21 0-16,-22-21 0,22 21 0,-21-21 15,21 0-15,-1 0 0,1 0 0,0 0 16,0 0-16,42 0 31,0-21-31,0 21 0,1-21 16,-1 0-16,21 21 0,-21-22 0</inkml:trace>
  <inkml:trace contextRef="#ctx0" brushRef="#br0" timeOffset="30092.05">16277 4001 0,'0'0'0,"21"-22"0,-21 1 0,21 0 0,-21 0 15,-21 21 1,0 0-16,0 0 0,0 0 16,0 0-16,-22 0 0,22 0 15,0 21-15,-21 0 0,20-21 0,1 21 0,0 1 16,0-1-16,21 0 0,0 0 15,0 0-15,0 0 0,0 1 16,0-1-16,0 0 0,21-21 16,0 21-16,0-21 0,1 21 0,-1-21 15,21 21-15,-21-21 0,0 0 0,1 22 16,20-22-16,-21 21 0,0-21 16,0 21-16,1-21 0,-1 21 0,-21 0 15,0 0 1,-21-21-16,-1 22 15,1-22-15,0 21 0,-21-21 0,21 0 16,-22 0-16,1 0 0,21 21 0,-22-21 16,22 0-16,0 0 0,0 0 15,0 0-15,0 0 0,-1 0 0,1 0 16,21-21 0,0 0-1,21-1-15,1 1 16,-1 21-16,0-21 0</inkml:trace>
  <inkml:trace contextRef="#ctx0" brushRef="#br0" timeOffset="30396.39">16700 3641 0,'0'0'0,"0"-21"0,0-1 0,-21 22 31,21 22-15,0-1-16,0 21 0,-21-21 16,21 0-16,-21 22 0,21-1 0,-21-21 15,21 22-15,0-1 0,-21 0 0,21 1 16,-22-1-16,22 0 0,0 1 16,-21-1-16,21-21 0,-21 21 0,21-20 15,0-1-15,0 0 0,0 0 0,0 0 16,21-21 15,0 0-31,-21-21 16,22 21-16,-22-21 0,21 0 0,-21 0 15</inkml:trace>
  <inkml:trace contextRef="#ctx0" brushRef="#br0" timeOffset="30588.28">16510 4043 0,'0'0'15,"-21"0"-15,21-21 0,0 0 32,21 21-17,0 0-15,0 0 0,0 0 0,1 0 16,-1 0-16,21-22 0,-21 22 0,0 0 16,1 0-16,-1 0 0,0 0 15,0 0-15,0 0 0,0 0 16</inkml:trace>
  <inkml:trace contextRef="#ctx0" brushRef="#br0" timeOffset="31036.02">16870 4022 0,'0'0'0,"-21"-21"16,21-1-1,0 1-15,0 0 16,21 21-16,-21-21 15,21 21-15,0 0 0,0 0 16,0 0-16,1 0 0,-1 0 16,0 21-16,0-21 0,0 21 0,-21 0 15,21 1-15,1-1 0,-22 21 16,0-21-16,0 0 0,0 22 0,0-22 16,0 0-16,0 0 0,0 22 0,0-22 15,0 0-15,0 0 0,-22 0 16,1-21-16,0 0 15,21-21 17,0 0-32,0 0 0,0 0 15,0-1-15,21 1 0,0 0 0,-21 0 16,22-21-16,-1 20 0,0-20 16,-21 21-16,21-21 0,0 20 0,0 1 15,-21 0-15,22 0 0,-1 21 0,-21-21 16,21 21-16,0 0 15,0 0-15,0 0 16,-21 21 0,22 0-16,-22 0 15,21 0-15</inkml:trace>
  <inkml:trace contextRef="#ctx0" brushRef="#br0" timeOffset="31539.74">17759 4064 0,'0'0'0,"21"-21"16,0 0-16,-21 0 0,0-1 16,0 1-16,0 0 0,0 0 0,0 0 15,0 0-15,0-1 16,0 1-16,-21 21 0,21-21 0,-21 21 16,0 0-16,-1 0 0,1 0 15,0 0-15,0 0 0,0 0 0,0 21 16,-1 0-16,1 1 0,0-1 15,-21 0-15,21 21 0,-1-21 0,1 22 16,0-1-16,0-21 0,21 22 0,0-1 16,-21-21-16,21 21 0,0-20 15,0-1-15,0 0 0,0 0 0,21-21 16,-21 21-16,21-21 0,0 0 0,0 0 16,22 0-16,-22 0 0,0 0 0,0 0 15,0 0-15,22 0 0,-22-21 16,0 0-16,0 0 0,0 0 15,1-1-15,-1 1 0,0 0 0,-21-21 16,21 21-16,0-22 0,-21 22 0,0-21 16,0 21-16,0-1 0,0 1 15,0 0-15,0 42 32,0 0-32,0 1 0,-21-1 15,21 0-15,-21 0 0,21 21 0,0-20 16,0-1-16,0 0 0,0 0 0,0 0 15,0 0-15,0 1 0,0-1 0,21-21 16,-21 21-16,21-21 16,0 0-16,1 0 0,-1 0 15,0 0-15,0 0 0,-21-21 16,21 21-16</inkml:trace>
  <inkml:trace contextRef="#ctx0" brushRef="#br0" timeOffset="31804.09">18267 3937 0,'0'0'0,"0"-21"0,0 0 16,0 0-16,0-1 0,-21 22 16,-1 0-16,1-21 15,0 21-15,0 0 0,0 0 16,0 21-16,-1-21 16,22 22-16,-21-1 0,21 0 0,-21 0 15,21 21-15,0-20 0,-21-1 16,21 21-16,0-21 0,0 22 0,0-22 15,0 0-15,0 21 0,0-21 0,0 1 16,0-1-16,0 0 0,0 0 16,21 0-16,0-21 0,0 0 15,1 0-15,-1 0 0,0 0 16,0 0-16,0 0 0,22-21 0,-22 21 16</inkml:trace>
  <inkml:trace contextRef="#ctx0" brushRef="#br0" timeOffset="33143.39">18648 3620 0,'0'0'0,"0"-43"15,0 1-15,0-64 16,0 85-16,0 0 0,0 0 16,0-1-16,0 44 31,0-1-31,0 21 0,0-21 15,0 22-15,0-1 0,-21 0 0,21 1 16,-22-1-16,22 0 0,0 1 0,-21-1 16,21 21-16,-21-20 0,21-1 15,-21 22-15,21-22 0,0 0 16,0 1-16,0-1 0,0-21 0,0 21 16,0-20-16,0-1 0,0 0 0,0 0 15,21-21-15,-21 21 16,21-21-16,0 0 0,1 0 15,-1-21-15,0 21 0,0-21 0,0 0 16,0 0-16,22-1 0,-22 1 0,0-21 16,0 21-16,0-22 0,1 22 15,-1-21-15,0 21 0,0 0 16,-21-1-16,0 1 0,0 0 16,0 42 15,-21 0-31,0 1 0,21-1 15,-21 21-15,21-21 0,0 0 0,0 1 16,0-1-16,0 0 0,0 0 16,0 0-16,0 0 0,0 1 0,0-1 15,21-21-15,0 0 0,0 0 16,0 0-16,0 0 0,1 0 16,-1 0-16,0 0 0,0-21 15,0-1-15,0 22 0,1-21 16,-22-21-16,21 21 0,0 0 0,0-1 15,0-20-15,-21 21 0,21-21 0,1 20 16,-22 1-16,0 0 0,0 0 16,0 42-1,0 0 1,-22 0-16,22 22 16,-21-22-16,21 0 0,-21 0 0,21 0 15,0 1-15,0-1 0,0 0 0,0 0 16,0 0-16,0 0 0,0 1 0,0-1 15,0 0-15,21-21 16,0 0-16,1 0 16,-1 0-16,0 0 0,0 0 0,0 0 15,0 0-15,1 0 0,-22-21 0,0 0 16,21-1-16,-21 1 0,0 0 16,0 0-16,0-21 0,0 20 0,0 1 15,0-21-15,0 21 0,0 0 0,-21-1 16,-1 1-16,1 0 0,21 0 0,-21 21 15,0 0-15,21-21 16,-21 21-16,42 0 31,0 0-31,0 0 0,22 0 16,-22 0-16,0 0 0,21 0 0,-21 0 16,22-21-16,-1 21 0,-21 0 15,22 0-15,-1 0 0,0 0 0,-21 0 16,22 21-16,-22 0 0,0-21 15,0 21-15,0 0 0,-21 0 0,22 1 16,-22-1-16,0 0 0,0 0 0,0 0 16,0 0-16,0 1 0,0-1 15,0 0-15,0 0 0,-22 0 0,1 0 16,21 1-16,-21-1 0,21 0 16,-21 0-16,0-21 62,21-21-62,0 0 0,0 0 16,0-1-16,0 1 0,0-21 15,21 21-15,0-22 0,0 22 0,22-21 16,-22 0-16,0 20 0,21-20 0,1 21 16,-22 0-16,21 0 0,0-1 15,1 1-15,-1 21 0,0 0 0,1 0 16,-1 0-16,-21 0 0,22 0 0,-22 0 15,0 0-15,0 21 0,-21 1 0,21 20 16,-21-21-16,0 21 16,0 1-16,-21-22 0,0 21 0,0 1 15,0-1-15,-1-21 0,1 21 0,0-20 16,0-1-16,21 0 0,-21 21 0,0-42 16,21 21-16,0 1 0,0-1 15,0-42 16,0-1-31,0 1 16,0 0-16,0 0 16,0 0-16,0-22 0,0 22 0</inkml:trace>
  <inkml:trace contextRef="#ctx0" brushRef="#br0" timeOffset="33468.19">19918 3408 0,'0'0'0,"-21"0"0,-22 0 0,22 0 15,-21 0-15,21 0 0,21 21 0,-22-21 16,22 21-16,22-21 31,-1 0-31,0 0 0,0 0 16,0 0-1,-21-21 1,0 0-16,-21 0 16,21 0-16,-21 21 15,0 0-15,0 0 16,-1 0-16,22 21 0,-21 0 16,0-21-16,0 21 15,0-21 1,0 0-16,-1 21 0</inkml:trace>
  <inkml:trace contextRef="#ctx0" brushRef="#br0" timeOffset="33764.04">18584 3556 0,'0'0'16,"0"21"-16,0 0 0,21-21 15,1 0 1,-1 0-16,21 0 0,0 0 0,1 0 16,-1 0-16,0 0 0,-20 0 15,20 0-15,0 0 0,-21-21 0,1 21 16,-1 0-16,0 0 0,-42 0 62,0 21-46,-1-21-16,1 0 16,0 22-16,21-1 0</inkml:trace>
  <inkml:trace contextRef="#ctx0" brushRef="#br0" timeOffset="64358.67">15811 4868 0,'-42'0'15,"21"0"-15,0 0 0,0 0 16,-1 0-1,1 0-15,0 0 0,21-21 0,-21 21 16,0 0-16,0 0 0,-1 0 16,1 0-16,0 0 0,0 0 15,0 0 1,0 0 0,42 0 15,0 0-31,0 0 15,0 0-15,22 0 0,-1-21 0,0 21 16,22 0-16,-1-21 0,1 21 0,20-21 16,1 21-16,21-21 0,0 21 15,21-22-15,-21 22 0,21-21 16,0 21-16,0-21 0,0 21 0,0 0 16,0-21-16,0 21 0,-22 0 15,22-21-15,-42 21 0,21-21 0,-21 21 16,-1 0-16,-20 0 0,-1-22 0,1 22 15,-1 0-15,-20 0 0,-1-21 0,-21 21 16,0 0-16,0 0 0,1 0 16,-1 0-16,-21-21 0,-21 21 31,-1 0-31,1 0 16,0 0-16,0 0 15,0 0-15,0 0 0,-1 0 16,-20 0-16,21 0 0,0 21 0,-22-21 15,1 0-15,21 0 0</inkml:trace>
  <inkml:trace contextRef="#ctx0" brushRef="#br0" timeOffset="64919.34">16002 4890 0,'0'0'0,"-21"0"0,0 0 0,-1 0 16,1 21-16,0-21 0,0 0 0,0 0 15,0 0 1,21 21-16,0 0 31,21-21-31,0 0 16,21 0-16,-21 0 0,43 0 15,-22 0-15,22 0 0,20 0 0,1-21 16,0 21-16,21-21 0,-1 0 16,-20 21-16,42-22 0,-21 1 15,0 21-15,21-21 0,-21 21 0,21-21 16,-22 21-16,-20 0 0,21-21 0,-43 21 15,22-21-15,-21 21 0,-22 0 0,21 0 16,-20-22-16,-22 22 0,21 0 16,-21 0-16,1 0 0,-1 0 15,-21-21 17,0 42 46,-21-21-47,21 22-31</inkml:trace>
  <inkml:trace contextRef="#ctx0" brushRef="#br0" timeOffset="67743.97">3344 7133 0,'0'-21'15,"0"0"1,0 0-16,0 0 15,0-1 1,0 1 0,0 0-16,-21 21 62,21 21-46,0 0-16,0 1 0,0-1 15,0 0-15,0 0 0,0 0 16,0 0-16,0 1 0,0 20 16,0-21-16,0 21 0,0-20 0,0 20 15,0 0-15,0 1 0,0-22 16,21 21-16,-21 0 0,0 1 16,0-1-16,21 0 0,-21 1 0,22-1 15,-22 0-15,0 1 0,0-1 0,21 22 16,-21-22-16,21 0 0,-21 22 15,0-22-15,0 22 0,21-1 0,-21-21 16,21 22-16,-21-22 0,0 22 0,0-22 16,0 22-16,21-22 0,-21 21 15,22 1-15,-22-22 0,0 22 0,0-1 16,21 1-16,-21-1 0,21-20 0,-21 20 16,21 1-16,-21-22 0,21 21 15,-21 1-15,21-1 0,1 1 0,-22-1 16,21 1-16,0-1 0,0 1 15,-21-1-15,21 1 0,0-1 16,-21 1-16,22-1 0,-1 1 0,-21-1 16,42 149-1,-42-148-15,0 20 0,0-20 0,0-1 0,21 22 16,-21-22-16,0 22 0,0-21 16,0 20-16,0-20 0,0 20 0,0 1 15,0 0-15,0-22 0,0 22 0,0 0 16,0-22-16,0 22 0,0-1 15,0 1-15,0 0 0,0-22 0,0 22 16,0 0-16,0-1 0,0-20 0,0 20 16,0 1-16,0-21 0,0 20 15,0 1-15,0 0 0,0-22 16,0 22-16,0-1 0,0-20 0,0 21 16,21-22-16,-21 22 0,0-1 0,0-20 15,0 21-15,0-22 0,0 22 0,22-22 16,-22 1-16,21-1 0,-21 1 15,0-1-15,0 1 0,0-22 0,0 22 16,21-1-16,-21 1 0,0-22 0,21 0 16,-21 22-16,0-22 0,0-21 15,0 22-15,0-22 0,0 0 0,0 0 16,0 0-16,0-42 31,0 0-31,0-21 16,0 20-16,0-20 0,0-21 0,0 20 15,0-20-15,0-1 0,0 1 0,0-22 16,0 22-16</inkml:trace>
  <inkml:trace contextRef="#ctx0" brushRef="#br0" timeOffset="69839.85">3556 7027 0,'-21'0'15,"0"0"1,21 22 31,21-22-16,0 0-31,0 0 0,0 0 16,0 0-16,22 0 0,-1 0 15,0 0-15,1 0 0,-1 0 0,0 0 16,22 0-16,-22 0 0,1 0 0,20-22 16,-21 22-16,22 0 0,-1 0 15,1 0-15,21 0 0,-22-21 0,1 21 16,20 0-16,1 0 0,-22 0 0,22-21 15,-21 21-15,20 0 0,1 0 0,-22 0 16,22 0-16,0-21 0,21 21 16,-22 0-16,22 0 0,-21 0 0,21 0 15,-1 0-15,1 0 0,0 0 0,0 0 16,21 0-16,0 0 0,-21 0 16,21 0-16,0 0 0,0 0 15,0 0-15,0 0 0,0 0 0,21 0 16,-21 0-16,21 0 0,-21 0 0,21 0 15,-21 0-15,21 0 0,-21-21 0,22 21 16,-22 0-16,21 0 0,-21 0 16,0-21-16,0 21 0,0 0 0,21 0 15,-21-22-15,0 22 0,0 0 0,0 0 16,0-21-16,-21 21 0,0-21 0,21 21 16,-22 0-16,-20 0 0,21-21 15,-21 21-15,-1 0 0,1 0 0,0-21 16,-22 21-16,-21 0 0,22 0 15,-43 0-15,21 0 0,-20-21 0,-1 21 16,0 0-16,0 0 0,-42 0 47,0 0-47,21 21 16,-21-21-16,-1 21 0,22 0 0,-21 0 15,0 0-15,21 1 16,0-1-16,0 0 0,-21 0 0,21 0 15,-21 0-15,21 22 0,0-1 0,0 0 16,0 1-16,-21-1 0,21 22 0,0-22 16,0 21-16,0 1 0,0-1 15,0 1-15,0-1 0,0 1 0,0-1 16,0 1-16,0 21 0,0-1 16,0-20-16,0 20 0,0 1 0,0 0 15,0-22-15,0 22 0,0 0 0,0-1 16,0 1-16,0 0 0,0 20 0,0-20 15,0 0-15,0-1 0,0 1 0,0 21 16,0-21-16,0 20 0,0-20 0,0 21 16,0-21-16,0-1 0,0 22 15,-22-21-15,22 21 0,0-22 16,0 22-16,0-21 0,0 21 0,0-22 0,0 22 16,0-21-16,0-1 0,0 22 15,0-21-15,0 0 0,0-1 0,0 22 16,0-21-16,0-1 0,0 1 15,0-21-15,0 20 0,0 1 0,0 0 16,0-1-16,0 1 0,0-22 0,0 22 16,0-21-16,0 20 0,0-20 0,0-1 15,0 1-15,0-1 0,0 22 0,0-22 16,0 1-16,0-22 0,0 22 0,0-1 16,0-20-16,0-1 0,0 21 15,0-20-15,0-1 0,0 0 0,0 1 16,0-22-16,0 21 0,0 1 0,0-22 15,0 21-15,0-21 0,0 0 16,0 22-16,0-22 0,0 0 0,0 0 16,0 0-16,0 1 15,-21-22-15,21 21 16,-21-21 0,0 0-16,0 0 0,0 0 15,-1 0-15,1 0 0,-21 0 16,21 0-16,0 0 15,-1 0-15,-20 0 0,21 0 0,-21 21 16,-1-21-16,1 0 0,0 0 0,-22 0 16,22 0-16,-22 0 0,1 0 15,-1 0-15,1 0 0,-22 21 0,0-21 16,-20 0-16,20 0 0,-21 0 16,0 21-16,-21-21 0,0 0 0,0 21 15,0-21-15,-21 0 0,0 22 0,0-1 16,0-21-16,-22 21 0,22-21 0,-21 21 15,-1-21-15,22 21 0,-21-21 0,-22 21 16,22-21-16,0 22 0,-1-22 16,-20 21-16,21-21 0,-1 0 0,1 21 15,0-21-15,-1 0 0,22 21 0,-21-21 16,21 0-16,21 0 0,-22 21 16,22-21-16,0 0 0,0 0 0,0 0 15,22 21-15,-1-21 0,21 0 16,0 0-16,1 0 0,20 0 0,1 0 15,-1 0-15,1 0 0,20 0 0,1 0 16,21 0-16,-21 0 0,20 0 16,1 0-16,21-21 47,0 0-32,21 0-15,1 0 0,-22 0 0,21-1 16,0 1-16</inkml:trace>
  <inkml:trace contextRef="#ctx0" brushRef="#br0" timeOffset="70864.34">4572 6054 0,'0'0'0,"0"-21"0,0-1 16,0 44 30,-21-1-46,21 0 0,0 0 0,-21 0 16,21 0-16,0 22 0,-22-22 0,1 21 16,0-21-16,21 22 15,-21-1-15,0 0 0,21-20 0,-21 20 16,21-21-16,-22 21 0,22-20 0,0-1 16,-21 0-16,21 0 0,0 0 15,-21-21-15,21 21 0,0-42 31,0 0-31,0 0 16,0-21-16,0 20 0,0 1 0,0-21 16,0 0-16,0-1 0,21 1 0,0 0 15,1 20-15,-1-20 0,0 0 16,0-1-16,0 1 0,22 21 16,-22 0-16,21 0 0,-21-1 0,22 1 15,-22 21-15,0 0 0,21 0 16,-21 0-16,1 21 0,-1-21 0,0 22 15,0-1-15,0 21 0,-21-21 0,21 22 16,-21-22-16,0 21 0,0-21 16,0 22-16,0-22 0,0 21 0,0-21 15,0 22-15,-21-22 0,21 0 0,-21 0 16,21 21-16,0-20 16,0-1-16,0-42 31,-21-1-16,21 1-15,-21 0 16</inkml:trace>
  <inkml:trace contextRef="#ctx0" brushRef="#br0" timeOffset="71040.24">4445 6308 0,'0'0'0,"-21"0"0,42 0 31,21-21-16,-21 21-15,1 0 0,20 0 0,0-22 16,-21 22-16,22-21 0,-1 21 0,0 0 16,-20-21-16,20 21 0,-21 0 15,0-21-15,0 0 0,1 21 16,-1 0-16</inkml:trace>
  <inkml:trace contextRef="#ctx0" brushRef="#br0" timeOffset="71260.12">4974 6138 0,'21'0'31,"0"0"-31,22 0 16,-22 0-16,0 0 0,0-21 15,22 21-15,-22 0 0,21 0 0,-21 0 16,0-21-16,1 21 0,-1 0 0,0 0 15</inkml:trace>
  <inkml:trace contextRef="#ctx0" brushRef="#br0" timeOffset="71519.97">5207 6096 0,'-21'0'15,"21"21"-15,0 0 16,0 1-16,0-1 0,0 0 16,0 0-16,0 0 0,0 0 15,-21 22-15,21-22 0,0 0 0,0 21 16,0-20-16,-22 20 0,22-21 0,0 0 16,0 0-16,-21 1 0,21-1 15,0 0-15,0 0 0,0 0 16,21-42 15,1 0-31,-1 21 0,-21-21 16,21-22-16,0 22 0,0 0 15</inkml:trace>
  <inkml:trace contextRef="#ctx0" brushRef="#br0" timeOffset="71751.83">5546 6117 0,'0'21'31,"0"1"-15,-22-1-16,22 0 0,0 0 15,-21 0-15,21 22 0,0-22 16,0 0-16,-21 21 0,21-21 16,-21 1-16,21-1 0,-21 0 0,21 21 15,0-21-15,0 1 0,0-1 16,21-21-1,0 0 1,0 0-16,0-21 0</inkml:trace>
  <inkml:trace contextRef="#ctx0" brushRef="#br0" timeOffset="71960.31">5567 6244 0,'0'0'0,"0"-21"0,-21 0 0,21 0 15,0 0-15,-22 21 0,44 0 47,-1 21-47,0 0 0,0 0 16,0 0-16,0-21 0,-21 21 15,22 1-15,-1-22 0,0 21 0,-21 0 16,21-21-16,0 0 16,-21 21-16,21-21 15</inkml:trace>
  <inkml:trace contextRef="#ctx0" brushRef="#br0" timeOffset="72204.16">6032 6117 0,'-21'0'15,"0"0"-15,0 0 16,0 0-16,0 0 0,-1 21 0,1-21 15,0 22-15,0-22 0,0 21 0,-22 0 16,22-21-16,0 21 0,0 0 16,0-21-16,0 21 0,-1-21 0,22 22 15,0-1-15,22-21 32,-1 0-17,0 0-15,0-21 0,0 21 0</inkml:trace>
  <inkml:trace contextRef="#ctx0" brushRef="#br0" timeOffset="72415.56">5990 6117 0,'0'0'0,"0"21"32,0 1-32,0-1 15,0 0-15,0 21 0,0-21 0,-21 1 16,21 20-16,0-21 0,0 0 0,-21 22 15,21-22-15,-21 0 16,21 0-16,0 0 0,0 0 0,0 1 16,0-1-16</inkml:trace>
  <inkml:trace contextRef="#ctx0" brushRef="#br0" timeOffset="72847.17">7197 5884 0,'0'0'0,"0"-21"0,0 0 15,0 42 1,0 0-16,0 1 0,0 20 0,0-21 16,0 21-16,-22-20 0,22 20 15,0 0-15,-21 1 0,21-22 0,0 21 16,0-21-16,0 22 0,0-22 0,0 21 16,0-21-16,0 0 0,0 1 15,0-1-15,0 0 0,21 0 16</inkml:trace>
  <inkml:trace contextRef="#ctx0" brushRef="#br0" timeOffset="73388.55">6921 6096 0,'0'0'15,"0"-21"-15,-21 0 0,21 0 0,0-1 16,0 1-16,21 21 0,1-21 0,-1 0 15,0 0-15,0 0 0,21-1 0,1 22 16,-1-21-16,0 21 16,1 0-16,-22 0 0,21 0 0,1 21 15,-1 1-15,0-1 0,-21 0 0,1 0 16,-1 0-16,0 22 0,0-22 16,-21 21-16,0-21 0,0 0 0,0 22 15,0-22-15,0 0 0,0 0 0,0 0 16,-21 1-16,21-1 0,-21 0 0,21 0 15,0-42 17,0 0-32,0 0 15,0-1-15,0-20 0,0 21 16,0 0-16,0-22 0,0 1 0,21 21 16,-21-21-16,21-1 0,0 22 15,0-21-15,-21 21 0,43-1 16,-22 1-16,0 0 0,21 0 0,-20 21 15,20 0-15,-21 0 0,21 21 0,-20 0 16,20 0-16,-21 1 0,0 20 0,0-21 16,1 21-16,-22 1 0,0-1 15,0-21-15,0 22 0,0-22 0,0 21 16,-22-21-16,22 22 0,-21-22 0,0 21 16,0-21-16,21 0 0,0 1 15,-21-1-15,21 0 16,-21-21-16,42 0 15,0 0 1,0-21-16,0 0 16,0-1-16,1 22 0</inkml:trace>
  <inkml:trace contextRef="#ctx0" brushRef="#br0" timeOffset="73867.92">8488 6202 0,'0'0'0,"0"-42"16,-21 20 0,-1 22-16,1-21 0,0 0 0,0 0 15,0 0-15,0 21 0,-1-21 16,1 21-16,0 0 0,0 0 16,21 21-16,-21-21 0,0 21 0,-1 0 15,1 0-15,0 0 0,0 22 0,0-22 16,21 0-16,0 21 0,-21-20 0,21-1 15,0 0-15,0 0 0,0 0 16,0 0-16,0 1 0,21-22 16,0 21-16,0-21 0,0 0 0,0 0 15,43-21 1,-43 21-16,21-22 0,-20 1 16,-1 0-16,0 0 0,-21 0 0,21 0 15,0-1-15,0 1 0,-21 0 0,0 0 16,0-21-16,0 20 0,0 1 0,0 0 15,0 42 17,-21 0-32,21 1 0,0-1 15,-21 0-15,21 64 16,0-64-16,0 0 16,0 0-16,0 0 15,21 0-15,0-21 0,1 0 0,-1 0 16,0 0-16,0 0 0,0 0 15,0 0-15,1-21 0,20 21 0,-21-21 16</inkml:trace>
  <inkml:trace contextRef="#ctx0" brushRef="#br0" timeOffset="74108.38">8953 6033 0,'0'0'0,"0"-22"0,-21 22 15,0 0-15,0 0 0,0 0 16,0 0-16,-1 0 0,1 0 0,0 22 15,0-1-15,21 0 0,-21 0 16,0 0-16,21 22 0,0-22 0,-22 0 0,22 21 16,-21-21-16,21 1 15,0 20-15,0-21 0,0 0 0,0 0 16,0 1-16,0-1 0,21 0 0,1-21 16,-22 21-16,21-21 0,0 0 0,0 0 15,0 0-15,22 0 0,-22 0 16,0 0-16,21-21 0,-21 0 0,1 0 15,20-1-15,-21 1 0</inkml:trace>
  <inkml:trace contextRef="#ctx0" brushRef="#br0" timeOffset="74584.35">9250 5842 0,'0'0'16,"0"-21"-16,0 0 0,0 0 0,0-1 0,-21 22 15,-1 0-15,1 0 16,0 22-1,21-1-15,-21 0 0,21 0 0,0 21 16,0-20-16,0 20 0,0 0 0,0-21 16,0 22-16,0-1 0,0-21 0,0 22 15,0-22-15,0 21 0,0-21 16,0 0-16,0 1 0,0-1 0,0 0 16,0 0-16,0 0 0,0 0 0,0 1 15,0-44 32,0 1-47,0 0 0,0 0 0,0 0 16,0 0-16,0-1 0,21 1 0,0 0 15,0 0-15,1 0 0,-1 0 16,0-1-16,0 1 0,0 21 0,0 0 16,1-21-16,-1 21 0,0 0 0,0 0 15,0 0-15,0 21 0,-21 0 16,22 1-16,-1-1 0,-21 0 0,0 0 15,0 0-15,0 0 0,0 1 16,0-1-16,0 0 0,0 0 16,0 0-16,0 0 15,-21-21-15,21-21 47,21 21-47,-21-21 0,21 0 16</inkml:trace>
  <inkml:trace contextRef="#ctx0" brushRef="#br0" timeOffset="74804.32">9758 6096 0,'-21'21'32,"21"0"-32,0 1 15,-22-22-15,22 21 0,0 0 0,0 0 16,-21-21-16,21 21 0,0 0 15,0 1-15,0-1 0,0 0 16,0 0 0,0-42 15,21 21-31,-21-21 16</inkml:trace>
  <inkml:trace contextRef="#ctx0" brushRef="#br0" timeOffset="75089.75">9800 5969 0,'-21'-21'0,"42"42"0,-63-63 0,21 42 16,-1 0-16,1 0 15,42 0 32,1 0-47,-1 0 16,-21-21-16,0-1 15,0 1 1,-21 21 0,-1 0-16,1 0 15,21 21-15,0 1 0,0-1 0,-21-21 16,21 21-16,0 0 0,0 0 0,0 0 16,0 1-16,0-1 0,0 0 15,0 0-15,21-21 0,-21 21 16,21-21-16</inkml:trace>
  <inkml:trace contextRef="#ctx0" brushRef="#br0" timeOffset="75583.7">10054 6096 0,'0'-21'0,"-21"21"31,0 0-15,21 21-16,-21 0 0,21 0 15,0 1-15,0-1 0,0 0 16,0 0-16,0 0 0,0 0 16,0 1-16,0-1 0,0 0 15,0 0-15,0 0 0,-22-21 47,22-21-31,0 0-16,0 0 0,0 0 15,0-1-15,0 1 0,0 0 0,22 0 16,-1-21-16,0 20 0,0 1 16,21 0-16,-20-21 0,-1 42 0,21-21 15,-21-1-15,22 22 0,-22 0 0,21 0 16,-21 0-16,22 0 0,-22 22 0,0-1 16,0-21-16,0 21 0,-21 0 15,21 0-15,-21 0 0,0 1 16,0-1-16,0 0 0,0 0 0,-21 0 0,0 0 15,0 1-15,0-22 0,21 21 0,-21 0 16,-1-21-16,22 21 0,0-42 47,0 0-31,22 21-16,-1-21 0,-21-1 0,21 1 15,0 0-15</inkml:trace>
  <inkml:trace contextRef="#ctx0" brushRef="#br0" timeOffset="75920.12">10499 6202 0,'21'0'15,"0"0"-15,0 0 16,0 0-16,0 0 0,1 0 16,-1 0-16,0-21 0,0 21 15,0-21-15,-21-1 0,21 22 0,1-21 16,-22 0-16,21 0 0,-21 0 15,0 0-15,0-1 0,0 1 16,-21 0-16,-1 21 16,1 0-16,0 0 0,0 21 0,0 0 15,0 1-15,-1-1 0,1 0 0,0 21 16,0-21-16,0 1 0,21-1 16,0 21-16,0-21 0,0 0 0,0 1 15,0-1-15,0 0 16,0 0-16,21-21 0,0 0 0,21 0 15,-20 0-15,-1 0 0,0 0 16,0 0-16,0 0 0,0 0 0,1-21 16,-1 0-16,0 21 0,0 0 0,-21-21 15,0-1-15,21 22 16</inkml:trace>
  <inkml:trace contextRef="#ctx0" brushRef="#br0" timeOffset="77371.59">5397 9610 0,'0'0'0,"0"-21"15,0-1 1,0 1-16,0 0 16,0 0-1,-21 21 32,21 21-47,0 0 0,0 0 16,0 22-16,0-22 0,0 21 0,0 1 15,0-22-15,0 21 0,0 0 0,0 1 16,0-1-16,0-21 0,0 22 16,0-1-16,0-21 0,0 21 0,0-20 15,0-1-15,-21 0 0,21 0 0,0 0 16,0 0-16,0 1 16,0-44 15,0 1-16,0 0-15,0 0 16,0-21-16,0 20 0</inkml:trace>
  <inkml:trace contextRef="#ctx0" brushRef="#br0" timeOffset="80591.84">5440 9546 0,'21'0'94,"0"0"-94,0 0 16,0 0-16,1 0 0,-1 0 0,0 0 15,0 0-15,21 21 0,1-21 16,-22 0-16,21 0 0,1 0 16,-1 0-16,21 0 0,-20 0 0,-1 0 15,0 0-15,1 0 0,20 0 16,-20 0-16,-1 0 0,21 0 0,-20 0 15,20 0-15,1-21 0,-1 21 0,1 0 16,-1 0-16,22 0 0,127 0 16,-149 0-16,1 0 15,-1 0-15,22 0 0,-22 0 0,1 0 16,-1 0-16,22 0 0,-22 0 16,22 0-16,-21 0 0,20 0 0,-20 0 15,-1 0-15,22 0 0,-22 0 0,1 0 16,-1 0-16,-20 0 0,20 0 15,1 0-15,-22 0 0,22 0 16,-22 0-16,21 0 0,-20 0 0,20 0 16,-20 0-16,20 0 0,1 0 15,-22 0-15,0 0 0,1 0 0,-1 0 16,0 0-16,-21 0 0,22 0 0,-22 0 16,0 0-16,0 0 0,0 0 15,1 0-15,-1 0 0,0 0 0,0 0 16,0 0-16,-21 21 94,0 1-79,0-1 1,0 0-16,0 0 0,0 0 15,0 0-15,0 1 0,0-1 0,0 0 16,0 0-16,0 0 0,0 0 0,0 22 16,-21-22-16,21 0 0,0 0 15,0 0-15,-21 1 0,21 20 0,-21-21 16,21 0-16,0 0 0,0 1 16,-21-1-16,21 0 0,-22 0 15,22 0-15,0 0 16,0 1-16,0-1 0,-21-21 15,21 21-15,-21-21 16,0 0 31,0 0-47,0 0 0,-1 0 16,1 0-16,0 0 0,0 0 15,0 0-15,-22 0 0,22 0 16,0 0-16,-21 0 0,21 0 0,-22 0 15,1 0-15,0 0 0,-1 21 16,1-21-16,0 0 0,-1 0 0,1 0 16,-22 21-16,22-21 0,0 0 15,-22 0-15,22 21 0,-22-21 0,22 0 16,-21 0-16,-1 22 0,1-22 0,-1 0 16,1 21-16,-1-21 0,1 0 0,-1 0 15,-21 21-15,22-21 0,-1 0 16,1 0-16,-1 21 0,22-21 0,-21 0 15,-1 0-15,1 0 0,20 21 16,-20-21-16,-1 0 0,22 0 0,-22 0 16,22 0-16,0 0 0,-22 0 15,22 0-15,0 0 0,-1 0 0,1 0 16,0 0-16,-1 0 0,1 0 0,0 0 16,-1 0-16,22 0 0,-21 0 15,21 0-15,-22 0 0,22 0 0,-21 0 16,21 0-16,-22 0 0,22 0 0,0 0 15,-21 0-15,20 0 0,-20 0 16,21 0-16,-21 0 0,20 0 0,1 0 16,-21 0-16,21 0 0,0 0 15,-1 0-15,1 0 0,0 0 16,0 0-16,0 0 0,0 0 0,-1 0 16,1 0-16,0 0 0,21-21 0,-21 21 15,0 0-15,0 0 0,-1 0 16,1 0-16,0 0 15,21-21-15,-21 21 16,0 0-16,0 0 31,-1 0-15,22-21 109,0 0-109,0-1-1,0 1-15,0 0 16,0 0-1,0 0-15,0 0 0,0-1 16,0 1-16,0 0 0,0 0 0,0 0 16,0 0-16,0-22 0,0 22 15,0 0-15,0-21 0,0 20 16,0 1-16,0-21 0,0 21 0,0 0 16,0-1-16,0 1 0,0 0 15,0 0-15,0 0 0,0 0 0,0-1 16,0 1-16,0 0 15,0 0 1,22 21 78,-1 0-79,0 0 1,0 0-16,0 0 0,0 0 16,1 0-16,-1 0 0,21-21 15,-21 21-15,22 0 0,-1 0 0,0 0 16,1 0-16,-1 0 0,21 0 16,1 0-16,-22 0 0,22 0 15,-1 0-15,-20 0 0,20 0 0,1 0 0,-1 0 16,22 0-16,-22 0 0,22 0 15,0 0-15,-1 0 0,1 0 16,0 0-16,-1 0 0,1 0 0,0 0 16,-22 0-16,22 0 0,-22 0 15,22 0-15,-22 0 0,1 0 0,21 0 16,-22 0-16,22 0 0,-22 0 0,1 0 16,-1-21-16,1 21 0,-1 0 15,-20 0-15,20 0 0,-21 0 0,1 0 16,-1 0-16,-21 0 0,22 0 15,-22 0-15,0 0 0,0 0 0,0 0 16,0 0-16,1-22 0,-1 22 16,0 0-16,0 0 0,0 0 0,0 0 15,1 0-15,-1 0 0,0 0 16,0 0-16,0 0 0,0 0 0,1 0 16,-1 0-16,0 0 0,0 0 15,0 0-15,0 0 0,1 0 0,-1 0 16,0 0-16,0 0 0,0 0 0,0 0 15,1 0-15,-1 0 0,0 0 16,0 0-16,0 0 0,0 0 0,1-21 16,-1 21-16,0 0 0,0 0 15,0 0-15,0 0 16,1 0 0,-1 0-16,-21-21 0,21 21 0,0 0 31,0 0-16,-21 21 32,0 0-47,0 1 16,0-1-16,0 0 16,0 0-16,0 0 0,0 0 15,0 1-15,0 20 0,0-21 0,-21 0 16,21 0-16,-21 22 0,21-22 15,0 0-15,0 0 0,0 22 16,-21-22-16,21 0 0,0 0 0,-21 21 16,21-20-16,0-1 0,0 0 0,0 0 15,0 0-15,0 0 0,0 1 16,0-1-16,0 0 0,0 0 16,0 0-16,0 0 15,0 1 1,-22-22-16,1 0 31,0 0-31,0 0 16,0 0-16,0 0 15,-1 0-15,1 0 16,0 0-16,-21 0 0,21 0 0,-1 0 16,-20 0-16,21 0 0,-21 0 0,-1 0 15,22 0-15,-21 0 0,-1 0 16,22 0-16,-21 0 0,0 0 0,20 0 15,-20 0-15,0 0 0,-1 0 0,1 0 16,0 0-16,-1 0 0,-20 0 0,21 0 16,-22 0-16,1 0 0,-1 0 15,1 0-15,-1 0 0,1 0 0,-1 0 16,1 0-16,20 0 0,-20 0 16,20 0-16,1 21 0,-21-21 15,20 0-15,1 0 0,0 0 0,-22 21 16,22-21-16,-1 0 0,1 0 0,-21 0 15,20 0-15,-20 21 0,20-21 0,-20 0 16,-1 0-16,22 0 0,-21 0 16,20 0-16,1 0 0,0 0 0,-1 0 15,1 0-15,0 0 0,-1 0 0,1 0 16,21 0-16,-22 0 0,1 0 16,21 0-16,-21 21 0,-1-21 0,22 0 15,-21 0-15,-1 0 0,1 0 0,0 0 16,-1 0-16,22 0 15,-21 0-15,0 0 0,-1 0 0,22 0 16,-21 0-16,21 0 0,-22 0 0,22 0 16,0 0-16,-21 0 0,20 0 15,1 0-15,0-21 0,-21 21 0,21 0 16,-1 0-16,-20 0 0,21 0 0,-21 0 16,20 0-16,-20 0 0,21 0 15,0 0-15,-22 0 0,22 0 0,0 0 16,0 0-16,0 0 0,0 0 15,-1 0 1,22-21 62,22 21-78,-1-21 16,0 21-16,0-21 0</inkml:trace>
  <inkml:trace contextRef="#ctx0" brushRef="#br0" timeOffset="81271.99">6900 8742 0,'0'0'0,"0"-21"15,0 0-15,0-1 16,0 1-16,-21 21 16,-21 0-1,21 0-15,-1 0 0,-20 0 16,21 0-16,-21 21 0,-1-21 0,22 22 15,-21-1-15,-1 0 0,22 21 16,-21-21-16,21 22 0,0-1 0,-22 0 16,43 1-16,-21-1 0,21 0 0,-21 1 15,21-22-15,0 21 0,0-21 16,0 22-16,21-22 0,0 0 0,0 0 16,1 0-16,20-21 0,-21 22 15,21-22-15,1 0 0,-1 0 16,0 0-16,1 0 0,-1 0 0,0 0 15,1 0-15,-1 0 0,0-22 0,1 22 16,-1-21-16,0 0 0,1 0 0,-1 0 16,-21 0-16,22-1 0,-22 1 15</inkml:trace>
  <inkml:trace contextRef="#ctx0" brushRef="#br0" timeOffset="81712.27">7324 8975 0,'0'0'0,"0"-43"15,-22 22 1,1 21-16,0 0 15,0 0-15,0 0 16,0 21-16,-1-21 0,22 22 16,-21-1-16,0 0 0,0 0 0,21 0 15,-21 0-15,21 22 0,-21-22 16,21 0-16,0 0 0,0 0 0,0 1 16,0-1-16,0 0 0,0 0 15,21-21 1,0 0-16,0 0 0,0 0 15,0 0-15,1 0 0,-1 0 0,-21-21 16,21 0-16,0 21 0,0-21 0,0-1 16,-21 1-16,0 0 15,22 0-15,-22 0 0,0-22 0,0 22 16,0 0-16,0 0 0,0 0 16,0 42 15,0 0-31,0 0 0,0 0 0,-22 1 15,22-1-15,0 0 0,0 0 0,0 0 16,0 0-16,0 1 0,0-1 16,0 0-16,22-21 0,-1 21 15,0-21-15,0 0 0,0 0 16,0 0-16,1 0 16,-1 0-16,0 0 15,0 0-15,0-21 0,-21 0 16,21 0-16</inkml:trace>
  <inkml:trace contextRef="#ctx0" brushRef="#br0" timeOffset="82132.53">7578 9017 0,'0'0'16,"-43"-21"-16,43 0 16,0 0-1,0-1-15,0 1 16,21 21-16,1 0 0,-22-21 15,21 21-15,0 0 0,0 0 16,0 0-16,0 0 0,1 0 0,-1 0 16,0 0-16,0 21 0,0 0 0,0 1 15,1-1-15,-1 21 0,-21-21 16,0 0-16,0 1 0,0 20 0,0-21 16,0 0-16,0 0 0,-21 1 0,-1-1 15,22 0-15,-21-21 0,21 21 16,0-42 15,0 0-31,21 0 16,1-1-16,-22 1 0,21 0 15,0-21-15,-21 21 0,0-1 0,21-20 16,0 0-16,0 21 0,-21-22 0,22 22 16,-1-21-16,-21 21 0,21-1 15,0 22-15,-21-21 0,21 21 16,0 0-16,1 0 0,-1 21 15,0-21-15,-21 22 16,21-22-16,-21 21 0,21 0 16</inkml:trace>
  <inkml:trace contextRef="#ctx0" brushRef="#br0" timeOffset="82756.87">8530 9017 0,'0'0'16,"0"-21"-16,0 0 0,0 0 0,0-1 15,0 1-15,-21 0 0,21 0 16,-21 21-16,21-21 0,0 0 0,-21 21 16,-1 0-16,1 0 0,0 0 15,0 0-15,0 0 0,0 21 16,-1 0-16,22 0 15,-21 0-15,0 22 0,0-22 0,21 0 16,0 21-16,-21-21 0,21 1 0,-21-1 16,21 21-16,0-21 0,0 0 15,0 1-15,0-1 0,0 0 16,21-21-16,0 0 0,0 0 16,0 0-16,0 0 0,1 0 15,-1 0-15,0-21 0,0 21 0,0-21 16,0-1-16,1 1 0,-1 0 0,0 0 15,0 0-15,0-22 0,0 1 16,-21 21-16,22-21 0,-1-22 0,-21 22 16,21-1-16,-21 1 0,0 0 15,21-1-15,-21 1 0,21 0 0,-21-1 16,0 1-16,0 21 0,0 0 16,0 0-16,0-1 0,0 1 0,-21 21 31,21 21-31,-21 1 0,21-1 0,-21 21 15,21-21-15,0 22 0,0-1 16,-21 0-16,21 1 0,0-1 0,0 21 16,0-20-16,0-1 0,0 0 0,21-20 15,0 20-15,0-21 0,0 21 16,0-20-16,1-1 0,-1 0 16,0-21-16,0 21 0,21-21 0,-20 0 15,20 0-15,0 0 0,1 0 0,-22 0 16,21-21-16,-21 21 0,0-21 15,1 0-15,-1-1 0,0 1 0,0 0 16,-21 0-16,21 0 0,-21 0 16</inkml:trace>
  <inkml:trace contextRef="#ctx0" brushRef="#br0" timeOffset="83512.5">6075 11536 0,'0'0'0,"0"-21"15,-21 21-15,21-21 16,-22 21-16,1 0 0,0 21 31,21 0-31,-21 0 0,21 0 0,0 22 16,0-1-16,0 0 0,0 1 0,0 20 15,0 1-15,0-22 16,0 21-16,0 1 0,0-1 0,21 1 16,-21-1-16,21-20 0,-21 20 0,21-20 15,1 20-15,-22-21 0,0 1 0,21-1 16,0 0-16,-21 1 0,0-22 16,0 21-16,0-21 0,0 1 0,21-1 15,-21-42 1,0-1-1,0 1-15,0 0 0,0 0 16,0 0-16,0-22 0,0 22 16,0-21-16,-21 0 0</inkml:trace>
  <inkml:trace contextRef="#ctx0" brushRef="#br0" timeOffset="84448.3">5969 11557 0,'21'0'15,"0"0"-15,0 0 16,22 0-16,-22 0 0,21 0 0,1 0 15,-1 0-15,21 0 0,1 0 16,-1 0-16,22 0 0,0 0 0,211-42 16,-169 42-16,-21 0 15,21-21-15,-21 21 0,21 0 16,0 0-16,0-22 0,0 22 0,0 0 16,0 0-16,-21 0 0,-1 0 0,1 0 15,0 0-15,0 0 0,0-21 16,-22 21-16,1 0 0,0-21 0,-22 21 15,1 0-15,-1 0 0,-20-21 16,-1 21-16,-21 0 0,0 0 0,0 0 16,1 0-16,-1 0 15,-21 21 17,0 0-32,0 0 15,0 1-15,0-1 0,0 0 0,0 0 16,0 21-16,0-20 0,0-1 0,0 21 15,0-21-15,0 22 0,0-1 16,0-21-16,0 21 0,0 1 0,0-1 16,0 0-16,0 1 0,0-1 15,0 0-15,0 1 0,0-1 0,0 0 16,0 1-16,21-1 0,-21 0 0,0 1 16,0-1-16,21-21 0,-21 22 0,0-1 15,21-21-15,-21 0 0,0 22 16,0-22-16,0 0 0,0 0 0,0 0 15,0 0-15,-21 1 0,0-22 0,21 21 16,-21 0-16,0-21 0,-1 21 16,1-21-16,0 0 15,0 21-15,0-21 16,0 0-16,-1 0 0,1 0 16,0 0-16,0 0 0,-21 0 0,20 0 0,-20 0 15,0 0-15,-1 0 0,1 0 16,0 0-16,-22 0 0,1 0 15,20 0-15,-41 0 0,20 0 0,-20 0 16,-1 0-16,0 0 0,-21 0 0,1 0 16,-1 0-16,0 0 0,0 0 0,-21 0 15,21 0-15,-21 0 0,0-21 16,0 21-16,21 0 0,-21 0 0,0 0 16,22-21-16,-1 21 0,21 0 0,0 0 15,1 0-15,20-21 0,1 21 16,-1-21-16,22 21 0,0 0 0,20 0 15,-20-22-15,42 1 16,0 0 0,0 0-1,21 21-15,0 0 0,-21-21 16,22 21-16,-1 0 0,-21-21 16,21-1-16,0 1 15</inkml:trace>
  <inkml:trace contextRef="#ctx0" brushRef="#br0" timeOffset="84771.23">6752 12002 0,'0'0'0,"0"-22"16,-21 1-1,0 21-15,0 0 16,21 21-16,0 1 0,0-1 16,0 0-16,0 0 0,0 21 15,0-20-15,0 20 0,0 0 0,0-21 16,0 22-16,0-22 0,0 21 16,0-21-16,0 22 0,0-22 0,0 0 15,0 0-15,0 0 0,0 1 16,0-1-16,0-42 47,0-1-47</inkml:trace>
  <inkml:trace contextRef="#ctx0" brushRef="#br0" timeOffset="85100.14">6667 12023 0,'0'0'0,"-21"-64"15,21 43-15,0 0 16,0 0-16,0 0 0,21-1 16,1 22-16,-22-21 0,42 21 15,-21 0-15,0-21 0,0 21 16,22-21-16,-22 21 0,21 0 0,-21 0 16,22 0-16,-22 21 0,0 0 0,0 0 15,0 22-15,1-22 0,-22 21 16,0-21-16,0 22 0,0-22 0,0 21 15,-22 1-15,1-22 0,0 0 0,0 21 16,0-21-16,0 1 0,-22-1 16,22-21-16,0 21 0,0-21 15,0 0-15,-1 21 0,44-21 47,-1-21-31,0 21-16,0 0 0,0-21 15</inkml:trace>
  <inkml:trace contextRef="#ctx0" brushRef="#br0" timeOffset="85372.6">7451 12150 0,'0'21'31,"0"0"-15,0 0-16,0 0 0,0 1 16,0-1-16,0 0 15,0 0-15,-22 0 0,22 0 16,0 1-16,0-1 0,0 0 16,0 0-1,22-21 16,-22-21-31,21 0 16,-21 0-16</inkml:trace>
  <inkml:trace contextRef="#ctx0" brushRef="#br0" timeOffset="85695.53">7535 12086 0,'0'0'0,"-21"-42"0,21 21 15,-21 0-15,0-1 0,0 1 16,-1 21-1,1 0-15,21 21 16,0 1 0,0-1-1,21-21 1,1 0-16,-22-21 16,0-1-16,21 22 0,-21-21 15,0 0-15,0 0 0,0 0 16,-21 21-1,-1-21-15,1 21 0,0 0 16,0 0-16,0 0 16,21 21-16,0 0 15,0 0-15,0 0 0,0 0 16,0 1-16,21-1 0,0-21 16,0 21-16,0-21 0,1 0 15,-1 21-15</inkml:trace>
  <inkml:trace contextRef="#ctx0" brushRef="#br0" timeOffset="86216.36">7937 12044 0,'-21'0'16,"21"21"-16,-21 0 15,21 0-15,-21 1 16,21-1-16,0 0 0,0 0 15,0 0-15,0 0 0,0 1 16,0-1-16,0 0 0,0 0 16,0 0-16,0 0 0,0 1 15,0-1 1,0-42 15,0-1-31,0 1 16,0 0-16,0 0 0,0 0 15,0 0-15,0-1 0,0 1 0,0-21 16,0 21-16,0-22 0,0 22 16,0 0-16,0-21 0,21 21 15,0-1-15,0 1 0,1 21 0,-1-21 16,0 21-16,0 0 0,21 0 0,-20 0 16,-1 21-16,0 0 0,0 1 15,0-1-15,-21 0 0,21 0 0,-21 0 16,22 0-16,-22 22 0,0-22 0,0 0 15,0 0-15,0 0 0,0 1 0,0-1 16,0 0-16,0 0 0,0 0 16,-22 0-16,1 1 15,21-44 32,0 1-31,0 0-16,0 0 0</inkml:trace>
  <inkml:trace contextRef="#ctx0" brushRef="#br0" timeOffset="89977.61">13398 7620 0,'22'0'0,"-1"0"16,0 0-16,-21-21 0,0 0 15,21 0-15,-21-1 16,0 1-16,21 0 0,-21 0 16,0 0-16,0 0 0,21-1 15,-21 1-15,0 0 16,0 0-16,0 0 0,0 42 47,0 0-47,0 21 0,0 64 15,0-42-15,0-22 16,0 22-16,0-1 0,0 1 0,0 20 16,0-20-16,0 20 0,0 1 0,0 0 15,0-22-15,0 22 16,0 0-16,0-1 0,0 1 0,0 0 0,-21-1 15,21-20-15,-21 20 0,21 1 16,0-21-16,-21-1 0,21 1 0,-21-1 16,21 1-16,-21-1 0,21-21 0,0 1 15,-22-1-15,22 0 0,0-20 0,0-1 16,0 0-16,0 0 0,0-42 31,22 0-31,-1 0 0,-21-1 16,21-20-16,0 0 0,0-1 0,-21 1 15</inkml:trace>
  <inkml:trace contextRef="#ctx0" brushRef="#br0" timeOffset="90827.92">13652 7578 0,'0'21'16,"-21"-21"-16,21 21 0,0 0 15,0 0 1,21-21 0,1 0-16,-1 22 0,0-22 15,0 0-15,21 0 0,-20 21 0,20-21 16,0 0-16,1 0 0,20 0 0,1 0 16,-1 0-16,1 0 0,-1 0 15,22 21-15,-1-21 0,-20 0 0,21 0 16,-1 0-16,1 21 0,0-21 15,-1 0-15,22 0 0,-21 21 0,21-21 16,-22 21-16,22-21 0,-21 0 0,-1 0 16,1 0-16,0 0 0,-1 0 15,1 0-15,-21 0 0,20 0 0,1 0 16,-22 0-16,22-21 0,-21 21 0,-1-21 16,1 21-16,-1-21 0,1 21 0,-22-21 15,21 21-15,-20-21 0,-22 21 0,21-22 16,-21 1-16,22 21 0,-22-21 15,0 21-15,0-21 0,0 21 0,1-21 16,-22 0-16,0-1 0,0 1 16,0 0-16,0 0 0,0 0 0,0 0 15,-22 21-15,1-22 0,0 1 16,0 0-16,-21 21 0,20-21 16,-20 21-16,-21 0 0,20-21 0,-20 21 15,-1 0-15,1-21 0,-22 21 0,22 0 16,-22-22-16,0 22 0,1-21 0,-1 21 15,0 0-15,1 0 0,-1 0 16,-21 0-16,0 0 0,22 0 0,-22 0 16,0 0-16,21 21 0,-21 1 0,22-22 15,-22 0-15,0 21 0,21-21 0,-20 21 16,-1-21-16,0 21 16,0 0-16,21-21 0,1 21 0,-1 1 15,0-22-15,22 21 0,-1 0 0,1-21 16,21 21-16,-1-21 0,1 21 0,21-21 15,0 0-15,-1 21 0,1-21 16,0 22-16,0-22 0,42 0 63,0 0-63,0 0 0,1 0 0,-1 0 15,0 0-15,21 0 0</inkml:trace>
  <inkml:trace contextRef="#ctx0" brushRef="#br0" timeOffset="91488.37">16785 7451 0,'21'0'0,"-42"0"0,63 0 15,-20 0 1,-22 21 0,0 0-16,0 0 15,0 0-15,0 22 0,0-22 0,0 21 16,0 1-16,0-1 0,0 21 16,0-20-16,0 20 0,0 22 0,0-22 15,0 1-15,0 21 0,0-22 0,0 22 16,0-22-16,0 1 0,-22 20 0,22-20 15,-21 21-15,0-22 0,21 1 16,-21-1-16,21 1 0,-21-1 0,0 1 16,-1-1-16,22-21 0,-21 22 15,21-22-15,-21 1 0,21-1 0,-21-21 16,21 21-16,0-20 0,0-1 0,-21 0 16,21 0-16,-21-21 0,21 21 15,0-42 1,0 0-1,21 21-15,-21-21 0,0 0 0</inkml:trace>
  <inkml:trace contextRef="#ctx0" brushRef="#br0" timeOffset="92155.99">13906 9589 0,'0'0'0,"-21"0"0,-21 0 16,42 21-1,21-21 79,0 0-94,0 0 0,1 21 16,20-21-16,0 0 0,22 0 0,-1 0 15,1 0-15,20 0 0,1 0 0,0 0 16,21 0-16,-1 0 0,1 0 0,21 0 15,0 0-15,21 0 0,1 0 16,-22 0-16,0 0 0,0 0 0,0 0 16,0 0-16,-22 0 0,1 0 15,-21 0-15,21 0 0,-43 0 0,1-21 16,-1 21-16,1 0 0,-22 0 0,0-21 16,-20 21-16,-1 0 0,0 0 0,0-22 15,0 22-15,0 0 0,-21-21 0,0 0 16,22 21-1,-22-21-15,0 0 16,0 0-16,-22-1 16,1 1-16,0 21 15,0-21-15,0 21 0</inkml:trace>
  <inkml:trace contextRef="#ctx0" brushRef="#br0" timeOffset="94628.02">15579 8022 0,'0'0'16,"0"-63"0,0 42-16,0-1 0,0 1 0,-22 0 15,22 0-15,-21 0 0,0 21 16,0-21-16,-21-1 0,20 22 0,-20 0 15,21-21-15,-21 21 0,-22 0 0,22 0 16,-1 0-16,-20 0 0,21 0 16,-22 0-16,1 21 0,20 1 0,-20-1 0,-1 0 15,1 0-15,20 21 16,-20 1-16,-1-1 0,22 0 0,-21 1 16,-1 20-16,22-20 0,-106 189 15,126-189-15,22 20 16,0 1-16,0-22 0,0 22 0,0-1 15,0-21-15,22 22 0,20-1 0,0-20 16,1-1-16,20 22 0,1-22 16,-1 0-16,1-21 0,20 22 0,1-22 15,0 0-15,-1 0 0,22 0 16,-21-21-16,21 0 0,-22 0 0,22 0 16,-21 0-16,21 0 0,-22 0 0,1-21 15,-22 0-15,22 0 0,-21 0 0,-1-22 16,1 22-16,-22-21 0,21 0 15,-20-22-15,-1 22 0,0-22 0,-20 1 16,20-1-16,-21 1 0,-21-1 0,0-20 16,0 20-16,0-21 0,0 22 0,0-22 15,-21 22-15,-21-1 0,-1-20 0,22 41 16,-21-20-16,-22-1 0,22 22 16,0 0-16,-22-1 0,1 1 0,-1 21 15,1 0-15,-1-1 0,1 1 16,-22 0-16,0 21 0,22 0 0,-22 0 15,0 0-15,22 21 0,-22 0 0,22 1 16,-1 20-16,1 0 0,-1 1 16,22 20-16,-22-21 0,22 43 0,0-21 15,21-1-15,-22 1 0,22-1 0,0 1 16,21-1-16,0 1 0,0-1 0,0-21 16,0 22-16,21-22 0,0 1 0,22-1 15,-22 0-15,21 1 0,0-1 16,22-21-16,-22 0 0,22 22 0,-1-43 15,22 21-15,-22-21 0,1 0 0,21 0 16,-1 0-16,-20 0 0,-1-21 0,1-1 16,-1 1-16,-20 0 0,-1-21 15,0-1-15,-21 1 0,22 0 0,-43-1 16,0 1-16,0 0 0,0-22 16,0 22-16,-21 0 0,-1-22 0,1 22 15,-21 21-15,0-22 0,-1 1 0,1 21 16,-22 0-16,22-1 0,-21 1 0,-1 21 15,1 0-15,-1 0 0,1 0 0,-1 21 16,1 1-16,-1 20 0,22-21 16,-1 21-16,1 1 0,21-1 0,0 0 15,0 1-15,21-1 0,0 0 16,0 1-16,21-1 0,-21 0 0,42-20 16,-21 20-16,22-21 0,-1 21 0,0-20 0,1-1 15,20-21-15,-21 21 0,22-21 16,-22 0-16,22 0 0,-1 0 15,-20-21-15,20 21 0,-21-21 0,1-1 16,-1-20-16,0 21 0,-20-21 0,-1-1 16,0 1-16,-21 0 0,0-1 0,0 1 15,0 0-15,0-22 0,-21 22 0,0-1 16,-22 1-16,22 21 0,-21-21 16,-22 20-16,22 1 0,0 21 0,-22 0 15,1 0-15,20 0 0,-20 0 16,20 21-16,-20 22 0,21-22 0,-1 21 15,1-21-15,0 22 0,20-1 0,1 0 16,21 22-16,0-22 0,0 1 0,0-1 16,21 0-16,1 22 0,-1-22 15,21 0-15,0-20 0,1 20 0,20-21 16,-20 21-16,20-20 0,-21-1 0,22-21 16,-1 0-16,1 0 0,-22 0 0,22 0 15,-22-21-15,0-1 0,22 1 0,-43 0 16,21-21-16,-20 21 0,20-22 0,-42 1 15,0 0-15,0-1 0,0 1 16,0 0-16,0-22 0,-21 22 16,-22-1-16,22 1 0,-21 21 0,21 0 15,-43 0-15,22-1 0,0 22 0,-1 0 16,-20 0-16,20 0 0,1 0 0,-21 22 16,20-22-16,1 21 0,21 21 0,-22-21 15,22 0-15,0 22 0,21-22 16,0 21-16,0 1 0,0-22 0,21 21 15,0-21-15,1 22 0,20-22 0,0 0 16,-21 0-16,22 0 0,-1-21 0,22 21 16,-22-21-16,0 0 0,1 0 0,-1 0 15,-21 0-15,21-21 0,1 0 0,-22 0 16,0 0-16,-21 0 16,0-1-16,0 1 0,0-21 0,0 21 15,0-22-15,0 1 0,-21 21 0,0-21 16,0-1-16,-22 22 0,1 0 0,21 0 15,-22 21-15,1 0 0,0 0 0,-1 0 16,22 0-16,-21 21 0,21 0 16,-22 0-16,22 0 0,0 22 0,21-22 15,0 21-15,0 1 0,0-1 0,0-21 16,0 21-16,0 1 0,21-1 0,22-21 16,-22 22-16,21-22 0,-21 0 15,22 0-15,-1 0 0,0-21 0,1 0 16,-1 0-16,0 0 0,1 0 0,-1 0 15,-21-21-15,21 0 0,-20 0 16,-1 0-16,0-1 0,0-20 0,-21 21 16,0-21-16,0-1 0,0 1 0,0 21 15,0-22-15,-21 1 0,0 0 0,-22-1 16,22 1-16,-21 0 0,0 21 0,20-1 16,-20 1-16,0 0 0,-22 21 15,22 0-15,0 0 0,-1 21 0,22 0 16,-21 1-16,-1-1 0,22 0 15,0 21-15,0-21 0,0 22 0,21-1 0,-21 0 16,21-20-16,0 20 0,0 0 16,0 1-16,21-1 0,21-21 0,-21 21 15,22-20-15,-1-1 0,21 0 16,-20 0-16,-1 0 0,22-21 0,-22 0 16,0 0-16,1 0 0,-1 0 0,0 0 15,1-21-15,-22 0 0,21 0 0,-21 0 16,-21-1-16,21-20 0,-21 21 0,0-21 15,0-1-15,0 1 0,0 0 0,0 20 16,-21-20-16,0 0 0,0-1 0,-21 1 16,20 0-16,-20 21 0,0-1 15,21 1-15,-22 21 0,1 0 16,0 0-16,20 21 0,-20 1 0,0-1 0,21 0 16,-1 21-16,-20-21 0,21 22 15,21-1-15,0-21 0,0 22 0,0-1 16,0 0-16,0-21 0,21 22 0,0-22 15,0 0-15,22 0 0,-22 0 16,21 1-16,1-22 0,-22 0 0,21 0 16,0 0-16,-20 0 0,20 0 0,0 0 15,-21-22-15,22 1 0,-22 0 16,0 0-16,0 0 0,-21-22 0,0 22 0,0-21 16,0 0-16,0 20 0,0-20 0,-21 0 15,0-1-15,0 1 0,0 0 16,-22-1-16,22 22 0,-21 0 15,-1 0-15,1 21 0,0 0 0,-1 0 16,1 21-16,0 0 0,-1 0 0,22 1 16,-21-1-16,21 21 0,0-21 0,-1 22 15,22-22-15,0 21 0,0-21 0,0 22 16,22-22-16,-1 0 0,0 0 16,21 21-16,-21-20 0,22-1 15,-1-21-15,0 21 0,1 0 0,-1-21 0,0 0 16,-20 0-16,20 0 0,0 0 0,-21 0 15,1-21-15,-1 0 0,0 0 0,0-1 16,-21 1-16,0-21 0,0 21 16,0 0-16,0-1 0,-21 1 15,0 21-15,0-21 0,-1 21 16,1 0-16,0 0 0,0 0 0,0 0 16,0 0-16,-1 0 0,1 0 0,0 0 15,0 0-15,0 21 16,0 0-16,21 1 15,0-1-15,0 0 16</inkml:trace>
  <inkml:trace contextRef="#ctx0" brushRef="#br0" timeOffset="131937.44">10245 8742 0,'63'275'140</inkml:trace>
  <inkml:trace contextRef="#ctx0" brushRef="#br0" timeOffset="142291.63">7472 11091 0,'0'0'0,"21"22"16,-21-1-16,21-21 15,-21 21-15,0 0 16,0 0 0,0 0-1,21-21 1,-21-21 46,0 0-46,0 0-16,21 0 16,-21 0-16,0-1 0,0 1 15,0 0-15,0-21 0,0 21 0,0-1 16,0 1-16,0-21 0,0 21 15,0-22-15,0 22 0,0-21 0,0 21 16,0-22-16,0 1 0,0 21 0,0-21 16,0 20-16,0 1 0,0-21 15,0 21-15,0 0 0,0-1 0,0 1 16,0 0-16,0 0 31,0 0 0,0 0 32,-21 21-47,0 0-16,0 0 15,21 21 1,-21 0-16,21 0 0,-21-21 0,21 21 0,-22 0 15,22 22-15,0-22 16,-21 0-16,21 0 0,-21 22 0,21-22 16,0 0-16,-21 0 0,21 0 0,-21 0 15,21 1-15,0-1 0,-21-21 16,21 21-16,0 0 0,0-42 47,0 0-32,0 0-15,0-1 16,0 1-16,0 0 0,0 0 0,0 0 16,21 0-16,-21-1 15,21 1-15,0 0 0,-21 0 0,21 0 16,0 0-16,-21-1 0,22 1 0,-1 0 16,-21 0-16,21 21 0,-21-21 15,21 0-15,-21-1 16,21 22-16,0 0 15,1 0 1,-1 0-16,-21 22 0,21-1 0,0 0 16,0 21-16,0-21 15,1 1-15,-22-1 0,21 0 16,0 21-16,0-21 0,0 1 0,-21 20 16,21-21-16,1 0 0,-22 0 0,21 1 15,-21-1-15,21 0 0,0 0 16,-21 0-16,21-21 15,0 0-15,-21 21 0,0-42 47,0 0-31</inkml:trace>
  <inkml:trace contextRef="#ctx0" brushRef="#br0" timeOffset="143892.22">9419 10012 0,'0'0'0,"-21"0"0,21 21 16,-21-21-16,0 0 31,21-21 63,0 0-78,0 0-1,0-1-15,0 1 16,21 21-16,-21-21 0,0 0 15,0 0-15,21 21 16,-21-21-16,21-1 0,-21 1 16,21 0-16,-21 0 15,21 21-15,-21-21 0,22 0 16,-1-1-16,-21 1 0,21 21 16,0-21-16,-21 0 0,21 21 0,0-21 15,-21 0-15,22 21 0,-1-22 16,-21 1-16,21 21 0,0-21 0,-21 0 15,21 21-15,0-21 0,-21 0 0,22 21 16,-1-22-16,0 1 0,0 21 0,0-21 16,-21 0-16,21 21 0,1-21 15,-1 0-15,0 21 0,0-22 0,0 1 16,0 21-16,1-21 0,-1 0 0,0 21 16,0-21-16,0 21 15,0-21-15,1-1 0,-1 1 0,0 21 16,0-21-16,0 0 0,0 0 0,22 0 15,-22 21-15,0-22 0,0 1 16,0 0-16,1 0 0,20 0 0,-21 0 16,0-1-16,0 1 0,1 21 0,-1-21 15,0 0-15,0 0 0,0 21 0,0-21 16,1-1-16,20 22 0,-21-21 16,0 0-16,0 21 0,22-21 15,-22 0-15,21 21 0,1-21 0,-22-1 0,21 22 16,0-21-16,1 0 0,-1 21 15,0-21-15,1 0 0,-1 0 16,0 21-16,1-22 0,-1 1 0,0 21 16,1-21-16,-1 21 0,-21-21 0,22 21 15,-22-21-15,0 21 0,21-21 16,-21 21-16,1 0 0,20-22 0,-21 22 16,0-21-16,22 21 0,-22 0 0,0-21 15,21 21-15,-21-21 0,1 21 16,20 0-16,-21-21 0,21 21 0,-20 0 15,20-21-15,-21 21 0,21 0 0,-20 0 16,-1-22-16,21 22 0,-21 0 16,0 0-16,1-21 0,-1 21 0,0 0 15,0 0-15,0 0 0,0-21 16,1 21-16,-1-21 0,0 21 16,0 0-16,0-21 0,0 21 15,1 0-15,-1 0 0,0-21 0,0 21 16,0 0-16,0 0 0,1-22 0,-1 22 15,0 0-15,21-21 0,-21 21 0,1 0 16,20 0-16,-21-21 0,0 21 16,0 0-16,1 0 0,-1 0 15,0 0-15,0-21 0,0 21 16,0 0-16,1 0 0,-1 0 16,0-21-16,0 21 0,0 0 0,0 0 15,1 0-15,-1 0 16,-42 0 124,-1 0-140,1 0 16,0 0-16,0 0 0,-21-21 16,20 21-16,1 0 0</inkml:trace>
  <inkml:trace contextRef="#ctx0" brushRef="#br0" timeOffset="144939.62">12446 7916 0,'-21'0'0,"0"0"31,42 0 32,0 0-63,0 22 0,0-22 16,0 21-16,1-21 15,-1 0-15,0 21 0,0-21 16,0 0-16,0 0 0,22 0 15,-22 0-15,0 0 0,21 0 0,-20 0 16,-1 0-16,21 0 0,-21 0 0,0 0 16,1 0-16,20 0 0,-21 0 15,0 0-15,0 0 0,1 0 16,-1 0-16,0 0 16,-21 21-1,0 0 32,-21-21-31,0 21-16,21 1 0,-22-22 15,1 21-15,21 0 0,-21-21 0,0 21 16,21 0-16,-21 0 0,0 1 16,21-1-16,-22 0 0,1 0 0,21 21 15,-21-20-15,0-1 0,0 0 0,21 0 16,-21 0-16,-1 0 0,22 22 0,0-22 15,-21-21-15,0 21 16,21 0-16,-21 0 0,21 1 16,0-1-16,-21-21 15,42-21 95,0-1-110,0 22 15,0-21-15,-21 0 0,22 21 16,-1-21-16,0 21 0,0-21 16,0 0-16,0-1 0,1 1 0,-1 21 15,-21-21-15,0 0 0,21 21 16,-21-21-16,21 21 0,0-21 15,-21-1 1,0 1 0,21 21 15,-21-21-31,-21 21 141</inkml:trace>
  <inkml:trace contextRef="#ctx0" brushRef="#br0" timeOffset="147784.29">17081 6752 0,'0'0'0,"0"-21"0,-21 0 0,0 0 16,0 0-1,21-1-15,-21 1 0,0 21 16,-1 0-16,1 0 15,0 0 1,21 21-16,0 1 0,0-1 0,0 21 16,0 0-16,0-20 0,0 20 0,0 0 15,0 1-15,0-1 0,0 0 0,0 1 16,0 20-16,0-21 0,-21 1 16,21-22-16,0 21 0,-21 1 0,21-22 15,0 0-15,0 0 0,0 0 16,0-42 15,0 0-31,0 0 16,0 0-16,0-22 0,0 22 0,0-21 15,0 21-15,0-1 0,0-20 0,0 21 16,0 0-16,0 0 0,21-1 0,-21 1 16,21 21-16,0 0 15,0 0-15,1 0 16,-22 21-16,21 1 0,0-22 0,0 21 15,0 0-15,-21 0 0,21 0 0,1 0 16,-1 1-16,0-1 0,0 0 16,0 0-16,0-21 0,1 21 15,-1-21-15,0 0 0,0 0 0,0 0 16,0 0-16,1 0 0,-1 0 0,0-21 16,0 21-16,0-21 0,0 0 15,1 0-15,-1-1 0,0 1 0,0 0 16,-21-21-16,0 21 0,21-22 0,-21 22 15,0-21-15,0-1 0,0 22 0,-21-21 16,0 0-16,-21-1 0,20 1 16,-20 0-16,0-1 0,-1 22 15,1 0-15,0 0 0,-1 0 0,1 21 16,0 0-16,21 0 0,-22 21 0,1 0 16,21 0-16,0 0 0,-1 22 15,1-1-15,21-21 0,0 21 0,0 1 16,0-1-16,0 0 0,0 1 0,21-1 15,1-21-15,-1 22 0,0-22 16,21 0-16,-21 0 0,22 0 0,-1 0 16,-21 1-16,22-22 0,20 0 0,-21 0 15,1 0-15,-1 0 0,0 0 16,22 0-16,-22 0 0,1-22 0,-22 1 16,21 21-16,0-21 0,-20 0 15,-1 0-15,21 21 0,-21-21 0,0-1 0,-21 1 16,0 0-16,22 0 0,-22 0 15,0 0 1,-22 21-16,1 0 16,0 0-16,0 21 0,0-21 15,21 21-15,-21 0 0,21 0 0,-22 0 16,1 1-16,21-1 0,0 0 16,0 0-16,0 0 0,0 0 15,0 1-15,0-1 0,21-21 31,1 0-15,-1-21-16,-21-1 0,21 22 16,-21-21-16,21 0 0,-21 0 0,21 0 15,-21 0-15,21-1 0,-21 1 16,22 0-16,-22 0 16,21 21-1,-21 21-15,0 0 0,0 0 16,0 1-16,0-1 0,0 0 15,0 0-15,0 0 0,21 0 16,-21 1-16,21-22 0,-21 21 16,21-21-16,0 0 15,1 0-15,-1 0 0,-21-21 16,21-1-16,0 22 0,0-21 16,0 0-16,1 0 0,-1 0 0,0 0 15,-21-1-15,21 1 0,0-21 0,-21 21 16,21-22-16,-21 1 0,22 21 0,-22-21 15,0-1-15,0 1 0,0 0 16,0 20-16,0-20 0,0 21 0,0 0 16,-22 0-16,22-1 0,-21 22 0,0 22 31,21-1-31,-21 0 0,21 0 0,0 21 16,0-20-16,0 20 0,0 0 0,0 1 15,0-1-15,0-21 0,0 21 16,0 1-16,0-22 0,0 21 15,0-21-15,0 1 0,21-1 0,0 0 16,-21 0-16,21 0 0,1 0 0,-1-21 16,0 0-16,21 0 0,-21 0 0,1 0 15,-1 0-15,21 0 0,-21 0 16,0-21-16,22 21 0,-22-21 0,0 21 16,0-21-16,22 0 0,-22 0 0,0-1 15,0 1-15,-21 0 0,0 0 16,0 0-16,0 0 0,0-1 15,0 1-15,-21 21 16,0 0-16,0 0 16,-1 0-16,1 21 15,0 1-15,21-1 0,-21 0 16,21 0-16,0 0 0,0 0 0,0 1 16,0-1-16,0 0 15,21-21-15,0 0 16,0 0-16,1 0 15,-1-21-15,0 21 0,-21-21 16,21-1-16,0 22 0,-21-21 0,21 0 16,-21 0-16,22 21 0,-1 0 47,-21 21-47,21 0 0,-21 0 15,0 1-15,21-22 0,-21 21 16,0 0-16,21-21 0,0 0 15,1 0-15,-1 0 16,0 0 0,-21-21-16,0 0 0,0-1 15,0 1-15</inkml:trace>
  <inkml:trace contextRef="#ctx0" brushRef="#br0" timeOffset="147975.19">18140 6795 0,'-21'0'0,"42"0"0,-64 0 0,43 21 31,22-21-31,-1 0 16,0 0-16,0 0 0,0 0 0,22 0 15,-1-21-15,0-1 0,-21 22 16,22-21-16,20 0 0,-20 0 0,-1 0 15</inkml:trace>
  <inkml:trace contextRef="#ctx0" brushRef="#br0" timeOffset="148452.43">18965 6414 0,'-21'21'16,"21"0"-16,0 0 0,0 0 0,0 0 15,0 22-15,0-22 0,0 21 0,0-21 16,0 22-16,0-22 0,0 21 16,0-21-16,0 22 0,21-22 0,-21 21 15,21-21-15,-21 1 0,0-1 0,0 21 16,0-21-16,0 0 0,0 1 16,0-1-1,0-42 16,0-1-31,0 1 16,22 21-16,-22-21 0,21 0 16,-21 0-16,21 0 0,0-1 0,0 22 15,-21-21-15,21 0 0,1 21 0,-1 0 16,0-21-16,21 21 0,-21 0 0,1 0 16,-1 0-16,0 0 0,0 21 15,-21 0-15,21 0 0,-21 1 16,0-1-16,0 0 15,0 0-15,-21 0 0,0 0 16,-21 1-16,20-22 0,1 21 16,0-21-16,0 0 0,0 21 15,0-21-15,-1 0 0,1 0 0,0 0 16,42-21 15,0 0-31</inkml:trace>
  <inkml:trace contextRef="#ctx0" brushRef="#br0" timeOffset="149431.87">19664 6752 0,'0'0'0,"-43"0"15,22 0-15,0 0 0,0 0 16,0 21-16,0-21 0,-1 22 0,1-1 15,21 0-15,0 0 0,-21 0 0,21 0 16,-21 22-16,21-22 0,0 0 16,0 0-16,0 0 0,0 1 15,21-1 1,0-21-16,0 0 0,1 0 16,-1 0-16,0-21 0,0 21 0,0-22 15,0 1-15,1 21 0,-1-21 16,0 0-16,0 0 0,-21 0 15,21-1-15,-21 1 0,0 0 0,0 0 16,0 42 15,0 0-15,0 0-16,0 1 0,0-1 0,0 0 16,0 0-16,0 0 0,0 0 15,0 1-15,21-22 16,1 0-16,-1 0 15,0 0-15,0 0 0,0 0 16,0 0-16,1-22 0,-1 22 0,0-21 16,0 0-16,21 0 15,-42 0-15,22 0 0,-1-1 0,0 1 16,-21 0-16,0 0 0,0 0 0,0 0 16,0-1-16,0 1 0,0 42 31,0 1-16,0-1-15,0 0 0,0 0 0,0 0 16,0 0-16,0 1 0,0-1 16,0 0-1,0 0-15,21-21 16,-21 21-16,-21-21 62,0 0-62,42 0 63,0 0-63,0 0 16,0-21-16,1 21 0,-1 0 15,0 0-15,0-21 0,0 21 0,0 0 16,22-21-16,-22 21 0,0-21 15,0 21-15,0-22 0,1 1 0,-1 21 16,-21-21-16,0 0 0,21 21 0,-21-21 16,0 0-16,0-1 0,0 1 15,0 0-15,-21 21 16,0 0-16,-1 0 16,22 21-16,-21-21 0,21 21 15,0 1-15,0-1 0,0 0 16,0 0-16,21 0 0,1-21 15,-1 21-15,0-21 0,0 0 16,0 22-16,0-22 0,1 0 0,-1 0 16,0 0-16,0 0 0,0 0 0,0 0 15,1 0-15,-1 21 0</inkml:trace>
  <inkml:trace contextRef="#ctx0" brushRef="#br0" timeOffset="157292.15">16764 6985 0,'0'0'0,"0"-21"15,0 0 1,-21 0-16,0-1 15,21 1-15,-22 0 16,1 21-16,0-21 0,21 0 0,-21 21 16,0-21-16,0-1 0,-1 22 15,1-21-15,-21 0 0,21 21 16,-22-21-16,22 0 0,-21 0 0,0 21 16,20-22-16,-105-20 15,85 42-15,0 0 0,-22 0 0,22 0 16,0-21-16,-1 21 0,-20 0 15,20 0-15,1 0 0,-21 0 0,-1 0 16,22 0-16,-22 0 0,1 0 0,20 21 16,-20-21-16,-1 21 0,1-21 0,-1 21 15,1-21-15,-1 22 0,1-1 16,-1-21-16,1 21 0,21 0 16,-22 0-16,1 0 0,20 1 0,-20-1 15,-1 0-15,22 0 0,-22 0 0,1 0 16,21 22-16,-22-22 0,22 0 0,-1 21 15,1 1-15,0-22 0,-1 21 0,1 1 16,0-1-16,-1-21 0,22 21 16,-21 1-16,21-1 0,-22 0 0,22 1 15,0-1-15,0 0 0,0 1 0,0-1 16,-1 0-16,1 1 0,0-1 0,0 0 16,0 1-16,0-1 0,21 22 0,-22-22 15,22 0-15,0 22 0,0-22 16,0 0-16,0 22 0,0-22 0,0 1 15,0-1-15,0 21 0,0-20 16,0-1-16,0 0 0,22 1 0,-1 20 16,-21-20-16,21-1 0,0 21 0,0-20 15,0-1-15,1 22 0,-1-22 0,0 21 16,21-20-16,-21-1 0,1 0 0,20 22 16,-21-22-16,21 1 0,-20-1 0,20 0 15,0 22-15,1-22 0,-22 0 16,21 1-16,0-1 0,1 22 15,20-22-15,-20 0 0,-1 1 0,0-22 0,22 21 16,-22 0-16,0 1 0,22-22 0,-22 21 16,22-21-16,-1 22 0,1-22 15,-1 0-15,1 0 0,-1 22 0,1-22 16,-1 0-16,22 0 0,-22 0 0,22-21 16,-21 21-16,20 1 0,-20-1 0,20 0 15,-20-21-15,21 21 0,-1-21 0,1 0 16,0 21-16,20-21 0,-20 0 0,0 0 15,-1 0-15,22 0 0,-21 0 0,0 0 16,-1 0-16,1 0 0,21 0 0,-22 0 16,1-21-16,0 0 0,21 0 15,-22 0-15,1-1 0,0 1 16,-1 0-16,1 0 0,21 0 0,-22-22 16,1 22-16,0 0 0,-1-21 0,22 21 15,-21-22-15,0 22 0,-1-21 0,1 21 16,0-22-16,-1 1 0,1 0 0,0-1 15,-1 1-15,-20 0 0,20-1 0,1 1 16,-21-22-16,20 22 0,-20 0 0,20-1 16,-20-20-16,-1 21 0,1-1 0,-22-20 15,22 20-15,-22 1 0,0-21 0,1 20 16,-1-20-16,0 20 0,-20-20 16,20 21-16,-21-22 0,0 22 0,0-1 15,1 1-15,-1-21 0,-21 20 0,21 1 16,0-22-16,-21 22 0,0-21 0,0 20 15,21-20-15,-21-1 0,0 1 16,0 20-16,0-20 0,0 21 0,0-22 16,0 22-16,0-22 0,0 22 0,0 0 15,-21-22-15,0 22 0,0-1 0,0-20 16,-1 21-16,1-1 0,0-20 16,0 20-16,-21 1 0,20 0 0,-20-1 15,21 1-15,-21 0 0,-1-1 0,22 1 16,-21 21-16,-1-21 0,1-1 15,-21 1-15,-149-85 16,170 85-16,-22-1 0,1 22 16,-1-21-16,1 21 0,-1-22 15,1 22-15,-1 0 0,1 0 0,-1 0 16,1-1-16,-22 1 0,21 0 0,1 0 16,-22 0-16,22 21 0,-22-21 0,22 21 15,-22 0-15,0 0 0,22-22 0,-1 22 16,-20 0-16,20 0 0,1 0 15,-1 0-15,1 0 0,-1 0 0,-21 0 16,22 0-16,-1 0 0,1 0 0,-1 0 16,1 22-16,-1-22 0,1 21 0,-1-21 15,1 21-15,-1 0 0,1 0 0,-1 0 16,22 1-16,-21-1 0,-1 0 16,22 0-16,-22 0 0,1 0 15,-1 1-15,22 20 0,-22-21 0,1 0 16,21 22-16,-22-22 0,1 0 0,20 21 15,1-21-15,-22 1 0,22 20 0,0-21 16,-1 21-16,1-20 0,-21 20 0,20-21 16,1 21-16,0-20 0,-1 20 15,1 0-15,21 1 0,-22-1 0,1 0 16,0 1-16,21-22 0,-22 21 0,1 0 16,21 1-16,0-1 0,-22 0 15,22 1-15,0-1 0,0 0 0,0 1 16,-1-1-16,1 0 0,0 1 0,0-1 15,21 22-15,0-22 0,-21 0 0,21 22 16,-21-22-16,21 0 0,0 22 0,0-22 16,0 22-16,0-22 0,0 0 0,0 22 15,0-22-15,0 1 0,0-1 16,21 21-16,0-20 0,0-1 0,0 0 16,0 1-16,1 20 0,-1-20 0,21-1 15,-21 0-15,22 1 0,-1-1 16,0-21-16,1 21 0,-1 1 0,0-1 15,1-21-15,-1 22 0,21-22 0,-20 21 0,-1 0 16,22-20-16,-1-1 0,1 21 16,-1-21-16,1 0 0,-1 1 0,1 20 15,20-42-15,-20 21 0,20 0 0,1 0 16,-21-21-16,20 0 0,1 22 0,0-22 16,-22 0-16,22 0 0,-1 0 15,22 0-15,-21 0 0,0 0 0,-1-22 16,1 22-16,0-21 0,-1 0 0,1 0 15,0 21-15,-1-21 0,1-22 0,-22 22 16,22 0-16,0 0 0,-1-21 0,-20 20 16,21 1-16,-1-21 0,-20 0 0,-1 20 15,1-20-15,-1 0 0,1-1 16,-1 22-16,-20-42 0,-1 20 0,21 1 16,-20 0-16,-22-1 0,21 1 0,-21-21 15,22 20-15,-22 1 0,-21-22 0,21 22 16,-21-21-16,0 20 0,0-20 0,0 20 15,0-20-15,0-1 0,0 22 0,0-21 16,-21-1-16,0 1 0,0 20 16,-1-20-16,1 20 0,0-20 15,0 21-15,-21-1 0,20 1 0,-20-22 16,0 22-16,21 0 0,-22-1 0,-20 1 16,20 0-16,1-1 0,-85-41 0,85 41 15,-22 1-15,-20 0 0,20 21 16,1-22-16,-1 22 0,1-21 0,-1 21 15,-21-1-15,22 1 0,-1 0 0,-20 21 16,20-21-16,-20 0 0,20 21 16,-21 0-16,1-21 0,20 21 0,-20 0 15,20 0-15,-21 0 0,22 0 0,-22 0 16,22 0-16,-1 0 0,1 21 0,-22 0 16,22-21-16,-1 21 0,1-21 0,-1 21 15,1 0-15,-1 1 0,1-1 0,20 0 16,-20 0-16,20 0 0,1 0 0,0 22 15,-1-22-15,1 21 0,0-21 16,21 22-16,-1-1 0,-20 0 16,21 1-16,0-22 0,0 64 15,21-43-15,-22 0 0,22 1 0,0-1 16,-21 0-16,21 22 0,0-22 0,0 0 16,0 22-16,0-22 0,21 1 0,-21 20 15,22 1-15,-1-22 0,0 21 0,0-20 16,0 20-16,0-20 0,22-1 0,-22 21 15,21-20-15,1 20 0,-22-20 16,21-1-16,22 21 0,-22-20 16,0-1-16,22 0 0,-1 1 0,1-1 15,42 22-15,-43-22 0,22-21 16,-22 21-16,1-20 0,-1-1 0,22-21 16,-22 21-16,22 0 0,0-21 0,-22 0 15,22 0-15,0 0 0,-1 0 0,-20 0 16,20-21-16,-20 0 0,21 21 0,-22-21 15,22-1-15,-22-20 0,1 21 0,-1 0 16,1-22-16,-1 22 0,1-21 0,-1 0 16,-20-1-16,62-41 0,-62 41 15,-1 1-15,0 0 0,1-43 16,-1 43-16,-21-22 16,0 22-16,-21-1 0,0-20 0,0 21 15,0-22-15,0 22 0,0-1 0,0-20 0,0 21 16,-21-22-16,0 22 0,0-1 0,0 1 15,0 0-15,-1-1 0,-20 1 16,0 0-16,21 21 0,-22-22 0,1 22 16,-22-21-16,22 21 0,0-1 15,-64-20-15,42 21 0,22 0 0,-21 0 16,-43 21-16,63-22 16,-20 22-16,21 0 0,-22 0 0,1 0 15,-1 0-15,22 0 0,-22 0 0,1 22 16,20-22-16,-20 21 0,-1 0 15,22 0-15,0 0 0,-22 0 0,-20 22 16,41-22-16,1 21 0,21-21 16,-64 43-16,64-43 0,-21 21 15,-1 22-15,22-22 0,0 1 16,0-1-16,0 43 16,21-43-16,0 0 0,0 1 0,0-1 15,0 0-15,0 1 0,0-1 0,21 0 16,0 1-16,0-22 0,0 21 0,0 0 15,1-20-15,20 20 0,21 21 16,-20-41-16,-22-1 0,64 21 16,-43-21-16,21 0 0,-20 1 15,-1-22-15,64 21 0,-43-21 16,-20 0-16,20 0 0,-20 0 0,20 0 16,-21 0-16,22-21 0,-22 21 0,1-22 15,-1 1-15,21 0 0,-20 0 0,-1 0 16,0 0-16,43-43 15,-64 43-15,64-43 0,-64 43 16,21-21-16,-20 21 0,-1-22 16,-21-20-16,21 21 0,-21-1 15,0 22-15,0-21 0,0-1 0,-21 1 0,21 0 16,-21-1-16,-1 22 0,1-21 0,0 0 16,0 20-16,-21 1 0,20 0 15,-20 0-15,-21-21 0,20 20 16,22 22-16,-64-21 0,22 21 15,21-21-15,-1 21 0,-20 0 0,20 0 16,-20 0-16,21 0 0,-22 0 16,1 0-16,20 0 0,-20 0 0,20 21 15,-20-21-15,21 21 0,-1 1 0,1-22 16,0 21-16,-1 0 0,1 0 0,21 0 16,-22 0-16,22 1 0,0 20 15,0-21-15,-21 43 0,20-43 16,22 42-16,0-42 0,0 22 0,0-22 15,0 21-15,0-21 0,0 1 0,0 20 16,0-21-16,22 0 0,-22 0 16,21 22-16,0-22 0,0 0 0,21 0 15,-20-21-15,-1 21 0,21 1 16,-21-1-16,22-21 0,-1 21 0,0-21 16,1 0-16,-1 0 0,0 0 0,1 0 15,-1 0-15,0 0 0,1 0 0,-1 0 16,0 0-16,1 0 0,-1-21 0,0 0 15,1 21-15,-22-22 0,0 22 0,0-21 16,0 0-16,0 0 0,1 21 0,-22-21 16,0 0-16,0-1 0,0 1 0,0 0 15,0 0-15,0 0 0,0 0 0,0-1 16,-22 1-16,1 0 0,0 0 16,0 0-16,0 0 0,0-1 0,-22 1 15,22 0-15,0 0 0,0 0 16,-22 0-16,22 21 0,0 0 0,0-22 15,0 22-15,-22 0 0,22 0 0,0 0 16,0 0-16,0 0 0,0 22 0,-22-22 16,22 21-16,0-21 0,0 21 0,0 0 15,21 0-15,-22-21 0,1 21 16,21 1-16,0-1 0,0 0 0,0 0 0,0 0 16,0 0-16,0 1 0,0-1 0,0 0 15,0 0-15,21 0 0,1 0 16,-1-21-16,0 22 0,0-22 15,0 21-15,0-21 0,1 0 16,-1 0-16,21 21 0,-21-21 0,0 0 16,22 0-16,-22 0 0,21 0 0,-21 0 15,1 0-15,-1-21 0,21 21 0,-21-21 16,0-1-16,1 1 0,-22 0 16,21 0-16,-21 0 0,0 0 0,0-1 15,0 1-15,0 0 0,0 0 0,-21 0 16,-1 0-16,1 21 15,0-22-15,0 22 0,0 0 16,0 0-16,-1 0 0,1 0 0,0 0 16,0 22-16,0-1 0,0-21 15,-1 21-15,1 0 0,-21-21 0,42 21 16,-21 0-16,0-21 0,-1 22 0,1-1 16,21 0-16,-21-21 15,42 0 16,0 0-15,-21-21-16,22 21 0,-1-21 0,-21-1 16,21 22-16,0-21 0,-21 0 0,21 21 15,0-21-15,1 21 0,-1 0 16,0 0-16,0 0 16,0 0-16,0 0 0,-21 21 15,0 0-15,22-21 0,-22 21 0,21 1 16,-21-1-16,0 0 0,0 0 15,0 0-15,0 0 0,0 1 16,0-1-16,-21-21 16,-1 0-16,1 0 0,0 0 15,0 0-15,0 0 0,0 0 0,-1 0 16,1 0-16</inkml:trace>
  <inkml:trace contextRef="#ctx0" brushRef="#br0" timeOffset="184077.77">19918 9906 0,'0'0'0,"0"-21"16,-21 21-16,21-21 15,-22 21 16,22 21-15,0 0-16,0 0 16,0 0-16,0 22 0,0-22 15,22 0-15,-22 21 0,0-20 0,21 20 16,-21-21-16,0 21 0,0 1 16,0-22-16,0 21 0,0-21 0,0 22 15,0-22-15,0 21 0,0-21 0,0 1 16,0-1-16,0 0 0,0 0 0,0 0 15,21 0 1,-21-42 31,0 0-47,0 0 0,0 0 16,0-22-16,0 22 15,0 0-15,0 0 0,0 0 0,0 0 16,21-22-16,-21 22 0,21 0 0,0 0 15,-21 0-15,22 21 0,-1-22 0,0 1 16,0 0-16,0 21 0,0 0 16,1-21-16,-1 21 0,0 0 0,0 0 15,0 0-15,0 0 0,1 0 16,-1 0-16,0 21 0,-21 0 16,21 0-16,0 1 0,-21-1 15,21 0-15,-21 0 16,0 0-16,0 0 0,0 1 0,0-1 15,0 0-15,0 0 0,0 0 0,0 0 16,0 1-16,0-1 0,0 0 16,22-21-1,-1 0-15,0 0 16,0 0-16,0 0 0,0-21 16,1 21-16,-22-21 0,21-1 15,-21 1-15,21 0 16,0 0-16,-21-21 0,21 20 0,-21 1 15,0 0-15,0 0 0,0 0 16,21 0-16,-21-1 0,0 1 16,22 21-16,-22 21 31,0 1-15,0-1-16,0 0 0,0 0 15,0 0-15,0 0 0,0 1 16,0-1-16,0 0 0,0 0 15,0 0-15,0 0 16,0 1-16,-22-22 63,22-22-63,0 1 15</inkml:trace>
  <inkml:trace contextRef="#ctx0" brushRef="#br0" timeOffset="184284.65">20637 10097 0,'0'-22'0,"-21"22"15,42 22 63</inkml:trace>
  <inkml:trace contextRef="#ctx0" brushRef="#br0" timeOffset="186335.65">21188 10266 0,'0'-21'16,"0"0"-16,0-1 15,0 1-15,0 0 16,0 0-16,0 0 15,-21 21-15,-1 0 0,1 0 16,0 0-16,0 0 16,0 0-16,0 0 0,-1 21 15,1 0-15,21 0 0,0 0 16,-21 1-16,0-1 0,21 0 16,-21 0-16,21 0 0,0 0 0,0 22 15,0-22-15,0 0 0,0 0 0,0 0 16,21 1-16,0-22 0,0 0 15,0 0-15,1 0 16,-1 0-16,0 0 16,0-22-16,0 22 0,0-21 0,1 0 15,-22 0-15,21 0 0,0 0 0,0-1 16,-21 1-16,0 0 0,0-21 0,21 21 16,-21-1-16,0-20 15,0 21-15,0-21 0,0 20 0,0-20 16,0 21-16,0 0 0,0 0 0,0-22 15,0 22-15,0 0 0,-21 42 47,21 0-47,0 0 0,0 1 16,0-1-16,0 21 0,0-21 0,0 0 16,0 22-16,0-22 0,0 21 15,0-21-15,0 1 0,0-1 0,0 21 16,0-21-16,0 0 0,0 1 0,0-1 15,21 0-15,0 0 0,1-21 16,-1 21-16,0 0 0,0-21 0,0 0 16,0 22-16,1-22 0,20 0 15,-21 0-15,0 0 0,22 0 0,-22 0 16,0 0-16,21-22 0,-21 22 0,22-21 16,-22 0-16,0 21 0,0-21 0,0 0 15,1 0-15,-1-1 0,-21 1 16,0 0-16,0 0 0,0 0 0,0 0 15,0-1-15,0 1 0,0 0 16,-21 0-16,-1 21 0,1 0 16,0 0-16,0 0 15,0 0-15,0 0 16,-1 0-16,1 21 0,0 0 0,0-21 16,0 21-16,21 1 0,-21-1 0,21 0 15,-22 0-15,22 0 0,0 0 0,0 1 16,0-1-16,0 0 0,0 0 15,0 0-15,0 0 0,0 1 16,22-22-16,-1 0 0,0 0 16,0 0-16,0 0 0,0 0 0,1 0 15,-1 0-15,0 0 0,0-22 16,0 22-16,0-21 0,-21 0 0,22 0 16,-1 0-16,0 0 0,0-1 0,-21 1 15,0-21-15,21 21 0,-21 0 16,21-22-16,-21 22 0,0-21 15,0-1-15,0 22 0,0-21 0,0 0 16,0 20-16,22-20 0,-22 21 0,0 0 16,0 0-16,0-1 0,0 1 0,0 0 15,0 0-15,0 42 32,0 0-17,0 0-15,-22 1 16,22-1-16,0 21 0,-21-21 15,21 22-15,0-22 0,0 0 0,0 21 16,0-21-16,0 22 0,0-22 0,0 0 16,0 0-16,0 0 0,0 22 0,0-22 15,0 0-15,0 0 0,0 0 16,0 1-16,21-1 0,-21 0 16,22-21-16,-1 21 0,0 0 0,0-21 15,0 0-15,0 0 0,1 0 16,-1 0-16,0 0 0,0 0 15,0 0-15,22 0 0,-22 0 0,0 0 16,0-21-16,0 0 0,0 0 16,1 21-16,-1-21 0,0-1 0,-21 1 15,21 0-15,0 0 0,-21 0 0,0 0 16,0-1-16,0 1 0,21 0 16,-21 0-16,0 0 0,0 0 15,-21 21 1,0 0-1,0 21-15,0-21 16,21 21-16,-21 0 0,21 0 16,-22 0-16,22 1 0,-21-1 15,21 0-15,0 0 0,0 0 16,0 0-16,0 1 0,0-1 16,0 0-16,0 0 15,21-21-15,1 0 0,-1 0 16,0 0-16,0 0 0,0 0 15,0 0-15,1 0 0,20 0 0,-21 0 16,0 0-16,0 0 0,1 0 0,20-21 16,-21 0-16,21 21 0,-20-21 15,-1-1-15,42-41 16,-42 63-16,-21-21 0,22 0 0,-22-1 16,0 1-16,0 0 0,0 42 62,-22-21-62,22 21 16,0 1-16,0-1 0,0 0 15,0 0-15,0 0 16,0 0-16,0 1 16,0-1-16,-21 0 15,21-42 63,0 0-78,0-1 16,0 1-16,0 0 0,0 0 16,0 0-16,21 21 0,1-21 15,-22-1-15,21 22 0,0-21 0,0 21 16,0-21-16,0 0 0,22 21 0,-22-21 15,0 21-15,21 0 0,-20 0 16,-1-21-16,0 21 0,0 0 0,21 0 16,-20 0-16,-1 0 0,0 0 15,0 21-15,-21 0 16,0 0-16,0 0 16,0 0-16,0 1 15,0-1-15,0 0 0,-21 0 16,21 0-16,0 0 0,-21 1 15,0-1-15,21 0 16,-22-21-16,22 21 16,0 0-1,-21-21 1,21-21 15</inkml:trace>
  <inkml:trace contextRef="#ctx0" brushRef="#br0" timeOffset="187511.49">20532 10012 0,'0'21'16,"-22"-21"-16,22 21 16,0 0-1,22-21 1,-1 0-1,0-21 1,0 21-16,-21-21 0,0 0 16,0 0-1,0 0-15,-21-1 16,0 22 0,0 0-16,-1 0 15,1 0 1,0 0-16,0 22 15,21-1-15,0 0 16,0 0-16,0 0 16,21-21-1,0 0 1,0 0-16,1 0 16,-1 0-16,-21-21 0,21 21 15,-21-21-15,21 21 16,-21-21-16,0 0 15,0-1-15,0 1 16,-21 21-16,0 0 16,0 0-16,-1 0 15,22 21 1,0 1-16,0-1 16,0 0-16,0 0 15,0 0-15,0 0 16,22-21-1,-1 0-15</inkml:trace>
  <inkml:trace contextRef="#ctx0" brushRef="#br0" timeOffset="190588.86">20532 11028 0,'-22'0'0,"44"0"0,-65 0 16,1 0-16,21 0 0,0 0 15,-22 21-15,22-21 0,-21 21 0,21 0 16,-22 1-16,22 20 0,0-21 15,0 21-15,0 1 0,-1-22 0,22 21 16,0 1-16,0-1 0,0 0 0,-21 1 16,21-22-16,0 21 15,0-21-15,0 0 0,0 22 0,21-22 16,-21 0-16,22-21 0,-1 21 0,0-21 16,0 0-16,0 0 0,22 0 0,-22 0 15,0 0-15,21 0 0,1 0 16,-22-21-16,21 0 0,0 21 0,1-21 15,-1 0-15,0-1 0,-20 1 0,20 0 16,-21 21-16,21-21 0,-20 0 0,-1 0 16,-21-1-16,0 1 0,21 0 15,-21 0-15,0 0 0,-21 21 16,0 0 0,21 21-16,-22 0 15,1-21-15,21 21 0,0 0 16,-21 1-16,21 20 0,-21-21 0,21 0 15,0 0-15,0 1 0,0-1 0,0 0 16,0 0-16,21 0 16,0-21-16,0 0 15,1 0-15,-1 0 0,0 0 0,0 0 16,0 0-16,0 0 0,1-21 16,-1 21-16,0-21 0,0 0 0,-21 0 15,0-1-15,0 1 16,0 0-16,0 0 0,-21 0 15,0 0-15,0 21 16,-1-22-16,1 22 0,0 0 0,0 0 16,0 0-16,0 0 0,-1 0 15,22-21 1,0 0 0,22 21-16,-1 0 0,21 0 0,-21-21 15,0 21-15,1 0 0,20-21 16,-21 21-16,0 0 0,22-21 0,-22 21 15,0 0-15,0 0 0,21 0 16,-20 0-16,-1 0 0,0 0 0,0 21 16,0-21-16,0 21 0,1 0 0,-1 0 15,-21 0-15,0 1 16,0-1-16,0 0 0,0 0 0,0 0 16,0 0-16,0 1 0,0-1 0,0 0 15,0 0-15,0 0 16,0-42 31,0 0-47,0 0 15,0 0-15,0-1 16,0 1-16,0 0 0,0-21 0,0 21 16,0-1-16,0 1 0,0 0 0,21 0 15,0 0-15,0 0 0,0 21 16,1-22-16,-1 22 0,0 0 0,21 0 15,-21 0-15,1 0 0,-1 22 0,21-22 16,-21 21-16,0 0 0,1 0 0,-1 0 16,0 0-16,0 1 0,0-22 15,-21 21-15,0 0 0,0 0 0,0 0 16,0 0-16,0 1 16,-21-22-16,0 0 15,0 0 1,21-22-1,0 1 1,0 0-16,0 0 0,0 0 0,21 0 16,0-1-16,0 1 0,0 0 15,1-21-15,-1 21 0,0-1 0,0 1 16,0 0-16,22 0 0,-22 21 0,0 0 16,21 0-16,-21 0 0,1 0 0,-1 0 15,0 21-15,0 0 0,-21 0 16,0 1-16,0-1 0,0 21 0,0-21 15,0 0-15,0 22 0,0-22 0,0 0 16,0 0-16,0 0 0,0 1 16,-21-1-16,21 0 0,-21-21 15,21 21-15,0-42 47,0 0-47,21 21 16,0-21-16</inkml:trace>
  <inkml:trace contextRef="#ctx0" brushRef="#br0" timeOffset="190903.86">22352 11261 0,'0'0'0,"-21"0"31,21 21-31,0 0 15,0 21-15,0-20 0,0 20 0,0-21 16,21 21-16,0 1 0,0-1 16,-21-21-16,21 22 0,1-1 0,-1 0 15,-21 22-15,21-22 0,-21 0 0,21 22 16,-21-22-16,0 22 0,0-22 0,0 22 16,0-22-16,0 0 0,0 1 0,0-1 15,0 0-15,0-21 0,0 1 16,0-1-16,0 0 0,0 0 15,0-42 1,0 0 0,21 0-16,-21-1 0,21-20 15,-21 21-15,0-21 0</inkml:trace>
  <inkml:trace contextRef="#ctx0" brushRef="#br0" timeOffset="191207.7">22458 11578 0,'0'0'0,"0"-42"15,0 21-15,0-22 0,0 22 0,0 0 16,0 0-16,0 0 16,0 0-16,0-1 0,0 1 0,21 0 15,0 0-15,0 21 0,22-21 0,-22 0 16,21 21-16,0 0 0,-20 0 0,20 0 16,-21 0-16,0 21 0,0 0 15,1 0-15,-1 0 0,-21 0 0,0 1 16,0 20-16,0-21 0,0 0 0,-21 22 15,-1-22-15,1 0 0,0 0 0,0 0 16,-21 0-16,20 1 0,1-22 16,-21 21-16,21-21 0,0 0 0,-1 0 15,1 21-15,21-42 32,21 0-17,1 21-15,-1-22 0,0 1 16</inkml:trace>
  <inkml:trace contextRef="#ctx0" brushRef="#br0" timeOffset="191499.53">23135 10943 0,'0'0'0,"0"-21"15,-21 21 1,0 0-16,21 21 15,0 0-15,0 1 0,0 20 16,0-21-16,0 21 0,0-20 0,0 20 16,0 0-16,0 1 0,0-1 15,0 0-15,0 1 0,0-22 0,0 21 16,0-21-16,0 0 0,0 1 0,0-1 16,0 0-16,0 0 0,0 0 15,21-21 1,0 0-16,-21-21 15,21 0-15,0 0 16,1 0-16,-22-1 0</inkml:trace>
  <inkml:trace contextRef="#ctx0" brushRef="#br0" timeOffset="193428.2">23220 11409 0,'21'0'31,"0"0"-31,0 0 0,0 0 16,1-21-16,20 21 0,-21-21 16,0 21-16,0-22 0,22 1 0,-22 0 15,0 21-15,-21-21 0,21 0 0,-21 0 16,21 21-16,-21-22 16,0 1-16,0 0 15,-21 21-15,0 0 0,0 0 0,0 0 16,0 21-16,-22 0 0,22-21 15,0 22-15,0-1 0,21 21 16,-21-21-16,-1 0 0,22 1 0,-21 20 16,21-21-16,0 0 0,0 0 0,0 1 15,0-1-15,0 0 0,21 0 0,1-21 16,-1 21-16,0-21 0,0 0 16,0 0-16,0 0 0,1 0 0,-1 0 15,0 0-15,0 0 0,0 0 0,0-21 16,1 21-16,-1-21 0,0 21 15,0-21-15,-21 0 0,21-1 0,0 22 16,1-21-16,-22 0 0,21 0 16,0 0-16,0-22 0,-21 22 0,21 0 15,0 0-15,1 0 0,-1 21 0,0-21 16,0-1-16,0 22 0,0 0 0,22-21 16,-22 21-16,0 0 0,0 0 15,0 0-15,1 21 0,-1 1 0,-21-1 16,0 0-16,0 0 0,0 0 15,0 0-15,0 1 0,0-1 0,0 0 16,0 0-16,-21 0 0,-1 0 16,22 1-16,-21-1 0,0-21 15,0 21-15,0-21 0,21 21 16,0-42 15,21 21-31,-21-21 16,21 0-16,0-1 0,0 22 0,-21-21 15,22 0-15,-1-21 0,0 21 0,-21-1 16,21 1-16,-21 0 0,0 0 0,21 0 16,0 21-16,-21-21 0,22-1 15,-22 44 17,0-1-17,-22-21-15,22 21 0,-21 0 16,21 0-16,0 0 0,-21 1 0,21-1 15,0 0-15,0 0 0,0 0 0,0 0 16,0 1-16,0-1 16,21-21-16,0 0 0,-21 21 15,22-21-15,-1 0 0,0 0 0,0 0 16,0 0-16,0 0 0,1 0 0,-1 0 16,0 0-16,0-21 0,0 21 0,0-21 15,1 21-15,20-22 0,-42 1 16,21 0-16,0 21 0,-21-21 15,0 0-15,21 0 0,-21-22 0,0 22 16,0 0-16,0 0 0,22 21 16,-22 21 15,0 0-31,-22 0 0,22 0 16,-21 1-16,21-1 0,0 0 0,0 0 15,0 0-15,0 0 0,0 1 16,0-1-16,0 0 0,21-21 31,1 0-31,-1 0 0,0 0 16,0 0-16,0 0 0,0 0 0,1 0 15,-1 0-15,21-21 0,-21 0 0,0 21 16,1-22-16,-1 1 0,0 0 16,0 0-16,0 0 0,0-22 0,-21 22 15,0-21-15,0 0 0,22-1 0,-22 1 16,0 0-16,21-1 0,-21 1 0,0 0 15,0-1-15,21 22 0,-21-21 16,0 21-16,0-1 0,0 1 0,0 0 16,-21 21-1,0 21 1,-1 0 0,22 1-16,-21-1 0,21 21 15,0-21-15,-21 22 0,21-22 0,-21 21 16,21 0-16,-21 1 0,21-1 0,-21-21 15,21 22-15,0-1 0,0-21 16,0 21-16,0-20 0,0 20 0,0-21 16,0 0-16,0 0 0,0 1 0,0-1 15,21 0-15,0 0 0,0-21 16,0 0-16,0 0 0,1 0 0,-1 0 16,21 0-16,-21 0 0,0 0 15,22 0-15,-22-21 0,0 0 0,0 0 16,0 21-16,1-22 0,-1 1 15,0 0-15,-21 0 0,21 0 0,-21 0 16,21-1-16,-21 1 0,0 0 16,0 42 15,0 0-31,0 1 0,0-1 16,-21 0-16,21 0 15,0 0-15,0 0 0,0 1 16,0-1-16,21-21 15,0 0-15,1 0 0,-1 0 0,0 0 16,0 0-16,0 0 0,22 0 0,-22 0 16,0 0-16,21 0 15,-21 0-15,1-21 0,-1-1 0,0 22 16,0-21-16,-21 0 0,21 0 0,-21-21 16,21 20-16,-21 1 0,0-21 0,0 21 15,0 0-15,0-1 0,0 1 16,0 0-16,0 0 0,0 42 31,-21 0-15,21 0-16,-21 1 0,21-1 15,-21 21-15,21-21 0,-21 0 0,21 1 16,0-1-16,0 21 0,0-21 0,0 22 16,0-22-16,0 21 0,0-21 15,21 22-15,-21-22 0,21 21 0,0-21 16,0 22-16,1-1 0,-1 0 15,0 1-15,0-1 0,0 0 0,0 1 16,1-1-16,-22 0 0,0 1 0,21-1 16,-21 0-16,0 1 0,0-1 0,0 0 15,-21-21-15,-1 22 0,1-22 0,-21 0 16,21 0-16,-22 22 0,1-43 0,21 21 16,-21 0-16,-1-21 0,22 0 15,-21 21-15,21-21 0,-1 0 0,1 0 16,0 0-16,0 0 0,0 0 15,21-21 1,0 0-16,0 0 16,0-1-16,0 1 0,21 0 15,-21 0-15,21 0 0,-21-22 16,21 22-16,0-21 0,1 21 0,-22-22 16</inkml:trace>
  <inkml:trace contextRef="#ctx0" brushRef="#br0" timeOffset="193749.02">24955 11113 0,'0'0'0,"-21"0"0,21-22 16,0 1-16,21 21 15,1-21-15,20 21 0,-21 0 0,21 0 16,1-21-16,-1 21 0,0-21 0,1 21 16,-1 0-16,0 0 0,1 0 15,-1-21-15,0 21 0,1 0 0,-22 0 16,21 0-16,-21 0 0,1 0 0,-1 0 16,0 0-16,-21-22 31,-21 22-16,0 0-15,-1 0 0,1 0 0,0 0 16,-21 0-16,21 0 0</inkml:trace>
  <inkml:trace contextRef="#ctx0" brushRef="#br0" timeOffset="194147.3">24405 10901 0,'0'0'0,"-21"0"0,0 0 15,21 21-15,0 0 16,21-21-1,0 0 1,0 0-16,0 0 16,1 0-16,-22-21 15,0 0 1,-22 21 15,1 0-31,0 0 16,21 21-1,0 0-15,0 0 16,0 1 0</inkml:trace>
  <inkml:trace contextRef="#ctx0" brushRef="#br0" timeOffset="203579.88">12869 13314 0,'0'0'0,"-21"0"15,0 0-15,0 0 16,21 21 0,0 0-1,21-21 1,0 0 0,0 0-16,22 0 0,-22 0 15,0-21-15,0 21 0,21-21 0,-20 0 16,20 0-16,-21-1 0,0 1 15,0 0-15,1 21 0,-1-21 16,-21 0-16,21 0 0,-21-1 16,-21 22-16,0 0 0,-1 0 15,-20 0-15,21 0 0,-21 0 16,-1 22-16,1-1 0,21 0 0,-22 0 16,22 0-16,-21 22 0,21-22 0,0 21 15,-1-21-15,22 22 0,0-22 16,0 21-16,0 0 0,0-20 0,0 20 15,0-21-15,0 0 0,0 22 0,22-22 16,-1-21-16,0 21 0,0 0 16,0-21-16,22 0 0,-22 0 0,0 0 15,21 0-15,-21 0 0,22-21 16,-22 0-16,21 21 0,-21-21 0,1-1 16,-1 1-16,0 21 0,0-21 15,0 0-15,0 0 0,1-22 0</inkml:trace>
  <inkml:trace contextRef="#ctx0" brushRef="#br0" timeOffset="203815.75">13356 13293 0,'-21'-21'15,"21"42"17,21-21-32,-21 21 0,21-21 15,0 21-15,1-21 0,-1 21 16,0 0-16,0-21 0,0 22 0,0-22 15,-21 21-15,22-21 0,-1 21 0,-21 0 16,0 0-16,21-21 16,-21 21-16,0-42 47</inkml:trace>
  <inkml:trace contextRef="#ctx0" brushRef="#br0" timeOffset="204040.13">13652 13272 0,'-21'0'16,"0"0"-1,0 0-15,0 0 0,0 0 16,-1 21-16,1-21 0,0 21 0,21 0 16,-21 0-16,0 0 0,0 1 0,-1-1 15,1 21-15,0-21 16,0 0-16,21 1 0,0-1 0,-21 21 0,21-21 15,-21 0-15,21 1 0,0-1 16,21-21 15,0 0-31,0-21 0,0-1 16,0 1-16</inkml:trace>
  <inkml:trace contextRef="#ctx0" brushRef="#br0" timeOffset="204375.94">13758 13293 0,'0'0'0,"0"-21"16,-21 21 15,21 21-31,0 0 16,0 0-16,0 0 0,0 0 0,0 1 15,0-1-15,0 21 0,0-21 0,0 22 16,0-1-16,21 0 0,-21 1 15,0-1-15,0 21 0,21-20 0,-21 20 16,0-20-16,0-1 0,0 21 0,0-20 16,0-1-16,0 22 0,0-22 0,0 0 15,0-21-15,0 22 0,0-1 16,0-21-16,0 0 0,0 1 0,0-1 16,0 0-16,0-42 31,0 0-31,0-1 0,0 1 15,0 0-15,0 0 16,0-21-16,22 20 0,-22-20 0</inkml:trace>
  <inkml:trace contextRef="#ctx0" brushRef="#br0" timeOffset="204695.76">13801 13462 0,'0'0'0,"0"-21"0,0 0 0,0 0 0,0-1 15,0 1-15,0 0 0,21 0 16,0 21-16,0-21 0,0 21 16,0 0-16,1 0 0,-1 0 15,0 0-15,0 0 0,0 0 16,0 0-16,1 21 0,-1 0 0,0-21 16,-21 21-16,21 0 0,-21 1 0,0-1 15,0 0-15,0 21 0,-21-21 0,0 1 16,0-1-16,-22 0 0,22 21 15,0-21-15,0 1 0,0-22 0,-1 21 16,1 0-16,0-21 0,0 0 0,0 21 16,21-42 31,0 0-47,0 0 0,21-1 15,0 1-15</inkml:trace>
  <inkml:trace contextRef="#ctx0" brushRef="#br0" timeOffset="205011.57">14351 13018 0,'0'0'0,"0"-22"0,-21 22 15,0 0 1,-1 0-1,22 22-15,0-1 0,0 0 16,0 0-16,0 0 0,0 22 0,0-22 16,0 0-16,0 21 0,0-21 15,0 22-15,0-22 0,0 21 0,0-21 16,0 1-16,0 20 0,0-21 0,0 0 16,0 0-16,0 1 0,0-1 0,0 0 15,0 0-15,0 0 0,0 0 16,0 1-16,22-22 15,-1 0 1,0 0-16,0 0 0,0-22 16,-21 1-16,21 0 0</inkml:trace>
  <inkml:trace contextRef="#ctx0" brushRef="#br0" timeOffset="205431.34">14605 13356 0,'-21'0'31,"0"0"-31,21 21 16,0 1-16,-22-1 0,22 0 15,-21 0-15,21 0 0,0 0 16,0 1-16,0-1 0,0 0 16,0 0-16,0 0 15,0 0-15,21-21 16,1 0-16,-1 0 0,0 0 15,0 0-15,0 0 0,0 0 16,1-21-16,-1 21 16,-21-21-16,21 21 0,0-21 0,-21 0 15,0 0-15,21 21 0,-21-22 0,21 1 16,-21 0-16,0 0 0,0 0 16,0 0-16,0-1 0,-21 1 0,0 21 15,21-21-15,-21 21 0,0 0 16,0 0-16,-1 0 15,1 0 1,0 0-16,21 21 0,0 0 16,-21-21-16,21 22 15,-21-22-15,21 21 16</inkml:trace>
  <inkml:trace contextRef="#ctx0" brushRef="#br0" timeOffset="209032.51">14457 13208 0,'0'-21'16,"-21"21"31,-1 0-32,1 21-15,21 0 16,-21 0-16,21 1 0,0-1 16,0 0-16,0 0 0,0 21 0,0-20 15,0 20-15,0-21 0,0 21 0,0-20 16,0 20-16,21-21 0,-21 0 16,0 22-16,21-22 0,1 0 0,-1 0 15,0 0-15,0-21 0,0 0 16,0 0-16,1 0 0,-1 0 15,0-21-15,0 21 0,0-21 16,0 0-16,1 21 0,-1-21 0,0-1 16,0-20-16,0 21 0,-21 0 15,0-22-15,21 22 0,-21 0 16,0-21-16,0 21 0,0-1 0,0-20 16,-21 21-16,0 0 0,0 0 0,0-22 15,0 22-15,-1 0 0,1 21 0,0-21 16,0 21-16,-21-21 0,20 21 15,1 0-15,-21 0 0,21 0 0,0 21 16,-1 0-16,-20-21 0,21 21 0,0 0 16,0 0-16,21 1 0,0 20 0,0-21 15,0 0-15,0 0 0,0 22 16,0-22-16,0 0 0,21 21 16,0-20-16,0-1 0,0 0 0,0 0 15,1-21-15,20 21 0,-21-21 16,0 0-16,22 0 0,-22 0 0,21 0 15,-21 0-15,0 0 0,22 0 0,-22-21 16,0 21-16,21-21 0,-20 0 0,20 0 16,-21-1-16,21 22 0,-20-21 15,-1-21-15,21 21 0,-21 0 0,0-1 16,1 1-16,-1 0 0,0 0 0,-21 0 16,0 0-16,0-1 0,21 1 0,-42 21 46,21 21-46,-21-21 0,0 22 16,21-1-16,-22 0 0,22 0 16,0 0-16,0 0 0,0 1 15,0-1-15,0 0 0,22-21 16,-1 21-16,0-21 0,0 21 0,0-21 16,0 21-16,1-21 0,-1 0 0,0 22 15,0-22-15,0 0 0,0 21 16,1-21-16,-22 21 15,0 0-15,0 0 16,-22-21-16,1 0 16,0 0-16,0 21 15,0-21-15,0 0 0,-1 0 0,1 0 16,-21 0-16,21 0 0,0-21 0,-1 21 16,1 0-16,0 0 0,21-21 0,-21 21 15,42 0 16,0 21-15,0 0-16,1-21 16,-1 0-16,0 22 0,0-22 15,21 0-15,-20 0 0,-1 0 0,21 0 16,-21 0-16,0 0 0,22 0 16,-22-22-16,21 1 0,-21 21 0,1-21 15,20 0-15,-21 0 0,21 0 16,-20-1-16,-1 22 0,0-42 0,0 21 15,0 0-15,0 0 0,1-1 0,-22 1 16,0 0-16,0 0 0,0 0 0,0 0 16,0-1-16,-22 22 31,1 22-31,0-22 0,21 21 16,0 0-16,-21 0 0,21 0 0,-21 0 15,21 1-15,0-1 0,0 0 16,0 0-16,0 0 0,0 0 0,0 1 15,21-1-15,-21 0 0,21 0 16,0-21-16,0 21 0,1-21 16,-1 0-16,0 21 0,0-21 15,0 0-15,0 0 0,22 0 0,-1 0 16,-21 0-16,22 0 0,-1 0 0,-21 0 16,21 0-16,1 0 0,-1-21 0,-21 0 15,22 21-15,-1-21 0,0 0 16,1 0-16,-1-1 0,0 22 0,-21-21 15,22 0-15,-22 0 0,0 0 16,0 0-16,-21-1 0,0 1 0,0 0 0,0 0 16,0 0-16,0 0 15,-21 21-15,0 0 16,0 0-16,-22 0 0,22 0 16,0 0-16,0 0 0,0 0 0,0 0 15,-1 21-15,1 0 0,-21-21 0,21 21 16,0 0-16,-1 0 0,1 1 15,0-1-15,0 0 0,0 0 0,21 0 16,-21 0-16,21 1 0,0-1 0,0 0 16,0 0-16,0 0 0,21-21 15,0 0 1,0 0-16,0 0 0,0 0 0,1 0 16,-1 0-16,0 0 0,0-21 15,0 21-15,22-21 0,-22 0 0,0 0 16,0-1-16,0 1 0,0 0 15,1 0-15,-22 0 0,21-22 0,0 22 16,-21-21-16,21 0 0,-21-1 0,0 1 16,0 0-16,21-1 0,-21-20 0,0 20 15,21 1-15,-21 21 0,0-21 16,0 20-16,0 1 0,0 0 0,0 0 16,-21 21-1,0 21 1,21 0-16,-21 0 0,21 1 15,0 20-15,-21-21 0,21 21 0,0 1 16,-21-22-16,21 21 0,0 1 0,0-1 16,0 0-16,0-21 0,0 22 0,0-1 15,0-21-15,0 22 0,0-22 16,0 0-16,0 21 0,0-21 0,21 1 16,0-1-16,0 0 0,0-21 0,22 21 15,-22 0-15,0-21 0,21 0 0,-21 0 16,22 0-16,-22 0 0,21 0 0,-21 0 15,22-21-15,-22 0 0,0 21 16,0-21-16,0 0 0,1-1 16,-1 1-16,0 0 0,0 0 0,0 0 15,0 0-15,-21-1 0,22-20 0</inkml:trace>
  <inkml:trace contextRef="#ctx0" brushRef="#br0" timeOffset="-171948.92">9631 10329 0,'0'0'0,"-21"-21"0,-1 21 0,1 0 0,-21 0 16,21 0-16,0 0 0,-1 0 15,1 0-15,0 0 16,42 0 46,0 0-62,1 0 16,-1 0-16,21 0 0,-21 0 0,22 0 16,-1 0-16,0 0 0,1 0 0,-1 21 15,21 1-15,-20-22 0,20 21 0,1-21 16,-1 21-16,1 0 0,-1 0 16,1 0-16,-1 1 0,1-1 15,-1 0-15,1 0 0,20 21 0,1-20 16,0 20-16,-22-21 0,22 21 0,0-20 15,-1 20-15,1 0 0,0-21 0,-22 22 16,22-1-16,-1 0 0,-20 1 16,21-1-16,-1 0 0,-20 22 0,20-22 15,1 1-15,0 20 0,-1-21 0,1 1 16,0 20-16,-1-20 0,1-1 0,-21 21 16,20-20-16,1-1 0,-22 0 0,22 1 15,0-1-15,-22 22 0,22-22 0,-22 0 16,1 1-16,21-22 0,-43 21 15,21 0-15,1-20 0,-22 20 16,1-21-16,-1 0 0,0 0 0,-21 1 16,22-1-16,-22 0 0,0 0 15,0 0-15,-21 0 16,-21-21 46,0 0-46,0 0 31,0 0-47,-1 0 0</inkml:trace>
  <inkml:trace contextRef="#ctx0" brushRef="#br0" timeOffset="-171557.14">13166 12404 0,'0'0'0,"-22"0"0,1 0 0,42 0 62,1 0-62,-1 0 0,0 0 16,21 0-16,-21 0 0,22 21 0,-22-21 16,21 0-16,1 0 0,-22 21 0,21-21 15,0 0-15,-20 0 0,20 21 0,-21-21 16,21 0-16,-20 0 0,-1 21 0,21 1 16,-21-22-16,0 0 0,1 0 15,-22 21-15,21-21 0,0 0 16,0 0-16,0 0 15,-21-21 48,0-1-47,0 1-16,0 0 0</inkml:trace>
  <inkml:trace contextRef="#ctx0" brushRef="#br0" timeOffset="-171189.35">13843 11896 0,'0'0'0,"-42"-64"16,20 43-16,22 0 0,0 0 15,-21 21-15,21-21 0,-21 21 0,21-22 16,-21 22-1,21 22 1,0-1-16,0 0 0,0 0 0,0 0 16,0 22-16,0-22 0,0 21 0,0 0 15,0 1-15,0-1 0,0 0 0,0 1 16,0-1-16,0 0 16,0 1-16,0-1 0,0 0 0,0-20 15,0 20-15,0-21 0,0 0 0,0 0 16,0 1-16,0-1 0,0 0 0,21-21 15,-21 21-15,21-21 16,-21-21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5:56:13.6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3641 3958 0,'0'0'0,"0"-21"0,0 0 0,0 0 0,0 0 16,0-22-16,0 22 15,0 0-15,-22 21 0,22-21 0,-21 21 16,0 0-16,0 0 16,0 0-16,0 21 15,21 0-15,-22 0 0,1 22 0,0-1 16,0 0-16,0 22 0,0-1 16,-1 1-16,1-1 0,0 1 0,0 20 15,0-20-15,0 21 0,-1-22 16,1 1-16,0 20 0,0-20 0,21-1 15,0-20-15,-21-1 0,21 0 16,-21 1-16,21-22 0,0 0 16,0 0-16,0-42 31,0 0-31,0 0 0,0-22 0,21 1 16,-21 0-16,21-1 0,0-20 0,0-1 15,-21 1-15,21-1 0,1 1 16,-1-22-16,0 0 0,0 1 0,21-1 15,-20 22-15,-1-1 0,0 1 16,0-1-16,0 43 0,0-21 16,-21 20-16,22 22 0,-1 0 0,0 0 15,0 22-15,-21-1 16,21 21-16,-21 22 0,21-22 0,-21 21 16,0 1-16,0 21 0,0-22 15,0 1-15,0-1 0,0 1 0,0-1 16,0-21-16,-21 22 0,21-22 15,-21 1-15,21-1 0,0-21 0,0 21 16,0-20-16,0-1 0,0 0 0,0 0 16,-21-21 15,21-21-31,-21 21 0,0-21 16,-1 0-16</inkml:trace>
  <inkml:trace contextRef="#ctx0" brushRef="#br0" timeOffset="760.56">3027 4805 0,'0'0'0,"0"21"0,21-21 15,0 0 1,0-21-16,0 21 16,22-21-16,-1 0 0,-21-1 0,22 1 15,-1 0-15,21 0 16,-20 0-16,-1 0 0,22-1 0,-22 1 15,0 0-15,22 21 0,-22-21 0,0 21 16,-20 0-16,20 0 0,-21 0 16,21 0-16,-20 21 0,-1 0 0,-21 0 15,21 1-15,-21 20 0,21-21 16,-21 21-16,0 1 0,0-1 0,0 0 16,0 1-16,0-1 0,0 0 0,0-20 15,-21 20-15,21-21 0,-21 0 16,21 0-16,-21 1 0,21-1 0,0-42 47,0-22-47,0 22 15,0 0-15,0-21 0,0-1 0,0 1 16,0 0-16,21-1 0,0 1 16,0 0-16,0 20 0,-21-20 0,21 21 15,22 0-15,-22 0 0,0-1 16,0 22-16,0 0 0,1 0 0,20 0 15,-21 22-15,0-1 0,0 0 0,1 0 16,-1 0-16,0 22 0,0-22 16,-21 21-16,21 0 0,-21-20 0,0 20 15,0-21-15,0 21 0,0-20 0,0-1 16,0 0-16,-21 0 16,21 0-16,-21-21 15,21-21 1,0 0-16,0 0 0,0 0 15,21-1-15,-21-20 0,21 0 0,0 21 16,1-22-16,-22 1 0,21 0 16,0 20-16,21-20 0,-21 21 0,22 0 15,-22 0-15,21 21 0,-21 0 0,22 0 16,-1 0-16,-21 0 0,0 0 16,22 21-16,-22 0 0,0 0 0,-21 21 15,0-20-15,0 20 0,0 0 0,0-21 16,0 22-16,0-22 15,0 21-15,-21-21 0,21 22 0,0-22 16,-21 0-16,21 0 0,-21-21 0,21 21 16,21-21 15,0-21-31,0 0 16,0 0-16,0 0 0,1 21 15</inkml:trace>
  <inkml:trace contextRef="#ctx0" brushRef="#br0" timeOffset="1256.28">5440 4699 0,'0'0'0,"21"-21"0,-21-43 15,0 43 1,-21 0 0,0 21-16,-1 0 15,1 0-15,0 0 0,0 0 16,0 21-16,-22 0 0,22 1 0,0-1 15,0 0-15,0 0 0,0 21 0,-1 1 16,1-22-16,0 21 0,21 1 16,0-1-16,-21 0 0,21-21 0,0 1 15,0 20-15,0-21 0,0 0 0,0 0 16,21 1-16,0-22 16,0 0-16,1 0 0,-1 0 15,0 0-15,0-22 0,21 1 0,-20 0 16,-1 0-16,0 0 0,0 0 0,21-22 15,-42 22-15,22-21 0,-1 21 16,0-22-16,-21 1 0,0 21 0,0 0 16,0-1-16,0 1 0,0 0 15,0 42 1,0 0-16,0 1 16,0-1-16,0 21 0,0-21 15,0 0-15,0 22 0,0-22 0,0 0 16,21 0-16,0 0 0,-21 1 0,21-1 15,-21 0-15,22-21 16,-1 21-16,0-21 0,0 0 16,0 0-16,0 0 0,1 0 0,-1 0 15,0 0-15,0-21 0,0 21 0,0-21 16,-21 0-16,22-1 0,-1 1 16,0 0-16,0 0 0,0-21 0</inkml:trace>
  <inkml:trace contextRef="#ctx0" brushRef="#br0" timeOffset="2579.58">6011 4593 0,'-21'0'0,"0"21"15,21 1 1,0-1 0,21-21-1,0 0-15,22 0 0,-22 0 0,0 0 16,21 0-16,-21-21 0,1 21 15,20-22-15,-21 22 0,0-21 0,0 0 16,22 21-16,-22-21 0,0 0 16,0 21-16,0 0 0,-21 21 31,0 0-15,-21 0-16,0 22 0,0-22 0,0 21 15,0 0-15,-22-20 0,22 20 16,-21 0-16,-1 1 0,22-1 0,-21 0 15,21-21-15,0 22 0,-22-22 0,43 0 16,-21 0-16,0 0 16,21-42-1,0 0 1,21 0-16,0 0 0,-21 0 16,21-1-16,1 1 0,-1 0 0,-21 0 15,21 21-15,0-21 0,0 0 16,0 21-16,1 0 15,-1 21-15,-21 0 16,0 0-16,21 0 0,-21 0 16,21 1-16,-21-1 0,21-21 15,-21 21-15,21 0 0,1-21 0,-22 21 16,21-21-16,0 0 0,0 0 0,0 0 16,22 0-16,-22 0 0,0 0 0,21 0 15,-21 0-15,1-21 0,20 0 16,-21 0-16,0 0 0,0-1 0,22 1 15,-22 0-15,0-21 0,0 21 16,0-22-16,-21 22 0,22 0 0,-22-21 16,21 20-16,-21 1 0,21 21 15,-21-21-15,0 42 32,0 0-32,-21 22 0,0-22 15,-1 0-15,22 0 0,0 22 0,0-22 16,-21 0-16,21 21 0,0-21 0,0 1 15,0-1-15,0 0 0,0 0 16,21 0-16,1-21 0,-1 0 16,0 0-16,0 0 0,0 0 0,0 0 15,1 0-15,20 0 0,-21 0 16,0-21-16,0 0 0,1 21 0,-22-21 16,21 0-16,-21-1 0,21 1 15,-21 0-15,0 0 0,0-21 16,0 20-16,-21 1 0,0 0 0,-1 0 15,1 0-15,0 0 0,0-1 0,0 22 16,0 0-16,-1 0 0,1 0 16,0 0-16,21-21 31,21 21-31,0 0 0,1-21 16,20 21-16,0 0 0,1-21 15,-1 0-15,0 21 0,1 0 0,-1 0 16,0-21-16,1 21 0,-22 0 15,21 0-15,-21 0 0,22 0 16,-22 0-16,0 0 0,0 21 0,0 0 16,-21 0-16,0 0 0,0 0 15,0 1-15,0-1 0,0 0 0,0 0 16,0 21-16,0-20 0,0-1 16,0 21-16,0-21 0,0 0 0,0 1 15,0-1-15,0 0 0,0 0 0,0 0 16,0 0-16,-21-21 31,0-21 0,21 0-31,0 0 0,0 0 16,0 0-16,0-1 0,0-20 0,21 0 16,0 21-16,0-22 0,1 1 0,20 21 15,0-22-15,1 1 0,-1 21 0,0 0 16,22 0-16,-1-1 0,1 1 15,-1 21-15,-20 0 0,20 0 0,-21 0 16,1 0-16,-1 0 0,-21 21 0,0 1 16,1-1-16,-22 0 0,0 21 15,0-21-15,0 22 0,-22-1 16,22-21-16,-21 22 0,0-22 0,0 21 0,0 0 16,0-20-16,-1-1 0,1 0 15,0 0-15,0 0 0,21 0 16,-21 1-16,0-22 15,-1 0-15,22-22 16,-21 22-16,21-21 16</inkml:trace>
  <inkml:trace contextRef="#ctx0" brushRef="#br0" timeOffset="4092.72">3683 7239 0,'-21'0'0,"0"0"16,21 21-16,0 0 0,0 1 15,0 20-15,0-21 0,0 21 0,0 1 16,0-1-16,0 0 0,0 22 16,0-22-16,0 1 0,0 20 0,0-21 15,0 22-15,0-1 0,-22-20 0,22-1 16,0 0-16,0 1 16,-21-1-16,21-21 0,0 22 0,0-22 15,0 0-15,0 0 0,0-42 47,0 0-47,0 0 0,0-1 16,0-20-16,0 21 0,0-21 15,0-1-15</inkml:trace>
  <inkml:trace contextRef="#ctx0" brushRef="#br0" timeOffset="4440.52">3323 7366 0,'0'0'0,"21"-21"0,0 0 0,43-22 16,-22 22-16,-21 21 16,22 0-16,-1 0 0,-21 0 15,22 0-15,-1 0 0,0 0 0,1 21 16,-1 22-16,-21-22 0,21 0 15,-20 21-15,-1 1 0,0-1 0,0-21 16,-21 22-16,0-1 0,0-21 0,0 21 16,0-20-16,0 20 0,-21-21 15,0 0-15,0 0 0,-1 1 16,1-1-16,21 0 0,-21 0 0,0 0 16,0 0-16,0 1 15,42-22 32</inkml:trace>
  <inkml:trace contextRef="#ctx0" brushRef="#br0" timeOffset="5820.8">4339 7874 0,'0'0'0,"0"-21"0,0 0 16,0 0-16,0-1 15,0 1-15,-21 0 16,0 21-16,0-21 0,-1 21 16,22-21-16,-21 21 0,0 0 0,0 0 15,0 21-15,0 0 16,21 0-16,-22 0 0,22 1 15,-21-1-15,21 0 0,0 0 16,0 21-16,0-20 0,0-1 0,0 0 16,0 21-16,0-21 0,0 1 0,0-1 15,0 0-15,0 0 16,21-21 0,1 0-16,-1 0 0,0 0 15,0 0-15,0-21 0,0 21 16,-21-21-16,22 0 0,-1-1 0,0 1 15,0-21-15,0 21 0,0 0 0,-21-1 16,22 1-16,-22 0 0,21 0 0,-21 0 16,21 0-16,0-1 0,-21 1 31,0 42-15,0 1-16,0-1 0,0 0 15,0 0-15,0 0 16,0 0-16,0 22 0,0-22 0,0 0 15,21 0-15,-21 0 0,0 1 0,0-1 16,21 0-16,1 0 0,-1 0 16,0-21-16,0 0 0,0 0 15,0 0-15,1 0 0,-1 0 0,0 0 16,0 0-16,0 0 0,0-21 0,22 0 16,-22 0-16,0 0 0,0-1 15,0 1-15,1 0 0,-1 0 16,0 0-16,0 0 0,0-1 0,-21 1 15,0 0-15,0 0 0,0 0 0,21 21 16,-21-21-16,0 42 31,0 0-15,0 0-16,0 0 0,0 0 16,0 1-16,0-1 0,0 0 15,0 0-15,0 0 0,0 0 16,0 1-16,22-22 0,-1 0 0,-21 21 15,21-21-15,0 0 0,0 0 16,0 0-16,1 0 0,-1 0 16,0 0-16,0-21 0,0-1 0,0 1 15,1 21-15,-1-21 0,-21 0 0,21 0 16,0 0-16,-21-1 0,21 1 16,-21 0-16,0 0 0,21 0 0,-21 0 15,0-1-15,22 1 0,-22 0 16,0 0-16,21 21 15,-21 21 32,0 0-47,0 0 16,0 1-16,0-1 0,0 0 16,0 0-16,0 0 0,0 0 15,0 1-15,0-1 0,0 21 0,0 0 16,0 1-16,-21-22 0,21 42 0,0-20 15,0-1-15,0 0 0,0 1 0,0-1 16,0 0-16,0 1 0,0 20 0,0-20 16,21-1-16,-21 0 0,0 22 0,0-22 15,21 0-15,-21 1 0,0-1 16,0 22-16,0-43 0,0 21 16,0 0-16,0 1 0,0-22 0,0 0 15,0 21-15,0-20 0,-21-1 0,21 0 16,0 0-16,-21-21 0,-1 21 0,22 0 15,-21-21-15,0 0 16,0 0-16,0 0 16,0 0-16,-1-21 0,1 21 15,21-21-15,-21 0 0,0-21 0,0 20 16,0-20-16,-1 0 0,1-1 0,0-20 16,0 21-16,0-22 0,0 1 0,21 20 15,0-20-15,0 20 16,0-20-16,0 21 0,21-1 0,0 22 15,0-21-15,0 21 0,0-22 0,1 22 16,-1-21-16,21 21 0,-21-1 0,0 1 16,22 0-16,-22 0 0,0 0 15,0 0-15,0-1 0,1 22 0,-1-21 16,0 0-16,0 21 0,-21 21 47,0 0-32,21-21 17</inkml:trace>
  <inkml:trace contextRef="#ctx0" brushRef="#br0" timeOffset="6987.73">6244 7916 0,'0'0'0,"-21"0"15,0 0-15,0-21 16,-1 21 0,1 0-1,0 0 16,21-21-31,21 21 47,0 0-47,1 0 16,-1 0-16,21 0 0,0 0 0,-20 0 16,41 0-16,-21-21 0,1 21 0,20 0 15,-20 0-15,20 0 0,1 0 0,-22-21 16,21 21-16,1 0 0,-22 0 15,22 0-15,-22 0 0,22 0 0,-22 0 16,0 0-16,1 0 0,-22 0 16,21 0-16,-21 0 0,0 0 0,1 0 15,-1 0-15,0 0 32,-42 0 14,0 0-46,-1 0 16,1 0-16,0 0 16,0 0-16,0 0 0,0 0 0,-1 0 15,1 0-15,-21 0 0,21 0 0,-22 21 16,22-21-16,-21 0 0</inkml:trace>
  <inkml:trace contextRef="#ctx0" brushRef="#br0" timeOffset="7356.55">6413 7916 0,'0'0'0,"-21"0"0,0 0 16,0 0-16,0 0 15,42 0 17,0 0-32,21 0 15,-20 0-15,20 0 0,0 0 16,22 0-16,-22 0 0,22 0 0,-22 0 15,21 0-15,1 0 0,-22 0 16,22 0-16,-22-21 0,0 21 0,1 0 16,-1 0-16,-21 0 0,22 0 15,-22 0-15,0 0 0,0 0 0,0 0 16,0 0-16,1 0 0,-22-21 0,21 21 16,0 0 30,-21-21-14,0 0-17,0 0 1</inkml:trace>
  <inkml:trace contextRef="#ctx0" brushRef="#br0" timeOffset="7812.29">7239 7620 0,'-21'0'0,"21"21"47,0 0-31,21-21-1,0 0-15,0 22 0,0-22 0,1 0 16,-1 21-16,0-21 0,0 0 0,21 0 15,-20 0-15,-1 0 0,0 0 0,0 0 16,0 0-16,0 0 0,1 0 16,-1 0-16,0 0 0,0 0 15,0 0 1,-42 21 0,0 0-1,0-21-15,0 21 0,-1-21 16,1 21-16,0 1 0,-21-1 15,21 0-15,-1 0 0,1 0 0,-21 0 16,21 1-16,0-1 0,-1 0 0,1 0 16,0 0-16,21 0 0,-21 1 0,0-1 15,21 0-15,-21-21 16,21 21-16,21-42 62,-21 0-62,21 0 16</inkml:trace>
  <inkml:trace contextRef="#ctx0" brushRef="#br0" timeOffset="7948.22">8318 7789 0,'0'0'15,"64"0"-15,21 0 0,-22 0 0,-21-21 0,-20 21 16,-1 0-16</inkml:trace>
  <inkml:trace contextRef="#ctx0" brushRef="#br0" timeOffset="8988.78">8403 7705 0,'0'0'0,"0"21"15,0-42 48,0 0-63</inkml:trace>
  <inkml:trace contextRef="#ctx0" brushRef="#br0" timeOffset="9552.45">8361 7493 0,'0'0'0,"0"-21"15,0 42 32,0 21-47,0-20 16,0-1-16,0 0 0,0 21 15,0-21-15,0 22 0,0-1 0,0-21 16,-21 22-16,21-22 0,-22 21 16,22-21-16,-21 0 0,21 22 0,0-22 15,0 0-15,-21 0 0,21 0 0,-21-21 16,21 22-16,0-44 47,0 1-47,0 0 0,0 0 0,0 0 15,21 0-15,0-22 0,0 22 0,-21-21 16,22-1-16,-1 1 0,0 0 0,-21-1 16,21 1-16,0-21 0,-21 20 15,0 1-15,21 0 0,1-1 16,-22 22-16,21 0 0,-21 0 0,0 0 16,21 21-1,-21 21-15,0 0 0,21 21 16,-21 1-16,0-1 0,0 0 0,0 1 15,21-1-15,-21 21 0,0-20 0,0-1 16,0 0-16,0 22 0,0-22 0,0 1 16,0-22-16,0 21 0,0-21 0,0 22 15,0-22-15,0 0 0,0 0 16,0 0 0,0-42 15,0 0-31,0 0 0,-21 0 15,0-1-15,0 22 0</inkml:trace>
  <inkml:trace contextRef="#ctx0" brushRef="#br0" timeOffset="9740.35">8255 7853 0,'21'0'31,"0"0"-31,0 0 0,1 0 16,-1 0-16,0 0 0,0 0 0,0 0 15,0 0-15,22 0 0,-22-21 16,0 21-16,21-21 0,-20 21 0,20-22 16,-21 22-16,0-21 0,22 21 0,-22-21 15,0 21-15,0-21 0,21 21 16,-20 0-16,-1-21 0,0 21 0</inkml:trace>
  <inkml:trace contextRef="#ctx0" brushRef="#br0" timeOffset="9976.2">8932 7662 0,'0'0'0,"21"0"15,-21-21-15,-21 21 31,0 0-15,0 0-16,0 0 0,0 21 16,21 1-16,-22-1 0,1 0 15,21 0-15,0 0 16,0 0-16,0 1 0,0-1 16,0 0-16,0 0 0,0 0 0,0 0 15,0 1-15,0-1 0,21 0 16,1-21-16,-1 0 0,0 21 0,21-21 15,-21 0-15,1 0 0,-1 0 16,0 0-16,0 0 0,0-21 16,22 21-16,-22-21 0,0 0 0,0 21 15,0-22-15,22 1 0,-22 0 16</inkml:trace>
  <inkml:trace contextRef="#ctx0" brushRef="#br0" timeOffset="10236.06">9419 7620 0,'0'0'0,"0"-21"15,0 0 1,-21 21 0,21 21-16,-21 0 0,21 0 15,-21 0-15,21 22 0,-22-22 16,22 0-16,-21 0 0,21 22 0,0-22 16,0 0-16,0 0 0,0 0 0,0 0 15,21 1-15,1-1 0,-1-21 16,0 0-16,0 0 0,0 0 15,0 0-15,1 0 0,-1 0 16,0-21-16,0 21 0,-21-22 16,21 22-16,0-21 0,-21 0 15,0 0-15,0 0 16</inkml:trace>
  <inkml:trace contextRef="#ctx0" brushRef="#br0" timeOffset="11712.72">9567 7641 0,'0'0'0,"0"-21"0,0 0 15,0 0 1,0 0-16,21 21 15,-21-22-15,22 22 0,-1-21 16,0 21 0,-42 0 62,0 0-78,-1 0 15,1 0-15,0 0 0,21 21 0,-21-21 16,0 22-16,21-1 0,-21 0 16,21 0-16,-22 0 0,22 0 0,0 1 15,0-1-15,0 21 0,0-21 0,0 0 16,0 1-16,0 20 0,0-21 16,0 0-16,0 0 0,0 1 0,22-1 15,-1 0-15,0-21 0,0 21 16,0-21-16,0 0 15,1 0-15,-1 0 0,0-21 0,21 0 16,-21 21-16,1-21 0,-1-1 16,0 1-16,0 0 0,21 0 0,-20 0 15</inkml:trace>
  <inkml:trace contextRef="#ctx0" brushRef="#br0" timeOffset="13312.31">10096 7599 0,'-21'0'16,"0"21"0,0-21-16,21 21 15,0 0-15,-21-21 0,21 22 0,-21-1 16,21 0-16,0 0 16,0 0-16,0 0 0,0 1 0,0-1 15,0 0-15,0 0 0,21 0 16,0 0-16,0-21 15,0 0-15,0 0 0,1 0 16,-1 0-16,0 0 0,0 0 16,0-21-16,0 21 0,1-21 15,-1 0-15,-21 0 0,21 0 16,-21-1-16,0 1 0,0 0 16,0 0-16,0 0 0,0 0 15,0-1-15,0 1 0,-21 0 0,0 0 16,21 0-16,-22 21 0,1 0 15,0 0-15,0 0 0,0 0 0,0 0 16,-1 0-16,1 21 0,21 0 16,-21 0-16,21 0 0,0 1 15,0-1-15,0 0 0,0 21 0,0-21 16,0 1-16,0-1 16,0 0-16,0 0 0,21-21 0,0 21 15,1-21-15,-1 0 0,0 0 16,0 0-16,0 0 0,0 0 15,1 0-15,-1 0 0,21-21 0,-21 21 16,0-21-16,1 0 0,-1 0 0,0-1 16,0 1-16,0 0 15,-21 0-15,0 0 0,21 0 16,-21-1-16,0 44 31,0-1-15,0 0-16,0 0 15,0 0-15,0 0 0,0 1 0,0-1 16,22-21-16,-22 21 0,0 0 0,0 0 16,21 0-16,0-21 15,0 0-15,-21 22 0,21-22 0,0 0 16,1 0-16,-1 0 0,0 0 16,0-22-16,0 22 0,0-21 0,1 21 15,-1-21-15,0 0 0,0 0 16,0 0-16,-21-1 15,21 1-15,-21 0 0,0 0 16,0 0-16,0 42 31,0 0-15,0 0-16,0 0 16,0 1-16,0-1 15,0 0-15,0 0 0,0 0 16,22-21-1,-1 0-15,0 0 0,0 0 16,0 0-16,0 0 0,1-21 16,-1 21-16,0-21 0,0 21 15,0-21-15,0 0 0,1-1 0,-1 1 16,-21 0-16,21 21 0,-21-21 16,0 0-16,0 0 0,0 42 46,0 0-30,0 0-16,0 0 0,0 0 16,0 1-16,0-1 0,0 0 0,0 0 15,-21 0-15,21 0 16,0-42 31,0 0-47,21 0 0,0 21 15,-21-21-15,21 0 0,0-1 0,1 1 16,-22 0-16,21 21 0,0-21 16,0 0-16,0 21 0,0-21 0,1 21 15,-1 0 1,-21 21 0,0 0-16,0 0 0,0 0 15,21 0-15,-21 1 0,0-1 16,21 0-16,-21 0 15,21 0-15,0-21 16,1 0-16,-1 0 16,0 0-16,0 0 15,0-21-15,0 21 16,-21-21-16,22 0 0,-1 0 16,0-1-16,-21 1 0,0 0 15,21-21-15,-21 21 0,0-1 0,0-20 16,0 21-16,0-21 0,0-1 0,0 1 15,21 0-15,-21-1 0,0 22 0,21-21 16,-21 21-16,22-22 0,-22 22 16,0 0-16,21 21 15,-21 21 1,0 0-16,0 0 0,0 1 0,0-1 0,0 0 16,0 21-16,0-21 0,0 22 0,-21-22 15,21 21-15,-22 1 0,22-22 16,0 21-16,-21-21 0,0 22 0,21-22 15,0 21-15,-21-21 0,21 0 16,-21 1-16,21-1 0,0 0 0,0 0 16,0 0-16,0 0 0,0 1 15,21-22 1,0 0-16,0 0 16,0 0-16,1-22 15,-1 22-15,0-21 0,0 0 16,-21 0-16,21 0 0,0 21 15,-21-21-15,0-1 0,0 1 0,0 0 16,0 0-16</inkml:trace>
  <inkml:trace contextRef="#ctx0" brushRef="#br0" timeOffset="13540.18">11578 7535 0,'42'0'15,"-20"0"1,-1 0-16,0 0 0,0 0 0,0-21 16,0 21-16,22-21 0,-22 21 0,0-21 15,21 21-15,-20-21 16,-1 21-16,0-21 0,0 21 0,0-22 0,0 1 16,1 21-16,-22-21 0,0 0 15,0 0 1,0 0-16</inkml:trace>
  <inkml:trace contextRef="#ctx0" brushRef="#br0" timeOffset="18684.93">7239 5757 0,'-21'-21'0,"0"21"16,-22-21 0,22 21-16,-21 0 0,21 0 15,-1 0-15,1 0 0,-21 0 0,21 0 16,-22 0-16,22 0 0,-21 0 15,21 0-15,-22 0 0,1 0 16,21 0-16,-21 0 0,-1 21 0,22-21 16,-21 21-16,-1-21 0,22 22 0,-21-22 15,21 21-15,-22-21 0,22 21 16,0 0-16,-21-21 0,21 21 0,-1 0 16,1 1-16,-21-22 0,21 21 0,0 0 15,-1 0-15,1 0 0,0 0 16,21 1-16,-21-1 0,0 0 0,21 0 15,-21 0-15,21 0 0,0 1 0,0 20 16,0-21-16,-22 0 16,22 22-16,0-22 0,0 21 0,0-21 15,0 22-15,0-1 0,0-21 0,0 21 16,0 1-16,0-22 0,0 21 16,0-21-16,22 22 0,-22-22 0,0 21 15,0-21-15,21 1 0,-21 20 0,21-21 16,-21 0-16,0 0 0,21 1 0,0-1 15,-21 0-15,21 0 0,1-21 16,-22 21-16,21 0 0,0 1 0,0-1 16,0 0-16,0-21 0,1 21 0,-1 0 15,21 0-15,0 1 0,-20-22 16,20 21-16,0-21 0,1 21 16,-1 0-16,21-21 0,-20 0 0,-1 21 15,0-21-15,22 0 0,-22 0 0,1 0 16,-1 0-16,0 0 0,1 0 15,-1 0-15,0 0 0,1 0 0,-1 0 16,-21 0-16,21 0 0,-20-21 0,20 21 16,-21-21-16,21 21 0,-20-21 0,20 0 15,-21 21-15,21-22 0,-20 1 16,-1 21-16,0-21 0,21 0 0,-21 21 16,1-21-16,-1 0 0,0-1 0,-21 1 15,21 0-15,0 0 0,-21 0 0,21 0 16,-21-22-16,22 22 15,-22-21-15,0 21 0,0-22 0,0 1 16,0 0-16,0-1 0,0 1 0,0 0 16,0-1-16,0 1 0,0 0 0,0-1 15,0 1-15,-22 21 0,22-22 16,-21 22-16,0-21 0,21 21 0,-21 0 16,0-1-16,0 1 0,21 0 0,-22 0 15,1 0-15,0 0 0,0-1 16,0 1-16,-22 0 0,22 0 0,0 0 15,-21 21-15,21-21 0,-1-1 0,-20 22 16,21-21-16,-21 21 16,20 0-16,-20 0 0,0 0 0,21-21 15,-22 21-15,1 0 0,0 0 0,-1 0 16,1 0-16,0 0 0,-1 0 16,1 0-16,0 0 0,-1 0 0,1 21 15,0-21-15,20 0 0,-20 0 0,21 21 16,-21-21-16,20 22 0,1-22 15,0 21-15,-21 0 0,21-21 0,-1 21 16,1 0-16,0-21 0,0 21 0,21 1 16,-21-1-16,0 0 0,-1 0 15,22 0-15,-21 0 0,21 1 16,-21-1-16,21 0 0,0 21 0,-21-21 16,21 1-16,0 20 0,0-21 15,0 21-15,0-20 0,0 20 16,0 0-16,0-21 0,0 22 0,0-22 15,0 0-15,0 21 0,0-20 0,21-1 16,-21 21-16,21-21 0,-21 0 16,21 1-16,-21-1 0,22 0 0,-1 0 15,0 0-15,0 0 0,0 1 0,0-1 16,1 0-16,-1 0 0,0 0 16,0-21-16,21 21 0,-20 1 0,20-22 15,-21 0-15,21 0 0,-20 21 0,20-21 16,0 21-16,-21-21 0,22 0 0,-1 0 15,0 0-15,1 0 16,-22 0-16,21 0 0,1 0 0,-22 0 16,21 0-16,-21 0 0,22-21 0,-22 0 15,21 21-15,-21-22 0,0 22 0,22-21 16,-22 21-16,0-21 0,21 21 16,-20-21-16,-1 21 0,0-21 0,0 0 15,0 21-15,0-22 0,1 1 0,-1 0 16,0 0-16,-21 0 0,0 0 0,21-1 15,-21 1-15,0-21 0,0 21 16,0-22-16,0 22 0,0-21 0,0 0 16,0-1-16,0 1 0,0 0 15,0 20-15,0-20 0,-21 0 16,21 21-16,0-22 0,-21 22 0,0 0 16,-1-21-16,1 20 0,0 1 0,0 0 15,0 0-15,0 0 0,-1 0 0,1-1 16,0 1-16,0 0 0,0 0 15,-22 21-15,22-21 0,0 0 0,-21 21 16,21 0-16,-1-22 0,-20 22 0,21 0 16,-21 0-16,20 0 0,-20 0 15,0 0-15,21 0 0,-22 0 0,22 0 16,-21 0-16,21 22 0,-1-22 0,-20 21 16,21 0-16,0-21 15,0 21-15,-1 0 0,1-21 0,0 21 16,21 1-16,-21-1 0,21 0 0,-21 0 15,21 21-15,0-20 0,-21-1 16,21 0-16,-22 0 0,22 0 0,0 0 16,0 22-16,0-22 0,0 0 0,0 0 15,0 0-15,0 22 0,0-22 16,0 0-16,0 0 0,22 0 0,-22 22 16,21-22-16,-21 0 0,21 0 0,0 0 15,0 1-15,0-1 0,1 0 16,-1 0-16,0 0 0,0-21 15,0 21-15,0 1 0,1-22 0,-1 21 16,21-21-16,-21 0 0,0 21 0,1-21 16,20 0-16,-21 0 0,0 0 15,0 0-15,22 0 0,-22 0 0,0 0 16,0 0-16,22 0 0,-22 0 0,0-21 16,0 0-16,0 21 0,0-22 0,1 1 15,-1 21-15,0-21 0,-21 0 16,21 0-16,-21 0 0,21-1 0,-21 1 15,0 0-15,0 0 0,0 0 0,0 0 16,0-22-16,0 22 16,0 0-16,0-21 0,0 20 0,-21 1 0,0 0 15,0 0-15,21 0 0,-21 0 16,-1-1-16,1 22 0,0-21 0,0 0 16,0 21-16,0 0 0,-1 0 15,1-21-15,0 21 0,0 0 0,0 0 16,0 0-16,-1 0 0,-20 0 0,21 0 15,0 0-15,0 21 0,-1-21 16,1 21-16,0 0 0,0 1 16,0-1-16,21 0 0,-21 0 0,21 0 15,0 0-15,0 22 16,0-22-16,0 0 0,0 0 0,0 0 16,0 1-16,0-1 0,0 0 0,21 0 0,-21 0 15,21 0-15,0 1 0,0-22 16,-21 21-16,21-21 0,1 21 15,-1-21-15,0 0 0,0 0 0,0 0 16,0 21-16,1-21 0,-1 0 16,0 0-1,-21-21-15,21 21 0,-21-21 16,0 0-16,0-1 16,0 1-16,0 0 0,-21 0 15,0 21-15,21-21 16,-21 21-16,21-21 0,-22-1 15,1 22-15,21-21 0,-21 21 16,21-21-16,0 0 16,0 0-16,0 0 0,0-1 15,0 1-15,0 0 0,0 0 16,21 21-16,-21-21 0,21 21 16,1 0-16,-22-21 0,21 21 0,0-22 15,0 22-15,0 0 0,0 0 0,1 0 16,-1 0-16,0 0 0,0 0 0,0 0 15,0 22-15,1-1 0,-1-21 16,0 21-16,0-21 0,0 21 0,-21 0 16,21 0-16,-21 1 0,22-22 15,-22 21-15,0 0 0,0 0 16,0 0-16,0 0 0,0 1 0,0-1 16,0 0-16,0 0 0,0 0 0,0 0 15,0 1-15,0-1 0,0 0 16,-22-21-16,1 21 0,0 0 0,21 0 15,-21-21-15,0 22 0,0-22 0,-1 21 16,1-21-16,0 0 0,0 0 16,0 0-16,0 0 0,-1 0 15,1 0-15,0 0 0,0 0 0,-21 0 16,20 0-16,1-21 0,0 21 16,0-22-16,0 1 0,0 0 0,21 0 15,-22 0-15,1-22 0,21 22 16,0-21-16,0 21 0,0 0 0,0-22 15,0 22-15,0-21 0,0 21 0,0-1 16,0-20-16,0 21 0,21 0 16,1 0-16,-1 21 0,0-22 0,0 1 15,0 21-15,0-21 0,1 21 16,-1-21-16,0 21 0,0 0 0,0 0 16,0 0-16,1 0 0,-1 0 0,21 0 15,-21 21-15,0 0 0,1-21 0,-1 21 16,0 1-16,0-1 15,0 0-15,-21 0 0,0 0 16,21 0-16,1 1 0,-22-1 0,0 0 16,0 0-16,0 0 0,0 0 0,0 1 15,0-1-15,0 0 0,0 0 16,0 0-16,0 0 0,0 1 16,0-1-16,-22 0 0,1 0 15,0 0-15,0 0 0,0-21 16,21 22-16,-21-22 0,-1 21 0,-20-21 15,21 0-15,0 21 0,0-21 0,-22 0 16,22 0-16,0 0 0,0 0 16,-22 0-16,22 0 0,0 0 15,-21-21-15,21 0 0,-1-1 0,1 1 16,0 0-16,-21 0 0,21-21 0,-1 20 16,1-20-16,0 0 0,0-1 15,21 22-15,-21-21 0,0-43 16,21 64-16,0-21 0,0 21 0,0-22 15,0 22-15,0 0 0,21-21 0,0 20 16,0 1-16,0 0 0,0 0 16,1 0-16,20 0 0,-21-1 0,21 1 15,-20 21-15,20-21 0,-21 21 16,21 0-16,1 0 0,-22 0 0,21 0 16,1 0-16,-22 0 0,0 21 15,21 0-15,-21 1 0,1-1 0,20-21 16,-21 21-16,0 0 0,0 21 15,1-20-15,20 20 0,-21-21 16,0 0-16,0 0 0,-21 1 0,0-1 16,22 0-16,-1 0 0,-21 21 15,0-20-15,0-1 0,0 0 0,0 21 16,0-21-16,0 1 0,0-1 0,0 21 16,0-21-16,0 0 0,-21 22 0,21-22 15,-22 0-15,1 0 0,0 0 16,0 1-16,0-1 0,-22 21 15,22-21-15,-21 0 0,21 1 16,-22-22-16,22 21 0,-21-21 0,21 21 16,-22-21-16,1 0 0,0 0 15,21 0-15,-22 0 0,1 0 0,21 0 16,-22 0-16,22 0 0,-21 0 0,21-21 16,-22 0-16,22-1 0,0 1 0,-21 0 15,21 0-15,-1-21 0,1 20 16,0-20-16,-21 0 0,21 21 15,-1-64-15,1 43 0,21-1 16,-21 1-16,21 0 0,0-1 0,0 1 16,0 0-16,0-1 0,0 22 0,0-21 15,0 21-15,0-22 0,21 22 16,0-21-16,22 21 0,-22-1 16,21 1-16,-21 0 0,22 0 0,-1-21 15,43 20-15,-43 1 0,0 0 16,1 21-16,-1-21 0,0 0 15,1 21-15,20 0 0,-42 0 0,22 0 16,-1 0-16,0 0 0,1 0 0,-1 21 16,0-21-16,1 21 0,-1 0 15,0 0-15,1 1 0,-22 20 16,21-21-16,1 0 0,-22 22 0,21-22 16,-21 0-16,22 42 0,-22-20 15,0-22-15,0 42 16,-21-20-16,0-22 0,21 21 0,-21 1 15,0-22-15,0 21 0,0-21 0,0 22 16,0-22-16,0 21 0,0-21 16,0 22-16,-21-22 0,0 0 0,21 21 15,-21-21-15,0 1 0,-1-1 0,1 0 16,0 0-16,0 0 0,0 0 16,0 1-16,-1-1 0,-20 0 15,21 0-15,-21-21 0,-1 21 0,1 0 0,0 1 16,-1-22-16,1 21 0,0 0 15,-1-21-15,-20 21 0,20-21 0,1 0 16,-21 0-16,20 0 0,1 0 16,-22 0-16,22 0 0,0 0 0,-1-21 15,1 21-15,0-21 0,-1 0 0,1-1 16,0 1-16,-1 0 0,1 0 0,0-21 16,-1 20-16,22-20 0,-21 0 15,0-1-15,20 1 0,1 0 0,-21-22 16,21 22-16,0 0 0,-1-22 15,1 22-15,21-1 0,0-62 16,0 62-16,0 1 0,0 0 0,0 20 16,0-20-16,0 0 0,21-1 15,1 22-15,-1-21 0,21 21 16,-21-22-16,22 22 0,-1-21 0,0 21 16,1 0-16,-1-22 0,21 22 0,-20 0 15,-1 0-15,22 0 0,-22 21 16,21-22-16,-20 22 0,20 0 15,-20 0-15,20 0 0,-21 0 0,1 0 0,20 22 16,-20-22-16,-1 21 0,0 0 16,1 21-16,-1-21 0,0 1 15,1 20-15,-1-21 0,0 21 0,1 1 16,-1-22-16,0 21 0,-21-21 16,22 22-16,-1-22 0,-21 0 0,22 21 15,-22-20-15,21 20 0,-21 0 16,0 1-16,-21-1 0,0-21 15,0 21-15,0 1 0,0-22 16,0 21-16,0-21 0,-21 22 0,21-22 16,-21 21-16,0 1 0,0-22 0,0 21 15,-1-21-15,1 0 0,21 22 16,-21-22-16,0 0 0,0 21 0,0-20 16,-1-1-16,1 0 0,-21 42 15,21-41-15,-22 20 16,1-21-16,0 21 0,21-42 15,-1 22-15,-20-1 0,21 0 16,0-21-16,-22 21 0,22-21 0,-63 21 16,41-21-16,1 0 0,0 0 15,-1 0-15,1 0 0,0 0 0,-1 0 16,-20 0-16,20-21 0,1 21 16,0-21-16,-22 0 0,22 0 0,0-1 15,-1-20-15,1 21 0,0 0 16,-1-22-16,-41-20 0,20-22 15,43 43-15,0 0 16,-43-64-16,43 63 0,21-62 16,-21 62-16,21-20 0,0 20 15,0 1-15,0 0 0,0-1 16,0 1-16,21 0 0,-21 21 0,21-22 16,0 1-16,22 0 0,-22 20 0,0-20 15,21 0-15,-20 21 0,20-22 16,0 22-16,43-42 0,-43 41 15,22 1-15,-22 0 0,22 21 16,-22-21-16,85 0 0,-64 21 16,-20-21-16,20 21 0,1 0 15,-22 0-15,0 0 0,22 21 0,-22 0 16,1 0-16,20 0 0,-21 0 16,64 64-16,-63-64 0,62 64 15,-62-43-15,63 43 16,-64-43-16,0-21 0,1 22 15,-1-1-15,-21-21 0,43 64 16,-43-43-16,0 22 0,-21-43 16,0 21-16,0 1 0,0-22 15,0 0-15,0 21 0,-21-21 16,0 1-16,-1 20 0,1-21 0,0 0 0,-21 0 16,21 1-16,-22-1 0,22-21 0,-21 21 15,21 0-15,-22-21 0,22 0 16,0 0-16,0 0 0,0 0 15,-1 0-15,1 0 0,0 0 0,21-21 16</inkml:trace>
  <inkml:trace contextRef="#ctx0" brushRef="#br0" timeOffset="26712.11">7175 9250 0,'0'0'0,"0"-21"0,-21 0 0,21-1 15,-21 22 1,0 0 0,21 22-1,0-1 1,0 0-16,0 0 0,0 21 0,21-20 15,0 20-15,0 0 0,-21 1 0,22 20 16,-1-21-16,-21 22 0,21-1 16,-21-20-16,21 20 0,-21 1 0,0-22 15,0 22-15,0-22 0,21 0 0,-21 22 16,0-22-16,0-21 0,0 22 0,0-1 16,0-21-16,0 21 0,0-20 15,0-1-15,0 0 16,-21-42 15,21 0-31,0-1 0,0 1 0,-21 21 16,21-21-16,-21-21 0,21 21 15</inkml:trace>
  <inkml:trace contextRef="#ctx0" brushRef="#br0" timeOffset="27904.01">7070 9313 0,'0'-21'16,"21"21"-1,0 0-15,0 0 0,0 0 16,0 0-16,1 0 0,-1 0 0,0 0 16,0 0-16,21 0 0,-20 0 15,20 0-15,0 0 0,22 0 0,-1 0 16,1 0-16,-1 0 0,22 0 16,0 0-16,-22 0 0,22 0 0,-1 0 15,-20 0-15,21-21 0,-22 21 16,22 0-16,-1 0 0,1 0 0,0 0 15,-1-21-15,1 21 0,0 0 0,-1 0 16,1 0-16,0 0 0,-22-21 16,22 21-16,-22 0 0,1 0 0,-1 0 15,1 0-15,-1-21 0,1 21 0,-1 0 16,1 0-16,-1 0 0,1 0 0,-22 0 16,1 0-16,20-22 0,-21 22 15,1 0-15,-22 0 0,0 0 16,21 0-16,-20 0 0,-1 0 15,0 0-15,-21 22 16,0-1 0,0 0-1,0 0-15,0 0 16,0 0-16,0 1 0,0-1 16,0 0-16,0 0 0,0 0 15,0 0-15,0 22 0,0-22 16,0 0-16,0 21 0,0 1 0,0-22 15,0 21-15,0 1 0,0 20 0,0-21 16,0 1-16,0-1 0,21 0 16,-21-20-16,0 20 0,0 0 0,0-21 15,0 22-15,0-22 0,0 0 16,0 0-16,0 0 0,0 1 0,0-1 16,0 0-16,0 0 0,0 0 15,0 0-15,0 1 0,0-1 16,0 0-1,-21-21 1,0 21-16,0-21 16,-1 0-1,1 0-15,0 0 0,0 0 16,0 0-16,0 0 16,-1 0-16,1 0 0,0 0 0,0 0 15,0 0-15,0 0 0,-1 0 0,-20 0 16,21 0-16,-21 0 0,20 0 15,-20 0-15,0 0 0,-1 0 0,-20 0 16,21 0-16,-22 0 0,22 0 0,-22 0 16,1 0-16,-1 0 0,22 0 0,-22 0 15,1 0-15,-1 0 0,22 0 0,-21 0 16,-1 0-16,22 0 0,-22 0 16,1 0-16,20 0 0,-20 0 0,-1 0 15,22 0-15,-21 0 0,-1 0 16,22 0-16,-22 0 0,1 0 0,-1 0 15,22 0-15,-22 0 0,1 0 16,21 0-16,-22 0 0,22 0 0,-22 0 16,22 0-16,0 0 0,-22 0 0,22 0 15,-1 0-15,1 0 0,0 0 0,-1 0 16,1 0-16,0 0 0,-1 0 16,22 0-16,-21 0 0,21 0 0,0 0 15,-1 21-15,1-21 0,0 0 0,0 0 16,0 0-16,21 21 15,-21-21 64,-1 0-64</inkml:trace>
  <inkml:trace contextRef="#ctx0" brushRef="#br0" timeOffset="29232.76">7768 9483 0,'0'21'16,"0"0"-1,0 0-15,0 0 0,0 1 0,0-1 16,0 0-16,0 0 0,0 0 0,0 0 15,0 1-15,0-1 0,0 0 0,21 0 16,-21 0-16,0 0 0,0 1 16,0-44 31,0 1-47,21 0 0,-21 0 15,0 0-15,0 0 0,0-1 0,0-20 16,0 21-16,0 0 0,0 0 0,0-1 15,0-20-15,0 21 0,0 0 16,0 0-16,0-1 0,0 1 0,0 0 16,0 42 15,22 0-31,-1 1 0,-21-1 0,21 0 16,0 21-16,0-21 0,-21 1 0,21 20 15,1-21-15,-22 0 0,0 22 0,21-22 16,0 0-16,-21 0 15,21 0-15,-21 0 0,21 1 16,0-22-16,-42 0 47</inkml:trace>
  <inkml:trace contextRef="#ctx0" brushRef="#br0" timeOffset="30064.29">7937 9779 0,'0'0'0,"22"0"16,20 0 0,-21 0-16,0-21 0,0 0 15,1 21-15,-1-21 0,0 21 0,0-22 16,0 1-1,0 21 1,1 21-16,-22 1 0,0-1 16,21-21-16,0 21 0,-21 0 0,21-21 15,-21 21-15,0 0 0,21-21 16,0 22-16,1-22 16,-1 0-1,0-22 1,-21 1-16,21 21 0,-21-21 15,21 0-15,-21 0 0,21 21 16,-21-21-16,22-1 0,-22 1 16,21 21-16,0 0 15,0 0 1,-21 21-16,21-21 0,0 22 16,1-1-16,-22 0 15,21-21-15,0 0 0,-21 21 16,21-21-1,0 0-15,0 0 16,1-21-16,-22 0 16,21 21-16,-21-21 0,0-1 15,21 1-15,0 0 16,0 0-16,0 21 31,1 0-31,-22 21 16,21-21-16,0 21 0,0 0 15,0-21-15,0 22 0,1-22 0,-1 0 16,0 21-16,0-21 0,0 0 16,0 0-1,1 0-15,-1 0 0,0 0 16,0 0-16,0-21 0,0 21 16,1-22-16,-1 1 0,0 21 15,0 0-15,-21-21 16,21 21-16,0 0 0,1 0 15,-1 0-15,0 0 0,0 0 16,0 0-16,0 0 0,1 0 0,-1 0 16,21 0-16,-21 0 0,0 0 15,1 0-15,-1 0 0,0 0 0,0 0 16,0 0-16,0 0 0,1 0 0,-1 0 16,0 0-16,0 0 0,0 0 15,0 0 1,-42-21 15,0 21-31,0 0 0</inkml:trace>
  <inkml:trace contextRef="#ctx0" brushRef="#br0" timeOffset="31224.3">7768 10118 0,'0'21'15,"21"-21"-15,0 0 16,1 0-16,-1 0 16,0 0-16,0 0 15,0 0-15,0 0 16,1 0-16,-1 0 0,-21-21 0,21 21 16,0 0-16,0 0 0,0 0 15,1 0-15,-1-21 0,0 21 16,0 0-16,0 0 15,0 0-15,1 0 0,-1 0 16,0 0 0,0 0-16,0 0 15,0 0 1,1 0 0,-1 0-16,0 0 15,0-22 1,-21 1-1,21 21 1,-21-21-16,21 21 0,1 0 31,-1 0-31,0 0 16,0 0 0,0 0-16,0 0 0,1 0 15,-1 0-15,0 0 0,0 0 16,0 21-16,0-21 0,1 0 15,-1 0-15,0 0 0,0 0 16,0 0-16,0 0 0,1 0 16,-1 0-16,0 0 0,-21-21 15,21 21-15,0 0 0,0-21 0,1 21 16,-22-21 0,21 21-16,-21-21 0,21 21 15,0 0 1,0 0-16,0 0 15,1 0 1,-1 0-16,0 0 16,0 21-16,0-21 0,0 0 15,1 0-15,-1 0 16,0 0-16,0 0 16,0 0-1,0 0 1,-21-21-16,22 21 31,-1 0-15,0 0-16,0 0 15,0 0-15,0 0 0,1 0 16,-1 0-16,0 0 16,0 0-16,0 0 15,0 0 1,1 0-16,-1 0 31,-42 0 0,-1 0-31</inkml:trace>
  <inkml:trace contextRef="#ctx0" brushRef="#br0" timeOffset="31843.94">8403 10181 0,'21'0'0,"0"21"0,1-21 0,-1 0 16,0 0-16,0 0 0,0 0 15,22 0-15,-22 0 0,0 0 16,0 0-16,0 0 0,22 0 0,-22 0 15,0 0-15,21 0 0,-21 0 16,22 0-16,-22 0 0,0 0 0,0 0 16,22 0-16,-22 0 0,0 0 0,0 0 15,21-21-15,-20 21 0,-1 0 0,0 0 16,0 0-16,0 0 0,0 0 16,1 0-16,-1 0 0,0 0 15,0 0-15,0 0 16,0 0-1,1 0 1,-1 0 0,0 0-1,0 0 1,0 0 0,0 0-1,1 0 16</inkml:trace>
  <inkml:trace contextRef="#ctx0" brushRef="#br0" timeOffset="32308.19">9504 10139 0,'0'0'0,"21"0"15,0 0 1,0 0-1,0 0-15,1 0 16,-1 0-16,0 0 0,21 0 16,-21 0-16,1 0 15,-1-21-15,0 21 0,0 0 0,0 0 16,0 0-16,1 0 0,-1 0 16,0 0-16,0 0 15,0 0 1,0 0-1,1 0 17,-1 0-17,0 0 1,0 0 0</inkml:trace>
  <inkml:trace contextRef="#ctx0" brushRef="#br0" timeOffset="32696.97">9842 10160 0,'22'0'15,"-1"0"1,0 0-16,0 0 0,0 0 16,0 0-16,1 0 0,-1 0 15,0 0-15,0 0 16,0 0-16,0 0 0,-21-21 16,22 21-16,-22-21 46,21 21 1,0 0-31,0 0 0,-21-21 46,0-1-46</inkml:trace>
  <inkml:trace contextRef="#ctx0" brushRef="#br0" timeOffset="40508.62">9652 5884 0,'-64'0'0,"43"0"16,0 0-16,0 0 0,0 0 15,0 0-15,-1 0 16,22 22 0,22-22 30,-1 0-46,21 0 0,0 0 0,1 0 16,20 0-16,1 0 0,20 0 16,-20-22-16,21 22 0,-1-21 15,1 21-15,0 0 0,-1-21 0,1 21 16,-22-21-16,22 21 0,127-21 16,-149 0-16,1 21 0,-1 0 15,-20 0-15,-1-22 0,0 22 16,1 0-16,-1 0 0,-21 0 0,0 0 15,0 0-15,-42 0 32,0 0-17,-21 0-15,21 0 0,-1 0 0,-20 0 16,0 22-16,-1-22 0,22 0 16,-21 0-16,-22 21 0,22-21 15</inkml:trace>
  <inkml:trace contextRef="#ctx0" brushRef="#br0" timeOffset="40808.46">9821 5948 0,'21'0'16,"22"0"-1,-22 0-15,21 0 0,1 0 0,-1 0 16,0 0-16,22 0 0,-22 0 15,22 0-15,-1 0 0,-21 0 0,22-21 16,-1 21-16,-20 0 0,20-21 16,1 21-16,-22 0 0,22-22 0,-22 22 15,0-21-15,22 21 0,-22 0 0,-21 0 16,22-21-16,-1 21 0,-21 0 16,0 0-16,0 0 0,1 0 0,-22-21 15,21 21-15,-21-21 31,0 0-31,0-1 16</inkml:trace>
  <inkml:trace contextRef="#ctx0" brushRef="#br0" timeOffset="41216.23">11070 5440 0,'0'21'16,"0"0"-16,0 0 16,0 1-16,21-22 0,0 0 15,22 0-15,-22 21 0,21-21 16,-21 0-16,22 0 0,-1 0 0,0 0 16,-20 0-16,20 0 0,-21 0 15,21 0-15,-20 0 0,-1 0 16,0 0-16,0 0 0,0 0 0,0 0 15,1 0-15,-22 21 0,0 0 16,0 0-16,0 0 0,0 1 0,-22-1 16,1 0-16,0 21 0,0 1 15,0-22-15,-22 21 0,22 0 0,0 1 16,-21-22-16,-1 21 0,22-21 0,-21 22 16,21-22-16,0 0 0,-1 0 15,1 0-15,0 1 0,0-22 0,21 21 16,0-42 31,0-1-47,0 1 0,21 0 15,0 21-15</inkml:trace>
  <inkml:trace contextRef="#ctx0" brushRef="#br0" timeOffset="41916.83">12425 5228 0,'0'21'16,"0"1"-16,0-1 15,0 0-15,0 21 0,0-21 16,0 22-16,21-1 0,-21 0 0,21 1 16,-21-1-16,0 0 0,0 1 0,0-1 15,0 0-15,0 1 0,21-1 16,-21-21-16,0 22 0,0-22 0,0 0 16,21-21-16,-21 21 0,0 0 0,0-42 46,0 0-30,0 0-16,22 0 0,-22-1 0,0 1 16,21 0-16,-21 0 0,0-21 0,0 20 15,21 1-15,0-21 0,-21 21 16,21 0-16,0-1 0,1 1 0,-1 0 16,0 0-16,0 21 0,0 0 0,0 0 15,1 0-15,-1 0 0,0 21 0,0 0 16,0 0-16,-21 1 0,21-1 15,-21 21-15,22-21 0,-22 0 0,0 1 16,0-1-16,0 0 0,0 0 16,0 0-16,0 0 0,0 1 15,0-1-15,0-42 47,0-1-31,0 1-16,0 0 15</inkml:trace>
  <inkml:trace contextRef="#ctx0" brushRef="#br0" timeOffset="42159.69">13123 5588 0,'0'21'15,"0"0"-15,0 1 0,0-1 16,0 0-16,0 0 15,0 0-15,0 0 0,0 1 16,0-1-16,0 0 0,0 0 16,0 0-16,0 0 15,0-42 32,0 0-47,0 0 16,0 0-16</inkml:trace>
  <inkml:trace contextRef="#ctx0" brushRef="#br0" timeOffset="42336.21">13060 5419 0,'0'0'0,"0"-21"16,0 42 46,21 0-46,0-21-16,0 21 15</inkml:trace>
  <inkml:trace contextRef="#ctx0" brushRef="#br0" timeOffset="44193.81">13928 5694 0,'0'-21'0,"-22"21"0,22-21 0,-21-1 15,0 1-15,0 0 16,0 0-16,0 21 0,-1 0 15,22-21-15,-21 21 0,0 0 16,0 0-16,0 0 0,0 21 16,-1 0-16,1-21 0,21 21 0,-21 0 15,21 1-15,-21-1 0,0 0 0,21 0 16,0 0-16,0 0 0,0 1 16,0-1-16,0 0 0,0 0 0,0 0 15,0 0-15,0 1 16,21-22-16,0 0 15,0 0-15,0 0 0,1 0 16,-1-22-16,0 1 0,0 0 16,0 21-16,0-21 0,1 0 0,-1 0 15,-21-1-15,21 1 0,0-21 0,0 21 16,-21 0-16,0-22 0,0 22 16,0-21-16,0 21 0,0-22 0,0 22 15,0-21-15,0 21 0,0-1 0,0 1 16,0 0-16,0 0 0,-21 21 31,0 21-15,21 0-16,0 0 0,0 1 15,0-1-15,0 21 0,0-21 0,0 22 16,0-22-16,0 21 0,0-21 16,21 22-16,-21-22 0,21 21 0,0-21 15,-21 0-15,22 1 0,-1-1 0,0 0 16,0 0-16,0-21 0,0 21 15,1 0-15,-1-21 0,21 0 0,-21 0 16,0 0-16,22 0 0,-22 0 0,0 0 16,21 0-16,-20-21 0,20 21 0,-21-21 15,0 21-15,0-21 0,22 0 16,-22 0-16,0-1 0,-21 1 0,21 0 16,-21 0-16,21 0 0,-21 0 15,0-1-15,0 1 0,0 0 0,0 0 16,-21 0-16,0 0 0,0 21 15,0 0-15,0 0 0,-1 0 16,1 0-16,0 0 0,0 21 16,0-21-16,0 21 0,21 0 0,0 0 15,-22 0-15,22 1 0,-21-1 16,21 0-16,0 0 0,0 0 0,0 0 16,0 1-16,0-1 0,0 0 15,21-21 1,1 0-16,-1 0 15,0 0-15,0 0 16,0 0-16,0 0 0,-21-21 0,22 21 16,-1-21-16,0-1 0,0 1 0,-21 0 15,21-21-15,0 21 16,-21-1-16,0-20 0,0 21 0,0-21 16,0 20-16,22-20 0,-22 21 0,0-21 15,0 20-15,0-20 0,0 21 0,0 0 16,0 0-16,0-1 0,0 1 15,0 0-15,0 42 47,0 0-47,0 1 16,0-1-16,0 0 0,0 21 0,0-21 16,0 1-16,0 20 0,0-21 0,0 0 15,0 22-15,0-22 0,0 21 16,0-21-16,0 0 0,0 22 0,0-22 15,0 0-15,0 0 0,0 0 0,21 1 16,-21-1-16,21 0 0,0-21 16,0 21-16,0-21 0,1 0 15,-1 0-15,21 0 0,-21 0 16,0 0-16,22 0 0,-22 0 0,0 0 16,21-21-16,-20 0 0,20 0 15,-21 21-15,0-22 0,0 1 0,1 0 16,-1 0-16,-21 0 0,0 0 15,0-1-15,0 1 0,0 0 0,0 0 16,0 0-16,0 0 0,-21 21 16,-1 0-1,1 0-15,0 21 16,0-21-16,0 21 0,21 0 0,0 0 16,0 0-16,-21 1 0,21-1 0,0 0 15,0 0-15,0 0 0,0 0 16,0 1-16,0-1 15,21-21-15,0 21 0,0-21 0,0 0 16,22 0-16,-22 0 0,0 0 16,0 0-16,0 0 0,22 0 0,-22 0 15,0-21-15,0 21 0,0-21 16,0-1-16,1 1 0,-1 21 0,0-21 16,-21 0-16,0 0 0,0 0 0,0-1 15,0 1-15,0 0 0,0 0 0,0 0 16,0 42 15,0 0-31,0 0 16,0 0-16,0 1 0,0-1 15,0 0-15,0 0 0,0 0 16,0 0-16,0 1 0,0-1 16,0 0-16,0 0 15,-21-42 48,21 0-63,0 0 0,0-1 15,0 1-15,0 0 0,0-21 16,0 21-16,0-1 0,0-20 16,21 21-16,0 0 0,0 0 0,0-22 15,1 22-15,20 0 0,-21 0 0,21 21 16,-20-21-16,20 21 0,0 0 15,-21 0-15,22 0 0,-22 0 0,21 0 16,-21 21-16,1 0 0,-1 0 0,0 0 16,0 0-16,-21 1 0,0-1 0,0 21 15,0-21-15,0 0 0,0 22 16,0-22-16,0 0 0,0 0 0,0 0 16,0 1-16,-21-1 0,21 0 0,-21 0 15,0 0-15,21 0 0,-22-21 16,22 22-1,-21-22-15,0 0 16,0 21-16</inkml:trace>
  <inkml:trace contextRef="#ctx0" brushRef="#br0" timeOffset="46652.88">5080 13081 0,'-21'0'0,"0"-21"32,21 0-32,0 0 15,0-1-15,0 1 16,0 0-16,-22 0 0,22 0 15,-21 0-15,21-1 16,0 1 0,-21 21-1,21 21 1,0 1 0,0-1-16,0 0 0,0 0 15,0 0-15,0 22 0,0-22 0,21 0 16,-21 21-16,0-21 0,21 22 15,-21-1-15,22-21 0,-22 22 0,0-1 16,21 0-16,-21 1 0,21-1 0,0 0 16,-21 22-16,21-22 0,-21 0 0,0 22 15,21-1-15,1-20 16,-22 20-16,0 1 0,0-22 0,21 22 16,-21-1-16,0 1 0,21-1 0,-21 1 15,0-1-15,0 1 0,0-22 0,0 21 16,0-20-16,0-1 0,0 0 0,0 1 15,0-1-15,0-21 0,0 0 16,0 22-16,0-22 0,0 0 0,0 0 16,0 0-16,0-42 31,0 0-15,0 0-16,0 0 0,0 0 15,0-1-15,0-20 0,0 0 16,0-1-16</inkml:trace>
  <inkml:trace contextRef="#ctx0" brushRef="#br0" timeOffset="48009.1">4995 13018 0,'0'0'0,"-21"-22"0,42 22 63,0 0-63,1 0 15,-1 0-15,0 0 0,0 0 16,0 0-16,0 0 0,22 0 0,-22 0 16,21 0-16,1 0 0,-1 0 15,0 0-15,22 0 0,-1 0 0,1 0 16,-1 0-16,22 0 0,0 0 16,-22 0-16,22-21 0,-1 21 0,22 0 15,-21 0-15,21-21 0,21 21 16,0-21-16,-21 21 0,42-21 0,-21 21 15,0-21-15,0-1 0,0 22 0,21-21 16,-21 0-16,0 21 0,0-21 0,0 0 16,0 0-16,-21 21 0,21-22 15,-21 1-15,21 0 0,-22 0 0,-20 0 16,21 21-16,-21-21 0,-1-1 0,1 22 16,-22-21-16,1 0 0,-1 21 0,1-21 15,-22 21-15,1 0 0,-22-21 16,21 21-16,-21 0 0,0 0 15,1 0 1,-22 21 0,0 0-1,0 0-15,0 0 16,0 1-16,0-1 0,0 21 0,0-21 16,0 0-16,0 22 0,0-1 0,-22-21 15,22 22-15,0-1 0,0-21 0,0 21 16,0 1-16,0-1 0,0 0 0,0 1 15,0-22-15,0 21 0,0 1 16,0-1-16,0-21 0,0 21 0,0 1 16,0 20-16,0-20 0,0-1 15,0 21-15,0-20 0,0 20 0,0 1 16,0-22-16,0 22 0,0-1 0,0-21 16,0 22-16,0-1 0,0 1 0,0-22 15,0 22-15,0-1 0,0-20 16,0 20-16,0-21 0,0 1 0,0 20 15,0-20-15,22-1 0,-22 0 0,0-21 16,0 22-16,0-1 0,0-21 0,0 0 16,0 22-16,0-22 0,0 0 0,0 0 15,0 0-15,0 1 0,0-1 16,0 0-16,0 0 16,-22-21-16,1 0 15,0 0-15,0 0 0,0 0 16,0 0-16,-1 0 0,1 0 15,0 0-15,0 0 0,0 0 0,0 0 16,-22 0-16,22 0 0,-21 0 0,21-21 16,-22 21-16,1 0 0,0 0 0,-22 0 15,22-21-15,-22 21 0,22 0 16,-22 0-16,1 0 0,-1 0 0,1 0 16,-22 0-16,22 0 0,-1 0 0,1 0 15,-22 0-15,22 0 0,-22 0 0,0 0 16,1 0-16,-1 0 0,0 0 0,1 0 15,-22 21-15,21-21 0,0 0 16,-20 0-16,20 21 0,-21-21 16,0 0-16,0 0 0,1 21 0,20-21 15,-21 0-15,0 0 0,0 21 0,1-21 16,20 0-16,-21 22 0,21-22 0,-20 0 16,20 0-16,0 21 0,1-21 0,20 0 15,1 21-15,-1-21 0,22 0 16,-1 0-16,1 0 0,21 21 0,-21-21 15,20 0-15,1 0 16,42 0 47,1 0-63,-1 0 15,0-21 1,0 21-16,-21-21 62,-21 21-46,21-21-16,-21 21 16,21-22-16,-21 22 0,21-21 0</inkml:trace>
  <inkml:trace contextRef="#ctx0" brushRef="#br0" timeOffset="48696.71">6032 13039 0,'0'0'0,"0"-21"16,0-1 0,0 44 31,0-1-47,0 0 0,0 0 0,22 0 15,-1 22-15,-21-22 0,21 21 0,0 0 16,-21 22-16,21-22 0,0 22 15,1-22-15,-22 22 0,21 20 0,0-20 16,0-1-16,0 22 0,-21-22 0,21 1 16,1 21-16,-1-22 0,0 1 0,0 20 15,-21-20-15,21-1 0,0 1 16,1-1-16,-1 1 0,-21-1 0,21-20 16,0-1-16,-21 0 0,0 1 0,21-22 15,-21 21-15,21-21 0,-21 0 16,22-21-16,-22-21 31,0 0-31,0 0 0,0 0 16</inkml:trace>
  <inkml:trace contextRef="#ctx0" brushRef="#br0" timeOffset="49080.49">7091 12848 0,'0'0'0,"0"-21"0,-21 21 32,21 21-17,0 0-15,0 1 0,0 20 0,21-21 16,0 21-16,0 1 0,0 20 15,0-20-15,1-1 0,-1 21 0,0 1 16,0-22-16,0 22 0,22 20 0,-22-20 16,0-1-16,-21 1 0,21-1 0,0 22 15,0-21-15,-21-1 0,0 1 0,22-1 16,-22 22-16,0-22 0,21 1 16,-21-1-16,0 1 0,0-1 15,0-20-15,21 20 0,-21-21 0,21 1 16,-21-1-16,0 0 0,21-20 0,-21-1 15,0 0-15,21-21 16,1 0-16,-22-21 0,0 0 16,0-22-16,21 22 0</inkml:trace>
  <inkml:trace contextRef="#ctx0" brushRef="#br0" timeOffset="49461.79">8170 12764 0,'0'0'15,"21"-22"-15,-21 1 0,22 0 0,-22 0 0,21 21 32,0 0-32,-21 42 15,0-21-15,0 22 0,21-1 16,-21 0-16,21 1 0,0 20 15,-21 1-15,0-1 0,0 1 0,0-1 0,0 22 16,0-22-16,0 1 0,0 21 16,0-22-16,0 22 0,0-22 0,0 1 15,0-1-15,0 22 0,0-22 16,0 1-16,0-1 0,0 1 0,0-1 16,0 1-16,0-1 0,0-20 0,22 20 15,-22-20-15,21-1 0,-21-21 0,0 21 16,0-20-16,0-1 0,0 0 0,0-42 31,0 0-15,0-1-16,-21 1 0,21-21 0</inkml:trace>
  <inkml:trace contextRef="#ctx0" brushRef="#br0" timeOffset="49904.55">5567 13758 0,'0'0'0,"-43"0"0,1 0 0,21 0 0,0 0 16,0 0-16,-1 0 0,44 0 47,20 0-47,0 0 0,22 0 0,-1-21 15,1 0-15,42 21 0,-22-21 0,22 0 16,21 0-16,0-22 0,21 22 16,22 0-16,-22-21 0,21 20 0,-21-20 15,22 21-15,-1-21 0,0 20 0,1 1 16,-22 0-16,0-21 0,0 21 0,0-1 15,-21 22-15,233-63 16,-275 63-16,-1-21 0,1 21 16,-21 0-16,-1 0 0,-21 0 15,-20 0-15,-1 0 0,0 0 0,-42 0 32,-22 21-32,22 0 15,-21-21-15,0 21 0,-1-21 0,-20 21 16,20-21-16</inkml:trace>
  <inkml:trace contextRef="#ctx0" brushRef="#br0" timeOffset="50320.31">5482 14330 0,'0'0'0,"0"21"15,42-21 1,1 0-16,-1 0 0,22 0 0,-1 0 16,1 0-16,20 0 0,1-21 15,21 0-15,0 0 0,-1-1 16,1 1-16,42 0 0,-21 0 0,0 0 15,22-22-15,-1 22 0,0-21 0,0 21 16,0 0-16,-21-22 0,21 22 0,-21 0 16,0 0-16,0 0 0,-21-1 15,0 1-15,0 0 0,-21 0 0,-1 21 16,1 0-16,-22-21 0,-20 21 0,20 0 16,-20 0-16,-22 0 0,0 0 0,0 0 15,0 0-15,0 0 16,-21 21-16,-21-21 15,0 21-15,0-21 0,0 21 0,-22-21 16,1 21-16,0-21 0,-22 22 0</inkml:trace>
  <inkml:trace contextRef="#ctx0" brushRef="#br0" timeOffset="50692.1">5588 14965 0,'0'0'0,"21"0"0,127 0 15,-84 0-15,20-21 16,1 0-16,0 21 0,21-22 0,-1 1 15,22 0-15,0 0 0,0-21 0,22 20 16,-22 1-16,21-21 0,-21 21 16,21-22-16,-21 1 0,0 21 0,0-21 15,0 20-15,-21-20 0,21 21 0,-21 0 16,-1 0-16,1-22 0,0 22 16,-21 0-16,21 0 0,-22 21 0,-20-21 15,-1-1-15,1 22 0,-22 0 0,-21-21 16,0 21-16,1 0 0,-44 0 31,1 0-31,0 0 0</inkml:trace>
  <inkml:trace contextRef="#ctx0" brushRef="#br0" timeOffset="51272.28">5842 13293 0,'0'0'0,"-21"0"16,21 21 15,0 0-31,0 0 16,0 0-16,21 1 0,-21-1 16,0 21-16,21-21 0,-21 0 0,0 22 15,0-22-15,0 21 0,0-21 0</inkml:trace>
  <inkml:trace contextRef="#ctx0" brushRef="#br0" timeOffset="51636.08">5842 13991 0,'0'0'0,"0"-21"15,0 0 1,21 21-16,0 0 16,0 0-16,1 0 0,-1 0 15,0 0-15,0 0 16,0 21-16,-21 0 0,0 0 0,0 1 16,0-1-16,0 0 0,0 0 0,0 0 15,0 0 1,0 1-16,-21-1 0,0-21 15,21 21-15,0-42 16,0 0 0,21-1-16,0 22 15,-21-21-15,21 21 0,1-21 0,-1 0 16,0 21-16,0 0 0,-21-21 0,21 21 16,0 0-16,1 0 0</inkml:trace>
  <inkml:trace contextRef="#ctx0" brushRef="#br0" timeOffset="52037.04">6244 14499 0,'-21'21'15,"21"-42"32,21 21-31,0 0-1,0 0-15,1 0 16,-1 0-16,-21 21 0,21 1 16,-21-1-1,0 0-15,21-21 16,-21 21-16,0 0 31,-21-21-31,0 21 16,0-21-1,-1 0 32,22-21-31</inkml:trace>
  <inkml:trace contextRef="#ctx0" brushRef="#br0" timeOffset="52471.95">6435 13081 0,'0'-21'0,"0"42"0,-22-42 31,1 42-31,21 0 16,0 0-16,0 1 15,0 20-15,0-21 0,0 0 0,21 0 16,1 1-16,-1-1 0,0 0 15,0-21-15,0 0 0,-21 21 16,21-21-16,1 0 0,-1 0 16,0 0-16,-21-21 15,21 21-15,-21-21 0,0 0 0,0-1 16,21 22 15,-21 22-31,21-1 16,-21 0-16,0 21 0,0-21 0,22 1 15,-1 20-15,-21-21 0,0 21 16,0-20-16,21 20 0,-21-21 0,21 0 16,-21 22-16,0-22 0,0 0 0,0 0 15,0 0-15</inkml:trace>
  <inkml:trace contextRef="#ctx0" brushRef="#br0" timeOffset="52848.14">6858 13949 0,'21'0'16,"0"0"-1,0 0 1,1-21-16,-22 0 0,21-1 16,0 1-16,-42 21 46,0 0-46,-1 21 0,1 1 16,0-1-16,0-21 0,0 21 0,0 0 16,-1 0-16,22 0 0,0 1 0,0-1 15,0 0 1,22-21-16,-1 0 0,0 0 16,0 0-16,21 0 0,-20 0 0,-1 0 15,21 0-15,-21 0 0,22 0 0,-22 0 16,0 0-16,0 0 0,0 0 0,-21 21 15,0 0-15,0 0 16,0 1-16,0-1 16,-21-21-16,0 21 0,0-21 15,21 21-15,-21-21 0,-1 21 0</inkml:trace>
  <inkml:trace contextRef="#ctx0" brushRef="#br0" timeOffset="53199.93">7260 14288 0,'0'0'0,"0"-22"0,0 44 32,0-1-32,0 0 0,0 0 15,-21 0-15,21 0 0,0 1 16,0-1-16,0 0 0,0 0 0,0 0 15,0 22-15,0-22 0,0 0 16,21 0-16,-21 0 0,21-21 0,-21 21 16,21-21-16,1 0 0,-1 0 15,0 0-15,0 0 0,0 0 16,0-21-16,1 0 0,-22 0 16,21 0-16,-21 0 15,0-1-15,-21 22 16,-1 0-1,1 0-15,0 0 0,0 0 0,0 0 16,-22 0-16,22-21 16,0 21-16</inkml:trace>
  <inkml:trace contextRef="#ctx0" brushRef="#br0" timeOffset="53535.74">7345 13039 0,'0'0'0,"0"-21"0,0-1 15,0 1 1,0 0-1,21 21-15,0 0 0,0 0 16,0 0-16,1 21 0,-1 0 16,0 1-16,0-1 0,0 0 15,0 21-15,1-21 0,-1 1 0,-21-1 16,0 0-16,0 0 0,0 0 16,0 0-16,0 1 0,0-1 0,0 0 15,0 0-15,-21-21 16,-1 0-16,1 0 0,0 0 0</inkml:trace>
  <inkml:trace contextRef="#ctx0" brushRef="#br0" timeOffset="53695.65">7345 13293 0,'0'0'16,"0"-21"0,21 21-16,0-22 0,0 22 0,0-21 15,1 21-15,-1-21 0,0 0 0,0 21 16,0 0-16,0-21 0,22 21 15,-22 0-15,0 0 0,-21-21 16,21 21-16,0 0 0</inkml:trace>
  <inkml:trace contextRef="#ctx0" brushRef="#br0" timeOffset="54100.42">7705 13610 0,'0'0'0,"0"-21"32,21 0-17,0 0-15,-21 0 0,21-1 16,0 1-16,0 21 0,1-21 0,-1 0 16,0 21-16,0 0 15,-21 21-15,0 0 0,0 0 0,0 1 16,0-1-16,0 0 0,0 21 15,0-21-15,0 22 0,-21-22 0,0 21 16,21-21-16,-21 1 0,21-1 0,0 0 16,0 0-16,0 0 0,0-42 47,21 0-47,-21 0 15,21 21-15,-21-21 0,0-1 0,0 1 16,0 0-16,-21 21 15,0 0-15,-1 0 0,1 0 16,0 0-16,0 21 0,0 0 16,21 1-16,-21-22 0,21 21 15,0 0-15,0 0 0</inkml:trace>
  <inkml:trace contextRef="#ctx0" brushRef="#br0" timeOffset="54472.21">8064 14245 0,'0'0'0,"0"-21"62,-21 21-46,0 0-1,0 0-15,0 0 16,42 0 47,0 21-63,0-21 0,0 21 15,1 1-15,-1-1 16,0 0-16,-21 0 0,0 0 0,21 0 15,-21 22-15,0-22 0,0 0 0,0 21 16,0-20-16,0-1 0,0 0 0,0 0 16,0-42-1</inkml:trace>
  <inkml:trace contextRef="#ctx0" brushRef="#br0" timeOffset="54924.95">8826 12679 0,'0'0'0,"0"-21"0,0 42 31,0 0-15,22 0-16,-22 22 0,21-22 16,-21 21-16,21 0 0,-21-20 0,0 20 15,0 0-15,21-21 0,-21 22 16,0-22-16,21 0 0,-21 0 0,0 0 16,0 1-16,0-1 0,0-42 46</inkml:trace>
  <inkml:trace contextRef="#ctx0" brushRef="#br0" timeOffset="55128.79">8721 13039 0,'21'0'15,"0"0"-15,0 0 16,0 0-16,22-21 0,-22-1 0,21 22 15,0-21-15,-20 21 0,20-21 0,0 21 16,-21-21-16,22 21 0,-22 0 16,0-21-16,0 21 0,0 0 0,-21 21 31,0 0-15,-21 0-16</inkml:trace>
  <inkml:trace contextRef="#ctx0" brushRef="#br0" timeOffset="55384.64">8932 13441 0,'0'0'0,"21"0"31,1 0-16,20 0-15,-21-21 0,0 0 16,0 21-16,22 0 0,-22-22 0,0 22 16,0 0-16,0-21 0,1 21 15,-1 0-15,0 0 0,-21-21 16,21 21-16,0 0 0,0 0 31</inkml:trace>
  <inkml:trace contextRef="#ctx0" brushRef="#br0" timeOffset="55767.42">9356 13885 0,'0'0'0,"-22"0"16,1-21-16,0-21 16,21 21-1,0 42 1,21-21-1,-21 21-15,21 0 0,1 0 0,-1 1 16,0-1-16,0-21 0,0 21 0,-21 0 16,21 0-16,-21 0 0,22 1 15,-1-1-15,-21 0 0,0 0 16</inkml:trace>
  <inkml:trace contextRef="#ctx0" brushRef="#br0" timeOffset="55973.48">9588 13822 0,'0'0'0,"-21"0"32,0 21-32,0 0 0,0 0 15,0 1-15,21-1 0,-22 0 16,1 0-16,21 0 0,-21 0 0,0 1 15,21-1-15,0 0 0,-21-21 0,0 21 16,21 0-16,-22 0 0,1 1 16,0-22-16,0 21 15</inkml:trace>
  <inkml:trace contextRef="#ctx0" brushRef="#br0" timeOffset="56668.6">9398 14520 0,'-21'22'16,"21"-1"0,-21-21-16,-1 21 0,1 0 15,21 0 1,-21-21-16,21-21 62,21 21-62,-21-21 0,21 21 16,-21-21-16,0 0 0,22 21 16,-1 0-16,-42 0 46,-1 0-30,1 21-16,0-21 0,21 21 16,-21-21-16,0 0 0,21 21 15,21-42 32,0 21-31,0-21-16,0 21 0,1 0 0,-22-21 15,21 21-15,0 0 0,0-22 16,0 22-16,0 0 0,1 0 0,-22-21 16,21 21-16,0 0 0,-42 0 78,0 0-63,-1 0-15</inkml:trace>
  <inkml:trace contextRef="#ctx0" brushRef="#br0" timeOffset="57041.38">9271 14351 0,'0'0'0,"-21"0"15,21-21-15,-21 21 16,-1 21 0,22 0-16,0 0 0,0 1 15,0-1 1,22-21-16,-1 0 15,0 0 1,-21-21 0,0 42 62,0 0-78</inkml:trace>
  <inkml:trace contextRef="#ctx0" brushRef="#br0" timeOffset="57360.23">9483 14838 0,'0'0'0,"0"21"0,0 0 0,0 0 16,21-21-16,0 22 16,0-22-1,0-22 1,-21 1-16,21 21 0,-21-21 0,0 0 16,0 0-16,0 0 15,0-1 1,-21 22-16,0 0 15,0 0-15,0 0 16,21 22-16,-21-22 16,21 21-16,-22-21 31</inkml:trace>
  <inkml:trace contextRef="#ctx0" brushRef="#br0" timeOffset="58095.69">8721 13208 0,'0'0'0,"21"-21"16,0 21-16,-21-21 15,21 21-15</inkml:trace>
  <inkml:trace contextRef="#ctx0" brushRef="#br0" timeOffset="60200.19">12107 11875 0,'0'-22'0,"21"1"15,-21 0 1,22 21-1,-22 21 32,0 0-47,0 1 16,0-1-16,0 21 0,0 0 0,0-20 16,0 20-16,0 0 0,0 1 0,0-1 15,0 0-15,0 1 0,-22-22 0,22 21 16,-21-21-16,21 0 0,0 1 0,0-1 15,0 0-15,0 0 0,0 0 16,21-21 0,1 0-16,-1 0 15,0-21-15,0 21 0,0-21 0,0 21 16,1-21-16,-22 0 0,21-1 0,0 1 16,0 0-16,0 0 15,0 0-15,-21 0 0,22-1 0,-1 1 16,-21 0-16,0 0 0,21 21 15,0 0-15,-21 21 16,0 0 0,0 0-16,0 1 0,0-1 15,0 21-15,0-21 0,0 0 0,0 1 16,0-1-16,0 0 0,0 0 0,-21 0 16,21 0-16,0 1 0,-21-1 15,21 0-15,0 0 0,0-42 63</inkml:trace>
  <inkml:trace contextRef="#ctx0" brushRef="#br0" timeOffset="60512.01">13081 11853 0,'0'-21'0,"0"42"0,-21-63 16,0 42-16,21 21 16,0 0-1,0 22-15,0-22 0,0 21 16,0-21-16,0 22 0,0-1 0,0-21 15,0 22-15,0-1 0,21-21 0,-21 21 16,0-20-16,21-1 0,-21 0 0,0 0 16,0 0-16,0 0 0,0 1 0,0-1 15</inkml:trace>
  <inkml:trace contextRef="#ctx0" brushRef="#br0" timeOffset="60731.88">12806 12234 0,'21'0'32,"0"0"-32,0 0 0,0 0 15,22-21-15,-22 21 0,0 0 16,21 0-16,-20-21 0,-1 21 0,21 0 15,-21-21-15,22 21 0,-22-21 0,0 21 16,0-21-16,0 21 0,0 0 16,-21-22-16,22 22 15,-22-21-15,0 0 16</inkml:trace>
  <inkml:trace contextRef="#ctx0" brushRef="#br0" timeOffset="61220.12">13631 11896 0,'0'-21'0,"21"21"16,-21-22-16,22 22 0,-1-21 0,0 21 16,-21-21-16,21 21 0,0 0 15,0-21-15,-21 0 0,22 21 0,-1 0 16,0-21-16,0 21 15,0 0-15,-21-22 16,0 44 15,0-1 32,0 0-48,0 0 1,0 0-16,0 22 0,0-22 16,0 0-16,0 0 0,0 21 0,0-20 15,0 20-15,0 0 0,0-21 0,0 1 16,0 20-16,-21-21 0,21 0 16,0 0-16,0 22 0,-21-43 0,21 21 15,0 0-15,0 0 0,0 0 16,-21-21 15,0 0-15,21-21-1,-22 21-15</inkml:trace>
  <inkml:trace contextRef="#ctx0" brushRef="#br0" timeOffset="61443.99">13568 12277 0,'21'0'32,"0"0"-32,-21-21 15,21 21-15,0 0 0,1-22 0,-1 22 16,21-21-16,-21 21 0,0-21 0,1 0 16,20 21-16,-21-21 0,0 21 0,0-21 15,1 21-15,-1 0 0,-21-22 0,21 22 16,0 0-16,-21-21 15,21 0 1</inkml:trace>
  <inkml:trace contextRef="#ctx0" brushRef="#br0" timeOffset="61771.8">14541 11980 0,'0'0'0,"22"0"16,-1 0-1,0 0-15,-21-21 16,21 21-16,0 0 0,0 0 15,-21-21-15,22 21 0,-1 0 0,-21-21 16,21 21-16,0 0 16,0 0-16,-21-21 15,0 42 32,-21-21-47</inkml:trace>
  <inkml:trace contextRef="#ctx0" brushRef="#br0" timeOffset="62003.67">14541 12107 0,'0'22'16,"22"-22"-1,-1 0 1,0 0-16,0-22 15,0 22 1,0 0-16,-21-21 0,0 0 31</inkml:trace>
  <inkml:trace contextRef="#ctx0" brushRef="#br0" timeOffset="64324.34">15663 11705 0,'0'0'16,"-21"-21"-16,0 0 0,21 0 0,-21 0 15,0-1-15,21 1 16,-22 42 15,22 1-15,0-1-16,0 0 0,0 21 0,0-21 15,0 22-15,0-22 0,0 21 16,0 1-16,0-1 0,0 0 0,0 1 16,0-1-16,0-21 0,0 21 0,0-20 15,0-1-15,0 0 0,0 0 0,0 0 16,0 0-16,0 1 15</inkml:trace>
  <inkml:trace contextRef="#ctx0" brushRef="#br0" timeOffset="64616.17">15854 11663 0,'0'21'16,"0"0"0,0 0-16,0 1 0,0-1 15,0 0-15,0 21 0,0-21 0,0 22 16,21-1-16,-21-21 0,0 22 15,0-22-15,0 0 0,0 21 0,0-21 16,0 1-16,0-1 0,0 0 0,0 0 16,0 0-16,0 0 15</inkml:trace>
  <inkml:trace contextRef="#ctx0" brushRef="#br0" timeOffset="67596.25">11896 12658 0,'-22'0'16,"1"0"-16,21 21 47,21-21-32,1 0-15,-1 0 16,0 0-16,21 0 0,-21 0 0,22 0 16,-1 0-16,0 0 15,1 0-15,20 0 0,-20 0 0,20 0 16,-21 0-16,22 0 0,-1 0 0,-20-21 16,20 21-16,22 0 0,-22-21 0,1 21 15,21-22-15,-1 22 0,-20-21 0,20 21 16,1-21-16,0 21 0,-1-21 0,1 0 15,-21 21-15,20-21 0,1 21 16,-22-22-16,22 1 0,-21 21 0,-1-21 16,1 21-16,-1 0 0,1 0 0,-22-21 15,21 21-15,-20 0 0,-1 0 0,-21 0 16,0-21-16,22 21 0,-22 0 16,-42 0 30,0 0-46,-1 0 0,1 0 16,0 21-16,0-21 0,0 0 16,-22 0-16,22 0 0,-21 21 0,0-21 15,-1 0-15,1 21 0</inkml:trace>
  <inkml:trace contextRef="#ctx0" brushRef="#br0" timeOffset="69880.1">11642 13039 0,'0'0'0,"-22"0"16,44 0 31,-1 0-31,21 0-16,-21 0 0,22 0 0,-1 0 15,21 0-15,1-21 0,-1 21 16,22-22-16,0 22 0,-1-21 0,1 0 15,0 21-15,21-21 0,-22 0 0,22 0 16,0 21-16,-21-22 0,20 1 0,1 21 16,0-21-16,-21 0 0,21 21 15,-22-21-15,-20 21 0,20-21 0,1-1 16,-21 22-16,-1-21 0,1 21 0,-1 0 16,-21-21-16,1 21 0,-1 0 15,0-21-15,-20 21 0,20 0 16,-21 0-16,0-21 15,-42 21 32,0 0-15,0 0 77,0 0-62,42 0 78,0 0-125,0-21 0,0 21 15,0 0 1,1 0 0,-1 0 77,0-22-61,0 22-17,0 0 32,-21-21-47,21 21 31,1 0-15,-22-21 15,-22 21 47,1 0-62,0 0 62,42 0 750,0 0-812,1 0-16,-1 0 0,0-21 16,0 21-1,0 0 1,0 0 15,-42 0 0,0 0-31,-21 21 16,21-21-16,-1 21 0,-20-21 0,21 21 16,0-21-16,-22 22 0,22-22 0</inkml:trace>
  <inkml:trace contextRef="#ctx0" brushRef="#br0" timeOffset="72128.24">13822 13991 0,'0'-21'15,"0"0"32,0 0-31,0 0 0,0-1-16,0 1 0,0 0 15,21 0-15,-21 0 0,21 0 0,0-1 16,-21-20-16,0 21 0,21-21 0,1 20 15,-22-20-15,0 21 0,0-21 0,0 20 16,0-20-16,0 21 16,0-21-16,0 20 0,0 1 0,0 0 15,0 0-15,-22 0 0,1 21 16,0 0-16,0 0 16,21 21-16,0 0 15,-21 0-15,21 0 0,0 22 0,0-22 16,0 21-16,0 1 0,0 20 0,0-21 15,0 1-15,0-1 0,0 22 0,21-22 16,-21 0-16,21 1 0,0-22 16,0 21-16,1-21 0,-1 0 0,0 1 15,0-1-15,0 0 0,0-21 16,1 0-16,-1 0 0,0 0 0,0 0 16,0 0-16,0-21 0,1 0 0,20 21 15,-21-22-15,0 1 0,0 0 16,1 0-16,-1 0 0,0 0 0,0-22 15,-21 22-15,21 0 0,-21 0 0,21-22 16,-21 22-16,0 0 0,22 21 0,-22-21 16,0 0-16,0 42 31,0 0-31,0 0 0,0 0 16,0 22-16,21-22 0,-21 0 0,21 0 15,-21 0-15,0 22 0,21-22 0,-21 0 16,21-21-16,-21 21 15,21 0-15,1-21 0,-1 22 16,0-22-16,0 0 0,0 0 16,0 0-16,1-22 0,-1 1 15,0 0-15,-21 0 0,21 0 16,-21 0-16,0-1 0,0 1 16,0 0-16,0 0 0,0 0 0,0 0 15,0-1-15,-21 1 0,21 0 0,-21 0 16,-22 21-16,22-21 0,0 21 0,0 0 15,0 0-15,0 0 0,-1 0 0,1 0 16,21 21-16,-21-21 16,21 21-16,21-21 15,0 0-15,1 0 16,-1 0-16,21 0 0,-21 0 0,22 0 16,-1 0-16,0-21 0,1 21 15,-1-21-15,0 0 0,1 21 0,-1-22 16,21 1-16,-20 21 0,-1-21 0,22 0 15,-22 21-15,0 0 0,1-21 0,-22 21 16,21 0-16,-21 0 0,0 0 0,-21 21 31,0 0-15,-21 0-16,0 0 0,0-21 16,-21 22-16,20 20 0,1-21 15,21 0-15,-21 0 0,0 1 16,0 20-16,0-21 0,21 0 0,0 0 15,-22 1-15,22-1 0,-21 0 0,21 0 16,0 0-16,0 0 0,0 1 16,21-22-1,1 0 1,-1-22-16,0 22 0,0-21 0,0 0 16,0 21-16,1-21 0,-1 0 0,0 0 15,0-1-15,0-20 0,0 21 16,-21 0-16,0 0 0,22-1 0,-22-20 15,21 42-15,-21-21 0,0 0 16,0 0-16,0 42 31,21 0-31,-21 0 16,0 0-16,21 0 0,-21 1 0,0 20 16,0 0-16,21-21 0,0 22 15,-21-1-15,22 0 0,-1 1 0,-21-1 16,21 0-16,0 22 0,-21-22 0,21 22 15,-21-1-15,21-20 0,-21 20 0,22 22 16,-22-22-16,21 1 0,0-1 16,-21-20-16,0 20 0,0 1 0,0-22 15,0 21-15,0-20 0,0-1 16,-21 0-16,-22 1 0,22-1 0,0-21 16,0 22-16,0-22 0,0 0 0,-1-21 15,-20 21-15,21-21 0,0 0 0,0 0 16,-22 0-16,22-21 0,0 0 0,-21 0 15,20-22-15,-20 22 0,21-21 0,0-1 16,0 1-16,-1 0 0,22-22 0,0 22 16,0-22-16,0 1 0,0-1 15,0 1-15,22-1 0,-1-20 0,0 20 16,21 1-16,-21-22 0,22 22 16,-1-1-16,0 1 0,1 20 0,-1-20 15,0-1-15,1 22 0,-1-22 0,-21 22 16,22 0-16,-22-1 0,0 1 15,0 21-15,0 0 0,-21 0 0,21-1 16,-21 1-16,0 42 31,0 1-15,0-1-16,0 0 0,22 0 16,-22 0-16,21 0 0,0 1 0,-21 20 15,21-21-15,0 0 0,-21 0 0,21 1 16,1-22-16,-22 21 0,21-21 15,0 0-15,0 21 0,0-21 16,0 0-16,1 0 16,-22-21-16,21 21 0,0-21 0,-21-1 15,21 1-15,0 0 0,-21 0 0,21 0 16,1 0-16,-22-1 0,21 1 0,0-21 16,-21 21-16,21 0 0,-21-1 0,21 22 15,0-21-15,-21 0 0,22 21 16,-1 0-1,0 0-15,-21 21 16,21-21-16,0 0 16,-21 21-16,0-42 47,0 0-32,0 0-15,0 0 16,-21 21-16,0 0 15,0 0-15,0 0 16,21 21 0,-22 0-16,22 0 0,-21 0 0,21 1 15,0-1-15,0 21 0,0-21 0,0 22 16,0-22-16,0 21 0,0-21 16,0 0-16,0 1 0,0-1 15,21 0-15,1-21 0,-22 21 0,21-21 16,0 0-16,21 0 0,-21 0 0,1 0 15,-1 0-15,0 0 0,0 0 0,0-21 16,22 21-16,-22-21 0,0 0 0,0-1 16,0 22-16,0-21 0,-21 0 15,0 0-15,0 0 0,0 0 0,0-1 16,0 1-16,0 0 0,0-21 0,0 21 16,-21-1-16,0 1 0</inkml:trace>
  <inkml:trace contextRef="#ctx0" brushRef="#br0" timeOffset="72456.56">15981 13335 0,'0'0'0,"-21"0"0,-1 0 0,1 0 16,42 0 30,1 0-30,-22-21-16,21 21 0,-21-21 0,0 0 16,0-1-1,-21 22-15,-1 0 16,1-21-16,0 21 16,0 0-16,0 0 15,21 21-15,0 1 16,0-1-16,0 0 15,0 0-15,21-21 0,-21 21 16,21-21-16,0 0 0,0 21 0,1-21 16,-1 0-16,0 0 0</inkml:trace>
  <inkml:trace contextRef="#ctx0" brushRef="#br0" timeOffset="73392.06">17039 13695 0,'0'0'0,"21"0"31,0 0-31,22-21 16,-1 21-16,0-21 0,22-1 15,-1 22-15,1-21 0,-1 0 0,1 0 16,21 0-16,-22 21 0,1-21 0,-1-1 15,22 22-15,-22-21 0,1 0 0,-1 21 16,1 0-16,-1-21 0,-20 21 16,-1 0-16,0 0 0,1 0 15,-22-21-15,0 21 0,0 0 0,0 0 16,0 0-16,-42 0 78,0 0-62,0 0-16,0 0 0,0 0 0,-1 0 15,-41 0 1,21 0-16,20 0 0,-20 0 16,0 0-16,21 0 0,-22 0 0,1 0 15,21-21-15,-22 21 0,22 0 0,0 0 16,0-22-16,0 22 0,0 0 0,-1-21 15,1 21 1,42 0 15,1 0-15,-1 0-16,0 0 0,0 0 16,0 0-16,0 0 0,1 0 0,-1 0 15,21 0-15,-21 0 0,22 0 0,-22 0 16,21 0-16,-21 0 15,0 0-15,22 0 0,-22 0 0,0 0 16,0 0-16,-21 21 31,-21-21-31,0 22 0,0-1 16,0 0-16,-1 21 0,1-21 16,0 22-16,0-1 0,0-21 0,0 22 15,-1-1-15,1 0 0,-21 1 0,21-1 16,0-21-16,21 21 0,-22-20 0,1-1 15,21 0-15,-21 0 0,21 0 16,-21-21 31,21-21-31,-21 0-16,21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5:59:05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13081 1926 0,'-21'0'0,"42"0"0,-85 0 0,43 0 0,0-21 15,0 21-15,-21 0 0,20 0 0,1 0 16,0 0-16,0-21 0,-21 21 16,20 0-16,1 0 0,0-21 0,0 0 15,0 21-15,0 0 0,-1 0 16,1-22-1,0 22-15,0 0 0,0 0 0,0 0 16,-1 0-16,1 0 0,0 0 16,63 0 15,-20 22-15,20-22-16,0 0 0,1 0 15,-1 0-15,21 0 0,22 0 0,-21 0 16,-1 0-16,22 0 0,-22 0 0,22 0 15,-22 0-15,1 0 0,-1 0 16,1 0-16,-1 0 0,1 0 16,-22-22-16,1 22 0,20 0 0,-42 0 0,22 0 15,-22 0-15,0 0 16,-42 22 15,0-22-31,-1 0 0,22 21 16,-21-21-16,0 0 0,0 0 15</inkml:trace>
  <inkml:trace contextRef="#ctx0" brushRef="#br0" timeOffset="476.75">13441 1884 0,'-21'21'0,"42"-42"0,-64 42 15,43 0-15,0 0 16,0 1-16,0-1 16,0 0-16,0 0 15,0 0-15,0 0 0,0 1 16,0-1-16,0 21 0,0-21 0,0 22 16,0-1-16,0-21 0,0 21 0,0 22 15,0-22-15,0 1 0,0 20 0,0-21 16,0 1-16,0-1 15,0 22-15,-21-43 0,21 21 0,-21 0 16,21 1-16,-21-22 0,0 21 0,21-21 16,-21 1-16,-1-1 0,1 21 0,0-21 15,0-21-15,-21 21 0,20 1 16,1-22-16,-21 0 0,21 21 0,-22-21 16,22 0-16,-21 0 0,21 0 0,-22 0 15,1-21-15,21 21 0,-21-22 0,20 22 16,1-21-16,-21 0 0,21 21 15,0-21-15,-1 0 0,1 21 16,21-21-16,0-1 31,0 1-15,21 21-16,1 0 16,-1-21-16,0 21 0,0-21 0,21 21 15,-20 0-15,20-21 0</inkml:trace>
  <inkml:trace contextRef="#ctx0" brushRef="#br0" timeOffset="1044.42">14012 2667 0,'0'0'0,"21"0"0,-21-21 16,0 0-16,0 0 15,-21 21 1,0-22-16,0 22 0,0 0 16,0 0-16,-1 0 0,1 22 15,0-1-15,-21-21 0,42 21 0,-21 0 16,-1 0-16,1 22 0,0-22 16,0 0-16,0 21 0,21-21 0,-21 1 15,-1 20-15,22-21 0,0 0 0,0 0 16,-21 22-16,21-22 15,0 0-15,0 0 0,0 0 16,21 1-16,1-22 16,-1 0-16,0 0 0,0 0 15,0 0-15,0-22 0,1 1 16,20 0-16,-21 0 0,0 0 0,0 0 16,1-1-16,-1 1 0,0 0 0,-21 0 15,0-21-15,21 20 0,-21 1 0,0-21 16,21 21-16,-21 0 0,0-1 15,0 1-15,0 42 32,0 1-32,0-1 15,0 0-15,0 0 16,0 21-16,0-20 0,0-1 0,0 0 16,0 0-16,0 0 0,21 0 0,-21 1 15,0-1-15,22 0 0,-1-21 0,0 21 16,0 0-1,0-21-15,0 0 16,1 0-16,-1 0 16,-21-21-16,21 21 0,0-21 15</inkml:trace>
  <inkml:trace contextRef="#ctx0" brushRef="#br0" timeOffset="1324.26">14330 2688 0,'0'0'15,"0"-21"-15,0 0 16,0 42 15,0 0-15,0 0-16,0 1 0,0-1 0,21 0 16,-21 0-16,0 0 0,0 0 0,21 1 15,-21-1-15,21 0 0,-21 0 16,0 0-16,0 0 0,0 1 0,0-1 15,0 0-15,21 0 0,-21 0 16,0 0-16,22-21 16,-1-21 15,-21 0-15</inkml:trace>
  <inkml:trace contextRef="#ctx0" brushRef="#br0" timeOffset="1608.14">14753 2688 0,'0'0'0,"0"-21"0,0 0 15,-21 21 17,0 0-32,0 21 15,-1 0-15,22 0 0,-21 1 16,0-1-16,0 0 0,0 0 0,21 0 15,-21 0-15,-1 22 0,1-22 0,0 0 16,0 0-16,0 0 0,0 1 0,-1-1 16,22 0-16,0 0 0,-21-21 15,21 21-15,0 0 16,0 1-16,21-22 16,1 0-1,-1 0-15,0 0 16,0-22-16</inkml:trace>
  <inkml:trace contextRef="#ctx0" brushRef="#br0" timeOffset="2219.79">15282 2731 0,'0'0'0,"0"-43"16,0 22-16,-21 21 15,0-21-15,21 0 0,-21 21 0,0 0 16,-1 0-16,1 0 0,0 0 16,0 0-16,0 0 0,0 0 0,-1 21 15,1-21-15,21 21 0,-21 0 16,0 0-16,0 1 0,0 20 0,-1-21 16,1 0-16,21 22 0,-21-22 0,0 0 15,21 21-15,0-21 0,0 1 0,0-1 16,0 0-16,0 0 15,0 0-15,0 0 0,0 1 16,21-22-16,0 0 0,0 0 16,1 0-16,-1 0 0,0 0 15,0 0-15,0 0 0,0-22 16,1 22-16,20-21 0,-21 0 0,0 21 16,0-21-16,1 0 0,-1 0 0,0-22 15,0 22-15,0 0 0,0-21 0,-21 20 16,22-20-16,-22 21 0,21 0 15,-21 0-15,21-1 0,-21 1 16,0 42 15,0 1-31,0 20 16,-21-21-16,21 0 0,-21 0 0,21 1 16,0-1-16,0 21 0,0-21 15,0 0-15,0 1 0,0-1 0,0 0 16,21-21-16,0 21 0,0 0 15,0-21-15,0 21 0,1-21 0,-1 0 16,21 0-16,-21 0 0,0 0 0,22 0 16,-22 0-16,0 0 0,0 0 0,0 0 15,22 0-15,-43-21 0,21 21 16,0-21-16,0 0 0,0 21 16,-21-21-16,0 0 15</inkml:trace>
  <inkml:trace contextRef="#ctx0" brushRef="#br0" timeOffset="3093.29">13970 3344 0,'0'0'0,"-21"0"31,0 22-16,-22-1-15,22 0 0,-21 0 16,-1 0-16,-20 0 0,21 22 16,-22-22-16,-21 21 0,1 1 0,-1-1 15,0 0-15,-20 1 0,-1 20 0,0 1 16,0-1-16,0 1 0,-21 20 16,21-20-16,1 20 0,-22-20 0,21-1 15,0 1-15,21-1 0,-21-20 0,22 20 16,-1-20-16,22-1 0,-1 0 15,1-21-15,20 22 0,1-22 0,0 0 16,20-21-16,1 21 0,0-21 0,0 0 16,21-21-1,21 0 1,0 0-16,0 0 16,1-1-16,-1 1 0,21 0 0,0 0 15,1-21-15</inkml:trace>
  <inkml:trace contextRef="#ctx0" brushRef="#br0" timeOffset="3832.38">14541 3471 0,'0'0'0,"-21"0"16,0 0-1,0 0 1,0 0-1,21 22-15,0-1 0,0 0 16,0 21-16,0-21 0,0 22 0,0-1 16,0 0-16,0 22 0,0-22 15,0 22-15,-21-1 0,21 1 0,0-1 16,-22 1-16,22 20 0,-21-20 0,21-1 16,0 1-16,-21-1 0,0 1 15,21-1-15,0 1 0,-21-1 0,0 1 16,-1-1-16,1-20 0,21 20 15,0-20-15,0-1 0,-21 0 0,21-21 16,0 1-16,0-1 0,0 0 0,0-42 31,0 0-15,0-1-16,21-20 0,-21 21 0,0-21 16,21-1-16,1 1 0</inkml:trace>
  <inkml:trace contextRef="#ctx0" brushRef="#br0" timeOffset="4370.07">15113 3514 0,'0'0'0,"-21"-21"0,21-1 0,0 44 78,21-22-78,0 21 0,0 0 16,0-21-16,1 21 0,20 0 0,-21 0 15,21 1-15,1-1 0,-1 0 16,22 0-16,-22 0 0,21 22 0,1-22 16,21 0-16,-22 21 0,22-21 0,21 22 15,-22-22-15,22 21 0,0-21 0,0 22 16,0-1-16,-1-21 0,1 22 16,-21-1-16,21-21 0,-22 21 0,22-20 15,-21-1-15,0 21 0,-1-21 0,1 0 16,-22 1-16,1-1 15,-1 0-15,-20 0 0,-1-21 0,0 21 16,-20-21-16,-1 0 0,0 0 0,0 21 16,0-21-16,-21 22 15,21-22 1,-42 0 15,0 0-31,-21 0 0,21 0 16,-1-22-16,-20 1 0</inkml:trace>
  <inkml:trace contextRef="#ctx0" brushRef="#br0" timeOffset="5256.31">11303 4530 0,'0'0'16,"-21"0"15,21 21 0,0 0-31,0 0 0,0 0 16,0 1-16,0-1 0,0 0 0,-21 0 15,21 21-15,0-20 0,0-1 0,-22 0 16,22 0-16,-21 0 0,21 0 16,0 1-16,0-1 0,21-21 62,1 0-62,-1-21 16,0 21-16,0-22 15,0 22-15,0-21 0</inkml:trace>
  <inkml:trace contextRef="#ctx0" brushRef="#br0" timeOffset="5521.16">11726 4720 0,'-21'0'31,"0"0"-31,0 0 0,0 0 16,-1 0-16,22 21 16,-42-21-16,21 22 0,0-1 0,0 0 15,-1-21-15,1 21 0,-21 0 0,21 0 16,0-21-16,-1 22 0,1-1 16,0-21-16,0 21 0,0-21 15,21 21-15,-21-21 0</inkml:trace>
  <inkml:trace contextRef="#ctx0" brushRef="#br0" timeOffset="6245.25">8996 5271 0,'0'0'16,"-21"0"-1,-1 0-15,1 0 0,0 0 16,0 0-16,0 0 0,0 0 16,-22 21-16,22 0 0,0 0 0,0 0 15,-22 22-15,22-22 0,0 21 0,0-21 16,0 22-16,21-1 0,0 0 15,-21 1-15,21-1 0,-22 0 0,22-21 16,0 22-16,0-1 0,0-21 0,0 0 16,0 1-16,22-1 0,-1 0 15,-21 0-15,21 0 0,0-21 0,-21 21 16,21-21-16,0 0 0,22 0 0,-22 0 16,0 0-16,0 0 0,22 0 15,-22 0-15,0-21 0,21 0 16,-21 0-16,1 0 0,-1 0 0,0-1 15</inkml:trace>
  <inkml:trace contextRef="#ctx0" brushRef="#br0" timeOffset="6529.09">9313 5313 0,'0'0'0,"0"-21"15,-21 21 1,21 21-1,0 0-15,-21 0 16,21 0-16,0 22 0,0-22 16,0 21-16,0-21 0,0 22 0,0-1 15,0 0-15,0 1 0,-21-1 16,21 0-16,0 1 0,0-1 0,0-21 16,0 22-16,0-22 0,0 0 0,0 0 15,0 0-15,0 0 0,0 1 16,21-22 15,0-22-31,-21 1 0,21 21 0,0-21 16</inkml:trace>
  <inkml:trace contextRef="#ctx0" brushRef="#br0" timeOffset="7054.79">9864 5567 0,'0'0'0,"-43"-21"16,22 0-1,0 21-15,21-22 0,-21 22 0,0 0 16,-1 0-16,1 0 0,0 0 0,0 22 16,0-1-16,0 0 0,-1 0 0,22 0 15,0 22-15,-21-22 0,21 0 16,-21 21-16,21 1 0,0-22 15,0 0-15,0 21 0,0-21 0,0 1 16,0-1-16,0 0 0,0 0 16,0 0-16,21-21 0,0 0 15,1 0-15,-1 0 16,0 0-16,0 0 0,0-21 0,0 21 16,1-21-16,-1 0 0,0 0 15,0-1-15,0 1 0,0 0 0,-21 0 16,0-21-16,22 20 0,-22-20 0,0 21 15,0 0-15,0 0 0,0-1 16,0 1-16,0 0 0,0 0 0,0 42 31,0 0-15,0 0-16,0 1 0,-22-1 0,22 21 16,0-21-16,0 0 0,0 1 0,0 20 15,0-21-15,0 0 0,0 0 0,0 1 16,0-1-16,0 0 15,0 0-15,22-21 32,-1 0-32,-21-21 0,21 21 15,0-21-15,-21 0 0</inkml:trace>
  <inkml:trace contextRef="#ctx0" brushRef="#br0" timeOffset="7544.51">10456 5609 0,'21'-42'16,"-21"21"-1,-21 21-15,0 0 16,0 0-16,0 0 0,0 0 0,-1 0 16,1 21-16,0-21 0,0 21 0,0 0 15,0 0-15,-1 1 0,1-22 16,21 21-16,-21 0 0,21 0 0,-21 0 15,21 0-15,0 1 0,0-1 16,0 0-16,21 0 16,0-21-1,0 0-15,1 0 0,-1 0 16,0 0-16,0 0 0,0 0 0,0 0 16,1 0-16,-22 21 0,21-21 15,0 0-15,0 0 0,-21 21 16,21-21-16,-21 22 0,0-1 15,0 0 1,-21 0-16,0-21 16,0 0-16,0 21 0,-1-21 0,1 0 15,0 0-15,0 21 0,0-21 16,0 0-16,-1 0 0,1 0 0,0 0 16,0 0-16,0 0 0,0 0 15,-1 0-15,1-21 16,21 0 15,21 21-15,1-21-16,-1 21 0,0-21 15</inkml:trace>
  <inkml:trace contextRef="#ctx0" brushRef="#br0" timeOffset="8077.21">11070 5588 0,'0'0'0,"0"-21"0,-21 21 31,0 0-15,0 0-16,-1 0 0,1 21 0,0 0 15,0-21-15,0 21 0,0 1 16,-1-22-16,1 21 0,0 0 0,0 0 16,0 0-16,0 0 0,21 1 15,-22-22-15,22 21 0,0 0 16,0 0 0,0 0-16,22-21 15,-1 0-15,0 0 0,0 0 0,0 0 16,0 21-16,1-21 0,-1 0 15,0 0-15,21 0 0,-21 0 0,1 0 16,-1 0-16,0 22 0,0-22 16,0 0-16,-21 21 15,21-21-15,-21 21 0,0 0 16,-21 0 0,0-21-16,0 21 0,0-21 0,0 22 15,-22-22-15,22 0 0,0 21 16,-21-21-16,20 0 0,-20 21 0,21-21 15,0 0-15,0 0 0,-1 0 0,1 0 16,0 0-16,0 0 0,0 0 16,0 0-1,21-21-15,0 0 16,0-1-16,0 1 16,0 0-16</inkml:trace>
  <inkml:trace contextRef="#ctx0" brushRef="#br0" timeOffset="8972.93">11388 4614 0,'0'22'15,"0"-1"1,0 0-1,0 0-15,0 0 0,0 0 0,0 1 16,0 20-16,0-21 0,0 21 16,-22 1-16,22-22 0,-21 0 15,21 0-15,0 0 0,0 1 0,0-1 16,-21 0-16,21 0 0,-21-21 16,42 0 46,0 0-62,0 0 16,1-21-16,-1 0 0,0 21 0,0 0 15,21-21-15,-20 21 0,20-22 16,0 1-16,22 21 0,-22-21 0,0 21 16,22-21-16,-22 0 0,1 21 0,-22 0 15,21 0-15,-21-21 0,22-1 16,-65 22 78</inkml:trace>
  <inkml:trace contextRef="#ctx0" brushRef="#br0" timeOffset="9720.86">14097 4890 0,'0'21'32,"0"0"-32,21 21 15,0-21-15,-21 1 0,0-1 16,0 21-16,21-21 0,-21 0 0,0 1 15,0-1-15,0 21 0,0-21 0,0 0 16,0 1-16,0-1 16,22-21-16,-22 21 0,21-21 31,0 0-31,0-21 16,0 0-16,0 21 0,-21-22 15,22 1-15</inkml:trace>
  <inkml:trace contextRef="#ctx0" brushRef="#br0" timeOffset="9951.73">14647 4953 0,'0'21'16,"0"0"-16,-21 1 0,0-1 0,0 0 15,0 0-15,-1 0 0,-20 0 16,21 1-16,0-1 0,0 0 0,-1 0 15,-20 0-15,21 0 0,0 1 16,21-1-16,-21 0 0,-1-21 0,22 21 0,-21-21 16,21 21-1</inkml:trace>
  <inkml:trace contextRef="#ctx0" brushRef="#br0" timeOffset="11153.01">13377 5757 0,'0'-21'16,"0"0"-16,0 0 15,21 21-15,-21-21 0,22 0 0,-22-1 16,0 1-16,0 0 16,21 21-16,-21-21 0,0 42 47,0 0-47,0 0 15,0 1-15,0-1 0,0 0 0,0 21 16,0-21-16,0 22 0,0-22 0,21 21 15,-21-21-15,0 1 0,0 20 16,0-21-16,0 0 0,0 0 0,0 22 16,0-22-16,0 0 0,0 0 15,0 0-15,-21 1 0,0-1 16,-1-21-16,1 0 16,0 0-16,0 21 0,0-21 0,0 0 15,-1 0-15,1 0 0,0 0 0,0 0 16,0-21-16,0 21 0,-1-21 15,1 21-15,21-22 0,-21 22 0,0-21 16,0 21-16,0-21 0,21 0 16,-22 21-16,22-21 0,22 21 47,-1 21-32,0-21-15,0 0 0,0 0 0,0 21 16,1-21-16,-1 0 15,21 0-15,-21 0 0,0 0 0,1 0 16,-1 0-16,0 0 0,21 0 0,-21 0 16,1-21-16,20 21 0,-21-21 15,0 21-15,0-21 0,1-1 0,-1 22 16,0-21-16,0 0 0,0 21 0,-21-21 16,21 0-16,-21 0 15,0 42 16,0 0-15,0 0 0,0 0-16,0 0 0,0 1 15,0-1-15,0 0 0,0 0 16,0 0-16,0 0 0,0 1 31,-21-22 0,21-22-15,0 1 0,0 0-16,0 0 15,0 0-15,0 0 0,0-1 0,21 1 16,-21 0-16,22 0 0,-1 0 0,0 0 16,0-1-16,0 1 0,0 21 15,22 0-15,-22-21 0,0 21 0,0 0 16,0 0-16,22 0 0,-22 21 0,-21 0 15,21-21-15,0 22 0,-21-1 16,21 0-16,-21 0 0,0 0 0,0 0 16,0 1-16,0-1 0,0 0 0,-21 0 15,0 0-15,21 0 0,-21-21 16,21 22-16,0-44 47,0 1-32,0 0-15,21 21 0,0-21 16,-21 0-16,21 0 0,1-22 16</inkml:trace>
  <inkml:trace contextRef="#ctx0" brushRef="#br0" timeOffset="11440.84">14372 5588 0,'0'21'31,"0"0"-31,0 1 16,0-1-16,0 0 0,0 0 0,0 0 15,0 22-15,0-22 0,0 0 0,0 21 16,0-21-16,0 1 0,0-1 16,0 0-16,0 0 0,0 0 0,0 0 15,0 1-15,0-1 0,0 0 16,0 0-16,21-21 31,0 0-31,1 0 16,-1-21-1,-21 0-15,0 0 0,21 21 16,-21-22-16</inkml:trace>
  <inkml:trace contextRef="#ctx0" brushRef="#br0" timeOffset="11636.73">14266 5906 0,'0'0'0,"21"0"63,1 0-63,-1 0 15,-21-22-15,21 22 0,0 0 0,0 0 16,0 0-16,-21-21 0,22 21 0,-1-21 15,0 21-15,0-21 16</inkml:trace>
  <inkml:trace contextRef="#ctx0" brushRef="#br0" timeOffset="12028.51">14690 5884 0,'21'0'16,"0"0"-16,0 0 16,-21-21-1,21 21-15,0-21 0,1 21 0,-1-21 16,-21 0-16,21 0 0,-21-1 16,0 1-1,-21 21 1,0 0-16,-1 0 0,1 21 15,0-21-15,21 22 0,0-1 16,-21-21-16,0 21 0,21 0 0,-21 0 16,21 0-16,0 1 0,0-1 0,0 0 15,0 0-15,0 0 0,0 0 16,0 1-16,0-1 16,21-21-1,0 0-15,0 0 16,0 0-16,0 0 0,1 0 15,-1 0-15,-21-21 0,21 21 16,-21-22-16,0 1 0,21 21 0,0-21 16</inkml:trace>
  <inkml:trace contextRef="#ctx0" brushRef="#br0" timeOffset="12400.29">15007 5842 0,'21'0'15,"0"0"1,1 0-16,-1 0 0,0 21 16,0-21-16,0 21 15,0 1-15,1-1 16,-1 0-16,-21 0 0,0 0 16,0 0-16,0 1 31,0-1-31,-21-21 0,-1 0 15,22-21 17,0-1-32,0 1 0,0 0 15,0 0 1,0 0-16,0 0 0,0-1 16,22 1-16,-22 0 15,21 21-15,0 0 16,-21-21-1</inkml:trace>
  <inkml:trace contextRef="#ctx0" brushRef="#br0" timeOffset="12869.02">15473 5842 0,'0'0'0,"21"0"0,0-21 0,0 0 16,0 21-16,1-21 0,-1 21 0,0-22 16,0 1-16,0 21 0,0-21 0,1 0 15,-1 0-15,-21 0 0,21-1 16,-21 1-16,21-21 0,-21 21 16,0 0-16,0-1 0,0 1 0,0 0 15,0 0-15,0 0 0,-21 21 31,0 21-31,21 0 16,-21 0-16,-1 0 0,22 22 0,-21-22 16,0 21-16,21-21 0,-21 22 15,21-1-15,-21 0 0,21 1 0,-21-22 16,-1 21-16,22 1 0,0-1 0,0 0 16,0 1-16,0-1 0,-21 0 0,21 1 15,-21 20-15,21 1 0,-21-1 0,21 1 16,-21 20-16,0 1 15,-1-22-15,-20 22 0,21 0 0,0-1 16,0 1-16,-1 0 0,1-1 0,0 1 16,0-21-16,0 20 0,0-41 0,21 20 15,0-21-15,-22-20 0,22 20 0,0-21 16,22-21 0,20 0-16,-21-21 0,0 21 15,0-21-15,22-22 0,-22 22 0,21 0 16,1-21-16,-22 21 0,21-22 0</inkml:trace>
  <inkml:trace contextRef="#ctx0" brushRef="#br0" timeOffset="13084.9">15663 7197 0,'21'-21'0,"-42"42"0,64-85 0,-43 22 16,0 0-16,0-1 0,0 1 15,-22-22-15,1 22 0,0-21 0,-21-1 16,21 1-16,-22-1 0,22 22 0,-21-22 16,-1 22-16,22 0 0,-21 20 0,21-20 15,0 42-15,-1-21 0,22 0 0,-21 21 16,21-21-16,21 21 15,1-22 1,-1 22-16,0 0 0,0 0 0,0-21 16,0 0-16,1 21 0,20-21 0,-21 21 15,21-21-15,-20 21 0,-1-21 0,21-1 16,-21 22-16,0-21 0,22 0 16,-22 0-16,0 0 0</inkml:trace>
  <inkml:trace contextRef="#ctx0" brushRef="#br0" timeOffset="13496.66">16023 5821 0,'0'0'0,"0"-21"0,-21 21 16,0 0-16,0 0 0,-1 0 15,1 0-15,0 0 0,0 0 16,21 21-16,-21 0 0,0 0 16,-1 0-16,22 1 0,0-1 0,-21 0 15,0 0-15,21 21 0,0-20 0,0-1 16,0 0-16,0 0 0,0 0 15,0 0-15,21 1 16,0-22 0,1 0-16,-1 0 0,0-22 15,0 1-15,0 21 0,-21-21 16,21 21-16,1-21 0,-22 0 0,0 0 16,0-1-16,0 1 0,0 0 15,0 0-15,0 0 0,0 0 16,0 42-1,0 0 1,0 0-16,0 0 0,0 0 16,0 1-16,0-1 15,0 0-15,0 0 0,0 0 16,0 0 0,21-21-16,0 0 15,0 0-15,0 0 0,0 0 16,1 0-16,-1-21 0,0 0 15</inkml:trace>
  <inkml:trace contextRef="#ctx0" brushRef="#br0" timeOffset="13748.52">16446 5842 0,'0'-21'0,"0"0"16,-21 21-1,0 0 1,21 21-16,-21-21 0,21 21 0,-21 0 15,0 0-15,21 1 0,0-1 16,0 0-16,0 0 0,0 0 0,0 0 16,0 1-16,0-1 0,0 0 15,0 0-15,21 0 16,0-21-16,0 0 16,0 0-16,0 0 15,1 0-15,-1 0 0,0-21 16,0 21-16,0-21 0,0 0 15,-21 0-15</inkml:trace>
  <inkml:trace contextRef="#ctx0" brushRef="#br0" timeOffset="14124.82">16722 5863 0,'21'0'16,"0"0"-1,0 0-15,0 0 16,0 0-16,1-21 16,-1 21-16,0 0 0,-21-21 0,0 0 31,-21 21-15,0 0-16,-1 0 15,1 0-15,0 21 0,0-21 0,0 21 16,21 0-16,-21 0 0,-1 1 15,22-1-15,0 0 0,0 0 0,0 0 16,0 0-16,0 1 0,0-1 16,0 0-16,0 0 0,22 0 15,-1-21-15,0 21 16,0-21-16,0 0 0,0 0 16,1 0-16,-1 0 0,0 0 15,0 0-15,0 0 0,-21-21 16,21 0-16,-21 0 0,22 0 15</inkml:trace>
  <inkml:trace contextRef="#ctx0" brushRef="#br0" timeOffset="14990.45">17886 4360 0,'21'0'16,"-21"22"-16,21-22 15,0 0-15,0 0 0,1 0 0,-1 21 16,0-21-16,0 0 16,0 0-16,-21 21 0,0 0 15,0 0 1,-21 0-1,0-21-15,0 22 0,0-1 16,-22 0-16,22 0 0,0 0 0,-21 0 16,20 1-16,1-1 0,0 0 0,0 0 15,0 0-15,0 0 0,21 1 16,0-1-16,-22 0 0,22 0 16,0 0-16,-21-21 0,42 0 31,1 0-31</inkml:trace>
  <inkml:trace contextRef="#ctx0" brushRef="#br0" timeOffset="15481.47">18859 4085 0,'0'21'16,"0"1"-16,0 20 0,0-21 0,-21 21 15,0-20-15,0 62 16,0-41-16,0-1 0,21 0 0,-22 1 15,22-1-15,0 0 0,-21-21 0,21 22 16,-21-22-16,21 21 0,0-21 0,0 1 16,0-1-16,0 0 15,0 0-15,0 0 0,0-42 32,0 0-32,21-21 15,0 20-15,1 1 16</inkml:trace>
  <inkml:trace contextRef="#ctx0" brushRef="#br0" timeOffset="15744.21">18923 4106 0,'0'0'0,"0"22"0,0-1 0,0 0 16,0 21-16,0 1 0,0-22 0,0 21 15,21 0-15,-21 1 0,0-1 16,0 0-16,0-20 0,0 20 0,0 0 16,21-21-16,-21 22 0,0-22 0,0 0 15,21 0-15,-21 0 0,0 1 0,0-1 16,0 0-16,0 0 16,0-42 15,0 0-16</inkml:trace>
  <inkml:trace contextRef="#ctx0" brushRef="#br0" timeOffset="16336.69">18817 4699 0,'-21'0'16,"42"0"15,0 0-31,0 0 0,1-21 15,-1 21-15,0-21 0,0 21 16,21-21-16,-20 21 0,20-22 0,-21 1 16,21 21-16,1-21 0,-1 0 15,-21 21-15,22-21 0,-22 21 0,0 0 16,0-21-16,0 21 0,0 0 16,-21 21-1,0 0-15,0 0 16,0 0-16,-21 0 0,21 1 0,-21-1 15,21 0-15,-21 0 0,21 0 16,0 0-16,0 1 0,0-1 0,0 0 16,0 0-16,-21-21 0,21 21 0,0 0 15,-21-21 17,21-21-17,0 0 1,0 0-16,0 0 0,0 0 15,0-1-15,0 1 0,0 0 16,0 0-16,21 0 0,0 0 0,0-1 16,0 1-16,0 21 0,1-21 0,-1 0 15,0 21-15,0 0 0,0 0 16,0 0-16,1 0 0,-1 0 0,0 21 16,0-21-16,-21 21 0,21 0 15,0 1-15,1-1 0,-22 0 0,0 0 0,0 21 16,0-20-16,0-1 0,0 0 15,0 0-15,0 0 16,-22 0-16,1-21 0,21 22 0,-21-22 16,0 0-16,21-22 31,0 1-15,21 0-16,0 0 0,-21 0 0</inkml:trace>
  <inkml:trace contextRef="#ctx0" brushRef="#br0" timeOffset="16812.41">19833 4551 0,'0'21'31,"0"0"-31,0 0 16,0 1-16,0-1 0,0 0 15,0 0-15,0 0 0,0 0 0,0 1 16,0-1-16,0 0 0,-21 0 15,21 0-15,0 0 16,-21-21 0,21-21 15,0 0-31,0 0 0,0 0 16,0 0-16,0-1 0,0 1 15,21 0-15,0 0 0,-21 0 16,21 0-16,-21-1 0,21 1 0,1 0 15,-1 21-15,0-21 0,0 0 16,0 21-16,0 0 0,1 0 0,-1 0 16,0 0-16,21 0 0,-21 21 15,1 0-15,-1-21 0,-21 21 0,0 0 16,0 22-16,0-22 0,0 0 16,0 0-16,0 0 0,0 1 0,0-1 15,0 0-15,0 0 0,-21 0 0,-1 0 16,1 1-16,21-1 15,-21-21-15,21-21 32,21-1-17,-21 1-15,21 21 0,1-21 0,-1 0 16,0 0-16</inkml:trace>
  <inkml:trace contextRef="#ctx0" brushRef="#br0" timeOffset="17220.18">20595 4487 0,'0'0'0,"0"-21"16,-21 42-1,0 1 1,0-1-16,-1-21 0,22 21 0,-21 0 16,0 21-16,0-20 0,21-1 15,0 0-15,-21 0 0,21 21 0,-21-20 16,21-1-16,0 0 0,0 0 0,0 0 15,21-21-15,0 0 0,0 0 16,0 21-16,0-21 0,1 0 16,-1 0-16,0 0 0,21 0 0,-21-21 15,1 0-15,-1 21 0,21-21 0,-21 0 16,0 0-16,1-1 0,-1 1 16,-21 0-16,0 0 0,0 0 0,0 0 15,0-1-15,0 1 0,0 0 16,0 0-16,-21 21 0,-1 0 0,1-21 15,0 21-15,0 0 0,0 0 0,-22 0 16,22 0-16,0 21 0,0-21 16,-21 21-16,20 0 0,1-21 15,21 21-15,-21-21 0,21 22 16,21-22 0,0 0-16,22 0 0,-22 0 0,0 0 15</inkml:trace>
  <inkml:trace contextRef="#ctx0" brushRef="#br0" timeOffset="17517.02">21167 4191 0,'0'0'0,"0"-42"16,0 21-16,0 42 15,0 0 1,-22 0-16,1 21 15,21-20-15,-21 20 0,21 0 0,0-21 16,-21 22-16,21-1 0,-21 0 16,21-20-16,0 20 0,0-21 0,0 21 15,0-20-15,0-1 0,0 0 0,0 0 16,0 0-16,0 0 0,0 1 16,21-22-1,0 21-15,0-21 0,0 0 16,1-21-16,-22-1 15,21 22-15,0-21 0,0 0 16,-21 0-16</inkml:trace>
  <inkml:trace contextRef="#ctx0" brushRef="#br0" timeOffset="17712.91">21018 4509 0,'0'0'0,"-21"0"15,42 0 1,1 0 0,-1 0-16,0 0 0,0 0 0,0 0 15,22 0-15,-22 0 0,0-22 16,0 22-16,0 0 0,0-21 0,1 0 16,-1 21-16,0 0 0,-21-21 0</inkml:trace>
  <inkml:trace contextRef="#ctx0" brushRef="#br0" timeOffset="19556.36">21823 4487 0,'0'0'0,"0"-21"0,0 0 0,-21 0 15,-1 21-15,1-21 0,0 21 0,0 0 16,0 0-16,0 0 16,-1 0-16,1 0 0,0 21 0,0 0 15,0-21-15,0 21 0,-1 0 0,1 1 16,21 20-16,0-21 0,-21 0 0,21 0 15,-21 1-15,21-1 0,0 0 16,0 0-16,0 0 16,21-21-16,0 0 0,0 0 15,1 0-15,-1 0 0,0 0 16,0 0-16,0 0 16,0-21-16,1 0 0,-1 21 0,0-21 15,0 0-15,-21-1 0,21 1 0,-21 0 16,21 0-16,-21 0 0,0 0 0,0-1 15,0 1-15,0 0 0,0 0 16,0 42 15,0 0-31,0 0 16,0 1-16,0-1 0,0 0 0,0 0 16,0 0-16,0 0 0,0 1 15,0-1-15,0 0 0,22 0 16,-1 0-16,0-21 15,0 0-15,0 0 16,0 0-16,1 0 0,-1 0 16,0-21-16,0 0 15,0 0-15,-21 0 0,0-1 16,21 1-16,-21 0 0,22-21 0,-22 21 16,21-22-16,-21 1 0,0 21 0,0-22 15,21 1-15,-21 0 0,21-1 0,-21 22 16,0 0-16,0 0 0,0 0 15,0 0-15,0 42 16,-21 0 0,21 0-16,-21 0 15,21 22-15,-21-22 0,21 21 0,0 0 16,0-20-16,0 20 0,-22-21 0,22 21 16,0-20-16,0 20 0,0-21 0,0 0 15,0 0-15,0 1 0,0-1 16,0 0-16,0 0 0,0 0 15,22-21-15,-1 0 0,0 0 16,0 0-16,0 0 16,0 0-16,-21-21 0,22 21 15,-1-21-15,-21 0 0,21 21 0,0-21 16,-21-1-16,21 1 0,-21 0 0,21 21 16,-21-21-16,22 0 0,-1 0 15,-21 42 32,0 0-47,0 0 0,0 0 16,0 0-16,0 1 15,0-1-15,0 0 0,0 0 16,0 0 0,21-21-16,0 0 15,0 0-15,0 0 16,1 0-16,-1-21 0,0 21 15,0-21-15,0 21 0,-21-21 16,21 21-16,1-21 0,-1-1 0,0 1 16,-21 0-16,0 0 15,21 21-15,-21-21 0,21 0 0,0 21 16,-21 21 0,0 0-1,0 0-15,0 0 16,0 0-16,0 1 0,0-1 0,0 0 15,0 0-15,0 0 16,0 0-16,22-21 31,-1 0-31,0 0 0,0 0 16,0 0-16,-21-21 16,0 0-16,21 21 0,-21-21 15,0 0-15,0 0 16,0-1-16,0 1 0,-21 21 15,21-21-15,-21 21 0,0-21 16,21 0 15,21 21-31,0 0 16,0 0-16,1-21 0,-1 21 0,0-22 16,0 22-16,0 0 15,0 0-15,1 0 0,20 0 0,-21 0 16,0 0-16,0 0 0,1 0 0,-1 0 15,-21 22-15,21-1 16,-21 0-16,0 0 0,0 0 16,0 0-16,0 1 0,0-1 15,0 0-15,0 0 0,-21 0 16,21 0-16,0 1 16,-21-1-1,-1-21 16,22-21-15,0-1 0,0 1-16,0 0 0,0 0 15,0 0-15,0 0 0,0-1 0,22 1 16,-1 21-16,0-21 0,0 0 16,-21 0-16,21 21 0,0-21 0,1-1 15,20 22-15,-21-21 0,0 21 0,0 0 16,1 0-16,20-21 0,-21 21 15,21 0-15,-20 0 0,-1 0 0,0 0 16,0 0-16,-21 21 0,0 0 16,0 1-16,0-1 0,0 0 0,0 0 15,0 0-15,-21 0 0,0 1 16,21-1-16,-21 0 0,-1 0 16,1 0-16,21 0 0,0 1 15,-21-1-15,21 0 16,-21-21-16,21-21 62,0 0-62,0-1 16</inkml:trace>
  <inkml:trace contextRef="#ctx0" brushRef="#br0" timeOffset="19792.74">23283 4106 0,'0'0'0,"-21"0"0,21-21 16,-21 21 30,0 0-14,0 0-32</inkml:trace>
  <inkml:trace contextRef="#ctx0" brushRef="#br0" timeOffset="20074.58">22098 4360 0,'0'0'0,"-21"0"16,21 22-16,21-22 31,0 0-31,0 0 0,0-22 16,1 22-16,-1-21 0,0 21 0,21 0 15,-21 0-15,1-21 0,-1 21 16,0 0-16,0 0 0,0 0 0</inkml:trace>
  <inkml:trace contextRef="#ctx0" brushRef="#br0" timeOffset="21195.93">21082 5334 0,'0'0'0,"-21"-21"0,0 21 15,21-21-15,0 42 63,0 0-63,0 0 0,0 0 0,0 1 15,21-1-15,-21 0 0,21 0 0,-21 0 16,0 0-16,21 1 16,0-1-16,-21 0 0,0 0 0,0 0 15,21 0-15,-21 1 16,0-44 15,0 1-31,0 0 16,0 0-16,0 0 0,0 0 15,-21-1-15,21-20 0,0 21 0,-21 0 16,21 0-16,-21-22 0,21 22 16,0 0-16,0 0 0,0 0 0,-21-1 15,21 44 32,0-1-47,0 0 0,21 0 16,-21 0-16,0 22 0,0-22 0,21 0 15,-21 21-15,21-21 0,-21 22 16,0-22-16,0 21 0,0-21 0,0 1 16,0 20-16,0-21 0,0 0 0,0 0 15,0 1-15,0-1 16,21 0-16,1-21 15,41 0 1,-42 0 0,0 0-16,1-21 0,20 21 0,0-21 15,1-1-15,20 1 0,1 0 16,-1-21-16,1 21 0,20-22 0,-20 1 16,20 0-16,1 20 0,0-20 0,-1 0 15,22-1-15,-21 1 0,0 0 0,-1-1 16,22 1-16,-42 21 0,20-21 15,-20 20-15,-22 1 0,22 0 0,-43 21 16,21-21-16,-21 21 0,0 0 16,-21 21 77,0 0-77,-21-21-16,0 21 16</inkml:trace>
  <inkml:trace contextRef="#ctx0" brushRef="#br0" timeOffset="24224.71">10266 6456 0,'0'0'0,"-21"0"0,-1 0 0,1 0 0,-63 0 15,62 0-15,1 0 16,0 0-16,-21 0 15,21 0-15,-1 0 0,1 0 0,0 0 16,-21 0-16,21 0 0,-22 0 0,22 0 16,-21 0-16,-1 0 0,1 0 15,0 0-15,-1 0 0,1 0 0,0 0 16,-1 0-16,1 0 0,0 0 0,-1 0 16,1 0-16,0 0 0,-1 0 15,1 0-15,0 0 0,21 0 0,-1 0 16,-20 0-16,21 0 0,0 0 15,0 0-15,-1 0 16,44 0 31,-1 0-31,0 0-16,0 0 0,21 0 0,1 0 15,-1 0-15,0 0 0,1 0 16,20 0-16,1 0 0,-1 0 0,1 0 15,20 0-15,1 0 0,0 0 0,-1 0 16,22 0-16,-21 0 0,0 0 16,-1 0-16,1 0 0,-22 0 0,1 0 15,21 0-15,-22 0 0,1 0 0,-1 0 16,1-21-16,-22 21 0,21 0 16,-20 0-16,-1 0 0,0 0 15,1 0-15,-22 0 0,0 0 0,0 0 16,-42 0 46,0 0-62,0 0 16,0 0-16,-1 0 0,1 0 0,0 0 16,0 0-16,-21 0 0,20 0 15,-20 0-15,0 0 0</inkml:trace>
  <inkml:trace contextRef="#ctx0" brushRef="#br0" timeOffset="24940.82">8890 6689 0,'-21'21'0,"0"-21"32,21 21-32,-22-21 15,44 0 63,-1 0-78,21 0 0,-21 0 0,22 0 16,20 0-16,-21 0 0,22 0 0,-1 0 16,1 0-16,-1 0 0,1-21 15,21 21-15,-1 0 0,22 0 0,0-21 16,-21 21-16,20 0 0,1 0 0,0-21 16,-21 21-16,-1 0 0,1 0 15,0 0-15,-22 0 0,1-22 0,-1 22 16,-20 0-16,20 0 0,-42-21 15,22 21-15,-1 0 0,-21 0 0,0 0 16,0 0-16,1 0 16,-1 0 31,-42 0 62,-1 0-109</inkml:trace>
  <inkml:trace contextRef="#ctx0" brushRef="#br0" timeOffset="35317.12">13906 6583 0,'0'0'0,"-63"0"15,42 0 1,0 0-16,-1 0 0,1 0 0,0 0 15,0 0-15,0 0 16,0 0-16,-1 0 0,1 0 0,0 0 16,21 21-16,-21-21 0,0 0 15,0 0-15,-1 0 0,1 0 16,0 0 0,42 21 46,0-21-62,1 0 16,-1 0-16,21 0 0,-21 0 0,22 0 15,-22 0-15,21 0 0,0 0 16,22 0-16,-22 0 0,22 0 16,-1 0-16,1 0 0,20 0 0,1 0 15,0 0-15,-1 0 0,1 0 0,0 0 16,21 0-16,-1 0 0,-20 0 15,21 0-15,21 0 0,-21-21 0,21 21 16,-21 0-16,-1-21 0,1 21 0,21 0 16,-21 0-16,0 0 0,0 0 15,-22 0-15,22 0 0,-21-21 0,0 21 16,-1 0-16,-20 0 0,-22-21 0,22 21 16,-22 0-16,-21 0 0,21 0 0,-20 0 15,-1 0-15,-42 0 63,-1 0-63,1 0 15,0 0-15,0 21 0,0-21 0,0 0 16,-22 0-16,22 0 0</inkml:trace>
  <inkml:trace contextRef="#ctx0" brushRef="#br0" timeOffset="35976.26">13674 6837 0,'-43'21'16,"22"-21"-16,21 21 15,-21-21 1,0 0-16,21 21 16,0 1 15,21-22-31,0 0 0,0 0 16,0 0-16,22 0 0,20 0 0,-20 0 15,20 0-15,22 0 0,-22 0 16,43 0-16,-21 0 0,21-22 0,-1 22 15,1 0-15,21 0 0,-21 0 0,21 0 16,21-21-16,-21 21 0,0 0 16,0 0-16,0 0 0,0 0 0,-21 0 15,0 0-15,0 0 0,0 0 16,-1-21-16,-20 21 0,0 0 0,-1 0 16,-20 0-16,-1 0 0,-20-21 0,20 21 15,-20 0-15,-1 0 0,-21 0 0,21 0 16,-20 0-16,-1 0 0,0 0 15,0 0 1,-42 0 62,0 0-78,0 0 0</inkml:trace>
  <inkml:trace contextRef="#ctx0" brushRef="#br0" timeOffset="41777.1">14922 6668 0,'0'21'16,"0"0"-16,0 0 0,0 0 16,0 0-16,-21-21 15,21 22-15,-21-1 16,0-21-16,0 21 0,0-21 15,-1 21-15,1-21 0,0 21 16,0-21-16,-21 0 0,20 21 0,1-21 16,0 0-16,-21 0 0,21 22 0,-22-22 15,22 0-15,-21 0 0,-1 0 16,22 0-16,-21 0 0,0 0 0,-1 0 16,1 0-16,0 0 0,-1 0 0,1 0 15,0 0-15,-22-22 0,22 22 0,-1-21 16,1 21-16,0-21 0,21 21 0,-22-21 15,1 21-15,0-21 0,-1 21 16,1-21-16,0 21 0,-1-22 0,1 22 16,0-21-16,-22 21 0,22-21 15,-22 21-15,1-21 0,20 0 0,-20 21 16,21-21-16,-1 21 0,1-22 16,0 1-16,-1 0 0,1 0 0,0 0 15,20 0-15,-20-1 0,21 1 0,-21 0 16,20-21-16,1 21 0,0-1 0,-21 1 15,21-21-15,-1 21 0,1 0 0,0-1 16,0 1-16,0 0 0,21 0 16,-21 0-16,21-22 0,-22 22 0,22 0 15,0 0-15,0 0 0,0 0 0,0-22 16,0 22-16,0 0 0,22-21 0,-1 20 16,-21 1-16,21-21 15,0 21-15,0-22 0,0 22 0,22-21 16,-22 21-16,0-22 0,21 22 0,1-21 15,-22 21-15,21 0 0,1-22 0,20 22 16,-21 0-16,22-21 0,-22 20 16,22 1-16,-1 0 0,1-21 0,-1 21 15,1-1-15,-1 1 0,1 0 16,-1 0-16,1 0 0,-1 0 0,1-1 16,-1 1-16,22 0 0,-22 0 0,22 0 15,0 0-15,-22-1 0,22 1 16,0 0-16,-1 21 0,1-21 0,0 0 15,-1 0-15,1 21 0,0-22 16,-1 1-16,22 21 0,-21 0 0,21-21 16,-1 21-16,-20 0 0,21 0 0,-21-21 15,20 21-15,-20 0 0,0 0 16,21 0-16,-22 0 0,1 0 0,21 0 16,-22 0-16,22 21 0,-21-21 0,0 21 15,-1 0-15,-20-21 0,20 22 16,-20-1-16,21 0 0,-22 0 0,1 0 15,20 0-15,-20 1 0,-1-1 16,-20 21-16,20-21 0,1 0 0,-22 22 16,0-22-16,1 0 0,-1 21 15,0-20-15,1 20 0,-22-21 0,21 0 16,-21 22-16,22-22 0,-22 21 0,0-21 16,0 22-16,0-22 0,0 21 15,-21-21-15,22 22 0,-22-22 0,21 21 16,-21 0-16,0-20 0,0 20 0,0 0 15,0-21-15,0 22 0,0-1 0,0-21 16,0 22-16,0-22 0,0 21 16,0-21-16,-21 0 0,-1 22 0,22-22 15,-21 0-15,0 21 0,0-20 16,0 20-16,-22-21 0,22 21 0,0-20 16,-21 20-16,-1-21 0,-62 64 15,41-43-15,22-21 16,-1 0-16,1 1 0,0-1 0,-22 0 15,22 0-15,0 0 0,-1 0 0,1 1 16,-22-1-16,22-21 0,0 21 0,-22 0 16,22-21-16,-22 21 0,22-21 0,-21 21 15,-1 1-15,22-22 0,-22 0 0,1 0 16,-1 21-16,1 0 0,-1-21 16,-20 0-16,20 0 0,1 21 0,-1-21 15,1 0-15,-22 21 0,21-21 0,1 0 16,-1 0-16,-20 21 0,20-21 15,1 0-15,-1 0 0,1 0 0,-1 0 16,1 22-16,-1-22 0,22 0 0,0 0 16,-22 0-16,22 0 0,-1 0 0,1 0 15,0 0-15,21 0 0,-22 0 16,22 0-16,-21 0 0,21 0 0,-1 0 16,-20 0-16,21 0 0,0 0 0,0 0 15,-1 0-15,1 0 0,0 0 16,0 0 374,0 0-390,0 0 16,-1 0-16,1-22 0,0 22 0,21-21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5:59:51.2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1376 0,'0'0'15,"0"-21"1,0 0-16,0-1 16,-21 22-1,21 22 17,0-1-32,0 0 15,0 0-15,0 0 0,0 22 16,0 41-16,0-41 0,0-1 15,0 21-15,0 1 0,0-22 16,-22 22-16,22-22 0,0 22 0,0-22 16,0-21-16,-21 21 0,21 1 15,0-22-15,0 0 0,0 0 0,-21 0 16,21 1-16,0-44 62,0 1-62,0 0 16,21 0-16</inkml:trace>
  <inkml:trace contextRef="#ctx0" brushRef="#br0" timeOffset="309.33">1503 1905 0,'0'0'0,"0"21"0,0 0 16,21-21 15,0 0-31,-21-21 16,0 0-16,21 21 15,-21-21-15,-21 21 31,0 0-31,0 0 32,0 21-32,-1 0 15,22 0 1</inkml:trace>
  <inkml:trace contextRef="#ctx0" brushRef="#br0" timeOffset="1826.99">2857 1164 0,'0'0'16,"-21"0"-1,21 21 17,0 1-17,0-1 1,21-21-16,1 0 15,-22 21-15,21-21 16,0 0 15</inkml:trace>
  <inkml:trace contextRef="#ctx0" brushRef="#br0" timeOffset="2459.77">2773 1185 0,'0'0'0,"0"-21"16,-21 21-1,21 21 142,21-21-142,-21 22-15,21-22 16,-21 21-16,21 0 15,0-21-15,-21 21 0,21 0 16,1-21 0,-1 0-16,0 21 0,0-21 15,0 0-15,22 0 0,-22 0 16,0 0-16,21 0 0,1 0 16,-22 0-16,21 0 0,0 0 0,1 0 15,20 0-15,-20 0 0,-1 0 16,0-21-16,1 21 0,-1 0 0,0-21 15,-21 21-15,22 0 0,-22-21 0,0 21 16,-21-21 0,-21 21 15,0 0-31,0 0 0,-1 0 0,1 0 0,0 0 16,-21 0-16,21 0 0,-1 0 15,-20 21-15,0-21 0,21 0 16,-22 21-16</inkml:trace>
  <inkml:trace contextRef="#ctx0" brushRef="#br0" timeOffset="2763.78">3111 1334 0,'0'0'0,"-21"0"0,21 21 0,0 0 16,-21-21-16,21 21 15,-21-21-15,21 21 0,0 0 16,0 1-16,0-1 0,0 0 15,0 21-15,0 1 0,0-1 16,0 0-16,0 1 0,0-1 0,0 21 16,0-20-16,0-1 0,0 22 0,0-22 15,0 0-15,0-21 0,0 22 16,0-22-16,0 21 0,0-21 0,-21 1 16,21-1-16,0 0 0,0-42 46,0 0-46,0-1 16,0 1-16,0 0 0,21 0 16,0 0-16,-21 0 0</inkml:trace>
  <inkml:trace contextRef="#ctx0" brushRef="#br0" timeOffset="3371.95">3344 1820 0,'0'0'0,"21"0"16,-21-21-16,0 42 31,0 1-31,0-1 16,0 0-16,0 0 0,0 0 0,0 0 15,0 1-15,0 20 0,0-21 0,0 0 16,0 0-16,0 1 16,0-1-16,0 0 0,22-21 15,-1 0-15,0 0 16,0 0-16,0 0 0,0 0 15,1 0-15,-1-21 0,0 21 0,21-21 16,-21-1-16,1 1 0,-1 0 0,0 0 16,0 0-16,0 0 0,-21-1 15,0 1-15,21 0 0,-21 0 0,0 0 16,22 21-16,-22-21 0,0 42 47,0 0-47,0 0 15,0 0-15,0 0 0,0 1 16,0-1-16,0 21 0,0-21 0,0 22 16,0-22-16,0 21 0,0 0 0,0 1 15,0 20-15,0-20 0,0 20 16,0-21-16,0 22 0,0-22 0,0 22 16,0-1-16,-22-20 0,22-1 0,-21 0 15,21 1-15,0-22 0,0 0 16,-21 21-16,0-42 0,0 21 0,0 1 15,-22-22-15,22 0 0,0 0 16,-21 0-16,20 0 0,-20 0 16,0-22-16,-1 1 0,1 0 15,21 0-15,-21 0 0,20 0 0,-20-1 16,21 1-16,0 0 0,0 0 16,21 0-16,0 0 0,0-1 15,0 1-15,0 0 16,21 0-16,0 21 15,0-21-15,0 0 0,0-1 0,22 1 16,-22 0-16,21-21 0</inkml:trace>
  <inkml:trace contextRef="#ctx0" brushRef="#br0" timeOffset="3719.74">4149 1778 0,'0'0'0,"0"21"47,-22 0-47,22 1 16,0-1-16,0 21 0,0-21 0,0 22 16,0-1-16,0 0 0,0 1 0,0 20 15,0-21-15,0 1 0,0 20 16,0-20-16,-21 20 0,21 1 0,-21-1 15,21-21-15,0 22 0,-21-22 16,0 1-16,21-1 0,0 0 0,0 1 16,-21-22-16,21 0 0,0 21 15,0-21-15,0-42 47,0 0-47,0 0 0,0 0 0,0 0 16,0-22-16,0 22 0,0-21 0</inkml:trace>
  <inkml:trace contextRef="#ctx0" brushRef="#br0" timeOffset="4031.66">4085 2053 0,'0'0'0,"0"-21"0,0 0 0,0 0 16,0-22-16,0 22 0,0 0 15,0 0-15,21 21 0,0-21 0,1 0 16,-1-1-16,0 22 0,0-21 0,0 0 15,22 21-15,-22 0 0,21 0 16,-21 0-16,22 0 0,-22 0 0,0 21 16,0 0-16,0-21 0,-21 22 0,0-1 15,0 0-15,0 0 16,0 0-16,-21 22 0,0-22 0,0 0 0,-22 0 16,22 0-16,-21 0 0,21 1 15,0-22-15,-22 21 0,22 0 16,0-21-16,0 0 0,21 21 0,-21-21 15,42 0 17,0 0-17,0-21-15,0 0 0,0 21 0</inkml:trace>
  <inkml:trace contextRef="#ctx0" brushRef="#br0" timeOffset="4411.45">4699 1990 0,'0'0'0,"21"0"16,0 0-16,0 0 15,1-21-15,-1-1 16,0 22-16,0-21 0,0 21 16,0-21-16,1 0 0,20 0 0,-21 21 15,0-21-15,0-1 0,-21 1 0,0 0 16,22 0-16,-22 0 15,-22 21 1,1 0-16,0 0 16,0 21-16,0 0 0,0 0 15,-1 0-15,1 1 0,0-1 0,0 21 16,0-21-16,0 0 0,-1 22 0,22-22 16,0 0-16,0 0 0,0 0 15,0 1-15,0-1 0,22 0 16,-1-21-16,0 0 0,0 0 0,0 0 15,0 0-15,22 0 0,-22 0 0,0 0 16,0-21-16,0 21 0,1-21 16,-1 21-16,0-22 0,-21 1 0,21 0 15,0 21-15,0-21 0,1 0 0,-1 0 16</inkml:trace>
  <inkml:trace contextRef="#ctx0" brushRef="#br0" timeOffset="4835.2">6646 1672 0,'0'0'0,"0"-21"0,21-21 15,-21 63 1,0 0-1,0 0-15,0 22 0,0-22 16,0 0-16,0 21 0,0-21 16,-21 1-16,21-1 0,0 21 15,0-21-15,0 0 0,0 1 0,0-1 16,-21 0-16,21-42 47</inkml:trace>
  <inkml:trace contextRef="#ctx0" brushRef="#br0" timeOffset="5140.03">6710 1482 0,'0'0'0,"-21"0"15,-1 0-15,1 0 16,21 21-16,21-21 31,1 0-31,-1 0 16,-21-21-16,21 21 0,-21-21 15,0-1 1,-21 1-16,0 21 0,-1 0 16,1 0-16,0 0 0,0 0 15,0 0-15,0 0 0,21 21 16,0 1-16,0-1 15,0 0-15,0 0 0,0 0 16,21 0-16,0 1 0,0-22 16,0 21-16,0 0 0,1-21 0</inkml:trace>
  <inkml:trace contextRef="#ctx0" brushRef="#br0" timeOffset="5595.77">7070 1588 0,'0'21'16,"0"0"-16,0 0 16,0 0-16,0 0 0,0 1 15,0-1-15,0 0 0,0 0 0,0 21 16,0-20-16,0-1 0,0 0 16,0 21-16,0-21 0,0 1 0,0-1 15,0 0-15,0 0 0,0 0 16,-22-21-1,1 0-15,0-21 16,21 0-16,0 0 16,0 0-16,0-1 15,0-20-15,0 21 0,0-21 0,0 20 16,0-20-16,0 0 0,21-1 0,0 1 16,1 21-16,-1 0 0,0-22 15,21 43-15,-21-21 0,22 21 16,-22 0-16,21 0 0,-21 0 0,22 21 15,-22-21-15,0 43 0,21-22 0,-20 0 16,-22 21-16,21-20 0,-21 20 16,0-21-16,0 21 0,0-20 0,0 20 15,0-21-15,0 0 0,0 0 0,-21 1 16,21-1-16,-22 0 0,1-21 16,21 21-16,-21 0 0,0-21 15,0 0-15</inkml:trace>
  <inkml:trace contextRef="#ctx0" brushRef="#br0" timeOffset="6040.48">8869 1185 0,'0'0'0,"21"0"47,0 0-31,21 0-16,-20 0 0,20 0 16,0 0-16,1 0 0,-1 0 0,21 0 15,-20 0-15,-1 0 0,22 0 0,-22 0 16,21 0-16,-20 0 0,-1 0 15,0 0-15,1 0 0,-1 0 0,-21 0 16,0 0-16,1 0 0,-44 0 31,1 0-31,0 0 16,0 0-16</inkml:trace>
  <inkml:trace contextRef="#ctx0" brushRef="#br0" timeOffset="6400.28">9461 1207 0,'-42'42'0,"42"-21"16,0 0-16,0 0 15,0 1-15,0-1 0,0 0 16,0 0-16,0 21 0,0-20 0,0-1 16,0 21-16,0 0 0,0 1 0,0-1 15,0 0-15,0-20 0,0 20 16,0 0-16,0 1 0,0-1 0,0 0 15,0-21-15,0 22 0,-21-22 0,0 21 16,21-21-16,-21 1 0,-1-1 16,-20 0-16,21-21 0,0 21 15,0-21-15,-22 0 0,22 0 0,-21 0 16,-1 0-16,22 0 0,-21 0 0,21 0 16,-22 0-16,22-21 0,-21 0 15,21 0-15,0-1 0,-1 1 0,1 0 16,21 0-16,0 0 0,0 0 15,0-1-15,43 1 16,-22 21 0,0 0-16,0-21 0,21 21 0,-20-21 0,20 21 15,0 0-15</inkml:trace>
  <inkml:trace contextRef="#ctx0" brushRef="#br0" timeOffset="6915.98">10075 1672 0,'0'0'0,"0"-21"15,0 0-15,0 0 0,0 0 16,-21 21-16,0-22 0,0 22 16,0 0-16,-1 0 0,1 0 0,0 0 15,0 0-15,0 22 0,0-1 16,-1 0-16,1 0 0,0 0 15,21 22-15,-21-22 0,21 21 0,-21-21 16,21 22-16,0-1 0,0-21 0,0 0 16,0 0-16,0 22 0,0-22 15,0 0-15,21-21 16,0 0-16,0 0 0,0 0 16,1 0-16,-1 0 0,0 0 15,0-21-15,0 0 0,0 0 0,1-1 16,-1 1-16,0 0 0,-21 0 0,21 0 15,-21 0-15,21-22 0,-21 22 0,0-21 16,0 21-16,0-1 0,0-20 16,21 21-16,1 42 31,-22 0-31,0 0 16,0 1-16,0-1 0,0 21 0,0-21 15,21 0-15,-21 1 0,21 20 0,0-21 16,0 0-16,-21 0 0,21-21 15,1 22-15,-22-1 0,21-21 0,0 0 16,-21 21-16,21-21 0,0 0 16,0 0-16,1-21 15,-22 0 1,21-1-16</inkml:trace>
  <inkml:trace contextRef="#ctx0" brushRef="#br0" timeOffset="7155.85">10477 1588 0,'0'-43'16,"0"64"15,0 1-31,0-1 0,0 0 16,22 0-16,-22 21 0,0-20 0,21-1 16,-21 21-16,0-21 0,0 22 0,0-22 15,0 0-15,0 0 0,0 0 16,0 0-16,0 1 0,0-1 15,0 0-15,21-21 32,0 0-17,0-21-15,-21 0 0</inkml:trace>
  <inkml:trace contextRef="#ctx0" brushRef="#br0" timeOffset="7407.89">10901 1651 0,'0'0'0,"0"-21"0,0 0 16,0 0-16,-21 21 31,-1 0-31,1 0 0,0 0 0,0 21 16,0 0-16,0 0 0,-1 0 0,1 0 16,0 1-16,0-1 0,0 21 15,0-21-15,-1 22 0,1-22 0,0 0 16,0 0-16,0 21 0,21-20 0,0-1 15,-21 0-15,21 0 0,21-21 47,0 0-47,0-21 0,21 0 16</inkml:trace>
  <inkml:trace contextRef="#ctx0" brushRef="#br0" timeOffset="7932.6">11451 1630 0,'0'0'0,"0"-21"0,0-43 15,0 43 1,0 0-16,-21 21 0,0 0 16,0-21-16,-1 21 0,1 0 15,0 0-15,0 0 0,0 21 0,0-21 16,-1 21-16,1 0 15,0 0-15,0 22 0,0-22 0,0 21 16,-1-21-16,1 22 0,21-22 0,-21 21 16,0-21-16,21 22 0,0-22 0,0 0 15,0 0-15,0 0 0,0 1 16,21-22-16,0 0 16,0 0-16,1 0 0,-1 0 0,0 0 15,0 0-15,0-22 0,0 22 16,1-21-16,-1 0 0,0 0 0,0 0 15,-21 0-15,21-22 0,0 22 0,-21-21 16,22 21-16,-1-22 0,-21 22 0,0 0 16,21-21-16,-21 20 0,21 22 15,-21-21-15,0 42 16,0 1 0,0-1-16,0 0 0,0 0 0,0 0 15,0 22-15,0-22 0,0 0 16,21 0-16,0 0 0,1 0 0,-22 1 15,21-1-15,0-21 0,0 21 0,0-21 16,0 0-16,1 0 0,-1 0 16,0 0-16,0 0 0,0 0 0,0 0 15,1 0 1,-1 0-16,-21-21 0,0 0 16,0-1-16</inkml:trace>
  <inkml:trace contextRef="#ctx0" brushRef="#br0" timeOffset="9192.08">1333 3747 0,'0'0'0,"-21"0"16,0 0-16,0 0 15,0 0-15,0 0 16,21-22-16,-22 22 15,22-21 1,0 0-16,0 0 0,0 0 16,0 0-16,0-1 15,22 22-15,-1-21 0,-21 0 16,21 21-16,0 0 0,0-21 0,0 21 16,1 0-16,-1 0 0,0 0 15,21 21-15,-21 0 0,1 0 0,20 1 16,-21-1-16,0 0 0,0 21 15,1-21-15,-22 22 0,21-22 0,-21 21 16,0 1-16,0-1 0,-21 0 16,-1 1-16,1 20 0,0-21 0,-21 1 15,21-1-15,-22 0 0,22-20 16,-21 20-16,21-21 0,-22 0 16,22 0-16,-21 1 0,21-22 15,-1 0-15,1 0 0,0 0 0,-21 0 16,21 0-16,-1 0 0,1-22 0,21 1 15,-21 0-15,0 0 0,0 0 16,21-22-16,0 22 0,0 0 0,0 0 16,0 0-16,0 0 15,21-1-15,0 22 0,0 0 0,22-21 16,-22 21-16,21 0 0,-21 0 16,22 0-16,-1 21 0,-21 1 0,21-22 15,1 21-15,-22 0 16,0 0-16,0 0 0,0 0 0,1 1 0,-1-1 15,-21 0-15,21-21 16,-21 21-16,0 0 0,0 0 16,21-21-16,-21 22 15,21-22-15,0 0 32,1-22-32</inkml:trace>
  <inkml:trace contextRef="#ctx0" brushRef="#br0" timeOffset="9488.42">2032 4085 0,'0'-21'31,"0"0"-16,0 0 1,-21 21 0,0 0-1,-1 21 1,22 0-16,0 0 16,0 0-1,0 1 1,22-22 15</inkml:trace>
  <inkml:trace contextRef="#ctx0" brushRef="#br0" timeOffset="11395.53">2984 3789 0,'43'-42'16,"-43"20"-16,0 1 0,21 21 16,-21 21 15,0 1-31,0-1 16,0 0-16,0 0 0,0 21 15,0-20-15,0 20 0,0 0 0,0-21 16,0 22-16,0-1 0,0 0 0,0-20 15,0 20-15,0-21 0,-21 0 16,21 0-16,0 1 0,0-1 16,0-42 15,21-1-31,-21 1 0,21 0 0,0 0 16,-21 0-16,0-22 0,21 22 15,1-21-15,-22 21 0,21 0 16,0-1-16,-21 1 0,21 0 0,0 0 15,0 21 1,1 0-16,-1 21 16,-21 0-16,21-21 0,-21 21 15,0 1-15,0-1 0,21 0 16,-21 21-16,21-21 0,-21 1 0,0-1 16,21-21-16,-21 21 0,22 0 0,-1-21 15,0 21 1,0-21-16,0 0 0,0 0 15,1 0-15,-1-21 0,0 21 0,0-21 0,0 0 16,0 0-16,1-1 16,20 1-16,-21 0 0,0 0 0,0-21 15,1 20-15,-22-20 0,21 21 0,-21-21 16,21 20-16,-21-20 0,21 21 16,-21-21-16,0 20 0,0 1 0,0 0 15,0 0-15,-21 21 31,21 21-31,-21-21 0,21 21 0,-21 0 16,21 1-16,0-1 0,0 0 16,0 0-16,0 21 0,0-20 15,0 20-15,0-21 0,0 0 0,0 22 16,21-22-16,-21 0 0,21 0 0,0 0 16,0 0-16,-21 1 0,21-1 15,1 0-15,-1-21 0,0 0 0,0 0 16,0 0-16,0 0 0,1 0 0,-1 0 15,0-21-15,0 0 0,0-1 16,0 1-16,1 0 0,-1 0 0,0-21 16,0 20-16,-21-20 0,21 0 0,-21-1 15,0 22-15,0-21 0,0-22 16,0 22-16,0 0 0,0-1 16,0 1-16,0 21 0,0-21 0,0 20 0,0 1 15,0 42 16,0 1-31,0-1 0,0 21 0,0-21 16,0 0-16,0 22 0,0-22 16,0 21-16,0 1 0,0-22 0,0 21 15,0-21-15,0 22 0,0-22 0,0 0 16,0 21-16,0-21 0,0 1 16,0-1-16,0 0 0,0 0 0,0 0 15,0 0-15,0-42 47,0 0-47,0 0 0,0 0 16,0 0-16,21-1 0,1 1 15,-1-21-15,0 21 0,0 0 0,0-1 16,0 22-16,1-21 0,-1 0 0,0 21 16,21 0-16,-21 0 0,1 0 15,-1 0-15,0 21 0,0 0 16,-21 1-16,0-1 0,0 0 15,21 0-15,-21 0 0,0 0 0,0 1 16,0-1-16,21-21 0,-21 21 16,0 0-16,0 0 0,22-21 0,-1 0 15,0 0-15,0 0 16,0 0-16,0 0 0,1 0 16,-1 0-16,0-21 0,0 0 0,0 0 15,0 21-15,1-21 0,-1-1 0,0 1 16,0 0-16,0-21 0,-21 21 0,0-1 15,21 22-15,-21-21 0,22 0 16,-22 0-16,0 42 31,0 0-15,0 0-16,0 1 0,0-1 16,0 21-16,0-21 0,0 0 15,0 1-15,0-1 0,0 0 0,0 0 16,0 0-16,0 0 15,21-21-15,0 0 0,0 0 16,0 0-16,0 0 0,1 0 16,-1-21-16,-21 0 0,21 0 0,0 21 15,-21-21-15,21 0 0,0-1 16,-21-20-16,0 21 0,0 0 0,22 0 16,-22-1-16,21 1 0,-21 0 0,0 0 15,21 0-15,-21 0 0,0-1 16,0 44 15,0-1-15,0 0-16,0 0 0,0 0 15,0 0-15,0 22 0,0-22 16,0 21-16,0 1 0,0-1 0,0 0 16,0 22-16,0-22 0,0 22 0,0-22 15,21 21-15,-21 1 0,0-22 16,0 22-16,21-22 0,-21 22 0,0-22 15,0 21-15,0-20 0,0-1 0,0 0 16,-21-20-16,0-1 0,21 21 0,-21-42 16,0 21-16,-1 0 0,1-21 15,0 0-15,-21 0 16,21 0-16,-1 0 0,1 0 0,0-21 16,0 21-16,0-21 0,0 0 0,-1 0 15,22 0-15,-21-1 0,21 1 16,-21 0-16,21 0 0,0 0 15,0 0-15,0-1 0,0 1 16,0 0-16,0 0 0,0 0 0,0 0 16,21-22-16,0 22 0,-21 0 0,22-21 15</inkml:trace>
  <inkml:trace contextRef="#ctx0" brushRef="#br0" timeOffset="11599.41">5757 3937 0,'0'-21'16</inkml:trace>
  <inkml:trace contextRef="#ctx0" brushRef="#br0" timeOffset="11788.31">6075 3916 0</inkml:trace>
  <inkml:trace contextRef="#ctx0" brushRef="#br0" timeOffset="12211.07">7260 3683 0,'0'0'0,"-63"-21"16,41 0-16,1 21 0,0-21 0,0 21 15,0-22-15,0 1 0,21 0 0,0 0 16,0 0-16,0-22 16,0 22-16,0 0 0,21 0 0,0 0 15,0 0-15,0 21 0,22-22 0,-22 22 16,21 0-16,-21 0 0,0 0 0,22 0 16,-22 0-16,0 0 0,21 22 15,-20 20-15,-22-21 0,21 0 0,-21 22 16,0-22-16,0 21 0,0-21 15,0 22-15,-21-1 0,21-21 0,-22 21 16,1-20-16,-21-1 0,21 21 16,0-21-16,-1 0 0,1 1 0,0-1 15,-21 0-15,21 0 0,-1 0 0,1 0 16,21 1-16,-21-22 0,21 21 16,0 0-1,0 0-15,0 0 16</inkml:trace>
  <inkml:trace contextRef="#ctx0" brushRef="#br0" timeOffset="12431.94">7218 4318 0,'0'0'0,"0"21"0,0 0 16,0-42 31,0 0-32,0 0-15,-21 21 47,21-21-15</inkml:trace>
  <inkml:trace contextRef="#ctx0" brushRef="#br0" timeOffset="13172.03">9250 3747 0,'0'0'0,"42"-22"16,-21 1-16,-21 0 16,21 0-16,1 0 0,-22 0 15,0-1-15,0 1 0,0 0 16,0 0-16,0 0 0,-22 0 16,1-1-16,0 22 0,0-21 0,0 0 15,-22 21-15,1 0 0,21 0 0,-21 0 16,-1 21-16,22 0 0,-21 1 0,21-1 15,-1 21-15,1-21 0,0 22 16,0-1-16,0 0 0,21-21 0,-21 22 16,21-1-16,0-21 0,0 22 0,0-22 15,0 0-15,0 0 0,0 0 16,21-21-16,0 0 0,0 0 16,0 0-16,0 0 0,1 0 0,-1 0 15,0-21-15,0 21 0,21-21 0,-20 0 16,-1 0-16,21-1 0,-21 1 15,0 0-15,1 0 0,-1-21 0,0 20 16,0 1-16,0 0 0,0-21 0,-21 21 16,0-1-16,0 1 0,0 42 31,0 1-15,0-1-16,0 0 0,0 0 0,0 0 15,0 0-15,0 1 0,0-1 0,0 0 16,0 0-16,0 0 15,0 0-15,0 1 0,0-1 0,0 0 16,0 0-16,22 0 0,-1-21 16,0 0-16,0 0 15,0 0-15,0 0 16,1-21-16,-1 0 0,0 0 0</inkml:trace>
  <inkml:trace contextRef="#ctx0" brushRef="#br0" timeOffset="14143.56">10075 3535 0,'0'-21'0,"0"42"0,0-63 16,0 20-1,-21 22-15,0 0 0,-21 0 16,20 22-16,1-22 16,0 21-16,-21 0 0,21 0 0,-1 0 15,1 22-15,0-22 0,0 0 0,0 21 16,21-21-16,-21 22 0,21-22 0,0 0 15,0 21-15,0-20 0,0 20 16,0-21-16,0 0 0,21 0 0,0 1 16,0-1-16,0-21 0,0 21 0,1-21 15,20 0-15,0 0 0,-21 0 0,22 0 16,-1 0-16,0 0 0,1-21 16,-1 0-16,0-1 0,-20 1 15,20 0-15,0 0 0,1 0 0,-1-22 16,-21 22-16,21-21 0,-20 0 0,-1-1 15,0 1-15,-21 0 0,0-1 16,0 1-16,0 0 0,0-22 0,0 22 16,0 21-16,0-22 0,0 22 0,0-21 15,0 21-15,-21 42 32,21 0-32,0 0 0,0 0 0,0 22 15,0-22-15,0 21 0,0 0 0,0 1 16,0-1-16,0-21 0,0 22 15,0-1-15,0 0 0,0-21 16,0 22-16,0-22 0,0 21 0,0-21 16,0 1-16,0-1 0,0 0 0,0 0 15,-21-21-15,21-21 47,0 0-47,0 0 16,21-1-16,0 1 0,0 0 0,0 0 15,-21 0-15,21 0 0,1-1 16,20 1-16,-21 0 0,0 21 0,22-21 16,-22 21-16,21 0 0,-21 0 15,22 0-15,-22 0 0,0 0 0,0 21 16,0-21-16,0 21 0,-21 0 16,22 1-16,-22-1 0,0 0 0,0 0 15,0 0-15,0 0 0,0 1 16,-22-1-16,1 0 0,0 0 15,21 0-15,0-42 47,0 0-31,21 0-16,0 21 16,-21-21-16,22-1 0,-22 1 0,21 0 15,-21 0-15,21 0 0,0 0 16,-21-1-16,21 1 0,0 21 15,1 0-15,-1 0 16,-21 21 0,0 1-1,21-22-15,-21 21 0,0 0 0,0 0 16,0 0-16,0 0 0,0 1 16,0-1-16,0 0 0,0 0 15,-21-21 1,21 21-16,-21-21 0,21-21 47</inkml:trace>
  <inkml:trace contextRef="#ctx0" brushRef="#br0" timeOffset="14351.45">11218 3514 0,'0'-21'16,"-21"21"-16,21-22 15,-21 22 1,21 22 15,0-1-15,21-21-16,-21 21 15</inkml:trace>
  <inkml:trace contextRef="#ctx0" brushRef="#br0" timeOffset="14715.75">11388 3768 0,'0'0'0,"21"21"16,0-21-16,0 0 15,0 0-15,0 0 16,-21-21-16,22 21 0,-1-21 0,-21-1 16,21 22-16,-21-21 0,21 0 15,-21 0-15,0 0 0,0 0 16,0-1-16,0 1 0,-21 21 31,0 0-31,21 21 0,-21 1 16,-1-22-16,1 21 0,21 0 0,0 0 15,-21 0-15,21 0 0,-21 1 16,21-1-16,0 0 0,0 0 16,0 0-16,0 0 0,0 1 15,0-1-15,21-21 0,0 0 16,0 0-16,1 0 0,-1 0 16,0 0-16,0 0 0,0 0 15,0 0-15,1-21 0,-1-1 16,0 22-16</inkml:trace>
  <inkml:trace contextRef="#ctx0" brushRef="#br0" timeOffset="14963.61">11832 3620 0,'0'-43'16,"21"64"15,0 1-15,1-1-16,-22 0 0,0 0 15,0 0-15,21 0 16,-21 1-16,0-1 0,0 0 0,0 0 16,0 0-16,0 0 0,0 1 15,21-22 32,0-22-31,0 22-16,-21-21 0</inkml:trace>
  <inkml:trace contextRef="#ctx0" brushRef="#br0" timeOffset="15184.67">12150 3598 0,'21'-21'0,"-42"42"0,42-84 15,0 42-15,-21 0 0,21 21 0,-21-22 16,21 22-16,-21-21 0,0 42 16,0 1-1,0-1-15,-21 0 16,0 0-16,0 0 0,21 22 0,-21-22 15,-1 0-15,1 0 0,0 0 0,0 0 16,21 1-16,-21-1 0,0 0 16,21 0-16,21-21 31,0 0-31,0 0 16,0 0-16,-21-21 0</inkml:trace>
  <inkml:trace contextRef="#ctx0" brushRef="#br0" timeOffset="15547.46">12361 3683 0,'21'0'15,"1"0"1,-1 0-16,0 0 16,0 0-16,0 0 0,0 0 0,-21-21 15,22 0-15,-1 21 0,0-21 16,0 21-16,0-22 0,0 22 0,1-21 15,-22 0-15,0 0 0,21 0 16,-21 0-16,0-1 16,-21 22-1,-1 0-15,1 0 0,0 0 16,0 22-16,0-1 0,0 0 0,-1 0 16,1 0-16,0 0 0,21 1 0,-21-1 15,21 0-15,0 0 0,-21 0 16,21 0-16,0 1 0,0-1 15,0 0-15,21-21 0,0 0 0,0 21 16,0-21-16,1 0 0,-1 0 0,0 0 16,0 0-16,0 0 0,0 0 15,-21-21-15,22 0 16,-1 21-16,0-21 0</inkml:trace>
  <inkml:trace contextRef="#ctx0" brushRef="#br0" timeOffset="16076.16">14520 3366 0,'0'0'0,"21"-22"0,-21 1 0,0 0 16,0 42 15,0 0-31,0 1 16,0 20-16,0-21 0,0 21 0,0-20 15,0 20-15,0 0 0,0-21 16,-21 22-16,21-22 0,0 0 0,0 21 16,-21-20-16,21-1 0,-21 0 0,21 0 15,0 0-15,0 0 16,0-42 15,21 21-31</inkml:trace>
  <inkml:trace contextRef="#ctx0" brushRef="#br0" timeOffset="16476.43">14965 3471 0,'0'0'0,"-21"22"31,-1-1-31,1 0 0,0 0 16,0 0-16,0 0 0,0 1 15,21-1-15,0 0 0,-22 0 0,22 0 16,0 0-16,0 1 0,0-1 16,0 0-16,22-21 15,-1 0-15,0 0 16,0 0-16,0 0 0,0 0 0,1 0 16,20 0-16,-21-21 0,0 21 0,0-21 15,1 21-15,-1-22 0,0 1 0,0 0 16,0 0-16,-21 0 0,0 0 15,0-1-15,0 1 0,0 0 0,-21 0 16,0 0-16,0 0 0,0-1 0,-1 1 16,1 21-16,-21 0 0,21 0 0,0 0 15,-1 0-15,1 0 0,0 0 16,0 21-16,0 1 0,21-1 16,0 0-16,-21-21 0,21 21 15,0 0-15,21-21 0,0 0 16,21 0-16,-21 0 15,1 0-15</inkml:trace>
  <inkml:trace contextRef="#ctx0" brushRef="#br0" timeOffset="16888.2">15579 3408 0,'0'0'0,"21"-21"0,-42 21 31,-1 0-15,1 21-16,0-21 0,0 21 15,0 0-15,0 22 0,-1-22 16,1 0-16,0 0 0,21 21 0,0-20 16,-21-1-16,21 21 0,0-21 0,0 0 15,0 1-15,21-1 0,0 0 16,0-21-16,1 0 0,20 0 16,-21 0-16,0 0 0,22 0 0,-22 0 15,0 0-15,0 0 0,21-21 0,-20 21 16,-1-21-16,-21-1 0,21 1 0,0 0 15,0 0-15,-21 0 0,21 0 16,-21-1-16,0 1 0,0-21 16,0 21-16,0-22 0,0 22 0,0 0 15,-21 0-15,0 0 0,0 0 0,0-1 16,0 22-16,-1 0 0,1 0 16,0 0-16,0 22 0,-21-1 0,20 0 15,-20 0-15,21 0 0,0 0 0,0 1 16,-1-1-16,1-21 0,21 21 0,0 0 15,0 0-15,21-21 16,1 0 0,-1 0-16,21 0 0</inkml:trace>
  <inkml:trace contextRef="#ctx0" brushRef="#br0" timeOffset="17208.02">16298 3323 0,'0'0'0,"0"21"16,-42 1 0,42-1-16,-21-21 0,21 21 15,0 0-15,21-21 16,0 0-16,0 0 16,0 0-16,1 0 0,-1 0 0,0 0 15,-21-21-15,21 0 16,-21 0-16,0-1 15,0 1-15,-21 0 16,0 21-16,0-21 16,-1 21-16,1 0 0,0 0 15,0 0-15,0 0 16,0 0-16,21 21 0,0 0 31,21-21-15</inkml:trace>
  <inkml:trace contextRef="#ctx0" brushRef="#br0" timeOffset="17511.84">17081 2985 0,'0'0'0,"-21"0"31,0 0-31,0 0 15,21 21-15,-21 0 0,0 0 16,21 21-16,-22-20 0,1 20 0,0 0 16,0 1-16,0-1 0,0 0 0,-1 1 15,1-1-15,0 0 0,0 22 16,0-22-16,-22 0 0,22 1 0,0-22 16,0 21-16,0 1 0,0-22 15,-1 0-15,1 0 0,21 0 0,0 0 16,0 1-16,21-22 31,1 0-31,-1-22 16,0 22-16,0-21 0</inkml:trace>
  <inkml:trace contextRef="#ctx0" brushRef="#br0" timeOffset="17804.18">17103 3641 0,'0'-21'47,"21"-1"-31,-21 1-16,-21 21 47,-1 0-47,1 21 15,0 1-15,21-1 32,21-21-1,-21-21-15</inkml:trace>
  <inkml:trace contextRef="#ctx0" brushRef="#br0" timeOffset="18531.84">18224 3408 0,'0'-21'0,"0"-22"15,0 22-15,0 0 16,-21-21-16,0 21 0,0-1 16,0 1-16,0 21 0,21-21 0,-22 21 15,1 0-15,0 0 0,0 0 16,0 0-16,0 21 0,-1 0 0,1 1 0,0-1 15,0 21-15,21-21 0,-21 22 16,21-1-16,-21-21 0,21 21 0,0-20 16,0 20-16,0-21 0,0 0 15,0 0-15,0 1 0,0-1 0,21-21 16,0 21-16,0-21 16,0 0-16,0 0 0,1 0 15,-1-21-15,0 0 0,0 21 0,0-22 16,0 1-16,1 0 0,-1 0 0,-21 0 15,21 0-15,-21-1 0,21 1 16,-21-21-16,0 21 0,0 0 0,0-22 16,0 22-16,0 0 0,0 0 0,0 0 15,0 42 1,0 0 0,0 0-16,0 0 0,0 22 15,0-1-15,0-21 0,0 21 0,0-20 16,0 20-16,0-21 0,0 0 15,0 0-15,21 1 0,-21-1 0,0 0 16,0 0-16,21-21 0,1 0 0,-1 0 16,0 0-16,0 0 15,0 0-15,-21-21 0,43 0 0</inkml:trace>
  <inkml:trace contextRef="#ctx0" brushRef="#br0" timeOffset="19044.09">18669 2836 0,'0'0'0,"0"-21"0,0 0 0,-21 0 15,21 42 1,0 0-16,0 22 0,0-22 16,0 21-16,0 0 0,0-20 0,0 20 15,0 0-15,0 22 0,0-22 16,0 0-16,0 1 0,0-1 0,0 0 15,0 1-15,0-1 0,-21 0 0,-1-20 16,22 20-16,-21-21 0,21 0 16,0 0-16,-21-21 0,21 22 15,-21-22-15,21-22 32,0 1-32,0 0 15,21 0-15,0 0 0,0 0 16,1-1-16,-1 1 0,0-21 0,0 21 15,0 0-15,0-1 0,22 1 0,-22 0 16,0 21-16,21 0 0,-20 0 16,-1 0-16,0 0 0,0 21 0,0-21 15,0 21-15,-21 1 0,0-1 0,0 0 16,0 21-16,0-21 0,0 1 16,0-1-16,-21 0 15,0 0-15,0 0 0,0-21 0,-22 21 16,22-21-16,0 0 0,-21 22 0,21-22 15,-1 0-15,-20 0 0,21 0 0,0 0 16,-22 0-16,22 0 16,0 0-16,21-22 15,21 22 1,0-21-16,1 0 0</inkml:trace>
  <inkml:trace contextRef="#ctx0" brushRef="#br0" timeOffset="19472.86">19346 3344 0,'0'0'0,"21"0"16,43-42-1,-43 21-15,-21 0 0,0 0 0,21 21 16,-21-22-16,-21 22 16,0 0-16,-21 0 15,20 0-15,-20 22 0,21-22 16,-21 21-16,-1 0 0,22 0 0,0 0 15,-21 0-15,20 1 0,22-1 16,0 0-16,0 0 16,22-21-1,-1 21-15,0-21 0,21 0 0,1 0 16,-22 21-16,21 1 0,0-22 0,-20 21 16,20-21-16,0 0 0,-21 21 0,1-21 15,-1 21-15,0 0 0,-21 0 16,-21 1-1,0-1-15,-1-21 0,-20 0 16,0 0-16,21 21 0,-22-21 0,1 0 16,0 0-16,-1 0 0,1 0 15,21 0-15,-22 0 0,22 0 0,0 0 16,0 0-16,21-21 31,0 0-15,21 21-16,0-22 0,0 1 0,1 0 15</inkml:trace>
  <inkml:trace contextRef="#ctx0" brushRef="#br0" timeOffset="19783.8">19791 2773 0,'0'0'0,"0"-21"0,0 0 16,0-1-1,0 44 1,0-1 0,0 0-16,0 0 0,0 21 0,0 1 15,0-1-15,0 0 0,0 1 0,0-1 16,0 22-16,-21-22 0,21 21 16,-22-20-16,22-1 0,-21 0 0,21 1 15,0-1-15,0-21 0,0 22 0,0-22 16,0 0-16,0 0 0,0 0 15,21-21 17,1 0-32,-22-21 0,21 21 15,-21-21-15,0 0 0</inkml:trace>
  <inkml:trace contextRef="#ctx0" brushRef="#br0" timeOffset="19987.68">19664 3239 0,'0'0'0,"-21"0"0,-1 0 0,44 0 47,-1 0-31,0 0-16,0-22 0,21 22 0,-20 0 15,-1 0-15,0 0 16,0 0-16,0-21 0,0 21 15,1 0-15</inkml:trace>
  <inkml:trace contextRef="#ctx0" brushRef="#br0" timeOffset="20439.41">19981 3260 0,'0'-21'15,"21"-1"17,1 22-32,-1 0 15,0 0-15,0 0 0,0 0 16,0 22-16,1-1 0,-1 0 16,0 0-16,0 0 0,-21 0 15,0 1-15,0-1 0,21 0 16,-21 0-16,0 0 0,0 0 0,0 1 0,0-1 15,0 0-15,0 0 16,-21-21-16,21 21 16,-21-21-16,0 0 15,21-21 1,0 0-16,0 0 16,0 0-16,0-1 0,21 1 15,-21 0-15,0 0 0,21 0 0,0 0 16,0-22-16,-21 22 0,22 0 0,-22 0 15,21 0-15,0-1 0,-21 1 0,21 21 16,-21-21-16,21 21 16,0 0-1</inkml:trace>
  <inkml:trace contextRef="#ctx0" brushRef="#br0" timeOffset="21144.14">20870 3344 0,'0'0'15,"21"0"-15,22-21 0,-22 21 0,0-21 16,0 0-16,-21 0 0,0 0 16,0-1-16,0 1 0,0 0 15,0 0 1,-21 21-16,0 0 0,0-21 0,0 21 16,-1 0-16,1 0 0,0 0 0,0 21 15,0 0-15,0 0 0,-1 0 0,1 1 16,0 20-16,0-21 0,0 21 15,0-20-15,-1 20 0,22-21 0,0 0 16,-21 22-16,21-22 0,0 0 0,0 0 16,0 0-16,21-21 15,1 0 1,-1 0-16,0 0 0,0 0 16,0-21-16,0 21 0,1-21 0,20 0 0,-21 0 15,0-1-15,0 1 0,1 0 16,-1 0-16,-21 0 0,21 0 15,-21-22-15,21 22 0,-21 0 0,0 0 16,0 0-16,0-1 0,0 44 31,0-1-15,0 0-16,0 0 0,0 0 0,0 0 16,0 1-16,0 20 0,0-21 15,0 0-15,0 0 0,21 1 0,0-22 16,-21 21-16,22 0 0,-1-21 15,0 0-15,0 0 16,0 0-16,0 0 0,1 0 0,-1 0 16,0-21-16,0 21 15</inkml:trace>
  <inkml:trace contextRef="#ctx0" brushRef="#br0" timeOffset="21403.97">21548 3196 0,'0'0'16,"0"-21"-16,0 0 0,0 0 15,-22 21 1,1 0-16,0 0 0,0 0 0,21 21 16,-21 0-16,0 0 0,-1 0 15,1 1-15,21-1 0,0 0 16,-21 21-16,21-21 0,0 1 0,0-1 16,0 21-16,0-21 0,0 0 0,0 1 15,0-1-15,21 0 0,0 0 16,1-21-16,-1 0 0,0 0 15,0 0-15,0 0 0,0 0 16,1 0-16,-1 0 0,0 0 16,-21-21-16,21 0 0,0 21 0,0-21 15,-21-1-15,22 1 0</inkml:trace>
  <inkml:trace contextRef="#ctx0" brushRef="#br0" timeOffset="22756.19">21929 2604 0,'0'0'0,"0"-22"0,0 1 16,0 0-16,0 0 0,-22 21 15,1 0-15,21 21 16,-21 0-16,0 0 0,21 22 16,-21-1-16,21 0 0,0 1 15,0-1-15,0 0 0,0 1 0,0-1 16,0 0-16,0 1 0,0-1 0,0 0 15,0 1-15,0-1 0,0 0 16,0 1-16,0-1 0,0-21 16,0 22-16,0-1 0,0-21 0,21 0 15,-21 0-15,21 1 0,-21-1 0,0 0 16,21 0-16,0-21 0,1 0 16,-1 0-16,0 0 15,0-21-15,0 21 0,-21-21 16,21 0-16,1-1 0,-1 1 0,-21 0 15,21 0-15,0 0 0,0-22 16,0 22-16,-21-21 0,22 21 0,-1 0 16,-21-22-16,0 22 0,0 0 0,21 21 15,-21-21-15,0 42 47,0 0-47,0 0 0,0 0 16,0 1-16,0-1 0,0 0 0,0 0 15,0 0-15,0 0 0,0 1 16,0-1-16,0 0 0,0 0 0,0 0 16,0 0-16,0 1 0,21-22 15,0 0-15,0 0 0,1 0 16,-1 0-16,0 0 0,0 0 16,0 0-16,0 0 0,1 0 0,20-22 15,-21 1-15,0 21 0,0-21 16,1 0-16,-1 0 0,0 0 0,0-22 15,0 22-15,22 0 0,-22 0 16,0 0-16,0-1 0,-21 1 0,21 0 16,0 21-16,-21 21 31,0 0-31,0 1 16,0-1-16,-21 0 0,21 0 0,-21 0 15,21 0-15,0 1 16,0-1-16,0 0 0,0 0 0,0 0 15,0 0 1,21-21 0,0 0-16,1 0 15,-1-21-15,-21 0 16,21 0-16,-21 0 16,0 0-16,0-1 0,0 1 0,0 0 15,0 0-15,-21 0 0,0 0 0,-1-1 16,1 1-16,0 21 0,21-21 15,-21 21-15,0 0 16,21-21 0,21 21-1,0 0-15,0-21 0,0 21 16,1 0-16,-1-21 0,21 21 16,-21 0-16,22 0 0,-22-22 0,21 22 15,-21 0-15,0 0 0,1 0 0,-1 0 16,0 0-16,0 22 0,0-1 15,-21 0-15,21-21 0,-21 21 16,0 0-16,0 0 0,0 22 0,0-22 16,0 0-16,0 0 0,0 0 0,0 1 15,0-1-15,0 0 0,0 0 16,0 0-16,0 0 16,0 1-16,0-44 62,0 1-62,0 0 0,0 0 16,0-21-16,0 20 0,0 1 15,22 0-15,-1 0 0,0-21 16,0 20-16,0 1 0,0-21 0,1 21 16,20 0-16,-21-1 0,0 22 0,22-21 15,-22 21-15,0 0 0,21 0 0,-21 0 16,1 0-16,-1 0 15,0 21-15,-21 1 16,0-1-16,0 21 0,0-21 0,0 0 16,0 22-16,0-22 0,-21 0 0,0 21 15,21-20-15,0-1 0,0 0 16,-22 0-16,22 0 0,-21 0 16,21 1-16,0-1 15,-21-42 32,21-1-47,0 1 0,-21 0 0</inkml:trace>
  <inkml:trace contextRef="#ctx0" brushRef="#br0" timeOffset="22992.06">23262 2815 0,'0'0'16,"-21"-21"-16,0 0 0,0 21 15,21 21 79,-22-21-94</inkml:trace>
  <inkml:trace contextRef="#ctx0" brushRef="#br0" timeOffset="23287.95">22034 2963 0,'0'0'0,"-42"22"0,21-22 16,-21 0-16,63 0 31,-21-22-31,42 22 0,-21-21 16,0 21-16,22-21 0,-22 21 0,21-21 16,1 0-16,-22 21 0,21 0 0,-21-21 15,0 21-15,1 0 0,-1 0 0,0 0 16,0 0-16,-42 0 47,0 0-47,0 21 15,-1-21-15,1 21 0,0 0 0,-21-21 16,21 21-16</inkml:trace>
  <inkml:trace contextRef="#ctx0" brushRef="#br0" timeOffset="27011.84">1122 5884 0,'0'0'0,"-21"0"0,-1 0 15,22-21 1,0 0 0,0 0-16,22 21 0,-1 0 15,0-21-15,0 21 0,43 0 16,-43 0-16,0 0 16,0 0-16,21 0 0,-20 0 15,-1 0-15,0 21 0,0-21 0,0 21 16,0 0-16,-21 0 15,0 1-15,0-1 0,0 0 0,0 0 16,0 0-16,0 0 0,0 1 16,-21-1-16,0 0 0,0 0 0,0 0 15,0 0-15,-1 1 0,1-1 16,0-21-16,0 0 0,0 0 0,0 21 16,-1-21-16,1 0 0,0 0 15,0-21 1,21 0-1,0-1-15,21 22 0,-21-21 16,21 21-16,0 0 0,1 0 16,-1 0-16,0 0 15,0 0-15,0 0 0,0 0 16,1 0-16,-1 0 0,0 21 0,0-21 16,0 22-16,-21-1 0,21-21 15,-21 21-15,22 0 0,-22 0 0,0 0 16,0 1-16,0 20 0,0-21 15,-22 0-15,1 22 0,-21-22 0,21 0 16,-22 0-16,22 0 0,-21-21 16,21 21-16,-22-21 0,22 0 0,-21 0 15,21 0-15,-22 0 0,22 0 16,0 0-16,0 0 0,0 0 0,0 0 16,21-21-16,-22 21 15,22-21-15,-21 21 0,21-21 16,0 0-1,0 0 1,0-1-16,21 22 16,1 0-16</inkml:trace>
  <inkml:trace contextRef="#ctx0" brushRef="#br0" timeOffset="27227.72">1926 6160 0,'0'0'0,"21"0"0,-42 0 62</inkml:trace>
  <inkml:trace contextRef="#ctx0" brushRef="#br0" timeOffset="28187.24">3471 5906 0,'0'-22'0,"0"44"46,21-1-46,1 0 0,-22 0 16,21 0-16,-21 0 0,0 1 0,21-1 16,-21 21-16,0-21 0,0 0 0,0 1 15,0-1-15,0 0 0,0 0 16,0 0-16,0 0 0,0-42 47,0 0-32,0 0-15,0 0 16,0 0-16,0-1 0,0 1 16,0 0-16,0 0 0,0 0 0,0 0 15,0-1-15,0 1 0,21-21 16,0 42-16,22-21 0,-22 0 0,21 21 16,-21 0-16,106 0 15,-84 0-15,-1 0 0,-21 21 16,21 0-16,-20 0 0,-1 0 0,0 0 15,0 22-15,-21-22 0,0 0 0,0 0 16,0 0-16,0 1 0,0-1 16,0 0-16,0 0 0,-21 0 0,0 0 15,0-21 1,21-21 15,0 0-31,0 0 0,0 0 16,0 0-16,0-1 0,0 1 15,21-21-15,0 21 0,0 0 0,0-22 16,0 22-16,1 0 0,-1 0 0,21 0 16,0-1-16,-20 22 0,41 0 15,-21 0-15,1 0 0,-1 0 0,0 22 16,1-22-16,-22 21 0,21 0 0,-21 0 16,1 0-16,-22 22 0,0-22 15,0 0-15,0 0 0,0 21 0,-22-20 16,1-1-16,-21 0 0,21 0 15,0-21-15,-1 21 0,1 0 16,0-21-16,0 0 0,21-21 47,21 21-47,-21-21 0,0 0 16,21 21-16,0-21 0,1 0 0</inkml:trace>
  <inkml:trace contextRef="#ctx0" brushRef="#br0" timeOffset="28546.16">4826 6096 0,'0'0'0,"21"0"0,0 21 15,0-21 1,1 0 0,-1 0-16,0-21 15,0 21-15,0-21 0,0 21 0,1-21 16,-1 0-16,0 21 0,0-22 0,-21 1 15,0 0-15,0 0 0,0 0 16,0 0-16,-21-1 16,0 22-16,0 0 0,-1 0 0,1 0 15,0 0-15,0 0 0,0 22 0,0-1 16,-1 0-16,22 0 16,-21 0-16,21 0 0,0 1 0,0-1 0,0 0 15,0 0-15,0 0 0,0 0 16,0 1-16,0-1 0,21-21 15,1 21-15,-1-21 0,0 0 0,-21 21 16,21-21-16,0 0 0,0 0 0,1 0 16,-1 0-16,0 0 0,0 0 15,0 0-15,0-21 0,1 21 0,62-64 16</inkml:trace>
  <inkml:trace contextRef="#ctx0" brushRef="#br0" timeOffset="29192.03">5440 5906 0,'-21'0'0,"-1"21"16,22 0-1,0 0-15,0 0 0,0 0 16,0 1-16,0-1 0,0 0 16,0 0-16,0 0 0,0 0 15,0 1-15,0-1 16,0 0-16,-21-21 47,21-21-47,0 0 15,0-1-15,0 1 0,0 0 16,0 0-16,0 0 0,0 0 16,0-1-16,0 1 0,0 0 0,21 0 15,1 0-15,-1 21 0,0-21 0,0-1 16,0 22-16,22 0 0,-22 0 15,21 0-15,-21 0 0,22 22 0,-22-1 16,21 0-16,-21-21 0,0 21 0,1 0 16,-1 0-16,-21 1 0,0-1 15,0 0-15,0 0 0,0 0 0,0 0 16,0 1-16,-21-1 16,-1-21-16,1 0 15,0 0 1,0 0-16,21-21 15,0-1 1,0 1-16,0 0 0,21 21 0,0-21 16,0 0-16,1 0 0,-22-1 15,21 1-15,0 0 0,0 0 0,0 0 16,0 21-16,1 0 0,-1 0 0,0 0 16,0 0-16,0 21 15,-21 0-15,0 0 0,21 0 16,-21 1-16,22-1 0,-22 0 0,0 0 15,0 0-15,0 0 0,0 1 16,0-1-16,0 0 0,-22 0 16,1-21-16,0 21 15,0-21 1,21-21 0,21 0-1</inkml:trace>
  <inkml:trace contextRef="#ctx0" brushRef="#br0" timeOffset="29739.97">6435 5355 0,'0'0'0,"-43"-42"15,22 42-15,0 0 16,21 21-16,0 0 0,0 0 15,0 1-15,0-1 0,0 21 0,0 0 16,0 1-16,0-1 0,0 22 16,21-22-16,-21 0 0,0 22 0,0-22 15,0 0-15,21 1 0,-21-1 0,0 0 16,0-20-16,0 20 16,0-21-16,0 0 0,0 0 0,0 1 15,-21-1-15,0-21 31,21-21-15,0-1-16,0 1 0,0 0 16,0 0-16,0 0 0,0 0 0,0-1 15,21 1-15,-21 0 0,21 0 16,0 0-16,1 0 0,-1-1 0,21 1 16,-21 21-16,22 0 0,-22 0 0,21 0 15,-21 0-15,22 21 0,-22 1 16,21-22-16,-21 21 0,0 0 15,1 0-15,-22 0 0,0 0 0,0 1 16,0-1-16,0 0 0,0 0 0,-22 0 16,1 0-16,0-21 0,-21 22 15,21-1-15,-1-21 0,1 21 0,-21-21 16,21 0-16,0 0 0,-1 21 0,1-21 16,0 0-16,0 0 0,0 0 15,21-21 16,21 0-31,0 21 0,21-21 0,-20-1 16</inkml:trace>
  <inkml:trace contextRef="#ctx0" brushRef="#br0" timeOffset="30091.39">7070 5990 0,'0'0'0,"21"0"16,0 0-1,0-21 1,0 21-16,-21-21 16,21 21-16,1-21 0,-22 0 0,21-1 15,0 1-15,-21 0 16,0 0-16,0 0 0,0 0 16,-21 21-1,0 21 1,-1 0-16,1 0 0,0 0 15,21 0-15,-21 22 0,21-22 16,-21 0-16,21 0 0,-21 22 0,21-22 16,0 0-16,0 0 0,0 0 0,0 0 15,21 1-15,0-22 0,0 0 16,0 21-16,0-21 0,1 0 16,-1 0-16,0 0 0,0 0 0,0 0 15,0 0-15,1-21 0,-1 21 0,0-22 16,0 1-16,0 21 0</inkml:trace>
  <inkml:trace contextRef="#ctx0" brushRef="#br0" timeOffset="30468.21">7451 5884 0,'0'0'0,"0"-21"16,0 0-16,21 21 31,0 0-31,0 0 15,0 0-15,0 21 0,1-21 16,-22 21-16,21 1 0,0-1 16,-21 0-16,21 0 0,-21 0 15,0 0-15,0 1 0,0-1 0,0 0 16,0 0-16,0 0 0,0 0 16,-21-21-1,0 0 1,21-21-1,0 0 1,0 0-16,0 0 0,0 0 16,0-1-16,0 1 0,0 0 15,0 0-15,0 0 0,21 0 0,-21-1 16,21 1-16,-21 0 0,0 0 16,21 21-16,0 0 0,1 0 15,-1 0 1,0 0-16,0 0 0</inkml:trace>
  <inkml:trace contextRef="#ctx0" brushRef="#br0" timeOffset="30903.47">8149 5821 0,'21'0'0,"-42"0"0,63-21 16,-20 21-16,-22-21 15,0-1 1,0 1 0,-22 21-16,1 0 15,0 0-15,0 0 0,0 21 16,0 1-16,-1-22 0,-20 21 0,21 0 16,0-21-16,0 21 0,21 0 15,-22 0-15,22 1 0,0-1 16,0 0-16,22 0 15,-1 0-15,0-21 0,0 21 0,0-21 16,0 0-16,1 22 16,-1-22-16,0 0 0,0 0 0,-21 21 15,21-21-15,0 0 0,-21 21 16,-21-21 0,0 0-16,0 21 15,0-21-15,0 0 0,-1 0 16,-20 0-16,21 0 0,0 21 0,-22-21 15,22 0-15,0 0 0,0 0 0,0 21 16,0-21-16,-1 0 0,1 0 31</inkml:trace>
  <inkml:trace contextRef="#ctx0" brushRef="#br0" timeOffset="31967.89">10202 5652 0,'0'0'16,"21"-22"-16,1 1 0,-1-21 0,0 21 0,-21 0 15,0-1-15,-21 22 16,0 0 0,-1 0-16,1 0 0,-21 22 15,21-1-15,0 0 0,-1 0 0,-20 21 16,21 1-16,0-22 0,0 21 0,-1 1 16,22-1-16,0 0 0,0-21 15,0 22-15,0-22 0,0 0 0,0 0 16,0 0-16,22 1 0,-1-22 0,0 0 15,21 21-15,-21-21 0,1 0 0,20 0 16,0 0-16,-21-21 0,22 21 16,-22-22-16,0 1 0,21 0 0,-20 0 15,-1 0-15,21 0 0,-42-1 16,21-20-16,-21 21 0,0-21 0,0-1 0,0 1 16,0 21-16,0-22 0,-21 1 15,0 21-15,-21-21 0,20 20 16,-20 1-16,21 21 0,-21 0 0,-1 0 15,22 0-15,-21 0 0,21 0 0,-22 0 16,22 21-16,0 1 0,0-22 16,21 21-16,0 0 0,0 0 15,42-21-15,-21 0 0,22 0 16,-1 0-16,0 0 0,22 0 16,-1 0-16,1-21 0,-1 21 0,1-21 15,-1 0-15,1-1 0,20 1 16,-20 0-16,-1 0 0,1 0 0,-22 0 15,1-1-15,-1 1 0,-21-21 0,0 21 16,-21 0-16,0-1 0,0 1 16,-42-42-16,21 63 15,0 0-15,-1 0 0,1 0 16,0 0-16,0 0 0,0 21 0,21 0 16,0 0-16,-21 0 0,21 22 0,-22-22 15,22 21-15,0 1 0,-21-1 0,21 21 16,0-20-16,0 20 0,0 1 15,0-22-15,0 22 0,-21-1 0,21 1 16,0-22-16,-21 21 0,21 1 16,0-22-16,0 22 0,0-1 0,0 1 15,-21-1-15,21 1 0,0-1 0,0 1 16,0-1-16,0 1 0,0-1 16,0 1-16,0-22 0,0 0 0,0 1 15,21-22-15,-21 0 0,0 0 0,0-42 31,-21 0-31,0 21 16,-1-21-16,-20 0 0,21-1 0,0 1 16,-22 0-16,22 0 0,-21 0 0,0 0 15,20-1-15,-20 1 0,0 0 16,-1 21-16,1-21 0,21 0 0,-21 0 16,20 21-16,1-22 0,0 1 15,21 0-15,0 0 0,0 0 16,0 0-16,21-1 0,0-20 0</inkml:trace>
  <inkml:trace contextRef="#ctx0" brushRef="#br0" timeOffset="32636.41">12742 5376 0,'0'0'0,"21"0"0,1 0 16,20 0-16,-21 0 0,0 0 16,22 0-16,-22-21 0,21 0 15,0 0-15,1 21 0,-1-21 0,0 0 16,-20-1-16,20 1 0,-21 0 0,0-21 16,0 21-16,-21-1 0,0-20 15,0 21-15,0-21 0,0 20 0,-21 1 16,0 0-16,0 0 0,0 0 0,0 0 15,-22 21-15,22 0 0,0 21 16,0 0-16,21 0 0,-21 0 16,21 22-16,0-1 0,0 0 0,0 22 15,0-22-15,0 22 0,21-22 16,0 21-16,0 1 0,-21-22 0,21 22 16,-21-1-16,0 1 0,21-22 15,-21 22-15,22-22 0,-22 0 0,0 1 16,0-22-16,0 21 0,0-21 0,0 0 15,-22 1-15,1-1 0,-21-21 0,21 0 16,-22 21-16,1-21 0,0 0 16,-1 0-16,1 0 0,0 0 0,-1-21 15,1 0-15,0 21 0,-1-22 0,22 1 16,-21 0-16,21 0 0,-22 0 0,22 0 16,0-22-16,0 22 0,0 0 0,21 0 15,-21 21-15,21-21 16,0-1-16,21 1 15,0 21-15,21 0 0,-21 0 0,1 0 16,20-21-16,-21 21 0,21-21 0,1 21 16,-1 0-16</inkml:trace>
  <inkml:trace contextRef="#ctx0" brushRef="#br0" timeOffset="33096.15">13420 5482 0,'21'0'0,"-21"21"15,0 1-15,0-1 16,0 0-16,0 0 0,0 0 16,0 22-16,0-22 0,0 21 15,21 0-15,-21-20 0,0 20 0,0-21 16,0 21-16,0-20 0,0-1 0,0 0 16,0 0-16,0 0 0,-21 0 15,0-21-15,-1 0 16,1 0-1,21-21-15,0 0 0,-21 21 16,21-21-16,0 0 0,0 0 0,0-22 16,0 22-16,0-21 0,21 21 0,0-22 15,22-41 1,-22 41-16,0 22 0,0-21 0,22 21 16,-22 21-16,21-22 0,-21 22 0,22 0 15,-22 0-15,21 0 0,-21 22 0,0-1 16,22 0-16,-22 21 0,0-21 15,-21 1-15,0 20 0,0-21 0,0 21 16,0-20-16,0-1 0,0 21 0,0-21 16,-21 0-16,0 1 0,0-1 0,21 0 15,-22 0-15,1-21 16,42 0 15,1-21-31,-1 0 16,-21 0-16,21-1 0,21 1 15</inkml:trace>
  <inkml:trace contextRef="#ctx0" brushRef="#br0" timeOffset="33387.98">14372 5186 0,'0'-42'16,"0"84"-16,0-106 0,0 43 0,-21 21 31,0 21-31,21 22 0,-21-22 15,-1 0-15,22 21 0,-21 1 0,21-1 16,0 0-16,-21 1 0,21 20 0,-21-20 16,21 20-16,-21-21 15,21 1-15,-21-1 0,21 0 0,0 1 16,0-1-16,0-21 0,0 22 0,0-22 16,0 0-16,0 0 0,0 0 15,21-21-15,0 0 0,0 0 16,0 0-16,0 0 0,1 0 15,-1 0-15,0-21 0,-21 0 16,21 0-16,-21 0 0,0-1 16,21 1-16,-21 0 0</inkml:trace>
  <inkml:trace contextRef="#ctx0" brushRef="#br0" timeOffset="33575.37">14033 5588 0,'0'0'15,"-21"0"-15,0 0 0,42 0 47,0 0-47,1 0 0,20 0 16,-21 0-16,0 0 0,22-21 0,-22 21 16,0 0-16,21 0 0,-21-21 0,1 21 15,-1 0-15,0-21 0</inkml:trace>
  <inkml:trace contextRef="#ctx0" brushRef="#br0" timeOffset="33952.17">14647 5694 0,'0'0'16,"0"21"-1,21-21 1,1 0-1,-1-21-15,0 21 0,0-21 16,0 21-16,0-21 0,1 21 16,-1-22-16,0 22 0,-21-21 0,21 0 15,-21 0 1,-21 21 0,0 0-16,0 0 0,-1 0 15,1 0-15,0 21 0,0 0 0,0 0 16,21 1-16,-21-1 0,21 0 0,-22 0 15,22 0-15,-21 0 0,21 1 16,0-1-16,0 0 0,0 0 0,0 0 16,21-21-16,1 21 0,-1-21 0,0 0 15,0 22-15,21-22 0,-20 0 0,-1 0 16,21 0-16,-21 0 16,0 0-16,1 0 0,-1-22 0,0 22 15,0-21-15,0 21 0,0-21 0</inkml:trace>
  <inkml:trace contextRef="#ctx0" brushRef="#br0" timeOffset="34323.47">15198 5652 0,'-22'-22'15,"22"1"1,0 0 0,22 21-16,-1 0 15,0 0-15,0 0 0,0 0 16,0 0-16,1 0 0,-1 0 15,0 0-15,0 21 0,0 0 0,0 1 16,-21-1-16,0 0 0,22 0 0,-22 0 16,0 0-16,0 1 0,0-1 15,0 0-15,0 0 16,-22-21-16,1 0 0,0 0 16,0 0-1,0 0-15,21-21 16,0 0-1,0 0-15,0-1 0,0 1 16,21 0-16,-21 0 0,21 0 16,-21 0-16,21-1 0,0 1 15,1 0-15,-1 21 16,0 0 15</inkml:trace>
  <inkml:trace contextRef="#ctx0" brushRef="#br0" timeOffset="35167.5">15960 5609 0,'0'0'0,"-22"21"0,1-21 0,0 0 0,21 22 16,21-22 15,0 0-16,22-22-15,-22 1 0,21 21 0,-21-21 16,22 0-16,-1 0 0,0 0 0,1-22 16,-22 22-16,21 0 0,1-21 0,-22 20 15,21-20-15,-21 21 0,0-21 16,-21-1-16,0 1 0,0 21 0,0-22 16,0 1-16,-21 0 0,21 21 0,-21-1 15,-21-20-15,21 42 0,-64-21 16,64 21-1,-22 0-15,22 0 0,-21 21 0,21 0 0,0 22 16,-1-1-16,1 0 0,0 22 0,0-1 16,0 1-16,21-1 15,-21 1-15,21-1 0,0 22 0,0-22 16,0 1-16,0-1 0,-22 1 0,22-1 16,0 1-16,0-1 0,0 1 0,-21-1 15,21-20-15,0 20 0,0 22 0,-21-22 16,0 1-16,21 21 0,-21-22 15,21 1-15,-21-1 0,-1 22 0,22-43 16,-21 22-16,21-1 0,0-21 0,0 22 16,0-22-16,0 1 0,0-22 0,0 21 15,0-21-15,0 0 0,0 1 0,21-22 16,1 0-16,-1 0 0,0 0 16,21 0-16,-21-22 0,22 1 0,-1 0 15,0 0-15,1 0 0,-1-22 16,0 22-16,22-21 0,-22 0 0,1-1 15,-1 1-15,0 0 0,-21-1 16,1-20-16,-1 20 0,0-20 0,-21-1 16,0 1-16,0-1 0,-21 1 0,0-1 15,-22 22-15,1 0 0,0-22 0,-1 43 16,1-21-16,-22-1 0,22 22 0,-21 0 16,20 0-16,-20 21 0,20-21 15,1 21-15,21 0 0,-21 0 16,20 0-16,1-21 0,0 21 0,21-22 31,21 22-31,0 0 0,22-21 16,-22 21-16,21-21 0,1 0 15,20 21-15,-21-21 0,22 0 0,-1-1 16,1 1-16,-1 0 0</inkml:trace>
  <inkml:trace contextRef="#ctx0" brushRef="#br0" timeOffset="35620.24">17103 5546 0,'0'0'0,"0"-21"0,0-1 16,-22 1-16,1 0 0,0 21 15,0-21-15,0 21 0,0-21 16,-22 21-16,22 0 0,0 0 0,0 0 16,0 21-16,-1 0 0,1 0 0,21 0 15,-21 22-15,21-22 0,-21 21 0,21-21 16,-21 22-16,21-1 0,0-21 0,0 22 15,0-22-15,0 0 0,0 0 16,0 0-16,0 0 0,21-21 16,0 0-16,0 0 15,0 0-15,22-21 0,-22 21 16,0-21-16,0 0 16,0 0-16,1 0 0,-1-1 0,0 1 15,0-21-15,0 21 0,0 0 0,-21-22 16,22 22-16,-22 0 0,0 0 0,0 0 15,0-1 1,0 44 0,0-1-16,-22 0 0,22 0 0,-21 0 15,21 0-15,-21 1 0,21 20 0,0-21 16,0 0-16,0 0 0,0 1 16,0-1-16,0 0 0,0 0 15,21-21-15,0 21 0,1-21 16,20 0-16,-21 0 15,0 0-15,0 0 0,22-21 0,-22 0 16,21 21-16</inkml:trace>
  <inkml:trace contextRef="#ctx0" brushRef="#br0" timeOffset="35867.31">17801 5482 0,'0'0'0,"0"-42"15,0 21 1,-21 21-16,0 0 0,0 0 15,-1 0-15,-41 42 16,42-21-16,0 0 0,-1 22 0,1-22 16,21 0-16,0 21 0,0-20 15,-21 20-15,21-21 0,0 0 16,0 22-16,0-22 0,0 0 0,21 0 16,0 0-16,1 0 0,-1-21 15,0 0-15,0 0 0,0 0 0,0 0 16,1 0-16,-1 0 0,0 0 15,0 0-15,-21-21 0,21 0 0,0 21 16,1-21-16</inkml:trace>
  <inkml:trace contextRef="#ctx0" brushRef="#br0" timeOffset="36292.08">18140 5588 0,'0'21'0,"0"0"15,0 1 1,21-22 0,0 0-16,0 0 0,0 0 0,22 0 15,-22 0-15,0 0 0,21-22 0,-20 22 16,-1-21-16,21 21 0,-21-21 0,0 0 16,1 0-16,-1 21 0,-21-21 0,0-1 15,0 1-15,0 0 0,0 0 16,0 0-16,-21 0 15,-1 21-15,1 0 0,0 0 0,-21 0 16,21 0-16,-1 0 0,-20 21 0,21 0 16,-21 0-16,20 0 0,1 22 15,-21-22-15,21 21 0,21 0 0,0-20 16,0 20-16,0 0 0,0-21 0,0 1 16,0 20-16,0-21 0,21 0 0,0 0 15,0 1-15,22-22 0,-1 21 0,-21-21 16,21 0-16,1 0 0,-22 0 15,21 0-15,1 0 0,-22 0 16,0 0-16,21 0 0,-21-21 0,1 21 0,-22-22 16,21 22-16,-21-21 0,21 21 15,-21-21-15,0 0 0,0 0 16</inkml:trace>
  <inkml:trace contextRef="#ctx0" brushRef="#br0" timeOffset="37584.22">3683 6731 0,'0'0'0,"-42"0"0,-22 0 15,43 0 1,0 0 0,42 0 15,0 0-31,0 0 0,0 0 0,1 0 15,-1 0-15,21 0 0,-21 0 0,22 0 16,-1 0-16,-21 0 0,21 0 16,1 0-16,20 0 0,-20 0 0,-1 0 15,21 0-15,-20 0 0,20 0 0,1 0 16,-1 0-16,22 0 0,-22 0 16,22 0-16,0 0 0,21 0 0,-22 0 15,22 0-15,0 0 0,0 0 0,21 0 16,-21 0-16,42 0 0,-21 0 15,0 0-15,21-21 0,-21 21 16,21 0-16,0 0 0,22 0 0,-22 0 16,0 0-16,0 0 0,21 0 0,-20 0 15,20 0-15,-21 0 0,21 0 0,-20 0 16,20 0-16,-21 0 0,21-21 16,1 21-16,-1 0 0,0 0 0,1-21 15,-1 21-15,0 0 0,22 0 0,-22-22 16,1 22-16,-1 0 0,21 0 0,-20-21 15,-1 21-15,22-21 0,-22 21 0,0 0 16,1 0-16,-1-21 16,0 21-16,-21 0 0,22 0 0,-1-21 15,-21 21-15,0 0 0,22 0 0,-1-21 16,-21 21-16,22 0 0,-22 0 0,0-22 16,21 22-16,-21 0 0,1 0 0,-1 0 15,-21 0-15,21-21 0,-21 21 16,21 0-16,-21 0 0,0 0 0,0 0 15,0 0-15,0 0 0,0 0 0,0 0 16,-21 0-16,0 0 0,21 0 0,-21 0 16,-1 0-16,1 0 0,-21 0 0,21 0 15,169 0 1,-190 0-16,-22 0 0,22 0 16,-22-21-16,1 21 0,20 0 0,-20 0 15,-22 0-15,22 0 0,-1-21 0,-20 21 16,-1 0-16,0 0 0,-21 0 0,22 0 15,-43-21-15,21 21 0,0 0 16,-21-21 0,-21 21 15,0 0-15,0 0-1,-1 0-15,1 0 16</inkml:trace>
  <inkml:trace contextRef="#ctx0" brushRef="#br0" timeOffset="41984.28">4170 8255 0,'0'-21'15,"0"0"1,0 0 15,0-1-15,0 1-16,0 0 15,0 0-15,0 0 16,0 0 0,0-1-16,-21 22 0,21-21 15,0 0 1,0 42 46,0 0-62,0 1 0,0-1 16,0 0-16,0 0 0,0 21 16,0-20-16,0 20 0,0-21 0,0 21 15,0 1-15,0-1 0,0 0 0,0-20 16,0 20-16,0 0 0,0 1 15,0-22-15,0 21 0,0-21 0,0 22 16,0-22-16,0 0 0,0 0 0,0 0 16,0 0-16,0 1 15,0-44 48,0 1-63,0 0 15,21 0-15</inkml:trace>
  <inkml:trace contextRef="#ctx0" brushRef="#br0" timeOffset="42812.11">4593 8509 0,'0'21'46,"0"0"-30,0 1-16,21-22 47,0 0-47,1 0 16,-1 0-16,0 0 0,-21-22 15,0 1 1,0 0-16,0 0 15,0 0-15,-21 21 16,0 0 0,-1 0-1,1 21-15,21 0 16,0 0-16,0 0 16,0 1-16,0-1 31,21-21-31,1 0 0,-1 0 31,0-21-15,-21-1-16,0 1 15,0 0-15,-21 0 32,0 21-32,-1 0 0,1 0 15,0 0-15,21 21 16,0 0-1,0 0-15,0 1 16,0-1 0,21-21-16,0 0 31,1 0-31,-22-21 16</inkml:trace>
  <inkml:trace contextRef="#ctx0" brushRef="#br0" timeOffset="44068.49">6011 8043 0,'0'0'0,"0"-21"0,-21 21 16,21-42-16,0 21 15,0 0-15,0-1 16,0 1-16,21 0 0,0 0 15,1 0-15,-1 21 0,-21-21 16,21 21-16,0 0 0,0 0 16,0 0-16,1 21 0,-1 0 0,0 0 15,0 0-15,0 22 0,0-22 0,1 21 16,-1 22-16,0-22 0,-21 0 16,21 1-16,0-1 0,-21 0 0,21 1 15,-21-1-15,0 0 0,0-21 0,22 22 16,-22-22-16,0 21 0,0-21 15,0 1-15,0-44 32,0 1-17,0 0-15,0 0 16,0 0-16,0 0 0,0-1 0,0-20 0,0 0 16,21-1-16,-21 1 0,0 0 15,21-22-15,0 22 0,-21 0 16,21-22-16,0 22 0,-21 21 0,22-22 15,-1 22-15,0-21 0,0 42 0,-21-21 16,0-1-16,21 22 0,0 0 16,-21 22 15,0-1-15,0 0-1</inkml:trace>
  <inkml:trace contextRef="#ctx0" brushRef="#br0" timeOffset="44631.23">7070 8361 0,'21'-21'0,"0"-22"16,0 22-16,-21 0 15,0 0-15,0 0 0,0 0 16,0-1-16,0 1 0,0-21 16,-21 21-16,21 0 0,-21-1 0,0 22 15,-1-21-15,1 21 0,0 0 16,0 0-16,0 0 0,0 21 0,-1-21 16,1 22-16,0 20 0,0-21 0,0 0 15,0 22-15,21-1 0,0-21 16,0 21-16,0-20 0,0 20 0,0-21 15,0 0-15,0 0 0,0 1 0,0-1 16,0 0-16,21-21 0,0 0 0,0 0 16,0 0-16,0 0 15,1 0-15,-1 0 0,0 0 0,0-21 16,0 21-16,0-21 0,1-1 16,-22 1-16,21 0 0,0 0 0,0 0 15,-21 0-15,21-22 0,-21 22 16,0 0-16,0 0 0,0 0 0,0-1 15,0 1-15,0 0 0,0 0 0,0 42 32,0 0-32,0 0 0,0 1 15,0 20-15,21-21 0,-21 0 0,0 43 16,22-43 0,-22 0-16,21 0 0,-21 0 0,21 1 0,-21-1 15,0 0-15,21-21 0,0 21 16,0-21-1,1-21 1,-22 0-16,21 21 16,0-21-16</inkml:trace>
  <inkml:trace contextRef="#ctx0" brushRef="#br0" timeOffset="45047.23">7429 8107 0,'0'0'0,"0"-21"16,22 21 0,-1 0-1,0 0-15,0 0 0,0 0 0,0 0 16,1 0-16,-1 0 0,21 21 0,-21 0 16,22 0-16,-22 0 0,21 1 0,-21-1 15,0 21-15,1-21 0,-1 0 16,0 22-16,-21-22 0,0 0 0,0 0 15,0 0-15,0 1 0,0-1 0,0 0 16,-21-21-16,0 21 16,-1-21-16,1 0 15,0-21-15,21 0 16,0 0-16,0-1 16,0 1-16,0 0 0,0 0 0,0-21 15,0 20-15,21-20 0,0 21 16,-21-21-16,22 20 0,-1-20 0,0 21 15,-21-21-15,21 20 0,0 1 0,0 21 16,1-21-16,-1 21 0,0 0 16,0 0-16,-21 21 15,0 0-15,21-21 0,-21 22 16,21-22-16,-21 21 0</inkml:trace>
  <inkml:trace contextRef="#ctx0" brushRef="#br0" timeOffset="45786.99">8509 8319 0,'0'0'0,"0"-22"0,0 1 15,0 0-15,0 0 16,0 0-16,0 0 0,0-1 0,0 1 15,-21 0-15,0 21 0,-1-21 0,1 0 16,0 21-16,0 0 0,0 0 16,0 21-16,-1 0 15,1-21-15,0 42 0,0-20 0,0-1 16,0 0-16,21 21 0,-22-21 0,22 22 16,-21-22-16,21 0 0,0 21 0,0-20 15,0-1-15,0 0 0,21 0 16,1 0-16,-1-21 15,0 0-15,0 0 0,0 0 0,0 0 16,1 0-16,-1 0 0,0-21 16,0 21-16,0-21 0,0 0 0,1 21 15,-1-21-15,-21-1 0,21 1 0,-21 0 16,21 0-16,-21 0 0,0 0 0,0-22 16,0 22-16,0 0 15,0 0-15,0 0 0,0-1 0,0 44 31,0 20-15,0-21-16,0 0 0,0 0 16,0 1-16,0-1 0,0 0 0,0 0 15,0 0-15,0 0 0,0 1 0,21-1 16,0-21-16,1 0 0,-1 0 16,0 0-16,0 0 15,0 0-15,0 0 0,1-21 0,-1 21 16,0-22-16,21 22 0,-42-21 0,21 0 15,1 0-15,-1 0 0,0 21 16,-21-21-16,0-1 0,0 1 16,0 0-16,0 0 0,21 0 15,-21 42 1,0 0-16,0 0 16,0 0-16,0 1 0,0-1 15,0 0-15,0 0 0,0 0 16,0 0-16,0 1 0,0-1 15,21-21 32,-21-21-47,0-1 16</inkml:trace>
  <inkml:trace contextRef="#ctx0" brushRef="#br0" timeOffset="45975.45">8953 8001 0,'0'0'0,"-21"-21"16,0 21-16,0 0 15,21 21 32,21-21-31,0 0-1</inkml:trace>
  <inkml:trace contextRef="#ctx0" brushRef="#br0" timeOffset="46524.05">9313 7811 0,'0'0'0,"-21"0"0,0-22 16,0 22-16,21 22 31,0-1-15,0 0-16,0 0 0,0 21 0,0-20 15,0 20-15,0 0 0,0 1 0,0-1 16,0-21-16,0 21 0,0 1 16,0-1-16,0-21 0,0 0 0,0 22 15,0-22-15,0 0 0,0 0 16,0 0-16,0-42 47,0 0-32,0 0-15,21 21 0,-21-21 0,21 0 16,0-1-16,0 1 0,-21 0 16,22 0-16,-1 0 0,0 0 0,0-1 15,0 1-15,0 21 0,1 0 0,-1 0 16,21 0-16,-21 0 0,0 0 0,1 0 15,-1 0-15,-21 21 0,21-21 16,0 22-16,-21-1 0,21 0 0,-21 0 16,0 0-16,0 0 0,0 1 0,0-1 15,-21 0-15,0 0 0,0 0 16,0-21-16,-22 21 0,22-21 16,0 22-16,0-22 0,0 0 15,-22 21-15,22-21 0,0 21 0,0-21 16,0 0-16,-1 0 0,1 0 0,0 0 15,0 0-15,0 0 16,42-21 15,0 0-31</inkml:trace>
  <inkml:trace contextRef="#ctx0" brushRef="#br0" timeOffset="46836.18">10012 7726 0,'0'21'16,"-21"-21"0,21 21-16,0 0 0,-22 1 0,22 20 15,0-21-15,0 21 0,0-20 0,0 20 16,0 0-16,-21 1 0,21-1 0,0-21 15,0 21-15,-21 1 16,21-22-16,0 0 0,0 21 0,0-20 0,0-1 16,0 0-16,0 0 0,0 0 15,0 0-15,21-21 47,0-21-47,1 0 16,-1 0-16</inkml:trace>
  <inkml:trace contextRef="#ctx0" brushRef="#br0" timeOffset="47244.29">10202 8192 0,'0'21'0,"0"0"16,21-21-1,1 0-15,-1 0 16,0 0-16,0 0 0,0 0 15,22 0-15,-22-21 0,0 21 16,0-21-16,0 21 0,0-22 0,1 22 16,-1-21-16,0 0 0,-21 0 0,0 0 15,0 0-15,0-1 0,0 1 16,0 0-16,0 0 16,-21 21-16,-22 0 0,22 0 15,0 0-15,0 21 0,-21 0 0,20 0 16,1 1-16,0-1 0,0 21 0,0 0 15,0-20-15,-1 20 16,22-21-16,0 21 0,0-20 0,0-1 16,0 0-16,0 0 0,0 0 0,22 0 15,-1-21-15,0 0 0,0 22 0,0-22 16,22 0-16,-22 0 0,0 0 0,21 0 16,-21 0-16,22-22 0,-22 22 15,0-21-15,0 0 0,43-21 31,-64 21-31,0-1 16,0 1-16</inkml:trace>
  <inkml:trace contextRef="#ctx0" brushRef="#br0" timeOffset="48296">4254 9610 0,'-21'0'0,"0"0"0,0 0 16,0 0-16,21-21 16,-21-1-16,21 1 15,0 0-15,0 0 0,0 0 16,0 0-16,21 21 16,0 0-16,0-22 0,0 22 15,0 0-15,1 0 0,-1 0 0,0 0 16,0 0-16,0 22 0,22-1 0,-22 0 15,-21 0-15,21 21 0,0-20 16,-21-1-16,21 21 0,-21-21 0,0 22 16,0-22-16,0 21 0,0 0 0,-21-20 15,0 20-15,0-21 0,-22 21 16,22-20-16,0-1 0,-21 0 0,21 0 16,-22 0-16,1 0 0,21-21 0,-22 0 15,22 0-15,-21 0 16,21 0-16,-22 0 0,22 0 0,0 0 15,0-21-15,21 0 0,-21 0 16,21 0-16,0 0 0,0-1 16,0 1-16,0 0 0,21 21 0,0-21 15,0 0-15,0 21 0,1 0 0,-1 0 16,0 0-16,0 0 0,0 0 16,0 0-16,1 21 0,-1-21 0,0 21 15,0 0-15,21 0 0,-20 1 0,-1-1 16,-21 0-16,21 0 0,0-21 15,0 21-15,-21 0 0,21 1 16,-21-1-16,22-21 0,-22 21 16,21-21-1,0 0 1,-21-21-16,21 0 0</inkml:trace>
  <inkml:trace contextRef="#ctx0" brushRef="#br0" timeOffset="48483.95">4868 9885 0,'0'0'0,"-21"0"63,42-21-17,0 21-46</inkml:trace>
  <inkml:trace contextRef="#ctx0" brushRef="#br0" timeOffset="49175.24">6562 9610 0,'0'0'0,"0"-21"0,0 42 32,0 0-17,-22 0-15,22 0 0,0 22 0,0-22 16,0 0-16,0 21 0,0-21 15,0 22-15,0-22 0,0 21 0,0-21 16,-21 22-16,21-22 0,-21 0 0,21 0 16,-21 0-16,21 1 0,0-1 15,-21-21 17,21-21-32,0-1 15,0 1-15,0 0 0,0-21 16,0 21-16,0-1 0,0 1 15,21-21-15,0 21 0,-21-22 0,21 22 16,0 0-16,1-21 0,20 21 0,-21-1 16,21 1-16,1 0 0,-1 0 15,0 21-15,1 0 0,-1 0 0,0 0 16,-20 21-16,20 0 0,0 0 0,-21 1 16,1-1-16,-1 21 0,0-21 15,-21 22-15,0-22 0,0 0 0,0 21 16,0-21-16,0 1 0,0-1 15,0 0-15,-21 0 0,0-21 0,21 21 16,0 0-16,-22-21 0,1 0 16,21-21 15,0 0-31,21 0 16</inkml:trace>
  <inkml:trace contextRef="#ctx0" brushRef="#br0" timeOffset="49575.68">7493 9652 0,'0'0'16,"0"-21"-1,0 0-15,-21 21 16,0 0-16,-1 21 0,1 0 16,0 0-16,0 0 0,0 1 15,0 20-15,21-21 0,0 0 16,0 22-16,-22-22 0,22 0 0,0 21 15,0-21-15,0 1 0,0-1 0,0 0 16,22 0-16,-1 0 0,0-21 16,0 0-16,21 0 0,-20 0 15,-1 0-15,0 0 0,21 0 0,-21-21 16,1 21-16,-1-21 0,0 0 16,0 21-16,0-21 0,0-1 0,-21 1 15,0 0-15,0 0 0,0 0 16,0 0-16,0-1 0,-21 1 0,0 0 15,0-21-15,0 21 0,0 21 0,-1-22 16,1 1-16,0 21 0,0 0 0,0 0 16,0 0-16,-1 21 15,22 1-15,-21-22 0,21 21 0,0 0 16,0 0-16,0 0 0,0 0 16,21-21-16,1 0 15,20 0-15</inkml:trace>
  <inkml:trace contextRef="#ctx0" brushRef="#br0" timeOffset="50036.09">8128 9631 0,'0'0'0,"-21"0"31,21 21-31,0 0 16,0 0-16,0 1 0,0-1 15,0 0-15,0 0 0,0 0 0,0 0 16,0 1-16,0-1 0,0 0 16,0 0-16,-21 0 0,21 0 0,0 1 15,-22-22 17,22-22-17,-21 1-15,21 0 16,0 0-16,0 0 0,0 0 15,0-1-15,0-20 0,21 21 0,1 0 16,-1-22-16,0 22 0,0-21 0,21 21 16,-20 0-16,20-1 0,0 1 15,1 21-15,-22 0 0,21 0 0,0 0 16,1 0-16,-22 21 0,0 1 0,21-1 16,-20 0-16,-1 21 0,-21-21 0,0 22 15,0-22-15,0 21 16,0-21-16,0 1 0,0-1 0,-21 21 15,-1-21-15,1-21 0,0 21 0,21 1 16,-21-22-16,0 0 0,21 21 0,-21-21 16,21-21 15</inkml:trace>
  <inkml:trace contextRef="#ctx0" brushRef="#br0" timeOffset="50633.28">9694 9567 0,'0'0'0,"21"-21"0,1 0 0,-1 0 16,0 21-16,-21-21 0,21 0 16,-21-1-16,0 1 0,0 0 15,0 0-15,-42 21 16,21 0-16,-22 0 0,22 0 15,-21 21-15,-1 0 0,1-21 16,0 21-16,21 1 0,-1-1 0,-20 21 16,42-21-16,0 0 0,-21 1 0,21-1 15,0 21-15,0-21 0,21 0 0,21 1 16,-20-1 0,-1 0-16,21-21 0,-21 21 0,22 0 15,-1-21-15,-21 21 0,21 1 0,-20-1 16,20-21-16,-21 21 0,0 0 0,0-21 15,-21 21-15,22 0 0,-22 1 16,-22-1-16,1-21 0,0 21 16,-21-21-16,21 0 0,-22 0 0,1 21 15,0-21-15,-1 0 0,1 0 0,21 0 16,-22 0-16,22 0 0,-21 0 16,21-21-16,0 0 0,-1 21 0,1-21 15,21-1-15,0 1 0,0 0 16,0 0-1,0 0-15,21 0 16,1-1-16,-1 22 0,0-21 16,0 21-16</inkml:trace>
  <inkml:trace contextRef="#ctx0" brushRef="#br0" timeOffset="50911.79">10245 9377 0,'0'-21'0,"0"42"0,0-63 16,0 63 15,-22 0-31,22 0 16,0 21-16,0-20 0,-21 20 0,21 0 16,0 1-16,0 62 15,0-62-15,0-22 0,0 21 16,0 1-16,0-22 0,0 0 0,0 0 15,0 0-15,0 0 0,0 1 0,0-1 16,0-42 15,0-1-31</inkml:trace>
  <inkml:trace contextRef="#ctx0" brushRef="#br0" timeOffset="51081.78">9991 9758 0,'0'0'0,"-22"0"0,1 0 16,21-21 0,21 21-16,1 0 0,-1 0 15,0 0-15,21 0 0,-21 0 0,1 0 16,20-21-16,-21 21 0,21 0 16,-20 0-16,20-22 0,-21 22 0,21 0 15,-20-21-15,20 21 0,-21 0 0</inkml:trace>
  <inkml:trace contextRef="#ctx0" brushRef="#br0" timeOffset="51627.64">10858 9779 0,'0'0'0,"22"0"15,-1 0 1,-21-21-16,21 0 0,-21 0 15,0-1-15,0 1 16,0 0-16,0 0 0,0 0 0,0 0 16,-21-1-16,0 22 15,-1 0-15,1-21 0,0 21 16,0 0-16,0 0 0,0 21 0,-1-21 16,1 22-16,0-1 0,21 0 0,-21 0 15,21 0-15,-21 22 0,21-22 0,-21 0 16,21 21-16,0-21 0,0 1 15,0-1-15,0 0 0,0 0 0,0 0 16,21 0-16,0-21 16,0 0-16,0 0 0,0 0 15,1-21-15,-1 21 0,0-21 16,0 21-16,0-21 0,-21 0 0,21 0 16,1-1-16,-1 1 0,0 0 15,-21 0-15,0 0 0,21 0 0,-21-1 16,0 1-16,0 0 0,0 0 0,0 0 15,0 42 1,0 0 0,-21 0-16,21 0 0,0 1 0,0-1 15,0 0-15,0 0 0,0 0 0,0 0 16,0 1-16,0-1 0,0 0 16,21 0-16,0 0 0,0 0 15,1-21-15,-1 0 0,-21 22 0,21-22 16,0 0-16,0 0 0,0 0 15,1 0-15,-1 0 0,-21-22 16,21 22-16,0-21 0,0 0 16</inkml:trace>
  <inkml:trace contextRef="#ctx0" brushRef="#br0" timeOffset="52511.44">11451 9377 0,'21'-21'0,"-42"42"0,42-63 0,-21 20 16,0 44 15,0-1-31,0 0 16,-21 0-16,0 21 0,21-20 15,-21 20-15,21 0 0,0 1 0,-21-22 16,21 21-16,-22 0 0,22-20 16,0 20-16,0-21 0,0 0 0,0 0 15,0 1-15,0-1 0,0 0 0,0 0 16,22-21-16,-1 21 0,0-21 15,0 0-15,0 0 0,0 0 16,1 0-16,-1-21 0,0 0 0,0 21 16,0-21-16,0 0 0,1-1 0,-1 1 15,-21 0-15,21 0 0,-21 0 0,21 0 16,-21-1-16,0 1 16,0 0-16,0 42 31,0 0-31,0 1 15,0-1-15,0 0 0,0 0 0,0 0 16,0 0-16,0 1 0,0-1 16,0 0-16,0 0 0,0 0 15,0 0-15,21-21 16,-21 22-16,21-22 0,1 0 0,-1 0 16,0 0-16,0 0 0,0 0 15,0 0-15,1-22 0,-1 1 16,0 0-16,0 0 0,0 0 15,-21 0-15,21-1 16,1 1-16,-1-21 0,-21 21 0,21 0 16,0-22-16,0 22 0,-21 0 0,21 0 15,1 21-15,-1-21 0,0 21 0,0 0 16,0 21 0,-21 0-16,0 0 15,0 0 1,21-21-1,-21-21 17,0 0-17,0 0-15,0 0 16,0-1-16,0 1 0,-21 0 16,0 21-16,0 0 15,0 0 1,0 0-16,21 21 0,-22 0 0,1 1 15,21-1-15,-21 0 0,0 0 0,21 0 16,-21 22-16,21-22 0,-21 0 0,21 0 16,-22 21-16,22-20 0,0-1 0,0 0 15,0 0-15,22-21 0,-1 21 16,0 0-16,0-21 0,0 0 16,0 0-16,1 0 0,20 0 0,-21 0 15,0 0-15,0 0 0,22 0 0,-22-21 16,0 21-16,0-21 0,22 21 0,-22-21 15,0 0-15,0 21 0,0-21 16,0-1-16,1 1 0,-22 0 0,21-21 16,-21 21-16,21-1 0</inkml:trace>
  <inkml:trace contextRef="#ctx0" brushRef="#br0" timeOffset="52715.9">12382 9208 0,'0'0'0,"0"-22"0,-21 1 16,0 21-1,21 21 32</inkml:trace>
  <inkml:trace contextRef="#ctx0" brushRef="#br0" timeOffset="52959.83">11366 9398 0,'0'0'0,"0"21"0,0 0 0,22-21 31,20 0-31,-21 0 0,0 0 0,0 0 16,22 0-16,-22 0 0,0 0 15,0 0-15,22 0 0,-22 0 0,0 0 16,0 0 0,-42 0 15</inkml:trace>
  <inkml:trace contextRef="#ctx0" brushRef="#br0" timeOffset="54103.56">4318 11070 0,'0'0'0,"-21"0"0,0 0 16,21-21-16,0 0 15,0 0-15,0 0 16,21-1 0,0 22-16,0 0 0,0 0 15,22 0-15,-22 0 0,21 0 0,-21 0 16,0 22-16,22-22 0,-22 21 15,0 0-15,0 0 0,-21 0 0,0 0 16,0 22-16,0-22 0,0 0 16,0 21-16,-21-20 0,0 20 15,-21-21-15,20 0 0,1 0 0,0 1 16,-21-1-16,21-21 0,-1 21 0,1-21 16,0 0-16,0 0 15,0 0-15,21-21 16,-21 0-16,21-1 0,0 1 15,0 0-15,21 21 16,0 0-16,0-21 0,21 21 0,-20 0 16,-1 0-16,21 0 0,0 0 0,1 0 15,-22 21-15,21 0 0,1-21 0,-22 21 16,21 1-16,-21-1 16,0 0-16,-21 21 0,0-21 0,0 1 15,0 20-15,0-21 0,-21 0 0,-21 0 16,21 1-16,-22 20 0,22-21 15,-21-21-15,0 21 0,-1 0 0,22 1 16,-21-22-16,-1 0 0,22 0 0,-21 0 16,21 0-16,0 0 0,-22 0 0,22 0 15,0-22-15,0 22 16,21-21-16,0 0 16,0 0-1,0 0-15,21 21 16,0-21-16,0 21 0,0-22 15,1 22-15</inkml:trace>
  <inkml:trace contextRef="#ctx0" brushRef="#br0" timeOffset="54307.64">5228 11345 0,'42'0'16,"-84"0"-16,106 0 0,-43 22 62,0-22-30,0 0-32,-21-22 0</inkml:trace>
  <inkml:trace contextRef="#ctx0" brushRef="#br0" timeOffset="55047.36">7260 11282 0,'0'-21'15,"21"21"-15,-21-21 0,21-1 16,1 22-16,-1-21 0,0 0 15,0 0-15,0 21 0,-21-21 0,21 0 16,1-1-16,-22 1 0,0 0 16,0 0-16,-22 21 15,1 0-15,-21 0 0,21 0 16,-22 0-16,22 0 0,-21 21 0,21 0 16,-22-21-16,22 21 0,0 1 0,0-1 15,0 0-15,21 0 0,0 0 0,0 22 16,0-22-16,0 0 0,0 0 15,21 0-15,0 0 0,0 1 0,22-1 16,-22 0-16,21 0 0,-21 0 16,22 0-16,-22 1 0,21-1 0,-21 0 15,0 0-15,1 0 0,-1 0 16,0 1-16,-21-1 0,0 0 16,0 0-16,-21 0 0,0-21 0,-1 21 15,-20 1-15,0-22 0,21 0 0,-22 21 16,1-21-16,0 0 0,-22 0 15,22 0-15,-1 0 0,1-21 0,0-1 16,-1 22-16,22-21 0,-21 0 0,21 0 16,0 0-16,-1-22 0,22 22 0,0-21 15,0 21-15,0-22 0,0 22 16,0 0-16,0-21 0,22 42 16,-1-21-16,0 21 0,0 0 0,21 0 15,-20 0-15,20 0 0,-21 21 0,21 0 16,-20 0-16,-1 0 0,0 0 15,0 1-15,-21 20 0,0-21 0,0 0 16,0 0-16,0 1 0,0-1 0,0 0 16,21 0-16,0-21 15,1 0 1,-1 0-16,0-21 0,0 21 0</inkml:trace>
  <inkml:trace contextRef="#ctx0" brushRef="#br0" timeOffset="55343.77">8149 11049 0,'0'0'0,"21"0"0,-21-21 16,-21 21 15,21 21-31,0 0 0,0 22 16,-21-22-16,21 21 0,0 0 0,-21 1 15,21-22-15,0 21 0,0 1 16,0-1-16,0 0 0,-21-21 0,21 22 16,0-22-16,-22 21 0,22-21 0,0 1 15,0-1-15,0 0 0,0 0 16,0-42 31,0 0-47,0 0 0</inkml:trace>
  <inkml:trace contextRef="#ctx0" brushRef="#br0" timeOffset="55531.92">7789 11515 0,'0'0'0,"0"-21"16,21 21-1,1 0-15,-1 0 0,21 0 16,-21 0-16,22-22 0,-22 22 15,21 0-15,0-21 0,-20 21 0,20 0 16,0-21-16,-21 0 0,1 21 0,41-21 16,-42 21-16,0 0 15</inkml:trace>
  <inkml:trace contextRef="#ctx0" brushRef="#br0" timeOffset="56087.35">8721 11494 0,'0'0'0,"21"0"0,0 0 15,0-22 1,0 22-16,-21-21 0,21 21 0,-21-21 16,0 0-16,0 0 0,0 0 15,0-1-15,0 1 0,-21 0 0,0 0 16,0 21-16,21-21 0,-21 21 15,0 0-15,-1 0 0,1 0 0,0 0 16,0 0-16,0 21 0,0 0 16,-1 0-16,1 0 0,0 1 0,21-1 15,0 21-15,-21-21 0,21 22 16,0-22-16,0 0 0,0 21 0,0-21 16,0 1-16,0-1 0,0 0 0,0 0 15,21-21-15,0 21 0,0-21 16,1 0-16,-1 0 0,0 0 0,0 0 15,0-21-15,0 0 0,1 21 16,-1-21-16,21 0 0,-21-1 0,0 1 16,1 0-16,-1 0 0,0 0 0,0 0 15,-21-1-15,0 1 0,21-21 0,-21 21 16,0 0-16,0-1 0,0 1 16,0 42 15,0 1-31,-21-1 0,21 0 15,0 0-15,0 0 0,0 0 0,0 22 16,0-22-16,0 0 0,0 0 16,0 0-16,0 1 0,21-22 0,-21 21 15,21 0-15,1-21 0,-1 21 16,0-21-16,0 0 0,0 0 16,0 0-16,1 0 15,-1-21-15,0 21 0,-21-21 16,21 0-16</inkml:trace>
  <inkml:trace contextRef="#ctx0" brushRef="#br0" timeOffset="57007.69">9440 11049 0,'0'0'0,"0"-21"0,0 0 0,0-22 16,0 22-16,0 0 0,0 42 31,0 0-16,0 1-15,0 20 0,-21-21 0,21 21 16,0 1-16,-21-1 0,21-21 16,0 22-16,0-1 0,-21 0 15,21 1-15,0-22 0,-21 21 0,21-21 16,0 22-16,0-22 0,0 0 0,0 0 16,0 0-16,21 0 0,0-21 15,0 0-15,0 0 0,0 0 16,1 0-16,-1 0 0,0 0 0,0 0 15,0 0-15,0 0 0,1-21 0,-1 21 16,0-21-16,0 0 0,0 0 0,0 0 16,-21-1-16,0 1 0,22 0 0,-22 0 15,0 0-15,21 0 0,-21-1 16,0 44 15,0-1-15,0 0-16,0 0 0,0 0 0,0 0 15,0 1-15,0-1 16,0 0-16,0 0 0,0 0 0,21 0 16,0-21-16,-21 22 0,21-22 15,0 0-15,1 0 0,-1 0 16,0 0-16,0 0 0,0 0 16,0 0-16,1 0 0,-1 0 15,0-22-15,0 1 0,0 0 16,0 0-16,1 0 0,-1 0 15,0-1-15,0-20 0,0 21 0,0 0 16,1-22-16,-1 22 0,0 0 0,0 0 16,0 0-16,0 21 0,1-21 15,-1 21-15,0 21 16,-21 0 0,0 0-1,21-21 16,-21-21 1,0 0-32,0 0 15,0-1-15,0 1 16,0 0 0,-21 21-16,0 0 0,0 0 15,21 21-15,0 0 0,-22-21 16,1 22-16,0-1 0,21 0 0,-21 0 15,0 0-15,21 0 0,-21 22 16,21-22-16,-22 0 0,1 0 0,21 0 16,0 1-16,0-1 0,0 0 0,0 0 15,0 0-15,0 0 0,0 1 16,21-22-16,1 21 16,-1-21-16,0 0 0,0 0 0,0 0 15,0 0-15,22 0 0,-22 0 16,0-21-16,0 21 0,0-22 0,1 22 15,-1-21-15,0 0 0,-21 0 16,21 21-16,-21-21 0,21 0 0,-21-1 16,0 1-16</inkml:trace>
  <inkml:trace contextRef="#ctx0" brushRef="#br0" timeOffset="57267.58">10329 10859 0,'0'0'0,"-21"0"0,0 0 0,21-22 16,-21 22-16,0 0 16,21 22 46,-22-22-46,1 0-1</inkml:trace>
  <inkml:trace contextRef="#ctx0" brushRef="#br0" timeOffset="57543.42">9377 11113 0,'0'0'0,"0"21"0,21-21 32,0 0-32,0 0 15,0 0-15,1 0 0,-1 0 0,0 0 16,0-21-16,0 21 0,0 0 0,22-22 15,-22 22-15,0 0 16,0 0-16,-42 0 47,0 0-47</inkml:trace>
  <inkml:trace contextRef="#ctx0" brushRef="#br0" timeOffset="58936">1206 13653 0,'0'0'0,"0"-22"0,-21 1 15,0 0-15,0 0 16,21 42 15,0 0-15,0 0-16,0 1 0,0 20 0,0-21 15,0 21-15,0 1 0,0-22 16,0 21-16,0 1 0,0-22 0,0 21 16,0 0-16,0-20 0,-21 20 15,21-21-15,-21 0 0,21 0 0,-22 1 16,22-44 15,0 1-15,0 0-16,22 21 0,-1-21 15,0 0-15,0 21 0,0 0 16,0-21-16,1 21 0,-1 0 0,0-22 16,0 22-16,0-21 0,22 21 15,-22 0-15,21 0 0,-21-21 0,0 21 16,22 0-16,-22 0 0,0 0 0,-21-21 16,21 21-16,0 0 15,-21-21-15,0 0 16,0-1-16,0 1 15,0 0-15,-21 0 16,0 0-16,0 21 0,21-21 16,-21 21-1,0 0-15,21 21 16,0 0-16,0 0 0,0 0 16,0 0-16,0 1 0,0 20 0,0-21 15,-22 0-15,22 22 0,0-22 16,0 0-16,-21 21 0,21-21 0,0 1 15,0 20-15,0-21 0,0 0 16,0 0-16,0 22 0,-21-43 0,21 21 16,0 0-16,0 0 0,0 0 15,21-21 17,-21-21-32,21 0 0</inkml:trace>
  <inkml:trace contextRef="#ctx0" brushRef="#br0" timeOffset="59419.45">2032 14076 0,'0'21'16,"-21"0"-16,42-21 47,0 0-32,-21-21-15,0 0 16,0 0 0,0 0-16,-21 21 15,0 0-15,0 0 16,-1 0-1,22 21-15,0 0 0,-21-21 16,21 21-16,0 0 0,0 0 16,21 1-1,1-22-15,-1 0 0,0 0 16,0 0-16,0 0 16,0 0-16,-21-22 31,0 1-31,0 0 15,-21 21 1,0-21-16,0 21 16,0 0-1</inkml:trace>
  <inkml:trace contextRef="#ctx0" brushRef="#br0" timeOffset="60424.27">4445 13526 0,'0'-22'0,"0"44"0,0-65 16,0 22-1,-21 0-15,0 21 16,-1 0-16,1 0 0,0 0 0,-21 0 15,21 0-15,-1 0 0,1 21 0,0 0 16,0 0-16,0 1 0,21-1 16,-21 21-16,-1 0 0,22 1 0,-21-1 15,21 0-15,0 22 0,0-22 16,0 1-16,0 20 0,0-21 16,0 1-16,0-1 0,21-21 0,-21 22 15,22-22-15,-1 21 0,0-21 0,0 0 16,0 1-16,22-1 0,-22-21 15,0 0-15,21 0 0,-21 0 0,22 0 16,-22 0-16,21 0 0,1 0 0,-22-21 16,21-1-16,0 1 0,1 0 15,-22 0-15,21 0 0,1 0 0,-1-1 16,-21 1-16,21-21 0,-20 21 0,-1 0 16,21-22-16,-21 22 0,-21 0 15,21 0-15,-21 0 0,0-1 0,0 1 16,-21 21-1,0 0 1,21 21-16,-21 1 0,21-1 16,-21 0-16,21 0 0,-21 21 0,21-20 15,0-1-15,0 0 0,0 0 0,0 21 16,0-20-16,0-1 0,0 0 16,21 0-16,0 0 0,0-21 15,0 0-15,0 0 0,1 0 0,-1 0 16,0 0-16,0 0 0,0 0 0,0-21 15,22 0-15,-22 21 0,0-21 16,0 0-16,-21-1 0,21 1 0,-21 0 16,0 0-16,0 0 0,0 0 15,0-1-15,0 1 0,-21 0 16,21 0-16,-21 0 0,0 21 0,-21-21 16,20 21-16,1-22 0,0 22 0,0 0 15,0 0-15,0 0 0,21 22 0,-22-1 16,1 0-16,21 0 15,0 0-15,0 0 16,21-21-16,1 0 0,-1 0 16,0 0-16,0 0 0,0 0 15,22-21-15,-22 21 0,21-21 0,-21 21 16,22-21-16,-22 0 0,21 0 16</inkml:trace>
  <inkml:trace contextRef="#ctx0" brushRef="#br0" timeOffset="60828.68">5376 13907 0,'64'-22'15,"-1"1"-15,-190 64 16,275-86-16,-126 64 15,-22 1-15,0-1 0,21 0 16,-21 0-16,0 0 16,21 0-16,-21 22 0,21-22 0,-21 0 15,0 0-15,0 0 0,0 1 0,0-1 16,0 0-16,0 0 0,0 0 16,0 0-16,0 1 15,0-44 1,0 1-1,0 0-15,0 0 16,0-21-16,0 20 16,0 1-16,21 0 0,0-21 0,1 21 15,-1-22-15,0 22 0,0 0 0,21 0 16,-20 0-16,20-1 0,-21 22 16,21 0-16,1 0 0,-22 0 0,21 0 15,-21 22-15,22-1 0,-22-21 0,0 21 16,0 0-16,-21 0 0,0 22 0,21-22 15,-21 0-15,0 0 0,0 0 16,0 0-16,0 1 0,-21 20 0,21-21 16,-21 0-16,0-21 0,21 21 0,0 1 15,0-1 1,21-42 0,0-1-1,0 22-15,1-21 0,20 0 0</inkml:trace>
  <inkml:trace contextRef="#ctx0" brushRef="#br0" timeOffset="61216.61">6689 13970 0,'0'0'0,"21"-21"15,42-21-15,-63 20 16,21 22-16,-21-21 0,-21 21 16,0 0-1,-21 0-15,21 21 0,-1 1 0,-20-22 16,21 21-16,0 0 0,0 0 0,-1-21 15,1 21-15,0 0 0,0 1 0,21-1 16,0 0-16,21 0 16,0-21-1,0 21-15,1-21 0,-1 0 0,21 0 16,-21 21-16,22-21 0,-22 0 0,21 0 16,-21 22-16,0-22 0,1 0 15,-1 21-15,0-21 0,-21 21 16,0 0-16,-21 0 15,0-21-15,-1 21 0,1 1 16,-21-22-16,21 21 0,-22-21 0,22 21 16,-21-21-16,21 0 0,-22 21 15,22-21-15,0 0 0,-21 0 0,21 0 16,-1 0-16,1 0 0,21-21 16,0 0-1,0 0-15,21-1 16,1 1-16</inkml:trace>
  <inkml:trace contextRef="#ctx0" brushRef="#br0" timeOffset="61707.89">7472 13568 0,'0'-21'0,"0"42"0,0-63 0,-21 63 31,21 21-15,-22-21-16,22 22 0,0-1 15,0 0-15,0 1 0,0-1 0,0 21 16,0-20-16,0-1 0,0 0 16,0 1-16,0-1 0,0 0 0,0 1 15,0-22-15,0 21 0,0-21 0,0 1 16,0-1-16,22 0 0,-1-21 16,0 0-16,-21-21 15,0 0 1</inkml:trace>
  <inkml:trace contextRef="#ctx0" brushRef="#br0" timeOffset="61900.33">7197 14055 0,'0'0'0,"21"0"31,0 0-31,21 0 16,-21-21-16,1 21 0,20 0 15,0 0-15,1-22 0,-22 22 0,21 0 16,0 0-16,1-21 0,-1 21 0,-21 0 16,22 0-16,-22 0 0,0-21 0,0 21 15,0 0-15</inkml:trace>
  <inkml:trace contextRef="#ctx0" brushRef="#br0" timeOffset="62287.29">7874 13991 0,'21'0'16,"-21"-21"-1,21 21-15,0 0 16,1-21-16,-1 21 0,0 0 0,0 0 16,0 0-16,0 21 0,1 0 0,20 0 15,-21-21-15,0 43 0,0-22 16,1 0-16,-1 0 0,-21 0 15,0 1-15,0-1 0,0 21 0,0-21 16,0 0-16,0 1 0,-21-1 0,21 0 16,-22-21-16,1 0 15,21-21 1,0 0 0,0-1-16,0 1 0,21 0 15,1 0-15,-22 0 0,0 0 16,21-1-16,-21 1 0,21-21 0,0 21 15,-21 0-15,21-1 0,-21 1 0,0 0 16,21 0-16,1 21 0,-22-21 16,21 21-16,0 0 0,0 0 15,0 0-15,0 0 16,1 0-16</inkml:trace>
  <inkml:trace contextRef="#ctx0" brushRef="#br0" timeOffset="62716.09">8805 14012 0,'0'-21'16,"0"0"-1,0 0 1,0 0 0,-21 21-16,0 0 15,21 21-15,0 0 16,0 0-16,0 0 0,0 22 15,-21-22-15,21 0 0,0 0 0,0 22 16,0-22-16,0 0 0,0 0 0,0 21 16,0-20-16,0-1 0,0 0 15,0 0-15,63-21 16,-42 0-16,1 0 16,-1 0-16,0 0 0,0-21 0,21 0 0,-20 21 15,-1-21-15,0-1 0,0 1 0,0 0 16,0 0-16,1 0 15,-1 0-15,-21-1 0,21 1 0,-21-21 0,0 21 16,0 0-16,0-1 0,0 1 16,0 0-16,0 0 0,-21 21 15,0 0 1,21 21 0,0 0-16,0 0 15,0 1-15,21-22 0,0 0 16,0 0-16</inkml:trace>
  <inkml:trace contextRef="#ctx0" brushRef="#br0" timeOffset="63011.5">9631 13949 0,'0'0'0,"0"-21"0,-21 21 16,-1-21-1,1-1-15,0 22 0,0 0 16,0 0-16,0 0 0,-1 0 0,1 22 15,21-1-15,-21 0 0,0 0 0,0-21 16,21 42-16,-21-20 0,21-1 16,0 0-16,0 0 0,-22 0 0,22 22 15,0-22-15,0 0 0,0 0 0,0 0 16,0 0-16,0 1 16,0-1-16,22-21 0,-1 21 15,0-21-15,0 0 0,0 0 16,0 0-16,22 0 0,-22 0 0,0 0 15,0 0-15,0 0 0,1-21 0,-1 0 16,0 21-16,0-22 0,0 1 0,0 0 16,1 0-16</inkml:trace>
  <inkml:trace contextRef="#ctx0" brushRef="#br0" timeOffset="63299.91">10033 13526 0,'0'0'0,"0"-22"0,0 1 0,0-21 15,0 21 1,-21 42 0,21 0-1,0 0-15,0 22 0,0-1 0,0 0 16,0 1-16,0-1 0,0 0 16,0 1-16,-21-1 0,21-21 0,-22 21 15,22 1-15,-21-1 0,21-21 0,-21 22 16,0-1-16,21-21 0,-21 0 0,21 22 15,-21-22-15,21 0 0,0 0 16,0 0-16,-22 0 0,22 1 16,0-1-16,22-21 15,-1 0-15,0 0 16,0 0-16,0-21 0,22-1 0,-22 22 16</inkml:trace>
  <inkml:trace contextRef="#ctx0" brushRef="#br0" timeOffset="63683.3">10329 14012 0,'0'0'0,"0"-21"0,21 21 16,-21-21-16,0 0 0,-21 42 31,0 0-15,0 0-16,21 1 16,-21-1-16,21 0 0,-21 0 0,21 0 15,-22 0-15,22 1 0,0-1 16,0 0-16,0 0 0,0 0 15,0 0 1,22-21-16,-1 0 0,0 0 0,0 0 16,0 0-16,0 0 0,1-21 15,-1 0-15,0 0 16,0 0-16,0 21 0,-21-21 0,0-1 16,0 1-16,0 0 0,21 0 0,-21 0 15,0 0-15,0-1 0,0 1 0,0 0 16,0 0-16,-21 21 15,21-21-15,-21 21 0,0 0 16,0 0-16,21 21 16,-21-21-16,21 21 15,0 0-15</inkml:trace>
  <inkml:trace contextRef="#ctx0" brushRef="#br0" timeOffset="64164.2">10477 13928 0,'0'-21'0,"22"21"0,-22-22 0,21 22 16,0 0-16,0-21 0,0 21 16,0 0-16,1 0 0,-1 0 15,0 0-15,0 0 0,0 0 16,0 21-16,-21 1 0,22-22 0,-1 21 15,0 0-15,0 0 0,0-21 0,-21 21 16,0 0-16,0 1 0,21-1 0,-21 0 16,0 0-16,0 0 15,0 0-15,0 1 0,0-1 16,-21-21-16,21 21 16,-21-21-16,0 0 15,21-21 1,0 0-1,0-1-15,0 1 16,0 0-16,0 0 0,21 0 16,0 0-16,0-1 0,1 1 0,-1-21 15,0 21-15,-21 0 0,42-22 0,-42 22 16,21 0-16,1 0 0,-1 21 16,0 0-16,0 0 0,0 0 15,-21 21-15,0 0 16,0 0-16,0 0 15,0 1-15,0-1 16,-21-21 15,21-21-15</inkml:trace>
  <inkml:trace contextRef="#ctx0" brushRef="#br0" timeOffset="64448.04">9991 13674 0,'0'0'16,"-22"0"-16,1 0 0,0 0 0,0 0 0,42 0 31,0 0-31,22-21 0,-1 21 16,0 0-16,1-22 0,-1 22 0,0 0 15,22 0-15,-22-21 0,0 21 0,1-21 16,-1 21-16,0 0 0,-20 0 16,-1 0-16,0 0 0,0 0 0,0 0 15,0 21 32,1-21-47</inkml:trace>
  <inkml:trace contextRef="#ctx0" brushRef="#br0" timeOffset="65529.75">12319 13610 0,'0'0'0,"0"-21"16,0 42-1,0 0-15,0 1 16,0 20-16,0-21 0,0 21 16,0 1-16,0-22 0,0 21 0,0 1 15,0-22-15,0 21 0,-21-21 0,21 22 16,0-22-16,0 0 0,-21 0 0,21 0 15,0 0-15,21-21 32,0-21-32,0 0 15,0 0-15,0 0 0,1 0 16,-1-1-16,0 1 0,-21 0 16,21 0-16,0 0 0,0 0 15,1-1-15,-22 1 0,0 0 0,21 21 16,0 0-16,0 21 15,-21 0 1,0 1-16,21 20 0,-21-21 16,0 0-16,0 0 0,0 1 0,21-1 15,-21 0-15,22 0 0,-22 0 16,21-21-16,0 0 0,-21 21 0,21-21 16,0 0-16,0 0 0,1 0 15,-1 0-15,0 0 0,0-21 16,0 0-16,0 21 0,1-21 0,-1 0 15,0 0-15,0-1 0,-21 1 16,0 0-16,21 0 0,-21 0 0,0 0 16,0-1-16,0-20 0,0 21 15,0 0-15,0 0 0,0-1 0,0 1 16,0 42 0,0 1-1,0-1-15,0 21 0,0-21 16,0 0-16,0 1 0,0 20 0,0-21 15,0 0-15,0 22 0,0-22 0,21 0 16,1 0-16,-22 0 0,21 0 0,0 1 16,0-22-16,0 21 15,0-21-15,1 0 0,20 0 0,-21 0 16,21 0-16,-20 0 0,20 0 0,-21 0 16,21-21-16,-20-1 0,20 22 0,0-21 15,-21 0-15,1 0 0,20 0 0,-21 0 16,0-1-16,0 1 0,-21 0 15,0 0-15,0-21 0,0 20 0,0 1 16,0 0-16,0 0 0,-21 21 16,0 0-16,0 0 15,21 21-15,-21-21 0,0 21 0,-1 0 16,22 1-16,0-1 0,0 21 0,0-21 16,0 0-16,0 1 0,0-1 15,0 0-15,0 0 0,22 0 16,-1 0-16,0-21 15,0 0-15,0 22 0,0-22 0,1 0 16,-1 0-16,21 0 0,-21 0 0,0 0 16,1 0-16,-1-22 0,0 1 0,0 21 15,-21-21-15,21 0 0</inkml:trace>
  <inkml:trace contextRef="#ctx0" brushRef="#br0" timeOffset="66979.83">15007 13885 0,'0'22'15,"21"-22"1,0 0-16,1 0 15,-1 0-15,0 0 16,0-22-16,0 1 0,0 0 16,-21 0-16,0 0 15,0 0-15,0-1 16,0 1-16,0 0 0,0 0 0,-21 0 16,0 0-16,0-1 0,0 1 0,0 0 15,-1 21-15,1 0 0,-21 0 0,21 0 16,0 0-16,-22 21 0,22 0 15,0 1-15,-21-1 0,20 21 0,1-21 16,0 22-16,0-1 0,0-21 0,21 21 16,0-20-16,0 20 0,0-21 0,0 0 15,0 0-15,0 1 0,0-1 16,21 0-16,0-21 0,0 0 0,22 0 16,-22 0-16,0 0 0,0 0 0,21 0 15,-20 0-15,20-21 0,-21 21 16,21-21-16,-20-1 0,20 1 0,-21 0 15,21 0-15,-20 0 0,-1-22 16,0 22-16,0-21 0,0 0 0,-21 20 16,0-20-16,21 0 0,-21-1 0,0 1 15,22 0-15,-22-1 0,0 1 0,0 0 16,0 21-16,0-1 0,0 1 16,0 0-16,-22 42 15,22 0-15,0 1 16,0 20-16,0 0 0,0 1 15,0-1-15,0 0 0,0 22 16,0-22-16,0 0 0,0 1 0,0-1 16,0 0-16,0-20 0,0 20 0,22-21 15,-22 0-15,21 0 0,0 1 0,0-22 16,0 0-16,0 0 0,1 0 16,-1 0-16,0 0 0,0 0 0,21 0 15,-20 0-15,-1-22 0,0 1 0,64-21 16,-64 21-16,0 0 15,-21-1-15,0 1 0,21-21 16,-21 21-16,0 0 0,0-1 0,0 1 16,0 42 15,0 1-31,0-1 0,0 0 16,0 0-16,0 0 0,-21 22 0,21-22 15,0 0-15,0 0 0,0 0 0,0 0 16,0 1-16,0-1 0,0 0 0,21-21 15,0 0-15,0 21 0,22-21 16,-22 0-16,0 0 0,0 0 16,0 0-16,22 0 0,-22-21 0,0 0 15,0 21-15,0-21 0,1-1 16,-1 1-16,-21 0 0,0 0 0,0 0 16,0 0-16,0-1 0,0 1 15,-21 0-15,-1 0 0,1 0 0,-21 0 16,21-1-16,0 22 0,-22 0 0,22 0 15,0 0-15,0 0 0,0 0 0,42 0 47,0 0-47,0 0 0,0 0 16,22 0-16,-1 0 0,-21 0 0,21-21 16,1 21-16,-1 0 0,-21 0 15,22-21-15,-1 21 0,0 0 0,1 0 16,-22 0-16,0 0 0,0 21 0,0 0 15,0-21-15,-21 22 0,0-1 16,0 0-16,0 0 0,0 0 0,0 0 16,0 1-16,0-1 15,0 0-15,0 0 0,0 0 16,0 0-16,0 1 0,-21-1 16,21 0-1,-21-21-15,21-21 31,0 0-31,0-1 16,0 1-16,0 0 16,0 0-16,0 0 0,21 0 0,0-1 15,-21-20-15,43 21 0,-22-21 16,0 20-16,0 1 0,22-21 0,-22 21 16,21 21-16,-21 0 0,0 0 0,22 0 15,-22 0-15,0 21 0,0 0 16,-21 0-16,21 0 0,-21 22 15,0-22-15,0 0 0,0 0 0,0 0 16,0 22-16,0-22 0,-21 0 16,0 0-16,21 0 0,-21-21 0,0 22 15,21-1-15,-21-21 16,-1 0-16,22 21 0,-21-21 16,21-21 15,0 0-16</inkml:trace>
  <inkml:trace contextRef="#ctx0" brushRef="#br0" timeOffset="67211.28">17081 13483 0,'0'0'0,"22"-21"15,-22 0 1,0 42 0,0 0-1,0 0-15,0 1 16,0-1-16,0 0 0,0 0 16,-22 0-16,22 0 0,-21-21 0,21 22 15</inkml:trace>
  <inkml:trace contextRef="#ctx0" brushRef="#br0" timeOffset="67603.74">17547 13483 0,'0'-21'0,"0"0"16,0 0-16,0 0 0,0-1 15,0 44 17,0-1-17,-21 0-15,21 21 0,-21 43 16,0-64-16,-1 21 0,1 1 16,21-22-16,-21 21 0,0 1 0,0-22 15,0 21-15,-1-21 16,22 0-16,0 22 0,-21-22 0,21 0 15,0 0-15,0 0 0,0 1 0,0-1 16,0 0-16,21-21 16,-21 21-16,22-21 0,-1 0 0,0 0 15,0 0-15,0 0 16,0 0-16,1-21 0,-1 21 0,21 0 16,-21-21-16,0 0 0,1-1 15,-1 22-15,0-21 0,-21 0 0,0 0 16,0 0-1</inkml:trace>
  <inkml:trace contextRef="#ctx0" brushRef="#br0" timeOffset="67815.69">17314 13801 0,'-21'0'0,"21"-21"15,21 21 1,0 0-16,1 0 0,-1 0 15,0 0-15,0 0 0,0-22 0,0 22 16,22 0-16,-22-21 0,0 21 0,0 0 16,0 0-16,1 0 15,-1 0-15,-21-21 16</inkml:trace>
  <inkml:trace contextRef="#ctx0" brushRef="#br0" timeOffset="69700.02">18881 13885 0,'-22'22'0,"1"-22"16,0 0-16,42-22 62,0 22-62,1-21 0,-1 0 16,0 0-16,0 0 15,0 0-15,0-1 0,-21-20 0,22 21 16,-1-21-16,0 20 0,-21-20 0,21 0 16,-21-1-16,21 1 0,-21 0 0,0 21 15,21-22-15,-21 1 0,0 21 0,0-22 16,0 22-16,0 0 0,0 0 15,-21 21-15,0 0 16,21 21-16,-21 0 16,21 0-16,0 1 0,0 20 0,0 0 0,-21 1 15,21-1-15,0 0 16,0 1-16,-21 20 0,21-21 0,0 1 16,0-1-16,-22 0 0,22 1 0,-21-1 15,21 0-15,-21-20 0,21-1 0,0 0 16,0 0-16,0 0 15,0-42 1,0 0 0,0 0-16,0 0 0,21-1 15,0 1-15,-21 0 0,22 0 0,-1-21 16,0 20-16,0 1 16,0 0-16,0 0 0,-21 0 0,22 21 15,-1 0-15,0 0 16,0 21-16,-21 0 0,0 0 15,21 0-15,-21 1 0,21-1 16,1 0-16,-1 0 0,-21 0 16,21 0-16,0 1 0,0-22 0,0 21 15,22 0-15,-22-21 0,0 0 0,21 0 16,-20 0-16,20 0 0,0 0 0,-21 0 16,22 0-16,-1 0 0,0-21 15,-20 0-15,20 21 0,-21-22 0,21 1 16,-20 0-16,-1 0 0,-21 0 0,0 0 15,0-22-15,0 22 0,0-21 16,0 21-16,-21-22 0,-1 22 0,1 0 16,0 0-16,0 0 0,0 21 15,0 0-15,-22 0 0,22 0 0,0 0 16,0 21-16,0 0 0,-1 0 0,1 0 16,0 22-16,0-22 0,21 21 0,-21-21 15,21 22-15,0-22 0,0 21 16,0-21-16,0 0 0,0 1 0,0-1 15,21 0-15,0-21 0,0 21 0,0-21 16,1 0-16,20 0 0,-21 0 0,0 0 16,0 0-16,22 0 0,-22 0 0,0-21 15,0 0-15,0 0 16,1-1-16,-1 1 0,-21 0 16,0 0-16,0-21 0,0 20 0,0 1 15,0 0-15,0-21 0,0 21 0,0-1 16,0 1-16,0 42 31,0 1-31,0-1 16,21 0-16,-21 21 0,0-21 0,21 1 15,-21-1-15,0 0 0,0 0 16,21 0-16,-21 0 0,21 1 16,-21-1-16,22-21 0,-1 21 0,0-21 15,0 21-15,0-21 0,0 0 16,1 0-16,-1 0 0,0 0 15,0 0-15,0-21 0,0 21 0,-21-21 16,22 0-16,-1 21 0,-21-22 16,0 1-16,21 0 0,-21 0 0,21 0 15,-21 0-15,21-22 0,-21 22 0,0-42 16,0 41 0,21 1-16,-21 42 31,0 1-31,0-1 0,0 0 15,0 0-15,0 0 0,0 22 16,0-22-16,0 0 0,0 0 0,0 0 16,0 0-16,0 1 0,0-1 0,22 0 15,-1-21 17,0 0-32,0 0 0,0 0 15,-21-21-15,21 21 0,1-21 0,-1-1 16,0 1-16,0 0 0,0 0 15,0 0-15,1 0 0,-1-1 16,0 1-16,-21-21 0,21 21 0,0 0 16,0-1-16,-21 1 0,0 0 0,22 0 15,-1 21-15,-21 21 32,0 0-32,0 0 15,0 1-15,0-1 0,0 0 0,0 21 16,-21-21-16,21 1 0,0-1 0,0 0 15,0 0-15,0 0 0,0 0 16,21-21-16,0 22 0,0-1 0,0-21 16,0 0-16,22 21 0,-22-21 0,0 0 15,0 0-15,0 0 0,22 0 16,-22 0-16,0-21 0,21 0 0,-20 21 0,-1-22 16,0 1-16,0 21 15,0-21-15,0 0 0,1 0 0,-1-22 16,-21 22-16,21 0 0,-21 0 0,0-21 15,0 20-15,0 1 0,0 0 0,0 0 16,0 0-16,0 0 0,-21 21 16,0 0-16,-1 0 0,1 21 15,0 0-15,0 0 16,21 0-16,0 0 0,0 1 0,-21 20 16,21-21-16,0 0 0,0 0 0,0 1 0,0-1 15,0 0-15,21 0 16,0 0-16,0-21 15,0 0-15,1 0 0,-1 0 16,0 0-16,0 0 0,0 0 0,0-21 16,1 0-16,-1 21 0,-21-21 15,21 21-15,-21-21 16,21 21-16,-21-22 16,0 1-1</inkml:trace>
  <inkml:trace contextRef="#ctx0" brushRef="#br1" timeOffset="89632.15">12425 8001 0,'0'0'0,"-21"0"15,21 21-15,-22-21 0,1 0 16,0 0 0,0 21-16,0-21 0,0 0 15,-1 0-15,1 0 0,0 22 16,0-22-16,0 0 0,0 0 15,-1 0-15,1 21 16,0-21-16,0 0 0,0 0 31,0 0 1,42 0 108,0 0-124,0 0-16,0 0 15,0 0-15,1 0 16,-1 0-16,0 0 16,0 0-16,0-21 0,0 21 15,1 0-15,-1 0 16,0 0-16,0 0 0,0-22 0,0 22 16,1 0-16,-1 0 0,21 0 0,-21-21 15,0 21-15,22 0 0,-22 0 16,21-21-16,-21 21 0,22 0 0,-1 0 15,-21-21-15,22 21 0,-1 0 0,0 0 16,1-21-16,-1 21 0,0 0 0,1 0 16,-1-21-16,0 21 0,1 0 15,-22 0-15,21-22 0,-21 22 16,22 0-16,-22 0 0,21 0 0,-21 0 16,0 0-16,1-21 0,-1 21 0,0 0 15,0 0-15,0 0 0,0 0 16,1 0-16,-1 0 0,0 0 15,0 0 1,0 0-16,-21-21 0,21 21 0,1 0 16,-1 0-1,-21-21 1,21 21 15,-21-21 32,-21 21-32,21-21-31,-21 21 16,-1 0-16,1-22 15,0 22-15,21-21 0,-21 21 0,0 0 16,0-21-16,-1 21 0,1 0 0,0 0 15,0-21-15,0 21 0,-22 0 16,22 0-16,0-21 0,0 21 16,0 0-16,0 0 0,-1 0 0,1 0 15,21-21-15,-21 21 0,0 0 0,0-22 16,0 22-16,-1 0 16,1 0-1,42 0 48,1 0-63,-1 0 15,0 0-15,0 22 16,0-1-16,0-21 16,1 0-16,-1 0 0,0 21 0,0-21 15,0 0-15,0 0 0,1 21 0,-1-21 16,0 0-16,0 0 0,0 21 0,0-21 15,1 0-15,-1 0 0,0 21 0,0-21 16,0 0-16,0 0 16,1 22-16,-1-22 15,0 0 1,0 0-16,-21 21 16,0 0 30,0 0-30,0 0 0,-21-21-16,0 21 15,0 1-15,-1-1 16,22 0-16,-21-21 0,0 21 16,21 0-16,-21-21 0,0 21 0,21 1 15,-21-1-15,-1 0 0,1-21 16,0 21-16,21 0 0,-21 0 15,0 1-15,0-1 0,-1 0 0,1 0 16,0-21-16,0 21 0,21 0 0,-21-21 16,0 22-16,21-1 0,-22-21 0,22 21 15,-21-21 1,21-21 46,0 0-62,21 21 16,-21-22-16,22 22 0,-1-21 0,0 0 16,0 0-16,0 0 15,0 21-15,1-21 0,-1-1 0,0-20 16,0 21-16,21 0 0,-20 0 16,-1-22-16,0 22 0,0 0 0,0 0 15,0 0-15,1-1 0,-22 1 16,21 21-16,0-21 0,-21 0 47</inkml:trace>
  <inkml:trace contextRef="#ctx0" brushRef="#br0" timeOffset="98184.72">1037 15812 0,'21'0'32,"0"0"-32,22 0 15,-22 0-15,21 0 0,-21 0 0,22 0 16,-1-22-16,0 22 0,1 0 15,-22 0-15,21 0 0,-21 0 16,1 0-16,-1 0 0,0 0 16,0 0-16,-42 22 31,0-22-31,0 0 0,-1 0 0,1 0 16,0 0-16,0 0 0</inkml:trace>
  <inkml:trace contextRef="#ctx0" brushRef="#br0" timeOffset="98728.62">1101 15833 0,'-43'0'0,"43"21"15,0 0 1,-21 0-16,0 0 0,21 1 16,0-1-16,-21 21 15,0-21-15,21 0 0,0 1 0,0-1 16,-22 0-16,22 21 0,0-21 15,-21 1-15,21-1 0,0 0 16,0 0 0,0-42 15,21 21-15,-21-21-16,22 21 0,-1-21 15,0 21-15,0-22 16,0 22-16,0 0 0,1 0 15,-1-21-15,0 21 0,0 0 0,0 0 16,0 0-16,1 0 0,20 0 16,-21 0-16,0 21 0,0-21 0,22 22 15,-22-1-15,0 0 0,0 0 16,0-21-16,-21 21 0,0 0 0,0 1 16,0-1-16,0 0 0,0 21 15,0-21-15,-21 1 0,0-1 16,0-21-16,0 21 0,-22 0 15,22 0-15,0-21 0,-21 21 0,21-21 16,-1 0-16,-20 0 0,21 0 16,0 0-16,0 0 0,-1 0 0,1 0 15,0 0 1,21-21 0,0 0 15,21 0-16</inkml:trace>
  <inkml:trace contextRef="#ctx0" brushRef="#br0" timeOffset="99227.4">1820 16320 0,'0'0'16,"0"-22"93,0 1-93,0 42 47,21-21-1,-21-21 47</inkml:trace>
  <inkml:trace contextRef="#ctx0" brushRef="#br0" timeOffset="100812.38">3683 15769 0,'0'0'0,"-42"-42"15,42 21-15,-22 0 16,22 42-1,0 0 1,0 0-16,0 0 0,22 0 16,-22 1-16,0-1 0,0 0 15,21 0-15,0 0 0,-21 0 16,21-21-16,0 0 0,0 0 16,1 0-16,-1 0 15,0 0-15,0 0 0,21-21 0,-20 0 16,-1 0-16,0 0 0,0 0 15,0-1-15,0 1 0,1 0 0,-22 0 16,21 0-16,-21 0 16,0-1-16,-21 22 31,21 22-31,-22-1 16,22 0-16,0 0 0,0 0 0,0 22 15,0-22-15,0 21 0,0-21 0,0 22 16,0-1-16,0 0 0,0 1 15,0-1-15,0 0 0,0-21 16,0 22-16,0-1 0,0-21 0,0 22 16,-21-22-16,21 0 0,-21 0 15,0 0-15,21 0 0,-21 1 0,0-22 16,-1 0-16,1 0 16,0 0-16,0 0 0,-21 0 0,20 0 15,1-22-15,-21 22 0,21-21 16,0 0-16,-22 0 0,22 0 0,0-22 15,0 22-15,0 0 0,-1 21 0,1-21 16,21 0-16,-21 21 0,21 21 31,0 0-31,21 0 16,0 0-16,1 1 16,-1-1-16,0-21 0,0 21 15,0 0-15,0-21 0,1 21 16,20-21-16,-21 0 0,21 21 0,-20-21 15,20 0-15,-21 0 0,21 0 0,1 0 16,-1 0-16,-21 0 0,22-21 16,-1 0-16,-21 0 0,21 0 0,-20 21 15,20-21-15,-21-1 0,0 1 0,0-21 16,1 21-16,-1 0 16,-21-1-16,0 1 0,0 0 0,0 0 15,0 0-15,0 42 31,0 0-15,0 0-16,0 0 0,0 1 0,0-1 16,0 0-16,0 0 15,0 0-15,0 0 0,0 1 16,0-1-16,-21-21 31,-1 0-15,22-21-16,0-1 15,0 1-15,0 0 0,0 0 16,0 0-16,0-22 0,0 22 0,22 0 16,-22-21-16,42 21 0,-21-1 15,0 1-15,22 0 0,-1 0 0,-21 21 16,21 0-16,1 0 0,-1 0 0,0 0 16,-20 21-16,20 0 0,-21 0 15,0 1-15,-21-1 0,0 21 0,0-21 16,0 22-16,0-22 0,0 0 15,0 21-15,0-21 0,-21 22 0,0-22 16,21 0-16,-21 0 0,21 0 16,0-42 15,0 0-31,21 0 0,-21 0 16,21 0-16,0-1 0,0-20 0</inkml:trace>
  <inkml:trace contextRef="#ctx0" brushRef="#br0" timeOffset="101076.32">5228 15727 0,'0'0'0,"-21"0"16,0 0-16,0 0 16,-1 21-16,22 0 15,-21 0-15,21 1 0,0-1 16,0 21-16,0-21 0,0 22 0,-21-1 15,21-21-15,0 21 0,0 1 0,-21-1 16,21-21-16,0 22 0,0-22 16,0 21-16,0-21 0,0 0 0,0 1 15,0-1-15,0 0 0,21-42 47,-21 0-47</inkml:trace>
  <inkml:trace contextRef="#ctx0" brushRef="#br0" timeOffset="101272.29">4911 16193 0,'0'0'0,"-22"21"0,1-21 0,0 0 16,21 21-16,21-21 16,0 0-1,1 0-15,-1 0 0,21 0 16,-21-21-16,0 21 0,1 0 15,20-21-15,-21 21 0,0 0 0,0-22 16,-21 1-16,22 21 0,-1-21 16,0 21-16,0-21 0,0 0 15,0 21-15</inkml:trace>
  <inkml:trace contextRef="#ctx0" brushRef="#br0" timeOffset="101644.19">5567 16193 0,'0'0'0,"-21"0"15,21-22 17,0 1-32,0 0 0,0 0 15,0 0-15,0 0 16,0-1-16,0 1 0,0 0 15,0 0-15,-22 21 32,1 21-32,0-21 0,21 21 0,0 0 15,-21 1-15,21 20 0,0-21 0,0 0 16,0 22-16,0-22 0,0 0 16,0 21-16,0-21 0,0 1 0,21-1 15,0 0-15,0 0 0,1-21 16,-1 0-16,0 0 15,0 0-15,0 0 0,22 0 0,-22 0 16,0 0-16,21 0 0,-21 0 0,1-21 16,-1 21-16,0-21 0,0 0 0,0-1 15</inkml:trace>
  <inkml:trace contextRef="#ctx0" brushRef="#br0" timeOffset="102000.62">5948 16087 0,'0'0'16,"0"-21"-16,-21 21 0,21-22 15,0 1 1,21 21-16,0 0 16,0 0-16,0 0 15,0 0-15,22 0 0,-22 0 0,21 0 16,-21 0-16,1 21 0,20 1 0,-21-1 16,-21 0-16,0 0 0,21 0 15,-21 0-15,0 1 0,0-1 0,0 0 16,0 0-16,0 0 0,-21 0 0,0 1 15,0-1-15,0-21 16,-1 0-16,22-21 16,0-1-1,0 1-15,0 0 0,0 0 0,0 0 16,0-22-16,0 22 0,0 0 16,0-21-16,22 21 0,-22-1 15,0-20-15,21 21 0,-21 0 0,21 21 16,-21-21-16,21 21 0,0 0 15,0 0 1,-21-22-16</inkml:trace>
  <inkml:trace contextRef="#ctx0" brushRef="#br0" timeOffset="102726.78">6710 16171 0,'-21'0'16,"42"0"-16,-64 0 0,22 0 16,42 0-1,1-21-15,-1 21 16,21-21-16,-21 0 0,0 0 0,22 0 15,-22-1-15,0 1 0,21-21 0,-20 21 16,-1 0-16,0-22 0,0 22 16,-21 0-16,0-21 0,0 20 15,0 1-15,0-21 0,0 21 0,-21 0 16,0-1-16,0 1 0,-1 0 16,1 0-16,0 21 0,0 0 0,-21 0 15,20 0-15,1 0 0,0 0 0,0 21 16,21 21-16,-21-20 15,21 20-15,0 0 0,0 1 0,0 20 16,0-21-16,-21 22 0,21-1 0,0 1 16,0-22-16,0 22 0,0-1 0,0 1 15,-22-1-15,22 1 0,0-1 16,0 1-16,0 20 0,0-20 0,0 21 16,0-1-16,0-20 0,-21 20 15,21-20-15,0-1 0,-21 22 0,21-21 16,0-22-16,0 21 0,0-20 15,0-1-15,0-21 0,0 0 0,0 1 16,21-22-16,0 0 0,1 0 0,-1-22 16,21 1-16,-21 0 0,22-21 15,-22 21-15,21-22 0,0 1 0,-20 21 16,20-22-16,0 1 0,-21 0 0,22-1 16,-22 1-16,0 0 0,-21-1 0,0 22 15,0-21-15,0 0 0,0 20 16,-42-20-16,21 0 0,-22 21 0,1-22 15,0 22-15,-1-21 0,1 21 16,-22-1-16,22 1 0,0 0 0,-1 0 16,22 21-16,0 0 0,0-21 15,0 21-15,21-21 0,21 21 16,0 0 0,21-22-16,-20 22 0,20 0 15,-21-21-15,21 21 0,1-21 0,-1 21 16,0-21-16,1 0 0,-1 0 0,22-1 15</inkml:trace>
  <inkml:trace contextRef="#ctx0" brushRef="#br0" timeOffset="103156.35">7472 16087 0,'0'0'0,"0"-43"16,0 22-16,-21 0 15,-1 21-15,1 0 0,0 0 16,0 0-16,0 0 15,0 0-15,-1 21 0,1 0 16,0 1-16,21-1 0,-21 0 0,21 21 16,-21-21-16,21 22 0,-21-22 0,21 0 15,0 0-15,0 22 0,0-22 16,0 0-16,0 0 16,21-21-16,0 0 0,0 0 15,0 0-15,0 0 16,1 0-16,-1-21 0,0 0 15,0 21-15,0-21 0,0-1 0,1 1 16,-1 0-16,-21 0 0,0 0 0,0 0 16,0-1-16,21 1 0,-21 0 15,0 42 1,0 0 0,0 1-16,0-1 15,0 0-15,0 21 0,0-21 0,0 1 16,0-1-16,0 0 15,0 0-15,21-21 0,-21 21 16,21-21-16,0 0 0,1 0 16,-1 0-16,0 0 0,0 0 15,0 0-15,0-21 0</inkml:trace>
  <inkml:trace contextRef="#ctx0" brushRef="#br0" timeOffset="103406.79">8022 16044 0,'0'0'15,"0"-21"-15,0 0 0,-21 21 16,0 0 0,0 0-16,-1 0 0,1 21 0,0 0 15,0 1-15,21 20 16,0-21-16,-21 0 0,21 22 16,-21-22-16,21 0 0,0 21 0,0-21 15,0 1-15,0-1 0,0 0 0,0 0 16,0 0-16,0 0 0,21-21 15,0 0-15,-21 22 0,21-22 0,0 0 16,0 0-16,1 0 0,-1 0 0,21 0 16,-21-22-16,0 22 0,1-21 0,-1 0 15,0 0-15</inkml:trace>
  <inkml:trace contextRef="#ctx0" brushRef="#br0" timeOffset="103767.74">8234 16193 0,'0'0'0,"0"21"16,0 0 0,0 0-16,21-21 15,0 0-15,0 0 0,0 0 16,1 0-16,-1 0 16,0-21-16,0 0 0,0 21 0,0-21 15,1 21-15,-1-22 0,0 1 0,-21 0 16,0 0-16,0 0 15,0 0-15,0-1 0,-21 1 16,0 21-16,-1 0 0,1 0 16,0 0-16,0 0 0,0 0 0,0 0 15,-1 21-15,1 1 0,0 20 0,0-21 16,21 0-16,0 22 0,0-22 16,0 21-16,0-21 0,0 0 0,0 1 15,0-1-15,0 0 0,0 0 0,21 0 16,0-21-16,0 0 0,1 21 0,-1-21 15,0 0-15,21 0 0,-21 0 16,1 0-16,-1 0 0,0 0 0,0-21 16,0 0-16,0 0 0</inkml:trace>
  <inkml:trace contextRef="#ctx0" brushRef="#br0" timeOffset="104479.41">10372 16108 0,'0'0'0,"0"-21"0,0 0 0,0-1 16,0 1-16,0 0 15,0 0-15,0 0 16,0 0-16,-22-1 0,1 1 0,0 21 16,0-21-16,0 21 0,-22 0 0,22 0 15,0 0-15,-21 0 0,21 0 0,-22 0 16,22 21-16,-21 0 0,21 22 16,-1-22-16,1 0 0,0 21 0,0 1 15,21-22-15,0 21 0,0-21 0,0 22 16,0-22-16,0 0 0,0 0 0,0 0 15,21-21-15,0 22 0,22-22 16,-22 0-16,0 0 0,0 0 0,0 0 16,22 0-16,-22-22 0,21 1 15,-21 0-15,22 0 0,-22 0 16,0 0-16,0-1 0,0 1 0,0 0 16,1-21-16,-22 21 0,21-1 0,-21 1 15,0-21-15,0 21 0,0 0 0,0-1 16,-21 44-1,21-1 1,0 0-16,0 0 0,0 21 0,0-20 16,0 20-16,0-21 0,0 0 15,0 22-15,21-22 0,-21 0 0,0 0 16,21 0-16,0-21 0,0 21 0,0-21 16,1 0-16,-1 0 15,0 0-15,0 0 0,0 0 16,0-21-16,1 0 0,-1 0 0,0 0 15,0 0-15,0-1 0</inkml:trace>
  <inkml:trace contextRef="#ctx0" brushRef="#br0" timeOffset="104911.16">10795 15833 0,'0'0'0,"0"-21"0,0-1 0,0-62 16,0 63 0,0 42-1,0 0 1,0 0-16,0 0 0,0 22 15,0-22-15,0 21 0,0 0 0,0 1 16,0-22-16,0 21 0,0 1 0,0-22 16,0 21-16,0-21 0,21 0 15,-21 1-15,21-1 0,-21 0 0,21-21 16,1 0-16,-1 0 0,0 0 0,0 0 16,0 0-16,0 0 0,1-21 15,-1 21-15,0-21 0,0-1 0,0 1 16,0-21-16,1 21 0,-22-22 0,21 22 15,-21-21-15,21 0 0,-21-1 0,21 1 16,-21 21-16,0-22 0,0 1 16,0 21-16,0-21 0,0 20 15,0 1-15,-21 21 16,0 21-16,21 1 0,-21-1 16,21 0-16,0 21 0,0-21 15,0 22-15,0-1 0,0 0 0,0 1 16,0-1-16,0 0 0,0-20 0,0 20 15,0-21-15,0 0 0,0 0 0,21 1 16,0-1-16,0-21 16,0 21-16,0-21 0,1 0 0,-1 0 15,0-21-15,0 21 0,0-21 16</inkml:trace>
  <inkml:trace contextRef="#ctx0" brushRef="#br0" timeOffset="105667.84">12298 15917 0,'0'-21'0,"0"-21"16,0 21-16,0 42 31,0 0-31,0 0 0,0 0 16,0 1-16,0-1 0,0 21 0,0-21 15,0 0-15,0 22 0,-21-22 16,21 0-16,0 0 0,0 0 0,-22-21 15,22 22-15,-21-22 0,21 21 0,0-42 32,0-1-17,0 1-15,0 0 0,0 0 0,0 0 16,0 0-16,0-22 0,0 22 0,21-21 16,1 21-16,-1-22 0,0 22 0,0-21 15,0 21-15,22-1 0,-22 1 16,21 21-16,-21 0 0,0 0 0,22 0 15,-22 0-15,21 0 0,-21 21 0,1 1 16,20-1-16,-21 0 0,-21 0 0,21 21 16,0-20-16,-21-1 0,0 21 15,0-21-15,0 0 0,0 1 0,0-1 16,0 0-16,0 0 0,-21-21 0,0 21 16,0-21 15,21-21-31,0 0 0,0 0 15,0 0-15,0-22 0,0 22 0,21 0 16,0-21-16,0 20 0,-21-20 16,43 21-16,-22-21 0,0 20 0,0 1 15,22 21-15,-1-21 0,-21 21 0,21 0 16,1 0-16,-22 0 0,21 21 0,-21 0 16,1 1-16,-1-1 0,0 0 15,-21 0-15,0 21 0,0-20 0,0-1 16,0 21-16,0-21 0,0 0 0,-21 1 15,21-1-15,-21 0 0,21 0 16,-22-21-16,22-21 31,22 0-15,-1 0-16,0-1 0</inkml:trace>
  <inkml:trace contextRef="#ctx0" brushRef="#br0" timeOffset="106003.5">13420 15896 0,'0'21'0,"21"-21"31,0 0-31,0 0 0,0 0 16,0 0-16,1 0 0,-1 0 0,0 0 16,0 0-16,21-21 0,-20 21 0,-1-21 15,0 21-15,0-21 0,0 21 16,-21-21-16,0 0 0,0-1 15,-21 22-15,0-21 0,0 21 16,0 0-16,-22 0 0,22 0 0,0 0 16,0 21-16,-22-21 0,43 22 15,-21-1-15,21 0 0,-21 0 0,21 0 16,0 22-16,0-22 0,0 0 16,0 0-16,0 21 0,21-20 0,0-1 15,1 0-15,-1-21 0,0 21 16,0 0-16,0-21 0,0 0 0,22 0 15,-22 0-15,21 0 0,-21 0 0,22 0 16,-22 0-16,21-21 0,-21 0 0,1 0 16</inkml:trace>
  <inkml:trace contextRef="#ctx0" brushRef="#br0" timeOffset="106595.88">14055 15875 0,'0'0'0,"0"-21"0,0 0 0,0 42 46,0 0-46,0 0 0,0 0 16,0 1-16,0-1 0,0 0 0,0 0 16,0 0-16,0 0 0,0 1 15,0-1-15,0 0 0,-22 0 16,22 0-16,-21-21 31,0 0-15,21-21-16,0 0 0,0 0 15,0 0-15,0-1 0,0 1 16,0 0-16,0 0 0,0 0 16,21-22-16,0 22 0,1 0 15,-1 0-15,0 0 0,0 21 0,0-21 16,0 21-16,1 0 0,20 0 0,-21 0 16,0 0-16,0 21 0,1 0 0,-1 0 15,0 0-15,0 0 0,0 1 16,-21 20-16,21-21 0,-21 0 0,0 0 15,0 22-15,0-22 0,0 0 16,0 0-16,-21 0 16,0-21-16,0 0 15,21-21 1,0 0-16,0 0 0,0 0 16,21 0-16,0-1 0,0 1 15,1-21-15,-1 21 0,0-22 16,0 22-16,0 0 0,0 0 0,22 0 15,-22 21-15,0 0 0,0 0 0,0 0 16,1 0-16,-1 0 0,0 21 0,0 0 16,-21 0-16,0 22 0,0-22 15,0 0-15,0 0 0,0 21 0,0-20 16,0-1-16,-21 0 0,0 21 0,0-21 16,-1-21-16,22 22 0,0-1 0,-21-21 15</inkml:trace>
  <inkml:trace contextRef="#ctx0" brushRef="#br0" timeOffset="107151.5">15092 15452 0,'0'0'0,"-21"-21"0,-1 21 0,22-22 16,-21 22 0,21 22-16,-21-1 15,21 0-15,0 0 0,0 21 0,0 1 16,0-22-16,0 21 0,0 1 0,0-1 15,0 0-15,0 1 0,0-22 16,0 21-16,0 0 0,-21-20 0,21 20 16,-21-21-16,21 0 0,-21 0 0,21 1 15,0-1-15,0-42 32,0-1-32,21 1 15,0 0-15,0 0 0,0 0 16,0 0-16,1-1 0,20-20 0,-21 21 15,21 21-15,-20-21 0,20 0 16,0 21-16,-21 0 0,22 0 0,-1 0 16,-21 0-16,22 0 0,-22 21 0,0 0 15,0 0-15,0 0 0,-21 0 0,0 43 16,0-43-16,0 0 16,-21 0-16,0 1 0,0-1 0,-22 0 15,1 0-15,21 0 0,-21-21 16,-1 21-16,1-21 0,21 0 0,-22 0 15,22 0-15,0 0 0,0 0 16,21-21 0,0 0-16,21 0 0,0 0 15,0 0-15,1 21 0</inkml:trace>
  <inkml:trace contextRef="#ctx0" brushRef="#br0" timeOffset="107484.01">15748 15960 0,'0'0'0,"21"0"0,0 0 16,0 0-16,1 0 15,-1 0-15,0 0 0,0-21 0,-21-1 16,21 22-16,0-21 0,-21 0 16,0 0-16,0 0 0,0 0 15,0-1 1,-21 22-16,0 0 0,0 0 15,0 22-15,0-1 0,-1 0 16,1 0-16,21 21 0,0-20 0,0-1 16,0 0-16,-21 0 0,21 21 15,0-20-15,0-1 0,0 0 16,0 0-16,21 0 0,0 0 16,1-21-16,-1 0 15,0 0-15,0 0 0,0 0 16,0 0-16,1 0 0,-1 0 15,0-21-15,-21 0 0,21 21 0</inkml:trace>
  <inkml:trace contextRef="#ctx0" brushRef="#br0" timeOffset="107819.45">16214 15875 0,'0'0'0,"0"-21"16,21 21-1,0 0 16,0 21-31,0 0 0,-21 0 16,0 1-16,21-1 0,1 0 16,-22 0-16,0 0 0,0 0 0,0 1 15,0-1-15,0 0 0,0 0 16,0 0-16,-22-21 0,1 0 16,21-21 15,0 0-16,0 0-15,0 0 0,21-1 16,1 1-16,-22-21 0,21 21 0,0 0 16,0-22-16,0 22 0,0 0 15,-21 0-15,22 0 0,-1 21 16,0-22-16,0 22 0,0 0 16,0 0-16</inkml:trace>
  <inkml:trace contextRef="#ctx0" brushRef="#br0" timeOffset="108212.87">16785 15875 0,'0'0'0,"21"-21"0,-21 0 16,21 0-16,-21-1 0,22 22 15,-22-21-15,0 0 16,-22 21-1,1 0-15,0 21 16,0 0-16,0 1 0,0-22 16,-1 21-16,1 0 0,21 0 15,0 0-15,0 0 0,0 1 16,0-1-16,21 0 16,1-21-16,-1 0 0,0 0 15,0 21-15,0-21 16,0 21-16,1-21 0,-1 0 15,0 21-15,-21 1 16,0-1-16,-21-21 16,21 21-1,-21-21-15,-1 0 0,1 0 0,0 0 16,0 0-16,0 0 0,0 0 0,-1 0 16,-20 0-16,21 0 0,0 0 0,0 0 15,-1-21-15,22 0 16</inkml:trace>
  <inkml:trace contextRef="#ctx0" brushRef="#br0" timeOffset="108783.74">18436 15939 0,'21'0'16,"0"0"0,22-22-16,-22 22 0,0-21 0,21 0 15,-20 0-15,-1 21 0,21-21 16,-21 0-16,-21-1 0,0 1 15,0 0-15,0 0 0,-21 21 16,21-21-16,-42 21 0,21 0 16,-1 0-16,-20 0 0,21 0 0,-21 0 15,-1 0-15,22 21 0,0-21 0,-21 21 16,20 0-16,1 22 0,0-22 0,0 0 16,21 21-16,0-21 0,0 1 15,0 20-15,0-21 0,0 0 0,0 0 16,21 1-16,0-22 15,0 0-15,1 0 0,-1 0 0,0 0 16,0 0-16,0 0 0,0 0 16,1-22-16,-1 22 0,0-21 0,0 0 15,0 0-15,0 0 0,-21 0 0,0-1 16,0 1-16,22 0 0,-22 0 0,0 0 16,0 0-1,21 21-15,-21 21 16,0 0-16,0 0 0,21 0 0,0 0 15,-21 22-15,21 20 16,0-42-16,1 1 0,-1 20 0,-21-21 16,21 0-16,0 0 0,0-21 0,0 22 15,1-22-15,-1 0 16</inkml:trace>
  <inkml:trace contextRef="#ctx0" brushRef="#br0" timeOffset="109147.72">19008 15960 0,'0'0'16,"-22"-21"-16,22-64 16,0 64-16,0 0 0,0-1 0,22 1 15,-1 21-15,0 0 0,0 0 16,0 0-16,0 0 0,1 0 16,-1 0-16,21 21 0,-21 1 0,0-1 15,22 0-15,-22 0 0,0 21 0,0-20 16,0-1-16,-21 21 0,0-21 15,0 0-15,0 1 0,0-1 0,0 0 16,0 0-16,-21-21 0,-21 21 16,21-21-1,21-21-15,0 0 16,0 0-16,0 0 0,0-1 16,0 1-16,0 0 0,21 0 0,-21 0 15,21-22-15,0 22 0,0 0 16,1-21-16,20 21 0,-21-1 0,0 1 15,22 21-15,-22-21 0,21 21 16,-21-21-16,0 21 0,22 0 0,-22 0 16,0 0-16,0 0 0,0 0 15,1 21-15</inkml:trace>
  <inkml:trace contextRef="#ctx0" brushRef="#br0" timeOffset="109463.68">19833 15981 0,'0'21'0,"21"-21"31,0 0-31,1-21 0,-1 0 16,0 0-16,0 21 15,0-22-15,0 1 0,22 0 0,-22 0 16,0 0-16,0 0 0,-21-1 16,21 22-16,-21-21 0,-21 21 15,0 0 1,0 21-16,0-21 0,0 22 0,-1-1 15,1 0-15,0 0 0,0 0 0,0 22 16,0-22-16,21 0 0,-22 0 0,22 0 16,0 0-16,0 1 0,0-1 15,0 0-15,22 0 0,-1-21 16,21 0-16,-21 0 0,0 0 0,1 0 16,-1 0-16,21 0 0,-21 0 15,22 0-15,-22-21 0,0 21 16,21-21-16,-21 0 0</inkml:trace>
  <inkml:trace contextRef="#ctx0" brushRef="#br0" timeOffset="110099.37">22140 15981 0,'0'0'0,"-21"21"0,0-21 15,21-21 1,0 0 0,0 0-16,0-1 0,0 1 15,0 0-15,0 0 0,0 0 16,0 0-16,0-1 0,0 1 15,-21 0-15,0 0 0,-1 0 0,1 0 16,0 21-16,0 0 0,0 0 16,-22 0-16,22 0 0,-21 0 0,21 0 15,-22 21-15,1 21 0,21-21 16,0 0-16,-22 22 0,22-1 0,0 0 16,21 1-16,0-22 0,0 21 0,0-21 15,0 22-15,0-22 0,0 0 16,0 0-16,21-21 0,22 0 15,-22 0-15,0 0 0,21 0 0,1 0 16,-22-21-16,21 21 0,0-42 0,1 21 16,-1-1-16,0-20 0,1 21 15,-22-21-15,21-1 0,-21 1 16,1 0-16,-1-1 0,0 1 0,0 0 16,-21-22-16,0 22 0,0-1 0,0 1 15,0 0-15,0-1 0,0 22 16,0 0-16,-21 21 15,21 21-15,-21 22 0,21-1 16,0-21-16,0 43 0,0-22 16,0 0-16,0 1 0,0-1 0,0 21 15,0-20-15,0-1 0,0 0 0,0 1 16,21-22-16,0 21 0,0-21 0,-21 1 16,21-1-16,1 0 0,-1 0 15,0 0-15,0-21 0,0 0 0,0 0 16,1 0-16,-1 0 0,0 0 15,0-21-15</inkml:trace>
  <inkml:trace contextRef="#ctx0" brushRef="#br0" timeOffset="110883.73">22627 15939 0,'21'0'31,"0"0"-31,1 0 16,-1 0-16,0 0 0,0 0 0,0 0 15,0 0-15,22 0 0,-22-22 0,21 22 16,-21-21-16,22 0 0,-22 21 16,21-21-16,-21 21 0,-21-21 15,0 0-15,0-1 0,0 1 16,-21 21-16,0 0 0,-21 0 16,21 0-16,-22 0 0,22 0 0,0 0 15,-21 0-15,20 21 0,1 1 16,0-1-16,0 0 0,21 0 0,-21 0 15,21 0-15,0 1 0,0-1 0,0 0 16,21 0-16,0 0 0,21 0 0,-20-21 16,-1 22-16,21-22 15,0 21-15,-20-21 0,20 0 0,21 0 0,-20 0 16,-1 0-16,0-21 0,1-1 0,-1 1 16,0 0-16,1 0 0,-22 0 15,21-22-15,-21 22 0,1-21 16,-1 21-16,0-22 0,-21 1 0,21 21 15,-21-21-15,0-1 0,0 1 0,0 21 16,0-22-16,0 22 0,0 0 0,-21 21 16,0 0-1,21 21-15,-21 0 0,21 1 16,0 20-16,0-21 0,-22 21 0,22 22 16,-21-22-16,21 22 0,-21-22 0,21 22 15,0-1-15,-21 1 0,0-22 16,0 21-16,21 1 0,0-1 15,-22-20-15,1 20 0,0 1 0,21-1 16,0-20-16,0 20 0,-21-21 0,21 22 16,0-22-16,0 22 0,0-22 0,0 0 15,0-20-15,0-1 0,0 21 16,21-42-16,-21 21 0,21-21 0,0 0 16,1 0-16,-1 0 0,0-21 15,21 0-15,-21 0 0,1 0 0,20-1 16,-21-20-16,0 0 0,0 21 15,1-22-15,-1 1 0,-21-22 0,0 22 16,0 0-16,0-1 0,-21-20 0,-1 21 16,1-22-16,0 22 0,-21-1 0,21 1 15,-1 0-15,-20 21 16,21-1-16,0 1 0,0 0 0,-1 0 16,1 21-16,42 0 31,1 0-31,-1 0 0,0 0 15,21 0-15,1 0 0,-1 0 0,21 0 16,1-21-16,-22 0 0,22 21 0,-1-22 16,1 1-16</inkml:trace>
  <inkml:trace contextRef="#ctx0" brushRef="#br0" timeOffset="112168.01">24193 15875 0,'0'0'0,"0"-21"0,0 0 0,0 0 0,0-1 15,-21 1-15,0 21 16,0-21-16,0 21 0,0 0 0,-1 0 15,1 0-15,0 0 0,0 21 16,0 0-16,0-21 0,-1 43 0,22-22 16,0 0-16,-21 0 0,21 22 0,0-22 15,0 0-15,0 21 0,0-21 0,0 1 16,0-1-16,0 0 0,21-21 16,1 21-16,-1-21 0,0 0 0,0 0 15,0 0-15,0 0 0,1 0 0,-1 0 16,0-21-16,-21 0 0,21 21 15,0-21-15,-21-1 0,21 1 16,-21 0-16,0 0 0,0-21 0,0 20 16,0 1-16,0 0 0,0 0 15,0 42 1,0 0 0,0 0-16,0 1 0,0 20 0,0-21 15,0 0-15,0 0 0,0 1 0,0-1 16,0 0-16,22 0 0,-22 0 0,21 0 15,-21 1-15,21-22 0,0 0 16,0 0-16,0 0 0,1 0 16,20 0-16,-21 0 0,0 0 0,0-22 15,1 22-15,-1-21 0,0 0 16,0 0-16,0 0 0,-21-22 16,21 22-16,1 0 0,-22-21 0,0 21 15,0-1-15,21 1 0,-21 0 0,0 0 16,0 0-16,0 42 15,0 0-15,0 0 16,0 0-16,0 1 0,-21-1 0,21 0 16,0 21-16,0-21 0,0 1 0,0 20 15,0-21-15,0 0 0,0 0 0,0 1 16,0-1-16,21-21 16,0 0-16,0 21 0,0-21 15,0 0-15,1 0 0,-1 0 16,21-21-16,-21 21 0,-21-21 0,21 21 15,1-22-15,-1 1 0,0 0 16,-21 0-16,0 0 0,21 0 0,0-22 16,-21 22-16,0 0 0,0 0 0,0 0 15,21 21-15,-21 21 32,0 0-32,0 0 0,0 0 15,-21 0-15,21 1 0,0-1 0,0 0 16,0 0-16,0 0 0,0 0 15,0 1-15,0-1 16,21-21-16,1 21 0,-1-21 0,21 0 16,-21 0-16,0 0 0,1 0 0,20 0 15,-21 0-15,0 0 0,0 0 16,1-21-16,-1 0 0,0-1 0,0 1 16,-21 0-16,21-21 0,-21 21 0,21-22 15,1 1-15,-22 0 0,0-1 0,21 1 16,-21 0-16,21-1 0,-21 22 15,0-21-15,21 21 0,-21-1 0,21 22 16,-21-21-16,0 42 16,0 1-1,0-1-15,-21 0 0,21 21 16,-21-21-16,21 22 0,0-22 16,-21 21-16,21 1 0,0-22 0,0 21 15,-21 0-15,21-20 0,0 20 0,0-21 16,0 21-16,0-20 0,0-1 15,0 0-15,21 0 0,0 0 0,0-21 16,0 21-16,0-21 0,1 0 16,-1 0-16,0 0 0,0-21 15,0 0-15,0 21 16,1-21-16,20 0 0,-21 0 0,0-22 0,0 22 16,1-21-16,-1-1 0,0 1 15,0 0-15,0-22 0,0 22 0,1 0 16,-1-1-16,0-20 0,0 20 15,0 1-15,0 21 0,1-21 0,-1 20 16,-21 1-16,0 42 16,-21 22-16,-1-22 15,1 21-15,0-21 0,0 22 16,0-1-16,0 0 0,-1 1 0,1-1 16,21 0-16,0 1 0,0-1 0,-21-21 15,21 22-15,0-22 0,0 0 16,0 0-16,0 0 0,0 0 15,21 1-15,0-22 0,1 0 16,-1 0-16,0 0 0,0 0 0,0 0 16,0 0-16,1 0 0,-1-22 0,0 22 15,0-21-15,0 0 0,0 0 16,1 0-16,-1 21 0</inkml:trace>
  <inkml:trace contextRef="#ctx0" brushRef="#br0" timeOffset="112375.97">25760 15939 0,'0'0'0,"-21"0"0,-1 0 16,44 0-1,-1 0 1,0 0-16,0 0 0,21 0 0,1 0 16,-22 0-16,21-22 0,1 22 15,-1-21-15,0 21 0,-21 0 0,22 0 16,-22 0-16,0 0 0,0 0 0,-42 21 31,-21 1-31</inkml:trace>
  <inkml:trace contextRef="#ctx0" brushRef="#br0" timeOffset="112880.81">16171 16891 0,'0'-21'0,"-21"0"0,21 0 15,0-1-15,-21 22 0,0 0 16,0 22-16,21 20 16,0 0-16,0 1 0,0-1 0,0 21 15,0-20-15,0 20 0,0-20 16,0 20-16,0 1 0,0-22 0,0 21 16,0-20-16,0 20 0,0-20 15,0-1-15,0 21 0,0-41 0,0 20 16,0-21-16,0 21 0,0-20 0,0-1 15,21-42 1,-21-1-16,0 1 16</inkml:trace>
  <inkml:trace contextRef="#ctx0" brushRef="#br0" timeOffset="113163.16">15981 17187 0,'0'0'16,"-21"-42"-16,21 21 0,0-21 0,0-1 0,0 22 15,0-21-15,21 21 0,0-1 0,0 1 16,0 0-16,22 0 0,-1 21 16,0 0-16,1 0 0,-1 0 0,0 21 15,22 0-15,-22 0 0,0 22 0,1-22 16,-22 21-16,0-21 0,-21 22 16,0-22-16,0 0 0,0 21 0,-42-20 15,21-1-15,-1 0 0,-20 0 0,0 0 16,21 0-16,-22-21 0,1 22 15,21-22-15,0 0 0,-1 0 16,44-22 0,-1 22-16,0-21 15,21 0-15,-21 0 0,22 0 16,-1 0-16</inkml:trace>
  <inkml:trace contextRef="#ctx0" brushRef="#br0" timeOffset="113528.17">16785 17018 0,'-21'0'16,"42"0"-16,21-21 0,-20 21 0,-1 0 15,-21 21 1,0 0-16,0 0 0,0 1 0,0-1 16,0 0-16,-21 21 15,21-21-15,-22 1 0,22-1 0,0 0 16,0 0-16,0 0 0,0 22 16,22-43-1,-1 0-15,0 0 0,0 0 16,0 0-16,22 0 0,-22-22 0,0 1 15,21 21-15,-21-21 0,1 0 0,20 0 16,-21-22-16,0 22 0,0 0 16,-21 0-16,0-21 0,0 20 0,0 1 15,0 0-15,0 0 0,0 0 0,0 42 32,0 0-32,0 0 0,0 0 15,0 22-15,0-22 0,0 21 16,0-21-16,0 1 0,0 20 0,0-21 15,0 0-15,0 0 0,0 1 16,22-1-16,-1-21 0,0 0 0,0 0 16,0 0-16,0 0 0,1 0 15,-1 0-15,0-21 0</inkml:trace>
  <inkml:trace contextRef="#ctx0" brushRef="#br0" timeOffset="113972.09">17653 16764 0,'0'0'0,"-21"-42"16,0 42 0,21 21-16,0 0 15,0 0-15,0 0 0,0 22 0,0-1 16,0-21-16,0 22 0,0-22 16,0 21-16,0 0 0,0-20 0,0 20 15,0-21-15,0 0 0,-22 0 0,22 1 16,-21-1-16,21 0 0,-21 0 15,0-21 1,21-21 0,0 0-16,0 0 15,0-1-15,21 1 0,0 0 0,0 0 16,1 0-16,20 21 0,-21-21 16,0-1-16,22 22 0,-22 0 0,0 0 15,0 0-15,21 0 0,-20 0 0,-1 22 16,0-1-16,0 0 0,0-21 15,-21 21-15,21 0 0,-21 0 0,0 1 16,0-1-16,-21 0 0,0 0 0,0 0 16,-21-21-16,20 21 0,-20 1 0,21-22 15,-21 21-15,20-21 0,-20 0 16,21 0-16,-21 0 0,20 0 0,1 0 16,0 0-16,21-21 15,0-1 1,21 22-16,0-21 0,22 0 15</inkml:trace>
  <inkml:trace contextRef="#ctx0" brushRef="#br0" timeOffset="114774.42">18140 16806 0,'21'-21'0,"-42"42"0,42-63 0,0 21 16,-21 42-1,0 0 1,0 0-16,0 22 0,0-22 15,-21 0-15,21 21 0,0-20 16,-21 20-16,21 0 0,0-21 0,0 22 16,0-22-16,0 21 0,0-21 0,0 22 15,0-22-15,21 0 0,0 0 0,0 0 16,0 1-16,1-22 0,-1 0 16,0 21-16,0-21 0,21 0 0,-20 0 15,-1 0-15,0 0 0,21-21 0,-21 21 16,1-22-16,-1 1 0,0 0 15,-21 0-15,0 0 0,0 0 16,0-1-16,0 1 0,0 0 16,0 0-16,0 0 15,21 42 1,-21 0-16,0 0 16,0 0-16,0 1 0,0-1 0,21 0 15,-21 0-15,0 0 0,21 0 16,1 1-16,-1-22 0,-21 21 15,21-21-15,0 0 0,0 21 0,0-21 16,1 0-16,-1 0 0,0 0 0,0 0 16,0 0-16,0 0 0,1-21 0,-1 0 15,0-1-15,0 22 16,-21-21-16,21 0 0,0 0 0,-21-21 16,22 20-16,-1 1 0,0 0 15,0 0-15,0 0 0,0 21 16,-21-21-16,22 21 0,-22 21 31,21-21-15,-21-21 31,0-1-32,0 1-15,-21 21 16,-1 0-1,1 0 1,0 21-16,21 1 0,0-1 16,-21 0-16,0 0 0,21 0 15,-21 0-15,21 1 0,0-1 0,0 0 16,0 0-16,0 0 0,0 0 16,0 1-16,21-22 15,0 0-15,0 0 0,0 0 16,22 0-16,-22 0 0,0 0 0,21 0 15,-21 0-15,22-22 0,-22 22 0,21-21 16,-21 0-16,1 21 0,-1-21 16,0 0-16,0 0 0,-21-1 15,21 1-15</inkml:trace>
  <inkml:trace contextRef="#ctx0" brushRef="#br0" timeOffset="115047.89">18986 16764 0,'0'0'0,"-63"42"16,42-20-16,0-1 0,21 0 0,0 0 15,0 0-15,0 0 0,21-21 16,0 0 0,0 0-16,0 0 0,0 0 15,1-21-15,-1 0 0,0 0 0,-21 0 16,0 0-16,0-1 0,0 1 15,0 0-15,0 0 16,-21 21-16,0 0 16,-1 21-16,22 0 0,0 0 15,-21-21-15,21 22 0,0-1 0,-21 0 16,21 0-16,0 0 0</inkml:trace>
  <inkml:trace contextRef="#ctx0" brushRef="#br1" timeOffset="-204907.18">19918 7281 0</inkml:trace>
  <inkml:trace contextRef="#ctx0" brushRef="#br1" timeOffset="-203081.68">19918 7281 0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9473-C00D-4827-802C-A659F61B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CE831-B8FF-4AC1-89FE-A558E74FF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4BF9-547E-4556-9D28-D9C8252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5B689-24A2-45A4-82AF-9DA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28F8-7B17-4890-9F7B-091F8140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60BB-68E0-49E7-BD80-27BE8C85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24950-EBFB-4EC5-B517-30AE955DA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BC31-065E-44DF-B12D-C22FC471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03CA-2B44-4BFF-BF45-6488CF3E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8A5-0524-46F2-A587-4712E604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6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01FF6-FD6B-4CF6-93A5-B1B081172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D3D1B-DA29-41D0-A403-86C075EC9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D4221-0828-4913-B8E7-13D10994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80C9-E7D5-4367-95FC-F316715B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FFD3-8B4A-44B9-82EB-C973D02D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2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6D3B-2BFB-462B-B25D-A5411F50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E414-11F7-471F-87FB-C8B5E4E0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791A-AA62-4E16-8B30-22B1EFE1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1C788-5B36-41E3-BE3C-64616E2C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7F05-DA01-457B-ADAC-A86EB54E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671F-D8D9-45F2-9FA5-4BA69A43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5A5DD-7195-459C-8606-C07908FF1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800E-5C6E-4547-B374-DA5A596D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83E9-84B9-449B-800F-DD7CA7FF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DE2AA-230D-4591-8D26-63801E3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3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1A06-5FAF-4137-8E82-FBC41EAC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389F-598B-4089-8022-3CE3EE0D4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BAE7-B54F-4D07-8D42-963432246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450EC-6853-49CC-B3F3-FCFED930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3602-FA50-4AFA-BDCA-AAB73B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9EFB-07AF-4F61-90AF-9689D967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780A-4E22-41E7-9644-41870CBA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5F21E-49F7-40B2-8886-62628953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7410A-D4FD-414E-8FC8-607484D84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1E78A-BD73-4196-AAC5-407D551E7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73550-AF07-427A-8045-C79D750F9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8B8C2-A5B9-4FDB-B398-6FC71656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6C2A0-9FB4-4714-8FB2-28AB9342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9B00-B81A-451C-8859-D16898AF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5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45EF-E253-4936-BF34-D41CA315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2D24F-7073-4D11-8D62-9CA8EB52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68F26-23DD-4F13-9D62-A82EB1EB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1B12E-007D-4E8D-BD63-C40E1C8E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90152-6D12-4473-8198-C7096C5B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1D6F7-ABC4-46B5-A68A-09C50D3F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EB8DC-B8ED-4D7D-8C70-1233012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C17B-FE5C-48A3-AB33-46C41E58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40DE-A894-4798-A582-CCB7BEB0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F0A1F-338C-42F8-A5F9-4776ACF0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46D5A-1EE8-4B35-A9E0-C12A968C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78B9A-389E-4D6D-86DA-AFFF64AC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E6464-0043-40FB-8A86-1B60FFA0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6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00E4-5855-4964-92B9-2B9B2D13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E8115-012B-46A6-AFC4-1AC5C5D0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37240-E81D-43FD-BEF2-A89FC716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B8E5A-AB8A-4A19-9AF0-D87CF296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33AE8-A702-428C-BB0C-5BDB7138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127EC-37A6-4320-B498-367413C8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946E4-74D3-46F7-88DA-503FC8E9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130E-CA53-4231-BB30-EC560C76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A729-8E01-4896-8258-1F8BBEC0C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5CD8-F40C-47A6-B9B0-60B7C695751A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5B98-439A-4C93-95FB-3CCA31142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CC73-C82A-48DC-A684-DC3F9FF18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33F8-DCD2-4EF5-9D79-49D72BDD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856-7F8A-4DB1-AD48-D3FD4E04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4FF1-A9AE-4D4D-92F9-FC5695E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22418D-6436-40C8-8CFE-77B4C71BDB99}"/>
                  </a:ext>
                </a:extLst>
              </p14:cNvPr>
              <p14:cNvContentPartPr/>
              <p14:nvPr/>
            </p14:nvContentPartPr>
            <p14:xfrm>
              <a:off x="1737360" y="350640"/>
              <a:ext cx="2484360" cy="121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22418D-6436-40C8-8CFE-77B4C71BD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000" y="341280"/>
                <a:ext cx="2503080" cy="12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98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856-7F8A-4DB1-AD48-D3FD4E04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4FF1-A9AE-4D4D-92F9-FC5695E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946C4A-F090-4B3C-AAFF-6455067DFA7A}"/>
                  </a:ext>
                </a:extLst>
              </p14:cNvPr>
              <p14:cNvContentPartPr/>
              <p14:nvPr/>
            </p14:nvContentPartPr>
            <p14:xfrm>
              <a:off x="312480" y="205920"/>
              <a:ext cx="11460600" cy="341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946C4A-F090-4B3C-AAFF-6455067DF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96560"/>
                <a:ext cx="11479320" cy="34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42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33E802-0B07-4CA4-A9AF-A69833F073ED}"/>
                  </a:ext>
                </a:extLst>
              </p14:cNvPr>
              <p14:cNvContentPartPr/>
              <p14:nvPr/>
            </p14:nvContentPartPr>
            <p14:xfrm>
              <a:off x="845640" y="0"/>
              <a:ext cx="6782400" cy="388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33E802-0B07-4CA4-A9AF-A69833F07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-9360"/>
                <a:ext cx="680112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10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CF7FE0-6FA8-4E06-9945-73410DCF97B5}"/>
                  </a:ext>
                </a:extLst>
              </p14:cNvPr>
              <p14:cNvContentPartPr/>
              <p14:nvPr/>
            </p14:nvContentPartPr>
            <p14:xfrm>
              <a:off x="571320" y="380880"/>
              <a:ext cx="10020960" cy="378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CF7FE0-6FA8-4E06-9945-73410DCF97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371520"/>
                <a:ext cx="10039680" cy="37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7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5461B0-7A3C-4FAA-A1F7-382ADF448EFF}"/>
                  </a:ext>
                </a:extLst>
              </p14:cNvPr>
              <p14:cNvContentPartPr/>
              <p14:nvPr/>
            </p14:nvContentPartPr>
            <p14:xfrm>
              <a:off x="967680" y="0"/>
              <a:ext cx="9014760" cy="457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5461B0-7A3C-4FAA-A1F7-382ADF448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-9360"/>
                <a:ext cx="903348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67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8426F3-456B-4CAD-9AEF-3E69E2D29D79}"/>
                  </a:ext>
                </a:extLst>
              </p14:cNvPr>
              <p14:cNvContentPartPr/>
              <p14:nvPr/>
            </p14:nvContentPartPr>
            <p14:xfrm>
              <a:off x="754200" y="548640"/>
              <a:ext cx="10180800" cy="167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8426F3-456B-4CAD-9AEF-3E69E2D2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539280"/>
                <a:ext cx="10199520" cy="16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01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E2D94E-1C97-44CF-9502-C418360E4EB8}"/>
                  </a:ext>
                </a:extLst>
              </p14:cNvPr>
              <p14:cNvContentPartPr/>
              <p14:nvPr/>
            </p14:nvContentPartPr>
            <p14:xfrm>
              <a:off x="243720" y="83880"/>
              <a:ext cx="9540720" cy="550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E2D94E-1C97-44CF-9502-C418360E4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74520"/>
                <a:ext cx="9559440" cy="55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58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8912B0-D390-45EC-B818-AB750E2C700B}"/>
                  </a:ext>
                </a:extLst>
              </p14:cNvPr>
              <p14:cNvContentPartPr/>
              <p14:nvPr/>
            </p14:nvContentPartPr>
            <p14:xfrm>
              <a:off x="807840" y="419040"/>
              <a:ext cx="7940160" cy="585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8912B0-D390-45EC-B818-AB750E2C7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409680"/>
                <a:ext cx="795888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05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856-7F8A-4DB1-AD48-D3FD4E04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4FF1-A9AE-4D4D-92F9-FC5695E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981A22-349B-4944-8EFD-9C3289E74E7D}"/>
                  </a:ext>
                </a:extLst>
              </p14:cNvPr>
              <p14:cNvContentPartPr/>
              <p14:nvPr/>
            </p14:nvContentPartPr>
            <p14:xfrm>
              <a:off x="396360" y="327600"/>
              <a:ext cx="851184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981A22-349B-4944-8EFD-9C3289E74E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18240"/>
                <a:ext cx="853056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57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856-7F8A-4DB1-AD48-D3FD4E04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4FF1-A9AE-4D4D-92F9-FC5695E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74E219-A9D8-4FB7-81B4-03F57551FAAE}"/>
                  </a:ext>
                </a:extLst>
              </p14:cNvPr>
              <p14:cNvContentPartPr/>
              <p14:nvPr/>
            </p14:nvContentPartPr>
            <p14:xfrm>
              <a:off x="152280" y="274320"/>
              <a:ext cx="893880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74E219-A9D8-4FB7-81B4-03F57551F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64960"/>
                <a:ext cx="895752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44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856-7F8A-4DB1-AD48-D3FD4E04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4FF1-A9AE-4D4D-92F9-FC5695E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1B1218-47C6-4E0D-BC36-2C998D4934E0}"/>
                  </a:ext>
                </a:extLst>
              </p14:cNvPr>
              <p14:cNvContentPartPr/>
              <p14:nvPr/>
            </p14:nvContentPartPr>
            <p14:xfrm>
              <a:off x="152280" y="251640"/>
              <a:ext cx="8519760" cy="611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1B1218-47C6-4E0D-BC36-2C998D4934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42280"/>
                <a:ext cx="8538480" cy="61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2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856-7F8A-4DB1-AD48-D3FD4E04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4FF1-A9AE-4D4D-92F9-FC5695E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2CED34-00EC-4E42-80B5-C7847B03261A}"/>
                  </a:ext>
                </a:extLst>
              </p14:cNvPr>
              <p14:cNvContentPartPr/>
              <p14:nvPr/>
            </p14:nvContentPartPr>
            <p14:xfrm>
              <a:off x="320040" y="274320"/>
              <a:ext cx="754416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2CED34-00EC-4E42-80B5-C7847B0326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64960"/>
                <a:ext cx="756288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06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856-7F8A-4DB1-AD48-D3FD4E04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4FF1-A9AE-4D4D-92F9-FC5695E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C0BA33-7E86-4F58-8B84-4129D028016F}"/>
                  </a:ext>
                </a:extLst>
              </p14:cNvPr>
              <p14:cNvContentPartPr/>
              <p14:nvPr/>
            </p14:nvContentPartPr>
            <p14:xfrm>
              <a:off x="563760" y="350640"/>
              <a:ext cx="8755920" cy="496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C0BA33-7E86-4F58-8B84-4129D0280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341280"/>
                <a:ext cx="8774640" cy="49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33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856-7F8A-4DB1-AD48-D3FD4E04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4FF1-A9AE-4D4D-92F9-FC5695E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BBFDA7-8D5C-49E5-B09E-2B22AE363188}"/>
                  </a:ext>
                </a:extLst>
              </p14:cNvPr>
              <p14:cNvContentPartPr/>
              <p14:nvPr/>
            </p14:nvContentPartPr>
            <p14:xfrm>
              <a:off x="1089720" y="1356480"/>
              <a:ext cx="5562720" cy="417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BBFDA7-8D5C-49E5-B09E-2B22AE363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1347120"/>
                <a:ext cx="5581440" cy="41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58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856-7F8A-4DB1-AD48-D3FD4E04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4FF1-A9AE-4D4D-92F9-FC5695E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AB47B-0D97-442B-A117-917773BBD563}"/>
                  </a:ext>
                </a:extLst>
              </p14:cNvPr>
              <p14:cNvContentPartPr/>
              <p14:nvPr/>
            </p14:nvContentPartPr>
            <p14:xfrm>
              <a:off x="3085920" y="655200"/>
              <a:ext cx="5380200" cy="208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AB47B-0D97-442B-A117-917773BBD5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6560" y="645840"/>
                <a:ext cx="5398920" cy="21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54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856-7F8A-4DB1-AD48-D3FD4E04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4FF1-A9AE-4D4D-92F9-FC5695E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7A36C2-BF73-409F-B0C2-045AA932739A}"/>
                  </a:ext>
                </a:extLst>
              </p14:cNvPr>
              <p14:cNvContentPartPr/>
              <p14:nvPr/>
            </p14:nvContentPartPr>
            <p14:xfrm>
              <a:off x="335160" y="419040"/>
              <a:ext cx="909864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7A36C2-BF73-409F-B0C2-045AA93273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409680"/>
                <a:ext cx="9117360" cy="60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D16384-1F6D-4130-B89D-49342CDA8E78}"/>
                  </a:ext>
                </a:extLst>
              </p14:cNvPr>
              <p14:cNvContentPartPr/>
              <p14:nvPr/>
            </p14:nvContentPartPr>
            <p14:xfrm>
              <a:off x="4434840" y="2309040"/>
              <a:ext cx="4191480" cy="211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D16384-1F6D-4130-B89D-49342CDA8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5480" y="2299680"/>
                <a:ext cx="4210200" cy="21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69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2020-12-11T15:41:39Z</dcterms:created>
  <dcterms:modified xsi:type="dcterms:W3CDTF">2020-12-11T16:36:51Z</dcterms:modified>
</cp:coreProperties>
</file>