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5:50:53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931 0,'0'0'0,"21"-21"0,0 0 0,0 21 15,1-21-15,-1 0 0,-21 0 0,21 21 16,0-22-16,-21 1 0,21 0 16,0 0-16,-21 0 15,22 21-15,-1-21 0,0-1 16,-21 1 0,21 0-16,-21 0 15,0 0 1,0 0 31,-21 21-47,0 0 109,21 21-93,0 0 15,0 0-15</inkml:trace>
  <inkml:trace contextRef="#ctx0" brushRef="#br0" timeOffset="1139.7">3027 656 0,'0'-21'15,"0"0"1,21 21 0,-21-21-16,0 0 15,0-1 1,21 22 562,-21-21-578,21 21 0,0-21 31,1 21-31,-22-21 31,0 0 48,-22 21-79,1 0 0,0 0 15,0 0-15,0 0 16,0 0-1,-1 21-15,1 0 0,21 0 0,-21 22 16,0-22-16,0 21 0,0 22 0,21-22 16,-22 43-16,1-22 0,0 22 15,-21-22-15,21 22 0,-1 0 0,1-22 16,0 22-16,0-22 0,0 22 16,0-22-16,-1 22 0,1-21 0,0-22 15,21 21-15,0-20 0,0-1 0,0 0 16,0 1-16,0-22 0,0 0 15,0 0-15,0 0 0,0 1 16,0-44 15,0 1-31,0 0 0,0-21 0,0-1 16,0 1-16,0 0 0,0-22 0,0 22 16,0-22-16,0 1 0,0-1 15</inkml:trace>
  <inkml:trace contextRef="#ctx0" brushRef="#br0" timeOffset="1471.79">2476 974 0,'0'0'16,"-21"-64"-16,0 22 0,0 0 0,0-1 0,0 22 16,21-21-16,0 21 0,0-22 15,0 22-15,0 0 0,0 0 0,21 0 16,0-1-16,21 1 0,1 0 16,20 0-16,1 0 0,-1 0 15,1 21-15,-1 0 0,1 0 0,20 0 16,-20 0-16,-1 0 0,1 21 15,-1 0-15,1 0 0,-22 0 0,0 22 16,-20-1-16,-1-21 0,-21 43 0,0-22 16,-21 0-16,-22 22 0,1-22 15,0 22-15,-22-22 0,22 0 0,-22 1 16,22-1-16,-22 0 0,22-21 16,0 22-16,-1-22 0,22 0 0,-21-21 15,21 21-15,21 0 16,21-21 15,0 0-31,0 0 0,22 0 16,-22 0-16,0-21 0,0 21 15,21 0-15</inkml:trace>
  <inkml:trace contextRef="#ctx0" brushRef="#br0" timeOffset="2040.47">3450 1524 0,'21'0'16,"-42"0"-16,63 21 16,-20-21-16,-1 0 0,0 0 15,0-21-15,0 0 0,0 0 16,1 0-16,-1 21 0,-21-22 16,21 1-16,-21 0 0,0 0 15,0 0-15,0 0 0,-21-1 16,-22 22-16,22 0 0,0 0 15,-21 0-15,-1 0 0,22 0 0,-21 22 16,0-1-16,-1 0 0,1 0 0,21 0 16,-22 22-16,22-22 0,0 21 15,0 0-15,0 1 0,0-1 0,21 0 16,-22 1-16,22-22 0,0 21 0,0-21 16,0 22-16,0-22 0,22 0 15,-1-21-15,-21 21 0,21-21 16,0 0-16,0 0 0,22 0 0,-22 0 15,0 0-15,21-21 0,-21 0 0,1 0 16,20 0-16,-21-1 0,0 1 16,0-21-16,1 21 0,-1-22 0,0 22 15,-21-21-15,0 21 0,21-22 0,-21 22 16,0 0-16,0 0 16,0 42-1,0 0 1,0 0-16,0 1 0,0-1 15,-21 0-15,21 21 0,0-21 16,0 1-16,0 20 0,0-21 0,0 0 16,0 0-16,0 1 0,21-1 15,0-21-15,0 21 0,1-21 16,-1 0-16,0 0 0,0 0 16,0 0-16,0 0 0,1 0 0,-1-21 15,0 21-15,0-21 0,0-1 16,22 1-16,-22-21 0</inkml:trace>
  <inkml:trace contextRef="#ctx0" brushRef="#br0" timeOffset="4048.35">4170 1503 0,'0'0'0,"0"-21"0,42-43 15,-42 43-15,0 0 16,0 0-16,0 0 16,-21 21-16,0 0 15,0 21 1,-1 0-16,1 0 0,21 0 15,-21 0-15,21 1 0,0 20 0,-21-21 16,21 21-16,-21 1 0,21-22 0,0 21 16,0-21-16,0 22 0,0-22 0,0 21 15,0-21-15,0 1 0,21-1 16,0-21-16,0 21 0,0-21 0,1 0 16,-1 0-16,21 0 0,-21 0 0,22 0 15,-1-21-15,0 21 16,1-21-16,-1-1 0,0 1 0,1-21 15,-1 21-15,0-22 0,1 1 0,-1 0 16,-21-1-16,21 1 0,-20 0 0,20-22 16,-21 22-16,0-22 0,0 22 15,-21-21-15,0 20 0,22 1 0,-22-22 16,0 43-16,0-21 0,0 21 0,0-22 16,0 22-16,0 0 15,-22 42 1,22 0-16,-21 22 0,21-22 15,0 21-15,-21 1 0,21 20 16,-21-21-16,0 1 0,21 20 16,0-20-16,-21-1 0,21 0 0,-22 22 15,1-22-15,21 0 0,0 1 16,0-1-16,-21-21 0,21 22 0,-21-22 16,21 0-16,-21 0 0,21 0 15,0-42 16,0 0-31,0 0 0,0 0 0,21-1 16,0-20-16,-21 21 0,21-21 0,0 20 16,1 1-16,-1-21 0,0 21 15,21 0-15,-21-1 0,1 1 0,20 0 16,-21 21-16,0-21 0,22 21 16,-22-21-16,0 21 0,0 0 0,0 0 15,0 0-15,-21 21 16,0 0-16,0 0 15,0 0-15,-21 1 16,0-22-16,0 0 0,0 21 0,0-21 16,-1 0-16,1 0 0,-21 0 15,21 0-15,0 0 0,-1 0 16,1 0-16,0 0 0,0 0 16,0 0-1,21 21 1,0 0-16,0 0 15,0 0-15,0 1 0,0-1 16,0 0-16,21 0 0,0 0 16,0 0-16,-21 1 0,21-1 0,1 21 15,20-21-15,-21 0 0,0-21 0,22 22 16,-22-1-16,21-21 0,0 0 0,1 21 16,-1-21-16,0 0 0,1 0 15,20 0-15,-20 0 0,20 0 0,-21-21 16,1 21-16,20-21 0,-20-1 0,-1 1 15,0 0-15,-21 0 0,22 0 0,-22 0 16,0-22-16,0 22 0,-21-21 16,0 21-16,0-1 0,0-20 15,0 21-15,0 0 0,-21 0 0,21-1 16,-21 22-16,0-21 0,-22 21 0,22 0 16,0 0-16,0 0 0,-21 0 15,20 0-15,-20 21 0,21 1 0,0-1 16,-22 0-16,22 0 0,0 21 0,0-20 15,0-1-15,0 21 0,21-21 16,-22 0-16,22 22 0,0-22 0,0 0 16,0 0-16,0 0 0,22-21 15,-1 22-15,0-22 0,0 0 0,0 0 0,0 0 16,1 0-16,-1 0 16,0 0-16,0 0 0,0-22 0,0 1 15,1 0-15,-1 0 0,0 0 0,0 0 16,0-1-16,-21 1 0,21-21 0,1 21 15,-22 0-15,0-1 0,21 1 16,-21 0-16,21 0 0,-21 0 16,0 42 15,0 0-31,0 0 0,0 0 16,0 1-16,0-1 0,0 0 15,0 0-15,0 21 0,0-20 0,0-1 16,0 0-16,0 0 0,0 0 0,21 0 15,0 1-15,0-1 0,1 0 16,20-21-16,-21 21 0,0-21 0,22 0 16,-1 0-16,-21 0 0,21 0 0,1 0 15,-1 0-15,0 0 0,1-21 0,-1 0 16,0 0-16,1-1 0,-1 1 16,-21 0-16,22-21 0,-22 21 0,0-22 15,0 22-15,-21-21 0,0 21 0,0-22 16,0 22-16,0 0 0,0 0 0,-21 0 15,0-1-15,0 22 16,-22-21-16,22 21 0,0 0 0,0 0 16,-22 0-16,22 0 0,0 0 0,0 21 15,-21 1-15,20-1 0,1 0 0,21 0 16,-21 0-16,21 22 0,-21-22 16,21 21-16,0-21 0,0 0 0,0 1 15,0-1-15,0 0 0,0 0 0,21 0 16,0-21-16,0 0 0,-21 21 0,43-21 15,-22 0-15,0 0 0,0 0 16,0 0-16,22-21 0,-22 21 0,0-21 16,0 0-16,0 0 0,1 0 0,-1-1 15,0 1-15,-21 0 0,21 0 16,-21 0-16,21 0 0,-21-1 16,0 1-16,0 0 15,0 42 16,0 0-15,-21 1-16,21 20 0,0-21 0,-21 21 16,21 1-16,-21-1 0,21 0 0,-21 22 15,21-22-15,0 22 0,0-1 0,-22 1 16,22-1-16,0 1 0,-21-1 0,21 22 16,0 0-16,0-22 0,0 22 15,0-1-15,0-20 0,0-1 16,0 1-16,0 21 0,0-22 0,0 1 15,0 20-15,0-20 0,0-22 0,0 22 16,0-22-16,0 0 0,0 1 0,0-22 16,-21 21-16,0-21 0,0 0 0,0-21 15,-1 22-15,1-22 0,0 0 16,0 0-16,0 0 0,0-22 0,-1 1 16,1 0-16,0 0 0,0 0 0,0-22 15,0 1-15,21 0 0,-22-22 0,22 22 16,-21-22-16,21 1 0,0-1 0,0-20 15,0 20-15,0-20 16,0 20-16,0-21 0,21 22 0,1-1 16,-1 1-16,-21-1 0,21 1 0,0 21 15,0-22-15,0 22 0,22-1 0,-22 1 16,0 0-16,0-1 0,22 1 0,-22 0 16,21 21-16,-21-22 0,22 1 15,-22 0-15,21 20 0,-21 1 0,0-21 16,1 21-16,-1 0 0,0-1 0,0 22 15</inkml:trace>
  <inkml:trace contextRef="#ctx0" brushRef="#br0" timeOffset="4695.97">6921 1672 0,'0'-21'16,"22"0"-16,-1 0 15,0 0-15,0-1 16,0 1-16,0 0 0,1 0 0,-1 0 16,0 21-16,0-21 0,0-1 0,0 1 15,1 0-15,-22 0 0,0 0 16,0 0 0,-22 21-1,1 21 1,0 0-16,0-21 0,0 21 0,0 0 15,-1 0-15,1 1 0,0 20 16,0-21-16,21 0 0,0 0 0,-21 1 16,21-1-16,0 0 0,0 0 0,0 0 15,0 0-15,21 1 0,0-22 16,-21 21-16,42-21 0,-20 21 0,-1-21 16,21 0-16,0 0 0,1 0 0,-22 0 15,21 0-15,1 0 0,-1-21 0,0 0 16,1-1-16,-1 22 0,-21-42 15,21 21-15,1 0 0,-22 0 0,0-1 16,0 1-16,0 0 0,-21 0 16,0 0-16,0 0 0,0-1 0,0 1 15,-21 21 1,0 0-16,0 0 16,0 0-16,0 21 0,-1 1 0,22-1 15,0 0-15,0 0 0,0 0 16,0 0-16,0 22 0,0-22 15,0 0-15,22 0 0,-1 0 0,0 22 16,0-22-16,0 0 0,-21 0 0,21 0 16,-21 1-16,22-22 0,-22 21 0,0 0 15,0 0-15,-22-21 16,1 21-16,0-21 16,0 21-16,0-21 0,-22 0 0,22 0 15,0 0-15,0 0 0,0 0 0,0 0 16,-1 0-16,22-21 15,0 0-15,0 0 16,22 0-16,20-22 0</inkml:trace>
  <inkml:trace contextRef="#ctx0" brushRef="#br0" timeOffset="5663.81">9398 1334 0,'0'0'0,"21"0"0,43 0 16,-43-22-16,0 22 0,0-21 15,0 0-15,0 21 0,1-21 0,-22 0 16,21 21-16,0-21 0,-21-1 15,21 1-15,-21 0 0,0 0 16,0 0-16,0 0 0,-21-1 16,0 22-16,-22 0 0,22 0 15,0 0-15,0 0 0,0 0 0,-22 0 16,22 22-16,0-1 0,-21 0 16,21 0-16,-22 0 0,22 22 0,0-22 15,-21 21-15,20 0 0,1-20 16,0 20-16,0 0 0,0-21 0,21 22 15,0-1-15,0-21 0,0 0 0,0 22 16,0-22-16,0 0 0,21 0 0,0 0 16,0-21-16,0 22 0,1-22 15,-1 0-15,21 0 0,-21 0 0,0 0 16,22 0-16,-22 0 0,0 0 0,21 0 16,-20-22-16,-1 22 0,0-21 0,0 0 15,-21 0 1,-21 21-1,0 0-15,0 0 0,-22 0 0,22 0 16,0 0-16,-21 21 0,20-21 0,-20 21 16,21 0-16,-21 1 0,20-1 15,-20 21-15,21-21 0,0 0 0,0 22 16,-1-22-16,1 0 0,0 0 0,21 0 16,0 1-16,0-1 0,0 0 0,0 0 15,21-21-15,0 0 16,22 0-16,-22 0 15,0 0-15,0 0 0,22 0 16,-22-21-16,21 0 0,-21 21 0,22-21 16,-22-1-16,21 1 0,-21 21 0,0-21 15,1 21-15,-1 0 0,0 0 16,-21 21 0,0 0-16,0 22 15,-21-22-15,0 21 0,-1-21 0,1 22 16,0-1-16,0 22 0,0-22 0,0 21 15,-1 1-15,-20-1 0,21 1 16,0-1-16,-22 1 0,1-1 0,21 1 16,-21-22-16,20 1 0,-20-1 15,21 0-15,-21 1 0,20-22 0,1 21 0,0-21 16,0 0-16,0 1 0,0-1 16,21-42-1,21-1 1,0-20-16</inkml:trace>
  <inkml:trace contextRef="#ctx0" brushRef="#br0" timeOffset="6471.45">11197 1101 0,'0'0'0,"21"-21"0,0-1 0,-21-20 16,22 21-16,-1 0 0,-21 0 0,0-22 15,21 22-15,-21 0 0,21 21 16,-21-21-16,0 0 0,0 42 15,0 0 1,0 0-16,-21 21 0,0 1 16,0 20-16,-1-20 0,1 20 0,0 1 15,0-1-15,0-21 0,-22 22 16,22-1-16,-21 22 0,0-21 0,20-1 16,1-21-16,-21 22 0,21-22 0,0 22 15,-1-22-15,1-21 0,21 22 16,0-22-16,0 0 0,0 0 0,21-21 31,1-21-31,-22 0 16,21-22-16,0 1 0,0 21 15,0-43-15,0 22 0,1-21 0,-1-1 16,0 1-16,0-1 0,0 1 0,22-22 16,-22 21-16,0-20 0,0 20 15,0-20-15,0 20 0,1 1 16,-1-1-16,-21 22 0,21 21 0,0-1 15,-21 1-15,21 21 0,0 0 16,-21 43-16,0-22 0,0 21 0,22 22 16,-22-22-16,0 21 0,0 1 15,0-1-15,0 22 0,0-21 0,0-1 16,0 1-16,0 20 0,0-20 0,0-1 16,0-20-16,0 20 0,0-21 0,0 1 15,0-1-15,0-21 0,0 0 16,0 1-16,0-1 0,0 0 0,0 0 15,-22-21 1,1 0-16,0-21 16,0 21-16,21-21 0,-42 0 0,20-1 15,1 1-15</inkml:trace>
  <inkml:trace contextRef="#ctx0" brushRef="#br0" timeOffset="6640.36">10901 1693 0,'-21'0'0,"42"0"0,-42-21 16,42 21-1,0 0 1,0 0-16,0-21 0,0 21 16,22 0-16,-1 0 0,-21-21 0,22 21 15,-1-21-15,0 21 0,1 0 16,-1-21-16,-21 21 0,21 0 0,1-22 16,-22 22-16,21 0 0,-21 0 15</inkml:trace>
  <inkml:trace contextRef="#ctx0" brushRef="#br0" timeOffset="6916.2">11917 1461 0,'0'0'0,"21"0"0,0-22 0,-21 1 16,0 0-1,-21 21 1,0 0-16,0 0 0,-22 21 16,22-21-16,0 21 0,0 1 0,-22 20 15,22-21-15,0 0 16,0 22-16,0-1 0,0 0 0,-1-21 15,22 22-15,-21-1 0,21-21 0,0 22 16,0-22-16,0 0 0,0 0 0,0 0 16,0 0-16,21 1 0,1-1 15,-1-21-15,21 0 0,-21 0 0,22 0 16,-22 0-16,21 0 0,0 0 0,1 0 16,-1 0-16,22 0 0,-22-21 0,0-1 15,1 1-15,-1 0 0,0 0 0,-21 0 16,22 0-16</inkml:trace>
  <inkml:trace contextRef="#ctx0" brushRef="#br0" timeOffset="7152.06">12488 1588 0,'0'0'0,"0"-22"0,0-20 15,-21 42-15,0 0 0,0 0 16,0 0-16,-1 0 0,1 0 16,0 0-16,0 21 0,0 0 0,0 1 15,-1-1-15,1 0 0,0 21 0,0-21 16,0 22-16,21-1 0,0-21 0,0 22 15,0-22-15,0 0 0,0 21 16,0-21-16,0 1 0,0-1 0,21 0 16,0-21-16,0 21 0,0 0 0,1-21 15,-1 0-15,0 0 0,0 0 0,0 0 16,22 0-16,-22 0 0,0 0 16,0-21-16,21 21 0,-20-21 15,-1 0-15,21 0 0,-21 21 0</inkml:trace>
  <inkml:trace contextRef="#ctx0" brushRef="#br0" timeOffset="7523.85">12806 1693 0,'-21'0'15,"-1"0"-15,1 0 16,0 0 0,21 22-16,21-22 15,0 0 1,1 0-16,-1 0 0,0 0 15,0 0-15,0 0 0,22 0 0,-22-22 16,21 22-16,-21-21 0,22 21 0,-22-21 16,0 0-16,0 21 0,-21-21 0,0 0 15,0-1-15,0 1 0,-21 21 16,0-21-16,0 21 16,-1 0-16,-20 0 0,21 0 0,-21 21 15,20-21-15,-20 21 0,21 1 0,-21 20 16,20-21-16,1 0 0,0 22 15,21-22-15,0 0 0,-21 21 0,21-21 16,0 1-16,0 20 0,0-21 16,0 0-16,21-21 0,-21 21 0,21 1 15,0-22-15,1 0 0,20 21 0,-21-21 16,0 0-16,22 0 0,-22 0 0,21 0 16,0 0-16,1-21 0,-22 21 15,21-22-15,1 22 0</inkml:trace>
  <inkml:trace contextRef="#ctx0" brushRef="#br0" timeOffset="7915.62">13589 1672 0,'0'0'0,"21"-21"16,-21 0-16,0-21 15,0 20-15,0 1 16,-21 21 0,0 0-16,0 0 0,-22 0 0,22 0 15,-21 21-15,21-21 0,-1 22 0,-20-1 16,21-21-16,0 21 0,0 0 15,-1 0-15,1 0 0,21 1 0,0-1 16,0 0-16,0 0 0,0 0 0,0 0 16,21 1-16,1-22 0,-1 21 15,0 0-15,0-21 0,0 21 16,0-21-16,22 21 0,-22-21 0,0 21 16,0-21-16,0 22 0,1-22 15,-1 0-15,-21 21 0,21-21 16,-21 21-16,0 0 15,-21-21-15,0 0 16,-22 0-16,22 0 0,-21 0 0,21 0 16,-22 0-16,22 0 0,-21 0 0,21 0 15,-1 0-15,1 0 0,0 0 0,0 0 16,0 0-16,21-21 0,0 0 16,21 0-1,0 21-15,0-22 0,0 22 16,22-21-16,-22 0 0</inkml:trace>
  <inkml:trace contextRef="#ctx0" brushRef="#br0" timeOffset="8324.39">14076 1736 0,'0'0'0,"63"-64"16,-42 64-16,-21-21 0,0 0 0,0 0 15,0 0-15,0-1 0,-21 22 16,0-21-16,0 21 0,0 0 15,0 0-15,-1 0 0,-20 0 16,21 0-16,0 21 0,0-21 0,-1 22 16,1-1-16,21 0 0,0 0 0,0 0 15,0 0-15,0 1 0,0-1 16,0 0-16,0 0 0,21 0 16,1 0-16,-1 1 0,0-22 15,0 21-15,0-21 0,0 21 0,1 0 16,-1-21-16,0 21 0,0-21 0,0 21 15,0 1-15,-21-1 16,-21 0 0,0-21-16,-21 0 0,21 0 15,-1 0-15,-20 0 0,21 0 0,-21 0 16,20 0-16,-20 0 0,21 0 0,0 0 16,0 0-16,-1 0 0,1 0 0,0 0 15,21-21 1,0 0-1,0-1-15,21 1 0,0 0 16,1 0-16,-1 0 0,21 0 0</inkml:trace>
  <inkml:trace contextRef="#ctx0" brushRef="#br0" timeOffset="8800.12">15049 1439 0,'0'0'0,"43"0"0,-22-21 15,21 0-15,1 21 0,-22-21 0,21 0 16,-21 0-16,0-1 0,22-20 16,-22 21-16,0 0 0,0-22 0,0 22 15,-21 0-15,0 0 0,0 0 16,0 0-16,-21-1 0,0 22 16,-21 0-16,21 0 0,-22 0 0,1 0 15,-22 22-15,22-1 0,-21 0 0,20 0 16,1 21-16,0-20 0,-1 20 15,1-21-15,0 21 0,20-20 0,1-1 16,0 21-16,21-21 0,-21 0 0,21 22 16,0-22-16,0 0 0,0 0 15,21 0-15,21 1 0,-20 20 0,20-21 16,-21 0-16,21 0 0,1 22 16,-1-22-16,-21 0 0,22 0 0,-22 0 15,0 1-15,0-22 0,-21 21 0,21 0 16,-21 0-16,0 0 0,-21-21 15,0 21-15,-21-21 0,20 0 16,-20 0-16,0 0 0,-1 22 0,22-22 16,-21 0-16,0 0 0,20 0 0,-20 0 15,21 0-15,0 0 0,0 0 0,-1 0 16,44 0 15,-1 0-15,0 0-16,21-22 0,-21 22 15,22 0-15</inkml:trace>
  <inkml:trace contextRef="#ctx0" brushRef="#br0" timeOffset="9131.93">15430 1799 0,'0'0'0,"22"0"16,-22-21-16,0 0 15,0 42 1,0 0-16,-22 0 15,22 1-15,-21-1 16,21 21-16,0-21 0,0 22 0,0-1 16,0 0-16,-21 1 0,21-1 0,0 0 15,-21 22-15,21-1 0,-21 1 0,0-1 16,-1 1-16,1 20 0,0-20 0,0-1 16,0 22-16,-22-21 0,22-1 0,0 1 15,-21-1-15,21-21 0,-1 22 16,1-22-16,21 1 0,0-22 0,-21 21 15,21-21-15,-21 0 0,21 1 16,0-44 0,0 1-1,21 0-15,0 0 0,0-21 0,1 20 16,-1-20-16,0 0 0,0-1 16,0 1-16,0-21 0</inkml:trace>
  <inkml:trace contextRef="#ctx0" brushRef="#br0" timeOffset="9429.76">15388 1990 0,'0'0'16,"0"-43"-16,0-105 15,0 127-15,21-21 0,0-1 0,1 1 0,-1 21 16,0 0-16,0 0 0,21-1 0,1 22 16,-22-21-16,21 21 0,-21 0 15,22 0-15,-22 0 0,0 0 16,0 0-16,0 21 0,-21 1 0,0-1 15,0 0-15,0 0 0,0 21 0,-21-20 16,0 20-16,0-21 0,-21 21 0,20-20 16,-20-1-16,0 0 0,21 0 15,-22 0-15,22 0 0,0-21 0,-21 22 16,20-22-16,44 0 47,-1-22-47,0 1 0,0 0 0,0 0 15,0 21-15</inkml:trace>
  <inkml:trace contextRef="#ctx0" brushRef="#br0" timeOffset="9744.58">15854 1799 0,'0'0'0,"21"0"0,0 0 16,0 0-16,0 0 15,1 0-15,-1-21 0,0 21 16,0-21-16,0 21 0,0-21 0,1 0 15,20 21-15,-21-22 0,0 1 0,0 0 16,-21 0-16,22 0 16,-22 0-16,0-1 0,-22 1 15,1 21-15,0 0 16,0 0-16,0 0 0,-22 21 0,22-21 16,0 22-16,0-1 0,0 0 15,0 0-15,-1 21 0,1-20 0,0-1 16,21 0-16,0 0 0,0 0 0,0 0 15,0 1-15,0-1 0,0 0 0,0 0 16,21-21-16,0 0 0,1 0 16,20 0-16,-21 0 0,21 0 15,-20 0-15,20 0 0,-21 0 0,21 0 16,-20 0-16,20-21 0</inkml:trace>
  <inkml:trace contextRef="#ctx0" brushRef="#br0" timeOffset="10164.34">16531 1651 0,'0'0'0,"21"0"0,-21-21 0,-21 21 47,21 21-47,-21 0 16,0 0-16,0 1 0,-1 20 0,22-21 16,-21 0-16,21 0 0,-21 1 0,21-1 15,0 0-15,0 0 0,0 0 0,0 0 16,0 1-16,21-1 15,0-21 1,1 0-16,-1 0 0,21 0 16,-21 0-16,0 0 0,1-21 0,-1-1 15,0 22-15,21-21 0,-21 0 0,1 0 16,-1 0-16,0-22 0,0 22 16,-21 0-16,21 0 0,0 0 15,-21 0-15,0 42 16,0 0-1,0 0-15,-21 0 16,21 0-16,0 1 0,-21-1 0,21 0 16,0 0-16,0 0 15,0 0 1,21-21 15,-21-21-15,21 0-16</inkml:trace>
  <inkml:trace contextRef="#ctx0" brushRef="#br0" timeOffset="10311.29">16849 1630 0,'0'-64'15,"0"43"-15,0 0 16,-22 21-16,22-21 16,22 21 15,-1 0-31,0 0 15,0 21-15,0-21 0</inkml:trace>
  <inkml:trace contextRef="#ctx0" brushRef="#br0" timeOffset="11031.87">17335 1482 0,'0'0'0,"0"-21"0,22-43 15,-22 43 1,0 0-16,0 0 0,0-1 0,0 1 15,0 0-15,0 0 0,0 0 16,0 0 0,-22 42-1,1 0-15,0 0 0,0 0 0,0 22 16,0-1-16,-22 0 0,22 22 16,0-1-16,-21 1 0,20-1 0,1 1 15,-21-1-15,21 22 0,0-22 0,-22 22 16,22 0-16,-21-22 0,21 22 0,-22 0 15,22-1-15,-21 1 0,21 0 0,-22-1 16,22-20-16,0-1 0,0 1 0,21-1 16,0 1-16,0-22 0,0 0 15,0 1-15,0-22 0,0 0 16,21 0-16,0-21 0,0 0 0,0 0 16,22 0-16,-22 0 0,0 0 0,21-21 15,-20 0-15,-1 0 0,21 0 0,-21-1 16,0-20-16,1 0 0,-1-1 0,0 1 15,0 0-15,-21-22 0,0 22 0,0-43 16,0 22-16,0-1 0,0 1 16,0-1-16,0 1 0,-21 20 0,0 1 15,0 0-15,-1-1 0,1 22 0,21 0 16,-21 0-16,0 21 0,0-21 16,21 0 30,21 21-46,0-22 0,0 22 0,0-21 16,1 21-16,-1-21 0,0 21 0,0-21 16,21 0-16,-20 0 0,-1-1 0,0 1 15,21 0-15,-21 0 0,1 0 0,-1 0 16,0-1-16,0 1 0,-21 0 16,21 0-16,0 21 15,-21 21 16,0 0-31,-21-21 0,21 21 16,-21 1-16,21-1 0,0 0 16,0 0-16,0 0 15,21-42 32</inkml:trace>
  <inkml:trace contextRef="#ctx0" brushRef="#br0" timeOffset="11187.78">17462 1672 0,'0'-21'0,"0"42"0,-21-63 16,0 42-16,0 0 0,21-21 16,-21 21-16,21 21 46</inkml:trace>
  <inkml:trace contextRef="#ctx0" brushRef="#br0" timeOffset="11491.67">17484 1799 0,'0'0'0,"21"0"16,0 0-16,0 0 15,0 0-15,0-21 16,1 21-16,-22-21 0,21 21 0,-21-21 16,21 0-16,0-1 0,-21 1 15,0 0 1,-21 21 0,0 21-1,0 0-15,-1 1 0,22-1 0,0 0 16,-21 0-16,21 0 0,-21-21 0,21 21 15,0 1-15,0-1 16,0 0-16,21 0 16,0-21-16,1 0 0,-1 0 15,0 0-15,0 0 0,0 0 0,0 0 16,1 0-16,-1 0 0</inkml:trace>
  <inkml:trace contextRef="#ctx0" brushRef="#br0" timeOffset="11864.46">17865 1778 0,'0'0'0,"21"-21"16,-21 0-16,0 0 0,21-1 16,0 22-16,0 0 15,0 0-15,1 0 16,-1 0-16,0 0 16,-21 22-16,0-1 0,21-21 15,-21 21-15,0 0 0,0 0 16,0 0-16,0 1 0,0-1 0,0 0 15,-21 0-15,21 0 0,-21 0 0,21 1 16,-21-22-16,21 21 0,-22-21 0,22 21 31,0-42-15,0 0 0,22-1-16,-22 1 0,21 0 15,-21 0-15,21 0 0,0 0 16,0-1-16,0 1 0,1 0 15,-1 0-15,0-21 0,0 20 0,0 1 16,0 21-16,-21-21 0,22 0 0,-1 21 16,0 0-16,0 0 0,0 0 0,0 0 15,-21 21 1,0 0-16</inkml:trace>
  <inkml:trace contextRef="#ctx0" brushRef="#br0" timeOffset="12228.77">18478 1778 0,'0'0'0,"22"0"0,-1 0 0,-21-21 16,21 21-16,0-21 15,-21 0-15,0-1 16,-21 22 0,0 0-16,0 0 0,-1 0 15,1 0-15,0 22 0,0-22 0,0 21 16,0 0-16,21 0 15,-22-21-15,22 21 0,0 0 0,0 1 16,0-1-16,0 0 0,22 0 16,-1 0-16,0 0 0,0-21 0,0 22 15,0-1-15,1 0 0,-1-21 16,0 21-16,-21 0 16,0 0-16,-21-21 15,0 0-15,-1 0 0,1 22 16,-21-22-16,0 0 0,20 0 0,-20 0 15,21 0-15,0 0 0,0 0 16,-22 0-16,22 0 0,0 0 0,0 0 16,0 0-16,-1 0 0,1 0 0,0 0 15,0 0-15,-21 0 0</inkml:trace>
  <inkml:trace contextRef="#ctx0" brushRef="#br0" timeOffset="13375.88">4000 2138 0,'0'0'16,"-63"0"-16,-1 0 0,22 21 0,-21-21 15,20 0-15,-20 0 0,20 0 0,1 21 16,21-21-16,0 0 0,0 0 0,-1 0 16,22 21-1,22-21-15,20 0 0,0 0 16,1 0-16,20 22 0,22-22 0,-1 0 16,1 0-16,21 0 0,0 0 15,21 21-15,21-21 0,0 21 0,0-21 16,22 0-16,-1 0 0,0 0 15,1 0-15,20 0 0,-21 21 0,22-21 0,-1 0 16,1 0-16,-1 0 0,1 0 16,-1 0-16,1 0 0,-1 0 15,1 0-15,-22 0 0,22 0 0,-22 21 16,0-21-16,1 0 0,-22 0 0,21 21 16,-21-21-16,-21 0 0,22 0 0,-22 22 15,0-22-15,0 0 0,21 0 16,-42 0-16,21 0 0,0 21 0,-22-21 15,1 0-15,0 0 0,0 0 0,0 0 16,21 0-16,-21 0 0,21 0 0,0 0 16,-22 0-16,22 0 0,0 0 15,-21 0-15,21 0 0,0 0 0,0 0 16,0 0-16,0 0 0,0 0 16,0 0-16,21 0 0,-21 0 0,22 0 15,-22 0-15,21 0 0,0 0 0,0 0 16,21 0-16,-20 0 0,20 0 15,0 21-15,-21-21 0,22 0 0,-1 0 16,-21 21-16,22 0 0,-22-21 0,0 0 16,0 0-16,0 21 0,-21-21 0,0 0 15,-21 0-15,0 0 0,0 0 16,-22 0-16,1 0 0,0 0 0,-22 0 16,1 0-16,-22-21 0,0 21 0,1 0 15,-22 0-15,0 0 0,0 0 16,0 0-16,-21-21 15,-21 21 17,0 0-32,0 0 0,0 0 15,0 0-15,-1 0 16,1 0-16,0 0 0,0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6:17:35.7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3916 3514 0,'0'-21'63,"21"21"-63</inkml:trace>
  <inkml:trace contextRef="#ctx0" brushRef="#br0" timeOffset="2093.14">1545 1609 0,'0'0'0,"0"-21"16,0-1 0,0 1-1,0 0 1,0 0-16,0 0 0,21 0 15,-21-1-15,0 1 16,0 0-16,0 0 16,0 0-16,0 42 47,0 0-32,-21 0-15,21 0 0,-21 1 0,21 20 16,0-21-16,-21 43 0,0-22 15,21 21-15,-22-20 0,1 20 0,0-20 16,0 20-16,0-21 0,-22 22 16,22-22-16,0 1 0,-21-1 0,21 0 15,-1-21-15,1 22 0,-21-22 16,21 0-16,0 0 0,21 0 0,-22 1 16,1-22-16,0 0 31,21-22-31,0 1 0,0 0 15,-21 0-15,21 0 0,0 0 16,0-22-16,0 22 0,0-21 0,0-1 16,0 1-16,0 0 0,0-1 15,0 22-15,0-21 0,0 0 0,0 20 16,0 1-16,21 0 0,0 21 16,0 0-1,1 0-15,-1 21 0,-21 0 16,21 1-16,0 20 0,-21-21 0,0 21 15,21 1-15,0-1 16,-21-21-16,0 22 0,22-1 0,-1-21 16,-21 21-16,21-20 0,0-1 15,0 0-15,0 0 0,1 0 0,-1 0 16,21-21-16,-21 0 0,22 0 16,-22 0-16,21 0 0,-21 0 0,22 0 15,-22 0-15,21-21 0,0 0 0,-20 0 16,20 0-16,-21-22 0,21 22 15,-20-21-15,-1 0 0,21-1 0,-42-20 16,21 20-16,-21-20 0,21-1 16,-21 1-16,0-1 0,0 1 0,0-1 15,-21 22-15,0-21 0,0 20 16,0 1-16,-22-22 0,1 22 16,21 21-16,-21-21 0,-1 20 0,1 1 15,0 0-15,-1 21 0,1 0 16,0 0-16,20 0 0,-20 21 0,0 0 15,21 22-15,-1-22 0,1 21 16,21 1-16,0-1 0,0 0 0,0 1 16,0-1-16,0 0 0,0 1 15,21-1-15,1-21 0,-1 21 16,21-20-16,-21 20 0,22-21 0,-22 0 16,21-21-16,0 21 0,-20 1 0,20-22 15,-21 0-15,21 0 16,-20 0-16,-1 0 0,0 0 0,0 0 15,0 0-15,0 0 0,1-22 0,-1 22 16,-21-21-16,21 0 0,-21 0 16,21 0-16,-21 0 0</inkml:trace>
  <inkml:trace contextRef="#ctx0" brushRef="#br0" timeOffset="2492.91">2011 1799 0,'0'0'15,"0"64"1,0-43 0,21-21-1,0 0-15,0 0 0,0 0 16,1-21-16,20 0 0,-21 21 0,0-22 16,22 1-16,-22 0 0,0 0 0,0 0 15,0 0-15,-21-1 16,0 1-16,0 0 0,0 0 0,0 0 15,-21 21-15,0 0 16,0 0-16,0 0 0,-22 0 0,22 21 16,0-21-16,0 21 0,0 0 15,-1 0-15,1 22 0,0-22 0,21 21 16,0-21-16,0 22 0,0-22 16,0 21-16,0-21 0,0 22 15,0-22-15,0 0 0,0 0 0,21 0 16,0 1-16,1-1 0,-1-21 15,0 0-15,0 21 0,21-21 0,-20 0 16,-1 0-16,21 0 0,0 0 0,-20-21 16,20 0-16,0-1 0,1 1 15,-1 0-15,0 0 0,1-21 0,-1-1 16</inkml:trace>
  <inkml:trace contextRef="#ctx0" brushRef="#br0" timeOffset="3061.12">3133 1249 0,'0'0'0,"0"-42"0,0 20 16,0 1-16,0-21 0,0 21 0,0 0 16,0-1-16,0 1 0,-22 0 15,1 21-15,0 0 16,0 21 0,21 0-16,-21 1 0,0 20 0,21 0 15,0 1-15,-22 20 0,1-21 16,0 22-16,21 21 0,-21-22 0,0 22 15,0-1-15,-1 22 0,-20-21 0,21 0 16,0-1-16,-22 22 0,22 0 16,-21-21-16,21 20 0,-22 1 15,22-21-15,0 21 0,-21-22 0,21 1 16,-1 21-16,22-21 0,0-1 16,-21-20-16,21 20 0,0-20 0,0-1 15,0-20-15,0-1 0,21 0 0,1-20 16,-1 20-16,0-21 0,0-21 15,21 0-15,-20 0 0,20 0 0,0 0 16,1-21-16,-1 0 0,-21 0 0,21-1 16,1-20-16,-1 0 0,0-1 15,1 1-15,-22-21 0,21 20 16,-21-20-16,1 20 0,-22-20 0,0 21 16,0-22-16,0 1 0,0-1 0,-43 22 15,22-22-15,-21 1 0,-1-1 16,1 22-16,-21-22 0,20 22 0,-20 21 15,-1-21-15,1 20 0,-1 1 16,22 0-16,-22 0 0,22 21 0,0 0 16,-1 0-16,22 0 0,-21 0 0,42-21 15,-21 21-15,42-21 16,21 21 0,-21-22-16,22 22 0,-1-21 15,0 0-15,22 21 0,-22-21 16,1 0-16,20 0 0,-21-1 0,1 1 15,20 0-15,-20 0 0</inkml:trace>
  <inkml:trace contextRef="#ctx0" brushRef="#br0" timeOffset="4568.26">3260 1799 0,'0'0'0,"0"-21"0,0-21 16,0 21-16,-22 21 15,1-22 1,0 22-16,0 0 0,21 22 15,-21-22-15,0 21 0,-1 0 0,22 21 16,-21-21-16,0 1 16,21 20-16,-21-21 0,0 21 0,21 1 15,-21-22-15,21 0 0,-22 21 0,22-20 16,0-1-16,0 0 0,0 0 16,0 0-16,0 0 15,22-21 1,-1 0-16,0-21 0,0 0 15,0 21-15,0-21 0,-21 0 0,22 0 16,-1-1-16,0 1 0,0-21 0,0 21 16,0 0-16,-21-22 0,0 22 15,22 0-15,-22-21 0,21 20 0,-21 1 16,0 0-16,0 42 31,-21 0-15,21 1-16,-22-1 0,22 0 15,0 0-15,0 21 0,0-20 0,0-1 16,0 0-16,0 21 0,0-21 16,0 1-16,0-1 0,0 0 15,22-21-15,-22 21 0,21-21 16,0 0-16,0 0 0,0 0 0,0 0 16,1 0-16,-1-21 0,21 21 15,-21-21-15,0 0 0,1-1 0,-1 22 16,0-21-16,-21 0 0,21-21 15,-21 21-15,21-1 0,-21 1 0,0 0 16,0 0-16,0 0 0,0 0 16,0-1-16,0 1 0,0 42 31,0 1-15,0-1-16,0 0 0,-21 21 15,21-21-15,0 1 0,0-1 16,0 0-16,0 0 0,0 0 0,0 0 15,0 1-15,0-1 0,0 0 0,21-21 16,0 21-16,1-21 16,-1 0-16,0 0 0,0 0 15,0 0-15,0 0 0,1-21 0,-1 0 16,21 21-16,-21-21 0,0-1 0,1 1 16,-1 0-16,0 0 0,0-21 15,0 20-15,-21 1 0,0-21 0,21 21 16,-21 0-16,0-1 0,0 1 0,0 0 15,0 0-15,0 0 0,-21 21 32,21 21-32,-21 0 15,21 0-15,0 0 0,0 1 16,-21 20-16,21-21 0,0 0 0,0 0 16,0 22-16,0-22 0,0 0 15,0 0-15,0 0 0,0 1 16,21-1-16,0-21 15,0 21-15,1-21 0,-1 0 0,0 0 16,0 0-16,0 0 0,0 0 16,22-21-16,-22 21 0,21-21 0,-21-1 15,22 1-15,-22 0 0,0 0 0,21-21 16,-20 20-16,-1-20 0,0 0 16,0-1-16,0 1 0,0 0 0,1-22 15,-1 22-15,-21 0 0,0-1 0,21 1 16,-21 0-16,21 20 0,-21-20 15,0 21-15,0 0 0,0 0 16,0-1-16,0 1 0,-21 21 31,0 21-31,21 1 16,-21-1-16,-1 0 0,1 21 0,21-21 16,-21 22-16,0-1 0,0 0 0,21 22 15,-21-22-15,21 1 0,-22-1 16,22 21-16,0-20 0,0-22 0,0 21 15,0 1-15,0-22 0,0 21 16,0-21-16,22 0 0,-1 1 16,0-1-16,-21 0 0,21-21 0,0 0 15,22 21-15,-22-21 0,0 0 0,0 0 16,21 0-16,-20 0 0,20-21 16,0 0-16,-21 21 0,22-21 0,-22-1 15,21-20-15,-21 21 0,22-21 0,-22 20 16,0-20-16,0 0 0,0-1 0,1-20 15,-1 21-15,-21-1 0,0-20 16,21 20-16,-21 1 0,0 0 0,0 21 16,0-22-16,0 22 0,0 0 0,0 0 15,0 0-15,0-1 16,-21 22 0,0 0-16,21 22 15,0-1-15,-22 21 0,1-21 0,0 22 16,21-1-16,-21 0 0,0 1 15,21-1-15,0 0 0,-21 1 0,-1-1 16,22 0-16,0 1 0,0-1 0,0 0 16,0-21-16,0 1 0,0 20 15,0-21-15,0 0 0,0 0 16,0 1-16,22-1 16,-1-21-16,0 0 15,0 0-15,0 0 16,0-21-16,1-1 0,-22 1 15,21 0-15,-21 0 0,21 0 16</inkml:trace>
  <inkml:trace contextRef="#ctx0" brushRef="#br0" timeOffset="4796.13">4741 1693 0,'0'0'0,"-21"0"0,42 0 47,0 0-47,1 0 0,-1 0 0,21 0 15,-21 0-15,22 0 0,-1-21 0,-21 21 16,0 0-16,22 0 0,-22-21 16,0 21-16,0 0 0,0-21 15,-21 0-15,21 21 16,-21-21-16</inkml:trace>
  <inkml:trace contextRef="#ctx0" brushRef="#br0" timeOffset="5420.31">6329 1037 0,'0'0'0,"0"-63"16,0 20-16,0 22 15,0 0-15,0 0 0,0-21 0,0 20 16,-21 1 0,21 0-16,-22 21 15,22 21-15,0 22 16,0-22-16,-21 21 0,21 0 16,-21 22-16,21-1 0,0 1 0,0-1 15,-21 1-15,21-1 0,-21 1 0,0 21 16,21-22-16,-22 1 0,1-1 0,21 22 15,-21-22-15,0-20 0,21 20 16,-21-21-16,21 1 0,0-1 0,0-21 16,0 0-16,-21 1 0,21-1 0,0 0 15,0-42 32,0 0-47,0-22 0,0 22 0,0-21 16,0 21-16,0-22 0</inkml:trace>
  <inkml:trace contextRef="#ctx0" brushRef="#br0" timeOffset="5754.12">5990 1355 0,'-21'-43'0,"42"86"0,-42-107 16,0 43-16,0 0 0,21 0 16,0-22-16,0 22 0,0 0 0,0 0 15,0 0-15,0 0 0,0-1 16,42-20-16,-21 21 0,0 0 15,22 0-15,-22-1 0,21 1 0,0 21 16,1-21-16,-1 21 0,0 0 16,1 0-16,-1 0 0,0 21 0,1 0 15,-22 22-15,0-1 0,0-21 0,-21 22 16,0-1-16,0 0 0,0 1 16,-21-1-16,0 0 0,-21 1 0,20-1 15,-20-21-15,21 21 0,-21-20 0,20-1 16,1 0-16,-21 0 0,21 0 0,0 0 15,-1 1-15,22-1 32,22-21-17,-1 0 1,0 0-16,0-21 0</inkml:trace>
  <inkml:trace contextRef="#ctx0" brushRef="#br0" timeOffset="6296.81">6773 1609 0,'21'0'0,"22"0"15,-22-21-15,0-1 16,-21 1 0,0 0-16,0 0 0,0 0 15,0 0-15,0-1 16,-21 22-16,0 0 15,0 0-15,-1 0 0,1 0 0,0 0 16,0 0-16,0 22 0,-22-1 16,22 0-16,0 0 0,0 21 0,0-20 15,0 20-15,-1 0 0,1-21 0,0 22 16,0-1-16,21-21 0,0 22 0,0-22 16,0 0-16,0 0 0,0 0 15,0 0-15,0 1 0,21-22 0,0 0 16,0 0-16,1 0 0,-1 0 15,0 0-15,21 0 0,-21 0 16,1-22-16,20 22 0,-21-21 0,21 0 16,-20 0-16,-1 0 0,0 0 0,0-22 15,0 22-15,0-21 0,-21 21 0,0-22 16,0 22-16,0 0 0,0-21 16,0 20-16,0 1 0,-21 42 31,0 1-16,21-1-15,-21 21 0,21-21 0,0 0 16,0 22-16,0-22 0,0 21 16,0-21-16,0 1 0,0 20 15,0-21-15,0 0 0,0 0 0,0 1 16,21-1-16,0 0 0,0-21 16,1 0-16,-1 0 0,0 0 0,0 0 15,0 0-15,0 0 0,22 0 16,-22-21-16,0 0 0</inkml:trace>
  <inkml:trace contextRef="#ctx0" brushRef="#br0" timeOffset="8373.71">7493 1566 0,'0'0'0,"0"-21"0,0 0 0,0 0 16,0 0-16,-21 21 15,0 0-15,-1 0 16,1 0-16,21 21 0,-21-21 0,0 21 15,0 21-15,21-20 0,0-1 0,-21 21 16,-1-21-16,22 22 0,0-1 0,0-21 16,-21 21-16,21-20 0,0 20 15,0-21-15,0 0 0,0 0 0,0 1 16,21-1-16,1 0 0,-1-21 0,0 21 16,0-21-16,0 0 0,22 0 15,-22 0-15,21 0 0,-21 0 16,22 0-16,-1-21 0,0 0 0,1 0 15,-1 21-15,-21-43 0,21 22 0,1 0 16,-1-21-16,-21-1 0,22 1 16,-22 0-16,0-1 0,0 1 0,0-22 15,0 22-15,1 0 0,-1-22 0,-21 22 16,0-22-16,0 22 0,0 0 16,21-1-16,-21 1 0,0 21 0,0 0 15,0 0-15,0-1 0,0 44 31,-21-1-31,0 21 0,21-21 0,-22 22 16,1-1-16,21 0 0,-21 1 16,0 20-16,21-21 0,-21 1 0,21 20 15,-21-20-15,-1-1 0,22 21 16,0-20-16,-21-1 0,21-21 0,-21 22 16,21-22-16,-21 21 0,21-21 0,0 0 15,0 1-15,0-44 31,0 1-15,0 0-16,21 0 16,-21 0-16,21 0 0,0-22 0,1 22 15,-22-21-15,42 21 0,-21-22 0,0 22 16,0 0-16,1 0 0,20 0 16,-21-1-16,0 22 0,0 0 15,1 0-15,-1 0 0,0 0 0,0 0 16,0 0-16,-21 22 0,0-1 15,0 0-15,0 0 0,0 0 16,0 0-16,-21-21 16,0 22-16,0-1 0,0-21 0,-22 0 15,22 0-15,0 0 0,0 21 0,-22-21 16,22 0-16,0 0 0,0 0 16,0 0-16,0 0 0,-1-21 0,1 21 15,21-21-15,-21 21 0,21-22 16,0 44 15,0-1-31,0 0 16,0 0-16,21 0 0,0 0 0,1 1 15,-22-1-15,21 0 0,0 0 16,0 0-16,21 0 0,-20 1 0,20-22 16,-21 21-16,21 0 0,1-21 0,-1 0 15,0 21-15,1-21 0,-1 0 0,0 0 16,1 0-16,-1 0 0,0 0 15,22 0-15,-22 0 0,1-21 0,-22 21 16,21-21-16,0 0 0,-20-1 16,-1 22-16,0-21 0,0-21 0,0 21 15,0 0-15,-21-1 0,0-20 16,0 21-16,0-21 0,0 20 0,0-20 16,0 21-16,0 0 0,0 0 0,0-1 15,-21 22-15,0 0 0,0-21 0,0 21 16,0 0-16,-22 0 0,22 0 15,0 21-15,-21-21 0,20 22 0,-20-1 16,21 21-16,0-21 0,0 0 0,-1 22 16,1-22-16,21 0 0,0 0 15,0 22-15,0-22 0,0 0 0,0 0 16,0 0-16,0 0 0,21 1 16,1-22-16,-1 0 15,0 0-15,0 0 0,0 0 0,22 0 16,-22 0-16,0 0 0,0 0 15,0-22-15,0 1 0,1 0 0,-1 21 16,0-21-16,-21 0 0,21-22 0,0 22 16,-21 0-16,21 0 0,-21 0 15,22 0-15,-22-1 0,0 1 0,0 0 16,0 42 15,0 0-15,0 1-16,0 20 0,0-21 15,0 0-15,0 0 0,0 1 0,0-1 16,0 0-16,0 0 0,0 0 0,21 0 16,0 1-16,0-22 0,0 21 15,0 0-15,1-21 0,-1 21 0,21-21 16,-21 0-16,22 0 0,-22 0 0,21 0 16,0 0-16,1 0 0,-22 0 0,21 0 15,-21 0-15,22-21 0,-22 21 16,21-21-16,-21 0 0,1-1 0,-1 1 15,0 0-15,-21-21 0,21 21 0,-21-22 16,21 22-16,-21-21 0,0 21 16,0-22-16,0 22 0,0 0 15,0 0-15,0 0 0,-21-1 0,0 1 16,0 21-16,0 0 0,-1 0 16,1 0-16,0 0 0,0 0 0,21 21 15,-21 1-15,0-1 0,-1 0 16,22 0-16,-21 0 0,21 0 0,-21 1 15,21 20-15,0-21 0,-21 0 0,21 0 16,0 1-16,0-1 0,0 0 16,21-21-16,0 21 15,0-21-15,1 0 0,-1 0 0,0 0 16,0 0-16,0 0 16,0-21-16,1 21 0,-1-21 0,-21 0 15,21 21-15,-21-22 0,21 1 16,-21 0-16,0 0 0,0 0 15,0 0-15,21 21 0,-21-22 0,0 44 47,0-1-31,-21 0-16,21 21 0,-21-21 16,21 1-16,0 20 0,0-21 0,0 21 15,-21 1-15,21-1 0,0 0 16,0 22-16,-21-22 0,21 22 15,0-22-15,0 43 0,-22-22 0,1 1 16,21 20-16,-21 1 0,0-21 0,0 20 16,21 1-16,-21 0 0,-1-22 0,1 22 15,0-1-15,21 1 0,-21-21 16,21-1-16,-21 1 0,21-22 0,0 21 16,0-41-16,-21 20 0,21-21 0,-22 0 15,22 0-15,-21-21 0,0 0 16,0 0-1,0-21-15,21 0 0,0-21 16,0 21-16,0-22 0,0 1 0,0-22 16,0 1-16,0-1 15,0 1-15,0-1 0,21 1 0,0-22 16,0 22-16,0-22 0,1 22 0,-1-22 16,0 0-16,0 22 0,0-22 0,0 22 15,1-1-15,-1 22 0,0-1 0,0 1 16,0 0-16,0-1 0,-21 22 15,22-21-15,-1 21 0,0 0 0,0-1 16,21 1-16,-20 0 0,-1 0 0,0 0 16,0 21-16,0-21 0,0-1 0,1 22 15,-22-21-15,21 0 0,0 21 16,0 0-16</inkml:trace>
  <inkml:trace contextRef="#ctx0" brushRef="#br0" timeOffset="8732.01">9969 1884 0,'22'0'16,"-22"-21"-1,21 21-15,0 0 16,0-21-16,0 21 0,0-22 0,1 22 0,-22-21 16,21 0-16,0 0 0,0 21 0,0-21 15,-21 0-15,0-1 16,21 1-16,-21 0 0,0 0 15,0 0-15,-21 21 16,0 0-16,0 0 0,0 0 0,0 21 16,-1 0-16,-20 0 0,21 0 15,0 22-15,0-22 0,21 21 0,0-21 16,0 22-16,0-22 0,0 21 0,0-21 16,0 1-16,0 20 0,21-21 15,21-21-15,-21 21 0,0 0 0,22-21 16,-1 0-16,0 22 0,-20-22 0,20 0 15,0 0-15,1 0 0,-22 0 0,21-22 16,-21 22-16,22-21 0,-22 21 16,0-21-16,0 0 0,-21 0 15,21 0-15,-21-1 0</inkml:trace>
  <inkml:trace contextRef="#ctx0" brushRef="#br0" timeOffset="9812.54">1693 2286 0,'0'0'0,"-21"21"0,-21-21 0,-1 0 0,22 0 16,0 0-16,-21 0 0,21 0 15,-1 21-15,1-21 0,0 0 16,0 0-16,21 22 16,0-1-1,0 0 1,21 0-16,21-21 16,-20 21-16,20-21 0,0 0 0,1 0 15,20 21-15,1-21 0,-1 0 16,1 0-16,20 0 0,1 0 0,0 0 15,42 0-15,-22 0 0,22 0 16,-21 0-16,21 0 0,0 0 0,0 0 16,21 0-16,1-21 0,-1 21 0,0 0 15,0 0-15,0-21 0,22 21 16,-22 0-16,21 0 0,0 0 16,1 0-16,-1 0 0,0 0 0,1 0 0,-1-21 15,-21 21-15,22 0 0,-22 0 16,0 0-16,0 0 0,0 0 15,22 0-15,-22 0 0,0-21 0,0 21 16,0 0-16,0 0 0,-21 0 0,22 0 16,-1 0-16,0-21 0,-21 21 15,0 0-15,0 0 0,0 0 0,0 0 16,-21 0-16,21 0 0,0 0 0,-21 0 16,-1 0-16,1 0 0,0-22 0,-21 22 15,-1 0-15,1 0 0,0 0 16,-22-21-16,1 21 0,-1 0 15,1 0-15,-22-21 0,0 21 0,1 0 0,-22-21 16,21 21-16,-21 0 0,1 0 0,-1 0 16,-42 0 62,-1 0-63,1 0-15</inkml:trace>
  <inkml:trace contextRef="#ctx0" brushRef="#br0" timeOffset="13016.6">1122 3852 0,'0'-21'0,"0"0"31,-21 0-31,-1 21 0,1 0 16,0-21-16,0 21 0,0 0 16,0-21-16,-1 21 0,1 0 0,0 0 15,-21 0-15,21 0 0,-1 0 16,-20 0-16,21 21 0,0 0 0,-22 0 16,22 0-16,0 22 0,0-22 15,21 21-15,0 0 0,-21 1 0,21-1 16,0 22-16,0-22 0,0-21 15,0 21-15,0 1 0,0-22 16,21 0-16,-21 0 0,21 0 0,0-21 16,0 0-16,22 0 0,-22 0 15,0 0-15,0-21 0,0 21 0,22-21 16,-22 0-16,0 0 0,0-22 16,0 22-16,1 0 0,-22-21 0,21-1 15,-21 22-15,0-21 0,0 0 16,21 20-16,-21-20 0,0 21 0,0-21 15,0 20-15,0 1 0,0 0 0,0 0 16,0 42 0,0 0-1,0 0 1,0 22-16,0-22 0,0 0 0,0 21 16,0-20-16,21 20 0,0-21 15,-21 21-15,21-20 0,1-1 0,-1 0 16,0 0-16,21-21 0,-21 21 15,22-21-15,-22 0 0,21 0 0,1 0 16,-22 0-16,21-21 0,0 21 0,1-21 16,-1 0-16,0 0 0,-20-1 15,20 1-15,-21 0 0,0-21 0,0 21 16,1-1-16,-22 1 0,0-21 16,0 21-16,0 0 0,0-1 0,0 1 15,-22 21 1,1 21-1,21 1-15,0-1 0,0 0 16,0 21-16,-21-21 0,21 22 16,0-22-16,0 21 0,-21 1 0,21-22 15,0 21-15,0-21 0,0 0 16,0 1-16,0-1 0,0 0 16,21-21-1,0 0-15,-21-21 16,0 0-16,21-1 0,1 1 0,-22 0 15,0 0-15,21 0 16,-21-22-16,21 22 0,-21-21 0,0 21 16,0 0-16,0-22 0,0 22 15,0 0-15,0 0 0,0 0 0,21 21 16,0 0 0,-21 21-16,0 0 15,0 0-15,0 0 0,0 0 0,0 1 16,0 20-16,21-21 0,-21 0 15,0 22-15,22-22 0,-22 21 0,0-21 16,21 0-16,0 1 0,0-1 0,0-21 16,-21 21-16,21-21 0,1 0 15,-1 0-15,0 0 0,21 0 16,-21 0-16,1 0 0,20-21 0,-21 0 16,0-1-16,22 1 0,-22 0 15,0 0-15,0 0 0,0 0 0,0-1 16,-21 1-16,0-21 0,0 21 15,0 0-15,0-1 0,0 1 0,0 0 16,0 0-16,-21 21 16,0 21-1,21 0-15,0 0 16,0 1-16,0 20 0,0-21 16,0 0-16,0 0 0,21 22 0,0-22 15,1 0-15,-1 0 0,0 0 16,0 1-16,0-22 0,22 21 15,-22-21-15,21 0 0,-21 0 0,22 0 16,-1 0-16,-21 0 0,21-21 0,-20 21 16,20-22-16,-21 1 0,21 0 15,-20 0-15,-1 0 0,0 0 0,-21-1 16,21-20-16,-21 21 0,21-21 0,-21 20 16,0 1-16,0-21 0,0 21 15,0 0-15,0-1 0,0 1 0,0 0 16,0 0-1,0 42 1,0 0-16,0 0 16,0 1-16,0 20 0,0-21 0,0 21 15,0 1-15,-21-1 0,21 22 16,0-22-16,-21 21 0,21 1 0,0-22 16,0 22-16,0-1 0,0 22 0,0-22 15,0 22-15,0 0 0,0-22 16,0 22-16,0 0 0,0-1 0,0 1 15,0-22-15,0 22 0,0-21 0,0-1 16,0 1-16,0-1 0,0 1 16,0-22-16,0 0 0,0 22 0,0-22 15,0-21-15,0 22 0,0-22 16,0 0-16,0 0 0,-21-21 16,0 0-16,-1 0 15,1 0-15,-21-21 0,0 0 0,-1 0 16,1-1-16,0 1 0,-22 0 0,1-21 15,20 21-15,-20-1 0,20-20 16,-20 21-16,21 0 0,-1 0 0,1-1 16,21-20-16,0 21 0,-1 0 15,1 0-15,0-1 0,21 1 16,0 0-16,0 0 0,0 0 0,0 0 16,21-1-16,0 1 0</inkml:trace>
  <inkml:trace contextRef="#ctx0" brushRef="#br0" timeOffset="13993.04">4805 3810 0,'0'0'0,"-21"-21"16,21 0-16,-22 21 0,1 0 16,0 0-1,21 21-15,0 0 16,0 0-16,0 0 0,0 1 0,0 20 15,0 0-15,0-21 0,0 22 0,0-1 16,0 0-16,0-20 0,0 20 16,0-21-16,0 0 0,0 0 0,0 1 15,0-1-15,0 0 16,0-42 15,0 0-31,0-1 16,0 1-16,0 0 0,0-21 15,0 21-15,0-22 0,0 22 0,0-21 16,0-1-16,21 22 0,0-21 0,-21 21 16,22 0-16,-1-22 0,-21 22 15,21 21-15,0-21 0,0 0 0,0 21 16,1 0-16,-1 0 0,0 0 0,0 0 16,0 21-16,0-21 0,1 21 15,20 0-15,-21 0 0,-21 1 0,21 20 16,0-21-16,-21 21 0,22-20 0,-22 20 15,0 0-15,0-21 0,0 22 0,0-22 16,0 0-16,0 0 16,0 0-16,0 1 0,-22-22 15,22 21-15,-21-21 0,21-21 32,0-1-32,0 1 0,0-21 15,0 21-15,0 0 0,0-22 0,0 1 16,21 21-16,1-22 0,-22 1 0,21 0 15,0-1-15,0 22 0,21-21 16,-20 21-16,20 0 0,0-1 0,1 1 16,-1 21-16,0 0 0,1 0 0,-22 0 15,21 21-15,0-21 16,-20 22-16,-1-1 0,0 0 0,0 21 16,-21-21-16,0 1 0,0 20 0,0-21 15,0 21-15,0 1 0,-21-22 0,0 0 16,0 21-16,21-20 0,-22-1 15,1 0-15,21 0 0,-21-21 0,21 21 16,0 0 0,0-42-1,0 0 1</inkml:trace>
  <inkml:trace contextRef="#ctx0" brushRef="#br0" timeOffset="14364.88">5884 4043 0,'0'0'0,"21"0"16,1 0-16,-1 0 15,0 0-15,0-21 0,0 21 16,0-21-16,1-1 0,20 22 0,-21-21 16,21 21-16,-20-21 0,-1 21 15,21-21-15,-21 21 0,0-21 0,1 21 16,-22-21-16,0-1 0,0 1 15,0 0-15,-22 21 0,1 0 16,0 0 0,0 0-16,0 0 0,0 0 0,-1 0 15,1 0-15,-21 0 0,21 21 0,21 0 16,-21 1-16,-1-1 0,22 0 16,-21 21-16,21-21 0,0 22 0,0-1 15,0-21-15,0 22 0,0-22 0,0 0 16,21 0-16,1 0 0,-1 0 0,0 1 15,0-22-15,0 21 0,0-21 16,1 0-16,-1 0 0,0 0 0,0 0 16,21 0-16,-20 0 0,-1-21 0,0 21 15,21-22-15,-21 1 0,1 21 0</inkml:trace>
  <inkml:trace contextRef="#ctx0" brushRef="#br0" timeOffset="15036.02">6625 3895 0,'0'0'0,"0"-21"15,0-1-15,-21 22 16,0 0 0,21 22-16,0-1 0,-21 0 15,21 0-15,0 0 0,0 22 16,0-22-16,-22 0 0,22 21 16,0-21-16,0 1 0,0-1 0,0 0 15,0 0-15,0 0 0,0 0 0,0 1 0,0-1 16,0-42 31,0-1-47,0 1 15,0 0-15,0 0 16,0-21-16,0 20 0,22-20 0,-1 21 16,-21 0-16,21-22 0,0 22 0,0 0 15,0 0-15,1 0 0,-1 0 16,0 21-16,0 0 0,0-22 0,0 22 15,1 0-15,-1 0 0,0 22 0,0-1 16,0-21-16,0 21 0,-21 0 0,22 21 16,-1-20-16,-21-1 15,21 0-15,-21 21 0,0-21 0,0 1 16,0-1-16,0 0 0,0 0 0,0 0 16,0 0-16,0 1 0,-21-22 15,0 0-15,21-22 31,0 1-31,0 0 16,0 0-16,21 0 0,-21-22 16,21 22-16,0 0 0,0-21 15,0 21-15,1-22 0,-1 22 16,0 0-16,0 0 0,-21 0 0,21-1 16,0 22-16,1 0 0,-1 0 0,0 22 15,0-1-15,-21 0 16,21 0-16,-21 0 0,0 22 0,0-22 15,0 21-15,0 0 0,0-20 0,0 20 16,0-21-16,0 21 0,0-20 0,0-1 16,0 0-16,0 0 0,0 0 15,0 0-15,0-42 32,21 21-32,1-21 15,-22 0-15,21 0 16</inkml:trace>
  <inkml:trace contextRef="#ctx0" brushRef="#br0" timeOffset="15573.72">7810 3598 0,'0'-21'0,"0"42"0,-21-42 16,0 42-1,0 1-15,21-1 16,-21 21-16,21-21 0,0 22 0,-21-1 15,21 0-15,0 1 0,-22-1 0,22 0 16,0 1-16,0 20 0,0-21 16,-21 1-16,21-1 0,-21-21 15,21 22-15,0-22 0,0 21 0,0-21 16,0 0-16,0 1 0,0-44 47,0 1-47,0 0 0,0 0 15,0 0-15,0 0 0,0-1 0,21-20 16,0 21-16,-21-21 0,22 20 0,-1-20 16,0 21-16,0-21 0,0 20 15,22 1-15,-22 0 0,0 21 0,0 0 16,21 0-16,-20 0 0,-1 0 16,0 0-16,0 21 0,0 0 0,0 1 15,1 20-15,-22-21 0,0 0 16,21 22-16,-21-22 0,0 0 0,0 21 15,0-21-15,0 1 0,0-1 0,0 0 16,-21 21-16,-1-42 0,1 21 0,0 1 16,0-1-16,0 0 0,-22-21 15,22 21-15,0-21 0,-21 0 0,21 0 16,-1 0-16,1 0 0,0 0 16,0 0-16,21-21 15,0 0 1,21 0-16,0-1 15,0 22-15,1-21 0,-1 0 0,0 0 16,0 21-16</inkml:trace>
  <inkml:trace contextRef="#ctx0" brushRef="#br0" timeOffset="15904.53">8234 4212 0,'21'0'0,"21"-21"16,-21 21-1,-21-21-15,22 21 0,-1-21 16,0 21-16,0-21 0,0-1 0,0 22 0,1-21 16,-22 0-16,0 0 0,21 21 15,-21-21-15,0 0 0,0-1 0,0 1 16,0 0-16,-21 21 16,-1 0-16,1 21 15,0 0-15,0 1 0,0-1 16,21 21-16,0-21 0,-21 22 0,21-1 15,-22-21-15,22 21 0,0-20 16,0-1-16,0 0 0,0 0 0,0 0 16,0 0-16,22 1 0,-1-22 0,-21 21 15,21-21-15,0 0 0,0 0 16,0 0-16,1 0 0,-1 0 0,21 0 16,-21 0-16,0 0 0,1 0 15,-1-21-15,0-1 0</inkml:trace>
  <inkml:trace contextRef="#ctx0" brushRef="#br0" timeOffset="16269.32">8826 4106 0,'0'0'0,"0"-42"15,0 21-15,0 0 16,22 21-16,-1 0 16,0 0-16,0 0 15,0 0-15,-21 21 0,21 0 16,1 0-16,-1 0 0,-21 1 15,0-1-15,21 0 0,0 0 0,-21 21 16,0-20-16,0-1 0,0 0 0,0 21 16,0-21-16,0 1 0,0-1 15,-21-21-15,0 21 0,21 0 0,-21-21 16,-1 0 0,22-21-1,0 0 1,0 0-16,0-1 0,0 1 0,0 0 15,22 0-15,-22-21 0,21 20 16,0-20-16,-21 21 0,21-21 0,0 20 16,-21-20-16,21 21 0,1 0 15,-22 0-15,0-1 0,21 1 0,0 21 16,-21-21-16,21 21 16,0-21-16</inkml:trace>
  <inkml:trace contextRef="#ctx0" brushRef="#br0" timeOffset="17384.03">10329 3789 0,'21'0'0,"-42"0"0,42-21 0,1 0 16,-22-1-16,0 1 0,0 0 15,0 0-15,0 0 16,-22 21-16,1 0 0,0 0 16,0 0-16,0 21 0,0 0 15,-1 0-15,1 0 0,0 1 0,21-1 16,-21 21-16,21 0 0,-21-20 0,21 20 15,0 0-15,0 1 0,0-1 16,0 0-16,0-21 0,0 22 16,0-22-16,21 21 0,0-21 0,0 1 15,0-22-15,1 21 0,-1 0 0,21-21 16,-21 0-16,0 0 0,22 0 0,-22 0 16,21 0-16,-21-21 0,22 0 15,-22-1-15,0 1 0,0 0 0,0 0 16,1-21-16,-22 20 0,0 1 0,0-21 15,0 21-15,0-22 0,0 22 0,-22-21 16,1 21-16,21 0 0,-21-1 16,0 1-16,0 0 0,0 21 15,-1-21-15,1 21 0,0 0 0,21-21 16,21 21 15,22-21-31,-22 21 0,21 0 16,-21-22-16,22 22 0,-1-21 0,0 21 15,22-21-15,-22 0 0,22 21 0,-22-21 16,0 0-16,1 21 0,-1-22 16,-21 1-16,21 21 0,-20-21 0,-22 0 15,0 0-15,0 0 16,0-1 0,-22 22-1,1 0-15,0 0 0,0 0 0,0 22 16,21-1-16,-21 0 0,21 21 15,0-21-15,-22 1 0,22 20 16,-21 0-16,21 1 0,0-1 0,-21 0 16,21 1-16,-21 20 0,21-21 0,-21 22 15,21-1-15,0 1 0,0-1 0,0 1 16,0-1-16,0 1 0,0-1 0,0 1 16,0 21-16,0-22 0,0 22 15,0-22-15,0 22 0,0-22 0,0 1 16,0 21-16,0-22 0,0 1 0,0-22 15,0 21-15,0 1 0,0-22 0,0 1 16,0-1-16,0-21 0,0 0 0,0 0 16,0 1-16,0-1 0,-21-21 15,-1 0-15,1 0 0,0 0 0,0 0 16,0 0-16,-22-21 0,22-1 16,-21 1-16,0 0 0,-1 0 0,1 0 15,21-22-15,-22 22 0,1-21 0,0 21 16,-1-22-16,1 22 0,0-21 0,21 21 15,-22 0-15,22-22 0,0 22 0,0 0 16,21 0-16,-21 0 0,21-1 0,0 1 16,0 0-16,0 0 15,0 0-15,0 0 0,21-1 0,0 1 16,0 0-16,0 0 0,22 0 16,-22-22-16</inkml:trace>
  <inkml:trace contextRef="#ctx0" brushRef="#br0" timeOffset="17947.96">12361 3471 0,'0'0'0,"21"-63"16,1 42-16,-1 0 0,-21-1 15,0 1-15,0 0 0,0 42 32,0 22-17,-21-22-15,-1 21 0,1 0 0,21 22 16,-21-22-16,0 22 0,0-22 0,0 22 15,-1-1-15,1-21 0,0 22 16,0-1-16,0-20 0,21 20 0,-21-20 16,-1-1-16,22 0 0,-21 1 0,21-22 15,0 0-15,0 0 0,0 0 0,0 0 16,0 1 0,0-44-1,21 1 1,1 21-16,-22-21 0,21-21 0,0 21 15,0-22-15,-21 22 0,21-21 0,0-1 16</inkml:trace>
  <inkml:trace contextRef="#ctx0" brushRef="#br0" timeOffset="18680.57">12552 3514 0,'0'0'0,"21"-43"0,-21 22 0,0 0 15,0 0-15,0 0 0,0 0 0,0 42 31,0 0-31,0 0 16,0 21-16,0 1 0,0-1 0,0 0 16,-21 1-16,21-1 0,-21 22 0,21-22 15,-22 0-15,22 1 0,0-1 0,0 0 16,-21 1-16,21-1 0,-21 0 16,21 1-16,-21-22 0,21 0 0,-21 0 15,21 0-15,0 0 0,0 1 16,0-44 15,0 1-31,0 0 16,0 0-16,0 0 0,21 0 0,0-22 15,0 22-15,0-21 0,-21 21 0,22-22 16,-1 22-16,0 0 0,0-21 0,0 20 16,0 1-16,1 0 15,-1 21-15,0 0 0,0 0 16,0 21-16,-21 0 0,0 1 15,0-1-15,0 0 0,0 21 16,0-21-16,0 1 0,0-1 16,0 21-16,0-21 0,0 0 0,0 22 15,0-22-15,0 0 0,0 0 16,0 0-16,21-21 0,1 0 16,-1 22-16,0-22 0,0 0 15,0 0-15,22 0 0,-22 0 0,21 0 16,-21 0-16,22-22 0,-22 22 0,21-21 15,0 0-15,-20 0 0,20 0 0,0 0 16,-21-1-16,1 1 0,-1 0 16,0 0-16,0-21 0,-21 20 0,0 1 15,0 0-15,0 0 0,0 0 16,0 0-16,-21 21 16,0 0-16,0 21 0,-1 0 15,22 0-15,-21 0 16,21 22-16,0-22 0,-21 0 15,21 0-15,0 0 0,0 0 0,0 1 16,0-1-16,0 0 0,21-21 0,0 21 16,-21 0-16,22-21 0,-1 21 15,0-21-15,0 0 0,0 0 16,0 0-16,1 0 0,-1-21 16,0 21-16,-21-21 0,0 0 15,21 0-15,-21 0 0,0-1 16,0 1-16,0 0 0,0 0 15</inkml:trace>
  <inkml:trace contextRef="#ctx0" brushRef="#br0" timeOffset="18924.43">11980 3768 0,'0'0'0,"-21"0"0,42 0 47,0 0-47,22 0 0,-22 0 0,0 0 0,21 0 16,-20 0-16,-1-21 0,21 21 0,-21 0 16,0 0-16,1 0 0,-1 0 15,0-22-15,0 22 0,0 0 16,0 0-16,1-21 0,-1 21 0</inkml:trace>
  <inkml:trace contextRef="#ctx0" brushRef="#br0" timeOffset="19432.18">14711 3683 0,'0'0'0,"21"-21"16,21-43 0,-42 43-16,0 0 0,0 0 0,0 0 15,0 0-15,-21 21 16,0 0 0,0 0-16,0 21 0,-1 0 15,1 0-15,21 0 0,-21 0 0,0 22 16,21-1-16,-21 0 0,21 1 15,0-1-15,-21 0 0,21 1 0,0-1 16,0 0-16,0-20 0,0 20 0,0 0 16,0-21-16,0 1 0,21-1 0,0 0 15,0 0-15,0 0 16,0-21-16,1 0 0,20 0 0,-21 0 16,0 0-16,22 0 0,-22 0 0,21 0 15,-21-21-15,22 21 0,-1-21 0,-21-21 16,21 20-16,-20 1 0,20-21 0,0 0 15</inkml:trace>
  <inkml:trace contextRef="#ctx0" brushRef="#br0" timeOffset="19697.03">15515 3471 0,'0'0'0,"0"-42"0,21 0 16,-21-1-16,0 1 0,0 0 0,0 21 16,0-1-16,0 1 0,0 0 0,-21 42 31,21 0-16,-21 22-15,0-1 0,21 0 0,-21 1 16,-1 20-16,1-20 0,0 20 0,0-21 16,0 1-16,0-1 0,21 22 0,-22-43 15,1 21-15,0 0 0,0 1 16,21-1-16,0-21 0,0 22 0,0-22 16,0 0-16,0 0 0,0 0 0,0 0 15,0 1-15,0-1 0,21-21 16,0 0-16,0 0 0,1 0 15,-1 0-15,21 0 0,-21 0 16</inkml:trace>
  <inkml:trace contextRef="#ctx0" brushRef="#br0" timeOffset="20832.38">15960 3810 0,'21'-21'15,"-42"42"-15,63-63 0,-42 21 0,21-1 0,-21 1 16,0 0-16,0 0 0,0 0 15,-21 0-15,0 21 0,0 0 16,-1 0-16,1 0 0,0 0 16,0 0-16,0 0 0,0 21 0,-22 0 15,22 0-15,0 0 0,0 0 0,0 1 16,-1 20-16,1-21 0,0 21 16,21-20-16,0 20 0,-21-21 15,21 21-15,0-20 0,0 20 0,0-21 16,0 0-16,0 0 0,0 1 0,21-22 15,-21 21-15,21-21 0,0 0 0,1 0 16,-1 0-16,0 0 0,0 0 16,0 0-16,0-21 0,22-1 0,-22 22 15,0-21-15,0 0 0,-21 0 0,21-21 16,1 20-16,-1 1 0,-21 0 0,0-21 16,0 21-16,21-22 0,-21 22 15,0 0-15,21 0 0,-21 0 0,0-1 16,0 1-16,0 42 31,0 1-15,-21-1-16,21 0 0,0 0 15,-21 0-15,21 0 0,0 1 0,0-1 16,0 21-16,0-21 0,0 0 0,0 22 16,0-22-16,0 0 0,0 0 0,0 0 15,21-21-15,0 22 0,0-22 16,0 0-16,1 0 0,-1 0 15,0 0-15,0 0 0,0 0 0,22 0 16,-22-22-16,21 1 0,-21 21 0,22-21 16,-22 0-16,21 0 15,-21-22-15,0 22 0,1 0 0,-1 0 16,0 0-16,0 0 0,-21-1 0,0 1 16,0 0-16,0 0 0,-21 21 31,0 21-31,0-21 0,21 21 15,0 0-15,-22 1 0,22-1 0,0 0 16,-21 0-16,21 0 0,0 0 0,0 1 16,0-1-16,0 0 0,21 0 15,-21 0-15,22-21 0,-1 21 0,-21 1 16,21-22-16,-21 21 0,-21-21 47,0 0-47,-1 0 15,1-21-15,0 21 0,0 0 0,0-22 16,0 22-16,-1-21 0,1 21 16,0 0-16,0 0 15,21 21 1,0 1 0,21-22-16,0 0 0,0 21 15,1-21-15,-1 0 0,21 0 0,-21 0 0,0 0 16,22 0-16,-22 0 0,21 0 15,-21 0-15,22 0 0,-1 0 16,-21-21-16,22-1 0,-22 22 0,21-21 16,0 0-16,-20 0 0,-1 0 0,21 0 15,-21-1-15,22 1 0,-22-21 16,0 21-16,-21 0 0,0-1 0,21-20 16,-21 21-16,0 0 0,0 0 0,0-1 15,-21 22-15,21-21 0,-21 21 16,0 0-16,-1 0 0,1 0 15,0 21-15,0 1 0,0-1 0,21 0 16,0 0-16,0 0 0,0 0 16,0 1-16,0-1 0,0 21 0,21-21 0,0 0 15,0 1-15,0 20 0,1-21 16,-1 0-16,-21 0 0,21 1 16,-21-1-16,0 0 0,0 0 15,-21-21 1,0 0-16,-1 0 0,1 0 0,0 0 15,0 0-15,0-21 0,0 0 16,-1 0-16,1 21 0,0-22 0</inkml:trace>
  <inkml:trace contextRef="#ctx0" brushRef="#br0" timeOffset="22368.81">18415 3725 0,'0'0'16,"21"-21"-16,0 0 0,0 0 0,1 0 16,-22 0-16,0-1 0,21 22 0,-21-21 15,-21 21 17,21 21-32,0 22 0,-22-22 15,1 0-15,21 0 0,0 22 16,0-22-16,0 21 0,-21-21 0,21 0 15,0 22-15,-21-22 0,21 21 0,0-21 16,0 1-16,0-1 0,0 0 0,0 0 16,21-21-1,0 0-15,0 0 16,1-21-16,-1 0 0,0 0 16,0-1-16,0 1 0,-21 0 15,21 0-15,1 0 0,-22-22 16,21 22-16,-21 0 0,21 0 0,-21 0 15,21 0-15,-21-1 0,0 1 0,21 21 32,-21 21-17,0 1-15,0-1 0,0 0 16,0 0-16,0 0 0,21 0 16,-21 1-16,0-1 0,0 0 0,22 0 15,-1 0-15,-21 0 0,21 1 16,0-22-16,-21 21 0,21-21 0,0 0 15,1 0-15,-1 0 0,0 0 0,0 0 16,0 0-16,22 0 0,-22-21 0,0-1 16,0 1-16,0 21 0,0-21 15,1 0-15,-1 0 0,-21-22 0,0 22 16,21 0-16,-21 0 0,0-21 0,0 20 16,0-20-16,0 21 0,0 0 15,0 0-15,0-1 0,0 1 16,-21 21-1,21 21-15,-21-21 0,21 22 16,0-1-16,0 21 0,-22-21 16,22 0-16,0 1 0,0-1 0,0 21 15,0-21-15,0 0 0,0 1 0,0-1 16,22 0-16,-1 0 0,0 0 0,0 0 16,0 1-16,22-1 0,-22-21 15,21 0-15,-21 21 0,22-21 0,-1 0 16,0 0-16,1 0 0,-1-21 0,-21 21 15,21-21-15,1-1 0,-22 1 16,21 0-16,-21 0 0,22-21 0,-22 20 16,0 1-16,-21-21 0,21 0 0,0-1 15,1 1-15,-22 0 0,0-1 16,21-20-16,-21 20 0,21 1 0,-21-21 16,0 20-16,0 1 0,0 21 15,0-22-15,0 22 0,0 0 16,0 42-16,0 22 15,-21-22-15,0 21 16,21 0-16,-22 1 0,1-1 0,21 0 16,-21 1-16,0-1 0,21 22 0,-21-22 15,21-21-15,-21 21 0,-1 1 16,22-1-16,0-21 0,0 0 16,-21 22-16,21-22 0,0 0 0,0 0 15,0 0-15,0-42 47,21 21-47,1-21 0,-1 0 0,0 0 16,0 0-16,-21-1 0,21 1 15,0 0-15,-21 0 0,22 0 0,-22 0 16,21 21-16,-21-22 16,21 22-16,0 0 15,-21 22-15,0-1 16,0 0-16,0 0 0,0 0 15,0 0-15,21-21 0,-21 22 0,0-1 16,0 0-16,0 0 0,21-21 16,1 21-16,-1 0 0,0-21 15,0 0-15,0 0 0,0 0 16,1 0-16,-1 0 0,0 0 16,0 0-16,0-21 0,0 21 15,-21-21-15,22 0 0,-22 0 0,21 0 16,-21-1-16,21-20 0,-21 21 15,0 0-15,0 0 0,0-1 16,0 44 31,0-1-47,0 0 0,0 0 16,0 0-16,0 0 0,0 1 15,0-1-15,0 0 0,0 0 16,0 0-1,0-42 17,0 0-17,0 0-15,0 0 16</inkml:trace>
  <inkml:trace contextRef="#ctx0" brushRef="#br0" timeOffset="22532.72">20341 3556 0,'0'0'0,"0"-21"0,0 0 16,-21 21 0,0 0-1,42 21 32,0-21-47</inkml:trace>
  <inkml:trace contextRef="#ctx0" brushRef="#br0" timeOffset="22816.56">20722 3577 0,'0'-21'0,"0"0"16,-21 21-1,0 0-15,0 0 0,-1 0 0,1 0 16,0 21-16,0 0 15,21 0-15,0 1 0,-21-1 0,21 0 16,-21 0-16,21 0 0,0 22 0,-22-22 16,22 0-16,0 0 0,0 0 15,0 22-15,0-22 0,22 0 16,-1 0-16,0 0 0,0 0 16,0-21-16,0 0 0,1 0 15,-1 0-15,0 0 0,21 0 0,-21 0 16,1 0-16,-1-21 0,21 0 15,-21 0-15,0 21 0,22-21 0</inkml:trace>
  <inkml:trace contextRef="#ctx0" brushRef="#br0" timeOffset="23337.29">21294 3281 0,'0'0'0,"0"-42"0,0-1 0,0 22 15,0 0-15,0 0 0,0 0 0,-22 21 31,1 0-31,0 21 0,21 0 16,0 21-16,0-21 0,-21 22 16,21-1-16,0 0 0,0 1 0,-21-1 15,21 0-15,0 1 0,0-1 0,0 0 16,0-20-16,0 20 0,0-21 16,0 21-16,0-20 0,0-1 15,0 0-15,0 0 0,0 0 0,0 0 16,-21-21-16,21-21 47,0 0-47,0 0 15,21 0-15,-21 0 0,21-1 0,0-20 16,0 21-16,0-21 0,1 20 0,-1-20 16,21 21-16,-21-21 0,22 20 15,-22 1-15,0 0 0,0 0 0,0 21 16,0 0-16,1 0 0,-1 0 0,-21 21 15,0 0-15,0 22 16,0-22-16,0 0 0,0 21 0,0-21 16,0 22-16,0-22 0,0 21 0,0-21 15,0 1-15,0-1 0,0 21 0,0-21 16,0 0-16,0 1 16,0-1-16,-21-21 0,21 21 15,21-21 16,0-21-15,0 21-16,21-21 0,-20-1 0,20 22 16</inkml:trace>
  <inkml:trace contextRef="#ctx0" brushRef="#br0" timeOffset="23648.11">23008 3387 0,'0'0'16,"0"-21"-16,0-1 15,0 1-15,-21 21 16,0 0-16,21 21 16,0 1-16,0-1 0,-21 0 0,21 21 15,-22-21-15,22 22 16,0-22-16,0 21 0,-21-21 0,21 1 15,-21 20-15,21-21 0,0 0 0,0 0 16,-21 1-16,21-1 0,-21 0 0,21 0 16,0 0-16,0 0 15,21-21 1,0 0 0,0 0-16,0 0 0,1 0 0,-1-21 15</inkml:trace>
  <inkml:trace contextRef="#ctx0" brushRef="#br0" timeOffset="24036.9">23601 3471 0,'0'0'0,"21"-42"15,-21 21-15,-21 21 16,0 0 0,-1 0-16,1 0 0,-21 0 0,21 21 15,-22 0-15,22 0 0,0-21 16,0 22-16,0-1 0,0 0 0,-1 0 15,22 0-15,0 0 16,0 1-16,22-22 16,-1 21-16,0-21 0,0 0 0,21 0 15,-20 21-15,20-21 0,-21 0 0,21 0 16,-20 21-16,20-21 0,-21 21 16,0-21-16,22 21 0,-22 1 15,-21-1-15,0 0 16,0 0-16,-21 0 15,-1 0-15,1-21 0,0 0 16,-21 22-16,21-22 0,-1 0 0,1 0 16,0 0-16,0 21 0,0-21 15,0 0-15,-1 0 0,1 0 16,21-21 0,0-1-16,0 1 15,0 0-15,0 0 16</inkml:trace>
  <inkml:trace contextRef="#ctx0" brushRef="#br0" timeOffset="24236.79">23368 3133 0,'0'0'0,"-21"-21"0,-22-22 15,22 43 1,0-21-16,0 21 62</inkml:trace>
  <inkml:trace contextRef="#ctx0" brushRef="#br0" timeOffset="25732.58">1460 6138 0,'0'-21'31,"0"0"-15,22 21-16,-22-21 0,0 0 0,0 0 15,0-1-15,0 1 16,0 0-16,0 0 15,-22 0-15,1 21 0,-21 0 16,21 0-16,-22 0 0,1 0 16,0 0-16,-1 21 0,1-21 0,0 21 15,21 0-15,-22 0 0,22 22 16,0-22-16,0 0 0,0 21 0,21-20 16,-22 20-16,22-21 0,0 21 15,0-20-15,0 20 0,0-21 0,0 21 16,22-20-16,-1-1 0,0 0 15,21-21-15,-21 0 0,1 0 16,20 0-16,-21-21 16,21 0-16,1-22 0,-1 22 0,0-21 15,22 21-15,-22-22 0,1 1 16,20 0-16,-21-1 0,1 1 0,-1 0 16,-21-22-16,22 22 0,-22-22 0,0 22 15,-21-22-15,0 1 0,0-1 16,0 22-16,0-21 0,0 20 0,0-20 15,0 20-15,0 1 0,0 21 16,0-21-16,0 20 0,-21 22 16,0 22-1,-1-1-15,22 0 0,-21 21 16,21 1-16,0-1 16,-21 0-16,0 22 0,0-1 0,21-20 15,0 20-15,0 1 0,0-1 0,0 1 16,0-22-16,0 21 0,0-20 15,0-1-15,0 0 0,21-20 0,0 20 16,0-21-16,0 0 0,1 0 16,20-21-16,-21 0 0,21 0 0,-20 0 15,20 0-15,-21 0 0,21 0 16,-20 0-16,20-21 0,-21 21 16,21-21-16,1 0 0,-22 0 0,21 0 0,-21-1 15,1 1-15,-1-21 0,0 21 16,-21 0-16,0-1 0,0-20 15,0 21-15,0 0 0,-21 0 16,0 21-16,21-22 0,-22 22 0,1 0 16,0 0-16,0 0 0,0 22 0,21-1 15,-21 0-15,21 0 0,-22 0 16,22 0-16,-21 22 0,21-22 0,0 0 16,0 0-16,0 22 0,0-22 15,0 0-15,0 0 0,21 0 16,1 0-16,-1-21 0,0 0 0,0 22 15,0-22-15,22 0 0,-22 0 16,0 0-16,21 0 0,-21 0 0,1 0 16,20 0-16,-21 0 0,21 0 15,1-22-15</inkml:trace>
  <inkml:trace contextRef="#ctx0" brushRef="#br0" timeOffset="26044.4">3196 5863 0,'0'0'0,"0"-21"0,0 0 0,0 0 16,0 0-16,0-1 0,0 1 16,0 0-16,0 0 0,-21 21 15,0 0-15,0 0 0,-1 0 0,1 0 16,0 21-16,0 0 0,0 0 16,0 1-16,-1 20 0,22-21 15,-21 21-15,21 1 0,-21-22 0,21 21 16,0 1-16,0-22 0,0 21 15,0-21-15,0 0 0,0 22 0,0-22 16,21 0-16,0 0 0,1-21 0,-1 21 16,0-21-16,0 0 0,0 0 15,0 0-15,1 0 0,-1 0 0,0 0 16,21 0-16,-21 0 0,1 0 0,20-21 16,-21 0-16,21 21 15,-20-21-15,20 0 0,0-22 0,-21 22 16,22 0-16,-22-21 0</inkml:trace>
  <inkml:trace contextRef="#ctx0" brushRef="#br0" timeOffset="26329.02">3895 5546 0,'63'-148'15,"-126"296"-15,126-360 0,-63 170 0,21-1 16,-21 22-16,0-21 0,0 21 0,0 0 16,0-1-16,0 44 15,-21-1-15,0 0 16,21 21-16,-21 1 0,0-1 0,-1 0 15,22 22-15,-21-22 0,0 22 0,0-1 16,21 1-16,-21-1 16,0 1-16,21-1 0,0-21 0,-22 1 15,1 20-15,21-20 0,-21-22 0,21 21 16,0 0-16,0-20 0,0-1 16,0 0-16,0 0 0,0 0 0,21-21 15,0 0-15,1 21 0,-1-21 0,0 0 16,0 0-16,0 0 0,0 0 15,22-21-15,-22 0 0,0 21 0,21-21 16,-20 0-16,20 0 0</inkml:trace>
  <inkml:trace contextRef="#ctx0" brushRef="#br0" timeOffset="27764.04">4381 5927 0,'0'0'0,"0"-21"0,22-1 0,-22 1 0,0 0 15,0 0-15,0 0 16,0 0-16,0-1 0,-22 22 0,1 0 15,21-21-15,-21 21 0,0 0 0,0 0 16,0 21-16,-1-21 0,1 22 16,0-1-16,21 0 0,-21 21 0,0-21 15,0 1-15,-1 20 0,22-21 0,0 21 16,-21-20-16,21-1 0,-21 21 16,21-21-16,0 0 0,0 1 0,0-1 15,0 0-15,21-21 16,0 0-16,1 0 15,-1 0-15,0 0 16,0 0-16,0-21 0,0 0 16,1 21-16,-1-22 0,0 1 0,-21 0 15,21 0-15,0 0 0,-21-22 0,0 22 16,0 0-16,21-21 0,-21 21 16,0-1-16,0 1 0,22 0 0,-22 0 15,0 0-15,0 42 31,0 0-31,0 0 16,0 0-16,0 1 0,0 20 0,0-21 16,0 0-16,0 0 15,0 1-15,21-1 0,0 0 0,-21 0 16,21 0-16,0 0 0,0 1 0,1-22 16,-1 0-16,0 21 0,0-21 0,0 0 15,0 0-15,1 0 0,20 0 16,-21 0-16,0-21 0,22-1 0,-22 22 15,21-21-15,-21 0 0,0 0 0,22 0 16,-22 0-16,0-1 0,0 1 16,0 0-16,1 0 0,-22 0 0,21 0 15,-21-1-15,0 1 0,0 0 16,0 42 15,0 0-31,0 1 16,0-1-16,0 21 0,0-21 0,0 0 15,0 1-15,0-1 0,0 0 0,0 0 16,0 0-16,0 0 16,0 1-16,21-22 0,0 0 15,0 0-15,0 0 0,1 0 0,-1 0 16,0 0-16,0 0 0,0 0 16,0-22-16,1 22 0,-1-21 0,21 0 15,-21 21-15,0-21 0,1 0 16,-1 0-16,-21-1 0,21 1 0,-21 0 15,21 0-15,-21 0 0,0 0 16,0-1-16,0 1 0,0 0 16,0 42 15,-21 0-31,0 1 16,21-1-16,-21 0 0,21 0 0,0 0 15,0 0-15,0 1 0,0-1 0,0 0 16,0 0-16,0 0 0,0 0 0,0 1 15,21-22-15,0 21 0,0 0 16,21-21-16,-20 21 0,20-21 16,21 0-16,-20 0 0,-1 0 0,22 0 15,-22 0-15,21 0 0,-20 0 0,20 0 16,-20 0-16,-1-21 0,0 21 16,-21-21-16,1 0 0,20 21 0,-21-22 15,-21 1-15,0 0 0,21-21 0,-21 21 16,0-1-16,0 1 0,0 0 0,0 0 15,0-21-15,0 20 16,0 1-16,0 0 0,-21 21 0,0 0 16,0 0-16,0 0 0,-1 21 15,1 0-15,0 1 16,0-1-16,21 0 0,-21 0 16,21 0-16,-21 0 0,21 1 0,0-1 15,0 0-15,0 0 0,0 0 0,0 0 16,0 1-16,0-1 0,0 0 15,21 0-15,0-21 0,0 0 16,0 0-16,0 0 16,1 0-16,-1-21 0,0 0 15,0 21-15,-21-21 0,21-1 0,0 1 16,1 0-16,-22 0 0,21 0 0,-21-22 16,21 1-16,0 21 15,-21-21-15,21-1 0,-21-20 0,21 20 16,-21-20-16,22 21 0,-22-1 0,21-20 15,0 20-15,-21 1 0,0 0 16,0-1-16,0 22 0,0-21 0,0 21 16,0 0-16,0 42 15,0 0 1,0 0-16,-21 21 0,21 1 16,-21-1-16,21 0 0,0 1 0,-22 20 15,22-20-15,0 20 0,0-21 0,0 1 16,0-1-16,0 0 0,0 1 15,0-1-15,0-21 0,0 0 0,0 22 16,0-22-16,22-21 0,-22 21 16,21 0-16,0-21 0,0 0 15,0 0-15,0 0 0,1 0 16,-1 0-16,0 0 0,0 0 0,0 0 16,0-21-16,1 0 0</inkml:trace>
  <inkml:trace contextRef="#ctx0" brushRef="#br0" timeOffset="28888.7">8678 5736 0,'0'0'16,"0"-21"-16,21-42 15,-21 41-15,0 1 0,0-21 0,0 21 16,0 0-16,0-1 0,0 1 0,0 0 16,-21 42-1,0 0 1,21 1-16,-21 20 0,21-21 0,0 21 16,0 1-16,-21-22 0,21 21 0,-21 1 15,21-1-15,0-21 0,0 21 0,0-20 16,-22-1-16,22 0 0,0 0 15,0 0-15,0 0 0,0 1 16,22-22 0,-22-22-1,21 1-15,0 21 0,-21-21 16,21 0-16,-21 0 0,21 0 0,0-1 16,-21 1-16,0 0 0,22 0 0,-22-21 15,21 20-15,-21 1 0,0 0 0,0 0 16,21 21-1,0 21 1,-21 0-16,0 0 0,0 1 16,0 20-16,0-21 0,0 0 0,0 0 15,21 1-15,-21-1 0,21 0 16,1 0-16,-22 0 0,21 0 0,0-21 16,0 22-16,0-22 15,0 0-15,22 0 0,-22 0 0,0 0 16,21 0-16,-20 0 0,20-22 15,-21 1-15,0 21 0,22-21 0,-22 0 16,0 0-16,0 0 0,0-1 0,0-20 16,-21 21-16,0-21 0,22 20 0,-22-20 15,0 21-15,0-21 0,0-1 16,0 22-16,0 0 0,0 0 0,0 0 16,0-1-16,-22 44 31,22-1-31,0 0 0,0 0 15,0 21-15,0-20 0,-21 20 0,21 0 16,0 1-16,0-22 0,0 21 0,0 0 16,0-20-16,0-1 0,0 21 0,21-21 15,1 0-15,-22 1 0,21-1 0,0-21 16,0 21-16,0-21 0,0 0 16,1 0-16,20 0 0,-21 0 0,0 0 15,22 0-15,-22 0 0,21 0 0,-21-21 16,22 0-16,-22-1 0,0 1 0,0 0 15,0 0-15,0 0 16,-21 0-16,22-22 0,-22 22 0,0 0 16,0-21-16,0 20 0,0 1 0,0 0 15,0 0-15,-22 21 16,1 0-16,21 21 16,-21-21-16,21 21 0,0 0 0,0 1 15,0-1-15,0 0 0,-21 0 0,21 0 16,0 0-16,0 1 0,0-1 15,0 0-15,0 0 32,0-42-17,0 0 1,0 0-16,0-1 0,0 1 16</inkml:trace>
  <inkml:trace contextRef="#ctx0" brushRef="#br0" timeOffset="29048.61">9842 5503 0,'0'0'16,"0"-21"-16,0 0 0,0 0 0,0 0 16,-21 21-16,0-21 0,0 21 15,0 0 1,21 21 0,0 0-1,21-21-15,0 0 16,0 0-16,0 0 0</inkml:trace>
  <inkml:trace contextRef="#ctx0" brushRef="#br0" timeOffset="29356.45">10499 5207 0,'0'0'15,"0"-21"-15,0 0 0,-22 21 31,1 0-31,21 21 0,-21 0 16,21 0-16,-21 0 0,0 22 0,21-1 0,-21-21 16,-1 22-16,22-1 0,-21 21 15,0-20-15,21-1 0,-21 22 16,0-22-16,0 21 0,21-20 0,-22-1 16,1 0-16,0 1 0,0-22 0,21 21 15,0-21-15,-21 1 0,21-1 0,0 0 16,0 0-16,21-21 31,0-21-31,0 21 16,0-21-16,-21 0 0,22-22 0,-1 22 15,0-21-15</inkml:trace>
  <inkml:trace contextRef="#ctx0" brushRef="#br0" timeOffset="29819.79">10604 5313 0,'0'0'0,"0"-42"0,0-1 15,0 64 17,0 1-32,0-1 0,-21 0 15,21 21-15,-21-21 0,21 22 0,0-1 16,0 0-16,0 1 0,0 20 0,-21-20 16,21-1-16,-21 0 15,21 1-15,-21-1 0,21 0 0,0 1 16,0-22-16,0 0 0,-22 0 0,22 0 15,0 0-15,0-42 32,0 0-17,0 0-15,22 0 0,-22 0 0,21-1 16,-21 1-16,21-21 0,0 21 0,-21-22 16,21 22-16,0-21 0,1 0 0,-1 20 15,0 1-15,-21 0 0,21 0 16,0 21-16,0 0 0,1 21 15,-22 0-15,21 0 0,-21 1 16,0 20-16,0-21 0,0 21 16,0-20-16,0-1 0,0 21 15,0-21-15,0 0 0,0 1 0,0-1 16,0 0-16,0 0 0,0 0 16,0 0-1,-21-21-15,-1 0 0,1 0 16,0-21-1,0 0-15,0 0 0</inkml:trace>
  <inkml:trace contextRef="#ctx0" brushRef="#br0" timeOffset="29980.69">10054 5652 0,'0'0'0,"-21"-22"0,0 22 0,0 0 0,21-21 15,21 21 1,0 0-16,0 0 15,21 0-15,-20 0 0,20 0 0,-21 0 16,21 0-16,-20-21 0,20 21 16,0 0-16,1 0 0,-22 0 0,21-21 15,0 21-15</inkml:trace>
  <inkml:trace contextRef="#ctx0" brushRef="#br0" timeOffset="31208.67">11155 5461 0,'0'0'0,"0"-21"16,-21 21 0,-1 0-1,1 0-15,0 21 0,0 0 0,0 0 16,0 1-16,-1-1 0,22 0 16,0 21-16,-21 1 0,21-22 0,-21 21 15,21-21-15,0 22 0,0-22 0,0 21 16,0-21-16,0 0 0,0 22 0,0-22 15,21-21-15,0 21 0,1 0 16,-1-21-16,0 0 0,0 0 0,0 0 16,0 0-16,1 0 0,20 0 0,-21 0 15,0 0-15,0-21 0,22 0 16,-22 21-16,0-21 0,0 0 0,0-1 16,-21 1-16,0 0 0,22-21 15,-22 21-15,0-22 0,0 1 0,0 21 16,0-22-16,0 1 0,-22 21 0,1-21 15,0 20-15,0 1 0,0 0 0,-22 0 16,22 21-16,-21 0 0,21 0 16,-22 0-16,22 0 0,-21 21 0,21-21 15,-22 21-15,22 22 0,0-22 16,0 21-16,0-21 0,0 22 0,21-22 16,0 21-16,0 0 0,0-20 15,0-1-15,0 21 0,0-21 0,21 0 16,21 1-16,-21-1 0,0-21 0,22 21 15,-22-21-15,21 0 0,1 0 0,-1 0 16,-21 0-16,21 0 0,1 0 16,-1-21-16,-21 21 0,22-21 0,-22-1 15,21 1-15,-21 0 0,0 0 16,1 0-16,-1 0 0,0-1 0,-21 1 16,0-21-16,0 21 0,0 0 0,0-1 15,0 1 1,0 42-1,0 1-15,-21-1 0,21 0 16,0 0-16,0 0 0,0 22 0,0-22 16,0 0-16,0 0 0,0 0 15,0 0-15,0 1 0,21-1 16,0 0-16,0-21 0,0 0 16,1 0-16,-1 0 0,0 0 0,0 0 15,0 0-15,0 0 0,22 0 16,-22-21-16,0 0 0,0-1 0,0 22 15,1-42-15,-1 21 0,0 0 0,-21 0 16,21-22-16,-21 1 0,21 21 16,0-22-16,-21 1 0,0 21 0,0-21 15,0 20-15,0-20 0,0 21 16,0 0-16,0 0 0,-21 21 31,21 21-31,0 0 0,0 0 0,-21 0 16,21 22-16,0-22 0,0 21 15,0-21-15,0 22 0,0-22 0,0 21 16,0 0-16,0-20 0,21-1 0,-21 21 16,21-21-16,1 0 0,-22 1 0,21-1 15,0-21-15,0 21 0,0-21 16,0 0-16,1 0 0,-1 0 16,21 0-16,-21 0 0,0 0 15,1 0-15,-1 0 0,0-21 0,0 0 16,0-1-16,0 1 0,1 0 0,-22-21 15,21 21-15,0-22 0,-21 1 16,21 0-16,-21-1 0,21 1 0,0-22 16,-21 22-16,22 0 0,-22-22 0,21 22 15,-21-22-15,0 22 0,21 0 0,-21-1 16,0 1-16,0 21 0,0 0 0,0 0 16,0-1-16,0 44 15,0-1 1,-21 21-16,21-21 0,-21 22 0,-1-1 15,22 0-15,0 22 0,-21-22 0,21 0 16,-21 22-16,21-1 0,-21-20 16,21-1-16,0 22 0,0-22 0,0 0 15,0 1-15,0-22 0,0 21 0,0-21 16,21 0-16,0 1 0,0-1 0,1-21 16,-1 21-16,0-21 0,0 0 15,0 0-15,0 0 16,1 0-16,-1-21 0,0 0 0,0-1 15,0 22-15,0-21 0,1 0 16,-22-21-16,0 21 0,0-1 0,0-20 0</inkml:trace>
  <inkml:trace contextRef="#ctx0" brushRef="#br0" timeOffset="31396.16">12425 5419 0,'-21'0'16,"42"0"-16,-64 0 0,22 0 15,42 0 1,1 0 0,-1 0-16,21 0 0,-21 0 0,0 0 15,1 0-15,20 0 0,-21 0 16,0 0-16,0 0 0,1-21 0,-1 21 16,0 0-16,0-22 0,0 1 15</inkml:trace>
  <inkml:trace contextRef="#ctx0" brushRef="#br0" timeOffset="33217.41">14097 5800 0,'0'-21'0,"0"42"0,21-42 0,0-1 16,-21 1-16,21 0 0,1 0 0,-22 0 15,0 0-15,21-1 0,0-20 16,-21 21-16,0 0 0,0-22 0,0 22 16,0-21-16,0 21 0,0-22 0,-21 22 15,0 0-15,-22 0 0,22 0 0,-21 0 16,21-1-16,-22 22 0,1 0 0,0 0 15,-1 0-15,22 0 0,-21 22 16,-1-1-16,22 0 0,0 0 0,-21 21 16,21-20-16,-1 20 0,22 0 0,-21 1 15,21-1-15,-21-21 0,21 21 0,0 1 16,0-22-16,0 0 16,0 0-16,0 0 0,0 1 0,21-1 15,0-21-15,1 0 0,-1 0 0,0 0 16,21 0-16,-21 0 0,22 0 0,-22 0 15,21-21-15,1 21 0,-22-22 0,21 1 16,-21 0-16,22 0 0,-22 0 16,0 0-16,0-1 0,0 1 0,-21 0 15,0-21-15,0 21 0,0-1 0,0 1 16,0 0-16,0 0 0,0 0 16,0 42-1,-21 0 1,0 0-16,21 0 0,0 1 15,0-1-15,0 0 0,0 21 0,0-21 16,0 1-16,0-1 0,0 0 0,0 0 16,0 0-16,0 0 0,21-21 15,0 22-15,0-22 0,1 0 0,20 0 16,-21 0-16,21 0 0,-20 0 0,20 0 16,0 0-16,-21 0 0,22-22 0,-1 1 15,-21 0-15,0 21 0,22-21 16,-22 0-16,0 0 0,0-1 0,-21-20 15,0 21-15,0 0 0,0 0 16,0-1-16,0-20 0,0 21 0,0 0 16,0 0-16,-21 21 31,21 21-31,-21 0 0,21 0 0,-21 0 16,21 0-16,0 1 0,0-1 0,0 0 15,-21 21-15,21-21 0,0 1 0,-22-1 16,22 0-16,0 0 0,0 0 0,0 0 15,0 1-15,0-1 16,22-21 0,-1 0-16,-21-21 15,21-1-15,0 1 0,-21 0 16,21 0-16,-21 0 16,21 0-16,1-1 0,-22-20 15,0 21-15,0 0 0,21 0 0,-21-1 16,21 1-16,-21 0 0,0 0 15,0 42 17,0 0-32,0 0 0,0 1 15,0-1-15,0 21 0,0-21 0,21 0 16,-21 1-16,21 20 0,-21-21 0,21 0 16,1 0-16,-1 1 0,0-1 15,0 0-15,0 0 0,22-21 16,-22 0-16,0 21 0,21-21 0,-21 0 0,22 0 15,-22 0-15,21 0 0,-21 0 16,22 0-16,-22-21 0,21 0 0,-21 21 16,1-21-16,-1 0 0,0-1 0,-21 1 15,21 0-15,-21 0 0,21 0 16,-21 0-16,0-22 0,0 22 0,0 0 16,0 0-16,0 0 0,0 42 31,0 0-16,0 0-15,0 0 16,0 22-16,0-22 0,0 0 16,0 0-16,0 0 0,0 0 15,0 1-15,0-1 0,21 0 16,1-21-16,-1 0 0,0 0 0,0 0 16,0 0-16,0 0 0,1 0 15,-1 0-15,0 0 0,0 0 0,0-21 16,0 0-16,1-1 0,-1 22 0,0-21 15,-21 0-15,0 0 0,0 0 0,21 0 16,-21-1-16,0-20 0,0 21 16,0 0-16,21 0 0,-21-1 15,0 44 17,0-1-17,0 0-15,0 0 0,0 0 16,-21 0-16,21 22 0,0-22 0,0 21 15,-21-21-15,21 22 0,0-1 0,0 0 16,0 1-16,0-1 0,-21 0 0,21 22 16,0-22-16,0 22 0,-21-1 0,21 1 15,0-1-15,0 1 0,0 20 0,0-20 16,0 21-16,0-22 0,0 1 16,0-1-16,0 1 0,0-22 0,0 21 15,0-20-15,0-1 0,0 0 0,-22 1 16,22-22-16,-21 0 0,21 0 15,-21 0-15,21 1 0,-21-22 16,0 0-16,0 0 0,-1 0 0,1-22 16,0 1-16,0 0 0,0-21 0,-22 21 15,22-22-15,-21 22 0,21-21 0,-22-1 16,22-20-16,0 21 0,0-22 0,0 22 16,21-22-16,-21 1 0,21-1 0,0 1 15,0-1-15,0 22 0,0-22 0,0 22 16,21 0-16,0-22 0,0 22 0,0 0 15,0-1-15,1 1 16,20-22-16,-21 22 0,0 0 16,0-1-16,1 1 0</inkml:trace>
  <inkml:trace contextRef="#ctx0" brushRef="#br0" timeOffset="35684.74">17060 5503 0,'0'0'0,"21"0"0,-21-21 0,64-21 16,-43 42-16,-21-21 16,21 0-16,0-1 0,1 1 15,-22-21-15,0 21 0,21 0 0,-21-22 16,0 22-16,0-21 0,0 21 15,0-22-15,0 22 0,-21-21 0,-1 21 16,22-1-16,-42 1 0,21 21 16,0 0-16,0 0 0,-22 0 0,22 21 15,-21 1-15,21-1 0,-1 21 0,-20 0 16,21 1-16,0-1 0,0 0 0,21 1 16,-22-1-16,22 0 0,0-20 15,-21 20-15,21 0 0,0-21 0,0 1 16,0 20-16,21-21 0,1 0 15,-1-21-15,0 0 0,0 0 0,0 0 16,22 0-16,-22 0 0,0 0 0,21-21 16,-21 0-16,1 21 15,20-21-15,-21 0 0,0-1 0,0 1 16,1-21-16,-1 21 0,0 0 0,-21-1 16,0-20-16,0 21 0,0 0 0,21 21 15,-21-21-15,0 42 31,0 0-31,0 0 16,0 0-16,21 0 0,-21 1 0,0-1 16,0 0-16,21 0 0,1 0 0,-22 0 15,21 1-15,0-22 0,-21 21 16,21 0-16,0-21 0,0 0 16,1 0-16,-1 0 0,0 0 15,0 0-15,0 0 0,0 0 16,1-21-16,-22 0 0,21-1 15,0 22-15,-21-21 0,21 0 0,0 0 16,-21-21-16,21 20 0,1 1 0,-22-21 16,21 21-16,0 0 0,-21-1 0,21 1 15,-21 0-15,0 0 0,21 21 16,0 0-16,1 0 31,-22 21-31,0 0 16,0 0-16,21-21 47,-21-21-32,0 0 1,0 0-16,0 0 16,0 0-16,0-1 15,-21 22 1,-1 0-16,1 22 15,0-1 1,21 0-16,0 21 0,0-21 0,-21 1 0,21 20 16,-21-21-16,21 0 0,0 22 15,0-22-15,0 0 0,0 0 0,0 21 16,0-20-16,21-1 0,0 0 0,0 0 16,0 0-16,1-21 15,-1 0-15,0 0 0,21 0 0,-21 0 16,1 0-16,20 0 0,-21 0 0,21-21 15,-20 0-15,-1 21 0,0-21 0,21 0 16,-21-1-16,1 1 0,-22 0 16,21 0-16,0 0 0,0-22 0,0 22 15,-21-21-15,21 21 0,1-22 0,-1 1 16,0 21-16,0-21 0,0 20 16,0 1-16,22 0 0,-22 21 15,0-21-15,0 21 0,0 0 0,1 0 16,-1 0-16,-21 21 15,0 0-15,0 0 0,0 1 16,0-1-16,0 0 16,0 0-16,0 0 0,0 0 31,0-42 0,0 0-15,0 0-16,0 0 0,0 0 15,0-1-15,0 1 0,0 0 16,-21 0-16,21 0 16,-22 0-16,1 21 0,0 0 15,0 0-15,0 0 0,0 21 16,21 0-16,-22 0 0,1 0 0,0 0 16,0 1-16,0 20 0,21-21 15,-21 0-15,-1 22 0,22-22 0,-21 21 16,21-21-16,0 0 0,0 1 0,0 20 15,0-21-15,0 0 0,21 0 16,1 1-16,-1-22 0,0 21 0,-21 0 16,21-21-16,0 0 0,22 0 15,-22 0-15,0 0 0,21 0 0,-21 0 16,22 0-16,-22-21 0,21 21 0,1-21 16,-22 21-16,21-22 0,-21 1 0,0 0 15,1 0-15,-1 0 0,0 0 16,0-22-16,0 22 0,-21 0 0,0-21 15,0 20-15,0 1 0,21 0 0,-21 0 16,0 0-16,0 0 0,-21 21 31,0 21-15,0 0-16,21 0 0,-21 0 16,21 0-16,-21 1 0,21-1 15,0 0-15,-22 0 0,22 0 0,0 0 16,0 1-16,0-1 15,0 0-15,0 0 0,22-21 16,-22 21-16,21-21 0,0 0 16,0 0-16,0 0 0,0 0 15,1 0-15,-1 0 0,21 0 16,-21-21-16,0 21 0,22-21 0,-22 0 16,21 21-16,-21-21 0,22-1 15,-22 1-15,0 0 0,0 0 0,-21-21 16,21 20-16,-21 1 0,22-21 0,-22 21 15,0 0-15,0-1 0,0 1 16,-22 21 0,1 21-16,21 1 15,-21-1-15,21 0 0,-21 0 0,21 0 16,0 0-16,0 1 0,0-1 0,0 0 16,0 21-16,0-21 0,0 1 0,0-1 15,21 0-15,-21 0 16,0 0-16,21-21 0,-21 21 0,0 1 15,-21-22 32,0 0-47,21-22 0,-21 22 16,0-21-16,-1 21 0,22-21 0,-21 21 16,0 0-16,21-21 0,-21 21 0,0 0 31,21 21 0,0 0-31,21-21 16,0 21-16,0-21 0,0 0 15,22 22-15,-22-22 0,0 0 0,21 0 16,1 0-16,-1 0 0,-21 0 16,22 0-16,-1 0 0,0 0 15,1 0-15,-22-22 0,21 22 0,0-21 16,-20 0-16,20 21 0,-21-21 0,21 0 15,-20 0-15,-1-1 0,-21 1 0,21 0 16,-21 0-16,0 0 0,21 0 0,-21-22 16,0 22-16,0 0 15,0 0-15,-21 21 0,0 0 16,0 0-16,-1 0 0,1 0 16,0 0-16,21 21 0,-21 0 0,21 0 15,0 0-15,0 1 0,0-1 16,0 0-16,0 0 0,21 0 15,0 0-15,0 1 0,1-1 0,-22 0 16,21-21-16,0 21 0,0 0 0,-21 0 16,0 1-16,21-22 15,-21 21-15,0 0 16,-21-21-16,0 0 16,0 0-16,-22 0 0,22 0 15,0 0-15,0-21 0,0 0 0,0 21 16,-1-22-16,22 1 0,-21 0 15,21 0-15,0 0 0</inkml:trace>
  <inkml:trace contextRef="#ctx0" brushRef="#br0" timeOffset="39100.05">20891 5101 0,'0'-21'0,"22"21"15,-22-21-15,21 0 16,0 21-16,-21-21 0,21-1 0,0 22 15,0-21-15,22 0 0,-22-21 16,21 21-16,-21-1 0,22 1 0,-22-21 16,21 21-16,-21 0 0,1-22 0,-22 22 15,0 0-15,0 0 0,0-22 0,0 22 16,0 0-16,-22 21 0,1-21 16,0 0-16,-21 21 0,-1 0 0,1 0 15,0 0-15,-1 21 0,1 0 0,0 0 16,-1 0-16,1 1 0,21 20 0,0 0 15,0 1-15,-1-1 0,22 0 16,0 1-16,0-1 0,0 0 0,0 1 16,22-1-16,-1-21 0,21 21 15,-21-20-15,0-1 0,22 21 0,-22-21 16,21 0-16,-21 1 0,1-1 16,20 0-16,-42 0 0,21 0 0,-21 0 15,0 1-15,0-1 0,0 0 16,-21 0-16,-21-21 0,20 0 15,-20 0-15,21 0 0,-21 0 0,-1 0 16,22 0-16,-21 0 0,-1-21 16,1 21-16,0-21 0,21 0 0,-22-1 15,22 1-15,0 0 0,-21 0 0,42 0 16,-22 0-16,1-1 0,21 1 0,-21 0 16,21 0-16,0 0 15,0 0-15,0 42 16,0 0-1,21 0-15,-21 0 0,21 0 16,-21 1-16,22 20 0,-1-21 16,0 0-16,-21 0 0,21 1 0,0-1 15,0 0-15,1-21 0,-1 21 0,21 0 16,-21-21-16,0 0 0,22 21 0,-22-21 16,0 0-16,21 0 0,1 0 15,-22 0-15,21 0 0,-21-21 16,22 0-16,-1 21 0,0-21 0,-20 0 15,20 0-15,-21-1 0,0 22 0,22-42 16,-22 21-16,0 0 0,0 0 0,0-1 16,0-20-16,-21 21 0,0 0 15,22 0-15,-22-1 0,0 1 0,0 0 16,0 42 15,0 0-31,0 1 0,-22-1 16,22 21-16,0-21 0,0 22 0,-21-1 15,21 0-15,0 1 0,-21 20 16,21 1-16,0-1 0,0 1 0,-21-1 16,21 1-16,-21-1 0,0 22 0,21-22 15,0 22-15,0-22 0,-22 22 0,22-21 16,-21 20-16,21-20 0,0-1 0,0 1 16,0-22-16,0 22 0,0-22 15,0-21-15,0 21 0,0-20 0,0-1 16,0 0-16,21-21 15,1-21-15,-22 0 16,0-1-16,0 1 0,21 0 0,-21-21 16,21-1-16,-21 1 0,21-21 0,-21 20 15,21-20-15,-21-1 0,0 1 16,21-1-16,-21 1 0,22-22 0,-22 22 16,21-22-16,-21 0 0,0 1 15,21 20-15,-21-21 0,21 22 0,-21-1 16,0 1-16,21-1 0,0 1 0,-21 21 15,22-1-15,-22-20 0,21 20 0,-21 22 16,21-21-16,0 21 0,0-22 16,-21 22-16,21 21 0,1-21 0,-1 21 15,0 0-15,0 0 0,21 21 0,-20 0 16,-1 1-16,0 20 0,0-21 16,-21 21-16,0-20 0,0 20 0,0-21 15,0 21-15,0-20 0,0-1 16,0 0-16,0 0 0,-21 0 0,0 0 15,0-21-15,-1 22 0,-20-22 16,21 0-16,0 0 0,0 0 0,-1 0 16,1 0-16,0-22 15,0 22-15,0-21 0,21 0 16,-21 0-16,-1 0 0,22 42 62,22 0-62,-1-21 0,0 21 16,0-21-16,0 0 0,0 21 16,1-21-16,-1 0 0,0 0 15,21 0-15,-21 0 0,22 0 16,-22 0-16,21 0 0,-21 0 0,22 0 16,-1 0-16,-21 0 0,22 0 0,-22 0 15,21-21-15,-21 0 0,0 21 0,1-21 16,-1 0-16,0 0 0,-21-1 15,21 1-15,-21 0 0,0 0 0,0 0 16,0 0-16,0-1 0,0 1 16,-21 21-16,0 0 15,0 0-15,21 21 16,0 1-16,-22-1 16,1 0-16,21 0 0,0 0 15,0 0-15,0 1 0,0-1 16,0 0-16,0 0 0,0 0 15,21-21-15,1 0 0,-22 21 16,21-21-16,0 0 0,0 0 0,21 0 16,-20 0-16,-1 0 0,21 0 0,-21 0 15,22 0-15,-22 0 0,0 0 0,0 0 16,0-21-16,0 21 0,1-21 0,-22 0 16,21 0-16,0 0 0,-21-1 15,21 22-15,-21-21 0,0 0 16,21 0-16,-21 0 15,0 0-15,21 21 32,-21 21-17,0-42 48,-21 21-32,0 0-15,0 21-1,0 0-15,21 0 16,0 0-16,-21 0 0,21 1 0,-22-22 16,22 21-16,0 0 0,0 0 0,0 0 15,0 0-15,0 1 16,22-1-16,-1-21 15,0 0-15,0 21 0,21-21 16,-20 0-16,-1 0 0,21 0 0,0 0 16,-20 0-16,20 0 0,-21-21 0,21 21 15,-20-21-15,-1 21 0,0-22 16,0 22-16,0-21 0,0 0 0,-21 0 16,0 0-16,0 0 15,0-1-15,0 1 0,0 0 16,0 0-16,-21 21 31,21 21-31,-21 0 0,0 0 16,21 1-16,0-1 15,0 0-15,0 0 0,0 0 16,0 0-16,21-21 16,0 0-16,-21 22 15,21-22-15,1 0 0,-1 0 16,0 0-16,0 0 0,0 0 0,22 0 15,-22 0-15,0 0 0,0-22 0,0 22 16,22-21-16,-22 0 0,0 21 0,0-21 16,0 0-16,0 0 0,1-22 15,-22 22-15,21 0 0,0-21 0,-21 20 16,0-20-16,21 0 0,-21 21 0,21-22 16,-21 22-16,0 0 0,0 0 0,0 0 15,0-1-15,0 1 0,0 42 31,-21 1-31,21-1 16,-21 0-16,0 0 0,21 21 0,-21-20 16,-1 20-16,22 0 0,-21 1 15,0-1-15,21 0 0,-21 1 0,0-1 16,0 0-16,21 1 0,-22 20 0,1 1 16,21-1-16,-21 1 0,0-1 0,0 1 15,21-22-15,0 21 0,-21 1 0,-1-1 16,22-20-16,-21 20 0,21-20 0,0-1 15,0 0-15,0 1 0,0-1 16,0 0-16,0-21 0,0 1 0,0 20 16,0-21-16,0 0 0,21-21 0,-21 21 15,22-21-15,-1 0 16,0 0-16,0 0 0,0-21 16,0 0-16,1 0 0,-1 0 15,-21 0-15,0-22 0,21 22 0,-21 0 16,21-21-16,-21-1 0,21 1 0,-21 0 15,0-1-15,0 1 0,0 0 16,0-22-16,0 1 0,0 20 0,0-20 16,0 20-16,0-20 0,0 21 0,0-1 15,0 22-15,-21-21 0,21 21 0,0-1 16,-21 1-16,21 0 0,-21 21 0,21-21 16,21 0 30,0 21-46,0 0 0,22 0 16,-22 0-16,21 0 0,-21-21 0,22 21 16,-1 0-16,0 0 0,1-22 15,-22 22-15,21 0 0,-21-21 0,0 0 16,1 21-16,-1-21 0,0 21 0,-21-21 16,21 21-16,-21-21 0,0-1 15,0 1-15,-21 21 31,0 0-31,0 0 0,21 21 16,-22-21-16,1 22 0,21-1 16,0 0-16,0 0 0,-21 0 15,21 0-15,0 1 0,0-1 16,0 0-16,21-21 16,-21 21-16,21-21 0,1 0 15,-1 0-15,0 0 16,0 0-16,0 0 0,-21-21 15,21 21-15,1-21 0,-1 0 0,0-1 16,0 1-16,0 0 16,0 0-16,1 0 0,-1 0 15,-21-1-15,21 1 0,-21 0 0,21 0 16,-21 0-16,0 42 31,0 0-15,0 0-16,-21 0 0,21 1 15,0-1-15,0 0 16,0 0-16,0 0 0,0 0 16,21 1-1,0-22 1,0 0-16,1 0 16,-1 0 15,-21-22 0,0 1-15,0 0-16,0 0 0</inkml:trace>
  <inkml:trace contextRef="#ctx0" brushRef="#br0" timeOffset="39303.93">23855 4953 0,'0'0'0,"-21"0"16,-1 0-16,1 0 78,0 0-78,0 0 0</inkml:trace>
  <inkml:trace contextRef="#ctx0" brushRef="#br0" timeOffset="39485.83">22881 4826 0,'0'0'0,"-21"0"0,0 0 16,0 0-16,-1 0 31,1 0-15,0 0-1,0 0-15,0 0 0</inkml:trace>
  <inkml:trace contextRef="#ctx0" brushRef="#br0" timeOffset="43689.26">1990 7303 0,'0'-22'172,"0"44"-32</inkml:trace>
  <inkml:trace contextRef="#ctx0" brushRef="#br0" timeOffset="44932.56">1206 7705 0,'0'0'0,"0"21"31,22-42 0,-22 0-31,21 21 0,0-22 0,0 1 16,0 0-16,22 0 0,-22 0 16,0 0-16,0-1 0,21 1 15,-20 0-15,-1-21 0,0 21 0,-21-1 16,0 1-16,21 0 0,-21 0 15,0-21-15,0 20 0,0 1 16,0 0-16,-21 21 16,21 21-1,0 0-15,-21 1 16,21-1-16,0 21 0,-21 0 0,21-20 16,0 20-16,0 0 0,0 1 0,0-1 15,0-21-15,0 21 16,0-20-16,0-1 0,0 0 0,0 0 15,21 0-15,0-21 0,0 0 16,0 21-16,0-21 0,1 0 0,20 0 16,-21 0-16,0-21 0,0 21 15,22-21-15,-22 0 0,0 0 0,21 0 16,-20-1-16,-1-20 0,0 21 0,0-21 16,0 20-16,0-20 0,1-21 15,-22 20-15,0 1 0,21 0 0,-21-22 16,21 22-16,-21-1 0,0 1 15,0-21-15,0 20 0,0 22 0,0-21 16,0-1-16,0 22 0,0 0 0,0 0 16,0 0-16,0 42 31,-21 21-15,21-21-16,-21 22 0,21-22 0,0 21 15,0 1-15,0-1 0,0 21 0,0-20 16,-22 20-16,22-20 0,0 20 15,0-21-15,0 1 0,0-1 0,0 0 16,0 1-16,0-22 0,0 0 16,22 21-16,-22-20 0,21-1 15,0-21-15,0 0 0,0 0 16,0 0-16,1-21 16,-1-1-1,-21 1-15,0 0 0,0 0 16,0 0-16,0 0 0,0-22 15,0 22-15</inkml:trace>
  <inkml:trace contextRef="#ctx0" brushRef="#br0" timeOffset="45121.45">1990 7281 0,'0'0'0,"-22"0"0,22-21 16,0 0-1,22 21 1,-1-21-16,0 21 15,21-21-15,-21 21 0,22 0 0,-22-21 16,21 21-16,-21 0 0,1-22 0,-1 1 16,0 21-16,0 0 15,-21-21-15,-21 21 16,0-21-16</inkml:trace>
  <inkml:trace contextRef="#ctx0" brushRef="#br0" timeOffset="45320.34">1714 7049 0,'-21'0'15,"0"0"-15,0 0 16,42 0 31,0 0-47,0 0 15,1 0-15,-1 0 0,0-22 0,0 22 16</inkml:trace>
  <inkml:trace contextRef="#ctx0" brushRef="#br0" timeOffset="46588.04">4022 7027 0,'0'0'0,"21"0"0,-21-21 16,0 0-16,0 0 0,0 0 16,0 0-16,-21-1 15,-1 22 1,1 0-16,0 0 15,0 0-15,0 0 0,-22 0 0,22 0 16,0 22-16,-21-1 0,21 0 0,-1 0 16,-20 21-16,21 1 0,0-22 15,-22 42-15,22-20 0,0-1 0,0 22 16,0-22-16,0 0 0,21 1 0,0-1 16,0 0-16,0 1 0,0-22 15,0 21-15,21-21 0,21 0 0,-21 1 16,22-1-16,-22-21 0,21 0 0,0 0 15,1 0-15,-22 0 0,21 0 16,1 0-16,-1 0 0,0 0 16,-21-21-16,22-1 0,-1 1 0,-21 0 15,0 0-15,22 0 0,-22 0 0,-21-1 16,21 1-16,-21-21 0,0 21 16,0 0-16,0-22 0,0 22 0,0 0 15,0 0-15,-21 0 0,0-1 0,21 1 16,-21 0-16,-1 21 0,1 0 15,0 0-15,-21 0 0,21 0 0,-1 21 16,1 0-16,0 1 0,0-1 0,0 0 16,21 0-16,-21 21 0,21-20 15,-22-1-15,22 21 0,0-21 0,0 0 16,0 1-16,0-1 0,0 0 16,0 0-16,22 0 0,-1-21 0,0 0 15,0 0-15,0 0 16,0 0-16,1 0 0,-1 0 0,0 0 15,0-21-15,0 21 0,0-21 0,1 0 16,-1 0-16,-21-1 0,21 1 16,0 0-16,-21-21 0,0 21 0,0-22 15,21 22-15,-21 0 0,0-21 0,0 20 16,0 1-16,0 0 0,0 0 16,0 42-1,0 0-15,0 0 16,0 1-16,0-1 0,0 0 15,0 0-15,0 21 0,0-20 16,0 20-16,0-21 0,0 0 0,0 22 16,21-22-16,1 0 0,-1 0 0,-21 0 15,21-21-15,0 21 0,0-21 16,0 0-16,22 0 0,-22 0 0,0 0 16,0 0-16,22 0 0,-22 0 0,0-21 15,0 0-15,0 0 0,0 21 0,1-21 16,-1 0-16,-21-1 0,0-20 15,0 21-15,0 0 0,0-22 0,0 22 16,0 0-16,0-21 0,0 21 0,0-1 16,0 1-16,0 42 31,0 1-15,0-1-16,-21 0 0,21 0 0,0 21 15,0-20-15,0-1 0,0 0 16,0 0-16,0 21 0,0-20 0,0-1 15,0 0-15,0 0 0,-22-21 32,22-21-17,0 0-15,0 0 16,0-1-16,0 1 0,0 0 16,0 0-16,0-21 0,0 20 15,0-20-15,22 0 0,-1 21 0,0-22 16,0 1-16,0 21 0,22-22 0,-22 22 15,21 21-15,-21-21 0,22 21 16,-1 0-16,0 0 0,-21 21 0,22-21 16,-22 21-16,0 22 0,0-22 0,0 21 15,-21-21-15,0 22 0,22-1 0,-22-21 16,0 22-16,0-22 0,0 21 16,0-21-16,0 0 0,0 1 15,0-1-15,-22 0 0,22 0 16,-21-21 15,21-21-31,0 0 0,0 0 16,0-1-16</inkml:trace>
  <inkml:trace contextRef="#ctx0" brushRef="#br0" timeOffset="47696.23">6117 7345 0,'0'0'0,"0"-21"0,0-22 15,0 22 1,21 0-16,0 0 0,-21-21 0,22 20 16,-1-20-16,-21 21 0,21 0 15,0-22-15,-21 22 0,0-21 0,0 21 16,0-22-16,21 22 0,-21-21 0,0 21 15,0 0-15,0-1 0,-21 22 32,21 22-32,-21-1 0,21 21 0,0 0 15,0-20-15,0 41 0,0-21 0,0 22 16,0-22-16,0 22 0,0-1 16,-21 1-16,21-1 0,-21 1 0,21-22 15,0 22-15,0-22 0,-22 0 0,22-21 16,-21 22-16,21-22 0,0 0 15,0 0-15,0-42 32,0 0-17,0 0-15,0 0 0,0-1 0,0 1 16,0 0-16,0-21 0,0 21 16,21-22-16,1 22 0,-22-21 0,21 21 15,0-1-15,-21 1 0,21 0 0,0 0 16,22 0-16,-22 21 0,0 0 15,0 0-15,21 0 0,-20 21 0,-1-21 16,21 21-16,-21 0 0,0 0 0,1 1 16,-22-1-16,0 0 0,0 0 15,0 0-15,0 0 0,0 1 16,0 20-16,-22-42 0,1 21 0,0 0 16,0 0-16,0-21 0,0 22 0,-1-22 15,1 0-15,0 0 0,0 0 0,0 0 16,0 0-16,-1 0 0,22-22 15,-21 1-15,0 0 16,21 42 47,21-21-63,0 0 0,-21 21 15,22-21-15,-1 0 0,0 22 0,0-22 16,21 0-16,-20 0 0,-1 0 15,21 0-15,0 0 0,-20 0 0,20 0 16,0 0-16,1 0 0,-1 0 0,0-22 16,1 1-16,20 21 0,-21-21 0,-20 0 15,20 0-15,0 0 0,-21-1 16,22 1-16,-22-21 0,0 21 0,-21-22 16,0 22-16,0-21 0,0 21 0,0 0 15,0-22-15,0 22 0,0 0 16,-21 21-16,0 0 15,0 0-15,-1 21 0,1 0 16,0 0-16,0 1 0,0 20 0,0-21 16,21 21-16,0-20 0,0 20 0,0-21 15,0 0-15,0 22 0,0-22 16,21 0-16,0 0 0,0-21 0,0 21 16,22 0-16,-22-21 0,0 0 0,0 22 15,0-22-15,0 0 0,1 0 0,-1 0 16,0 0-16,0 0 15,0-22-15,0 1 16</inkml:trace>
  <inkml:trace contextRef="#ctx0" brushRef="#br0" timeOffset="51152.61">8445 7684 0,'0'0'0,"0"-22"31,0 1-15,22 0-16,-22 0 15,21 0-15,-21-22 0,21 22 0,0-21 16,0 21-16,0-22 0,1 1 0,-1 0 16,0-1-16,0 1 0,21 0 15,-20-1-15,-1 22 0,0 0 16,21 0-16,-21 0 0,1 21 0,-1 0 15,0 0-15,0 0 0,0 0 0,0 21 16,-21 0-16,22 21 16,-22-20-16,21-1 0,-21 21 0,0-21 15,0 0-15,0 22 0,0-22 0,0 0 16,0 0-16,0 0 0,0-42 47,0 0-32,0 0-15,0 0 0,-21 0 0,21-1 16,0 1-16,-22 0 16,22 0-16,-21-21 0,0 20 0,21 1 15,-21 0-15,0 0 0,0 0 0,-1 0 16,1 21-16,0 0 0,0 0 16,0 0-16,0 0 0,21 21 15,-22 0-15,1 0 0,0 0 0,21 22 16,-21-22-16,21 21 0,-21 0 0,21 1 15,-21-1-15,21 0 0,0 1 16,0-1-16,0-21 0,0 22 0,0-22 16,0 21-16,0-21 0,0 0 0,21 1 15,0-1-15,0-21 0,0 0 16,0 0 0,1 0-16,-1 0 0,21 0 0,-21-21 15,0-1-15,1 22 0,-1-21 0,0 0 16,0 0-16,0 0 0,0-22 0,1 22 15,-22-21-15,21 21 0,-21-22 16,21 1-16,-21 21 0,0-21 0,0 20 16,0-20-16,0 21 0,0 0 0,0 0 15,0 42 1,0 0 0,0 0-16,0 0 0,0 22 15,0-22-15,0 21 0,0-21 0,0 22 0,0-22 16,21 21-16,0-21 0,0 0 15,-21 1-15,22-1 0,-22 0 16,21-21-16,0 21 0,0-21 0,0 0 16,0 0-16,1 0 0,-1 0 15,0 0-15,0 0 0,-21-21 0,21 0 16,0 21-16,1-21 0,-22-1 16,0 1-16,21 0 0,0 0 0,-21-21 15,0 20-15,0 1 0,21-21 0,-21 21 16,21-22-16,0 22 0,-21-21 0,0 21 15,22 0-15,-22-1 0,21 22 16,-21-21-16,21 21 16,0 21-1,-21 1-15,0-1 16,0 0 0,0-42 30,0 0-46,0-1 16,0 1-16,0 0 16,-21 0-16,0 21 15,0-21-15,-1 21 16,1 0-16,0 0 16,21 21-16,0 0 0,-21 0 15,21 0-15,-21 22 0,21-22 0,-21 21 16,21-21-16,0 22 0,0-22 0,0 21 15,0 1-15,0-22 0,0 0 0,0 21 16,0-21-16,21 1 0,0-1 16,0 0-16,0-21 0,0 21 0,1 0 15,20-21-15,-21 0 0,21 0 0,-20 0 16,20 0-16,0 0 0,1 0 0,-1 0 16,-21-21-16,21 21 0,1-21 15,-22 21-15,21-21 0,-21 0 16,1-1-16,20 1 0,-21 0 0,-21 0 15,21-21-15,0 20 0,1-20 0,-22 21 16,0-21-16,0 20 0,21-20 0,-21 21 16,21 0-16,-21 0 0,0-1 15,21 22 1,0 0 0,-21 22-16,0-1 15,0 0 1,0-42 31,0 0-32,0-1 1,0 1-16,0 0 16,0 0-16,-21 21 15,21-21-15,-21 21 0,0 0 16,0 0-16,-1 21 15,1-21-15,21 21 16,0 0-16,-21 22 0,21-22 0,-21 0 16,21 21-16,0-21 0,0 22 0,0-22 15,0 0-15,0 21 0,0-20 16,0-1-16,0 21 0,0-21 16,0 0-16,0 1 0,21-1 0,0-21 15,0 21-15,1 0 0,-1-21 0,0 0 16,21 0-16,-21 0 0,1 0 0,-1 0 15,21 0-15,-21 0 0,0 0 0,22 0 16,-22-21-16,0 21 0,21-21 16,-20 0-16,-1-1 0,0 1 0,0 0 15,0 0-15,0 0 0,-21-22 0,0 22 16,0 0-16,0-21 0,0-1 16,0 22-16,0-21 0,0 21 0,0 0 15,0-1-15,0 1 0,0 0 16,-21 21-1,0 0-15,21 21 0,-21 0 16,21 1-16,-21-1 0,21 0 0,0 0 16,0 0-16,0 22 0,-21-22 0,21 21 15,0-21-15,0 0 0,0 1 16,0 20-16,0-21 0,0 0 0,0 0 16,21 1-16,0-1 0,0-21 15,0 21-15,0-21 0,1 0 16,-1 0-16,0 0 0,0 0 0,0 0 15,0 0-15,1-21 0,-1 21 0,0-21 16,21-1-16,-21 1 16,1 0-16,-1 0 0,0 0 0,21 0 15,-21-1-15,1-20 0,-22 21 0,21 0 16,-21 0-16,21-1 0,-21 1 0,0 0 16,0 0-16,21 21 0,-21 21 31,0 0-31,0 0 15,0 1-15,0-1 0,0 21 0,0-21 16,0 0-16,0 1 0,0-1 0,21 0 16,0 0-16,1 0 0,-22 0 15,0 1-15,21-1 0,-21 0 16,0 0-16,-21-21 31,-1 0-31,1 0 16,0 0-16,0 0 0,0 0 0,-22 0 15,22 0-15,0-21 0,0 21 16,0-21-16,0 21 0,-1-21 0,1 21 16,0 0-16,21-22 15,0 44 1,0-1 0,21 0-1,0-21-15,1 0 0,-1 21 16,0-21-16,21 0 0,-21 0 15,1 0-15,20 0 0,0 0 0,-21 0 16,22 0-16,-1 0 0,0-21 0,1 21 16,-1-21-16,0 0 0,1 21 0,-22-22 15,21 1-15,-21 0 0,22 0 16,-22 0-16,0-22 0,0 22 0,0 0 16,-21-21-16,0 21 0,0-22 0,0 22 15,0 0-15,0 0 0,0 0 0,0-1 16,-21 22-16,0 0 15,0 0-15,0 22 0,0-1 16,21 0-16,-22 21 0,22-21 16,0 1-16,0-1 0,0 21 15,0-21-15,0 0 0,0 1 0,0-1 16,22 21-16,-1-21 0,-21 0 0,21-21 16,-21 22-16,21-1 0,-21 0 15,21 0-15,-42-21 47,0-21-47,0 21 16,21-21-16,-21 21 0,-1-21 15,1 21-15,0 0 16,21 21 15,0 0-15,21-21-16,0 0 0,1 21 0,-1-21 15,0 21-15,0-21 0,0 0 16,22 0-16,-22 0 0,21 0 0,0 0 16,1 0-16,-1 0 0,0 0 0,1 0 15,-1 0-15,-21-21 0,22 21 0,-1-21 16,0 0-16,-21 21 0,1-21 0,20-1 16,-42 1-16,21 0 0,0 0 15,-21 0-15,21 0 0,-21-1 0,0 1 16,0 0-16,0 0 0,0 0 15,0 0-15,-21 21 16,0 0 0,21 21-16,-21 0 0,0-21 15,21 21-15,0 0 0,0 22 16,0-22-16,0 0 0,0 0 0,0 0 16,0 0-16,0 1 0,0-1 0,21 0 15,0-21-15,0 21 0,0-21 0,1 21 16,20-21-16,-21 0 0,21 0 0,1 0 15,-22 0-15,21 0 0,1 0 0,-22 0 16,21 0-16,0 0 0,-20 0 16,20 0-16,-21-21 0,0 21 15,0-21-15,1 0 0,-1 21 0,0-21 16,-21-1-16,21 1 0,-21 0 0,0 0 16,0 0-16,0-22 0,0 22 0,0 0 15,0 0-15,-21 21 16,0 0-16,0 0 0,-1 0 15,1 0-15,0 0 0,0 0 16,0 21-16,0 0 0,-1-21 0,1 21 16,0 1-16,0-1 0,0 0 0,21 0 15,0 0-15,0 0 0,0 1 0,0-1 16,0 0-16,0 0 16,21-21-1,0 0-15,0 0 0,0 0 16,1 0-16,-1 0 0,0 0 15,-21-21-15,21 21 0,0-21 0,0 0 16,-21-1-16,22 1 0,-22 0 0,21-21 16,-21 21-16,0-22 0,0 1 0,21 0 15,-21-1-15,0 1 0,0 0 0,0-1 16,0 1-16,0 0 0,0 20 16,0-20-16,0 21 0,0 0 0,0 0 15,-21 21 1,0 21-1,21 0-15,0 0 0,0 0 16,0 0-16,-22 1 0,22 20 0,0-21 16,0 0-16,0 0 0,0 1 15,0-1-15,0 0 0,0 0 16,0 0-16,0 0 0,22-21 16,-1 0-1</inkml:trace>
  <inkml:trace contextRef="#ctx0" brushRef="#br0" timeOffset="53148.46">14372 7133 0,'0'0'0,"0"-21"0,0-42 15,0 41-15,0 1 0,0 0 16,0 0-16,0 0 0,0 0 0,0-1 16,-21 22-16,21-21 0,-21 21 15,0 0-15,-1 0 0,1 0 16,0 0-16,0 21 0,0 1 0,0-1 16,21 0-16,-22 0 0,1 21 15,21 1-15,-21-22 0,21 21 0,0 1 16,0-1-16,0 0 0,0-21 15,0 22-15,0-1 0,0-21 0,0 0 16,0 1-16,0-1 0,21 0 0,-21 0 16,21-21-16,1 0 0,-1 21 0,0-21 15,0 0-15,0 0 0,0 0 0,1 0 16,20-21-16,-21 0 0,0 21 16,0-21-16,22 0 0,-22-1 0,0 1 15,0 0-15,0-21 0,-21 21 0,0-22 16,22 1-16,-22 21 0,0-22 0,0 1 15,0 0-15,0 21 0,0-22 16,0 22-16,0-21 0,-22 21 16,1-1-16,21 1 0,-21 0 0,0 21 15,0 0-15,0 0 0,-1 0 0,1 0 16,0 21-16,0 0 0,0 1 0,0-1 16,-1 0-16,1 21 0,0 1 0,0-22 15,21 21-15,0 0 0,0-20 16,0 20-16,0-21 0,0 21 0,0-20 15,0-1-15,0 0 0,21 0 0,0 0 16,0-21-16,1 21 0,-1-21 0,21 0 16,-21 0-16,0 0 0,22 0 0,-22 0 15,21 0-15,-21-21 16,22 21-16,-22-21 0,0 0 0,21 0 16,-20 0-16,-1-1 0,21 1 0,-21 0 15,0-21-15,1 21 0,-1-1 0,-21 1 16,0 0-16,21 0 0,-21 0 0,0 0 15,0 42 17,0 0-32,-21 0 0,21 0 15,-21 0-15,21 22 0,0-22 0,0 0 16,0 0-16,0 0 0,-22 1 0,22-1 16,0 0-16,0 0 0,0 0 0,-21 0 15,21 1 16,0-44-15,0 1 0,0 0-16,21 21 0,-21-21 15,22 0-15,-22 0 0,0-1 0,21-20 16,-21 21-16,21 0 0,0 0 16,-21-1-16,0 1 0,0 0 0,21 0 15,0 21 1,-21 21-16,0 0 15,0 22-15,0-22 0,0 0 16,0 0-16,0 21 0,0-20 16,0 20-16,0-21 0,0 0 15,0 0-15,22 1 0,-22 20 0,21-42 16,0 21-16,-21 0 0,21 0 0,0-21 16,0 0-16,1 0 0,-1 22 0,0-22 15,0 0-15,21 0 0,-20 0 0,-1 0 16,0-22-16,21 1 0,-21 21 0,1-21 15,-1 0-15,0 0 0,-21-22 16,21 22-16,-21-21 0,21 21 0,-21-22 16,0 1-16,0 0 0,21-1 0,-21 1 15,22 21-15,-22-21 0,21-1 0,-21 1 16,21 21-16,0-22 0,-21 22 16,0 0-16,0 0 0,21 21 15,-21 21 1,0 0-16,0 0 15,0 1-15,0 20 0,-21-21 0,21 21 16,0-20-16,0 20 0,-21 0 0,21-21 16,-21 22-16,21-1 0,0 0 0,0-20 15,0 20-15,0-21 0,0 21 16,0-20-16,0-1 0,0 0 0,0 0 16,21 0-16,0-21 15,0 0-15,0 0 16,1 0-16,-1 0 0,0 0 0,0 0 15,0-21-15,0 0 0,1 0 16,-1 21-16,-21-21 0,0-1 16,0 1-16,21 0 0,-21 0 0,21 0 15,-21 0-15,0-1 0,0 1 16,0 42 0,0 1-1,0-1-15,0 0 16,0 0-16,0 0 0,0 0 0,0 1 15,0-1-15,0 0 0,0 0 0,0 0 16,0 0-16,21-21 16,-21 22-16,21-22 0,1 0 0,-1 21 15,0-21-15,0 0 0,0 0 0,0 0 16,1 0-16,-1 0 0,0 0 0,0 0 16,0-21-16,-21-1 0,21 22 15,-21-21-15,22 0 0,-22 0 0,21 0 16,-21 0-16,0-1 0,0-20 0,0 21 15,0 0-15,0 0 0,0-1 0,21 1 16,-21 0-16,0 0 0,0 0 0,0 0 16,0 42 15,0 0-31,0 0 0,-21 21 0,0-20 16,21-1-16,0 21 0,0 0 15,-22 1-15,22-22 0,-21 21 0,21 1 16,-21-1-16,21 0 0,0 1 0,0-1 15,0 0-15,0 22 0,0-22 0,0 22 16,0-22-16,0 21 0,0 1 0,0-1 16,0-20-16,0 20 0,0-20 15,-21 20-15,21-21 0,-21 1 0,0-1 16,21 0-16,0-20 0,-22 20 0,1-21 16,21 0-16,-21 0 0,21 1 0,-21-22 15,0 0-15,0 0 0,-1 0 16,1 0-16,0 0 15,0-22-15,21 1 0,-21 21 0,0-21 16,-1 21-16,1-21 0,21 0 0,-21 0 16,0 21-16,0-22 0,21 1 0,-21 0 15,21 0-15,-22 21 0,22-21 0,0 0 16,0-1-16,-21 1 0,21 0 0,0-21 16,0 21-16,0-1 0,0-20 0,0 21 15</inkml:trace>
  <inkml:trace contextRef="#ctx0" brushRef="#br0" timeOffset="55680.45">17272 7176 0,'0'0'0,"0"-22"0,0 1 0,0 0 15,21 21-15,-21-21 0,0 0 16,0 0-16,0-1 0,0 1 16,0 42 15,0 1-31,0-1 0,0 0 16,0 21-16,0-21 0,0 22 0,0-1 15,0-21-15,-21 22 16,21-22-16,0 21 0,0-21 0,0 22 15,-21-22-15,21 0 0,0 0 16,-21-21-16,21 21 0,21-42 47,-21 0-47,21 0 0,0 0 16,0-1-16,-21 1 0,21 0 0,1 0 15,-22-21-15,21 20 0,0 1 0,-21-21 16,0 21-16,21 0 0,0-1 0,-21 1 15,21 21 1,-21 21 0,22 1-16,-22-1 15,0 21-15,0-21 0,0 0 0,21 22 16,-21-22-16,21 0 0,-21 0 0,21 22 16,-21-22-16,21 0 0,0 0 15,1 0-15,-1-21 16,0 21-16,0-21 0,0 0 15,0 0-15,1 0 0,-1 0 0,-21-21 16,21 21-16,0-21 0,0 0 0,0 0 16,-21 0-16,22-1 0,-22 1 0,21-21 15,-21 21-15,21-22 0,-21 22 0,0-21 16,21 0-16,-21 20 16,0-20-16,21 21 0,-21-21 0,0 20 15,0 1-15,0 0 0,0 0 0,0 42 31,0 0-15,0 0-16,0 1 0,0-1 0,-21 0 16,21 21-16,0-21 0,0 22 15,0-22-15,0 21 0,0-21 0,0 22 16,0-22-16,0 0 0,0 0 0,21 0 16,0 1-16,1-1 0,-1 0 0,21-21 15,-21 0-15,0 21 0,22-21 16,-1 0-16,-21 0 0,22 0 0,-1 0 15,-21 0-15,21-21 0,-20 21 16,20-21-16,-21 0 0,0-1 0,0 1 16,-21 0-16,0 0 0,22 0 0,-22-22 15,0 22-15,0 0 0,0-21 0,0 21 16,0-1-16,0 1 0,0 0 0,0 0 16,-22 21-1,1 0-15,21 21 16,-21 0-16,21 0 15,0 1-15,0-1 0,0 0 16,0 0-16,0 0 0,0 0 0,0 1 16,0-1-16,0 0 0,0 0 15,0 0-15,21-21 0,-21 21 0,0 1 16,21-22-16,1 0 0,-1 0 0,0 0 16,0 0-16,0 0 0,0 0 15,1 0-15,-1 0 0,21-22 0,-21 1 16,0 0-16,1 0 0,-1 0 15,0 0-15,0-1 0,-21-20 0,21 0 16,0 21-16,-21-22 0,22 1 16,-22 0-16,0-1 0,21 1 0,-21 21 0,21-22 15,-21 1-15,0 0 0,0 21 0,0-1 16,0 1-16,0 0 0,0 0 16,0 0-16,0 42 15,0 0 1,0 21-16,-21-20 0,0-1 0,21 21 15,-22-21-15,22 22 0,0-1 0,0 0 16,0-21-16,0 22 0,0-1 16,0 0-16,0-20 0,0 20 0,0 0 15,0-21-15,0 22 0,0-22 0,22 0 16,-22 0-16,21 0 0,0-21 0,-21 22 16,21-22-16,0 0 0,0 0 0,1 0 15,-1 0-15,0 0 16,0-22-16,0 1 0,0 0 15,1 0-15,-1-21 0,-21 20 16,0-20-16,0 21 0,21-21 0,-21-1 16,21 22-16,-21-21 0,21-1 0,-21 22 15,0-21-15,0 0 0,0 20 0,21 1 16,-21 0-16,0 0 0,0 0 16,0 42-1,0 0-15,0 0 0,-21 0 16,0 1-16,21-1 0,-21 21 0,21-21 15,-21 22-15,21-22 0,-21 21 16,21-21-16,0 22 0,0-1 0,-22-21 16,22 0-16,0 0 0,-21 1 0,21-1 15,0 0-15,0 0 0,0 0 16,0-42 15,21 21-31,1-21 16,-22 0-16,0 0 0,21 21 0,0-22 15,0 1-15,0 0 0,-21 0 16,21 0-16,1 0 0,-1-1 0,-21 1 16,21 21-16,-21 21 31,0 1-31,0-1 0,0 0 16,0 0-16,0 0 0,0 0 15,0 1-15,21-1 0,-21 0 0,0 0 16,21 0-16,0 0 0,1 1 15,-1-22-15,0 0 0,0 0 16,0 21-16,0-21 0,1 0 0,-1 0 16,0 0-16,0 0 0,0-21 0,0 21 15,1-22-15,-1 22 0,0-21 16,0 0-16,-21 0 0,21 0 0,-21 0 16,21-1-16,-21-20 0,0 21 0,0-21 15,22 20-15,-22 1 0,0 0 16,21 0-16,-21 0 0,0 42 31,-21 0-15,21 0-16,0 22 0,-22-22 0,22 0 15,0 0-15,0 0 0,0 0 0,0 1 16,0-1-16,0 0 0,0 0 0,0 0 16,22-21-16,-1 21 0,0-21 15,0 22-15,0-22 0,0 0 16,1 0-16,-1 0 0,0 0 0,0 0 15,0 0-15,0 0 0,-21-22 0,22 1 16,-1 21-16,-21-21 0,0 0 16,21 0-16,-21 0 0,21-1 0,-21 1 15,0 0-15,21-21 0,-21 21 16,0-1-16,0 1 0,0 0 16,0 42-1,0 0 1,0 1-16,-21-1 0,21 0 0,-21 0 15,21 0-15,0 0 0,0 1 0,0-1 16,0 0-16,-21 0 0,21 0 16,0 0-16,0 1 0,0-1 0,0 0 15,-21-21 1,21-21 15,0 0-31,0-1 16,0 1-16,0 0 15,0 0-15,21 0 0,-21 0 0,21-1 16,0-20-16,-21 21 0,21-21 0,0 20 16,1-20-16,-1 21 0,21 0 0,-21-22 15,0 22-15,1 0 0,20 21 0,-21 0 16,0 0-16,-21 21 31,0 22-31,0-22 0,0 0 0,0 21 0,0 1 16,0-22-16,0 21 0,-21-21 15,21 22-15,-21-22 0,21 21 0,0-21 16,0 0-16,-21 1 0,21-1 0,0 0 16,-21-21-16,21 21 15,0-42 17,0 0-17,0 0-15,0-1 0,0 1 16,0 0-16,0-21 0,0 21 0,0-1 15</inkml:trace>
  <inkml:trace contextRef="#ctx0" brushRef="#br0" timeOffset="55901.16">20151 6710 0,'0'0'0,"-22"0"78,1 0-62,0 0 0,0 0-16,0 21 15,0-21-15</inkml:trace>
  <inkml:trace contextRef="#ctx0" brushRef="#br0" timeOffset="56124.04">18817 6943 0,'0'0'16,"-21"0"-16,21 21 0,-21-21 0,42 0 31,0 0-31,0 0 15,0 0-15,1 0 0,-1-21 0,0 21 16,21 0-16,-21 0 0,1-21 0,-1 21 16,0 0-16,0-22 15,-21 1-15,21 21 0,-21-21 0,0 0 16</inkml:trace>
  <inkml:trace contextRef="#ctx0" brushRef="#br0" timeOffset="56301.94">18394 6731 0,'0'0'0,"-21"0"0,-43 0 16,43 0-16,21-21 31,0 0 0</inkml:trace>
  <inkml:trace contextRef="#ctx0" brushRef="#br0" timeOffset="56792.17">21823 6773 0,'0'0'0,"21"-42"0,0 21 0,0-21 15,0 20-15,-21 1 0,0-21 0,0 21 16,0 0-16,0-1 0,0 1 0,-21 21 31,0 21-31,21 1 0,-21 20 16,0 0-16,0 1 0,21-1 0,0 0 15,-22 22-15,1-22 0,21 0 16,-21 22-16,21-22 0,0 1 16,0-1-16,-21 0 0,21 1 0,-21-1 15,21 0-15,0 1 0,-21-22 0,21 0 16,0 0-16,0 0 0,0 0 0,0 1 16,-22-22-16,1 0 15,0 0-15,21-22 16,-21 1-16</inkml:trace>
  <inkml:trace contextRef="#ctx0" brushRef="#br0" timeOffset="57655.81">21294 7091 0,'0'-21'0,"21"21"31,0 0-31,0 0 0,21 0 16,-20 0-16,20-21 0,0 21 0,22 0 15,-22-22-15,22 22 0,-1-21 0,-21 0 16,22 21-16,-22-21 0,22 0 0,-22 21 16,-21-21-16,22-1 0,-1 1 0,-21-21 15,0 21-15,0 0 0,1-22 16,-22 22-16,0-21 0,21 21 0,-21-22 16,0 22-16,0 0 0,0 0 0,0 0 15,-21 21 1,21 21-1,0 21-15,0-21 0,-22 22 0,22-1 16,-21 0-16,21 1 0,-21-1 0,21 0 16,0-21-16,0 22 0,-21-1 0,21 0 15,-21-20-15,0 20 0,21-21 16,0 21-16,0-20 0,-22-1 0,22 0 16,-21 0-16,21 0 0,0 0 0,0-42 46,0 0-46,21 0 16,1 0-16,-1 0 0,0-22 16,-21 22-16,21 0 0,0 0 0,0 0 15,1-22-15,-1 22 0,0 0 0,0 0 16,0 0-16,0-1 16,1 22-1,-22 22-15,0-1 0,0 0 16,0 0-16,0 0 0,0 0 15,0 1-15,0-1 0,0 0 0,0 0 16,0 0-16,0 0 0,0 1 0,21-1 16,0-21-16,0 21 15,0-21-15,0 0 0,22 21 0,-22-21 0,21 0 16,-21 0-16,22 0 0,-1 0 16,0 0-16,1 0 0,-1-21 0,0 0 15,-20 21-15,-1-21 0,21-1 16,-21 1-16,0 0 0,-21 0 0,22 0 15,-22 0-15,21-22 0,-21 22 0,0 0 16,0 0-16,0 0 0,0-1 0,-21 22 16,-1 0-1,1 0-15,0 22 16,21-1-16,0 0 0,-21 0 0,21 0 16,0 0-16,0 1 0,0-1 0,0 0 15,0 0-15,0 0 0,21 0 16,0 1-16,0-22 0,1 0 15,-1 21-15,0-21 0,21 0 16,-21 0-16,22 0 0,-22 0 0,21 0 16,-21 0-16,22 0 0,-22 0 0,0-21 15,0 21-15,22-22 0,-22 1 16,0 21-16,-21-21 0,21 21 16,-21-21-16,0 0 15,-21 21-15,0 0 0</inkml:trace>
  <inkml:trace contextRef="#ctx0" brushRef="#br0" timeOffset="58636.43">3725 8573 0,'0'0'0,"0"-22"0,0-20 16,-21 21-16,21 0 0,0 0 16,0-1-16,0 1 15,-21 0-15,21 42 31,0 0-31,0 22 16,0-22-16,0 21 0,0 22 0,0-1 16,0 1-16,-21-1 0,21 1 15,0-1-15,0 1 0,-21-1 0,21 1 16,0-1-16,0 1 0,0-1 0,-22 1 16,1-1-16,21 1 0,-21-22 15,21 22-15,0-1 0,0-21 0,-21 1 16,21-1-16,0-21 0,0 0 0,0 22 15,0-22-15,21-21 32,-21-21-32,0 0 15,0-1-15,0 1 0,0 0 0,0-21 16,0 21-16,0-22 0,0 1 16,0 0-16</inkml:trace>
  <inkml:trace contextRef="#ctx0" brushRef="#br0" timeOffset="58961.11">3387 8784 0,'0'0'0,"0"-42"0,0 0 0,-22 20 0,22-20 15,0 21-15,0 0 0,0-22 16,0 22-16,0 0 0,22 0 0,-1 0 16,0 0-16,0-1 0,21 22 0,1-21 15,-22 0-15,21 21 0,1 0 16,20 0-16,-21 0 0,-20 0 0,20 0 15,0 21-15,-21 22 0,1-22 0,-1 0 16,0 21-16,-21 1 0,0-22 16,0 21-16,0 0 0,-21 1 15,0-22-15,-22 21 0,22 1 0,-21-22 16,21 0-16,-22 0 0,22 0 16,-21 0-16,21 1 0,-22-22 0,22 0 15,0 21-15,21-42 31,21-1-31,-21 1 16,21 21-16,22-21 0,-22 0 0,0 0 16</inkml:trace>
  <inkml:trace contextRef="#ctx0" brushRef="#br0" timeOffset="59488.81">4254 8594 0,'0'0'0,"22"0"0,-22-21 16,0-1-16,0 1 16,0 0-16,0 0 15,-22 21-15,22-21 0,-21 0 0,0 21 16,0 0 0,0 0-16,0 21 15,-1 0-15,22 0 0,-21 0 16,21 0-16,0 1 0,-21 20 0,21-21 15,-21 0-15,21 22 0,-21-22 16,21 21-16,0-21 0,0 22 16,0-22-16,0 0 0,0 0 0,0 0 15,21-21 1,0 0-16,0 0 16,0-21-16,1 0 0,-1 0 15,0 0-15,0-22 0,0 22 0,0 0 16,1 0-16,-1 0 0,0-22 15,-21 22-15,0 0 0,21 0 0,-21-22 16,21 22-16,-21 0 0,0 0 16,0 42-1,0 0 1,0 0-16,0 1 16,0-1-16,0 0 0,0 0 15,0 21-15,0-20 0,0-1 0,0 0 16,0 0-16,0 0 0,21 0 0,-21 1 15,22-1-15,-1 0 0,0-21 16,0 21-16,0-21 16,0 0-16,1 0 0,-1 0 0,0 0 15,0 0-15,21-21 0,-20 21 0</inkml:trace>
  <inkml:trace contextRef="#ctx0" brushRef="#br0" timeOffset="61449.9">4995 8488 0,'0'0'16,"0"-64"-16,0 43 16,0 0-16,-21 21 15,0 0-15,0 0 16,0 21 0,-1 0-16,1 1 0,21-1 0,0 0 15,-21 0-15,21 21 0,-21-20 0,21 20 16,-21-21-16,21 21 0,0-20 15,0 20-15,0-21 0,0 21 0,0-20 16,0 20-16,0-21 0,0 0 0,21-21 16,0 21-16,-21 1 0,21-22 15,0 0-15,1 0 0,20 0 16,-21 0-16,0 0 0,0-22 0,1 1 16,20 0-16,-21 0 0,0 0 0,22 0 15,-22-1-15,0-20 0,0 21 16,0-21-16,0 20 0,1-20 0,-22 21 15,0-21-15,21-1 0,-21 1 0,0 0 16,21-1-16,-21 1 0,0 0 0,0 20 16,0-20-16,0 21 15,0 0-15,0 0 0,0-1 0,-21 22 16,21 22-16,0-1 16,-21 0-16,21 0 0,0 21 15,0-20-15,0 20 0,0 0 0,0-21 16,0 22-16,-22-1 0,22 0 0,0-20 15,-21 20-15,21 0 0,-21-21 0,21 1 16,0 20-16,0-21 0,0 0 16,-21-21-16,21 21 0,0 1 15,0-44 1,0 1-16,0 0 16,21 0-16,0 0 15,-21 0-15,0-1 0,21 1 0,1 0 0,-1 0 16,-21 0-16,21 0 0,0-1 15,-21 1-15,21 21 0,0-21 16,1 0-16,-1 21 0,0 0 16,-21 21-1,0 0-15,0 0 16,0 1 0,-21-22-16,0 21 0,-1-21 15,1 21-15,0-21 0,0 0 16,21 21-16,-21-21 15,0 0-15,-1 0 0,1 21 32,21 0-32,0 1 15,0-1-15,0 0 16,0 0-16,0 0 0,0 0 16,0 1-16,0-1 0,21 0 0,1 0 15,-1 0-15,0 0 0,0-21 0,21 22 16,1-22-16,-22 0 0,21 0 15,22 21-15,-22-21 0,0 0 0,1 0 16,-1 0-16,0 0 0,22-21 0,-22-1 16,1 22-16,-22-21 0,21 0 15,0 0-15,-20 21 0,-1-21 16,0 0-16,0-22 0,-21 22 0,0 0 16,0 0-16,0 0 0,0-1 0,0-20 15,0 21-15,0 0 0,-21 0 0,0 21 16,0-22-16,-1 22 15,1 0-15,0 0 0,0 0 0,0 0 16,0 0-16,-1 0 0,1 22 0,21-1 16,-21 0-16,0 0 0,0 0 0,21 0 15,-21 1-15,21-1 0,0 0 16,0 0-16,0 21 0,0-20 0,0-1 16,0 0-16,0 0 0,21-21 15,0 21 1,0-21-16,0 0 0,0 0 0,1 0 15,-1 0-15,0 0 0,0-21 16,0 21-16,0-21 0,-21 0 0,22 21 16,-22-21-16,21-1 0,-21 1 15,0 0-15,0 0 0,0 0 0,0 0 16,0-1-16,0 1 0,0 0 16,0 42 15,0 0-31,0 1 15,0-1-15,0 0 0,0 0 0,0 0 16,0 0-16,0 1 0,21 20 16,-21-21-16,21 0 0,0 0 15,0 1-15,1-22 0,-1 21 0,0 0 16,0-21-16,0 0 0,0 0 0,22 21 16,-1-21-16,0 0 0,-20 0 0,20 0 15,0 0-15,22-21 0,-22 0 16,0 0-16,1 21 0,-22-22 0,21 1 15,1 0-15,-22 0 0,0-21 0,0 20 16,0 1-16,-21 0 0,21-21 16,-21 21-16,0-1 0,0-20 0,0 21 15,0 0-15,-21 0 0,0 21 0,21-22 16,-21 22-16,0 0 0,0 0 16,-1 0-16,1 0 0,0 22 15,0-1-15,0-21 0,0 21 0,21 0 16,-22 21-16,22-20 0,-21-1 15,21 0-15,0 0 0,0 21 0,0-20 16,0-1-16,0 0 0,0 0 16,21-21-16,1 21 0,-1-21 0,0 0 15,0 0-15,0 0 16,0 0-16,1 0 0,-1-21 16,0 0-16,0 0 0,0 0 15,-21-1-15,0 1 0,0 0 0,21 21 16,-21-21-16,22 0 15,-22 0-15,0-1 0,0 44 47,0-1-47,0 0 16,0 21-16,0-21 0,0 1 0,0 20 16,0 0-16,0-21 0,0 22 0,0-1 15,0 22-15,0-22 0,0 0 0,0 22 16,0-22-16,0 22 0,0-1 0,0 1 15,0-1-15,0 1 0,0-1 16,0 1-16,0 20 0,0-20 0,0 20 16,0-20-16,0-1 0,0 22 15,0-21-15,0-1 0,0 1 0,0-22 16,0 0-16,0 1 0,0-1 0,0-21 16,0 0-16,-22 0 0,1 1 0,0-22 15,0 0-15,21-22 0,-21 1 16,21 0-16,-21-21 0,21 21 15,0-22-15,-22-20 0,22 20 0,0-20 16,-21-1-16,21 1 0,0-1 16,0-20-16,0 20 0,0-20 0,0-1 0,21 0 15,1 1-15,-22-1 0,21 21 0,0-20 16,-21 20-16,21 1 16,0-1-16,-21 22 0,21-22 0,-21 22 15,0 0-15,22 21 0,-1-22 0,0 22 16,-21 0-16,0 0 0,21 0 0,0-1 15,-21 1-15,21 0 0,1 21 16</inkml:trace>
  <inkml:trace contextRef="#ctx0" brushRef="#br0" timeOffset="61800.69">7175 8805 0,'0'0'0,"22"0"31,-1 0-31,0-21 16,0 0 0,-21 0-16,21 21 0,0-21 0,-21 0 15,22-1-15,-22 1 0,21 21 0,-21-21 16,0 0-16,0 0 0,0 0 0,0-1 16,-21 22-1,-1 0 1,1 22-16,0-1 0,21 21 15,-21-21-15,21 0 0,0 22 0,0-1 16,0-21-16,0 22 0,0-22 16,0 0-16,0 0 0,0 21 15,0-20-15,21-22 0,0 21 0,-21 0 16,21-21-16,1 21 0,-1-21 16,0 0-16,0 0 0,0 0 15,0-21-15,1 0 16,-1 21-16,0-21 0,0-1 0</inkml:trace>
  <inkml:trace contextRef="#ctx0" brushRef="#br0" timeOffset="62200.39">8149 8467 0,'0'21'63,"0"0"-48,0 0 1,-21-21-16,21 21 0,0 1 31,-21-22-31</inkml:trace>
  <inkml:trace contextRef="#ctx0" brushRef="#br0" timeOffset="62388.28">8234 8467 0,'21'0'0,"-21"-21"15,0 42 16,0 0-15,0 0-16,-21-21 16,21 21-16,0 0 15,-21-21 1,-1 0 0</inkml:trace>
  <inkml:trace contextRef="#ctx0" brushRef="#br0" timeOffset="63428.17">508 3175 0,'0'0'0,"0"-21"16,0 0-16,0 42 46,0 0-30,0 0-16,0 0 0,0 1 16,0-1-16,0 0 15,0 0 1,0 0 0,0-42 15,21 21-16</inkml:trace>
  <inkml:trace contextRef="#ctx0" brushRef="#br0" timeOffset="63632.06">698 3133 0,'0'-21'16,"22"21"15,-22 21-16,0 0-15,0 0 16,0 0-16,0 0 16,0 1-16,0-1 15,0 0-15,0 0 16,0 0-16,0 0 0,0 1 16</inkml:trace>
  <inkml:trace contextRef="#ctx0" brushRef="#br1" timeOffset="81780.75">5482 11218 0,'0'0'0,"0"-21"0,-21 0 16,0 0-16,21 0 15,0 0-15,-21-1 0,-1 22 16,22-21-16,-21 21 15,0 0 17,21 21-32,-21 1 0,21-1 15,0 21-15,0 0 0,0 1 16,0-1-16,0 0 0,0 1 0,0 20 16,0-20-16,0 20 0,0-21 0,-21 22 15,21-22-15,-21 22 0,21-1 0,0 1 16,0-22-16,-22 22 0,1-1 15,21-21-15,-21 1 0,21-1 0,0 0 16,0-20-16,0 20 0,-21-21 0,21 0 16,0 0-16,0-42 31,0 0-15,0 0-16,0 0 0,0-22 15,21 22-15,-21-21 0</inkml:trace>
  <inkml:trace contextRef="#ctx0" brushRef="#br1" timeOffset="82524.33">5524 11091 0,'0'0'16,"-21"-21"-16,0 21 0,0 0 15,42 0 17,0 0-32,0 0 15,22 0-15,-22 21 0,21-21 0,1 0 16,20 0-16,1 0 0,-1 0 0,1 0 16,-1 0-16,1 0 0,20-21 0,-20 21 15,20 0-15,1 0 0,0-21 16,-1 21-16,1 0 0,0 0 15,-1 0-15,-20-21 0,-1 21 0,1 0 16,-22 0-16,1 0 0,-1 0 0,-21 0 16,0 0-16,0 0 0,1 0 15,-1 0-15,-21 21 0,21-21 0,-21 21 16,0 0-16,0 1 16,0-1-16,0 0 0,0 0 0,0 0 15,0 0-15,0 22 0,0-22 0,0 21 16,0-21-16,0 1 0,-21 20 15,21 0-15,0-21 0,0 22 0,0-22 16,0 21-16,0-21 0,0 22 0,0-22 16,0 21-16,0-21 0,0 22 15,21-22-15,-21 21 0,0-21 0,0 1 16,21 20-16,-21-21 0,21 21 16,-21-20-16,0-1 0,0 0 0,0 21 15,0-21-15,0 1 0,0-1 16,0 0-16,0 0 0,0 0 15,-21-21-15,0 21 0,0-21 0,0 0 16,-1 22-16,-20-22 0,0 0 16,-1 0-16,1 21 0,-21-21 0,-22 0 15,0 0-15,1 0 0,-22 0 16,21 0-16,-21 0 0,22 0 0,-22 0 16,21 0-16,-21 0 0,22 0 0,-1 0 15,21 0-15,-20 0 0,20 0 16,1 0-16,20 0 0,1 0 0,-21 0 15,41 0-15,-20 0 0,21 0 0,0 0 16,0 0-16,-1 0 0,22-21 31,0-1-15,22 22-16,-1-21 0,0 0 16,0 21-16,0-21 0,0 0 0,1 0 15</inkml:trace>
  <inkml:trace contextRef="#ctx0" brushRef="#br1" timeOffset="82897.2">6096 11155 0,'0'0'0,"0"-21"16,0 42 0,0 0-1,0 0-15,0 0 0,21 22 16,-21-1-16,0 0 0,0 1 0,0-1 16,0 0-16,0 1 0,0 20 0,0-20 15,0-1-15,0 21 0,0-20 0,0-1 16,0 22-16,0-22 0,0 21 15,0-20-15,0-1 0,0 0 0,-21 1 16,21-1-16,0-21 0,0 0 0,0 22 16,0-22-16,0 0 0,0 0 15,0 0-15,-21-21 32,21-21-32,0 0 15</inkml:trace>
  <inkml:trace contextRef="#ctx0" brushRef="#br1" timeOffset="83268.39">5292 11811 0,'0'0'0,"21"0"32,0 0-32,0 0 0,0 0 15,22 0-15,-1 0 0,0 0 0,1 0 16,20 0-16,1-21 0,-1 21 0,1 0 16,-1 0-16,1-21 0,-1 21 0,1 0 15,-1 0-15,1-21 0,-1 21 0,1 0 16,-1 0-16,-21-22 0,22 22 15,-22 0-15,22 0 0,-43 0 0,21 0 16,-21 0-16,1 0 0,-1 0 0,0 0 16,0 0-1,-21-21 17,0 0-32</inkml:trace>
  <inkml:trace contextRef="#ctx0" brushRef="#br1" timeOffset="84298.13">7874 10012 0,'0'0'16,"-21"0"-1,0 21 1,-1-21-16,22 21 0,0 0 16,-21 22-16,0-22 0,21 0 0,-21 21 15,21 1-15,-21-1 0,0 0 0,-1 1 16,1-1-16,21 0 0,-21 1 15,0-1-15,0-21 0,0 22 0,21-22 16,0 0-16,0 0 0,0 0 16,0-42 15,0 0-31,0 0 0,21 0 16,-21-1-16,21 1 0,-21-21 0,0 21 15,21-22-15,0 22 0,-21-21 16,21 0-16,-21-1 0,22 1 15,-1 0-15,-21 20 0,21-20 0,0 0 16,-21 21-16,21-22 0,0 22 0,-21 0 16,22 0-16,-1 0 0,0-1 15,0 22-15,0 0 0,0 0 16,1 0-16,-1 0 0,-21 22 0,21-1 16,0 0-16,-21 0 0,21 0 0,-21 0 15,21 22-15,1-22 0,-22 21 16,0-21-16,0 1 0,21 20 0,-21-21 15,0 21-15,0-20 0,0-1 0,0 0 16,0 21-16,0-21 0,0 1 16,0-1-16,0 0 15,0 0-15,0 0 16,-21-21 0,-1-21-1,1 0 1,21 0-16</inkml:trace>
  <inkml:trace contextRef="#ctx0" brushRef="#br1" timeOffset="84509">7683 10351 0,'0'0'0,"22"0"15,-1 0 1,0 0-16,0 0 0,0 0 0,22-22 15,-22 22-15,21 0 0,0 0 0,1 0 16,-22-21-16,21 21 0,-21 0 16,1 0-16,-1 0 0,-42 21 31,-1 1-31,1-22 16</inkml:trace>
  <inkml:trace contextRef="#ctx0" brushRef="#br1" timeOffset="85332.54">6371 11705 0,'0'0'0,"-21"0"16,42 0 15,0 0-31,0 0 16,1 0-16,-1 0 0,21 0 0,0 0 15,-20 0-15,20 0 0,0 0 0,1 0 16,-1 0-16,0 0 0,1 0 15,-1 0-15,0 0 0,1 0 0,-1 0 16,-21 0-16,21-21 0,-20 21 0,-1 0 16,0 0-16,0 0 0,0 0 109</inkml:trace>
  <inkml:trace contextRef="#ctx0" brushRef="#br1" timeOffset="86324.53">5249 14732 0,'0'0'0,"-21"0"0,21-21 16,-21 21-16,0 0 0,0 0 16,21 21-16,0 0 15,-22 0-15,22 1 0,0 20 0,0-21 16,0 21-16,0 1 0,0-1 0,0 0 15,0 1-15,0-1 16,0 22-16,0-22 0,-21 21 0,21 1 0,-21-22 16,21 1-16,0-1 0,0 21 15,-21-20-15,21-22 0,0 21 0,-21 1 16,21-22-16,0 0 0,0 0 16,0 0-16,0 0 0,0-42 46,0 0-46,0 0 0,21-21 16,-21 20-16</inkml:trace>
  <inkml:trace contextRef="#ctx0" brushRef="#br1" timeOffset="87004.14">5249 14753 0,'0'0'15,"0"-21"-15,0 0 16,21 0 0,1 21-16,20 0 15,0 0-15,22-21 0,-1 21 0,1-22 16,-1 22-16,22 0 0,0-21 0,-1 21 16,1 0-16,0-21 0,-1 21 15,22 0-15,-21-21 0,21 21 16,-1 0-16,-20 0 0,21-21 0,-21 21 15,-1 0-15,1 0 0,0 0 0,-22 0 16,-21 0-16,22 0 0,-22 0 16,-21 0-16,22 0 0,-22 0 0,0 0 15,0 0-15,0 0 0,-21 21 16,0 0-16,0 0 0,0 0 16,0 1-16,0-1 0,0 0 15,0 0-15,0 21 0,0-20 0,0-1 16,0 21-16,0-21 0,0 22 0,0-1 15,0-21-15,0 21 0,0 1 16,0-1-16,0 0 0,0 1 16,0 20-16,0-20 0,0-1 0,0 0 15,22 1-15,-22-1 0,0 0 0,0-21 16,21 22-16,-21-1 0,0 0 0,0-20 16,0-1-16,0 21 0,0-21 15,0 0-15,0 1 0,0-1 0,0 0 16,0 0-16,0 0 0,-21 0 15,-1 1-15,1-22 0,0 0 0,0 21 16,0-21-16,-22 0 0,1 0 16,0 0-16,-22 0 0,1 0 0,-22 0 15,0 0-15,-20 0 0,20 0 16,-21 0-16,0 0 0,0 0 0,-21 0 16,43 0-16,-22 0 0,0 0 0,43 0 15,-22 0-15,21 0 0,1 0 16,-1-21-16,22 21 0,0 0 0,-1 0 15,1-22-15,21 22 0,0 0 0,0-21 16,-1 21-16,1-21 0,21 0 16,0 0-1,0 0-15,0-1 0,0 1 16,21 0-16,1 0 0</inkml:trace>
  <inkml:trace contextRef="#ctx0" brushRef="#br1" timeOffset="87359.94">6181 14690 0,'0'0'0,"0"-21"0,0-1 0,0 1 15,0 42 16,0 1-15,0 20-16,0-21 16,0 21-16,0 1 0,0-1 0,0 22 15,0-1-15,0 1 0,0-1 0,21 1 16,-21-1-16,0 1 0,0-1 0,0 1 16,0-1-16,0 1 0,0-1 15,0-21-15,0 1 0,0 20 0,0-20 16,0-1-16,0-21 0,0 21 0,0-20 15,0-1-15,0 0 0,0 0 0,0 0 16,0-42 0,0 0-1,-21 0-15,21 0 0</inkml:trace>
  <inkml:trace contextRef="#ctx0" brushRef="#br1" timeOffset="87680.26">5397 15388 0,'0'0'0,"-21"0"0,0 0 0,0 0 0,63-21 32,-21 21-17,22 0-15,-1 0 0,0 0 0,1 0 16,20 0-16,1-21 0,20 21 0,-20 0 15,-1 0-15,22 0 0,-21 0 16,20 0-16,-20-21 0,-1 21 0,22 0 16,-22 0-16,1 0 0,-1 0 0,1-21 15,-22 21-15,1 0 0,-1 0 16,-21 0-16,0 0 0,0 0 0,1 0 16,-22-22-16,0 1 15,0 0 1,21 0-16</inkml:trace>
  <inkml:trace contextRef="#ctx0" brushRef="#br1" timeOffset="88032.59">8128 14499 0,'0'0'0,"0"-21"0,-42 21 16,20 0-16,22 21 16,-21 0-16,21 1 15,-21-1-15,21 0 0,-21 0 0,21 21 16,0-20-16,0 20 0,0-21 0,0 21 15,-21-20-15,21 20 0,0-21 16,0 21-16,0-20 0,-21-1 0,21 0 16,0 0-16,0 0 0,0 0 0,0 1 15,0-1-15,0 0 0,0-42 47,0 0-47</inkml:trace>
  <inkml:trace contextRef="#ctx0" brushRef="#br1" timeOffset="88552.15">8001 14563 0,'0'0'0,"0"-21"0,21-1 0,-21 1 16,21 21-16,0-21 0,-21 0 15,22 21-15,-1 0 0,-21-21 0,21 21 16,0 0-16,0 0 0,0 0 0,1 0 15,-1 0-15,0 0 16,0 0-16,-21 21 0,0 0 16,0 0-16,21 0 0,-21 1 0,0-1 15,0 0-15,0 0 0,0 0 0,0 0 16,-21 1-16,0-1 0,0-21 0,0 21 16,-1 0-16,1-21 0,0 0 15,0 21-15,0-21 0,0 0 0,-1 0 16,22-21-1,0 0 1,22 21-16,-22-21 16,21 21-16,0 0 0,0-21 0,0 21 15,0 0-15,1 0 0,20 0 16,-21 0-16,0 0 0,0 0 0,1 0 16,-1 21-16,0-21 0,0 21 15,0 0-15,-21 0 0,0 0 0,21 1 16,-21-1-16,0 0 0,0 0 15,0 0-15,0 0 0,-21 1 0,0-1 16,0 0-16,-21-21 0,20 21 0,-20 0 16,0-21-16,21 21 0,-22-21 15,1 22-15,0-22 0,20 0 0,-20 0 16,21 0-16,0 0 0,-22 0 0,22 0 16,0 0-16,0-22 0,0 1 15,21 0-15,0 0 16,0 0-16,0 0 0,0-1 15</inkml:trace>
  <inkml:trace contextRef="#ctx0" brushRef="#br1" timeOffset="89696.46">6921 12234 0,'-21'-21'0,"21"0"15,0 0 1,-21 21 0,21 21-1,-21 0 1,0 0-16,21 1 0,0 20 16,0-21-16,-21 0 0,21 0 0,-22 22 15,22-22-15,-21 21 0,21-21 16,0 1-16,0 20 0,-21-21 0,21 0 15,0 0-15,0 1 0,0-1 0,0 0 16,0 0-16,21 0 16,0 0-16,1 1 0,20-22 15,-21 0-15,21 0 0,-20 21 0,20-21 16,0 0-16,1 0 0,-1 0 16,0 0-16,1 0 0,20 0 0,-21 0 15,22 0-15,21 0 0,-22 0 0,22 0 16,-22 0-16,22 0 0,-22 0 0,22-21 15,-21-1-15,-1 22 0,1 0 16,-22-21-16,21 21 0,-41 0 0,20-21 16,-21 21-16,0 0 0,-21-21 15,0 0-15,0 0 16,-21 21-16,0-22 16,0 22-16,0 0 0,-1 0 15,1-21-15,0 0 0,0 21 0,0 0 16,0 0-16,-1 0 0,22-21 0,-21 21 15,0 0-15,42 0 63,0 0-63,1 0 0,-1 0 0,21 0 16,-21 0-16,0 0 0,1 0 0,-1 0 15,0 0-15,0 0 0,0 0 16,0 0-1,-21 21-15,0 0 0,0 0 16,0 1-16,0-1 0,0 0 16,-21 0-16,0 0 0,0 0 0,0 1 15,0 20-15,-1-21 0,22 0 0,-21 0 16,0 1-16,0-1 0,0 0 16,21 0-16,0 0 0,-21 0 0,-1-21 15,22 22-15,0-44 31,0 1-15</inkml:trace>
  <inkml:trace contextRef="#ctx0" brushRef="#br1" timeOffset="90149.2">8551 12171 0,'21'-21'16,"1"21"-16,-1 0 16,0 0-16,0-21 0,0 21 0,0 0 15,1 0-15,20-22 0,-21 22 16,21 0-16,-20 0 0,20 0 0,0-21 15,-21 21-15,1 0 0,-1 0 16,0 0-16,0 0 0,0 0 0,0 0 16,-42 0 15,0 0-31,0 0 0,0 0 0,0 0 16,-1 0-16,1 0 15</inkml:trace>
  <inkml:trace contextRef="#ctx0" brushRef="#br1" timeOffset="90388.58">8805 12086 0,'0'0'0,"0"21"0,0 1 15,0-1-15,-21 0 16,21 0-16,0 0 0,0 0 0,0 1 16,-21-1-16,21 21 0,0-21 15,0 22-15,0-22 0,0 21 0,-21-21 16,21 0-16,-21 1 0,21 20 0,0-21 15,0 0-15,0 0 0,0 1 16,0-1-16,0 0 16,0-42 15,21 21-15,0-21-16,0-1 0</inkml:trace>
  <inkml:trace contextRef="#ctx0" brushRef="#br1" timeOffset="91072.85">9017 12446 0,'21'0'62,"0"0"-62,0 0 16,1 0-16,-1 0 0,0 0 15,0-21-15,0 0 0,0 0 16,1 21-16,-22-22 0,0 1 16,-22 21 15,1 0-31,0 0 0,0 0 0,0 0 16,0 21-16,-1-21 0,22 22 15,-21-22-15,21 21 0,0 0 0,0 0 16,0 0-16,0 0 0,0 1 15,0-1-15,0 0 16,0 0-16,21-21 0,-21 21 16,22-21-16,-1 0 0,0 0 0,-21 21 15,21-21-15,0 0 0,0 0 0,1 0 16,-1 0-16,0 0 0,0 0 16,0-21-16,0 21 0,1-21 15,-1 21-15,0-21 0,-21 0 0,21 21 16,0-21-16,0-1 0,-21 1 0,0 0 15,0 0-15,22 0 0,-22 0 16,0-1-16,0 1 0,-22 21 31,1 0-31,0 21 16,21 1-16,0-1 16,0 0-16,0 0 0,0 0 15,0 0-15,0 1 0,0-1 16,21-21-16,-21 21 0,21 0 0,-21 0 15,22-21-15,-22 21 16,0 1 15,-22-22-31,1 0 0,0 0 16,0 0-16,0 0 0,0 0 0,-1 0 16,1 0-16,0 0 15,0 0-15,21-22 0,0 1 31,0 0-31,21 0 0,0 21 16,0-21-16</inkml:trace>
  <inkml:trace contextRef="#ctx0" brushRef="#br1" timeOffset="91376.68">9758 11980 0,'0'0'0,"0"-21"0,0-21 15,-21 42-15,-1 0 16,1 0-16,21 21 16,0 0-16,-21 0 0,21 22 15,0-22-15,0 21 0,0 1 16,0-1-16,0 0 0,-21 1 0,21-22 16,0 21-16,0 0 0,-21-20 0,21 20 15,0-21-15,0 0 0,0 0 0,0 1 16,0-1-16,0 0 0,0 0 0,0 0 15,21-21 17,0 0-32,-21-21 15,21 0-15,-21 0 16,21 0-16,-21-1 0</inkml:trace>
  <inkml:trace contextRef="#ctx0" brushRef="#br1" timeOffset="91560.57">9567 12277 0,'0'0'0,"-21"0"16,0 0-16,42 0 47,0 0-47,0 0 0,1 0 15,-1 0-15,0 0 0,0 0 16,0-21-16,0-1 15,1 22-15,20-21 0</inkml:trace>
  <inkml:trace contextRef="#ctx0" brushRef="#br1" timeOffset="92152.24">10287 12192 0,'21'0'15,"-21"-21"1,21 21-16,-21-21 0,0 0 16,0-1-16,21 22 0,-21-21 15,22 0-15,-22 0 0,0 0 0,0 0 16,0-1-16,0 1 0,0 0 0,0 42 47,0 22-47,-22-22 0,22 0 15,0 21-15,0-21 0,0 22 0,-21-22 16,21 21-16,0 1 0,0-22 0,0 0 16,0 21-16,0-21 0,0 1 0,0-1 15,0 0-15,0 0 16,0 0-16,0 0 0,0 1 0,0-1 16,-21-21-16,21 21 0,-21-21 15,21 21-15,-21-21 0,0 0 16,-1 0-16,1 0 0,0 0 15,0 0-15,0 0 0,-22 0 16,22 0-16,0 0 0,0 0 16,0 0-16,0 0 0,42 0 47,0 0-47,0 0 15,21 0-15,-20 0 0,-1 0 16,21 0-16,-21 0 0,0 0 15,1 0-15,20 0 0,-21 0 0,0 0 16,0 0-16,1 0 0,-44 0 63,1 0-63,0 0 15,0 0-15</inkml:trace>
  <inkml:trace contextRef="#ctx0" brushRef="#br1" timeOffset="93300.97">6816 12552 0,'0'0'0,"0"-21"31,-22 21-15,1 0-16,21 21 15,0 0-15,0 0 0,-21 0 0,21 1 16,0 20-16,0 0 0,0 1 15,0-1-15,-21 0 0,21 1 0,0-1 16,0 0-16,0 22 0,0-22 0,0 0 16,0-20-16,-21 20 0,21 0 15,0-21-15,-21 22 0,21-22 16,0 0-16,0 0 0,0 0 0,0 1 16,0-1-16,0 0 0,0 0 15,0 0-15,0 0 16,21-21-16,0 0 15,0 0-15,0 0 0,0 0 16,1 0-16,20 0 0,-21 0 0,0 0 16,22 0-16,-1 0 0,-21 0 0,21 0 15,1 0-15,-1 0 0,22-21 16,-22 21-16,0 0 0,22 0 0,-1-21 16,-20 21-16,20 0 0,1-21 15,-1 21-15,1 0 0,-22 0 0,21 0 16,1 0-16,-22-21 0,1 21 0,-1 0 15,0 0-15,1 0 0,-22-21 0,0 21 16,21 0-16,-21 0 0,-21-22 16,0 1-1,-21 21 1,0 0-16,0 0 0,0 0 0,0-21 16,-1 21-16,1 0 0,0 0 0,0 0 15,0 0-15,0 0 0,-1 0 16,1 0-16,42 0 47,1-21-32,-1 21-15,0 0 0,0 0 16,0 0-16,0 0 0,1 0 0,-1 0 16,0 0-16,0 0 15,0 0-15,-21 21 0,0 0 16,21 0-16,-21 1 15,0-1-15,0 0 0,0 0 16,-21-21-16,21 21 0,-21 0 16,0 1-16,0-1 15,21 0-15,-21 0 16,21-42 31,21 0-47</inkml:trace>
  <inkml:trace contextRef="#ctx0" brushRef="#br1" timeOffset="94080.98">8615 13102 0,'0'0'0,"21"0"15,0 0 1,0 0-16,0 0 0,1 0 0,-1 0 16,21 0-16,-21 0 0,0 0 0,22 0 15,-22 0-15,21 0 0,-21 0 0,1 0 16,20 0-16,-21 0 0,0 0 16,0 0-16,-42 0 46,0 0-46,0 0 0,0 0 16,0 0-16,-1 0 0</inkml:trace>
  <inkml:trace contextRef="#ctx0" brushRef="#br1" timeOffset="94340.85">8890 13102 0,'0'0'0,"0"21"0,-21-21 15,21 22-15,0-1 0,0 0 16,0 0-16,0 21 0,0-20 16,-21-1-16,21 21 0,-22-21 15,22 22-15,0-1 0,0 0 0,-21-21 16,21 22-16,-21-22 0,21 21 0,0-21 16,-21 1-16,21-1 0,0 0 0,0 0 15,0 0-15,21-42 31,0 0-15,0 0-16,1 0 0,-22-1 16,21 1-16</inkml:trace>
  <inkml:trace contextRef="#ctx0" brushRef="#br1" timeOffset="94732">9144 13377 0,'0'0'0,"21"0"31,0 0-31,0 0 16,1 0-16,-1-21 0,0 21 16,0-21-16,-21 0 0,21 21 15,-21-21-15,0 0 16,0-1-1,-21 22 1,0 0-16,0 0 0,0 0 16,-1 0-16,1 22 0,21-1 15,-21 0-15,21 0 16,-21 0-16,21 0 0,-21 1 0,21-1 16,0 0-16,0 0 0,0 0 0,0 0 15,0 1-15,0-1 0,0 0 16,0 0-16,0 0 0,21-21 15,0 0-15,0 0 16,0 0-16,1 0 0,-1 0 16,0 0-16,0-21 0,0 21 15,0-21-15,1 0 0</inkml:trace>
  <inkml:trace contextRef="#ctx0" brushRef="#br1" timeOffset="95144.76">9652 13314 0,'0'-21'0,"-21"21"31,0 0-15,-1 0-16,1 0 0,0 21 0,0-21 15,0 21-15,21 0 0,-21-21 0,21 21 16,-22 1-16,22-1 16,-21-21-16,21 21 0,0 0 15,0 0 1,21-21-16,1 21 0,-1-21 15,0 0-15,0 22 0,0-22 16,0 21-16,1-21 0,-22 21 16,21-21-16,-21 21 0,21-21 15,-21 21 1,0 0-16,0 1 16,-21-22-16,0 21 15,-1-21-15,1 0 0,0 0 0,0 0 16,0 21-16,0-21 0,-1 0 15,1 0-15,0 0 0,0 0 16,21-21 15,0 0-15,21-1-16,-21 1 0,21 21 16,0-21-16,1 0 0,-1 0 0</inkml:trace>
  <inkml:trace contextRef="#ctx0" brushRef="#br1" timeOffset="95456.59">10012 13081 0,'0'0'16,"0"-21"-16,0 0 0,0 0 0,0-1 16,-21 22-1,-1 22 1,22-1-16,-21 0 0,21 0 0,0 0 15,-21 22-15,21-22 0,-21 21 16,21-21-16,-21 22 0,21-1 0,-21-21 16,21 21-16,0-20 0,0 20 15,0-21-15,-22 0 0,22 0 0,0 1 16,0-1-16,0 0 0,0 0 0,0 0 0,0 0 16,22-21-1,-1 0-15,0 0 16,0 0-16,0-21 15,-21 0-15,21 0 0,-21 0 16,22 0-16,-22-1 0,0 1 0</inkml:trace>
  <inkml:trace contextRef="#ctx0" brushRef="#br1" timeOffset="95649.49">9842 13314 0,'-21'0'0,"42"0"47,1 0-32,-1 0-15,0-21 0,0 21 16,0 0-16,0-21 0,1 21 16,-1 0-16,-21-22 15</inkml:trace>
  <inkml:trace contextRef="#ctx0" brushRef="#br1" timeOffset="96332.1">10562 13187 0,'-21'0'16,"0"0"-1,21-21 1,0 0 0,0-1-16,0 1 15,0 0 1,21 21 0,0 0-16,0 0 0,-21 21 15,21-21 1,-21 21-16,0 1 0,0-1 0,0 0 15,0 0-15,0 0 0,0 0 0,0 22 16,0-22-16,0 0 0,-21 0 0,0 0 16,21 22-16,-21-22 0,0 0 0,0 0 15,-1 0-15,22 1 0,-21-1 0,0 0 16,0 0-16,0 0 0,21 0 16,-21-21-16,21 22 0,-22-22 0,22 21 15,-21-21-15,21-21 31,0-1-15,0 1-16,0 0 16,21 0-16,-21 0 0,0 0 15,22-1-15,-1 1 0,0 21 16,0 0 0,-21 21-16,0 1 15,21-22-15,-21 21 0,21 0 0,-21 0 16,0 0-16,0 0 0,22 1 15,-22-1-15,21-21 0,-21 21 16,21-21-16,0 0 16,0 0-16,0 0 0,1 0 15,-1 0-15,0 0 0,-21-21 16,21 0-16,-21-1 0,0 1 16,0 0-16,0 0 0,0 0 15,0 0 1</inkml:trace>
  <inkml:trace contextRef="#ctx0" brushRef="#br1" timeOffset="100888.93">10626 12277 0,'0'-21'62,"21"21"-15,-21-22 140,0 44-108,0-1-64,0 0-15,0 0 16,0 0-1,0 0 1,0-42 31,0 0-31,0 0-16,0 0 15,0 0 1,0-1-16,0 44 62,0-1-62,0 0 16,0 0-16,0 0 16,0 0-1,0-42 63,0 0-62,0 0-16,0 0 16,0 0-1,0 42 63,0 0-31,0 0 0,0 0-31,0 0-1,0 1-15,0-1 16,0 0 0,0 0-16,0 0 15,0 0 1,0 1 15,21-22 16,0 0-47,0 0 0,22-22 16,-22 22-16,0-21 0,21 0 0,1 21 15,-1-21-15,21 0 0,-20 0 16,20-1-16,-20 1 0,20 0 0,1 0 15,-22 0-15,21-22 0,-20 22 0,-1 0 16,0 0-16,1 0 0,-1 0 16,0 21-16,-20-22 0,-1 22 0,0 0 15,-21-21-15,21 21 0,-21 21 94,0 1-78,-21-22-1,21 21-15,-21-21 0,21 21 16,0 0-16,-21 0 16,21 0-16</inkml:trace>
  <inkml:trace contextRef="#ctx0" brushRef="#br1" timeOffset="102388.27">11282 12658 0,'21'0'63,"0"0"-47,-21-21-16,21 21 0,0 0 0,1 0 15,-1 0-15,0 0 0,0 0 0,0 0 16,0 0-16,22 0 0,-22 0 15,0 0-15,0 0 0,0 0 0,1 0 16,-1 0-16,21 0 0,-21 0 16,0 0-16,1 0 0,-1 0 15,0 21-15,0 0 0,0-21 0,0 21 0,1 0 16,-1 0-16,0 1 0,-21-1 16,21 0-16,-21 0 0,0 0 0,0 0 15,0 22-15,21-22 0,-21 0 0,0 0 16,0 0-16,0 1 0,0-1 15,-21 21-15,21-21 0,-21 0 0,0 1 16,0-22-16,-1 21 0,1 0 0,0 0 16,0 0-16,0-21 0,0 21 0,-1 1 15,-20-22-15,21 21 0,0 0 0,0-21 16,-1 21-16,1 0 0,0-21 0,0 21 16,0 1-16,0-22 15,-1 21-15,-20-21 0,21 21 0,0-21 0,0 0 16,-1 21-16,1-21 15,0 21-15,0-21 16,21-21 15,0 0-15,0 0-16,0 0 16,0-1-16,0 1 15,21 0-15,0 21 16,0-21-16,-21 0 0,22 0 0,-22-1 15,21 22-15,0-21 0,-21 0 16,0 0-16,21 21 16,-21-21-16,21 21 15,-21 21 32,0 0-47,0 0 16,-21 0-16,0 1 15,21-1-15,-21 0 0,0 0 16,-1 0-16,1 0 0,0 1 16,21-1-16,-21-21 0,0 21 15,0-21-15,-1 21 16,44-21 78,-1 0-79,0 0-15,0 0 0,0 0 16,0 0-16,1 0 0,20 0 16,-21 0-16,0 0 0,0 0 0,1 0 15,20 0-15,-21 0 0,0 0 0,0 0 16,1 0-16,-1 0 0,0 0 15,0 0-15,-21 21 79,0-42 155,0 0-218</inkml:trace>
  <inkml:trace contextRef="#ctx0" brushRef="#br1" timeOffset="103640">6964 13504 0,'0'-21'0,"0"0"16,0 0-1,0 42 17,0 0-32,0 0 0,0 22 15,0-22-15,0 0 0,0 21 0,0 1 16,21-22-16,-21 21 0,0-21 0,0 22 16,21-1-16,-21-21 0,0 0 15,0 22-15,0-22 0,0 0 0,0 0 16,21 0-16,-21 1 0,21-1 0,-21 0 15,22-21-15,-1 0 16,-21 21-16,21-21 0,0 21 0,0-21 16,0 0-16,1 21 15,-1-21-15,0 0 0,0 0 0,0 0 16,0 0-16,1 22 0,-1-22 0,21 0 16,-21 0-16,22 0 0,-1 0 0,0 0 15,1 0-15,-1 0 0,0 0 0,1 0 16,-1 0-16,0 0 0,-21 0 0,22 0 15,-1 0-15,-21-22 0,0 22 16,1 0-16,-1-21 0,0 21 0,0-21 16,-21 0-1,-21 21 1,0-21-16,0 21 0,-1 0 0,1-21 16,0 21-16,0 0 0,-21 0 15,20 0-15,1 0 0,0 0 16,0 0-16,42 0 31,0 0-31,0 0 0,1 0 0,20 0 16,-21 0-16,21 21 0,-20-21 15,20 21-15,-21-21 0,0 0 0,0 21 16,1-21-16,-22 21 0,0 0 16,0 1-16,0-1 0,0 0 15,-22-21-15,22 21 16,-21 0-16,0-21 0,0 21 0,0-21 15,21 22-15,-21-1 16,-1-21-16,22 21 16,0-42 15,22 21-15,-1-21-16,0 21 0</inkml:trace>
  <inkml:trace contextRef="#ctx0" brushRef="#br1" timeOffset="104200.68">9038 14097 0,'0'0'0,"-21"0"16,0 0-16,21-21 31,21 21-15,0 0-16,21 0 0,-20 0 0,-1 0 15,0 0-15,21 0 0,-21 0 0,1 0 16,-1 0-16,21 0 16,-21 0-16,0 0 0,-42 0 46,0 0-46,0 0 0,0 0 16,0 0 0,-1 0-16,22-21 15,-21 21 1,0 0 0,0 21 15,21 0-16,-21 0-15,21 0 0,0 1 16,0-1-16,0 21 0,0-21 0,-21 0 16,21 1-16,0-1 0,-22 21 0,22-21 15,-21 0-15,21 1 0,0-1 0,0 0 16,0 0-16,0 0 0,0 0 16,0-42 30,0 0-46,21 0 16,1 21-16</inkml:trace>
  <inkml:trace contextRef="#ctx0" brushRef="#br1" timeOffset="104784.35">9334 14330 0,'0'-21'16,"22"21"-16,-22-21 15,21 21-15,-21-22 0,21 1 16,0 21-16,-21-21 0,21 0 16,-21 0-16,21 0 0,-21-1 15,0 1 1,-21 21 0,0 21-1,21 1-15,-21-22 0,0 21 16,21 0-16,-21 0 0,21 0 0,-22 0 15,22 1-15,0-1 0,0 0 16,0 0-16,0 0 0,0 0 16,0 1-16,22-22 15,-1 0-15,0 0 0,0 0 16,0 0-16,0 0 0,1 0 0,-1-22 16,21 22-16,-21-21 0,22 0 0,-22 21 15,21-21-15,-21 0 0,0 0 16,22-1-16,-22 1 0,-21 0 0,21 0 15,-21 0-15,0 0 16,-21 21 0,0 0-16,0 0 15,-1 0-15,22 21 0,0 0 0,0 0 16,0 0-16,0 0 16,0 1-16,0-1 0,0 0 15,0 0-15,22 0 0,-22 0 16,21-21-16,-21 22 0,0-1 31,-21-21 0,-1 0-31,1 0 0,0 0 16,21-21 0,21-1-1,-21 1-15,21 21 0</inkml:trace>
  <inkml:trace contextRef="#ctx0" brushRef="#br1" timeOffset="105080.18">10075 14055 0,'0'-21'16,"0"42"-16,0-64 0,0 22 0,0 0 0,0 0 16,0 42 15,0 0-31,-21 0 0,21 1 0,0-1 15,0 0-15,-21 0 0,21 0 16,-21 0-16,21 22 0,-21-22 0,21 0 16,0 0-16,0 0 0,0 22 0,0-22 15,0 0-15,0 0 0,0 0 16,0 1-16,0-1 16,21-42 30,-21-1-46,0 1 0,21 21 16,-21-21-16,0 0 0,0 0 0</inkml:trace>
  <inkml:trace contextRef="#ctx0" brushRef="#br1" timeOffset="105280.07">9948 14182 0,'0'0'15,"-21"0"-15,0 0 16,42 0 15,0 0-15,0 0-16,1 0 0,-1 0 15,0 0-15,0 0 0,0 0 0,0-21 16,1 21-16,-1-22 16,0 22-16,-21-21 0,21 21 0,-21-21 15,21 0-15</inkml:trace>
  <inkml:trace contextRef="#ctx0" brushRef="#br1" timeOffset="105901.24">10604 14034 0,'0'0'0,"-21"0"0,0 0 16,21-22-1,21 22 17,0 0-32,1 0 0,-1 0 0,0 0 15,0 0-15,0 22 16,-21-1-16,0 0 16,0 0-16,0 0 15,0 0-15,-21 1 16,21-1-16,-21 0 0,0-21 15,0 21-15,-1-21 0,1 21 0,0-21 16,0 21-16,0-21 16,21-21 31,21 0-47,0 21 15,0 0-15,0 0 0,1-21 16,-1 21-16,0 0 0,0 0 15,0 0-15,0 0 0,1 21 16,-1-21-16,-21 21 0,21 0 16,0 1-1,-21-1-15,0 0 0,0 0 16,0 0-16,-21 0 0,0 1 16,0-22-16,-1 21 0,1 0 0,0 0 15,0-21-15,0 0 0,0 0 16,-1 21-16,1-21 0,0 0 0,0 0 15,0 0-15,0 0 16,-1 0-16,1 0 16,0 0-16,0 0 15,0 0 1,0 0-16,21-21 16,0 0-16,0 0 15,0 0-15</inkml:trace>
  <inkml:trace contextRef="#ctx0" brushRef="#br1" timeOffset="110361.29">6350 16256 0,'0'0'0,"0"-21"0,0 0 0,0 0 15,-21 21-15,21-22 0,0 1 0,0 0 16,-21 21-16,21 21 62,0 0-62,0 1 16,0-1-16,0 0 0,-22 21 16,22-21-16,0 1 0,0 20 0,-21-21 15,21 0-15,0 22 0,0-22 0,0 21 16,0-21-16,-21 0 0,21 22 0,0-22 16,-21 0-16,21 0 0,0 22 15,0-22-15,0 0 0,0 0 0,0 0 16,0 0-16,0 1 0,0-1 15,0 0-15,21-21 32,0 0-17,0 0-15,1 0 16,-1 0-16,0-21 0,0 21 0,0 0 16,22 0-16,-22-21 0,21 21 15,-21 0-15,22 0 0,-1 0 0,0 0 16,1 0-16,-1 0 0,21 0 0,-20 0 15,20 0-15,-20-22 0,20 22 0,-21 0 16,22 0-16,-22 0 0,22 0 16,-1 0-16,-20 0 0,20 0 0,-21 0 15,22 0-15,-22 22 0,1-22 0,-1 0 16,0 0-16,1 0 0,-1 0 16,-21 0-16,0 0 0,22 0 15,-22 0-15,0 0 0,0 0 16,-21-22-16,0 1 15,0 0-15,0 0 16,-21 21 0,0-21-16,0 0 0,-1 21 0,1-22 15,0 22-15,0 0 0,0-21 0,0 21 16,-1 0-16,1 0 0,0-21 16,0 21-1,0 0 1,21 21-1,0 0 1,21-21 15,0 0-31,0 22 0,0-22 16,1 0-16,-1 0 0,0 0 0,0 0 16,0 0-16,0 0 0,1 0 0,-1 0 15,0 0-15,0 0 16,-21 21-16,0 0 15,0 0 1,-21 0-16,0 0 0,0 1 0,-1-1 16,1 0-16,0 0 0,0 0 0,-21 22 15,20-22-15,1 0 0,0 21 0,0-21 16,-21 1-16,20-1 0,1 0 16,21 0-16,-21 0 0,0 0 0,21 1 15,-21-1-15,0 0 0,42-42 63,0 0-63,21-1 0,-21 1 15,22 0-15,-22-21 0</inkml:trace>
  <inkml:trace contextRef="#ctx0" brushRef="#br1" timeOffset="111380.71">8699 16362 0,'0'0'0,"-21"-42"15,21 20 1,0 1-16,0 0 16,0 0-16,0 0 15,21 42 17,1 0-32,-1 0 0,-21 22 15,21-22-15,0 0 0,0 21 16,0 1-16,1-22 0,20 21 15,-21 0-15,0 1 0,22-1 0,-1 0 0,-21 22 16,21-22-16,-20 1 0,20-1 16,-21 21-16,21-20 0,-20-1 15,-1 0-15,0 1 0,0-22 0,0 21 16,-21 1-16,21-22 0,-21 0 0,22 0 16,-22 0-16,21 0 0,-21 1 0,0-1 15,0 0-15,0 0 16,0-42 15,0 0-15,0 0-16,0-1 0,0 1 15,0 0-15,0 0 0,0 0 16,0-22-16,0 22 0,0-21 16</inkml:trace>
  <inkml:trace contextRef="#ctx0" brushRef="#br1" timeOffset="112336.16">9652 16425 0,'0'0'0,"21"-21"0,-21-21 15,0 21-15,0 0 0,0-1 16,-21 22 15,0 0-31,0 0 0,-1 22 0,1-1 16,0 0-16,0 0 0,0 0 15,-22 22-15,22-22 0,-21 0 0,21 21 16,-22 1-16,1-1 0,0-21 16,-1 21-16,1 22 0,-21-22 0,20 1 15,1-1-15,0 0 0,-1 1 0,-20-22 16,20 21-16,1 0 0,0-20 0,-1 20 16,1-21-16,21 0 0,-21 0 15,-1 1-15,22-1 0,0 0 0,-21 0 16,20-21-16,1 0 15,42-21 1,-21 0 0,22 0-16,-1 21 15,21-22-15,-21-20 0,0 21 0,22 0 16,-1-22-16,0 22 0,1-21 0,-1 0 16,22-1-16,-1-20 0,1 20 0,-22 1 15,21-21-15,1 20 0,-1 1 16,1 0-16,-1-1 0,1 22 0,-22-21 15,22 21-15,-22-22 0,0 22 0,-20 0 16,20 21-16,-21-21 0,0 21 0,-21-21 16,-21 42 15,0-21-15,0 21-16,0 0 0,-22 0 0,22 22 15,-21-22-15,-1 0 0,1 21 0,0-21 16,-1 22-16,-20-1 0,21 0 15,-22 1-15,1-1 0,-1 0 0,-21 1 16,22-1-16,-1 0 0,-20-20 0,20 20 16,1 0-16,-1-21 0,22 22 0,-22-22 15,22 0-15,21 0 0,-21 0 16,20 1-16,1-22 0,0 0 0,21 21 16,21-21-1,0-21-15,1 21 0,-1-22 16,21 1-16,0 0 15,22-21-15,-22 21 0,22-22 0,-1 22 16,1-21-16,-1-22 0,22 22 0,-22 0 16,22-22-16,-21 22 0,-1-22 0,1 22 15,-1-22-15,1 22 0,-22 0 16,0-22-16,1 43 0,-1-21 0,-21 21 16,0-22-16,-21 22 0,0 42 31,-21 0-31,0 22 15,-21-22-15,20 21 0,-20 1 16,21-22-16,-21 21 0,-1 0 0,1 22 16,0-22-16,-1 1 0,1-1 0,21-21 15,-22 21-15,1 1 0,21-22 0,0 21 16,0-21-16,-1 1 0,1-1 16,21 0-16,-21-21 0,21 21 15,0-42 1,0 0-1,0 0-15,0-1 16,0 1-16,0 0 0,0 0 0,21-21 16</inkml:trace>
  <inkml:trace contextRef="#ctx0" brushRef="#br1" timeOffset="112720.88">8784 16129 0,'0'0'0,"-21"-21"0,0 0 0,0 21 16,21-21-16,-22 21 0,22 21 31,0 0-31,0 0 16,0 21-16,22-20 0,-22 20 0,21 21 15,0-20-15,21-1 0,-21 22 16,1-22-16,-1 21 0,21-20 15,-21 20-15,22 1 0,-22-22 0,21 22 16,-21-1-16,0-21 0,22 1 0,-22-1 16,0 0-16,0 1 0,0-1 0,1 0 15,-1-20-15,-21 20 0,21-21 0,-21 0 16,21 0-16,-21 1 0,21-1 16,-21 0-16,0 0 0,0 0 15,21-42 16,-21 0-31,22 0 16,-22 0-16,0-1 0,21-20 16,0 21-16,-21-21 0,21-1 0</inkml:trace>
  <inkml:trace contextRef="#ctx0" brushRef="#br1" timeOffset="113672.42">12382 13123 0,'0'-21'0,"0"42"63,0 1-63,0-1 0,-21 0 0,21 0 16,-21 21-16,21-20 0,0-1 15,-21 21-15,0-21 0,21 0 0,0 22 16,0-22-16,-21 21 0,21-21 0,0 1 15,0-1-15,0 0 0,0 0 16,0 0-16,21-21 16,0 0-16,0 0 0,0 0 0,22 0 15,-1-21-15,0 21 0,1-21 0,20 0 16,1 0-16,20-1 0,-20-20 0,42 21 16,-22 0-16,1-22 0,0 22 15,-1 0-15,1 0 0,-22 0 0,1 0 16,-1-1-16,-20 22 0,-22 0 0,0-21 15,0 21-15,-42 0 32,0 0-32,0 0 15,0 0-15,-1 0 0,22 21 0,-21-21 16,0 22-16,0-22 0,21 21 16,-21-21-16,0 21 0,-1-21 0,22 21 15,-21-21-15,0 21 0,21 0 0,-21-21 16,0 22-16,0-1 0</inkml:trace>
  <inkml:trace contextRef="#ctx0" brushRef="#br1" timeOffset="114258.08">11769 14309 0,'0'0'0,"-22"0"0,1-21 16,0 21-1,0 0-15,21 21 16,-21 0-16,21 0 0,0 0 16,0 0-16,0 22 0,0-22 0,0 0 15,0 21-15,0-20 0,0-1 0,0 21 16,0-21-16,0 0 0,0 1 0,21-1 16,0 0-16,0-21 0,-21 21 0,21-21 15,22 0-15,-22 0 0,21 0 16,1 0-16,-1 0 0,21 0 15,1 0-15,-1-21 0,1 0 0,21 0 16,-22-1-16,22 1 0,-22 0 0,1 0 16,-1 0-16,1-22 0,-1 22 0,1 0 15,-22 0-15,0 0 0,-20 0 0,20-1 16,-21 1-16,0 21 0,-21 21 47,-21-21-47,21 22 15,-21-1 1,0-21 0,21 21-1,-21-21 1,-1 0-16,1 0 16</inkml:trace>
  <inkml:trace contextRef="#ctx0" brushRef="#br1" timeOffset="125368.35">18627 9843 0,'0'0'0,"0"-22"16,21 1-1,0 0 1,-21 0-16,0 0 15,21 0-15,-21-1 16,21 1-16,-21 0 16,21 0-16,-21 0 15,22 21-15,-22-21 16,21 21-16,-21 21 62,-21 0-46,-1 0-16,22 0 16,-21 0-16,21 1 0,-21-1 0,0 0 15,0 21-15,21-21 0,-21 1 0,21-1 16,-22 21-16,1-21 0,21 22 16,-21-22-16,0 0 0,0 21 0,21-21 15,-21 1-15,-1 20 0,1-21 0,0 21 16,0-20-16,0-1 0,0 21 0,-1 0 15,1-20-15,0 20 0,0-21 16,21 21-16,-21-20 0,0 20 0,-1-21 16,1 21-16,0-20 0,0 20 15,0-21-15,0 0 0,-1 22 0,1-22 16,0 0-16,0 0 0,0 0 0,0 22 16,21-22-16,-22 0 0,1 0 0,0 0 15,21 0-15,-21 1 0,0-1 0,0 0 16,21 21-16,-22-21 0,1 1 0,0 20 15,0-21-15,0 21 0,21-20 16,-21-1-16,-1 21 0,1-21 0,0 0 16,0 22-16,0-22 0,0 0 15,21 0-15,-22 0 0,1 1 0,21-1 16,-21 0-16,21 0 0,-21 0 16,21 0-16,-21-21 0,21 22 15,0-1-15,0-42 78,0-1-62,21 22-16</inkml:trace>
  <inkml:trace contextRef="#ctx0" brushRef="#br1" timeOffset="126044.58">17632 11557 0,'-21'0'16,"21"21"-16,0 0 78,21-21-78,0 0 16,0 0-16,0 0 15,0 0-15,1 0 0,-1 0 16,0 0-16,0 0 0,0 0 0,0 0 16,22 0-16,-22 0 0,21 0 0,1 0 15,-1 0-15,0 0 0,1 0 0,-1 0 16,21 0-16,-20 0 0,20 0 0,-20 0 16,20 0-16,-21 0 0,22 0 0,-1 0 15,-20 0-15,20 0 0,-20 0 0,20 0 16,-21 0-16,1 0 0,20 0 15,-20 0-15,-1 0 0,21 0 0,-20 0 16,-1 0-16,22 0 0,-22 22 0,0-22 16,1 0-16,-1 0 0,0 0 0,1 0 15,-1 21-15,0-21 0,1 0 0,-1 0 16,0 21-16,1-21 0,-22 0 0,21 0 16,-21 21-16,0-21 0,22 0 15,-22 0-15,0 0 0,0 0 0,0 0 16,1 0-16,-1 0 15,-21-21 48,0 0-47,0 0-1,0-1-15,0 1 16,-21 0-16</inkml:trace>
  <inkml:trace contextRef="#ctx0" brushRef="#br1" timeOffset="127269.37">19071 9694 0,'0'0'0,"0"-21"15,0 0 1,-21 0-16,21 0 16,-21 21-16,21-21 0,-21-1 15,-1 22 1,22-21-16,0 0 16,-21 21-16,0 0 0,0-21 31,0 21 16,0 0-32,-1 0-15,1 0 16,0 21-16,21 0 125,0 0-125,0 1 0,0-1 16,0 0-16,21 0 0,-21 0 15,21 0-15,1 1 0,-22-1 16,21 21-16,0-21 0,0 22 0,0-22 15,0 0-15,1 21 0,-1-21 0,0 22 16,0-22-16,0 21 0,0-21 0,1 22 16,-1-1-16,0-21 0,0 22 0,0-1 15,22 0-15,-22 1 0,0-1 16,0 0-16,21 1 0,-20-1 16,-1 0-16,21 1 0,-21-1 0,0 0 15,22 1-15,-22-1 0,0 0 0,21 1 16,-20-22-16,-1 21 0,0 0 0,0 1 15,0-1-15,0-21 0,1 22 0,-1-1 16,0 0-16,0 1 0,-21-22 0,21 21 16,-21 0-16,21-20 0,-21-1 15,22 21-15,-22-21 0,21 0 0,-21 1 16,21-1-16,-21 0 0,0 0 16,21 0-16,-21 0 0,21-21 15,-21 22-15,0-1 16,0 0 31,0 0-32,21-21 1,-21 21-16,0 0 16,0 1 15,-21-22 31,0 0-62,0-22 16,0 22-16,21-21 0,-21 21 16,-1 0-16,1-21 0,0 21 0</inkml:trace>
  <inkml:trace contextRef="#ctx0" brushRef="#br1" timeOffset="146320.34">18521 11578 0,'-43'0'0,"86"0"0,-149 0 16,64 0-16,-1 0 0,-20 0 0,20 0 15,1-21-15,-21 21 0,20 0 0,1 0 16,0 0-16,-1 0 0,22 0 0,-21 0 16,21 0-16,-1 0 0,1 0 0,0 0 15,0 0-15,0 0 16,0 0 15,42 0 16,0 0-31,0 0-16,0 0 0,0 0 0,22 0 15,-22 0-15,21 0 0,1 0 16,-1 0-16,21 0 0,1 0 0,-1 0 16,22 0-16,0 0 0,-1 0 0,1 0 15,21 0-15,0 0 0,-22 0 0,22-21 16,-21 21-16,21 0 0,-22 0 0,22 0 15,-21 0-15,0 0 0,-22 0 16,22 0-16,-22-21 0,-20 21 0,-1 0 16,0 0-16,1 0 0,-1 0 0,-21 0 15,0 0-15,-21-21 16,21 21-16,-42 0 31,0 0-31,-21 0 0,21 0 0,-22 0 16,22 0-16,-21 0 0,-22 0 0,22 0 15,-22 0-15,1 0 0,-22 0 0,22 0 16,-22 0-16,0 0 0,-20 0 0,20 0 16,-21 0-16,-21 0 0,21 0 15,0 0-15,1 0 0,-1 21 16,0-21-16,0 0 0,21 0 0,1 21 16,20-21-16,-20 0 0,20 0 0,1 0 15,-1 0-15,22 0 0,-1 0 0,1 0 16,0 0-16,21 0 0,-1 0 0,44-21 31,-1 21-31,21 0 16,-21 0-16,22-21 0,-1 21 15,0 0-15,1-22 0,-1 22 0,0 0 16,22-21-16,-1 21 0,1 0 0,20 0 16,1 0-16,0 0 0,-1-21 0,22 21 15,-21 0-15,21 0 0,-22 0 16,22 0-16,-21 0 0,0 0 0,20 0 15,-20 0-15,0 0 0,-1 0 0,1 0 16,0 0-16,-22 0 0,1 0 16,-1 0-16,-20 0 0,20 0 0,-21 0 15,-20 0-15,-1 0 0,0 0 0,0 0 16,-42 0 0,-21 0-1,20 0-15,-20 0 0,-21 0 0,20 0 16,-41 0-16,20 0 0,-21 0 0,-20 0 15,20 21-15,-42-21 0,21 0 0,-21 0 16,0 0-16,0 0 16,-21 0-16,21 21 0,21-21 0,0 0 15,22 0-15,-1 22 0,21-22 0,1 0 16,21 0-16,-1 21 0,1-21 0,21 0 16,63 0-1,-21 0 1,22 0-16,-1 0 0,0 0 0,22 0 15,-1 0-15,22 0 0,0-21 16,-1 21-16,22 0 0,0 0 0,-21-22 16,20 22-16,1-21 0,-21 21 0,21 0 15,0 0-15,-22-21 0,22 21 16,-21 0-16,-1 0 0,-20-21 0,21 21 16,-22 0-16,-21-21 0,1 21 0,-1-21 15,0 21-15,-20 0 0,-1 0 0,-21-22 16,-43 1-1,22 21-15,-21 0 16,-22 0-16,22 0 0,-43 0 0,22 0 16,-22 0-16,1-21 0,-22 21 0,21 0 15,-42 0-15,21 0 0,-21 0 0,-21 0 16,21 0-16,0 0 0,0 0 0,0 0 16,0 21-16,21-21 0,0 21 0,1-21 15,20 22-15,0-22 0,22 0 16,-1 21-16,22-21 0,0 0 15,20 0-15,1 0 0,42 0 16,1 0-16,20 0 16,0 0-16,22 0 0,-1-21 0,22 21 15,0 0-15,-1-22 0,22 22 0,0 0 16,0-21-16,0 21 0,21 0 0,0 0 16,-22-21-16,22 21 0,-21 0 0,0 0 15,0 0-15,-21-21 0,20 21 16,-20 0-16,0 0 0,-1 0 0,-20 0 15,-1 0-15,-20 0 0,-1 0 0,-21 0 16,22 0-16,-65 0 31,-20 0-31,0 0 0,-1 0 0,-20 0 16,-1 0-16,1 0 0,-1 0 0,-20 0 16,-1 0-16,-21 0 0,22 0 0,-22 0 15,0 0-15,0 0 0,0 0 16,0 0-16,1 0 0,20 21 0,21-21 15,1 21-15,-1-21 0,22 0 0,0 21 16,-1-21-16,22 0 0,0 22 16,0-22-16,21 21 0,21-21 15,0 0 1,22 0-16,-1 0 0,0 0 0,1 0 16,41 0-16,-20 0 0,20 0 15,1 0-15,21 0 0,0 0 0,-22 0 16,22 0-16,0 0 0,0 0 0,0 0 15,-22 0-15,22 0 0,-21 0 0,0 0 16,-22 0-16,1 0 0,-22-21 0,0 21 16,1 0-16,-22 0 0,0 0 0,-42 0 31,-22 0-31,-20 0 0,21 0 16,-22 0-16,-21 0 0,22 0 0,-43 0 15,21 21-15,-20-21 0,-1 21 16,-21-21-16,0 0 0,0 0 0,0 21 15,0-21-15,0 0 0,21 21 0,0-21 16,0 0-16,22 21 0,20-21 0,1 0 16,20 0-16,22 22 0,0-22 0,42 0 15,0 0 1,22 0-16,-1 0 0,21 0 16,1 0-16,21 0 0,-1 0 0,22 0 15,0 0-15,21 0 0,0 0 0,-21 0 16,21-22-16,-21 22 0,-1 0 15,22-21-15,-21 21 0,-21 0 0,21-21 0,-22 21 16,-20-21-16,-1 21 0,1 0 16,-43-21-16,21 21 0,-20 0 0,-22-21 15,-43 21 1,22 0-16,-42-22 0,20 22 0,-20 0 16,-22 0-16,22-21 0,-22 21 0,0 0 15,1 0-15,-1 0 0,-21 0 0,0 0 16,0 0-16,-21-21 0,22 21 0,-22 0 15,21 0-15,0 0 0,0 0 0,0 0 16,22 0-16,-1 0 0,21 0 0,1 21 16,21-21-16,-1 0 0,22 0 0,42 0 31,22 0-31,-1 0 16,0 0-16,22 0 0,-1-21 0,22 21 15,0 0-15,20-21 0,1 21 0,0 0 16,21-21-16,-21 0 0,21 21 0,-21 0 15,0 0-15,-1-22 0,1 22 0,0 0 16,-21 0-16,-1-21 0,-20 21 16,-1-21-16,-20 21 0,-1 0 0,0 0 15,-63 0 1,0 0-16,-21 0 0,-22 0 0,1 0 16,-22-21-16,0 21 0,1 0 0,-22 0 15,0 0-15,-21 0 0,0 0 0,0 0 16,0 0-16,0 0 0,0 0 15,21 21-15,-21-21 0,21 0 0,22 0 16,-1 21-16,43-21 0,-22 0 16,43 0-16,0 0 0,42 0 15,0 0-15,22 0 0,20 0 0,1 0 16,20 0-16,1 0 0,21 0 0,21 0 16,0 0-16,0 0 0,0 0 0,21 0 15,-21 0-15,0 0 0,0 0 0,-21-21 16,0 21-16,-1 0 0,-20 0 15,-21 0-15,-1 0 0,-42 0 16,22-21-16,-65 21 16,-20 0-16,0 0 0,-22-21 15,-20 21-15,20 0 0,-21 0 0,-20 0 16,20 0-16,-21 0 0,-21 0 0,21 0 16,-21 0-16,0 0 0,21 0 0,1 0 15,-1 0-15,21 0 0,0 21 16,22-21-16,-1 0 0,22 21 0,21-21 15,0 0-15,21 21 0,21-21 16,21 0-16,-21 0 0,43 0 0,-1 0 16,1 0-16,42 0 0,-22 0 0,22 0 15,21 0-15,-21 0 0,21 0 0,-21 0 16,21 0-16,-21 0 0,0 0 16,-1 0-16,1 0 0,-21 0 15,-22 0-15,1 0 0,-1-21 0,-41 21 16,20 0-16,-63 0 15,0 0-15,-43-21 0,22 21 16,-43 0-16,22 0 0,-22 0 0,-21 0 16,21 0-16,-20 0 0,-22 0 0,21 0 15,-21 0-15,21 0 0,-21 0 16,21 0-16,21 0 0,1 0 0,20 0 16,22 0-16,0 0 0,-1 0 0,43 21 15,21-21-15,1 0 16,20 0-16,21 0 0,1 0 15,21 0-15,-1 0 0,1 0 0,21 0 16,0 0-16,-1 0 0,1 0 0,0 0 16,0 0-16,0-21 0,0 21 15,-22 0-15,1-21 0,0 21 0,-22 0 16,1-21-16,-22 21 0,-21 0 0,0 0 16,-21-22-16,-21 22 0,0 0 15,-21 0-15,-22 0 0,1-21 0,-1 21 16,1 0-16,-22 0 0,0 0 15,1 0-15,-22 0 0,21 0 0,-21 0 0,0 0 16,1 0-16,-1 0 0,21 0 0,-21 0 16,22 0-16,20 0 0,1 0 15,20 0-15,1 0 0,0 0 16,63 0 0,21 0-16,0 0 0,22 0 15,21 0-15,-1 0 0,1 0 0,21 0 16,0 0-16,-1 0 0,1 0 0,0 0 15,-21-21-15,21 21 0,-22 0 0,22 0 16,-42-21-16,20 21 0,-20 0 0,-22 0 16,0 0-16,-20-21 0,-1 21 0,-64 0 31,1-21-31,-21 21 0,-1 0 16,-21 0-16,1 0 0,-1 0 0,-21 0 15,0 0-15,-21 0 0,0 0 0,22 0 16,-22 0-16,21 0 0,0 0 0,21 0 15,22 0-15,-1 0 0,22 0 0,0 0 16,20 0-16,1 21 0,42-21 16,22 0-16,-1 0 15,0 0-15,22 0 0,-1 0 0,22 0 16,0 0-16,21 0 0,-22 0 16,22 0-16,-21 0 0,21 0 0,-22 0 15,1 0-15,0 0 0,-1 0 0,-20-21 16,-1 21-16,-20 0 0,-1 0 15,-21 0-15,-42 0 16,0-22-16,-43 22 0,22 0 16,-22 0-16,1 0 0,-22 0 0,1 0 15,-1 0-15,0 0 0,-21 0 0,1 0 16,20 0-16,-21 0 0,21 0 16,1 0-16,20 0 0,22 0 0,0 0 15,-1 0-15,86 0 16,-22 0-16,42 0 15,1 0-15,20 0 0,1 0 16,0 0-16,21 0 0,-1 0 0,1 0 16,0 0-16,0 0 0,0-21 0,0 21 15,-22 0-15,1 0 0,0 0 0,-22 0 16,1 0-16,-22 0 0,-21-21 16,0 21-16,-63 0 15,0 0-15,-1 0 0,-20 0 0,-1-21 16,-20 21-16,-1 0 0,0 0 0,-21 0 15,22 0-15,-22 0 0,0 0 0,-21 0 16,21 0-16,0 0 0,22 0 0,-1 0 16,22 0-16,-1 0 0,22 0 15,21 0-15,-1 0 0,44 0 16,20 0 0,0 0-16,1 0 0,41 0 0,-20 0 15,20 0-15,1 0 0,21 0 0,-21 0 16,20 0-16,-20 0 0,21 0 0,-21 0 15,20 0-15,-20 0 0,-21-21 0,-1 21 16,1 0-16,-43 0 0,21 0 0,-21 0 16,-21-21-16,-42 21 0,21 0 15,-43 0-15,22 0 0,-43 0 16,22 0-16,-22 0 0,0 0 0,1 0 16,-1 0-16,-21 0 0,0 0 0,22 0 15,-22 0-15,21 0 0,1 0 16,20 0-16,1 0 0,20 0 0,22 21 15,0-21-15,0 0 0,42 0 16,21 0-16,1 0 16,-1 0-16,21 0 0,1 0 0,21 0 15,-1 0-15,-20 0 0,20 0 16,1-21-16,-21 21 0,20 0 0,-20 0 16,-1-22-16,1 22 0,-22-21 0,0 21 15,1 0-15,-22 0 0,-63 0 16,20-21-16,-41 21 15,21 0-15,-22 0 0,1 0 0,-1 0 16,1 0-16,-22 0 0,0 0 16,1 0-16,-1 0 0,0 0 15,22 0-15,-1 0 0,1 0 0,-1 0 16,22 21-16,21-21 0,0 0 0,-1 0 16,44 0-1,20 0-15,0 0 0,22 0 0,-1 0 16,22 0-16,-22 0 0,22 0 0,0 0 15,-1 0-15,1-21 0,0 21 0,-1 0 16,1 0-16,-21 0 0,20-21 16,-41 21-16,20 0 0,-21 0 15,-20 0-15,-1 0 0,-21-21 0,-21 21 16,-22 0-16,1 0 0,0 0 16,-22 0-16,1 0 0,-22 0 0,21 0 15,-20 0-15,-22 0 0,21 0 0,-21 0 16,22 0-16,-1 0 0,0 0 0,1 0 15,20 21-15,22-21 0,0 0 16,20 0-16,1 21 0,42-21 16,22 0-16,-1 0 15,0 0-15,22 0 0,-1 0 0,1 0 16,21 0-16,-1 0 0,1 0 0,0 0 16,-1-21-16,-20 21 0,20 0 0,-20 0 15,21-21-15,-22 21 0,-21 0 16,1 0-16,-22 0 0,0-21 15,-42 21 1,0 0-16,-22 0 0,1 0 0,-21 0 16,-1 0-16,1 0 0,-22 0 0,21 0 15,-20 0-15,-1 0 0,0 0 0,1 0 16,-1 0-16,22 0 0,-22 21 16,43-21-16,-22 0 0,22 0 0,21 0 0,-22 0 15,64 0 1,22 0-16,-22 0 15,42 0-15,1 0 0,-1 0 0,1 0 16,21 0-16,-1-21 0,1 21 16,0 0-16,-1-22 0,1 22 0,0-21 15,-1 21-15,-20 0 0,-1-21 0,1 21 16,-22 0-16,-21 0 0,0-21 0,-42 21 31,-21 0-31,0 0 0,-22 0 0,1 0 16,-1 0-16,1 0 0,-22 0 0,0 0 15,1 0-15,-1 0 0,0 0 0,1 0 16,-1 0-16,0 0 0,22 0 0,20 0 16,-20 0-16,42 0 0,-22 21 0,65-21 31,-1 0-15,21 0-16,0 0 0,22 0 0,-1 0 15,1 0-15,-1 0 0,22 0 0,0 0 16,-22-21-16,22 21 0,-22-21 0,1 21 15,-1-21-15,-20 21 0,-1 0 0,0 0 16,-20-22-16,-1 22 0,-42-21 16,-1 21-1,1 0-15,-21 0 0,-22 0 0,22 0 16,-21 0-16,-1 0 0,-21 0 0,22 0 16,-22 0-16,22 0 0,-22 0 15,22 0-15,20 21 0,-20-21 0,20 0 0,22 22 16,0-22-16,0 0 0,42 0 31,0 0-31,0 0 0,22 0 16,-1 0-16,22 0 0,-22 0 0,21 0 15,1 0-15,-1-22 0,1 22 0,-1-21 16,1 21-16,-1 0 0,1-21 0,-22 21 16,1 0-16,-1 0 0,0-21 0,-21 21 15,1 0-15,-44 0 16,-20 0-1,0 0-15,-1 0 0,-20 0 16,-1 0-16,1 0 0,-1 0 0,-20 0 16,20 0-16,1 0 0,-1 0 0,1 21 15,-1-21-15,22 0 0,21 0 0,-22 0 16,22 21-16,42-21 16,22 0-1,-1 0-15,0 0 0,1 0 16,20 0-16,1 0 0,20 0 0,-20 0 15,21 0-15,-22 0 0,1-21 0,20 21 16,-20-21-16,-1 21 0,-20 0 0,-1-21 16,0 21-16,-21 0 0,1 0 0,-22-21 15,-22 21-15,1 0 16,-21 0-16,-22 0 0,22 0 0,-21 0 16,-1 0-16,1 0 15,-1 0-15,-21 0 0,22 0 0,-1 0 16,1 0-16,-1 0 0,1 0 0,21 0 15,-1 0-15,1 0 0,21 0 0,0 0 16,42 0 0,0 0-16,21 0 0,1 0 0,-1 0 15,21 0-15,1 0 16,-1 0-16,22 0 0,-21 0 0,-1 0 0,22-22 16,-22 22-16,-20 0 0,20-21 15,-21 21-15,1 0 0,-1 0 0,-21-21 0,0 21 16,-42 0-16,0 0 15,-21-21-15,21 21 0,-22 0 16,-20 0-16,20 0 0,-20 0 0,21 0 16,-22 0-16,22 0 0,-22 0 15,1 0-15,20 0 0,1 0 0,0 0 16,-1 0-16,1 0 0,21 0 0,42 0 31,21 0-31,1 0 0,-1 0 16,0 0-16,1 0 0,-1-21 15,22 0-15,-1 21 0,-21-22 16,22 22-16,-22-21 0,64 0 16,-64 21-16,1 0 0,-22-21 0,0 21 15,0-21-15,-63 21 16,21 0-16,-22 0 0,1 0 16,-21 0-16,20 0 0,-20 0 0,-1 0 15,1 0-15,-1 0 0,-20 0 0,20 21 16,22-21-16,-22 21 0,22-21 15,0 0-15,-1 21 0,22-21 0,0 0 16,42 0 0,0 0-16,0 0 15,22 0-15,-1 0 0,0 0 0,22 0 16,-22 0-16,22-21 0,-22 21 0,22-21 16,-22 21-16,21-21 0,-20 21 15,-1 0-15,-21-21 0,0 21 0,1 0 16,-1 0-16,-21-22 0,-21 22 15,-1 0-15,1 0 0,-21 0 16,0 0-16,-1 0 0,1 0 0,-22 0 16,22 0-16,0 22 0,-22-22 0,22 0 15,0 0-15,-1 21 0,22-21 0,0 0 16,0 0-16,42 0 31,0 0-31,21 0 0,-20 0 16,20 0-16,0 0 0,1 0 0,-1 0 15,0-21-15,1 21 0,-1 0 0,0-22 16,1 1-16,-22 21 0,21 0 0,-21 0 16,0-21-16,1 21 0,-44 0 31,-20 0-31,21 0 16,-21 0-16,20 0 0,-20 0 0,0 0 15,-1 0-15,1 0 0,21 0 0,-21 0 16,20 21-16,-20-21 0,21 0 15,0 0-15,0 0 0,42 0 32,0 0-17,0 0-15,0 0 0,0-21 0,1 21 16,20-21-16,-21 21 0,0 0 0,22-21 16,-22 21-16,21-21 0,-21 21 0,0 0 15,1-22-15,-1 22 0,0 0 0,0 0 16,-21-21-16,-21 21 31,0 0-31,0 0 0,-22 0 16,22 0-16,-21 0 0,21 21 0,-1-21 15,-20 0-15,21 0 0,-21 22 0,20-22 0,1 0 16,0 0-16,0 0 0,21 21 16,-21-21-16,42 0 31,0 0-31,0 0 15,0 0-15,1 0 0,20-21 0,-21 21 16,0-22-16,22 22 0,-22-21 0,0 21 16,0-21-16,0 21 0,0 0 15,1-21-15,-22 0 0,-22 21 32,1 0-32,0 0 15,0 0-15,0 0 0,0 0 0,-1 0 16,1 0-16,0 0 0,0 0 0,0 0 15,0 0-15,-1 0 16,22-21 31,22 21-47,-1-22 0,-21 1 16,21 0-16,0 21 0,0-21 0,-21 0 15,21 0-15,22-43 16,-43 43-16,21 0 0,-21 0 0,21-22 15,-21 22-15,0 0 0,21 21 16,-21-21-16,0 0 0,0 42 31,-21 0-15,21 0-16,-21 21 0,0-20 0,0 20 16,-1 0-16,1 1 0,0-1 15,0 0-15,-21 1 0,20 20 0,-20-21 16,0 22-16,21-22 0,-22 22 15,-41 42-15,41-43 0,1 1 16,-43 41-16,43-62 0,0-1 16,-1 43-16,1-43 0,21-21 15,-22 43-15,22-43 0,21 21 16,-21-21-16,21 1 16,-21-1-16,42-42 31,0 21-16,-21-22-15,21 1 0,1 0 0,-1 0 16,0 0-16,0-22 0,43-20 16,-43 21-16,21-22 0,0 22 15,1-22-15,20 1 0,22-64 0,-22 63 16,-20 1-16,63-43 16,-64 42-16,0 22 0,-21-21 15,43-22-15,-22 0 16,-21 43-16,-21 21 0,0 0 15,22 21-15,-44 42 32,1-21-32,0 21 0,-21 1 15,21-1-15,-22 0 0,22 1 0,-64 63 16,43-43-16,-64 64 16,64-63-16,0 20 0,-1-20 15,1-1-15,-43 64 0,43-63 16,0-22-16,20 22 0,-62 20 15,20 1-15,43-43 16,-21 1-16,21-1 0,-43 43 16,43-64-16,0 0 0,-22 21 15,43 1-15,0-65 47,0 1-47,0 0 0,22 0 0,-1 0 16,-21-22-16,21 1 0,0 21 0,0-21 15,0-1-15,1-20 0,-1 20 16,21 1-16,-21-21 0,64-64 16,-43 42-16,1 0 0,-1 22 0,21-22 15,-20 0-15,20 22 0,1-22 16,63-42-16,-85 64 0,0-1 16,43-63-16,-21 43 15,-43 62-15,-21-41 16,21 42-16,-42 42 15,0 0 1,-1 0-16,1 22 0,-21 20 16,-43 43-16,43-43 0,0 1 0,-22-1 15,22 22-15,-22 0 16,22-22-16,-22 22 0,1 0 0,-43 63 16,0-21-16,64-64 15,-22 1-15,22-1 0,-43 43 16,-20 0-16,62-64 0,22 1 15,-42 20-15,20-42 16,22 22-16,21-22 0,0 0 0,21-42 31,0 0-15,1-1-16,20-41 0,-21 21 16,43-43-16,-22 21 15,-21 22-15,21-21 0,1-1 0,63-84 16,-43 84-16,1-20 0,63-86 15,0 1-15,0 21 16,-43 21 0,22 0-16,-42 42 15,-43 43-15,21 0 0,-21-1 0,0 1 16,1 21-16,-22 0 16,0 42-1,0 0 1,0 21-16,-43-21 0,22 43 0,-21-22 15,21 22-15,-22-1 0,-20 1 0,20-1 16,1 22-16,-21 0 0,-43 84 16,0 0-16,42-84 15,-20 84-15,-1-21 0,43-84 16,-1 21-16,-41 42 16,63-64-16,-43 43 15,22-64-15,-1 64 0,1-42 16,21-22-16,21-21 15,0 0-15,0-42 32,21 0-32,0 0 0,0 0 0,1-1 15,-1-20-15,21-43 16,0-20-16,22-22 0,-22 63 16,-21-21-16,22 22 0,-1-22 15,64-63-15,-64 42 16,64-63-16,-64 84 0,22 22 15,21-64-15,-22 0 16,-21 42-16,-20 64 0,-1-43 16,0 64-16,-21-21 15,0 0-15,0 42 16,-42 0-16,20 1 0,1 20 16,-42 43-16,20-22 15,1 1-15,-21 105 0,-1-106 16,22 22-16,-43 63 0,43-63 15,-1-22-15,-41 64 0,41-63 16,1-1-16,-21 43 16,-1 0-16,22-85 0,21 22 15,-22 20-15,22-21 16,21-63 15,0 0-31,21 0 0,0 0 16,1-22-16,-1 1 0,42-43 15,-42 22-15,22 21 16,20-85-16,-42 63 0,43-42 16,-22 43-16,-21 20 0,1 1 15,41-43-15,-42 43 16,0 21-16,-21 42 16,0 0-16,0 0 0,-21 1 15,0 20-15,0-21 0,-21 21 0,20 1 16,-20-1-16,21 0 0,-21 1 15,-43 63-15,43-64 0,-1 0 16,1 1-16,0-1 0,-22 43 16,22-43-16,-1 0 0,22 1 15,21-22-15,0 0 16,0-42 0,21 0-1,1-1-15,-1 1 0,-21 0 16,21 0-16,0-21 0,0 20 15,22-41-15,20-22 16,-42 64-16,22-21 0,-22 21 0,21-22 16,-21 22-16,22-21 15,-22 42-15,-21 21 32,0 0-32,-21 0 0,-1 0 15,1 1-15,0 20 0,-21 43 16,-1-43-16,22 0 15,0 1-15,-21-1 0,-22 43 16,22-22-16,0 1 16,20-22-16,1-21 0,0 0 15,21 0-15,0 1 0,0-44 32,0 1-32,21 21 15,-21-21-15,21 0 0,-21 0 16,22 0-16,-22-1 15,21 22-15,-21-21 16,0 42 0,-21-21-16,-1 22 15,22-1-15,-21-21 0,0 21 16,0-21-16,21 21 0,-21-21 0,0 21 0,-1-21 16,1 21-1,0-21-15,21 22 0,-21-22 16,0 0-16,0 0 15,21 21 1,21-21 0,0 0-16,0 0 0,0 0 0,22 0 15,-1 0-15,0 0 0,1 0 0,20 0 16,1 0-16,-1 0 0,1 0 0,20 0 16,1 0-16,0 0 0,20-21 15,1 21-15,0 0 0,0 0 16,0 0-16,21 0 0,-21 0 0,-1 0 0,-20 0 15,21 0-15,0 0 0,-22 0 16,22 0-16,-21 0 0,-22 0 0,22 0 16,-21 0-16,-1 0 0,-21 0 0,1 0 15,-1 0-15,-21 0 0,0 0 16,1 0-16,-1 0 0,0 0 31,-21 21-15,21 0 15,0-21 0,0 0-31,1 21 16,-1-21 0,0 0-16,0 0 0,0 0 15,0 0-15,1 0 31,-22-21-15,-22 21 0,1 0-1,0 0-15,0 0 0,0 0 16,-22 0-16,1-21 0,-21 21 0,-1 0 16,1 0-16,-1-21 0,-21 21 0,1 0 15,20 0-15,-20 0 0,20-22 0,-21 22 16,22 0-16,-1 0 0,1 0 0,-22 0 15,22 0-15,-1 0 0,22 0 16,-22 0-16,1 0 0,21 0 0,-22 0 16,22 0-16,-1 0 0,1 0 0,21 0 15,-21 0-15,20 0 0,44 0 32,-1 0-32,0 0 0,21 0 15,1 0-15,20-21 0,-21 21 16,22 0-16,-1 0 0,22 0 0,-21-21 15,20 21-15,1-21 0,0 21 16,-1 0-16,1 0 0,0 0 0,-1 0 16,-20-21-16,20 21 0,-20 0 0,-22 0 15,1-21-15,-22 21 0,0 0 0,-21-22 16,-21 22-16,0 0 16,-22 0-16,1-21 0,-22 21 0,1 0 15,-1 0-15,-20 0 0,20 0 0,-20 0 16,-1 0-16,-21 0 0,21 0 0,-20 0 15,-1 0-15,-21 0 0,21 0 16,0 0-16,0 0 0,0 0 16,22 0-16,-1 0 0,0 0 0,22 0 15,21 0-15,-1 0 0,1 0 0,21 0 16,0 0-16,42 0 16,0 0-16,21 0 0,1 0 15,20 0-15,1 0 0,20 0 0,1 0 16,0-21-16,20 21 0,1 0 0,0 0 15,0-21-15,0 21 0,-22 0 16,22-21-16,-21 21 0,0 0 0,-1 0 16,1 0-16,-22 0 0,1-21 0,-22 21 15,-21 0-15,1 0 0,-44 0 16,-20 0-16,0 0 16,-22 0-16,1 0 0,-22 0 0,0 0 15,-20 0-15,-128 0 0,85 0 16,21 0-16,-22 0 0,22 0 0,-21 21 15,0-21-15,21 0 0,0 0 16,21 0-16,0 21 0,22-21 0,20 0 16,22 0-16,0 0 0,20 0 0,44 0 15,-1 0-15,21 0 16,22 0-16,-1 0 0,22 0 16,-1 0-16,1 0 0,0 0 0,21 0 15,-1-21-15,1 21 0,0 0 0,0-21 16,-21 21-16,20-22 0,-20 22 15,0-21-15,-43 21 0,22 0 0,-22-21 16,-21 21-16,-21-21 16,-21 21-16,0 0 0,-22 0 0,1 0 15,-21-21-15,-1 21 0,1 0 0,-22 0 16,21 0-16,-20 0 0,-1 0 0,22 0 16,-22 0-16,0 0 0,22 0 0,-1 0 15,22 0-15,0 0 0,-1 0 0,22 0 16,42 0-1,22 0-15,-1 0 16,0 0-16,22 0 0,-1 0 16,1 0-16,-1 0 0,22-21 0,0 21 15,-1 0-15,1 0 0,0 0 0,-22-22 16,22 22-16,-43 0 0,0 0 0,1 0 16,-22 0-16,-42 0 15,0 0-15,-22 0 0,1 0 0,-22 0 16,1 0-16,-1 0 0,-20 0 15,20 0-15,1 0 0,-1 0 0,-20 0 16,41 0-16,-20 0 0,20 0 0,1 0 16,21 0-16,0 0 0,42 0 31,0 0-31,0 0 0,22 0 0,-1-21 16,0 21-16,22-21 0,-1 21 0,1 0 15,-1-21-15,1 21 0,-1-21 16,1 21-16,-22 0 0,0 0 0,1-21 15,-22 21-15,-42 0 16,0 0-16,-22 0 0,-20 0 16,20 0-16,-20 0 0,-1 0 0,1 0 15,21 0-15,-22 0 0,22 0 0,-22 0 16,22 0-16,21 0 0,-22 0 16,22 0-16,0 0 0,42 0 31,0 0-31,22 0 0,-22 0 0,21 0 15,22 0-15,-1 0 0,1-22 0,-1 22 16,1 0-16,20-21 0,1 21 0,-21 0 16,20-21-16,-20 21 0,-1 0 0,1-21 15,-1 21-15,1 0 0,-22 0 0,-21 0 16,0 0-16,-42 0 16,0 0-16,-21 0 15,-1 0-15,1 0 0,-21 0 0,-1 0 16,1 0-16,-1 0 0,1 0 0,-1 0 15,22 0-15,-22 0 0,22 0 0,0 0 16,20 0-16,1 0 0,42 0 31,22 0-31,-1 0 0,0 0 0,1 0 16,20 0-16,-20 0 0,20 0 0,1-21 16,-1 0-16,1 21 0,-1-22 0,1 22 15,-1-21-15,1 21 0,-22-21 0,21 21 16,-20-21-16,-22 21 0,0 0 0,0-21 15,-21 0-15,-21 21 16,0 0-16,-21 0 0,-1 0 16,-20 0-16,-1 0 0,1 0 0,-1 0 15,1 0-15,-22 0 0,0 0 0,22 0 16,-22 0-16,1 0 0,20 0 0,-21 0 16,22 0-16,21 0 0,-1 0 0,1 0 15,21 0-15,21 21 16,21-21-16,21 0 0,1 0 15,-1 0-15,21 0 0,1 0 16,-1 0-16,1 0 0,21-21 0,-22 21 16,1 0-16,20-22 0,-20 22 0,-1-21 15,64 21-15,-84-21 0,20 0 16,-42 21-16,-21-21 16,-21 21-16,0 0 15,-21 0-15,-1 0 0,1 0 0,-22 0 16,22 0-16,-21 0 0,-1 0 0,22 0 15,-22 0-15,1 0 0,-1 0 16,1 0-16,20 0 0,-20 0 0,21 0 16,-1 0-16,1 0 0,0 0 0,20 0 15,1 0-15,42 0 16,1 0-16,20-21 16,-21 21-16,43 0 0,-22 0 0,0-22 0,22 22 15,-1-21-15,1 0 0,-1 21 16,1-21-16,-22 0 0,64 0 15,-85 21-15,21-22 16,-63 22 0,0 0-16,-21 0 0,-1 0 0,-20 0 15,-22 0-15,22 0 0,-1 0 0,-20 22 16,20-22-16,-21 21 0,22 0 0,-43 0 16,43-21-16,20 21 15,22 0-15,0-21 0,0 0 0,21 22 16,21-1-16,0-21 15,0 0-15,0 0 0,22 0 16,20 0-16,-20 0 0,20 0 0,1 0 16,-1 0-16,1 0 0,-1-21 0,1 21 15,-1-22-15,1 22 0,-1 0 0,-21 0 16,1 0-16,-22 0 0,0 0 16,-42 0-1,0 0-15,-43 22 0,22-1 0,-22 0 16,-84 21-16,0 1 15,0-1-15,-21 21 16,105-20-16,22-1 16,42-21-16,0 0 15,21-21-15,0 0 0,0 22 16,22-22-16,-1 0 0,0 0 16,22 0-16,-22-22 0,22 22 15,-1-21-15,64 0 0,-63 0 16,41 0-16,-20-22 15,-43 22-15,-20 0 0,-22 0 16,0-21-16,-22 42 0,-20 0 16,0-22-16,-1 22 0,-20 0 0,21 0 15,-22 0-15,1 0 0,-1 22 0,1-22 16,-1 21-16,-42 0 0,64 0 16,0-21-16,-1 21 0,22-21 15,0 21-15,21 1 16,21-22-16,0 0 0,22 0 15,-22 0-15,21 0 0,0 0 16,22 0-16,-22 0 0,85-22 16,-63 1-16,-1 0 0,1 0 0,-1 21 15,43-42-15,-21-1 16,-43 1-16,-42 21 16,0 0-16,-21-1 0,-21 1 15,-1 21-15,1 0 0,-22-21 0,1 21 16,-1 0-16,1 0 0,-1 0 0,1 21 15,-1-21-15,1 21 0,-1-21 0,1 22 16,21-22-16,-1 21 0,22-21 16,0 21-16,0-21 0,21 21 15,0 0-15,21-21 0,21 0 16,-21 0-16,22 0 0,-1 0 0,0 0 16,22 0-16,-22-21 0,22 0 15,-1 21-15,-20-21 0,20 0 0,43-22 16,-64 22-16,1 0 0,-1 0 15,-21 0-15,0-22 16,-21 1-16,-21 21 16,-21 0-16,-1 21 0,22 0 0,-21 0 15,-22 0-15,22 0 0,0 0 0,-1 0 16,1 21-16,21 0 0,-21-21 0,20 21 16,-20 0-16,21-21 0,21 21 15,-21 1-15,21-1 16,0 0-16,21-21 15,0 0-15,0 0 0,22 0 0,-22 0 16,21 0-16,-21 0 0,22-21 0,-1 21 16,0-21-16,43-22 0,-43 22 15,1 21-15,-1-21 0,-21-21 16,43-1-16,-64 22 0,0 0 16,21 0-16,-21 0 0,0-1 15,0 1-15,0 0 0,-21 21 0,-1 0 0,22-21 16,-42 21-16,0 0 15,21 0-15,-1 0 0,1 21 0,0 0 16,0 0-16,0-21 0,21 22 16,0-1-16,-21-21 0,21 42 15,0-21-15,21-21 32,0 0-32,0-21 0,0 21 0,0-21 15,1 0-15,20-22 0,-21 22 16,0 0-16,22-21 15,-43 21-15,0-22 0,21 22 0,-21 0 16,21-21-16,-21 20 0,0 1 16,0 0-16,0 0 0,0 0 0,0 42 31,0 0-31,0 0 0,0 0 16,0 1-16,0 20 0,0-21 0,0 21 15,0 1-15,0-1 0,21 0 0,-21 1 16,0-22-16,21 21 0,-21 1 15,21-22-15,-21 0 0,0 42 16,0-41-16,22-22 0,-22 21 0,0 0 16,0-42 15,0 0-31,0-1 16,0-20-16,0 21 0,-22 0 15,22-22-15,0 1 0,0 21 0,0-21 16,0-1-16,0 1 0,0 0 15,0-1-15,0 1 0,0 0 0,0-1 16,0 1-16,0 21 0,0 0 0,0-1 16,0 1-16,0 42 15,0 1-15,0-1 16,0 21-16,22-21 0,-22 22 16,21-1-16,0 43 0,0-43 15,0 0-15,0 1 0,1-22 16,-1 63-16,21-20 15,0-1-15,-42-41 0,22-1 16,-22 0-16,21-21 16,-42 0 15,-1-21-31,1 0 0,0-1 16,0-41-16,-21-22 15,20 43-15,-20-43 0,21 1 16,-21-22-16,20 0 15,1 64-15,0-64 16,21 42-16,0 22 16,0 21-16,0 0 0,-21 21 15,21 21 1,0 21-16,21-21 0,-21 22 16,21-1-16,0 0 0,1 22 0,41 20 15,-21 22-15,1 0 16,-1-42-16,-21-22 15,0 0-15,22 64 16,-1-42-16,0-1 16,22 1-16,-22-43 15,-42 0-15,0-42 32,0 0-32,-21-1 15,0-20-15,0 21 0,0-21 16,-1-1-16,-20 1 0,-21-64 15,-1-21-15,1 21 16,-1-21-16,1 21 16,-1 1-16,22 41 15,21 1-15,21 41 16,0 44 0,0-1-1,21 21-15,21 0 0,-21 1 16,43 63-16,20-1 15,-41-41-15,84 126 16,-43-63-16,43 43 16,-42-64-16,-43-43 15,1 1 1,-22-1-16,-21-42 16,0 0-16,-21-21 15,0 0-15,-1 0 16,1 0-16,-21-21 0,21 0 15,-43-21-15,1-22 16,42 22-16,-64-64 0,43 64 0,-22-85 16,-63-85-1,85 149-15,-22-64 16,1 21-16,-1 0 16,22 42-16,21 22 15,21 21 1,0 63-16,0-21 15,21 22-15,0-1 0,21 0 0,-20 1 0,-1 20 16,42 43-16,-42-42 16,85 147-16,-42-84 15,20 43 1,-20-86-16,-22-20 16,1-1-16,-22-42 15,0 1-15,-42-22 31,0 0-31,-1 0 0,1-22 0,0 1 16,-21 0-16,21 0 0,-43-64 16,-42-42-1,85 85-15,-21-22 0,-1-63 16,1 0-16,0 22 16,21 62-16,-1-20 15,22-1-15,22 64 31,-1 0-31,0 21 0,0 1 16,0-22-16,0 21 0,1 0 0,-22 0 16,42 0-16,-42 0 0,42 22 15,-21-22-15,1 21 16,-22-21-16,0 1 0,0-1 16,-22-21 15,1-21-31,0-1 0,0 1 15,-43-21-15,1-22 16,-1 1 0,1 42-16,21 0 15,-1 21-15,22 0 0,0 0 16,-21 0-16,20 21 0,1-21 0,0 21 16,0 0-16,21 0 0,0 22 15,0-22-15,0 0 0,0 0 0,0 0 16,0 0-16,0 1 0,21-1 0,0 0 15,0-21-15,1 21 0,62-21 16,-63 0-16,1 0 0,-1 0 16,0 0-16,0 0 0,0 0 0,0 0 15,1-21-15,-22 0 16,0 0-16,-22 21 16,1 0-16,0 0 0,0 0 15,-21 21-15,20-21 0,-20 21 0,21 0 16,0 0-16,-22 0 0,1 43 15,21-43-15,-21 21 16,42-20-16,-22 20 16,22-21-16,0 0 15,22-21-15,-1 0 16,0 0-16,0 0 0,0 0 16,0-21-16,1 0 0,-1 0 0,21-22 15,0 1 1,-20 0-16,20-64 0,-42 64 15,0-1-15,0 1 16,0 0-16,0-1 0,0 1 0,0 21 16,0 0-16,-21-1 0,21 1 0,-21 21 15,-1 0-15,1 0 0,0 21 16,0-21-16,0 43 0,-22-1 16,43 0-16,0 1 0,-21-1 0,21 0 15,-21 1-15,21-22 0,0 21 16,-21 1-16,21-22 0,0 0 15,0 21-15,0-21 0,0 1 0,21-22 16,0 0-16,0 0 0,1 0 16,-1-22-16,0 1 0,0 0 15,0 0-15,22-21 16,41-128 0,-63 86-16,1-22 15,20-42 1,-21 42-16,-21 63 0,21-41 15,0 63-15,1 63 16,-22-21 0,21 21-16,0 43 15,-21-21-15,0-1 0,0-21 0,21 22 16,0-1-16,-21 1 0,21-1 16,-21 22-16,43 42 0,-22-63 15,0 41-15,0-62 0,22 41 16,-1 1-16,21 0 15,-20-43 1,-1 0-16,-42-20 16,21-1-16,-21-42 31,0-1-31,-21 1 0,21 0 16,-21 0-16,0 0 0,-22-43 15,22 43-15,0-21 0,-21-64 16,-1 0-16,1 0 15,0-21 1,21 64-16,21 20 16,0 65-16,0-1 15,0 0-15,0 0 0,0 21 16,21 1-16,0-1 0,0 0 0,0 22 16,22-22-16,-22 1 0,21 62 15,22 1-15,-22-63 0,0 41 16,43 43-1,-22-63-15,-41-1 16,-1-20-16,-21-22 16,0 0-16,0-42 47,-21 21-47,-1-21 0,1-1 15,0 22-15,0-21 16,21 0-16,0 0 15,0 0 1,-21 21-16,21-21 0,0-1 16,0 1-16,-21 21 0,21-21 15,-22 0-15,22 0 0,0 0 16,-21-1-16,0 1 0,0 0 0,21-21 16,-21 21-16,0-64 15,-1 21-15,1 1 16,21 42-16,0 0 0,0 42 31,21 0-31,1 0 0,-1 21 16,21 22-16,-21-22 15,22 1-15,-1 41 0,43 43 16,-43-84 0,0 20-16,-21 1 15,22-1-15,-43-42 16,0 0-16,-21-21 47,21-21-47,-22 0 0,22 0 0,-21 0 15,0-22-15,21 1 16,-21 0-16,-21-64 16,20 64-16,-20-43 0,0 21 15,-1 1 1,43 42-16,-21 0 0,0-1 0,21 44 31,21-1-31,0 0 0,1 0 16,20 43-16,21-1 15,1 22 1,-1-1-16,-20-20 16,20 63-16,-20-64 15,-1 22 1,-21-64-16,-21 22 15,0-22 1,0-42 0,-21-1-16,0 22 15,21-21-15,-21 0 0,-1 0 16,1-21-16,0-1 16,0 1-16,0-85 0,0 42 15,-1-21 1,22 64-1,0 21-15,0-21 0,22 42 16,-1 21-16,-21 0 16,21 0-16,0 21 0,0 22 15,0-22-15,1 1 16,-1-1-16,0 43 0,0 20 16,0-41-1,0-22-15,-21 1 0,0-1 16,0-21-1,-21-21-15,21 21 16,-21-21-16,0 0 0,0 0 0,-22 0 16,22 0-16,-21 0 0,21 0 0,-22-21 15,1 21-15,0-21 0,-106-21 16,105 20-16,-63-20 16,-21 0-16,-42-1 15,21 22 1,84 21-16,-84 0 0,85-21 15,20 21-15,1 0 0,0 0 0,21 0 16,42 0 0,0 0-16,21 21 0,22-21 15,-22 0-15,22 0 0,-1 0 0,22 0 16,-22 0-16,22 0 0,0 0 0,-1 0 16,1 0-16,0 0 0,-1 0 15,-20-21-15,20 21 0,-20 0 16,-1-21-16,-20 0 0,-1 21 0,-21-21 0,-21-1 15,0 1-15,-42-21 16,0 42-16,-22-21 0,1 0 0,-1-1 16,-84 22-16,0-21 15,63 21-15,-169 0 16,191 0-16,-1 0 0,1 0 16,-1 0-16,22 0 0,21 0 0,-1 0 15,22 21-15,22-21 16,20 0-16,0 0 15,22 22-15,-22-22 0,22 0 0,-1 0 16,1 0-16,-1 0 0,1 0 0,20 0 16,-20 0-16,20 0 0,-20-22 0,-1 22 15,-20 0-15,20-21 0,-42 21 16,1-21-16,-1 21 0,-21-21 0,-21 0 16,-1 21-16,-20 0 0,-21-21 15,-1 21-15,22 0 0,-22 0 16,-20 0-16,20 0 0,1 0 0,-1 0 15,-21 0-15,22 0 0,-1 0 0,1 0 16,21 0-16,-22 0 0,43 0 0,-21 0 16,20 0-16,22 21 0,22-21 15,-1 21-15,21-21 0,0 0 16,1 0-16,-1 0 0,0 0 0,85 0 16,-84 0-16,20 0 0,-20 0 15,20 0-15,1 0 0,-22 0 16,0 0-16,1 0 0,-22-21 15,0 21-15,-42 0 16,-22 0-16,1-21 0,0 21 0,-22 0 16,22 0-16,-22 0 0,1 0 0,-1 0 15,-20 0-15,20 0 0,1 0 16,-22 0-16,22 21 0,-1-21 0,22 0 0,-1 0 16,1 0-16,0 0 0,21 21 15,42-21 1,0 0-16,21 0 15,1 0-15,-1 0 0,0 0 0,1 0 16,20 0-16,-21 0 0,1 0 0,20 0 16,-20-21-16,-1 21 0,-21 0 15,0 0-15,0-21 0,-42 21 16,-21 0-16,0 0 16,-22 0-16,1 0 0,-22 0 0,21 0 0,-20 0 15,-1 0-15,0 0 0,22 0 16,-22 0-16,22 21 0,-85-21 15,84 21-15,-42-21 16,64 21-16,84-21 31,-21 21-31,22-21 0,-1 0 0,0 0 16,22 0-16,-1 0 0,1 0 0,-1 0 16,22-21-16,0 21 0,-1-21 0,1 0 15,63 0-15,-84-1 16,42 1-16,-22 0 15,-84 0-15,-63 0 16,42 21-16,-43 0 0,1 0 16,-1-21-16,-21 21 0,22 0 0,-22 0 15,1 0-15,20 0 0,-21 0 16,22 0-16,-22 0 0,22 0 0,20 0 16,-20 0-16,21 0 0,20 0 0,1 0 0,21 21 15,21 0-15,22-21 16,-1 0-16,0 0 0,1 0 0,20 21 15,64-21-15,-42 0 16,0 0-16,-1 0 0,1 0 0,0 0 16,-1 0-16,-20-21 0,20 21 0,-20-21 15,21 21-15,20-43 16,-62 43-16,20-21 0,-63 0 16,0-21-16,-21 42 15,-21-21-15,-1-1 0,1 22 0,0-21 16,-64 0-16,42 21 15,1 0-15,-1-21 0,22 21 0,-21 0 16,-1 0-16,1 0 0,20 0 0,-20 0 16,20-21-16,1 21 0,-21 0 0,41 0 15,-20 0-15,21 0 0,0 0 16,42 0 0,0 0-16,21 0 0,1-21 15,20 21-15,-20 0 0,41-22 0,-20 22 16,-1-21-16,85 0 0,-84 0 15,21 0-15,20-22 0,-41 43 16,-1-42-16,-41 21 16,-1 0-16,-21 0 0,-43-1 15,1 1-15,0 21 0,-1-21 16,-20 21-16,-106 0 16,63 0-16,42 0 0,22 0 15,0 0-15,-1 0 0,-20 0 16,42 0-16,-1 0 0,44 0 31,-1 0-31,21 0 0,-21 0 16,22 0-16,-1 0 0,43 0 15,-43 0-15,0 0 0,1 0 0,-1 0 16,0-21-16,-21 21 0,1 0 0,-1 0 16,-21-21-16,0 0 15,-21-1-15,-1 22 0,1 0 16,-21-21-16,-85 21 15,85 0-15,-22 0 0,22 0 16,-22-21-16,43 21 0,0 0 0,0 0 16,42 0-1,21 0 1,-21 0-16,22 0 0,-22 0 0,21 0 16,1 0-16,-22 0 0,21 0 0,0 0 15,-20 0-15,20 21 16,-21-21-16,21 21 0,1 22 0,-43-22 15,0 0-15,0 43 0,0-43 16,-21 21-16,-43 43 0,22-64 16,-1 21-16,-105 85 15,-21-21-15,63-21 16,-42 42 0,84-64-16,43 1 15,21-22 1,43 22-16,-22-43 15,63 21-15,-20-42 0,63 21 16,-64-21-16,86 0 16,-65 21-16,128-21 15,-127 0-15,-22 0 0,1 0 0,-22 0 16,0 0-16,1 0 0,-22-21 16,-21 0-16,-21 21 0,-1 0 15,1-21-15,0 21 16,-21 0-16,-1 0 0,1-21 0,-64 21 15,64 0-15,-64 0 16,64 0-16,-1 0 0,1 0 0,0 0 16,-1 21-16,22 0 0,0-21 0,21 21 15,21 22-15,0-43 16,1 21-16,20-21 0,64 21 16,-64-21-16,85 21 15,21-21 1,-84 0-16,-22 0 0,0 0 15,1 0-15,20 0 0,-42-21 16,-21 0 0,-21 21-1,0 0-15,0 0 0,-21 0 16,20 0-16,1-21 0,0 21 0,0 0 16,-21 0-16,20 0 0,1 0 15,21 21 1,0 0-16,21-21 15,1 0-15,-1 21 0,0-21 0,0 0 16,21 21-16,-20 0 0,-1-21 16,21 0-16,-21 22 0,22-22 0,41 0 15,-63 0-15,22 0 0,-1 0 0,0 0 16,1 0-16,-1 0 0,0 0 16,-20 0-16,20 0 0,-21 0 0,0 0 15,0 0-15,-21-22 0,0 1 16,-42 21-1,21-21-15,0 21 0,-22 0 16,22 0-16,-21 0 0,21 0 0,-22 0 16,22 0-16,0 0 0,-21 0 0,21 0 15,-1 0-15,22 21 16,22-21 0,-1 0-16,0 0 0,0 0 0,0 0 15,22 0-15,-22 0 0,21 21 16,-21-21-16,22 0 0,-1 0 0,-21 0 0,21 0 15,-20 0-15,-1 0 0,21 0 16,-21 0-16,-21-21 16,-21 21-1,0-21-15,0 21 0,-64 0 16,43 0-16,21-21 0,-22 21 16,-20 0-16,20 0 0,1 0 0,0 0 15,-22 0-15,22 0 0,0 0 0,20 0 16,-20 0-16,21 0 0,0 0 0,0 0 15,21 21-15,21-21 16,0 21-16,0-21 16,21 0-16,-20 0 15,62 0-15,-63 0 0,22 0 16,-1 0-16,-21 0 0,0 0 16,22 0-16,-64 0 15,-22-21-15,1 21 16,0 0-16,-1 0 0,-20 0 15,-1-21-15,1 21 0,-1 0 0,-20 0 0,20 0 16,-21 0-16,1 0 0,-1 0 0,0 0 16,-20 0-16,20 0 0,0 0 0,1 0 15,-1 0-15,0 0 16,1 0-16,20 0 0,1 0 0,-64 21 16,84-21-16,1 0 0,-22 21 15,43-21-15,0 0 0,21 21 16,21-21-16,0 0 15,22 0-15,-22 0 0,0 0 16,0 0-16,0-21 16,-21 0-16,0 0 15,-21 0 1,21 0-16,-21 21 16,0-22-16,0 22 15,21-21-15,-21 21 0,-1 0 0,1 0 16,0 0-16,0 0 15,0 0-15,0 0 0,-1 0 0,1 0 16,0 0-16,0 0 0,0 0 16,0 0-16,21 21 0,21-21 62,-21-21-62,21 21 0,0 0 16,0-21-16,-21 0 15,21 21-15,-21-21 0,22 21 0,-1-21 16,-21-1-16,0 1 0,0 0 16,0 0-1,-21 21 1,-1 0-16,1 21 0,0-21 16,0 21-16,-21 22 15,20-43-15,-20 21 0,21 21 0,-21 0 16,-22 1-16,22-1 15,21-21 1,-1 0-16,22-42 47,22 21-47,-1-21 0,-21 0 16,21 0-1,21 0-15,-42-1 0,21 1 16,1 0-16,-1 0 0,0 0 15,0 0-15,-21 42 32,0 0-32,-21 0 15,0 0-15,0 0 0,-22 22 16,22-22-16,-42 21 16,41-21-16,1 22 15,0-22 1,42-21-1,0 0-15,1 0 16,-1 0-16,0-21 0,0 21 0,21-21 16,43-22-16,-43 1 15,1 21 1,-43-22-16,-21 43 31,-1 0-31,1 0 16,0 0-16,0 22 0,0-22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6:23:50.1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868 762 0,'0'-21'0,"0"0"15,0 0-15,0-1 16,0 1-16,-21 0 0,21 0 15,0 0-15,0 0 16,-22 21-16,1-22 0,0 22 16,21 22-1,0-1 1,0 0-16,-21 21 0,21-21 16,0 43-16,0-22 0,0 22 0,0-1 15,0 1-15,-21-1 0,21 1 16,0-1-16,-21 1 0,-1-1 0,22 1 15,-21-1-15,21 1 0,-21-1 0,21-20 16,-21-1-16,21 21 0,0-41 16,0 20-16,0-21 0,0 0 0,0 0 15,0 1-15,0-44 32,0 1-17,0-21-15,0 21 0,0-22 0,21 1 16</inkml:trace>
  <inkml:trace contextRef="#ctx0" brushRef="#br0" timeOffset="383.78">444 847 0,'0'0'0,"-21"-21"15,-63-43-15,62 43 16,22 0-16,0 0 0,0-1 15,0 1-15,0 0 0,0 0 0,22 0 16,-1 21-16,0-21 0,21 21 16,1 0-16,-1-22 0,0 22 0,1 0 15,-1 0-15,0 0 0,1 22 0,-1-1 16,0 0-16,-21 0 0,1 0 16,-1 22-16,0-1 0,-21 0 0,0 1 15,0-1-15,0 0 0,-21 1 16,21 20-16,-43-21 0,22 1 0,0-22 15,0 21-15,-21-21 0,20 22 16,1-22-16,0 0 0,0-21 16,0 21-16,0 0 0,42-42 62,0 21-62,0-21 0,0 21 16,0 0-16,1-21 0</inkml:trace>
  <inkml:trace contextRef="#ctx0" brushRef="#br0" timeOffset="843.71">868 1312 0,'0'0'0,"0"22"0,0-44 31,0 1-16,21 21-15,0 0 16,0 0-16,0 0 16,22 0-16,-22 0 0,0 0 0,0 0 15,22 21-15,-22-21 0,21 22 16,-21 20-16,0-21 0,1 0 0,-1 22 16,-21-1-16,0 0 0,0 1 15,0-1-15,0 0 0,-21-21 16,-1 22-16,1-1 0,0-21 0,0 22 15,21-22-15,-21 0 0,0-21 16,21 21-16,-22-21 16,22-21-16,0 0 15,0 0-15,0-1 0,0 1 0,0-21 16,0 21-16,0-22 0,0 1 16,22 0-16,-22 21 0,21-22 0,0 1 15,0 21-15,0-22 0,0 22 16,-21 0-16,22-21 0,-1 21 0,0 21 15,0-22-15,0 1 0,0 21 16,1 0 0,-1 0-16,0 0 15,-21 21-15,0 1 16,21-1-16,0-21 16</inkml:trace>
  <inkml:trace contextRef="#ctx0" brushRef="#br0" timeOffset="1291.45">1778 1334 0,'0'0'15,"0"-22"-15,-21 22 32,0 0-32,-1 0 0,1 0 0,0 0 15,0 0-15,0 22 16,0-1-16,-1 0 0,1 0 0,0 0 15,21 0-15,0 22 0,-21-1 0,0-21 16,21 22-16,0-1 0,0 0 16,0-21-16,0 22 0,0-1 0,0-21 15,21 0-15,0 1 0,0-1 16,0-21-16,22 0 0,-22 0 0,21 0 16,1 0-16,-1 0 0,-21-21 0,21-1 15,1 1-15,-1 0 0,-21 0 16,22 0-16,-22-22 0,0 22 15,0-21-15,-21 21 0,0-22 0,0 1 16,0 21-16,0-21 0,-21 20 16,21-20-16,-42 21 0,20 0 0,1 0 15,-21-1-15,0 22 0,20 0 16,-20 0-16,0 0 0,-1 0 0,22 0 16,-21 0-16,21 22 0,0-22 0,-1 21 15,22 0-15,0 0 16,0 0-16,0 0 0,0 1 15,22-22-15,-1 0 0,0 0 16,0 0-16,21 0 0</inkml:trace>
  <inkml:trace contextRef="#ctx0" brushRef="#br0" timeOffset="1631.78">2625 677 0,'0'0'0,"0"-21"0,0-21 0,0 21 16,0 0-16,0-1 16,-22 22-16,1 0 0,21 22 15,-21-1-15,0 21 0,21-21 16,-21 22-16,0-1 0,21 21 16,-22-20-16,1 20 0,21 1 15,0-1-15,-21-20 0,0 20 0,0 1 16,21-22-16,0 21 0,-21-20 0,21-1 15,-22 0-15,22 1 0,0-1 16,0 0-16,0 1 0,0-22 0,0 0 16,0 0-16,0 0 0,0 1 0,22-22 31,-1 0-31,0 0 0,0-22 16,0 22-16,0-21 0,-21 0 0,22-21 15,-22 21-15,21-1 16,-21 1-16,0-21 0</inkml:trace>
  <inkml:trace contextRef="#ctx0" brushRef="#br0" timeOffset="1807.68">2244 1270 0,'0'0'0,"-22"0"0,-41 0 16,63 21-1,21-21 1,0 0-16,0 0 15,1 0-15,20 0 0,-21 0 16,21 0-16,-20 0 0,20-21 16,-21 21-16,21-21 0,-20 0 0</inkml:trace>
  <inkml:trace contextRef="#ctx0" brushRef="#br0" timeOffset="2199.08">2752 1397 0,'0'0'0,"0"21"16,0 0-1,21-21-15,0 0 16,21 0-16,-21 0 0,1 0 16,-1-21-16,21 0 0,-21 21 15,0-21-15,1 21 0,-1-21 0,0 21 16,-21-21-16,0-1 0,0 1 15,0 0-15,-21 21 16,0 0-16,-1 0 16,1 0-16,0 0 0,0 21 0,0-21 15,0 21-15,-1 1 0,1-1 16,0 0-16,0 0 0,0 0 0,21 22 16,0-22-16,0 0 0,0 0 15,0 21-15,0-20 0,0-1 16,0 0-16,21 0 0,-21 0 15,21-21-15,0 0 0,0 0 0,1 0 16,20 0-16,-21 0 0,21 0 16,-20 0-16,-1-21 0,21 0 0,0 0 15,-20 21-15,20-21 0,-21-1 0</inkml:trace>
  <inkml:trace contextRef="#ctx0" brushRef="#br0" timeOffset="2483.92">3598 1291 0,'0'-21'15,"0"42"-15,0-63 0,0 21 16,-21 21-16,0 0 0,0 0 16,0 0-16,-1 0 15,1 21-15,0-21 0,0 21 0,0 0 16,0 0-16,-1 1 0,22 20 0,-21-21 16,0 0-16,0 0 0,21 22 15,0-22-15,-21 0 0,21 21 0,0-20 16,-21-1-16,21 0 0,0 0 0,0 0 15,0 0-15,21 1 0,0-1 0,0-21 16,0 0-16,0 0 0,1 0 16,20 0-16,-21 0 0,21-21 0,1 21 15,-1-22-15,-21 1 0,22 0 16,-1 0-16,0 0 0,-21-22 16,22 22-16,-22-21 0,21 21 0,-21-22 15</inkml:trace>
  <inkml:trace contextRef="#ctx0" brushRef="#br0" timeOffset="2766.76">4106 804 0,'0'-42'0,"0"84"0,0-126 0,0 41 16,0 22-16,0 0 0,0 0 15,-21 21-15,0 0 16,21 21-16,-21 0 0,0 0 16,21 1-16,0-1 0,0 21 0,-22 0 15,22 22-15,-21-22 16,21 22-16,0-22 0,0 0 0,0 22 15,0-22-15,0 1 0,0-1 0,0 0 16,0 1-16,0-1 0,0-21 16,0 21-16,0-20 0,0-1 0,0 0 15,0 0-15,0 0 0,0 0 0,0 1 16,0-1 0,21-21-1,1-21-15,-1 21 16,-21-22-16,0 1 0,21 0 0,-21 0 0,21 0 15</inkml:trace>
  <inkml:trace contextRef="#ctx0" brushRef="#br0" timeOffset="2983.63">3895 1249 0,'-22'0'0,"44"0"0,-65 0 15,22 0-15,42 0 16,0 0-1,1 0-15,-1 0 0,21 0 16,-21 0-16,22 0 0,-22 0 0,0 0 16,0 0-16,0-21 0,0 21 0,1 0 15,-1 0-15,-21-21 0,21 21 32,-21-22-32</inkml:trace>
  <inkml:trace contextRef="#ctx0" brushRef="#br0" timeOffset="3383.79">4297 1397 0,'21'0'15,"0"0"1,0 0-16,0 0 0,1 0 15,-1 0-15,21 0 0,-21-21 16,0 21-16,22-21 0,-22 0 0,21 21 16,-21-22-16,1 1 0,-1 0 15,-21 0-15,0 0 16,-21 21 0,-1 0-16,1 0 0,0 0 15,0 21-15,0-21 0,-22 21 0,22 0 16,0 0-16,0 1 0,0-1 15,0 21-15,-1-21 0,1 0 16,0 1-16,21-1 0,0 0 0,0 0 16,0 0-16,0 0 0,0 1 15,0-1-15,0 0 0,21-21 16,0 0-16,1 0 0,-1 0 16,0 0-16,0 0 0,21 0 0,-20 0 15,20-21-15,-21 21 0,21-21 16,1-1-16,-1 22 0</inkml:trace>
  <inkml:trace contextRef="#ctx0" brushRef="#br0" timeOffset="3962.97">5355 1249 0,'0'0'0,"0"-21"16,0 0-16,0-1 0,-21 22 0,0-21 15,0 0-15,-1 21 0,1 0 16,0 0-1,0 0-15,0 0 0,21 21 0,-21 0 16,-1-21-16,1 22 0,21-1 0,-21 0 16,0 21-16,0-21 0,0 1 0,21-1 15,-22 21-15,1-21 0,0 0 16,21 1-16,-21-1 0,21 21 0,-21-21 16,21 0-16,0 1 0,0-1 15,0 0-15,0 0 0,0 0 16,21-21-16,0 0 15,0 0-15,0 0 0,1 0 0,-1 0 16,0 0-16,0 0 0,0 0 0,22-21 16,-22 0-16,0 0 0,0 0 15,0-1-15,0-20 0,1 21 0,-1-21 16,0-1-16,0 22 0,-21-21 0,21-22 16,0 22-16,-21-22 0,0 22 0,0-21 15,22-1-15,-22 1 0,21 20 16,-21 1-16,0 0 0,0-1 0,0 1 15,0 21-15,0 0 0,0-1 16,0 44 0,0-1-16,0 0 15,0 21-15,0 1 0,-21-1 0,21 21 16,-22-20-16,1 20 0,21 1 0,0-22 16,-21 22-16,21-22 0,-21 0 15,21 1-15,0-1 0,0 0 0,0 1 16,0-1-16,0-21 0,0 21 0,0-20 15,0-1-15,0 21 0,0-21 16,21 0-16,0 1 0,0-22 16,1 0-16,-1 0 0,0 0 0,0 0 15,0 0-15,0 0 0,22 0 16,-22 0-16,21-22 0,-21 22 0</inkml:trace>
  <inkml:trace contextRef="#ctx0" brushRef="#br0" timeOffset="4635.05">1016 2180 0,'0'0'0,"-64"0"16,-41 21-16,41-21 15,22 0-15,-1 0 0,1 22 0,0-22 16,21 0-16,-1 0 0,1 0 16,0 0-16,21 21 15,21-21-15,0 0 16,22 0-16,-22 0 0,42 0 15,1 0-15,-1 0 0,22 0 0,0 0 16,21 0-16,-1 0 0,22 0 16,0-21-16,22 21 0,-1 0 0,21 0 15,0 0-15,1-22 0,-1 22 0,0 0 16,22 0-16,-22 0 16,22 0-16,-1 0 0,-20 0 0,20 0 15,-21 0-15,1 0 0,-1 0 0,0 0 16,-20 0-16,-1 0 0,-21 0 0,0 0 15,0 0-15,-21 0 0,-22 0 16,1 0-16,0-21 0,-22 21 0,1 0 16,-22 0-16,-21 0 0,21 0 0,-42-21 31,-21 21-31,0 0 16,0 0-16,-21 0 0,20-21 0,-20 21 15,0 0-15,-1 0 0,-20-21 16,-1 21-16,1 0 0,-1-21 0</inkml:trace>
  <inkml:trace contextRef="#ctx0" brushRef="#br0" timeOffset="5070.8">1355 2392 0,'0'0'0,"-64"21"0,-21-21 0,43 0 16,-21 21-16,20-21 0,22 0 15,0 0-15,63 0 16,1 0 0,20 0-16,22 0 0,21 0 0,-1 0 15,1-21-15,21 21 0,21-21 0,1 21 16,20-21-16,0 21 0,1-21 15,20 21-15,-21 0 0,1-22 0,20 22 16,-20 0-16,-1 0 0,21 0 0,-20 0 16,-1 0-16,-21 0 0,22 0 15,-22 0-15,0 0 0,-21 0 0,0 0 16,-21 0-16,-22 0 0,1 0 16,-21 0-16,-1 0 0,-21 0 0,1 0 15,-22 0-15,0 0 0,0 0 0,0 0 16,-21-21-16,0 0 31,0 0-15,0 0-1,22 0-15,-1-1 0</inkml:trace>
  <inkml:trace contextRef="#ctx0" brushRef="#br0" timeOffset="6364.16">6371 1270 0,'-21'0'0,"0"0"15,0 0-15,-1 0 16,1-21-16,0 21 0,0 0 16,0 0-16,0 0 0,-1 0 15,1 0-15,0 0 16,0 0-16,0 0 16,0 0-16,-1 0 15,22 21 1,22 0 15,-1-21-31,0 0 16,0 0-16,0 0 0,22 0 15,-22 21-15,21-21 0,0 0 0,22 0 0,-22 0 16,22 0-16,-1 0 0,1 0 0,20 0 16,-20 0-16,21 0 15,-22-21-15,1 21 0,-1 0 0,1 0 16,-22-21-16,21 21 0,-20 0 0,-22 0 15,21 0-15,-21 0 0,1-21 16,-22 0 0,-22 0-1,1 21-15,0-22 16,-21 22-16,21 0 0,-1 0 0,-20 0 16,21 0-16,0 0 0,-22 0 0,22 0 15,0 0-15,0 0 0,0 0 0,21-21 47,21 21-47,0 0 0,0 0 16,0 0-16,1 0 0,-1 0 15,21 0-15,-21 0 0,0 21 0,1-21 16,-1 22-16,0-22 0,-21 21 0,0 0 16,21-21-16,-21 21 0,0 0 15,0 0-15,0 1 0,-21-1 0,0 0 16,0 0-16,-1 0 0,1 0 0,0-21 15,-21 22-15,21-1 0,-1 0 16,1-21-16,0 21 0,0 0 16,0-21-16,0 21 0,-1-21 15,22-21 17,0 0-17,22 0-15</inkml:trace>
  <inkml:trace contextRef="#ctx0" brushRef="#br0" timeOffset="7094.96">8424 1418 0,'0'0'0,"21"0"15,43-42-15,-64 21 16,21 0-16,-21-1 0,0 1 0,21 21 16,-21-21-16,0 0 0,0 0 15,0 0-15,0-1 0,0 1 0,-21 0 16,0 0-16,0 0 0,0 0 0,-1 21 16,-20 0-16,21 0 0,0 0 15,-22 0-15,1 0 0,21 21 0,-21 0 16,-1 0-16,22 0 0,-21 22 0,21-22 15,-22 21-15,22 0 0,0-20 16,0 20-16,0 0 0,21-21 16,0 22-16,0-1 0,0-21 0,0 0 15,0 22-15,21-22 0,0-21 0,0 21 16,21 0-16,-20-21 0,-1 0 0,21 0 16,-21 0-16,22 0 0,-1 0 15,-21-21-15,21 0 0,1 0 0,-1 0 16,0-1-16,1 1 0,-22 0 0,21 0 15,1-21-15,-22 20 0,0 1 16,0-21-16,0 21 0,0-22 0,1 22 16,-22-21-16,0 21 0,0-22 0,0 22 15,0 0-15,0 0 0,0 42 32,-22-21-32,1 21 15,21 0-15,-21 22 0,21-22 0,0 0 16,0 0-16,0 22 0,0-22 0,0 0 15,0 0-15,0 0 0,0 0 16,0 1-16,0-1 0,0 0 0,0 0 16,21 0-16,0-21 0,1 0 15,-1 0-15,0 0 0,0 0 0,0 0 16,22 0-16,-22-21 0,21 21 16</inkml:trace>
  <inkml:trace contextRef="#ctx0" brushRef="#br0" timeOffset="8168.61">9271 1228 0,'0'0'0,"0"-21"16,-21 21-1,21 21-15,-21-21 0,-1 21 16,1 0-16,21 0 0,-21 0 0,21 1 16,-21-22-16,21 21 0,0 0 15,-21 0-15,0 0 0,21 0 16,-22 1-16,1-1 0,21 0 0,0 0 15,-21-21-15,21 21 16,0-42 15,0 0-15,0 0-16,21 0 0,0-1 16,-21 1-16,22 0 0,-1-21 0,0 21 15,0-1-15,0 1 0,-21 0 16,21 0-16,1 0 0,-1 21 0,0 0 15,0 0-15,0 0 16,-21 21-16,21 0 16,-21 0-16,0 0 0,0 1 0,0-1 15,0 21-15,0-21 0,0 0 0,0 1 16,0-1-16,0 0 0,0 0 16,0 0-16,0 0 0,22 1 15,-22-1-15,21-21 0,0 21 16,0-21-16,0 0 0,0 0 15,22 0-15,-22 0 0,0-21 0,0 0 16,22 21-16,-22-22 0,21 1 16,-21 0-16,0 0 0,1 0 0,20 21 15,-21-21-15,-21-1 0,21 1 0,0 0 16,-21 0-16,22 0 0,-22 0 0,0-1 16,-22 44 15,1-1-16,21 0-15,-21 0 0,21 0 16,0 0-16,0 1 0,0-1 16,0 0-16,0 0 15,0 0-15,21-21 0,-21 21 0,43 1 16,-22-22-16,0 0 0,21 0 0,-21 0 16,22 0-16,-1 0 0,0 0 0,-20 0 15,20 0-15,0-22 0,-21 22 16,22-21-16,-22 21 0,0-21 0,-21 0 15,21 0-15,0 0 16,-21-1-16,0 1 0,0 0 0,0 0 16,0 0-16,0 0 15,0-1-15,-21 22 32,21 22-32,-21-22 0,21 21 15,0 0-15,-21 0 0,0 21 16,21-20-16,-21 20 0,21-21 0,-22 21 15,1 22-15,21-22 0,-21 1 0,0 20 16,21 1-16,-21-1 0,0 1 16,-1-1-16,1 1 0,0 20 0,0 1 0,0 0 15,21-1-15,-21 1 0,-1 21 16,1-22-16,21 1 0,0 233 16,0-255-1,0 1-15,0-1 0,0 1 0,0-22 16,0 0-16,0-21 0,0 22 0,0-22 15,-21 0-15,0-21 0,-21 0 16,20 0-16,-20 0 0,-21 0 0,20 0 16,-20-21-16,-1 0 0,1 0 15,-1-22-15,-20 22 0,-1-21 0,21-1 16,-20 1-16,20-21 0,-20 20 0,20 1 16,22 0-16,-22-1 0,22 1 0,21 21 15,0-22-15,-1 1 0,1 21 0,21-21 16,0 20-16,0-20 0,0 21 15,21-21-15,1 20 0,-1-20 16,21 0-16,-21 21 0,64-64 0</inkml:trace>
  <inkml:trace contextRef="#ctx0" brushRef="#br0" timeOffset="9051.82">11197 1418 0,'0'0'0,"0"21"32,0 1-17,0-1-15,0 0 0,0 0 0,0 21 16,0-20-16,0 20 0,0-21 15,0 21-15,0-20 0,0-1 0,0 0 16,0 0-16,0 0 0,0 0 0,0 1 16,0-1-16,-21-21 31,0 0-31,21-21 16,-21-1-16,21 1 0,0 0 15,0-21-15,0 21 0,0-1 16,0 1-16,0-21 0,0 21 15,21 0-15,0-22 0,0 22 0,0 0 16,0 0-16,1 0 0,-1 21 0,0 0 16,21-22-16,-21 22 0,1 0 0,20 0 15,-21 0-15,21 22 0,-20-1 16,20 0-16,-21 0 0,0 0 0,0 22 16,1-22-16,-1 21 0,-21 0 0,21-20 15,-21 20-15,0-21 0,0 21 0,0-20 16,0-1-16,0 0 0,-21 0 0,21 0 15,-21 0-15,-1-21 16,22 22-16,-21-22 16,21-22-1,0 1-15,0 0 16,0 0-16,0-21 0,21 20 16,-21-20-16,22 21 0,-1-21 0,0-1 15,21 1-15,-21 0 0,22 20 0,-22-20 16,21 21-16,1-21 0,-22 20 0,21 22 15,0-21-15,-20 21 0,20 0 16,-21 0-16,0 21 0,22 1 0,-22-1 16,-21 0-16,21 21 0,-21-21 0,0 22 15,0-22-15,0 21 0,0 1 0,0-22 16,0 21-16,-21-21 0,21 0 16,0 22-16,-21-22 0,-1 0 15,22 0-15,0 0 0,22-21 31,-1-21-15,0 0 0,0 21-16</inkml:trace>
  <inkml:trace contextRef="#ctx0" brushRef="#br0" timeOffset="9411.12">12382 1651 0,'22'0'31,"-1"0"-31,0 0 16,0 0-16,0 0 0,22 0 0,-22 0 15,21-21-15,0 0 0,1 21 16,-22-21-16,21 21 0,1-22 0,-22 22 16,0-21-16,0 21 0,-21-21 15,0 0-15,0 0 16,-42 21-16,21 0 0,-1 0 0,-20 0 15,21 0-15,-21 0 16,20 0-16,-20 21 0,21 0 0,0 0 0,-22 0 16,22 1-16,0-1 0,21 21 15,0-21-15,-21 22 0,21-22 0,0 21 16,0-21-16,0 0 0,0 22 16,21-22-16,-21 0 0,21 0 0,0-21 15,22 21-15,-22-21 0,0 0 0,21 22 16,-20-22-16,-1 0 0,21 0 0,0 0 15,-20 0-15,20-22 0,0 22 0,-21-21 16,22 21-16</inkml:trace>
  <inkml:trace contextRef="#ctx0" brushRef="#br0" timeOffset="10098.91">13398 1588 0,'0'0'0,"-21"0"31,21 21-31,-21 0 0,0 0 16,21 0-16,-21 0 0,21 22 16,0-22-16,0 0 0,0 0 0,0 0 15,0 1-15,0-1 0,0 0 0,0 0 16,0 0-16,0 0 16,0 1-16,-21-22 31,21-22 0,-22 1-31,22 0 0,0 0 16,0 0-16,0 0 0,0-1 0,0-20 15,22 21-15,-22-21 0,21 20 0,0 1 16,0-21-16,0 21 0,0 0 0,1 21 16,-1-22-16,0 22 0,0 0 15,0 0-15,0 0 0,1 22 0,-1-1 16,0-21-16,0 21 0,0 21 0,-21-21 15,0 1-15,21-1 0,-21 0 16,22 21-16,-22-21 0,0 1 0,0-1 0,0 0 16,0 0-16,0 0 15,0 0-15,-22-21 16,1 0-16,0 0 16,21-21-1,0 0-15,0 0 16,0 0-16,0 0 15,21-22-15,0 22 0,1 0 0,-1-21 16,0 20-16,0-20 0,0 21 0,22-21 16,-22 20-16,21 1 0,-21 21 0,0 0 15,1 0-15,-1 0 0,0 0 16,0 0-16,0 21 0,0 1 16,1-1-16,-22 0 0,0 0 0,0 21 15,0-20-15,0 20 0,0-21 0,0 0 16,0 22-16,0-22 0,0 0 0,0 0 15,0 0-15,0 0 0,0 1 16,0-1-16,-22-21 16,22 21-16,0-42 31,22 0-31,-1 21 16,-21-22-16</inkml:trace>
  <inkml:trace contextRef="#ctx0" brushRef="#br0" timeOffset="10639.6">14499 1397 0,'0'0'0,"21"-21"0,0-64 15,-21 64-15,0 42 32,0 0-32,0 1 0,0-1 15,0 0-15,-21 21 0,21-21 0,-21 22 16,21-1-16,0-21 0,0 22 15,-21-1-15,21 0 0,-21 1 0,21-22 16,0 21-16,0 0 0,-21-20 16,-1 20-16,22-21 0,-21 0 0,21 0 15,0 1-15,0-1 0,-21 0 16,21 0-16,0-42 47,0 0-47,0 0 0,21-1 15,-21 1-15,21-21 0,1 21 0,-1 0 16,0-22-16,0 22 0,0 0 16,22-21-16,-22 20 0,21 1 0,-21 0 15,0 21-15,22 0 0,-22 0 0,0 0 16,0 0-16,22 0 0,-22 21 16,0-21-16,0 21 0,-21 1 0,0 20 15,21-21-15,-21 0 0,0 0 16,0 1-16,0-1 0,0 0 0,-21 0 15,0 0-15,0-21 0,0 21 0,-1 1 16,1-22-16,0 21 0,0-21 0,0 0 16,0 0-16,-1 21 0,1-21 15,0 0-15,21-21 47,21 0-47,0 21 16,1-22-16,-1 1 0,0 21 15</inkml:trace>
  <inkml:trace contextRef="#ctx0" brushRef="#br0" timeOffset="10967.58">15092 1863 0,'21'0'0,"-42"0"0,63 0 16,-42-21-16,21 21 0,0 0 15,1-22-15,-1 22 0,21-21 16,-21 21-16,0-21 0,1 0 15,-1 21-15,0-21 0,0 0 0,-21-1 16,0 1-16,21 0 0,-21 0 0,0 0 16,0 0-16,-21 21 15,0 0-15,0 0 16,0 0-16,-1 21 0,1-21 0,0 21 16,0 21-16,0-21 0,0 1 0,-1 20 15,1-21-15,21 0 0,-21 22 0,21-22 16,-21 0-16,21 21 0,0-21 0,0 1 15,0-1-15,0 0 16,0 0-16,21-21 0,0 0 0,0 21 16,1-21-16,-1 0 0,0 0 0,21 0 15,-21 0-15,1 0 0,20 0 0,-21 0 16,0-21-16,22 0 0,-22 21 16</inkml:trace>
  <inkml:trace contextRef="#ctx0" brushRef="#br0" timeOffset="11367.36">15727 1778 0,'0'0'0,"0"-21"0,0 0 16,42-22 0,-42 22-16,21 21 15,-21-21-15,21 21 16,1 0-16,-1 0 0,0 21 16,0 0-16,0-21 0,0 22 15,-21-1-15,22 0 0,-1 21 0,-21-21 16,0 1-16,0 20 15,0-21-15,0 0 0,0 0 0,0 1 16,0-1-16,0 0 0,0 0 0,0 0 16,0 0-16,-21 1 0,-1-22 15,1 0-15,21-22 47,0 1-47,0 0 0,21 0 16,-21 0-16,22 0 0,-22-1 15,21 1-15,0 0 0,0-21 0,0 21 0,-21-1 16,21 1-16,1-21 16,-22 21-16,21 0 0,0-1 15,0 22-15,-21-21 16,21 21-16,0 0 31</inkml:trace>
  <inkml:trace contextRef="#ctx0" brushRef="#br0" timeOffset="12566.98">17759 1672 0,'0'0'16,"0"-21"-16,21 0 15,-21 0-15,0 0 0,0-1 0,0 1 16,0 0-1,-21 42 17,0 0-17,-1 1-15,1 20 0,0-21 16,0 21-16,0-20 0,0 20 0,-1-21 16,1 21-16,21-20 0,-21 20 0,21-21 15,0 0-15,0 0 0,0 1 0,0-1 16,0 0-16,0 0 0,21-21 15,0 21-15,1-21 0,-1 0 16,21 0-16,-21 0 0,0 0 0,1 0 16,-1 0-16,21-21 0,-21 0 0,0 21 15,1-21-15,-1 0 0,0-1 16,0-20-16,0 21 0,-21 0 0,0-22 16,0 22-16,0 0 0,0-21 15,0 21-15,0-22 0,0 22 0,-21 0 16,0 0-16,0 21 0,0-21 15,-1 21-15,1 0 0,0 0 0,0 0 16,0 0-16,0 0 16,21 21 15,21-21-31,0 0 0,0 0 0,0 0 16,22 21-16,-22-21 0,21 0 15,0 0-15,1 0 0,-1 0 0,0 0 0,22 0 16,-22 0-16,1-21 15,-1 21-15,0 0 0,1-21 0,-1 21 16,-21-22-16,0 1 0,-21 0 16,0 0-16,0 0 15,0 0 1,0-1 0,-21 22-16,0 0 15,0 0-15,0 22 0,-1-1 16,1 0-16,21 0 0,-21 0 15,0 22-15,0-1 0,21 0 16,-21 1-16,-1 20 0,1-21 0,0 1 16,21 20-16,-21-20 0,0 20 0,0 1 15,21-22-15,0 21 0,-22 1 16,22-1-16,-21 1 0,0 21 0,21-22 16,0 22-16,-21-1 0,21-20 0,-21-1 15,0 22-15,21-21 0,0-1 0,-22 1 16,1-1-16,21-21 0,0 22 0,-21-22 15,21-21-15,-21 22 0,21-22 0,-21 0 16,0-21-16,21 21 0,-22-21 16,1 21-16,0-21 0,0 0 15,0 0-15,0 0 0,-1-21 16,-20 0-16,21 21 0,-21-21 0,20 0 16,-20 0-16,0-1 0,-1 1 0,22 0 15,-21 21-15,0-21 0,20 0 0,1 0 16,0-1-16,0 22 0,21-21 0,0 0 15,0 0-15,0 0 16,0 0-16,21-1 0,21 22 0,-20-21 16,20-21-16,0 21 0,1 0 0,-1-22 15,0 22-15</inkml:trace>
  <inkml:trace contextRef="#ctx0" brushRef="#br0" timeOffset="12883.05">19579 1397 0,'0'0'0,"0"-63"16,0 41-16,-21 22 16,0 22-1,0 20-15,-1-21 0,22 21 16,-21-20-16,0 41 0,21-21 15,-21 1-15,0 20 0,21-20 0,-21-1 16,-1 21-16,22-20 0,-21-1 16,21 0-16,0 1 0,-21-22 0,21 21 15,-21-21-15,21 1 0,-21-1 16,21 0-16,0 0 0,0 0 16,21-21-1,0-21 1,0 21-16,0-21 0</inkml:trace>
  <inkml:trace contextRef="#ctx0" brushRef="#br0" timeOffset="13618.6">19918 1566 0,'0'0'0,"0"-63"0,0 42 16,0 0-16,0 42 31,0 0-31,0 0 0,0 21 15,-21-20-15,21 20 0,-22 0 0,22 1 16,0-1-16,-21 0 0,0 1 16,0-1-16,21 0 0,-21 1 0,21-22 15,-21 21-15,-1-21 0,22 0 0,-21 1 16,21-1-16,0 0 0,-21 0 0,0-21 16,21 21-16,0-42 46,0 0-46,21 0 16,0 0-16,0-22 0,1 22 0,-1 0 16,0-21-16,21 20 0,-21-20 15,1 21-15,20-21 0,-21 20 0,21-20 16,-20 21-16,20 0 0,-21 21 0,0 0 16,0 0-16,1 0 15,-22 21-15,0 0 0,0 0 16,0 0-16,0 22 0,0-22 15,0 0-15,0 21 0,0-20 0,0-1 16,0 0-16,0 0 0,0 0 0,0 0 16,21 1-16,0-1 15,0-21-15,0 21 0,22-21 16,-22 0-16,0 0 0,21 0 0,-21 0 16,22 0-16,-22 0 0,21 0 0,-21-21 15,1 21-15,20-21 0,-21-1 0,0 22 16,0-21-16,1 0 0,-1-21 15,0 21-15,0-1 0,-21-20 0,0 21 16,0 0-16,0-22 0,0 22 0,0 0 16,0 0-16,-21 21 15,0 0-15,0 21 16,-1 0-16,1 0 0,0 1 16,0-1-16,0 0 0,21 21 0,0-21 15,0 1-15,-21-1 0,21 0 0,0 0 16,0 0-16,0 0 0,21 1 15,0-1-15,0-21 0,0 0 16,0 21-16,1-21 0,20 0 0,-21 0 16,21 0-16,-20 0 0,-1 0 0,21 0 15,-21 0-15,0 0 0,1-21 16,-1 0-16,0 21 0,0-22 0,-21 1 16,0 0-16,0 0 0,0 0 0,0 0 15,0-1-15,-21 1 0</inkml:trace>
  <inkml:trace contextRef="#ctx0" brushRef="#br0" timeOffset="13823.48">19071 1609 0,'0'0'0,"-42"0"0,-85 21 15,106-21-15,21 21 0,21-21 31,0 0-31,0 0 0,21 0 16,-20 0-16,20 0 0,0 0 0,1 0 16,-22 0-16,21 0 0,0 0 0,1-21 15,-22 0-15,21 21 0,-21-21 0</inkml:trace>
  <inkml:trace contextRef="#ctx0" brushRef="#br0" timeOffset="15735.85">22077 1588 0,'0'0'0,"0"-22"15,0 1-15,0 0 0,0 0 16,0 0-16,0 0 0,0-1 15,-21 22 1,-1 0 0,1 0-16,0 22 15,0-1-15,0 0 0,21 21 0,-21-21 16,-1 22-16,22-1 0,0-21 0,0 22 16,-21-1-16,21-21 0,0 21 0,0-20 15,0 20-15,0-21 0,0 0 16,0 0-16,0 1 0,21-1 15,1 0-15,-1 0 0,0-21 0,0 21 0,21-21 16,-20 0-16,-1 0 0,21 0 16,0 0-16,1 0 0,-1 0 15,0 0-15,22 0 0,-22-21 0,1 0 16,20 0-16,-21 0 0,1-1 0,20-20 16,-20 21-16,-1-21 0,-21-1 0,21 1 15,1 0-15,-22-1 0,0 1 16,0-22-16,0 22 0,1 0 0,-1-1 15,-21 1-15,0 0 0,21-1 0,-21 22 16,0 0-16,0 0 0,-21 42 31,21 0-31,-21 0 16,-1 22-16,1-22 0,0 21 16,0 1-16,0-22 0,21 21 15,-21 0-15,-1 1 0,1-1 0,21 0 16,0 1-16,-21-1 0,21-21 0,0 22 15,0-22-15,0 21 0,0-21 0,0 0 16,21 1-16,0-1 0,1 0 16,-1 0-16,0-21 0,0 21 0,21-21 15,-20 0-15,20 0 0,-21 0 0,21 0 16,-20 0-16,20 0 0,0 0 0,-21 0 16,22-21-16,-22 0 0,0 0 15,21 21-15,-20-21 0,-1-22 0,0 22 16,0 0-16,-21-21 0,0 20 15,21-20-15,-21 21 0,0 0 0,0-22 16,0 22-16,0 0 0,0 0 16,-21 21-16,0 0 15,0 0-15,0 21 0,-1 0 16,1 0-16,0 1 0,0-1 0,21 0 16,-21 0-16,0 0 0,-1 0 0,22 22 15,0-22-15,-21 0 0,21 0 16,0 0-16,0 1 0,0-1 0,0 0 15,0 0-15,21 0 16,1-21-16,-1 0 16,0 0-16,0 0 15,0 0-15,0 0 0,1-21 16,-22 0-16,21 21 0,0-21 0,-21 0 16,21-1-16,0 1 0,-21 0 0,0 0 15,21 0-15,1 0 0,-22-1 16,0 1-16,0 0 0,0 0 15,0 42 1,0 0-16,0 0 16,-22 1-16,1-1 15,21 0-15,-21 0 0,21 0 16,0 0-16,0 1 0,0-1 0,0 0 0,0 0 16,0 0-16,0 0 15,21-21-15,0 22 0,1-22 16,-1 0-16,0 0 0,0 0 15,0 0-15,22 0 0,-22 0 0,21 0 16,-21-22-16,22 1 0,-22 21 0,21-21 16,-21 21-16,0-21 0,1 0 0,20 0 15,-21-1-15,-21 1 0,21-21 16,0 21-16,-21 0 0,0-1 0,0 1 16,0 0-16,0 0 15,0 42 1,-21-21-16,0 21 0,21 0 15,0 1-15,-21-1 0,0 21 16,21-21-16,0 0 0,0 1 0,0-1 16,0 0-16,0 0 0,0 0 0,0 0 15,0 1-15,0-1 16,0 0 0,-21-21 15,-1 0-31,1-21 15,0 0 1,0 21 0,0 0-16,42 0 47,0 0-32,0 0-15,0 0 0,1 0 16,-1 0-16,0 0 0,21 0 0,1 0 15,-22 0-15,21 0 0,0 0 0,1 0 16,-1 0-16,0-22 0,1 22 0,-1-21 16,0 21-16,1-21 0,-22 0 15,21 0-15,-21 0 0,1-1 16,-1 1-16,0-21 0,0 21 0,-21 0 16,0-22-16,0 22 0,0-21 0,0 21 15,0-1-15,-21 1 16,0 21-16,0 0 0,-1 0 0,1 0 15,0 21-15,21 1 16,-21 20-16,21-21 0,0 0 0,0 22 16,0-22-16,0 21 0,0-21 15,0 22-15,21-22 0,0 0 0,-21 21 16,0-21-16,0 1 0,21-1 0,-21 0 16,0 0-16,0 0 0,0 0 15,-21 1 1,0-22-1,0 0-15,0 0 16,0 0 0,21-22 15,0 1-15,-22 21-1</inkml:trace>
  <inkml:trace contextRef="#ctx0" brushRef="#br0" timeOffset="17335.23">1143 3577 0,'-21'0'0,"21"21"15,0 1-15,21-22 32,0 0-32,0 0 15,0 0-15,-21-22 0,22 1 16,-1 0-16,-21 0 16,0 0-16,0 0 15,-21-1-15,-1 1 16,1 21-16,0-21 0,0 21 0,0 0 15,0-21-15,-1 21 0,-20 0 16,21 0-16,0 0 0,-22 21 0,22 0 16,-21 0-16,21 1 0,0 20 0,-22-21 15,22 21-15,0 1 0,0-22 16,21 21-16,0 1 0,0-22 16,0 21-16,0-21 0,0 22 15,0-22-15,0 0 0,21 0 0,0 0 16,21 0-16,-20-21 0,-1 0 0,21 0 15,-21 0-15,22 0 0,-1 0 16,-21-21-16,21 0 0,1 0 0,-1 0 16,0 0-16,1-1 0,-1 1 15,0-21-15,1 21 0,-1-22 0,0 1 16,-20 0-16,20-1 0,-21 1 16,0 0-16,0-22 0,1 22 15,-22-22-15,21 22 0,-21 0 0,0-22 0,0 43 16,0-21-16,0-1 15,0 22-15,0 0 0,0 0 0,-21 21 32,21 21-32,-22 0 0,22 22 0,-21-1 15,21 0-15,0 1 0,0 20 0,0-21 16,0 22-16,0-22 0,0 22 16,0-22-16,0 0 0,0 1 0,0-1 15,0-21-15,0 22 0,0-22 16,0 0-16,0 0 0,21 0 0,1 0 15,-1-21 1,0 0 0,0 0-16,-21-21 0,21 0 15,0 0-15,1 0 0,-22 0 16,21-1-16</inkml:trace>
  <inkml:trace contextRef="#ctx0" brushRef="#br0" timeOffset="17707.12">1863 3535 0,'0'42'16,"21"-42"-1,-21 21-15,21-21 16,0 0-16,0 0 16,0 0-16,1 0 0,-1 0 15,0-21-15,0 0 0,0 21 0,0-21 16,1 21-16,-1-21 0,0 0 0,-21-1 15,0 1 1,0 0 0,-21 21-16,0 0 0,-1 0 15,1 21-15,0-21 0,0 21 0,0 1 16,0 20-16,-1-21 0,1 0 0,21 0 16,0 22-16,-21-22 0,21 0 15,-21 21-15,21-20 0,0-1 16,0 0-16,0 0 0,0 0 15,0 0-15,21-21 0,0 0 16,0 22-16,1-22 0,-1 0 16,0 0-16,21 0 0,-21 0 0,1-22 15,20 22-15,0-21 0,-21 0 16,22 0-16</inkml:trace>
  <inkml:trace contextRef="#ctx0" brushRef="#br0" timeOffset="18242.82">2752 3514 0,'0'0'0,"0"-21"0,0-1 16,0 1-16,-22 21 16,1 0-16,0 0 15,0 0-15,0 21 0,0-21 0,-1 22 16,1-1-16,21 0 0,-21 21 16,21-21-16,-21 1 0,21-1 0,0 21 15,0-21-15,0 0 0,0 22 0,0-22 16,0 0-16,0 0 0,0 0 15,21 1-15,0-1 0,0-21 0,1 21 16,-1 0-16,21-21 0,-21 0 0,0 0 16,22 0-16,-1 0 0,-21 0 15,22 0-15,-1 0 0,0-21 16,1 0-16,-1 0 0,-21 21 0,21-22 16,1-20-16,-22 21 0,21 0 0,-21-22 15,22 1-15,-22 21 0,0-21 16,0-22-16,0 22 0,1-1 0,-1-20 15,0-1-15,-21 22 0,0 0 0,21-22 16,-21 22-16,0 21 0,0-22 16,0 22-16,0 0 0,-21 21 15,0 0-15,21 21 16,-21 0-16,-1 1 0,22 20 16,0 0-16,-21 1 0,0 20 0,21-21 15,-21 22-15,21-22 0,0 1 16,0-1-16,-21 0 0,21 1 15,0-1-15,0 0 0,0-21 0,0 22 16,0-22-16,0 0 0,0 0 0,21 0 16,-21 1-16,21-22 0,0 21 0,0-21 15,1 0-15,-1 0 0,21 0 16,-21 0-16,0 0 0,22 0 0,-1-21 16,0 21-16,-20-22 0,20 1 0,0 21 15,1-21-15,-1 0 0</inkml:trace>
  <inkml:trace contextRef="#ctx0" brushRef="#br0" timeOffset="19135.82">4000 3641 0,'0'0'16,"0"-21"-16,0-1 0,0-41 16,0 42-16,0 0 15,0-1-15,-21 22 0,0-21 16,0 21-16,0 0 0,0 0 16,-1 0-16,22 21 0,-21 1 0,0-1 15,0 0-15,0 0 0,0 0 16,-1 0-16,22 1 0,0 20 0,-21-21 15,21 0-15,-21 0 0,21 1 0,0-1 16,0 21-16,0-21 16,0 0-16,0 1 0,21-22 0,0 0 15,1 21-15,-1-21 0,0 0 16,0 0-16,0 0 0,0 0 16,-21-21-16,22-1 0,-1 22 15,0-21-15,0 0 0,-21 0 0,21 0 16,0 0-16,-21-1 0,0 1 0,0 0 15,22 0-15,-22-21 0,0 20 0,0 1 16,0 0-16,0 0 0,0 0 16,0 42 15,0 0-31,0 0 0,0 0 0,0 1 16,0-1-16,0 21 0,0-21 15,0 0-15,0 1 0,0-1 0,0 0 16,0 0-16,21 0 0,0 0 15,0-21-15,0 22 16,0-22-16,1 0 16,-1 0-16,0 0 0,0-22 15,0 1-15,0 21 0,1-21 16,-22 0-16,21 0 0,0 0 0,0-1 16,0 1-16,0 0 0,1 0 15,-1-21-15,0 20 0,-21 1 16,21 0-16,0 0 0,-21 0 15,0 42 1,0 0-16,0 0 16,0 0-16,0 1 0,0-1 15,0 0-15,0 0 0,0 0 0,0 0 16,0 1-16,0-1 0,0 0 0,0 0 16,0 0-16,21 0 15,1-21-15,-1 0 0,21 22 0,-21-22 16,22 0-16,-22 0 0,21 0 0,-21 0 15,22 0-15,-1 0 0,-21 0 0,21-22 16,1 22-16,-22-21 0,21 0 16,-21 0-16,22 21 0,-22-21 0,0 0 15,0-1-15,0 1 0,-21-21 16,0 21-16,0 0 0,0-1 0,0 1 16,0 0-16,0 0 15,-21 21 1,0 0-16,0 21 0,0 0 15,21 0-15,-21 1 0,21-1 0,0 0 16,0 0-16,0 0 0,0 0 16,0 1-16,0-1 0,0 0 15,0 0-15,0 0 0,21-21 16,0 0-16,0 0 0,0 21 16,0-21-16,1 0 0,-1 0 0,21 0 15,-21 0-15,22-21 16,-22 21-16,21 0 0,0-21 0</inkml:trace>
  <inkml:trace contextRef="#ctx0" brushRef="#br0" timeOffset="19639.64">5800 3620 0,'0'0'15,"21"-64"-15,-21 43 16,0 0-16,0 0 0,0-1 0,-21 1 16,-1 21-16,1 0 0,0 0 15,0 0-15,0 0 0,0 21 16,-1-21-16,1 22 0,-21-1 15,21 0-15,21 0 0,-21 0 0,-1 0 16,1 22-16,21-22 0,-21 0 16,21 0-16,0 0 0,0 1 0,0-1 15,0 0-15,0 0 16,21 0-16,0-21 16,1 0-16,-1 0 0,0 0 0,0 0 15,0 0-15,0 0 0,22 0 0,-22-21 16,0 0-16,0 21 0,0-21 0,1 0 15,-1-1-15,-21 1 0,21-21 16,0 21-16,0-22 0,0 1 0,-21 0 16,22-1-16,-1-20 0,-21-1 0,21 1 15,-21-1-15,21 22 0,-21-21 0,0-1 16,0 22-16,0-22 16,0 43-16,0-21 0,0 21 0,0-1 15,-21 22-15,0 0 16,0 22-16,-1 20 0,1-21 15,21 21-15,-21 1 0,0-1 16,21 0-16,-21 1 0,21 20 0,0-20 16,0 20-16,0-21 0,0 1 0,0 20 15,0-20-15,21-1 0,0-21 16,-21 21-16,21-20 0,0 20 0,1-21 16,-1 0-16,0 0 0,0 1 15,0-22-15,0 21 0,1-21 0,20 0 0,-21 0 16,0 0-16,0 0 0,22 0 15</inkml:trace>
  <inkml:trace contextRef="#ctx0" brushRef="#br0" timeOffset="20595.09">7070 3556 0,'0'0'0,"21"0"0,21 0 16,-21 0-16,0 0 0,1 0 0,20 0 15,-21-21-15,21 0 0,-20 21 16,-1-21-16,0-1 0,0 1 0,0 0 16,0 0-16,-21 0 0,0 0 0,0-22 15,0 22-15,0 0 0,0 0 0,0-22 16,-21 22-16,0 0 0,0 0 16,0 21-16,0-21 15,-22 21-15,22 0 0,0 0 0,0 21 16,0 0-16,-1 0 0,-20 0 0,21 22 15,0-1-15,21-21 0,-21 22 16,21-1-16,-22 0 0,22-21 0,0 22 16,0-22-16,0 21 0,0-21 0,0 1 15,0-1-15,22 0 0,-1 0 0,0-21 16,0 21-16,0-21 16,0 0-16,1 0 0,-1 0 0,0 0 15,0-21-15,0 0 0,0 21 16,1-21-16,-22 0 0,21-1 0,0 1 15,-21 0-15,0 0 0,0 0 16,21-22-16,-21 22 0,21-21 16,-21 21-16,0-22 0,21 22 0,-21 0 15,0 0-15,0 0 0,0 0 0,0 42 32,0 0-32,0 0 15,0 0-15,0 22 0,0-22 0,0 21 16,0-21-16,0 22 0,0-1 0,0-21 15,0 21-15,0-20 16,0-1-16,0 0 0,0 0 0,22 0 16,-1 0-16,-21 1 0,21-22 0,0 21 15,0-21-15,0 0 0,1 0 0,-1 0 16,0 0-16,0 0 0,0 0 0,22 0 16,-22-21-16,0 21 0,21-22 15,-21 1-15,22 0 0,-22 0 0,0 0 16,21 0-16,-20-1 0,-1-20 0,0 21 15,-21-21-15,0 20 0,21-20 0,-21 21 16,0-21-16,0 20 0,0 1 16,0 0-16,-21 21 0,0 0 15,0 0-15,-1 21 16,1 0-16,0 1 0,0-1 0,21 0 16,0 0-16,0 0 0,0 22 15,0-22-15,0 0 0,0 0 0,0 0 16,0 0-16,0 1 0,0-1 0,21 0 15,-21 0-15,21-21 0,-21 21 0,21 0 16,-21 1 0,-21-22-1,0 0-15,0 0 16,0-22-16,21 1 0,0 0 16</inkml:trace>
  <inkml:trace contextRef="#ctx0" brushRef="#br0" timeOffset="21138.84">9398 3217 0,'0'0'0,"21"-21"0,-21 0 16,0 0-16,0-21 0,0 20 0,0 1 15,0 0-15,0 0 0,0 0 0,0 0 16,0 42 15,0 21-31,-21-21 0,21 22 16,-21 20-16,21-21 0,0 22 0,0-1 15,0 1-15,0 21 0,-21-22 16,21 1-16,-22 20 0,22-20 0,-21 20 16,21 1-16,0 0 0,-21-1 0,0 1 15,0 0-15,0 21 0,21-22 16,-22 1-16,1 0 0,0-1 0,0-20 15,0 20-15,0-20 0,21-1 0,0-20 16,0-1-16,0 0 0,-22-20 0,22-1 16,0 0-16,0-42 31,0 0-31,0-1 0,0 1 16,0-21-16,22 21 0,-22-22 15,0 1-15,21 0 0,0-1 16,0-20-16,-21 21 0,21-22 0,0 1 15</inkml:trace>
  <inkml:trace contextRef="#ctx0" brushRef="#br0" timeOffset="21447.66">9292 3387 0,'0'0'0,"0"-43"0,0 1 0,0 0 0,0-1 15,0 22-15,0-21 0,0 21 0,21-22 16,0 22-16,22 0 0,-22 0 15,21 0-15,1 0 0,-1 21 0,0 0 16,1 0-16,-1 0 0,0 0 16,1 21-16,-22 0 0,0 21 0,0 1 15,-21-22-15,0 21 0,0 0 0,0 1 16,0-1-16,-21 0 0,0 1 0,-22-1 16,22-21-16,-21 22 0,21-22 15,-22 0-15,22 0 0,0 0 0,0-21 16,0 21-16,0-21 0,-1 0 0,1 0 15,21-21 17,21 0-32,1 0 15,-1 0-15,0 0 0</inkml:trace>
  <inkml:trace contextRef="#ctx0" brushRef="#br0" timeOffset="21879.41">10054 3133 0,'0'-21'16,"0"-1"-1,21 1-15,0 0 16,1 21-16,-1 0 0,-21-21 16,21 21-16,0-21 0,0 21 0,0 0 15,1 0-15,20 0 0,-21 0 0,0 21 16,0 0-16,1 0 0,-22 0 15,21 1-15,0-1 0,-21 21 16,21-21-16,-21 22 0,0-22 0,0 21 16,0-21-16,0 22 0,-21-22 0,0 0 15,21 0-15,-21 0 0,-1-21 0,1 21 16,21 1-16,-21-22 16,21-22-1,0 1-15,0 0 16,0 0-16,0 0 0,21 0 15,0-1-15,-21 1 0,0-21 0,22 21 16,-22-22-16,21 22 0,0-21 16,-21 21-16,0-22 0,21 22 0,0 0 15,-21 0-15,0 0 0,21 21 16,1 0-16,-1 0 16,-21 21-1,21-21-15,-21 21 0,21-21 16</inkml:trace>
  <inkml:trace contextRef="#ctx0" brushRef="#br0" timeOffset="22119.27">10816 3069 0,'0'0'0,"0"-21"16,-21 21 15,21 21-15,0 0-16,0 1 15,0-1-15,0 0 0,0 21 0,0-21 16,0 1-16,-21-1 0,21 0 16,0 0-16,0 0 0,0 0 0,0 1 15,-21-1-15,21 0 0,0-42 47,0 0-47</inkml:trace>
  <inkml:trace contextRef="#ctx0" brushRef="#br0" timeOffset="22307.16">10858 2963 0,'0'0'0,"-21"-21"0,21 0 16,-21 0-16,21 0 0,-21 0 0,21-1 16,-21 22-1,21 22 16,0-1-31,21-21 16,0 21-16,0-21 16,0 0-16,1 21 0</inkml:trace>
  <inkml:trace contextRef="#ctx0" brushRef="#br0" timeOffset="22651.97">11134 3069 0,'0'0'0,"0"21"0,0 1 0,-22-1 16,22 0-16,0 21 0,0-21 0,0 1 16,0 20-16,0-21 0,0 0 15,0 22-15,0-22 0,0 0 0,0 0 16,0 0-16,0 0 0,22-21 31,-1-21-15,-21 0-1,21 0-15,-21 0 0,0 0 16,0-22-16,21 22 0,0-21 16,-21 21-16,21-22 0,1 1 0,-22 21 15,21-22-15,0 22 0,-21 0 0,21 0 16,0 0-16,-21 0 0,21 21 16,1 0-16,-1 0 31,-21 21-31,21 0 0,-21 0 15,21 0-15,0 0 0,-21 1 0</inkml:trace>
  <inkml:trace contextRef="#ctx0" brushRef="#br0" timeOffset="23680.1">11917 3302 0,'0'0'0,"21"-63"15,-21 41-15,0 1 0,0 0 16,0-21-16,0 21 0,0-1 16,0-20-16,0 21 0,0 0 0,0 0 15,-21 21-15,0 0 0,-1 0 16,1 0-16,0 0 16,0 21-16,0 0 0,0 0 0,-1 21 15,1-20-15,0 20 0,0 0 0,0 1 16,21-22-16,0 21 0,0 0 0,0-20 15,0-1-15,0 21 0,0-21 0,0 0 16,0 1-16,21-22 16,0 0-16,0 0 0,0 0 15,1 0-15,-1 0 0,0 0 16,0-22-16,0 1 0,0 21 16,-21-21-16,22 0 0,-22 0 0,21 0 15,-21-1-15,0-20 0,21 21 16,-21-21-16,0 20 0,21-20 0,-21 21 15,0-21-15,0 20 0,0 1 0,0 0 16,0 42 0,-21 0-1,21 1-15,-21-1 0,21 0 16,-21 21-16,21-21 0,0 22 0,0-22 16,0 21-16,0-21 0,0 22 0,0-22 15,0 0-15,0 0 0,0 0 0,21 1 16,0-1-16,0-21 0,0 0 15,0 0-15,1 0 16,20 0-16,-21 0 0,0 0 0,0 0 16,1-21-16,-1-1 0,0 22 0,0-21 15,-21 0-15,21-21 0,0 21 0,1-1 16,-1-20-16,0 0 0,-21-1 0,21 1 16,0 0-16,-21-1 0,0 1 15,21 0-15,-21-1 0,22 1 0,-22 0 16,21-1-16,-21 1 0,0 21 0,0 0 15,0 0-15,0 63 32,-21-21-32,21 0 0,-22 22 15,1-22-15,21 21 0,-21 0 0,21-20 16,-21 20-16,21 0 0,-21 22 0,21-22 16,0 0-16,0 1 0,0-22 15,0 21-15,0 1 0,0-22 0,0 21 16,21-21-16,0 0 0,0 1 0,0-1 15,1-21-15,-1 0 0,21 21 0,-21-21 16,0 0-16,1 0 0,20 0 0,-21 0 16,0-21-16,0 0 0,1-1 15,-1 22-15,0-21 0,0 0 0,0 0 16,0-21-16,-21 20 0,0-20 0,22 21 16,-22-21-16,0 20 0,21 1 15,-21-21-15,0 21 0,0 0 0,-21 21 31,-1 0-31,1 0 0,21 21 16,0 0-16,-21 0 0,21 21 0,-21-20 16,21-1-16,0 0 0,0 21 0,0-21 15,0 1-15,0-1 0,0 0 0,0 0 16,0 0-16,21 0 0,0 1 0,0-22 16,1 21-16,-1-21 15,0 0-15,0 0 0,0 0 0,22 0 16,-22 0-16,0 0 0,21 0 0,-21 0 15,1-21-15,-1-1 0,0 1 0,0 0 16,-21 0-16,21 0 0,-21 0 16,0-1-16,0-20 0</inkml:trace>
  <inkml:trace contextRef="#ctx0" brushRef="#br0" timeOffset="23887.03">12255 2900 0,'-21'0'0,"0"21"16,42-21-1,0 0-15,22 0 0,-22 0 16,21 0-16,1 0 0,-22 0 0,21 0 16,0 0-16,1 0 0,-22 0 0,0 0 15,0-21-15,0 21 0,1-21 0,-22 0 16,0-1-16</inkml:trace>
  <inkml:trace contextRef="#ctx0" brushRef="#br0" timeOffset="24406.87">15473 2879 0,'0'0'0,"21"-21"15,-21-64 1,0 64-16,0 0 0,0-22 0,-21 22 0,0 0 16,-1 0-16,-20 0 0,21 21 15,-21 0-15,-1 0 0,1 0 0,0 0 16,-1 0-16,1 0 0,0 21 0,-1 21 15,1-21-15,21 22 0,-22-1 0,22 0 16,0 1-16,0-1 16,0 0-16,21 1 0,0 20 0,0-21 15,0 1-15,0-1 0,0-21 0,0 22 16,0-1-16,42-21 0,-21 0 0,0 22 16,1-22-16,-1 0 0,21-21 0,-21 21 15,22 0-15,-1-21 0,0 0 16,-21 0-16,22 0 0,-1 0 0,0 0 15,1-21-15,-1 21 0,0-21 0,1 0 16</inkml:trace>
  <inkml:trace contextRef="#ctx0" brushRef="#br0" timeOffset="25279.38">15769 3133 0,'0'-21'0,"0"42"0,0-64 0,0 22 16,0 0-16,0 0 0,-21 0 0,0 21 15,0-21-15,-1 21 0,1 0 0,-21 0 16,21 0-16,0 0 0,-22 21 0,22-21 15,0 21-15,-21 0 0,20 0 16,1 22-16,0-22 0,21 21 0,0-21 16,-21 22-16,21-22 0,0 21 0,0-21 15,0 0-15,0 1 0,0-1 0,0 0 16,21 0-16,0 0 0,0-21 16,1 0-16,-1 0 0,0 0 0,0 0 15,0 0-15,0 0 0,1 0 0,20-21 16,-21 21-16,0-21 0,0 0 15,1 0-15,-1-1 0,0 1 0,0 0 16,-21 0-16,0 0 0,21 0 16,-21-1-16,21-20 0,-21 21 0,0 0 15,0 0-15,0-1 0,0 1 0,0 0 16,0 42 15,0 0-31,0 1 0,0 20 16,0-21-16,0 0 0,0 22 0,22-22 15,-22 0-15,21 0 0,-21 0 0,21 0 16,0 1-16,0-1 0,0 0 16,1-21-16,20 0 0,-21 0 15,0 0-15,22 0 0,-22 0 0,21 0 16,-21 0-16,22-21 0,-22 21 0,0-21 16,0-1-16,0 1 0,-21 0 15,21-21-15,-21 21 0,0-1 16,0 1-16,0-21 0,0 21 0,0 0 15,0-1-15,0-20 0,0 21 16,0 0-16,0 42 31,0 0-31,0 0 0,0 0 16,0 1-16,0-1 0,-21 21 16,21-21-16,-21 22 0,21-22 0,0 0 15,-21 21-15,21-21 0,0 1 0,0-1 16,-21 0-16,0 0 0,21-42 47,0 0-32,0 0-15,0-1 0,0 1 0,0 0 16,0-21-16,21 21 0,0-22 16,0 22-16,0-21 0,0 21 0,22-22 15,-1 1-15,0 21 0,1 0 0,-1-1 16,0 1-16,1 21 0,-1 0 15,0 0-15,1 0 0,-22 21 0,0-21 16,21 22-16,-20 20 0,-22-21 16,0 0-16,0 22 0,0-1 0,0-21 15,0 21-15,0 1 0,-22-22 0,22 21 16,-42-21-16,42 22 0,-42-22 0,42 0 16,-21 0-16,-1 0 0,1-21 0,21 22 15,-21-22-15,21 21 0,0-42 31,0-1-31,0 1 0,21 0 16</inkml:trace>
  <inkml:trace contextRef="#ctx0" brushRef="#br0" timeOffset="26338.77">18648 2519 0,'0'0'0,"21"-42"0,0-64 15,0 85-15,-21-1 0,0 1 16,0 0-16,0 42 31,0 22-31,0-1 0,0 21 16,0 1-16,0-1 0,0 1 15,0-1-15,0 1 0,-21-1 0,21 1 16,0-1-16,-21 1 0,21-1 0,-21 1 16,21-22-16,0 1 0,-21-1 0,-1 0 15,22 1-15,0-22 0,0 0 16,-21 0-16,21 0 0,0 0 0,-21-21 16,21-21-1,0 0 1,0 0-16,0 0 15,0-22-15,0 22 0,0 0 16,0-21-16,0-1 0,21 1 0,0 21 16,22-21-16,-22-1 0,0 22 0,21 0 15,-20 0-15,20 0 0,-21 21 16,21 0-16,-20 0 0,20 0 0,-21 0 16,0 21-16,0 0 0,1 0 0,-1 0 15,-21 22-15,21-22 0,-21 0 0,0 21 16,0-21-16,0 1 0,0 20 15,-21-21-15,0 0 0,-1 0 0,-20 1 16,21-1-16,0 0 0,-22-21 0,22 21 16,0-21-16,0 0 0,0 0 0,0 21 15,-1-21-15,1 0 0,0 0 16,0 0-16,0 0 16,21-21-16,-21 0 0,21 0 15,0 0 1,21 21 15,0 0-31,0 0 0,0 21 16,0-21-16,22 0 0,-22 0 0,0 0 15,21 0-15,-20 0 0,20 0 0,0 0 16,1 0-16,-1 0 0,0 0 0,1 0 16,-1-21-16,0 21 0,1-22 15,-22 22-15,21-21 0,0 0 16,-20 21-16,-1-21 0,0 0 0,0 0 15,-21-1-15,0 1 0,0 0 0,0-21 16,0 21-16,0-1 0,0 1 16,0-21-16,0 21 0,0 0 15,-21-1-15,0 22 0,0 0 16,-1 22-16,1-1 0,0 0 16,0 0-16,0 21 0,21-20 15,-21-1-15,-1 21 0,22-21 16,0 0-16,0 1 0,0 20 0,0-21 0,0 0 15,0 0-15,0 1 0,0-1 16,22-21-16,-1 0 16,0 0-16,0 0 15,0 0-15,0 0 0,1 0 16,-1-21-16,0 21 0</inkml:trace>
  <inkml:trace contextRef="#ctx0" brushRef="#br0" timeOffset="29628.1">20849 3281 0,'0'0'0,"-21"0"0,21-21 31,21 0-15,-21-1-16,21 22 0,0-21 0,1 0 16,-1 0-16,0 0 0,0 0 15,0-1-15,-21 1 0,21 0 0,-21 0 16,22 0-16,-22 0 0,0-1 15,0 1-15,0 0 0,0 0 16,0 0-16,0 0 0,0-1 0,-22 22 16,1 0-16,0 0 0,0 0 0,0 0 15,0 0-15,-1 22 0,1-1 0,0 0 16,0 0-16,-21 21 0,20-20 16,1 20-16,-21-21 0,21 21 0,0 1 15,-1-1-15,1-21 0,21 22 0,0-22 16,0 21-16,0-21 0,0 0 15,0 1-15,0-1 0,21-21 0,1 21 16,-1-21-16,0 0 0,21 0 0,-21 0 16,1 0-16,-1 0 0,0-21 15,0 21-15,21-21 0,-20-1 0,-1 1 16,0 0-16,0 21 0,0-42 0,-21 21 16,21-1-16,1 1 0,-22 0 15,21 0-15,-21 0 0,0 0 0,0-1 16,0 1-16,21 0 0,-21 0 0,0 42 31,0 0-15,0 0-16,0 1 0,0-1 0,0 21 15,0-21-15,0 0 0,0 1 0,0-1 16,0 21-16,0-21 0,0 0 0,21 1 16,0-22-16,-21 21 0,21 0 15,1-21-15,-1 21 16,0-21-16,0 0 0,0 0 0,0 0 15,1 0-15,-1 0 0,0 0 0,-21-21 16,21 21-16,0-21 0,0 0 0,1 21 16,-1-22-16,0 1 0,-21 0 0,21 0 15,0-21-15,0 20 0,-21 1 16,22-21-16,-1 21 0,0 0 0,-21-1 16,21 1-16,-21 0 0,21 0 0,0 21 15,-21-21-15,0 42 31,0 0-15,0 0 0,0 0-16,-21-21 0,21 22 15,-21-22 32,0-22-31,21 1-1,-21 21-15,0 0 16,-1 0 0,1 0-1,21 21-15,0 1 0,-21-22 16,21 21-16,-21 0 0,21 0 0,0 0 16,-21 0-16,21 1 0,0 20 0,0-21 15,0 0-15,0 0 0,0 1 16,21-1-16,0 0 0,0-21 15,-21 21-15,21-21 0,1 0 0,-1 0 16,0 0-16,0 0 0,0 0 0,0 0 16,1 0-16,-1 0 0,0 0 15,0-21-15,0 0 0,0 21 16,1-21-16,-22-1 0,21 1 16,0 0-16,0-21 0,0 21 0,0-1 15,1-20-15,-1 21 0,0-21 0,0 20 16,0 1-16,0 0 0,1 0 0,-1 0 15,-21 0-15,21-1 0,0 22 16,0 0 0,-21 22-16,0-1 15,0 0-15,0 0 0,0 0 16,0 0-16,0 1 31,0-44 16,0 1-47,0 0 16,0 0-1,0 0-15,0 0 0,0-1 16,0 1-16,-21 0 16,0 21-1,0 21-15,0 0 16,21 1-16,-22-1 0,1 0 15,0 0-15,21 0 0,0 22 0,-21-22 16,21 21-16,-21-21 0,21 0 16,0 22-16,0-22 0,0 0 0,0 0 15,0 0-15,0 1 0,21-1 16,0-21-16,-21 21 0,21-21 0,0 0 16,22 0-16,-22 0 0,0 0 0,0 0 15,0 0-15,22 0 0,-22 0 0,0-21 16,0 21-16,22-21 0,-22-1 15,0 1-15,-21 0 0,21 0 0,0 0 16,0 0-16,-21-1 0,0-20 0,22 21 16,-22 0-16,21-22 0,-21 22 0,0 0 15,0 0-15,0 0 0,0 0 16,-21 42 15,-1 0-31,22 0 0,-21 0 16,0 0-16,21 1 0,-21 20 0,21-21 15,0 0-15,0 0 0,0 1 0,0-1 16,0 0-16,0 0 0,0 0 16,0 0-16,0 1 0,21-1 15,0-21-15,0 0 0,1 0 0,-1 0 16,0 0-16,0 0 0,0 0 0,22 0 16,-22 0-16,0 0 0,21-21 0,-21-1 15,22 22-15,-22-21 16,21 0-16,-21 0 0,22 0 0,-22-22 15,0 22-15,21 0 0,-20 0 0,-1-21 16,0 20-16,-21 1 0,0 0 0,0 0 16,0 0-16,-21 21 15,0 0 1,-1 0-16,22 21 0,-21 0 16,21 0-16,-21 0 0,21 1 0,0-1 15,0 0-15,0 0 0,0 0 0,0 22 16,0-22-16,0 0 0,21 0 15,0 0-15,-21 0 0,22-21 0,-22 22 16,0-1-16,21-21 0,-21 21 16,-21-21 31,-1 0-47,1-21 0,0 21 15,21-21-15,-21 21 0,0-22 0,0 1 16,-1 21-1,22 21 17,22-21-17,-1 22-15,0-1 0,0-21 0,21 0 16,-20 0 0,-1 21-16,0-21 0,0 0 0,0 0 15,0 0-15,22 0 0,-22 0 0,0 0 16,21-21-16,-20 0 0,-1 21 0,0-22 15,0 22-15,0-21 0,0 21 16,1-21-16,-1 0 0,0 0 0,-21 0 16,21-1-16,-21 1 0,21 0 0,-21 0 15,0-21-15,0 20 0,0 1 0,0 0 16,0 0-16,0 42 31,0 0-15,0 0-16,0 1 0,0-1 15,0 0-15,0 0 0,0 21 0,0-20 16,0-1-16,0 0 0,0 21 0,0-21 16,0 1-16,0-1 0,21-21 15,-21 21-15,0 0 0,0 0 16,0 0 0,-21-21-16,0 0 31,0 0-31,0 0 0,0 0 15,-1 0 1,44 22 31,-1-22-47,0 0 0,0 0 16,0 0-16,0 0 0,22 21 0,-22-21 15,21 0-15,-21 0 0,22 0 0,-1 0 16,0 0-16,1 0 0,-22 0 0,21 0 15,1 0-15,-1 0 0,-21-21 16,21 21-16,-20-22 0,-1 1 0,0 21 16,0-21-16,0 0 0,-21 0 0,21 0 15,-21-1-15,22 1 0,-22 0 0,0 0 16,0 0-16,0 0 0,0-1 16,-22 22-1,1 0-15,0 0 16,21 22-16,-21-1 0,0 0 0,0 0 15,21 0-15,0 0 0,0 1 16,0-1-16,0 0 0,0 0 16,0 0-16,0 0 0,0 1 15,21-22-15,0 21 0,0-21 0,0 0 16,22 0-16,-22 21 0,0-21 0,21 0 16,-21 0-16,22 0 0,-22 0 15,0 0-15,21 0 0,-20 0 0,-1 0 16,21-21-16,-21 0 0,0 21 0,1-22 15,-22 1-15,21 21 0,-21-21 16,21 0-16,-21 0 0,0-22 0,0 22 16,0 0-16,0 0 0,0 0 15,0 0-15,-21 21 16,0 0-16,-1 0 0,1 0 0,0 0 16,0 0-16,0 21 0,0 0 0,-1-21 15,1 21-15,0 0 0,21 0 0,0 1 16,-21-1-16,21 0 0,0 0 15,0 0-15,0 0 16,0 1-16,21-1 0,0-21 16,0 0-16,1 0 0,-1 0 15,0 0-15,0 0 16,0 0-16,0-21 16,-21-1-16,22 22 0,-1-21 0,-21 0 15,0 0-15,21 0 0,-21 0 0,21-22 16,-21 22-16,21-21 0,-21-1 0,0 22 15,21-21-15,1 0 0,-1-1 16,0 1-16,-21 0 0,21-1 0,0 1 16,0 0-16,-21 20 0,0 1 0,0 0 15,0 0-15,0 42 16,0 0-16,-21 0 16,0 1-16,0 20 0,0 0 15,0 1-15,21-1 0,-22 0 0,22 1 16,-21-1-16,21 0 0,0 1 0,0-1 15,0-21-15,0 21 0,0-20 0,0-1 16,21 0-16,1 0 0,-22 0 16,21 0-16,0-21 0,0 0 0,0 22 15,0-22-15,1 0 0,-1 0 0,0 0 16,21 0-16,-21 0 0,1 0 0,-1 0 16,0 0-16,0 0 0,-21-22 0,0 1 31</inkml:trace>
  <inkml:trace contextRef="#ctx0" brushRef="#br0" timeOffset="32063.53">1630 4890 0,'0'-22'15,"0"1"-15,0 0 0,0-21 0,0 21 16,0-1-16,-21 1 0,-1 0 16,1 21-16,0 0 0,0 0 15,0 0-15,0 0 0,-1 0 16,1 21-16,0 0 0,0 22 0,0-22 15,0 42-15,21-20 0,0-1 0,-22 22 16,22-22-16,0 21 0,0-20 16,0 20-16,0-20 0,0-1 0,0 0 15,0 1-15,22-1 0,-1 0 16,0-21-16,21 22 0,-21-22 16,22 0-16,-1 0 0,0-21 15,1 0-15,-1 0 0,22 0 0,-22-21 16,21 0-16,-20 21 0,20-42 0,-20 20 15,-1 1-15,21 0 0,-20-21 16,-1-1-16,0 22 0,1-21 0,-22 0 16,21-1-16,-21 1 0,1 0 15,-22-22-15,0 22 0,0-22 0,0 22 16,0-22-16,-43 22 0,22 0 0,-21-22 16,21 22-16,-22 0 15,1-1-15,-22 22 0,22-21 0,0 21 16,-22-22-16,22 43 0,-22 0 0,22 0 15,-21 0-15,20 0 0,-20 21 16,20 22-16,1-1 0,0 0 0,-1 22 16,22-1-16,0 22 0,21-21 15,0-1-15,0 22 0,0-22 0,0 1 16,21-1-16,0-20 0,22-1 16,-22 0-16,21 1 0,1-1 0,-1-21 15,21 0-15,-20 0 0,-1-21 16,22 0-16,-22 0 0,0 0 15,22 0-15,-22 0 0,0 0 0,22-21 0,-22 0 16,1 0-16,20 0 16,-21 0-16,1-1 0,-1-20 0,0 21 15,1 0-15,-22-22 0,0 22 0,0-21 16,0 21-16,-21 0 0,0-1 16,0 1-16,0 0 0,0 0 0,0 42 31,0 0-31,0 0 0,0 1 0,0-1 15,0 0-15,0 21 0,0-21 0,0 22 16,0-22-16,0 21 0,0-21 16,0 1-16,0 20 0,0-21 0,0 0 15,0 22-15,-21-22 0,21 0 16,-21 0-16,21-42 31,0 0-31,0 0 16,0-1-16,0 1 15,0 0-15,0 0 0,0-21 0,0 20 16,21-20-16,-21 21 0,21-21 16,1 20-16,-22-20 0,21 21 0,0 0 15,0 0-15,-21-1 0,21 22 0,0 0 16,1 0-16,-1 0 0,0 0 16,-21 22-16,21-1 15,-21 0-15,0 0 0,21 0 0,-21 0 0,21 1 16,-21 20-16,0-21 15,0 0-15,0 0 0,22 1 0,-22-1 16,21 0-16,0 0 0,-21 0 0,21 0 16,0-21-16,0 0 15,1 0-15,-1 0 16,0 0-16,0 0 0,0 0 0,0-21 16,1 0-16,-1 0 0,0 0 15,0 0-15,0-22 0,-21 22 16,21-21-16,-21 21 0,22-22 0,-22-20 15,0 20-15,21 1 0,-21-21 16,21-1-16,-21 1 0,21 20 16,-21 1-16,0-22 0,0 22 0,0 21 15,0 0-15,0 0 0,0-1 0,0 1 16,0 42 0,0 1-16,0 20 15,0-21-15,0 21 0,0 1 16,0 20-16,0-20 0,-21 20 0,21-21 15,0 1-15,0 20 0,0-20 0,0-1 16,0 0-16,0 1 0,0-22 16,0 21-16,0-21 0,0 0 0,21 1 15,-21-1-15,21-21 0,0 0 0,1 21 16,-1-21-16,0 0 0,0 0 16,0 0-16,0 0 0,22-21 15,-22 0-15,0 21 0,0-22 0,22 1 16,-22 0-16,0 21 0,0-21 0,0-21 15,0 20-15,-21 1 0,0 0 16,22 0-16,-22 0 0,0 0 0,21-1 16,-21 1-16,0 0 0,0 42 31,0 0-31,0 1 16,0-1-16,0 0 0,0 0 0,0 0 15,0 0-15,0 1 0,0-1 16,21 0-16,-21 0 0,21-21 15,0 21-15,0 0 16,1-21-16,-1 0 0,21 0 0,-21 0 16,0 0-16,1 0 0,-1 0 15,0-21-15,0 0 0,0 21 0,0-21 16,1 0-16,-22 0 0,21-1 16,-21 1-16,0 0 0,0 0 0,0 0 15,0 0-15,0-1 16,0 1-16,0 0 15,0 42 1,-21 0 0,21 1-16,0-1 0,-22 0 0,22 21 15,0-21-15,0 22 0,0-22 0,0 21 16,0 1-16,0-1 0,0 0 0,0 1 16,0 20-16,0-21 0,0 22 15,0-1-15,0 1 0,0-1 0,0 22 16,0-21-16,0-1 0,-21 1 0,21-1 15,-21-21-15,0 22 0,21-1 0,-21-20 16,0-1-16,-1 0 0,1 1 16,0-22-16,-21 0 0,21 0 15,-22 0-15,1-21 0,21 0 0,-22 0 0,1 0 16,-21 0-16,20 0 0,1 0 16,0-21-16,-1 0 0,1 21 15,21-21-15,-22 0 0,1 0 0,21-1 16,-21-20-16,20 21 0,1 0 0,0 0 15,21-1-15,0 1 0,-21 0 0,21 0 16,0 0-16,0 0 0,0-1 16,0 1-16,0-21 0,21 21 0,0-22 15</inkml:trace>
  <inkml:trace contextRef="#ctx0" brushRef="#br0" timeOffset="34579.69">5588 4678 0,'0'0'0,"0"-21"0,0 42 31,-21 21-31,21-21 0,0 22 16,0-1-16,0 0 0,-21 1 15,21-1-15,0 22 0,0-22 0,0-21 16,-22 21-16,22 1 0,0-22 16,0 21-16,0-21 0,0 1 0,0-1 15,0 0-15,0 0 16,0-42 15,0 0-31,0 0 0,0-1 0,22 1 16,-22 0-16,21 0 0,-21-21 15,0 20-15,21-20 0,0 21 0,-21-21 16,21-22 0,0 43-16,1 21 15,-22 21-15,21 0 16,-21 0-16,21 1 0,-21-1 0,0 21 15,21-21-15,-21 22 0,21-22 0,-21 21 16,0-21-16,21 0 0,1 1 16,-22-1-16,21 0 0,-21 0 0,21 0 15,0 0-15,0-21 0,0 0 16,1 0-16,-1 0 0,0 0 0,0 0 16,21 0-16,-20-21 0,-1 21 15,0-21-15,0 0 0,0 0 0,0 0 16,1-1-16,-1-20 0,0 21 0,0-21 15,0 20-15,0-20 0,-21 0 16,0-1-16,0 1 0,0 0 16,0-1-16,0 1 0,0 0 0,0 21 15,0-1-15,0 1 0,0 0 0,0 42 32,0 0-32,0 1 0,0 20 15,-21 0-15,21 1 0,0-22 0,-21 42 16,21-20-16,0-1 0,0 0 0,0-21 15,0 22-15,0-1 0,0-21 0,0 0 16,21 22-16,0-22 0,1 0 16,-1 0-16,0-21 0,0 0 15,0 0-15,0 0 0,22 0 16,-22 0-16,21 0 0,-21-21 0,22 21 16,-1-21-16,-21 0 0,22 0 15,-22-1-15,21 1 0,-21 0 0,22-21 16,-22 21-16,-21-22 0,21 22 0,-21-21 15,21-1-15,-21 22 0,0-21 0,0 21 16,0 0-16,0-1 0,0 1 16,-21 21-1,21 21-15,-21 1 16,0-1-16,21 21 0,-22-21 0,22 0 16,0 22-16,0-22 0,0 21 15,0-21-15,0 22 0,0-22 16,0 0-16,0 0 0,0 0 0,0 1 15,22-1-15,-22 0 0,21 0 0,0-21 16,21 0-16,-21 21 0,1-21 16,-1 0-16,0 0 0,0 0 0,21 0 15,-20 0-15,-1-21 0,0 0 0,21 0 16,-21 21-16,1-43 0,-1 22 0,0 0 16,0 0-16,0-21 0,0-1 15,1 1-15,-22 0 0,21-1 0,-21 1 16,21-22-16,-21 22 0,0 0 15,0-1-15,0 1 0,0 0 0,0 21 0,0-22 16,0 22-16,0 0 16,0 42-1,0 0-15,0 0 16,0 1-16,-21-1 0,21 21 0,-21 0 16,21 1-16,0-1 0,0 22 15,0-22-15,0 0 0,0 1 0,0-1 16,0 0-16,0 1 0,0-22 0,0 21 15,0-21-15,21 0 0,0 1 0,0-1 16,0-21-16,0 0 0,1 21 16,-1-21-16,0 0 0,21 0 0,-21 0 15,1-21-15,20 0 0,-21 21 0,0-22 16,22 1-16,-22 0 0,0 0 16,21-21-16,-21 20 0,1-20 0,-22 0 15,21-1-15,0 1 0,-21 0 16,0-1-16,0-20 0,21 21 0,-21-1 15,0 1-15,21 0 0,-21 20 0,0-20 16,0 21-16,0 0 0,0 42 31,-21 0-31,21 0 0,-21 0 0,21 22 16,-21-22-16,21 21 0,0 22 0,0-22 16,-21 0-16,21 1 0,-22-1 0,22 0 15,-21 1-15,21-1 0,0 0 16,0 1-16,0-22 0,0 21 15,0-21-15,0 1 0,0-1 0,0 0 16,21-42 15,1 0-15,-22-1-16,21 22 0,0-21 0,-21 0 16,21 0-16,0-21 0,-21 20 0,21 1 15,-21 0-15,22 0 0,-22 0 0,0 0 16,21 21-16,-21-22 0,0 44 31,0-1-31,0 0 16,0 0-16,0 0 0,0 0 0,0 1 15,21-1-15,-21 0 0,0 0 16,0 0-16,21 0 0,0 1 16,0-1-16,1-21 0,-1 0 15,0 0-15,0 0 0,0 0 16,0 0-16,1 0 0,-1 0 15,0 0-15,0 0 0,0-21 0,0 21 16,1-22-16,-1 1 0,-21 0 0,21 0 16,-21 0-16,21 0 0,-21-1 0,0 1 15,0-21-15,0 21 0,0 0 16,0-1-16,0 1 0,0 0 16,0 42 15,0 0-31,0 1 0,0-1 15,0 0-15,0 21 0,0-21 16,0 1-16,0-1 0,0 0 0,0 0 16,0 0-16,0 0 0,0 1 15,21-22-15,0 21 0,1-21 16,-1 0-16,0 0 0,0 0 0,0 0 16,0 0-16,1-21 15,-1 21-15,0-22 0,0 1 16,0 0-16,-21 0 0,21 0 15,-21 0-15,22-1 0,-22-20 0,0 21 16,0 0-16,0 0 0,0-1 0,0 1 16,0 0-16,21 0 0,-21 42 31,0 0-31,0 0 16,0 1-16,0-1 0,0 21 0,0-21 15,0 0-15,0 1 0,-21 20 16,21-21-16,0 0 0,-22 0 0,22 1 15,0-1-15,0 0 0,0 0 16,-21-21 0,0 0-1,21-21 1,0 0 0,0 0-16,0-1 0,0 1 0,0-21 15,0 21-15,21 0 0,0-22 0,1 1 16,-1 0-16,0 20 0,0-20 0,0 0 15,22-1-15,-22 22 0,21-21 16,-21 42-16,22-21 0,-22 21 0,0 0 16,21 0-16,-21 0 0,-21 21 0,22 0 15,-1 0-15,-21 0 0,21 22 0,-21-22 16,0 21-16,0-21 0,0 22 16,0-22-16,0 21 0,0-21 15,0 1-15,0-1 0,-21 0 0,21 0 16,-21 0-16,21 0 0,-22-21 15,22 22-15,-21-44 32,21 1-17,0 0-15,-21 0 0,21 0 16</inkml:trace>
  <inkml:trace contextRef="#ctx0" brushRef="#br0" timeOffset="34771.03">8953 4678 0,'0'0'0,"-42"-42"16,42 20-16,0 1 16,-21 21-1,21 21-15,0 1 16,0-1-16,-21-21 16,21 21-16,0 0 15,0 0-15,-21-21 16,-1 0-16,1 0 0,0 0 15,0 0-15</inkml:trace>
  <inkml:trace contextRef="#ctx0" brushRef="#br0" timeOffset="34954.92">8318 4741 0,'0'0'0,"0"-21"78</inkml:trace>
  <inkml:trace contextRef="#ctx0" brushRef="#br0" timeOffset="35147.58">7197 4805 0,'0'0'0,"-22"0"0,1 21 15,42-21 17,1-21-17,-1 0-15,-21 0 16,0-1-1</inkml:trace>
  <inkml:trace contextRef="#ctx0" brushRef="#br0" timeOffset="35296.5">7006 4720 0,'0'0'16,"-21"0"-16,-21 0 16,20 0-16,1 0 0,0 0 0,21 21 15,21-21 16,0 0-31,1 0 16,-1-21-16,0 0 0,0 21 16</inkml:trace>
  <inkml:trace contextRef="#ctx0" brushRef="#br0" timeOffset="35838.78">10414 4678 0,'0'0'0,"21"-64"15,0 43-15,-21 0 16,0 0-16,0 42 31,0 21-31,0-20 16,0 20-16,0 0 0,0 1 0,0 20 16,0-21-16,0 22 0,0-22 0,-21 1 15,21 20-15,0-21 0,-21 1 0,21-22 16,0 21-16,0 1 0,0-22 15,0 0-15,-21 0 0,21 0 0,0 0 16,0 1-16,0-1 0,-21-21 16,21 21-16,0-42 31,0 0-31</inkml:trace>
  <inkml:trace contextRef="#ctx0" brushRef="#br0" timeOffset="36735.26">10202 5165 0,'-21'-21'0,"42"42"0,-42-64 16,0 22-16,42 21 31,0 0-31,22 0 16,-22 0-16,21 0 0,0 0 16,1 0-16,20-21 0,-20 21 0,20-21 15,-21 0-15,22 21 0,-1-21 0,1-1 16,-1 1-16,1 0 0,-1 0 15,-20 0-15,-1 0 0,0-1 0,-20 1 16,20 0-16,-21 0 0,-21 0 0,0 0 16,0-1-16,0 1 0,0 0 0,0 0 15,0 0-15,-21 21 16,0-21-16,0 21 16,-1 0-16,22 21 15,-21 0-15,21 0 0,0 21 0,0-20 16,0 20-16,0 0 15,0 1-15,0-1 0,0 0 0,0 1 16,0-22-16,0 21 0,-21 0 0,21-20 16,0 20-16,0 0 0,-21-21 0,0 1 15,21-1-15,0 0 0,0 0 0,-21 0 16,21 0-16,-22-21 16,22-21 15,0 0-31,22 0 15,-1 0-15,0 0 0,0-1 16,0 1-16,0 0 0,1-21 0,-1 21 16,0-22-16,0 22 0,0-21 15,22 21-15,-22-1 0,0 1 0,0 0 16,0 21-16,0 0 0,1 0 16,-22 21-1,0 0-15,0 1 0,0-1 16,0 0-16,0 0 0,0 21 0,0-20 15,0-1-15,0 0 0,0 21 0,0-21 16,0 1-16,0-1 0,0 0 0,0 0 16,0 0-16,0 0 15,21-21-15,0 0 0,0 0 16,0 0-16,0 0 0,1 0 0,-1 0 16,21 0-16,-21 0 0,0 0 15,1 0-15,20-21 0,-21 21 0,0-21 16,22 0-16,-22 0 0,0 21 15,0-21-15,0-1 0,0 1 0,1-21 16,-1 21-16,-21 0 0,21-1 0,-21-20 16,0 21-16,0 0 0,0 0 0,0-1 15,-21 22 1,0 0-16,-1 0 0,1 0 16,0 22-16,21-1 0,-21 21 0,21-21 15,-21 0-15,21 1 0,0 20 0,0-21 16,0 0-16,0 0 0,0 1 15,0-1-15,0 0 0,0 0 0,21 0 16,0-21 0,0 21-16,0-21 0,1 0 15,-1 0-15,0 0 16,0 0-16,-21-21 0,21 21 16,-21-21-16,21 0 0,1 0 0,-22 0 15</inkml:trace>
  <inkml:trace contextRef="#ctx0" brushRef="#br0" timeOffset="40802.98">11007 2963 0,'0'0'0,"0"-21"16,0 0-1,-22 21-15,1 0 16,0 0-16,0 0 16,0 0-16,0 0 0,-1 0 15,22 21-15,-21 0 0,0 1 16,21-1-16,-21 0 0,21 21 0,-21-21 15,21 22-15,-21-1 0,21 0 0,0 1 16,0-22-16,-22 21 0,22-21 0,0 22 16,0-22-16,0 0 0,0 0 15,22-21-15,-22 21 0,21-21 0,0 0 16,0 0-16,0 0 0,0 0 0,22 0 16,-22 0-16,0-21 0,21 0 0,-20 0 15,-1 0-15,21 0 0,-21-1 16,0 1-16,1 0 0,-22-21 15,0 21-15,0-1 0,0-20 0,0 21 16,0 0-16,0 0 0,-22-22 0,1 22 16,0 0-16,0 21 0,0-21 0,-22 0 15,22 21-15,0 0 0,0 0 16,-21 0-16,20 0 0,1 0 0,0 21 16,0 0-16,21 0 0,-21 0 15,21 0-15,0 1 0,0-1 0,0 0 16,0 0-16,0 0 15,21-21-15,0 0 0,0 0 0,22 0 16,-22 0-16,21 0 0,-21 0 16,22 0-16,-22-21 0</inkml:trace>
  <inkml:trace contextRef="#ctx0" brushRef="#br0" timeOffset="41115.97">11515 2709 0,'0'0'0,"0"-21"0,0-21 15,0 0-15,0-43 16,0 64-16,-22 21 16,1 0-1,21 21-15,0 21 0,-21-21 16,0 22-16,21-1 0,-21 0 0,21 1 16,0-1-16,0 22 0,-21-22 15,21 0-15,-22 1 0,22 20 0,0-21 16,0 1-16,-21 20 0,21-20 0,0-1 15,-21 0-15,21 1 0,0-22 0,0 21 16,0-21-16,0 0 0,0 1 16,0-1-16,21-21 15,0 0-15,1 0 16,-1-21-16,-21-1 0,21 1 16,0 0-16,-21 0 0,0-21 0,0 20 15</inkml:trace>
  <inkml:trace contextRef="#ctx0" brushRef="#br0" timeOffset="41287.87">11282 3006 0,'0'0'0,"-21"0"0,-1 0 15,1 0-15,42 0 32,1 0-17,-1 0-15,0 0 0,0 0 0,21 0 16,-20 0-16,-1 0 0,21 0 0,-21 0 15,0-21-15,1 21 0,-1 0 0,0-22 16</inkml:trace>
  <inkml:trace contextRef="#ctx0" brushRef="#br0" timeOffset="41694.62">11684 3112 0,'0'0'15,"0"21"-15,-21 0 16,21 0-16,21-21 16,0 0-16,0 0 15,0-21-15,1 21 0,-1-21 16,21 0-16,-21 21 0,0-22 16,1 22-16,-1-21 0,0 0 0,-21 0 15,0 0-15,0 0 16,0-1-16,0 1 0,-21 21 15,0 0-15,-1 0 0,1 0 0,0 0 16,0 0-16,0 0 0,0 0 0,-1 21 16,-20 1-16,21-1 0,0 0 15,21 21-15,-21-21 0,-1 22 0,1-22 16,21 21-16,0 1 0,0-22 0,0 21 16,0-21-16,0 22 0,0-22 0,0 0 15,0 0-15,0 0 0,21 0 0,1-21 16,-1 22-16,0-22 15,0 0-15,0 0 0,0 0 0,1 0 16,20 0-16,-21 0 0,0 0 0,22 0 16,-22-22-16,21 1 0,-21 0 0,0 0 15,22 21-15,-22-21 0</inkml:trace>
  <inkml:trace contextRef="#ctx0" brushRef="#br0" timeOffset="42047.43">12319 3069 0,'-21'0'0,"0"0"16,-1 0-16,1 0 16,0 0-16,0 0 15,0 0-15,0 0 16,-1 21-16,1-21 15,0 22-15,21-1 0,-21 0 0,0 0 16,21 0-16,-21 0 0,21 1 0,0 20 16,-22-21-16,22 0 0,-21 0 0,21 22 15,0-22-15,0 0 0,0 0 16,0 0-16,0 1 0,0-1 16,0 0-16,21-21 0,1 0 15,-1 21-15,0-21 0,0 0 16,0 0-16,0 0 0,1 0 0,-1-21 15,0 0-15,21 21 0,-21-21 16,1-1-16,-1 1 0,0 0 0,0-21 16</inkml:trace>
  <inkml:trace contextRef="#ctx0" brushRef="#br0" timeOffset="42347.39">12509 2752 0,'0'0'0,"0"-43"16,0 1-16,0 21 0,-21-43 15,21 43-15,0 0 0,-21 21 16,0 0-16,0 21 16,21 0-16,-21 1 0,-1-1 15,22 21-15,-21 0 0,21 1 0,-21-1 16,21 0-16,0 1 0,-21 20 0,21-20 16,-21-1-16,21 0 0,0 22 0,0-22 15,0 0-15,0 1 0,-21-1 16,21 0-16,0-20 0,0 20 0,0-21 15,0 0-15,0 0 0,0 1 16,21-22-16,0 0 0,0 0 16,0 0-16,0 0 15,1 0-15,-1-22 0,0 1 16,-21 0-16,21 0 0,0 0 0,-21 0 16,21-22-16</inkml:trace>
  <inkml:trace contextRef="#ctx0" brushRef="#br0" timeOffset="42528.29">12361 2985 0,'0'0'0,"-21"0"0,0 0 0,0 0 15,0 0-15,-1 0 0,44 0 47,-1 0-47,0 0 0,0 0 16,21 0-16,-20 0 0,-1 0 0,21 0 15,-21 0-15,22 0 0,-22 0 0</inkml:trace>
  <inkml:trace contextRef="#ctx0" brushRef="#br0" timeOffset="43127.46">13229 3302 0,'21'0'16,"0"0"-16,1-21 0,-1 0 15,0 0-15,0-1 16,0 1-16,-21 0 0,21 21 0,-21-21 16,0 0-16,0 0 0,0-1 15,0 1-15,-42 21 16,21 0-16,0 0 0,0 0 0,-1 0 15,-20 0-15,21 21 0,0 1 16,-22-1-16,22 0 0,-21 0 0,21 0 16,0 22-16,-1-22 0,1 21 15,0-21-15,0 22 0,21-22 0,0 0 16,0 0-16,0 0 0,0 0 0,0 1 16,21-1-16,0-21 0,0 0 15,1 0-15,-1 0 0,0 0 16,21 0-16,-21 0 0,1-21 0,20-1 15,-21 22-15,0-21 0,0 0 0,22-21 16,-22 21-16,0-1 0,0-20 0,0 0 16,-21-1-16,22 1 0,-1 0 15,0-1-15,-21-20 0,0 21 0,21-22 16,-21 22-16,0-1 0,0 1 16,0 0-16,0 21 0,0-1 0,0 1 15,-21 21 1,21 21-16,-21 1 0,0 20 0,-1 0 15,1 1-15,0-1 0,21 0 0,0 1 16,0-1-16,0 21 0,0-20 0,0 20 16,0-20-16,0-1 0,0 0 15,21 1-15,0-1 0,1-21 0,-1 0 16,0 0-16,0 1 0,0-1 0,0-21 16,1 0-16,-1 0 0,21 0 0,-21 0 15,0 0-15,1-21 0,-1-1 0,0 1 16</inkml:trace>
  <inkml:trace contextRef="#ctx0" brushRef="#br0" timeOffset="48143.39">13547 4932 0,'0'-21'16,"0"0"0,0-1-16,0 1 15,0 0-15,0 0 0,0 0 16,0 0-1,0-1-15,-22 22 16,1 0 0,21 22-16,0-1 0,0 0 0,0 21 15,0 1-15,-21-1 0,21 0 0,0 1 16,0 20-16,0-21 0,0 22 16,-21-1-16,21 1 0,-21-1 15,21 1-15,0-1 0,-21 1 0,-1-1 16,22 1-16,0-1 0,-21 1 0,0-1 15,21-20-15,-21-1 0,21 0 0,-21 1 16,21-1-16,0 0 0,0-20 16,0 20-16,-21-21 0,21 0 0,0 0 15,-22 1-15,22-1 0,0 0 16,0-42 0,0 0-1,0-1-15,0 1 0,22 0 0,-22-21 16,21 21-16,0-22 0,-21 1 15,0 21-15</inkml:trace>
  <inkml:trace contextRef="#ctx0" brushRef="#br0" timeOffset="48483.2">13377 5249 0,'0'0'0,"-21"-42"0,21 21 16,-21-21-16,0-1 0,21 1 0,0 21 15,0-22-15,0 1 0,0 0 16,0-1-16,0 1 0,21 21 0,0-21 15,0 20-15,22 1 0,-1 0 0,-21 0 16,21 21-16,1 0 0,-1 0 0,0 0 16,1 0-16,20 0 15,-42 21-15,22 0 0,-1 0 0,-21 1 16,0 20-16,1 0 0,-22-21 0,0 22 16,0-1-16,0-21 0,-22 22 0,1-22 15,0 21-15,-21-21 0,21 0 0,-22 1 16,22-1-16,-21 0 0,-1 0 15,22 0-15,0-21 0,-21 21 0,21-21 16,-1 0-16,22 22 0,-21-22 16,42 0-1,1 0 1,-1 0-16,0 0 0,0 0 16,0-22-16,0 1 0,22 21 0,-1-21 15</inkml:trace>
  <inkml:trace contextRef="#ctx0" brushRef="#br0" timeOffset="48979.43">14160 4974 0,'0'0'0,"43"-21"0,-22 0 16,21 0-16,-21 0 0,1-1 0,-1 1 15,0-21-15,-21 21 0,0 0 0,0-1 16,0 1-16,0 0 0,-21 0 31,0 21-31,-1 0 0,-20 0 0,21 21 16,0 0-16,0-21 0,-1 43 15,-20-22-15,21 21 0,0-21 0,0 22 16,-1-1-16,1 0 0,0-21 16,0 22-16,21-1 0,-21-21 0,21 0 15,0 22-15,0-22 0,0 0 0,0 0 16,21 0-16,0-21 0,0 0 16,0 0-16,22 0 0,-22 0 15,0 0-15,0-21 0,22 0 16,-22 0-16,0 0 0,21 0 0,-21-1 15,1 1-15,20-21 0,-21 21 0,0-22 16,-21 1-16,21 21 0,-21-21 0,22-1 16,-22 22-16,0-21 0,21 21 15,-21-1-15,0 44 32,-21-1-32,21 21 0,-22-21 15,22 22-15,-21-22 0,21 21 0,0 0 16,0-20-16,0 20 0,0-21 15,0 0-15,0 0 0,0 1 0,0-1 16,0 0-16,0 0 0,0 0 0,21-21 16,1 21-16,-1-21 0,0 0 15,0 0-15,0 0 0,0-21 16,22 0-16,-22 21 0,0-21 16,21 0-16,-20 0 0</inkml:trace>
  <inkml:trace contextRef="#ctx0" brushRef="#br0" timeOffset="50888.85">14944 4805 0,'0'0'0,"0"-42"0,0 20 16,0 1-16,0 0 0,0 0 16,0 0-16,0 0 0,-22 21 15,1 0-15,0 21 16,0 0-16,0 0 0,21 0 0,-21 0 16,-1 22-16,22-1 0,-21-21 15,21 22-15,0-1 0,0 0 0,0 1 16,-21-1-16,21-21 0,0 21 0,0-20 15,0-1-15,0 0 0,21 0 16,-21 0-16,21 0 0,1-21 0,20 0 16,-21 0-16,0 0 0,22 0 0,-1 0 15,0 0-15,-21 0 0,22-21 16,-1 0-16,0 0 0,1 0 0,-22 0 16,21-22-16,-21 22 0,1-21 0,-1-1 15,0 1-15,-21 0 0,21-22 0,0 22 16,-21-22-16,0 22 0,0-21 15,21 20-15,-21-20 0,0 20 0,22 1 16,-22 0-16,0 21 0,0-1 16,0 1-16,0 42 15,0 1 1,-22-1-16,22 21 0,-21 0 0,21-20 16,0 20-16,-21 0 0,0 22 0,0-22 15,21 0-15,-21 22 0,21-22 0,0 22 16,-22-22-16,22 0 0,-21-20 0,21 20 15,0-21-15,0 21 0,0-20 16,0-1-16,0 0 0,0-42 31,21 0-31,1-1 16,-22 1-16,21 0 0,0 0 0,-21-21 16,21 20-16,0-20 15,0 0-15,1 21 0,-1-22 0,0 22 16,0 0-16,0 0 0,0 0 0,1-1 15,-1 22-15,0 0 0,0 0 0,0 0 32,-21 22-32,0-1 0,0 0 15,0 0-15,0 0 0,-21-21 16,21 21-16,-21 1 0,0-22 0,0 21 16,-1-21-16,1 0 0,0 0 0,0 21 15,0-21-15,0 0 16,-1 0-16,1 0 0,0 0 15,0 21-15,0-21 16,21 21-16,-21-21 0,21 21 16,0 1-16,0-1 0,0 0 15,0 0-15,0 0 0,21 0 16,0 1-16,0-1 0,0-21 0,0 21 16,1 0-16,-1-21 0,21 21 0,0-21 15,1 0-15,-1 21 0,0-21 0,1 0 16,-1 0-16,0 0 0,1 0 0,-1 0 15,0 0-15,22-21 16,-22 21-16,1-21 0,-1 0 0,0 0 0,1 0 16,-22-1-16,21 1 0,-21 0 15,22 0-15,-22-21 0,0-1 0,0 22 16,0-21-16,0-1 0,-21 22 0,0-21 16,0 21-16,0 0 0,0-1 15,0 1-15,-21 21 16,0 0-16,-21 0 0,21 0 0,-1 0 15,-20 21-15,21 1 0,-21-1 0,-1 0 16,22 0-16,-21 21 0,21-20 0,-1 20 16,1-21-16,21 0 0,0 22 15,0-22-15,0 0 0,0 0 16,0 0-16,0 0 0,0 1 0,0-1 0,21-21 16,1 21-16,-1-21 15,0 0-15,0 0 0,0 0 0,0 0 16,1 0-16,20-21 0,-21 0 15,0 21-15,0-22 0,1 1 0,-1 0 16,0 0-16,0 0 0,0 0 0,0-1 16,1-20-16,-22 21 0,0-21 0,21 20 15,0 1-15,-21 0 0,0 0 0,21 0 16,-42 42 15,0 0-31,0 0 0,-1 22 0,22-22 16,0 0-16,-21 21 0,21-21 0,0 1 15,0 20-15,0-21 16,0 0-16,0 0 0,0 1 0,0-1 16,21-21-16,1 21 0,-1 0 0,0-21 15,21 0-15,-21 0 0,22 0 0,-1 0 16,-21 0-16,22 0 0,-1 0 0,0 0 16,1 0-16,-1-21 0,-21 0 15,21 0-15,1 21 0,-1-22 0,-21 1 16,22 0-16,-22-21 0,21 21 0,-21-22 15,0 22-15,1-21 0,-1-1 0,-21 22 16,0-21-16,0 21 0,0 0 0,0-1 16,-21 22-1,-1 0-15,-20 0 0,21 0 16,0 0-16,0 22 0,-22-1 0,22 0 16,0 0-16,0 0 0,0 22 0,-1-22 15,1 0-15,0 21 0,0-21 0,21 1 16,0-1-16,-21 0 0,21 0 15,0 0-15,21 0 16,0-21-16,0 0 0,0 0 16,1 0-16,-1 0 0,0 0 0,0-21 15,21 21-15,-20-21 0,-1 21 16,0-21-16,-21 0 0,21 0 16,0-1-16,0 1 0,-21 0 0,22 0 15,-22 0-15,0 0 0,0-1 16,0 1-16,0 42 31,0 1-15,-22-1-16,22 0 0,-21 0 15,0 0-15,21 0 0,0 1 0,-21-1 16,21 21-16,-21-21 0,21 22 16,-21-22-16,21 21 0,0 0 0,0 22 0,0-22 15,0 1-15,0 20 0,0 1 16,0-1-16,0 1 0,0-1 15,0 1-15,0-1 0,0 1 0,0-1 16,0 1-16,21-1 0,-21 22 0,0-22 16,0 1-16,0-1 0,0 1 0,0-22 15,0 0-15,0 1 0,0-22 0,0 21 16,-21-21-16,21 1 0,-22-22 0,1 0 16,21 21-16,-21-21 0,0 0 0,0 0 15,0-21-15,-1-1 0,22 1 16,-21 0-16,0-21 0,0 21 0,0-22 15,0 1-15,-1 0 0,22-22 0,-21 22 16,21-22-16,0 1 0,0-1 16,0 1-16,21-1 0,22 1 0,-22-22 15,0 22-15,0-22 0,22 21 0,-22-20 16,21 20-16,0 1 0,1-1 16,-1 1-16,0-1 0,1 22 0,-1-22 15,22 22-15,-22-21 0,0 20 0,1-20 16,-22 20-16,21 1 0,0 0 0</inkml:trace>
  <inkml:trace contextRef="#ctx0" brushRef="#br0" timeOffset="51226.61">17653 4784 0,'0'21'0,"0"-42"0,0 63 15,21-42 1,0 0-1,0 0-15,1-21 0,-1 0 0,0 21 16,0-21-16,0-1 0,0 1 0,1 21 16,-1-21-16,-21 0 0,0 0 0,0 0 15,0-1-15,0 1 0,0 0 16,-21 21-16,-1 0 0,1 0 16,0 0-16,0 21 0,-21 0 0,20 1 15,-20-1-15,21 21 0,-21 0 0,20-20 16,1 20-16,0 0 0,21 1 15,0-1-15,0-21 0,0 21 16,0 1-16,21-22 0,22 0 0,-22 0 16,21 0-16,0-21 0,1 22 0,-1-22 15,22 0-15,-22 0 0,21 0 0,-20 0 16,20-22-16,-20 1 0,-1 0 0,0 0 16,1 0-16,-1-22 0</inkml:trace>
  <inkml:trace contextRef="#ctx0" brushRef="#br0" timeOffset="52003.12">12742 3937 0,'0'0'0,"0"-21"16,0 0-16,-21 21 15,0 0-15,0 0 0,0 0 0,-1 0 16,-20 0-16,21 0 0,0 0 15,0 21-15,-1 0 0,1-21 0,0 21 16,0 0-16,21 1 0,0-1 16,0 0-16,0 0 0,0 0 15,0 0-15,21 1 0,0-22 16,0 21-16,1 0 0,-1 0 0,0-21 16,0 21-16,0 0 0,0-21 0,1 22 15,-1-22-15,-21 21 0,0 0 16,0 0-1,-21-21-15,-1 0 0,1 0 16,-21 21-16,21-21 0,-22 0 0,1 0 16,0 0-16,21 0 0,-22 0 0,22 0 15,0 0-15,0 0 0,0 0 16,21-21-16,-22 0 0,22 0 16,22 0-16,-1-1 15,0 22-15,21-21 0,-21 21 16,1-21-16</inkml:trace>
  <inkml:trace contextRef="#ctx0" brushRef="#br0" timeOffset="53072.91">12975 4001 0,'-21'0'15,"0"0"-15,0 0 16,-1 0-16,1 21 0,21 0 15,-21-21-15,0 21 0,21 0 0,-21 0 16,21 1-16,-21-22 0,21 21 0,0 0 16,0 0-16,-22-21 0,22 21 0,0 0 15,22-21 1,-1 0 0,0 0-16,0 0 0,0-21 15,0 0-15,1 0 0,-1 21 16,-21-21-16,21 0 0,0-1 15,-21 1-15,0 0 0,0 0 16,0 42 15,-21-21-15,21 21-16,0 0 0,0 1 0,0-1 16,0 0-16,0 0 15,0 0-15,0 0 0,21-21 16,0 0-16,0 0 15,1 0-15,-1 0 0,0 0 0,0 0 16,0-21-16,0 21 0,1-21 0,-1 21 16,0-21-16,0 0 0,0 0 15,0 21-15,-21-22 0,22 1 0,-22 0 16,21 0-16,-21 0 0,0 0 16,0-1-16,0 44 46,0-1-46,-21 0 0,21 0 16,-22 0-16,22 0 0,0 1 16,0-1-16,0 0 0,-21 0 15,21-42 48,0 0-63,0 0 15,0-1-15,0 1 16,21 0-16,-21 0 0,22 0 16,-1 0-16,-21-1 0,21 1 0,0 21 15,0 0-15,0 0 0,1 0 0,-1 0 16,0 0-16,0 0 0,0 0 16,0 21-16,-21 1 0,0-1 15,0 0-15,22 0 0,-22 0 0,0 0 16,0 1-16,0-1 0,0 0 15,0 0-15,0 0 16,-22-21-16,22-21 47,0 0-47,0 0 16,0 0-16,22 21 0,-22-22 0,21 1 15,-21 0-15,21 0 0,0 0 16,-21 0-16,21 21 0,-21-22 0,21 22 15,-21-21-15,22 21 0,-1 0 16,-21 21-16,0 1 0,0-1 16,0 0-16,0 0 0,0 0 15,0 0-15,0 1 0,0-1 0,0 0 16,0 0-16,0 0 0,0 0 16,-21 1-16,-1-1 31,22-42 0,0-1-15,0 1-16,22 0 15,-1 0-15,-21 0 0</inkml:trace>
  <inkml:trace contextRef="#ctx0" brushRef="#br0" timeOffset="53434.7">13949 4085 0,'0'21'16,"21"-21"-1,0 0-15,0 0 16,0 0-16,1-21 0,-22 0 16,21 21-16,0-21 0,0 21 0,0-21 15,0 21-15,1-21 0,-22-1 16,21 22-16,-21-21 0,0 0 15,-21 21 1,-1 21 0,1 0-16,0-21 0,21 22 15,-21-1-15,21 0 0,-21 0 0,21 0 16,0 0-16,0 1 0,0-1 16,0 0-16,0 0 15,21-21 1,0 0-16,0 0 15,0 0 1</inkml:trace>
  <inkml:trace contextRef="#ctx0" brushRef="#br0" timeOffset="54678.99">12700 5017 0,'0'21'47,"0"0"-32,0 0-15,0 21 0,0-20 16,0 20-16,0-21 0,0 21 0,0-20 16,0 20-16,0-21 0,0 21 0,-21 1 15,21-22-15,0 21 0,0-21 0,-21 22 16,21-22-16,-22 21 0,22-21 0,0 1 16,0-1-16,0 0 0,0 0 0,-21-21 15,21 21-15,0-42 47,0 0-47,0 0 16,0 0-16,0-1 0,21-20 15,-21 21-15,0 0 0,0-22 16,22 1-16,-22 21 0,21-21 0,-21-1 16,0 1-16,0 0 0,0 20 15,0-20-15,0 0 0,0-1 0,0 22 16,0 0-16,0-21 0,0 21 15,0-1-15,-21 22 16,-1 0-16,1 22 16,21-1-16,-21 0 0,0 0 15,21 0-15,0 0 0,0 1 16,-21-1-16,0 0 0,21 0 0,0 0 16,-22-21-1,44-21 16,-22 0-31,21 21 0,0-21 0,-21 0 16,21 21-16,0-22 0,-21 1 0,0 0 16,21 0-16,1 0 0,-22 0 0,0-1 15,0 1-15,21 21 0,-21 21 32,0 1-32,0-1 0,0 0 15,21 0-15,-21 0 0,0 22 16,0-22-16,0 0 0,0 21 0,0-21 15,21 1-15,-21-1 0,0 0 0,21 0 16,-21 0-16,0 0 0,0 1 0,21-22 16,-21 21-16,0 0 0</inkml:trace>
  <inkml:trace contextRef="#ctx0" brushRef="#br0" timeOffset="58883.65">19939 4868 0,'0'-21'0,"0"0"15,0 0-15,21 21 16,-21-21-16,21 0 0,-21-1 15,0 1-15,21 21 0,1-21 16,-22 0-16,0 0 16,0 0-16,21 21 0,-21-22 0,0 1 15,0 0-15,0 0 0,0 0 16,-21 21-16,-1-21 0,1 21 0,0 0 16,0 0-16,0 0 0,0 0 15,-1 0-15,-20 0 0,21 21 0,-21 0 16,20-21-16,-20 42 0,21-21 15,-21 1-15,20 20 0,-20 0 0,21-21 16,0 22-16,0-1 0,21 0 16,0 1-16,-22-1 0,22 0 0,0-20 15,0 20-15,0-21 0,22 0 0,-1 0 16,0 1-16,0-22 0,0 0 0,22 0 16,-22 0-16,21 0 0,-21 0 15,22 0-15,-1 0 0,-21-22 0,21 1 16,-20 0-16,-1 0 0,21 0 0,-21 0 15,0-22-15,22 22 0,-22-21 0,0 21 16,-21-22-16,21 1 0,0 21 16,-21-22-16,22 22 0,-22-21 15,0 21-15,0 0 0,0-1 0,0 1 16,-22 21 0,22 21-1,0 1-15,-21 20 0,0-21 16,21 0-16,-21 22 0,21-22 0,0 21 15,0-21-15,0 22 0,0-22 0,0 0 16,0 0-16,0 21 0,21-42 0,0 22 16,0-1-16,22-21 0,-22 0 15,0 0-15,21 0 0,-20 0 0,20 0 16,0 0-16,-21 0 0,22-21 0,-1 21 16,-21-22-16,22 1 0,-22 0 15,0 0-15,0 0 0,0 0 16,0-1-16,-21 1 0,0 0 0,0 0 15,0-21-15,0 20 0,0 1 16,-21 21 0,0 0-16,0 0 15,21 21-15,0 22 0,0-22 0,-21 0 16,21 0-16,-21 22 0,21-22 0,0 21 16,0-21-16,-22 0 0,22 1 0,0-1 15,-21 0-15,21 0 0,0 0 16,0-42 15,0 0-15,0 0-16,21 0 0,1-1 15,-22 1-15,21 0 0,-21 0 16,21 0-16,0-22 0,0 22 0,0 0 16,1-21-16,-1 21 0,-21-1 0,21 1 15,0 21-15,0 0 0,0 0 0,1 0 16,-1 21-1,-21 1-15,21 20 0,-21-21 16,0 0-16,21 22 0,-21-22 16,21 21-16,0-21 0,-21 22 0,22-22 15,-1 0-15,0 0 0,0 0 16,21 0-16,-20 1 0,-1-1 0,21-21 16,0 0-16,-20 0 0,20 0 0,0 0 15,-21 0-15,22 0 0,-1 0 0,-21 0 16,22-21-16,-1-1 0,0 22 0,-21-21 15,22 0-15,-22 0 0,21 0 16,-21-22-16,1 22 0,-1 0 0,-21-21 16,0-1-16,21 22 0,-21-21 0,0 21 15,0-22-15,0 22 0,0 0 0,-21 0 16,0 0-16,-1 21 16,1 0-16,-21 0 0,21 0 0,0 0 15,-22 21-15,22 0 0,-21 0 0,21 22 16,-22-22-16,22 21 0,0 0 0,0-20 15,0 20-15,-1 0 0,22-21 0,-21 1 16,21 20-16,0-21 0,0 0 16,0 0-16,21 1 0,1-22 0,-1 21 15,0-21-15,0 0 0,0 0 0,0 0 16,1 0-16,20 0 0,-21-21 0,0-1 16,22 22-16,-22-21 0,21-21 15,-21 21-15,0 0 0,22-22 16,-22 1-16,0 0 0,21-1 0,-20 1 15,-1 0-15,0-22 0,0 22 0,0-22 16,0 1-16,1-1 0,-1 1 16,0-1-16,0 1 0,0-1 0,-21 1 15,0 20-15,0 1 0,21 0 0,-21 21 16,0-1-16,0 44 16,-21 20-16,21-21 0,-21 43 15,0-22-15,0 21 0,0-20 0,21 20 16,-22 1-16,1-1 0,21-20 0,-21 20 15,21-21-15,0 22 0,0-22 16,0 1-16,0-1 0,0 0 0,21 1 16,0-22-16,1 21 0,-1-21 15,0 0-15,0 1 0,21-22 0,1 21 16,-22-21-16,21 0 0,22 0 0,-22 0 16,0 0-16,1 0 0,-1-21 0,22 21 15,-22-22-15,-21 1 0,0 0 16,0 0-16,-21 0 0</inkml:trace>
  <inkml:trace contextRef="#ctx0" brushRef="#br0" timeOffset="60638.62">1079 6795 0,'0'0'0,"22"-22"15,-22 1-15,0 0 0,0 0 16,0 0-16,-22 0 15,1 21-15,0 0 0,0 0 16,0 0-16,0 0 0,-22 0 16,22 21-16,0 0 0,0 0 0,0 0 15,-1 22-15,1-1 0,21 0 16,0 1-16,0-1 0,0 0 0,0 22 16,0-22-16,0 22 0,0-22 15,21 21-15,1-20 0,-1-1 16,0-21-16,21 22 0,-21-22 0,1 0 15,20 0-15,0-21 0,1 0 16,-1 0-16,0 0 0,1 0 0,-1-21 16,0 0-16,1 0 0,-1-22 15,-21 22-15,21 0 0,1-21 0,-1-1 16,-21 1-16,22 0 0,-22-1 0,0 22 16,0-21-16,-21-1 0,0 1 15,0 0-15,0-1 0,0 1 0,0 0 16,-21-1-16,0 1 0,-22 0 15,22-1-15,-21 22 0,0 0 16,-1 0-16,1 21 0,0 0 16,-1 0-16,1 21 0,0 0 0,-1 0 15,1 1-15,0 20 0,20 0 0,-20 1 16,21 20-16,0-21 0,0 22 16,21-22-16,0 22 0,0-1 0,0-20 15,21 20-15,0-21 0,0 1 16,0-1-16,22-21 0,-1 0 0,0 1 15,1-1-15,20-21 0,-21 0 16,22 0-16,-22 0 0,1 0 0,-1-21 16,21-1-16,-20 1 0,-1 0 0,-21 0 15,22-21-15,-1 20 16,-21-20-16,0 21 0,0-21 0,1 20 16,-22-20-16,21 21 0,-21 0 0,0 0 15,0-1-15,0 1 0,0 0 16,-21 42-1,21 0 1,0 1-16,-22-1 0,22 0 0,0 0 16,0 21-16,0-20 0,0 20 0,0-21 15,0 21-15,0-20 0,0 20 16,22-21-16,-1 0 0,0-21 0,-21 21 16,21-21-16,0 0 0,0 0 0,1 0 15,-1 0-15,0 0 16,0 0-16,0 0 0,0-21 0,1 0 15,-1 21-15,0-21 0,0-21 0,0 20 16,0 1-16,-21-21 0,22 21 16,-22-22-16,21 22 0,-21-21 0,0 21 15,0 0-15,0-1 0,0 1 16,0 0-16,0 42 31,0 0-31,0 22 16,0-22-16,0 21 0,0-21 0,0 22 15,0-1-15,0-21 0,0 22 16,0-22-16,0 21 0,21-21 16,0 0-16,0 1 0,0-1 0,22 0 15,-22-21-15,0 0 0,21 0 0,1 0 16,-22 0-16,21 0 0,1-21 16,-1 21-16,0-21 0,1-1 0,-22 1 15,21-21-15,0 21 0,-20-22 0,20 22 16,-21-21-16,21 0 0,-20-1 15,-1 1-15,0 0 0,0-22 0,0 22 16,0-1-16,-21 1 0,22-21 0,-22 20 16,0 1-16,0 0 0,0-1 15,0 22-15,0 0 0,0 0 0,0 0 16,0 42 0,0 0-16,0 0 0,-22 21 0,22 1 15,0-1-15,-21 0 0,21 1 16,-21-1-16,21 0 0,0 1 0,0-1 15,0 0-15,0 1 0,0-22 0,0 21 16,0 1-16,0-22 0,0 21 16,0-21-16,0 0 0,0 1 0,21-1 15,0 0-15,1-21 16,-1 0 0,0 0-16,-21-21 15,0 0-15,21 21 0,-21-22 0,21 1 16,-21-21-16,0 21 0,0 0 0,0-1 15</inkml:trace>
  <inkml:trace contextRef="#ctx0" brushRef="#br0" timeOffset="60859.01">3027 6922 0,'-43'21'16,"43"0"-1,22-21 16,-1 0-31,0 0 0,0 0 0,0 0 16,0 0-16,1 0 16,-1 0-16,0 0 15,0-21-15,0 0 16,-21-1-16,21 1 16</inkml:trace>
  <inkml:trace contextRef="#ctx0" brushRef="#br0" timeOffset="61340.19">3831 6943 0,'0'0'0,"21"0"16,0 0-1,1 0-15,-22-21 16,-22-1-1,1 22-15,-21 0 0,21 0 16,0 0-16,-1 0 0,-20 0 16,21 0-16,0 22 0,0-1 0,-22-21 15,43 21-15,-21-21 0,21 21 0,-21 0 16,21 0-16,0 1 16,21-1-16,0 0 15,0-21-15,22 21 0,-22-21 0,21 21 16,-21 0-16,22-21 0,-22 22 0,21-1 15,-21-21-15,22 21 0,-22 0 16,0 0-16,0-21 0,0 21 0,-21 1 16,22-1-16,-22 0 0,0 0 15,-22 0-15,-20-21 0,21 21 16,-21-21-16,20 0 0,-20 0 16,0 0-16,21 0 0,-22 0 0,1 0 15,0 0-15,-1 0 0,22 0 0,-21 0 16,21 0-16,-1 0 0,1 0 0,21-21 15,-21 21 1,21-21-16,21 0 16,0 0-16,22 21 15,-22-21-15,0-1 0,21 22 16,-20-21-16,20 0 0</inkml:trace>
  <inkml:trace contextRef="#ctx0" brushRef="#br0" timeOffset="61567.06">4149 7006 0,'0'0'16,"0"21"15,0 1-31,0-1 16,0 0-16,0 0 0,0 0 16,0 0-16,0 1 0,0 20 0,0-21 15,0 0-15,0 0 0,0 1 16,-22-22-16,22 21 0,0 0 0,0 0 15,0-42 17,0 0-17,0 0-15</inkml:trace>
  <inkml:trace contextRef="#ctx0" brushRef="#br0" timeOffset="61742.96">4191 6922 0,'0'-43'0,"0"86"0,0-107 15,-21 43-15,21 0 0,-21 21 0,21-21 16,0-1-16,0 44 31,0-1-31,0 0 16,0 0-16,0 0 0,21-21 16,0 21-16,0-21 0,0 0 0,0 22 15,1-22-15,-1 21 0</inkml:trace>
  <inkml:trace contextRef="#ctx0" brushRef="#br0" timeOffset="62499.52">4911 7070 0,'21'0'0,"-21"-21"16,0-1-16,0 1 15,0 0-15,0 0 0,-21 21 16,-1-21-16,1 0 0,0 21 15,0 0-15,-21 0 0,20 0 0,1 0 16,-21 0-16,21 0 0,0 21 0,-1 0 16,1 0-16,0 0 0,0 0 0,0 22 15,0-22-15,-1 21 0,22-21 16,-21 22-16,21-22 0,0 21 16,0-21-16,0 1 0,0 20 0,21-21 15,1 0-15,-1-21 0,0 0 16,0 0-16,21 0 0,-20 0 15,-1 0-15,21-21 0,-21 0 0,0 0 16,22 0-16,-22-1 0,21 1 0,-21 0 16,22-21-16,-22 21 0,0-22 0,0 22 15,0-21-15,1-1 0,-1 22 0,0-21 16,0 0-16,-21-22 0,0 22 16,21-1-16,-21-20 0,21-1 0,-21 22 15,0 0-15,0-1 0,0 22 0,0-21 16,0 21-16,0 42 31,0 21-31,-21-21 0,0 22 0,0-1 16,21 0-16,-21 1 0,21-1 0,0 22 15,-21-22-15,21 0 0,-22 1 16,22-1-16,0 0 0,0 1 0,0-1 16,0 0-16,0-21 0,22 22 0,-1-22 15,0 0-15,0 0 0,0-21 0,0 21 16,22-21-16,-22 0 0,0 0 15,0 0-15,22 0 0,-22-21 0,0 21 16,21-21-16,-21 0 0,22 0 16,-22 0-16,0-1 0,0 1 0,0 0 15,1 0-15,-1-21 0,-21 20 0,0 1 16,0 0-16,0 0 0,0 0 16,0 0-16,-21 21 15,-1 0-15,1 0 0,0 21 16,21 0-16,-21 0 0,21 0 0,-21 22 15,21-22-15,-21 0 0,21 0 0,0 21 16,0-20-16,0-1 0,0 0 16,0 0-16,21 0 0,0-21 0,0 21 15,0-21-15,0 0 0,1 0 16,20 0-16,-21 0 0,0 0 0,0-21 16,22 0-16,-22 21 0,0-21 0,21 0 15,-20 0-15,-1-22 0,0 22 0,0 0 16</inkml:trace>
  <inkml:trace contextRef="#ctx0" brushRef="#br0" timeOffset="63007.7">7599 6477 0,'0'0'0,"0"-42"0,0 21 0,0-22 16,0 22-16,0 0 0,0 0 0,0 0 16,0-1-16,-21 22 15,-1 0-15,22 22 0,-21-1 0,21 21 16,-21-21-16,21 43 0,-21-22 0,21 22 15,0-22-15,0 21 0,0-20 16,0 20-16,0-20 0,0-1 0,0 0 16,0 1-16,0-1 0,0 0 0,0-21 15,0 1-15,0 20 0,0-21 0,0 0 16,0 0-16,0 1 16,-21-22-1,0-22 1,21 1-16</inkml:trace>
  <inkml:trace contextRef="#ctx0" brushRef="#br0" timeOffset="63771.59">7154 6900 0,'0'0'15,"-21"-21"1,21 0-16,21 21 16,0 0-16,1 0 0,20 0 0,-21 0 15,21 0-15,22-21 0,-22 21 16,22-21-16,-1 21 0,22-21 15,-22-1-15,1 1 0,-1 0 0,1 0 16,-1 0-16,1 0 0,-22-1 0,1 1 16,-22 0-16,21-21 0,-21 21 0,-21-1 15,0-20-15,0 21 0,0 0 16,0 0-16,0-1 0,-21 22 16,0 0-16,0 0 15,0 22-15,21-1 0,-22 0 16,1 21-16,21 1 0,-21-22 0,21 42 15,0-20-15,-21-1 0,0 0 0,21 1 16,-21-1-16,21 0 0,0 1 0,-22-1 16,22 0-16,0-21 0,-21 1 15,21 20-15,0-21 0,0 0 16,0 0-16,0 1 0,21-22 31,1-22-31,-22 1 0,21 0 16,0 21-16,0-21 0,0-21 0,-21 20 15,21 1-15,1 0 0,-1 0 16,0-21-16,0 20 0,-21 1 0,21 0 16,-21 0-16,21 0 0,1 21 15,-22 21 1,0 0 0,0 0-16,0 0 0,0 1 15,0-1-15,21 0 0,-21 0 0,0 0 16,0 0-16,21 1 0,0-1 15,0 0-15,0-21 0,1 0 0,-1 21 16,0-21-16,0 0 0,0 0 0,0 0 16,1 0-16,-1 0 0,21-21 15,-21 21-15,0-21 0,1 0 0,-1 21 16,0-22-16,0 1 0,-21 0 0,0 0 16,0 0-16,21 0 0,-21-1 0,0 1 15,0 0-15,0 0 0,0 0 0,-21 21 16,0 0-16,0 0 15,0 0-15,-1 21 0,1 0 16,21 0-16,-21 0 0,21 1 0,-21-1 16,21 0-16,0 0 0,0 0 0,0 0 15,0 1-15,0-1 0,0 0 0,21-21 16,0 21-16,0-21 0,1 21 16,-1-21-16,0 0 0,0 0 0,21 0 15,-20 0-15,20 0 0,-21 0 0,21 0 16,-20-21-16,-1 21 0,21-21 0,-21 0 15,0 21-15</inkml:trace>
  <inkml:trace contextRef="#ctx0" brushRef="#br0" timeOffset="64271.31">10139 6816 0,'0'0'0,"0"-21"16,0-1-16,0 1 0,0 0 15,0 0-15,0 0 0,0-22 0,0 22 16,0 0-16,0-21 0,21 21 0,-21-1 16,0 1-16,0 0 15,0 0-15,0 42 16,0 0-16,0 22 0,0-1 16,0 0-16,0 22 0,0-1 15,0 1-15,-21-1 0,21 22 0,0-22 0,-21 22 16,21 0-16,-22-1 15,1-20-15,0 21 0,21-1 0,-21 1 16,0 0-16,21-1 0,-21 1 0,21-22 16,0 22-16,0-21 0,0-1 0,0 1 15,0-1-15,0-21 0,-22 1 0,22-22 16,0 0-16,0 0 0,0 0 0,0-42 31,0 0-31,0 0 0,0 0 16,22-22-16,-22 1 0,0 0 0,0-22 15,0 22-15</inkml:trace>
  <inkml:trace contextRef="#ctx0" brushRef="#br0" timeOffset="64596.12">9948 7070 0,'0'0'0,"-21"-64"0,0 22 16,-43-127-16,43 105 15,21 22-15,0-22 0,0 22 0,0 0 16,43-1-16,-22 1 0,0 0 15,21-1-15,1 22 0,20-21 0,-21 21 16,22-1-16,-1 22 0,1 0 0,-22 0 16,22 0-16,-22 22 0,0 20 0,1 0 15,-1-21-15,-21 43 0,0-22 0,-21 1 16,0-1-16,0 0 0,-21 1 16,0-1-16,0 0 0,-21-21 15,-1 22-15,1-22 0,0 21 0,-1-21 16,1 1-16,-22-1 0,22-21 0,0 21 15,21-21-15,-22 21 0,22-21 0,0 0 16,42 0 0,0-21-1,22 0-15,-22 21 0,21-21 0,0-1 16,1 22-16,-1-21 0,0 0 0,1 0 16</inkml:trace>
  <inkml:trace contextRef="#ctx0" brushRef="#br0" timeOffset="65062.85">11112 6604 0,'0'0'0,"43"-21"16,-1 0-16,-21 0 0,-21-1 0,0 1 16,0 0-16,0 0 0,0 0 15,-21 0-15,21-1 0,-21 22 0,-21 0 16,20-21-16,1 21 0,0 0 16,-21 0-16,21 21 0,-22 1 0,22-1 15,0 0-15,-21 21 0,20-21 0,1 22 16,0-1-16,0 0 0,21 1 0,-21-22 15,21 21-15,-21 1 0,21-22 16,0 0-16,0 0 0,0 0 0,0 0 16,0 1-16,21-22 0,0 0 15,0 0-15,0 0 0,0 0 0,1 0 16,20 0-16,-21 0 0,21 0 0,-20-22 16,20 1-16,-21 0 0,0 0 0,22 0 15,-22 0-15,0-1 0,0 1 0,-21 0 16,0-21-16,21 21 0,-21-22 15,0 22-15,0-21 0,0 21 0,0-22 16,0 22-16,-21 21 16,21 21-16,0 0 15,-21 1-15,21-1 0,-21 21 16,21 0-16,0-20 0,0 20 16,0-21-16,0 21 0,0-20 0,0-1 15,0 21-15,0-21 0,21 0 0,0 1 16,0-1-16,0-21 0,1 0 15,-1 21-15,0-21 0,0 0 0,0 0 16,0 0-16,22 0 0,-22-21 0,21 21 16,-21-21-16,22-1 0,-1 22 15</inkml:trace>
  <inkml:trace contextRef="#ctx0" brushRef="#br0" timeOffset="66924.24">11790 6583 0,'0'0'15,"0"-42"-15,0-1 0,0 1 0,0 0 16,0 20-16,0-20 0,0 21 0,-21 21 15,21-21-15,-22 21 0,1 0 16,0 21-16,21 0 0,-21 0 16,0 0-16,21 22 0,0-1 0,-21 0 15,21 1-15,-22-1 0,22 0 0,0 1 16,0-1-16,0 0 0,0-20 0,0 20 16,0-21-16,0 21 0,22-20 15,-22-1-15,21 0 0,0-21 0,0 21 16,0-21-16,0 0 0,22 0 0,-22 0 15,21 0-15,1 0 0,-22 0 0,21-21 16,-21 21-16,22-21 0,-1 0 16,-21-1-16,0 1 0,0-21 0,22 21 15,-22-22-15,-21 22 0,21-21 0,-21 0 16,21-22-16,-21 22 0,0-22 16,0 22-16,0-22 0,0 22 0,0 0 15,0-1-15,0 1 0,0 21 0,0 0 16,0 0-16,0 63 15,0-21-15,0 0 16,0 22-16,-21 20 0,21-21 16,-21 22-16,21-22 0,-21 22 0,21-1 15,-21-20-15,21-1 0,0 0 0,0 1 16,-22-1-16,22-21 0,0 21 16,0-20-16,-21-22 0,21 21 0,0 0 15,0-42 16,0 0-31,21-1 16,1 1-16,-22 0 0,21-21 0,0 21 16,0-1-16,0-20 0,0 21 0,1-21 15,-1-1-15,0 22 0,-21 0 0,21 0 16,0 21-16,0 0 0,-21-21 16,22 21-16,-22 21 0,21-21 15,-21 21-15,0 0 16,0 0-16,0 0 0,0 1 15,-21-1-15,-1-21 0,1 21 16,0-21-16,0 21 0,0-21 16,0 21-16,-1-21 0,1 0 15,0 0-15,0 0 0,0 0 16,0 0-16,-1 0 16,22 21-16,0 1 15,0-1 1,0 0-16,22 0 0,-1-21 15,0 21-15,0 0 0,0 1 0,22-22 16,-22 21-16,0 0 0,21-21 0,1 21 16,-22 0-16,21-21 0,0 0 15,1 21-15,-1-21 0,0 0 16,1 0-16,-1 0 0,0 0 0,1 0 16,-1 0-16,0 0 0,1-21 0,-22 0 15,21 21-15,-21-21 0,1 0 0,-1 21 16,0-21-16,0-1 0,-21-20 0,0 21 15,0 0-15,0-22 0,0 22 0,0-21 16,0 21-16,0 0 0,-21-1 0,21 1 16,-21 0-16,0 21 0,-1 0 15,1 0-15,0 0 0,0 0 16,-21 21-16,20 0 0,1 1 16,0-1-16,0 0 0,0 0 0,0 0 15,21 22-15,0-22 0,-22 0 0,22 0 16,0 0-16,0 0 0,0 1 0,0-1 15,0 0-15,22 0 0,-1-21 16,0 0-16,0 0 16,0 0-16,0 0 0,1 0 0,-1 0 15,0 0-15,0 0 0,0-21 0,0 0 16,1 21-16,-22-21 0,21-1 0,0 1 16,-21 0-16,0 0 0,21-21 15,-21 20-15,21 1 0,-21 0 16,0 0-16,0 0 0,0 42 31,-21 0-15,21 0-16,-21 0 0,21 1 0,0-1 15,0 0-15,0 0 0,0 0 0,0 0 16,0 1-16,0-1 0,0 0 0,21 0 16,0-21-16,0 21 0,1 0 0,-1-21 15,0 0-15,21 22 0,-21-22 0,22 0 16,-22 0-16,21 0 0,1 0 0,-22 0 15,21 0-15,0 0 0,1 0 16,-22-22-16,21 1 0,-21 21 16,22-21-16,-22 0 0,0 0 0,0 0 15,0-1-15,-21 1 0,0 0 0,22-21 16,-22 21-16,0-1 0,0 1 0,0 0 16,0 0-16,0 0 0,-22 21 15,1 0-15,0 0 0,0 0 16,0 21-16,0-21 0,-1 21 15,1 0-15,0 0 0,0 1 0,21-1 16,-21 0-16,21 0 0,-21 0 0,21 0 16,0 1-16,0-1 0,0 0 15,0 0-15,21-21 16,0 0-16,0 21 0,0-21 16,0 0-16,1 0 0,-1-21 15,0 0-15,0 21 16,0-21-16,-21 0 0,21-1 15,-21 1-15,0 0 0,22 21 0,-22-21 16,0 0-16,0 0 16,0 42 15,-22 0-31,22 0 0,-21 0 16,21 0-16,-21 1 0,21-1 15,-21 0-15,21 0 0,0 21 0,-21-20 16,21 20-16,-21-21 0,21 21 15,0 1-15,0-1 0,0 0 0,0 1 16,0-1-16,0 0 0,0 22 0,0-22 16,0 1-16,0 20 0,0-21 0,0 22 15,0-22-15,0 22 0,-22-1 0,22-20 16,0 20-16,0-21 0,0 1 0,-21-1 16,21 0-16,0-20 0,0 20 0,-21-21 15,0 0-15,0-21 16,0 0-16,-1 0 15,1 0-15,21-21 0,-21 0 0,0 0 16,21 0-16,0-1 0,-21-20 0,21 0 16,0-1-16,0 1 0,0 0 15,0-1-15,0-20 0,0 21 0,0-22 16,0 1-16,21-1 0,-21 1 16,21-1-16,0 1 0,0 20 0,1-20 15,-1 20-15,21 1 0,-21 0 0,0-1 16,1 1-16,-1 0 0,42-1 15,-42 1-15,1 21 0,20 0 0,-21 0 16,0-1-16,22-20 0,-22 21 0,0 21 16</inkml:trace>
  <inkml:trace contextRef="#ctx0" brushRef="#br0" timeOffset="67247.05">14182 6837 0,'0'0'0,"0"21"16,21-42 15,0 21-15,0-21-16,21 21 0,-20-21 0,-1-1 15,0 1-15,0 0 0,0 0 0,0 0 16,1 0-16,-22-1 0,0 1 16,0 0-16,0 0 0,0 0 15,-22 21-15,1 0 16,0 0-16,0 21 0,-21 0 0,20 0 15,1 0-15,0 22 0,0-22 0,0 21 16,0 1-16,-1-22 0,22 21 0,0-21 16,0 22-16,0-22 0,0 0 0,0 0 15,0 0-15,22 0 0,-1-21 16,0 22-16,0-22 0,21 0 0,-20 0 16,-1 0-16,21 0 0,-21 0 0,0-22 15,22 22-15,-22-21 0,0 0 0</inkml:trace>
  <inkml:trace contextRef="#ctx0" brushRef="#br0" timeOffset="69191.78">15938 6435 0,'0'0'0,"0"-21"0,0-1 16,0 1-16,0 0 0,0 0 0,22 0 15,-22 0-15,0-1 0,0 1 16,0 42 0,0 1-1,0-1-15,0 21 0,0 0 16,0 1-16,0 20 0,-22-20 0,1-1 15,21 21-15,0-20 0,-21-1 0,21 0 16,-21 1-16,21-22 0,-21 21 0,21-21 16,-21 1-16,21-1 0,0 0 15,0 0-15,0-42 32,21 0-32,0 21 0,-21-21 15,21-1-15,0 1 0,0 0 0,-21 0 16,22 0-16,-1 0 0,-21-22 0,21 22 15,0 0-15,0-21 0,-21 20 16,0 1-16,21 21 0,1 0 16,-22 21-16,0 1 15,0-1-15,0 0 0,0 0 0,21 0 16,-21 0-16,21 1 0,-21-1 0,0 0 16,0 0-16,21 0 0,0 0 15,0 1-15,1-1 0,-22 0 0,21-21 16,0 21-16,0-21 0,0 0 0,22 0 15,-22 0-15,0 0 0,21 0 0,-21 0 16,22 0-16,-22 0 0,0-21 0,21 21 16,-20-21-16,-1 0 0,21 21 0,-21-22 15,0 1-15,-21-21 0,22 21 0,-1-22 16,-21 22-16,0-21 0,0 0 16,0-1-16,21 22 0,-21-21 0,0 21 15,0-22-15,0 22 0,0 0 16,0 42-1,0 0-15,-21 0 0,21 1 16,0-1-16,0 21 0,-21-21 0,21 22 16,0-22-16,0 21 0,0-21 0,0 22 15,0-22-15,0 0 0,0 0 0,0 0 16,0 0-16,21 1 0,0-1 16,-21 0-16,21-21 0,0 0 0,0 21 0,1-21 15,-1 0-15,0 0 16,0 0-16,0 0 0,0 0 0,22 0 15,-22-21-15,0 21 0,0-21 0,0 0 16,1-1-16,-1 22 0,0-21 0,0 0 16,0-21-16,-21 21 0,21-1 0,1-20 15,-22 0-15,21 21 0,-21-1 0,21-20 16,-21 21-16,21 21 0,-21-21 0,0 42 31,0 0-15,0 0-16,-21-21 0,21 43 0,-21-22 15,21 0-15,0 0 0,0 0 0,0 0 16,0 1-16,0-1 0,0 0 16,0 0-16,0 0 0,21 0 0,0-21 15,0 22-15,0-1 0,1-21 0,-1 21 16,0-21-16,0 0 0,21 0 0,-20 0 16,-1 0-16,21 0 0,0 0 0,-20 0 15,20 0-15,-21-21 0,21 0 16,-20-1-16,20 22 0,-21-42 0,0 21 15,22 0-15,-22-22 0,0 1 0,0 0 16,0-1-16,0 1 0,1-21 0,-22-1 16,21 1-16,0 20 0,0-20 0,-21 20 15,0-20-15,21 21 0,-21-1 0,21 22 16,-21-21-16,0 21 0,0-1 16,0 1-16,-21 21 15,0 0 1,0 21-16,21 1 0,-21 20 0,0-21 15,21 21-15,0-20 0,-22 20 0,1 21 16,21-20-16,-21-1 0,21 22 0,0-22 16,0 0-16,0 1 0,0-1 0,0 0 15,0 1-15,0-1 0,0-21 16,21 21-16,0-20 0,-21-1 0,22 0 16,-1-21-16,0 21 0,0-21 15,0 0-15,22 0 0,-22 0 0,0 0 16,21 0-16,-21 0 0,22 0 0,-22-21 15,0 0-15,0 0 0,22-1 0,-22 1 16,0-21-16,0 21 0,0-22 0,0 1 16,-21-21-16,22 20 0,-1-20 0,-21 20 15,0 1-15,21-21 0,0 20 16,-21 1-16,21 0 0,-21 20 0,0 1 16,0 0-16,0 0 0,-21 42 15,0 0 1,0 0-16,21 1 0,-21 20 0,-1 0 15,1 1-15,21-1 0,-21 0 16,0 1-16,21-1 0,0 0 0,-21 1 16,21-1-16,-21 0 0,21 1 15,0-22-15,0 0 0,-22 21 0,22-21 16,0 1-16,-21-1 0,21 0 16,-21 0-16,21-42 31,21 0-16,-21 0-15,21-1 0,1 1 16,-1 0-16,0 0 0,-21-21 16,42-1-16,-21 22 0,1-21 0,-1-1 0,21 1 15,-21 0-15,0-1 0,22 22 16,-22 0-16,0 0 0,0 21 16,0 0-16,-21 21 15,0 0-15,0 22 0,0-22 0,0 21 16,0-21-16,0 22 0,0-1 15,0-21-15,0 21 0,0-20 0,0-1 16,0 21-16,0-21 0,0 0 0,0 1 16,0-1-16,22-21 0,-1 0 15,-21 21-15,21-21 0,0 0 0,0 0 16,0 0-16,1 0 0,-1 0 16,-21-21-16,21 21 0,-21-21 0,21-1 15,-21 1-15,0 0 16,21 21-16,-21-21 0,0 0 15,0 0-15,0-1 0,0 1 0,0 0 16,0 0-16,0 0 0,0 0 0,0-1 16,0 1-16,-21 0 0,0 21 15,0-21-15</inkml:trace>
  <inkml:trace contextRef="#ctx0" brushRef="#br0" timeOffset="69475.62">17886 6308 0,'0'0'0,"-21"0"0,-22 0 15,43-21-15,21-1 32,1 22-32,-1 0 15,21 0-15,-21 0 0,0-21 0,22 21 16,-1 0-16,-21 0 0,22 0 0,-1-21 15,-21 21-15,0 0 0,22 0 0,-22-21 16,0 21-16,0 0 16,-21-21-16,-21 21 15,0 0 1,0 0-16,-1-21 0,-20 21 16,21 0-16,0 0 0</inkml:trace>
  <inkml:trace contextRef="#ctx0" brushRef="#br0" timeOffset="69659.5">17441 6096 0,'0'0'15,"-21"0"-15,0 0 16,0 0-16,0 0 62,21 21-62,-22-21 0,1 0 16</inkml:trace>
  <inkml:trace contextRef="#ctx0" brushRef="#br0" timeOffset="70356.2">6435 7853 0,'0'0'0,"-22"-21"15,1 21 1,21 21 0,0 0-16,0 21 0,0 1 15,0-1-15,0 0 0,0 1 0,-21-1 16,21 0-16,-21 1 0,21-1 0,0 0 15,0 1-15,0-1 0,0-21 0,-21 0 16,21 1-16,0-1 0,0 0 16,0 0-16,21-21 15,0 0 1,0-21-16,0 0 0,1 0 16,-1-1-16,0 1 0</inkml:trace>
  <inkml:trace contextRef="#ctx0" brushRef="#br0" timeOffset="70758.97">6858 7959 0,'0'0'0,"21"-21"0,0 21 0,-21-22 15,21 1-15,-42 21 32,0 0-32,0 21 0,0 1 15,-22-22-15,1 21 0,21 0 16,-21 0-16,20 0 0,-20 0 0,21 1 15,0-1-15,0-21 0,21 21 0,0 0 16,0 0-16,0 0 16,21 1-16,0-22 0,0 0 15,21 21-15,-20-21 0,20 21 0,-21-21 16,21 21-16,-20-21 0,20 21 0,-21 0 16,0-21-16,0 22 0,1-22 15,-1 21-15,-21 0 0,0 0 16,0 0-16,-21-21 15,-1 21-15,-20-21 0,21 22 0,-21-22 16,-1 0-16,22 0 0,-21 21 0,-1-21 16,22 0-16,-21 0 0,21 0 0,-22 0 15,22 0-15,0 0 0,0 0 16,21-21 0,21 21-16,0-22 15,0 22-15,1-21 0,20 21 0,0-21 16,1 21-16,-1-21 0</inkml:trace>
  <inkml:trace contextRef="#ctx0" brushRef="#br0" timeOffset="71266.95">8234 7895 0,'0'0'0,"0"-21"0,0 0 0,-21 21 31,21 21-15,-22 0-16,1 0 0,0 1 0,0 20 16,21 0-16,-21-21 0,0 22 0,-1-1 15,22 0-15,-21-20 0,21 20 16,-21 0-16,0-21 0,21 22 16,0-22-16,-21 0 0,21 0 0,-21 0 15,21 1-15,0-1 0,0-42 31,0-1-15,0 1-16,21 0 16,-21 0-16,21-21 0,-21 20 0,21-20 15,0 0-15,0-1 0,1 1 0,-22 0 16,42-1-16,-21 1 0,0 0 0,0-1 16,1 1-16,-1 21 0,0 0 15,0 0-15,0 21 0,0 0 16,1 0-16,-1 0 0,-21 21 15,21 21-15,-21-21 0,21 22 0,-21-1 16,21 0-16,-21 1 0,0-1 0,0-21 16,0 21-16,0 1 0,0-22 0,0 21 15,0-21-15,0 1 0,0-1 16,0 0-16,0 0 0,0 0 16,-21-21 15,0-21-31,0 21 0,0-21 15</inkml:trace>
  <inkml:trace contextRef="#ctx0" brushRef="#br0" timeOffset="71439.87">7937 8192 0,'22'0'31,"-1"-22"-15,21 22-16,-21 0 0,0 0 0,22 0 15,-22-21-15,21 21 0,1-21 0,-22 21 16,21 0-16,-21 0 0,22-21 0,-22 21 16,0 0-16,0-21 0,0 21 15</inkml:trace>
  <inkml:trace contextRef="#ctx0" brushRef="#br0" timeOffset="73367.8">9207 8319 0,'0'0'0,"0"21"0,-42 0 16,42-42 15,21 21-31,0-21 0,1-1 16,-1 1-16,0 0 0,0-21 0,0 21 15,0-1-15,22-20 0,-22 0 0,0-1 16,21 1-16,-20 0 0,-1-1 0,0 22 15,0-21-15,-21 21 0,0 0 16,0-1-16,0 1 0,-21 21 16,0 0-16,0 0 15,-1 0-15,1 0 0,0 21 0,21 1 16,0-1-16,0 0 0,0 0 0,0 0 16,0 22-16,0-22 0,0 0 0,0 0 15,21 21-15,0-20 0,22-1 0,-22 0 16,0 0-16,0 21 0,0-20 15,1-1-15,-1 0 0,0 0 0,0 0 16,-21 0-16,0 1 0,0-1 0,0 0 16,0 0-16,0 0 15,0 0-15,21-21 47,0 0-47,1 0 0,-1 0 0,0-21 16,0 21-16,21-21 0,-20 0 0,-1 0 15,21 0-15,-21-1 0,0 1 0,22 0 16,-22 0-16,0 0 0,0-22 0,0 22 16,1-21-16,-22 21 0,0-22 0,0 22 15,0 0-15,0 0 0,0 0 16,0 0-16,0-1 0,-22 22 0,1 0 16,0 0-1,0 22-15,0-1 0,21 0 0,-21 21 0,21-21 16,-22 22-16,22-22 0,-21 21 15,21 1-15,0-22 0,0 21 0,0-21 16,0 22-16,0-22 0,0 0 16,21 0-16,1 0 0,-1 0 0,21-21 15,-21 22-15,22-22 0,-22 0 0,21 0 16,-21 0-16,22 0 0,-1 0 0,-21 0 16,21-22-16,-20 1 0,20 0 0,-21 0 15,21 0-15,-20 0 0,20-1 0,-21-20 16,21 21-16,-20-21 0,-1-1 0,0 1 15,0 0-15,0-1 0,0 1 16,1 0-16,-22-22 0,0 22 16,0-1-16,0 1 0,0 21 0,0-21 15,0 20-15,0-20 0,0 21 16,-22 42 0,1 0-16,0 0 0,21 22 15,-21-22-15,21 21 0,-21 1 0,0-1 16,21 21-16,-22-20 0,22-1 0,0 22 15,0-22-15,0 0 0,0 1 16,0-1-16,0 0 0,0-21 0,22 22 16,-1-22-16,0 0 0,21 0 0,-21 0 15,22 1-15,-22-22 0,21 0 16,1 0-16,-1 0 0,0 0 0,1 0 16,-1 0-16,-21 0 0,21-22 0,1 1 15,-22 21-15,0-21 0,21 0 0,-20 0 16,-22 0-16,21-1 0,-21 1 0,0 0 15,0-21-15,0 21 0,0-22 16,0 22-16,0-21 0,0 21 0,-21-1 16,-1 1-16,22 0 0,-21 21 0,0 0 15,0 0-15,0 0 0,0 0 16,21 21-16,-22 0 0,1 22 0,0-22 16,0 0-16,21 21 0,-21-20 15,21 20-15,-21-21 0,21 0 0,-22 22 16,22-22-16,0 0 0,0 0 15,0 0-15,22-21 0,-1 0 16,-21 21-16,21-21 0,0 0 0,0 0 16,0 0-16,1 0 0,-1-21 0,0 21 15,0-21-15,0 21 0,-21-21 0,21 0 16,1 0-16,-22-1 0,0 1 0,21 0 16,-21 0-16,0-21 0,21 20 0,-21-20 15,0 21-15,0-21 0,0 20 0,0 1 16,0-21-16,0 21 15,0 42 1,0 0 0,0 0-16,0 22 0,0-22 0,-21 0 15,21 21-15,0-21 0,0 22 0,0-22 16,0 21-16,0-21 0,0 1 0,0-1 16,0 0-16,21 0 0,-21 0 0,21 0 15,0-21-15,0 0 0,1 22 0,-1-22 16,21 0-16,-21 0 0,0 0 0,1 0 15,-1-22-15,21 22 0,-21-21 16,0 21-16,1-21 0,-1 0 0,0 0 16,0 0-16,-21-1 0,21-20 0,0 21 15,1-21-15,-22-1 0,21 1 0,-21 0 16,21-1-16,-21 1 0,0 0 16,21-22-16,-21 22 0,21-1 0,-21 1 15,0 0-15,0-1 0,0 22 0,21-21 16,-21 21-16,0 0 0,0 42 31,-21 0-31,21 0 0,-21 21 0,0-20 16,21 20-16,-21 0 0,0 1 0,21-1 15,0 21-15,-22-20 0,22-1 0,-21 0 16,21 1-16,0-1 0,0 0 0,0 1 16,0-1-16,0-21 0,0 0 0,0 22 15,0-22-15,21-21 0,-21 21 0,22 0 16,-1-21-16,0 0 15,0 0-15,0 0 0,0 0 0,1 0 16,-1 0-16,0-21 0,0 0 0,0 21 16,0-21-16,1 0 0,-1-1 15,0 1-15,-21 0 0,21 0 0,0-21 16,-21 20-16,0 1 0,0 0 0,0 0 16,0 42 15,0 0-31,0 0 0,0 1 0,0-1 15,-21 0-15,21 0 0,0 0 16,0 0-16,0 1 0,0-1 16,0 0-1,21-21 1,0 0 0,-21-21-16,0 0 0,22 21 15,-22-22-15,0 1 0</inkml:trace>
  <inkml:trace contextRef="#ctx0" brushRef="#br0" timeOffset="73547.2">12171 7895 0,'0'0'0,"-21"-84"15,21 62 1,-22 22 62,1 0-62</inkml:trace>
  <inkml:trace contextRef="#ctx0" brushRef="#br0" timeOffset="73715.62">11578 8001 0,'0'0'0,"-21"21"0,0 0 16,21 1-16,0-1 0,0 0 15,21-21 1,0 0-16,0 0 0,22 0 16,-22 0-16,21 0 0,-21 0 0,22 0 15,-1 0-15,-21 0 0,21 0 0,1 0 16,-1-21-16,-21 21 0,22-21 0</inkml:trace>
  <inkml:trace contextRef="#ctx0" brushRef="#br0" timeOffset="74358.95">12552 8022 0,'0'0'0,"-21"0"16,-1 0-1,1 0-15,0 0 0,21 21 0,-21-21 16,0 22-16,0-1 0,21 0 0,-22 0 16,22 0-16,0 0 0,0 1 0,0-1 15,0 0-15,0 0 0,0 0 0,0 0 16,0 1-16,22-22 15,-22 21-15,21-21 0,0 0 16,0 0-16,0 0 16,-21-21-1,0-1-15,0 1 16,0 0-16,0 0 0,0 0 16,0 0-16,0-1 0,0 1 15,0-21-15,21 21 0,1-22 0,-22 1 16,21 21-16,0 0 0,0-22 0,0 22 15,0 21-15,1-21 0,20 21 16,-21 0-16,21 0 0,-20 0 0,-1 0 16,21 21-16,-21 0 0,-21 1 0,21-1 15,-21 21-15,22-21 0,-22 0 0,0 22 16,0-22-16,0 0 0,0 21 0,0-20 16,0-1-16,0 0 0,0 0 0,-22 0 15,22 0-15,-21-21 0,0 22 31,21-44-15,0 1-16,0 0 16,0 0-16,0 0 15,21 0-15,0-1 0,1 1 0,-22 0 16,42 0-16,-21-21 0,0-1 0,0 22 16,22-21-16,-22 21 0,21-1 15,1 1-15,-22 0 0,0 21 0,21 0 0,-21 0 16,-21 21-16,0 0 0,0 1 15,0-1-15,0 0 0,0 21 16,0-21-16,0 1 0,0 20 0,-21-21 0,21 0 16,0 0-16,-21 1 0,21-1 15,-21 0-15,21 0 16,0-42 0,21 0-1</inkml:trace>
  <inkml:trace contextRef="#ctx0" brushRef="#br0" timeOffset="75971.64">13822 8255 0,'21'-21'47,"0"0"-47,0 0 15,0-1-15,1 1 0,-1 0 0,0 0 16,0 0-16,0-22 0,22 22 0,-22-21 16,0 21-16,0-22 0,0 22 0,0-21 15,1 21-15,-22-22 0,0 22 0,0 0 16,0 0-16,-22 0 16,1 21-16,0 0 0,0 0 0,0 21 15,0 0-15,-1 0 0,1 0 0,0 1 16,21 20-16,0-21 0,0 21 15,0-20-15,0 20 0,0 0 0,21 1 16,0-22-16,1 21 0,-1 0 16,0-20-16,0-1 0,0 21 0,0-21 15,1 0-15,-1 1 0,0-22 0,-21 21 16,0 0-16,0 0 16,-21-21-16,0 0 0,-22 0 15,22 0-15,-21 0 0,-1 0 0,1-21 16,21 21-16,-21-21 0,-1 0 0,1-1 15,21 22-15,-22-21 0,22 0 0,0 0 16,0 0-16,0 0 0,0 21 16,21-22-16,-22 22 0,44 22 31,-1-22-31,0 21 0,0 0 16,0 0-16,0 0 0,22 0 0,-22-21 15,0 22-15,21-1 0,-20-21 0,20 21 16,0-21-16,1 0 0,-1 0 0,0 0 15,1 0-15,-1 0 0,0 0 0,1 0 16,-1-21-16,0 21 0,1-21 0,-1-1 16,-21 1-16,21 0 0,-20 0 0,-1 0 15,0-22-15,0 1 0,0 21 16,-21-21-16,0-1 0,21-20 0,-21 20 16,22 1-16,-22-21 0,0 20 0,0-20 15,0 20-15,0 1 0,0 0 16,0-1-16,0 22 0,0 0 0,0 0 15,0 42-15,0 0 16,-22 0-16,22 1 0,0 20 0,-21 0 16,0 1-16,21-1 0,-21 21 0,21-20 15,-21-1-15,21 22 0,0-22 0,0 0 16,0 1-16,0-1 0,0 0 16,0-21-16,0 22 0,0-22 0,0 0 15,0 0-15,0 0 0,0-42 31,21 21-31,0-21 16,0 0-16,-21 0 0,0 0 16,21-1-16,1-20 0,-22 21 0,0 0 15,0-22-15,21 22 0,-21 0 0,21 0 16,-21 0-16,0 0 0,21 21 16,-21 21-1,0 0-15,0 0 0,0 0 16,0 0-16,0 1 0,0-1 0,0 0 15,0 0-15,0 0 0,0 0 0,0 1 16,21-1-16,-21 0 0,21-21 0,1 21 16,-1-21-16,0 0 0,0 0 15,0 0-15,0 0 0,1 0 16,-1 0-16,0 0 0,0-21 16,0 0-16,0 21 0,-21-21 0,22-1 15,-1 22-15,-21-21 0,21 0 0,-21 0 16,0 0-16,0 0 0,0-1 0,0 1 15,0 0-15,0 0 0,0 0 0,0 42 32,0 0-17,0 0-15,0 0 0,0 1 0,-21-1 16,21 0-16,0 0 0,0 0 0,0 22 16,0-22-16,0 0 0,0 0 0,21-21 15,0 21-15,0 0 0,0 1 16,22-22-16,-22 0 0,0 0 0,21 0 15,-20 0-15,20 0 0,-21 0 0,21 0 16,-20 0-16,-1-22 0,0 22 0,0-21 16,0 0-16,0 21 0,1-21 0,-1 0 15,0-22-15,-21 22 0,0 0 0,21 0 16,-21-21-16,0 20 0,0-20 16,0 21-16,0 0 0,0 0 0,0-1 15,0 1-15,0 0 0,0 0 0,0 42 31,0 0-31,0 0 16,0 22-16,0-22 0,0 21 16,0 1-16,0-1 0,0 0 0,-21 1 15,21-1-15,-21 0 0,21 22 0,0-22 16,-21 22-16,21-22 0,-22 0 0,22 22 16,-21-1-16,0-20 0,21 20 0,0-21 15,-21 22-15,21-22 0,-21 1 0,21-1 16,0-21-16,0 21 0,0-20 0,-21-1 15,21 0-15,0 0 0,21-21 32,-21-21-32,21 21 15,-21-21-15,21 0 0,-21-22 0,21 22 16,0-21-16,-21 21 0,22-22 16,-22 1-16</inkml:trace>
  <inkml:trace contextRef="#ctx0" brushRef="#br0" timeOffset="76236.49">15642 8340 0,'0'0'0,"0"-43"0,0-20 0,0 21 0,0-22 16,0 22-16,0-22 0,0 22 0,21 21 16,0-22-16,-21 22 0,22 0 0,-1 0 15,21 0-15,-21 21 0,0 0 0,22 0 16,-1 0-16,-21 0 0,22 0 0,-22 21 16,0 0-16,21 0 0,-21 22 15,-21-1-15,0-21 0,0 21 0,0-20 0,0 20 16,0-21-16,0 21 0,-21-20 15,0-1-15,-21 0 0,21 0 16,-1 0-16,-20-21 0,21 21 0,-21-21 16,20 0-16,-20 0 0,21 0 0,0 0 15,0 0-15,-1 0 0,1 0 0,0 0 16,21-21-16,-21 0 16,0 0-16,0 0 0,21 0 15</inkml:trace>
  <inkml:trace contextRef="#ctx0" brushRef="#br0" timeOffset="76411.39">15240 7705 0,'0'0'0,"-21"0"0,-43 0 16,43 0-1,0 0-15,42-21 47</inkml:trace>
  <inkml:trace contextRef="#ctx0" brushRef="#br0" timeOffset="76911.61">17822 7027 0,'0'0'0,"-21"0"0,-85 43 15,64-1-15,0 0 0,20 22 16,-20-1-16,21 1 0,-21-1 0,20 1 16,1 21-16,21-22 0,0 22 0,0-22 0,0 1 15,0-1-15,0 1 0,0-1 16,0 1-16,21-22 0,1 0 16,-1 1-16,0-1 0,21-21 0,-21 0 15,22 1-15,-22-1 0,21-21 0,1 0 16,-22 0-16,21 0 0,0 0 0,-20 0 15,20-21-15,-21 21 0,21-22 0,-20-20 16,20 21-16</inkml:trace>
  <inkml:trace contextRef="#ctx0" brushRef="#br0" timeOffset="80789.08">18203 7472 0,'0'0'0,"0"-42"16,21 42 15,1 0-31,20 0 16,-21 0-16,0-22 0,22 22 0,-22 0 15,21-21-15,-21 0 0,22 21 0,-22-21 16,0 0-16,0 0 0,0 21 16,0-22-16,-21 1 0,0 0 0,0 0 0,0 0 15,0 0-15,0-1 0,-21 22 31,0 0-31,0 22 0,0 20 16,21 0-16,-21 1 0,-1-1 0,22 0 16,0 22-16,-21-22 0,21 22 0,-21-22 15,21 21-15,0-20 0,0-1 0,0 0 16,0 22-16,-21-22 0,21-21 0,0 22 16,0-1-16,0-21 0,0 22 0,0-22 15,0 0-15,0 0 0,0 0 0,-21 0 16,0-21-1,-1 0-15,1 0 0,-21 0 16,21-21-16,0 0 0,-1 0 16,1 21-16,0-21 0,0 0 15,-21-1-15,20-20 0,1 21 0,0 0 16,0 0-16,0-1 0,21 1 0,-21 21 16,21-21-16,0 42 15,0 0-15,21 1 16,0 20-16,0-21 0,0 0 15,22 0-15,-22 1 0,21-1 0,-21-21 16,22 21-16,-1 0 0,0-21 0,-21 0 16,22 21-16,-1-21 0,0 0 15,1 0-15,-1 0 0,0 0 0,-20-21 16,20 0-16,0 21 0,-21-21 16,1 0-16,-1-1 0,0 1 0,0 21 15,0-21-15,-21-21 0,0 21 0,0-1 16,0 1-16,0 0 0,0-21 0,0 21 15,0-1-15,0 1 0,0 0 0,0 0 16,0 42 0,0 0-1,-21 0-15,21 1 0,0-1 0,-21 0 16,21 21-16,0-21 0,-21 1 16,21-1-16,0 0 0,0 0 0,0 0 15,0 0-15,0 1 16,0-44 15,0 1-31,21 0 16,0 0-16,-21 0 0,21 0 15,0-1-15,-21 1 0,22-21 0,-1 21 16,-21 0-16,21-1 0,0 1 0,-21 0 16,0 0-16,21 21 0,0 21 31,-21 0-31,0 0 0,0 1 0,0-1 15,0 0-15,0 0 0,0 21 16,0-20-16,0-1 0,0 0 0,0 0 16,22 0-16,-1 0 0,0 1 0,0-22 15,0 21-15,22-21 0,-22 0 16,0 0-16,0 0 0,21 0 0,-20 0 16,20-21-16,-21 21 0,0-22 0,22 1 15,-22 0-15,0 0 0,0 0 0,0 0 16,-21-22-16,21 22 0,1-21 0,-22 21 15,0-22-15,21 1 0,0 0 16,-21-22-16,21 22 0,-21-22 0,0 22 16,0-22-16,0 22 0,0 21 0,0-21 15,0 20-15,0 1 0,0 42 16,-21 1 0,21-1-16,-21 21 0,0 0 0,21 1 15,-22-1-15,1 0 0,21 1 0,-21 20 16,0-20-16,0-1 0,21 0 0,-21 1 15,21-1-15,0 0 0,0-21 16,0 22-16,0-22 0,0 21 0,0-21 16,0 1-16,0-1 0,0 0 15,0-42 1,0 0 0,21-1-16,0 1 15,0 0-15,-21 0 0,21-21 0,0 20 16,1 1-16,-22 0 0,21 0 0,0 21 15,-21-21-15,21 0 0,0 42 32,-21 0-32,0 0 0,0 0 15,0 0-15,0 1 0,0-1 16,0 0-16,0 0 0,21 0 0,1 0 16,-1 1-16,-21-1 0,21-21 15,0 21-15,0-21 0,0 21 0,22-21 16,-22 0-16,0 0 0,0 0 0,0 0 15,22 0-15,-22 0 0,0 0 0,0-21 16,0 0-16,1 21 0,-1-21 16,0-1-16,0 1 0,0 0 0,-21-21 15,0 21-15,21-1 0,-21-20 0,22 21 16,-22 0-16,0 0 0,0-1 0,0 1 16,0 0-16,0 0 0,-22 21 31,1 21-31,0 0 0,0 0 15,21 1-15,-21-1 0,21 0 0,0 21 16,-21-21-16,21 1 0,0-1 0,0 0 16,0 0-16,0 0 0,0 0 0,0 1 15,0-1-15,0 0 0,0 0 16,21-21-16,0 0 0,0 0 16,0 0-16,0 0 15,1 0-15,-1 0 0,0 0 0,-21-21 16,21 0-16,0 21 0,0-21 0,1-1 15,-22 1-15,21 0 0,0 0 0,0 0 16,-21-22-16,21 22 0,0 0 16,-21 0-16,22 0 0,-22 0 15,21 21-15,-21-22 0,21 22 0,-21 22 16,0-1 0,0 0-16,0 0 0,0 0 15,0 0-15,0 1 0,0-1 16,0 0-16,0 0 0,0 0 0,0 0 15,0 1-15,21-22 0,-21 21 0,21-21 16,0 21-16,1-21 0,-1 0 16,0 0-16,0 0 0,0 0 15,0-21-15,1 21 16,-22-21-16,21-1 0,0 22 0,-21-21 16,0 0-16,21 0 0,-21 0 0,21 0 15,0-1-15,-21 1 0,0-21 0,22 21 16,-22 0-16,21-1 0,-21 1 15,0 0-15,0 42 16,0 0 0,0 1-16,0-1 15,0 0-15,0 0 0,0 0 0,0 0 16,0 1-16,0-1 0,0 0 0,0 0 16,0 0-16,0 0 0,0 1 15,21-22-15,0 0 0,-21 21 16,21-21-16,0 0 0,1 0 0,-1 0 15,0 0-15,0 0 0,0-21 16,0-1-16,1 1 0,-22 0 16,21 0-16,-21 0 0,0-22 0,21 22 15,-21-21-15,21 21 0,-21-22 16,0 1-16,0 0 0,21-22 0,0 22 16,-21-22-16,0 1 0,0 21 0,22-22 15,-1 1-15,-21 20 0,0 1 16,0 21-16,0 0 0,0-1 0,0 1 15,0 42 1,-21 1-16,-1-1 0,22 21 0,-21 0 16,0 1-16,0-1 0,21 22 0,-21-22 15,21 0-15,-21 1 0,21-1 0,-22 0 16,22 1-16,0-1 0,0 0 0,0 1 16,0-22-16,0 21 0,0-21 0,22 0 15,-1 22-15,0-22 16,0 0-16,0 0 0,0-21 15,1 0-15,-1 0 0,0 0 0,21 0 16,-21 0-16,1 0 0,-1 0 0,21 0 16,-21-21-16,0 21 0,1-21 0,-1 0 15,0 0-15,0-1 0,0 1 0,0 0 16,-21 0-16,0-21 0,22 20 0,-22 1 16,0 0-16,0-21 0,0 21 0,0-1 15,0 1-15,-22 21 0,1 0 16,0 0-16,0 0 15,0 0-15,0 21 0,-1 1 0,1-1 16,21 0-16,-21 0 0,21 0 16,-21 0-16,21 1 0,-21 20 0,21-21 15,0 0-15,0 0 0,0 1 0,0-1 16,0 0-16,0 0 0,21-21 16,0 21-16,0-21 15,0 0-15,1 0 0,-1-21 16,0 21-16,-21-21 0,21 0 15,-21 0-15,21 21 0,0-22 16,-21 1-16,0 0 0,22 0 0,-22 0 16,21 0-16,-21-1 0,0 1 15,21 0-15,-21 0 0,0 0 0,21 21 16,-21 21 15,0 0-31,0 0 16,0 0-16,0 1 0,0-1 15,0 0-15,0 0 0,0 0 0,0 0 16,0 1-16,21-1 0,0 0 16,1-21-16,-1 0 0,0 0 0,0 0 15,21 0-15,-20 0 0,-1 0 16,21 0-16,-21 0 0,0 0 0,-21-21 16,22 21-16,-1-21 0,-21-1 0,21 22 15,-21-21-15,0 0 0,0 0 0,0 0 16,0 0-16,0-1 0,0 1 15,0 0-15,0 0 0,0 42 32,-21 0-17,21 0-15,0 1 0,-21-1 16,21 0-16,-22 0 0,22 0 16,0 0-16,0 1 0,-21-22 15,21 21-15,0-42 47,21 21-47,-21-22 0,22 1 16,-22 0-16,21 0 15,0 0-15,0 0 0,-21-1 16,21 1-16,0 0 0,1 0 16,-1 0-16,0 0 0,0 21 15,0 0-15,-21 21 16,0 0-1,0 0-15,0 0 0,0 0 16,0 1-16,0-1 0,21 0 0,1 0 16,-22 0-1,21-21-15,0 0 0,0 0 16,0 0-16,0 0 16,-21-21-1,22 0-15,-22 0 16,21 0-16,-21-1 0,21 1 15,-21 0-15,21 0 0,0 0 16,0 0-16,-21-1 0,22 1 0,-22 0 16,21 21-16,-21-21 0,0 42 31,0 0-15,0 0-16,0-42 78,0 0-63,0 0 1,-21 21 31,-1 21-47,22 0 0,-21-21 0,21 21 15,0 1-15,-21-1 0,21 0 0,-21 0 16,21 0-16,0 0 0,0 1 16,0-1-16,0 0 0,0 0 15,0 0-15,0 0 0,21 1 16,0-22-16,0 0 0,1 0 16,-1 0-16,0 0 0,0 0 0,0 0 15,0 0-15,1-22 0,-1 22 0,0-21 16,0 21-16,0-21 0,0 0 15,1 21-15,-1-21 0,-21 0 0,21-1 16,0-20-16,0 21 0,0 0 0,-21 0 16,0-22-16,22 22 0,-22 0 15,0 0-15,-22 42 16,22 0 0,-21 0-16,0 0 0,21 1 15,-21-1-15,21 0 0,-21 0 16,21 0-16,0 0 0,0 1 15,0-1-15,21-21 32,0 0-32,0 0 0,0 0 15,-21-21-15,22-1 0,-1 1 16,0 21-16,-21-21 0,21 0 16,0 21-16,0-21 0,-21 0 15,22-1-15,-1 1 0,0 21 16,-21-21-16,21 21 0,-21 21 31,0 0-31,0 1 0,0-1 0,0 0 16,-21 0-16,21 0 0,-21 0 0,21 1 15,0-1-15,0 0 0,0 0 16,0 0-16,-21 0 16,-1-21 15,1-21-16,0 0 1,0 0-16,0 21 0</inkml:trace>
  <inkml:trace contextRef="#ctx0" brushRef="#br0" timeOffset="81042.92">21103 7324 0,'0'0'16,"0"21"-16,0 0 0,21-21 15,0 0-15,1 0 16,-1 0-16,0 0 0,21 0 0,-21 0 16,22 0-16,-1 0 0,-21 0 0,22-21 15,-1 21-15,-21-21 0,0 21 0,0-21 16,1 21-16,-1-22 0,-21 1 15,0 0-15,0 0 0,0 0 16,-21 21-16,-1-21 0,1 21 0</inkml:trace>
  <inkml:trace contextRef="#ctx0" brushRef="#br0" timeOffset="81255.82">20828 7239 0,'0'0'0,"-42"0"16,63 0 31,0 0-47,0 0 16,21 0-16,-20 0 0,-1 0 15,21 0-15,0-21 0,-20 21 16,20-21-16</inkml:trace>
  <inkml:trace contextRef="#ctx0" brushRef="#br0" timeOffset="81746.81">23516 6773 0,'0'0'0,"0"-21"16,0 0-16,21 21 31,0 0-31,1 0 0,-1 0 0,0 21 15,0 0-15,0 1 0,22-1 0,-22 21 16,0-21-16,0 22 0,0-1 0,0 21 16,-21 1-16,0-22 0,0 43 0,0-22 15,0 1-15,0-1 0,0 1 16,-21-1-16,0-20 0,0 20 0,0-20 16,0-1-16,-1 0 0,1 1 0,-21-1 15,21-21-15,0 21 0,-1-20 16,1-1-16,-21 0 0,21 0 0,0 0 15,21 0-15,-22-21 0,1 22 0,21-1 16,-21-21 0,21-21 15,0-1-15,0 1-16,21 21 0,-21-21 0,21 0 15,1 21-15,-22-21 0,21 0 0</inkml:trace>
  <inkml:trace contextRef="#ctx0" brushRef="#br0" timeOffset="82687.39">24405 6795 0,'-21'0'16,"21"21"-1,-21 0 1,0 0-16,21 0 16,0 0-16,-22-21 15,22 22-15,-21-22 16,21 21-16,-21 0 15,21-42 32</inkml:trace>
  <inkml:trace contextRef="#ctx0" brushRef="#br0" timeOffset="82872.3">24490 6858 0,'0'0'0,"-21"0"47,21 21-47,-22-21 0,22 21 0,0 1 16,-21-22-1,21 21-15,-21 0 16,0-21 0,21 21-16,-21-21 15,0 0-15,-1 0 0</inkml:trace>
  <inkml:trace contextRef="#ctx0" brushRef="#br0" timeOffset="83935.18">7937 974 0,'0'0'0,"22"0"16,-22-21-16,0-1 0,21 22 15,-21-21-15,0 0 16,21 0-16,-21 0 16,0 0-16,0-1 15,0 1-15,0 0 16,21 0-16,-21 0 15,0 0-15,0 42 47,0 0-47,0 0 16,-21 0-16,21 0 0,-21 1 0,21-1 16,0 0-16,0 0 0,-21 0 15,21 0-15,-22 1 0,22-1 16,0 0-16,22-21 31,-1-21-15,0 0-16,0-1 0</inkml:trace>
  <inkml:trace contextRef="#ctx0" brushRef="#br0" timeOffset="84075.11">8107 826 0,'-21'42'0,"42"-84"0,-21 20 16,21 22-16,-21-21 0,0 42 31,0 1-31,-21-1 15,21 0-15,-21-21 0,21 21 0,0 0 16,0 0-16,0 1 0,0-1 16,0 0-16,0 0 15,0 0-15</inkml:trace>
  <inkml:trace contextRef="#ctx0" brushRef="#br1" timeOffset="109787.38">3344 10456 0,'0'0'0,"0"-21"0,0 0 15,-21 0-15,21 0 0,-21 0 16,21-1-16,-21 1 0,21 42 16,0 1-1,0 20-15,0 0 0,0 1 16,0-1-16,0 21 0,0 1 15,0-1-15,-21 1 0,21-1 0,-22 22 16,22-21-16,-21 20 0,21 1 16,-21 0-16,0-1 0,0-20 0,21 20 15,-21-20-15,-1-1 0,22 1 0,-21-22 16,21 1-16,0-1 0,0-21 0,0 21 16,0-20-16,0-1 15,0-42 1,21-1-16,1-20 15,-22 21-15,21-21 0,0 20 16,-21-20-16</inkml:trace>
  <inkml:trace contextRef="#ctx0" brushRef="#br1" timeOffset="110442.79">3387 10499 0,'0'0'0,"-22"-21"0,22-1 0,-21-41 15,21 42 1,21 21 0,22 0-16,-22-21 0,21 21 15,1 0-15,20 0 0,1-22 16,-1 22-16,22 0 0,-22 0 0,22-21 16,0 21-16,-1-21 0,1 21 15,21 0-15,-22-21 0,22 21 0,0 0 16,-21 0-16,-1 0 0,1 0 0,0 0 15,-22 0-15,1 0 0,-22 0 16,0 0-16,1 0 0,-22 21 0,0 0 16,0 0-16,0 1 0,-21-1 0,0 0 15,0 0-15,0 0 0,0 22 0,0-22 16,0 21-16,0-21 0,0 22 16,0-1-16,0 0 0,0-21 0,0 22 15,0-1-15,0 0 0,0-20 16,22 20-16,-22 0 0,0 1 0,0-1 15,21 0-15,-21 1 0,0-1 16,0 0-16,0 1 0,0 20 0,0-21 16,0 1-16,21-1 0,-21 0 0,0 1 15,0-1-15,0-21 0,0 22 0,0-1 16,0-21-16,0 21 0,0-20 0,0-1 16,0 0-16,0 0 0,0 0 15,-21 0-15,0 1 0,-1-22 16,-20 0-16,21 0 0,-21 21 15,-1-21-15,-20 0 0,-1 0 0,-20 0 16,-22 0-16,0 0 0,0 21 16,-21-21-16,0 0 0,0 0 15,0 0-15,0 0 0,21 0 0,0 0 16,1 0-16,20 0 0,21 0 0,1 0 16,-1 0-16,22 0 0,0 0 15,-1 0-15,22 0 0,0 0 0,0-21 16,21 0-1,0-1 1,21 1-16,0 0 0,0 21 16,1-21-16,-1 0 0,0 0 0,0-22 15,0 22-15</inkml:trace>
  <inkml:trace contextRef="#ctx0" brushRef="#br1" timeOffset="110787.62">3958 10414 0,'0'0'16,"0"-21"-16,0-21 0,21 20 0,-21 1 15,0 0-15,0 42 32,0 22-32,21-22 15,-21 21-15,22 22 0,-22-22 0,0 21 16,0 1-16,0-1 0,0 1 15,0 21-15,21-22 0,-21 22 0,0-1 16,0-20-16,0 21 0,0-1 16,0-20-16,0-1 0,0 22 0,-21-43 15,21 22-15,0-1 0,-22-20 0,22-1 16,0 0-16,0-21 0,0 1 0,0 20 16,0-21-16,0 0 0,0-42 31,0 0-31,0 0 15,0 0-15,0-1 0,-21 1 0,21 0 16,-21-21-16</inkml:trace>
  <inkml:trace contextRef="#ctx0" brushRef="#br1" timeOffset="111063.47">3323 11197 0,'0'0'0,"-42"0"0,21 0 0,-1-21 16,1 21-16,0 0 0,42 0 15,0 0 1,22 0-16,20 0 0,1 0 0,20 0 16,1 0-16,0 0 0,21 0 0,-1-21 15,1 0-15,0 21 0,0-21 16,21 21-16,-21-22 0,0 1 16,-22 21-16,1 0 0,0 0 0,-22-21 15,-21 21-15,1 0 0,-22 0 0,0 0 16,0 0-16,-21-21 15,-21 21-15,0 0 16,0-21-16,0 21 0,-1-21 0,1 21 16,0-22-16,0 1 0,0 0 0,0 0 15</inkml:trace>
  <inkml:trace contextRef="#ctx0" brushRef="#br1" timeOffset="111647.02">4254 8827 0,'0'0'0,"-21"-22"0,0 22 16,21-21-16,-21 21 0,0 0 15,21 21-15,0 1 16,-21 20-16,21 0 0,0 1 0,0-1 16,-22 21-16,22-20 0,0 20 0,0-20 15,0 20-15,0-21 0,-21 22 16,21-22-16,0 22 0,-21-22 16,21 0-16,0-20 0,-21-1 0,21 21 15,0-21-15,0 0 0,0-42 31,0 0-31,0 0 16,0 0-16,0-22 0,0 22 0,0-21 16,0 0-16,0-1 0,0 1 0,0-22 15,21 22-15,0-21 16,-21 20-16,21-20 0,1 20 0,-1-20 16,21 21-16,-21-1 0,22 22 0,-22 0 15,21 0-15,0 21 0,1 0 16,-1 21-16,0 0 0,-20 0 0,20 22 15,0-1-15,-21 0 0,1 1 0,-1-1 16,-21 0-16,0 1 0,0-1 0,0 0 16,0 1-16,0-1 0,-21 0 15,-1 43 1,1-43-16,21-21 0,-21 1 0,21-1 0,-21-21 16,21 21-16,0 0 15,-21-21 1,0 0-16,21-21 0,0 0 15,-22 0-15,1-1 0</inkml:trace>
  <inkml:trace contextRef="#ctx0" brushRef="#br1" timeOffset="111838.71">4233 9271 0,'-21'0'0,"42"0"31,0 0-16,1 0-15,20 0 0,-21 0 16,21 0-16,1 0 0,-1 0 16,0 0-16,1-21 0,-1 21 0,0 0 0,1 0 15,-22 0-15,21-21 0,-21 21 16,1 0-16,-1 0 0</inkml:trace>
  <inkml:trace contextRef="#ctx0" brushRef="#br1" timeOffset="112779.43">4678 12129 0,'0'0'0,"0"-22"0,0-62 16,0 63-16,0-1 15,0 1-15,0 0 0,-21 21 16,21-21-16,-22 21 15,1 0-15,21 21 0,-21-21 16,0 21-16,21 0 0,0 22 0,-21-22 16,21 21-16,-21 1 0,-1-1 15,22 0-15,0 1 0,0-1 16,-21 0-16,21 1 0,-21-1 0,21-21 16,0 21-16,0 1 0,0-22 0,0 0 15,0 0-15,0 0 0,21 1 0,0-1 16,1 0-16,-1 0 0,0-21 15,21 0-15,1 0 0,-1 0 0,21 0 16,1 0-16,-22 0 0,22 0 0,-1 0 16,22 0-16,-22 0 15,22 0-15,0 0 0,-1 0 0,1 0 16,0 0-16,-22 0 0,22 0 0,0-21 16,-22 21-16,1 0 0,-1 0 0,-21-21 15,1 21-15,-22 0 0,0 0 0,0-21 16,0 21-16,-21-22 0,0 1 15,0 0-15,-21 0 16,0 0-16,0 21 0,-21-21 16,20 21-16,1 0 0,-21-22 0,21 22 15,0 0-15,-1 0 0,1 0 0,21-21 16,21 21 15,1 0-31,20 0 0,-21 0 16,0 0-16,22 0 0,-22 0 15,0 21-15,0 1 0,0-22 16,0 21-16,1-21 0,-22 21 0,0 0 16,0 0-16,0 0 0,0 1 15,0-1-15,-22 0 0,22 0 0,-21 0 16,0 0-16,0 1 0,0-22 0,-22 21 16,22 0-16,0-21 0,0 21 15,0 0-15,0-21 0,-1 0 16,1 0-16,0 0 0,0 0 15,0 0-15,21-21 0,-21 21 0</inkml:trace>
  <inkml:trace contextRef="#ctx0" brushRef="#br1" timeOffset="113507.04">4593 12002 0,'0'0'0,"0"-22"0,0 1 0,0 0 16,-21 21-16,0 0 31,21 21-31,-21 0 15,-1 22-15,22-22 0,0 21 0,0 1 16,0-1-16,-21 0 0,21 1 0,0 20 16,0-21-16,0 22 0,0-22 0,0 22 15,0-22-15,0 22 0,-21-1 16,21-21-16,0 22 0,0-22 0,0 1 16,0 20-16,0-21 0,0-20 0,0 20 15,0-21-15,21 21 0,0-20 16,-21-1-16,22 0 0,-1 0 15,0 0-15,0 0 0,0-21 0,22 22 16,-22-1-16,21-21 0,22 21 0,-22-21 16,21 21-16,-20-21 0,20 0 0,22 0 15,-22 21-15,22-21 0,-21 0 16,20 0-16,1 0 0,0 0 0,-1 0 16,1 0-16,0 0 0,-22 0 0,22 0 15,-22 0-15,-20 0 0,-1 0 0,0 0 16,1 0-16,-22 0 0,0-21 0,0 21 15,-21-21 1,-21 0 0,0 21-16,0 0 0,-1 0 0,1-21 15,0 21-15,0 0 0,-21 0 0,20 0 16,1 0-16,0 0 16,42 0 15,0 0-31,1 0 0,-1 0 0,0 0 15,0 0-15,0 0 0,0 21 0,1-21 16,-1 21-16,0-21 0,0 21 0,-21 0 16,0 0-1,0 1-15,0-1 16,0 0-16,-21-21 0,0 21 16,0-21-16,-1 0 0,1 21 0,0-21 15,0 0-15,0 0 0,0 0 0,-1 0 16,1 0-16,0 0 0</inkml:trace>
  <inkml:trace contextRef="#ctx0" brushRef="#br1" timeOffset="114255.67">4657 12594 0,'0'0'16,"-22"-21"-16,1 21 0,0 0 15,0 0 1,0 0-16,21 21 0,-21 0 16,21 22-16,0-22 0,0 21 0,0 1 15,0 20-15,0-21 0,0 22 16,0-22-16,0 1 0,0 20 0,0-21 15,-22 22-15,22-22 0,-21 22 0,21-22 16,0 22-16,0-22 0,-21 21 16,21-20-16,-21-1 0,0 22 0,21-22 15,0 0-15,0 1 0,0-1 16,0-21-16,0 21 0,0-20 0,0-1 16,0 21-16,0-21 0,21 0 15,0 1-15,0-22 0,0 21 0,22-21 16,-1 0-16,0 21 0,22-21 15,-22 0-15,43 0 0,-22 21 0,1-21 16,21 0-16,-1 21 0,1-21 0,21 0 16,-22 0-16,22 0 0,-21 21 0,0-21 15,20 0-15,-20 0 0,-21 0 0,20 22 16,-20-22-16,-22 0 0,0 0 16,1 0-16,-22 0 0,0 0 15,0 0-15,-21-22 16,0 1-16,0 0 0,-21 21 15,0-21-15,0 0 0,0 21 0,-1-21 16,1 21-16,-21 0 0,21 0 0,-22-22 16,22 22-16,0 0 0,0 0 0,0 0 15,0 0-15,-1 0 16,65 0 0,-22 0-16,0 0 0,21 0 15,-20 0-15,20 0 0,0 0 0,-21 22 16,22-22-16,-22 0 0,0 21 15,0-21-15,0 21 0,-21 0 16,0 0-16,0 0 0,-21 1 16,0-22-16,0 21 0,0 0 15,-22 0-15,22-21 0,-21 21 0,0 0 16,20-21-16,-20 22 0,21-22 0,-21 0 16,20 0-16,1 0 0,0 0 0,21-43 15,0 22 1,21 0-16</inkml:trace>
  <inkml:trace contextRef="#ctx0" brushRef="#br1" timeOffset="114651.45">6689 11472 0,'0'0'0,"-22"0"0,22 22 16,22-22-16,-1 0 16,0 0-16,21 0 0,-21 0 0,22 0 15,-1 21-15,0-21 0,1 0 16,-1 0-16,0 0 0,1 0 0,-1 0 16,0 21-16,-20-21 0,20 0 0,-21 0 15,-21 21-15,21-21 0,-21 21 16,-21-21-1,0 0-15</inkml:trace>
  <inkml:trace contextRef="#ctx0" brushRef="#br1" timeOffset="114887.31">6943 11578 0,'-43'0'15,"43"21"-15,0 1 0,0-1 16,0 0-16,0 21 0,0-21 15,0 22-15,0-1 0,0 0 0,0 22 16,0-22-16,0 1 0,-21-1 0,21 21 16,-21-20-16,0-1 0,21 0 15,-21 1-15,21-22 0,0 21 0,0-21 16,0 1-16,0-1 0,0 0 16,21-21-1,0 0-15,0-21 16,0 0-16,22-1 0,-22 1 0</inkml:trace>
  <inkml:trace contextRef="#ctx0" brushRef="#br1" timeOffset="115415.01">7175 12065 0,'22'0'16,"-1"0"15,0-21-31,0 21 15,0-21-15,-21 0 0,21 21 16,-21-22-16,22 1 0,-22 0 16,0 0-16,0 0 0,-22 21 15,1 0-15,0 0 16,0 0-16,0 0 0,0 21 16,-1 0-16,1 0 15,0 0-15,0 1 0,21 20 0,0-21 16,0 0-16,0 0 0,0 22 0,0-22 0,0 0 15,0 0-15,21 0 16,0-21-16,0 0 0,1 22 0,-1-22 16,0 0-16,0 0 0,21 0 15,-20 0-15,-1-22 0,21 1 0,0 21 16,-20-21-16,20 0 0,-21 0 0,21 0 16,-20-1-16,-1 1 0,0-21 0,0 21 15,-21 0-15,0-1 0,0 1 0,0 0 16,0 0-16,0 0 0,-21 21 15,0 0 1,0 0-16,21 21 0,-22-21 0,22 21 16,-21 0-16,21 22 0,0-22 0,0 0 15,0 0-15,0 21 0,0-20 0,0-1 16,0 0-16,0 0 0,0 0 16,21 0-16,-21 1 0,22-22 0,-22 21 15,0 0-15,0 0 16,0-42-1,0 0 1,0 0-16,0-1 0</inkml:trace>
  <inkml:trace contextRef="#ctx0" brushRef="#br1" timeOffset="115658.87">7916 11536 0,'0'0'0,"0"-42"0,21 42 16,-21-22-16,0 44 15,0-1-15,0 0 16,0 0-16,0 21 0,0 1 0,0-22 16,-21 21-16,21 1 0,-21-1 15,0 0-15,21 1 0,-21-22 0,0 21 16,21 0-16,-22-20 0,22 20 0,0-21 16,-21 0-16,21 0 0,0 1 0,0-1 15,0 0 1,0-42-1,0 0 1,0-1-16</inkml:trace>
  <inkml:trace contextRef="#ctx0" brushRef="#br1" timeOffset="115807.26">7705 11832 0,'-22'-21'15,"44"21"1,-1 0-1,0 0-15,0 0 0,21 0 0,1 0 16,-22 0-16,21 0 0,22 0 0,-22-21 16,0 21-16,1 0 0</inkml:trace>
  <inkml:trace contextRef="#ctx0" brushRef="#br1" timeOffset="116224.02">8699 11663 0,'0'0'0,"0"-21"0,0 0 15,0-1-15,0 1 0,0 0 16,0 0-16,0 0 0,0 0 16,0-1-16,22 22 15,-1 0-15,-21 22 16,0-1-16,21 0 0,-21 0 16,0 0-16,0 22 0,0-22 15,0 0-15,0 21 0,0-21 0,0 1 16,-21 20-16,0-21 0,21 0 0,-22 0 15,22 1-15,-21-1 0,21 0 0,0 0 16,0 0-16,-21-21 0,21 21 16,-21-21-1,0 0-15,0 0 16,-1 0-16,1 0 16,0 0-16,0 0 0,0 0 15,0 0-15,-1 0 0,1 0 16,21 22-16,0-1 31,21-21-31,22 0 16,-22 0-16,0 0 0,21 0 0,1 0 15,-1 0-15,0 0 0,1 0 0,-1 0 16,0 0-16,-20 0 0,20 0 0,-21 0 16,0 0-16</inkml:trace>
  <inkml:trace contextRef="#ctx0" brushRef="#br1" timeOffset="116638.79">7048 12764 0,'-21'-22'0,"0"1"15,21 0 1,21 21-16,0 0 16,1 0-16,-1 0 0,0 0 15,21 0-15,-21 0 0,1 0 0,-1 0 16,21 0-16,-21 0 0,0 0 0,1 0 16,-22 21-16</inkml:trace>
  <inkml:trace contextRef="#ctx0" brushRef="#br1" timeOffset="116851.95">7197 12721 0,'0'0'15,"-22"0"-15,-20 21 16,42 1-16,-21-1 0,0-21 16,21 21-16,0 21 0,-21-21 0,21 22 15,0-22-15,0 21 0,0 1 0,0-22 16,0 21-16,0 0 0,0-20 0,0 20 15,0-21-15,0 21 0,0-20 0,0-1 16,0 0-16,0 0 16,0 0-16,0 0 0,0 1 15,21-22-15,0 0 0,0 0 16,0 0-16,0 0 0,1-22 16,-1 1-16,0 21 0</inkml:trace>
  <inkml:trace contextRef="#ctx0" brushRef="#br1" timeOffset="117295.47">7429 13145 0,'0'0'0,"0"-22"0,22 1 0,-1 0 16,-21 0-16,0 0 15,21 21-15,-21-21 0,0-1 16,21 22-16,-21-21 0,0 0 16,-21 42 15,0-21-31,0 21 0,21 1 0,0-1 15,-22 21-15,22-21 0,-21 0 0,21 1 16,0-1-16,0 0 0,0 21 16,0-21-16,0 1 0,0-1 15,21-21-15,1 0 0,-22 21 0,21-21 16,0 0-16,0 0 0,0 0 0,0 0 16,22 0-16,-22 0 0,0-21 0,0 21 15,22-21-15,-22-1 0,0 22 0,0-21 16,0 0-16,0 21 15,1-21-15,-1 21 0,0 0 0,-21-21 16,0 42 0,-21-21-1,21 21-15,-21 0 0,-1 0 0,1 1 16,0-22-16,0 21 0,0 0 16,0 0-16,-1 0 0,22 0 0,-21-21 15,21 22-15,-21-1 0,42-42 47,0-1-47,-21 1 0,22 0 0</inkml:trace>
  <inkml:trace contextRef="#ctx0" brushRef="#br1" timeOffset="117539.33">8043 12764 0,'0'0'0,"0"-22"0,0 1 16,0 0-16,0 0 0,0 42 31,0 0-31,0 0 0,0 22 0,-21-22 16,21 21-16,0 1 0,0-22 15,0 21-15,0 0 0,-21-20 16,21 20-16,0-21 0,0 21 0,0-20 16,0-1-16,0 0 0,0 0 0,0 0 15,0 0-15,0 1 0,0-1 16,0-42 15,0-1-31</inkml:trace>
  <inkml:trace contextRef="#ctx0" brushRef="#br1" timeOffset="117691.87">7789 13039 0,'0'0'0,"-21"0"0,0 0 0,21-21 0,21 21 46,0 0-46,22 0 16,-1 0-16,-21 0 0,21-22 0,1 22 16,-1 0-16,0-21 0,1 21 0,-1-21 15,0 0-15</inkml:trace>
  <inkml:trace contextRef="#ctx0" brushRef="#br1" timeOffset="118058.66">8699 12785 0,'0'-21'16,"-21"-22"0,21 22-16,0 0 15,21 21 1,1 0-16,-1 0 0,0 0 16,0 0-16,0 21 0,0 0 15,1 22-15,-1-22 0,0 0 0,-21 21 16,0-21-16,0 22 0,0-22 0,0 21 15,-21-21-15,0 1 0,-22 20 0,22-21 16,-21 0-16,-1 22 0,1-22 0,0 0 16,21 0-16,-22-21 0,1 21 0,21 0 15,0-21-15,-1 0 16,1 0-16,21 22 0,21-22 31,1 0-31,20-22 0,-21 22 16,21-21-16,1 21 0,-1 0 0,0 0 15,22-21-15,-22 21 0,1 0 0,-1 0 16,-21 0-16,21 0 0,-20 0 16</inkml:trace>
  <inkml:trace contextRef="#ctx0" brushRef="#br1" timeOffset="118459.46">6985 13737 0,'-21'-42'16,"21"21"-16,0 0 16,21 21-16,0 0 0,0 0 15,0 0-15,22 0 0,-22 0 16,21 0-16,-21 0 0,22 0 0,-22 0 15,21 0-15,-21 21 0,1-21 0,-1 0 16,0 21-16,0-21 0,-21 21 0,21-21 16,-42 0 15</inkml:trace>
  <inkml:trace contextRef="#ctx0" brushRef="#br1" timeOffset="118665.35">7281 13695 0,'-21'0'15,"0"0"-15,0 0 0,0 21 16,21 0-16,-22 0 16,22 22-16,-21-22 0,21 0 0,0 21 15,0-20-15,0 20 0,0-21 0,0 0 16,0 22-16,0-22 0,-21 0 0,21 0 16,0 0-16,-21 0 0,21 1 15,0-1-15,0 0 0,21-21 31,0 0-31,0 0 16,-21-21-16,22 21 0</inkml:trace>
  <inkml:trace contextRef="#ctx0" brushRef="#br1" timeOffset="119131.09">7451 13991 0,'0'0'0,"21"0"31,0-21-31,0 21 15,0-21 1,0 21-16,1-21 0,-1 21 0,-21-21 16,0-1-1,0 1-15,-21 21 16,-1 0 0,-20 0-16,21 21 0,0 1 0,0-1 15,-1-21-15,1 21 0,21 0 0,0 0 16,-21 0-16,21 1 0,0-1 15,0 0-15,0 0 0,21-21 16,0 21-16,1-21 0,-1 0 0,21 0 16,-21 0-16,22 0 0,-22 0 0,21 0 15,-21 0-15,22 0 0,-22 0 16,21 0-16,-21 0 0,0 0 0,22-21 16,-22 21-16,0-21 0,0 0 15,-21 0-15,-21 21 31,0 0-31,0 0 0,0 21 16,-1 0-16,1 0 0,0 0 16,21 0-16,0 1 0,-21-1 15,21 0-15,0 0 0,0 0 16,-21 0-16,21 1 0,0-1 16,21-21-1,-21-21 1,21-1-16</inkml:trace>
  <inkml:trace contextRef="#ctx0" brushRef="#br1" timeOffset="119371.95">8064 13737 0,'0'0'0,"22"0"0,-22-21 16,0 42-1,0 0-15,0 1 0,0-1 16,0 0-16,0 0 0,0 0 15,0 22-15,0-22 0,0 0 0,0 0 16,0 21-16,0-20 0,0-1 16,0 0-16,0 0 0,-22 0 0,22 0 15,0 1-15,0-1 0,0 0 16,22-21 15,-22-21-31,0 0 0</inkml:trace>
  <inkml:trace contextRef="#ctx0" brushRef="#br1" timeOffset="119530.79">7916 13991 0,'0'0'0,"21"0"47,1 0-47,-1 0 0,0 0 15,21 0-15,-21 0 0,22 0 0,-1-21 16,-21 21-16,22 0 0,-1 0 0,-21-21 15,0 21-15,0-21 0,1 0 0,-1 21 16</inkml:trace>
  <inkml:trace contextRef="#ctx0" brushRef="#br1" timeOffset="120823.73">8869 13653 0,'0'0'0,"-21"0"16,21-22-16,0 1 0,0 0 15,0 0 1,0 0 0,21 21-16,0 0 15,0 0-15,0 0 0,0 0 0,1 21 16,-1-21-16,0 21 0,0 0 15,0 0-15,-21 1 0,0-1 16,0 0-16,0 0 0,0 0 0,0 0 16,-21 1-16,0-1 0,0 0 0,0-21 15,-1 21-15,1 0 0,-21-21 0,21 21 16,0-21-16,-22 0 0,22 0 16,0 0-16,0 0 15,42-21 1,0 21-1,0 0-15,0 0 0,22 0 0,-22 0 16,21 0-16,-21 0 0,22 0 0,-1 0 16,-21 21-16,22 1 0,-22-22 15,21 21-15,-21 0 0,0-21 0,1 21 16,-22 0-16,0 0 0,0 1 0,0-1 16,0 0-16,-22-21 0,1 21 15,-21-21-15,21 21 0,-22-21 0,22 0 16,-21 0-16,0 0 0,20 0 0,-20 0 15,21 0-15,0 0 0,0 0 16,-1 0-16,1 0 0,21-21 16,-21 0-16,21 0 0,0 0 0,0-1 15,0 1-15,0-21 0,0 0 0</inkml:trace>
  <inkml:trace contextRef="#ctx0" brushRef="#br1" timeOffset="121831.16">9673 11303 0,'0'0'0,"0"-21"16,0 0-16,0 0 0,0-1 16,0 1-16,0 0 15,21 0-15,0 21 0,1-21 0,-1 0 16,0 21-16,0-22 0,21 22 0,-20 0 15,20 0-15,0 0 0,1 0 0,-1 0 16,0 0-16,1 0 0,-1 22 16,21-1-16,-20 0 0,-1 0 15,0 21-15,1-20 0,-1 20 0,0 0 16,1 1-16,-1-1 0,0 0 0,-20 1 16,20-1-16,-21 0 0,0 1 0,0-1 15,1 0-15,-22 1 0,0 20 0,0-21 16,0 1-16,0 20 0,-43-20 15,22 20-15,0-21 0,-21 1 0,-1 20 16,1-20-16,0-1 0,-1 0 0,-20 1 16,20-1-16,1-21 0,-21 21 0,-1-20 15,22 20-15,-1-21 0,-20 0 0,21 0 16,-1 22-16,1-22 0,0 0 16,-1-21-16,22 21 0,-21 0 15,21-21-15,-1 0 0,1 22 0,0-22 16,0 0-16,21-22 15,0 1 1,0 0-16,0 0 0,21 0 16,0 21-16,0-21 0,-21-1 0,22 1 15,-1 0-15,0 21 0,0-21 16,0 0-16,0 21 16,1 0-16,-22 21 31,-22 0-31,1 0 0,0 0 15,0 1-15,0-1 0,21 0 16,-21 0-16,-1 0 0,1 0 0,0 22 16,21-22-16,-21 0 15,21 0-15,-21-21 0,21 21 16,21-21 0,0 0-16,0 0 0,0 0 0,1 0 15,-1 0-15,21 0 0,0 0 0,-20 0 16,20 0-16,0 0 0,1 0 0,-1 0 15,0 0-15,1-21 0,-22 21 16,0 0-16,0-21 0,0 21 0,0-21 16,1 21-16,-22-21 0,21 0 0,-21-1 15,0 1-15,0-21 16,0 21-16</inkml:trace>
  <inkml:trace contextRef="#ctx0" brushRef="#br1" timeOffset="122679.12">9948 11155 0,'0'0'0,"-21"-21"0,0 0 0,0 21 15,21-22-15,0 1 0,-21 21 0,21-21 16,0 0-16,21 21 16,0 0-16,21-21 0,1 21 0,20 0 15,1 0-15,-1 0 0,1 0 16,-1 0-16,1 0 0,20 0 0,1 0 16,0 0-16,-1 21 0,22 0 0,-21 0 15,21 22-15,-22-1 0,1 0 16,0 1-16,-22-1 0,22 21 0,-22-20 15,1 20-15,-1 1 0,-20-22 0,20 22 16,-21-1-16,1 1 0,-1 20 16,-21-20-16,22-1 0,-43 22 0,21 0 15,-21-22-15,0 22 0,0-22 0,0 22 16,-21 0-16,21-22 0,-43 22 0,22-1 16,-21-20-16,-1 21 0,1-22 0,0 22 15,-1-22-15,-20 1 0,21-1 0,-22 1 16,1-1-16,-1 1 0,1-22 0,-1 22 15,1-22-15,-1 21 0,1-20 16,-1-1-16,1 0 0,-1 1 16,22-22-16,-22 21 0,22-21 0,-22 1 15,22-1-15,0 0 0,21 0 0,-22 0 16,22-21-16,0 21 0,0-21 0,0 0 16,-1 0-16,22-21 31,0 0-31,0 0 15,0 0-15,0 0 0,0-1 0,0 1 16,0 0-16,0 0 0,0 0 0,0 0 16,0-1-16,0 1 0,0 0 0,22 0 15,-22 0-15,0 0 16,0 42 0,0 0-1,0 0-15,0 0 16,0 0-16,0 1 0,0-1 0,-22 0 15,22 0-15,0 0 0,-21 0 0,0 1 16,21-1-16,-21 0 0,0 0 16,21 0-16,0 0 0,0 1 31,21-22-31,0 0 0,0 0 0,0 0 16,22 0-16,-22 0 0,21 0 15,-21 0-15,22 0 0,-1-22 16,0 22-16,1-21 0,-1 21 0,0-21 15,1 0-15,-1 21 0,0-21 0,-20 0 16,20-1-16,-21 1 0,0 0 0,22-21 16,-22 21-16,0-22 0</inkml:trace>
  <inkml:trace contextRef="#ctx0" brushRef="#br1" timeOffset="123189.16">12171 11007 0,'0'21'16,"0"0"-16,0 0 0,0 0 0,0 1 15,0 20-15,-21 0 0,21 1 0,0-1 16,0-21-16,-22 21 0,22 1 0,0-1 15,0 0-15,0 1 0,0-22 0,0 0 16,0 0-16,0 0 0,0 1 16,22-1-16,-1-21 0,0 0 0,21 0 15,1 0-15,-1 0 0,0 0 0,1 0 16,20 0-16,1-21 0,-1-1 0,1 1 16,20 0-16,-20 0 0,-1 0 0,22 0 15,-22-1-15,1 1 0,-22 0 16,22 0-16,-22 21 0,0 0 0,-20 0 0,-1 0 15,-21 21 1,0 0 0,-21 0-16,-1 22 0,1-22 0,0 0 15</inkml:trace>
  <inkml:trace contextRef="#ctx0" brushRef="#br1" timeOffset="123611.43">12573 12171 0,'0'0'0,"-21"0"0,0 0 15,-1 0-15,1 0 0,21 21 16,-21-21-16,21 21 0,-21 0 0,0 1 15,21-1-15,-21 0 0,21 0 0,0 21 16,0-20-16,0-1 0,0 21 0,0-21 16,0 0-16,0 22 0,0-22 15,0 0-15,0 0 0,21 0 0,0-21 0,0 22 16,0-1-16,22-21 16,-22 0-16,21 0 0,0 0 0,1 0 15,20 0-15,-20 0 0,20-21 0,1-1 16,-1 22-16,1-21 0,20 0 0,-20 0 15,-1 0-15,22 0 0,-22-1 0,-20 1 16,20 21-16,1-21 0,-22 0 0,-21 21 16,22 0-16,-22 0 0,0 0 0,0 0 15,-42 0 1,0 21 0,0 0-16,-1-21 0,1 21 15</inkml:trace>
  <inkml:trace contextRef="#ctx0" brushRef="#br1" timeOffset="124046.69">12573 13377 0,'-21'0'0,"0"22"15,-1-22-15,22 21 16,0 0-16,-21-21 0,21 21 16,-21 0-16,21 0 15,-21 1-15,21-1 16,0 0-16,0 0 0,0 0 0,0 0 16,0 1-16,0-1 0,0 0 15,0 0-15,21-21 16,0 0-16,0 0 0,22 0 15,-1 0-15,0 0 0,1-21 0,20 0 16,1 21-16,20-21 0,-20-1 0,21-20 16,-1 21-16,1 0 0,0 0 0,-22-1 15,22 1-15,-22 0 0,-20 0 16,20 0-16,-21 0 0,-20 21 0,-1-22 16,21 22-16,-21 0 15,-21-21-15,0 42 31,-21-21-31,0 22 16,0-22-16,0 21 0,-1 0 0,1 0 16</inkml:trace>
  <inkml:trace contextRef="#ctx0" brushRef="#br1" timeOffset="125039.74">1863 15325 0,'0'0'0,"0"-21"0,0-1 0,0 1 0,0 0 16,0 0-16,0 0 16,-22 21-1,22 21-15,-21 21 16,21 1-16,0-1 0,0 0 0,-21 1 15,21 20-15,-21-21 0,21 22 0,-21-22 16,21 22-16,0-1 0,0 1 16,-21-1-16,21 1 0,-22-1 0,22 1 15,-21-22-15,21 22 0,0-22 16,0 0-16,0 1 0,0-1 16,0-21-16,0 0 0,0 0 0,21-21 31,1 0-31,-22-21 0,21 21 15,0-42-15,-21 21 0,21-22 0,-21 22 16,21-21-16</inkml:trace>
  <inkml:trace contextRef="#ctx0" brushRef="#br1" timeOffset="125563.54">1778 15409 0,'0'0'0,"0"-21"0,-21 0 0,0 0 16,21 0-1,21 21 1,0 0-16,0 0 0,21 0 16,1-21-16,-1 21 0,0 0 0,22-22 15,-1 22-15,22-21 0,0 21 0,-1 0 16,1 0-16,21 0 0,-21 0 16,-1 0-16,1 0 0,0 0 0,-22 21 15,1 1-15,-1-1 0,-21-21 0,1 21 16,-1 0-16,-21 0 0,22 0 15,-43 1-15,0-1 0,21 0 0,-21 21 16,0-21-16,0 1 0,0-1 16,0 0-16,0 0 0,0 0 15,0 22-15,0-22 0,0 0 0,0 21 16,0-21-16,0 22 0,-21-22 0,21 21 16,0 1-16,0-22 0,0 21 0,0 0 15,0 1-15,0-22 0,0 21 16,0 1-16,0-22 0,-22 21 0,1-21 15,21 0-15,-21 22 0,0-22 0,0 0 16,-22 0-16,22 0 0,-21 1 16,0-22-16,-22 21 0,1 0 0,-22 0 15,-21-21-15,21 0 0,-20 21 0,-1-21 16,0 0-16,0 0 16,21 0-16,1 0 0,-1 0 0,22-21 15,-1 21-15,1-21 0,20 21 0,1-21 16,21 21-16,0-21 0,21-1 15,0 1-15,0 0 16,21 0-16,0 0 0,0 21 16,21-21-16,1-1 0,-22-20 0,21 21 15</inkml:trace>
  <inkml:trace contextRef="#ctx0" brushRef="#br1" timeOffset="125871.37">2476 15388 0,'0'0'0,"-21"-21"16,0 21-16,0 0 0,0 0 15,0 21 1,21 0-16,-22 1 0,22 20 0,0-21 16,0 43-16,0-22 0,0 0 0,0 22 15,0-1-15,0 1 0,0-1 16,0 1-16,22-1 0,-22-20 15,21 20-15,-21 1 0,0-1 0,0-21 0,0 22 16,0-22-16,0 1 0,0-1 16,0 0-16,0-21 0,0 22 15,0-22-15,0 0 0,0 0 0,0 0 16,-21-42 15,-1 0-31,22 0 0,-21 0 0</inkml:trace>
  <inkml:trace contextRef="#ctx0" brushRef="#br1" timeOffset="126102.77">1693 16129 0,'0'0'0,"-21"0"0,0-21 16,21 0 0,21 21-16,21 0 0,-20 0 15,20 0-15,21 0 0,1 0 0,-1 0 16,1 0-16,21-21 0,-1 21 15,1 0-15,21 0 0,-22 0 0,1-22 16,0 22-16,-1 0 0,-20 0 0,-1 0 16,-20 0-16,-1 0 0,-21 0 15,22 0-15,-43-21 0,0 0 16,21 21-16,-21-21 0,0 0 16,0 0-16</inkml:trace>
  <inkml:trace contextRef="#ctx0" brushRef="#br1" timeOffset="126796.67">3514 14817 0,'0'0'0,"0"-21"0,0-1 16,-22 22-1,1 0-15,21 22 0,0-1 16,-21 0-16,21 0 0,-21 0 16,21 0-16,0 22 0,0-1 0,0-21 15,0 22-15,-21-1 0,21-21 16,0 21-16,0-20 0,0-1 0,0 21 16,0-21-16,0 0 0,0-42 46,0 0-46,0-21 0,0 21 16,0-1-16,0-20 0,0 21 16,0-21-16,0 20 0,0-20 0,0 21 15,21-21-15,-21 20 0,21 1 16,0 0-16,0 0 0,1 0 0,-1 0 16,0 21-16,0 0 0,0 0 15,0 0-15,1 0 0,-1 21 0,0 0 16,0 0-16,-21 0 0,0 22 0,0-22 15,0 0-15,0 21 0,0-21 16,-21 22-16,-21-22 0,20 0 0,1 0 16,-21 0-16,21 1 0,0-1 0,-22-21 15,22 0-15,0 0 16,0 0-16,21-21 16,21-1-16,0 1 15,0 21-15,22-21 0,-22 21 16,21 0-16,-21 0 0,22 0 15,-22 0-15,21 0 0,-21 0 0,0 0 16,1 21-16,-1 0 0,0 1 0,-21-1 16,0 0-16,0 0 0,0 21 15,0-20-15,-21-1 0,0 0 0,-22 0 16,22 0-16,-21 0 0,21 1 0,-22-22 16,1 21-16,0 0 0,20-21 15,-20 0-15,21 21 0,-21-21 0,20 0 16,1 0-16</inkml:trace>
  <inkml:trace contextRef="#ctx0" brushRef="#br1" timeOffset="127643.19">2625 16616 0,'0'0'16,"0"-64"-16,0 43 15,0 0-15,0 0 0,0 0 16,0 0-16,-22 21 15,1 21 1,21 0-16,-21 0 0,21 21 16,0 1-16,0-22 0,0 42 15,0-20-15,0-1 0,-21 0 0,21 1 16,-21-1-16,21-21 0,0 22 0,0-1 16,0-21-16,0 0 0,0 0 15,0 1-15,0-1 0,0 0 0,0 0 16,21 0-16,0-21 0,0 21 15,22-21-15,-1 22 0,0-22 0,1 21 16,20-21-16,-21 0 0,22 0 0,-1 0 16,22 0-16,-21 0 15,20 0-15,1 0 0,0 0 0,20 0 16,-20 0-16,0 0 0,-1 0 0,1-21 16,0-1-16,-22 22 0,1-21 0,-1 21 15,-20-21-15,-1 0 0,-21 21 16,21-21-16,-42 0 0,0-1 15,0 1-15,0 0 0,-21 0 16,0 21-16,-21-21 0,21 21 16,-1 0-16,-20 0 0,21 0 15,0-21-15,0 21 0,-1 0 0,1 0 0,42 0 47,1 0-47,20 0 0,-21 0 0,21 0 16,-20 21-16,20 0 0,-21-21 15,21 21-15,-20 0 0,-1 0 0,0 1 16,-21-1-16,0 0 0,0 0 0,0 0 16,0 0-16,0 1 0,-21-1 0,-22-21 15,22 21-15,0 0 0,0 0 16,-21 0-16,20 1 0,1-22 0,0 21 16,0-21-16,0 0 0,21 21 15,-21-21-15,42-21 16,0 21-16,21-21 15</inkml:trace>
  <inkml:trace contextRef="#ctx0" brushRef="#br1" timeOffset="127959.52">5292 16764 0,'0'0'0,"-22"0"0,1 0 0,0 0 16,0 0-16,0 0 0,42 0 31,21 0-15,-21 0-16,22 0 0,-1 0 0,22 0 15,-22 0-15,21 0 0,1 21 0,-22-21 16,22 0-16,-22 0 0,-21 0 16,22 0-16,-22 0 0,0 21 0,0-21 15,-42 0 1</inkml:trace>
  <inkml:trace contextRef="#ctx0" brushRef="#br1" timeOffset="128187.39">5546 16785 0,'-22'0'0,"1"0"16,0 21-16,0 1 16,21-1-16,0 21 0,0-21 15,0 22-15,0-22 0,0 21 0,0 0 16,0 1-16,0-1 0,0 0 16,0 1-16,0-22 0,0 21 0,0-21 15,-21 22-15,21-22 0,-21 21 0,21-21 16,0 1-16,0-1 0,0 0 15,21-21 1,0-21 0,0 21-16,0-21 0,22-1 15</inkml:trace>
  <inkml:trace contextRef="#ctx0" brushRef="#br1" timeOffset="129130.85">5905 17230 0,'0'0'0,"22"0"0,-1 0 0,0-21 15,0 21-15,0-22 16,0 1-16,1 21 0,-22-21 16,21 0-16,0 0 15,-21 0 1,-21 21 0,0 0-16,-1 0 15,1 21-15,0 0 0,0 0 16,21 0-16,-21 0 0,21 22 15,0-22-15,0 0 0,0 0 0,0 0 16,0 1-16,0-1 0,21 0 16,0 0-16,0-21 0,0 0 15,1 0-15,20 0 0,-21 0 16,0 0-16,22 0 0,-22 0 0,0 0 16,21-21-16,-21 0 0,1 21 0,20-21 15,-21-1-15,0 1 0,0 0 16,1 0-16,-1 0 0,0 0 0,-21-22 15,0 22-15,0 0 0,0 0 16,0 42 15,0 0-31,0 0 0,0 22 16,0-22-16,0 0 0,0 0 0,0 0 16,0 0-16,0 1 0,0-1 0,21 0 15,-21 21-15,0-21 16,21 1-16,-21-1 0,0 0 15,0 0-15,-21 0 16,0-21-16,0 0 0,0 0 16,-1 0-16,1 0 0,0 0 0,0-21 15,0 21-15,-22-21 0,43 0 0,-21 21 16,0-21-16,0-1 0,0 22 0,21-21 16,21 42 15,0-21-16,0 22-15,0-1 0,1-21 16,-1 21-16,0-21 0,21 21 16,-21-21-16,1 0 0,20 21 0,-21-21 15,21 0-15,-20 0 0,20 0 0,0 0 16,1 0-16,-1-21 0,0 21 16,-21-21-16,22 0 0,-1 0 0,-21-1 15,0 1-15,1 0 0,20 0 0,-21 0 16,0-22-16,-21 22 0,21-21 0,1 0 15,-1-1-15,-21 1 0,0 0 16,0-1-16,0 1 0,0 0 0,0-1 16,0 22-16,0-21 0,0 21 15,0 42 1,0 0-16,0 0 16,0 21-16,-21 1 0,-1-1 0,22-21 15,-21 22-15,21-1 0,0 0 0,0 1 16,-21-1-16,21 0 0,0 1 0,0-1 15,0-21-15,0 21 0,0-20 16,0 20-16,0-21 0,0 0 0,0 0 16,21 1-16,-21-1 0,21-21 0,1 0 15,-1 0-15,0 0 0,0 0 0,0 0 16,0 0-16,1 0 0,-1-21 16,0 21-16,0-22 0,-21 1 0,0 0 15,21 0-15,-21 0 0,0 0 16,0-1-16,0-20 0</inkml:trace>
  <inkml:trace contextRef="#ctx0" brushRef="#br1" timeOffset="129322.74">7070 17209 0,'-22'21'16,"44"-21"-1,-1 0 1,0 0-16,0 0 0,21-21 15,-20 21-15,-1 0 0,21-22 0,-21 22 16,0-21-16,1 21 0,-1-21 16,0 0-16,0 21 0,0-21 15,-21 0-15,0-1 0,0 1 0</inkml:trace>
  <inkml:trace contextRef="#ctx0" brushRef="#br1" timeOffset="129911.23">5694 15515 0,'0'-21'16,"0"42"-1,0 0-15,0 1 16,0-1-16,0 0 0,0 0 16,0 21-16,0-20 0,0-1 0,0 0 15,-21 21-15,21-21 0,-22 1 16,22-1-16,0 21 0,-21-21 0,21 0 16,-21-21-16,21 22 0,0-1 0,0 0 15,21-42 16,0 21-31,1-21 0,-1-1 16,0 1-16</inkml:trace>
  <inkml:trace contextRef="#ctx0" brushRef="#br1" timeOffset="130308">6138 15642 0,'0'0'0,"21"0"0,1-21 15,-1 0 1,-21 0-16,-21 21 15,-1 0 1,1 0-16,0 0 0,0 0 16,0 0-16,0 21 0,-1-21 15,22 21-15,0 0 0,0 0 16,0 1-16,0-1 16,22 0-1,-1-21-15,0 0 0,0 21 16,-21 0-16,21-21 0,0 21 0,1-21 15,-22 22-15,0-1 0,21-21 0,-21 21 16,21-21-16,-21 21 0,0 0 16,0 0-16,-21 1 15,0-22-15,-1 0 0,1 21 0,0-21 16,-21 21-16,21-21 0,-1 0 0,1 0 16,0 0-16,-21 0 0,21 0 15,-1 0-15,1-21 0,21 0 16,0-1-16,0 1 15,0 0 1,21 0-16,1 21 16,-1-21-16,21 21 0</inkml:trace>
  <inkml:trace contextRef="#ctx0" brushRef="#br1" timeOffset="130816.18">7027 15515 0,'0'0'0,"0"-21"0,-21 21 31,0 0-15,21 21-16,-21 0 0,21 1 0,0-1 15,0 0-15,0 21 0,0-21 0,-21 1 16,21-1-16,0 21 0,-22-21 0,22 0 15,0 1-15,0-1 0,-21 0 16,0 0-16,21 0 0,0 0 0,0 1 16,-21-22-16,0 0 15,21-22 1,0 1 0,0 0-16,0 0 0,21 0 15,-21 0-15,21-22 0,-21 22 16,21 0-16,0-21 0,-21 20 0,22-20 0,-1 21 15,0-21-15,0 20 16,0 1-16,0 0 0,1 0 0,-1 21 16,0 0-16,0 0 0,0 0 15,-21 21-15,0 0 0,21 22 0,1-22 16,-22 0-16,0 21 0,0-21 16,0 22-16,21-22 0,-21 21 0,0-21 15,0 22-15,0-22 0,0 0 0,0 0 16,0 0-16,0 1 0,0-1 0,0 0 15,0 0-15,-21-21 32,-1-21-32,1 0 15</inkml:trace>
  <inkml:trace contextRef="#ctx0" brushRef="#br1" timeOffset="130967.09">6879 15727 0,'0'0'0,"-21"0"0,21-21 15,21 21 1,0 0-16,0 0 0,1 0 16,20 0-16,0 0 0,-21 0 0,22 0 15,-1 0-15,0 0 0,-20 0 16,20 0-16,0-21 0,1 21 16</inkml:trace>
  <inkml:trace contextRef="#ctx0" brushRef="#br1" timeOffset="131542.76">7641 15536 0,'0'0'0,"0"-42"15,0 21-15,0 0 0,0 0 16,21 21-16,0 0 0,1 0 15,-1 0-15,0 0 0,0 0 16,0 0-16,22 21 0,-22 0 16,0 0-16,0 21 0,21-20 0,-20 20 15,-22-21-15,21 21 0,-21-20 0,21 20 16,-21-21-16,0 0 0,0 0 16,0 1-16,0-1 0,-21 0 0,21 0 15,-21-21-15,-1 0 16,1 0-16,0 0 15,21-21-15,0 0 16,0 0-16,0-1 0,0 1 0,0 0 16,0 0-16,0 0 0,0-22 0,0 22 15,0-21-15,21 21 0,0 0 0,1-22 16,-1 22-16,-21 0 16,21 0-16,0 21 0,-21-21 0,21 21 15,0 0-15,1 0 0,-1 21 16,-21 0-16,21 0 15,0 0-15,-21 0 16,21 1-16,-21-1 0</inkml:trace>
  <inkml:trace contextRef="#ctx0" brushRef="#br1" timeOffset="131859.57">8191 15663 0,'0'22'16,"-21"-65"-16,42 64 0,-21 22 0,22-43 16,-1 0-16,0 0 15,0 0-15,0 0 16,0-21-16,1 21 0,-1-22 15,0 22-15,0-21 0,0 0 16,-21 0-16,21 0 0,1 0 16,-22-1-16,0 1 0,0 0 0,0 0 15,-22 21-15,1 0 0,0 0 16,0 0-16,0 0 16,0 21-16,-1 0 0,1 0 0,21 1 15,-21-1-15,21 0 0,-21 0 0,21 21 16,0-20-16,0-1 0,0 0 0,0 0 15,0 0-15,0 0 0,0 1 16,0-1-16,21-21 0,0 21 0,0-21 16,1 0-16,-1 0 15,21 0-15,-21 0 0,0 0 0,22 0 16,-1-21-16,-21 21 0,22-21 16,-22-1-16,21 1 0,0 0 0,-20 0 15</inkml:trace>
  <inkml:trace contextRef="#ctx0" brushRef="#br1" timeOffset="132096.45">8975 15282 0,'0'0'0,"0"-42"0,0-43 16,0 64-1,-22 21-15,1 0 0,21 21 16,0 1-16,-21-1 0,0 0 16,21 21-16,-21 1 0,21-1 15,-21 0-15,21 1 0,0-1 0,0-21 16,0 21-16,-22 1 0,22-1 0,0-21 15,0 22-15,0-22 0,0 0 0,0 0 16,0 0-16,0 0 0,0 1 16,22-1-16,-1-21 0,0 0 15,0 0-15,0 0 0,22 0 0,-22 0 16,21 0-16,-21-21 0,22-1 0,-1 22 16</inkml:trace>
  <inkml:trace contextRef="#ctx0" brushRef="#br1" timeOffset="132967.09">9440 15621 0,'0'-21'16,"0"-21"-16,0 20 16,0 1-16,0 0 0,-21 21 15,0 0-15,0 0 16,0 0-16,-1 0 0,1 21 16,0 0-16,0 1 0,0-1 0,0 0 15,21 0-15,0 0 0,-22 0 0,22 1 16,-21-1-16,21 0 0,0 0 15,0 0-15,0 0 0,0 1 16,21-22-16,1 0 16,-1 0-16,0 0 15,0 0-15,0-22 0,0 22 16,1-21-16,-22 0 0,21 21 16,0-21-16,-21 0 0,21 0 0,-21-1 15,0 1-15,0 0 0,21 0 0,-21 0 16,0 0-16,0-1 0,0 44 31,0-1-15,0 0-16,0 0 0,0 0 15,0 22-15,0-22 0,0 0 16,0 0-16,0 0 0,0 0 0,21 1 16,-21-1-16,22-21 15,-1 21-15,0-21 16,0 0-16,0 0 0,0 0 15,1-21-15,-1 21 0,0-21 0,0-1 16,21 1-16,-20 0 0,-1 0 0,0 0 16,0 0-16,0-22 0,0 22 15,1-21-15,-1-1 0,-21 1 0,21 0 16,0-1-16,0 1 0,-21 0 0,0-1 16,21 1-16,-21 0 0,0-1 15,0 22-15,0 0 0,0 42 16,0 22-1,-21-22-15,0 21 0,21 0 16,-21 1-16,21-1 0,-21 0 0,0 1 16,21-1-16,0 0 0,-22 1 0,22-1 15,-21-21-15,21 22 0,0-22 16,0 0-16,0 0 0,0 0 0,0 0 16,21 1-16,1-1 0,-1-21 0,0 0 15,0 0-15,0 0 0,0 0 0,1 0 16,-1 0-16,0 0 0,21-21 0,-21 21 15,1-22-15,-1 1 16,0 21-16,-21-21 0,21 0 0,-21 0 16,21 0-16,-21-1 0,21 1 0,-21 0 15,0 0-15,0 42 32,0 0-17,0 0-15,0 1 0,0-1 0,-21 0 16,21 0-16,0 0 0,0 0 15,0 1-15,0-1 0,0 0 16,0 0 0,0-42 15,0 0-31,0 0 0,21 21 0,-21-22 16</inkml:trace>
  <inkml:trace contextRef="#ctx0" brushRef="#br1" timeOffset="133144">10308 15367 0,'0'0'0,"0"-21"16,-21 21-1,0 0-15,21 21 16,0 0 0,0 0 15</inkml:trace>
  <inkml:trace contextRef="#ctx0" brushRef="#br1" timeOffset="133334.88">9821 15473 0,'0'0'0,"-21"0"0,-21 21 16,21-21-16,42 0 31,0 21-15,0-21-16,21 0 0,-20 0 0,20 0 15,-21 0-15,21 0 0,-20 0 0,20 0 16,-21 0-16,0 0 0</inkml:trace>
  <inkml:trace contextRef="#ctx0" brushRef="#br1" timeOffset="134370.81">10456 15536 0,'-21'0'31,"0"0"-15,21 22-16,-21-1 16,0-21-16,21 21 0,-22 0 0,22 0 15,0 0-15,0 1 0,0-1 0,0 0 16,0 0-16,0 0 0,0 0 15,0 1-15,0-1 0,22-21 16,-1 0-16,-21 21 0,21-21 16,0 0-16,0 0 0,0 0 15,1 0-15,-22-21 0,21 0 16,-21-1-16,0 1 16,0 0-16,0 0 15,-21 0-15,21 0 0,-22-1 0,1 1 16,21 0-16,0 0 0,0 0 15,-21 0-15,21-1 0,0 1 0,0 0 16,0 0-16,21 21 16,0 0-16,1 0 15,-1 0-15,0 0 0,0 0 0,0 0 16,0 0-16,1 21 0,-1 0 0,0-21 16,0 21-16,0 1 0,0-1 0,1 0 15,-1 0-15,-21 0 0,21 0 16,-21 1-16,0-1 0,21 0 15,-21 0-15,0 0 16,-21-21 15,0 0-31,0 0 16,-1 0 0,22-21-1,0 0-15,0 0 0,0 0 16,0-1-16,22 1 0,-22 0 0,21 0 15,0 0-15,0 0 0,0-1 0,0 1 16,1 0-16,-1 0 0,0 21 16,0 0-16,0 0 0,0 0 15,1 0-15,-1 0 0,0 21 0,0-21 0,-21 21 16,0 22-16,0-22 0,0 0 16,0 0-16,0 0 0,0 0 0,0 22 15,0-22-15,0 0 0,0 0 16,0 0-16,0 1 0,0-1 15,21-21 17,0-21-32,1 21 15,-1-22-15,0 1 0,21 21 16,-21-21-16,1 0 0,20 0 0,-21 0 16,0-1-16,0 1 0,1-21 15,-1 21-15,0 0 0,-21-22 0,21 22 0,-21 0 16,0 0-16,0 0 0,-21 21 15,0 0 1,0 0-16,-1 0 0,-20 0 0,21 21 16,0 0-16,0 0 0,-1 0 0,22 0 15,0 1-15,0-1 0,0 0 0,0 0 16,0 0-16,0 0 16,22 1-16,-1-22 0,0 21 0,0 0 15,0-21-15,0 21 0,1-21 0,-1 21 16,0-21-16,0 21 0,0-21 0,-21 22 15,0-1 1,-21-21 0,0 0-16,0 0 15,0 0-15,-1 0 0,1 0 16,0 0-16,21-21 16,0-1-1,21 1-15</inkml:trace>
  <inkml:trace contextRef="#ctx0" brushRef="#br1" timeOffset="135313.29">11832 15198 0,'0'-43'16,"0"86"-16,0-107 0,0 43 16,0 42-1,0 0-15,-21 1 16,0-1-16,21 21 0,-21-21 15,21 22-15,0-1 0,-22-21 0,22 21 16,-21 1-16,21-22 0,-21 21 0,21 1 16,0-22-16,0 0 0,0 21 0,0-21 15,0 1-15,0-1 0,0 0 0,-21-21 16,21 21-16,0 0 0,-21-21 16,21 21-16,0-42 31,0 0-16,21 0-15,0 0 0,-21 0 16,21 21-16,0-22 0,1 1 16,-22 0-16,21 0 0,0 0 0,-21 0 15,21 21-15,-21 21 32,0 0-32,0 0 0,0 0 0,0 0 15,0 1-15,21-1 16,-21 0-16,0 0 0,21-21 15,1 21-15,-1-21 0,0 21 16,0-21-16,0 0 0,0 0 16,1 0-16,-1-21 15,0 21-15,-21-21 0,21 21 16,-21-21-16,21 0 0,0 0 16,-21-1-16,22 1 0,-1 0 15,-21 0-15,0 0 0,21 21 0,-21-21 16,21 21-16,-21 21 31,0 0-31,0 0 16,-21-21-16,21 21 0,0 0 0,0 1 15,0-1-15,0 0 0,0 0 16,21-21-16,0 21 0,0 0 16,1-21-16,-1 0 15,0 0-15,0 0 0,0 0 16,0 0-16,1 0 0,-1-21 15,-21 0-15,21 0 0,0 21 0,-21-21 16,21 0-16,0-22 0,-21 22 0,0 0 16,22 0-16,-1-22 0,-21 22 15,0 0-15,0 0 0,0 0 0,0 42 32,-21 0-32,-1 0 15,22 22-15,-21-22 0,21 0 16,0 21-16,-21-21 0,0 22 15,21-22-15,0 21 0,0 1 0,0-22 16,0 21-16,0 0 0,0 1 0,0-1 16,0 0-16,0 1 0,-21-1 0,21-21 15,0 22-15,0-1 0,-21-21 0,21 21 16,0-20-16,0-1 0,-22 0 16,22 0-16,-21 0 0,0-21 15,21 21-15,0-42 16,0 0-1,0 0-15,0 0 0,0 0 16,0-1-16,21 1 0,-21 0 0,21-21 16,-21-1-16,22 22 15</inkml:trace>
  <inkml:trace contextRef="#ctx0" brushRef="#br1" timeOffset="135575.14">12552 15536 0,'0'0'16,"0"-21"-16,0 0 0,0 0 0,21 0 15,-21 0-15,21 21 0,-21-22 16,21 22 0,0 0-16,1 0 0,-1 22 15,0-22-15,-21 21 16,21 0-16,-21 0 0,0 0 16,0 0-16,0 1 0,0-1 0,0 0 15,0 21-15,-21-42 0,0 21 16,0 1-16,-1-1 0,1 0 0,0-21 15,0 21-15,0-21 0,0 0 0,-1 0 16,1 0-16,21 21 0,-21-21 0,0 0 16,21-21-16,0 0 15,0 0-15</inkml:trace>
  <inkml:trace contextRef="#ctx0" brushRef="#br1" timeOffset="135779.03">12340 15028 0,'0'0'0,"-42"0"15,21 0 1,-1 0-16,1 0 0,21 22 78</inkml:trace>
  <inkml:trace contextRef="#ctx0" brushRef="#br1" timeOffset="136490.62">8382 16933 0,'0'22'16,"0"-1"0,0 0-16,0 0 0,0 0 15,0 0-15,0 1 0,0-1 0,0 0 16,0 0-16,21 0 0,-21 0 15,21 1-15,-21-1 0,0 0 0,21 0 16,1-21 0,-1 0-16,-21 21 0,21-21 0,0 0 15,0 0-15,0 0 0,22-21 0,-22 21 16,42-21-16,-20 0 0,20 0 16,1-22-16,-1 22 0,1 0 0,20-21 15,-20 20-15,-1 1 0,1 0 0,-1 0 16,1 0-16,-22 0 0,1 21 0,-1 0 15,-21-22-15,0 22 0,0 0 32,-21-21 30</inkml:trace>
  <inkml:trace contextRef="#ctx0" brushRef="#br2" timeOffset="147079.87">18944 10287 0,'0'-21'16,"0"0"-16,0 0 15,21 21 1,0 0-16,-21-22 0,22 22 16,-22-21-1,0 42 63,-22-21-78,22 22 0,-21-1 16,0 0-16,21 0 0,-21 0 0,0 22 16,0-22-16,-1 21 0,1-21 0,0 22 15,0-1-15,0-21 0,-22 21 16,22 1-16,-21-1 0,21-21 0,-22 22 15,22-22-15,-21 21 0,21-21 0,-22 22 16,22-22-16,0 0 0,-21 0 0,21 21 16,-1-20-16,1-22 0,0 21 0,0 0 15,0 0-15,21 0 0,-21 0 16,21 1-16,-22-22 16,22 21-16,-21-21 0,21-21 62,0-1-62,0 1 16,21 0-1,-21 0-15,22 0 0,-1 21 0,-21-21 16,21-1-16,0-20 0,0 21 0,22 0 16,-22-22-16,0 22 0,21-21 0,-21 0 15,22-1-15,-1 1 0,0 0 0,1-1 16,-1 1-16,0 0 0,1 20 0,-1-20 15,0 0-15,1 21 16,-22-22-16,21 22 0,-21 0 0,22 0 16,-22 0-16,0-1 0,0 1 0,0 21 15,1-21-15,-22 0 16,0 0-16,-22 21 47,1 21-32,0 0 1,0-21-16,21 21 0,-21 0 0,0 1 0,21 20 16,-22-21-16,1 21 0,0-20 15,0 20-15,0 0 0,0 1 0,-1-1 16,-20 0-16,21 1 0,0-1 16,-22 0-16,22 1 0,0-22 0,-21 21 15,-1 0-15,22-20 0,0 20 0,-21-21 16,21 21-16,-22-20 0,22-1 0,0 0 15,0 0-15,0 0 0,-1 0 0,1 1 16,0-1-16,21 0 0,-21-21 16,21-21 31,21 21-47,0-21 0,-21-1 15,21 1-15,1 0 0,-1 0 16,0 0-16,0 0 0,0-1 0,22-20 15,-22 21-15,21-21 0,-21-1 16,22 1-16,-1 0 0,0-22 0,1 22 16,-1-1-16,0-20 0,1 21 0,-1-22 15,0 22-15,1 21 0,-1-22 0,-21 1 16,21 21-16,-20 0 0,-1-1 0,0 1 16,0 0-16,0 0 0,-21 0 15,21 21 1,-21-21-16,22 21 15,-22-22 17,0 1 46,21 21-63,0-21 1,-21 0 0,0 0-1,21 0 1,-21-1 0,21 1-1,-21 0 1,21 21-1,-21-21-15,0 42 47,-21 0-47,0 0 16,0-21-16,21 22 0,-21-1 16,0 21-16,-22-21 0,22 0 0,0 22 15,-21-22-15,20 21 0,-20 1 0,21-1 16,-21 0-16,-1 1 0,1-1 0,0 0 15,-1 22-15,1-22 0,0 0 0,-1 1 16,1-1-16,0-21 0,-1 22 16,22-1-16,-21-21 0,-1 21 0,22-20 15,-21 20-15,21-21 0,-22 0 0,22 22 16,0-22-16,0 0 0,0-21 0,0 21 16,21 0-16,0 0 15,-22-21-15,22-21 47,22 0-47,-1 0 16,0 0-16,0 0 0,0-1 15,-21 1-15,43 0 0,-22-21 0,0 21 16,0-22-16,21 22 0,1-21 16,-22-1-16,21-20 0,1 21 0,-1-1 15,0-20-15,1 20 0,-22-20 0,21 21 16,0-1-16,1-20 0,-22 20 0,21 1 15,-21 21-15,22-21 0,-1-1 0,-21 22 16,22-21-16,-1 21 0,-21-22 0,0 22 16,22 0-16,-22 0 15,0 0-15,0 21 0,-21-22 0,21 1 16,0 21-16,-21-21 0,-21 42 47,0 0-47,0 1 0,0 20 15,0-21-15,-1 0 0,1 22 16,-21-1-16,21 0 0,0 1 0,-22-1 0,22 0 16,-21 22-16,21-22 0,-22 22 0,22-22 15,-21 21-15,-1-20 0,1-1 16,0 22-16,-1-22 0,1 0 16,0 1-16,-1-22 0,1 21 0,-43 22 15,64-43-15,-21 21 0,0-21 16,20 0-16,-20 1 0,21-1 0,0 0 15,0-21-15,42 0 47,0-21-47,0 0 0,0 21 16,0-22-16,1 1 0,-1 0 0,21-21 16,0 21-16,-20-22 0,20 1 0,21 0 15,-20-1-15,-1-20 0,22-1 16,-1 1-16,1-1 0,-1 1 0,1-1 15,20 22-15,-20-22 0,-1 1 0,1 21 16,-22-1-16,22 1 0,-22 0 16,-21 20-16,0-20 0,0 21 0,1 0 15,-22 0-15,21 21 0,-21-22 0,-21 22 32,-1 22-17,1-1-15,0 21 0,0-21 0,0 0 16,-22 22-16,22-1 0,-21 0 0,0 1 15,-1-1-15,1 22 0,0-22 0,-1 21 16,-20 1-16,20-1 0,1-20 16,0 20-16,-1-20 0,1 20 0,0-21 15,-1 1-15,1-1 0,0-21 16,21 22-16,-22-22 0,22 21 0,0-21 16,0 0-16,-22 1 0,22-1 0,21 0 15,-21-21-15,21 21 0,-21-21 0,21-21 47,0 0-31,21 0-16,0-1 15,0 1-15,1 0 0,-1-21 16,0 21-16,0-22 0,21 1 0,-20 0 16,20-1-16,0-20 0,1-1 0,-1 1 15,0-1-15,1 22 0,20-22 0,-21 22 16,22-21-16,-22 20 0,22 1 15,-22 21-15,0-22 0,1 22 0,-1 0 16,-21 0-16,0 0 0,1 0 0,-22-1 16,0 1-16,-22 21 125,1 0-110,21-21 1,0 0 46,0 42-30,0 0-32,0 0 15,21 1 1,1-22-16,-22 21 0,21 0 0,0 0 16,0-21-16,0 21 0,0 0 0,1 1 15,-1-1-15,0 21 0,21-21 0,1 0 16,-22 22-16,21-22 0,0 21 15,1-21-15,-1 22 0,0-1 0,1-21 16,-1 22-16,22-22 0,-22 21 16,0-21-16,43 43 0,-43-43 15,1 0-15,-22 0 0,21 0 0,-21 1 16,0-1-16,-21 0 0,22-21 0,-22 21 16,-22-21-1,1 0 1,0 0-16,0 0 15,0 0-15,0-21 0,-1 21 0,1-21 16,0 0-16,-21-1 0,21 1 0,-1 0 16,-20 0-16,21-21 0,-21-1 15,-1 22-15,1-21 0,21-1 0,-22-20 0,1 21 16,-21-1-16,20 22 0,1-21 16,0-1-16,-1 1 0,22 0 15,-21 21-15,-1-22 0,1 22 0,21-21 16,-21 21-16,20-1 0,1 1 0,-21-21 15,21 21-15,0 0 16,21-1-16,0 44 31,21-1-31,0 0 16,0 0-16,21 21 0,1-20 0,-22-1 16,21 0-16,1 21 0,20-21 15,-21 22-15,1-22 0,-1 21 0,0-21 16,22 22-16,-22-22 0,1 21 0,20 1 15,-21-1-15,1-21 0,-1 21 16,22 1-16,-22-22 0,0 21 0,1 1 16,-1-22-16,0 0 0,1 21 0,-1-21 15,-21 1-15,21-1 0,-20 0 16,20 21-16,-42-21 0,0 1 16,-21-22 15,0 0-31,-22 0 0,22 0 15,0-22-15,0 1 0,0 0 0,-22 0 16,22 0-16,-21 0 0,-1-1 16,22-20-16,-21 21 0,0-21 0,-1-1 15,1 1-15,0 0 0,-22-43 16,22 43-16,-1-1 0,1 1 16,0 0-16,21-1 0,-43-20 15,22 42-15,21-1 0,-1 1 0,1 0 16,21 0-16,-21 21 15,21 21 1,21-21 0,0 21-16,1 0 0,-1 22 0,0-22 15,21 21-15,-21-21 0,22 22 16,-22-1-16,21 0 0,1 1 0,-1-1 16,0 0-16,22 1 0,-22 20 0,22-20 15,-1-1-15,1 0 0,-22-21 16,21 22-16,-20-1 0,20-21 0,-20 22 15,-1-22-15,21 21 0,-41-21 16,-1 0-16,0 22 0,0-22 16,-21 0-16,0 0 15,-21-21-15,0 0 16,0 0-16,-1 0 0,1 0 16,0-21-16,0 21 0,-21-21 0,20 0 15,-20 21-15,21-21 0,-21-1 0,-1-20 16,1 21-16,0 0 0,-1-22 15,-20 1-15,20 0 0,1-1 0,0 1 16,-22 0-16,22-22 0,0 22 0,-1-22 16,-20-20-16,20 41 0,1 1 15,21 0-15,0-1 0,0 1 16,-22 0-16,22-1 0,21 22 16,-21 0-16,21 0 15,0 42 1,0 0-1,21 0-15,0 1 0,0 20 16,1 0-16,20-21 0,-21 43 16,21-22-16,-20 1 0,20-1 0,0 21 15,1-20-15,-1-1 0,0 0 0,1 22 16,62-1-16,-41-20 0,-22-22 16,64 42-16,-64-41 15,1-1-15,-1 0 0,43 21 16,-64-21-16,0-21 0,0 0 15,-21 22-15,-21-22 16,0 0-16,0 0 0,0-22 16,-22 22-16,1-21 0,0 0 0,-1 0 15,1 0-15,0 0 0,-22-1 0,1-20 16,20 21-16,-20-21 0,-1-1 16,1 1-16,-1 0 0,1-22 15,-22 22-15,22-22 0,-1 22 0,-21-22 16,22 22-16,21 21 0,-64-43 15,42 1-15,22 42 0,21 21 16,0-21-16,21-1 0,42 22 31,-21 22-15,21-1-16,1 21 0,-1-21 16,22 22-16,-22-1 0,21 0 0,64 43 15,-42-22-15,-21-20 0,20-1 16,43 64-16,-42-64 0,-22 1 15,1-1-15,21 0 0,20 1 16,-62-1-16,41 0 16,-62-42-16,-1 21 0,-21 1 15,-21-44 1,-1 22 0,1-21-16,-21 0 0,21 0 0,-22 0 15,1 0-15,0-22 0,-1 22 16,-20-21-16,21-1 0,-22-20 15,-42-22-15,43 22 0,-1-1 16,1 22-16,-64-64 0,84 64 16,-20-22-16,-43-20 0,43 62 15,-22-62-15,64 63 0,0-1 16,-1 1-16,1 0 0,0 0 16,21 42-1,21 0 1,22 22-16,-22-22 0,21 21 0,-21 0 15,22 1-15,-1-1 0,43 43 16,-1 21-16,-41-43 16,-1-21-16,21 1 0,-20-1 15,-1 22-15,22-22 0,-22 0 0,64 22 16,-64-43-16,64 42 0,-64-41 16,22-1-16,-43 0 15,21 0-15,-63-21 31,0-21-31,0 0 0,-22 0 16,22 21-16,-21-43 0,21 22 0,-22 0 16,1-21-16,0 20 0,-1-20 0,1 0 15,0-1-15,-1 1 0,1-21 0,0 20 16,-22 1-16,-20-22 0,41 22 16,22 21-16,-21 0 0,-1 0 15,22-1-15,21 44 16,0-1-1,21 0-15,1 0 0,-1 21 16,0-20-16,21 20 0,-21 0 0,1-21 16,41 64-16,-42-64 0,43 43 15,-43-22-15,42 0 16,-41-20-16,-1-1 16,0-21-16,0 21 0,0-21 15,-21-21 1,-21 0-1,0-1-15,0-20 0,0 21 16,-1-64-16,1 43 0,0 0 16,0-1-16,0 1 0,0 0 0,-1-1 15,-20 1-15,21 21 0,0 0 16,0-22-16,-1 43 0,1-21 0,0 0 16,0 21-16,0 0 0,0 0 0,-1 0 15,1 0-15,0 0 0,21 21 16,0 0-1,0 0-15,0 1 0,0-1 16,0 0-16,21 0 0,0 0 0,-21 0 16,22 1-16,-1 20 0,-21-21 0,21 0 15,0 43-15,-21-43 0,21 0 16</inkml:trace>
  <inkml:trace contextRef="#ctx0" brushRef="#br2" timeOffset="148827.31">18627 11240 0,'0'0'16,"-64"-22"-16,43 1 15,0 21 1,21 21-1,21-21 1,0 22-16,-21-1 0,21 0 0,0 0 16,1 0-16,20 0 0,-21 22 0,0-22 15,22 21-15,-22-21 0,21 22 0,0-22 16,1 21-16,-1 1 0,0-22 16,1 21-16,-1-21 0,0 22 0,1-22 15,-1 21-15,0-21 0,1 22 16,-22-22-16,21 0 0,-21 0 0,1 0 15,-1 0-15,0 1 0,-21-1 16,-21-21 0,0-21-1,-22-1-15,22 1 0,0 21 0,-21-21 16,-1-21-16,1 21 0,0-1 16,-1-20-16,-20 21 0,20-21 0,-20-1 15,21 1-15,-22 0 0,1-1 16,-1 1-16,1 0 0,-1-22 0,-21 22 15,22-1-15,21 1 0,-22 0 0,22-1 16,-1 1-16,1 21 0,21 0 0,-21 0 16,20 21-16,22-22 0,0 44 31,22-1-31,-1 0 0,0 0 0,21 21 16,1 1-16,-1-1 0,0 0 0,22 1 15,-22-1-15,22 0 0,-1 1 0,1-1 16,-1 0-16,1 1 0,-1-22 15,-21 21-15,22 1 0,-1-22 0,-20 21 16,20-21-16,-20 0 0,-1 1 16,-21-1-16,21 0 0,-20 0 0,-1 0 15,0-21-15,0 0 0,-21 21 0,-21-42 32,0 21-32,0-21 0,-1 0 15,-20 0-15,21 0 0,-21-1 0,-1-20 16,1 21-16,0-21 0,-1-1 15,1 1-15,0 0 0,-1-1 0,1 1 0,0-22 16,-1 1-16,1 21 0,0-22 16,-1 1-16,22 20 0,-21 1 15,21 21-15,-22-22 0,22 22 0,0 0 16,21 0-16,0 42 16,0 0-16,0 0 15,21 22-15,21-1 0,-20 0 0,20 1 16,-21-1-16,21 22 0,1-22 15,20 21-15,-20-20 0,20-1 0,1 22 16,-22-22-16,21 0 0,1 1 0,-22-1 16,1 0-16,20-21 0,-42 22 0,22-22 15,-1 21-15,-21-21 0,0 1 0,0-1 16,-21 0-16,-21-21 31,21-21-31,-42 0 0,21-1 16,-22 1-16,1 0 0,0-21 15,-1 21-15,1-1 0,0-20 0,-22 0 16,1-1-16,20 1 0,-20 0 0,21-1 16,-22 1-16,22-21 0,-22 20 0,22 1 15,0-22-15,-1 22 0,22 21 0,0-21 16,0 20-16,0 1 0,21 0 16,-22 0-16,44 42 15,-1 0-15,0 0 0,21 1 16,1 20-16,-1-21 0,0 21 0,1 1 15,20-1-15,-21 0 0,22 1 16,-1-1-16,1 0 0,-1 1 0,22-1 16,-21 0-16,-1-20 0,22 20 0,-43-21 15,22 21-15,-22-20 0,0-1 16,1 0-16,-22 0 0,0-21 0,0 21 16,-42-21-1,0 0-15,0-21 16,-22 0-16,22 0 0,-42 0 0,20-1 15,1 1-15,-22-21 0,22 21 16,-21-22-16,20 1 0,-20 0 0,20-1 0,1 1 16,-21 0-16,20-22 0,1 22 15,0-22-15,-1 22 0,22 0 16,-21-1-16,21 22 0,-1 0 0,1 0 0,21 0 16,0 42-1,0 0-15,21 0 0,1 0 16,-1 22-16,21-22 0,-21 21 0,22 1 15,-1 20-15,-21-21 0,43 1 16,-22-1-16,0 0 0,22 1 0,-22-1 16,22 0-16,-22 1 0,21-1 0,-20 0 15,-1-20-15,0 20 0,-20-21 0,-1 0 16,0 0-16,0 1 0,0-1 0,-42-21 31,0 0-31,-21-21 16,-1-1-16,1-20 0,0 21 15,-1 0-15,-20-22 0,20 1 16,1 21-16,-21-21 0,20-1 0,1-20 16,0 20-16,-1-20 0,1 21 0,0-22 15,-1 1-15,22 20 0,-21-20 0,21 20 16,-1 1-16,1 21 0,0 0 0,21 0 16,0-1-16,0 44 15,21-1-15,0 0 0,1 21 16,-1-21-16,0 22 0,0-1 0,21 0 15,-20-20-15,-1 20 0,21 0 16,-21 1-16,0-22 0,22 21 0,-1-21 16,-21 0-16,22 1 0,-1-1 0,0 0 15,-21 0-15,22-21 0,20 0 0,-20 0 16</inkml:trace>
  <inkml:trace contextRef="#ctx0" brushRef="#br2" timeOffset="163259.66">20426 11261 0,'0'0'16,"0"-21"15,21 21-15,0 0-16,-21-22 0,21 22 15,0-21-15,1 0 0,-1 21 16,0-21-16,0 0 0,0 0 16,0 21-16,-21-22 15,-21 22 16,0 22-31,-21-1 0,21 0 16,-22 21-16,22-21 0,-21 1 0,-1 20 16,1 0-16,-21 1 0,20-22 0,-20 21 15,-1 0-15,1 1 0,-1-1 0,1 22 16,20-43-16,-20 21 0,-1 0 16,22 1-16,-21-1 0,20-21 0,22 0 15,-21 1-15,21-1 0,-1 0 0,22 0 16,22-21-1,-1 0-15,0 0 16,0-21-16,0 0 0,0 0 0,22-1 16,-22 1-16,21-21 0,-21 21 0,22-22 15,-1 1-15,0 0 0,-20-1 16,41-20-16,-21 21 0,1-22 0,20 1 16,-20-1-16,-1 1 0,21-1 0,-20 1 15,-1 20-15,0 1 0,-20 21 16,20-22-16,-42 22 0,21 0 0,-21 0 0,21 21 15,-42 21 1,0 0-16,0 0 16,0 1-16,-1 20 0,-20 0 15,21 1-15,-21-1 0,-1 0 16,1 22-16,0-22 0,-1 22 0,1-22 16,0 21-16,-1-20 0,1-1 0,-22 0 15,22 1-15,0-1 0,-1-21 0,22 22 16,-21-22-16,21 0 0,-22 0 0,43 0 15,-21-21-15,21 21 0,-21-21 0,42-21 32,0 0-17,1 0-15,20 0 0,-21 0 16,0-22-16,22 22 0,-22-21 0,21-1 16,0 1-16,1-21 0,-1 20 0,0-20 15,1 20-15,-1-20 0,0 21 16,1-1-16,20 1 0,-20 0 0,-1 20 15,-21 1-15,21 0 0,-20 0 0,-1 21 16,0 0-16,-21 21 31,-21 0-31,-22 0 0,22 1 0,-21 20 16,0 0-16,-1-21 0,-20 22 0,20-1 16,-20 22-16,21-22 0,-22 0 0,22 1 15,-22-1-15,1 0 0,20 1 16,-20-1-16,21 0 0,-22-21 0,22 1 0,21-1 15,-22 0-15,22 0 0,0 0 16,0 0-16,0-21 0,42 0 31,0-21-31,0 0 16,21 0-16,-20 0 0,20 0 0,0-1 16,1-20-16,-1 21 0,0-21 0,1-22 15,20 22-15,-21-22 0,22 22 0,-1-22 16,-20 1-16,20-1 0,1 22 0,-1 0 15,-20-1-15,-1 1 0,-21 21 16,0 0-16,0 0 0,1 21 0,-44 21 31,1 0-31,0 0 0,0 0 0,0 22 16,-22-1-16,22 0 0,-21 1 16,0-1-16,-1 0 0,1 1 0,0 20 15,-1-21-15,1 1 0,0-1 0,-22 22 16,22-22-16,-1-21 0,-20 21 15,21 1-15,-1-22 0,22 0 0,-21 0 16,21 0-16,-1 1 0,1-1 0,42-21 31,1-21-31,-1 21 16,21-22-16,-21 1 0,22-21 0,-22 21 16,21 0-16,0-22 0,1 1 0,-1 0 15,0-1-15,1 1 0,20-22 16,-20 1-16,20-1 0,-21 22 15,22-21-15,-1 20 0,-20 1 0,-1 0 16,0 20-16,1 1 0,-22 0 0,0 21 16,-42 21-1,0 0-15,0 1 0,-22-1 16,22 21-16,-21-21 0,-22 22 0,22-1 16,0 0-16,-22 1 0,1-1 15,-1 0-15,1 1 0,-1-1 0,1 0 16,-1 1-16,1-1 0,-1-21 15,1 21-15,-1-20 0,22-1 0,-1 0 16,22-21-16,0 21 0,0-21 0,42 0 31,0-21-31,22 0 16,-22 0-16,21-1 0,0 1 0,1 0 16,-1-21-16,0-1 0,22 1 15,-22 0-15,22-22 0,-1 22 0,-20-22 16,20 1-16,1 21 0,-1-22 0,1 22 15,-1-1-15,1 22 0,-22 0 0,0 0 16,-21 0-16,1 21 0,-22 21 16,-22 0-16,-20 0 15,0 22-15,-1-1 0,1-21 16,-21 21-16,20 1 0,-20-1 16,-1 0-16,1 22 0,-1-22 0,1 1 15,-1-1-15,1 0 0,-1 1 0,1-22 16,20 21-16,-20-21 0,21 0 0,20 1 15,-20-1-15,21-21 0,21 21 0,42-42 32,-21 0-32,1 21 15,20-22-15,0 1 0,1 0 16,-1-21-16,21 21 0,-20-22 0,20 1 16,1 0-16,-22-1 0,22-20 15,-1 20-15,1-20 0,-1-1 0,1 22 0,-1 0 16,-21-1-16,1 22 0,-1 0 0,-21 0 15,0 0-15,-21 0 0,-21 21 16,0 0-16,0 21 16,-21 0-16,20 0 0,-20 21 15,0-20-15,-22 20 0,22 0 0,0 1 16,-22-1-16,22 0 0,-22 1 0,1-1 16,-1 0-16,1 1 0,-1-1 0,1 0 15,-1 1-15,22-22 0,0 0 0,20 0 16,-20 0-16,21-21 0,21 21 15,21-42 1,0 21 0,22-21-16,-1 0 0,0 0 15,1-22-15,-1 22 0,21-21 0,-20 0 16,20-1-16,1-20 0,-1-1 0,1 1 16,-1 20-16,22-20 0,-22-1 0,22 22 15,-21 0-15,-1-1 0,-21 22 0,1 0 16,-22 0-16,0 21 0,-42 0 15,-21 21-15,-1 0 16,1 0-16,0 1 0,-22 20 0,1 0 16,20 1-16,-41-1 0,20 0 15,-21 1-15,22 20 0,-22-21 0,1 1 16,-1-1-16,0 0 0,22-20 0,-1 20 16,22-21-16,0 0 0,-22 0 15,43-21-15,21 22 0,21-22 16,0-22-1,0 1-15,22 21 0,-1-21 0,0-21 16,22 21-16,-22-1 0,22-20 0,-1 0 16,1-1-16,-1 1 0,1 0 0,-1-1 15,1-20-15,-1 21 0,1-1 0,-1 1 16,1 21-16,-22-22 0,0 22 0,-20 21 16,-1-21-16,-42 21 15,-22 21 1,22 0-16,-21 1 0,-22-1 15,22 0-15,0 21 0,-22 1 0,1-1 16,-1 0-16,1-21 0,-1 22 0,1-1 16,-1 0-16,1 1 0,-1-1 0,1-21 15,-1 0-15,22 22 0,-1-22 0,1 0 16,0-21-16,21 21 0,-1-21 0,1 21 16,42-42-1,22 0 1,-22 0-16,21 0 0,1 0 15,-1-1-15,0-20 0,22 0 0,-1-1 16,1 1-16,-1 0 0,1-22 0,-1 22 16,1 0-16,-22-1 0,22 22 0,-22-21 15,0 21-15,-21-1 0,1 22 16,-44 0 0,1 22-16,0-1 0,-21 21 15,-1-21-15,1 22 0,0-1 0,-22 0 16,22 1-16,-22-1 0,22 0 15,-21 1-15,20 20 0,-20-42 0,20 22 0,1-1 16,0-21-16,21 21 0,-22-20 0,22-1 16,-21 0-16,42 0 15,21-21 1,0 0-16,0-21 16,22 0-16,-22 21 0,21-21 15,0-22-15,1 22 0,20-21 0,-20-1 16,20 22-16,1-42 0,-22 20 15,21 1-15,-20-21 0,-1 20 0,43-41 16,-64 62-16,0 1 0,0 0 16,-21 0-16,-21 21 15,0 21-15,0 0 16,0 22-16,-22-22 0,1 21 16,0 0-16,-1 1 0,1-1 0,0 0 15,-22 1-15,22-1 0,-64 43 16,42-43-16,22 0 0,0 1 0,-1-22 15,1 21-15,-21 1 0,41-43 16,1 21-16,42-21 31,22-21-31,-22-1 0,21 1 0,1 0 16,-1 0-16,0 0 0,22-22 0,-22 22 16,22-21-16,-1-22 0,1 22 0,-1-21 15,22-1-15,-22 1 0,1-1 0,20 1 16,-20 20-16,-1 1 0,1 0 15,-22-1-15,1 1 0,-22 21 16,0 21-16,-21-21 0,-21 42 16,-22 0-16,22 0 15,-21 0-15,0 22 0,-1-22 16,1 21-16,-22 0 0,22 1 0,-21 20 16,-1-20-16,22-1 0,-22 21 15,-84 43-15,85-63 0,-1-1 0,22 0 16,-22-21-16,22 22 0,0-22 15,-1 0-15,22 0 0,0 0 0,0-21 16,42 0 0,0 0-16,0-21 15,22 0-15,-22 0 0,21 0 16,43-22-16,-22 1 0,-20 0 16,20-1-16,1 1 0,-1 0 0,-21-22 15,22 22-15,-1-22 0,1 22 16,-22-21-16,22 20 0,20-20 15,-20 20-15,-64 22 16,0 42-16,-21-21 16,0 22-16,-1 20 0,-20-21 0,0 21 15,21 1-15,-22-1 0,-20 0 16,-22 64-16,43-63 0,-22-1 16,22 0-16,-22 1 0,22-1 15,0-21-15,-1 0 0,22 22 0,-21-22 16,21 0-16,0-21 0,-1 21 0,44-42 31,-1 0-31,21 21 16,-21-21-16,22-22 0,-1 22 0,-21-21 15,43 21-15,-22-22 0,0 1 0,1-22 16,-1 22-16,21-21 0,-20 20 16,-1-20-16,0 20 0,1-20 0,-1 21 15,-21-1-15,22 22 0,-43-42 16,0 41-16,-22 22 15,-20 22-15,21-22 16,-21 21-16,20 21 0,-20-21 0,-21 0 16,20 22-16,1-1 0,-22 0 0,1 1 15,-1 20-15,1-20 0,-22-1 16,22 0-16,-1 1 0,1-1 16,20 0-16,-20-21 0,21 22 0,20-22 0,-20 0 15,21-21-15,21 21 0,21-21 16,0-21-1,0 21-15,22-21 0,-1 0 0,0-22 16,1 22-16,20-21 0,-20 21 16,20-22-16,85-62 0,-84 62 15,-1-20-15,22 20 0,-22-20 0,22 21 16,0-22-16,-22 22 0,1-1 16,20 1-16,-41 21 0,-22 21 15,-63 21 1,20 0-16,-20 0 0,0 1 0,-1 20 15,-20 0-15,21 1 0,-22-1 16,1 0-16,-1 22 0,-84 42 16,84-64-16,-20 0 0,20 22 15,-20-22-15,41-21 0,-84 43 0,106-22 16,-21-42-16,21 21 0,-1 0 16,1-21-16,42 0 15,1-21-15,-1 0 16,21 0-16,0 0 0,1 0 15,-1-22-15,22 1 0,-22 0 0,21-1 16,64-63-16,-63 64 0,-1-21 16,43-22-16,-42 43 0,-43-1 15,21 22-15,-21 0 0,-63 21 32,21 21-32,0 0 0,-22 0 15,1 1-15,0 20 0,-64 43 16,42-43-16,-84 43 15,85-22-15,-1-21 0,-84 64 16,85-63-16,-1-1 0,22-21 0,-43 43 16,64-43-16,-21 0 15,20-21-15,22 21 0,22-42 32,-1 0-32,0 21 0,0-21 0,21-22 15,1 22-15,-1 0 0,0-21 0,85-64 16,-63 63-16,21-20 15,-1-1-15,1 22 0,63-85 0,-63 85 16,-22-1-16,1 1 0,-22 0 0,0 21 16,22-1-16,-106 44 31,20-1-31,-20 0 0,0 21 16,-43 22-16,22-43 15,-1 21-15,-21 22 0,1-22 0,-1 0 0,22 1 16,-22-1-16,0 22 0,-63-1 15,85-21-15,20-20 0,1 20 16,0-21-16,20-21 0,1 21 0,0-21 16,42 0-1,0 0-15,1-21 0,20 0 16,-21 0-16,21-22 0,22 22 0,-22-21 16,106-64-16,-63 64 15,-21-22-15,20 1 0,1 20 0,84-62 16,-21 20-16,-84 43 15,-1-1-15,-41 22 16,-1 21-16,-42 21 16,-1 0-16,1 1 0,-21-1 15,0 0-15,-1 21 0,-20-21 0,20 22 16,-20-1-16,-22 0 0,22 1 0,-1-1 16,-84 43-16,85-43 15,-22 0-15,43 1 0,-64 20 16,63-42-16,22 1 0,0-22 0,0 21 15,21-42 1,21 21 0,0-22-16,22 1 0,-22-21 0,21 21 15,22-22-15,-22 1 0,21 0 0,1-1 16,21 1-16,63-64 16,0 0-16,-63 64 0,-22 0 15,1 21-15,-1-22 0,-21 22 0,-20 0 16,20 21-16,-63 21 15,0 0-15,-22 0 16,1 1-16,0 20 0,-1-21 16,-20 0-16,-43 64 0,21-43 15,22 1-15,-22-1 0,-84 64 16,84-64-16,-63 43 0,63-43 16,-42 22-16,85-22 15,0-21-15,20 0 0,-20-21 0,42 21 16,21-42-1,0 21-15,1-21 0,20 0 16,-21-21-16,21 20 0,22-20 0,-22 0 16,22-1-16,-1 1 0,107-64 15,-86 64-15,1 0 0,0-22 16,-1 22-16,1-1 0,-22 1 16,1 21-16,-1 0 0,-20 0 0,-22-1 0,21-20 15,-63 42 1,0 21-1,0 0-15,-22 1 0,1-1 0,0 0 16,-22 0-16,22 21 0,-22-20 0,1 20 16,-1 0-16,1 1 0,-22-1 15,-42 43-15,0-1 16,64-41-16,-22 20 0,43-42 16,-1 0-16,22 1 0,-21-1 15,63-21 1,0-21-16,0-1 15,22 1-15,-22-21 0,21 21 16,1-22-16,20 1 0,64-43 16,-63 22-16,20 21 0,86-64 15,-22 21-15,-85 43 16,43-22-16,-64 43 16,-20 0-16,-44 21 15,-20 21-15,21 0 0,-43 0 16,22 1-16,-21 20 0,-1-21 15,1 21-15,-22 1 0,0-1 0,1 0 16,-65 43-16,65-43 16,20 1-16,1-1 0,-64 22 15,84-22-15,1-21 0,21 0 0,0-21 16,0 21-16,42-21 16,0-21-16,21 0 0,1 0 15,-1 0-15,64-64 16,21 0-16,-43 43 15,1 0-15,0-1 0,-1-20 0,22 21 16,-21-1-16,-22 1 0,22 0 0,-21-1 16,-22 22-16,0-21 0,-21 42 0,1-21 15,-44 21-15,-20 21 16,0-21-16,-1 21 0,1 21 16,-21-21-16,-1 1 0,1 20 0,-86 21 15,86-41-15,-1 20 16,-84 43-16,106-64 0,-64 42 15,43 1-15,-1-22 16,85-42 0,0 0-1,1-21-15,-1 0 0,21-22 16,0 22-16,43-42 16,42-22-16,0 22 0,-63 20 15,63-41-15,-22-1 16,-83 64-16,-1 0 0,0-1 0,-21 1 15,0 0-15,-21 21 16,0 0-16,-22 21 16,1 0-16,0 1 0,-1-1 0,1 21 15,0-21-15,-22 22 0,22-1 16,-22-21-16,22 21 0,-22 1 0,22-1 16,-64 64-16,64-64 0,0-21 15,-43 43-15,64-22 0,0-21 0,-1 1 16,1-22-16,42-22 31,1 1-31,-1 0 0,21-21 0,-21 21 16,22-22-16,-22 1 0,21 21 15,64-64-15,-43 22 0,1 20 16,63-41-16,-64 41 16,1 1-16,-22 0 0,64-22 0,-85 43 15,0 21-15,-42 0 16,0 21-1,-21 0-15,-1 0 0,1 1 0,0-1 16,-1 21-16,-20-21 0,-1 22 0,1-1 16,-43 21-16,43-20 0,-64 41 15,63-41-15,1-1 16,-43 22-16,21-22 16,43 0-16,63-42 31,0-21-31,21 0 0,1 0 0,-1-22 15,43-20-15,-22 42 0,1-22 16,84-41-16,21-1 16,-84 22-16,84-22 0,-42 0 15,-63 64-15,-22 0 16,-21 0-16,0 21 0,-42 21 16,-21 0-16,0 0 15,-1 0-15,1 22 0,-22-22 16,22 21-16,-21-21 0,-64 64 15,21-21-15,-21 20 16,63-63-16,-42 64 0,43-64 16,21 0-16,20 1 0,-20-1 15,21 0-15,42-21 16,0-21 0,0 0-16,22-1 0,-22 1 0,64-42 15,20-22 1,22 0-16,-42 43 0,-21-21 0,20 20 15,-20 1-15,-1 0 0,43-22 16,-64 22-16,-20 21 0,-1 21 16,-42 0-1,-1 0-15,-20 21 0,0 0 0,-1 21 16,1-21-16,-21 1 0,-1 20 16,-63 43-16,21-22 15,43-21-15,-64 43 0,63-43 16,22-20-16,-43 41 15,43-42-15,0 0 16,63-21 0,21-21-16,-21-21 0,22 21 0,20 0 15,-21-22-15,22 22 0,84-64 16,-63 43-16,84-43 0,0-20 16,1-1-1,-107 63-15,1 1 0,20 0 16,-84-1-16,-42 65 15,21-1-15,-43 0 16,22 0-16,-85 43 0,42-22 16,-63 43-16,85-43 15,-22 0-15,0 1 0,-63 41 0,85-41 16,-1-22-16,-63 42 16,85-42-16,-22 22 15,64-22-15,22-21 16,-1-21-16,0 0 15,21-1-15,43-20 0,42-21 16,0-22-16,42-21 16,-63 64-16,-21-1 0,-1-20 15,86-43-15,-64 43 16,-64 41-16,-21-20 16,-63 84-1,-1-20-15,1 20 0,-21-21 0,-1 21 16,22 1-16,-22-1 0,-84 43 15,21-1-15,64-41 16,20-22-16,-20 21 0,-22 22 16,0-22-16,64-21 15,-21 22-15,63-65 32,0 1-32,0 0 0,22 0 15,20-43-15,43 1 16,-42 21-16,63-43 0,-85 43 15,85-64-15,-85 63 16,22-20-16,-43-1 16,-21 43-16,-21 21 15,0 0-15,-1 21 0,-20 1 0,-21 20 16,-43 21-16,63-20 16,-84 63-16,85-64 0,-21 0 15,20 22-15,-41 20 0,41-41 16,-41 20-16,-1 1 15,64-43-15,0 0 0,42-21 32,0-21-32,0 0 15,21-22-15,1 22 0,-1 0 0,0-21 16,1-1-16,20 1 0,1 0 0,20-1 16,-20-20-16,21 21 0,-22-22 15,106-63-15,-63 21 16,-21 43-16,-43 20 15,-63 65 1,0-1-16,-21 0 0,-1 21 16,-20 1-16,20-1 0,-20 0 0,-1 22 15,-63 20-15,0 1 16,22 0-16,-1-1 16,63-62-16,1-1 0,-21 21 15,41-21-15,1-21 16,42 0-1,1-21-15,-1 0 0,21 0 0,0 0 16,1-1-16,-1-20 0,64-21 16,-43 20-16,64-63 15,-42 64-15,-21-21 0,-1-1 16,1 22-16,41-43 0,-62 22 16,-43 20-16,-21 43 15,-22 21-15,1 1 16,0-1-16,-1 21 0,-84 43 15,64-43-15,-43 43 16,0-1-16,-63 43 16,63-63-16,21-1 15,22-20-15,20-22 16,65-42 0,-1 21-1,0-21-15,21-1 0,-21 1 16,64-42-16,-43 20 0,22 1 15,-1 0-15,1-22 16,-1 22-16,64-85 0,-42 42 16,0 1-16,-64 41 15,-21 22-15,-21 21 16,-22 21-16,1 0 0,-43 22 0,22-1 16,21 0-16,-1 1 0,-63 41 15,22 22-15,-1-21 16,22-22-16,20-20 15,22-22-15,-21 0 0,-1 21 16,43-20-16,0-1 0,22-21 31,-1-21-31,0-1 0,0 22 16,0-42-16,64 0 0,-43-1 16,1 22-16,41-63 15,86-65-15,-65 44 16,-41 20-16,-22 21 15,-42 22 1,-42 42-16,21 0 0,-22 21 16,1 22-16,0-22 0,-1 21 15,1 22-15,-43 20 0,43-20 16,-21-22-16,20 0 0,1 22 16,-22 21-16,-20-22 15,20 1-15,43-22 0,-21-21 16,42 0-1,21-21 1,0-21-16,0 0 0,22 0 0,-22 0 16,63-43-16,-41 22 15,63-43-15,-1 0 16,-20-42-16,21 22 16,-85 62-16,43-41 15,-64 20-15,-43 64 16,22 21-16,-21 0 15,-1 22-15,1-1 0,0 0 0,-1 22 16,-41 42-16,41-64 16,1 0-16,-43 64 15,22-21-15,21-64 0,-1 43 16,22-43-16,21 0 0,0 21 16,21-42-1,0 0-15,1-21 0,20 0 16,0 0-16,22-43 0,-1 43 15,-20-21-15,41-22 16,-20 1-16,42-22 16,-22-21-16,-41 64 0,-1-43 15,-42 1-15,0 62 16,-21 22-16,0 0 0,-22 0 16,1 22-16,0 20 0,-22-21 0,22 21 15,-1 22-15,1-22 0,-21 1 16,20 20-16,1-21 0,0 22 15,-64 42-15,21-22 16,0 22-16,64-85 16,0 1-16,21 20 0,21-63 15,22 21 1,-22-21-16,63-43 16,-41 43-16,-1-21 0,22 20 0,-22-20 15,64-43-15,0-20 16,-1 20-16,-62 21 15,20-20-15,-20-1 16,-43 64-16,0-21 0,-22 42 16,1 21-16,0 21 15,-21-21-15,-1 22 0,-41 62 0,-1 1 16,43-63 0,-43 62-16,22-20 15,-43 42-15,63-63 16,22-22-16,21-21 15,21-21 1,1-21-16,20 0 0,-21 0 16,64-22-16,-43 22 0,43-42 15,-22 20-15,64-20 16,0-43 0,21 21-16,-105 43 0,20 0 15,1-22-15,-43 22 16,-42 42-16,-22 0 15,1 42-15,-21-21 0,20 0 0,-20 22 16,-1-1-16,-42 43 0,43-43 16,-43 43-16,0-22 15,22 1-15,20-1 16,43-42-16,0 22 16,42-43-1,0 0-15,21-21 0,-20-1 16,20 1-16,43-21 15,20-22-15,-41 43 0,-22-21 16,22 21-16,126-85 16,-84 42-16,-42 22 15,-43 21-15,-169 106 32,84-43-32,1 0 0,20-21 15,-84 64-15,21-21 16,43-22-16,-64 64 15,85-64-15,-1-21 16,1 43-16,21-64 0,21 21 16,21-21-1,0 0-15,0 0 0,22-21 0,-22 0 16,21-1-16,0 1 0,1 0 16,41-42-16,43-1 0,0 1 15,0-22 1,-63 64-16,42-43 15,-22 43-15,-62 21 0,-44 21 16,1 0 0,-21 1-16,0 20 0,-43 0 15,-21 43-15,-21-22 16,21 22-16,0-21 16,22-1-16,63-42 0,-22 0 15,1 22-15,21-43 16,42-21-1,0 21 1,21-22-16,22-41 0,-22 42 16,64-43-16,21-20 15,0-1-15,-63 43 0,20-1 16,-20 22-16,-1-21 0,43-22 16,-42 1-16,-43 63 15,-64 0 1,22 21-16,-21 0 0,0 0 15,-22 22-15,22-22 0,-22 21 0,1-21 16,-64 43-16,63-22 16,22 0-16,-64 22 0,64-43 15,-43 64-15,64-64 16,0-21-16,42 0 16,0 0-1,21-21-15,-20 0 0,20-1 0,0 1 16,1 0-16,84-42 0,-22-1 15,22 1 1,-63 41-16,-1-20 0,64-43 16,-84 64-16,-22-21 15,-42 42 1,-22 21-16,1 0 0,0 0 0,-64 22 16,-21 20-1,21 1-15,-21 20 16,0 22-16,85-85 15,-22 22-15,22-1 16,42-21-16,21-21 16,0 0-16,0-21 15,22 0-15,-1 0 0,0 0 16,1-1-16,63-41 0,-1 21 16,22-43-1,-63 64-15,42-64 0,21 0 16,-64 43-1,-42 21-15,-63 21 16,-21 42-16,20-21 16,1 1-16,-22 20 0,-41 21 15,62-20-15,-84 41 16,21 1-16,64-43 16,-106 64-16,84-42 15,43-1-15,21-42 16,21-21-1,1 0-15,-1-21 0,21 0 16,0 0-16,1 0 0,-1 0 16,22-22-16,-22 22 0,21-21 15,128-85-15,-64 21 16,-21 21-16,-22-21 16,-41 43-16,-22 21 15,-21-1-15,-42 43 16,-1 0-16,22 21 0,-21 22 15,-1-22-15,1 21 0,-64 22 16,0 20 0,64-41-16,-64 41 0,0 1 15,22 0-15,-22-1 16,85-41 0,21-22-16,21-21 15,21-21-15,-21 0 16,22-1-16,41-20 0,22-21 15,-42 20-15,42-41 16,21 20-16,-22-21 16,-62 43-16,41-43 15,-41 43-15,-43 21 16,-21 21-16,-1 0 0,-20 21 16,0-21-16,-1 42 0,1-20 15,0-1-15,-43 63 0,-63 43 16,106-84-1,-43 41-15,43-41 0,-43 41 16,43-41-16,20 20 16,22-42-16,22-21 15,20 0-15,0 0 16,1-21-16,-1 21 0,21-21 0,43-21 16,-42-1-16,-1 22 0,128-85 15,-128 64 1,64-21-16,-21 20 15,0 1-15,-64 21 16,1 21-16,-65 21 16,-20 0-16,21 0 15,-21 22-15,20-22 0,-62 63 16,-1-20-16,-21 21 16,64-43-16,-22 0 0,-20 43 15,-43 21 1,63-43-1,22-42-15,21 1 16,42-22-16,0 0 16,0 0-16,22-22 0,-22 1 0,21 0 15,0 0-15,1 0 0,63-43 16,-43 22-16,43-43 16,21 1-16,0-22 15,-21 21-15,-22 22 0,-62 41 16,20 1-1,-63 21 1,0 21-16,-1 1 0,1-1 16,-42 42-16,-22 22 15,22-22-15,-1 22 16,1-21 0,-1 20-16,43-63 0,-43 43 15,22-43-15,0 43 16,21-43-16,-22 0 0,43 0 15,21-21 17,1-21-32,-1 0 0,21 0 0,0-1 15,22-20-15,21-21 16,20-22-16,65-42 16,-64 42-1,21 1-15,-22 20 0,-41 22 16,-22 21-1,-63 42 1,0 0-16,0 0 0,-22 0 16,1 0-16,-43 43 0,-20 21 15,20-1-15,21-41 16,-41 41-16,20 1 16,-21-22-16,0 43 15,43-42-15,20-22 16,43-21-1,22-21 1,20-21-16,-21 0 0,0 0 16,22 0-16,20-22 0,22 1 15,-43 0-15,64-22 16,42-63-16,-42 21 16,-21 0-1,20-21-15,-83 64 16,-22 42-1,-22 21-15,-20 21 16,21-21-16,0 21 0,-106 85 16,84-85-16,-41 64 15,41-43-15,1 0 16,-64 64-16,22-21 16,41-43-16,-63 22 0,22 20 15,-22 1-15,85-64 16,-22 22-16,22-43 15,21 21-15,21-42 32,1-1-32,-1 1 0,0 0 0,42-21 15,-20-1-15,41-20 16,1-22-16,-43 43 0,64-64 16,0-21-16,0 21 15,-43 43-15,-20 20 16,63-62-16,-85 62 15,-42 43 1,-1 21-16,-20 22 16,21-22-16,-21 21 0,-43 43 15,0 21-15,43-64 16,0 0-16,-22 22 0,22-22 0,-43 64 16,0-21-16,-42 42 15,64-43 1,21-41-16,-1-1 15,43-21-15,21-21 32,1-21-32,-1 0 0,0 0 0,42-22 15,-41 22-15,41-63 16,22 20-16,-22-21 16,22-20-16,0 20 15,-1-21-15,-20 0 16,-1 22-1,-42 41-15,-21 64 32,-21 1-32,0-1 0,0 21 0,-43 22 15,-20 84 1,-43-21-16,42-43 16,64-41-16,-64 41 15,43-41-15,-22 41 16,1-20-16,-1-1 15,43-41-15,0-1 16,42-21 0,0-21-1,1-1-15,-1 1 0,21-42 16,22-1-16,20-20 16,-41 41-16,41-63 0,1 1 15,105-128 1,-168 212-1,-22-1-15,-22 44 16,1-1-16,0 0 16,0 21-16,0-21 0,-43 64 15,1 0-15,20-43 0,-20 43 16,-22-1 0,-21 43-16,64-105 15,0 20-15,-1 21 0,1-20 16,0-1-1,21-21-15,21-42 16,21 21 0,0-21-16,0 0 0,-21 0 15,21-1-15,0 22 0,1-42 16,-22 21-16,21 0 0,0 0 16,-21-1-1,0 44 1,0-1-1,0 0-15,0 0 0,0 0 16,0 0-16,0 1 0,0-1 0,0 0 16,0 0-16,0 0 15,0 0-15,-21-42 63,0 0-63,-1 21 15,22-21-15,-21 0 0,0 0 0,0-1 16,0-20-16,0 21 0,-22-21 16,-20-64-1,42 85-15,-22-1 0,22-20 16,0 21-16,-21 0 0,-22 0 16,43-1-16,-21 1 0,-22 0 15,43 21 1,21 21-1,0 0-15,21 1 16,0-1-16,0 0 0,1 0 0,-1 0 16,42 43-16,-20-22 15,20 22-15,-21-43 16,22 21-16,-1 0 16,-41-20-16,20-1 0,-21-21 15,0 21-15,-42-42 31,0 0-31,0 21 16,0-22-16,-43-20 16,43 21-16,-21 0 0,-43-43 15,0 1-15,43 20 16,-22-20-16,22 42 0,-43-64 16,22 22-16,-22-43 15,43 63 1,0 1-16,42 63 15,0 22 1,0-22-16,0 0 0,21 21 16,0 1-16,0-1 0,21-21 15,22 64-15,21-1 16,63 43-16,-42-63 16,-22-1-1,-20-20-15,-1-1 16,-20-42-16,-43 21 0,0-42 31,0 0-31,-22 21 0,-20-21 16,21 0-16,0-1 0,-22 1 15,1 0-15,-43-42 0,-20-1 16,20-21-16,0 1 16,-63-43-1,63 42-15,43 43 16,0-1-16,21 1 0,-22 21 0,1-21 15,21 20-15,21 44 32,0-1-32,42 21 0,-21 0 15,0-20-15,64 105 16,21 0-16,-43-64 16,43 43-1,0-21-15,-42-43 16,-86-63 15,1 0-15,0-1-16,-42-41 0,-1-1 15,1 1 1,20-22-16,1 43 0,0-43 16,-1-21-16,-20-21 15,42 64 1,21 21-16,0 84 31,21-21-31,-21 0 0,21 0 16,0 22-16,-21 20 0,21-42 15,-21 22-15,43-1 16,-43-21-16,21 22 0,0-43 16,21 21-16,-21-21 0,1 0 15,20 0-15,-21-21 16,0-1-16,22 22 0,-1-21 0,0 0 15,43-21-15,21-22 16,0 1-16,21-64 16,-85 63-1,-21-20-15,-42 41 16,-85 43 0,64 0-16,-1 0 0,1 0 15,0 21-15,-22 1 0,22-1 16,0-21-16,-43 42 15,64-21-15,-43 0 0,43-21 16,21 22-16,-21-22 0,42 0 16,0 0-1,0 0-15,22-22 0,-1 1 16,-21 21-16,22-21 0,-1 0 0,64-21 16,-64 20-16,43-20 15,-1 0-15,-20-1 16,-1 1-1,-41 42-15,-1-21 0,-42 21 16,-1 0-16,1 0 16,0 21-16,-21 0 0,-1 0 15,-41 22-15,41-22 0,-20 42 16,-1-20-16,22-1 16,21-42-16,21 21 15,21-21 1,0 0-16,0 0 0,22-21 15,-1 0-15,-21 0 0,106-22 16,-84 1-16,41 0 16,-20-1-16,-1 1 15,1-43-15,-64 64 16,-21 21 0,-22 0-16,22 0 15,-21 21-15,-1 1 0,1-1 0,-43 21 16,1 0-1,20 1-15,-20 20 16,41-42 0,43 1-16,21-22 15,1 0-15,-1 0 0,0-22 16,21 22-16,-21-21 0,64-21 16,-43 42-16,-20-21 0,62-22 15,-41 1-15,41-21 16,-41-22-16,-43 43 15,0 20-15,-22 22 16,1 0-16,-42 0 0,20 0 0,1 0 16,0 0-16,-22 22 0,22-1 15,0-21-15,-1 21 0,-41 21 16,41-42-16,1 21 0,-22 1 16,22-1-16,63-21 31,0 0-31,22-21 15,-22-1-15,21 22 0,1-21 16,-22 0-16,21 0 0,0 0 16,64-64-16,-21 22 15,-64-22 1,-63 21 0,-64 64-16,64 0 15,-43 0-15,43 0 16,-1 22-16,22-22 0,-21 21 15,-1-21-15,22 21 16,0-21-16,42 0 16,0 0-16,1 0 15,20 0-15,21-21 0,-41 21 16,20-21-16,43-22 16,-43 22-16,0-21 15,1 21-15,-43-1 0,0 1 16,0 0-16,-22 21 15,1 0-15,0-21 0,0 21 0,0 0 16,0 0-16,-1 0 0,1 0 0,-21 0 16,42 21-16,-42 0 0,20 0 15,22 1 1,22-22 0,-1 0-16,0 0 0,42 0 15,-20 0-15,-1 0 0,-21 0 16,64-22-16,-43 22 0,1-21 15,41 0-15,-63 0 0,-63 21 32,21 0-32,-21 0 0,-22 21 15,1-21-15,-1 21 0,1 0 16,-86 22-16,86-43 0,-43 42 16,43-21-16,-43 22 15,85-43-15,-1 0 16,44 0-1,-1-22-15,0 22 0,0-21 16,106-42-16,-63 42 16,84-64-1,-106 64-15,43 0 0,-22-22 16,-126 64 0,42-21-1,-22 22-15,22-1 16,-21 0-16,21 0 0,-22 0 0,-20 22 15,42-1 1,21-21-16,0 0 16,21-21-16,0 0 15,0 0-15,0 0 0,0 0 0,1 0 16,20 0-16,-21-21 0,21 21 16,-42-21-1,0 0-15,-21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6:30:00.2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6202 1757 0,'0'0'0,"0"-21"16,0 0-1,-21-1-15,21 1 16,-22 21-16,22-21 15,-21 21-15,21-21 16,-21 0-16,0 21 0,21-21 16,0-1 15</inkml:trace>
  <inkml:trace contextRef="#ctx0" brushRef="#br0" timeOffset="2543.54">6096 1524 0,'0'-21'16,"0"0"-1,0 0 1,0-1-16,0 1 16,0 0-1,-21 21 1,21 21 31,0 0-47,0 1 15,0-1-15,0 0 0,0 0 16,0 0-16,0 0 0,0 1 0,0-1 16,0 21-16,0-21 0,0 0 15,21 22-15,-21-22 0,0 0 0,0 0 16,0 22-16,21-22 0,-21 0 0,0 0 15,21 0-15,-21 0 0,0 22 16,0-22-16,0 0 0,0 0 0,21 0 16,-21 1-16,0-1 0,0 0 0,22 0 15,-22 0-15,0 0 0,0 22 16,0-22-16,0 0 16,0 0-16,0 0 0,0 1 15,0-1-15,0 0 0,0 0 0,0 0 16,0 0-16,0 1 0,0-1 15,0 0-15,0 0 0,0 0 0,0 0 16,0 1-16,0-1 0,0 0 0,0 0 16,0 0-16,0 0 0,0 1 15,0-1-15,0 0 0,0 0 0,0 0 16,0 0-16,0 1 0,0-1 16,0 0-16,0 0 0,0 0 15,0 0-15,0 1 0,0-1 16,0 0-16,21 0 15,-21 0-15,0 0 0,0 1 0,0-1 16,0 0-16,0 0 0,0 0 0,0 0 16,21 1-16,-21 20 0,0-21 15,0 0-15,0 0 0,0 1 0,0-1 16,0 0-16,0 0 0,0 0 0,0 0 16,0 1-16,0-1 0,0 0 15,0 0-15,0 0 0,0 0 0,21 1 16,-21-1-16,0 0 0,0 0 0,0 0 15,0 0-15,0 1 0,0-1 16,0 0-16,0 0 16,0 0-16,0 0 0,0 1 0,0-1 0,0 0 15,0 0-15,0 0 0,0 0 16,0 1-16,0 20 0,0-21 16,0 0-16,21 0 0,-21 22 0,0-22 15,0 0-15,0 0 0,0 22 0,0-22 16,21 0-16,-21 0 0,0 0 0,0 0 15,0 22-15,0-22 0,0 0 16,0 0-16,0 0 0,0 1 0,0-1 16,0 0-16,0 0 0,0 0 0,0 0 15,0 1-15,0-1 0,22 0 16,-22 0-16,0 0 0,0 0 16,0 1-16,0 20 0,0-21 0,0 0 15,0 22-15,0-22 0,0 0 0,0 0 16,0 21-16,0-20 0,0-1 15,21 21-15,-21-21 0,0 0 0,0 1 16,0-1-16,0 21 0,0-21 0,0 0 16,0 1-16,0-1 0,0 0 15,0 0-15,0 21 0,0-20 0,0-1 16,0 0-16,0 0 0,0 0 0,0 0 16,0 22-16,21-22 0,-21 0 15,0 0-15,0 0 0,0 1 16,0 20-16,0-21 0,0 0 0,0 0 15,0 1-15,0-1 0,0 21 16,0-21-16,0 0 0,0 1 0,0-1 16,0 0-16,0 0 0,0 0 0,0 0 15,0 1-15,0-1 0,0 21 16,0-21-16,0 0 0,0 1 16,0-1-16,0 0 0,0 0 0,0 0 15,0 0-15,0 1 0,0 20 16,0-21-16,0 0 0,0 0 0,0 22 15,0-22-15,0 0 0,21 21 0,-21-20 16,0 20-16,0-21 0,0 0 16,0 22-16,0-22 0,0 21 0,0-21 15,0 0-15,0 22 0,0-22 16,0 0-16,0 0 0,0 22 0,0-22 16,0 0-16,0 21 0,0-21 15,0 22-15,21-22 0,-21 21 0,0-21 16,0 22-16,0-1 0,0-21 0,0 22 15,0-1-15,0 0 0,0-21 0,0 22 16,0-1-16,0 0 0,0-20 16,0 20-16,0 0 0,0 1 0,0-22 15,0 21-15,0 0 0,0-20 16,0 20-16,0 0 0,0-21 0,0 22 0,0-1 16,0 0-16,0 1 15,0-1-15,0 0 0,0-20 0,0 20 16,0 0-16,0 1 0,0-1 0,0 0 15,0-21-15,0 22 0,0-1 0,0-21 16,0 22-16,21-1 0,-21-21 16,0 21-16,0 1 0,0-1 0,0-21 15,0 22-15,0-1 0,0 0 0,0 1 16,0-22-16,0 21 0,0 0 0,22 1 16,-22-22-16,0 21 0,0 1 15,0-1-15,0-21 0,0 21 0,0 1 16,0-22-16,0 21 0,0 1 0,0-1 15,0-21-15,0 21 0,0 1 16,0-1-16,0 0 0,0 1 16,0-1-16,0 0 0,0 1 0,0-1 15,0 0-15,0 1 0,0-22 0,0 21 16,0 1-16,0-1 0,0 0 16,0 1-16,0-1 0,0 0 0,0 1 15,0-1-15,0 0 0,0 1 0,0-1 16,0 0-16,0 22 0,0-22 0,0 0 15,0 1-15,0-1 0,0 0 16,0 22-16,0-22 0,0 1 0,0-1 16,0 21-16,0-20 0,0 20 15,0-20-15,-22 20 0,22-21 0,0 22 16,0-22-16,0 22 0,0-22 16,0 22-16,0-22 0,0 0 0,0 22 15,0-22-15,0 0 0,0 22 0,0-22 16,0 22-16,0-22 0,0 22 0,0-22 15,0 21-15,0-20 0,0 20 16,0-20-16,0-1 0,0 21 0,0-20 16,0-1-16,0 22 0,22-22 0,-22 0 15,0 22-15,0-22 0,0 22 16,21-22-16,-21 0 0,0 22 0,0-22 16,0 0-16,0 1 0,0-1 15,0 0-15,0 22 0,21-22 0,-21 1 16,0-1-16,0 0 0,0 22 0,0-22 15,0 0-15,0 22 0,0-22 16,0 22-16,0-22 0,0 0 0,0 1 16,0-1-16,0 0 0,0 1 0,0-1 15,0 0-15,21 1 0,-21-1 0,0 22 16,0-22-16,0 0 0,0 1 16,0-1-16,0 21 0,0-20 0,0-1 15,0 0-15,0 22 0,0-22 0,0 1 16,0-1-16,0 0 0,0 1 15,0-1-15,0 21 0,0-20 16,0-1-16,0 22 0,0-22 0,0 0 16,0 22-16,0-22 0,0 22 0,0-22 15,0 0-15,0 1 0,0 20 0,0-21 16,0 1-16,0-1 0,0 0 16,0 22-16,0-22 0,0 1 0,0 20 15,0-21-15,-21 22 0,21-22 0,0 22 16,0-22-16,-21 0 0,21 1 0,0 20 15,0-20-15,-21-1 0,21 0 16,0 1-16,0-1 0,0 0 0,0 1 16,0-1-16,0 0 0,0 1 15,0-1-15,0 0 0,0 1 16,0-22-16,0 21 0,0 0 0,0-20 16,0-1-16,0 21 0,0-21 0,0 0 15,0 1-15,0-1 0,0 0 16,0 0-16,0 0 0,0 0 0,0 1 15,0-1-15,0 0 0,0 0 16,0 0-16,0 0 16,0 1-1,0-1-15,0 0 16,0 0-16,0 0 16,0 0-1,0 1 1,0-1-16,0 0 15,0 0-15,0 0 0,0 0 16,21 1-16,-21-1 16,21 0-16,-21 0 15,0 0 1,0-42 15,0 0-15,0 0-16,0-22 15,0 1-15</inkml:trace>
  <inkml:trace contextRef="#ctx0" brushRef="#br0" timeOffset="4976.34">15981 1270 0,'0'0'0,"0"-21"47,-21 21-47,21 21 47,0 0-32,0 0-15,0 1 16,0-1-16,0 0 16,0 0-16,0 0 0,0 0 15,0 1-15,0-1 0,0 21 0,0-21 16,0 0-16,-22 22 0,22-1 15,0 0-15,-21 1 0,21-1 0,0 0 16,-21 1-16,21-1 0,0 0 0,0 1 16,0-1-16,-21 0 0,21 1 15,0 20-15,-21-20 0,21-1 16,0 0-16,0 22 0,0-1 0,-21-20 16,21 20-16,-22 1 0,22-1 0,0 1 15,0-22-15,-21 21 0,21 1 16,0-1-16,-21 1 0,21-1 0,0 1 15,0 21-15,0-22 0,0 1 0,0 20 16,0-20-16,0-1 0,0 1 0,0-1 16,0 1-16,0 20 0,0-20 15,21 21-15,-21-22 0,21 22 0,-21-22 16,0 22-16,0-22 0,0 22 0,0-21 16,0 20-16,22 1 0,-22-22 0,0 22 15,21 0-15,-21-1 0,0 1 16,0-21-16,21 20 0,-21 1 15,21-22-15,0 22 0,-21-21 0,0 20 16,21-20-16,1-1 0,-22 22 0,21-22 16,0 1-16,-21 21 0,21-22 0,0 1 15,-21 20-15,21-20 0,1 20 16,-22 1-16,21-21 0,0 20 0,-21 1 16,21-22-16,0 1 0,-21-1 0,21 1 15,1 21-15,-1-22 0,0 1 0,-21-1 16,21 22-16,0-22 0,-21 1 0,21-1 15,1 22-15,-22-22 0,0 1 0,21-1 16,-21 22-16,21-21 0,-21 20 16,0 1-16,0-22 0,0 22 15,21-21-15,-21-1 0,0 22 0,0-22 16,21 1-16,-21 20 0,0-20 0,0-1 16,0 22-16,0-21 0,21-1 0,-21 22 15,0-22-15,22 1 0,-22-1 0,0 1 16,0-1-16,0 22 0,0-22 0,21 1 15,-21 21-15,0-22 0,0 1 0,0 20 16,0-20-16,0-1 16,0 22-16,0-22 0,0 22 0,0-21 15,0 20-15,0-20 0,0 20 0,0-20 0,0 21 16,0-22-16,0 1 0,0-1 16,0 22-16,0-22 0,0 1 0,0 20 15,0-20-15,0-1 0,0 1 0,0 21 16,0-22-16,0 1 0,0-1 0,0 1 15,0 20-15,0-20 0,-21 20 16,21-20-16,0 21 0,0-22 0,-22 1 16,1 20-16,21-20 0,-21-1 0,21 1 15,0 20-15,-21-20 0,21 21 0,0-22 16,-21 1-16,21 20 0,0-20 0,0-1 16,0 1-16,0-1 0,0 1 15,0-1-15,0 1 0,0-1 0,0 1 16,0 20-16,0-20 0,0-1 15,21 1-15,-21-1 0,0 1 0,0 21 16,0-22-16,0 1 0,0-1 0,0 22 16,0-22-16,0 1 0,0 20 15,0-20-15,0-1 0,0 1 0,0-1 16,0 1-16,0-1 0,0 22 0,0-21 16,0-1-16,0 1 0,0-1 0,0 1 15,0-1-15,0 1 0,0-1 0,0 1 16,0-1-16,0 1 0,0-1 15,0 1-15,-21-1 0,21 1 0,0-1 16,0 1-16,0-1 0,0 1 16,0-22-16,0 21 0,0 1 0,0-22 0,0 22 15,0-22-15,0 22 16,0-22-16,0 0 0,0 22 0,0-22 16,21 0-16,-21 22 0,21-22 0,-21 1 15,0-1-15,0 0 0,21 1 0,-21-1 16,21 0-16,-21 1 0,0-1 15,0 0-15,0 1 0,0-22 0,22 21 16,-22 0-16,0 1 0,0-1 0,21 0 16,-21 1-16,0-22 0,0 21 0,0 1 15,0-1-15,0 0 16,0-21-16,21 22 0,-21-1 0,0-21 16,21 22-16,-21-1 0,0-21 0,0 0 15,21 22-15,-21-22 0,0 0 16,0 0-16,21 0 0,-21 0 0,22 1 15,-22-1-15,21-21 0,-21 21 0,0 0 16,0-42 15,0 0-31,0 0 0,0-22 0</inkml:trace>
  <inkml:trace contextRef="#ctx0" brushRef="#br0" timeOffset="7196.38">24151 1630 0,'0'0'0,"0"-21"0,0 0 0,21 21 15,-21-22-15,21 22 16,-21-21-16,0 0 16,22 21-16,-22-21 15,0 0-15,21 21 16,-21 21 46,0 0-62,0 0 0,0 0 0,0 1 16,0-1-16,0 21 0,0-21 0,0 22 16,0-1-16,21 0 0,-21-21 15,0 22-15,0-1 0,0 0 0,0 1 16,0-1-16,0 0 0,0 1 0,0-1 16,21 22-16,-21-22 0,0 0 15,0 22-15,0-22 0,0 22 16,0-1-16,0 1 0,0-22 0,0 21 15,0 1-15,0-22 0,0 22 0,0-1 16,0-20-16,0 20 0,0 1 16,0-1-16,0 22 0,0-22 0,0 1 15,0-1-15,0 22 0,0-22 0,0 1 16,0-1-16,0 1 0,0 21 0,0-22 16,0 22-16,0-22 0,0 1 15,0 20-15,0-20 0,0-1 0,21 22 16,-21-21-16,0-1 0,0 22 0,0-22 15,21 22-15,-21-22 0,0 22 0,22-21 16,-22 20-16,0-20 16,0 20-16,0-20 0,0 21 0,0-22 15,0 22-15,0-1 0,21 1 0,-21-21 16,0 20-16,0 1 0,0-22 0,0 22 16,21-21-16,-21 20 0,0 1 15,21 0-15,-21-22 0,0 22 0,0-1 16,0-20-16,0 21 0,0-22 0,0 22 15,0-1-15,0 1 0,0 0 0,0-1 16,0 22-16,0-21 0,0 0 0,0-1 16,0 1-16,0 0 0,0-1 0,0 22 15,0-21-15,0-1 16,0 1-16,0 0 0,0-22 0,0 22 16,0 0-16,0-1 0,0 1 0,0 0 15,0-1-15,0 1 0,0 0 0,0-1 16,0 1-16,0 0 0,0-1 0,0 1 15,0 0-15,0-1 0,-21 1 0,21 0 16,-21-1-16,21 1 0,0 0 16,0-1-16,0 1 0,-21 0 0,21-1 15,0 1-15,0 0 0,-22-22 0,22 22 16,0-1-16,0-20 0,0 21 0,0-1 16,0 1-16,0 0 0,0-1 0,0 1 15,0-22-15,0 22 0,-21 0 0,21-1 16,0 1-16,0-21 0,-21 20 15,21 1-15,0 0 0,0-1 16,0-20-16,0 20 0,0-20 0,0 21 16,0-22-16,0 22 0,0-1 0,0-20 15,0 21-15,0-22 0,0 22 0,0-22 16,0 1-16,0 20 0,0-20 0,0-1 16,21 22-16,-21-21 0,0 20 15,0-20-15,0 20 0,0-20 0,0 21 16,0-22-16,0 22 0,0-22 0,0 22 15,0-22-15,-21 22 0,21-21 0,-21 20 16,21-20-16,0-1 0,0 22 0,0-22 16,0 1-16,0-1 0,0 1 15,0-1-15,0 1 0,0 21 16,0-22-16,0 1 0,0-1 0,0 1 16,0-1-16,0 1 0,0-1 0,0 1 15,0-22-15,0 21 0,0 1 16,0-1-16,0 1 0,0-1 0,0 1 15,0-1-15,0 1 0,0-22 0,0 22 16,0-22-16,0 0 0,0 22 0,0-22 16,0 1-16,0-1 0,0 0 15,0 22-15,0-22 0,0 0 16,0 1-16,0-1 0,0 0 0,0 1 16,0-1-16,0 0 0,0 1 0,0-1 15,0-21-15,0 22 0,0-1 16,0-21-16,0 21 0,0 1 0,0-22 15,0 21-15,0 1 0,0-22 0,0 21 16,0 0-16,0-20 0,0 20 16,0 0-16,0-21 0,0 22 0,0-22 15,0 21-15,0-21 0,0 22 16,0-22-16,0 0 0,0 21 0,21-20 16,-21-1-16,0 0 0,0 0 15,0 21-15,0-20 0,0-1 16,0 0-16,0 0 0,0 0 0,0 0 0,0 1 15,0-1-15,0 0 0,0 0 16,0 0-16,0 0 0,0 1 16,0-1-16,0-42 62,0-1-46,0 1-16,0 0 0,0 0 15,0 0-15,0 0 0,0-1 16,0 1-16,0 0 0,0-21 16</inkml:trace>
  <inkml:trace contextRef="#ctx0" brushRef="#br0" timeOffset="10191.35">1101 804 0,'0'0'0,"0"-21"0,0 0 15,0 0-15,0 0 0,0 0 16,0-1-16,0 1 0,0 0 0,0 0 16,0 42 15,0 0-31,0 22 15,0-1-15,0 21 0,0-20 16,-22 20-16,1 1 0,0 20 0,0-20 16,0-1-16,0 1 0,-1-1 15,1 1-15,0-1 0,0 1 16,21-22-16,-21 1 0,21-1 0,-21 0 0,21-21 16,0 1-16,0-1 15,0 0-15,0-42 16,0 0-1,0-1-15,0 1 0,0 0 0,21-21 16,0-1-16,0 1 0,-21 0 0,21-22 16,0 22-16,1-22 0,-1 1 15,-21-22-15,21 22 0,0-22 0,0 22 16,-21-1-16,0 1 0,21-1 16,-21 22-16,0-1 0,0 22 15,22 0-15,-22 0 0,0 42 16,0 0-16,0 22 15,21-1-15,-21 0 0,21 22 0,-21-1 16,0 1-16,0-1 0,21 1 16,-21-1-16,21 1 0,-21-22 0,0 22 15,0-22-15,0 0 0,0 1 16,0-1-16,21-21 0,-21 21 0,0-20 16,22-1-16,-22 0 0,0 0 0,0-42 46,-22 0-30,22 0-16,-21-1 0,0 1 0</inkml:trace>
  <inkml:trace contextRef="#ctx0" brushRef="#br0" timeOffset="10352.37">952 1376 0,'0'0'0,"-42"-21"16,63 21 15,0 0-31,1 0 15,20 0-15,-21 0 0,0 0 16,22 0-16,-1 0 0,0-21 0,-21 21 16,22-22-16,20 1 0,-20 21 0,-1-21 15,0 0-15,-21 21 16</inkml:trace>
  <inkml:trace contextRef="#ctx0" brushRef="#br0" timeOffset="10622.22">1863 1037 0,'21'0'0,"-42"0"0,42-21 0,-21 0 16,-21 21 0,-1 0-16,1 0 0,0 0 15,0 21-15,0 0 16,0 0-16,-1 22 0,1-22 0,0 21 16,0 1-16,0-22 0,21 21 15,0 0-15,-21-20 0,21 20 16,0-21-16,-22 21 0,22-20 0,0-1 15,0 0-15,0 0 0,22 0 16,-1 0-16,-21 1 0,21-22 0,0 0 16,0 0-16,22 0 0,-22 0 0,0 0 15,21 0-15,-21-22 0,22 22 16,-22-21-16,21 0 0,-21 0 0,1 0 16</inkml:trace>
  <inkml:trace contextRef="#ctx0" brushRef="#br0" timeOffset="10887.07">2286 1164 0,'0'0'16,"0"-21"-16,0 0 0,0 0 16,0 0-16,-21 21 15,0 0-15,-1 0 0,1 21 16,0 0-16,0 0 16,21 0-16,-21 0 0,21 22 0,-21-22 15,-1 21-15,22-21 0,0 22 0,0-22 16,-21 21-16,21-21 0,0 1 15,0 20-15,0-21 0,0 0 0,0 0 16,0 1-16,0-1 0,0 0 16,0 0-16,21-21 0,1 0 15,-1 0-15,0 0 0,0 0 0,0 0 16,0-21-16,22 21 0,-22-21 16,0 0-16,21-1 0,-20-20 15,20 21-15</inkml:trace>
  <inkml:trace contextRef="#ctx0" brushRef="#br0" timeOffset="11268.34">2709 1228 0,'0'0'0,"0"21"0,-21 0 0,0-21 16,0 21-16,21 0 16,21-21 15,0 0-31,0 0 15,0 0-15,1 0 0,-1 0 0,0-21 16,0 21-16,21-21 0,-20 0 0,-1 21 16,-21-21-16,21 0 0,0-1 15,-21 1-15,0 0 16,0 0-16,-21 21 16,0 0-16,0 0 0,-1 0 15,1 21-15,0 0 0,-21-21 0,21 21 16,-1 22-16,-20-22 0,21 0 0,0 0 15,0 0-15,21 22 0,-22-22 16,22 0-16,0 0 0,-21 0 16,21 1-16,0-1 0,0 0 0,0 0 15,21 0-15,1-21 16,-1 0-16,21 0 0,-21 0 0,0 0 16,22 0-16,-22 0 0,21-21 0,1 0 15,-22 0-15,21 21 0</inkml:trace>
  <inkml:trace contextRef="#ctx0" brushRef="#br0" timeOffset="11691.09">3471 1228 0,'0'0'0,"21"-21"0,1-1 0,-22 1 16,0 0-16,0 0 16,-22 21-16,1 0 0,0 0 15,0 0-15,0 0 0,0 0 16,-22 21-16,22 0 0,-21-21 0,21 21 15,-1 1-15,-20-1 0,21 0 0,0 21 16,0-21-16,21 1 0,-22-1 16,22 0-16,0 0 0,0 0 15,0 0-15,22-21 16,-1 22-16,0-22 0,0 0 16,0 0-16,22 0 0,-22 0 0,21 21 15,-21-21-15,0 0 0,22 0 16,-22 0-16,0 21 0,0-21 15,0 0-15,-21 21 0,0 0 16,-21 0 0,0-21-16,0 22 0,-21-22 15,20 0-15,1 0 0,-21 0 16,21 21-16,-22-21 0,22 0 0,0 0 16,0 0-16,0 0 0,0 0 0,-1 0 15,22-21 16,22-1-31,-1 22 0,0-21 16,21 21-16,-21-21 0</inkml:trace>
  <inkml:trace contextRef="#ctx0" brushRef="#br0" timeOffset="12110.85">4043 1249 0,'0'0'0,"42"-21"0,-21 21 16,0-21-16,1-1 0,-1 1 15,-21 0 1,-21 21-16,-1 0 0,1 0 16,0 0-16,-21 0 0,21 0 15,-22 21-15,22-21 0,0 21 0,-21 1 16,20-1-16,1-21 0,0 21 16,0 0-16,0 0 0,21 0 0,0 1 15,-21-22-15,21 21 0,0 0 16,21 0-16,0-21 0,0 0 15,0 21-15,0-21 0,22 0 0,-22 21 16,0-21-16,21 0 0,-20 0 16,-1 22-16,0-22 0,0 0 0,0 21 15,0-21-15,-21 21 0,0 0 16,-21 0 0,0-21-16,0 0 15,-21 21-15,20-21 0,-20 0 0,21 0 16,-21 22-16,20-22 0,-20 0 15,21 0-15,0 0 0,-22 21 0,22-21 16,0 0-16,0 0 0,0 0 16,0 21-16,-1-21 15,1 0-15</inkml:trace>
  <inkml:trace contextRef="#ctx0" brushRef="#br0" timeOffset="12871.32">1439 2413 0,'0'0'16,"21"0"-16,-21-21 0,22 21 0,-1-21 16,-21 0-16,21 21 0,0-22 0,0 1 15,0 0-15,1 0 0,-1 21 16,-21-21-16,0 0 0,0-1 16,0 1-16,-21 0 15,-1 21-15,1 0 0,-21 0 16,0 0-16,-1 0 0,1 0 0,0 0 15,-22 21-15,22-21 0,-22 21 16,22-21-16,0 22 0,20-1 16,-20-21-16,21 21 0,0 0 0,21 0 15,0 0-15,0 1 16,21-1-16,0 0 0,21 0 16,-20 0-16,20 22 0,21-22 15,-20 0-15,-1 0 0,0 0 0,22 22 16,-22-22-16,1 0 0,-22 0 0,21 21 15,-21-20-15,-21-1 16,0 0-16,0 0 0,0 0 0,-21 0 16,0 1-16,-21-1 0,-1 0 0,1 0 15,-22 0-15,22-21 0,-21 0 16,-1 21-16,22-21 0,-1 0 0,1 0 16,0 0-16,-1 0 0,1-21 15,21 0-15,0 21 0,0-21 0,-1 0 16,22 0-16,0-22 0,0 22 0,0 0 15,0-21-15,0 20 0,0-20 16,22 21-16,-1-21 0,0 20 0,0 1 16,0 0-16,22 0 0,-22 0 15,21 0-15,0 21 0,1 0 16,-22 0-16,21 0 0,1 0 0,-1 0 16</inkml:trace>
  <inkml:trace contextRef="#ctx0" brushRef="#br0" timeOffset="13208.13">1820 2455 0,'0'0'0,"0"-21"16,0 0-1,0 0 1,0 42 15,0 0-31,0 0 16,0 22-16,0-22 0,0 21 0,0 1 15,0 20-15,0-21 0,0 1 16,0-1-16,0 22 0,0-22 0,0 21 16,0 1-16,0-22 0,0 22 0,0-1 15,0 1-15,0-22 0,0 0 16,0 1-16,0-1 0,0-21 0,0 0 16,0 1-16,0-1 0,0 0 0,0-42 31,0 0-31,0-1 15,0 1-15,21 0 0,-21-21 0,0-1 16,0 1-16,22-21 16,-22 20-16,21-20 0,-21 20 0</inkml:trace>
  <inkml:trace contextRef="#ctx0" brushRef="#br0" timeOffset="13467.98">1884 2604 0,'0'0'0,"0"-43"0,-21 1 0,21 0 0,-22-1 15,22 22-15,0 0 0,0 0 0,0 0 16,0-1-16,0 1 15,22 0-15,-1 21 16,0 0-16,0 0 0,0 0 0,0 0 16,22 21-16,-22-21 0,0 21 15,-21 1-15,21 20 0,-21-21 0,0 0 16,0 0-16,0 22 16,0-22-16,0 0 0,-21 21 0,0-20 15,0-1-15,0 0 0,-1 0 0,1 0 16,0-21-16,0 21 0,0 1 15,0-22-15,21-22 32,0 1-32,21 21 0,0-21 15,-21 0-15</inkml:trace>
  <inkml:trace contextRef="#ctx0" brushRef="#br0" timeOffset="13810.93">2180 2498 0,'42'0'0,"-20"0"16,-1 0 0,0 0-16,0-21 0,0 21 0,0-22 15,1 22-15,20-21 0,-21 0 0,0 0 16,22 21-16,-22-21 0,-21 0 16,21-1-16,-21 1 0,0 0 15,-21 0-15,0 21 16,-1 0-16,1 0 0,-21 0 15,21 21-15,0 0 0,-22 0 0,22 1 16,0-1-16,0 0 0,0 21 16,-1 1-16,1-22 0,21 21 15,0-21-15,0 22 0,0-22 0,0 0 16,0 21-16,0-21 0,0 1 16,21-1-16,1-21 0,-1 0 15,21 0-15,-21 0 0,22 0 0,-1 0 16,0 0-16,-21-21 0,22-1 15,-1 22-15,-21-21 0,22 0 0,-1 0 16,-21 0-16</inkml:trace>
  <inkml:trace contextRef="#ctx0" brushRef="#br0" timeOffset="14272.28">2963 2392 0,'0'0'0,"0"-21"0,0 0 0,0-1 16,0 1-16,0 0 0,-21 21 31,0 21-16,21 0-15,-21 1 0,21-1 16,0 0-16,0 21 0,-21-21 16,21 22-16,0-22 0,0 0 0,0 21 15,0-20-15,0-1 0,0 0 0,0 0 16,0 0-16,0 0 0,0 1 0,21-22 16,-21 21-16,21-21 15,0 0-15,0 0 0,0 0 16,1-21-16,-22-1 0,21 22 15,0-21-15,0 0 0,-21 0 16,21 0-16,0 0 0,-21-1 0,22-20 16,-22 21-16,0-21 0,21 20 0,-21 1 15,21 0-15,-21 0 0,0 42 32,0 0-17,0 0-15,0 1 0,0-1 0,0 0 16,0 0-16,0 0 0,0 0 15,0 1-15,0-1 0,0 0 16,0 0-16,0 0 16,0-42 31,0 0-47,0 0 15,0 0-15,0-1 0</inkml:trace>
  <inkml:trace contextRef="#ctx0" brushRef="#br0" timeOffset="14439.19">3217 2223 0,'0'0'0,"0"-22"15,-21 1 1,0 21-16,42 0 78</inkml:trace>
  <inkml:trace contextRef="#ctx0" brushRef="#br0" timeOffset="15239.73">3619 2159 0,'0'0'0,"0"-21"0,0 0 16,0 0-16,0-1 0,0 1 16,0 0-16,22 0 15,-22 0-15,21 0 0,-21-1 16,21 1-16,-21 0 0,21 21 16,-42 21 15,0 0-31,21 22 0,-21-22 0,21 21 15,0 1-15,-22-1 0,22 0 16,-21 1-16,0 20 0,21 1 16,0-1-16,-21 1 0,0-1 0,21 1 15,-21-1-15,-1 1 0,22-1 0,0 1 16,-21-1-16,0-21 0,21 22 0,-21-1 16,21 1-16,0-22 0,0 22 15,0-1-15,-21-20 0,21-1 0,0 0 16,0 1-16,0-1 0,0-21 0,0 0 15,0 0-15,0 1 0,21-22 16,0 0-16,0 0 0,0 0 16,1-22-16,-1 1 0,21 0 0,-21 0 15,22 0-15,-22 0 0,0-22 0,21 1 16,-21 21-16,1-22 0,-1 1 16,-21 0-16,0-1 0,0-20 15,0 21-15,0-1 0,0 1 0,0-22 16,-21 22-16,-22 0 0,22-1 0,-21 1 15,21 0-15,-22 21 0,1-1 0,21 1 16,-22 0-16,22 21 0,0 0 16,0-21-16,0 21 0,0 0 0,42 0 31,0-21-31,0 21 16,21-21-16,-20 21 0,20-22 15,0 1-15,1 21 0,-1-21 0,0 0 16,1 0-16,-1 0 0,0-1 15,-21 1-15,22 0 0,-22 0 0,0 0 16,0 21-16,0-21 0,-21-1 16,0 1-16,0 42 31,0 1-15,-21-1-16,21 21 15,0-21-15,0 0 0,0 1 0,0-1 16,0 0-16,0 0 0,0 0 0,0 0 15,0 1-15,0-1 0,0-42 63,0-1-63,0 1 0,21 0 0</inkml:trace>
  <inkml:trace contextRef="#ctx0" brushRef="#br0" timeOffset="15411.63">4000 2223 0,'0'0'0,"0"-22"16,-21 22-16,0 0 16,42 0 46,0 0-62,1 0 16,-1 0-16</inkml:trace>
  <inkml:trace contextRef="#ctx0" brushRef="#br0" timeOffset="15739.44">4170 2328 0,'0'22'16,"21"-22"-1,0 0-15,0 0 0,0 0 16,1-22-16,20 22 0,-21-21 0,0 21 15,22-21-15,-22 0 0,0 21 16,0-21-16,0 21 0,0 0 16,-21-21-16,22 21 0,-22-22 15,-22 22-15,1 0 16,-21 0-16,21 0 0,0 22 0,-1-22 16,1 21-16,0 0 0,0 0 15,0 0-15,0 0 0,-1 1 0,1-1 16,21 0-16,0 0 0,0 21 0,0-20 15,0-1-15,0 0 0,0 0 16,0 0-16,21-21 0,1 0 16,-1 21-16,0-21 0,0 0 0,0 0 15,0 0-15,1 0 0,-1 0 16,0-21-16,0 21 0,0-21 0</inkml:trace>
  <inkml:trace contextRef="#ctx0" brushRef="#br0" timeOffset="16111.23">4593 2350 0,'0'0'0,"0"-22"0,0-41 16,0 42-16,0 0 16,21 21-1,0 0-15,1 0 16,-1 0-16,0 0 0,0 0 16,0 21-16,0-21 0,1 21 0,-1 0 15,0 0-15,0 0 0,0 1 16,-21-1-16,0 21 0,0-21 0,0 0 15,0 22-15,0-22 0,0 0 0,0 0 16,0 0-16,-21 1 0,21-1 0,-21 0 16,0 0-16,0-21 15,-1 0 1,22-21 0,0 0-16,0 0 0,0-1 15,0 1-15,22 0 0,-22 0 16,21-21-16,0 20 0,0-20 15,0 21-15,0 0 0,1 0 0,-1-1 16,0 1-16,-21 0 0,21 21 16,-21-21-16,0 0 15,0 0 1</inkml:trace>
  <inkml:trace contextRef="#ctx0" brushRef="#br0" timeOffset="17135.83">8234 1058 0,'0'0'0,"21"-42"0,0-64 15,-21 85-15,0-21 16,0-1-16,0 22 0,0 0 0,0 0 16,0 42 15,0 0-31,-21 22 0,0-1 16,0 0-16,21 1 0,-22 20 0,1 1 15,0-22-15,0 21 0,0-20 0,0 20 16,-1-20-16,1 20 0,0-21 15,-21 1-15,21 20 0,-1-20 0,1-1 16,0-21-16,0 21 0,21-20 0,0-1 16,0 0-16,-21-21 0,21-21 31,0-22-15,21 22-16,0 0 0,0-21 0,0-1 15,1 1-15,-1 0 0,0-1 16,0-20-16,21-1 0,-20 1 0,-1-1 15,21 1-15,-21-22 0,0 22 0,1-1 16,-1 1-16,0 20 0,0 1 0,-21 0 16,0 21-16,0-1 0,0 1 15,21 21-15,0 21 16,-21 22-16,0-1 0,0 0 0,0 1 16,0 20-16,22 1 0,-22-1 15,0-20-15,0 20 0,21 1 0,-21-1 16,0-21-16,0 1 0,0 20 15,0-20-15,0-1 0,0 0 16,0-21-16,0 22 0,0-22 0,0 0 16,0 0-16,0 0 0,0 1 0,-21-22 31,21-22-15,-22 22-16,1-21 0,0 0 0,21 0 15</inkml:trace>
  <inkml:trace contextRef="#ctx0" brushRef="#br0" timeOffset="17307.73">8043 1439 0,'0'0'0,"-21"0"0,-21 0 16,21 0-16,42 0 47,0 0-47,21 0 0,-21 0 16,22 0-16,-1 0 0,-21 0 15,22-21-15,-1 21 0,0 0 0,1 0 16,-1-21-16,0 0 0,1 21 0,-1-21 15,0 21-15,1-21 0,-1-1 16</inkml:trace>
  <inkml:trace contextRef="#ctx0" brushRef="#br0" timeOffset="17559.58">8953 1228 0,'0'0'0,"0"-21"0,0-1 16,0 1 0,-21 21-16,0-21 0,0 21 15,0 0-15,0 0 0,-1 0 0,1 0 16,0 21-16,-21 0 0,21 1 0,-1-1 15,1 0-15,0 0 0,0 0 16,0 22-16,21-22 0,0 21 0,-21-21 16,21 0-16,0 22 0,-22-22 0,22 21 15,0-21-15,0 1 0,0-1 16,0 21-16,22-21 0,-1 0 16,0-21-16,0 0 0,21 0 0,-20 0 15,20 0-15,-21 0 0,21 0 0,1 0 16,-1-21-16,0 0 0,1 21 15,-1-21-15,0 0 0,1 0 16,-22-22-16</inkml:trace>
  <inkml:trace contextRef="#ctx0" brushRef="#br0" timeOffset="17800.45">9377 1270 0,'0'0'0,"0"-42"16,0 21-16,-21 21 15,-1 0-15,1 21 16,0-21-16,0 21 0,21 0 15,-21 0-15,0 0 0,-1 22 0,22-22 16,0 0-16,-21 21 0,21-20 0,-21-1 16,21 21-16,0-21 0,0 0 0,0 1 15,0-1-15,0 0 16,0 0-16,0 0 0,21 0 0,0-21 16,1 22-16,-1-22 0,0 0 15,0 0-15,0 0 0,22 0 0,-22-22 16,0 1-16,0 0 0,21 0 15,-20 0-15,-1 0 0</inkml:trace>
  <inkml:trace contextRef="#ctx0" brushRef="#br0" timeOffset="18887.93">9758 1355 0,'-21'0'0,"-1"0"15,1 0-15,0 0 16,42 0 15,0 0-31,1 0 0,20 0 16,-21 0-16,0-21 0,22 21 15,-22-22-15,0 22 0,0-21 0,0 21 16,0-21-16,1 0 0,-22 0 16,0 0-1,-22 21-15,1 0 0,-21 0 16,21 0-16,0 0 0,-1 0 15,1 0-15,0 0 0,-21 21 0,21 0 16,-1 0-16,22 0 0,-21 0 0,0 1 16,21 20-16,-21-21 0,21 0 15,0 0-15,0 22 0,0-22 0,0 0 16,0 0-16,0 0 0,21 1 16,0-1-16,0-21 15,1 21-15,-1-21 0,0 0 0,21 0 16,-21 0-16,1 0 0,20-21 0,-21 21 15,21-21-15,-20-1 0,20 22 16,0-21-16,-21 0 0,1 0 0,20 0 16,-21 21-16,0-21 0,0-1 15,1 1-15,-22 0 0,21 0 0,-21 0 16,0 0-16,0-1 16,-21 22-16,-1 0 15,1 0-15,0 22 0,0-1 16,0-21-16,21 21 0,0 0 0,0 0 15,0 0-15,0 1 0,0-1 0,0 0 16,0 0-16,0 0 0,0 0 16,0 1-16,0-1 0,21 0 0,0 0 15,-21 0-15,21-21 0,-21 21 16,0 1-16,0-1 16,-21-21-1,0 0-15,0 0 16,0 0-16,-1 0 0,1 0 0,0-21 15,0 21-15,0-22 0,0 22 0,-1 0 16,1-21-16,0 21 0,0 0 16,0 0-16,21 21 31,0 1-15,21-22-16,0 0 0,0 0 15,0 0-15,1 0 0,-1 0 16,21 0-16,-21 0 0,0 0 0,22 0 15,-22 0-15,21 0 0,1-22 0,-22 22 16,21-21-16,-21 0 0,22 0 16,-22 0-16,0 0 0,21-1 0,-21 1 15,1 0-15,-1 0 0,0 0 0,0 0 16,-21-22-16,0 22 0,0 0 0,0 0 16,0 0-16,0-1 0,0 1 15,-21 21 1,0 0-16,0 0 0,21 21 15,-22-21-15,22 22 0,0-1 0,0 0 16,0 0-16,0 0 16,0 0-16,0 1 0,22-1 0,-1 21 15,-21-21-15,21 0 0,0 1 0,-21-1 16,21 0-16,0 0 0,-21 0 16,0 0-16,22-21 15,-22 22-15,-22-22 16,1 0-1,0 0-15,0 0 0,0 0 16,0 0-16,-1 0 16,22-22-16,-21 22 0,21-21 15,0 0-15,0 0 16,0 0-16,0 0 0,21-1 16,1 22-16,-1-21 0,21 0 15,-21 0-15</inkml:trace>
  <inkml:trace contextRef="#ctx0" brushRef="#br0" timeOffset="20975.9">10943 1101 0,'0'0'0,"0"-43"0,0-41 16,0 63-16,0-22 15,0 22-15,-21 0 0,0 0 0,21 0 16,-21 21-16,-1 21 16,1 0-16,21 0 15,-21 21-15,21 1 0,0-1 0,0 0 16,0 22-16,0-22 0,0 1 15,0 20-15,0-21 0,0 1 0,0-1 16,0 0-16,0 1 0,-21-1 16,21 0-16,0 1 0,0-22 0,0 21 15,0-21-15,0 1 0,0-1 16,-21 0-16,21-42 31,0 0-31,0-1 16,0 1-16,0 0 0,0-21 15,0 21-15,0-1 0,21 1 0,0-21 16,0 21-16,0 0 0,1-1 16,-1 1-16,0 0 0,0 21 15,0 0-15,22-21 0,-22 21 0,0 0 16,0 0-16,0 0 0,0 21 0,22 0 16,-22 0-16,0 1 15,-21-1-15,21 0 0,-21 0 0,0 0 16,0 0-16,0 1 0,0-1 0,-21 0 15,0 0-15,0-21 0,0 21 0,-1 0 16,1-21-16,0 0 0,0 22 16,0-22-16,0 0 0,-1 0 0,1 0 15,0 0-15,0 0 0,0 0 16,0 0 0,42 0 30,0 0-46,0 0 0,0 21 16,0-21-16,1 0 0,-1 0 16,0 0-16,21 0 0,-21 0 15,1 0-15,20 0 0,-21 0 0,0 0 16,22-21-16,-22 21 0,0-22 0,21 22 16,-21-21-16,1 0 0,-1 0 0,0 0 15,-21 0-15,21-1 0,-21 1 16,21 0-16,-21 0 0,21 0 15,-21 0-15,0-22 0,0 22 0,0 0 16,0 0-16,0 0 0,0 42 31,0 0-15,0 0-16,-21 0 0,21 0 0,0 1 16,0-1-16,0 0 0,0 21 0,0-21 15,0 1-15,0-1 0,0 0 16,0 21-16,0-21 0,21-21 0,1 22 15,-1-1-15,0-21 0,0 21 16,21-21-16,-20 0 0,-1 0 0,0 0 16,0 0-16,0-21 0,22 21 15,-22-21-15,0-1 0,0 1 16,0 0-16,0 0 0,1 0 0,-1 0 16,-21-22-16,21 22 0,0-21 0,0-1 15,-21 1-15,21 0 0,1-22 0,-22 1 16,0 20-16,21-20 0,-21 21 15,0-1-15,21 1 0,-21 21 0,0 0 16,0-1-16,0 1 0,-21 42 16,0 1-1,-1 20-15,1-21 0,21 21 16,-21 1-16,0-1 0,21 0 0,-21 1 0,21-1 16,-21 0-16,21 1 0,0-1 15,-22-21-15,22 22 0,0-1 16,0 0-16,0-21 0,0 22 0,0-22 15,0 0-15,0 0 0,0 0 0,22 1 16,-1-1-16,0-21 0,0 0 16,0 0-16,0 0 0,1 0 15,-1 0-15,0-21 0,0-1 16,0 22-16,0-21 0,1 0 0,-1 0 16,0 0-16,-21-22 0,21 22 15,0 0-15,-21 0 0,0 0 0,21 0 16,-21-1-16,22 22 0,-22-21 15,0 42 1,0 1 0,0-1-16,0 0 0,0 0 15,0 0-15,0 22 0,0-22 16,0 0-16,0 0 0,0 0 0,0 0 16,0 1-16,0-1 0,0 0 0,21-21 15,0 21-15,0-21 0,0 0 16,0 0-16,1 0 0,-1 0 15,21 0-15,-21 0 0,0-21 16,1 0-16,-1 0 0,0 21 0,0-43 16,21 22-16,-20 0 0,-1 0 0,0-22 15,0 1-15,0 0 0,-21 21 0,21-43 16,1 22-16,-1-1 0,-21-20 16,21-1-16,-21 22 0,21-21 0,-21 20 15,0 1-15,0 0 0,0-1 0,0 22 16,0 0-16,-21 42 31,0 21-31,21 1 0,-21-1 16,-1 0-16,22 1 0,-21-1 0,21 0 0,-21 22 15,21-22-15,-21 1 16,21-1-16,0 21 0,0-20 0,0-1 16,0-21-16,0 22 0,0-1 0,0-21 15,0 21-15,0-20 0,21-1 0,0 0 16,0 0-16,1-21 15,-1 0-15,21 0 0,-21 0 0,0 0 16,1 0-16,-1 0 0,0-21 0,0 0 16,21 21-16,-20-21 0,-1-22 0,0 22 15,0 0-15,21-21 0,-20 20 0,-1 1 16,0 0-16,-21 0 0,21 0 16,-21 0-16,21 21 0,-21-22 15,0 44 1,0-1-16,0 0 15,-21 0-15,21 0 16,0 0-16,0 1 0,0-1 0,0 0 16,0 0-16,0 0 0,0 0 0,0 1 15,21-22-15,0 21 16,1-21-16,-1 0 0,0 0 0,0 0 16,0 0-16,0 0 15,1-21-15,-1-1 0,0 22 0,0-21 16,0 0-16,-21 0 0,0 0 0,21 0 15,1-1-15,-22-20 0,21 21 0,-21 0 16,0 0-16,21-22 16,-21 22-16,21 21 0,-21-21 0,0 0 15,0 42 1,-21 0 0,0 0-16,0 0 0,-1 22 15,1-22-15,0 21 0,0 1 16,0-1-16,0 0 0,-1 22 0,22-22 0,-21 22 15,21-1-15,-21-21 0,0 22 0,21-1 16,0-20-16,0 20 0,0-20 0,0 20 16,0-21-16,0 22 0,0-22 15,0 1-15,0-1 0,0 0 16,0-21-16,0 22 0,0-22 0,0 0 16,0 0-16,-21-21 15,0 0-15,-1 0 16,1 0-16,21-21 0,-21 21 15,21-21-15,0 0 0,-21 21 16,21-21-16,0-1 0,0 1 16,-21 21-16,21-21 0,0 0 0,0-21 15,0 20-15,0-20 0,0 21 0</inkml:trace>
  <inkml:trace contextRef="#ctx0" brushRef="#br0" timeOffset="21243.74">12531 1439 0,'0'0'0,"-22"0"16,-20 0-1,42-21-15,21 21 16,0 0-16,22-21 0,-22 21 0,21 0 16,1 0-16,-1-21 0,0 21 0,1 0 15,-1 0-15,0-21 0,1 0 0,-1 21 16,-21 0-16,0 0 0,0-22 15,1 22-15,-1 0 0,-21-21 0,21 21 16,-21-21-16,0 0 16,-21 21-1,0-21-15,-1 21 0,1 0 16,0-21-16,-21 21 0,21 0 16</inkml:trace>
  <inkml:trace contextRef="#ctx0" brushRef="#br0" timeOffset="21423.64">12446 1207 0,'0'0'0,"-21"21"0,-43-21 15,43 21-15,0-21 16,21-21 31,0 0-32,-21-1-15</inkml:trace>
  <inkml:trace contextRef="#ctx0" brushRef="#br0" timeOffset="21595.54">11324 1037 0,'0'0'0,"-42"0"0,21 0 0,-85 0 16,85 0-1,21 21-15,0 1 32,0-1-17</inkml:trace>
  <inkml:trace contextRef="#ctx0" brushRef="#br0" timeOffset="23327.85">9356 2942 0,'0'-21'16,"0"0"-1,0 0-15,21 0 16,0-1-16,0 22 0,0-21 15,0 0-15,1 0 0,20-21 16,-21 20-16,21 1 0,1-21 0,-1 21 16,0-22-16,1 22 0,-1-21 0,-21 0 15,22-1-15,-22 22 0,0-21 0,-21-1 16,0 1-16,0 21 0,0 0 16,0-22-16,-21 22 0,21 0 15,-21 0-15,-22 21 0,22 0 0,0 0 16,0 0-16,-22 0 0,1 21 0,21-21 15,-21 42-15,20-20 0,1 20 16,-21 0-16,21 1 0,0-1 0,-1 21 16,22-20-16,0 20 0,-21-20 0,21 20 15,0-21-15,0 22 0,0-22 0,0 1 16,0-22-16,0 21 0,21-21 16,1 22-16,-1-22 0,0 0 0,21-21 15,-21 21-15,22-21 0,-1 0 0,0 0 16,1 0-16,20 0 0,-20 0 0,-1 0 15,21-21-15,-20 0 0,20 0 16,-20 21-16,-1-22 0,0 1 16,1-21-16,-22 21 0,21 0 0,-21-22 0,0 22 15,-21-21-15,0-1 0,0 22 16,0-21-16,0 0 0,0-1 0,0 1 16,0 21-16,-21 0 0,0-1 15,21 1-15,-21 21 0,0 0 0,0 0 16,-1 0-16,1 21 0,0-21 0,0 43 15,-21-22-15,20 0 0,22 21 0,-21 1 16,0-22-16,21 21 0,0 1 16,0-1-16,0-21 0,0 21 15,0-20-15,0 20 0,21-21 0,0 0 0,22 0 16,-22 1-16,21-1 0,-21-21 0,22 0 16,-1 0-16,-21 0 15,22 0-15,-1 0 0,0 0 0,1 0 16,-22 0-16,21-21 0,0-1 0,-20 1 15,20 21-15,-21-21 0,0 0 0,0-21 16,1 20-16,-1 1 0,0 0 0,-21-21 16,0 21-16,0-1 0,0-20 15,0 21-15,0 0 0,0 0 16,-21 42 0,21 0-16,0 0 15,0 0-15,-21 0 0,21 22 16,0-22-16,0 0 0,-22 21 15,22-20-15,0-1 0,0 0 0,0 0 16,0 0-16,0 0 0,0 1 0,22-1 16,-1-21-16,0 0 15,0 0-15,0 0 0,0 0 0,1 0 16,-1 0-16,0-21 0,0 21 16,0-22-16,0 1 0,1 21 0,-1-21 15,0 0-15,0 0 0,-21 0 0,21-1 16,0 1-16,1 0 0,-1 0 0,0-21 15,-21 20-15,21 22 0,-21-21 0,21 0 16,-21 42 15,0 0-15,0 1-16,-21-1 0,21 0 16,-21 0-16,21 0 0,0 0 15,0 1-15,0-1 0,0 0 0,0 0 16,0 0-16,0 0 0,21-21 15,0 0-15,0 22 0,1-22 0,-1 0 16,0 0-16,0 0 0,0 0 0,0 0 16,1 0-16,-1 0 0,0-22 15,0 1-15,0 21 0,0-21 0,1 21 16,-1-21-16,0 0 0,0 0 16,0-1-16,-21 1 0,21 0 0,-21 0 15,22 0-15,-22 0 0,0-1 0,0 1 16,0 0-16,0 0 0,0 0 15,-22 21-15,1 0 16,0 0-16,0 0 0,0 21 16,0 0-16,-1 21 0,1-20 15,21-1-15,0 0 0,0 21 0,-21-21 16,21 1-16,0-1 0,0 0 16,0 0-16,0 0 0,0 0 0,0 1 15,21-22-15,0 21 0,1-21 0,-1 0 16,0 0-16,0 0 0,0 0 15,0 0-15,1 0 0,20 0 0,-21-21 16,0 21-16,22-22 0,-22 1 0,21 21 16,-21-21-16,22 0 0,-1 0 15,-21 0-15,21-22 0,-20 22 0,-1-21 16,0-1-16,0 1 0,0 0 0,0-1 16,1-20-16,-22 21 0,0-1 0,0 1 15,0 0-15,0 20 0,0-20 16,0 21-16,0 0 0,-22 21 15,1 0-15,0 21 0,0 0 16,0 0-16,0 22 0,-1-22 16,1 21-16,21 0 0,0 1 0,-21 20 15,21-20-15,0-1 0,0 0 16,0 1-16,0-22 0,0 21 0,21 0 16,-21-20-16,21-1 0,1 0 0,20 0 15,-21 0-15,0-21 0,0 0 0,22 21 16,-22-21-16,0 0 0,21 0 0,-20 0 15,-1 0-15,0-21 0,0 21 0,0-21 16,0 0-16,1 0 0,-1 0 16,42-43-16</inkml:trace>
  <inkml:trace contextRef="#ctx0" brushRef="#br0" timeOffset="24569.24">17886 1312 0,'0'0'0,"42"0"0,-21 0 16,0-21-16,1 0 0,-1 0 15,0 0-15,0 0 0,-21-1 0,0 1 16,0 0-16,-21 21 16,0 0-16,0 21 15,-1 0-15,1 1 0,-21-1 0,21 21 16,0-21-16,-22 22 0,22-1 15,0 0-15,0 1 0,0-1 16,-1 21-16,1-20 0,21 20 0,0-20 16,0-1-16,0 0 0,0 1 0,0-22 15,0 21-15,21-21 0,1 0 0,-1 1 16,21-1-16,-21 0 0,22-21 16,-1 0-16,0 0 0,1 0 0,-1 0 15,0 0-15,22 0 0,-22-21 0,0 21 16,1-21-16,-1-1 0,0 1 0,1 0 15,-22 0-15,0 0 16,0-22-16,0 22 0,1-21 0,-22 0 0,21 20 16,-21-20-16,0 0 0,0 21 15,0-1-15,0 1 0,0 0 16,0 42 0,-21 0-16,21 1 15,-22-1-15,22 21 0,0-21 0,-21 22 16,21-22-16,-21 21 0,21-21 15,0 22-15,0-22 0,0 0 0,0 0 16,0 0-16,0 0 0,21 1 0,0-1 16,1-21-16,-1 21 0,0-21 0,0 0 15,21 0-15,-20 0 16,20 0-16,-21 0 0,21 0 0,-20 0 16,-1-21-16,21 0 0,-21-1 0,0 22 15,1-21-15,-22 0 0,0-21 0,21 21 16,-21-1-16,0-20 0,21 0 15,-21-1-15,0 1 0,0 0 0,0 21 16,-21-22-16,0 22 0,21 0 0,-22 0 16,1 0-16,0 21 0,0 0 0,0 0 15,-22 0-15,22 0 0,0 0 16,0 21-16,-21 0 0,20-21 0,1 42 16,0-21-16,21 1 0,0-1 0,-21 21 15,21-21-15,0 0 0,0 1 16,0-1-16,0 0 0,0 0 15,0 0-15,21-21 0,0 0 0,0 0 16,1 0-16,-1 0 0,21 0 0</inkml:trace>
  <inkml:trace contextRef="#ctx0" brushRef="#br0" timeOffset="24859.07">19156 1376 0,'0'0'0,"21"-42"0,-21-1 0,0 1 16,0 0-16,0-1 0,0 22 0,0 0 15,0 0-15,0 0 0,0-1 16,0 44 0,-21-1-16,0 21 0,21-21 15,-22 22-15,22-1 0,-21 0 0,0 1 16,21-1-16,0 0 0,-21 1 16,21 20-16,-21-21 0,21 1 0,-21-1 15,21 22-15,0-22 0,0 0 0,0-21 16,0 22-16,0-22 0,0 21 0,0-21 15,0 1-15,0-1 0,0 0 16,21-21 0,0 0-1,0-21-15,-21 0 0,21-1 0,-21 1 16,21 21-16</inkml:trace>
  <inkml:trace contextRef="#ctx0" brushRef="#br0" timeOffset="25271.38">19346 1588 0,'0'0'0,"0"-22"0,0 1 16,0 42 15,0 1-31,-21-1 16,21 21-16,-21-21 0,21 0 0,-21 1 16,21 20-16,0-21 0,0 0 15,-21 0-15,21 1 0,0-1 0,0 0 16,0 0-16,0 0 0,0 0 15,21-21-15,0 0 0,0 0 16,0 0-16,0 0 16,1 0-16,-1 0 0,0 0 0,0-21 15,0 21-15,0-21 0,1 0 0,-1 0 16,-21 0-16,21-22 0,-21 22 16,0 0-16,0-21 0,0 20 15,0-20-15,0 21 0,0 0 0,0 0 16,-21-1-16,0 1 0,-1 0 0,1 21 15,0 0-15,0 0 0,0 0 0,0 0 16,-1 0-16,1 0 0,21 21 16,-21 0-16,0 1 15,21-1-15,0 0 0,0 0 0,0 0 16,0 0-16,21 1 0,-21-1 16,21-21-16,0 21 0,1-21 15,-1 0-15,0 0 0,21 0 0</inkml:trace>
  <inkml:trace contextRef="#ctx0" brushRef="#br0" timeOffset="25682.95">19706 1651 0,'0'0'0,"0"-42"15,0 21 1,0-1-16,0 1 0,21 21 16,-21-21-16,21 21 0,1 0 15,-1-21-15,21 21 0,-21 0 16,0 0-16,1 21 0,-1 0 15,0-21-15,0 21 0,0 22 0,0-22 16,1 0-16,-22 21 0,0-20 0,0 20 16,0-21-16,0 21 0,0-20 15,0 20-15,0-21 0,0 0 0,0 0 16,0 1-16,0-1 0,-22 0 0,1-21 16,21 21-16,-21-21 0,0 0 15,0 0 1,21-21-1,0 0-15,0 0 16,0-1-16,0 1 0,21-21 16,0 21-16,0-22 0,0 1 15,1 0-15,-1-1 0,0 1 0,0 0 16,0 21-16,0-1 0,1 1 0,-1 0 16,-21 0-16,0 0 0,21 21 0,0 0 15</inkml:trace>
  <inkml:trace contextRef="#ctx0" brushRef="#br0" timeOffset="26507.48">26035 1884 0,'42'-42'16,"-21"20"-16,1 1 0,-1 0 16,0 0-16,0 21 0,0-42 0,0 20 15,1 1-15,20 0 0,-21 0 0,0 0 16,-21 0-16,21-1 15,-21 1-15,-21 0 16,0 21-16,0 0 0,0 0 0,-22 0 16,1 0-16,-21 21 0,20 0 15,1 1-15,-22-1 0,22 0 16,0 21-16,-1-21 0,22 22 0,-21-22 16,21 21-16,21 1 0,0-22 0,0 0 15,0 21-15,0-21 0,21 1 16,0-1-16,21 0 0,-20 0 0,20 0 15,0 0-15,1 1 0,20-1 0,-21 0 16,1 0-16,-1 0 0,0 0 0,-20 1 16,20-22-16,-21 21 0,0-21 15,-21 21-15,0 0 16,-21 0-16,0-21 0,-21 0 16,-1 0-16,1 0 0,-22 0 0,1 0 15,21 0-15,-22 0 0,1 0 16,-1 0-16,22 0 0,-22 0 0,22 0 15,0 0-15,20 0 0,1 0 0,0-21 16,0 21-16,21-21 0,-21 21 0,21-21 16,21 0-1,0 21-15,0-22 0,22 22 0,-1-21 16,0 21-16,1-21 0,20 0 0,1 21 16,-1-21-16,1 0 0,-1-1 15</inkml:trace>
  <inkml:trace contextRef="#ctx0" brushRef="#br0" timeOffset="27003.19">26691 1736 0,'21'-21'0,"-42"42"0,42-64 16,-21 22-16,0 0 0,0 0 15,0 0-15,0 0 16,0 42 0,0 0-16,0 0 15,0 0-15,-21 22 0,21-1 0,0-21 16,-21 21-16,21 1 0,0-1 0,-21 0 15,21 1-15,0-1 0,0-21 16,-21 22-16,21-1 0,-22-21 16,22 0-16,-21 22 0,21-22 0,0 0 15,-21 0-15,0 0 16,21-42 15,0 0-15,0 0-16,0 0 0,21-1 15,0 1-15,0-21 0,1 21 0,-1 0 16,21-22-16,-21 22 0,0-21 16,22 21-16,-22-1 0,21 1 0,-21 0 15,22 21-15,-22 0 0,0 0 16,0 0-16,0 0 0,1 21 0,-1 0 16,0 1-16,-21-1 0,0 21 15,0-21-15,0 0 0,0 1 0,0-1 16,0 21-16,0-21 0,0 0 0,-21-21 15,21 22-15,-21-1 0,-1 0 0,1 0 16,0-21 0,21 21-16,21-21 31,0-21-31,1 21 16,20-21-16</inkml:trace>
  <inkml:trace contextRef="#ctx0" brushRef="#br0" timeOffset="27466.93">27644 2032 0,'0'0'0,"42"-63"15,-42 41-15,0 1 0,0 0 0,0 0 16,-21 21-16,0 0 16,-1 0-16,1 0 0,0 0 15,0 0-15,-21 21 0,20-21 0,-20 42 16,21-20-16,-21-1 0,20 0 0,-20 21 15,21-21-15,0 1 0,0 20 0,-1-21 16,22 0-16,-21 0 16,21 1-16,0-1 0,0 0 0,0 0 15,21 0-15,1-21 0,-1 21 0,0-21 16,0 0-16,0 0 0,22 0 0,-22 0 16,0 0-16,21 0 0,-21 0 15,1-21-15,20 21 0,-21-21 0,0 0 16,0 21-16,1-21 0,-1 0 0,0-1 15,-21-20-15,0 21 0,21 0 0,-21-22 16,0 22-16,0 0 0,0 0 16,0 0-16,0 0 0,0-1 0,-21 44 31,21-1-31,0 0 16,-21 0-16,21 0 0,-21 0 0,21 1 15,0-1-15,0 0 0,0 0 0,0 0 16,0 0-16,0 1 0,0-1 15,21-21-15,0 21 0,0-21 16,0 0-16,0 0 0,1 0 0,-1 0 16,21 0-16,-21 0 0,0 0 0,22 0 15,-22-21-15</inkml:trace>
  <inkml:trace contextRef="#ctx0" brushRef="#br0" timeOffset="27797.46">28194 2032 0,'0'0'0,"21"-106"16,-21 85-16,0 0 15,0 42 17,-21 0-32,21 0 0,-21 1 15,21 20-15,0-21 0,0 21 16,0-20-16,-21 20 0,21 0 0,0-21 16,-22 22-16,22-1 0,0 0 0,0 1 15,0-1-15,-21 0 0,0 22 0,0-22 16,21 1-16,-21-1 0,0 0 15,-1 1-15,1-1 0,0 0 16,21 1-16,-21-1 0,0-21 0,0 0 0,21 22 16,0-22-16,0 0 0,-22-21 0,22 21 15,22-21 32,-1-21-47,-21 0 0,21 21 0,0-21 16,0-1-16,-21 1 0,21-21 0,1 21 15,-1 0-15</inkml:trace>
  <inkml:trace contextRef="#ctx0" brushRef="#br0" timeOffset="28091.29">28215 2434 0,'0'0'15,"0"-63"-15,0 20 0,0 1 16,0 0-16,0-1 0,21 1 0,-21 21 16,0 0-16,0 0 0,21-22 0,-21 22 15,0 0-15,0 0 0,22 0 0,-1-1 16,0 22-16,0-21 0,0 0 15,0 21-15,1 0 0,-1 0 0,0 0 16,0 0-16,0 21 0,-21 0 0,21 22 16,-21-22-16,0 21 0,0-21 15,0 22-15,0-22 0,0 21 0,0-21 16,-21 1-16,0 20 0,0-21 0,-21-21 16,20 21-16,1 0 0,0-21 0,-21 0 15,21 22-15,-1-22 16,1 0-16,21-22 31,21 22-31,-21-21 0,22 21 16,-1-21-16,0 0 0,0 0 15,0 0-15</inkml:trace>
  <inkml:trace contextRef="#ctx0" brushRef="#br0" timeOffset="28488.07">28638 2138 0,'22'0'15,"-1"0"1,0 0-16,0 0 16,0 0-16,22 0 0,-22 0 0,21 0 15,-21 0-15,22 0 0,-22 0 16,21-21-16,-21 21 0,22-21 0,-22-1 16,-21 1-16,21 0 0,-21 0 0,21 0 15,-21 0-15,0-1 0,0 1 16,0 0-16,0 0 0,-21 21 0,0 0 15,0 0-15,-22 0 0,22 0 0,0 0 16,-21 21-16,20 0 0,1 0 0,-21 22 16,21-22-16,0 21 0,-1 1 15,1-22-15,0 21 0,21 0 0,0-20 16,0 20-16,0-21 0,0 21 16,0-20-16,0-1 0,21 0 0,0 0 15,1 0-15,-1-21 0,21 21 16,-21-21-16,22 0 0,-22 0 0,21 0 15,-21 0-15,22 0 0,-22 0 0,21 0 16,-21-21-16,0 0 0,1 21 0,-1-21 16,0 0-16,0 0 0,0-1 15,-21 1-15,0 0 0,0 0 16,0 0-16,0 0 0</inkml:trace>
  <inkml:trace contextRef="#ctx0" brushRef="#br0" timeOffset="31519.15">593 3556 0,'-22'0'0,"1"0"15,0 0-15,0 0 16,0 0-1,42 0 48,0 0-63,0 0 16,0 0-16,1 0 0,-1 0 15,0 0-15,21 21 0,-21-21 0,1 0 16,20 0-16,-21 0 0,0 21 15,22-21-15,-22 0 0,21 0 16,0 0-16,1 0 0,-1 0 0,0 0 16,1 0-16,-1 0 0,22 0 15,-22 0-15,21 0 0,1 0 0,-22 0 16,22 0-16,-22 0 0,22 0 16,-1 0-16,-21 0 0,22 0 0,-22 0 15,1 0-15,20 0 0,-21 0 0,22 0 16,-22 0-16,22 0 0,-22 0 15,22 0-15,-1 0 0,-21 0 0,22 0 16,-22 0-16,22 0 0,-22 0 0,0 0 16,1 0-16,-1 0 0,-21 0 15,22 0-15,-22 0 0,21 0 16,-21 0-16,0 0 0,22 0 0,-22 0 16,0 0-16,21-21 0,-20 21 15,-1 0-15,21 0 0,-21-21 0,22 21 16,-22-21-16,21 21 0,0 0 0,1 0 15,-1-21-15,0 21 0,1 0 16,-1 0-16,22-21 0,-22 21 0,21-22 16,1 22-16,-22 0 0,22-21 0,-1 21 15,1 0-15,-22-21 0,22 21 16,-1 0-16,1 0 0,-1-21 0,1 21 16,20 0-16,-20-21 0,20 21 0,-20 0 15,21 0-15,-1-21 0,1 21 16,-22 0-16,22 0 0,0 0 15,-22-22-15,22 22 0,-22 0 0,22-21 16,-21 21-16,20 0 0,1 0 0,0 0 16,-1 0-16,-20-21 0,20 21 0,1 0 15,0 0-15,-1 0 0,-20 0 16,21-21-16,-1 21 0,1 0 0,0 0 16,-1 0-16,1 0 0,21 0 0,-22 0 15,1 0-15,-21-21 0,20 21 16,1 0-16,-22 0 0,22 0 0,0 0 15,-1 0-15,1 0 0,0 0 0,-1 0 16,22 0-16,-21 0 0,0 0 16,-1 0-16,1 0 0,-22 0 15,22 0-15,21 0 0,-21 0 0,-1 0 16,1 0-16,21 0 0,-22-21 0,1 21 16,0 0-16,-1 0 0,1 0 15,0 0-15,21 0 0,-22 0 0,1 0 16,21 0-16,-22 0 0,22 0 0,-21 0 15,21-22-15,-22 22 0,1 0 0,0 0 16,21 0-16,-22 0 0,1 0 16,0 0-16,-1 0 0,22-21 0,-21 21 15,-1 0-15,1 0 0,0 0 0,-1 0 16,1 0-16,-21 0 0,20-21 16,1 21-16,0 0 0,-1 0 15,1 0-15,0 0 0,-1 0 0,1 0 16,0 0-16,-1-21 0,1 21 0,-22 0 15,22 0-15,0 0 0,-1 0 0,1 0 16,0 0-16,-1 0 0,1 0 0,0-21 16,-1 21-16,1 0 0,0 0 15,-22 0-15,22 0 0,0 0 0,-1 0 16,-20 0-16,20 0 0,1-21 0,0 21 16,-1 0-16,1 0 0,0 0 0,-1 0 15,1 0-15,0 0 0,-22 0 16,22 0-16,0 0 0,-1 0 15,1 0-15,0 0 0,-1 0 0,1 0 16,21 0-16,-22 0 0,1 0 0,0 0 16,-1 0-16,1 0 0,0 0 0,-1 0 15,22 0-15,-21 0 0,21 0 16,-22 0-16,22 0 0,-21 0 0,0 0 16,20 0-16,-20 0 0,0 0 0,-1 21 15,1-21-15,21 0 0,-21 0 0,20 0 16,1 0-16,-21 0 0,21 21 15,-22-21-15,1 0 0,21 0 0,-21 0 16,20 0-16,-20 21 0,21-21 0,0 0 16,0 0-16,-22 0 15,22 0-15,-21 0 0,21 21 0,-22-21 16,1 0-16,21 0 0,-22 0 0,22 0 16,-21 0-16,21 0 0,-22 0 0,22 0 15,-21 0-15,0 0 0,-1 0 16,1 0-16,0 0 0,-1 0 0,1 0 15,0 0-15,-1 0 0,1 0 0,21 0 16,-22 0-16,1 0 0,0 0 16,-1 0-16,22 0 0,-21 0 0,0 0 15,-1 0-15,22 0 0,-21 0 0,21 0 16,-22 0-16,22 0 0,-21 0 16,-1 0-16,1 0 0,21 0 15,-21 0-15,20 0 0,-20 0 0,21 0 16,0 0-16,0 0 0,-1 0 0,-20 0 15,21 0-15,-21 0 0,20 0 16,-20 0-16,21 0 0,0 0 0,-22 0 16,22 0-16,0 0 0,0 0 0,-21 0 15,-1 0-15,22 21 0,-21-21 0,21 0 16,-1 0-16,-20 0 0,21 22 16,0-22-16,0 0 0,-22 0 15,22 0-15,-21 21 0,21-21 0,-22 0 16,22 0-16,-21 0 0,21 0 0,-1 0 15,1 0-15,0 0 0,-21 0 16,-1 0-16,22 0 0,-21 0 0,21 0 16,-22 0-16,22 0 0,0 0 15,0 0-15,-21 0 0,20-21 0,1 21 16,-21 0-16,21 0 0,0 0 0,-1-22 16,1 22-16,0-21 0,0 21 0,21 0 15,-21-21-15,0 21 0,-1 0 16,1 0-16,0 0 0,0-21 0,0 21 15,0 0-15,-1 0 0,22 0 16,-21 0-16,0 0 0,0 0 16,0-21-16,21 21 0,-21 0 0,21 0 15,0 0-15,-22 0 0,22 0 0,-21 0 16,21 0-16,-21-21 0,21 21 16,0 0-16,0 0 0,0 0 0,0 0 15,-21-22-15,0 22 0,21 0 16,-21 0-16,-1 0 0,1 0 0,0 0 15,0 0-15,-21-21 0,20 21 0,1 0 16,-21 0-16,21 0 0,-22 0 16,22 0-16,-21-21 0,21 21 0,0 0 15,-22 0-15,22 0 16,-21 0-16,21 0 0,-22 0 0,1 0 16,0 0-16,-1 0 0,-63 0 0,-21-21 140</inkml:trace>
  <inkml:trace contextRef="#ctx0" brushRef="#br0" timeOffset="33139.99">6075 254 0,'-21'0'16,"21"-21"-16,-22 21 16,1-21-16,0 21 15,21-21-15,-21 21 16,21-22-16,-21 22 0,0 0 15,-1 22 1,22-1-16,0 0 16,0 0-16,0 0 0,0 0 0,0 1 15,0 20-15,0 0 0,0-21 0,0 22 16,0-1-16,0 22 0,0-22 16,0 0-16,22 22 0,-22-1 0,0 1 15,0-1-15,0 22 0,0-22 16,0 22-16,0-21 0,0 20 15,0 1-15,0 0 0,0-1 0,0 1 16,0 0-16,0-1 0,0 1 0,0-22 16,0 22-16,21-21 0,-21-1 0,21 1 15,0-1-15,0-21 0,0 22 0,1-22 16,20 1-16,-21-22 0,0 21 16,0-21-16,1-21 0,-1 0 15,0 0-15</inkml:trace>
  <inkml:trace contextRef="#ctx0" brushRef="#br0" timeOffset="34284.28">15896 995 0,'0'-21'16,"0"0"-16,0-1 15,0 1-15,0 0 16,0 0-16,0 0 0,0 0 0,0-1 16,0 1-16,0 0 15,0 0-15,0-21 0,21 20 0,-21 1 16,0 0-16,0 0 0,21 0 0,1 0 16,-22-1-16,0 1 0,0 0 15,0 42 16,0 22-31,0-22 16,0 21-16,0 0 0,0 1 0,0 20 16,-22 1-16,22-1 0,-21 22 15,21-22-15,-21 1 0,21-1 0,0 1 16,-21-1-16,0 1 0,0-1 0,21 1 16,-22-22-16,22 22 0,0-22 0,0 0 15,-21 1-15,21-22 0,0 21 0,0-21 16,0 1-16</inkml:trace>
  <inkml:trace contextRef="#ctx0" brushRef="#br0" timeOffset="35487.3">23897 699 0,'-21'-22'15,"0"22"1,21-21-16,0 0 16,0 0-1,0 0-15,0 0 0,0-1 16,0 1-16,0 0 0,0 0 16,0 0-16,21 0 0,0-1 0,-21 1 15,0 0-15,0 0 0,21 0 16,-21 0-16,21 21 0,-21-22 15,0 44 1,0-1 0,0 0-16,0 21 0,0-21 0,0 22 15,0-1-15,0 22 0,0-1 0,0 1 16,0-1-16,0 22 0,0-1 16,0 1-16,0-21 0,0 20 15,0 1-15,0-22 0,0 22 0,0-21 16,0 20-16,0-20 0,0-1 0,0 1 15,0-22-15,0 0 0,0 1 0,0-1 16,0 0-16,0-20 0,0-1 16,0 0-16,0 0 0</inkml:trace>
  <inkml:trace contextRef="#ctx0" brushRef="#br1" timeOffset="42259.14">762 4847 0,'0'0'0,"0"-21"0,0 0 0,0-21 16,21 20-16,-21 1 0,0 0 15,0 0-15,0 0 0,0 0 0,0-1 16,0 1-16,0 0 16,0 0-16,0 42 46,0 0-46,0 0 0,0 1 16,0 20-16,0 0 0,0 1 16,0 20-16,0 1 0,0-1 0,0 1 15,0 20-15,0-20 0,0 20 16,0-20-16,-21 21 0,21-22 0,-21 1 16,0-1-16,21 1 0,0-1 0,0 1 15,0-22-15,0 0 0,0 1 16,0-1-16,0 0 0,0-21 0,0 1 15,0-1-15,0 0 0,0 0 16,0-42 15,0 0-15,0 0-16,-22-1 0,22-20 0,0 21 16,0-21-16,-21-1 0,21 1 15</inkml:trace>
  <inkml:trace contextRef="#ctx0" brushRef="#br1" timeOffset="42616.04">635 5017 0,'-21'-22'0,"0"-20"15,21 0-15,-22 21 0,1-22 0,0 22 16,0-21-16,0 21 16,21-1-16,-21-20 0,21 21 0,0 0 15,0 0-15,21-1 0,0 1 0,0 21 16,0-21-16,22 0 0,-1 21 15,0 0-15,-21 0 0,22 0 0,-1 0 16,22 21-16,-22 0 0,-21 0 16,21 1-16,1 20 0,-22-21 0,0 21 15,0 1-15,-21-1 0,0 0 16,0 1-16,0-1 0,-21 0 0,0 1 16,0-1-16,-22-21 0,1 22 15,0-22-15,21 21 0,-22-21 16,1 0-16,0 1 0,20-22 0,-20 21 15,21-21-15,0 0 0,0 0 16,-1 21-16,44-21 31,-1-21-31,0 21 0,0-21 16,0-1-16,22 1 0,-22 0 0</inkml:trace>
  <inkml:trace contextRef="#ctx0" brushRef="#br1" timeOffset="43063.79">1355 4657 0,'0'0'0,"0"21"47,0 0-47,0 0 0,0 22 16,0-22-16,0 21 0,0 0 0,0 1 15,0-1-15,0 0 0,0-20 16,0 20-16,0 0 0,0-21 0,0 22 16,0-22-16,0 0 0,0 0 15,21 0-15,0 1 0,0-22 0,0 0 16,0 0-16,1 0 0,20 0 16,-21 0-16,21 0 0,-20 0 15,-1-22-15,21 1 0,-21 0 0,0 0 16,22-21-16,-22 20 0,0-20 15,-21 0-15,21-1 0,-21 1 0,0 0 16,0-1-16,0 22 0,0-21 0,0 21 16,0 0-16,0-1 0,0 1 15,-21 21-15,0 0 16,0 0-16,0 0 16,21 21-1,21-21 1,0 0-1,0 0-15,0 0 0,0 0 16,1 0-16</inkml:trace>
  <inkml:trace contextRef="#ctx0" brushRef="#br1" timeOffset="43619.47">2138 4403 0,'0'0'0,"0"-43"16,-21 43 15,21 22-31,0-1 0,0 21 0,0-21 16,0 22-16,0-22 15,0 21-15,0 0 0,0 1 0,0-1 16,-22 0-16,22 1 0,0 20 0,-21-20 16,21-1-16,0 0 0,0 1 15,0-22-15,-21 21 0,21-21 0,0 0 16,0 1-16,-21-1 0,21-42 47,0-1-47,0 1 0,0 0 15,0 0-15,0 0 0,0 0 0,0-22 16,21 22-16,0-21 0,-21 21 0,21-22 16,1 22-16,-1 0 15,0 0-15,0 0 0,21-1 0,-20 22 16,20-21-16,-21 21 0,0 0 0,22 0 15,-22 21-15,21 1 0,-21-1 16,0 0-16,1 0 0,-1 0 0,-21 22 16,21-22-16,-21 0 0,0 21 15,0-21-15,0 22 0,-21-22 0,-22 0 16,22 21-16,-21-20 0,21-1 0,-22 0 16,1-21-16,21 21 0,-21 0 15,-1-21-15,1 0 0,21 0 0,-22 0 16,22 0-16,0 0 0,0 0 0,0 0 15,0 0-15,-1 0 16,1 0-16,21-21 31,21 0-31,1 21 0,20-21 16,-21 0-16,0-1 0,22 1 0,-1 0 16</inkml:trace>
  <inkml:trace contextRef="#ctx0" brushRef="#br1" timeOffset="44632.77">2984 4339 0,'0'0'0,"0"-42"16,0 21 0,0 0-16,-21-1 0,21 1 0,0 0 15,-21 21 1,0 21-1,21 0-15,-21 1 0,21 20 0,0 0 16,0-21-16,0 22 0,0-1 0,-21 22 16,21-22-16,-22 0 0,22 1 15,0 20-15,0-21 0,0 1 16,0-1-16,0 22 0,0-43 0,0 21 16,0 0-16,0-20 0,0 20 15,0-21-15,22-21 0,-22 21 0,21 0 16,0-21-16,0 0 0,0 0 15,0 0-15,1 0 0,-1-21 16,0 21-16,-21-21 0,21 0 0,0 0 16,-21 0-16,21-22 0,-21 22 0,22-21 15,-1-1-15,-21 1 0,0 21 16,21-21-16,-21-1 0,21 22 0,-21-21 16,0 21-16,0-1 0,0 1 0,21 21 31,-21 21-16,0 1-15,0-1 0,0 0 0,0 0 16,0 21-16,0-20 0,0 20 0,0 0 16,0-21-16,0 22 0,21-22 15,-21 21-15,0-21 0,22 1 0,-1 20 16,0-21-16,0 0 0,0-21 16,0 21-16,1-21 15,-1 0-15,0 0 0,0 0 16,-21-21-16,21 21 0,0-21 0,1 0 15,-1 0-15,0 0 0,0-1 0,-21 1 16,21-21-16,0 21 16,1-22-16,-1 1 0,0 21 0,0-21 15,0 20-15,0-20 0,1 21 0,-1 0 16,0 0-16,-21-1 16,21 22-16,0 0 15,-21 22 1,0-1-16,0 0 31,0-42 0,0 0-15,0-1 0,0 1-16,0 0 15,-21 21 1,0 0-1,0 0-15,0 0 0,-1 0 16,22 21-16,-21 0 0,0 1 0,0-1 16,21 0-16,-21 21 0,21-21 0,-21 22 15,21-22-15,0 21 0,0-21 16,0 22-16,0-22 0,0 0 0,0 21 16,0-20-16,0-1 0,21 0 0,0-21 15,0 21-15,-21 0 0,21-21 16,0 0-16,1 21 0,-1-21 15,0 0-15,0 0 0,0 0 16,0 0-16,1-21 0,-1 21 0,-21-21 16,21 0-16,0 21 0,0-21 15,-21 0-15,0-1 0,21 1 0,-21 0 16,22-21-16,-22 21 0,0-1 0,0-20 16,0 0-16,0 21 0,0-22 0</inkml:trace>
  <inkml:trace contextRef="#ctx0" brushRef="#br1" timeOffset="45015.55">3535 4170 0,'0'0'0,"-21"21"0,-1-21 0,-41 64 15,63-43 1,0 0-16,21-21 31,0 0-31,0 0 16,1 0-16,-22-21 0,21 21 0,-21-21 16,21-1-16,-21 1 15,0 0-15,-21 0 16,0 21-16,-1 0 0,1 0 15,0 0-15,0 0 0,0 0 0,0 0 16,-1 21-16,22 0 16,-21 0-16,21 1 0,0-1 0,0 0 15,0 0-15,0 0 0,0 0 16,21 1-16,1-22 0,-1 0 16,0 21-16,0-21 0,21 0 0,-20 0 15,20 0-15</inkml:trace>
  <inkml:trace contextRef="#ctx0" brushRef="#br1" timeOffset="55232.37">7260 4466 0,'0'-21'125,"0"0"-94,0 0-31,0 0 15,0-1-15,0 1 16,0 0-16,0 0 0,0 0 16,0 0-16,0-1 0,0 1 0,0 0 15,0 0-15,0 0 0,0 0 0,0-1 16,-21 22-16,0 0 16,0 0-16,-1 0 0,1 0 15,0 22-15,0-22 0,0 42 0,0-21 16,-1 21-16,1-20 15,0 20-15,0 0 0,0 1 0,0-1 0,-1 0 16,22 1-16,0-1 0,-21 0 16,21-21-16,0 22 0,0-22 15,0 21-15,0-21 0,21 1 0,1-1 16,-1 0-16,0-21 0,0 0 0,0 0 16,0 0-16,1 0 0,-1 0 15,0-21-15,0 0 0,0 21 0,0-22 16,1 1-16,-1 0 0,0 0 0,0 0 15,-21-22-15,0 22 0,21 0 0,-21 0 16,21-21-16,-21 20 16,22-20-16,-22 21 0,0-21 0,0-1 0,0 22 15,0 0-15,0 0 0,0 0 0,0-1 16,0 44 15,0-1-31,0 0 0,0 0 0,0 0 16,0 22-16,0-22 0,0 0 0,0 21 15,0-21-15,0 1 0,0-1 16,0 0-16,0 0 0,0 0 0,0 0 16,21 1-16,0-22 0,-21 21 0,21-21 15,0 0-15,0 0 0,1 0 16,20 0-16,-21 0 0,0 0 0,0 0 16,1-21-16,-1-1 0,0 22 0,0-21 15,-21 0-15,21 0 0,0 0 0,1 0 16,-1-1-16,0-20 15,0 21-15,0-21 0,0 20 0,1-20 16,-1 21-16,-21 0 0,21 0 0,0 21 16,0-22-16,0 22 15,1 0 1,-22 22-16,0-1 0,0 0 16,0 0-16,0 0 15,0 0 1,0-42 15,0 0-15,0 0-16,0 0 15,0 0-15,0-1 16,-22 22 0,1 0-1,0 22-15,21-1 16,0 0-16,0 21 0,-21-21 15,21 1-15,0 20 0,-21-21 0,21 0 16,0 22-16,0-22 0,0 0 0,0 21 16,0-21-16,21 1 0,0-1 0,0-21 15,0 21-15,1 0 0,-1-21 16,0 0-16,0 0 0,0 21 0,0-21 16,22 0-16,-22 0 0,0 0 15,0 0-15,0-21 0,1 0 0,-1 21 16,0-21-16,0 0 0,0-1 15,0 1-15,1 0 0,-1 0 0,0-21 16,0 20-16,0-20 0,0 21 0,1 0 16,-1-22-16,0 22 0,-21 0 15,0 0-15,21 0 0,0 21 16,-21 21 0,0 0-16,0 0 15,0 0-15,21 1 16,-21-1-1,22-21-15,-22-21 47,0-1-31,0 1-16,0 0 0,0 0 16,0 0-16,-22 21 15,22-21-15,0-1 0,-21 22 16,0 0-16,0 0 15,0 22 1,0-1 0,-1 0-16,22 21 0,-21-21 0,21 1 15,0-1-15,0 0 0,-21 21 0,21-21 16,0 1-16,0-1 0,0 21 16,0-21-16,0 0 0,21 1 0,-21-1 15,21-21-15,1 21 0,-1 0 0,21-21 16,-21 0-16,0 21 0,22-21 0,-1 0 15,-21 0-15,22 0 0,-1 0 16,0 0-16,1-21 0,-22 21 0,21-21 16,0 21-16,-20-21 0,20 0 0,-21-1 15,0 1-15,0 0 0,1 0 16,-1-21-16,0 20 0,0 1 16,-21-21-16,0 21 0,0-22 0,21 22 15,-21 0-15,0 0 0,0 0 0,0 0 16,0-1-16,-21 22 15,0 0-15,0 0 16,0 22-16,21-1 0,-22 0 0,1 0 16,0 0-16,0 0 0,21 1 15,-21 20-15,21-21 0,-21 0 0,21 22 16,0-22-16,0 0 0,0 0 0,0 0 16,0 0-16,21 1 0,0-1 0,-21 0 15,21 0-15,0-21 0,0 0 16,1 21-16,20-21 0,-21 0 15,0 0-15,0 0 0,1 0 0,20 0 16,-21-21-16,0 0 0,0 21 0,1-21 16,20 0-16,-21-1 0,0 1 0,0 0 15,1 0-15,-1 0 0,0 0 16,-21-1-16,21 1 0,0 0 0,-21 0 16,0 0-16,0 0 0,0-1 0,-21 22 31,0 22-16,21-1-15,-21 0 0,21 0 16,0 0-16,0 0 0,0 1 16,0-1-16,0 0 0,0 0 0,0 0 15,0 0-15,21 1 16,0-1-16,-21 0 0,21-21 16,-21 21-16,-21-21 46,0-21-46,0 0 16,0 21-16,21-21 16,-22 21-16,1 0 15,0 0-15,0 0 16,21 21 0,0 0-1,0 0-15,0 0 16,21-21-16,0 0 0,0 21 0,1-21 15,-1 0-15,0 0 0,0 0 16,21 0-16,-20 0 0,20 0 0,0 0 16,1 0-16,-1-21 0,0 0 0,1 21 15,-1-21-15,0 0 0,1 0 0,-22-1 16,21 1-16,-21 0 0,22 0 16,-22 0-16,0-22 0,0 22 15,0 0-15,0 0 0,-21 0 0,0 0 16,0-1-16,0 1 0,0 0 0,-21 21 15,0 0-15,0 0 16,0 0-16,-22 0 0,22 21 0,0 0 16,0 1-16,0-1 0,21 0 15,0 0-15,0 0 0,0 0 0,0 1 0,21-1 16,0 0-16,0 0 0,22 0 16,-22 0-16,0 1 0,0-22 15,0 21-15,-21 0 0,21-21 0,-21 21 0,0 0 16,-21-21-1,0 0-15,0 0 16,0 0-16,0 0 0,-1 0 16,-20 0-16,21 0 0,0 0 0,0-21 15,21 0-15,-22 0 0,22 0 16,0-1-16</inkml:trace>
  <inkml:trace contextRef="#ctx0" brushRef="#br1" timeOffset="57160.04">11832 4022 0,'0'0'0,"0"-43"15,0-62-15,-21 83 16,21-20-16,0 21 0,0-21 16,0 20-16,0 1 0,0 0 0,-21 21 15,21-21-15,0 42 32,0 0-32,-21 22 0,21-22 0,-22 42 15,22-20-15,0 20 0,0 1 0,-21-1 16,0 1-16,0-1 0,0 1 15,21-22-15,-21 21 0,-1-20 16,22-1-16,0 0 0,-21 1 0,21-1 16,-21-21-16,21 0 0,0 1 0,0-1 15,0 0-15,0-42 32,0 0-32,0-1 15,0 1-15,0-21 0,0 21 0,0-22 16,0 1-16,21-21 0,-21 20 0,21-20 15,-21-1-15,0 1 0,22-1 16,-1 1-16,-21-1 0,21 22 0,-21 0 16,0-1-16,21 1 0,-21 21 0,21 0 15,0 21 1,-21 21-16,22 0 0,-22 21 16,21 1-16,-21-1 0,0 0 15,0 22-15,21-1 0,-21-20 0,0 20 16,0 1-16,0-22 0,0 0 15,0 1-15,0-1 0,0 0 0,21 1 16,-21-22-16,0 0 0,21 0 0,-21 0 16,0 0-16,0 1 15,0-44 17,0 1-32,0 0 15,-21 0-15,0 0 0,0 0 0,0-1 16,-1 1-16,1 0 0,-21 0 15,21 0-15,0 0 0,-1-1 16,1 22-16,0 0 0,-21 0 0,21 0 16,-1 0-16,1 22 0,21-1 15,-21 0-15,21 0 0,0 0 16,0 0-16,0 1 0,0-1 16,21 0-16,0 0 0,1-21 15,-1 0-15,0 0 0,0 0 16,21 0-16,-20 0 0,20 0 0,-21 0 15,21 0-15,-20-21 0,20 0 16,0 21-16,1-21 0,-22-1 16,21 1-16,0 0 0,-20 21 0,20-21 15,-21 0-15,0 0 0,0-1 0,1 1 16,-1 21-16,-21-21 0,21 21 16,0 21-1,-21 0-15,0 1 16,0-1-16,0 0 0,0 0 15,0 0-15,0 0 0,0 1 0,0-1 16,0 0-16,0 0 0,0 0 16,21-21 31,0-21-47,-21 0 15,22 0-15,-22 0 0,21-1 16,-21 1-16,0 0 0,21 0 15,0 0-15,-21 0 0,21-1 0,-21 1 16,21 0-16,-21 0 0,22 21 16,-22 21-1,21 0 1,-21 0-16,0 1 0,0-1 0,0 0 16,0 0-16,0 0 0,0 0 15,21 1-15,-21-1 0,0 0 0,21 0 16,0 0-1,0-21-15,1 0 0,-1 0 16,-21 21-16,21-21 0,0 0 0,0 0 16,0 0-16,1 0 0,-22-21 0,21 0 15,0 21-15,-21-21 0,21 21 0,-21-21 16,21 0-16,-21-1 0,0 1 16,0 0-16,0 0 0,0 0 15,21 21-15,-21-21 0,0 42 31,0 0-15,0 0-16,0 0 16,0 0-16,0 1 0,0-1 15,0 0-15,22-21 16,-1 21 0,0-21-16,0 0 0,0 0 15,0 0-15,1 0 0,-1 0 0,0-21 16,0 21-16,0-21 0,0 21 0,1-21 15,-1-1-15,-21 1 0,0 0 16,21 21-16,-21-21 0,21 0 0,-21 0 16,0-1-16,0 1 0,0 0 0,0 0 15,0 42 17,0 0-17,0 22-15,0-22 0,0 0 16,0 0-16,0 21 0,0 1 0,0-1 15,0 0-15,0 1 0,0-1 16,0 22-16,0-1 0,0 1 0,0 20 16,0-20-16,0-1 0,0 1 0,0 20 15,0-20-15,0-1 0,0 1 0,0-1 16,0-20-16,0 20 0,0-20 0,0-1 16,0 0-16,0-21 0,0 22 0,0-22 15,0 0 1,-21-21-16,0 0 0,0 0 15,-22 0-15,22-21 0,0 21 0,0-21 16,-22 0-16,22-1 0,0 1 0,-21 0 16,21 0-16,-22 0 0,22 0 0,0-1 15,0-20-15,0 21 0,-1 0 0,22-22 16,0 22-16,-21 0 0,21-21 16,0 21-16,0-1 0,0-20 0,0 21 15,0-21-15,0 20 0,21-20 0,-21 0 16,22-1-16,-1 1 0</inkml:trace>
  <inkml:trace contextRef="#ctx0" brushRef="#br1" timeOffset="57743.15">13398 4191 0,'0'-21'16,"-21"21"-1,0 21-15,0 0 0,21 0 16,-21 22-16,21-22 0,-21 0 16,21 0-16,-22 0 0,22 1 0,0 20 15,0-21-15,0 0 16,0 0-16,0 1 0,0-1 16,22-21 15,-22-21-31,21 21 15,0-22-15,-21 1 0,21 21 0,-21-21 16,21 0-16,-21 0 0,21 0 0,-21-1 16,22 1-16,-22 0 0,21 0 0,-21 0 15,21 42 1,-21 0 0,0 0-16,0 0 0,0 1 15,0-1-15,0 0 0,0 0 16,0 0-16,21 0 15,-21 1-15,21-1 0,0-21 0,1 21 16,-1-21-16,0 0 16,0 0-16,0 0 0,0 0 15,1 0-15,-1 0 0,0-21 0,-21 0 16,21-1-16,0 1 16,-21 0-16,0 0 0,0 0 15,0 0-15,0-1 0,0 1 0,0 0 16,-21 0-16,21 0 0,-21 0 0,21-1 15,-21 22-15,21-21 16,-21 21-16,-1 0 16,44-21 15,-1 21-31,0 0 16</inkml:trace>
  <inkml:trace contextRef="#ctx0" brushRef="#br1" timeOffset="58239.4">14118 3747 0,'0'0'0,"0"-22"0,-21 1 15,0 21-15,0 0 16,21 21-16,0 1 16,-22-1-16,22 0 0,0 0 0,-21 21 15,21-20-15,0 20 0,0 0 16,0 1-16,0-1 0,0 21 0,0-20 15,0-1-15,0 0 0,0 1 0,0-1 16,-21 0-16,21-20 0,0 20 0,0-21 16,0 0-16,0 0 0,0 1 15,-21-1-15,21-42 32,0-1-17,0 1-15,0 0 0,0 0 16,0 0-16,0-22 0,0 22 0,0-21 15,21 21-15,0-22 0,0 1 16,1 21-16,-1-21 0,0 20 0,0 1 16,21 0-16,-20 21 0,-1 0 15,0 0-15,0 0 0,0 0 0,0 21 16,1 0-16,-1 1 0,0 20 0,-21-21 16,0 0-16,0 22 0,0-22 0,0 21 15,0-21-15,0 0 0,0 1 16,0-1-16,0 0 0,0 0 0,0 0 15,0 0-15,0-42 63,0 0-63,21 21 0,-21-21 0</inkml:trace>
  <inkml:trace contextRef="#ctx0" brushRef="#br1" timeOffset="58590.97">14478 4233 0,'21'0'47,"0"0"-47,0 0 0,1 0 16,-1 0-16,0 0 15,0 0-15,0-21 0,0 21 0,1-21 16,-22 0-16,21 21 0,-21-21 15,0 0-15,0-1 0,-21 22 32,-1 0-32,1 0 15,21 22-15,-21-1 0,0 0 0,21 0 16,-21 21-16,21-20 0,0-1 0,0 0 16,0 0-16,0 0 0,0 0 15,0 1-15,0-1 0,0 0 16,0 0-16,21 0 0,0-21 15,0 0-15,0 0 0,-21 21 16,22-21-16,-1 0 0,0 0 0,0 0 16,0-21-16,0 21 15,1-21-15</inkml:trace>
  <inkml:trace contextRef="#ctx0" brushRef="#br1" timeOffset="58991.27">14922 4149 0,'0'0'0,"0"-21"15,-21-1 1,42 22 15,1 0-31,-22 22 0,21-22 16,0 21-16,-21 0 0,21 0 16,0 0-16,-21 0 0,0 1 0,21-1 15,1 0-15,-22 0 0,21 0 0,-21 0 16,0 1-16,0-1 0,0 0 0,0 0 15,0 0 1,0-42 31,0 0-47,0 0 0,0 0 16,0-1-16,0 1 15,0 0-15,0 0 0,0 0 0,0-22 16,0 22-16,21 0 0,-21 0 0,21 0 15,-21 0-15,0-1 0,0 1 0,21 0 16,-21 0 0,21 21-16,1 21 15,-22 0 1,0 0-16</inkml:trace>
  <inkml:trace contextRef="#ctx0" brushRef="#br1" timeOffset="59363.84">15388 4255 0,'21'-22'47,"0"22"-47,1-21 0,-1 0 16,0 0-16,-21 0 0,21 21 15,-21-21-15,21 21 0,-21-22 16,-21 22 15,0 0-31,0 22 0,0-1 0,-1 0 16,1 0-16,0 0 0,0 0 0,0 1 16,0-1-16,21 0 0,0 0 15,0 0-15,0 0 0,0 1 0,0-1 16,0 0-16,21 0 0,0-21 15,0 0-15,0 0 0,22 21 0,-22-21 16,0 0-16,0 0 0,21 0 16,-20 0-16,-1 0 0,0-21 0,0 0 15,0 21-15,0-21 0,-21 0 16,0-1-16</inkml:trace>
  <inkml:trace contextRef="#ctx0" brushRef="#br1" timeOffset="60247.88">7175 5038 0,'0'0'16,"22"0"-16,-1-21 0,-21-1 0,21 1 15,0 0-15,-21 0 16,-21 21-1,0 0 1,0 0-16,-1 0 0,1 21 0,-21-21 16,21 42-16,-22-20 0,22 20 0,-21 0 15,21 1-15,-22 20 0,22-21 16,-21 22-16,0-1 0,20 1 0,-20-1 16,0 1-16,21-1 0,-22 1 0,22-1 15,0 1-15,21-22 0,0 22 16,0-22-16,0 0 0,0 1 0,21-22 15,0 0-15,22 21 0,-22-20 0,0-22 16,21 21-16,-21 0 0,22-21 16,-1 0-16,-21 0 0,22 0 15,-22 0-15,21 0 0,-21 0 0,0 0 16,22 0-16,-22-21 0,0 0 0,0-1 16,0 1-16</inkml:trace>
  <inkml:trace contextRef="#ctx0" brushRef="#br1" timeOffset="60731.12">7578 5440 0,'0'0'16,"0"-42"0,0 20-16,0 1 0,0 0 15,0 0-15,0 0 16,-22 21-1,1 0-15,0 0 0,0 0 16,0 21-16,0 0 0,-22 0 0,22 0 16,0 1-16,0-1 0,0 0 15,-1 21-15,1-21 0,0 22 0,0-22 16,21 21-16,0-21 0,0 1 0,0-1 16,0 0-16,0 0 0,0 0 0,0 0 15,21-21-15,0 22 0,0-22 16,1 21-16,-1-21 0,0 21 15,0-21-15,21 21 0,-20-21 0,-1 21 16,0-21-16,0 21 0,0-21 16,0 22-16,-21-1 0,0 0 15,-21-21 1,0 0-16,0 21 0,-21-21 0,20 21 16,-20-21-16,21 0 0,-21 0 15,20 0-15,-20 0 0,21 0 0,0 0 16,0 0-16,-1 0 0,1 0 0,0 0 15,0-21-15,21 0 16,0 0 0,21 21-16,0 0 15,0-21-15,1 21 0,20 0 0,-21-22 16,0 1-16</inkml:trace>
  <inkml:trace contextRef="#ctx0" brushRef="#br1" timeOffset="62079.45">7937 5652 0,'0'-22'0,"0"1"15,-21 21-15,0 0 16,0 0-16,0 0 0,0 0 16,-1 0-16,1 21 0,0-21 15,0 22-15,21 20 0,-21-21 0,0 0 16,21 0-16,0 22 0,-22-22 0,22 21 15,-21-21-15,21 1 0,0-1 16,0 0-16,0 0 0,0 0 0,0 0 16,21 1-16,1-22 15,-1 0-15,0 0 0,0 0 16,0 0-16,0-22 0,1 1 16,-1 21-16,0-21 0,0 0 0,0 0 15,0 0-15,-21-1 0,22 1 0,-22 0 16,21 0-16,-21-21 0,0 20 15,0 1-15,0 0 0,0 0 16,0 0-16,0 0 0,0-1 0,0 44 31,-21-1-31,21 0 16,0 0-16,-22 0 0,22 0 0,0 1 16,0 20-16,0-21 0,0 0 0,0 0 15,0 1-15,0-1 0,22 0 0,-1 0 16,-21 0-16,21-21 0,0 21 15,0-21-15,0 0 0,1 0 16,-1 0-16,0 0 0,0 0 16,0 0-16,0 0 0,-21-21 0,22 0 15,-1 21-15,-21-21 0,0 0 0,21 0 16,-21-1-16,21 1 0,-21 0 16,0 0-16,0 0 0,0 0 0,0-22 15,0 22-15,0 0 0,0 0 16,0 42-1,0 0 1,0 0-16,0 0 0,0 1 16,0-1-16,-21 0 0,21 0 0,0 0 15,0 0-15,0 1 0,0-1 16,0 0-16,0 0 16,0-42 30,0 0-46,0 0 0,21-1 16,-21-20-16,0 21 0,0 0 16,0 0-16,0-22 0,21 22 0,-21 0 15,21-21-15,-21 20 0,0 1 16,22 21 0,-1 21-16,-21 1 15,0-1-15,21 0 0,-21 0 16,0 0-16,0 0 0,0 22 0,0-22 15,21 0-15,-21 0 0,0 0 16,0 1-16,0-1 0,0 0 0,21-21 16,-21 21-16,21-21 0,1 0 15,-1 0 1,0 0-16,0-21 16,0 21-16,-21-21 0,21 0 15,-21-1-15,22 1 0,-22 0 0,21 0 16,-21 0-16,0 0 0,21-1 0,-21 1 15,21 0-15,-21 0 0,21 0 16,-21 0-16,0-1 0,0 44 47,0-1-47,0 0 0,0 0 0,0 0 16,0 0-16,0 1 0,0-1 15,0 21-15,0-21 0,0 0 0,0 1 16,21-1-16,-21 0 0,22-21 0,-1 21 15,-21 0-15,21-21 0,0 0 0,0 0 16,0 0-16,1 0 0,-1 0 16,0 0-16,0 0 0,0 0 0,0-21 15,1 21-15,-1-21 0,0 0 0,0 21 16,0-21-16,0-1 0,1 1 16,-1 0-16,-21 0 0,0-21 15,21 20-15,-21 1 0,0-21 0,0 21 16,0 0-16,0-1 0,0 1 0,-21 21 15,0 21 1,-1 1 0,1-1-16,21 0 0,0 0 0,0 21 15,-21-20-15,21-1 0,0 0 0,0 21 16,0-21-16,0 1 0,0-1 0,0 0 16,21 0-16,0-21 15,-21 21-15,22-21 0,-1 0 16,0 0-16,0 0 15,0 0-15,0 0 0,1-21 16,-1 0 0,0 0-16</inkml:trace>
  <inkml:trace contextRef="#ctx0" brushRef="#br1" timeOffset="62923.96">10414 5249 0,'0'0'0,"0"-21"0,0-42 16,0 42-16,0-1 16,0 1-16,0 42 31,0 1-31,0-1 0,0 0 0,0 21 15,0 1-15,0 20 0,0-21 0,0 22 16,-21-22-16,21 22 0,-21-22 0,21 0 16,0 22-16,-22-22 0,1 1 15,21-1-15,-21 0 0,21-21 0,0 22 16,0-22-16,-21 0 0,21 0 16,0 0-16,0-42 46,0 0-46,0 0 0</inkml:trace>
  <inkml:trace contextRef="#ctx0" brushRef="#br1" timeOffset="63559.15">9906 5292 0,'21'0'0,"-21"-21"31,0-1 0,0 1 79,21 21-110,-21-21 15,0 0 1,21 21-16,-21-21 16,22 21-16,-22-21 0,21-1 0,0 22 15,0-21-15,0 0 0,0 0 16,1 21-16,20-21 0,-21 21 16,21 0-16,-20-21 0,20 21 0,-21 0 15,21 0-15,1 0 0,-22 21 0,21 0 16,-21 21-16,22-21 0,-22 22 0,0-1 15,-21-21-15,0 22 0,0-1 16,0 0-16,0-21 0,-21 22 0,0-1 16,-22-21-16,22 22 0,-21-22 0,21 0 15,0 0-15,-22 0 0,22 0 0,0 1 16,0-22-16,0 0 0,21 21 16,21-42 15,0 21-31,0-22 15,0 1-15,0 21 0,1-21 16,-1 21-16</inkml:trace>
  <inkml:trace contextRef="#ctx0" brushRef="#br1" timeOffset="64071.77">10816 5546 0,'0'0'0,"0"-21"0,0-1 16,21 22-16,-21-21 15,0 0-15,0 0 16,-21 21 0,0 0-16,0 0 15,0 0-15,-1 0 16,22 21-16,-21 0 0,0 22 16,0-22-16,21 0 0,-21 21 0,21-21 15,0 22-15,0-22 0,-21 21 16,21-21-16,0 1 0,0-1 0,0 0 15,0 0-15,0 0 0,21 0 16,0-21-16,0 0 16,0 0-16,0 0 0,1 0 15,-1-21-15,0 0 0,0 0 0,0 21 16,0-21-16,1 0 0,-22-22 16,21 22-16,0 0 0,-21 0 0,21-22 15,-21 22-15,0 0 0,0 0 16,0 0-16,0 0 0,0-1 0,0 1 15,0 42 1,-21 1-16,21-1 16,-21 0-16,21 0 0,0 0 0,0 0 15,0 1-15,0 20 0,0-21 16,0 0-16,0 0 0,0 1 16,0-1-16,0 0 0,0 0 0,21 0 0,0 0 15,0-21-15,0 0 0,1 0 16,-1 0-16,0 0 15,21 0-15,-21 0 0,1 0 0,-1-21 16,0 21-16,0-21 0,0 0 0,0 0 16</inkml:trace>
  <inkml:trace contextRef="#ctx0" brushRef="#br1" timeOffset="65645.86">11388 5482 0,'0'0'0,"0"-42"0,0 21 15,0 0-15,-22 21 16,1 21-1,0 0-15,21 0 16,-21 0-16,21 0 0,0 1 0,0 20 16,0-21-16,0 21 0,0-20 0,0 20 15,0-21-15,0 0 0,0 22 0,0-22 16,0 0-16,0 0 0,21 0 16,0-21-16,0 0 0,1 0 15,-1 0-15,0 0 0,0 0 0,0 0 16,0 0-16,1-21 0,-1 0 0,0 21 15,0-21-15,0-22 0,0 22 0,1 0 16,-1-21-16,0-1 0,0 1 16,-21 21-16,0-21 0,0-1 15,0 1-15,0-22 0,0 22 0,0 0 0,0-1 16,0 1-16,0 21 0,0-21 0,0 20 16,0 1-1,0 42 1,0 1-16,0-1 0,0 21 0,0-21 15,-21 22-15,21-1 0,0 0 0,-21-21 16,21 22-16,0-1 0,0 0 16,0 1-16,-21-1 0,21-21 0,0 22 15,0-1-15,-22-21 0,22 0 0,0 0 16,0 1-16,0-1 0,22-21 31,-1-21-15,0-1-16,0 1 15,0 0-15,0 0 0,-21-21 16,22 20-16,-1 1 0,0 0 16,-21 0-16,21 0 0,-21 0 0,21 21 15,-21-22-15,0 44 32,0-1-32,0 0 15,-21 0-15,0-21 16,21 21-16,-21-21 0,21 21 0,-21-21 15,-1 0-15,22 22 16,-21-22-16,21 21 16,-21-21-1,21 21-15,0 0 0,0 0 16,0 0-16,0 1 16,0-1-16,21-21 15,0 0-15,1 21 0,-1-21 16,0 21-16,0-21 0,21 0 0,-20 0 15,20 0-15,-21 0 0,21 0 0,-20 0 16,20 0-16,0 0 0,1 0 0,-22-21 16,21 0-16,-21 21 0,22-21 0,-22-1 15,0 22-15,21-21 16,-21 0-16,-21 0 0,22 0 0,-22 0 16,21-1-16,-21 1 0,0-21 0,0 21 15,0 0-15,0-1 0,0 1 16,-21 21-1,-1 0-15,1 0 0,0 0 16,0 0-16,0 21 0,0-21 16,-1 22-16,22-1 0,-21 0 0,0 0 15,0-21-15,21 21 0,-21 0 0,21 1 16,0-1-16,0 0 0,0 0 16,0 0-1,21-21-15,0 0 0,0 0 16,0 0-16,1 0 0,-1 0 15,0 0-15,0-21 0,0 21 0,-21-21 16,21 21-16,1-21 0,-22 0 0,21-1 16,-21 1-16,21 0 15,-21 0-15,0 0 0,0 0 16,0 42 15,0 0-31,0 0 16,0 0-16,0 0 0,0 1 15,0-1-15,0 0 0,21 0 16,0 0-16,0 0 0,1-21 16,-1 22-16,0-22 0,0 0 0,0 0 15,0 0-15,22 0 0,-22 0 0,0 0 16,21 0-16,-20-22 0,20 22 16,0-21-16,-21 0 0,22 0 0,-22 0 15,21 0-15,-21-1 0,1 1 0,-1 0 16,0-21-16,-21 21 0,0-1 0,0 1 15,0-21-15,0 21 0,0 0 0,0-1 16,-21 22-16,21-21 0,-21 21 16,-1 0-16,1 0 0,0 0 0,0 0 15,0 21-15,-22-21 0,22 22 0,0-1 16,0 0-16,0 0 0,0 0 16,-1 0-16,22 1 0,0-1 0,-21 0 15,21 0-15,0 0 16,0 0-16,0 1 0,21-1 15,1-21-15,-22 21 16,21-21-16,0 0 0,0 21 0,0 0 16,0-21-16,-21 21 15,0 1-15,22-1 0,-22 0 0,0 0 16,21 0-16,-21 0 0,0 22 16,0-22-16,0 21 0,0-21 0,0 22 0,-21-1 15,-1-21-15,1 22 0,21-22 0,-21 21 16,21-21-16,-21 22 0,21-22 15,0 0-15,-21 0 0,21 0 0,0 0 16,0 1-16,21-22 31,0 0-31,0-22 16,-21 1-16,0 0 0,21 0 0,1 21 16,-1-21-16,-21-22 0,21 22 0,-21 0 15,21 0-15,0-21 0</inkml:trace>
  <inkml:trace contextRef="#ctx0" brushRef="#br1" timeOffset="66004.17">13208 5694 0,'21'0'0,"-21"-21"15,21 21-15,0-21 0,1 21 0,-1-22 16,0 22-16,0-21 0,0 0 15,22 21-15,-22-21 0,0 0 16,0 0-16,-21-1 0,0 1 16,0 0-16,0 0 0,0 0 0,0 0 15,-21 21 1,0 0-16,0 0 0,-1 0 0,-20 21 16,21 0-16,0 0 0,0 0 15,-1 0-15,22 22 0,0-22 0,-21 0 16,21 0-16,0 0 0,0 1 0,0-1 15,0 0-15,0 0 0,0 0 0,21-21 16,-21 21-16,22 1 0,-1-22 0,0 0 16,0 0-16,0 0 15,0 0-15,1 0 0,-1 0 0,0 0 16,0 0-16,0-22 16,-21 1-16,21 21 0</inkml:trace>
  <inkml:trace contextRef="#ctx0" brushRef="#br1" timeOffset="66232.03">14033 5567 0,'0'0'0,"0"21"15,0 0 1,0 0-16,0 1 0,-21-1 0,21 0 15,-21 21-15,0-21 0,21 1 0,-21-1 16,0 0-16,21 0 16,-22 0-16,1-21 0,0 21 0,0 1 15,0-1-15,0-21 0,-1 0 0,1 21 16,0-21-16</inkml:trace>
  <inkml:trace contextRef="#ctx0" brushRef="#br1" timeOffset="68411.84">6710 6985 0,'21'0'15,"0"0"-15,0 0 0,0 0 16,22 0-16,-1 0 0,-21 0 0,22-21 16,-1 0-16,0 0 0,1 21 0,-1-22 15,0 1-15,1 0 0,-1-21 16,-21 21-16,21-1 0,-20 1 0,-22 0 16,21 0-16,-21 0 0,0 0 0,0-1 15,0 1-15,0 0 0,-21 0 16,-1 21-16,1-21 0,0 21 0,-21 0 15,21 0-15,-1 0 0,1 0 0,0 21 16,-21 0-16,42 0 0,-21 0 0,21 1 16,0 20-16,0-21 0,0 21 15,21-20-15,-21 20 0,21-21 16,0 21-16,21-20 0,-20 20 0,-1-21 16,0 0-16,0 0 0,21 22 0,-20-22 15,-1 0-15,0 0 0,-21 0 16,0 1-16,0-1 0,0 0 0,0 0 15,0 0-15,0 0 0,-21 1 16,-22-22-16,22 0 0,0 0 0,-21 0 16,-1 0-16,22 0 0,-21 0 15,21-22-15,-22 1 0,22 0 0,0 0 16,-21 0-16,21 0 0,-1-22 0,1 22 16,0-21-16,21 21 0,0-1 15,-21-20-15,21 21 0,0 0 16,0 0-16,0 42 15,21 0 1,-21 0-16,21 0 0,0 0 16,1 22-16,-22-22 0,21 21 0,0-21 15,0 22-15,-21-22 0,21 21 0,0-21 16,1 1-16,-1-1 0,0 0 0,0 0 16,0-21-16,0 0 0,1 21 15,20-21-15,-21 0 0,0 0 0,22 0 16,-22-21-16,21 21 0,0-21 0,1 0 15,-1 0-15,0-22 0,1 22 0,-1 0 16,0-21-16,1 20 0,-1-20 16,0 21-16,-20-21 0,-1-1 15,0 22-15,-21-21 0,0 21 0,0-22 16,0 22-16,-21 0 0,0 0 0,-1 0 16,1 21-16,-21 0 0,0 0 15,20 0-15,-20 0 0,21 0 0,-21 21 16,20 0-16,1 0 0,0 21 0,0-20 15,21-1-15,0 21 0,0-21 0,0 22 16,0-22-16,0 21 0,0-21 16,0 0-16,21 22 0,0-22 15,22 0-15,-22-21 0,0 0 0,0 0 16,0 0-16,22 0 0,-22 0 16,0 0-16,21-21 0,-21 0 15,1 21-15,20-21 0,-21-1 0,0 1 16,0 0-16,-21 0 0,0 0 0,0 0 15,22-22-15,-22 22 0,0 0 0,0 0 16,0 0-16,0-1 0,0 1 16,-22 21-16,22-21 0,0 42 15,0 0 1,0 1-16,0 20 0,0-21 16,0 0-16,0 0 0,0 1 15,0-1-15,0 0 0,0 0 0,22 0 16,-1 0-16,0 1 15,0-22-15,0 21 0,0-21 0,1 0 16,-1 0-16,0 0 16,0-21-16,0-1 0,0 1 0,1 21 15,-1-21-15,-21 0 0,21 0 0,-21 0 16,21-1-16,-21 1 0,0 0 0,0 0 16,0 0-16,0 0 0,0-1 15,0 1-15,0 42 31,0 1-31,0-1 16,0 0-16,0 0 0,0 0 0,0 0 0,0 1 16,0-1-16,0 21 15,0-21-15,0 0 0,0 1 0,0-1 16,0 0-16,0 0 0,0 0 16,0-42 15,0 0-31,0 0 15,0 0-15,0-1 0,0 1 16,21-21-16,-21 21 0,0 0 0,21-1 16,-21 1-16,0 0 0,0 0 0,22 21 15,-22-21-15,21 21 0,-21-21 16,21 21 0,-21 21-16,21 0 0,-21 0 15,0 0-15,0 0 0,21 1 16,-21-1-16,21 0 0,1 0 0,-22 0 15,21 0-15,0 1 0,-21-1 16,21 0-16,0 0 0,0-21 16,1 0-16,-1 0 0,0 0 15,0 0-15,0 0 0,-21-21 16,21 0-16,1 21 0,-1-21 16,0-1-16,0 1 0,-21 0 0,21 0 15,0-21-15,-21 20 0,22 1 16,-22 0-16,0 0 0,0 0 0,0 0 15,0-1-15,0 1 0,0 42 32,0 1-17,0-1-15,0 0 0,0 0 16,0 0-16,0 0 0,0 1 16,0-1-16,0 0 0,0 0 15,21 0-15,0 0 0,0-21 16,0 0-16,0 0 0,1 0 15,-1 0-15,0 0 0,21 0 0,-21 0 16,1 0-16,-1-21 0,0 0 16,0 21-16,0-21 0,22 0 0,-22 0 15,-21-1-15,21 1 0,0 0 16,-21 0-16,21 0 0,-21-22 0,0 22 16,0 0-16,0 0 0,0 0 0,0 0 15,-21 21-15,0 0 0,0 0 0,0 0 16,-1 0-16,1 0 15,0 21-15,0 0 0,21 21 0,-21-21 16,21 1-16,0-1 0,0 21 0,0-21 16,0 0-16,0 1 0,0-1 0,21 0 15,0 0-15,0 0 0,22 0 0,-22 1 16,0-22-16,0 21 0,21-21 16,-20 0-16,-1 0 0,21 0 15,-21 0-15,0 0 0,22 0 0,-22 0 16,21-21-16,-21-1 0,22 22 0</inkml:trace>
  <inkml:trace contextRef="#ctx0" brushRef="#br1" timeOffset="69931.84">10456 6562 0,'0'0'15,"21"-43"-15,-21 22 0,0 0 0,0 0 16,0 0-16,0 0 0,0 42 31,-21 0-31,0 0 0,21 0 16,-21 0-16,0 22 0,21-22 0,0 21 15,0 1-15,-21-1 0,21-21 0,0 21 16,0 1-16,0-22 0,0 21 0,0-21 16,0 22-16,0-22 0,0 0 0,21 0 15,-21 0-15,21-21 0,0 22 16,0-1-16,0-21 0,1 0 0,20 0 15,-21 0-15,21 0 0,-20 0 0,20 0 16,0-21-16,1-1 0,-1 22 16,-21-21-16,21 0 0,1 0 0,-22 0 15,21-22-15,-21 22 0,1-21 0,-1 21 16,0-22-16,-21 1 0,0-21 16,0 20-16,21 1 0,-21-22 0,0 22 15,0 0-15,0-1 0,0 22 0,0-21 16,0 21-16,-21 21 0,0 0 15,0 0-15,-1 21 16,22 21-16,-21-21 0,21 22 16,0-1-16,0 0 0,0 1 0,-21-1 15,21 0-15,0 1 0,0-1 0,0 0 16,0-20-16,0 20 0,21-21 16,-21 21-16,21-20 0,1-1 0,-1 0 15,0-21-15,0 21 0,21-21 16,-20 0-16,-1 0 0,21 0 0,-21 0 15,0 0-15,22 0 0,-22 0 0,21-21 16,-21 21-16,1-21 0,-1 0 0,0-1 16,0 1-16,0 0 0,0 0 0,-21 0 15,0-22-15,0 22 0,0-21 0,0 21 16,0 0-16,0-22 0,0 22 16,-21 21-16,0-21 0,0 21 0,0 0 15,0 0-15,-1 0 0,1 21 16,0-21-16,0 21 0,0 0 0,0 22 0,-1-22 15,22 0-15,0 21 0,-21-20 16,21 20-16,0-21 0,0 0 16,0 0-16,0 1 0,0-1 0,0 0 15,21 0-15,1-21 0,-1 21 16,0-21-16,0 0 0,0 0 0,0 0 16,1 0-16,-1-21 0,0 0 15,0 0-15,0 0 0,-21-1 16,21 1-16,-21 0 0,0 0 15,0-21-15,22 20 0,-22 1 0,0-21 16,0 21-16,0 0 0,0-1 16,0 1-16,0 42 15,-22-21 1,22 22-16,0-1 0,0 0 0,0 21 16,0-21-16,0 1 0,0-1 15,0 0-15,0 21 0,0-21 0,0 1 16,0-1-16,22 0 0,-1 0 15,0-21-15,0 21 0,0-21 16,0 0-16,1 0 0,-1 0 0,0 0 16,0 0-16,0-21 0,0 0 0,1 0 15,-1 21-15,0-21 0,0-1 16,0 1-16,0 0 0,1-21 16,-22 21-16,21-1 0,-21 1 0,0 0 15,21-21-15,-21 21 0,0-1 16,-21 22-1,0 0-15,-1 22 0,22-1 0,-21 0 16,21 0-16,0 0 0,0 0 16,0 1-16,0-1 0,0 0 0,0 0 15,21 0-15,1 0 0,-1 1 0,0-22 16,-21 21-16,21 0 0,0-21 0,-21 21 16,21 0-16,-42-21 46,0-21-46,0 21 16,0 0-16,0-21 0,-1 21 0,1 0 16,0 0-16,0-21 0,0 21 15,42 0 17,0 21-17,0-21-15,0 0 0,1 0 0,-1 0 16,0 0-16,21 0 0,-21 0 15,1-21-15,20 21 0,-21-21 0,0 21 16,22-22-16,-22 1 0,0 21 16,0-21-16,0 0 0,-21 0 0,21 0 15,-21-22-15,22 22 0,-22 0 0,0-21 16,0 20-16,0 1 0,0 0 16,0 0-16,0 0 0,-22 21 15,1 0-15,0 0 0,0 21 16,21 0-16,0 0 0,0 0 15,0 1-15,0 20 0,0-21 0,21 0 16,0 0-16,-21 22 0,21-22 0,-21 0 16,0 0-16,22 0 0,-22 1 15,21-22-15,-21 21 0,0 0 0,0 0 16,-21-21 0,-1 21-16,1 0 0,0-21 15,0 0-15,0 0 0,0 0 0,-1 0 16,22-21-1,0 0-15,22 0 16</inkml:trace>
  <inkml:trace contextRef="#ctx0" brushRef="#br1" timeOffset="70118.73">12573 6858 0,'21'0'0,"-21"21"16,0 0-1,0 1-15,0-1 0,0 0 0,0 0 16,-21 0-16,21 0 0,0 1 16,-21-1-16,0 0 0,21 0 0,-22 0 15,1 0-15,21 1 0,0-1 16,-21-21-16</inkml:trace>
  <inkml:trace contextRef="#ctx0" brushRef="#br1" timeOffset="71047.03">13314 6795 0,'0'0'0,"21"0"0,0 0 0,0 0 16,0 0-16,1 0 0,-1 0 0,-21-22 15,21 1-15,0 0 0,-21 0 16,0 0-16,0 0 0,0-1 0,0 1 16,0 0-16,0 0 0,-21-21 0,0 20 15,0 1-15,-1 21 0,1-21 16,-21 21-16,21 0 0,0 0 0,-1 0 16,-20 0-16,21 21 0,0-21 15,0 21-15,-22 22 0,43-22 0,-21 0 0,0 21 16,0-20-16,21 20 0,0-21 0,0 21 15,0-20-15,0-1 0,0 21 16,0-21-16,21 0 0,0-21 16,0 22-16,0-22 0,22 0 0,-22 0 15,21 0-15,-21 0 0,22 0 0,-1 0 16,-21 0-16,22-22 0,-1 1 0,-21 21 16,21-21-16,-20 0 0,-1-21 0,0 20 15,0 1-15,0-21 0,0 0 16,-21-1-16,0 1 0,22 0 0,-22-1 15,21 1-15,-21 0 0,0-1 16,0 1-16,0 0 0,0-1 0,0 22 16,0 0-16,0 0 0,0 0 0,-21 42 31,21 0-31,-22 0 0,22 21 16,0 1-16,0-1 0,0 0 0,0 22 15,0-22-15,0 22 0,0-22 0,0 0 16,0 1-16,0-1 0,0 0 0,0 1 15,0-22-15,0 0 0,22 0 0,-1 0 16,0 1-16,0-22 0,0 0 0,0 0 16,1 0-16,-1 0 15,0 0-15,0-22 0,0 22 16,0-21-16,1 0 0,-1 0 0,-21 0 16,21 0-16,-21-1 0,21-20 0,-21 21 15,0 0-15,0-22 0,0 22 0,0 0 16,0 0-16,0 0 15,0 42 1,0 0-16,0 0 0,0 0 16,0 1-16,0-1 0,0 0 0,0 0 15,0 0-15,0 0 0,0 1 0,0-1 16,0 0-16,21 0 16,-21-42 15,0 0-16,0 0-15</inkml:trace>
  <inkml:trace contextRef="#ctx0" brushRef="#br1" timeOffset="71207.94">14012 6435 0,'0'0'0,"-21"-21"15,0 21-15,42 0 31,0 0-15,0 0-16,1 0 16,-1 0-16,0-22 0,0 22 0</inkml:trace>
  <inkml:trace contextRef="#ctx0" brushRef="#br1" timeOffset="72955.53">14478 6371 0,'0'-21'16,"0"0"-16,0 0 16,0 0-1,0-1-15,21 22 0,0-21 16,0 0-16,-21 0 0,0 0 0,22 0 16,-22-1-16,0 1 15,0 0-15,0 0 16,-22 21-1,22 21-15,0 0 0,-21 0 16,0 1-16,21 20 0,-21 0 0,21 1 16,0-1-16,-21 21 0,0 1 0,21-1 15,-22 1-15,22 21 0,0-22 0,0 1 16,0 20-16,0 1 0,0-22 0,0 22 16,0 0-16,0-1 0,0-20 0,0 21 15,0-22-15,0 1 0,0-1 16,0-21-16,0 22 0,0-22 15,0-21-15,0 22 0,22-22 0,-1 0 16,-21 0-16,21-21 0,0 0 0,0 0 16,0 0-16,1 0 0,-1 0 0,0-21 15,0 0-15,0 0 0,-21 0 0,0-1 16,21-20-16,-21 21 0,0-21 0,0-1 16,0 22-16,0-42 0,0 20 0,-21 1 15,0-22-15,0 22 0,0-21 0,-22-1 16,22 1-16,0 20 0,-21-20 0,21 20 15,-22 1-15,22 21 0,0-21 0,0 20 16,0 1-16,21 0 0,0 0 16,0 0-16,21 0 15,21-1-15,-21 22 0,22-21 16,-22 0-16,21 21 0,0-21 0,1 0 16,-1 0-16,0-22 0,1 22 0,-1-21 15,0-1-15,-20 1 0,20 0 0,0-1 16,-21 1-16,1 0 0,20 21 0,-42-22 15,21 1-15,0 0 0,-21-1 16,0 22-16,0-21 0,0 21 0,0-1 16,0 1-16,0 0 0,-21 21 15,0 0-15,0 0 0,0 0 16,-1 21-16,22 0 0,-21 1 16,21 20-16,-21-21 0,0 21 15,21 1-15,0-1 0,0 0 0,0 22 16,-21-1-16,21 1 0,0-1 0,0 1 15,0-1-15,0 1 0,-21-1 0,21 1 16,0 21-16,0-22 0,0 1 0,-22-1 16,22 22-16,0-22 0,0 1 0,-21-22 15,21 22-15,0-22 0,0 0 0,0 1 16,0-22-16,0 0 0,0 21 0,21-42 16,1 21-16,-22 1 0,21-22 0,0 0 15,0 0-15,0 0 16,0 0-16,1-22 0,-1 1 0,0 0 15,0 0-15,0 0 0,-21 0 16,21-1-16,-21-20 0,22 0 0,-22 21 16,0-22-16,0-20 0,0 20 0,0 1 15,0-21-15,0-1 0,0 22 0,-22-22 16,1 22-16,0-22 0,0 22 0,21 0 16,-21-1-16,0 22 0,-1 0 0,1 0 15,0 0-15,0 21 0,0 0 0,0 0 16,-1 0-16,22 21 0,0 0 0,-21 0 15,21 0-15,0 1 16,0-1-16,0 0 0,0 0 16,21 0-1,1-21-15,-1 0 0,0 0 16,0 0-16,0 0 0,0 0 0,1 0 16,-22-21-16,21 0 0,0 21 0,0-21 15,0 0-15,-21-1 0,21 22 0,1-21 16,-22 0-16,0 0 0,21 0 15,-21 0-15,21-1 0,-21 1 0,0 0 16,21 21 0,-21 21-1,0 0 1,0 1 0,0-1-16,0 0 0,21-21 15,-21 21-15,21-21 16,1 0-1,-1 0-15,0 0 16,0 0-16,-21-21 16,21 21-16,-21-21 0,21 21 0,-21-21 15,0-1-15,0 1 0,0 0 16,0 42 31,0 0-32,0 1 1,22-22-16,-22 21 16,21-21-16,0 0 15,-21 21 1,21-21-16,-21 21 16,21-21-16,0 0 15,-21 21-15,22-21 16,-1 0-16,0 0 15,-21-21-15,21 0 16,-21 0-16,21 0 16,-21-1-16,0 1 15,21 0-15,-21 0 0,0 0 0,0 0 16,0-22-16,0 22 0,0-21 0,22 21 16,-22-22-16,0 1 0,0 21 0,21-22 15,-21 1-15,0 21 0,0-21 0,0 20 16,0 1-16,0 0 0,0 0 0,-21 21 15,-1 0 1,1 21-16,21 0 0,0 0 16,0 22-16,0-22 0,0 21 0,0-21 15,0 22-15,0-1 0,0 0 0,0 1 16,0-1-16,0-21 0,0 22 16,0-22-16,0 0 0,0 21 0,0-21 15,21 1-15,-21-1 16,22-21-16,-1 0 15,0 0-15,-21-21 16,0-1 0,0 1-16</inkml:trace>
  <inkml:trace contextRef="#ctx0" brushRef="#br1" timeOffset="73143.42">15515 6435 0,'0'0'0,"21"0"31,0 0-31,1-21 16,-1 21-16,0 0 0,0-22 0,0 22 15,0 0-15,22 0 0,-22 0 0,0-21 16,0 21-16,0 0 0,-42 0 31</inkml:trace>
  <inkml:trace contextRef="#ctx0" brushRef="#br1" timeOffset="73803.92">7260 7705 0,'0'0'0,"0"-21"0,0-1 16,0-20 0,0 21-16,0 0 0,0 0 0,0-1 15,0 44 1,0-1-16,-21 0 0,21 0 0,-21 21 15,21 1-15,0-22 0,0 21 16,0 22-16,0-22 0,0 0 16,0 22-16,-21-22 0,21 1 0,-22 20 15,22-21-15,0 1 0,0-1 0,-21 0 16,21-20-16,-21 20 0,21-21 0,0 0 16,0 0-16,0 1 15,0-44 1,21 1-1,-21 0-15,21 0 0</inkml:trace>
  <inkml:trace contextRef="#ctx0" brushRef="#br1" timeOffset="74083.75">7197 7938 0,'0'0'0,"0"-43"0,0-105 16,0 106-1,21-1-15,-21 22 0,21-21 0,0 21 16,0 0-16,0-1 0,1 1 15,-1 21-15,21 0 0,-21 0 0,22 0 16,-1 21-16,0 1 0,-21-1 0,22 0 16,-22 0-16,0 0 0,-21 22 0,0-22 15,0 21-15,0-21 0,0 0 16,0 22-16,-21-22 0,-21 0 0,20 21 16,-20-20-16,21-1 0,-21 0 0,20 0 15,-20 0-15,21 0 0,0-21 0,-22 22 16,22-22-1,21 21-15,21-21 32,1 0-32,-1 0 0,0 0 0</inkml:trace>
  <inkml:trace contextRef="#ctx0" brushRef="#br1" timeOffset="74571.37">7959 8043 0,'0'0'0,"21"0"0,0-21 0,0 0 0,0 21 0,-21-21 16,0 0-16,0 0 0,0-1 16,0 1-1,-21 21-15,0 0 16,0 0-16,0 0 0,-1 0 0,1 0 16,-21 0-16,21 21 0,0 1 0,-1-1 15,1 0-15,0 0 0,0 0 0,0 22 16,0-22-16,-1 21 0,22-21 15,0 22-15,0-22 0,0 0 0,0 0 16,0 0-16,0 0 0,0 1 0,22-22 16,-1 0-16,0 0 15,0 0-15,0 0 0,0 0 16,1 0-16,-1-22 0,0 1 16,0 0-16,0 21 0,0-21 0,1-21 15,-1 20-15,0 1 0,-21 0 0,0-21 16,21 21-16,-21-1 0,0-20 0,0 21 15,0 0-15,0 0 0,-21 42 32,21 0-17,0 0-15,0 0 0,0 0 0,0 22 16,0-22-16,0 0 0,0 21 0,0-20 16,0-1-16,0 0 0,0 0 15,0 0-15,21-21 0,-21 21 0,21-21 16,0 0-16,1 0 0,20 0 15,-21 0-15,0 0 0,0 0 0,22 0 16,-22-21-16,0 21 0,0-21 0,22 0 16</inkml:trace>
  <inkml:trace contextRef="#ctx0" brushRef="#br1" timeOffset="76107.62">8572 7895 0,'0'-21'0,"0"42"0,0-63 15,0 21-15,-21 21 16,0 0-16,0 0 15,0 0-15,0 21 16,-1 0-16,1 21 0,21-20 0,0-1 16,-21 21-16,0-21 0,21 22 0,-21-1 15,21-21-15,0 21 0,0-20 0,0 20 16,0-21-16,0 0 0,21 0 16,0 1-16,0-1 0,0 0 0,1-21 15,-1 0-15,0 0 0,21 0 0,-21 0 16,22 0-16,-1 0 0,-21 0 0,22-21 15,-22 0-15,21-1 0,-21 1 0,22 0 16,-22 0-16,0 0 0,0-22 16,0 22-16,-21-21 0,21 0 0,-21-1 15,22-20-15,-22 20 0,0 1 0,0 0 16,0-1-16,0 1 0,0 0 16,0 21-16,0-22 0,0 22 0,0 0 15,-22 42 1,1 0-1,21 22-15,-21-22 0,21 21 0,0-21 16,0 22-16,-21-1 0,21 0 0,-21 1 16,21-1-16,0 0 0,0 1 15,0-1-15,0-21 0,-21 21 0,21-20 16,0-1-16,0 0 0,0 0 0,0 0 16,0-42 15,0 0-31,21 21 0,-21-21 15,21 0-15,0-1 0,-21 1 16,21 0-16,0-21 0,-21 21 0,22-1 16,-1 1-16,0 0 0,-21 0 0,21 0 15,0 0-15,-21-1 0,21 22 16,-21 22 15,-21-22-31,0 21 0,0 0 16,0-21-16,0 21 0,-1-21 15,1 21-15,0-21 0,0 21 0,0 1 16,0-22-16,21 21 16,0 0-16,0 0 15,0 0-15,0 0 0,0 1 0,0-1 16,0 0-16,21 0 0,0 0 16,21 0-16,-21-21 0,1 0 15,-1 0-15,21 0 0,-21 0 0,22 0 16,-1 0-16,-21 0 0,21 0 15,-20 0-15,-1 0 0,21-21 0,-21 21 16,0-21-16,1 21 0,-1-21 0,0 0 16,0 21-16,-21-21 0,0-1 0,21 1 15,-21 0-15,0 0 0,0 0 16,0 0-16,0-1 0,0 1 0,0 0 16,0-21-16,0 21 0,-21-1 15,21 1-15,-21 0 0,0 21 16,0 0-16,-1 0 15,1 0-15,0 21 0,0 0 16,21 1-16,-21-1 0,0 0 0,21 21 16,-22-21-16,22 1 0,-21-1 15,21 0-15,0 21 0,0-21 0,0 1 16,0-1-16,0 0 0,0 0 16,21-21-16,1 0 0,-1 0 15,0 0-15,0 0 0,0 0 0,0 0 16,1 0-16,-1 0 0,-21-21 15,21 0-15,0 21 0,0-21 16,-21-1-16,0 1 0,21 0 0,-21 0 16,22 0-16,-22 0 0,0-1 0,0 1 15,0 0-15,0 0 0,0 0 0,0 0 16,0 42 0,0 0-1,0 0-15,0 0 16,0 0-16,0 1 0,0-1 15,0 21-15,0-21 0,0 0 0,0 1 0,21-1 16,0 0-16,0 0 16,0-21-16,0 0 0,22 21 0,-22-21 15,21 0-15,-21 0 0,1 0 0,20 0 16,0 0-16,-21 0 0,22-21 16,-22 21-16,0-21 0,0 0 0,22 0 15,-22-1-15,-21 1 0,21 0 0,-21 0 16,21 0-16,-21 0 0,0-1 0,0-20 15,0 21-15,0 0 0,0 0 0,0-1 16,-21 1-16,0 21 0,0 0 0,-1 0 16,1 0-16,0 0 0,0 0 15,0 0-15,0 0 0,-1 21 0,1-21 16,21 22-16,0-1 0,-21 0 0,21 0 16,0 0-16,0 0 15,0 1-15,0-1 0,21 0 16,0-21-16,1 21 15,-1-21 1,-21 21-16,21 0 0,0-21 0,-21 22 16,0-1-16,0 0 0,0 0 0,21 0 15,-21 22-15,0-22 0,0 21 0,0 0 16,0-20-16,0 20 0,0 0 0,-21 1 16,0-1-16,0 0 0,21-21 15,-21 22-15,-1-1 0,1 0 0,0 1 0,21-22 16,0 0-16,-21 0 0,21 0 15,0 1-15,21-44 32,-21 1-32,21 0 15,0 0-15,22-64 16,-22 43-16</inkml:trace>
  <inkml:trace contextRef="#ctx0" brushRef="#br1" timeOffset="76435.42">10245 8128 0,'0'0'0,"21"0"0,-21-21 15,21 21-15,0-21 16,0 21-16,-21-21 0,21-1 0,1 22 16,-1-21-16,0 0 0,0 0 15,0 0-15,-21 0 0,21 21 0,-21-22 16,0 1-16,-21 21 15,0 0 1,0 0-16,0 21 0,0 1 0,-1-1 16,22 0-16,-21 21 0,0-21 15,21 1-15,-21-1 0,21 21 0,0-21 16,0 0-16,0 1 0,0-1 16,0 0-16,0 0 0,21 0 15,0-21-15,0 0 0,1 0 16,-1 0-16,0 0 0,0 0 15,0 0-15,0 0 0,1 0 16,-1 0-16</inkml:trace>
  <inkml:trace contextRef="#ctx0" brushRef="#br1" timeOffset="76635.34">10922 8170 0,'0'22'16,"0"-1"-1,0 0-15,0 0 16,0 0-16,0 0 0,0 1 0,0-1 16,-21 0-16,0 0 0,-1 0 15,1 0-15,0-21 0,21 22 0,-21-1 16,0-21-16,0 21 0,-1-21 16,1 0-1</inkml:trace>
  <inkml:trace contextRef="#ctx0" brushRef="#br1" timeOffset="77579.64">11980 7959 0,'0'0'0,"21"0"0,1-21 15,-1-1-15,-21 1 0,0 0 0,21 21 16,-21-21-16,21 0 0,-21 0 0,0-1 16,0 1-16,0 0 0,0 0 15,-21 0-15,0 21 0,0-21 0,-1-1 0,1 22 16,0 0-16,0 0 0,-21 0 15,20 0-15,1 0 0,0 22 16,-21-1-16,21 0 0,-1 0 0,1 0 16,0 22-16,0-22 0,21 21 0,-21 0 15,21 1-15,-21-1 0,21-21 0,0 22 16,0-1-16,0-21 0,0 0 0,0 0 16,0 1-16,21-1 0,0-21 0,0 0 15,0 0-15,0 0 0,22 0 0,-22 0 16,0 0-16,21 0 0,-20-21 15,20-1-15,-21 1 0,21 0 0,1 0 16,-22 0-16,21-22 0,-21 22 0,22-21 16,-22 21-16,0-22 0,0 1 15,0 0-15,-21-1 0,22 1 0,-1 0 16,-21-1-16,0 1 0,0 0 0,21-1 16,-21 1-16,0 21 0,0-21 15,0 20-15,0 1 0,0 0 0,0 42 31,-21 22-31,21-22 0,0 21 0,-21 0 16,-1-20-16,22 20 0,-21 0 0,21 1 16,0-1-16,-21 0 0,21 1 0,0-22 15,0 21-15,0 0 0,0-20 16,0-1-16,0 21 0,0-21 0,0 0 16,0 1-16,21-22 15,0 0-15,1 0 16,-1 0-16,0-22 0,-21 1 15,21 21-15,-21-21 0,21 0 0,-21 0 16,0 0-16,21-1 0,-21 1 16,22 21-16,-22-21 0,0 42 31,0 0-31,0 1 16,0-1-16,0 0 0,0 0 0,0 0 15,0 0-15,0 1 16,0-1-16,21-21 31,-21-21-31,21-1 16</inkml:trace>
  <inkml:trace contextRef="#ctx0" brushRef="#br1" timeOffset="77723.57">12488 7747 0,'-21'0'15</inkml:trace>
  <inkml:trace contextRef="#ctx0" brushRef="#br1" timeOffset="79392.64">12658 7853 0,'0'0'0,"21"0"0,0 0 0,0 0 16,0-21-16,0 21 15,1-21-15,-1-1 0,0 1 16,0 21-16,0-21 0,0 0 0,1 0 0,-1 0 16,0-1-16,-21 1 0,21 0 15,-21 0-15,21-21 0,-21 20 0,0 1 16,0 0-16,0 0 15,-21 0-15,0 21 0,0 0 16,0 0-16,-1 21 0,1 0 0,0 0 16,0 0-16,21 1 0,-21 20 0,21 0 15,-21 1-15,21-1 0,-22 0 0,22 1 16,0 20-16,0 1 0,0-22 0,0 21 16,0 1-16,-21-1 0,21 1 0,-21-1 15,21 1-15,-21-1 0,0 1 16,21-1-16,-21 1 0,-1-22 15,1 22-15,0-22 0,21 0 0,0 1 16,-21-1-16,21-21 0,0 22 0,0-22 16,0 0-16,21-21 15,0 0-15,0-21 16,1 0-16,-1-1 0,0 1 0,0-21 16,21 21-16,-20-22 0,-1 1 0,0 0 15,0-1-15,0 1 0,0 0 0,1-1 16,-22 1-16,21-21 0,-21-1 15,0 22-15,0-22 0,0 1 0,0-1 16,-21 22-16,-1-22 0,1 22 0,21 0 16,-21-1-16,0 22 0,0 0 15,0 0-15,21 0 0,-22 0 0,22-1 16,22 1 0,20 21-1,-21 0-15,21-21 0,1 0 0,-1 21 16,0-21-16,22 0 0,-22 21 0,1-22 15,20 1-15,-21 0 0,1 0 0,-1 0 16,-21 0-16,22-1 0,-22 1 16,0 0-16,-21 0 0,0 0 15,-21 42 17,0-21-32,-1 21 0,22 21 0,-21-20 15,0 20-15,21-21 0,-21 21 0,21 1 16,-21-1-16,0 22 0,-1-22 15,22 21-15,-21 1 0,0-1 0,0 1 16,21-1-16,-21 1 0,0 21 0,-1-22 16,1 1-16,0-1 0,0 1 0,0-1 15,0 1-15,-1-1 0,1-21 0,21 22 16,0-22-16,0 1 0,0-22 0,0 21 16,0-21-16,0 0 0,21-21 15,1 0-15,-1 0 0,0 0 16,0 0-16,21 0 0,-20-21 15,-1 0-15,0 0 0,0 0 0,0-22 16,0 22-16,1-21 0,-1 0 0,0 20 16,-21-20-16,0-21 0,0 20 0,0 1 15,0 0-15,0-22 0,0 1 16,0 20-16,-21-20 0,0-1 0,-1 22 16,1 0-16,0-1 0,0 22 0,0 0 15,0 0-15,-1 0 0,1 21 0,0 0 16,0 0-16,0 0 15,21 21 1,21-21 0,0 0-16,0 0 0,0 0 15,1 0-15,20 0 0,-21 0 16,0 0-16,0-21 0,22-1 0,-22 22 16,0-21-16,0 21 0,0-21 0,1 0 15,-1 21-15,0-21 0,0 21 0,-21-21 16,0-1-16,21 22 15,-21-21-15,0 42 32,0 1-17,0-1-15,0 0 16,0 0-16,0 0 0,0 0 16,0 1-16,0-1 0,0 0 15,21-21-15,-21 21 16,22-21-16,-1 0 0,0-21 15,0 21-15,-21-21 16,21 0-16,0-1 0,1 1 16,-22 0-16,21 0 0,-21 0 0,21 0 15,-21-1-15,21 22 16,-21 22 15,0-1-31,0 0 16,0 0-16,0 0 0,0 0 15,0 1-15,0-1 16,0 0-16,21-21 16,0 21-16,1-21 15,-1 0 1,0 0-16,0 0 16,0 0-16,-21-21 0,21 0 0,-21 0 15,22-1-15,-1 1 0,0 0 16,-21 0-16,21 0 0,0-22 15,0 22-15,-21-21 0,22 0 0,-1-1 0,0 1 16,0 0-16,-21-1 0,21 1 16,0-22-16,-21 22 0,0 0 0,22-1 15,-22 1-15,0 21 0,0 0 0,0 0 16,-22 42 0,22 21-16,-21-21 15,21 22-15,-21-22 0,0 21 0,21 0 16,0 1-16,0-1 0,-21 22 0,21-22 15,0 0-15,0 1 0,0-1 0,0 0 16,0-21-16,0 22 0,0-22 0,0 21 16,0-21-16,0 1 0,0-1 0,0 0 15,21-21 1,-21-21 0,0 0-1,0-1-15,0 1 0</inkml:trace>
  <inkml:trace contextRef="#ctx0" brushRef="#br1" timeOffset="79547.55">13906 7832 0,'0'0'0,"-21"0"15,21-21 17,21 21-32,1 0 0,-1 0 0,0 0 15,0 0-15,21 0 0,-20 0 0,20-22 16,-21 22-16,21 0 0,-20-21 0,20 21 15,0 0-15</inkml:trace>
  <inkml:trace contextRef="#ctx0" brushRef="#br1" timeOffset="80847.8">14626 7662 0,'-21'0'15,"0"0"-15,0 0 0,-1 22 16,22-1-16,0 0 0,0 0 0,-21 0 15,21 0-15,0 1 0,-21 20 16,21-21-16,0 21 0,0-20 16,0 20-16,0-21 0,0 0 0,0 22 15,21-22-15,0 0 0,1 0 16,-1 0-16,0-21 0,0 0 16,0 0-16,0 0 0,22 0 0,-22 0 15,0 0-15,0 0 0,22-21 0,-22 0 16,0 0-16,0 0 0,0-1 0,22 1 15,-22 0-15,-21 0 0,21-21 0,0 20 16,-21-20-16,21 21 0,-21-21 0,0-1 16,0 22-16,0-21 0,0 21 15,0-1-15,0 1 0,0 0 16,0 0-16,-21 21 16,0 21-16,21 0 15,-21 0-15,21 1 0,0-1 16,-21 0-16,21 21 0,-22-21 0,22 22 15,0-22-15,-21 21 0,21-21 0,0 22 16,0-22-16,0 0 0,0 0 0,0 0 16,0 1-16,0-1 0,0 0 0,21-21 15,1 21-15,-1-21 0,0 0 16,0 0-16,0 0 0,0 0 16,1-21-16,-1 21 0,0-21 15,0 0-15,0 21 0,0-22 16,1 1-16,-22 0 0,0 0 0,21 0 15,-21 0-15,0-1 0,0 1 0,0 0 16,-21 21 0,-1 0-16,1 0 15,0 21-15,0 0 0,21 1 16,0-1-16,0 0 0,0 0 0,0 0 16,0 0-16,0 1 0,0-1 15,0 0-15,21-21 31,0 0-15,-21-21-16,0 0 0,21-1 16,1 1-16,-22 0 15,21 0-15,-21 0 0,0 0 16,0-1-16,0 1 16,21 21-16,-21 21 31,0 1-31,0-1 15,0 0-15,0 0 0,0 0 16,21-21-16,-21 21 0,21-21 16,0 0-16,1 0 15,-1 0 1,0 0-16,-21-21 16,21 21-16,-21-21 0,21 21 0,-21-21 15,21 21-15,-21-21 0,0 0 0,0-1 16,0 1-16,0 0 0,0 0 15,0 0 1,0 42 0,0 0-1,0 0-15,0 0 0,0 1 16,0-1-16,0 0 0,0 0 16,0 0-16,0 0 0,0 1 15,0-1-15,22-21 47,-22-21-31,0-1-16,0 1 15,0 0-15,0 0 16,0 42 31,0 0-47,0 0 15,0 1 1,21-22 15,-21-22 1,21 22-32,-21-21 0,0 0 15,0 0 1,0 0 15,0 0-15,0-1-16,0 1 15</inkml:trace>
  <inkml:trace contextRef="#ctx0" brushRef="#br1" timeOffset="81283.55">15515 7493 0,'0'-21'16,"0"0"0,0 0-1,21 21-15,0 0 16,-21 21-16,0 0 0,22 0 16,-22 0-16,21 22 0,-21-1 0,21 0 15,-21 1-15,21-1 0,-21 0 0,0 1 16,0 20-16,0-21 0,0 22 0,0-22 15,0 1-15,0 20 0,0-21 16,-21 1-16,0-1 0,0 0 16,-1 1-16,22-22 0,-21 21 0,0-21 15,0 1-15,0-1 0,0 0 0,-1 0 16,1-21-16,0 21 0,0-21 0,0 0 16,0 0-1,21-21 1,0 0-16</inkml:trace>
  <inkml:trace contextRef="#ctx0" brushRef="#br1" timeOffset="82987.09">18478 4085 0,'0'0'0,"22"-21"0,-22 0 15,0 0-15,21 0 0,-21-1 16,0 1 0,-21 21-1,-1 0 1,1 0-16,0 0 16,0 0-16,0 21 0,0 1 15,-1 20-15,1-21 0,-21 21 0,21 1 16,0-1-16,-1 0 0,1 1 0,0-1 15,0 0-15,0 22 0,0-22 0,21 1 16,-22-1-16,1 0 0,21-21 16,-21 22-16,21-1 0,0 0 0,0 1 15,0-22-15,0 21 0,0-21 0,21 1 16,0-1-16,1 0 0,20 0 16,-21 0-16,21-21 0,1 0 0,-22 0 15,21 0-15,1 0 0,20 0 0,-21-21 16,1 21-16,-1-21 0,0 21 15,1-21-15,-22 0 0,0-1 16,21 1-16,-20 0 0,-22 0 0,0 0 16,0 0-16,0-1 0,0 1 15,0 0-15,-22 0 0,1 0 0,0 21 16,0-21-16,0 21 0,0-22 16,-1 22-16,1 0 0,0 0 0,0 0 15,0 0-15,0 0 16,42 0 15,0 0-15,0 0-16,0-21 0,0 21 0,1 0 15,-1 0-15,0 0 0,0 0 0,0 0 16,0 0-16,1 0 16,-1 0-16,0 21 15,-21 1-15,21-1 0,-21 0 16,0 0-16,0 0 0,0 22 15,0-22-15,0 21 0,0 0 0,0-20 16,0 20-16,0 21 0,0-20 0,0-1 16,0 22-16,0-22 0,0 21 0,0-20 15,-21 20-15,0 1 0,21-1 0,-21-20 16,-1 20-16,22 1 16,0-22-16,-21 0 0,21 22 0,-21-43 15,21 21-15,-21-21 0,21 22 0,0-22 16,0 0-16,21-21 31,-21-21-31,21 21 0,-21-21 16,21 0-16,-21-1 0,0 1 15,22 0-15,-1-21 0,-21-1 0,0 22 16,21-21-16,0 0 0</inkml:trace>
  <inkml:trace contextRef="#ctx0" brushRef="#br1" timeOffset="83512.38">19050 4657 0,'0'0'0,"0"-43"16,0 22-16,0 0 16,0 0-16,0 0 0,0 0 15,0-1-15,0 1 0,21 0 0,0 21 16,0-21-16,1 0 0,-1 0 0,0 21 15,0 0-15,0 0 16,0 0-16,1 0 0,-1 0 0,0 21 0,0 0 16,0 21-16,0-21 15,-21 1-15,22 20 0,-1-21 0,-21 0 16,0 22-16,21-22 0,-21 0 16,0 21-16,0-21 0,0 1 0,0-1 15,0 0-15,0 0 0,0 0 16,0-42 15,0 0-15,0 0-16,0 0 0,0-1 15,0 1-15,0 0 0,21 0 0,-21-21 16,0 20-16,21 1 16,0-21-16,-21 21 0,22 0 0,-22-1 15,21 1-15,-21 0 0,21 21 0,0-21 16,0 21-1,0 0-15,-21 21 16,0 0-16,0 0 16,0 1-16,22-22 0,-22 21 15,0 0-15,0 0 16,21-21 0,-21 21-16</inkml:trace>
  <inkml:trace contextRef="#ctx0" brushRef="#br1" timeOffset="84583.77">19812 4699 0,'21'0'0,"0"0"16,0 0-16,1 0 15,-1 0-15,0-21 0,0 21 16,0-21-16,0 21 0,1-21 0,-1 21 15,0-22-15,0 22 0,-21-21 0,21 0 16,-21 0-16,0 0 16,0 0-16,0-1 15,0 1-15,-21 0 16,0 21-16,0 0 16,0 0-16,-1 0 0,22 21 0,-21 0 15,0-21-15,21 22 0,-21-1 0,21 0 16,-21 0-16,21 0 0,0 0 15,0 1-15,0-1 0,0 21 0,0-21 16,0 0-16,0 1 0,0-1 0,0 21 16,0-21-16,21 0 0,0 1 0,0-1 15,0 0 1,1-21-16,-1 0 0,0 21 0,0-21 16,0 0-16,0 0 0,22 0 0,-22 0 15,21-21-15,1 21 0,-22-21 0,21 0 16,0-1-16,1 1 0,-1 0 0,0 0 15,1 0-15,-22 0 0,21-1 16,-21 1-16,1-21 0,-22 21 0,0 0 16,0-1-16,0-20 0,0 21 0,0 0 15,0 0-15,0-1 0,0 1 16,-22 21-16,1 0 16,0 0-16,0 0 0,0 0 0,0 0 15,21 21-15,-22 1 0,1-22 16,21 21-16,-21 0 0,21 0 0,0 21 15,0-20-15,0-1 0,0 0 0,0 0 16,0 0-16,0 0 0,21 1 16,0-1-16,1 0 0,-1 0 0,0 0 15,0-21-15,21 0 0,-20 0 0,-1 0 16,21 0-16,-21 0 0,22 0 0,-22 0 16,21 0-16,-21-21 0,22 0 15,-22 0-15,0 21 0,21-21 0,-21-1 16,1 1-16,-1 0 0,0 0 0,-21 0 15,21 0-15,-21-1 0,21 1 0,-21 0 16,0 0-16,0 0 0,0 0 16,0 42 15,-21 0-31,21 0 0,-21 0 16,21 0-16,0 1 0,0 20 0,0-21 15,0 0-15,0 0 0,-21 22 0,21-22 16,0 0-16,0 0 0,0 0 15,0 1-15,0-1 0,-21-21 0,21 21 16,0-42 15,0 0-15,0-1-16,0 1 16,0 0-16,21 0 0,0-21 0,-21 20 15,21 1-15,-21-21 0,21 21 0,0 0 16,1-22-16,-1 22 0,-21-21 0,21 21 15,0-1-15,0 1 0,0 21 16,1 0-16,-1 0 0,0 0 16,0 0-16,0 0 0,-21 21 0,0 1 15,21-1-15,1 0 0,-22 21 0,0-21 16,0 1-16,0-1 0,0 21 0,0-21 16,0 0-16,0 1 0,0-1 15,0 21-15,0-21 0,-22-21 0,1 21 16,21 1-16,-21-1 0,0-21 15,0 21-15,0-21 16,-1 0-16,22-21 16,0 0-16</inkml:trace>
  <inkml:trace contextRef="#ctx0" brushRef="#br1" timeOffset="103576.47">26479 3895 0,'0'-21'15,"22"21"1,-22-22 0,0 1 15,-22 21-31,1 0 16,0 0-16,0 0 15,0 21-15,0 1 16,-1-22-16,22 21 0,-21 0 0,0 0 15,21 0-15,-21 0 0,0 1 16,0-1-16,21 0 0,-22 0 0,1 21 16,21-20-16,0-1 0,-21 0 0,0 21 15,21-21-15,-21 1 0,21 20 16,0-21-16,-21 0 0,21 22 16,-22-22-16,22 0 0,-21 21 0,21-21 15,0 1-15,-21-1 0,21 21 0,0-21 16,0 0-16,0 1 0,0-1 15,0 0-15,0 21 0,0-21 0,0 1 16,0 20-16,0-21 0,21 0 0,-21 0 16,0 22-16,21-22 0,1 0 0,-1 21 15,-21-20-15,21-1 0,0 0 16,-21 0-16,21 0 0,-21 0 0,21 1 16,1-1-16,-1 0 0,-21 0 0,21-21 15,0 21-15,0 0 0,0 1 16,1-22-16,-1 0 0,0 21 15,0 0-15,0-21 0,0 0 16,1 0-16,-1 0 0,0 0 0,0 0 16,0 0-16,0 0 0,1 0 0,-1 0 15,0 0-15,0 0 0,0 0 0,0 0 16,1 0-16,20 0 0,-21 0 0,0 0 16,0 0-16,1 0 0,20 0 15,-21-21-15,0 21 0,22 0 0,-22-21 16,0 21-16,0-22 0,21 1 0,-20 21 15,-1-21-15,0 21 0,0-21 0,0 21 16,0-21-16,-21 0 16,22-1-16,-1 22 0,-21-21 0,21 0 15,-21 0-15,21 0 0,0 0 0,-21-1 16,0 1-16,21 0 0,-21 0 0,22-21 16,-22 20-16,0 1 0,0 0 15,21-21-15,-21 21 0,0-1 0,21 1 16,-21-21-16,0 21 0,0 0 0,0-1 15,0 1-15,0 0 0,0-21 0,0 21 16,21-1-16,-21 1 0,0 0 16,0 0-16,0 0 0,0 0 0,0-1 15,0 1-15,0 0 0,0 0 0,0 0 16,0 0 0,0-1-16,0 1 0,0 0 0,0 0 15,-21 0-15,21 0 0,0-1 16,-21 1-16,0 0 0,-1 0 15,1 0-15,21 0 16,-21 21-16,0-22 0,0 22 16,21-21-16,0 0 0,-21 21 0,-1 0 15,22-21-15,-21 21 0,0 0 16,0-21-16,0 21 16,21-21-16,-21 21 0,-1 0 0,1 0 15,21-22-15,-21 22 0,0-21 16,0 21-16,0 0 15,-1-21-15,1 21 0,0 0 16,0 0-16,0 0 0,21-21 16,-21 21-16,-1 0 0,1 0 15,0 0-15,0 0 0,0 0 16,0 0-16,-1 0 0,1 0 0,0 0 16,0 0-16,0 0 0,0 0 15,-1 0-15,1 0 0,0 0 0,0 0 16,0 0-16,0 0 0,-1 21 0,1-21 15,0 0 1,21 21-16,-21-21 31,0 21-15,42-21 78,0 0-94,0 0 15,0 0-15,22 0 0,-22 0 16,0 0-16,21 0 0,1 0 16,-1 0-16,0 0 0,1 0 15,-1 0-15,0 0 0,-20 0 0,20 0 16,-21 0-16,21 0 0,-20 0 15,-1 0-15,0 0 16,-42 0 47,0 0-63,-1 0 0,1 0 15,-21 0-15,21 0 0,0 0 16,-22 0-16,22 22 0,-21-22 15,21 0-15,-22 0 0,1 0 0,0 21 16,20-21-16,-20 0 0,0 0 0,21 21 16,-22-21-16,22 0 0,-21 0 15,21 21-15,-1-21 0,-20 0 0,21 0 16,0 21-16,0-21 16,42 0 30,0 0-46,0 0 0,0 0 16,22 0-16,-22 0 0,0 0 16,21 0-16,1 0 0,-1-21 0,0 21 15,1 0-15,-1 0 0,0 0 0,1-21 16,20 21-16,-21 0 0,1 0 0,20 0 16,-20 0-16,-22 0 0,21-21 15,-21 21-15,0 0 0,1 0 0,-1 0 16,0 0-16,-42 0 47,0 0-47,-1 0 0,1 0 0,0 0 15,0 0-15,0 0 0,-22 0 16,22 0-16,-21 0 0,0 0 0,-1 0 16,1 21-16,0-21 0,-1 0 15,1 0-15,0 21 0,-1-21 0,1 0 16,0 0-16,20 21 0,-20-21 15,21 0-15,0 21 0,-22-21 0,22 0 16,0 0-16,0 22 0,0-22 16,0 0-16,-1 21 15,44-21 48,-1 0-48,0 0-15,0-21 0,0 21 16,0 0-16,22 0 0,-22-22 16,21 22-16,1 0 0,-22 0 0,42 0 15,-20 0-15,-1 0 0,0-21 0,1 21 16,20 0-16,-21 0 0,1 0 0,-1-21 16,0 21-16,1 0 0,-22 0 15,21 0-15,-21 0 0,1 0 0,-1 0 16,-42 0 15,-1 0-15,1 0-16,0 0 0,0 0 15,0 0-15,-22 0 0,22 21 0,-21-21 16,21 0-16,-22 0 0,-20 21 16,21-21-16,-1 0 0,1 22 0,-22-22 15,22 21-15,-21-21 0,20 21 0,-20-21 16,20 21-16,1-21 0,0 21 15,-1-21-15,1 0 0,21 21 0,0-21 16,0 0-16,-1 22 0,22-1 16,22-21-1,-1 0 1,21 0-16,-21 0 0,22 0 16,-22 0-16,21 0 0,0 0 0,1 0 15,20 0-15,-20 0 0,20-21 16,-21 21-16,22 0 0,-1 0 0,-20 0 15,20-22-15,1 22 0,-22 0 0,0 0 16,22-21-16,-22 21 0,-21 0 16,22 0-16,-22 0 0,21 0 0,-42-21 15,21 21-15,1 0 0,-44 0 63,1 0-63,0 0 0,0 0 15,0 0-15,0 0 16,-22 0-16,22 21 0,-21-21 0,-1 0 16,1 0-16,0 21 0,-22-21 0,22 0 15,-22 22-15,22-22 0,-21 21 16,20-21-16,-20 0 0,20 21 0,1-21 16,0 0-16,21 21 0,-22-21 0,1 0 15,21 21-15,0-21 0,-1 0 0,1 0 16,0 21-16,0-21 15,21 22 1,21-44 31,0 22-47,0 0 0,1-21 16,-1 0-16,0 21 0,0-21 0,21 21 15,1-21-15,-1 0 0,0 21 16,1-22-16,20 1 0,1 0 0,-22 21 15,22-21-15,-1 0 0,1 0 0,-22 21 16,0 0-16,1-22 0,-1 22 16,-21 0-16,0 0 0,0 0 0,-21-21 15,-21 21 17,-21 0-32,21 0 0,-22 0 0,22 0 15,-21 0-15,0 0 0,-22 0 0,22 21 16,-22-21-16,22 0 0,-22 0 15,22 22-15,-21-22 0,20 21 0,1-21 16,-22 21-16,22-21 0,0 21 0,-1-21 16,22 21-16,-21-21 0,21 0 0,0 21 15,-1-21-15,44 0 32,-1 0-32,21 0 15,-21 0-15,0 0 16,22 0-16,-1 0 0,0 0 0,1 0 15,-1 0-15,0 0 0,22 0 0,-1-21 16,1 21-16,-1 0 0,1 0 16,-1 0-16,1 0 0,-22 0 0,22 0 15,-22 0-15,0 0 0,1 0 0,-1 0 16,-21 0-16,0 0 0,1-21 16,-44 21 15,1 0-31,0 0 0,0 0 15,0 0-15,-22 0 0,1 21 16,0-21-16,-22 21 0,22-21 16,-22 22-16,1-22 0,-1 0 0,1 21 15,-1-21-15,1 21 0,-1-21 16,1 21-16,21-21 0,-1 21 0,1-21 16,21 0-16,0 0 0,-1 21 0,1-21 15,42 0 16,1 0-31,-1 0 0,21 0 0,-21 0 16,22 0-16,-1 0 0,21 0 0,-20 0 16,20 0-16,1 0 0,-1 0 15,1-21-15,-1 21 0,22 0 16,-22-21-16,1 21 0,-22-21 0,22 21 16,-22-21-16,22 21 0,-43 0 15,21 0-15,-21-21 0,22 21 0,-22 0 16,-42 0 15,-1 0-15,-20 0-16,21 0 0,-21 0 0,-1 21 15,1-21-15,0 21 0,-22-21 0,1 21 16,-1-21-16,1 21 16,-1-21-16,1 21 0,-1-21 0,1 22 15,20-22-15,1 21 0,0-21 0,-1 0 16,1 21-16,21-21 0,0 0 0,-1 0 15,1 0-15,21 21 16,21-21 15,1 0-31,-1 0 0,0 0 16,0 0-16,21 0 0,1-21 0,-22 21 16,42-21-16,-20 21 0,-1 0 0,22-21 15,-1 21-15,1-22 0,-1 22 16,1-21-16,-22 21 0,21 0 0,-20-21 15,20 21-15,-20 0 0,-1-21 16,-21 21-16,0 0 0,0 0 0,1 0 16,-1 0-16,-42 0 31,-1 0-31,1 0 0,-21 0 0,21 0 16,-22 0-16,-20 21 0,21-21 15,-22 21-15,1-21 0,-1 21 0,-21-21 16,22 22-16,-22-22 0,22 21 0,-22-21 15,22 21-15,-1-21 0,1 21 0,20-21 16,1 21-16,0-21 0,20 0 16,-20 0-16,42 21 0,-21-21 0,42 0 47,0 0-32,0 0-15,-21-21 94,-21 21-63,0 0-31,0 0 47,42 0 0,0 0-31,0-21-16,1 21 0,-1 0 0,21 0 15,0-21-15,1 21 0,-1 0 16,22-21-16,-22 0 0,43 21 0,-22 0 15,1-22-15,-1 22 0,1-21 0,-1 21 16,1 0-16,-1-21 16,-21 21-16,1 0 0,-1-21 0,0 21 15,-20-21-15,-1 21 0,-42 0 32,-1 0-32,1 0 0,-21 0 15,21 0-15,-22 0 0,-20 0 0,21 0 16,-1 21-16,-20 0 0,-1-21 0,1 21 15,-1 0-15,1-21 0,-22 22 16,22-1-16,-1 0 0,-21-21 16,22 21-16,-1 0 0,1-21 0,21 21 15,-22-21-15,43 22 0,-21-22 0,20 21 16,1-21-16,42 0 31,1 0-31,-1 0 0,21 0 0,-21 0 16,22 0-16,-1 0 0,0-21 15,22 21-15,-22 0 0,22-22 0,-1 22 16,22 0-16,-22-21 0,1 21 0,20 0 16,-20-21-16,21 0 0,-22 21 15,1 0-15,-22 0 0,0-21 0,1 21 16,-22 0-16,21 0 0,-84 0 31,21 0-15,-22 0-16,1 0 0,0 21 15,-1-21-15,-20 21 0,-1-21 0,1 21 16,-1-21-16,1 21 0,-1 1 16,22-22-16,-22 21 0,1-21 0,21 21 15,-1-21-15,1 21 0,0-21 0,-1 0 16,22 0-16,0 21 0,0-21 0,21 21 47,21-21-32,0 0 1,0 0-16,0 0 0,1-21 0,20 21 16,-21 0-16,21 0 0,1-21 15,20 21-15,1 0 0,-22-21 0,43 21 16,-22 0-16,1-21 0,-1 21 16,22-21-16,-22 21 0,1 0 0,-22 0 15,22 0-15,-22 0 0,0 0 0,-20 0 16,-1 0-16,0 0 0,-42 0 31,-22 0-31,22 0 0,-21 21 16,-22-21-16,22 0 0,-21 21 0,-22-21 15,21 0-15,-20 21 0,-1-21 16,0 0-16,1 21 0,-1-21 0,22 21 16,-22-21-16,21 22 0,1-22 15,-1 0-15,22 21 0,0-21 0,-1 0 16,22 21-16,0-21 0,21 21 15,42-21 1,-20 0-16,-1 0 0,21 0 0,0 0 16,1 0-16,20 0 0,1 0 0,-22 0 15,22 0-15,20 0 0,-20 0 16,20 0-16,1 0 0,-21 0 0,20 0 16,-20-21-16,20 21 0,-20 0 0,-22 0 15,1 0-15,-1 0 0,-21-21 16,0 21-16,0 0 0,-63 0 31,21 0-31,-21 0 0,-1 0 0,1 0 16,-22 0-16,1 0 0,-1 0 15,-20 0-15,20 21 0,1-21 0,-22 0 16,22 21-16,-1-21 0,1 21 0,-1-21 16,1 21-16,20-21 0,-20 22 0,42-22 15,-22 0-15,22 21 0,0-21 16,42 0-1,0 0-15,0 0 0,22 0 16,-1 0-16,0 0 0,22 0 0,-1 0 16,1 0-16,-1 0 15,22 0-15,-21 0 0,20 0 0,1 0 16,-22 0-16,22 0 0,-21 0 0,-1 0 16,-21 0-16,1 0 0,-1 0 0,0 0 15,-20 0-15,-1 0 0,-64 0 31,22 0-31,-21 0 0,0 0 16,-22 0-16,22 0 0,-22 0 0,-20 0 16,20 0-16,1 0 0,-22 0 15,21 21-15,-20-21 0,20 0 16,1 21-16,-1-21 0,22 0 0,0 21 0,-1-21 16,1 0-16,21 21 0,0-21 15,21 22-15,21-22 16,21 0-16,-21 0 15,22 0-15,-1 0 0,0 0 0,22 0 16,-22 0-16,22 0 0,-1 0 16,22 0-16,-22 0 0,1 0 0,20 0 15,-20 0-15,-1 0 0,-20 0 0,-1 0 16,0 0-16,1 0 0,-22 0 16,0 0-16,-21-22 15,-21 22-15,0 0 16,0 0-16,-22 0 0,1 0 0,0 0 0,-22 0 15,22 0-15,-22 0 0,1 0 16,-22 0-16,22 22 0,-1-22 16,-21 0-16,22 21 0,-1 0 0,1-21 15,-1 0-15,22 21 0,0-21 0,-1 21 16,22-21-16,0 0 0,21 21 0,42 1 31,-20-22-31,20 0 0,0 0 0,1 0 16,-1 0-16,21 0 0,1 0 0,-1 0 15,1 0-15,-1 0 0,22 0 16,-21 0-16,-1 0 0,1 0 0,-1 0 16,1 0-16,-22 0 0,0 0 15,1 0-15,-22 0 0,0 0 0,0 0 16,-42 0 0,0 0-1,0 0-15,-22 0 0,1 0 0,0 0 16,-1 0-16,-20 0 0,-1 0 0,-20 0 15,20 21-15,1-21 0,-22 0 16,21 21-16,1-21 0,-1 0 0,1 21 16,21-21-16,-1 0 0,22 21 0,0-21 15,0 21-15,42 1 16,0-22 0,0 0-16,22 0 0,-1 0 15,0 0-15,1 0 0,20 0 0,1 0 16,-22 0-16,21 0 0,1 0 0,-1 0 15,1 0-15,-1 0 0,-20 0 16,-1 0-16,22-22 0,-43 22 0,21 0 16,-21 0-16,0 0 0,-42 0 31,0 0-31,0 0 16,-21 0-16,-1 0 0,1 0 0,0 0 0,-22 0 15,22 0-15,-22 22 0,22-22 16,-22 0-16,22 21 0,0-21 0,-1 21 15,1-21-15,0 0 0,21 21 16,-22-21-16,22 0 0,0 0 0,21 21 16,21-21-1,0 0-15,0 0 16,1 0-16,20 0 0,0 0 16,1 0-16,-1 0 0,0 0 0,1 0 15,20 0-15,-21 0 0,1 0 0,-1-21 16,0 21-16,1 0 0,-1 0 0,-21 0 15,0-21-15,1 21 0,-1 0 16,-42 0 0,-1 0-16,1 0 15,0 0-15,-21 0 0,21 0 0,-22 0 16,1 0-16,0 0 0,-1 21 0,1-21 16,0 0-16,-1 21 0,-20-21 15,20 21-15,1-21 0,0 22 0,-22-22 16,22 21-16,0-21 0,-1 21 0,22-21 15,-21 0-15,42 21 0,-21-21 0,42 0 32,0 0-32,0 0 0,21 0 15,-20 0-15,20 0 0,0 0 0,1 0 16,-1 0-16,21 0 0,-20 0 16,20 0-16,1 0 0,-1-21 15,1 21-15,-1 0 0,-20-21 0,20 21 16,-21-21-16,1 21 0,-1 0 0,-21-22 15,0 22-15,1 0 0,-1 0 0,-42 0 32,-1 0-17,1 0-15,0 0 0,0 0 0,-21 0 16,20 0-16,-20 0 0,0 0 0,-1 22 16,22-22-16,-21 21 0,0-21 15,-1 0-15,22 21 0,-21-21 0,21 0 16,-22 0-16,22 21 0,0-21 15,0 0-15,0 0 16,21 21-16,21-21 31,0 0-31,0 0 0,21 0 0,-20 0 16,-1-21-16,21 21 0,0 0 0,-20 0 16,20 0-16,0-21 0,-21 21 0,22 0 15,-22 0-15,21 0 0,-21 0 16,1 0-16,-1 0 15,-42 0 1,-1 0-16,1 0 0,0 0 16,0 21-16,0-21 15,0 0-15,-22 21 0,22 0 0,0-21 16,0 0-16,0 22 0,-1-22 0,1 21 16,0-21-16,0 21 0,0-21 15,21 21-15,21-21 47,0 0-47,0 0 16,22 0-16,-22-21 0,0 21 0,0-21 15,21 21-15,-20-21 0,20-1 16,-21 1-16,0 0 0,22 0 16,-22 0-16,0-22 0,42-20 15,1-22-15,-43 43 0,0 0 16,22-1-16,-22 1 0,0 0 15,0-1-15,21-41 0,-20 41 16,-1-41-16,-21 20 16,0 22-16,0 21 0,0-1 15,0 1-15,0 0 0,0 0 0,0 0 16,-21 21-16,21-21 0,-22 21 16,1 21 15,21 0-31,0 0 0,0 0 0,-21 0 15,21 1-15,0-1 0,0 21 16,0-21-16,0 0 0,-21 22 0,21-22 16,0 21-16,-21 1 0,21-22 15,0 21-15,0 0 0,0 1 0,-21-1 16,21 0-16,0 1 0,-22-1 0,22-21 16,0 22-16,0-22 0,0 21 0,0-21 15,0 0-15,0 1 16,0-1-16,-21-21 0,21-21 31,0-1-15,0 1-16,0 0 15,0 0-15,0 0 0,21 0 0,-21-22 16,0 1-16,22 0 0,-22-1 0,21 1 16,0 0-16,-21-1 0,21-20 0,-21 20 15,21 1-15,-21-21 0,21 20 16,-21 1-16,0-22 0,0 22 0,0 0 15,0 21-15,0-22 0,0 1 0,0 21 16,-21 0-16,21-1 0,-21 1 16,0 0-16,21 0 0,-21 0 0,21 0 15,-21-1 1,21 1-16,-22 21 0,22-21 16,-21 21-1,21-21-15,-21 21 16,0 0-16,21-21 0,-21 21 15,0 0-15,-1 0 0,1-21 16,0 21-16,-21 0 0,21 0 0,-22-22 16,1 22-16,0 0 0,-1 0 0,-20 0 15,20 0-15,-20 0 0,21 0 16,-22 22-16,22-22 0,-1 21 16,-62 63-16,62-41 0,-20-1 0,20 22 15,1-22-15,0 21 0,-1 1 16,1-22-16,0 22 0,-1 42 15,1-43-15,42-21 0,0 22 16,-21-1-16,21-20 0,0 20 0,0 1 16,21-22-16,0 0 0,0 1 0,1-1 15,-1 0-15,21 1 0,0-22 16,1 0-16,-1 21 0,-21-42 0,22 22 16,-1-1-16,0-21 0,22 0 0,-22 0 15,0 0-15,22 0 0,-22 0 0,22-21 16,-22-1-16,22 1 0,-1 0 15,1 0-15,-22 0 0,21-22 0,-20 1 16,-1 21-16,43-85 16,-43 64-16,0-1 0,-20-20 0,-1 21 15,42-85-15,-63 63 16,21 22-16,-21-22 0,0-84 16,0 85-16,0-1 0,0 1 0,-21-1 15,0 22-15,-21-22 0,21 43 0,-22-21 16,1 21-16,-64-22 15,43 22-15,-64 21 0,63 0 16,1 0-16,-1 21 0,1 0 0,-1 1 16,1-1-16,-1 21 0,22 0 15,-22 22-15,-20 63 16,-1 0-16,43-64 0,-1 1 16,22-1-16,-21 64 0,21-63 15,21-1-15,0 43 16,21-42-16,0-1 0,0-20 0,0-1 15,22 0-15,-1 1 0,43-1 16,-1 0-16,-41-21 0,20-21 16,-21 0-16,1 0 15,20 0-15,-20 0 0,20-21 0,-21 0 16,22 0-16,-22 0 0,22 0 0,20-22 16,1-41-16,-43 41 15,1 1-15,-22 0 0,42-64 16,-41 42-16,-22 22 0,0-85 15,0 63-15,0 1 0,0-1 16,0 1-16,0-1 0,-22 1 0,-20 21 16,21-1-16,-21 1 0,-1 0 15,-63-1-15,43 43 16,-1 0-16,1 0 0,-1 0 0,1 0 16,-1 21-16,1 22 0,-22-1 0,22 0 15,20 1-15,-20 20 0,21-20 0,-1 20 16,-20 64-16,20-63 15,22 41-15,21 22 16,0-63-16,21-22 0,1 22 16,-1-22-16,21 0 0,0 1 0,1-22 15,41 21-15,-41-21 0,-1 1 16,0-22-16,64 0 0,-63 0 16,-1 0-16,21-22 0,-20 1 15,20 0-15,-20 0 0,-1 0 0,43-64 16,-43 43-16,21-43 15,-20-21-15,-22 43 16,-21-1-16,0 22 0,0-22 0,0-20 16,0 20-16,0 1 0,-21-1 0,-22 1 15,22 20-15,-21-20 0,0 42 16,-64-43-16,42 43 16,-42 0-16,-21 21 15,-21 21-15,106 21 0,-22 1 16,1-1-16,-43 64 0,64-43 15,21 1-15,-43 84 16,64-21-16,0-63 16,0-1-16,0 1 0,21-1 0,0-21 15,22 22-15,-1-22 0,43 43 0,-43-64 16,22 0-16,-22 0 16,85 1-16,-85-22 0,22 0 15,-1 0-15,1 0 0,-1-22 0,-20 1 0,20 0 16,1 0-16,-1 0 0,22-64 15,-43 43-15,0-1 16,22-41-16,-43 20 0,0 22 16,-21-64-16,0 64 15,0-22-15,0 22 0,-21-22 0,0 22 0,0 0 16,-22 21-16,1-1 0,0 1 16,-1 0-16,1 21 0,-21 0 15,-1 0-15,1 21 0,20 0 0,-20 22 0,-1-22 16,-42 64-16,64-43 15,0 0-15,-1 1 0,1-1 0,-43 43 16,64-43-16,0 0 16,21 1-16,0-22 0,0 21 0,0-21 15,0 22-15,21-22 0,22 0 0,-22 0 16,21-21-16,0 21 0,1-21 16,-1 0-16,0 0 0,22 0 0,-22 0 15,22-21-15,-22 0 0,22 0 0,-22 0 16,0-1-16,22-20 0,-22 21 15,0-21-15,1-1 0,-22 1 0,21 0 16,-21-43-16,-21-21 16,0 21-16,-21 43 15,-21 21-15,21-21 0,-22 20 0,1 22 16,0 0-16,-22 0 0,22 0 0,-22 0 16,1 22-16,21 20 0,-22-21 15,22 21-15,-1 1 0,-20-1 0,-1 43 16,43-43-16,-21 22 15,42-22-15,0 0 0,0 1 0,0-1 16,0 0-16,0 1 0,42-22 0,-21 21 16,22-21-16,-1 0 0,0 1 0,22-1 15,-22-21-15,22 0 16,-1 0-16,-20 0 0,20 0 0,-21-21 0,22-1 16,-22 22-16,22-21 0,-22-21 0,0 21 15,-20-22-15,20 22 0,-21-21 16,21 0-16,-20-22 0,-22-21 15,21 22-15,-21-1 16,0 1-16,0-1 0,0 1 0,-21-1 0,-1 1 16,1 21-16,0-22 0,0 22 0,-64-22 15,43 64 1,-22 0-16,22 0 0,-21 0 0,20 43 0,-20-22 16,20 21-16,-62 64 0,62-43 15,22-20-15,-21 20 0,21 1 16,-1-1-16,-20 43 0,42 21 15,0-85-15,0 22 16,0-22-16,21 1 0,0-1 0,1 0 0,62 1 16,-41-22-1,41 21-15,22-42 16,-64 0-16,1 0 0,20-21 0,-20 0 16,-1 0-16,0-1 0,1 1 0,-1-21 15,0 0-15,1-1 16,-22 1-16,21-43 0,-21 43 15,0-64-15,-21-63 16,0 105-16,0 22 0,-21-22 16,0 22-16,0 0 0,0 21 0,-22-1 15,1 1-15,0 21 0,-1 0 16,1 21-16,-21 1 0,-1 20 0,22-21 16,-85 85-16,84-64 0,-20 1 15,-22 62-15,1 22 16,20-21-16,43-42 15,0-1-15,21-20 0,0 62 16,0-62-16,0-22 0,21 21 0,0-21 16,21 1-16,22-1 15,-1-21-15,-20 0 16,-1 0-16,0 0 0,1-21 0,-1-1 0,-21 1 16,22 0-16,20-42 0,-21 20 15,-20 1-15,-1 0 0,21-64 16,-21 63-16,-21-62 15,0-1-15,0 63 16,0-20-16,-21 21 0,0-1 0,0 22 16,0 0-16,-22 0 0,22 21 15,-64 21-15,43 0 0,21 0 16,-64 43-16,22 20 16,20-20-16,1 21 15,42-43-15,0 0 0,0 1 16,0-1-16,0-21 0,0 21 0,42-20 15,-20-1-15,-1 0 0,0 0 0,0-21 16,21 0-16,-20 0 0,20 0 16,-21 0-16,21 0 0,1 0 15,-22-21-15,21 0 0,-21 0 0,22-1 16,-22 1-16,21-42 0,-42-1 16,0 43-16,0-21 15,0-1-15,0 22 0,0-21 0,-21 0 16,0 20-16,0 1 0,-22 0 0,22 0 15,-21 21-15,-43 0 0,43 0 16,0 21-16,-1-21 0,1 21 16,-22 43-16,22-43 0,21 21 15,0-21-15,21 1 0,0 41 16,0-42-16,0 22 0,0-22 16,21 0-16,0 0 0,0-21 0,22 21 15,-22-21-15,21 0 0,0 0 16,-20 0-16,20 0 0,0 0 0,1 0 15,-1 0-15,-21-21 0,21 0 0,-20 0 16,41 0-16,-42-22 16,-21 22-16,0-21 0,0 21 15,0-1-15,-21 1 0,0 0 0,-21 0 16,-1 0-16,1 0 0,-43 21 16,-21 0-16,22 0 15,20 0-15,22 21 16,0 0-16,-1-21 0,22 21 0,-42 0 15,63 0-15,0 1 16,42-1-16,-21-21 16,21 0-16,-20 0 0,20 0 0,21 0 15,-20 0-15,-1 0 0,22 0 16,-22 0-16,21 0 0,-20 0 0,-1 0 16,0-21-16,1 21 0,-22 0 0,0-22 15,0 1-15,-21 0 16,-21 21-16,0 0 0,-21 0 15,-1 0-15,-20 0 0,20 0 16,-20 0-16,-1 21 0,22 0 0,-21 1 16,-1-22-16,22 21 0,-43 0 15,43 0-15,21 0 0,-1 0 16,22 1 0,22-22-16,-1 0 0,21 0 15,-21 0-15,22 0 0,-1 0 0,21 0 16,-20 0-16,-1-22 0,22 1 15,-22 21-15,21-21 0,-20 0 0,-1 21 16,0-21-16,1-22 16,-22 22-16,-21 0 0,0 0 0,0 0 15,-21 0-15,-22 21 0,1 0 16,0 0-16,-22 0 0,22 0 0,-22 0 16,1 0-16,21 21 0,-22 0 15,22 0-15,-22 0 0,22 0 0,-22 43 16,22-43-16,21 0 15,21 43-15,0-43 0,0 0 16,0 0-16,0 0 0,21 1 16,0-1-16,22-21 0,-22 0 0,21 0 15,0 0-15,1 0 0,-1 0 16,0 0-16,1-21 0,20-1 0,-20 1 16,-1 21-16,0-21 0,1-21 15,-1-1-15,-42 1 16,0 0-16,-21 21 0,0-1 15,-22 1-15,-41-21 16,-65 21-16,1 21 16,85 0-16,20 21 15,1 0-15,0 21 0,21-20 0,-22 20 16,-20 43-16,20-22 16,43-21-16,0 1 0,0 20 15,22-20-15,-1-22 16,0 0-16,42 21 0,43-42 15,-63 0-15,20 0 0,-21 0 16,22 0-16,21-21 0,-22 21 16,1-21-16,-1 0 0,1 0 0,-1-22 15,-21 22-15,64-42 16,-42-22-16,-22 43 16,-21-43-16,-21 43 0,0-64 15,0 63-15,0-20 0,0-1 16,-21 1-16,0 21 0,-21-22 0,-43-21 15,43 43-15,-1 21 16,1 21-16,-85 0 0,85 0 16,-22 42-16,1-21 0,-1 22 0,1 20 0,-43 43 15,42-64-15,22 22 0,0-1 16,-1-20-16,-41 63 16,20 21-1,64-85-15,0 0 0,0 64 0,0-64 16,0 1-16,0-22 0,21 21 0,0-21 15,22 1-15,-22-1 16,21 0-16,43-21 0,-43 0 16,22 0-16,-22 0 0,22 0 0,-22 0 0,21-21 15,1 0-15,-1-1 0,43-41 16,0-1-16,-64 22 16,1 0-16,-1-64 15,-21 64-15,0-1 0,-21-63 16,0-21-16,0 64 0,-21-1 15,-21 1-15,0-1 0,-1 22 16,1 0-16,-22-1 0,1 1 0,-85 0 16,21 42-1,42 0-15,22 21 0,-1 0 0,-21 21 0,22 1 16,-1-1-16,-63 64 16,43 21-16,20-21 15,64 21-15,0-85 16,0 22-16,21-22 0,1 21 0,-1-20 15,63 20-15,-41-20 16,20-22-16,43 21 0,-42-42 16,63 0-16,-64 0 0,1 0 15,-1 0-15,1-21 0,20 0 0,-20 0 16,-1-1-16,43-62 16,-64 63-16,22-22 0,-1-63 15,-20 22-15,-1-43 16,-42 0-16,-42-64 15,21 128-15,-22-1 16,1 22-16,-22 0 0,-63-1 16,64 22-16,-85 21 0,84 21 15,1 22-15,-1-22 0,1 21 16,-1 22-16,1-22 0,-43 85 16,21 0-1,64-64-15,-42 43 0,63 21 16,0-84-16,0 62 0,0-62 15,0-1-15,21 0 0,0-20 0,21 20 16,-21-21-16,64 0 16,-43 0-16,1-21 0,20 0 15,-20 0-15,20 0 0,-21-21 0,22 0 16,-1 21-16,1-42 0,-22 21 0,64-43 16,-21-21-16,-43 43 15,0-43-15,-20-20 16,-22 41-16,0 1 0,0-1 15,0 1-15,-22-22 0,1 21 0,-21 1 16,0-1-16,-1 1 0,-84-22 16,64 64-16,-85 0 15,-1 21-15,1 21 16,64 0-16,-1 22 0,0 20 16,-42 43-16,64-43 15,-1 1-15,1 63 0,20 0 16,43 42-1,22-63-15,62-21 0,-41-43 16,-1 0-16,21-20 16,64 20-16,-21-21 15,21-21-15,21 0 16,-84 0-16,21-21 0,-1 0 16,-20 0-16,84-22 0,-85 1 15,43-22-15,0-20 16,-64-22-16,1 0 15,-43 0-15,0 43 0,0-1 16,-21 1-16,-1-1 0,-20 22 16,21-22-16,-21 22 0,-64-21 15,-21 41-15,0 22 16,63 0-16,1 22 0,-1 20 16,1-21-16,-1 21 0,-42 64 15,22 21-15,-1-21 16,43-42-16,-1 41 15,43 65-15,0-128 16,0 22-16,0-22 0,0 0 16,22-21-16,-1 22 0,21-22 15,22 42-15,-1-41 16,-21-22-16,1 0 0,-1 0 0,22 0 16,-22 0-16,21-22 0,-20 22 0,20-21 15,1 0-15,-1-21 0,-20 21 16,62-64-16,-41 0 15,-43 22-15,0 20 0,0-62 16,-21-44-16,0 86 16,-21-1-16,0-20 0,-21 20 0,-1 1 15,-62-43-15,-65 0 16,22 85-16,85 21 16,-64 42-16,42-21 0,21 22 15,-63 84 1,-21 42-16,85-42 15,42 0-15,21-21 16,0-64-16,0 22 0,0-22 16,21-21-16,0 22 0,0-1 15,43 0-15,-1-21 16,1-21-16,-43 0 16,0 0-16,0-21 0,0 21 0,0-21 15,-21 0-15,0-21 0,0 20 16,22 1-16,-22-21 0,0 21 0,0-22 15,0 1-15,0 21 0,0-21 0,-22-1 16,1 22-16,0 0 0,-21-43 16,21 64-16,-22 0 0,22 0 15,-21 0-15,21 0 0,-1 22 16,-20-22-16,0 42 0,21-21 16,-1 43-16,22-43 0,-21 21 15,0-21-15,21 0 16,0 1-16,0-1 0,0 0 15,0 0-15,0-42 32,21 21-17,-21-21-15,0 0 0,21-1 16,-21 1-16,0 0 0,0 0 16,22 0-16,-1-22 0,0-20 15,21-1-15,-21 22 16,-21 0-16,43 21 0,-22-22 0,21 1 15,1 21-15,20 0 16,-21-1-16,22 22 16,-22 0-16,-21 0 15,1 0-15,-22 22 16,0-1 0,-22-21 15,1 0-16,21-21-15,0-1 0,-21 22 0,0-21 16,0 21-16,21-21 0,-21 21 16,-1 0-16,1 0 0,0-21 15,0 21-15,0 0 0,0 0 0,-1 0 16,1 0-16,0 0 0,-21 21 0,21 0 16,-1 0-16,1 1 0,0-1 15,-21 42-15,21 22 16,21-22-1,0-20-15,0-22 16,0 0-16,0 0 16,0-42 31,0 0-47,0 0 15,0 0-15,0-1 0,0 1 16,0 0-16,0 0 0,0 0 0,0-22 15,21 22-15,0 0 0,-21 0 16,21 0-16,0 0 0,0-1 0,22-20 16,20 0-1,1 21-15,-22 21 16,-21 0-16,0 0 0,1 21 16,-22 0-1,0 0-15,0 0 0,0 0 0,0 1 16,-22-1-16,1 21 0,21-21 0,-21 0 15,-21 1-15,-1 20 16,22-21 0,0-21-16,21-21 31,0 0-31,0 0 0,0-1 16,0 1-16,0 0 0,0 0 15,0 0-15,0 0 0,0-1 16,0 1-16,0 0 0,-21 21 15,0 0-15,0 0 0,-1 0 0,1 0 16,0 0-16,0 21 16,0 0-16,21 1 0,-21 20 0,-1-21 15,1 21-15,21 1 0,-21 20 16,0-20-16,21-1 16,0-21-16,0 21 0,0 1 0,0-1 15,0-21-15,0 22 0,0-1 0,21 21 16,0-41-16,0 20 0,22 0 15,20 1-15,-42-22 16,22-21-16,-22 21 0,21-21 0,1 0 16,-1 0-16,-21 0 0,21 0 15,1 0-15,-1 0 0,0 0 0,1-21 16,-1 0-16,0-1 0,64-20 16,-63 21-16,-1-21 0,0 20 15,85-105-15,-84 85 16,-1-43-16,0-20 15,-21-1-15,-21-21 16,0 21-16,-21 42 16,-21 1-16,21 21 0,-22-1 0,1 22 15,-43-21-15,-63-1 16,42 43 0,64 0-16,-21 22 0,20-1 15,-20 0-15,20 21 0,-105 106 16,85-84-16,20-1 0,-41 64 15,63-63-15,-22-1 0,22 1 16,-21 63-16,42 0 16,0-64-16,21 43 15,21-63-15,1-1 0,-1 0 0,64 22 16,-64-43-16,64 0 16,-43-21-16,64 0 15,-84 0-15,20 0 0,1 0 16,-1-21-16,1 0 0,-1 0 0,1-1 15,-22 1-15,106-85 16,-84 1-16,-22 20 16,-42-21-16,0-21 15,0 85-15,-21-85 16,0 63-16,-22 1 0,-41-43 16,-43-21-1,63 106-15,-42 0 0,-42 21 16,85 0-16,-1 21 15,1 0-15,20 21 0,-20 1 0,21-1 16,-22 0-16,-21 64 16,22 21-16,42-85 15,0 85-15,21-63 0,0 42 16,42 42 0,0-106-16,-21 1 0,22-22 15,20 42-15,149 1 16,-170-64-1,22 0-15,-22 0 0,0 0 0,22-21 16,42-22-16,-43 22 16,-20 0-16,-1-21 0,21 20 15,43-105-15,-42 22 16,-22-65-16,-42 128 16,0-22-16,0 1 0,0-22 15,-21 22-15,0-22 0,-22 22 16,22-1-16,-21 1 0,-22 20 0,-41-41 15,-1 41-15,-85 43 16,128 0 0,-1 0-16,1 21 0,-1 1 0,-63 83 15,43 1-15,-1 42 16,21-21-16,43 0 16,21 0-1,0-63-15,21-1 0,1 1 16,20-1-16,21 43 0,-20-63 0,63 41 15,-1-41 1,1-1-16,0-21 16,-42-21-16,126 0 15,-126-21-15,-22 0 0,21 0 16,-20-1-16,63-41 16,-22-85-16,-63 42 15,-21 42-15,0-105 16,0 106-16,0-1 0,-21 1 15,0-1-15,-21 1 0,-43-64 16,43 84-16,-1 1 0,-126-43 16,106 64-1,-43 21-15,-21 0 16,84 42-16,-20-20 0,-1 20 0,1 0 16,-85 128-16,63-65 15,64-41 1,-21 126-16,42-84 15,21 21-15,42-21 16,-20-64-16,-1 1 0,64 20 16,42 22-16,-85-85 15,64 21 1,-63-21-16,126-21 16,-126 21-16,-1-21 0,43-43 15,-42 43-15,-22-21 0,22-43 16,-22 0-16,0-42 15,-42-42 1,0 21-16,-21 84 0,-21 1 16,21-22-16,-22 43 0,1-22 15,-43-20-15,-42 20 16,21 43-16,-84 21 16,42 64-16,84-22 15,1 0-15,-1 1 0,1 20 16,20 1-16,1-1 0,-43 64 15,22 64 1,63-128-16,21 128 16,0-128-16,0-21 0,22 1 0,41 41 15,-41-41-15,63-1 16,63 0 0,-42-42-16,21 0 15,-84 0-15,-1-21 0,1 0 16,-1 0-16,1-21 0,-22 20 0,0-20 0,22-43 15,-22-20 1,-21-86-16,-21 64 16,-63-63-1,42 126-15,-1 1 0,-20 20 16,-64-63-16,-63 22 16,105 63-16,-126 42 15,63 42 1,63-20-16,1-1 0,-43 64 15,21 21 1,43 63-16,42-20 16,64-1-1,-22-127-15,0 1 0,1-1 16,105 21-16,-85-41 16,128-22-1,-1-22-15,-126 1 16,-1 0-16,1 0 0,63-106 15,-85 42-15,0-21 16,-42-42 0,0 42-16,0 43 15,-21 21-15,0-22 0,-21 22 0,21 21 16,-128-22-16,107 43 16,-85 0-16,64 21 15,-1 22-15,1-22 0,-1 21 16,-84 85-16,21 43 15,85-22 1,42-106-16,0 43 16,21-22-16,21-20 15,-21-22-15,22 0 0,-22 0 0,63-21 16,1 0 0,-43 0-16,1-21 0,-1 21 0,0-21 0,43-22 15,-64 1-15,22 21 16,-43-64-16,0 22 15,0 20-15,-22 1 0,1 0 16,-21-1-16,21 22 0,-22-21 0,-62 0 16,62 20-16,-105 22 15,63 0 1,64 22-16,-21-1 0,21 0 0,0-21 16,21 63-16,0-41 15,0-1-15,21 0 0,21 0 16,-21 0-16,0 0 0,22-21 0,41 22 15,1-22-15,0 0 16,-43 0-16,0 0 16,1 0-16,41 0 0,-62 0 15,-22-22-15,-22 22 16,-20 0 0,0 0-16,-1 0 0,1 0 0,0 0 0,-22 0 15,22 0-15,0 0 0,-43 22 16,64-1-16,-22-21 15,22 0-15,0 21 0,21 0 16,21 0-16,0-21 16,1 0-16,20 0 0,0 0 0,-21 0 15,22 21-15,-1-21 0,0 0 0,1 0 16,-1 0-16,43 0 16,-64 0-16,21 0 0,-21 0 0,1 0 15,-22-21-15,-43 21 16,22 0-16,-21 0 15,-1 0-15,-20 0 0,21 0 0,-1 0 16,-20 0-16,20 21 0,-20-21 16,21 0-16,-1 22 0,22-22 0,-21 0 15,21 0-15,21 21 0,21 0 16,0-21 0,0 0-16,21 0 0,-20 0 0,20 0 15,0 0-15,1 0 0,-1 0 0,0 0 16,1 0-16,62 0 0,-62-21 15,-22 21-15,21 0 0,-21-21 16,-21-1 0,-21 22-16,0-21 0,-21 21 15,-22 0-15,22 0 0,0 0 16,-1 0-16,1 0 0,0 0 0,20 0 16,1 0-16,-21 0 0,21 0 15,21-21-15,21 21 16,0-21-1,0 21-15,22 0 0,-22-21 0,21 21 16,-21-21-16,22 21 0,20-22 16,-21 1-16,22-21 15,-43 21-15,-21 0 16,0-1-16,-21 22 16,0-21-16,-43 21 0,22 0 15,0 0-15,-1 0 0,22 0 16,-64 21-16,64 1 0,-21-22 15,21 21-15,0 0 0,21 0 16,0 0 0,21-21-16,0 0 15,0 0-15,0 0 16,22 0-16,-22 0 0,42-21 16,-42 21-16,1-21 0,20-21 15,-21 42-15,0-22 0,-21 1 16,21 0-1,-21 0-15,0-21 16,-21 42-16,-21-22 0,21 22 16,-22 0-16,22 0 0,0-21 0,-21 21 15,21 0-15,-22 0 0,1 0 16,21 0-16,0 0 16,-1 0-16,22 21 0,22-21 31,-1 22-31,0-22 0,0 0 15,0 0-15,22 0 0,-22 0 0,21-22 16,-21 22-16,22-21 0,84-21 16,-64 0-1,1-1-15,-22-20 16,-42 20-16,0 22 16,-21 0-16,0 0 0,-1 0 0,-105 21 15,85 0-15,0 21 16,-1 0-16,1 0 0,0 0 15,-43 85-15,43-21 16,21 42 0,21-42-16,0-1 15,0-63-15,21 22 16,0-22-16,0-21 0,21 21 16,22-21-16,-22 0 0,-21 0 15,22 0-15,-1-21 0,43 0 16,-22 0-16,-20-1 0,84-41 15,-64-1-15,-21 43 16,1-63-16,20-22 16,-63-21-1,0 42 1,0 43-16,0 21 0,0-1 0,-21 1 16,0 21-16,0 0 0,0 0 0,-1 21 15,-20 1-15,21 20 0,0-21 16,-22 43-16,43 20 15,-21-63-15,21 22 0,0 20 16,0-42-16,0 22 0,0-1 16,0-21-16,21 0 15,1-21-15,-1 0 0,0 0 16,0 0-16,0 0 0,0 0 0,1 0 16,-1-21-16,-21 0 15,0 0-15,21 0 0,0 0 0,-21-1 16,21 1-16,-21-85 15,0 85-15,0-21 0,0 0 16,0-1-16,0 22 0,0-21 0,0 21 16,0-1-16,0 1 0,0 0 15,21 21 1,-21 21 0,0 0-16,22-21 0,-22 22 15,0-1-15,0 0 0,0 0 0,0 0 16,0 0-16,0 1 0,21-1 0,-21 0 15,0 0-15,0 0 16,0 0-16,0 1 0,0-1 0,21-21 16,-21 21-16,0 0 0,0 0 15,0 0-15,21 1 0,-21-1 0,21 0 16,-21 0-16,0 21 16,21-20-16,-21-1 0,0 0 15,22 21-15,-22-21 0,0 1 0,0-1 16,0 21-16,0-21 0,0 0 0,-22 1 15,1-1-15,0 0 0,21 0 0,-63 21 16,41-42-16,1 22 16,0-1-16,-64 21 15,43-21-15,-21 0 16,-1-21-16,43 0 16,42 0 46,0 0-62,0 0 16,1 0-16,-1 0 0,0 0 15,0 0-15,0 0 0,0 0 16,1 0-16,-1 0 0,0 0 16,-42 0 30,0 22-46,-1-22 16,1 0-16,0 21 0,21 0 16,-21-21-16,0 0 0,21 21 15,-21-21-15,21 21 16,21-21 15,0 0-31,0 0 16,0 0-16,0-21 0,1 21 15,-1 0-15,0 0 0,-21-21 0,21 21 16,0 0 0,-42 0 15,0 0-31,0 0 16,0 0-16,-1 21 15,1-21-15,0 0 16,21 21-16,-21-21 0,0 0 0,0 0 15,21 21-15,-22-21 0,44 0 47,-1 0-47,0 0 0,0 0 16,0 0-16,0 0 0,1 0 16,-1-21-16,0 21 15,-42 0 32,0 0-47,-1 0 16,1 0-16,-21 0 0,0 0 15,20 0-15,-20 0 0,21 0 16,-21 0-16,-1 0 0,22 0 0,-21 0 16,21 0-16,-22 0 0,1-21 15,21 21-15,-22-21 0,22 0 0,-85-22 16,22-20-1,20 21-15,43 20 0,0-20 16,-21 0 0,42-1-16,0 22 15,21 21-15,0-21 0,0 21 16,0 0-16,43-21 0,-22 21 16,-21-21-16,22 21 0,-1 0 15,-21-21-15,0 21 0,0 0 16,-42 0-1,0 0-15,0 21 16,0-21-16,-22 21 0,-41 21 16,63-21-1,-43 22-15,43-22 16,21 0 0,21-21-16,0 0 15,22 0 1,-22 0-16,0 0 0,21 0 0,-21-21 15,22 0-15,-1 21 0,0-21 0,43-22 16,-43 22-16,22 0 0,21-43 16,-1 22-1,1-64 1,-43-21-16,-42 43 16,0 41-1,0 22-15,0 0 0,0 0 16,21 0-1,1 21-15,-1-22 16,-21 1-16,21 21 0,0 0 16,-21-21-16,21 0 15,0 0-15,-21 0 16,0-1-16,0 1 16,0 0-16,0 0 15,-21 0-15,0 0 0,0-22 16,-43-20-16,-63-1 31,22 64-15,62 0-16,22 0 0,-21 0 15,21 0-15,-43 21 0,43-21 16,-43 22-16,43-1 0,0-21 16,0 21-16,-21 0 15,20 0-15,-20 0 16,-21 1-16,20-1 15,22 0 1,-42 21-16,20-21 16,22 1-1,0-1-15,0-21 16,21 21 0,-21 0-16,21 0 15,0 0-15,0 1 0,0-1 16,0 0-16,0 0 0,0 0 15,0 0-15,0 1 0,0-1 16,-22-21-16,22 21 0</inkml:trace>
  <inkml:trace contextRef="#ctx0" brushRef="#br0" timeOffset="109467.28">995 9462 0,'0'0'0,"0"-22"0,-21 1 0,21 0 16,0 0-16,-22 0 0,22 0 0,-21-1 16,21 1-16,0 0 0,0 0 15,0 42 1,0 0-1,0 0-15,0 22 0,0-22 0,0 21 16,0 22-16,0-22 0,0 22 16,0-1-16,0 1 0,0-1 0,0 1 15,0-1-15,0 1 0,0-1 16,-21-21-16,0 22 0,0-1 16,0 1-16,21-22 0,0 22 0,-22-22 15,22 0-15,-21-20 0,21 20 16,0-21-16,0 0 0,0 0 15,0-42 1,0 0 0,0 0-16,0 0 0,0 0 0,0-22 15,0 1-15</inkml:trace>
  <inkml:trace contextRef="#ctx0" brushRef="#br0" timeOffset="109808.09">593 9483 0,'0'0'0,"-22"-21"0,1-85 16,21 85-1,0-22-15,21 22 0,1-21 0,-1 21 16,21-1-16,0 1 0,1 0 16,-1 0-16,22 0 0,-22 21 0,21 0 15,1 0-15,-22 21 0,22 21 0,-22-21 16,22 22-16,-43-1 0,0 0 15,0 1-15,-21 20 0,0-20 0,-21 20 16,0-21-16,0 1 16,-22 20-16,1-20 0,0-22 0,-1 21 15,1 0-15,21-20 0,-22-1 16,22 0-16,0 0 0,0-21 0,21 21 16,21-42 15,0 0-16,0 21-15,1-21 0,-1 0 16</inkml:trace>
  <inkml:trace contextRef="#ctx0" brushRef="#br0" timeOffset="110221.85">1418 9589 0,'0'0'0,"0"-22"0,0-20 15,0 21-15,0 0 16,21 0-16,0-1 0,1 22 0,-1-21 16,0 21-16,21 0 0,-21 0 0,22 0 15,-1 0-15,-21 0 0,22 0 16,-22 21-16,0 1 0,21 20 16,-21-21-16,1 21 0,-22-20 0,0 20 15,0-21-15,0 21 0,0 1 0,0-22 16,0 0-16,0 21 0,0-20 15,-22-1-15,22 0 16,-21-21-16,0 0 16,21-21-1,0 0-15,0-1 0,0 1 16,0 0-16,0 0 0,0-21 0,21 20 16,-21-20-16,21 0 0,1 21 15,-22-22-15,21 22 0,-21-21 0,21 21 16,0-1-16,-21 1 0,21 0 15,-21 0-15,21 21 0,1 0 16,-1 0-16,0 0 16,0 21-1</inkml:trace>
  <inkml:trace contextRef="#ctx0" brushRef="#br0" timeOffset="110459.71">2286 9462 0,'0'-22'15,"0"44"17,-21-1-17,21 0-15,-21 0 16,21 0-16,0 22 0,-22-22 0,22 0 16,0 0-16,0 0 15,0 0-15,0 1 0,0-1 0,0 0 16,0 0-16,0 0 0,22-21 15,-1 0 1,0 0-16,0-21 16,-21 0-16,21 21 0,0-21 0</inkml:trace>
  <inkml:trace contextRef="#ctx0" brushRef="#br0" timeOffset="110763.82">2371 9208 0,'0'0'15,"-22"-22"-15,1 1 0,0 21 0,0 0 16,0 0-16,0 21 16,21 1-16,0-1 15,21-21 1,0 0-16,0 0 16,0 0-16,0 0 0,-21-21 15,22-1-15,-22 1 16,0 0-16,0 0 15,-22 0-15,1 21 0,0 0 16,0-21-16,0 21 0,0 0 16,-1 0-16,1 0 0,21 21 15,0 0-15,0 0 0,0 0 16,0 0-16,21 1 0,1-1 16,20 0-16,-21-21 0,21 21 15,-20-21-15</inkml:trace>
  <inkml:trace contextRef="#ctx0" brushRef="#br0" timeOffset="111175.58">2773 9335 0,'-21'0'0,"-1"0"16,22 21 15,0 0-31,0 0 16,0 0-16,22 0 0,-22 1 15,21-1-15,0 0 0,-21 21 0,0-21 16,21 1-16,-21-1 0,21 21 0,-21-21 16,21 0-16,-21 1 0,0-1 15,0 0 1,0-42 15,0 0-31,0-1 0,0 1 16,0-21-16,0 21 0,22-22 0,-1 22 15,-21-21-15,21 0 16,0-1-16,0 1 0,0 21 0,-21-22 16,22 22-16,-1-21 0,0 21 0,-21 0 15,21 21-15,0 0 16,-21 21 0,0 0-16,0 0 15,0 0-15,0 0 16,21 1-16,1-1 15,-1-21-15</inkml:trace>
  <inkml:trace contextRef="#ctx0" brushRef="#br0" timeOffset="111707.7">3577 9483 0,'0'0'0,"21"-43"16,-21 22-16,0 0 15,0 0-15,0 0 0,-21 0 16,0-1-16,21 1 0,-21 0 16,0 21-16,-1-21 0,1 21 0,0 0 15,0 0-15,0 0 0,0 0 16,-1 0-16,1 21 0,21 21 16,-21-20-16,0-1 0,0 21 15,0-21-15,-1 22 0,1-1 0,0-21 16,21 21-16,0-20 0,0 20 0,0-21 15,0 0-15,0 0 0,0 1 16,0-1-16,21-21 0,0 0 0,1 0 16,-1 0-16,0 0 0,0 0 0,0-21 15,0 21-15,1-22 0,-1 1 16,0 0-16,0 0 0,0 0 0,0 0 16,1-22-16,-22 22 0,21 0 0,-21-21 15,21 20-15,-21-20 16,0 21-16,0 0 0,0 0 0,0-1 15,0 1-15,-21 21 16,0 21 0,21 1-16,-22-1 0,22 0 15,0 0-15,0 21 0,0-20 0,0-1 16,0 21-16,0-21 0,0 22 16,0-22-16,0 0 0,22 0 0,-1 0 15,-21 0-15,21-21 0,0 22 0,0-22 16,0 0-16,1 0 15,-1 0-15,0-22 0,0 22 0,0-21 16,0 0-16,1 0 0,20 0 0,-21-22 16,0 22-16,0 0 0</inkml:trace>
  <inkml:trace contextRef="#ctx0" brushRef="#br0" timeOffset="111980.1">4064 8805 0,'0'0'0,"0"22"31,0-1-31,0 0 0,-21 0 16,21 21-16,-21 1 0,21-1 0,-22 0 15,1 1-15,21-1 0,0 0 0,0 1 16,-21-1-16,21 0 0,-21 1 0,21-1 16,-21 0-16,21 1 15,0-1-15,0-21 0,0 22 0,0-22 16,0 0-16,0 0 0,0 0 0,0 0 15,0 1-15,21-22 32,0-22-32,0 22 0,0-21 15,-21-21-15,22 21 0,-1 0 16</inkml:trace>
  <inkml:trace contextRef="#ctx0" brushRef="#br0" timeOffset="112375.87">4212 9440 0,'0'22'16,"-21"-22"-16,21 21 16,21-21 15,0 0-31,0 0 0,1-21 0,-1 21 16,0-22-16,0 22 0,0-21 15,0 0-15,-21 0 0,22 0 16,-22 0-16,0-1 0,0 1 15,0 0-15,-22 21 16,1-21-16,0 21 0,0 0 16,0 0-16,0 0 0,-1 21 0,1-21 15,0 21-15,0 0 0,21 1 0,0-1 16,-21 0-16,21 21 0,0-21 16,0 22-16,0-22 0,0 21 0,0-21 15,0 1-15,0 20 0,21-21 0,0 0 16,21 0-16,-20 1 0,-1-22 0,21 21 15,-21-21-15,22 0 0,-22 0 16,21 0-16,-21 0 0,22 0 0,-22-21 16,0 21-16,21-22 0,-21 1 0,1 21 15,-1-21-15,-21 0 0,21 0 16,-21 0-16,21-22 0,-21 22 16,0 0-16,0 0 0</inkml:trace>
  <inkml:trace contextRef="#ctx0" brushRef="#br0" timeOffset="112678.93">4022 8996 0,'0'0'0,"-43"0"0,-20 21 31,42-21-31,42 0 16,0 0-16,0 0 15,21 0-15,1-21 0,-1 21 16,0-21-16,22 21 0,-22-21 0,22 21 16,-22 0-16,0-22 0,1 22 0,-1 0 15,0-21-15,-20 21 0,-1 0 0,0 0 16,0 0-16,-21-21 16,21 21-1,0 0 16</inkml:trace>
  <inkml:trace contextRef="#ctx0" brushRef="#br0" timeOffset="115508.08">7387 9419 0,'0'0'0,"0"-21"0,21 21 0,-21-21 16,0 0-16,0 0 0,21-1 15,-21 1-15,0 0 0,0 0 16,-21 21-16,0 0 16,-21 0-16,21 21 15,-1-21-15,-20 21 0,21 0 0,-21 22 16,20-22-16,-20 21 0,21 1 0,0-1 16,0 21-16,-1-20 0,1 20 0,0 1 15,21-22-15,0 22 0,0-22 16,0 21-16,0-20 0,0-1 0,0 0 15,0 1-15,0-1 0,21-21 0,0 22 16,1-22-16,-1-21 0,21 21 16,-21-21-16,22 0 0,-22 0 15,21 0-15,-21 0 0,22 0 0,-22-21 16,21 0-16,-21 21 0,22-22 0,-1-20 16,-21 21-16,21 0 0,-20-22 0,20 22 15,0-21-15,-21 0 0,22-22 0,-22 22 16,0-22-16,0 1 0,-21 20 15,0-20-15,0-1 0,0 1 0,-21 21 16,0-1-16,-21-20 0,20 20 0,-20 1 16,0 21-16,-1 0 0,1 0 0,0 21 15,-1 0-15,1 0 16,0 0-16,-1 21 0,1 21 0,21-21 16,-21 22-16,20-1 0,-20 0 0,21 22 15,0-1-15,0-20 0,21 20 0,-22 1 16,22-1-16,0-21 0,0 1 15,0-1-15,0 0 0,22 1 0,20-22 16,-21 21-16,0-21 0,22 1 0,-22-1 16,21-21-16,-21 21 0,22-21 0,-1 0 15,0 0-15,-21 0 0,22 0 16,-1 0-16,0-21 0,1 0 0,-1-1 16,0 1-16,-20 0 0,20 0 0</inkml:trace>
  <inkml:trace contextRef="#ctx0" brushRef="#br0" timeOffset="115952.02">8043 9716 0,'0'0'0,"0"-22"0,21 22 0,-21-21 0,0 42 31,0 1-15,0-1-16,0 0 0,0 21 16,0-21-16,0 1 0,0-1 0,0 21 15,-21-21-15,21 0 0,-21 1 0,21 41 16,-21-42-16,21 0 15,-21 1-15,0-1 0,-1-21 32,22-21-17,0-1-15,0 1 16,0-21-16,22 21 0,-1 0 16,0-22-16,0 22 0,0-21 0,0 21 15,1-22-15,20 22 0,-21 0 16,0 0-16,0 0 0,1-1 0,-1 22 15,0 0-15,0 0 0,0 22 0,0-1 16,1-21-16,-1 21 0,-21 21 0,0-21 16,0 1-16,21-1 0,-21 0 15,0 21-15,0-21 0,0 1 0,0-1 16,0 0-16,0 0 0,-21 0 16,21 0-16,0 1 0,0-1 15,-21-21-15,21-21 47,21-1-47,-21 1 0,21 0 16,0 0-16</inkml:trace>
  <inkml:trace contextRef="#ctx0" brushRef="#br0" timeOffset="116763.7">8763 9271 0,'0'0'16,"0"-21"-16,21-21 15,-21 63 1,-21 0 0,21 21-16,-21-21 0,21 1 15,-21 20-15,21 0 0,0 1 0,-22-1 16,1 0-16,0 22 0,21-22 16,0 22-16,-21-22 0,0 0 0,0 1 15,21-1-15,0 0 0,0-21 0,0 22 16,0-22-16,0 0 0,0 0 0,0 0 15,21-21-15,0 22 0,0-22 16,0 0-16,0 0 0,1 0 16,-1-22-16,21 22 0,-21-21 15,0 0-15,1 0 0,20 0 0,-21 0 16,0-1-16,0 1 0,1 0 0,-22-21 16,21 21-16,-21-1 0,21-20 0,-21 21 15,0 0-15,0 0 0,0-1 0,0 44 31,0-1-15,0 0-16,0 0 0,0 0 0,0 22 16,0-22-16,0 0 0,-21 0 0,21 0 15,0 0-15,0 1 0,0-1 0,0 0 16,0 0-16,21-21 16,-21 21-16,21-21 0,0 21 0,0-21 15,1 0-15,-1 0 0,21 0 0,-21 0 16,0 0-16,1-21 0,20 0 0,-21 0 15,0 21-15,0-21 0,1 0 0,-1-1 16,-21 1-16,0 0 0,21 0 0,-21 0 16,0 0-16,0-1 0,0 1 15,0 0-15,0 0 0,0 0 0,0 0 16,0 42 15,-21 0-31,21 21 0,0-21 0,0 22 16,0-22-16,0 21 0,-21 1 15,21-1-15,-22 0 0,22 1 16,-21-1-16,21 0 0,0 22 0,0-1 16,-21 1-16,21-1 0,-21 1 0,21 20 15,0-20-15,0-1 0,0 1 0,-21-1 16,0 1-16,21-22 0,-22 22 0,22-22 16,-21 0-16,0 1 0,0-1 0,0-21 15,0 0-15,-1 1 0,1-22 0,-21 0 16,21 0-16,0 0 0,-22 0 0,22 0 15,-21-22-15,21 22 0,-22-21 0,1 0 16,21 0-16,-22 0 0,22 0 0,-21-1 16,21 1-16,0 0 15,-1 0-15,1 0 0,0 0 0,0-1 16,21 1-16,0 0 0,-21 0 0,21 0 16,0 0-16,0-1 0,0 1 0,0 0 15,0-21-15</inkml:trace>
  <inkml:trace contextRef="#ctx0" brushRef="#br0" timeOffset="117567.07">10287 9440 0,'0'0'0,"-21"0"16,21 22-1,0-1-15,0 21 16,0 0-16,0-20 0,0 20 0,0 0 16,0 1-16,0-1 0,0 0 0,0 1 15,0-22-15,0 21 0,0-21 0,0 0 16,0 1-16,0-1 0,0 0 15,0-42 17,0 0-32,21-1 0,-21 1 15,21 0-15,-21 0 0,0-21 0,21 20 16,0 1-16,-21-21 0,0 21 0,0 0 16,22-22-16,-22 22 0,0 0 0,21 21 15,-21 21 1,0 0-1,0 22-15,0-22 0,0 0 0,0 21 16,21-21-16,-21 1 0,21 20 0,-21-21 16,0 0-16,21 0 0,0 1 0,-21-1 15,22 0-15,-1-21 0,0 0 16,0 21-16,21-21 0,-20 0 0,-1 0 16,21 0-16,-21 0 0,22-21 0,-22 0 15,21 0-15,-21-1 0,22 1 16,-22 0-16,0 0 0,0 0 0,-21-22 15,0 22-15,0-21 0,0 0 0,0 20 16,0-20-16,-21 0 0,0-1 0,0 1 16,-1 21-16,-20 0 0,21 0 0,0-1 15,0 1-15,-1 21 0,1 0 16,0 0-16,0 21 0,21 1 16,-21-1-16,21 0 0,0 0 0,0 0 15,0 0-15,0 22 0,0-22 16,0 0-16,0 0 0,0 0 0,0 1 15,21-1-15,-21 0 0,21-21 0,0 0 16,0 0-16,1 0 0,20 0 0</inkml:trace>
  <inkml:trace contextRef="#ctx0" brushRef="#br0" timeOffset="117811.07">11261 9504 0,'0'0'16,"0"-21"-16,-22 21 15,22 21 1,-21 0-16,0 0 0,21 0 16,-21 1-16,0-1 0,21 21 0,0-21 15,0 0-15,-21 22 0,21-22 0,-22 0 16,22 0-16,0 0 0,0 22 0,0-22 16,0 0-16,0 0 0,0 0 15,22-21 16,-1-21-31,-21 0 0,21 0 16,-21 0-16</inkml:trace>
  <inkml:trace contextRef="#ctx0" brushRef="#br0" timeOffset="118163.37">11197 9229 0,'0'0'0,"0"-21"0,0-1 0,-21 22 0,0 0 16,0 0-16,-1 0 15,22 22-15,-21-1 0,21 0 16,0 0-16,0 0 0,0 0 16,0 1-16,21-22 15,1 21-15,-1-21 0,0 0 0,0 0 16,0 0-16,0 0 0,1-21 0,-1 21 16,-21-22-16,21 22 0,0-21 0,-21 0 15,0 0-15,0 0 16,0 0-16,0-1 0,0 1 15,-21 0-15,0 0 0,0 21 16,-1 0-16,1 0 0,0 0 0,-21 0 16,21 21-16,-1 0 0,1-21 0,21 21 15,-21 1-15,21-1 0,-21 21 0,21-21 16,-21 0-16,21 1 0,0-1 16,0 0-16,0 0 0,0 0 0,21 0 15,0 1-15,0-1 0,0-21 0,1 0 16,-1 0-16,21 0 0,0 0 0</inkml:trace>
  <inkml:trace contextRef="#ctx0" brushRef="#br0" timeOffset="118440.21">11684 9186 0,'0'-21'0,"0"42"0,0-63 16,0 21-16,0 0 0,0 0 0,-21 21 15,0 0 1,21 21-16,0 0 0,-22 0 15,22 21-15,-21-20 0,21 20 16,0 0-16,-21 1 0,21-1 0,0 0 16,0 1-16,0 20 0,-21-21 0,21 1 15,-21 20-15,21-20 0,0-1 16,0 0-16,0-21 0,0 22 0,-21-22 16,21 0-16,0 0 0,0 0 0,0 1 15,0-44 16,21 1-31,-21-21 0,21 21 16,0-22-16,0 22 0</inkml:trace>
  <inkml:trace contextRef="#ctx0" brushRef="#br0" timeOffset="119516.29">11853 9186 0,'0'0'0,"21"-42"0,-21 21 0,0 0 0,0 0 15,0 42 1,0 0-1,0 21-15,0-21 0,0 1 0,0 20 16,0 0-16,0 1 0,0-22 0,0 21 16,0 0-16,-21 1 0,21-1 0,0 0 15,0 1-15,-21-1 0,0 0 0,21 1 16,-21-22-16,21 21 0,0-21 16,0 1-16,-21-1 0,21 0 15,0-42 16,0 0-31,21-1 0,-21 1 0,21 0 16,-21 0-16,21-21 0,0 20 16,-21-20-16,21 21 0,1-21 0,-1 20 15,-21 1-15,21 0 0,0 0 0,0 0 16,0 21-16,1 0 16,-22 21-16,0 0 0,0 0 15,21 0-15,-21 1 0,0-1 0,0 21 16,0-21-16,0 0 0,0 22 0,0-22 15,0 0-15,0 0 0,0 0 0,0 1 16,21-22-16,-21 21 0,21-21 0,0 0 16,0 0-16,1 0 15,-1 0-15,0 0 0,0 0 0,0-21 16,0-1-16,22 22 0,-22-21 16,0 0-16,-21 0 0,21 0 0,0 0 15,-21-1-15,0-20 0,22 21 0,-22 0 16,21 0-16,-21-22 0,0 22 15,0 0-15,0 0 0,0 42 32,-21 0-32,-1 0 15,22 22-15,0-22 0,0 0 0,0 0 16,0 0-16,0 22 0,0-22 0,0 0 16,0 0-16,0 0 0,0 0 0,0 1 15,0-1-15,22-21 0,-1 21 0,0-21 16,0 0-16,0 0 0,0 0 15,1 0-15,-1 0 0,0 0 0,0 0 16,0-21-16,0 0 0,1-1 16,-1 1-16,-21 0 0,0 0 15,0 0-15,21 0 0,-21-22 0,21 22 16,-21 0-16,0-21 0,0 20 0,0 1 16,0 0-16,21 21 0,-21 21 31,0 0-31,0 1 0,0-1 0,0 0 15,0 0-15,0 21 0,0-20 0,0-1 16,0 21-16,-21-21 0,21 0 0,0 1 16,0-1-16,-21 0 0,21 0 15,0 0-15,-21-21 0,21 21 0,0-42 47,0 0-47,0 0 16,0 0-16,0 0 0,0-22 15,0 22-15,0-21 0,0 21 0,21-22 16,0 1-16,0 0 0,0-1 0,1 22 16,20-21-16,-21-1 0,21 22 0,1 0 15,-1 0-15,-21 0 0,22 21 16,-1 0-16,-21 0 0,21 0 0,-20 21 16,-1 0-16,-21 0 0,21 22 0,0-22 0,-21 21 15,0-21-15,0 22 0,0-1 16,0-21-16,0 21 0,0 1 0,0-22 15,-21 0-15,0 0 0,21 0 16,-21 1-16,21-1 0,0 0 0,-22-21 16,22-21 15,0 0-31,0-1 16,0 1-16,-21 0 0,21-21 15,0 21-15</inkml:trace>
  <inkml:trace contextRef="#ctx0" brushRef="#br0" timeOffset="119708.18">12869 9165 0,'-21'-21'16,"0"21"-16,0 0 0,0 0 94,-1 0-94,1 0 0</inkml:trace>
  <inkml:trace contextRef="#ctx0" brushRef="#br0" timeOffset="119912.06">11451 9419 0,'-42'43'0,"84"-86"0,-105 107 0,84-64 31,0 0-31,0 0 0,21 0 16,-20 0-16,20 0 0,0-21 16,-21 21-16,22-22 0,-22 22 15,21 0-15,-21 0 0,22 0 0,-22-21 16,0 21-16,0 0 0,22 0 0</inkml:trace>
  <inkml:trace contextRef="#ctx0" brushRef="#br0" timeOffset="120330.9">13949 9038 0,'0'0'0,"0"-21"0,0 0 0,21 21 0,-21-21 15,0 42 1,0 0 0,0 0-16,0 22 0,-21-1 15,21 0-15,-21 1 0,21-1 0,-22 0 16,22 1-16,0-1 0,-21 21 0,0-20 16,21-1-16,0 0 0,0 1 0,-21-1 15,21-21-15,-21 22 0,21-22 0,0 21 16,0-21-16,0 0 0,0 1 15,0-1-15,-21-21 0,21-21 32</inkml:trace>
  <inkml:trace contextRef="#ctx0" brushRef="#br0" timeOffset="120935.56">13525 9546 0,'0'0'0,"0"-21"16,0 0-16,0 0 15,22 21-15,-1 0 0,0 0 16,0 0-16,21 0 0,-20-21 16,20 21-16,21 0 0,-20 0 0,-1-22 15,22 1-15,-1 21 0,1-21 0,-22 0 16,21 21-16,-20-21 0,20 0 16,-20-1-16,-22 22 0,21-21 0,-21 0 0,0 0 15,-21-21-15,0 20 0,0 1 16,0 0-16,0-21 0,0 21 0,0-1 15,0 1-15,0 0 0,-21 0 0,0 21 16,0 0-16,0 0 0,21 21 16,-21 0-16,21 0 15,0 1-15,-22 20 0,22 0 0,0 1 16,0-22-16,0 21 0,0 0 0,0 1 16,0-1-16,0 0 0,0 1 0,0-1 15,-21 0-15,21-20 0,0 20 0,-21-21 16,21 21-16,-21-20 0,21-1 0,0 0 15,-21 0-15,0-21 16,21-21 15,0 0-31,0 0 0,0-1 16,0 1-16,21-21 0,0 21 0,0 0 16,0-22-16,0 22 0,1-21 15,-1 21-15,21-1 0,-21 1 0,0 0 16,22 21-16,-22 0 0,0 0 0,0 0 15,0 0-15,1 0 0,-22 21 16,21 0-16,-21 1 0,0-1 0,0 0 16,0 0-16,0 0 0,0 0 0,0 1 15,0-1-15,0 0 0,0 0 0,0 0 16,-21 0-16,21 1 0,-22-1 16,22 0-16,0-42 46,22 0-46,-1-1 0,0 22 16,0-21-16</inkml:trace>
  <inkml:trace contextRef="#ctx0" brushRef="#br0" timeOffset="121307.34">14774 9504 0,'0'21'15,"21"-21"1,1 0-1,-1 0-15,0 0 16,0 0-16,0 0 0,0 0 0,1-21 16,-1 21-16,0-21 0,21 21 0,-21-21 15,1-1-15,-22 1 16,0 0-16,0 0 16,0 0-16,0 0 0,-22-1 15,1 22-15,0 0 0,0 0 0,0 0 16,0 0-16,-22 0 0,22 22 0,0-1 15,0 0-15,-22 0 0,22 0 16,0 0-16,0 1 0,21 20 0,0-21 16,-21 21-16,21-20 0,0-1 0,0 0 15,0 21-15,21-42 0,-21 21 0,21 1 16,0-1-16,0-21 0,22 0 0,-22 0 16,0 0-16,0 0 0,0 0 0,22 0 15,-22 0-15,0 0 0,0 0 0,0-21 16,1 21-16,-1-22 0,0 22 0,-21-21 15,0 0-15,0 0 0,0 0 16</inkml:trace>
  <inkml:trace contextRef="#ctx0" brushRef="#br0" timeOffset="122063.9">9694 10732 0,'21'0'16,"1"0"-16,-1 0 0,0 0 15,0 0-15,21 0 0,-20-22 0,20 22 16,-21-21-16,0 0 0,22 0 0,-22 21 16,0-21-16,-21 0 0,0-1 15,-21 22 1,-22 0-16,22 0 0,-21 0 15,21 0-15,-22 0 0,1 0 0,21 0 16,-21 22-16,20-22 0,1 21 0,0 0 16,0 0-16,21 0 0,-21 0 0,21 1 15,0-1-15,0 0 0,21 0 0,0 0 16,0 0-16,0 1 0,22-1 16,-22 0-16,21 0 0,-21 21 15,22-20-15,-1-1 0,-21-21 0,22 21 16,-22 0-16,0 0 0,-21 0 0,0 1 15,0-1-15,0 0 0,-21 0 16,0-21-16,-22 21 0,1-21 0,0 0 16,-1 21-16,1-21 0,-22 0 0,22 0 15,0 0-15,-1 0 0,1 0 0,21 0 16,-21-21-16,20 21 0,1-21 16,0 21-16,21-21 0,0 0 0,0 0 15,0-1-15,0 1 0,21 21 16,0-21-16,1 0 0,-1 21 15,0-21-15,21 21 0,-21 0 0,22-21 16,-1 21-16,0 0 0</inkml:trace>
  <inkml:trace contextRef="#ctx0" brushRef="#br0" timeOffset="122536.15">10562 10816 0,'0'-21'0,"0"42"0,0-63 16,0 21-16,0 0 15,-21 21-15,0-22 0,0 1 0,-1 21 16,1 0-16,0-21 0,-21 21 0,21 0 16,-1 0-16,1 0 0,0 21 15,0 0-15,0 1 0,0-1 0,-1 0 16,1 0-16,0 0 0,0 22 0,21-22 16,-21 21-16,21-21 0,-21 22 0,21-22 15,0 0-15,0 0 0,0 0 0,0 0 16,0 1-16,21-1 0,0-21 15,0 0-15,0 0 0,0 0 0,1 0 16,20 0-16,-21 0 0,0-21 0,22-1 16,-22 1-16,0 0 0,0 0 0,21 0 15,-20 0-15,-1-1 0,0 1 16,0 0-16,0 0 0,-21 0 0,0 0 16,0-1-16,0 1 0,0 0 0,0 0 15,0 0-15,-21 42 31,0 0-31,21 0 16,0 0-16,0 1 0,0-1 0,0 21 16,0-21-16,0 0 0,0 1 0,0-1 15,0 0-15,0 0 0,0 0 0,0 0 16,21 1-16,0-22 0,0 0 16,1 0-16,-1 0 0,0 0 0,0 0 15,0-22-15,0 1 0,1 21 16,-1-21-16,-21 0 0,21 21 0</inkml:trace>
  <inkml:trace contextRef="#ctx0" brushRef="#br0" timeOffset="123175.8">10858 10922 0,'-21'42'0,"42"-84"0,-21 21 0,0 0 16,0 0-16,0-1 0,0 1 0,0 0 15,-21 42 17,21 0-32,0 1 0,0-1 15,0 0-15,-21 0 0,21 0 0,0 0 16,0 1-16,-21-1 0,21 0 0,0 0 15,0 0-15,0 0 0,0 1 0,-21-1 16,21 0-16,-21-21 16,21-21 15,0 0-31,0-1 16,0 1-16,0 0 0,0 0 0,0 0 15,0 0-15,21-1 0,0 1 0,-21 0 16,21-21-16,0 21 0,0-1 0,1 1 15,-1 0-15,0 0 0,0 21 0,0 0 16,22 0-16,-22 0 0,0 0 0,0 0 16,0 0-16,0 21 0,1 0 0,-1-21 15,0 21-15,0 1 0,0-1 16,-21 0-16,21 0 0,-21 0 16,0 0-16,0 1 0,0-1 15,0 0-15,0 0 0,0 0 16,-21-21-16,0 0 0,0 0 15,21-21 1,0 0 0,0 0-16,0 0 0,21-1 15,-21 1-15,21 0 0,0 0 0,1 0 16,-1 0-16,0-1 0,0 1 0,0-21 16,0 21-16,1 21 0,-1-21 15,0 21-15,0 0 0,0 0 0,0 0 16,1 0-16,-1 0 0,-21 21 15,21 0-15,0 0 0,-21 0 16,21 22-16,-21-22 0,0 0 0,0 0 16,0 0-16,0 0 0,0 1 0,0-1 15,0 0-15,0 0 0,-21 0 16,21 0-16,-21 1 16,0-22-1,21-22 1,0 1-16,21 21 0,0-21 0,-21 0 15,21 21-15,0-21 0</inkml:trace>
  <inkml:trace contextRef="#ctx0" brushRef="#br0" timeOffset="123531.81">11769 10837 0,'21'22'15,"0"-22"-15,0 0 16,0 0-16,0 0 15,1 0-15,20 0 0,-21 0 0,0 0 16,22 0-16,-22-22 0,21 22 0,-21-21 16,0 21-16,22-21 0,-22 0 15,-21 0-15,0 0 0,0-1 16,0 1-16,-21 21 16,0 0-16,-1 0 0,1 0 15,0 0-15,0 0 0,0 0 0,0 21 16,-1 1-16,1-1 0,-21 0 0,21 0 15,0 0-15,21 22 0,-22-22 0,1 0 16,21 21-16,-21-21 0,21 1 0,0-1 16,0 0-16,0 0 0,0 21 15,0-20-15,21-22 0,0 21 0,1 0 16,-1-21-16,0 0 0,0 0 0,0 0 16,22 0-16,-22 0 0,21 0 15,0 0-15,-20 0 0,20-21 0,0 0 0,1-1 16,-1 1-16</inkml:trace>
  <inkml:trace contextRef="#ctx0" brushRef="#br0" timeOffset="123843.63">13208 10647 0,'0'0'0,"-21"-21"0,-22-22 15,22 22-15,0 0 16,0 21-16,0 0 15,0 0-15,-1 0 0,1 21 16,21 0-16,-21 1 0,0-1 0,21 0 0,0 21 16,-21-21-16,21 22 15,-21-22-15,21 0 0,-22 21 0,22-20 16,0 20-16,0-21 0,0 0 0,0 0 16,0 1-16,0-1 0,0 0 0,0 0 15,0 0-15,22-21 0,-1 21 16,0-21-16,0 0 0,21 0 0,-20 0 15,20 0-15,-21 0 0,21-21 0,-20 21 16,20-21-16,-21 0 0,21 21 0,-20-21 16,20 0-16,-21-1 0,0 1 0,22-21 15,-22 21-15</inkml:trace>
  <inkml:trace contextRef="#ctx0" brushRef="#br0" timeOffset="124088.5">13652 10372 0,'-21'0'31,"0"21"-31,21 0 0,0 0 16,-21 0-16,0 1 0,21-1 0,-21 21 15,21-21-15,0 22 0,-22-1 0,22-21 16,0 21-16,-21 1 0,21-22 0,0 21 16,0-21-16,0 22 0,0-22 15,0 0-15,0 0 0,0 0 0,0 1 16,0-1-16,0 0 0,0 0 15,21-21 1,1 0-16,-1 0 16,0 0-16,-21-21 0,21 0 15</inkml:trace>
  <inkml:trace contextRef="#ctx0" brushRef="#br0" timeOffset="125188.62">13949 10774 0,'0'-21'0,"0"42"0,0-63 0,21 20 0,-21 1 15,21 0-15,-21 0 0,0 0 16,0 0-16,0-1 16,-21 22-1,0 0-15,0 0 0,-1 0 0,22 22 16,-21-22-16,0 21 0,0 0 0,0 0 16,21 0-16,-21 22 0,-1-22 0,22 0 15,-21 0-15,21 21 0,0-20 0,-21-1 16,21 0-16,0 0 0,0 0 0,0 0 15,0 1-15,0-1 0,21-21 16,0 0-16,1 0 16,-1 0-16,0 0 0,0 0 15,0-21-15,0-1 0,1 1 16,-1 21-16,0-21 0,-21 0 0,21 0 16,-21 0-16,0-1 0,21 1 15,-21-21-15,21 21 0,-21 0 0,22-1 16,-22 1-16,0 0 0,0 0 15,0 42 1,-22 0 0,1 0-16,21 1 15,-21-1-15,21 0 0,0 0 0,0 0 16,0 0-16,0 1 0,0-1 0,0 0 16,0 0-16,0 0 0,0 0 0,0 1 15,0-1-15,21-21 0,0 0 16,1 0-16,-1 0 0,0 0 15,0 0-15,0 0 0,22 0 0,-22 0 16,0 0-16,21 0 0,-21-21 0,1-1 16,-1 22-16,21-21 0,-21 0 0,0 0 15,1 0-15,-1 0 0,0-1 0,0-20 16,0 21-16,-21 0 0,21-22 0,-21 22 16,0 0-16,0 0 0,0 0 0,0 0 15,-21 21 1,0 0-16,0 21 0,21 0 15,-21 0-15,21 0 0,0 0 0,0 1 16,0-1-16,0 0 0,0 0 16,0 0-16,0 0 0,0 1 15,0-1-15,0 0 0,0 0 16,0 0-16,21 0 0,0-21 16,-42 0 30,0-21-46,21 0 16,-21 21-16,-1 0 0,1 0 16,0 0-16,21 21 31,0 0-15,21-21-16,0 0 0,1 0 0,-1 22 15,0-22-15,21 0 0,-21 0 0,1 0 16,20 0-16,-21 0 0,0 0 0,22 0 15,-22-22-15,21 22 0,-21-21 0,0 21 16,22-21-16,-22 21 0,0-21 16,0 0-16,0 0 0,1-1 0,20 1 15,-21 0-15,0 0 0,0 0 0,1-22 16,-22 22-16,0-21 0,21 21 0,-21 0 16,0-1-16,0 1 0,0 0 15,-21 21-15,21 21 16,-22-21-16,1 21 15,21 1-15,-21-1 0,21 0 0,0 21 16,0-21-16,0 1 0,0-1 0,0 0 16,0 21-16,0-21 0,0 1 0,21-1 15,0 0-15,-21 0 0,0 0 16,0 0-16,0 1 16,-21-22-1,0 0-15,0 0 16,0 0-16,0-22 0,21 1 15,-22 0-15,22 0 0,0 0 16,0 0-16</inkml:trace>
  <inkml:trace contextRef="#ctx0" brushRef="#br0" timeOffset="126123.6">19071 8551 0,'0'-21'16,"0"0"-16,0 0 0,0 0 15,0 0-15,0-1 0,0 1 16,0 42 0,0 1-16,0-1 15,0 0-15,0 21 0,0 1 0,0-1 16,0 0-16,0 22 0,-21-22 16,21 22-16,-21-22 0,0 21 0,21 1 15,-22-22-15,1 1 0,21-1 16,-21 0-16,0 1 0,0-1 0,21-21 15,0 21-15,0-20 0,-21-1 0,21 0 16,-22 0-16,22-42 31,0 0-31,0 0 16,0-1-16,0 1 0,0 0 0,22-21 16,-1 21-16</inkml:trace>
  <inkml:trace contextRef="#ctx0" brushRef="#br0" timeOffset="126720.11">18902 8763 0,'0'0'0,"-21"-21"0,-1-21 0,-20-43 16,21 64 0,21-22-16,-21 22 0,21 0 0,0-21 15,0 21-15,0-1 0,0-20 0,21 21 16,0 0-16,21-22 0,-20 22 16,20 0-16,0 21 0,1-21 0,-1 21 15,0 0-15,1 0 0,-1 21 0,0 0 16,1 0-16,-1 1 0,0 20 0,1-21 15,-22 21-15,0 1 0,0-1 0,-21-21 16,0 22-16,0-1 0,0 0 0,-21 1 16,0-22-16,0 21 0,-22-21 15,1 22-15,0-22 0,-1 21 0,1-21 16,-22 0-16,22-21 0,0 22 16,-1-1-16,22-21 0,-21 0 0,0 0 15,20 0-15,1 0 0,-21 0 0,21-21 16,21-1-16,-21 1 0,21 0 0,0 0 15,-22 0-15,22 0 0,0-1 16,0 1-16,0 0 0,0 0 0,0 0 16,22 21-16,-1 0 0,0 0 0,0 0 15,0 21-15,-21 0 16,21 0-16,1 0 0,-22 22 0,0-22 16,0 21-16,21 1 0,-21-1 0,21 0 15,-21 1-15,21-1 0,-21 0 16,0-21-16,0 22 0,21-1 0,0-21 15,1 0-15,-22 1 0,21-1 16,0 0-16,0 0 0,0-21 0,0 0 16,22 0-16,-22 0 0,21 0 0,-21 0 15,22 0-15,-22-21 0,21 21 0,1-21 16,-22 0-16,21-1 0,-21 1 0,0 0 16,1 0-16,-1 0 0,0 0 0,-21-1 15,0 1-15,0 0 0,0 0 0,21 0 16,-21 0-16,0-1 0,0 1 0,0 0 47,21 21-32</inkml:trace>
  <inkml:trace contextRef="#ctx0" brushRef="#br0" timeOffset="127143.37">19706 9038 0,'0'21'16,"0"-42"-16,-21 42 0,0 1 0,0-22 16,21 21-1,21-21 1,0 0-16,0 0 0,0 0 16,0 0-16,1-21 0,20 21 15,-21-22-15,0 1 0,0 21 0,22-21 16,-22 0-16,0 21 0,0-21 0,0 0 15,1 21-15,-22-22 0,21 1 0,-21 0 16,0 0-16,0 0 16,-21 0-16,-1 21 0,-20 0 15,21 0-15,0 0 0,0 0 16,-1 0-16,-20 0 0,21 21 0,0 0 16,0 0-16,-22 0 0,22 0 0,0 1 15,0 20-15,21-21 0,-21 21 16,21-20-16,0 20 0,0-21 0,0 0 15,0 22-15,0-22 0,0 0 0,0 0 16,21 0-16,0-21 0,0 21 0,0 1 16,0-22-16,1 0 0,-1 21 0,0-21 15,0 0-15,0 0 0,0 0 16,1 0-16,-1 0 0,0 0 0,0-21 16,0-1-16,0 22 0,1-21 0,-1 0 15,0 21-15,0-21 0</inkml:trace>
  <inkml:trace contextRef="#ctx0" brushRef="#br0" timeOffset="127745">20722 9038 0,'0'0'0,"0"-42"15,0 21-15,0 0 0,-21-1 16,0 22-16,0-21 0,21 0 0,-22 21 15,1 0-15,0 0 0,0 0 16,-21 0-16,20 0 0,1 0 0,0 21 16,0 0-16,-21-21 0,20 22 0,1-1 15,0 0-15,0 0 0,0 21 16,0-20-16,-1-1 0,1 0 0,0 21 16,21-21-16,-21 1 0,21-1 0,0 0 15,0 0-15,0 0 0,0 0 0,0 1 16,21-22-16,0 21 0,0-21 0,22 0 15,-22 0-15,0 0 0,21 0 0,-20 0 16,20 0-16,-21 0 0,21-21 16,1 21-16,-1-22 0,-21 1 0,22 0 15,-22 0-15,21 0 0,-21 0 0,0-22 16,1 22-16,-1-21 0,21-1 0,-21 1 16,0-21-16,1 20 0,-1-20 0,0-1 15,0 22-15,0-22 0,0 1 16,-21-1-16,22 22 0,-1-21 0,-21 20 15,0 1-15,0 21 0,0-22 16,0 22-16,0 0 0,0 42 16,-21 0-16,-1 1 15,1-1-15,0 21 0,0 0 0,0 1 16,0 20-16,-1-20 0,1 20 0,0 1 16,21-1-16,-21 1 0,21 20 0,-21-41 15,21 20-15,0 1 0,0-22 0,0 0 16,0 22-16,21-43 0,0 21 15,-21-21-15,21 22 0,0-22 0,1 0 16,-1-21-16,21 21 0,-21-21 16,0 0-16,22 0 0,-22 0 0,0 0 15,0-21-15,22 21 0,-22-21 0,21 0 16,-21 0-16,22-22 0,-1 22 0,-21-21 16</inkml:trace>
  <inkml:trace contextRef="#ctx0" brushRef="#br0" timeOffset="128523.84">26437 8170 0,'0'0'0,"0"-21"16,21-21-16,-21 21 15,21 0-15,-21-1 0,22 1 16,-22 0-16,0 0 0,0 0 0,0 0 16,0-1-16,0 1 15,0 42 32,0 1-47,0 20 0,0 0 16,0 1-16,0-1 0,0 21 0,0-20 15,-22 20-15,22-20 0,0 20 0,-21 1 16,21-1-16,0-21 0,0 22 16,0-1-16,-21 1 0,21-1 0,-21 1 15,0-1-15,21-20 0,0 20 0,0 1 16,-21-22-16,21 22 0,-22-22 15,22 0-15,0 1 0,0-1 0,-21-21 16,21 21-16,0-20 0,0-1 0,0 0 16,0 0-16,0-42 31,0 0-31,21 0 16,1-22-16,-1 22 0,-21 0 15,0-21-15,21 20 0,0-20 16</inkml:trace>
  <inkml:trace contextRef="#ctx0" brushRef="#br0" timeOffset="129710.87">26543 7938 0,'0'0'0,"-21"0"31,0 0-31,-1 0 16,1 0-1,0 0 17,42-22-1,0 22-15,22 0-16,-22 0 15,21 0-15,1 0 0,-1-21 0,21 21 16,1 0-16,-1 0 0,22-21 0,0 0 15,21 21-15,-22 0 0,22-21 16,21 21-16,0 0 0,-21 0 0,21-21 16,0 21-16,0 0 0,-21 0 0,0-22 15,-22 22-15,22 0 0,-42 0 0,20-21 16,-41 21-16,20 0 0,-21 0 0,-20 0 16,-1 0-16,0-21 0,0 21 15,0 0-15,-21-21 16,0 42 46,0 0-46,-21 0-16,21 1 16,0-1-16,0 0 0,-21 21 15,21-21-15,-21 22 0,0-1 0,21 0 16,0 1-16,-22 20 0,1-20 0,0 20 15,21-21-15,0 22 0,0-22 0,-21 1 16,21 20-16,-21-21 0,21 22 0,0-22 16,0 22-16,0-22 0,0 22 15,0-1-15,0-21 0,0 1 16,0 20-16,0-20 0,0-1 0,0 0 16,0 1-16,0-22 0,0 21 0,0-21 15,0 22-15,0-22 0,0 21 0,0-21 16,0 0-16,0 1 0,0-1 0,-21 0 15,21 0-15,-22-21 0,22 21 0,0 0 16,-21-21-16,0 0 31,0 0-15,0 0 0,0-21-1,-1 21-15,1 0 16,0 0-16,0 0 0,0 0 0,0 0 15,-1 0-15,1 0 0,-21 0 0,21 0 16,-22 0-16,1 0 0,0 0 16,-22 0-16,1 0 0,-1 0 0,1 0 15,-1 0-15,-20 0 0,20 0 0,-21 0 16,1 0-16,-1 0 0,0 0 0,1 0 16,-1 0-16,0 0 0,1 0 0,-1 0 15,22 21-15,-22-21 0,21 0 16,1 0-16,21 0 0,-22 0 0,22 0 0,-1 0 15,1 0-15,21 0 16,0 0-16,0 0 0,-1 0 0,1 0 16,0 0-16,21-21 31,0 0-15,21 21-16,0 0 15,-21-21-15,22 0 16,-1 21-16,-21-21 15,0-1 1,21 22-16,-21-21 16,0 0-16,21 0 15</inkml:trace>
  <inkml:trace contextRef="#ctx0" brushRef="#br0" timeOffset="135403.72">26670 8213 0,'0'0'0,"0"-43"0,0-20 15,0 21-15,0 20 16,0 1-16,0 0 0,0 0 15,0 0 1,0 42 15,0 0-31,0 0 0,0 22 16,-21-1-16,21 0 0,0 22 0,-21-22 16,21 22-16,0-1 0,0 22 15,-22-22-15,22 1 0,-21 20 0,21 1 16,-21-21-16,21-1 0,0 22 15,0-22-15,0 1 0,-21-22 0,21 22 16,-21-22-16,21 21 0,0-41 0,0 20 16,0 0-16,0-21 0,-21 1 0,21-1 15,0 0-15,0 0 16,0-42 0,0 0-16,0 0 15,0-22-15,0 22 0,0 0 16,0-21-16,0 20 0,0-20 0,0 0 15,21-1-15,-21-20 0,21-1 16,-21 1-16,0-1 0,0 1 0,21-22 0,-21 22 16,0-1-16,21-20 0,-21 20 15,0 1-15,0-1 0,21 1 16,-21-22-16,0 21 0,22 22 0,-22-21 16,0 20-16,0 1 0,0 21 0,0 0 15,0-1-15,0 1 0,0 42 16,0 22-16,0-1 15,0 0-15,0 1 0,21 20 16,-21 1-16,0-1 0,0 1 0,0 20 16,0-20-16,0-1 0,0 22 0,0-21 15,0 20-15,-21-20 0,21-1 0,0 1 16,0-1-16,-22 1 0,22-22 0,-21 22 16,21-22-16,0-21 0,0 21 15,0 1-15,-21-22 0,21 0 0,0 0 16,0 0-16,-21-21 0,21-21 31,0 0-15,0 0-16,0 0 0,0 0 0,0-22 15,0 1-15,0 0 0,0-1 0,0-20 16,21-1-16,-21 1 0,21-22 0,-21 22 16,0-1-16,0-21 0,21 22 0,1-22 15,-22 22-15,0-1 0,21-20 16,-21 20-16,21 1 0,-21-1 15,0 1-15,0 20 0,0 1 0,0 0 16,0 20-16,0 1 0,0 0 0,0 0 16,0 42-1,0 21-15,-21 1 0,0-1 0,-1 22 16,22-1-16,-21 1 0,0 20 16,21-20-16,-21-1 0,21 22 0,0-22 15,-21 22-15,0-21 0,21-1 0,-22 22 16,22-22-16,0-20 0,0 20 0,-21-21 15,21 22-15,0-22 0,-21 1 0,21-22 16,0 21-16,0-21 0,0 0 0,0 1 16,0-1-1,0-42 1,0-1 0,0 1-16,21 0 0,-21 0 0,21-21 15,-21-1-15,22 1 0,-22 0 0,21-22 16,-21 1-16,0-1 0,21 1 0,0-1 15,0-21-15,-21 22 0,0-22 0,21 22 16,-21-22-16,22 22 0,-22-1 16,0-21-16,0 22 0,0 21 0,0-22 15,0 22-15,0 21 0,0-1 0,21 1 16,-21 0-16,0 42 16,0 22-16,0-1 15,0 0-15,0 22 0,-21-1 0,21 1 16,-22 20-16,22-20 0,-21 21 15,21-22-15,0 22 0,0-22 0,-21 22 16,21-22-16,-21 1 0,21-1 0,0 1 16,0-1-16,0-20 0,0 20 0,0-20 15,0-1-15,0-21 0,-21 21 0,21-20 16,0-1-16,0 0 0,0 0 0,0 0 16,0-42 15,0 0-16,0 0-15,0-22 0,21 22 0,-21-21 16,0 0-16,21-1 0,-21-20 0,21-1 16,0 1-16,-21-1 0,22 1 0,-22-22 15,21 22-15,-21-1 0,21-21 0,0 22 16,-21-22-16,0 22 0,21-1 0,0 1 16,-21-22-16,22 43 0,-22-22 15,0 22-15,21-22 0,-21 43 0,21-21 16,-21 21-16,0 0 0,0 42 31,0 0-31,0 21 0,0 1 0,0 20 0,0 1 16,0 20-16,0-20 0,0 20 15,0-20-15,0 21 0,0-22 16,-21 22-16,21-22 0,-21 22 0,21-22 16,-22 1-16,22-1 0,0 1 0,-21-1 15,0-20-15,21-1 0,-21 0 0,21 1 16,0-1-16,0-21 0,-21 0 0,21 1 15,0-1-15,0 0 0,0-42 32,0 0-32,0-22 15,0 22-15,0-21 16,0-1-16,0 1 0,0-21 0,21-1 16,-21 1-16,0-1 0,0-21 0,21 22 15,-21-22-15,21 1 0,-21-1 0,21 21 16,1-20-16,-22-1 0,21 22 0,-21-22 15,21 21-15,-21 1 0,21 21 16,-21-1-16,0 1 0,0 21 0,0 0 16,21-1-16,-21 44 15,0 20-15,0 0 0,0 22 16,0-1-16,0 1 0,0 20 0,0-20 16,0 21-16,-21-1 0,21 1 15,0 0-15,0-1 0,-21-20 16,0 20-16,21-20 0,-21 21 0,21-22 15,0-21-15,0 22 0,-22-22 0,22 1 16,-21-1-16,21-21 0,0 21 0,0-20 16,0-1-16,0 0 0,0 0 0,0-42 31,0 0-15,0 0-16,0-22 0,0 22 15,0-21-15,21-1 0,1-20 0,-22-1 16,21 1-16,0-1 0,-21 1 0,21-22 15,0 1-15,-21 20 0,21-21 0,1 22 16,-22-22-16,21 22 0,0-1 16,-21-20-16,21 41 0,-21-20 15,0 20-15,21 1 0,-21 0 0,0 21 16,21-1-16,-21 65 16,0-22-1,0 21-15,0 22 0,0-1 0,-21 1 16,21-1-16,-21 1 0,0 20 0,21 1 15,-21-21-15,21 20 0,0 1 16,-21-22-16,-1 22 0,22-21 0,-21-1 16,21 1-16,-21-1 0,21 1 0,0-22 15,0 0-15,-21 1 0,21-1 16,0-21-16,0 0 0,-21 0 0,21 1 16,0-1-16,0-42 31,0-1-31,21 1 0,-21 0 0,21-21 15,0 21-15,-21-22 0,0 1 16,21-22-16,1 22 0,-1-21 0,-21-22 16,21 21-16,0-20 0,0-1 0,0 0 15,-21 22-15,22-22 0,-1 1 0,0-1 16,-21 0-16,21 1 0,-21 20 0,21 1 16,-21-1-16,0 22 0,0-1 15,21 1-15,-21 21 0,0 0 16,0 42-1,0 0-15,0 21 0,-21 1 16,21 20-16,0 1 0,-21 20 0,0-20 16,0 21-16,0-1 0,21-20 0,-22 20 15,1 1-15,21 0 0,-21-22 16,21 22-16,-21-22 0,21 1 0,0-1 16,-21 1-16,21-22 0,-21 1 0,21-1 15,0 0-15,-22 1 0,22-22 0,0 0 16,0 0-16,0 0 0,0-42 31,22 0-31,-22 0 16,21 0-16,-21-22 0,21 22 15,-21-21-15,0-1 0,21-20 0,0 21 16,-21-22-16,21-21 0,-21 22 0,22-22 16,-1 22-16,-21-22 0,0 22 0,21-22 15,0 0-15,-21 22 0,21-22 0,-21 22 16,0-1-16,0 1 0,21 20 0,-21 1 15,0 21-15,22-22 0,-22 22 16,0 42 0,0 1-16,0 20 0,0 0 0,0 22 15,0-1-15,0 1 0,0 20 0,0-20 16,0 21-16,0-22 0,-22 22 16,22-1-16,0-20 0,-21-1 0,21 22 15,0-21-15,0-1 0,-21 1 16,21-22-16,-21 21 0,21-20 0,0-1 15,0 0-15,-21-20 0,21 20 0,0-21 16,0 0-16,0 0 0,0 1 16,0-44-1,0 1-15,0 0 16,0 0-16,21-21 0,-21 20 0,0-20 16,21-21-16,-21 20 0,21-20 15,0-1-15,-21 1 0,22-22 16,-1 0-16,-21 1 0,21 20 0,0-20 15,-21-1-15,0 0 0,0 22 0,21-22 16,-21 22-16,21-1 0,-21 22 0,0-22 16,22 43-16,-22-21 0,0 21 0,0-1 15,0 44 1,0-1-16,0 21 0,0 0 16,0 1-16,0 20 0,0 1 0,-22-1 15,22 22-15,-21-22 0,21 22 0,-21 0 16,21-22-16,0 22 0,0 0 0,-21-22 15,0 22-15,21-22 0,-21 1 0,21-22 16,0 22-16,-22-22 16,22 0-16,-21 1 0,21-1 0,0-21 15,0 21-15,0-20 0,0-1 16,0-42 0,0-1-1,21 1-15,-21 0 0,22-21 0,-22 21 16,0-22-16,21 1 0,0-22 0,-21 1 15,21-1-15,-21 1 0,0-22 0,21 22 16,-21-22-16,21 0 16,-21 1-16,0-1 0,22 0 0,-22 1 0,21-1 15,-21 0-15,0 22 0,0-1 0,21 1 16,-21 21-16,0-1 0,21 22 16,-21 0-16,0 0 0,0 42 15,0 0 1,0 21-16,0 22 0,0-1 0,0 1 15,0 21-15,0-22 0,0 22 0,0-1 16,0 1-16,0 0 0,0-22 0,0 22 16,0 0-16,-21-22 0,21 1 0,-21-1 15,21 1-15,-21-1 0,21-21 0,0 1 16,0-1-16,-22-21 0,22 22 0,0-22 16,0 0-16,0 0 15,0-42 1,0 0-1,0 0-15,0-22 0,22 22 16,-22-21-16,0-1 0,0 1 0,21-21 16,0-1-16,-21-21 0,0 22 0,21-22 15,-21 22-15,21-22 0,0 0 0,-21 1 16,0-1-16,22 0 0,-22 1 16,21 20-16,-21 1 0,0-1 0,0 22 15,0 0-15,21 20 0,-21-20 0,0 63 31,0 22-31,0-1 0,0 21 0,0 1 16,0-1-16,0 1 0,-21 21 16,21-22-16,0 22 0,0-1 15,-21-20-15,21 21 0,-22-1 0,22-20 16,0 20-16,0-20 0,0-1 0,-21 1 16,21-1-16,0-20 0,-21-1 0,21 0 15,0 1-15,-21-22 0,21 0 0,0 0 16,0 0-16,0 1 0,0-44 31,0 1-31,0 0 0,0 0 16,0 0-16,21-22 0,0 1 0,-21 0 15,21-22-15,-21 22 0,0-22 0,22-20 16,-1 20-16,-21-20 0,0-1 16,21 21-16,0-20 0,-21-1 0,0 0 15,0 1-15,21 20 0,-21 1 0,21-1 16,-21 1-16,22 20 0,-22 1 15,0 21-15,0 0 0,0 42 16,0 21-16,0-21 16,0 43-16,0-22 0,0 22 0,0-1 15,0 1-15,0 20 0,0-20 0,0 21 16,0-22-16,0 22 0,-22-22 0,22 22 16,-21-22-16,21 1 0,-21-1 15,21 1-15,0-1 0,0-20 0,-21-1 16,21 0-16,0 1 0,-21-22 15,21 0-15,0 0 0,0 0 0,0-42 32,0 0-32,0 0 15,0 0-15,21-22 0,0 22 0,-21-21 16,21-22-16,-21 22 0,21-21 0,1-1 16,-22-21-16,21 22 0,-21-22 15,21 1-15,-21 20 0,21-21 16,-21-63-16,21 64 0,-21 20 15,21 22-15,-21-22 0,22 22 0,-22 0 0,0 20 16,0 1-16,0 42 16,0 1-1,0 20-15,0 0 0,0 1 0,0 20 16,0 1-16,0-1 0,0 1 0,0 20 16,0-20-16,0 20 0,0 1 0,0-21 15,0 20-15,0-20 0,-22-1 0,22 1 16,-21-22-16,21 0 0,-21 1 0,21-1 15,-21 0-15,21-20 0,0 20 0,0-21 16,-21 0-16,21-42 31,0 0-31,0 0 16,0 0-16,21-22 0,-21 22 0,21-21 16,0-1-16,-21-20 0,21-1 15,1 1-15,-22-1 0,21 1 0,0-22 16,-21 22-16,21-22 0,0 22 0,-21-1 15,0-21-15,0 22 0,21-1 16,-21 22-16,22 0 0,-22-1 0,0 1 16,0 21-16,0 42 15,0 0-15,0 22 16,0-1-16,0 0 0,0 22 0,-22-1 16,22 1-16,-21-1 0,21 22 15,0-22-15,0 22 0,-21-21 0,21 20 16,-21-20-16,21-1 0,-21 1 0,21-1 15,0-20-15,0 20 0,-21-21 16,21-20-16,0 20 0,-22-21 0,22 0 16,0 0-16,0 1 0,22-44 31,-22 1-31,21 0 0,0 0 16,-21-21-16,21-1 0,-21 1 15,21 0-15,0-22 0,1 1 0,-22-1 16,21-21-16,0 1 0,0-1 15,0 0-15,-21 1 0,43-64 16,-43-22-16,21 107 0,-21 20 16,21-20-16,-21 21 0,0 20 0,0 1 15,0 0-15,0 42 16,0 0-16,0 22 0,0-1 16,0 0-16,0 22 0,0-1 0,0 1 15,0 21-15,0-22 0,0 22 0,0-1 16,0 1-16,0-21 0,-21 20 0,21-20 15,-21-1-15,21 1 0,-22-1 0,22-20 16,0-1-16,0 0 0,-21 1 16,21-22-16,0 0 0,-21 0 0,21 0 15,0 0-15,0-42 32,21 0-17,0-21-15,1 21 0,-22-22 0,21 1 16,0 0-16,0-1 0,0-20 15,0-1-15,-21-20 0,43 20 0,-22-21 16,0 22-16,0-22 0,0 22 0,1-22 16,-22 22-16,21-1 0,21-63 15,-42 85-15,0-1 0,0 22 0,21 0 16,-21 0-16,0 42 16,0 21-16,0 1 15,0-1-15,-21 22 0,21-1 16,0-21-16,0 43 0,-21-21 0,21-1 15,-21 22-15,0-22 0,21 22 0,-22-22 16,22 1-16,-21-1 0,0 1 16,21-1-16,-21-20 0,0-1 0,21 0 0,0-20 15,-21 20-15,21-21 0,-22 0 0,22 0 16,0 1-16,0-44 31,22 22-31,-1-21 0,0 0 16,0 0-16,-21-21 0,21 20 15,0-20-15,1 0 0,-1-22 0,0 22 16,21-85-16,-21 63 0,-21-20 16,43-43-16,-22 42 0,-21 0 15,21 22-15,-21-22 0,21 1 0,-21 20 16,0 1-16,0 20 0,21-20 16,-21 42-16,0-22 0,0 22 0,22 21 15,-22 21-15,0 0 16,0 22-16,0-1 0,0 22 0,0-22 15,0 43-15,0-22 0,0 1 0,0 20 16,-22-20-16,1 20 0,0 1 16,21 0-16,-21-22 0,0 22 15,0-22-15,-1 1 0,1-22 0,0 22 0,0-22 16,0 43-16,0-64 16,-1 0-16,22 0 0,0 0 15,22 1 1,-22-44-1,21 1-15,0 0 0,0-21 16,0 21-16,0-22 0,22-63 16,-43 43-16,21-1 0,0 1 15,0-22-15,-21-63 0,21 63 0,-21 22 16,22-22-16,-22-84 16,0 105-16,0 1 0,21-1 0,-21 1 0,0 21 15,21 20-15,-21 1 0,0 0 16,0 42-1,0 0-15,0 22 0,0 20 0,0 1 16,0-1-16,0 1 0,0-1 0,0 22 16,0-22-16,0 22 0,0 0 0,0-22 15,0 1-15,0 20 0,0-20 0,0-22 16,0 22-16,0-22 0,0 0 16,0 1-16,0-22 0,0 0 0,0 21 15,0-20-15,0-1 0,0-42 31,0-1-31,0 1 0,0 0 16,0-21-16,0 21 0,0-22 16,0-20-16,0 20 0,0-20 0,21-1 15,0 1-15,-21-22 0,21 22 0,-21-1 16,0-20-16,22 20 0,-22-21 16,21 22-16,-21-1 0,0 1 0,0-1 15,0 22-15,0 21 0,0-21 0,0 20 16,0 44-1,0 20-15,0 0 0,0 1 16,0-1-16,0 0 0,0 1 16,0 20-16,-21-21 0,21 1 15,0-1-15,-22 0 0,22 1 0,-21-1 16,21 0-16,0 1 0,0-22 0,-21 21 16,0-21-16,0 1 0,21-1 0,0 0 15,0 0-15,-21 0 0</inkml:trace>
  <inkml:trace contextRef="#ctx0" brushRef="#br0" timeOffset="152427.98">27580 8022 0,'0'0'16,"-21"-21"-16,0 21 0,0 0 0,-1 0 0,1 0 15,0 0-15,-21 0 0,21 0 16,-1 0-16,1 0 0,0 0 0,0 0 16,0 0-16,0 0 15,21-21 1,21 21 0,21 0-16,-21 0 0,22 0 15,-1-21-15,21 21 0,-20 0 16,41 0-16,-20 0 0,21-21 0,-1 21 15,1 0-15,0 0 0,-1 0 16,1-22-16,0 22 0,-22 0 0,1 0 16,-22 0-16,0 0 0,-21 0 0,1-21 15,-44 21 1,1 0-16,-21 0 0,0 0 16,-1 0-16,-20 0 0,-1 0 0,-20 0 15,20 0-15,-21 0 0,1 0 0,20 0 16,-20 0-16,-1 0 0,0 0 0,1 21 15,20-21-15,-21 0 0,1 0 16,-1 0-16,0 0 0,22 0 16,-1 22-16,1-22 0,21 0 0,-1 0 15,1 0-15,63 0 16,21 0 0,1 0-16,20 0 0,1 0 0,20 0 15,1 0-15,21-22 0,0 22 0,0-21 16,-1 21-16,22 0 0,0 0 0,0 0 15,-21 0-15,0 0 0,0 0 16,-21 0-16,-1 0 0,-20 0 0,-22 0 16,0 0-16,1 0 0,-22 0 0,-42 0 15,-22 0 1,1 0-16,0 0 16,-22 0-16,1 0 0,-22 0 0,22 0 15,-43 0-15,21 0 0,-21 0 0,22 0 16,-22 0-16,0 0 0,21 0 0,-21 0 15,22 0-15,-22 0 0,21 0 0,1 21 16,20-21-16,1 0 0,-1 0 16,22 22-16,-1-22 0,1 0 0,21 0 15,42 0 1,21 0 0,1 0-16,-1 0 0,22 0 0,-1 0 15,1-22-15,20 22 0,-20 0 0,20 0 16,1-21-16,0 21 0,21 0 0,-1 0 15,-20 0-15,21 0 0,-21 0 16,20-21-16,-41 21 0,21 0 16,-22 0-16,-21 0 0,1 0 0,-22 0 15,0 0-15,-42 0 16,0 0-16,-22 0 0,1 0 0,0 0 16,-22 0-16,1 0 0,-22 0 15,0 0-15,1 0 0,-1 0 0,0 0 16,1 21-16,-1-21 0,0 0 0,-20 0 15,20 0-15,0 21 0,1-21 0,-1 0 16,21 0-16,1 0 16,21 22-16,20-22 0,1 0 0,42 0 15,22 0-15,-1 0 16,22 0-16,-1 0 0,22 0 0,-1 0 16,1 0-16,21 0 0,21 0 15,0 0-15,0 0 0,0 0 0,0 21 16,0-21-16,-21 0 0,0 0 0,-1 21 15,-20-21-15,-21 0 0,-1 0 16,1 0-16,-22 21 0,-21-21 0,0 0 16,-42 21-1,-21-21-15,-1 0 16,1 0-16,-21 0 0,-1 0 0,-21 0 16,22 21-16,-22-21 0,-21 0 0,22 0 15,-22 22-15,21-22 0,1 0 0,-1 0 16,21 21-16,1-21 0,-1 0 15,1 0-15,42 21 0,-22-21 0,22 0 16,0 0-16,21 21 0,21-21 16,0 0-16,22 0 0,-1 0 15,0 0-15,22 0 0,-1 0 16,22 0-16,-21 0 0,20 0 0,1 0 16,0 0-16,-22 0 0,22 0 0,-22 0 15,1 0-15,-1 0 0,-20 0 0,-1 0 16,-21 0-16,0 0 15,-42 0 1,-21 0-16,-1 0 0,1 0 0,0 0 16,-22 0-16,1 0 0,-22 0 0,0 0 15,1 0-15,-1 0 0,0 21 16,1-21-16,-1 0 0,22 0 0,-22 0 16,21 21-16,22-21 0,-21 0 0,20 0 15,22 22-15,0-22 0,0 0 0,42 0 31,0 0-31,0 0 0,22 0 0,-1 0 16,21 0-16,1 0 0,-1 0 0,22 0 16,0 0-16,-1 0 15,1 0-15,0 0 0,-1 0 0,-20 0 16,21 0-16,-43 0 0,0 0 0,1 0 16,-22 0-16,-42 0 15,-22 0-15,1 0 16,0 0-16,-22 0 0,1 21 0,-1-21 15,1 0-15,-1 0 0,-21 21 0,1-21 16,20 0-16,-20 0 0,-1 21 0,21-21 16,1 0-16,-22 0 0,43 21 15,-22-21-15,22 0 0,21 0 0,0 21 16,0-21-16,42 0 16,0 0-16,21 0 0,-21 0 15,43 0-15,-22 0 0,22 0 16,-1 0-16,22 0 0,-22 0 0,22 0 15,0-21-15,21 21 0,-22-21 0,1 21 16,-22 0-16,22 0 0,-21 0 0,-22 0 16,0 0-16,1 0 0,-22-21 15,0 21-15,-42 0 16,0 0-16,-22 0 0,1 0 0,0 0 16,-22 0-16,1 0 0,-1 0 0,1 0 15,-22 0-15,21 0 0,-20 21 16,20-21-16,1 0 0,-1 0 15,1 21-15,-1-21 0,22 21 0,0-21 16,-1 0-16,22 22 0,0-22 0,21 21 16,21-21-1,0 0-15,0 0 0,22 0 16,-1 0-16,22 0 0,-22 0 0,43 0 16,-22 0-16,22 0 0,-1 0 0,1 0 15,0 0-15,-1 0 0,1 0 16,0 0-16,-22 0 0,1 21 0,-22-21 15,0 0-15,-20 0 0,-1 0 0,-42 0 32,-1 0-32,-20 0 15,0 0-15,-1 0 0,1 0 0,-21 0 16,-1 0-16,1 0 0,-1 0 0,-21 21 16,22-21-16,-22 0 0,22 21 0,-22-21 15,22 0-15,-1 0 0,1 21 16,-1-21-16,22 0 0,21 22 0,-22-22 15,43 21-15,43-21 16,-22 0 0,21 0-16,0 0 15,22 0-15,-1 0 0,1 0 0,-1 0 16,22 0-16,0 0 0,-1 0 0,1 0 16,0 0-16,-1 0 0,-20 0 0,-1 0 15,1 0-15,-22 0 0,1 0 0,-1 0 16,-21 0-16,0 0 0,-42 0 15,0 0 1,-21 0-16,-1 0 0,1 0 0,-22 0 16,22 0-16,-21 0 0,-22 0 0,21 0 15,1 0-15,-22 0 0,1 0 16,20 21-16,-21-21 0,22 0 0,-1 0 16,1 21-16,21-21 0,-1 0 0,22 21 15,0-21-15,21 21 16,42-21-1,-21 0-15,22 0 0,20 0 0,-20 0 16,41 0-16,-20 0 0,20 0 0,1 0 16,0 22-16,-1-22 0,-20 0 0,21 0 15,-22 0-15,1 0 0,-22 0 0,0 0 16,1 0-16,-22 0 0,0 0 16,-63 0-1,20 21-15,-20-21 0,-21 0 16,-1 0-16,1 0 0,-1 0 0,-21 0 15,22 0-15,-22 0 0,-21 0 16,22 21-16,-1-21 0,0 21 16,1-21-16,-1 0 0,0 21 0,22-21 15,-1 21-15,22-21 0,21 22 0,0-22 16,21 21-16,0 0 16,42-21-16,0 21 0,1-21 15,-1 0-15,22 0 0,20 0 0,-20 21 16,20-21-16,1 0 0,0 0 0,21 0 15,-22 0-15,1 0 0,0 0 16,-22 0-16,22 0 0,-43 0 0,22 21 16,-43-21-16,0 0 0,0 0 0,-42 0 15,-21 0 1,-1 0-16,-20 0 0,20 0 16,-20 22-16,-1-22 0,-20 0 15,20 0-15,-20 0 0,-1 21 0,0-21 16,1 0-16,20 21 0,-21 0 0,1-21 15,20 21-15,1-21 0,-1 21 0,22 1 16,0-22-16,20 21 0,22 0 16,43-21-16,-22 21 15,21-21-15,22 21 0,-1-21 0,1 0 16,-1 0-16,22 21 0,0-21 0,-1 0 16,1 0-16,21 22 0,-22-22 15,1 0-15,0 0 0,-22 21 0,1-21 16,-1 0-16,-42 0 0,22 0 15,-43 21-15,0 0 0,-21-21 16,-1 0-16,-20 0 0,-21 0 0,20 0 16,-20 21-16,-1-21 0,-20 0 15,-1 0-15,21 0 0,-20 21 0,-1-21 16,-21 0-16,22 0 0,-22 0 0,21 0 16,-21 22-16,0-22 0,22 0 0,-1 0 15,22 21-15,-1-21 0,22 0 16,21 21-16,-1-21 0,22 21 15,22-21-15,20 0 0,0 21 16,22-21-16,20 0 0,1 0 0,0 0 0,-1 0 16,22 0-16,-21 21 0,21-21 15,0 0-15,-22 0 0,22 0 16,0 0-16,-21 22 0,20-22 0,-41 0 16,21 0-16,-22 21 0,-21-21 0,1 0 15,-22 0-15,-42 0 16,-22 0-16,1 0 0,-21 0 15,-1 0-15,1 0 0,-22 0 16,0-21-16,1 21 0,-22 0 0,21 0 16,-21-22-16,0 22 0,-21 0 15,22 0-15,-22 0 0,0 0 0,21 0 0,-21 0 16,42 0-16,-21 0 0,43 0 0,-1 0 16,22 0-16,21 0 0,0 0 15,42 22 1,21-22-16,0 0 0,22 0 0,-1 0 15,22 0-15,0 0 0,21 0 0,-1 0 16,22 0-16,-21 0 0,0 0 0,21 0 16,-21 0-16,21 21 0,-21-21 0,0 0 15,-22 0-15,1 0 0,-22 0 16,-20 0-16,-1 0 0,-21 0 0,0 0 16,-63 0-16,0 0 15,-1 0-15,-20 0 0,-1 0 16,1 0-16,-22 0 0,22 0 0,-22 0 0,0 0 15,-20 21-15,20-21 16,-21 0-16,0 0 0,0 21 0,22-21 16,-1 0-16,22 21 0,-1-21 0,22 0 15,-1 21-15,22-21 0,21 22 0,21-22 16,22 0-16,-1 0 16,22 0-16,-1 0 0,1 0 15,20 0-15,22 0 0,-21 0 0,-1 0 16,22 0-16,-21 0 0,21 0 0,0 0 15,-22 0-15,22 0 0,-21 0 0,-22 0 16,1 0-16,-22 0 0,0 0 0,-20 0 16,-1 0-16,-42 0 15,-22 0-15,22 0 16,-42 0-16,20-22 0,-20 22 0,-1 0 16,-20 0-16,20 0 0,-21 0 0,1 0 15,-1 0-15,-21-21 0,22 21 0,-22 0 16,21 0-16,22 0 0,-22 0 0,43 0 15,-1 0-15,22 0 0,21 21 16,21-21-16,22 0 16,-1 0-16,21 22 0,1-22 0,-1 0 15,22 21-15,0-21 0,-1 21 16,1-21-16,21 0 0,-21 0 0,-1 0 16,1 0-16,21 0 0,-43 0 15,22 0-15,-22 0 0,-20 0 0,20 0 16,-42 0-16,22 0 0,-64 0 15,-1 0-15,-20 0 16,-21 0-16,-1-21 0,-21 21 0,1-21 16,-1 21-16,0 0 0,-20 0 0,-1 0 15,0-22-15,-21 22 0,21 0 16,-21 0-16,21-21 0,0 21 0,22 0 16,-1 0-16,22 0 0,-1 0 0,22 0 15,-1 0-15,22 0 0,64 0 16,-22 0-1,42 0-15,1 0 0,20 0 0,1 0 16,21 0-16,0 0 0,21 0 16,-21 0-16,21 0 0,0 0 0,0 0 15,0 0-15,-22 0 0,-20-21 0,0 21 16,-1-21-16,-41 21 0,-1 0 0,-21 0 16,-21-21-16,-21 21 0,0 0 15,-21-21-15,-22 21 0,1 0 16,-22 0-16,21 0 0,-20-22 0,-1 22 15,-21 0-15,22 0 0,-22 0 0,0 0 16,0 0-16,0 0 0,22 0 16,-22 0-16,0-21 0,21 21 0,22 0 15,-1 0-15,22 0 0,0 0 16,20 0-16,44 0 16,20 0-16,0 0 0,22 0 0,20 0 15,22 0-15,0 0 0,0 0 0,0 0 16,21 0-16,0 0 0,0-21 0,-21 21 15,21 0-15,-22 0 0,-20 0 16,0 0-16,-22-21 0,-20 21 0,-1 0 16,-21 0-16,-21-21 0,-42 21 15,-1 0-15,1 0 0,-21 0 0,-22 0 16,21-21-16,-20 21 16,-22 0-16,21 0 0,1 0 0,-22 0 15,21 0-15,-21 0 0,22 0 0,20 0 16,-21 0-16,43 0 0,0 0 0,-1 0 15,22 0-15,21 21 0,21-21 16,1 0-16,20 0 0,0 21 16,22-21-16,-22 0 0,43 0 0,-22 0 15,22 0-15,0 0 0,-1 0 0,-20 0 16,20 0-16,1 0 0,0 0 0,-22 0 16,1 0-16,-1-21 0,-20 21 0,-22 0 15,0 0-15,-21-21 0,-21 21 16,-22 0-16,1-22 15,-21 22-15,-1-21 0,1 21 0,-1 0 16,-21 0-16,22 0 0,-22-21 0,1 21 16,-1 0-16,0 0 0,1 0 15,-1 0-15,0-21 0,22 21 0,-1 0 16,22 0-16,21 0 0,0 0 0,63 0 16,0 0-1,22 0-15,-1 0 0,1-21 0,20 21 16,1 0-16,21 0 0,-21-21 15,20 21-15,1 0 0,0-22 0,-21 1 16,21 21-16,-43 0 0,22-21 0,-43 21 16,0 0-16,-20-21 0,-44 21 15,-20 0 1,0-21-16,-22 21 0,-20 0 0,20 0 16,-21 0-16,1 0 0,-1 0 0,0 0 15,1 0-15,-1 0 0,-21 0 0,22 0 16,-1 0-16,0 0 0,22 0 0,-1 0 15,1 0-15,20 21 0,22-21 16,21 21-16,21-21 0,22 0 16,-1 0-16,22 21 0,20-21 0,-20 0 15,20 0-15,22 0 0,-21 0 16,21 0-16,-22 0 0,22 0 0,0 0 16,-21 0-16,21-21 0,-43 21 15,1-21-15,-1 21 0,-21 0 0,-20-21 16,-44 0-16,1-1 15,-21 22-15,-22 0 0,1-21 16,-22 21-16,1 0 0,-1-21 0,0 21 16,1 0-16,-22 0 0,0 0 0,0 0 15,21 0-15,1 0 0,-1 0 0,0 0 16,43 0-16,0 0 0,21 0 16,42 0-1,21 21-15,22-21 0,-1 0 16,22 0-16,-1 0 0,1 0 0,21 0 15,0 0-15,0 0 0,-1 21 0,1-21 16,0 0-16,-21 0 0,-1 0 16,1 0-16,-21 0 0,-22 0 0,0-21 15,-21 21-15,-21-21 0,-42 21 16,0-21-16,-22 21 0,1-21 0,-22 21 16,0 0-16,1 0 0,-1-21 15,-21 21-15,22 0 0,-22 0 0,21 0 16,-21 0-16,0 0 0,22 0 0,-1 0 15,22 0-15,20 0 0,1 0 0,21 0 16,42 0 0,0 0-16,21 0 0,22 21 15,-1-21-15,22 0 0,0 0 0,-1 0 16,22 0-16,-21 0 0,42 0 0,-21 0 16,0 0-16,-1 0 0,-20 0 0,0 0 15,-1 0-15,-41-21 0,20 21 16,-42 0-16,1-22 0,-22 1 15,-22 21-15,-20 0 0,-21-21 0,-1 21 16,-21 0-16,1 0 0,-1-21 16,-21 21-16,0 0 0,1 0 15,-1 0-15,0 0 0,0 0 0,0 0 0,0 0 16,22 0-16,20 0 0,1 0 16,20 0-16,22 0 0,0 0 0,42 0 15,22 0-15,-1 0 16,0 0-16,22 0 0,20 0 0,1 0 15,0 0-15,21 0 0,-1 0 0,1 0 16,21 0-16,-21 0 0,0 0 0,0 0 16,0 0-16,-22 0 0,-20-21 15,-1 21-15,-20 0 0,-22 0 0,-21-21 16,-21-1-16,-1 22 0,-41 0 16,-1 0-16,1-21 0,-22 21 0,-21 0 15,22 0-15,-22 0 0,0 0 16,0 0-16,0 0 0,1 0 15,-1 0-15,0 0 0,0 0 0,0 0 16,22 0-16,20 0 0,22 0 0,-1 0 16,22 0-16,42 0 15,22 0-15,-1 0 0,22 0 16,20 0-16,1 0 0,0 0 0,20 0 16,-20 0-16,21 0 0,21 0 0,-21 0 15,0 0-15,21-21 0,-22 21 0,-20-21 16,0 21-16,-22 0 0,1-21 0,-43 21 15,21-21-15,-42-1 16,-42 22-16,21 0 0,-43-21 0,1 21 16,-22 0-16,0 0 0,-20 0 15,20 0-15,-21 0 0,21 0 0,-20 0 16,-1 0-16,0 0 0,0 0 16,21 0-16,-20 0 0,41 0 0,1 0 15,-1 0-15,22 21 0,21-21 0,-1 0 16,44 22-16,20-22 15,0 0-15,22 0 0,-1 0 0,22 0 16,0 0-16,-1 0 0,1 0 16,21 0-16,0-22 0,-22 22 0,22 0 15,0-21-15,-21 21 0,-1-21 16,1 21-16,-22-21 0,-20 21 0,-1-21 16,-21 21-16,-21-21 0,-21 21 15,-21-22-15,-1 22 0,-20 0 16,-22 0-16,1-21 0,-1 21 0,0 0 15,1 0-15,-22 0 0,21 0 0,-21 0 16,0 0-16,1 0 0,-1 21 16,0-21-16,21 0 0,1 0 0,20 22 15,22-22-15,-1 0 0,22 0 0,42 21 16,1-21-16,20 0 16,21 0-16,1 0 0,21 0 0,-1 0 15,22 0-15,-21-21 0,21-1 16,-1 22-16,22 0 0,-21-21 15,21 21-15,-21-21 0,0 21 16,0-21-16,-22 0 0,-20 21 0,-1-21 0,-20 21 16,-22-22-16,-21 1 15,-21 21-15,-22-21 0,-20 21 0,-1 0 16,-20-21-16,-1 21 0,-21 0 0,22 0 16,-22 0-16,21 0 0,-21 0 0,0 0 15,-21 0-15,22 0 0,-1 21 16,21-21-16,-21 0 0,43 21 0,-1 0 15,22-21-15,0 0 0,20 22 0,44-22 16,-1 21 0,21-21-16,22 0 0,-1 0 0,43 0 15,-21 0-15,20 0 0,1 0 16,0 0-16,0 0 0,0 0 0,21-21 16,-21 21-16,-1 0 0,1-22 0,-21 1 15,-22 21-15,-20 0 0,-1-21 0,-42 0 16,-42 21-16,-1-21 15,1 21-15,-43-21 0,22 21 0,-22 0 16,1-22-16,-1 22 0,0 0 0,22 0 16,-22 0-16,0 0 0,1 0 0,-1 0 15,0 0-15,1 0 16,41 0-16,-20 0 0,21 0 0,20 0 16,65 0-1,-1 0-15,0 0 0,43 0 0,-21 0 16,20 0-16,1 0 0,0 0 15,20 0-15,1 0 0,0 0 0,0 0 16,0-21-16,-22 21 0,22 0 0,-42 0 16,-1-21-16,1 21 0,-43-21 0,0 21 15,-42-21-15,0 21 16,-22 0-16,-20 0 0,-22-21 0,1 21 16,-1 0-16,0 0 0,1 0 0,-1 0 15,-21 0-15,21 0 0,-20 0 16,20 0-16,0 0 0,-21 0 15,22 0-15,20 0 0,1 0 0,20 0 16,1 0-16,21 0 0,42 0 16,0 0-16,22 0 0,20 0 15,1 0-15,20 0 0,1 0 16,0 0-16,-1 0 0,22 0 0,0 0 16,0 0-16,-22 0 0,22 0 0,0 0 15,-21 0-15,-1 0 0,-20 0 16,-22 0-16,1 0 0,-22 0 0,-42 0 15,-22 0-15,1-22 0,-22 22 16,-20 0-16,-1 0 0,0-21 16,1 21-16,-22 0 0,21 0 0,-21 0 15,1 0-15,-1 0 0,21 0 16,-21 0-16,22 0 0,-1 0 0,21 0 16,1 0-16,42 0 0,-22 0 0,65 0 15,20 0-15,0 0 16,1 0-16,41 0 0,-20 0 15,20 0-15,1 0 0,0 0 0,21 0 16,-22 0-16,1 0 0,21 0 16,-22 0-16,1 0 0,0 0 0,-22 0 15,-20 0-15,-1 0 0,-21 0 16,-21-21-16,-42 21 0,-1 0 16,1 0-16,-21 0 0,-22 0 0,0 0 15,22 0-15,-22 0 0,-21 0 16,22 0-16,-1 0 0,0 0 0,1 0 15,20 0-15,1 0 0,-1 0 0,22 0 16,-1 0-16,65 0 16,-1 0-16,21 0 15,22 0-15,-1 0 0,1 0 0,20 0 16,1 0-16,0 0 0,-1 0 0,1 0 16,21 0-16,-22 0 0,22 0 0,-21 0 15,0 0-15,-22 0 0,1 0 16,-22 0-16,0 0 0,-63 0 15,-21 0 1,-22 0-16,1 0 0,-1 0 0,-20 0 16,20 0-16,-21 0 0,1 0 15,20 0-15,-20 0 0,20 0 0,-21 0 16,22 0-16,-1 0 0,22 21 0,0-21 16,21 0-16,42 21 15,21-21-15,0 0 16,1 0-16,20 0 0,1 0 0,-1 0 15,22 0-15,0 0 0,20 0 0,1 0 16,-21 0-16,21 0 0,-22 0 16,1 0-16,0-21 0,-22 21 15,-20 0-15,20 0 0,-42 0 0,0 0 16,1 0-16,-44 0 31,22 21-31,0 1 0,-21-1 16,0 0-16,21 0 0,0 0 0,0 22 15,0-22-15,0 21 0,0 0 0,0-20 16,0 20-16,0 0 0,0 1 0,0-1 16,0 0-16,0 1 0,0-1 15,0 0-15,0 1 0,0 20 0,0-21 16,0 1-16,0-1 0,0 0 16,0-20-16,0 20 0,0-21 0,21 21 15,-21-20-15,0-1 0,21-21 0,-21 21 16,0-42 15,0 0-31,22-1 0,-22 1 16,21-21-16,-21 21 0,0-22 0,0 1 15,21 0-15,-21-22 0,21 22 0,-21-22 16,0 22-16,0-21 0,0-1 16,0 22-16,0-43 0,0 22 0,0-1 15,21 1-15,-21-1 0,0 1 16,0 20-16,0 1 0,0 0 0,0 20 15,0 1-15,0 0 0,0 42 16,0 22 0,0-22-16,0 42 0,0-20 0,0 20 15,0 1-15,0-1 0,0 1 0,-21-1 16,0 1-16,21 20 0,-21-20 0,21 20 16,0 1-16,-21-21 0,-1 20 15,22-20-15,-21-1 0,21 1 0,0-1 16,0 1-16,-21-22 0,21 22 0,-21-22 15,21 0-15,0-21 0,0 22 16,0-22-16,0 0 0,0-42 31,0 0-15,0 0-16,0-1 0,0-20 0,0 0 16,0 21-16,0-43 0,0 22 0,21-22 15,0 1-15,-21-22 0,0 22 0,21-22 16,1 0-16,-22 1 0,21-1 0,0 0 15,-21 1-15,21-1 0,-21 21 16,21-20-16,-21-43 0,0 84 16,21 1-16,-21 21 0,0-21 15,0 84 1,0-21-16,-21 21 0,21 22 16,-21-22-16,21 22 0,0 20 15,0-20-15,-21 21 0,21-22 0,-21 22 16,21-1-16,0 1 0,0 0 0,0-1 15,0 1-15,-21-21 0,21-1 0,0 1 16,0-1-16,0 1 0,-22-22 0,22 0 16,-21 1-16,21-1 0,0-21 15,0 0-15,0 0 0,-21-21 0,21-21 32,0 0-32,0 0 0,0 0 0,0-22 15,0 1-15,0 21 0,0-43 0,0 22 16,0-21-16,21-1 0,0 1 15,-21-22-15,22 0 0,-22 22 16,0-22-16,21 0 0,21-84 16,-42 84-16,0 1 0,21 20 0,0 1 15,-21-1-15,22 1 0,-22 20 0,0 22 16,0 0-16,0 0 0,0 42 16,0 21-16,0 1 15,0-1-15,0 22 0,0-1 0,0 1 16,-22 20-16,22-20 0,0 20 0,0 22 15,0-21-15,-21 0 0,21-1 0,0 1 16,-21 0-16,21-22 0,0 1 16,0-1-16,-21-21 0,21 1 15,-21-1-15,21 0 0,0 1 0,0-22 16,0 0-16,-21-21 0,-1 0 16,22-21-1,0 0-15,0 0 0,0-1 0,0-20 16,0 0-16,0-1 0,0 1 0,0-21 15,0-1-15,0 1 0,22-22 16,-22 21-16,21-20 0,-21-1 0,0 0 16,21 1-16,0-86 15,-21 65-15,0 41 0,0-21 0,0 22 16,0-1-16,0 22 0,0 21 16,0 0-16,0 0 0,0 42 15,0 21-15,0 0 0,0 22 16,0-1-16,0 1 0,0-1 0,0 22 15,0 0-15,0-1 0,0 22 0,0-21 16,0 0-16,21-1 0,-21 1 16,0-22-16,0 22 0,0-21 0,0-22 15,0 0-15,0 1 0,0-1 0,0 0 16,-21-21-16,21 1 0,-21-22 16,0-22-1,21 1-15,0 0 16,0 0-16,0-21 0,0-1 0,0 1 15,0 0-15,0-22 0,0 1 16,0-22-16,0 21 0,0-20 0,0-1 16,0 22-16,0-22 0,0 0 0,0 1 15,0-1-15,0 0 0,0 1 0,0 20 16,0 1-16,0 20 0,0 1 16,21 21-16,-21 0 0,0-1 0,21 44 15,-21-1-15,0 21 0,0 0 16,0 22-16,21-1 0,-21 1 15,0 21-15,21-22 0,-21 22 0,0-1 0,0 22 16,0-21-16,0 0 0,0-22 16,0 22-16,0-22 0,0 1 15,0-1-15,0-20 0,0 20 0,-21-21 16,0-20-16,0 20 0,0-21 0,21 0 16,-43-21-16,22 0 15,0 0-15,0 0 0,0-21 16,21 0-16,-21 0 0,21 0 0,0-22 15,0 22-15,0-21 0,0-1 16,0-20-16,0 21 0,0-22 0,0 22 16,0-22-16,0 1 0,0-1 0,0 22 15,0 0-15,0-1 0,0 1 16,0 21-16,21 0 0,-21 42 16,0 0-1,0 21-15,0 1 0,0-1 0,0 21 16,0-20-16,-21 20 0,21 1 0,0-1 15,0-20-15,-22 20 0,22-21 0,-21 22 16,0-22-16,21 1 0,-21-1 0,21-21 16,-21 21-16,21-20 0,-21-1 0,21 0 15,0-42 17,0 0-32,21-1 0,-21 1 15,0 0-15,21-21 0,0 21 16,-21-22-16,21 1 0,-21 0 0,0-1 15,21 1-15,1-22 0,-22 22 0,21 0 16,-21-22-16,0 43 0,21-21 16,-21 21-16,0-1 0,0 44 15,0-1-15,0 21 16,0 0-16,0 1 0,0-1 0,0 0 16,0 1-16,0-1 0,-21 0 0,21 1 15,0-1-15,-21 0 0,21 1 16,0-22-16,0 21 0,0-21 0,-22 1 15,22-1-15,-21 0 0,0-21 32,0 0-17,0-21-15,0 0 0,-1-1 16,1 1-16,-21 0 0,21 0 16,-22 0-16,1 0 0,-43-22 15,43 22-15,-85-21 0,64 42 16,-86-21-16,65 21 0,-86 0 15,65 0-15,20 0 0,-21 0 16,21 0-16,22 0 0,-1 0 16,1 21-16,21-21 0,20 21 0,1-21 0,21 21 15,21-21 1,22 0-16,-1 21 0,0-21 0,22 0 16,-1 21-16,22-21 0,0 22 0,-1-22 15,107 21-15,-106-21 0,20 0 16,1 0-16,-21 21 0,21-21 0,-22 0 15,1 0-15,-21 0 0,-1 0 0,-21 0 16,1 0-16,-22 0 0,-42 0 16,-22 0-16,1 0 15,0 0-15,-22 21 0,-20-21 0,20 0 16,-21 0-16,1 0 0,-22 21 0,21-21 16,1 0-16,-22 21 0,0-21 15,21 0-15,-21 22 0,-42-1 16,85 0-16,-43 0 0,85 0 15,0-21-15,21 21 0,21 1 16,21-22-16,0 0 16,22 0-16,-1 0 0,1 0 0,21 0 15,-22 0-15,22 0 0,-22 0 0,22 0 16,-22 0-16,1 0 0,-1 0 0,-20 0 16,-1-22-16,-21 22 0,-21-21 15,0 0-15,-21 21 0,0 0 16,-21-21-16,-22 21 0,22 0 0,-22-21 15,-84 21-15,85 0 0,-22 0 16,21-21-16,-20 21 0,20 0 16,-20 0-16,20 0 0,22 0 0,-22 0 15,22 0-15,21 0 0,0 0 0,-1 0 16,44 0 0,-1 0-16,21 0 0,-21 0 15,43 0-15,-22 0 0,22 0 0,-1 0 16,1 0-16,-1 0 0,1 0 0,-1 0 15,1 0-15,-1 0 0,-21 0 0,-20 0 16,-1 0-16,0 0 0,-42 0 16,0 0-16,-22 0 15,-20 0-15,-1 0 0,1 0 0,-1 0 16,1 0-16,-22 0 0,22 21 16,-1-21-16,-21 0 0,22 0 0,-1 0 15,1 0-15,21 0 0,-1 0 0,22 0 16,0 21-16,42-21 15,0 0-15,22 0 16,-22 0-16,42 0 0,-20 0 0,20 0 16,1 0-16,-1 0 0,22 0 0,-22 0 15,22 0-15,-22 0 0,-20 0 16,20 0-16,-42-21 0,22 21 16,-64 0-16,-22-21 15,1 21-15,-22 0 0,1 0 0,-22 0 16,22 0-16,-22 0 0,0 0 15,1 0-15,-1 0 0,22 0 0,-22 0 16,21 0-16,1 0 0,-1 0 0,22 0 16,21 0-16,0 0 0,42 0 15,0 0 1,21 0-16,1 0 0,20 21 0,-20-21 16,41 0-16,-20 0 0,20 0 0,1 0 15,21 0-15,-21 0 0,20 0 0,-20 0 16,0 0-16,-1 0 0,-20 0 0,-1 0 15,-20-21-15,-22 21 0,0 0 0,-42 0 32,0 0-32,0 0 0,-22 0 0,-20-22 15,20 22-15,-20 0 0,-1 0 0,1 0 16,-1 0-16,1 0 0,-1 0 0,1 0 16,21 0-16,-1 0 0,1 0 0,21 0 15,42 0 1,0 0-16,21 0 0,1 0 0,-1 0 15,22 0-15,20 0 0,-20 0 16,20 0-16,1-21 0,0 21 0,21-21 16,-22 21-16,1-21 0,0 21 0,20-21 15,-20 0-15,0 21 0,-22-22 0,1 1 16,-1 0-16,-20 21 0,-1-21 16,-21 0-16,-21 0 0,0-1 0,0 1 15,-21 0-15,0 0 0,-22 0 16,-41-22-16,41 22 15,-20 0-15,-43 0 0,43 0 16,-43 0-16,-21-22 16,21 43-16,42-21 15,22 21-15,21 0 0,42 0 16,0 0-16,0 0 16,22 0-16,-1 0 0,0 0 0,22 0 15,-22 0-15,43 0 0,-22 0 16,1-21-16,21 21 0,-1-21 0,-20 21 15,84-43-15,-85 43 16,-20-21-16,63-21 16,-106 21-16,-22 21 15,-20 0-15,0 0 0,-22 0 16,1 0-16,-22 0 0,0 0 0,1 0 0,-22 0 16,21 0-16,1 0 0,-1 0 0,-21 0 15,21 0-15,22 0 0,-22 0 16,43 0-16,0 0 0,-1 21 15,64-21-15,1 0 16,20 0-16,0 0 0,22 0 16,-22 0-16,22 0 0,20 0 15,-20 0-15,20-21 0,1 21 0,0-21 16,-1-1-16,1 22 0,-21-21 0,84 0 16,-106 0-16,22 0 15,-43 0-15,-64-1 16,22 22-16,-21 0 0,-22-21 0,1 21 15,-1 0-15,1 0 0,-1 0 16,1 0-16,-22 0 0,22 0 0,-1 0 16,22 0-16,-22 0 0,22 0 0,0 0 15,-1 21-15,22-21 0,0 0 0,42 0 16,0 22 0,1-22-16,20 0 0,0 0 15,1 0-15,20 0 0,1 0 0,-1 0 16,22 0-16,-22 0 0,22-22 0,0 22 15,-22-21-15,1 21 0,63-21 16,-85 0-16,-21 21 0,0-21 0,0 0 16,-21-1-1,-21 22-15,-21 0 0,0-21 0,-1 21 16,1 0-16,-22 0 0,22 0 0,-21-21 16,20 21-16,-20 0 0,20 0 0,1 0 15,21 0-15,-21 0 0,20 0 0,44 0 31,-1 0-31,0 0 16,21 0-16,1 0 0,-1 0 0,21 0 16,-20 0-16,20 0 0,-20 0 0,20-21 15,-21 0-15,1 21 0,-1-21 0,0 21 16,1-22-16,-1 1 16,-21 0-16,0 0 0,-21-43 15,0 43-15,0 0 16,-21 21-1,0 0 1,21 21-16,-21 0 0,21 1 16,0-1-16,-21 0 0,21 0 15,0 0-15,0 0 0,0 1 0,0-1 16,0 0-16,0 0 0,21-21 16,0 0-16,0 0 15,0 0-15,1 0 16,-1 0-16,0-21 0,-21 0 15,0 0-15,0-1 0,21 1 0,0 0 16,-21-21-16,21 21 0,-21-22 0,0 1 16,22 21-16,-22-22 0,21 1 15,-21 21-15,0-21 0,21 20 16,-21 1-16,0 42 16,0 1-1,0 20-15,0-21 0,0 0 16,0 22-16,0-1 0,0-21 15,0 21-15,0-20 0,0 20 16,0-21-16,0 0 0,0 22 0,0-22 0,0 0 16,0 0-16,0 0 0,0-42 47,0 0-47,0 0 15,0 0-15,0-1 0,0 1 0,21-21 16,-21 21-16,21 0 0,-21-22 15,0 1-15,0 0 0,21 20 0,-21-20 16,0 21-16,0 0 0,0 0 0,0-1 16,0 44 15,0-1-31,0 0 0,0 0 0,0 0 16,0 0-16,0 1 0,0-1 0,0 0 15,0 0-15,0 0 16,0 0-16,22-21 15,-1 0 1,0 0-16,-21-21 0,0 0 0,21 0 16,-21 0-16,0 0 15,0-1-15,21-20 0,-21 21 16,0 0-16,0 0 0,0-22 0,0 22 16,0 0-16,0 0 0,0 0 0,0-1 15,0 1-15,-21 21 16,0 0-16,0 0 15,21 21-15,-21-21 0,21 22 16,-22-22-16,22 21 0,-21-21 16,21 21-16,0 0 0,0 0 31,21-21-15,1 0-1,-1 0-15,0 0 16,-21-21-1,0 0-15,-21 21 0,0 0 16,-1-21-16,1 21 0,-21 0 16,0 0-16,20-21 0,-20 21 0,0 0 15,-1 0-15,1 0 0,-21 0 0,20 0 16,1 0-16,0 0 0,-22 0 0,22 0 16,-1 0-16,1 0 0,0 0 0,21 0 15,-1 0-15,1 0 16,21 21-16,0 0 0,21-21 0,1 0 15,20 0-15,-21 21 0,21-21 16,22 0-16,-22 0 0,64 0 16,-64 0-16,1 0 0,20 0 0,-20 0 15,-1 0-15,0 0 0,-21 0 16,22 0-16,-22 0 0,-21-21 16,-21 21-16,0 0 15,-43 0-15,22 0 0,-22 0 0,1 0 16,-22 0-16,0 0 0,1 0 0,-1 21 15,-21-21-15,22 21 0,-22-21 16,21 21-16,-84 1 16,84-22-16,0 21 0,22 0 0,-64 0 15,85-21-15,-1 21 16,43 0-16,21-21 16,1 0-16,-1 22 15,21-22-15,-21 0 0,22 0 0,-1 0 16,0 0-16,1 0 0,-22 0 0,21-22 15,-21 22-15,0 0 0,-21-21 16,0 0-16,0 0 16,-21 21-16,0-21 0,-21 21 0,21 0 15,-22-21-15,22 21 0,-21 0 16,-1 0-16,22-22 0,-21 22 0,0 0 16,20 0-16,-20 0 0,21-21 0,0 21 15,0 0-15,-1-21 0,1 21 0,0 0 16,0 0-16,0 0 0,0 0 15,-1-21-15,1 21 16,0 0-16,0 0 16,0 0-16,0 21 15,21 0-15,-22 0 0,22 1 16,0-1-16,0 21 0,-21-21 16,21 0-16,0 22 0,0-22 0,0 21 15,0 1-15,0-22 0,0 0 16,0 21-16,0-21 0,0 1 0,0-1 15,0 0-15,0 0 0,0 0 16,0 0 0,0-42 15,0 0-31,-21 0 0,21 0 16,0 0-16,0-1 0,-21 1 0,21-21 15,0 21-15,0-22 0,0 22 0,0-21 16,0 0-16,-21 20 0,21 1 0,0 0 15,0 0-15,0 0 0,-21 21 16,21 21 0,0 0-16,0 0 15,0 0-15,0 22 0,0-22 0,0 21 16,0-21-16,0 22 0,0-22 0,0 0 16,0 21-16,0-20 0,0-1 0,0 0 15,0 0-15,0-42 47,0 0-47,0 0 16,0-1-16,0 1 0,0 0 15,0 0-15,0-21 0,0 20 16,0-20-16,0 21 0,0-21 0,0 20 16,-22-20-16,22 21 0,-21 0 0,21 0 15,-21 21-15,0 21 16,21 21-16,0-21 15,0 0-15,0 22 0,0-22 0,0 21 16,0-21-16,0 22 0,0-22 16,0 0-16,21 0 0,-21 0 0,21 1 15,-21-1-15,0 0 16,21-21-16,1 0 0,-22-21 16,0 0-1,21-1-15,-21 1 16,0 0-16,0 0 0,0 0 15,0 0-15,0-22 0,0 22 0,0 0 16,0-21-16,0 20 0,0 1 0,0 0 16,0 0-16,21 21 0,-21-21 0,21 21 15,0 0 1,0 21-16,1-21 0,-1 21 16,0 0-16,0 0 0,43 22 15,-22-1-15,21-21 16,1 22-16,-43-22 15,43 0-15,-1 0 16,-84-21 15,-21 0-31,20 0 0,-20 0 0,-21 0 16,20 0-16,-20 0 0,20 0 0,-20 0 16,21 0-16,-1 0 0,1-21 15,21 21-15,-22 0 0,43-21 16,22 21-1,20-21-15,0 21 0,1 0 0,20 0 16,1-22-16,-1 22 0,1 0 0,-1-21 16,1 21-16,-1 0 15,1-21-15,-1 21 0,-21 0 16,22-21-16,-22 21 0,-21-21 0,1 21 0,-44 0 16,-20 0-1,0 21-15,-22 0 0,1-21 0,-1 21 16,-20 0-16,20-21 0,-21 22 15,22-1-15,-64 21 0,63-42 16,22 21-16,-21 22 16,63-22-16,21 0 15,21-21-15,0 0 0,1 0 16,-1 0-16,22 0 0,-22 0 16,21-21-16,1 21 0,-1-21 0,-20-1 15,63 1-15,-43-21 16,-21 0-1,-42 20-15,0 1 0,-21 0 0,-21 0 16,21 21-16,-43 0 0,22-21 16,-22 21-16,22 0 0,-85 0 15,85 21-15,-1-21 0,-20 21 16,42-21-16,-22 21 0,22 0 0,0 1 16,21-1-16,0 21 15,21-21-15,0-21 0,22 21 0,-1 1 16,0-1-16,107 0 15,-44 0-15,44 21 16,-107-42 0,-21 22-16,21-22 0,-20 42 15,-65 0-15,1-42 16,0 21-16,-64 1 16,63-1-16,-20 0 0,-64 21 15,21 1-15,21-22 16,43 0-16,0 21 15,42-21-15,0 22 16,21-43-16,21 21 0,-21-21 0,22 0 16,-1 0-16,22 21 0,-22-21 0,21 0 15,-20 0-15,20 0 0,-20 0 16,20 0-16,-21 0 0,1-21 0,-1 21 16,0 0-16,-20-21 0,-22 0 15,-43 21 1,22 0-16,-21 0 0,-22 0 15,22 0-15,-22 0 0,22 0 16,-85 21-16,85 0 0,-1 0 0,-41 21 16,41-20-16,1 20 15,42 0 1,21-21-16,22 1 0,-22-1 16,63-21-16,-20 21 15,42-21-15,-64 0 0,22 0 16,-1 0-16,64 0 0,-63 0 15,-22 0-15,21-21 0,-20 0 0,20 21 16,-42-22-16,43 1 0,-64 0 16,-21 0-1,0 21-15,-22 0 0,1-21 0,0 21 16,-22 0-16,1 0 0,-1 0 0,1 0 16,-1 0-16,1 0 0,20 21 0,-20-21 15,20 21-15,-41 21 16,63-42-16,-1 22 0,22-1 0,0 0 15,22-21-15,-1 21 0,21 0 16,0-21-16,22 21 0,-22-21 0,22 0 16,63 22-16,-43-22 0,-20 0 15,-1 0-15,22 0 0,-21 0 0,84 0 16,-64 0-16,-20-22 0,-22 22 16,22-21-16,-43 21 0,0-21 15,0 21-15,-21-21 0,-21 0 16,-21 21-16,-1 0 0,-20-21 15,21 21-15,-22 0 0,1 0 0,-1 0 16,1 0-16,-22 0 0,21 0 0,1 21 16,-1-21-16,1 21 0,-1 0 0,-20 0 15,41 0-15,22-21 0,21 22 16,21-1-16,1-21 16,20 0-16,-21 21 0,85 0 15,-64-21-15,22 0 0,-22 0 0,22 0 16,-1 0-16,1 0 0,20 0 0,-20 0 15,-1-21-15,1 0 0,-22 21 0,0 0 16,-20-21-16,20 21 0,-42-22 16,-21 1-16,0 0 15,-22 21-15,-20 0 0,20 0 0,-20-21 16,-1 21-16,22 0 0,-21 0 0,-1 0 16,1 0-16,-1 0 0,1 0 15,-1 0-15,-21 0 0,43 0 16,21 0-16,0 0 0,21 21 15,21-21-15,0 0 16,21 0-16,1 0 0,-1 0 0,0 0 16,1 0-16,20 0 0,-20 0 0,20 0 15,1 0-15,-1 0 0,1 0 16,-1 0-16,1 0 0,-22 0 0,21 0 16,-20 0-16,-1 0 0,-21 0 15,-42 0-15,0 0 16,-21 0-16,-1 0 0,1 0 15,-22 0-15,1 21 0,21-21 0,-22 21 16,-42-21-16,0 22 16,22-22-16,41 21 15,65-21 1,20 0-16,-21 0 16,21 0-16,1 0 0,-1 0 0,22 0 15,-22 0-15,21-21 0,1 21 0,-1-22 16,22 22-16,42-42 0,-63 42 15,-1-21-15,22-21 0,-43 20 16,0 1-16,1-21 16,-1-43-1,-42 22-15,0 42 0,0-1 16,0 1-16,0 0 0,0 0 0,0 0 16,-21 21-16,21-21 0,-21 21 15,21-22-15,0 1 16,-21 21 15,21-21-31,0 0 31,0 0-15,0 0 0,0-1-1,0 1-15,21 0 16,-21 0-16,21 0 15,0 0 1,0-22-16,-21 22 16,21 0-16,1-21 15,-22 20-15,21 1 0,21-21 16,-42 21-16,0 0 0,21-1 0,0 1 16,-21 0-16,22 21 0,-22-21 15,21 21-15,-21 21 16,0 0-1,0 0-15,0 1 0,0-1 16,0 0-16,0 0 0,0 0 0,0 0 16,0 1-16,0-1 0,0 0 0,0 0 15,0 0-15,0 0 16,0 1-16,21-22 31,0-22-15,0 22-16,-21-21 0,21 0 15,1 0-15,-22 0 0,0 0 16,0-1-16,21 1 0,-21 0 16,21 0-16,-21-21 0,21 20 15,-21 1-15,0 0 0,0 0 0,0-21 16,0 20-16,21 1 0,-21 0 16,21 21-1,-21 21 1,0 0-16,0 1 15,0-1-15,0 0 0,0 21 0,0 1 16,0-1-16,0 0 0,-21 1 16,21-1-16,0 0 0,-21 1 15,21 84-15,0-64 0,0-21 16,0 1-16,0-1 0,0-21 16,0 22-16,0-1 0,0-21 0,0 21 0,0-20 15,-21-1-15,21 0 16,0 0-16,-21 0 0,21 0 15,-21-21-15,21-21 32,0 0-32,-22 21 0,22-21 15,0-21-15,0 20 0,-21-20 0,21 21 16,0-21-16,0-1 0,0 1 16,0-22-16,-21 22 0,21 0 15,0-22-15,-21 22 0,21-22 0,0 22 16,0-21-16,0 20 0,0-20 0,0 20 15,0 1-15,0 21 0,0-21 0,0-1 16,0 64 15,0 1-31,0 20 0,0 0 16,0 1-16,0-1 0,0 0 0,0 22 16,0-22-16,0 22 0,0-1 0,0 1 15,0-22-15,0 21 0,0 1 16,0-1-16,0 1 0,0-1 0,0 1 15,0-22-15,0 22 0,0-22 0,0 0 16,0 1-16,0-22 0,0 21 0,0 1 16,0-22-16,0 0 0,0 0 0,0 0 15,0 0-15,-21 1 16,21-1-16,-21-21 0,21-21 31,0-1-31,0 1 0,0 0 16,0 0-16,0 0 0,0-22 0,0 22 15,0-21-15,0 0 0,0-22 0,0 22 16,0-22-16,0 1 0,0-1 16,0 1-16,0-85 0,0 84 0,0 22 15,0-22-15,21 1 0,0 20 16,-21 1-16,21 0 0,0-1 16,-21 22-16,21 21 0,1 0 15,-22 21-15,21 1 16,-21 20-16,0 21 0,0-20 15,0 20-15,0-20 0,0 20 16,0 1-16,0-22 0,0 21 0,0 1 16,0-1-16,0 1 0,-21-1 0,21-20 15,-22-1-15,22 22 0,-21 41 16,0-83-16,21 20 0,-21 0 16,0-21-1,21-42 16,0 0-31,0 0 0,0-21 16,0 20-16,0 1 0,0-21 16,0-43-16,0 22 0,0 20 15,0-20-15,0-1 0,0-20 0,0 20 16,0 1-16,21-1 0,-21 1 0,21-1 16,-21 1-16,21-22 15,0 43-15,1-1 16,-1 43-1,-21 22-15,0-1 0,0 21 0,0 0 0,0 1 16,0-1-16,0 22 0,0-22 0,0 21 16,0 1-16,0-1 0,0 1 0,0-1 15,-21 1-15,21-22 16,-22 22-16,22-22 0,0 64 16,-21-64-16,21-21 0,0 22 0,-21-22 15,21 0-15,0 0 0,0 0 0,0 1 16,0-44 15,0 1-31,0 0 0,0 0 16,0 0-16,0-22 0,0 22 15,0-21-15,0 0 0,0-22 16,0 22-16,21-85 0,-21 63 0,21 1 16,-21 20-16,0 1 0,0 0 0,0-1 15,0 22-15,0 0 0,0 0 16,0 42-1,0 0-15,0 0 0,0 1 16,0 20-16,0 0 0,0 22 0,0-22 16,0 0-16,0 22 0,0-22 15,0 1-15,0-1 0,0 0 0,0 43 16,0-43-16,0 1 0,0-1 16,0-21-16,0 0 0,0 22 0,-21-22 15,21 0-15,-21 0 0,21 0 0,0 0 16,-21-21-1,21-21 17,0 0-32,21 0 15,-21 0 1,21 21-16,-21-21 16,21 42 46,1-21-62,-22 21 16,21-21-16,-42 0 47,-1 0-47,1 0 0,0 0 15,0 0-15,0-21 0,0 21 16,21-21-16,0-1 15,0 1-15,21 0 0</inkml:trace>
  <inkml:trace contextRef="#ctx0" brushRef="#br2" timeOffset="158699.15">1503 12742 0,'0'-21'16,"-21"21"0,21-21-16,0 0 0,-22 21 15,22-21-15,-21 21 16,0-21-16,0 21 0,0-22 16,0 22-16,-1 0 0,-20 0 15,0 0-15,-1 0 0,1 0 0,0 0 16,-1 0-16,-20 22 0,21-1 15,-1 0-15,1 0 0,0 21 0,-1-20 16,1 20-16,0 0 0,20 1 0,1-1 16,0 0-16,0 1 0,21-22 15,0 21-15,0 0 0,0 1 0,21-22 16,-21 21-16,42-21 16,-20 1-16,-1-22 0,21 21 0,-21-21 15,22 0-15,-1 0 0,0 0 16,1-21-16,-1 21 0,0-22 0,1-20 15,-1 21-15,0 0 0,1-22 16,20 1-16,-21 0 0,1-1 0,-1-20 16,0 21-16,1-22 0,-22 22 0,21-22 15,-21 22-15,1-22 0,-1 1 16,0 21-16,-21-22 0,0 1 0,0 20 16,0-20-16,0-1 0,0 22 15,0 0-15,-21-1 0,0 1 0,21 21 16,-22 0-16,1 21 15,0 0-15,21 21 0,-21 0 0,0 21 16,21 1-16,-21-1 0,21 0 16,0 22-16,0-1 0,0 1 0,0-1 15,0-20-15,0 20 0,0 1 16,0-1-16,0 1 0,0-1 0,0-21 16,21 1-16,0-1 0,-21 0 0,21-20 15,0-1-15,-21 0 0,21 0 16,1 0-16,-1-21 0,0 0 0,0 0 15,0 0-15,0 0 0,1-21 16,-1 0-16,0 0 0,0 0 16,0-1-16</inkml:trace>
  <inkml:trace contextRef="#ctx0" brushRef="#br2" timeOffset="159090.93">1863 12679 0,'0'0'16,"0"21"-16,0 0 16,21-21-1,0 0-15,0 0 0,0 0 0,0-21 16,1 21-16,-1-21 16,21 0-16,-21 21 0,0-21 0,22-1 15,-22 1-15,0 21 0,0-21 0,-21 0 16,0 0-16,-42 0 15,21 21-15,0 0 16,-22 0-16,22 0 0,-21 0 16,21 21-16,-22-21 0,1 21 0,21 0 15,0 0-15,-1 22 0,1-22 0,0 0 16,21 21-16,0 1 0,0-22 16,0 21-16,0-21 0,0 0 0,21 1 15,0-1-15,1 0 0,-1 0 16,0-21-16,0 0 0,21 0 15,-20 0-15,20 0 0,0 0 0,-21 0 16,22-21-16,20 21 0,-20-42 16,-1 20-16,0 1 0,22-21 0,-22 21 15,0-22-15</inkml:trace>
  <inkml:trace contextRef="#ctx0" brushRef="#br2" timeOffset="159616.71">2984 11917 0,'0'0'16,"-21"-21"-16,0 0 0,21-1 0,-21 1 0,0 21 16,0 0-1,-1 21-15,1 22 0,21-1 16,-21 0-16,21 22 0,0-1 0,-21 1 16,0-1-16,0 1 0,21-1 15,0 22-15,-22-21 0,1 20 0,0 1 16,0 0-16,21-1 0,-21 1 0,0 0 15,-1 20-15,1 1 0,0-21 16,-21 21-16,21 21 0,-1-21 0,1-22 16,0 22-16,0-21 0,0-1 0,21 1 15,0 0-15,0-22 16,0 1-16,0-1 0,0-20 0,21-22 16,0 0-16,0 0 0,0-21 0,22 0 15,-1 0-15,0-21 0,1 0 16,-1 0-16,0-22 0,1 1 0,-1 21 15,22-22-15,-22 1 0,0-21 0,1 20 16,-1 1-16,-21 0 0,0-22 0,0 22 16,-21-22-16,0 22 0,0-22 15,-21 22-15,-21-21 0,0 20 0,-1-20 16,-20 20-16,-1 1 0,1 0 0,-1-1 16,-20 22-16,20-21 0,-21 21 15,22 0-15,-1 21 0,22-22 0,0 1 16,-1 21-16,1 0 0,21 0 15,0 0-15,21-21 16,21 21-16,0 0 16,0-21-16,22 21 0,-1-21 0,0 0 15,22-1-15,-1 1 0,-20-21 16,41 21-16,-20-22 0,-1 22 0</inkml:trace>
  <inkml:trace contextRef="#ctx0" brushRef="#br2" timeOffset="161007.54">3260 12510 0,'0'0'0,"-22"-22"0,1 22 16,0-21-16,0 21 0,0 0 15,0 0-15,-1 0 0,1 0 0,0 0 16,0 0-16,0 0 0,0 21 16,-1 1-16,22-1 0,0 0 0,-21 21 15,21-21-15,-21 22 0,21-1 0,0 0 16,0 1-16,0-22 0,0 21 15,0-21-15,0 1 0,0-1 0,0 0 16,21 0-16,0-21 0,1 0 0,-1 0 16,0 0-16,0 0 15,0 0-15,0-21 0,1 0 16,-1 0-16,0-1 0,0 1 0,0 0 16,-21-21-16,21 21 0,-21-22 15,22 22-15,-22 0 0,21-21 16,-21 20-16,0 1 0,0 0 0,0 0 15,0 0-15,0 42 32,0 0-32,0 0 15,0 22-15,0-22 0,0 21 0,0-21 16,0 22-16,0-22 0,0 21 16,0-21-16,0 0 0,0 1 0,0-1 15,0 0-15,21-21 0,0 0 16,0 0-16,0 0 0,1 0 15,-1 0-15,0 0 0,21 0 0,-21-21 16,1 21-16,20-21 0,-21-1 0,0 1 16,0-21-16,22 21 0,-22 0 15,-21-1-15,21-20 0,-21 21 0,0 0 16,0 0-16,0-1 0,0 1 0,0 0 16,-21 21 15,0 21-31,21 0 15,0 1-15,0-1 0,0 0 0,0 0 0,0 0 16,0 22-16,0-22 16,0 0-16,0 0 0,0 0 0,21 0 15,0 1-15,0-1 0,0-21 16,1 0-16,-1 0 16,0 0-16,0 0 0,0-21 0,0 21 15,1-22-15,-1 1 0,0 0 0,0 0 16,0 0-16,-21 0 0,21-1 15,1 1-15,-22-21 0,0 21 0,0 0 16,0-1-16,0 1 0,0 0 0,0 0 16,0 0-16,0 0 0,0 42 31,0 0-31,0 0 16,0 0-16,0 0 0,0 22 15,0-22-15,0 0 0,0 21 0,0-20 16,0-1-16,0 0 0,21 0 15,0 0-15,-21 0 0,21 1 0,0-22 16,0 0-16,1 0 0,-1 0 0,0 0 16,0 0-16,0 0 0,22 0 15,-22-22-15,21 22 0,-21-21 0,22 0 16,-22 0-16,21 0 0,-21-22 0,0 22 16,1-21-16,-1 21 0,0-22 0,-21 1 15,21 21-15,-21-21 0,0-1 16,0-20-16,0 20 0,21 1 15,-21-21-15,0 20 0,0 1 0,0 0 16,0 20-16,0 1 0,0 0 0,0 0 16,0 42-1,-21 0-15,21 22 0,0-22 16,0 21-16,0 0 0,-21 1 0,21-1 16,0 0-16,-21 1 0,21 105 15,0-106-15,0-21 16,0 22-16,0-1 0,0-21 0,21 22 15,-21-22-15,21 0 0,0 0 16,0 0-16,1-21 0,-1 0 0,0 0 16,0 0-16,0 0 0,0 0 15,22-21-15,-22 21 0,0-21 0,21 0 16,-20-22-16,-1 22 0,0 0 16,0-21-16,0 21 0,0-22 0,1 1 15,-22 21-15,0-22 0,21-20 0,-21 21 16,21-1-16,-21-20 0,0-1 0,0 22 15,0-22-15,0 22 0,0 0 16,0-1-16,0 22 0,0 0 0,0 0 16,0 42-16,0 0 15,0 0-15,0 22 0,0-1 16,0 22-16,0-22 0,0 21 0,-21-20 16,21 20-16,0-20 0,0 20 15,0-21-15,0 1 0,0-1 0,0 0 16,0 1-16,0-1 0,0-21 0,0 0 15,21 22-15,0-22 0,0 0 16,0-21-16,1 0 16,-1 0-16,0 0 0,0 0 15,-21-21-15,21 0 0,-21 0 16,21-1-16,-21 1 0,22 0 16,-22 0-16,0-21 0,0 20 15</inkml:trace>
  <inkml:trace contextRef="#ctx0" brushRef="#br2" timeOffset="161203.14">4953 12361 0,'0'0'0,"-21"0"15,42 0 1,0 0-16,0 0 16,22-21-16,-22 21 0,21 0 0,-21 0 15,22 0-15,-1-21 0,0 21 16,1-21-16,-1 21 0,-21 0 0,21 0 15,-20 0-15,-44 0 32</inkml:trace>
  <inkml:trace contextRef="#ctx0" brushRef="#br2" timeOffset="165887.35">7387 12086 0,'0'-21'15,"0"0"1,-21 0 0,0 21-16,21-21 0,-21 21 15,-1 0-15,1 0 0,0 0 16,0 0-16,0 21 0,0 0 0,-1 0 15,1 0-15,0 0 0,0 22 16,0-22-16,0 21 0,-1 1 0,1-1 16,0 0-16,0 1 0,21-1 0,-21 0 15,21 1-15,-21 20 0,21-21 16,0 22-16,0-22 0,0 22 16,0-22-16,0 0 0,0 1 0,0-1 15,21 0-15,0-20 0,0-1 0,0 0 16,22 0-16,-22-21 0,21 0 0,-21 0 15,22 0-15,-22 0 0,21-21 16,0 21-16,-20-21 0,20 0 0,0-1 16,1-20-16,-1 21 0,0-21 0,1-1 15,-1 1-15,0 0 0,1-1 0,-1 1 16,-21 0-16,0-1 0,0 1 0,-21 0 16,0-1-16,0 1 0,0 0 15,-21-1-15,0-20 0,0 20 0,-21 1 16,20 21-16,-20-21 0,0 20 0,-22 1 15,22 0-15,0 0 0,-22 21 16,22 0-16,-1 0 0,-20 21 16,21 0-16,-22 22 0,22-22 0,-1 21 15,1 0-15,0 1 0,21-1 0,-1 22 16,1-22-16,0 0 0,21 22 0,0-22 16,0 22-16,0-22 0,21 21 15,0-20-15,1-1 0,-1 0 0,21 1 16,-21-1-16,22-21 0,-1 0 0,0 1 15,22-1-15,-22 0 0,22-21 16,-1 0-16,1 0 0,-1 0 0,1-21 16,-1 0-16,1-1 0,-1 1 0,1 0 15,-1 0-15,1-21 0,-1 20 16,-21-20-16,1 0 0,-22 21 0,21-22 16,-21 22-16,-21 0 0,0-21 0,0 20 15,0 1-15,0 0 16,-21 21-1,0 21-15,0 0 0,21 1 16,-21-1-16,21 0 0,0 21 0,-21-21 16,21 22-16,-22-22 0,22 21 0,0-21 15,0 22-15,0-22 16,-21 0-16,21 0 0,0 0 0,0 1 16,0-1-16,0-42 31,0-1-31,21 1 15,-21 0-15,0 0 0,22 0 16,-22-22-16,21 22 0,-21-21 0,0 21 16,0-22-16,0 22 0,21 0 0,-21 0 15,0 0-15,21 21 0,0 0 32,-21 21-32,21 0 0,-21 0 0,0 0 15,0 1-15,0-1 0,22 21 16,-22-21-16,0 0 0,21 1 0,-21 20 15,0-21-15,0 0 0,21 0 16,0 1-16,0-22 0,0 21 16,1-21-16,-1 0 0,0 0 15,0 0-15,21 0 0,-20-21 0,20-1 16,-21 1-16,21 0 0,1 0 0,-1-21 16,-21 20-16,22-20 0,-1 0 0,0-1 15,-21 1-15,1-21 0,20 20 16,-21 1-16,0-22 0,0 22 0,-21-21 15,0-1-15,0 22 0,0-1 0,0 1 16,0 0-16,0-1 0,0 22 16,0 0-16,0 0 0,-21 21 15,21 21 1,-21 21-16,0-20 0,0 20 0,21 0 16,-21 1-16,21 20 0,-22-21 0,1 1 15,21 20-15,0-20 0,0-1 0,0 21 16,0-20-16,0-1 0,0 0 15,0 1-15,0-1 0,21 0 0,1-20 16,20 20-16,-21-42 0,21 21 0,-20 0 16,20-21-16,0 0 0,1 0 0,-22 0 15,21-21-15,0 0 0,1 21 0,-22-21 16,21-22-16,-21 22 0,22 0 16,-22 0-16,0-21 0,0 20 15,-21-20-15,0 21 0,21 0 0,-21-22 16,0 22-16,0 0 0,0 42 31,-21-21-31,21 21 0,0 1 16,0-1-16,0 0 0,0 0 15,0 0-15,0 22 0,0-22 0,0 0 16,0 0-16,0 0 0,0 0 0,21 1 16,1-1-16,-1-21 0,0 0 15,0 0-15,0 0 0,0 0 0,1 0 16,-1 0-16,0-21 0,21-1 15,-21 22-15,1-21 0,-1 0 16,0 0-16,0 0 0,-21 0 0,0-22 16,21 22-16,-21 0 0,0 0 0,0 0 15,0-1-15,0 1 0,0 0 0,0 0 16,-21 21 0,21 21-1,0 0-15,0 0 0,0 22 16,0-1-16,0-21 0,0 22 0,0-1 15,-21 0-15,21 22 0,0-22 0,0 22 16,0-22-16,-21 21 0,21 1 0,0-1 16,0 1-16,-21-1 0,21 1 0,-22-1 15,1 1-15,21-1 0,-21 1 16,21-1-16,0 1 0,0-22 0,-21 22 16,0-22-16,0 22 0,21-22 0,-22-21 15,1 21-15,0 1 0,-21-22 0,21 0 16,-22 0-16,22-21 0,-21 0 15,-1 0-15,1 0 0,21 0 0,-21 0 16,-1-21-16,1 0 0,0 0 0,-1 0 16,22-1-16,-21-20 0,21 21 15,-22-21-15,22 20 0,0-20 0,0 0 16,0-1-16,21 22 0,0-21 0,0 0 16,0-1-16,0 1 0,0 21 0,0-22 15,0 1-15</inkml:trace>
  <inkml:trace contextRef="#ctx0" brushRef="#br2" timeOffset="166935.26">10795 12404 0,'0'0'0,"0"-21"0,-21-1 16,0 22 0,-1 0-16,1 22 15,0-22-15,21 21 0,0 21 0,-21-21 16,21 22-16,0-22 0,0 21 0,-21 0 16,21 1-16,0-1 0,0 0 0,0 1 15,0-22-15,0 21 0,0-21 0,0 1 16,0-1-16,0 0 0,21-21 15,0 0-15,0 0 16,0 0-16,1 0 0,-22-21 0,21 0 16,0-22-16,0 22 0,-21 0 0,21-21 15,-21 20-15,0 1 0,21-21 16,-21 21-16,0-22 0,22 22 0,-22 0 16,0 0-16,0 0 0,0 0 15,0 42 1,0 0-1,21 0-15,-21 0 0,21 22 0,0-22 16,-21 0-16,21 21 0,-21-21 0,21 1 16,1 20-16,-22-21 0,21 0 0,0 0 15,0-21-15,0 22 0,0-1 16,1-21-16,-1 0 0,0 0 0,0 0 16,0 0-16,0 0 0,1 0 0,-1-21 15,-21-1-15,21 22 0,0-21 0,0 0 16,-21 0-16,0 0 0,21-22 15,-21 22-15,0 0 0,0-21 0,0 21 16,0-22-16,0 22 0,0 0 0,0-21 16,0 20-16,0 1 15,0 0-15,0 42 16,0 0-16,0 1 16,0-1-16,0 0 0,0 21 0,0-21 15,0 22-15,0-22 0,0 21 0,0-21 16,0 22-16,0-22 0,22 0 0,-1 0 15,-21 0-15,21 1 0,0-1 16,0-21-16,0 0 0,1 0 16,-1 0-16,0 0 0,0 0 15,0 0-15,0-21 0,1-1 0,-1 1 16,0 0-16,21 0 0,-21 0 0,1 0 16,-1-22-16,-21 22 0,21 0 0,-21-21 15,0 20-15,0 1 0,0 0 0,0 0 16,0 0-16,-21 42 31,21 0-31,0 0 0,0 0 0,-21 1 16,21 20-16,0-21 0,0 21 0,0-20 15,0 20-15,0-21 0,0 21 16,0-20-16,0-1 0,0 0 0,0 0 16,0 0-16,21-21 15,0-21 1,-21 0-1,21 0-15,-21-22 0,0 22 16,0 0-16</inkml:trace>
  <inkml:trace contextRef="#ctx0" brushRef="#br2" timeOffset="167259.07">11769 12213 0,'0'0'15,"-22"0"-15,1 0 0,0 0 16,0 21-16,0 1 0,21-1 0,0 0 15,0 0-15,0 0 0,0 0 16,0 1-16,0-1 0,0 0 16,21-21-16,0 0 0,0 0 15,0 0-15,1 0 0,-1 0 16,0 0-16,0-21 0,0 0 0,-21-1 16,0 1-16,0 0 0,0 0 15,0 0-15,0 0 0,0-22 0,-21 43 16,0-21-16,0 0 0,0 0 0,-1 21 15,1 0-15,0 0 0,0 0 16,0 0-16,21 21 0,0 0 16,-21-21-16,21 21 0,0 0 0,-22 22 15,22-22-15,0 0 0,0 0 0,0 0 16,0 1-16,22-1 0,-1 0 0,0-21 16,0 21-16,21-21 0,-20 0 0,20 0 15</inkml:trace>
  <inkml:trace contextRef="#ctx0" brushRef="#br2" timeOffset="167542.95">12446 12150 0,'0'-43'0,"0"86"0,0-107 0,0 22 0,0 21 0,0 0 16,-21-1-16,0 22 16,-1 0-16,1 0 0,21 22 15,0-1-15,-21 21 0,21 0 0,0 1 16,-21-1-16,21 0 0,0 1 0,0-1 15,0 22-15,0-22 0,0 0 16,0 1-16,0 20 0,0-21 0,0 1 16,0-1-16,0 0 0,0 1 0,0-1 15,0 0-15,-21-20 0,21-1 0,0 0 16,0 0-16,21-42 31,-21 0-31,21 0 0,0-22 0,0 22 16,-21-21-16,22-1 15,-1 1-15</inkml:trace>
  <inkml:trace contextRef="#ctx0" brushRef="#br2" timeOffset="168555.66">12615 12107 0,'0'0'0,"21"-42"0,1 21 0,-22-21 0,0 20 16,0 44 0,0-1-16,0 21 0,0-21 15,0 22-15,0-1 0,0 0 16,0 1-16,0-1 0,0 21 0,0-20 15,0-1-15,0 0 0,0-20 0,0 20 16,0 0-16,0 1 0,0-1 16,0-21-16,0 0 0,0 22 0,0-22 15,0 0-15,0 0 0,21-21 16,0 0 0,-21-21-16,21 21 0,-21-21 0,21 0 15,-21-1-15,21 1 0,1-21 16,-22 21-16,0 0 0,0-22 0,21 22 15,0 0-15,-21 0 0,21 0 0,-21-1 16,0 44 15,0-1-31,0 0 0,0 0 0,0 0 16,0 0-16,21 1 0,-21-1 16,0 21-16,0-21 0,0 0 0,21 1 15,1-1-15,-1-21 0,0 21 16,0 0-16,0-21 0,0 0 0,1 0 15,20 0-15,-21 0 0,21 0 0,-20 0 16,20 0-16,-21 0 0,21-21 0,-20 0 16,-1 0-16,21-1 0,-21 1 0,-21 0 15,21 0-15,-21 0 0,22 0 0,-22-1 16,0 1-16,0 0 0,0 0 0,0 0 16,0 42 15,0 0-31,-22-21 15,22 21-15,0 0 0,0 22 0,0-22 16,0 0-16,0 0 0,0 22 0,0-22 16,0 0-16,22 0 0,-22 0 0,21-21 15,0 21-15,0 1 0,0-22 0,0 0 16,22 0-16,-22 0 16,0 0-16,0 0 0,0-22 15,-21 1-15,0 0 0,22 21 0,-22-42 16,21 21-16,-21-1 0,0 1 0,0-21 15,0 21-15,0 0 0,0-22 0,0 22 16,0 0-16,0 0 0,0 0 0,0 42 31,0 0-31,0 0 16,0 0-16,0 0 0,0 1 16,0-1-16,0 0 0,-21 21 0,21-21 15,-22 1-15,22-1 0,0 0 0,0 0 16,0 0-16,-21 0 0,21 1 0,0-1 15,-21-21-15,21-21 32,0-1-32,0 1 0,0 0 15,0 0-15,0 0 0,0-22 16,21 22-16,0-21 0,1 21 0,-22-22 16,21 1-16,0 21 0,0-21 15,0-1-15,0 22 0,22-21 0,-22 42 16,0-21-16,21 21 0,-20 0 0,-1 0 15,21 0-15,-21 21 0,0 0 0,1 0 16,-1 0-16,0 0 0,0 22 0,0-22 16,-21 21-16,0-21 0,21 22 0,-21-22 15,0 21-15,0-21 0,0 1 16,0 20-16,0-21 0,-21 0 16,21 0-16,-21-21 15,0 0-15,0 0 16,21-21-16,0 0 15,0 0-15,0 0 0,-21 0 16</inkml:trace>
  <inkml:trace contextRef="#ctx0" brushRef="#br2" timeOffset="168743.56">13885 12002 0,'0'0'0,"-21"0"16,-21 0-16,21 0 15,-1 0 1,22 21-16,0 0 0,0 0 16,-21 0-1,0-21-15,0 0 16,0 0-16,-22 0 16</inkml:trace>
  <inkml:trace contextRef="#ctx0" brushRef="#br2" timeOffset="168967.43">12128 12340 0,'0'0'15,"-42"21"-15,0 1 0,21-22 0,-1 21 0,44-21 32,-1 0-32,21 0 0,0 0 15,1 0-15,-1 0 0,22 0 16,-22 0-16,21 0 0,-20 0 0,20 0 15,-20-21-15,-1-1 0,-21 22 0,21 0 16,-20 0-16,-22-21 0,-22 21 31,-20 21-31</inkml:trace>
  <inkml:trace contextRef="#ctx0" brushRef="#br2" timeOffset="169467.59">8424 13377 0,'0'-42'16,"0"21"-16,0 0 15,-21 21 1,0 21 0,21 0-16,-21 0 15,21 22-15,0-1 0,0 0 0,-21 1 16,21 20-16,-22 1 0,22-22 0,0 21 16,0-20-16,0 20 0,0-20 15,0-1-15,0 0 0,0 1 0,0-1 16,0-21-16,0 21 0,-21-20 15,21-1-15,0 0 0,0 0 0,0 0 16,-21-42 0,0 0-1</inkml:trace>
  <inkml:trace contextRef="#ctx0" brushRef="#br2" timeOffset="170067.24">7768 13801 0,'0'0'0,"21"0"32,0 0-32,1 0 0,20 0 0,0 0 15,1 0-15,-1 0 0,21 0 0,-20-21 16,20 21-16,1-22 0,-1 1 0,1 0 16,-22 0-16,22 0 0,-22 0 0,21-1 15,-41 1-15,20 0 0,-21 0 16,0 0-16,0 0 0,-21-1 0,0 1 15,0 0-15,0 0 0,0 0 16,0 0-16,-21-1 0,0 22 0,0 0 16,0 0-16,0 0 15,21 22-15,0-1 0,0 0 16,0 21-16,0-21 0,0 22 0,0 20 16,0-20-16,0-1 0,0 0 0,0 1 15,0 20-15,0-21 0,0 1 0,0-22 16,0 21-16,0 1 0,0-22 0,0 0 15,0 21-15,0-21 0,-22-21 0,22 22 16,0-1-16,-21-21 0,0 0 16,0 0-1,21-21-15,0-1 16,0 1-16,0-21 0,0 21 16,0 0-16,0-22 0,21 22 0,0-21 15,0-1-15,1 1 0,-1 21 0,0-21 16,21 20-16,-21 1 0,22 21 15,-22 0-15,21 0 0,-21 0 0,1 0 16,20 0-16,-21 21 0,0 22 0,0-22 16,-21 0-16,22 0 0,-22 22 0,0-22 15,0 21-15,0-21 0,0 0 0,0 1 16,0 20-16,-22-21 0,22 0 16,-21 0-16,21 1 0,-21-1 0,0-21 15,21 21-15,21-21 31,-21-21-31,21 0 16,0 21-16,1-22 0,-1 1 0</inkml:trace>
  <inkml:trace contextRef="#ctx0" brushRef="#br2" timeOffset="170391.31">9165 13885 0,'21'0'16,"0"0"-16,1 0 15,-1 0-15,0 0 0,0 0 16,0 0-16,0-21 16,1 21-16,-1-21 0,0 21 15,0-21-15,-21 0 0,0 0 16,0-1-16,-21 1 16,0 21-16,0 0 0,-1 0 15,-20 0-15,21 0 0,0 21 0,-22 1 16,22-1-16,-21 0 0,21 0 0,0 21 15,-1-20-15,22-1 0,0 21 16,-21-21-16,21 22 0,0-22 0,0 0 16,0 0-16,21 0 0,-21 0 0,43 1 15,-22-22-15,0 21 0,21-21 16,-20 0-16,20 0 0,0 0 0,-21 0 16,22 0-16,-1 0 0,-21-21 0,22 21 15,-1-22-15,-21 1 0</inkml:trace>
  <inkml:trace contextRef="#ctx0" brushRef="#br2" timeOffset="171020.14">10435 13907 0,'21'0'16,"0"-22"-1,1 1-15,-1 21 0,21-42 0,-21 21 16,0 0-16,22-22 0,-22 22 15,21-21-15,-21-1 0,1 22 0,-22-21 0,0 21 16,0-22-16,0 22 16,0 0-16,-22 21 0,-20 0 0,21-21 15,0 21-15,-22 0 0,1 0 0,21 0 16,-21 21-16,-1 0 0,22 0 0,-21 22 16,21-22-16,-1 21 0,1-21 0,21 22 15,0-22-15,0 21 0,0 1 0,21-22 16,1 21-16,-1-21 0,21 0 15,-21 22-15,0-22 0,22 0 16,-1 0-16,0 22 0,-20-22 0,20 0 0,-21 0 16,0 0-16,0 0 0,-21 1 15,0-1-15,0 0 0,-21-21 16,0 21-16,-21-21 0,21 0 0,-22 21 16,1-21-16,0 0 0,-1 0 15,1 0-15,-22 0 0,22 0 0,0-21 16,21 0-16,-22 0 0,1 21 0,21-21 15,0-1-15,-1-20 0,22 21 0,0 0 16,0 0-16,0-22 0,0 22 0,0-21 16,22 21-16,-1-1 0,0 1 0,21 0 15,-21 21-15,1 0 0,20 0 16,0 0-16,-21 0 0,1 0 0,20 0 16,-21 21-16,0 0 0,0 1 0,1-1 15,-1 0-15,0 0 0</inkml:trace>
  <inkml:trace contextRef="#ctx0" brushRef="#br2" timeOffset="172075.54">11049 13991 0,'0'0'0,"0"-21"0,21-21 15,-21 21-15,0-22 0,-21 22 0,0 0 16,0 0-16,-1 21 0,1-21 0,0-1 15,-21 22-15,21 0 0,-1 0 0,-20 0 16,21 22-16,0-1 16,0 0-16,-1 0 0,1 0 0,0 0 15,21 1-15,0 20 0,-21-21 0,21 0 16,0 0-16,0 22 0,0-22 0,0 0 16,0 0-16,0 0 0,21 1 15,0-22-15,0 0 0,1 0 0,-1 0 16,0 0-16,21 0 0,-21 0 0,1-22 15,20 22-15,-21-21 0,0 0 16,22 0-16,-22 0 0,0 0 0,0-1 16,0 1-16,-21 0 0,0 0 0,0-21 15,0 20-15,0 1 0,0 0 0,0 0 16,0 0-16,-21 21 31,21 21-31,-21 0 0,21 0 0,0 0 16,0 1-16,0-1 0,0 0 0,0 21 15,0-21-15,0 1 0,0-1 0,0 0 16,21-21-16,0 21 0,-21 0 0,21-21 16,1 0-16,-1 0 0,0 0 0,21 0 15,-21 0-15,1 0 0,-1 0 16,0-21-16,0 21 0,0-21 0,0 0 16,1 21-16,-22-21 0,0-1 0,21 1 15,-21 0-15,0 0 0,0 0 0,0 0 16,0-1-16,0 1 0,0 0 15,0 0-15,0 0 0,0 42 32,0 0-32,0 0 15,0 0-15,0 1 0,0-1 0,-21 0 16,21 0-16,0 21 0,0-20 0,0-1 16,0 0-16,0 0 0,0 0 15,-22 0-15,1-21 16,21-21 15,0 0-31,0 0 0,0 0 16,0 0-16,0-1 0,21 1 15,-21 0-15,22 0 0,-1-21 0,-21 20 16,21 1-16,0 0 0,0 0 0,0 0 16,-21 0-16,22 21 0,-1 0 0,0 0 15,0 0-15,-21 21 0,21-21 16,0 21-16,1 0 0,-22 0 0,21 0 15,0 1-15,-21-1 0,0 21 0,0-21 16,21 0-16,-21 1 0,0-1 0,0 0 16,0 0-16,0 0 0,0 0 15,0-42 17,0 0-17,0 0-15,0 0 0,0 0 16,0-1-16,21 1 0,0 0 0,-21 0 15,22-21-15,-1 20 0,0 1 0,0 0 16,0 0-16,-21 0 0,21 0 0,1 21 16,-1 0-16,0 0 0,0 21 15,-21 0-15,0 0 16,0 0-16,0 0 0,0 1 0,0-1 16,0 21-16,0-21 0,0 0 0,0 1 15,0-1-15,0 0 0,0 0 16,0 0-16,21-21 0,0 0 15,1 0-15,-1 0 16,0 0-16,0-21 16,0 0-16</inkml:trace>
  <inkml:trace contextRef="#ctx0" brushRef="#br2" timeOffset="172390.87">12192 13864 0,'21'0'16,"0"0"-1,0 0-15,1 0 0,-1 0 16,0 0-16,0 0 16,0 0-16,0 0 0,1 0 15,-1 0-15,0 0 0,0 0 0,-21-21 16,21 21-16,-21-21 16,0 0-16,0 0 0,-21 21 15,0-22-15,0 22 0,0 0 16,-1 0-16,1 0 0,0 0 0,0 22 15,0-1-15,0 0 0,-1 0 16,1 0-16,0 0 0,21 1 0,-21-1 16,21 21-16,0-21 0,0 0 0,0 1 15,0-1-15,0 0 0,0 0 0,0 0 16,42 0-16,-21 1 0,1-22 16,-1 0-16,0 0 0,0 0 0,21 0 15,-20 0-15,20 0 0</inkml:trace>
  <inkml:trace contextRef="#ctx0" brushRef="#br2" timeOffset="172835.62">13610 13399 0,'0'0'0,"0"-22"0,0-20 15,0 21-15,-21 0 16,0 21-16,21 21 16,0 21-16,0 1 15,0-1-15,0 0 0,0 22 0,0-1 16,0 1-16,21-1 0,0-20 0,0 20 16,-21 1-16,0-22 0,0 0 0,21 1 15,-21-1-15,0-21 0,0 21 16,22-20-16,-22-1 0,0 0 0,0 0 15,0-42 17,0 0-32,0 0 0</inkml:trace>
  <inkml:trace contextRef="#ctx0" brushRef="#br2" timeOffset="173107.46">13547 13568 0,'0'-42'16,"0"84"-16,0-127 0,0 22 0,0 20 15,0 1-15,21 0 0,0-1 0,0 22 16,21 0-16,-20 0 0,20 0 0,0 21 16,-21 0-16,22 0 0,20 21 0,-20 0 15,-1 0-15,0 0 0,1 22 16,-1-1-16,0 0 0,-21 22 0,1-22 16,-22 1-16,0-1 0,0 0 15,0 22-15,-43-43 0,22 21 0,-21 1 16,-1-22-16,1 21 0,21-21 0,-21 0 0,-1 1 15,1-1-15,21-21 0,-22 21 16,22-21-16,0 0 0,42-21 31,0 0-15,1 21-16</inkml:trace>
  <inkml:trace contextRef="#ctx0" brushRef="#br2" timeOffset="173567.2">14436 13801 0,'0'0'0,"21"-21"0,0 21 16,-21-22-16,0 1 16,-21 0-1,0 21-15,-1 0 0,-20-21 16,21 21-16,0 0 0,0 0 0,-22 0 16,22 0-16,0 0 0,0 0 0,0 21 15,-1 0-15,1 0 0,0 1 0,0 20 16,21-21-16,0 0 0,-21 22 0,21-22 15,0 21-15,0-21 0,0 0 16,0 1-16,0-1 0,0 0 0,0 0 16,21 0-16,0-21 0,0 0 0,22 0 15,-22 0-15,0 0 16,0 0-16,0 0 0,0 0 0,1-21 16,20 0-16,-21 21 0,0-21 0,0 0 15,1-1-15,-1 1 0,0-21 0,0 21 16,-21 0-16,0-1 0,0-20 15,0 21-15,0 0 0,0 0 0,0-1 16,0 1-16,0 0 0,0 42 16,0 0-1,0 1-15,0-1 0,0 21 0,0-21 16,0 0-16,0 1 0,0 20 0,0-21 16,0 0-16,0 0 0,0 1 0,0-1 15,0 0-15,0 0 16,21-21-16,0 0 0,1 0 15,-1 0-15,0 0 0,0 0 16,0-21-16,0 21 0,1-21 0</inkml:trace>
  <inkml:trace contextRef="#ctx0" brushRef="#br2" timeOffset="174990.89">14859 13780 0,'0'-43'16,"0"86"-16,0-107 0,0 22 0,0 21 15,0-1-15,0 1 0,-21 21 16,21-21-16,-21 21 0,-1 0 0,22 21 15,0 0-15,-21 1 0,21-1 0,-21 0 16,21 21-16,-21-21 0,21 22 16,0-22-16,0 21 0,0-21 0,0 22 15,0-22-15,0 0 0,0 0 0,0 0 16,21 1-16,0-1 0,0-21 16,1 21-16,-1-21 0,0 0 15,0 0-15,0 0 0,0 0 0,22-21 16,-22 21-16,0-21 0,0-1 0,0 1 15,1 0-15,-1 0 0,0 0 0,-21-22 16,0 22-16,21-21 0,-21 0 0,0-1 16,0 1-16,0 0 0,0-1 0,0-20 15,0 20-15,0 1 0,0 0 16,0-1-16,0 1 0,0 0 16,0 21-16,0 42 15,0 0 1,0 0-16,0 21 0,0 1 0,0-1 15,0 0-15,0 1 0,0 20 0,0-20 16,0-1-16,0 21 0,0-20 16,0-1-16,0 0 0,0-20 0,0 20 15,0-21-15,0 0 0,0 0 0,0 1 16,0-1-16,0-42 31,0-1-31,0 1 16,0 0-16,0 0 0,0 0 15,0-22-15,0 22 0,21 0 0,0-21 16,1 21-16,-1-1 0,0 1 16,0 0-16,-21 0 0,21 21 0,0 0 15,1 0-15,-1 0 0,-21 21 16,0 0 0,0 0-16,-21 1 15,-1-22-15,1 21 0,0 0 0,0-21 16,0 21-16,0-21 0,-1 0 15,1 0-15,0 21 0,0 0 0,0 1 16,21-1 0,0 0-16,0 0 15,21-21-15,-21 21 0,21-21 16,0 21-16,0-21 0,1 22 16,-1-22-16,0 0 0,0 21 0,0-21 15,0 0-15,1 0 0,20 0 16,-21 0-16,0 0 0,22 0 0,-22 0 15,21 0-15,-21 0 0,0-21 0,1 21 16,-1-22-16,0 22 0,0-21 0,-21 0 16,21 0-16,-21 0 15,0 0-15,0-1 0,0 1 0,0 0 0,0 0 16,0 0-16,0 0 0,0-1 16,0 1-16,-21 21 15,0 0-15,0 0 0,0 0 16,-1 0-16,1 0 0,0 21 0,0 1 15,0-1-15,21 0 0,-21 0 0,-1 0 16,22 0-16,0 1 0,0-1 0,0 0 16,0 0-16,0 0 0,0 0 15,22-21 1,-1 0-16,0 0 0,0 0 16,0 0-16,0 0 0,-21-21 15,22 21-15,-1-21 0,-21 0 0,21 21 16,-21-21-16,21 21 0,-21-21 0,0-1 15,0 1-15,0 42 47,0 1-31,0-1-16,0 0 0,0 0 16,0 0-16,0 0 0,0 1 15,21-22 1,0 0-16,1 0 0,-1 0 0,0 0 15,0 0-15,0 0 0,0 0 16,1 0-16,-1-22 0,0 1 16,-21 0-16,21 0 15,-21 0-15,0 0 0,0-1 16,0 1-16,0 0 0,0-21 0,0 21 16,0-1-16,-21 1 0,21 0 0,0 0 15,-21 0-15,0 21 0,-1 0 16,1 0-16,21 21 0,0 0 15,0 0-15,0 0 0,0 1 16,-21 20-16,21-21 0,0 21 0,0-20 16,0 20-16,0-21 0,-21 21 0,21-20 15,0 20-15,0 0 0,0 1 0,0-1 16,0 0-16,0 1 0,0-1 16,0 0-16,0 1 0,0 20 0,0-21 15,0 1-15,-21-1 0,21 0 0,-21 1 16,-1-1-16,22-21 0,-21 0 0,21 1 15,-21-1-15,0 0 0,21-42 32,0 0-32,0-1 15,21 1-15,0 0 0,0-21 0,1-1 16,-1 22-16,0-21 0,21 0 0</inkml:trace>
  <inkml:trace contextRef="#ctx0" brushRef="#br2" timeOffset="175287.47">16087 13928 0,'0'-21'15,"0"-1"-15,0 1 0,0 0 16,21 21-16,0-21 0,0 0 0,0 21 16,0-21-16,1-1 0,-1 1 0,0 0 15,0 0-15,-21 0 0,0 0 16,0-1-16,-21 22 15,0 0-15,0 22 16,-22-1-16,22 0 0,0 21 0,0-21 16,0 1-16,-1 20 0,1-21 0,0 21 15,21-20-15,-21-1 0,21 0 16,0 0-16,0 0 0,0 0 0,0 1 16,21-22-16,0 0 0,0 21 0,1-21 15,-1 0-15,0 0 0,0 0 16,0-21-16,22-1 0,-22 22 0</inkml:trace>
  <inkml:trace contextRef="#ctx0" brushRef="#br2" timeOffset="175770.69">18817 12107 0,'0'0'0,"0"22"15,0-1 1,-21 21-16,0 0 0,0 22 15,21-22-15,0 22 0,0-1 0,0 1 0,0-1 16,0 1-16,0-1 0,0-20 16,0 20-16,0-21 0,0 1 15,0-22-15,0 21 0,0-21 0,21 1 16,-21-1-16,21-21 0,-21 21 0,21-21 16,-21-21-1</inkml:trace>
  <inkml:trace contextRef="#ctx0" brushRef="#br2" timeOffset="176396.32">18627 12594 0,'-22'-42'0,"44"84"0,-65-126 0,43 41 0,0 1 0,0-22 16,0 22-16,0 0 16,0 21-16,21-22 0,1 1 0,-1 0 15,0 20-15,21 1 0,1 0 0,-1 0 16,0 21-16,22 0 0,-22 21 0,22 0 15,-22 0-15,0 22 0,1-1 0,-1 22 16,-21-22-16,0 0 0,-21 1 0,0-1 16,0 0-16,-21 1 0,0-1 0,-21 0 15,20-21-15,-20 22 0,0-22 16,-1 0-16,22 0 0,-21 0 0,21 1 16,-22-22-16,22 0 0,0 0 0,0 0 15,21-22 1,0 1-16,21 0 0,-21 0 15,21 0-15,22 0 0,-22 21 16,0-22-16,21 22 0,1 0 0,-1 0 16,0 0-16,1 0 0,20 22 0,-21-1 15,1 0-15,-1 21 0,0-21 16,1 22-16,-22-22 0,0 21 0,0-21 16,-21 22-16,0-1 0,-21-21 0,0 22 15,0-1-15,-22-21 0,-20 0 0,21 22 16,-22-22-16,22 0 0,-22 0 15,22 0-15,-22-21 0,1 21 0,21-21 0,-22 0 16,22 0-16,-1 0 0,1 0 16,0 0-16,-1-21 0,22 0 0,0 0 0,-21 0 15,21 0-15,21-22 0,0 1 16,0 21-16,0-22 0,0-20 16,0 21-16,0-1 0,0 1 0,21 0 15,-21-1-15,42 22 0,-21 0 0,0 0 16,22 21-16,-22 0 0,21 21 0,-21 21 15,22-21-15,-1 22 0,-21-1 0,0 0 16,22 1-16,-22-1 0,0 0 0,0 1 16,0-22-16,1 21 0,-1-21 0,0 22 15,-21-22-15,21 0 0,0 0 0,0 0 16,1-21-16,-1 0 16,0 0-16,21 0 0,-21 0 0,1 0 15,20 0-15,-21-21 0,21 21 0</inkml:trace>
  <inkml:trace contextRef="#ctx0" brushRef="#br2" timeOffset="177274.93">19812 12383 0,'0'0'16,"0"-43"-16,0-20 0,0 42 0,0-22 0,0 22 16,0 0-16,0 42 15,-21 0-15,0 0 16,21 22-16,-22-1 0,22 0 0,0 1 15,-21 20-15,0-20 0,21-1 0,-21 21 16,21-20-16,0-1 0,0 22 16,0-22-16,-21 0 0,21 1 0,0-22 15,0 21-15,0-21 0,0 22 0,0-22 16,21 0-16,0 0 0,0-21 16,0 0-16,1 0 15,-1 0-15,0-21 0,0 21 0,-21-21 16,21 0-16,0-1 0,1 1 0,-1-21 15,-21 21-15,21-22 0,-21 22 16,21-21-16,-21 0 0,0 20 16,21 1-16,-21 0 0,0 0 0,0 0 15,21 21-15,-21 21 16,0 0-16,0 0 16,0 0-16,0 1 0,0-1 0,0 0 15,0 0-15,0 0 0,0 0 0,0 1 16,0-1-16,22 0 0,-22 0 0,0 0 15,21 0-15,-21 1 0,21-22 16,0 0-16,0 0 16,0 0-16,1 0 0,-1 0 15,0 0-15,0-22 0,0 1 16,0 0-16,1 0 0,-1-21 16,0 20-16,-21 1 0,0 0 15,21 0-15,-21 0 0,21 0 0,-21-1 16,0 1-16,0 0 15,0 42 1,0 0-16,0 1 16,0-1-16,0 0 0,0 0 0,0 21 15,0-20-15,0-1 0,0 0 16,0 0-16,0 0 0,0 0 0,0 1 16,21-1-16,1 0 0,-1 0 0,0-21 15,21 21-15,-21-21 0,1 0 0,20 0 16,-21 0-16,21 0 0,1 0 15,-1 0-15,-21 0 0,22-21 0,-1 0 16,-21 21-16,21-21 0,-20 0 0,-1-1 16,21 1-16,-42-21 0,21 21 0,0 0 15,-21-22-15,0 1 0,0 21 16,0-22-16,0 22 0,0-21 0,0 21 16,0 0-16,-21-1 0,0 22 15,0 0-15,0 0 0,0 0 0,-1 0 16,1 43-16,0-22 0,0 0 0,0 0 15,21 22-15,0-1 0,0-21 0,-21 0 16,21 22-16,0-22 0,0 21 0,0-21 16,21 0-16,0 1 0,0-1 15,0-21-15,0 21 0,1 0 0,-1-21 16,0 0-16,0 0 0,21 0 16,-20 0-16,-1 0 0,0 0 0,0 0 15,0-21-15,0 0 0,22 0 0,-22-1 16</inkml:trace>
  <inkml:trace contextRef="#ctx0" brushRef="#br2" timeOffset="178279.32">27580 11282 0,'0'0'0,"0"-21"0,21 21 0,0-21 0,-21-1 16,22 22-16,-22-21 0,21 0 0,-21 0 16,21 0-16,-21 0 15,21-1-15,-42 44 31,0-1-31,0 0 16,-1 0-16,1 21 0,0 1 0,0-1 16,-21 0-16,20 1 0,-20 20 0,0-20 15,-1 20-15,1-21 0,-21 22 0,20-1 16,-20 1-16,-1-1 0,1 1 0,-22-1 16,22 1-16,-1 21 0,1-22 15,-1 1-15,1-1 0,-22 1 0,21-1 16,1 1-16,-1-1 0,1 1 0,-1-22 15,1 21-15,21-20 0,-22 20 16,22-20-16,-1-1 0,22-21 0,0 21 16,0-20-16,0-1 0,21 0 15,21-42 1,0 0-16,0-1 16,0 1-16,1 0 0,20 0 0,0-21 15,-21-1-15,22 1 0,-1 0 0,0-22 16,1 22-16</inkml:trace>
  <inkml:trace contextRef="#ctx0" brushRef="#br2" timeOffset="178971.16">27644 11218 0,'0'0'0,"0"-21"0,0 0 16,0 0-1,0 0 1,21 0 15,0 21 0,0 0-15,0 0-16,-21 21 16,21 0-16,1 21 0,-1-21 0,-21 43 15,21-22-15,21 1 0,-21 20 0,22 1 16,-1-1-16,22 1 0,-22-1 0,21 1 15,-20-1-15,20 22 0,1-22 16,-22 22-16,22-22 0,-22 1 0,0-1 16,22 1-16,-22-1 0,0 1 0,1-22 15,-1 22-15,0-22 0,1 22 16,20-22-16,-20 0 0,-1 22 0,0-22 16,1-21-16,-1 22 0,0-22 0,-21 21 15,22-21-15,-22-21 0,0 21 16,0-21-16,-21 22 15,0-44 17,0 1-32,-21 0 15,21 0-15</inkml:trace>
  <inkml:trace contextRef="#ctx0" brushRef="#br2" timeOffset="196695.89">26310 12954 0,'-21'0'16,"-21"0"-16,20 0 15,1 0-15,0 0 16,0 0-16,0 0 0,0 0 16,-1 21-16,1-21 0,0 0 0,0 0 15,0 0-15,21 21 0,-21-21 0,-1 0 16,1 0-16,0 0 0,21 22 16,0-1-1,21-21 1,22 0-16,-22 0 15,21 0-15,0 0 0,1 0 0,20 0 16,1 0-16,20 0 0,1 0 0,0 0 16,42-21-16,-21 21 0,21 0 0,21-22 15,0 1-15,0 21 0,21 0 16,-20-21-16,20 21 0,-21 0 0,21-21 16,-20 21-16,-22 0 0,21-21 0,-21 21 15,-21 0-15,-1 0 0,1-21 0,-42 21 16,20 0-16,-41 0 0,-1 0 0,0 0 15,-20 0-15,-1 0 0,0 0 16,-21-22-16,-21 22 31,21-21-15,-21 21-16,-1 0 16,22 21 30,0 1 1,-21-22-31,0 0-16,0 0 16,0 0-1,0 0 1,-1 0-16,1 0 0,0 0 15,-21 0-15,21 0 0,-22 0 0,22 0 16,-42 0-16,20 0 0,-20 0 0,-1 0 16,1 0-16,-22 0 0,0 0 15,-20 0-15,-22 0 0,21 0 0,-21 0 16,0 0-16,-21 0 0,21 0 0,0 0 16,0 0-16,21 0 0,-21 21 0,0-21 15,21 21-15,0-21 0,21 21 0,-20 0 16,20-21-16,21 21 0,1-21 15,21 0-15,-1 0 0,22 22 16,0-22-16,63 0 16,-21 0-16,22 0 15,20 0-15,1 0 0,-1 0 0,22 0 16,0-22-16,20 22 0,1-21 0,0 21 16,0 0-16,0-21 0,21 21 15,0 0-15,21 0 0,-21-21 0,21 21 16,0 0-16,-21 0 0,0 0 0,0-21 15,0 21-15,0 0 0,-21 0 16,0 0-16,-21-21 0,84 21 16,-127 0-16,22-22 0,-22 22 15,-21 0-15,0 0 0,-21-21 16,-21 21-16,0 0 0,-21 0 0,-22-21 16,-20 21-16,20-21 0,-42 21 0,0 0 15,1-21-15,-1 21 0,-42 0 0,21 0 16,-43 0-16,22 0 0,-21 0 15,21 0-15,-22 0 0,1 0 0,0 0 16,20 21-16,1-21 0,21 21 0,21 0 16,1-21-16,20 21 0,21 1 0,22-22 15,0 21-15,21-21 0,-1 21 16,44-21 0,-1 0-16,0 0 0,42 0 0,1 0 15,-1 0-15,22 0 0,21 0 0,0-21 16,21 0-16,0 21 0,0-22 0,0 22 15,21-21-15,0 21 0,0-21 0,0 21 16,1 0-16,-22-21 0,21 0 16,-21 21-16,0-21 0,-21 21 0,-1 0 15,-20-22-15,0 22 0,-43 0 0,0 0 16,1-21-16,-64 21 16,-22 0-16,-20 0 15,-1 0-15,-20 0 0,-1 0 16,0 0-16,-21-21 0,-21 21 0,0 0 15,0 0-15,-21 0 0,0 0 0,0 0 16,-21 21-16,20-21 0,-20 21 0,21-21 16,0 22-16,0-22 0,42 21 15,0 0-15,21-21 0,22 21 0,-1 0 16,22-21-16,21 21 0,42-21 16,21 22-16,1-22 15,20 0-15,1 0 0,20 0 0,1 0 16,21 0-16,0 0 0,-1-22 15,1 22-15,21 0 0,0 0 16,0-21-16,0 21 0,0 0 0,-21-21 16,21 21-16,-21 0 0,0 0 0,0 0 0,-22 0 15,-20 0-15,-1 0 0,-20 0 16,-1 0-16,-21 0 0,-21-21 16,-21 21-16,-21 0 15,-22 0-15,1 0 0,-22 0 0,0 0 16,-21-21-16,-21 21 0,0 0 0,0 0 15,-21 0-15,0 0 0,0 0 0,0 0 16,-22 0-16,22 21 0,0 0 16,21-21-16,0 21 0,21-21 0,0 21 15,22-21-15,20 22 0,22-22 16,21 0-16,0 21 0,21 0 0,42-21 16,-21 0-16,43 0 0,-1 0 15,1 0-15,20 0 0,22 0 16,21-21-16,0 21 0,0-21 0,21 21 15,0-22-15,1 22 0,20 0 0,0 0 16,-21-21-16,22 0 0,-43 21 0,21 0 16,-21 0-16,0-21 0,-42 21 0,-1 0 15,-20-21-15,-22 21 0,0 0 16,-84-21-16,0 21 16,-1 0-16,-41 0 0,-1 0 0,0 0 15,-42 0-15,22 0 0,-44 0 16,22 0-16,-21 0 0,0 0 0,-21 21 15,21-21-15,-22 21 0,22 0 16,0-21-16,0 21 0,21 0 0,21 1 16,21-22-16,1 21 0,20 0 0,22 0 15,21-21-15,21 21 0,0 0 0,42-21 16,-21 0-16,43 0 0,-1 0 0,22 0 16,21 0-16,-1 0 0,22 0 15,0-21-15,22 21 0,-1 0 0,0-21 16,0 21-16,21-21 0,-20 21 15,-1-21-15,0 21 0,-21-21 0,0-1 0,0 22 16,-21-21-16,-22 21 0,-20-21 16,-1 21-16,-41-21 0,-1 21 15,-21-21-15,-21 21 0,-22 0 0,1-21 16,-22 21-16,-20 0 0,-1 0 0,-21 0 16,-21-22-16,0 22 0,0 0 0,-21 0 15,0 0-15,0 0 0,0 0 0,-1 0 16,1 0-16,21 0 0,0 0 15,21 22-15,1-1 0,20-21 0,21 0 16,22 0-16,0 21 0,21 0 0,42-21 16,0 0-16,42 0 15,-20 0-15,41 0 0,22 0 0,0 0 16,0-21-16,42 21 16,-21-21-16,21 21 0,22 0 0,-22-21 15,21 21-15,-21-22 0,0 22 0,-21 0 16,0-21-16,-21 21 0,0 0 0,-42 0 15,-1-21-15,-42 21 0,-42 0 16,-42 0-16,-1 0 16,1-21-16,-43 21 0,0 0 0,-21 0 15,0 0-15,-21 0 0,0 0 0,-1 0 16,1 0-16,-21 21 0,0-21 0,20 21 16,1-21-16,0 21 0,21 1 15,21-22-15,22 21 0,-1 0 0,43-21 16,-1 21-16,22-21 0,42 0 15,0 0-15,22 0 0,20 0 16,22 0-16,0 0 0,20 0 0,22 0 16,0-21-16,0 21 0,22-21 0,-1 21 15,0 0-15,0-21 0,0 21 16,0 0-16,-21 0 0,0-22 0,-21 22 16,0 0-16,-21 0 0,-22 0 0,-20 0 15,-22-21-15,-42 21 16,-22 0-16,-20 0 0,-1 0 0,-42 0 15,1 0-15,-1 0 0,-21 0 16,-21 0-16,21 0 0,-22 0 16,1 0-16,0 0 0,21 21 0,-21-21 15,42 0-15,0 22 0,0-22 0,43 0 16,-1 21-16,22-21 0,21 0 0,63 0 16,1 0-16,-1 0 15,43 0-15,-1 0 0,22 0 16,21-21-16,-21-1 0,42 22 0,0-21 15,0 0-15,1 21 0,20-21 0,-21 21 16,0 0-16,0-21 0,1 21 0,-22 0 16,-22-21-16,1 21 0,-21 0 15,-22 0-15,-20-22 0,-22 22 16,-42 0-16,-22 0 0,1 0 16,-43 0-16,1 0 0,-22 0 0,0 0 15,-21 0-15,-21 0 0,21 0 0,-42 0 16,20 0-16,1 0 0,0 0 0,-21 0 15,21 22-15,21-22 0,0 0 16,0 21-16,21 0 0,21-21 0,22 21 16,20-21-16,1 21 0,21-21 0,42 0 15,21 0-15,22 0 16,-1 0-16,22 0 0,21-21 0,21 21 16,-21-21-16,42 0 0,-21 21 15,42-21-15,-21 21 0,22 0 16,-22-22-16,0 22 0,0 0 0,0 0 15,-21 0-15,-21 0 0,-21 0 0,-22 0 16,-20 0-16,-22 0 0,-64 0 16,-20 0-16,-1 0 0,-20 0 0,-22 0 15,0 0-15,-21 0 0,0 0 16,-21 0-16,21 0 0,-21 0 0,0 0 16,-22 0-16,22 0 0,0 22 0,0-22 15,21 0-15,21 0 0,0 21 0,21-21 16,1 21-16,41-21 0,1 0 15,21 0-15,63 0 16,-21 0-16,43 0 0,-1 0 16,22-21-16,21 21 0,0-21 0,21 21 15,0-22-15,0 1 0,0 21 0,0-21 16,21 21-16,-21 0 0,0 0 0,0 0 16,-21 0-16,-22 0 0,1 0 0,-21 0 15,-43 0-15,0 0 0,-42 0 16,-22 0-16,1 0 0,-43 0 15,1 0-15,-22 21 0,-21 0 0,0-21 16,0 22-16,-21-22 0,21 21 0,-43 0 16,43-21-16,-21 21 0,0 0 0,42 0 15,-21 1-15,21-22 0,22 21 0,20 0 16,1 0-16,20-21 16,22 0-16,21 21 0,43-21 15,-1 0-15,0 0 0,22 0 0,20-21 16,1 0-16,21 0 0,21 0 0,0 21 15,21-22-15,0 1 0,0 0 0,22 0 16,-22 21-16,21-21 0,-21 0 16,1 21-16,-22 0 0,-22 0 0,1 0 15,-42-22-15,-1 22 0,-42 0 0,-63 0 16,-21 0-16,-1 0 16,-42 0-16,0 0 0,1 22 0,-22-1 15,0-21-15,-22 0 0,22 21 0,-21-21 16,0 21-16,0 0 15,21-21-15,0 21 0,0 1 0,21-1 16,21-21-16,1 21 0,20 0 0,22 0 16,0-21-16,20 21 0,65-21 15,-22 0-15,42 0 0,1 0 16,21 0-16,-1 0 0,22-21 16,21 0-16,0 0 0,21 0 0,0 21 15,1-21-15,-1-1 0,0 1 0,0 21 16,0-21-16,-42 0 0,0 21 0,-21 0 15,-22 0-15,-21-21 0,-20 21 0,-65 0 16,-20 0 0,-22 0-16,0 0 0,-20 0 15,-1 21-15,-21-21 0,0 21 0,-21-21 16,21 21-16,-22 0 0,1-21 0,0 22 16,0-1-16,21-21 0,0 21 0,21 0 15,21 0-15,1-21 0,41 21 0,1-21 16,0 0-16,63 0 15,21 0-15,1 0 0,20 0 16,1 0-16,20-21 0,22 0 0,0 0 16,21 21-16,0-21 0,0 0 0,0-1 15,21 22-15,-21-21 0,21 0 16,-21 21-16,0-21 0,-21 21 16,0 0-16,-43 0 0,1-21 0,-22 21 15,-21 0-15,-42 0 0,0 0 16,-42 0-16,-1-21 0,-21 21 0,1 0 15,-22 0-15,-21 0 0,0 0 0,0 0 16,0 0-16,-21 0 0,21 0 0,0 0 16,0 21-16,0-21 0,21 0 15,21 21-15,1-21 0,-1 0 0,21 21 16,22-21-16,21 0 0,42 0 16,21 0-16,22 0 0,-1 0 15,43-21-15,0 0 0,21 21 16,0-21-16,0-1 0,21 22 0,22-21 15,-1 21-15,-21 0 0,21-21 16,-20 21-16,-22 0 0,0-21 0,-22 21 16,-20 0-16,-21-21 0,-22 21 0,-21 0 15,-63 0-15,-1 0 16,-41 0-16,20 0 0,-42 0 0,1 0 16,-1 0-16,-21 0 0,21 0 15,-21 0-15,0 0 0,0 0 0,-21 0 16,21 0-16,0 0 0,21 0 15,0 21-15,0-21 0,43 0 0,-1 21 16,1-21-16,20 0 0,22 0 0,64 0 16,-1 0-16,0 0 15,22 0-15,20 0 0,1 0 16,21 0-16,0-21 0,21 21 0,-21 0 16,21-21-16,0 21 0,0 0 0,21 0 15,-42 0-15,21 0 0,-22-21 0,-20 21 16,-21 0-16,-1 0 0,-21 0 0,-20 0 15,-44 0 1,-20 0-16,-21 0 0,-22 0 0,-21 0 16,0 0-16,-21 0 0,0 0 0,0 0 15,-21 21-15,0-21 0,0 0 0,21 21 16,-21-21-16,42 21 0,0-21 16,21 21-16,1-21 0,41 0 0,1 21 15,0-21-15,63 0 16,21 0-16,0 0 0,1 0 15,41 0-15,1 0 0,0 0 0,21-21 16,-1 21-16,22-21 0,0 0 0,0 21 16,0 0-16,0-21 0,22 21 0,-44 0 15,22-21-15,-42 21 0,0 0 0,-22 0 16,-20 0-16,-22 0 0,-64 0 16,-20 0-16,-1 0 15,-20 0-15,-22 0 0,0 0 0,0 0 16,-21 0-16,0 21 0,0-21 15,0 21-15,0-21 0,0 21 0,21-21 16,1 21-16,-1-21 0,42 21 0,1-21 0,-1 0 16,22 22-16,63-22 15,0 0 1,22 0-16,20 0 0,1 0 0,20 0 16,22-22-16,0 22 0,0-21 0,21 0 15,0 21-15,0-21 0,21 0 0,-21 0 16,21 21-16,0-22 0,-21 22 15,-21-21-15,21 21 0,-42 0 0,-22 0 16,1-21-16,-22 21 0,-21 0 0,-63 0 16,0 0-1,-22 0-15,1 0 0,-22 0 0,-21 0 16,0 0-16,-21 0 0,21 0 0,-21 0 16,0 0-16,0 0 0,0 0 15,0 21-15,22-21 0,-22 0 0,21 21 16,21-21-16,0 0 0,22 0 0,21 22 15,-1-22-15,64 0 16,22 0-16,-1 0 0,22 0 16,20 0-16,22 0 0,0-22 0,0 1 15,21 21-15,0-21 0,21 0 16,0 21-16,-21-21 0,148 21 16,-148 0-16,-21-21 0,-21 21 15,-22 0-15,1 0 0,-43 0 0,-42 0 16,0 0-16,-43 0 15,-21 0-15,1 0 0,-1 0 16,-21 0-16,-21 0 0,0 0 0,0 0 16,0 0-16,0 21 0,0-21 0,0 21 15,0-21-15,21 21 0,1-21 0,-1 21 16,42-21-16,1 21 0,20-21 0,22 0 16,0 0-16,21 22 0,21-22 15,22 0-15,20 0 0,1 0 16,-1 0-16,43 0 0,-21-22 15,20 1-15,1 21 0,0-21 0,21 21 16,-21-21-16,21 21 0,-21 0 0,0-21 16,-1 21-16,-41-21 0,-1 21 0,-20 0 15,-22 0-15,-63 0 16,-1 0-16,-20 0 0,-1 0 16,-20 0-16,-1 0 0,0 0 0,-21 0 15,22 0-15,-22 0 0,0 21 0,21-21 16,-20 0-16,20 21 0,-21-21 0,43 0 15,-22 21-15,21-21 0,22 0 16,0 0-16,-1 21 0,65-21 16,20 0-1,21 0-15,1 0 0,21 0 0,20-21 16,-20 21-16,42-21 0,-21 21 0,21-21 16,21 0-16,-21 21 0,21-22 0,-21 1 15,0 21-15,0-21 0,-21 21 16,-21 0-16,-1 0 0,-41 0 0,-1-21 15,-21 21-15,-63 0 0,0 0 16,-22 0-16,1 0 0,-22 0 0,-21 0 16,0 0-16,0 21 0,-21-21 0,22 0 15,-22 21-15,0 0 0,0-21 16,0 0-16,21 22 0,0-22 16,21 0-16,1 21 0,20-21 0,22 21 15,21-21-15,42 0 16,21 0-16,22 0 0,-1 0 15,1 0-15,20-21 0,1 21 0,0-21 16,20 21-16,-20-22 0,21 1 16,0 21-16,0-21 0,-1 0 15,-20 0-15,0 21 0,-22-21 0,-20 21 16,-1 0-16,-42-22 0,-21 22 16,-43 0-16,1 0 0,-1 0 0,-20 0 15,20 0-15,-42 0 0,22 0 16,-1 0-16,-21 22 0,0-22 15,0 0-15,1 21 0,20 0 0,-21-21 16,21 21-16,22-21 0,-1 0 0,22 0 16,0 21-16,21-21 0,21 21 0,21-21 15,21 0-15,22 0 16,-1 0-16,22 0 0,-1-21 16,1 0-16,21 21 0,-21-21 15,20 0-15,1 0 0,21-1 0,-21 22 0,0-21 16,21 0-16,-42 0 0,20 21 15,-41 0-15,-1-21 0,-20 21 0,-22 0 16,-42 0-16,-22 0 16,-20 0-16,-1 0 0,-41 0 15,20 0-15,-21 21 0,0-21 0,0 21 16,-21 0-16,22-21 0,-22 21 0,21 1 16,0-22-16,0 21 0,21 0 0,22-21 15,-1 21-15,22 0 0,21-21 16,0 0-16,21 21 0,21-21 15,21 0-15,1 0 0,-1 0 0,21 0 16,1 0-16,21-21 0,-1 0 0,1 21 16,0-21-16,-1 0 0,22 0 0,0 21 15,-21-22-15,20 1 0,1 21 16,-21-21-16,0 21 0,-22 0 0,-21-21 16,1 21-16,-22 0 0,-42 0 15,-22 0-15,1 0 0,0 0 16,-43 0-16,0 0 0,1 0 0,-1 21 15,0-21-15,-20 21 0,20 0 16,-21-21-16,0 22 0,22-1 0,-1 0 16,-63 0-16,84 0 0,-20 0 15,62-21-15,22 22 16,22-22-16,-1 0 0,21 0 0,0 0 16,22 0-16,-1 0 0,1 0 0,21 0 15,-1-22-15,1 22 0,0-21 16,105-21-16,-84 42 15,-21-21-15,20 0 0,-20 21 0,0-22 16,-1 22-16,-41 0 0,-1-21 0,0 21 16,-84 0-16,0 0 15,-1 0-15,-41 0 0,20 0 16,-42 0-16,22 0 0,-1 0 0,-21 0 16,0 21-16,1 1 0,-1-22 0,0 21 15,0-21-15,0 21 0,22-21 0,20 21 16,1-21-16,20 21 0,1-21 15,21 21-15,42-21 16,21 0-16,1 0 0,20 0 0,1 0 16,20 0-16,1-21 0,21 0 15,-22 21-15,22-21 0,0 0 0,21 0 16,106-22-16,-106 22 16,63-21-16,-105 42 0,-21-21 0,-22-1 15,-21 1-15,-42 21 16,-21-21-16,-1 21 0,-20 0 0,-22 0 15,0 0-15,1 0 0,-22 0 0,21 0 16,-21 0-16,22 21 0,-22-21 0,0 21 16,21-21-16,1 22 0,-22-22 0,42 21 15,1-21-15,-1 0 0,43 21 16,-21-21-16,63 0 16,0 0-16,22 0 15,20 0-15,-21 0 0,22 0 0,21 0 16,-22-21-16,22 21 0,-22-21 0,22-1 15,0 22-15,-1-21 0,1 0 16,0 0-16,63 0 0,-42 21 16,-64-21-16,0 21 15,-63 0-15,0 0 0,-21 0 16,-22 0-16,22 0 0,-43 0 0,22 21 16,-22-21-16,0 21 0,1-21 0,-1 21 15,0 0-15,1-21 0,20 21 16,-21 1-16,43-22 0,-21 21 15,20-21-15,22 21 0,42-21 16,0 0-16,22 0 16,-1 0-16,22 0 0,-22 0 0,21 0 15,1-21-15,-1 21 0,1-21 16,21-1-16,-1 1 0,64-21 16,-63 21-16,63-22 0,-21 22 15,-42-21-15,-64 42 16,-42 0-16,0 0 15,-22 0-15,-20 0 0,-22 0 16,1 21-16,-1-21 0,0 21 16,1-21-16,-1 21 0,0 1 0,1-22 15,-22 21-15,21 0 0,22-21 0,-22 21 16,21 0-16,22-21 0,0 21 0,-1-21 16,43 22-16,22-22 15,20 0-15,0 0 16,1 0-16,-1 0 0,21-22 15,1 22-15,-1-21 0,1 0 0,21 21 0,-22-21 16,22 0-16,-1 0 0,-20-1 16,-1 1-16,22 21 0,-43-21 15,1 21-15,-1 0 0,-21 0 0,-21-21 0,-42 21 16,0 0 0,-1 0-16,-20 0 0,-1 21 0,22-21 15,-43 21-15,22-21 0,-1 21 0,1-21 16,-1 22-16,22-22 0,-22 0 0,22 21 15,0-21-15,21 0 0,-22 21 16,22-21-16,42 0 16,0 0-16,1 0 15,20 0-15,0 0 0,1 0 0,-1-21 16,0 21-16,1-21 0,20-1 16,-21 1-16,22 21 0,-22-21 0,1 0 15,20 0-15,-42 21 0,22 0 16,-43-21-16,-43 21 15,22 21-15,-21 0 16,-1-21-16,1 21 0,0 0 0,-22 0 16,22 1-16,0-22 0,-22 21 0,22 0 15,-1 0-15,1-21 0,0 21 16,-1 0-16,1-21 0,21 0 0,-21 22 16,20-22-16,1 0 0,21-22 31,21 1-16,1 0-15,20-21 0,-21 21 16,21-1-16,1-20 0,-1 0 0,43-22 16,-43 22-16,0 0 0,1-1 15,20 1-15,-42-22 0,22 22 0,-22 0 16,0-1-16,0-20 0,-21 42 16,-21 21-1,0 0-15,0 21 0,-22 0 16,22 21-16,-21-20 0,0 20 15,-1 0-15,1 22 0,0-22 0,-64 64 16,0 21-16,42-42 0,1-22 16,-64 64-16,0 0 15,63-85-15,1 22 16,-1-22-16,1 22 0,-43 20 16,64-62-16,21 20 0,-22 0 0,22-21 15,0 1-15,0-1 0,21 0 0,0 0 16,21-21-1,0-21-15,0 0 0,0 0 0,1-22 16,20 22-16,0-21 0,1-1 16,-1 22-16,21-42 0,-20 20 15,20 1-15,1-21 0,84-64 0,-63 63 16,-22-21-16,22 22 0,42-64 16,0 0-16,-21 0 15,-22 42-15,-63 43 16,1 0-16,-22 20 15,0 44 1,-43-1-16,22 21 0,-21 0 0,-1 1 16,-41 63-16,-43 21 15,0 21-15,-21 0 16,84-85-16,-21 22 0,22-21 16,-1-1-16,1 1 0,-64 84 15,85-85-15,-22 1 0,-21 42 16,64-64-16,-42 21 15,42-20-15,21-22 0,0 0 16,21-42-16,21 0 16,-21 0-16,0-22 15,22 22-15,41-85 0,22 0 16,-42 64-16,63-85 16,0-21-16,-43 84 15,43-105-15,-21 0 16,0 21-16,-64 84 0,-20-21 15,20 22-15,0-43 16,-21 0-16,-21 43 0,22 42 16,-22-1-16,0 44 15,0-1-15,-22 21 0,1 0 16,0 1-16,-21 20 0,21 1 0,-22-1 0,1 22 16,0 0-16,-43 63 15,21-64-15,1-20 0,21 21 16,-22-22-16,1 1 0,-22 41 15,0 1-15,43-63 16,0 20-16,20-42 0,1 22 16,21-22-16,21-42 15,1-1 1,-1 1-16,0-21 0,0 21 16,43-64-16,-22 43 0,43-43 15,-43 22-15,21-1 0,22-84 16,-21 84-16,-1-20 0,-21 20 15,22-20-15,21-43 0,-22 63 16,-42 1-16,22 20 16,-1-20-16,-21 42 0,-21-1 0,0 65 15,-21-22-15,0 21 16,-22 22-16,22-22 0,-21 43 0,0-22 16,-1 1-16,-63 105 15,43-105-15,-1-1 0,1 22 0,-1-22 16,22-20-16,-64 62 15,22 1-15,-1-42 16,43-1-16,20-42 0,1 1 16,42-44-1,1 1-15,-1 0 16,21 0-16,-21-21 0,22 20 0,41-62 16,-41 20-16,84-42 15,-22-42 1,22 0-16,-63 63 0,-22 22 15,1-1-15,-1-20 0,0 20 0,22-42 16,-22 22-16,-42 20 16,0 43-16,0 42 15,0 22-15,-21-1 16,0 0-16,-22 1 0,-20 84 16,42-64-16,-22 22 0,1-1 0,-64 65 15,64-65-15,0-20 0,-64 63 16,63-64-16,-41 22 15,63-43-15,-22 1 0,22-1 16,0-21-16,0 0 0,21 0 16,21-21-1,0 0-15,0-21 0,0-21 16,22 21-16,-1-22 0,43-41 16,-1-22-16,1-21 15,-64 42-15,22 1 0,-1 20 16,43-105-16,-64 84 15,21 0-15,22-63 0,-1 0 16,-21 21-16,1 64 16,-43 20-16,0 64 15,0 22 1,0-1-16,-21 0 0,-1 22 0,1-1 16,-42 86-16,-1-1 15,22-64-15,-43 86 0,43-86 16,0-20-16,-22 84 0,-21-21 15,1-21 1,63-64-16,-43 22 16,1-1-16,41-63 0,22 21 15,-21 1-15,21-44 16,0 1-16,0 0 0,21 0 16,1 0-16,-1-22 0,21-41 15,22-22-15,-22 64 16,0-22-16,1-21 0,-1 22 0,64-106 15,-64 105-15,64-84 16,-21 0-16,-1 21 16,-20 21-16,-22 42 15,-21 64-15,-21 22 16,0 20-16,0 21 16,-21 1-16,0-1 0,0 1 15,-22 21-15,22-1 0,-63 64 16,41-63-16,1 0 0,-43 42 15,1 0-15,-1-43 16,21-20-16,22-22 16,42-21-16,0 1 0,21-44 31,0 1-31,22 0 16,20-42-16,-20 20 0,-1 1 15,43-85-15,-1 0 16,-20-21-16,-1 0 15,1-1-15,-43 86 16,21-1-16,-21 1 0,1-1 16,-1 22-16,-21 0 0,0-1 0,0 65 15,0 20-15,-21 0 16,-1 1-16,-20 20 0,-21 85 16,20-63-16,1 0 0,0-1 15,-43 86-15,0-43 16,43-64-16,-22 64 15,1-42-15,21-1 16,20-20-16,22-43 16,22-42-1,-1 0 1,0 0-16,42-43 16,-20-21-16,-1 43 15,-21-21-15,43-64 0,-1-22 16,1 1-16,-43 85 15,85-170-15,-64 85 16,0 21-16,-42 42 16,0 64-16,0 0 15,-21 63-15,0 0 0,0 22 16,-43 63-16,1 21 16,-64 127-1,85-190-15,-64 148 16,63-170-16,1 1 0,21-1 15,-43 22-15,1-22 16,21 1-16,-1-43 16,43 0-16,0-42 15,0 0-15,21 21 0,1-42 16,-1 20-16,0-20 0,21 21 0,1-43 16,-1 22-16,0 0 0,1-22 15,-1-20-15,64-65 16,-22 1-16,1 0 15,0 0-15,-22 21 16,-20 21-16,-22 85 0,-21-21 16,0 63-16,-21 21 15,-1 0-15,-20 22 0,21-1 16,-64 86-16,43-65 16,-64 107-16,64-107 0,-1 1 15,-62 63-15,20-21 16,21-21-16,1-21 0,42-1 15,21-41 1,21-43 0,21 0-16,-21-21 15,1-1-15,20 1 0,0-42 16,1 20-16,84-147 16,-85 63-16,21-21 15,22-85 1,-64 169-16,43-147 15,-22 105 1,0 0-16,-20 85 16,-22 42-16,0 106 15,0-63-15,0-1 16,0 22-16,0-22 0,-22 22 16,1 0-16,0-1 0,0 1 0,0-22 15,0 22-15,21-21 0,-43 41 16,22-20-16,0 21 15,0-85-15,21 0 16,0 0-16,0-42 16,0 0-16,21 0 15,0 0-15,-21-22 0,21 22 16,22-63-16,-22 20 16,21-63-16,0 0 15,-42 42-15,22 1 0,-1 20 0,-21-20 16,0-1-16,21 21 0,-21 1 0,21-22 15,-21 43-15,0-22 0,0 22 16,0 0-16,0 21 0,0-1 0,0 44 16,0 20-16,0 21 15,0-20-15,0 20 0,0 1 0,0 20 16,0 1-16,0 0 0,0-1 0,0 1 16,0 0-16,0-22 0,0 1 0,0-1 15,0 1-15,0-22 0,0 0 16,0 1-16,0-22 0,0 21 0,0-21 15,0 1-15,0-1 0,-21-21 16,0 0 0,21-21-16,0-1 15,-21 1-15,21-21 0,0 21 0,-22-22 16,22 1-16,0 0 0,0-1 0,0-20 16,0-22-16,0 22 0,0-22 15,0 22-15,0-22 0,22 21 0,-22 1 16,21-22-16,-21 22 0,0 20 0,0-20 15,0 21-15,0 20 0,0 1 16,0 0-16,21 42 0,-21 0 0,0 22 16,0-1-16,21 0 0,0 22 15,0-22-15,1 22 0,20 20 0,-21-20 16,43 63-16,-1 0 16,43 21-1,-43-84-15,-41-43 0,41 21 16,-63-21-16,0 0 15,-21-21 1,0 0-16,-22-21 16,22 0-16,-21 0 0,21 0 15,-22 0-15,-41-43 0,20-21 16,-20-20-16,20-1 16,22 63-16,-22-62 15,22 62-15,21 1 0,-22-64 16,43 64-1,0 21-15,0 42 16,22 0-16,-1 21 0,0 1 0,21-1 16,1 21-16,-1 1 0,0 21 0,64 42 15,0 0 1,-64-64-16,1 1 0,62 20 16,1 22-16,-85-64 15,1-20-15,20 20 16,-42-21-16,0-42 31,-21 21-31,0-21 0,-1 0 16,1-1-16,-21-41 0,-22-22 15,1-21-15,-22 1 16,1-44-16,-1-20 16,43 106-16,-1-22 0,1 21 15,-85-147-15,85 168 16,-1-41-16,22 41 15,85 128 1,-22-43-16,0 1 16,22 20-16,126 149 15,-42-43-15,-21-21 16,0 1 0,43 41-1,-128-148-15,22 43 0,-1 21 16,-42-64-1,-21-21-15,-21-21 16,0 0-16,-21-21 16,20 0-16,1 0 0,-21-21 15,21 20-15,-64-62 0,22-1 16,-22-21-16,0-42 16,1 21-1,41 42-15,-20-42 0,20-63 16,43 126-16,0 22 15,0 0-15,0 21 0,0-1 16,0 1-16,22 21 0,-1 0 0,21 21 16,-21 22-16,22-1 0,20 0 15,43 85-15,-43-63 0,43 105 16,-42-84-16,42 63 16,-43-63-16,43 21 15,42 63-15,-63-106 16,-22 1-16,-20-1 15,-43-41 1,-22-22 0,1-22-16,0 22 0,-21-21 15,21 0-15,-22 0 0,-20-43 16,-64-63-16,21 22 16,64 41-16,-22 1 0,-105-149 15,105 148 1,-126-147-16,84 105 15,64 64-15,20-1 16,-20 22-16,0 0 0,63 84 31,21-20-31,-21-1 0,43 22 0,42 84 16,42 0-16,-21-21 16,0 21-1,0-42-15,-64-64 0,43 43 16,-21 0-16,0-43 15,-43 21 1,-63-63 0,0-21-16,-1 0 0,-20 0 15,-43-21 1,1-22-16,20 22 0,-42-64 16,-105-85-1,41 22-15,1 21 16,21 0-16,21 21 15,42 21-15,64 64 0,0 20 16,0-20-16,42 63 31,0 22-31,21-1 0,64 64 0,42 21 16,22 21 0,-107-85-16,85 86 0,-84-86 15,126 106 1,-84-84-16,-21-43 15,-43 22-15,-63-64 16,0 0 0,-21-21-16,20 0 0,-20-1 0,0 1 15,-43-42-15,-21-1 16,43 22-16,-64-64 16,63 43-16,-63-64 0,0 0 15,43 42 1,41 21-16,-20 1 0,63 21 15,0 20-15,21 22 32,0 0-32,0 22 0,0-1 0,1 21 15,-1-21-15,0 22 0,0-1 16,0 0-16,-21 64 0,21 42 16,1-84-16,-22 20 15,0-62-15,0 20 0,0-21 16,0 0-16,0 0 15,0 1-15,0-44 32,0 1-32,0 0 0,0-21 0,0 21 15,0-22-15,0 1 0,0 0 16,0-1-16,0-20 0,0-1 16,0 22-16,0-22 0,0 1 0,0 21 15,0-64-15,0 63 0,0 1 16,0 21-16,0 0 0,0 0 0,-22 63 15,22-21-15,-21 21 16,0 1-16,-21 63 0,21-64 16,-22 21-16,1 64 15,0 0-15,-1-63 0,1 21 16,0-43-16,20 0 16,-20 22-16,0 20 15,21-62 1,42-44-1,0 1 1,0 0-16,43-85 16,-22 22-16,21-107 15,-41 128-15,20-86 16,-21 86-16,21-64 0,-42 21 16,0 21-1,0 64-15,0 42 16,0 1-16,-21-1 0,0 21 0,21 22 15,-21-22-15,-64 148 16,64-126-16,-21 63 16,-43 42-16,43-84 15,-22 21-15,43-64 16,21 0 0,21-42-1,0-21-15,1 0 0,-1 0 16,42-64-16,1-42 15,-43 21 1,21-21-16,-21-84 16,1 147-1,-22 1-15,21-64 0,-21 21 16,0 85-16,0 0 16,0 42-16,0 0 15,-21 21-15,21 1 0,-22 20 0,-41 128 16,42-128-16,0 1 15,-22 84-15,1-21 16,21-85-16,21 64 16,-21-43-16,21-41 0,0 20 15,21-42 1,0-21 0,-21 0-16,21-1 0,0-20 15,0 0-15,1-43 16,20-84-1,0 63-15,-21-21 16,22-21-16,-22-22 16,0 86-1,-21 63-15,0-1 0,0 44 16,0-1-16,-21 21 16,21 0-16,-21 22 0,0-22 0,-43 85 15,43-63-15,-21 63 16,-22 42-1,43-105-15,-21 20 0,20 1 16,22-64 0,22-21-1,-1 0-15,0-21 16,-21 0-16,21-22 0,0 22 0,22-63 16,-22 20-16,0 22 0,42-64 15,1-85 1,-22 64-16,22-21 15,-43 106-15,0-64 16,0 85-16,-21-43 16,0 86-1,0-1-15,0 21 0,0-21 16,-21 22-16,21-1 0,-21-21 0,21 21 0,0 22 16,0-22-16,0-21 15,0 22-15,0-22 0,0 0 16,0 0-16,0 0 0,0 1 15,0-44 17,0 1-32,0 0 15,-21 0-15,0-21 0,-1 20 16,1-41-16,0-43 16,-21-21-1,21 42-15,21 64 16,0 42-1,0 1 1,0-1-16,0 0 16,0 0-16,0 0 0,0 0 0,21 1 15,-21 20-15,21-21 0,0 0 0,21 43 16,1-22-16,20 22 16,-20-22-1,-1-21-15,0 21 0,22 1 16,-43-22-1,0 0-15,-42-42 32,0 0-32,0 21 0,-1-21 0,1-1 15,-21-20-15,21 21 16,0-21-16,-1 20 0,-20-41 16,-21-64-1,63 63-15,-22 1 16,22 42-16,0-22 15,0 65 1,22 20-16,-1-21 0,21 21 16,-21 1-16,22 20 0,20 22 15,22 21-15,63 42 16,-63-63-16,20 20 16,-41-41-1,-22-22 1,-21-42-16,-42 0 15,0 0-15,0 0 16,0-21-16,0 0 0,-1-21 16,-20 20-16,-43-83 0,22 41 15,-43-84 1,64 106-16,-22-64 16,43 42-16,-42-20 15,41-1-15,22 64 0,-21-43 16,21 128-1,0-22 1,21 0-16,1 1 0,20-1 16,0 64-16,1-64 0,41 64 15,43 85 1,-21-43-16,42 42 16,-42-84-1,-64-64-15,64 43 0,0 0 16,-64-43-16,43 0 15,21 43 1,-64-64-16,-21 0 16,-42-21-1,0 0 1,-21-21-16,21 0 0,-1 0 0,-62-21 16,-1-1-1,0-41-15,-84-43 16,42 21-1,42 42-15,-42-42 0,-21 1 16,42-1-16,1 21 16,83 64-1,1 0-15,64 21 16,-1 0 0,0 21-16,1 21 0,-1-21 15,85 64-15,-21 0 16,-43-22-16,43 43 0,0-21 15,21 21 1,63-1-16,-41-20 16,-86-43-1,-21-20-15,-20-22 0,-1 21 16,-64-42 0,22 21-16,0-22 15,-64-20-15,43 21 16,-85-64-16,-21-42 15,0-42 1,42 42-16,42 85 16,-63-85-16,64 84 0,-106-105 15,84 85 1,0-1 0,85 85-1,21 0-15,22 1 0,-1 20 16,0-21-16,107 127 15,-44-42-15,22 0 16,-63-43-16,105 86 16,-63-65-16,0-20 15,-43-22-15,43 0 16,21 22 0,-84-64-16,-22 21 15,-42-42 1,-1 21-16,-20-21 0,-21-22 15,-1 1-15,-84-43 16,-21-63 0,63 21-16,-21 21 15,0-21-15,-21-21 16,84 64 0,22 41-16,42 22 0,-21-21 15,42 42 1,21 42-16,0-21 15,1 22-15,41 41 0,86 86 16,-107-107 0,128 128-16,-22-22 15,-42-63 1,21 21-16,-84-85 16,-22 0-16,-42-20 15,-21-22 1,0 0-16,0 0 15,-1 0-15,-20-22 0,0 1 0,-1 0 16,1 0-16,-85-64 16,21 1-16,-63-86 15,42 43-15,-21 0 16,21 0 0,-64-42-16,107 63 15,41 64-15,-20-22 16,20 1-16,43 42 15,0 42 1,22 0 0,-1 0-16,0 21 0,21 1 15,85 105-15,-63-85 16,-1 1-16,64 84 16,85 64-16,-64-85 15,0-21-15,-84-64 16,84 43-16,-42-22 15,21-21 1,-85-20-16,-63-44 16,0 1-1,0 0-15,-64-42 16,43 41-16,-64-62 0,0-22 16,42 64-16,-63-107 15,-21 22-15,85 64 16,-170-149-16,85 106 15,0-42 1,63 85-16,64 20 16,63 107 15,-21-43-31,22 21 0,20 22 0,64 42 16,169 169-1,-147-127-15,62 64 16,-84-106-1,64 42 1,-43-42-16,-63-22 16,-64-41-1,-21-22 1,-21-21 0,-22 0-16,22-21 15,0 21-15,-21-22 0,20 1 0,-147-42 16,127 63-1,-64-64-15,85 64 16,-85-21-16,85 0 16,-22 21-1,65 0 17,-1 21-32,0-21 15,21 0-15,1 0 0,-22 21 16,21-21-16,0 0 0,-20 0 0,20 0 15,-21 0-15,21 0 0,-20 21 16,-1-21-16,-42 0 31,-1 0-31,1 0 16,-21 0-16,21 0 0,-22 0 0,1 0 16,21 0-16,-21 0 0,-1 0 0,1 0 15,21 0-15,-22 0 0,-20 0 16,42 22-16,0-22 0,-1 21 0,1-21 15,21 21-15,0 0 16,21-21-16,1 0 16,20 21-16,-21-21 0,21 0 0,1 0 15,-1 0-15,22 0 0,-22 21 16,0-21-16,22 0 0,-22 0 0,22 0 16,41 0-16,-62 0 0,-1 0 15,-21 0-15,0 0 0,1 0 16,-44 0-1,1 0-15,-21 0 0,21 0 0,-22 0 16,-20 0-16,21 0 0,-1 0 0,-20 0 16,20 0-16,-62 22 0,41-22 15,-21 21-15,-42 21 16,106-42-16,0 21 16,0-21-16,21 21 15,21-21-15,0 0 0,0 0 16,22 0-16,-22 0 0,21 0 15,43 0-15,-43 0 0,64 0 16,-64 0-16,1 0 16,20-21-16,-20 21 0,-1 0 0,0-21 15,1 21-15,-22-21 0,0 21 0,0 0 16,-21-21-16,-21 21 16,-43 0-16,22 0 15,-43 0-15,43 0 0,0 0 16,-1 0-16,1 0 0,21 0 15,-21 0-15,-1 0 0,22 21 0,0-21 16,21 21-16,21-21 16,0 0-1,0 0-15,22 0 0,20 0 16,-20 0-16,-1 0 0,0 0 16,1 0-16,-1 0 0,0 0 0,1 0 15,-1 0-15,-21-21 0,21 21 16,1 0-16,-43-21 0,0 0 31,-21 21-31,-1 0 0,1 0 16,0 0-16,0 0 0,0 0 0,0 0 15,42 0 48,-21-22-32,0 1-15,-21 0-1,-1 0-15,1 0 16,0 0-16,0 21 0,-43-43 16,43 22-16,-63-42 15,-1-1 1,64 43-16,-43-64 15,-42-21-15,22 1 16,-43-44 0,0 22-16,0 43 15,84 41 1,1 1-16,0 21 16,21 0-1,42 21 16,0 0-15,0 0 15,-42 0 1,-21-43-32,20 43 15,1-21-15,-21-21 0,21 21 16,-22-22-1,22 22-15,-21-21 0,0-22 16,42 22-16,-22 0 16,44 42 31,-22 21-32,0 0-15,0 0 0,0 0 16,0 1-16,0-1 15,0 0-15,0 0 0,0 0 0,0 0 16,0 1-16,0-1 0,0 0 16,-22-21 15,22-21-15,0 0-16,0-1 0,0 1 15,0 0-15,0 0 0,0 0 0,0 0 16,0-1-16,0 1 0,0 0 15,0 0-15,0 0 0,0 0 16,-21 42 0,21 0-1,0 0-15,0 0 0,0 0 16,-21 1-16,21-1 0,-21 21 0,21-21 16,0 0-16,-21 1 0,21-1 15,0 0-15,0 0 0,0 0 0,0 0 16,0-42 31,0 0-47,0 0 15,0 0-15,0 0 0,0-1 16,0 1-16,21-21 0,-21 21 16,0 0-16,0-1 0,0-20 0,21 42 15,-21-21-15,0 0 0,0 42 31,0 0-31,0 0 16,-21 0-16,21 1 16,-21-1-16,0 63 15,21-62-15,-22-1 0,22 0 16,-21 0-16,21 0 0,0-42 47,0 0-32,0 0-15,21 0 16,-21-1-16,22-20 0,-22-43 16,0 64-16,21-42 15,-21 42-15,0-1 0,-21 44 32,-1-1-32,1 0 15,-21 42-15,21-41 16,0 20-16,-43 21 0,1 43 15,20-42 1,-20 20-16,63-62 16,0 20-1,21-42 17,0 0-32,0-21 0,0 0 0,1-1 15,41-41-15,-21 21 16,1-22-1,-22 22-15,21-22 0,-42 22 16,21 21 0,-21 42-1,-21 21-15,0-21 0,-21 43 16,-22 63 0,-84 190-1,63-168 1,64-44-1,0 44 1,21-65-16,21-63 16,0 1-16,1-22 0,20 21 0,85-21 15,-85 0-15,22 0 16,-1 0-16,64 0 0,-63 0 16,-22 0-16,22-21 0,20 21 15,-41 0-15,-22 0 0,-64 0 31,1 0-31,0 0 0,-1-22 16,1 22-16,-21 0 0,20 0 0</inkml:trace>
  <inkml:trace contextRef="#ctx0" brushRef="#br3" timeOffset="203099.88">677 15409 0,'-21'0'0,"0"-21"0,0 21 16,21-21-16,-21 21 0,-1 0 15,22-21-15,-21 21 0,21-21 0,0 42 31,0 0-31,0 0 0,0 0 0,0 1 16,21 20-16,-21 0 0,22 1 16,-1-1-16,-21 0 0,0 1 0,0 20 15,0-21-15,0 22 0,0-1 16,0-20-16,0 20 0,0-20 0,0-1 16,0 0-16,0 1 0,0-1 15,0-21-15,0 0 0,0 0 0,0 1 16,0-1-1,0-42 1,0-1-16,0 1 16,0-21-16,0 21 15,0-22-15,0 22 0,0-21 0</inkml:trace>
  <inkml:trace contextRef="#ctx0" brushRef="#br3" timeOffset="203423.7">402 15515 0,'0'0'0,"-42"-21"16,42 0-16,-21 0 0,-1 0 0,22-1 0,0 1 16,0 0-16,0-21 15,0 21-15,22-1 0,20 1 0,-21 0 16,21 0-16,1 21 0,20 0 16,-20 0-16,-1 0 0,0 0 0,1 21 15,-1 0-15,0 22 0,-21-22 16,1 21-16,-1-21 0,-21 22 0,0-1 15,0-21-15,0 21 0,-21 1 16,-1-22-16,1 0 0,0 21 0,-21-20 16,21-1-16,-22 0 0,1 0 15,21 0-15,-22 0 0,22-21 0,0 0 16,0 22-16,42-22 31,0 0-31,0 0 16,1-22-16,-1 22 0,0 0 15,21 0-15,-21-21 0</inkml:trace>
  <inkml:trace contextRef="#ctx0" brushRef="#br3" timeOffset="203856.43">952 15769 0,'0'0'0,"-21"0"16,0 0-1,21-21-15,0 0 16,21 0 0,0 21-16,1 0 15,-1 0-15,21 0 0,-21 0 0,0 0 16,1 21-16,-1 0 0,21 0 16,-21-21-16,0 21 0,1 1 0,-1 20 15,-21-21-15,0 0 0,21 0 16,-21 1-16,0 20 0,0-21 0,0 0 15,-21 0-15,0 22 0,21-22 16,-22-21-16,1 21 0,21 0 16,-21-21-16,0 0 15,21-21-15,0 0 16,0 0-16,0 0 0,0-1 0,0 1 16,0-21-16,0 21 0,0 0 15,21-22-15,-21 22 0,21-21 0,-21 21 16,0-1-16,21 1 0,-21 0 15,22 0-15,-1 0 0,-21 0 0,21-1 16,0 1-16,0 21 16,0 0-16,1 0 15,-1 0 1,0 0-16</inkml:trace>
  <inkml:trace contextRef="#ctx0" brushRef="#br3" timeOffset="204295.18">1714 15685 0,'-21'0'31,"0"0"-15,0 0-16,0 0 0,0 0 16,-1 0-16,1 0 0,21 21 15,0 0-15,-21 0 16,21 0-16,-21 0 0,21 1 0,0-1 15,0 21-15,0-21 0,0 22 16,0-22-16,0 21 0,0-21 0,0 0 16,0 22-16,21-22 0,0 0 15,0-21-15,1 21 0,-1-21 0,21 0 16,-21 0-16,0 0 0,22 0 0,-22 0 16,0-21-16,21 0 0,-20 0 15,-1 21-15,0-43 0,-21 22 0,21 0 16,-21 0-16,0 0 0,0-22 15,0 22-15,0-21 0,0 21 0,-21-22 16,21 22-16,-21-21 0,0 21 16,-22 0-16,22-1 0,0 1 15,0 0-15,0 0 0,-1 21 0,1 0 16,0 0-16,0 0 0,0 0 16,0 0-16,21 21 15,0 0 1,21-21-16,0 0 0,0 0 15,0 0-15</inkml:trace>
  <inkml:trace contextRef="#ctx0" brushRef="#br3" timeOffset="204603.52">2498 15198 0,'0'0'16,"0"-64"-16,-22 64 15,1 0-15,0 0 0,0 0 0,0 21 16,0 1-16,-1-1 16,1 21-16,0 0 0,0 1 0,21-1 15,0 0-15,0 22 0,-21-22 0,0 1 16,21 20-16,0-21 0,0 1 16,-22-1-16,22 0 0,0 1 0,0-1 15,0 0-15,0-20 0,0 20 16,0-21-16,0 0 0,22 0 15,-1-21-15,0 0 0,0 0 16,0 0-16,0-21 16,1 0-16,-1 0 0,0 0 0,-21 0 15,0-1-15,21 1 0,-21-21 0,0 21 16</inkml:trace>
  <inkml:trace contextRef="#ctx0" brushRef="#br3" timeOffset="204775.42">2180 15621 0,'-21'0'16,"42"0"-16,-63 0 0,21 0 0,21 21 31,21-21-15,0 0-16,21 0 0,-21 0 0,1 0 16,20 0-16,0 0 0,-21 0 15,22-21-15,-22 21 0,0 0 0,21-21 16</inkml:trace>
  <inkml:trace contextRef="#ctx0" brushRef="#br3" timeOffset="205147.21">2625 15663 0,'0'0'0,"-22"0"0,1 22 16,21-1-16,21-21 31,1 0-31,-1 0 15,21 0-15,-21 0 0,0 0 0,1-21 16,-1 21-16,0-22 0,0 22 0,0 0 16,-21-21-16,21 0 0,-21 0 15,0 0 1,-21 21-16,0 0 0,0 0 0,0 0 16,0 0-16,-1 0 0,-20 0 15,21 0-15,0 21 0,0-21 0,-1 21 16,1 0-16,0 0 0,0 1 15,0-1-15,0 0 0,21 0 16,0 0-16,0 22 0,0-22 0,0 0 16,0 0-16,0 0 0,21 0 0,0-21 15,0 22-15,21-22 0,-20 0 16,-1 0-16,21 0 0,-21 0 0,0 0 16,22 0-16,-22 0 0,21-22 0,-21 1 15,1 0-15,20 21 0</inkml:trace>
  <inkml:trace contextRef="#ctx0" brushRef="#br3" timeOffset="205868">3175 15579 0,'0'0'0,"0"-21"0,0-1 15,0 1-15,0 0 0,-21 21 16,0 0-16,-1 0 16,1 0-16,0 21 0,0 0 15,21 1-15,0-1 0,-21 0 0,0 0 16,21 0-16,-22 22 0,22-22 15,0 21-15,0-21 0,0 0 0,0 22 16,0-22-16,0 0 0,0 21 0,0-20 16,22-22-16,-22 21 0,21 0 15,0-21-15,0 0 0,0 0 0,0 0 16,22 0-16,-22 0 0,21-21 16,-21 0-16,22-1 0,-22 1 0,21 0 15,1 0-15,-22-21 0,21 20 16,0-20-16,-20 21 0,20-21 0,-21-1 15,0 1-15,0 0 0,1-1 0,-1 1 16,-21 0-16,0-1 0,0-20 16,0 20-16,0 1 0,0 21 0,0-21 15,0 20-15,0 1 0,-21 42 32,-1 1-32,22-1 0,-21 21 0,21 0 15,0 1-15,0-1 0,-21 0 16,21 1-16,-21-1 0,21 0 15,0 1-15,0-22 0,0 21 0,0 1 16,0-22-16,0 21 0,0-21 0,0 0 16,0 22-16,0-22 0,21-21 0,-21 21 15,21 0-15,22-21 0,-22 0 16,0 0-16,0 0 0,21 0 0,-20 0 16,-1-21-16,21 0 0,-21 21 0,0-21 15,1 0-15,-1-1 0,0 1 16,-21 0-16,0 0 0,0 0 0,0 0 15,0-1-15,0 1 0,0 0 0,0 0 16,0 0-16,-21 21 0,21-21 16,-21 21-16,-1 0 0,1 0 15,0 0-15,21 21 16,-21-21-16,21 21 0,0 0 0,0 0 16,0 0-16,0 1 0,0-1 15,0 0-15,0 0 0,0 0 16,0 0-16,21-21 0,0 22 0,0-1 15,1-21-15,-1 0 0,0 0 16,0 0-16,0 0 16,0 0-16,1 0 0,-1 0 0,0 0 15,0-21-15,0 21 0,0-22 16,-21 1-16,22 21 0,-1-21 16</inkml:trace>
  <inkml:trace contextRef="#ctx0" brushRef="#br3" timeOffset="206419.7">4403 15558 0,'0'0'0,"21"0"0,-21-43 16,0 22 0,-21 0-16,-1 21 15,1 0-15,0 0 0,0 0 16,0 0-16,0 21 16,-1 0-16,1 0 15,0 1-15,21-1 0,0 0 0,-21 0 16,21 0-16,-21 22 0,21-22 15,0 0-15,0 0 0,0 0 0,0 0 16,0 1-16,0-1 16,21-21-16,0 0 15,0 0-15,0 0 0,1 0 16,-1 0-16,0-21 0,0 21 0,0-22 16,0 1-16,1 0 0,-1 0 15,0 0-15,-21 0 0,21-1 0,0-20 16,-21 21-16,0-21 0,21-1 0,1 1 15,-22 0-15,21-22 0,-21 22 16,0-22-16,21 22 0,-21 0 16,21-1-16,-21 1 0,0 21 0,0 0 15,0-1-15,0 1 0,-21 42 16,0 1 0,21-1-16,0 21 0,-21 0 15,21 1-15,-22-1 0,22 0 0,-21 1 16,21-1-16,0 0 0,0 1 0,0-1 15,-21 0-15,21 1 0,0-1 0,0-21 16,0 0-16,0 22 0,0-22 16,0 0-16,21 0 0,0 0 15,1 1-15,-1-1 0,21-21 0,-21 0 16,22 0-16,-22 0 0,0 0 0,21 0 16,-21 0-16,1 0 15,-1 0-15,0 0 0,-21-21 0,21-1 16,-21 1-16,21 21 0,-21-21 0,0 0 15,0 0-15</inkml:trace>
  <inkml:trace contextRef="#ctx0" brushRef="#br3" timeOffset="206544.63">3408 15282 0,'0'0'15</inkml:trace>
  <inkml:trace contextRef="#ctx0" brushRef="#br3" timeOffset="206683.93">3344 15346 0,'21'0'0,"128"0"31,-319 0-31,403 0 0,-191 0 0,22-21 0,-1 21 16,1 0-16,-1 0 0,-20 0 0,20 0 16,-20-21-16,-1 21 0,-21 0 0,0 0 15,0 0-15,-42-22 31,0 22-15</inkml:trace>
  <inkml:trace contextRef="#ctx0" brushRef="#br3" timeOffset="207923.89">7535 15346 0,'0'0'0,"0"-21"0,-21 42 16,21 0-1,0 0-15,0 22 0,0-22 0,0 21 16,0 0-16,0 1 0,0-1 0,0-21 16,0 22-16,-21-1 0,21 0 0,-21 1 15,21-1-15,0-21 0,-21 21 16,-1-20-16,22-1 0,0 0 0,0 0 16,0-42-1,0 0 1,0 0-16,22-1 0,-1 1 15,-21 0-15,21-21 0,0 21 0,-21-1 16,21-20-16,-21 21 0,21-21 0,-21 20 16,0 1-16,0-21 0,0 21 15,0 0-15,0-1 0,0 44 16,22-1 0,-22 0-16,0 21 0,0-21 15,21 1-15,-21 20 0,21-21 16,-21 21-16,0-20 0,21 20 0,0-21 15,-21 21-15,21-20 0,1-1 0,-1 0 16,0 0-16,0 0 0,0 0 16,22-21-16,-22 0 0,0 0 15,21 0-15,-21 0 0,1-21 0,20 0 16,-21 0-16,21 0 0,-20 0 0,-1-22 16,21 22-16,-21-21 0,0 21 0,1-22 15,-22 1-15,0 0 0,0 20 16,0-20-16,0 0 0,0-1 0,-22 1 15,1 21-15,0-21 0,0 20 0,-21 22 16,20-21-16,1 21 0,-21 0 0,21 0 16,0 21-16,-22 1 0,22-22 15,0 21-15,21 21 0,0-21 0,-21 0 16,21 1-16,0-1 0,0 0 16,0 0-16,0 0 0,0 0 0,21 1 15,0-1-15,0-21 0,0 21 16,1-21-16,-1 0 0,0 0 0,0 0 15,21 0-15,-20 0 0</inkml:trace>
  <inkml:trace contextRef="#ctx0" brushRef="#br3" timeOffset="208147.76">8467 15452 0,'0'0'0,"-22"0"16,22 21-16,-21 0 0,21 0 0,-21 0 15,21 1-15,0-1 0,0 0 16,0 0-16,-21 0 0,21 0 0,0 1 16,0-1-16,-21 0 0,21 0 0,0 0 15,0 0-15,0 1 0,21-44 47,-21 1-47,21 21 0</inkml:trace>
  <inkml:trace contextRef="#ctx0" brushRef="#br3" timeOffset="208475.57">8318 15155 0,'0'0'0,"-42"0"16,42 22-1,0-1-15,0 0 16,0 0-16,0 0 0,21 0 15,0-21-15,1 0 0,-1 0 16,0 0-16,0 0 16,0-21-16,-21 0 0,21 0 15,-21 0-15,0 0 0,0-1 0,0 1 16,0 0-16,0 0 0,-21 0 16,0 0-16,0 21 15,0 0-15,0 0 16,-1 21-16,22 0 15,0 21-15,0-21 0,0 1 0,0-1 16,0 21-16,0-21 0,0 0 16,0 22-16,0-22 0,22 0 0,-1 0 15,0-21-15,0 21 0,0-21 0</inkml:trace>
  <inkml:trace contextRef="#ctx0" brushRef="#br3" timeOffset="208771.4">9080 15113 0,'0'0'0,"0"-21"0,-21 21 0,0 0 15,0 0-15,0 21 16,0 0-16,21 22 0,-22-22 16,22 21-16,0-21 0,0 22 0,0-1 15,0 0-15,0 1 0,0-1 0,0-21 16,0 21-16,0 1 0,0-1 15,-21-21-15,21 22 0,-21-22 0,21 21 16,0-21-16,0 22 0,0-22 16,-21 0-16,21 0 0,0 0 0,0-42 31,21 21-15,-21-21-16,21 0 0,-21-22 0,21 22 15,1-21-15,-1 21 0,-21-22 0</inkml:trace>
  <inkml:trace contextRef="#ctx0" brushRef="#br3" timeOffset="209836.07">9186 15092 0,'0'0'0,"0"-21"0,0 42 31,0 0-31,0 21 0,0-20 16,0 20-16,0-21 0,0 21 15,0 1-15,0-1 0,0 0 0,0 1 16,0-1-16,0 0 0,0-20 0,-21 20 15,21 0-15,0-21 0,-21 1 0,21-1 16,-21 0-16,21 0 0,0 0 16,0 0-16,21-42 31,0 0-31,-21 0 16,21 0-16,-21 0 0,21-1 15,1 1-15,-22 0 0,21 0 16,-21 0-16,0 0 0,21-1 0,0 1 15,-21 0-15,21 21 16,0 21 0,-21 0-16,0 1 0,0-1 15,0 0-15,0 0 0,0 0 0,22 0 16,-22 1-16,21-1 0,-21 0 0,21 0 16,0 0-16,0-21 0,0 21 15,1-21-15,-1 0 0,0 0 16,0 0-16,0 0 0,0 0 0,22 0 15,-22 0-15,0 0 0,21-21 0,-20 21 16,-1-21-16,0 21 0,-21-21 0,21 0 16,-21 0-16,0-1 15,0 1-15,0 0 0,0 0 16,0 0-16,0 0 0,0-1 0,0 1 16,-21 21-16,21 21 31,0 1-31,0-1 0,0 0 15,0 0-15,0 0 0,0 0 16,0 1-16,0-1 0,0 0 0,0 0 16,21 0-16,0-21 0,0 0 15,1 21-15,20-21 16,-21 0-16,0 0 0,0 0 16,1 0-16,-1 0 0,0-21 0,0 21 15,0-21-15,0 21 0,1-21 0,-1 0 16,0 0-16,-21-1 0,0 1 0,0 0 15,0 0-15,0 0 0,0 0 0,0-1 16,0 1-16,0 0 0,0 0 16,0 42-1,0 0-15,0 0 16,0 1-16,0-1 0,0 0 0,0 0 16,0 0-16,0 0 0,0 1 15,0-1-15,0 0 0,0 0 16,-21 0-16,21 0 0,0 1 0,-21-1 15,21 0-15,0 0 16,-22-21 0,22-21-1,0 0-15,-21 21 0,21-21 16,0-1-16,0 1 0,0 0 0,0-21 16,0 21-16,21-22 0,1 22 0,-1-21 15,0-1-15,0 1 0,0 0 16,22-1-16,-22 1 0,21 21 0,0 0 15,-20 0-15,20-1 0,-21 22 0,21 0 16,-20 0-16,-1 22 0,0-1 16,0 21-16,0-21 0,0 0 15,1 22-15,-22-22 0,0 21 0,0-21 16,0 22-16,0-22 0,0 0 0,0 21 16,0-20-16,-22-1 0,22 21 0,-21-21 15,0 0-15,21 1 0,0-1 0,-21-21 16,21 21-16,-21-21 15,21-21 1,0 0 0,0-1-16,0 1 0,0 0 0</inkml:trace>
  <inkml:trace contextRef="#ctx0" brushRef="#br3" timeOffset="210027.96">10223 14986 0,'-21'0'0,"42"0"0,-63 0 31,42 21-15,0 0 0,0 1-1,-21-22-15,0 0 16</inkml:trace>
  <inkml:trace contextRef="#ctx0" brushRef="#br3" timeOffset="210243.52">8805 15346 0,'0'0'0,"-42"21"0,-22 0 15,22-21-15,21 21 0,0-21 16,42 0-16,0 0 15,0 0 1,22 0-16,-1 0 0,21 0 16,-20 0-16,20-21 0,1 21 0,-1 0 15,1-21-15,-22 0 0,22 21 16,-22-21-16,0 21 0,1-21 0,-1-1 16</inkml:trace>
  <inkml:trace contextRef="#ctx0" brushRef="#br3" timeOffset="210723.53">12171 15155 0,'0'0'0,"21"-21"15,-21-21-15,42-22 16,-42 43-16,0 0 0,0 42 16,0 0-1,0 1-15,0 20 0,0 0 0,0 22 16,0-22-16,0 22 0,0-1 16,0-21-16,0 22 0,0-22 0,0 22 15,0-22-15,0 0 0,0 1 0,0-1 16,0 0-16,-21-20 0,21 20 0,-21-21 15,21 0-15,0 0 0,0 1 16,-21-22-16,0 21 16,-1-21-16,1 0 0,0 0 15,0-21-15,-21 21 0,20-22 0</inkml:trace>
  <inkml:trace contextRef="#ctx0" brushRef="#br3" timeOffset="211331.08">11620 15600 0,'0'0'0,"-21"-21"0,21 0 0,0-1 15,0 1-15,21 21 16,1 0-16,-1-21 0,21 21 16,0 0-16,1 0 0,20 0 15,-20 0-15,20 0 0,1 0 0,-1 0 16,22-21-16,-22 0 0,1 21 16,-22-21-16,22 21 0,-22-22 0,0 22 15,1-21-15,-22 0 0,0 0 16,0 21-16,-21-21 0,0 0 0,0-1 15,0 1-15,0-21 0,0 21 0,0 0 16,-21-1-16,21 1 0,-21 0 0,0 0 16,21 0-16,-22 21 15,22 21 1,0 0-16,0 21 0,0-20 0,0 20 16,0 0-16,0 22 0,0-22 0,0 0 15,0 1-15,0-1 0,0 0 16,0 1-16,0-1 0,0-21 15,0 22-15,0-22 0,0 0 0,0 21 16,0-21-16,-21-21 0,21 22 0,-21-1 16,0-21-16,0 0 15,21-21 1,0-1-16,0 1 16,0 0-16,0 0 0,0 0 0,21-22 15,0 22-15,0-21 0,0 21 0,1-22 16,-1 1-16,0 21 0,0-21 15,21 20-15,-20 1 0,-1 0 0,0 21 16,0 0-16,0 0 0,0 0 16,1 21-16,-1 0 0,0 22 0,-21-22 15,21 0-15,-21 21 0,0-20 0,0-1 16,0 21-16,0-21 0,0 0 16,0 1-16,0-1 0,0 0 0,-21 0 15,21 0-15,-21-21 0,21 21 0,-21-21 16,42 0 15,0-21-31,-21 0 16,21 21-16,0-21 0</inkml:trace>
  <inkml:trace contextRef="#ctx0" brushRef="#br3" timeOffset="211679.88">12996 15473 0,'0'21'15,"21"-21"1,1 0-16,-1 0 16,0 0-16,0 0 0,0 0 15,0 0-15,1 0 0,-1-21 0,21 21 16,-21 0-16,0-21 0,1 0 16,-1 21-16,-21-22 0,0 1 15,0 0-15,0 0 0,-21 21 16,-1 0-16,1 0 0,0 0 15,0 0-15,-21 0 0,20 0 0,-20 0 16,21 21-16,0 0 0,0 0 16,-1 1-16,1-1 0,0 21 0,0-21 15,21 0-15,0 22 0,0-22 0,0 0 16,0 0-16,0 0 0,0 1 0,21-1 16,0-21-16,0 21 0,1 0 15,-1-21-15,21 0 0,-21 0 0,22 0 16,-22 0-16,21 0 0,0 0 0,-20 0 15,20-21-15,0 21 0,-21-21 0</inkml:trace>
  <inkml:trace contextRef="#ctx0" brushRef="#br3" timeOffset="212091.56">14351 15092 0,'0'0'0,"21"-21"0,21-22 0,-42 22 0,0 0 16,0 0-16,0 0 0,-21 0 15,0 21-15,-21 0 16,21 0-16,-22 0 0,1 21 0,-22 0 16,22 0-16,0 0 0,-1 0 0,22 22 15,-21-22-15,0 21 0,20-21 16,1 22-16,21-22 0,0 21 0,0-21 16,0 1-16,0-1 0,21 21 15,1-21-15,-1 0 0,0 1 0,21-1 16,1 0-16,-1 0 0,-21 0 0,21 0 15,-20 1-15,20-1 0,-21 0 0,0 0 16,0-21-16,-21 21 0,22 0 16,-22 1-16,0-1 0,-22-21 15,1 21-15,0-21 0,-21 0 0,21 0 16,-22 0-16,1 0 0,0 0 0,-1 0 16,1 0-16,0 0 0,-1 0 15,1 0-15,0 0 0,20 0 0,1-21 0,0 0 16,0 21-16,21-22 0,-21 22 15,21-21-15,0 0 16,21 21-16,0-21 0,0 21 16,22-21-16,-22 21 0,21 0 0,0-21 15,1-1-15</inkml:trace>
  <inkml:trace contextRef="#ctx0" brushRef="#br3" timeOffset="213175.95">14414 15452 0,'0'0'0,"22"0"0,20-21 16,-21-1-16,-21 1 0,0 0 15,0 0-15,0 0 0,0 0 16,0-1-16,0 1 0,-21 21 16,0 0-16,0 0 0,-1 0 15,1 0-15,0 0 0,21 21 0,-21 1 16,0-1-16,21 0 0,-21 0 16,21 21-16,0-20 0,0-1 0,-22 21 15,22-21-15,0 0 0,0 1 0,0 20 16,0-21-16,0 0 0,0 0 15,22-21-15,-1 0 0,0 0 16,0 0-16,0 0 16,0 0-16,1 0 0,-1 0 0,-21-21 15,21 0-15,0 0 0,-21 0 16,21 0-16,-21-1 0,0-20 0,0 21 16,0 0-16,0 0 15,0-22-15,0 22 0,0 0 0,0 0 16,0 42-1,0 0 1,0 0-16,0 0 0,0 1 0,0-1 16,0 0-16,0 0 0,0 0 15,0 0-15,0 1 0,21-1 0,1 0 16,-1 0-16,0-21 0,0 0 16,0 0-16,0 0 0,1 0 0,-1 0 15,0 0-15,0 0 16,0 0-16,0 0 0,1-21 0,-22 0 15,21 21-15,-21-21 0,0-1 0,0 1 16,0 0-16,0 0 0,0 0 0,0 0 16,0-1-16,0 1 0,0 0 0,0 0 15,0 0-15,-21 21 16,-1 0-16,22 21 16,0 0-16,0 0 0,0 0 0,0 1 15,0-1-15,0 0 0,0 0 0,0 0 16,0 0-16,0 1 0,0-1 15,-21 0-15,21 0 0,0 0 0,0 0 16,-21 1-16,21-44 63,0 1-63,0 0 0,0 0 15,21 0-15,0 0 0,-21-1 0,22-20 16,-1 21-16,0-21 0,0 20 0,0-20 15,22 21-15,-22 0 0,0 0 16,21-1-16,-21 1 0,1 21 0,-1 0 16,0 21-16,-21 1 0,0-1 15,0 0-15,0 21 0,21-21 0,-21 1 16,0-1-16,0 21 0,0-21 16,0 0-16,0 1 0,0-1 15,-21 0-15,21 0 0,0 0 0,-21 0 16,0-21-1,21-21 17,0 0-32,0 0 15,0 0-15,21 0 0,0-1 0,0 1 16,-21 0-16,21 0 0,0-21 0,1 20 16,20-20-16,-21 21 0,0-21 0,0 20 15,1 1-15,-1 21 0,0 0 16,0 0-1,-21 21-15,0 1 0,21-1 0,-21 0 16,0 0-16,0 21 0,0-20 0,0-1 16,0 0-16,0 0 0,0 0 0,0 0 15,0 1-15,0-1 0,0 0 16,0 0-16,21-42 47,-21 0-47,0 0 15</inkml:trace>
  <inkml:trace contextRef="#ctx0" brushRef="#br3" timeOffset="213502.76">15557 15409 0,'22'0'16,"-1"0"-1,0-21 1,0 21-16,0 0 0,0-21 0,1 21 15,-1 0-15,-21-21 0,21 0 0,0 21 16,0-21-16,0-1 0,-21 1 16,22 0-16,-44 21 15,1 0 1,0 21-16,0 0 16,0 1-16,0-1 0,-1 0 0,1 21 15,0-21-15,21 1 0,-21-1 16,21 0-16,0 0 0,0 0 0,0 0 15,0 1-15,0-1 0,0 0 16,21-21-16,0 0 0,0 0 0,1 0 16,-1 0-16,0 0 0,0 0 0,0 0 15,0 0-15,1 0 0,-1 0 16,0-21-16,0 0 0,0 21 0,-21-22 16,0 1-16</inkml:trace>
  <inkml:trace contextRef="#ctx0" brushRef="#br3" timeOffset="214335.1">7027 16320 0,'0'-22'0,"0"1"15,-21 21-15,0 0 0,0 21 16,0-21 0,-1 43-16,22-22 0,0 21 0,0-21 15,-21 22-15,21-1 0,-21 0 0,21 22 16,0-22-16,0 1 0,0-1 0,0 0 16,0 1-16,-21-1 0,21 0 15,0 1-15,0-22 0,0 0 0,0 0 16,0 0-16,0 0 0,21-21 15,0 0 1,-21-21-16,21 0 0,-21 0 16,0 0-16,22 0 0,-22-1 0</inkml:trace>
  <inkml:trace contextRef="#ctx0" brushRef="#br3" timeOffset="214607.32">6879 16341 0,'0'0'0,"0"-21"0,0-22 0,0 22 15,0-21-15,0 21 0,0-1 16,21 1-16,0 21 0,22 0 16,-22 0-16,0 0 0,21 21 0,-20 1 15,-1-1-15,21 0 0,-21 21 16,-21-21-16,0 22 0,21-22 0,-21 21 16,0 1-16,0-22 0,-21 0 0,0 21 15,0-21-15,0 1 0,0 20 16,-22-21-16,22 0 0,0 0 15,-21 1-15,20-22 0,1 21 0,0-21 16,42 0 15,0 0-31,1 0 0,-1-21 16,0 21-16</inkml:trace>
  <inkml:trace contextRef="#ctx0" brushRef="#br3" timeOffset="-214409.18">7345 16679 0,'0'0'0,"21"0"0,0 0 0,0 0 16,-21-21-16,0 0 0,0 0 15,0 0 1,-21 0 0,0 21-16,0 0 15,0 0-15,-1 0 16,1 0-16,0 0 0,0 0 0,21 21 15,-21 0-15,0 0 0,-1 0 0,22 0 16,-21 22-16,21-22 0,-21 21 0,21-21 16,0 22-16,0-22 0,0 21 15,0-21-15,0 1 0,0-1 16,21 0-16,0-21 0,1 0 16,-1 0-16,0 0 15,0-21-15,0 21 0,0-21 0,1-1 16,-1 1-16,-21 0 0,21 0 0,0 0 15,0-22-15,-21 22 0,0 0 0,0 0 16,21-21-16,-21 20 0,0 1 16,0 0-16,0 0 0,-21 21 15,0 0-15,0 0 16,21 21-16,0 0 16,-21 0-16,21 1 0,0-1 0,0 21 15,0-21-15,0 0 0,0 1 16,0-1-16,21 0 0,0 0 0,-21 0 15,21-21-15,0 21 0,1-21 16,-1 0-16,0 0 0,0 0 16,0 0-16,0-21 0,1 21 0,-1-21 15</inkml:trace>
  <inkml:trace contextRef="#ctx0" brushRef="#br3" timeOffset="-212984.78">7810 16531 0,'0'-21'0,"0"42"0,0-63 15,-21 42-15,0 0 0,0 0 16,0 0-16,21 21 0,-21 0 16,21 0-16,-22 1 0,1-1 0,21 21 0,0-21 15,0 22-15,0-22 0,0 21 16,0 0-16,0-20 0,0-1 16,0 21-16,0-21 0,0 0 0,21 1 15,-21-1-15,22-21 0,-1 0 0,0 0 16,21 0-16,-21 0 0,1 0 0,20 0 15,-21-21-15,0-1 0,22 22 16,-22-21-16,21-21 0,-21 21 0,0 0 16,1-22-16,-1 22 0,0-21 0,0-1 15,-21 22-15,0-21 0,0 0 0,0-1 16,0 22-16,0-21 16,0-1-16,0 22 0,0 0 0,0 0 15,-21 0-15,0 21 16,21 21-16,-21 0 0,21 21 15,0-20-15,0-1 0,0 21 16,0 0-16,0-20 0,-22 20 0,22 0 16,0-21-16,-21 22 0,21-1 0,0-21 15,0 0-15,0 1 0,0-1 0,0 0 16,0 0-16,21-42 47,1 21-47,-22-21 0,21 0 0,0-1 15,0 1-15,-21-21 0,21 21 16,0 0-16,1-1 0,-1 1 0,-21 0 16,21 0-16,0 21 0,0 0 0,-21-21 15,0 42 17,0 0-32,-21 0 0,0 0 15,0-21-15,0 22 0,-1-22 16,1 21-16,0-21 0,0 0 15,21 21-15,-21-21 16,21 21-16,0 0 0,0 0 16,0 1-1,0-1-15,0 0 16,0 0-16,21 0 16,0-21-16,0 21 0,0-21 0,1 0 15,-1 0-15,0 0 0,0 22 0,0-22 16,22 0-16,-22 0 0,21 0 15,-21 0-15,22-22 0,-1 22 0,0-21 16,1 21-16,-22-21 0,21 0 0,-21 0 16,22 0-16,-22-1 0,0 1 0,21 0 15,-21 0-15,1 0 0,-22 0 0,0-22 16,0 22-16,0 0 16,0 0-16,0 0 0,-22-1 0,1 22 15,0-21-15,0 21 0,0 0 0,0 0 16,-1 0-16,-20 0 0,21 0 0,0 0 15,0 21-15,-22 1 0,22-1 16,0 0-16,0-21 0,21 42 0,0-21 16,-21 1-16,21-1 0,0 0 0,0 0 15,0 0-15,0 0 0,21-21 16,0 22-16,0-22 16,0 0-16,0 0 0,22 0 0,-22 0 15,0 0-15,0-22 0,22 22 0,-22-21 16,0 0-16,0 0 0,0 21 15,-21-21-15,0 0 0,0-1 16,0 1-16,0 0 0,-21 21 31,0 0-31,0 21 16,21 0-16,0 1 0,0-1 16,0 0-16,0 0 0,0 0 15,0 0-15,21 1 0,0-22 0,0 21 16,0-21-16,1 21 0,20-21 15,-21 0-15,21 0 0,1 0 0,-1 0 16,0 0-16,1 0 0,-1 0 16,0-21-16,1 0 0,-1 21 15,-21-22-15,0 1 0,22 0 0,-43 0 16,21 0-16,-21 0 0,0-1 0,0 1 16,0 0-16,0 0 0,-21 0 15,21-22-15,-21 22 0,-1 21 0,-20-21 16,21 0-16,0 21 0,0 0 0,-1 0 15,1 0-15,0 0 0,21 21 16,-21 0-16,21 0 0,0 1 16,0-1-16,0 0 0,0 0 15,21 0-15,-21 22 0,21-22 0,-21 0 16,0 21-16,21-21 0,1 22 16,-22-22-16,0 21 0,0-21 0,0 22 15,0-1-15,0 0 0,0-20 16,0 20-16,0 0 0,0-21 0,0 22 15,-22-1-15,22-21 0,-21 22 0,0-22 16,0 21-16,21-21 0,-21 0 0,21 1 16,-21-22-16,21 21 0,0-42 31,21-1-15,0-20-16,0 21 0,0 0 0,0-22 15</inkml:trace>
  <inkml:trace contextRef="#ctx0" brushRef="#br3" timeOffset="-212640.97">9525 16806 0,'21'0'32,"0"0"-17,-21-21-15,21 21 0,1-21 16,-1 21-16,0-21 0,0 0 15,0 21-15,0-21 0,-21-1 0,22 1 16,-22 0-16,21 0 0,-21 0 16,0 0-16,0-1 15,-21 22-15,-1 0 16,1 0-16,0 0 0,0 22 16,0-1-16,0 0 0,21 0 0,0 0 15,-22 0-15,22 1 0,-21-1 0,21 0 16,0 0-16,0 0 0,0 0 15,0 1-15,0-1 0,0 0 16,21-21-16,1 0 0,-1 0 0,0 0 16,0 0-16,0 0 0,0 0 0,22 0 15,-22 0-15,21-21 0,1 21 16</inkml:trace>
  <inkml:trace contextRef="#ctx0" brushRef="#br3" timeOffset="-211985.34">11070 16616 0,'0'0'0,"0"21"0,21-21 31,0 0-31,1 0 0,20 0 16,-21-21-16,0 0 0,0 21 16,1-21-16,-1-1 0,-21 1 0,0 0 15,0 0-15,0 0 0,0 0 16,0-1-16,-21 1 0,-1 0 0,1 0 15,0 21-15,-21 0 0,21 0 16,-1 0-16,1 0 0,-21 0 0,21 0 16,0 21-16,-1 0 0,1 22 15,0-22-15,21 21 0,-21-21 0,21 22 16,-21-1-16,21-21 0,0 21 16,0 1-16,0-22 0,0 0 0,0 0 15,0 0-15,0 1 0,21-1 0,0-21 16,0 0-16,0 0 0,1 0 0,-1 0 15,0 0-15,0 0 0,0-21 16,22-1-16,-22 22 0,0-21 0,0 0 16,0-21-16,0 21 0,1-1 0,-1 1 15,-21-21-15,0 21 0,0 0 0,0-22 16,0 22-16,0 0 0,0 0 16,0 0-16,0-1 0,0 1 15,0 42 1,0 1-16,0-1 0,0 0 15,0 0-15,0 0 0,0 22 0,0-22 16,0 21-16,0-21 0,0 0 16,0 1-16,0 20 0,0-21 0,21 0 15,0 0-15,-21 1 0,21-22 16,0 0-16,1-22 16,-1 1-16</inkml:trace>
  <inkml:trace contextRef="#ctx0" brushRef="#br3" timeOffset="-211725.49">11599 16277 0,'0'0'0,"0"-42"0,0-43 15,0 64-15,0 0 16,0 42 0,0 0-16,0 0 0,0 22 15,0-1-15,0 0 0,0 1 16,0-1-16,0 0 0,0 1 0,-21-1 15,21 0-15,0 1 0,0-1 0,0-21 16,-21 22-16,21-22 0,0 21 16,-21-21-16,21 0 0,0 1 15,0-1-15,21-21 32,0 0-32,0-21 0,0-1 0,1 1 15,-1 0-15,0 0 0</inkml:trace>
  <inkml:trace contextRef="#ctx0" brushRef="#br3" timeOffset="-211404.66">11874 16489 0,'22'-21'16,"-128"169"-16,190-275 0,-62 85 0,-44 42 31,1 0-31,0 0 0,0 21 16,-21-21-16,20 21 0,1 0 0,0-21 15,21 21-15,0 0 0,-21 1 16,21-1-16,0 0 15,21-21-15,0 21 0,0 0 16,1-21-16,20 0 0,-21 0 0,0 21 16,0-21-16,1 22 0,-1-22 15,0 21-15,0-21 0,-21 21 0,0 0 16,0 0-16,0 0 16,-21 1-16,0-22 0,0 21 0,-1-21 15,1 21-15,-21-21 0,21 0 16,0 21-16,-1-21 0,1 0 15,0 0-15,0 0 0,21-21 32,0 0-32,0 0 0,21 21 15,0-22-15</inkml:trace>
  <inkml:trace contextRef="#ctx0" brushRef="#br3" timeOffset="-211056.87">12213 16531 0,'0'0'0,"-21"0"32,0 0-32,0 21 15,-1 1-15,1-1 0,21 0 0,-21 0 16,0 0-16,21 0 0,0 1 0,0 20 16,0-21-16,0 0 0,0 0 15,0 1-15,21-22 0,0 21 0,0 0 16,1-21-16,-1 0 0,21 0 0,-21 0 15,22 0-15,-1 0 0,-21 0 0,21-21 16,-20 21-16,-1-21 0,21-1 16,-21 1-16,-21 0 0,21 0 0,-21 0 15,0 0-15,0-1 0,0 1 0,0 0 16,0 0-16,-21 0 0,0 0 16,0-1-16,0 1 0,-22 21 15,43-21-15,-21 21 0,0 0 16,0 0-16,0 0 0,0 0 15</inkml:trace>
  <inkml:trace contextRef="#ctx0" brushRef="#br3" timeOffset="-210320.76">13631 16595 0,'0'0'15,"21"-21"-15,1 21 0,-1-22 0,0 1 0,-21 0 16,0 0-16,0 0 0,0 0 16,0-1-16,0 1 0,0 0 15,-21 0-15,0 21 0,-1-21 0,1 21 16,0 0-16,0 0 0,-21 0 0,20 0 15,1 21-15,0-21 0,-21 21 0,21 0 16,-1 0-16,1 22 0,0-22 16,0 0-16,0 0 0,21 22 0,0-22 15,0 0-15,0 21 0,0-21 0,0 1 16,21-1-16,0 0 16,0-21-16,0 0 15,22 0-15,-22 0 0,0 0 0,21-21 16,-20 21-16,-1-21 0,21-1 0,-21 1 15,22 0-15,-22 0 0,0 0 0,0 0 16,0-1-16,0-20 0,1 21 0,-22-21 16,0 20-16,0-20 0,0 0 15,0 21-15,0-22 0,0 1 0,0 0 16,0 20-16,0 1 0,0-21 0,0 21 16,0 42-1,-22 0 1,22 21-16,0 1 0,0-1 0,0 0 15,0 1-15,0-1 0,0 0 0,0 1 16,0-1-16,0 0 0,0 1 0,0-1 16,0 0-16,0 1 0,0-22 15,22 21-15,-22-21 0,0 1 0,21-1 16,0 0-16,0-21 16,0 0-16,0 0 15,1-21-15,-1 0 0,-21-1 16,21 1-16,0 0 0,-21 0 15,21 0-15,0-22 0</inkml:trace>
  <inkml:trace contextRef="#ctx0" brushRef="#br3" timeOffset="-210117.88">14118 16447 0,'-21'105'16,"42"-210"-16,-21 126 16,0 0-16,0 0 15,0 0-15,0 0 0,-21 1 16,21-1-16,0 0 0,0 0 0,0 0 15,0 0-15,0 1 16,0-1-16,0 0 16,0-42 15,0 0-31,0-1 16,21 1-16</inkml:trace>
  <inkml:trace contextRef="#ctx0" brushRef="#br3" timeOffset="-209941.02">14139 16256 0,'-21'-21'15,"42"42"-15,-42-63 0,21 21 16,-21 21-16,0 0 31,42 0 16</inkml:trace>
  <inkml:trace contextRef="#ctx0" brushRef="#br3" timeOffset="-208905.61">14372 16362 0,'0'21'0,"42"-21"16,-20 0-16,-1 0 15,0 0-15,0 0 0,0-21 16,0 21-16,22-21 0,-22 0 16,0-1-16,0 1 15,0 0-15,-21 0 0,22-21 16,-22 20-16,0 1 0,0-21 0,0 21 16,0-22-16,0 22 0,0-21 0,0 21 15,0 0-15,-22 21 16,1 0-16,21 21 15,-21 0-15,21 0 0,0 21 0,0 1 16,-21-1-16,21 0 0,0 22 0,-21-22 16,21 1-16,0 20 0,0-21 15,0 1-15,0 20 0,-21-20 0,21 20 16,0 1-16,0-22 0,0 21 16,0-20-16,0 20 0,0-20 0,0 20 15,0-21-15,0 1 0,0-1 16,0 0-16,21 1 0,-21-22 0,21 21 15,-21-21-15,21 1 0,0-1 0,0-21 16,1 0-16,-1 0 0,0 0 16,0 0-16,0 0 0,-21-21 0,21-1 15,1 1-15,-22 0 0,0 0 16,0-21-16,0 20 0,0-20 0,0 0 16,0-1-16,0 1 0,0 0 15,-22-1-15,1 1 0,0-21 0,-21 20 16,21 1-16,-1 0 0,1-1 0,0 1 15,0 21-15,0 0 0,21-1 16,0 1-16,0 0 0,0 0 0,0 0 16,0 0-16,21-1 15,0 22-15,-21-21 0,42 21 0,-20-21 16,-1 21-16,0-21 0,21 0 16,-21 0-16,1-1 0,20 1 0,-21 0 15,0-21-15,22 21 0,-22-22 0,0 22 16,0 0-16,-21-21 0,0 20 0,0 1 15,0 0-15,0 0 0,0 0 16,0 0-16,-21 21 16,0 0-16,21 21 15,-21 0-15,-1 0 0,22 0 0,-21 22 16,21-1-16,0 0 0,-21 1 16,21-1-16,0 0 0,0 22 0,0-22 15,0 0-15,0 22 0,0-22 0,0 22 16,0-22-16,0 0 0,0 22 0,0-22 15,0 22-15,0-22 0,0 0 0,21 1 16,-21-1-16,0-21 0,21 22 16,-21-22-16,0 0 0,0 0 0,22 0 15,-22 0-15,21-21 0,0 0 16,0 0-16,0 0 0,0 0 16,-21-21-16,22 0 0,-1 21 15,-21-21-15,21 0 0,-21-22 0,0 22 16,0 0-16,0-21 0,0-1 0,0 1 15,0 0-15,0-1 0,-21 1 0,0 0 16,-1-1-16,1 1 0,0 21 0,0-21 16,0 20-16,0 1 0,-1 0 15,1 21-15,21-21 0,0 42 32,0 0-17,21-21-15,1 0 0,-1 0 16,0 0-16,0 0 0,0 0 15,0 0-15,1 0 0,-1 0 16,0 0-16,0 0 0,0-21 16,0 0-16,-21 0 15</inkml:trace>
  <inkml:trace contextRef="#ctx0" brushRef="#br3" timeOffset="-208597.13">15176 16383 0,'0'21'16,"0"-42"-16,0 0 31,22 21-15,-1-21-16,0 21 0,0-21 15,0 21-15,-21-22 16,-21 22 15,0 0-31,0 22 16,21-1-16,-21 0 0,21 0 15,0 0-15,0 0 0,0 1 16,0-1-16,0 0 0,0 0 16,21 0-16,0 0 15,0-21-15,0 0 0,0 0 16,1 0-16,-1 0 16,-21-21-1,0 0-15,21 21 16</inkml:trace>
  <inkml:trace contextRef="#ctx0" brushRef="#br3" timeOffset="-208293.3">15367 16425 0,'21'-84'16,"-42"168"0,42-189-16,-21 83 0,21 1 15,0 21-15,1 0 16,-1 0 0,-21 21-16,0 1 0,0-1 15,0 0-15,0 0 0,0 0 16,0 0-16,0 1 0,0-1 15,0 0-15,0 0 0,0 0 16,0 0-16,0-42 47,0 0-47,0 0 16,0 0-16,0 0 0,21-1 15,0 1-15,-21 0 0,21 0 16,-21 0-16,0 0 0,21-1 15,1 22 1</inkml:trace>
  <inkml:trace contextRef="#ctx0" brushRef="#br3" timeOffset="-207761.59">15579 16383 0,'21'42'31,"-42"-126"-31,21 126 0,42 0 16,-21-42-16,0 0 15,0 0-15,1-21 0,-1 21 16,-21-21-16,0 0 16,0 0-16,0 0 15,-21 42 17,-1-21-32,22 21 0,-21 0 15,21 0-15,0 0 0,0 1 0,0-1 16,0 0-16,0 0 0,0 0 15,0 0-15,21-21 16,1 0-16,-1 0 0,0 0 16,0 0-16,0 0 0,0 0 15,1-21-15,-1 0 16,0 0-16,-21 0 0,21 0 16,0-1-16,-21 1 0,0 0 0,0-21 15,21 21-15,-21-22 0,22 1 16,-22 0-16,0-1 0,0 1 0,0 21 15,21-22-15,-21 22 0,0-21 0,21 21 16,-21 42 0,0 0-16,0 0 15,0 0-15,0 22 0,0-1 0,0-21 16,0 22-16,0-1 0,0-21 0,0 21 16,-21-20-16,21 20 0,0-21 15,-21 0-15,21 22 0,0-22 0,0 0 16,0 0-16,0 0 0,0 0 15,0-42 17,0 0-17,0 0-15,0 0 16,0 0-16</inkml:trace>
  <inkml:trace contextRef="#ctx0" brushRef="#br3" timeOffset="-207585.69">15811 16235 0,'22'0'32,"-1"0"-32,0 0 0,0 0 15,0 0-15,0-21 0,1 21 0,-1 0 16,0 0-16,0 0 0,0-21 16,0 21-16,1-22 0,-1 22 15,0 0-15,-21-21 0,-21 21 16</inkml:trace>
  <inkml:trace contextRef="#ctx0" brushRef="#br3" timeOffset="-206833.68">7281 17357 0,'-21'0'15,"0"0"-15,21 21 16,0 0-16,0 0 15,0 22-15,21-1 0,0 21 0,-21-20 16,21 20-16,1-20 0,-22-1 16,21 21-16,-21-20 0,21-1 0,-21 0 15,21-20-15,-21 20 0,0-21 0,0 0 16,0 0-16,0 1 0,21-22 16,0 21-16,1-42 15,-1-1 1,-21 1-16,0 0 0</inkml:trace>
  <inkml:trace contextRef="#ctx0" brushRef="#br3" timeOffset="-206564.84">7345 17547 0,'0'0'0,"0"-42"0,0 0 0,0 20 0,0-20 16,0 21-16,0-21 0,0 20 15,21 1-15,0 0 0,0 21 0,22-21 16,-22 21-16,21-21 0,-21 21 0,22 0 15,-22 0-15,21 0 0,-21 21 16,0 0-16,22 0 0,-22 0 0,-21 1 16,0-1-16,0 0 0,0 0 0,0 21 15,0-20-15,-21-1 0,0 0 16,-1 21-16,1-21 0,-21 1 16,21-1-16,0 0 0,-1 0 0,1-21 15,0 21-15,21 0 0,-21-21 16,21 22-16,21-22 15,0 0-15,0 0 0,1 0 16</inkml:trace>
  <inkml:trace contextRef="#ctx0" brushRef="#br3" timeOffset="-206104.1">8191 17611 0,'0'0'15,"22"-21"1,-22-1-16,-22 22 15,1 0-15,0 0 0,0 0 16,0 0-16,0 0 0,-22 0 0,1 22 16,21-22-16,-22 21 0,1 0 0,21 0 15,0 0-15,-22 0 0,22 1 16,0-1-16,21 0 0,0 0 0,0 0 16,0 0-16,0 1 0,0-1 0,0 0 15,0 0-15,21-21 0,0 0 16,1 0-16,20 0 0,-21 0 15,0 0-15,22 0 0,-22 0 0,0-21 16,21 0-16,-21 0 0,22 21 16,-22-22-16,0 1 0,0-21 15,0 21-15,1 0 0,-22-1 0,0 1 16,0 0-16,0-21 0,0 21 0,0-1 16,0 1-16,-22 21 15,1 0-15,0 0 0,0 21 16,21 1-16,0-1 0,0 0 15,0 0-15,0 0 0,0 0 16,0 22-16,0-22 0,0 0 0,0 0 16,0 0-16,0 1 0,0-1 0,21-21 15,0 21-15,0-21 0,1 0 16,-1 0-16,0 0 0,0 0 16,0 0-16,0-21 0,1 0 15,-1 21-15</inkml:trace>
  <inkml:trace contextRef="#ctx0" brushRef="#br3" timeOffset="-204193.79">8530 17526 0,'0'-21'0,"0"42"0,0-63 0,0 21 0,-21 21 15,0 0 1,21 21-16,0 0 0,-21 0 16,21 0-16,-22 0 0,22 22 0,0-22 15,0 21-15,0-21 0,0 22 16,0-22-16,0 0 0,0 21 0,0-20 15,22-1-15,-1 0 0,0-21 16,-21 21-16,21-21 0,21 0 0,-20 0 16,-1 0-16,0 0 0,0 0 15,21 0-15,-20-21 0,-1 21 0,0-21 16,21 0-16,-21-1 0,1 1 0,-1-21 16,-21 21-16,21-22 0,-21 22 0,21-21 15,-21 0-15,0-1 0,0 1 16,0 21-16,0-22 0,0 1 0,0 21 15,-21 0-15,21 0 0,0-1 16,-21 22-16,21 22 16,0-1-1,0 0-15,0 0 0,0 21 16,0-20-16,0 20 0,0-21 0,0 21 16,0-20-16,0 20 0,0-21 15,0 0-15,0 0 0,0 1 0,0-1 16,0 0-16,21-42 47,0 0-47,0-1 0,0 1 15,1 0-15,-22 0 0,21 21 16,0-21-16,0 0 0,0 21 16,-21-22-16,21 22 0,1 0 0,-44 0 46,1 0-46,0 0 0,0 22 16,0-22-16,0 21 0,-1 0 16,1 0-16,0-21 0,21 21 15,0 0-15,0 1 0,0-1 16,0 0-16,0 0 16,21-21-16,0 21 15,1-21-15,-1 0 16,0 0-16,0 0 0,0 0 15,0 0-15,1 0 0,-22-21 0,21 21 16,0-21-16,0 21 0,0-21 16,0 0-16,1 21 0,-1-22 0,-21 1 15,21 0-15,0 0 0,-21 0 0,0 0 16,0-1-16,0 1 0,0 0 16,-21 21 15,0 0-31,21 21 15,-21-21-15,21 21 0,0 1 16,0-1-16,0 0 0,0 0 16,0 0-16,0 0 15,0 1-15,0-1 0,0 0 16,0 0 0,21-21-16,0 0 15,0 0 1,-21-21-16,21 21 15,-21-21-15,0 0 0,0-1 16,0 1-16,0 0 16,21 21-16,-21-21 15,0 0-15,0 0 16,0-1 0,0 1 15,0 42 63,0 1-79,22-22 16,-1 0 1,0 0-1,-21-22-15,21 22-16,0 0 15,-21-21-15,21 21 16,1 0-16,-22-21 15,0 42 110,0 0-109,0 1 0,0-1-1,21 0-15,-21 0 16,0 0 0,0 0-16,21-21 31,0 0-16,0-21 1,-21 0-16,21 21 0,-21-21 0,22 21 16,-22-21-16,21 0 0,-21-1 15,0 1-15,0 0 16,0 0 0,-21 21-1,-1 0-15,1 0 16,0 0-1,21 21 1,21 0 31,-21 0-31,0 1-16,0-1 0,0 0 0,0 0 15,0 0-15,21 22 0,-21-22 0,0 21 16,0 0-16,0-20 0,0 20 0,0 0 15,0-21-15,0 22 0,0-1 16,0-21-16,0 22 0,0-1 16,-21-21-16,21 21 0,0 1 0,-21-22 15,21 21-15,0-21 0,0 22 16,0-22-16,0 0 0,0 0 0,0 0 16,21-21-1,0 0-15,-21-21 16,22 0-16,-1 0 0,0 0 0,0-22 15,-21 22-15,21-21 0,0 0 0</inkml:trace>
  <inkml:trace contextRef="#ctx0" brushRef="#br3" timeOffset="-203844.99">9969 17590 0,'0'-22'0,"0"44"0,0-65 15,0 22 1,0 0-1,22 21 1,-1 0-16,-21-21 16,21 21-16,0-21 0,0-1 15,-21 1-15,0 0 16,-21 21 0,0 0-1,0 0-15,0 21 0,-1 0 0,1 1 16,0-1-16,0 0 0,0 21 15,0-21-15,-1 1 0,22 20 16,0-21-16,0 0 0,0 22 0,0-22 16,0 0-16,0 0 0,0 0 15,0 0-15,22-21 0,-1 0 0,0 0 16,0 0-16,0 0 0,22 0 16,-22 0-16,0 0 0,21 0 0,1-21 15,-22 0-15,21 0 0,0 21 0,1-21 16</inkml:trace>
  <inkml:trace contextRef="#ctx0" brushRef="#br3" timeOffset="-203208.92">11028 17420 0,'0'0'0,"0"-21"16,0 0 0,0 0 15,0 42 0,0 0-31,0 0 0,0 22 16,0-1-16,0-21 0,0 21 15,0 1-15,0-1 0,0-21 0,0 22 16,0-1-16,0-21 0,0 21 0,0-20 16,0-1-16,0 0 0,0 0 15,0 0-15,21-21 16,0 0-16,0 0 16,0 0-16,1-21 0,-1 0 15,0 0-15,0 0 16,-21-1-16,21 1 0,0 0 0</inkml:trace>
  <inkml:trace contextRef="#ctx0" brushRef="#br3" timeOffset="-202849.16">11451 17484 0,'0'0'0,"21"-21"0,-21-1 0,21 22 16,-42 0 15,0 0-31,0 22 0,0-22 16,0 21-16,-1 0 0,1 0 15,0 0-15,0 0 0,21 1 16,-21-1-16,21 0 0,0 0 0,0 0 16,0 0-16,21 1 15,0-22-15,-21 21 0,21-21 16,0 0-16,1 21 0,-1 0 0,0-21 16,0 21-16,0-21 0,0 21 15,1-21-15,-22 22 0,21-22 0,-21 21 16,0 0-16,0 0 15,-21-21-15,-1 0 16,-20 0-16,21 21 0,0-21 16,0 0-16,-1 0 0,1 0 0,0 0 15,0 0-15,0 0 0,0 0 0,21-21 32,21 21-17,0-21-15,0 0 0,21 21 0</inkml:trace>
  <inkml:trace contextRef="#ctx0" brushRef="#br3" timeOffset="-202365.44">12128 17420 0,'0'0'0,"0"-21"0,0 0 0,0 0 0,-21 21 15,0 0 1,0 0-16,21 21 0,-21 0 15,21 0-15,0 0 0,-21 22 0,21-22 16,0 21-16,-22-21 0,22 22 16,0-1-16,0-21 0,0 22 0,0-22 15,-21 0-15,21 0 0,-21 0 16,21 0-16,0 1 0,0-1 0,0 0 16,0-42 15,0 0-16,0-1-15,0 1 0,0 0 16,0 0-16,0-21 0,0 20 0,0-20 16,0 0-16,0 21 0,21-22 0,0 1 15,1 0-15,-22 20 0,21-20 0,0 21 16,0 0-16,0 21 0,0 0 16,1 0-16,-1 0 0,0 21 15,0 0-15,-21 0 0,0 0 16,21 22-16,-21-22 0,21 21 15,-21-21-15,0 22 0,0-22 0,0 21 16,0-21-16,0 1 0,0-1 0,0 0 16,0 0-16,0 0 0,0 0 0,0 1 15,-21-22 1,0 0-16,0 0 0,0 0 16,-22 0-16,22 0 0</inkml:trace>
  <inkml:trace contextRef="#ctx0" brushRef="#br3" timeOffset="-202209.3">11832 17695 0,'0'0'0,"0"-21"0,21 21 15,0 0-15,1 0 16,-1 0-16,0-21 0,0 21 16,0 0-16,0 0 0,22 0 0,-22-21 15,0 21-15,21-21 0,-20 21 16,-1-21-16,21-1 0,-21 22 0</inkml:trace>
  <inkml:trace contextRef="#ctx0" brushRef="#br3" timeOffset="-201608.41">12679 17420 0,'0'-42'16,"21"21"-16,0 0 16,0-1-16,0 22 0,1 0 15,-1 0-15,21 0 0,-21 0 0,0 0 16,22 0-16,-22 22 0,21-1 0,-21 0 15,1 21-15,-1-21 0,0 22 16,0-1-16,-21-21 0,0 22 16,0-22-16,0 21 0,0-21 0,0 0 15,0 1-15,-21-1 0,0 0 16,0-21-16,-1 0 0,1 21 0,0-21 16,0 0-16,21-21 15,0 0-15,0 0 0,0-1 16,0 1-16,0 0 0,0-21 15,0 21-15,0-22 0,21 22 0,0-21 16,0-1-16,-21 22 0,22-21 0,-1 21 16,0 0-16,-21-1 0,21 1 15,0 0-15,0 21 0,1 0 0,-1 0 16,0 0-16,0 0 16,0 0-16,0 21 0,1 0 15</inkml:trace>
  <inkml:trace contextRef="#ctx0" brushRef="#br3" timeOffset="-201247.62">13398 17611 0,'0'-21'0,"0"42"0,0 0 16,0 0-16,0 0 0,0 0 15,22-21 17,-1-21-32,0 21 0,-21-21 15,21 21-15,0-21 0,-21 0 16,0 0-16,21-1 0,-21 1 0,0 0 15,0-21-15,0 21 16,0-1-16,0 1 0,-21 21 0,0 0 16,0 0-16,0 21 15,0 1-15,-1-1 0,22 0 16,0 0-16,-21 0 0,21 0 0,-21 1 16,21 20-16,0-21 0,0 0 0,0 0 15,0 1-15,0-1 0,0 0 0,21-21 16,-21 21-16,21-21 0,1 0 15,-1 0-15,0 0 0,0 0 16,0 0-16,0 0 0,1 0 16,-1 0-16,0-21 0,0 0 15,21 0-15,-20-1 0,-1 1 0,0 0 16,0-21-16,0 21 0,0-22 0,1 1 16,-1 21-16</inkml:trace>
  <inkml:trace contextRef="#ctx0" brushRef="#br3" timeOffset="-201021.75">13864 17357 0,'21'-212'31,"-21"191"-31,-21 254 0,21-466 16,0 254 0,-21 0-16,21 0 0,0 22 0,0-22 15,0 21-15,-21-21 0,21 22 0,0-1 16,0-21-16,0 22 16,0-1-16,0 0 0,0-21 0,0 22 15,0-22-15,0 21 0,0-21 0,0 1 16,0-1-16,0 0 0,0 0 15,0 0-15,21-21 0,0 0 0,0 0 16,0 0-16,1 0 0,-1 0 16,0 0-16,0-21 0,0 0 15,0 21-15,1-21 0</inkml:trace>
  <inkml:trace contextRef="#ctx0" brushRef="#br3" timeOffset="-199349.53">14224 17568 0,'21'-84'31,"-42"168"-31,42-189 0,-21 83 0,0 1 15,0 0-15,-21 21 16,0 0-16,0 0 0,-1 0 0,1 0 16,0 21-16,0 0 15,0 1-15,0-1 0,21 0 0,0 0 16,-22 21-16,22-20 0,-21-1 0,21 21 16,0-21-16,0 0 0,0 1 15,0-1-15,0 0 0,21-21 16,1 0-16,-1 0 15,0 0-15,0 0 16,0 0-16,0-21 0,1 0 16,-1-1-16,-21 1 0,21 0 15,-21 0-15,0 0 0,0 0 0,0-1 16,0 1-16,0 0 16,0 0-16,0 42 15,0 0-15,0 0 16,0 1-16,0-1 15,0 0-15,0 21 0,0-21 0,0 1 16,0-1-16,0 0 0,0 0 16,21 0-16,0-21 0,0 21 15,1-21-15,-1 0 0,0 0 0,0 0 16,0 0-16,22 0 0,-22 0 16,0-21-16,0 21 0,21-21 0,-20 0 15,-1 0-15,0 0 0,0-1 16,-21-20-16,0 21 0,21-21 0,-21-1 15,0 22-15,0-21 0,0-1 0,0 1 16,0 0-16,0-1 0,0 22 16,0-21-16,-21 21 0,21 0 0,0-1 15,-21 22-15,0 0 16,0 0-16,21 22 0,0-1 16,0 0-16,-22 21 0,22-21 15,0 22-15,0-1 0,0-21 0,0 22 0,0-1 16,0 0-16,0-21 0,0 22 15,0-22-15,22 21 0,-22-21 0,21 1 16,0-1-16,-21 0 0,21-21 16,0 21-16,0-21 0,1 0 0,-1 0 15,0 0-15,0 0 16,0-21-16,-21 0 0,21 0 16,1-1-16,-1 1 0,-21 0 15,0 0-15,0 0 0,0 0 0,21-1 16,-21 1-16,0 42 31,0 1-31,0-1 16,0 0-16,0 0 0,0 0 15,0 0-15,0 1 16,0-1-16,21 0 0,-21 0 16,21-21-16,0 0 0,1 0 15,-1 0-15,0 0 16,0 0-16,0 0 0,0 0 15,1-21-15,-22 0 0,21 21 0,-21-21 16,21-1-16,-21 1 16,0 0-16,0 0 0,21 21 0,-21-21 15,0 42 1,0 0 0,0 0-1,0 0-15,0 1 0,0-1 16,0 0-16,0 0 0,21 0 15,-21 0-15,21-21 16,1 0-16,-1 0 0,0 0 16,0 0-16,0 0 0,-21-21 31,0 0-31,0 0 16,0 0-16,-21 0 15,0 21-15,0-22 0,0 1 0,-1 0 16,1 0-16,21 0 15,0 0 1,0-1-16,0 1 16,21 21-16,1 0 15,-1 0-15,0 0 0,0 0 0,0 0 16,0 0-16,1 0 0,-1 0 16,0 0-16,0 21 0,0 1 0,0-22 15,-21 21-15,22 0 0,-1 0 16,0 0-16,0-21 0,-21 21 0,0 1 15,0-1-15,0 0 0,0 0 16,-21 0 0,0-21 15,21-21-15,0 0-16,0 0 15,0 0-15,21-1 0,-21 1 16,21 0-16,0 0 0,-21 0 0,21 0 15,1-1-15,-22 1 0,21 21 16,-21-21-16,21 21 0,-21 21 16,0 0-1,0 1-15,0-1 16,0 0-16,0 21 0,0-21 16,0 1-16,0-1 0,0 0 0,0 0 15,21-21 1,0 21-16,0-21 0,1 0 15,-1 0-15,0 0 0,0 0 16,0 0-16,-21-21 0,21 0 16,-21 0-16,22 21 0,-22-21 15,0-1-15,0 1 0,0 0 0,0 0 16,0 0-16,0 0 0,0-1 0,0 1 16,-22 21-1,1 0-15,0 0 0,0 0 16,21 21-16,0 1 15,0-1-15,0 0 16,0 0-16,0 0 0,0 0 16,21 1-16,0-22 0,-21 21 0,21-21 15,1 0-15,-22 21 0,21-21 16,0 0 0,-21-21-16,0 0 15,0-1-15,0 1 0,0 0 0</inkml:trace>
  <inkml:trace contextRef="#ctx0" brushRef="#br3" timeOffset="-198520.34">15981 17420 0,'21'-84'16,"-106"253"-16,149-254 0,-43-21 0,0 85 15,-21 42 1,0 1 0,0 20-16,0-21 0,0 21 0,0-20 15,0 20-15,0-21 0,0 21 16,0-20-16,0 20 0,0-21 0,0 0 15,0 0-15,0 1 0,0-1 0,0 0 16,0-42 15,21 21-31,-21-21 0,21-1 16,1 1-16,-22 0 16,0 0-16,21 0 15,-21 0-15,21 21 0,-21 21 47,0 0-47,0 0 16,0 0-16,0 0 0,21 1 15,0-22-15,-21 21 0,21-21 16,1 0-16,-1 0 16,0 0-16,0 0 15,0 0-15,0 0 0,-21-21 16,22-1-16,-22 1 15,21 21-15,-21-21 0,0 0 16,0 0-16,0 42 31,0 0-31,0 0 0,0 0 16,0 1-16,0-1 0,-21 21 0,21 0 16,-22-20-16,22 20 0,-21 0 0,21 1 15,0-22-15,0 21 0,-21 0 16,0 1-16,21-1 0,0 0 0,-21-20 15,0 20-15,-1 0 0,22-21 16,0 1-16,-21-1 0,0 0 0,0-21 16,21-21-1,0 0 1,0-1-16,0 1 0,0-21 0,0 21 16,0-22-16,0 22 0,0-21 15,0 0-15,0-1 0,21 1 0,0 0 16,-21-1-16,21 1 0,-21 0 0,0-1 15,22 1-15,-22 0 0,21-1 16,-21 1-16,21 0 0,-21-1 0,0 1 16,21 21-16,0 0 0,-21-1 0,21 1 15,-21 0-15,22 21 0,-1 0 16,0 21 0,-21 0-16,0 1 0,0-1 15,0 0-15,0 0 0,0 0 0,0 0 16,0 1-16,-21-1 0,0 0 0,-1 0 15,1-21-15,21 21 0,-21-21 16,0 0-16,0 0 0,0 0 16,-1 0-16,1 0 0,0 0 15,0-21-15,0 0 0,0 0 0</inkml:trace>
  <inkml:trace contextRef="#ctx0" brushRef="#br3" timeOffset="-198265.48">14605 17187 0,'-42'22'15,"84"-44"-15,-106 44 0,22-22 0,21 0 0,42 0 32,0 0-32,0 0 0,22 0 15,-1 0-15,0 0 0,22 0 0,-22 0 16,22-22-16,-1 22 0,22 0 0,-22-21 15,1 21-15,-22 0 0,22 0 16,-22-21-16,-21 21 0,0-21 16,1 21-16,-1 0 0,-21-21 15,0 0-15,0-1 16</inkml:trace>
  <inkml:trace contextRef="#ctx0" brushRef="#br3" timeOffset="-197285.04">18817 15558 0,'0'0'0,"-21"0"0,0 21 0,-64-21 16,64 0 0,0 0-16,21-21 15,0-1 1,21 1-16,0 21 0,21-21 0,1 0 15,-22 0-15,21 21 0,1-21 16,-1-1-16,0 22 0,1 0 0,-1 0 16,0 0-16,-21 0 0,22 0 0,-22 22 15,21-1-15,-42 0 0,0 0 0,0 21 16,0-20-16,0 20 0,0-21 16,0 21-16,0 1 0,-21-1 15,0-21-15,-21 22 0,20-22 0,1 21 16,0-21-16,0 0 0,21 1 0,0-1 15,-21 0-15,42-21 16,0 0 0,0-21-16,0 0 0,22-1 15,-22 1-15,0 0 0,21-21 0,-20 21 16,20-1-16,-21-20 0,0 0 16,0 21-16,1-22 0,-1 1 0,0 0 15,-21 20-15,0-20 0,0 21 0,0 0 0,0 0 16,0 42-1,0 0-15,-21 0 16,0 21-16,21 1 0,0-1 0,-22 0 16,1 1-16,21 20 0,-21-20 0,21 20 15,0 1-15,0-1 0,0-21 0,0 22 16,0-1-16,0 1 0,0-22 16,0 22-16,0-22 0,0 22 0,0-22 15,0 0-15,0 1 0,0-1 0,0-21 16,0 21-16,0-20 0,0-1 0,0 0 15,0 0-15,21-21 16,0-21-16,1 0 0,-22 0 0,21-22 16,0 22-16,0-21 15</inkml:trace>
  <inkml:trace contextRef="#ctx0" brushRef="#br3" timeOffset="-196945.23">19600 15854 0,'0'42'0,"0"-84"0,0 0 0,0 20 16,0 1-16,0 0 0,0 0 0,0 0 15,21 21-15,1-21 16,-1 21-16,0-22 0,0 22 0,0-21 16,0 21-16,1-21 0,-1 0 0,0 0 15,21 21-15,-21-21 0,1-1 0,-1-20 16,-21 21-16,0 0 0,0 0 0,0-1 16,0 1-16,0 0 15,-21 21-15,-22 0 0,22 0 16,0 0-16,-21 21 0,-1 0 0,22 1 15,0-1-15,-21 21 0,20-21 0,1 22 16,0-22-16,21 21 0,0 0 16,0-20-16,0-1 0,0 21 0,0-21 15,0 0-15,0 1 0,42-1 0,-20-21 16,-1 21-16,0-21 0,21 0 0,1 0 16,-22 0-16,21 0 0,0 0 15,1-21-15,-22 21 0,21-21 0,1-1 16,-1 1-16,-21-21 0,21 21 0,1-22 15,-22 1-15,21 0 0</inkml:trace>
  <inkml:trace contextRef="#ctx0" brushRef="#br3" timeOffset="-196721.36">20341 15155 0,'0'-169'31,"0"381"-31,0-255 0,0-147 0,0 169 0,-21 0 0,0 21 16,21 21-16,0 0 0,0 0 15,-21 21-15,21 1 0,0 20 0,-22 1 16,22-1-16,0 1 0,0-1 15,0-20-15,0 20 0,0-21 0,0 22 16,0-22-16,0 1 0,0-22 0,0 21 16,-21-21-16,21 0 0,0 1 15,0-1-15,21-21 32,1-21-32,-1-1 15,0 1-15,0 0 0,0-21 0,0 21 16</inkml:trace>
  <inkml:trace contextRef="#ctx0" brushRef="#br3" timeOffset="-196489.04">20532 15304 0,'42'-106'16,"-42"63"-16,-85 361 0,128-487 0,20-43 0,-63 191 0,21-22 0,0 22 15,-21 0-15,0 42 16,22 0-16,-22 1 16,0 20-16,0 0 0,0 22 0,0-22 15,0 22-15,0-22 0,0 21 16,-22-20-16,22-1 0,-21 0 0,21 1 15,-21-1-15,21 0 0,-21-20 0,21 20 16,0-21-16,0 0 0,0 0 0,0 1 16,21-22-1,0 0-15,0 0 16,1 0-16,-1-22 0,0 1 0,0 0 16,0 0-16,0 0 0,1 0 15</inkml:trace>
  <inkml:trace contextRef="#ctx0" brushRef="#br3" timeOffset="-195613.14">20934 15473 0,'21'-42'16,"-63"126"-16,63-126 0,0 21 16,-21 42-16,0 0 0,0 0 15,-21 0-15,21 1 0,0-1 0,0 21 16,0-21-16,0 0 0,0 1 0,0-1 16,0 0-16,0 0 0,21-21 15,-21 21-15,21-21 0,0 0 0,0 0 16,22 0-16,-22 0 0,0 0 0,0 0 15,22 0-15,-22 0 0,0 0 0,0-21 16,0 21-16,-21-21 0,21 0 0,-21 0 16,0-1-16,0 1 0,0 0 15,0-21-15,0 21 0,-21-22 0,0 1 16,0 21-16,0 0 0,0-1 16,-22 1-16,22 0 0,0 21 0,-21 0 15,20 0-15,-20 0 0,21 21 0,0 0 16,0 1-16,-1-1 0,22 0 0,0 0 15,0 0-15,0 0 0,0 1 0,22-1 16,-1-21-16,0 0 16,21 21-16,-21-21 0,1 0 0,20 0 15,-21 0-15,0 0 0,22 0 0,-22 0 16,0-21-16,21 21 0,-21-21 16,1 21-16,-1-22 0,21 1 0,-21 21 15,0-21-15,1 0 0,-1 0 16,0 21-16,21-21 0,-21 21 15,1 0-15,-22 21 16,0 0-16,0 0 0,0 0 0,0 0 16,0 1-16,0-1 0,0 21 0,-22-21 15,22 0-15,0 1 0,0-1 16,0 0-16,0 0 0,0 0 16,22-21-1,-1 0 1,0 0-16,0-21 0,0 21 0,0-21 15,1 0-15,-1 21 0,0-21 0,0-1 16,0 22-16,-21-21 0,21 0 16,-21 0-16,22 0 0,-22 0 15,0 42 1,0 0-16,0 0 16,0 0-16,0 0 0,0 1 15,0-1-15,0 0 0,0 0 16,0 0-16,0 0 0,0 1 0,21-1 15,0-21-15,0 21 0,21 0 0,-20-21 16,-1 0-16,21 0 0,-21 0 0,0 0 16,22 0-16,-22 0 0,0-21 15,0 21-15,0-21 0,-21 0 16,0-1-16,0 1 0,0 0 16,0 0-16,0 0 0,0 0 0,0-22 15,-21 22-15,0 0 0,0-21 0,0 20 16,0 1-16,-1 0 0,1 0 0,0 0 15,21 0-15,-21 21 16,21-22-16,21 22 31,0 0-15,0 0-16,1 0 0,-1 0 16,0-21-16,21 21 0,-21-21 15</inkml:trace>
  <inkml:trace contextRef="#ctx0" brushRef="#br3" timeOffset="-170141.43">27982 14478 0,'0'0'0,"0"-21"15,0 0 1,0 0-16,-21 21 47,0 21-47,21 0 0,-42 0 0,20 21 16,1 1-16,0-1 0,-21 22 0,-1-22 15,22 0-15,-21 22 0,0-1 0,-22 1 16,22-22-16,-22 22 0,22 20 15,-22-20-15,22-1 0,-21-20 0,20 20 16,-20 1-16,20-22 0,-20 0 0,21 1 16,-1-22-16,22 21 0,-21-21 15,21-21-15,-1 21 0,44-42 32,-1 21-32,0-21 15,0 0-15,21-21 0,-20 20 16,20-20-16,0 0 0,1-1 0,-1 1 15,0-21-15,1 20 0,-1-20 0,0-1 16,1 1-16,-1-1 0,0 22 16,22-22-16,-22 1 0,22-1 0,-22 22 15,21-21-15,1 20 0,-22 1 0,22 0 16,-22 20-16,0 1 0,-20 0 0,-1 0 16,0 21-16,-21 21 15,-21 0-15,21 0 16,-43 22-16,22-22 0,-21 21 15,21 1-15,-22-1 0,1 21 16,0-20-16,-1-1 0,1 22 0,-21-22 16,20 21-16,1 1 0,0-1 0,-22-20 15,22 20-15,-22 1 0,22-22 0,-22 0 16,22 1-16,0-1 0,21-21 16,-22 22-16,22-22 0,0 0 0,0 0 15,0 0-15,42-21 16,0 0-1,0-21-15,0 0 0,0 0 0,22 0 16,-1-22-16,-21 1 0,22 0 0,-1-1 16,21-20-16,-20 20 0,-1-20 15,22-22-15,-22 22 0,21-1 16,1 1-16,-1-1 0,-20 1 0,20-1 16,-20 1-16,-1-1 0,-21 22 0,0 0 15,0-1-15,-21 1 0,0 21 16,0 0-16,-21 42 15,0 0-15,0 21 0,-21-21 16,20 22-16,-20 20 0,21-20 16,-21 20-16,-1 1 0,1-22 15,0 21-15,-1 1 0,1-1 0,0 1 0,-1-1 16,1-20-16,0 20 0,-1-20 0,1 20 16,21-21-16,-22 1 15,22-22-15,0 21 0,0-21 0,0 1 16,0-22-16,21 21 0,-22-21 0,22-21 47,22-1-47,-1-20 0,0 0 0,21 21 15,-21-43-15,22 22 0,-1-22 0,0 1 16,1-1-16,20 1 0,-20-1 16,20 1-16,1-1 0,-22 1 15,21-1-15,-20 22 0,20 0 0,-20-1 16,-22 22-16,0 0 0,0 0 0,-21 42 15,0 21 1,-21-21-16,0 22 0,-22-1 0,22 0 16,-21 1-16,0-1 0,-1 0 0,1 1 15,0 20-15,-1-20 0,1-1 16,0 21-16,-1-20 0,1-1 0,0 0 16,20 1-16,-20-1 0,21 0 0,-21 1 15,20-22-15,1 0 0,0 0 0,21 0 16,0 1-16,-21-22 15,42 0 1,-21-22 0,21 1-16,0 0 0,1 0 0,20-21 15,-21-1-15,21 1 0,-20 0 16,20-1-16,0-20 0,1-1 0,20 1 16,-21-1-16,22 1 0,-1-22 0,-20 22 15,20-1-15,-20-21 0,-1 22 16,0 21-16,-21-22 0,1 22 0,-1-1 15,-21 22-15,0-21 0,-21 63 32,-22 21-32,22 1 0,-21-1 0,-1 22 15,1-1-15,0-21 0,-1 22 16,1-1-16,-21 1 0,20-1 0,1 1 16,-22-22-16,22 22 0,-21-1 15,20 1-15,-20-22 0,20 22 0,1-22 16,-21 0-16,20 22 0,1-43 0,21 21 15,-22-21-15,22 22 0,0-22 0,0 0 16,0-21-16,21 21 0,-21-21 16,42-21-1,0 0-15,0 0 16,0 0-16,22-1 0,-1-20 16,0 0-16,1-1 0,-1 1 15,21-21-15,1-1 0,-22 1 0,22-22 16,20 21-16,-20 1 0,21-22 0,-22 22 15,22-22-15,-22 22 0,1-22 16,-1 21-16,1 22 0,-22-21 0,0 20 16,-20 1-16,-1 21 0,0 0 0,-21-1 15,0 1-15,21 21 16,-21-21 0,-21 21 62,21-21-47,0 0-31,-21 21 16,21-21-16,-21 21 0,21-22 15,-22 22 1,22 22 31,22 20-47,-1-21 0,0 21 0,0 1 15,21-1-15,-20 22 0,20-1 16,-21-21-16,21 22 0,-20-1 0,20 1 16,0-22-16,1 22 0,-1-22 15,0 22-15,22-22 0,-22 0 0,22 1 16,-22 20-16,21-21 0,1-20 0,-22 20 15,22-21-15,-22 21 0,0-20 16,1-1-16,-22 0 0,0-21 0,0 21 16,-42-21-1,0-21-15,0 0 16,0 0-16,-22-1 0,1 1 16,0 0-16,-1-21 0,1 21 15,0-22-15,-1 1 0,-20 0 0,20-1 16,1-20-16,-21 20 0,20-20 15,1 21-15,0-22 0,-22 1 0,22-1 16,-1 22-16,22-22 0,-21 1 0,0 20 16,20 1-16,1 21 0,21-21 0,0 20 15,-21 22-15,42 43 16,-21-22 0,43 21-16,-22 22 0,21-1 0,0 1 15,1-1-15,-1 1 0,0-1 16,22 1-16,-22-22 0,22 22 0,-1-1 15,-20 1-15,20-1 0,22-21 16,-22 22-16,1-22 0,-1 1 0,1-1 16,-1-21-16,-20 21 0,-1-20 15,0-1-15,1 0 0,-22 0 0,0-21 16,0 0-16,-42 0 16,0 0-1,-22-21-15,22 0 0,-21-22 0,0 22 16,-22-21-16,22 0 0,-1-1 15,-20 1-15,-1-22 0,22 22 0,-21-21 0,-1-1 16,22 22-16,-22-22 16,1 1-16,-1-22 0,22 22 0,-22-1 0,1 1 15,-1-1-15,-63-42 16,64 64-16,-1 0 0,22 20 16,0 1-16,-1 0 0,22 21 0,0 0 15,21 21-15,0 0 0,21 1 16,22 20-16,-1 21 0,21-20 15,1 20-15,-1 1 0,1-1 0,-1 1 16,1-1-16,84 43 0,-63-42 16,-1-22-16,-20 21 0,21-20 0,-1-1 15,-20 0-15,-1 1 0,1-1 16,-22-21-16,0 0 0,1 1 16,-22-22-16,0 0 0,-42 0 15,0 0-15,-22 0 16,22-22-16,-42 1 0,20-21 15,-20 21-15,-1-22 0,1 1 0,-1 0 16,-20-1-16,20 1 0,1 0 0,-1-1 16,1-20-16,-1 21 0,1-22 15,-1 1-15,1 20 0,-1-20 16,22 20-16,0 1 0,-1 0 0,22 21 16,0-1-16,0 1 0,42 42 15,0 1-15,21-1 16,1 21-16,-1 22 0,22-22 0,-22 21 15,21-20-15,22 20 0,-21-20 0,-1 20 16,22-21-16,-22 22 16,22-22-16,-22 22 0,1-22 0,-1 0 0,1 1 15,-1-1-15,-20-21 0,-1 22 16,0-22-16,-20 0 0,-1 0 16,-21 0-16,-21-21 15,-1 0-15,-20 0 0,21-21 0,-21 21 16,-1-21-16,1-21 0,-22 20 0,22-20 15,-21 21-15,20-21 0,-20-1 16,-1-20-16,22 20 0,-22-20 0,1 21 16,-1-22-16,1 1 0,-1-1 0,22 1 15,-21-1-15,-1 1 0,22-1 16,-22 1-16,22 20 0,21 1 16,0 21-16,-1 0 0,1-1 0,21 1 15,21 42-15,1 1 16,20 20-16,0 0 0,1 1 15,-1 20-15,85 64 0,-64-85 16,1 22-16,-22-1 0,22 1 0,-1-22 16,1 22-16,-1-22 0,1 22 15,-22-22-15,0 0 0,1-21 0,-1 22 16,-21-22-16,0 0 0,-21 0 16,0 0-16,-21-21 0,-21 0 15,21 0-15,-22 0 16,1-21-16,0 0 0,-22-21 0,22 21 15,0-22-15,-1 22 0,-20-21 0,20-1 16,1 1-16,0 0 0,-1-22 0,1 22 16,-21-22-16,20 1 0,22-1 15,-21 1-15,-1-1 0,22 1 0,0-1 16,0 22-16,0 0 0,0-1 0,21 1 16,0 21-16,0 0 15,21 42 1,0 21-16,0 1 0,21-1 0,1 0 15,-22 22-15,21-1 0,1-20 16,-1 20-16,0-21 0,1 22 16,-1-22-16,0 22 0,1-22 0,-1 0 15,-21 1-15,21-22 0,1 21 0,-22-21 16,42 43-16,-63-43 16,0 0-16,-21-21 15,0-21-15,0 0 16,-21 0-16,20 0 0,-20-1 0,0 1 15,-1-21-15,1 21 0,0-22 16,-22-20-16,22 21 0,-22-22 0,22 1 16,-21-1-16,-1 1 0,1-1 15,20-21-15,-20 43 0,20-21 0,1 20 16,0 1-16,21 21 0,-22 0 16,43-1-16,21 65 15,1-22-15,20 21 16,0 1-16,1 20 0,20-21 15,1 22-15,-1-1 0,1-20 0,-1 20 16,1-20-16,-22-1 0,21 0 0,-20 1 16,-1-1-16,0-21 0,1 21 15,-1-20-15,-21-1 0,0 0 0,1 0 16,-22 0-16,-22-21 16,1 0-16,0 0 0,0 0 15,-21-21-15,20 21 0,1-21 16,-21 0-16,21 0 0,-22-1 15,22 1-15,-42-63 0,20 62 16,22-20-16,-42-64 0,20 64 16,22 0-16,0-1 0,-21 1 15,42 0-15,0 20 16,21 44 0,0-22-1,0 21-15,0 0 0,1 0 0,-1 0 16,0 0-16,0 1 0,0-1 0,0 0 15,43 21-15,-43-21 0,0 1 16,0-1-16,-21 0 16,22 0-16,-1 0 0,0 0 15,-21 1-15,0-44 47,-21 1-31,0 0-16,-1 0 0,1 0 0,0 0 15,-21-22-15,21 22 0,-1-21 16,-20-1-16,-21-20 16,41 21-16,1 20 0,0-20 0,0 21 0,0 0 15,21 0-15,0-1 16,21 22 0,0 0-16,21 22 0,-20-1 0,20 0 15,-21 21-15,21 1 0,1-22 0,-1 21 16,-21 0-16,64 43 15,-64-64-15,43 43 0,-43-22 16,0-21-16,0 22 0,-21-22 16,0 0-16,-21-21 31,0 0-31,0 0 0,-1 0 16,1-21-16,0 0 0,0-1 0,0 1 15,0 0-15,-22 0 0,22-21 16,-21-1-16,-1-41 0,1 41 15,21-20-15,-21-22 0,20 43 16,22-1-16,0 1 0,-21 21 0,21 0 16,0 0-16,-21 21 15,42 21 1,-21 21-16,21-21 16,-21 0-16,22 22 0,-22-1 15,21-21-15,0 22 0,-21-1 0,21-21 16,-21 21-16,21-20 0,-21-1 0,0 0 15,21 0-15,-21 0 0,0 0 16,0-42 15,-21 0-31,21 0 0,-21 0 16,0 0-16,21-1 0,-21-20 16,0 0-16,21 21 0,-22-22 0,22 1 15,-21 21-15,0-43 0,0 43 16,21 0-16,0 0 0,-21 0 15,0 21-15,-1 0 0,1 0 16,0 21-16,0 0 16,21 21-16,-21-21 0,0 22 0,-1-1 15,22 0-15,-21 1 0,-21-1 16,21 0-16,0 1 0,-1 20 16,-41 22-16,21-43 0,-22 43 15,43-43-15,0 1 16,0-1-16,-22 0 0,22-21 0,0 22 15,21-22-15,-21 42 0,0-41 16,21-1-16,0 0 0,0-42 31,21 0-15,0-1-16,0 1 0,-21 0 16,21-21-16,0 21 0,22-22 0,-22 1 15,21-43-15,1 43 16,-22 0-16,0-22 0,21 1 0,-21-1 15,22 1-15,-1-1 0,-21 1 0,43-43 16,-43 63-16,42-20 16,-41 42-16,-1 0 0,-21-1 15,0 1-15,0 42 16,0 1-16,0-1 0,-21 21 16,-1-21-16,1 22 0,0 20 15,-42 43-15,-1 0 16,43-43-16,-21 1 0,-1-22 15,-20 85-15,42-63 0,-43 41 16,22-41-16,21-22 16,-43 64-16,22-42 15,-1-22-15,22-21 0,0 21 16,21-20-16,-21-1 0,21-42 31,21-1-31,0 1 16,0-21-16,1 21 0,-1-22 15,0 1-15,21-21 0,-21 20 0,22-20 16,-1 20-16,0-20 0,1-1 16,63-63-16,-64 64 0,0-1 15,22-20-15,-22 63 0,-42-22 16,0 86 0,-21-22-16,0 21 15,-22 0-15,22 1 0,-21-1 0,-22 64 16,43-64-16,-21 1 0,-43 62 15,64-62-15,-21-1 16,21 0-16,-43 43 0,43-43 16,-21 1-16,20-1 0,22-21 15,-21 0-15,0-21 16,21 22-16,0-44 31,0 1-15,0 0-1,0 0 1,-21 0-16,0 21 16,0 0-16,21-21 15,-22 21 1,22 21 0,0 0-1,0 0-15,0 0 16,22-21-16,-22 21 0,21-21 15,0 22-15,0-1 16,0-21-16,0 21 0,1-21 16,-1 21-16,0 0 0,0-21 0,0 21 15,22 1-15,-22-1 0,21 0 0,0 0 16,1 0-16,-1 0 0,22 1 16,-22-1-16,21 21 0,1-21 0,-22 0 15,85 43-15,-42-1 16,-43-41-16,1-1 0,20 21 15,-21 0-15,-42-20 16,0-1 0,-21-21-16,0 0 0,0 0 0,0 0 15,0 0-15,-22 0 0,22-21 0,0-1 16,-21 1-16,20 0 0,-20-21 0,0 21 16,-1-22-16,22 1 15,-21 0-15,-22-1 0,22 1 0,0 0 16,-64-64-16,42 63 0,-63-62 15,0 20-15,64 43 16,-64-1-16,85 22 16,-1 0-16,1 21 0,21 0 0,0 0 15,21 21-15,21 0 16,21 22-16,0-22 0,1 21 16,20 0-16,-20 1 0,41-1 15,-20 0-15,-1 1 0,107 41 16,-86-41-16,-20-1 0,105 43 15,-84-64-15,-22 21 0,22 1 0,-43-22 16,22 21-16,-22-21 0,0 0 16,1 1-16,-1-1 0,-21-21 15,-21 21-15,-21-21 16,0 0-16,-21 0 0,-1-21 16,1 0-16,0-1 0,-1 1 15,-20 0-15,-43-42 16,42 41-16,-63-62 0,0-1 15,22 0-15,41 22 16,1 21-16,-1-1 0,1 1 16,-1-22-16,-42 1 0,43 42 15,-22 0-15,64 21 16,0 0-16,21 21 0,0 0 0,21 0 16,21 21-16,-21 1 0,43-22 15,-22 21-15,64 43 0,-42-43 16,20 1-16,-20-1 0,84 43 15,-63-43-15,84 21 16,-106-20-16,86 20 16,-86-20-16,22-1 0,-43-21 15,0 0-15,-42 0 0,-21-21 16,-21 0 0,21 0-16,-22 0 0,-20 0 15,21-21-15,-22 0 0,1 0 0,-1 0 16,1-22-16,-22 22 0,-42-63 15,42 41-15,22 1 0,-85-43 16,84 43-16,1 21 0,-1-22 16,-63-20-16,85 42 15,-22-22-15,43 43 0,21 22 16,42-1-16,1 21 16,-1-21-16,22 22 0,-1-22 15,1 21-15,84 22 0,-64-22 16,107 21-16,-106-20 15,20-22-15,86 42 0,-106-41 0,63 20 16,-64-21 0,-41-21-16,-22 0 0,-21 21 0,-21-21 15,-22 0-15,1 0 16,0-21-16,-1 0 0,1 21 0,-21-42 16,-1 20-16,1 1 0,-1-21 15,-63-22-15,42 22 16,-42-43-16,64 43 0,-1 0 15,-63-43-15,64 64 0,-43-43 16,21 22 0,64 21-16,0 21 0,21 21 15,21 0-15,22 22 0,-1-22 16,0 21-16,1-21 0,20 22 0,1-1 16,20 0-16,64 22 15,22 20-15,20 1 16,-105-64-16,-22 22 0,22-22 15,-43 0-15,22 0 0,-43 0 0,21-21 16,-42 21-16,-21-21 16,0 0-16,0 0 0,-21 0 0,-22 0 15,22-21-15,-22 0 0,1 0 0,-1 0 16,-20 0-16,20-22 0,1 1 16,-22 21-16,21-22 0,1 1 15,-64-64-15,0 22 16,42-1-16,43 43 15,0-22-15,42 22 0,21 42 16,0 0-16,0 21 16,21 0-16,22 0 0,-22 0 0,43 22 15,-22-22-15,22 21 0,63 22 16,-63-22-16,0 0 0,-1-20 16,86 41-16,-107-21 15,-21-20-15,1 20 0,-1-21 0,0 0 16,-42 0-16,-21 1 15,0-22-15,0 0 0,-21 0 0,-1 0 16,1 0-16,0-22 0,-22 1 16,22 0-16,-22 0 0,22 0 0,-85-43 15,85 43-15,-64-64 16,63 64-16,1-21 0,0 0 16,21-1-16,-43-63 0,22 64 15,21-43-15,21 22 16,0 42-16,21 21 15,0 0-15,0 21 0,21 0 16,1 21-16,-22 1 0,42-1 16,-20 0-16,63 64 0,-22 0 15,-20-64-15,-22 22 0,0-22 16,22 22-16,21 20 0,-22 22 16,22-42-1,-64-22-15,0 0 0,43 43 16,-43-64-16,21 22 15,-42-1-15,0-21 16,21-21-16,-21 21 0,21-21 16,1 0 15,-1 0-31,-21-21 16,21 21-1,-21-21 1,-21 21 62,21-21-47,0 0-15,0-1-16,0 1 15,21 0-15,0 0 0,0 0 0,0-22 16,1 1-16,20 0 0,-21-1 16,21 1-16,-20-21 0,20 20 0,0-20 15,43-64-15,-43 63 16,1 22-16,-22-22 0,63-20 0,-41-1 16,-43 64-1,0 0-15,-21 42 16,-1 0-16,1 0 0,-21 22 15,0-22-15,-43 63 0,21-41 16,22 20-16,-21-20 0,20-1 16,-20 21-16,-43 43 0,64-63 15,-1 20-15,-63 22 16,43-1-16,21-62 0,20 20 16,-20 0-16,42 1 15,21-43 1,0 0-16,1 0 0,20-22 15,-21 1-15,0 0 0,22 0 16,-1-21-16,-21-1 0,64-63 16,-1-21-16,-41 64 15,20-1-15,22-63 0,0-21 16,-64 106-16,21-22 16,0-20-16,-42 20 15,-21 64 1,0 43-16,-21-22 0,21 21 0,-22 0 15,1 1-15,21 20 0,-22-20 16,1 20-16,0-21 0,21 22 16,-85 105-16,63-105 15,1 20-15,0 1 0,21-43 16,-1-20-16,22 20 16,-21 0-16,42-63 31,1 0-31,-1 0 15,0 0-15,0-22 0,85-84 16,-64 64-16,43-64 16,-43 63-16,43-84 15,0 21-15,-43 42 16,-21 43-16,21-64 0,-20 64 16,-22 21-16,0 42 15,0 0-15,-22 21 0,1 1 16,0-1-16,0 22 0,0-22 15,-43 64-15,22-43 16,21 1-16,-43 63 0,-20-21 16,20-1-16,1 1 15,20-21-15,22-64 16,-21 43 0,21-22-16,42-63 31,0 0-31,0-1 0,0-20 15,22 21-15,-22-21 0,0-1 0,21 1 16,43-85-16,-22 0 16,-20 63-16,-1 1 0,0-1 15,43-63-15,-64 64 0,0 21 16,22-22-16,-43 22 16,0 63-1,-21 0-15,-1 21 0,1 1 0,0-1 16,-21 64-16,-1-64 15,-20 85-15,-1 0 16,22-63-16,-64 105 16,22-42-16,62-106 15,1 22-15,0-22 16,21 21-16,21-63 31,0 0-31,1 0 16,-1-22-16,42-20 0,-42 20 15,43-84 1,-22 85-16,1-106 0,20 21 16,1 0-16,-43 42 0,21-42 15,-21 85-15,0-22 16,1 22-16,-22 0 0,0 21 16,0 42-16,0 21 15,-22-21-15,1 22 0,0 20 0,-21-21 16,-1 64-1,1-42-15,21-22 0,-64 85 0,64-85 16,-42 64-16,-1-21 16,22-22-16,21 1 15,21-43-15,-22 0 16,44-42 15,-1 0-31,0 0 0,0-22 16,0 22-16,22-21 0,41-64 15,1 0-15,0 0 16,-22 43-16,22-43 16,-22 21-16,-63 22 15,0 42-15,0 0 0,-21 21 16,0 0-16,-21 21 0,-1 0 16,1 21-16,-85 22 0,0 20 15,0 1-15,85-21 16,-85 20-16,63-41 15,-42 41-15,43-41 16,-22 20-16,64-42 0,-21 22 16,20-43-16,22 21 15,22-42 1,-1-1-16,0 1 0,64-21 16,-43 0-16,43-43 15,-43 43-15,64-64 0,-43 63 16,64-62-1,-63 41-15,-1 22 0,64-64 0,-21 42 16,-64 43-16,22-21 16,-85 63-1,0 0-15,-1 22 0,-62 20 16,20-21-16,1-20 16,-107 105-16,128-85 0,-85 21 15,85-20-15,-22-22 16,-20 42-16,20-20 15,22-22-15,21 0 16,42-21 0,0-21-16,0 0 15,21 0-15,-20-1 0,62-41 16,1-1-16,21-20 16,0-1-16,63-42 15,-127 85 1,43-22-16,-43 43 15,-63 21-15,-21 21 0,-1 0 16,1 1-16,0 20 0,-1 0 0,-20-21 16,21 22-16,-128 63 15,86-43-15,-1 1 16,21-1 0,43-42-16,0 0 0,21 1 15,21-22 1,0 0-16,1-22 0,20 1 15,0 21-15,1-21 0,41-42 16,-41 41-16,20 1 0,-21-21 16,22 0-16,-1-1 0,64-41 15,-21-1-15,-42 0 16,-43 43-16,-21 21 0,-21 21 16,0 0-16,-22 21 15,1-21-15,0 42 0,-85 1 16,84-1-16,-20 0 0,-64 22 15,21 20-15,0-20 16,21-22 0,1 22-16,41-22 15,22 0-15,64-42 32,-22-21-32,21 0 0,0 0 0,1 0 0,20 0 15,-20-1-15,20-20 0,64-21 16,21-43-1,0 0-15,-42 21 16,0 1-16,-85 20 16,-21 43-16,-42 21 15,0 21-15,-1 0 0,1 0 16,-22 22-16,22-1 0,-21-21 0,-64 64 16,63-43-16,-63 43 15,21-22-15,64-20 16,-43-1-16,22 0 15,20 1-15,65-43 32,-1 0-32,21-21 0,-21-1 15,22 1-15,-1 0 0,106-85 16,-42 43 0,21-43-16,-64 64 15,43-43-15,-42 0 16,-43 43-16,-21 21 15,-64 21-15,22 21 0,0 0 16,-1 21-16,-20 1 0,21-1 16,-22 0-16,1 1 0,20-1 0,-84 43 15,0-1 1,21 1-16,22-21 16,20-1-16,43-42 15,21 0-15,21-21 16,0 0-16,22-21 0,-22 0 15,21 0-15,64-21 0,-64 20 16,22-20-16,42-21 0,-64 20 16,22 1-16,63-64 15,-22 21-15,-20 1 16,-64 63-16,-21-22 16,-42 43-16,21 0 0,-22 21 15,1 1-15,-21 20 0,20-21 0,-20 21 16,20-20-16,-62 62 15,-22 1-15,21-22 0,63-41 16,-84 62 0,85-63-16,0 22 15,21-22-15,63-21 16,-21-21-16,21 0 16,1 21-16,-1-43 0,64 1 15,-64 0-15,22-1 0,-1 1 16,1 0-16,-1-1 0,64-41 15,-63 41-15,-22 1 0,-21 0 16,0-1-16,-21 1 0,-21 42 16,0 0-16,-21 0 0,21 42 15,-22-21-15,-20 1 0,20 20 16,-41 21-16,-22 1 16,42-22-16,-41 43 0,62-64 15,-63 43-15,22-1 16,20-21-1,64-20-15,21-22 16,1 0 0,20 0-16,0-22 0,1 1 0,20-21 15,-21 21-15,22-22 0,63-20 16,0-22-16,-64 43 0,43-64 16,-21 43-1,-64 20-15,-21 22 16,-21 21-16,-21 0 0,-22 21 15,22 0-15,-22 1 0,-84 83 16,21-41 0,0-1-16,21 1 15,0-22-15,43 1 16,-1 20 0,86-63-1,-1 0-15,21-21 0,0 21 16,1-21-16,-1 0 0,22-22 15,-1 22-15,43-42 16,84-64-16,-41 0 16,-86 84-1,-63 1-15,0 21 16,-21 21-16,0 0 0,-22 0 0,1 21 16,0 0-16,-1 0 0,-20 22 15,-1-22-15,1 21 0,-128 85 16,128-106-16,-43 64 15,0-22-15,0 1 16,85-43-16,21 0 0,21-21 16,1 0-1,20 0-15,0-21 0,22 0 16,-1 0-16,1 0 0,-1-22 16,149-63-16,-64 1 15,-21-1 1,21-21-16,-127 84 15,-21 1-15,-21 21 16,0 21-16,-21 0 0,-1 21 0,1 0 16,-21 0-16,-1 1 0,-63 62 15,0 1-15,-21 0 16,-43 20 0,107-41-16,-1-1 15,43-20-15,63-43 16,0 0-1,21 0-15,1-21 0,-1-1 16,22 1-16,84-42 16,-85 20-16,107-20 0,-22-43 15,42-42-15,-126 127 16,-22-22-16,0-20 16,-42 42-16,-42 21 15,21 0-15,-21 0 0,-1 0 0,1 21 16,0 0-16,-22 21 0,-63 22 15,64-22-15,-64 22 16,0-1-16,42 22 16,43-64-16,-22 21 15,22 1-15,42-22 16,42-21 0,-21-21-16,22 0 15,20-1-15,43-41 0,84-43 16,-41 21-1,-44 1-15,-20 20 16,-64 1-16,-21 20 16,-21 43-16,0 0 0,-21 0 15,-1 0-15,1 22 0,0-1 0,-22 0 16,1 0-16,-43 64 0,-21-22 16,0 1-1,21 20-15,42-41 16,1 20-16,21-42 15,42 1-15,21-22 16,0 0-16,21-22 16,1 1-16,-1 0 0,0 0 0,22 0 15,126-85-15,-42 0 16,-21 21 0,-21 1-16,-63 20 15,-22 22-15,-64 42 16,-41 0-1,20 0-15,22 21 0,-22 0 0,1 22 16,-1-22-16,1 21 0,-43 43 16,0-22-16,-21 43 15,85-42 1,21-22-16,21 0 16,21-42-1,21 0-15,-21-21 0,22 0 0,20 0 16,43-22-16,-42 1 15,-1 21-15,64-64 0,-21 1 16,-43 62-16,-20-20 16,-1-21-16,-42-1 15,-42 22-15,-1 42 16,1 0-16,0 0 0,-85 42 16,63-21-16,1 0 0,-1 22 15,-42 20-15,22 22 16,-22 0-1,64-1-15,20-41 16,44-43 0,41 0-16,-21-22 15,1 22-15,63-63 0,-64 42 16,106-43-16,-84 22 0,63-43 16,0 22-16,-43-22 15,-41 22 1,-43 20-16,-22 43 15,1 0-15,-21 0 0,0 0 16,-1 0-16,1 21 0,-22 1 0,22-1 16,0 21-16,-64 22 0,42-43 15,-63 106 1,64-64-16,-1 22 16,64-43-1,22-42-15,20 0 16,-21-21-16,21 0 0,1 0 15,20 0-15,1-1 0,105-83 16,-63 41-16,0-21 16,-85 64-16,21-42 15,-42 20-15,0 1 16,0 21-16,-21 21 0,0 0 0,0 0 16,-22 0-16,22 0 0,-21 21 15,0 0-15,-1 0 0,1 1 0,-106 83 16,105-83-1,-62 62-15,41-20 16,-42 20-16,64-41 16,42-22-16,42-21 31,-21-21-31,1 0 0,20-1 0,127-62 16,-126 63-1,20-22-15,1 1 0,-1 0 0,22-22 16,-1-21-16,-20 22 15,-64-22 1,-21 64-16,0 21 16,-64 0-16,64 21 0,-43 0 0,22 1 15,0 20-15,-43 21 16,43-20-16,-22-22 0,22 21 16,-64 85-16,42-63 15,22-1 1,21 1-16,42-64 15,0 0 1,0 0-16,22 0 0,-1-21 0,0-1 16,64-41-16,0-22 15,63-21-15,-84 22 16,-43 41 0,1-20-16,-43 21 0,0-1 15,-21 43-15,-1 0 16,1 0-16,-21 21 0,0 1 0,-1-1 15,1 0-15,0 0 0,-85 85 16,42-21 0,21-1-16,-41 1 15,41-22-15,22-20 16,42-22 0,21-42-1,0 0-15,0-1 0,64-41 16,-43 42-16,22-43 15,20-20-15,-62 41 16,62-63 0,-63 1-16,-21 62 15,-42 43 1,21 0-16,0 0 0,-43 43 0,22-22 16,0 0-16,-43 64 15,64-64-15,-64 63 0,22 1 16,-22 42-1,43-85-15,20 22 16,22-43 0,22-21-1,-1-21-15,21 0 0,-21 0 0,22-22 16,189-126 0,-189 127-1,20-22-15,22-21 16,-43 43-16,22-64 0,-64 22 15,-43 84 1,1 0-16,21 21 0,-21 0 16,-1 0-16,-20 64 0,-64 42 15,63-43 1,1 1-16,-22 42 16,22-63-1,41-22-15,22 0 16,22-42-1,-1 0-15,0-21 16,21 0-16,1 0 0,-1-22 0,64-20 16,0-22-1,-1-21-15,-41 64 0,21-43 16,-22 1 0,-42 41-16,-21-20 0,0 21 15,-21 42-15,-21 21 16,21 0-16,-22 0 0,22 21 0,-106 85 15,42-42 1,22 21-16,-22 0 16,43-22-1,-22 22-15,43-63 16,21-22 0,43-21-16,-22-21 15,21-1-15,-21 1 0,64-21 16,21-43-1,-64 43-15,64-43 0,42-63 16,-63 63 0,-43-20-16,-21 62 0,-21 1 15,0-22-15,0 43 16,-21 21-16,-21 21 0,-1 1 16,-41 41-16,-1 1 15,-42 63-15,42-22 16,1-20-1,20 0-15,22-43 0,21-21 16,-22 43-16,43-22 16,22-42-1,-1-21-15,0 0 16,21 0-16,-21-1 0,64-41 16,-43 21-16,43-43 15,0 21-15,21-84 16,-85 106-16,0-43 15,-21 1 1,-42 62-16,20 22 16,-20 22-16,0-1 0,-1 21 0,1-21 15,-21 85-15,-22-21 16,43-22-16,-1-20 16,-41 105-16,20-64 15,22 1-15,42-43 16,21-42-1,21 0 1,-21-21-16,22 0 0,-1 0 16,43-43-16,-22 43 0,64-63 15,43-43 1,-107 84-16,22-84 16,-64 64-1,-21 42-15,-64 21 16,22 0-16,0 21 0,-1 21 0,-20-21 15,-43 64 1,21 0-16,22-43 0,-22 43 16,1-1-16,20-20 15,22-22-15,21-21 16,21 0-16,21-21 16,0 0-1,21-21-15,-21 0 0,22-21 0,41-22 16,-41 22-16,126-85 15,-127 85 1,85-107-16,-63 22 16,-64 43-1,-21 63-15,-22 21 16,1 21-16,21 0 0,-21 0 16,-1 21-16,-63 43 15,22 21 1,20-21-16,64-22 15,-21-63 1,42 0 0,0 0-16,1 0 0,-1-21 0,21 0 15,-21 0-15,22-1 0,105-41 16,-64-1 0,22-20-16,-42 20 15,-22 1-15,-42 42 0,0-22 16,-21 43-16,-21 0 15,-22 43-15,22-22 16,-22 21-16,22 0 0,-43 22 16,-63 84-1,63-63-15,-20 42 16,41-43 0,43-41-16,21-22 15,42-21 1,-21 0-16,1 0 0,20-21 15,0 0-15,1-22 0,-1 22 0,127-85 16,1 0 0,-43 22-1,-85 63 1,-63 42-16,0 0 16,-22 0-16,1 21 15,-22 1-15,-20 41 0,-86 86 16,65-64-1,-22 21-15,63-64 16,22 1 0,42-22-16,0-21 15,21-21-15,0 0 0,21 0 16,-20 0-16,20-21 0,64 0 16,-64 0-16,22-1 0,-1 1 0,64-42 15,21-1 1,22-42-16,-86 64 15,-63 21 1,-105 63 0,63-21-16,-22 22 15,-20-22-15,20 0 0,-62 43 16,20-1-16,0-21 16,43 1-16,0-1 0,20-21 15,22 0 1,22-21-1,-1 0-15,21 0 0,0-21 0,1 0 16,-1 21-16,0-21 0,22 0 0,42-43 16,0 22-16,-22-22 15,-41 43-15,20-21 16,-42 21-16,-21 42 16,-21-21-1,-21 21-15,21 0 0,-22 0 0,1 22 16,-43-1-16,1 22 15,-22 20 1,42-41-16,43 20 16,21-42-1,21-21-15,0 0 0,1 0 0,20 0 16,0-21-16,1 0 16,20 21-16,-21-21 0,107-64 15,-107 64-15,85-64 16,-85 43-16,-63 42 31,0 0-31,0 0 16,0 21-16,-22 0 0,22 0 0,-21 1 15,-22 20-15,-42 43 16,43-22-16,42-42 16,21 22-1,42-43 1,22 0-16,-22-22 0,-21 22 15,21-21-15,1 0 0,-22 0 0,64 0 16,-43-22 0,21 22-16,-168 85 47,83-43-47,-20 0 0,21 0 15,-21 43 1,-22-1-16,64-20 15,0-22 1,21-21-16,0 0 16,1 0-16,-1-21 0,0-1 15,21 22-15,-21-21 0,64-42 16,-64 42 0,22-1-16,-1 1 0,-42 0 15,-21 42 16,0 0-31,-1 1 0,-20 20 16,-21 21 0,41-20-16,22-22 0,-21 0 15,0 0-15,21 0 16,21-42 15,0 0-31,1 21 0,-1-21 16,42-64-16,-20 64 15,-22 0-15,0-21 0,42-22 16,-41 43-16,20-43 16,-21 1-1,-21 42-15,0 42 16,0 0 0,-21 0-16,0 22 0,0-22 15,-1 0-15,-20 85 16,0-64-16,-1 43 15,43-64-15,-21 0 16,42-21 0,1 0-1,-1 0-15,21-21 0,-21 0 0,0 0 16,85-64-16,-21 0 16,21-21-1,-85 64-15,21 0 0,22-43 16,-1-63-1,-42 106-15,22-43 16,-22 0-16,0 43 16,-21 63-1,0 21-15,0-20 16,-21 20-16,-43 43 0,43-43 16,-63 64-1,-86 84-15,64-84 16,-21 21-1,64-42-15,-1-22 16,43-20-16,0-22 0,0 21 16,21-21-1,21-21 1,0-21-16,22 0 0,-22 0 16,42-22-16,1-41 15,-22 41-15,22-41 16,63-64-16,-64 42 15,-21 63-15,22-84 16,21 0-16,-64 106 16,-21-21-1,0 63-15,-21 21 16,-1 1-16,-20-22 16,21 21-16,-64 43 15,43-22-15,0-20 0,-85 105 16,0 0-1,21-21-15,21-42 16,43-1 0,21-62-1,42-44 17,-21 1-32,21 0 0,64-64 15,-43 43-15,43-43 16,-43 43-16,85-127 15,0 21 1,-42 21 0,-43 84-16,-63 107 31,0-43-31,-1 21 0,1 1 16,-106 126-1,0-21 1,64-63-16,-43 21 15,21-1 1,43-83 0,63-44 15,0 1-31,-21 0 16,21-21-16,1 21 0,41-85 15,-42 63-15,22 1 0,20-106 16,1 63-1,-43 1-15,0 20 16,-21 43 0,-42 42-1,20 21-15,1-20 0,0-1 16,-42 63-16,-43 43 16,21 0-1,64-105-15,-21 62 16,20-41-1,44-43 1,-1-22-16,0 22 16,21-21-16,-21 0 0,22-21 15,-22-1-15,21 22 0,1-63 16,20-22 0,-42 63-16,0 1 15,-21-21-15,-21 84 16,21 0-1,-21-21-15,0 42 0,0-21 16,-22 1-16,1 41 0,-43 43 16,43-43-1,-21 1 1,41-43-16,22 0 16,22-42-1,-1 21 1,0-21-16,21-21 0,1-1 15,20-41 1,-42 41-16,0 22 0,1-64 16,-22 64-16,21-42 15,-21 20-15,0 22 16,-21 42 0,21 1-16,-22-1 0,-20 63 15,21-41-15,-43 63 16,22-1-1,21-41 1,21-22-16,0-21 16,0 1-16,0-44 31,0 1-31,0 0 16,21 0-16,0 0 0,0 0 0,1-22 15,-1-20-15,21-22 16,0-21-1,1 0-15,-43 64 16,0 21 0,-21 42-16,-1-21 15,1 42-15,-42 43 16,42-43-16,-43 85 16,22-42-16,21-43 0,-22 43 15,43-43 1,0 1-1,21-43 1,-21-21 0,22-1-16,-1 1 0,-21 0 0,0 0 15,21 0-15,-21 0 0,21-1 16,-21-20-16,21-64 16,-21 85-16,0-64 15,0 64-15,0 0 0,0 42 31,0 0-31,0 1 0,-21 20 16,21-21-16,0 21 0,0-20 16,-21 20-16,21 0 0,-21 22 0,21-22 15,-21 0 1,21 1-16,0 20 16,0-42-16,0 1 0,0-1 15,0-42 32,-22-1-47,1 1 0,0 0 16,0-21-1,-43-64-15,43 85 16,21-22-16,-42-41 16,21 41-16,-22-62 15,43 83-15,-21-41 16,0 63-1,21 21-15,0 0 16,0 22-16,21-1 0,-21-21 0,21 21 16,1 22-16,41 63 15,-42-85-15,22 43 0,-1-22 16,21 1 0,-41-22-1,-1 1-15,-21-22 16,-21-21-1,-1 0-15,1 0 16,0 0-16,0 0 0,-21-21 0,-22-1 16,43 1-16,-21 0 0,-64-64 15,0 1 1,0-1 0,64 43-16,-106-106 15,105 105-15,-126-63 16,21 22-1,21 63-15,84 21 16,43 21 0,22 0-16,41 21 15,-21 1-15,85 84 16,-63-85-16,42 43 16,21-1-16,0 1 15,-64-64-15,43 43 16,21-22-16,0 0 15,-21-21 1,-85-21 0,-42 0-1,-21 0-15,20-21 0,-20 21 16,21-21-16,-106-21 16,85 21-16,-1-22 0,-63 1 15,-42-64 1,0-21-1,0 0 1,127 106-16,-64-64 0,64 64 16,0 21-1,84 42 1,-42-20-16,22 20 0,63 21 16,21 22-16,84 42 15,-126-85 1,-22 1-16,149 63 15,-64-22-15,-63-20 16,-85-43 0,-21-21-1,-22 0-15,-20 0 0,42 0 16,-64 0-16,64-21 16,-64 0-16,43-1 0,-43-41 15,-63-22 1,106 43-16,-106-64 15,63 21-15,-84-63 16,84 85 0,43 42-1,42 42 1,0 0-16,21 0 16,0-21-16,42 42 0,-41-20 15,20-1-15,21 21 0,-20-21 16,20 0-1,-20 1-15,41 20 16,1-21-16,-64-21 16,-42 0 15,0 0-15,0 0-16,-1 0 15,1 0-15,21-21 0,-21 21 0,-21-21 16,21-22-16,-1 43 15,1-21-15,-21 0 0,-43-42 16,43 41-16,21 1 16,-106-42-16,21-1 15,42 22 1,-20-43 0,63 43-1,-1-43-15,44 43 16,20 0-1,-21 20-15,43 1 16,-1-21 0,-21 21-16,22-43 0,63-20 15,-21-1 1,-64 21 0,-42 43-16,0 0 15,-21 42 1,0 0-16,0 1 0,-1 20 15,-41 43-15,-22 42 16,22 21 0,-22-21-1,22-21-15,41-43 16,22-21 0,22-42 15,-1-21-31,0 21 0,0-21 15,64-64 1,-64 43-16,0 0 0,85-106 16,21-43-1,21 1-15,-42-1 16,-64 85 0,-21 64-16,-21-22 15,0-20 1,-21 84-16,0 21 15,-21 0-15,-22 43 0,-20 20 16,-65 86 0,1 20-1,106-126-15,-106 126 16,21-63 0,63-42-16,43-64 0,-21 21 15,42-21-15,21-42 31,0 21-31,21-21 16,-20 0-16,41-64 16,-21 43-16,64-106 15,-21 21-15,-43 63 0,85-126 16,0-1 0,-63 43-1,-22 42 1,-84 149-1,-1-1 1,22 0-16,-63 43 16,-43 84-1,-22 64 1,44-64-16,-1-42 16,85-105-1,-43 62 1,85-84-1,0-21-15,1 0 16,-1 0-16,42-43 16,43-84-1,0 0-15,42-43 16,0 1 0,-63 84-1,0-21-15,-85 106 16,-22 21-1,1 21-15,0 21 0,-21-20 0,-1 20 16,-84 127 0,-105 149-1,147-170 1,-21 0 0,85-106-1,0-20-15,0-1 16,42-42-1,21-22 1,-21 22-16,43-64 16,20-42-1,43-42-15,64-43 16,-106 107 0,-1 41-16,-63 43 15,1 0-15,-22 0 16,-22 105-1,1-41-15,0-1 0,0 0 0,0 22 16,-64 105 0,43-63-16,21-43 15,-43 86-15,43-22 16,21-64 0,0-42-16,21-21 15,0 0 1,0 0-16,22 0 0,-1-21 15,0 0-15,1 0 0,-1-22 0,106-41 16,0-43 0,-42 42-16,-42 22 15,-43 20 1,-42 43 0,-85 43-16,64-1 15,-22-21-15,-42 64 0,0-1 16,-63 22-1,63 0 1,85-85-16,-21 43 16,42-43-16,21-21 15,0 0-15,21 0 16,22-21-16,-22 0 0,1-1 16,62-41-16,22-43 15,0-21 1,-84 42-16,-22 1 15,-21 63-15,-21-22 16,-106 43 0,84 21-16,-62 22 15,62-1-15,1-21 0,-43 43 16,1 20 0,41-20-16,43-22 15,43-42 1,20 0-16,-21-21 15,1 0-15,-1 21 16,22-21-16,-22 0 0,106-64 16,-84 43-16,63-64 15,-85 21 1,-106 85 0,22 0-16,0 21 15,-1 0-15,1 1 0,-64 41 16,-42 43-16,42 0 15,43 0 1,63-64 0,21 0-1,0-42-15,21 0 0,22 0 0,-1 0 16,-20-21-16,41 0 16,-20 0-16,-22 0 0,85-43 15,-21-21 1,-64 43-1,-63 21 1,-63 63 0,41-21-16,1 1 0,-43 41 15,-42 22-15,0 21 16,43-22 0,84-41-1,148-22 16,-106-42-31,22 21 0,-22-22 16,64-20-16,105-64 16,-168 64-1,41-22 1,-62 64-16,-65 22 16,22-1-1,-42 42-15,20-42 0,-20 43 16,-22 21-1,0-1 1,64-20 0,21-22-16,106-42 15,-85 0 1,22 0-16,-1-21 0,-21 21 16,21-21-16,-20 0 0,83-43 15,-83 43-15,20-21 16,-21 42-1,-42 0 1,0 0-16,0 21 16,-1-21-16,1 21 0,0 0 0,-42 43 15,41-22-15,1 0 16,21-21 0,0 1-1,21-22-15,1 0 16,-1 0-16,0-22 0,0 22 15,21-21-15,-20 0 0,41-21 16,22-43 0,-64 64-16,-21 0 15,-21 21 1,0 21-16,-1-21 16,1 21-16,0 0 0,-42 64 15,41-64-15,-41 85 16,21-64-1,42 22-15,0-43 16,0 0-16,21-21 16,0 0-1,0 0-15,0 0 0,22-42 16,-1-1-16,-21 22 16,21-42-16,1-22 15,-22 43 1,-21 21-16,0-1 15,-21 22-15,0 22 16,-1-1-16,1 0 0,-21 21 16,0 22-16,-43 42 15,0-1 1,64-41 0,21-43-16,0 0 15,21-21 1,0 0-16,1 0 0,-1 0 0,0-21 15,0 0-15,0 0 0,0 0 16,22-64-16,-22 64 0,0-43 16,-21 1-1,21 20-15,-21-20 16,0 42-16,0-43 0,-21 85 31,21 1-31,-21-1 0,0 21 16,0-21-16,21 22 15,-22-1-15,-20 43 0,-21 63 16,20-64 0,43-41-16,-21-22 15,21-42 17,21 0-17,-21-1-15,0 1 0,21-21 16,1-22-16,-22 43 0,21-21 15,-21 0-15,21-64 16,0 0-16,-21-42 16,0 84-16,0 22 0,0 0 15,0-64-15,0 63 0,0 22 16,0 0-16,0 0 0,-21 21 16,21 21-1,0 0-15,0 22 0,-21-22 0,21 21 0,-21 0 16,-1 64-16,-41 169 31,42-211-15,21-1-16,0-41 15,21-22 1,-21-22-16,21 22 16,0-21-16,22 0 0,-1-42 15,-21 41-15,0-41 16,22-64-1,20-64-15,-63 86 16,21-44 0,-21 128-16,0-21 15,0 63 1,0 0-16,0 0 0,0 1 16,0 41-16,21 22 15,-21-64-15,0 21 0,0-21 16,22 22-16,-1-22 0,-21 0 0,0 21 0,0-20 15,21-1-15,0 0 16,0-21-16,-21 21 0,-21-21 31,0-21-31,0 21 16,0-21-16,-1 0 0,-20-1 16,0-20-16,-64-21 15,0-64 1,64 42-16,-22-42 15,43 42 1,21 64-16,21 42 31,0 0-31,22 1 0,-22 20 16,106 106 0,-85-106-16,1 1 0,84 63 15,0-22 1,-22-41-1,-83-22-15,-1-21 16,-42 0 0,-1-21-1,-20 21-15,21-22 0,-21-20 16,-1 0-16,-20-1 16,-1-62-1,1-22 1,-1-22-16,1 65 15,-1-1 1,22 22 0,21 41-16,42 44 15,0-1 1,0 0-16,0 21 0,106 64 16,0 0-1,22 0-15,-65-43 16,22 1-1,-42-22 1,-86-42 0,1 0-1,0-21-15,0 0 0,-21 21 0,-1-21 16,22-1-16,-148-83 16,126 62-16,-84-63 15,0-21 1,106 106-16,-42-42 0,42 42 15,-22-43 1,107 106 15,-22-20-31,0-1 0,1 21 0,41 22 16,107 84 0,-43-42-1,-42-22 1,21 1-1,-85-85-15,-21 0 16,-42 0 0,0-21-1,-21 0-15,21-1 0,-22 1 16,-126-63 0,21-1-1,21-21 1,21 21-1,85 64-15,0 0 16,21 0-16,21 21 16,42 42-16,-42-21 15,22 1-15,-22 20 0,106 43 16,42 42 0,-42-43-1,-42-41 1,42 20-16,0-21 15,-21-20 1,-127-22 15,-1-22-31,1 1 16,-42 0-16,-43-21 16,-21-22-1,106 43-15,-64-21 16,0-1-16,64 22 15,64 64 17,-22-22-32,42 21 15,1-21 1,-22 0-16,64 22 16,0-22-1,-85 0-15,21-21 0,-21 0 16,-42-21-1,0 0 1,0 21-16,0-21 0,-43-1 16,1-41-1,-1 42-15,1-43 16,20 22 0,22 42-16,-21-21 15,42 42 16,21-21-31,0 21 0,0-21 16,1 21-16,-1-21 0,42 21 16,-42 1-16,43-22 15,-85-22 17,0 1-17,-1 21-15,-20-21 0,-21-21 16,41 21-16,-83-43 15,41 22 1,43 21 0,0-1-16,21 44 47,0-1-32,21-21-15,0 21 16,0-21-16,-21 21 0,21-21 15,1 0-15,-1 21 0,21 0 16,-21-21 0,-21 22-16,21-22 0,1 21 15,-1-21-15,0 0 0,0 21 16,0-21-16,-21 21 16,21-21-16,-21 21 0,0 0 0,22-21 15,-22 22-15,0-1 16,21-21-16,-21 21 0,0 0 15,0 0 64,21-21-33,0 0-30,0 0-16,0 0 16,-21-21-16,22 21 15,-1 0-15,-21 21 32,0 0-32,0 1 15,-21-1-15,-1 0 0,22 0 16,-42 21-16,-21 22 15,-1-22 1,-21 22-16,-20 42 16,62-64-1,-41 21 1,62-20-16,-41-1 16,42 0-1,21-20 1,21-22-1,0 0-15,0 0 16,43-43-16,-43 22 0,21 0 0,22-43 16,63-41-1,0-22 1,-85 84-16,64-84 16,-21 21-1,-43 43 1,-42 84-1,-42 21-15,-1 1 16,22-22-16,0 21 0,-127 128 16,0-43-1,-22 42 1,107-84 0,-43 20-1,42-20 1,43 0-16,0-64 15,21 0 1,21-21 0,22-21-16,20-21 15,-42 20-15,43-41 16,42-43-16,-1-21 16,1-21-1,0 0 1,-42 21-1,-22 42-15,-21 43 16,-42 63 15,0 21-31,0-21 0,-1 22 16,-20-1-16,-64 106 16,-21 0-1,0 22-15,0-22 16,21 0-1,22-21 1,63-42 0,21-106 31,21-1-47,0 1 0,-21 0 15,21-21-15,21-43 16,-20 43-16,62-149 15,-20 1 1,-43 126 0,0 1-1,-21 42-15,-21 42 16,0 0 0,0 0-16,-1 21 0,-20 22 15,21-22-15,-21 43 16,-43 42-16,-21 21 15,43-42 17,41-64-32,1-21 0,42-42 47,1 0-32,-22 0-15,42-21 16,64-85-1,-85 84-15,85-63 16,21-21 0,-64 85-1,-63 63 1,0 22-16,-42 20 16,21-21-16,-22-20 15,-62 126 1,62-127-16,-41 85 15,41-22 1,43-62 0,0-1-1,21-21 1,1-21 0,-1-1-16,0 1 0,0-21 15,0 21 1,0 21-16,-21-21 15,0-1-15,22 22 16,-22-21-16,0 0 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6:34:27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2667 0,'0'0'0,"-21"0"0,21-21 0,0 0 16,0-22-16,0 22 0,0 0 15,0 0-15,0-21 0,0 20 0,0-20 16,0 21-16,0 0 0,21 0 15,0-1-15,0 1 0,0 21 0,1 0 16,-1 0-16,0 0 0,0 0 0,0 21 16,0 22-16,1-1 0,-22 0 15,21 1-15,-21 20 0,21-20 0,-21 20 16,0 1-16,0-22 16,0 21-16,0-20 0,0-1 0,0 22 15,-21-22-15,21-21 0,0 21 0,-21 1 16,21-22-16,0 0 0,0 0 15,0-42 17,21 0-32,0 0 0,-21 0 0,21-1 15,0-20-15,0 21 0,1-21 16,20-1-16,-21 1 0,0 0 0,22-1 16,-22 1-16,0 0 0,21-1 15,-21 22-15,-21-21 0,22 21 16,-22-1-16,0 44 15,0-1-15,0 0 16,0 0-16,0 21 0,-22-20 0,22 20 16,0 0-16,0 1 0,-21-22 15,21 21-15,0-21 0,0 22 0,0-22 16,0 21-16,0-21 0,0 0 0,21 1 16,1-22-16,-1 0 15,0 0-15,21 0 0,-21 0 0,22 0 16,-1 0-16,0-22 0,1 1 15,-1 0-15,-21 0 0,22 0 0,-1 0 16,0-1-16,1-20 0,-22 21 16,0-21-16,21-1 0,-21 1 0,-21 21 15,0-22-15,0 1 0,0-21 16,0 20-16,0 1 0,-21 0 0,0 20 16,0-20-16,0 21 0,0 0 15,-1 21-15,-20 0 0,21 0 0,0 0 16,0 0-16,-1 0 0,1 21 15,0 0-15,21 21 0,0-20 0,0-1 16,0 21-16,0-21 0,0 0 0,21 1 16,0-1-16,1 0 0,-1 0 15,0-21-15,21 0 0,-21 0 16,22 0-16,-1 0 0,0 0 0,1-21 16,20 0-16,1 0 0,-1-22 15,1 1-15,20 21 0,1-22 0,-21 1 16,20 0-16,1-1 0,-22 1 15,1 0-15,-22-1 0,1 1 0,-1 0 16,-21-22-16,0 22 0,-21 0 0,0-1 16,0-20-16,-21 20 0,0 1 15,0 0-15,0 21 0,-22-22 0,22 22 16,-21 21-16,21 0 0,-1 0 16,-20 21-16,21 0 0,-21 22 0,20-1 15,1 0-15,0 22 0,0-1 16,21 1-16,-21 21 0,0-22 15,21 22-15,-22-1 0,1 1 0,0 0 16,21-1-16,-21-20 0,0 21 0,0-22 16,21 1-16,-22-1 0,1-21 15,0 22-15,21-22 0,0 1 0,0-1 16,0-21-16,0 0 0,0 0 16,0-42-1,0 0-15,21 0 16,0 0-16,1 0 0,-1-1 15,-21-20-15,21 0 0,0 21 0,0-22 16,0 1-16,1 0 0,-1-1 16,0 1-16,0 0 0,0 20 15,-21 1-15,21 21 0,1 0 0,-1 0 16,0 21-16,0 1 16,-21-1-16,21 21 0,-21-21 15,0 0-15,0 22 0,21-22 0,-21 0 16,22 21-16,-22-20 0,0-1 0,0 0 15,0 0-15,21 0 0,0 0 16,-21 1-16,21-1 0,0-21 16,0 21-16,1-21 0,-1 0 15,0 0-15,0 0 0,0-21 0,22 21 16,-22-21-16,0-1 0,0 1 16,21 21-16,-20-21 0,-1-21 0,0 21 15,0-1-15,0 1 0,0-21 0,-21 21 16,22 0-16,-22-22 0,21 22 15,-21 0-15,0 0 0,-21 42 32,-1 0-17,22 0-15,-21 0 0,21 1 0,0 20 16,0-21-16,0 0 0,0 0 0,0 1 16,0 20-16,0-21 0,0 0 15,21 0-15,-21 1 16,22-22-16,20 0 0,-21 0 0,0 0 15,22 0-15,-22 0 0,21 0 0,0 0 16,1 0-16,-22-22 0,21 1 16,1 0-16,-22 21 0,21-21 0,-21 0 15,0 0-15,1-22 0,-1 22 0,0 0 16,-21 0-16,0 0 0,0-1 16,0 1-16,0 0 0,0 0 15,0 42 1,0 0-16,0 0 0,0 1 15,0-1-15,0 21 0,0-21 16,0 22-16,0-1 0,0 0 16,0 22-16,0-22 0,0 22 0,21-1 15,-21 1-15,0-1 0,21 1 16,-21-1-16,21 1 0,-21-1 0,0 1 16,22 20-16,-1-20 0,-21 20 0,21 1 15,0 0-15,-21-22 0,21 22 0,-21-22 16,21 22-16,-21-21 0,0-1 0,22 1 15,-22-1-15,0 1 0,0-1 16,0-21-16,0 1 0,0-1 0,-22-21 16,1 0-16,0 1 0,-21-1 0,-1 0 15,-20-21-15,21 0 0,-43 0 0,21 0 16,-20 0-16,-1-21 0,0 0 16,1-1-16,-1-20 0,0 21 15,1-21-15,-22 20 0,21-20 0,1 0 16,-1-1-16,0 1 0,22 21 0,-22-21 15,22-1-15,20 22 0,-20 0 0,42-21 16,-1 20-16,22-20 0,0 21 16,0-21-16,22-1 0,-1 1 0,21 0 15,22-1-15</inkml:trace>
  <inkml:trace contextRef="#ctx0" brushRef="#br0" timeOffset="937.02">6308 2604 0,'0'-22'0,"0"44"0,0-65 16,0 22-16,0 0 0,0 0 15,0 0-15,0-1 0,0 44 32,0-1-32,0 0 0,21 21 0,-21 1 15,21-1-15,-21 0 0,21 1 16,-21-1-16,21 0 0,-21 1 0,0-1 16,0-21-16,0 21 0,0-20 15,0-1-15,0 0 0,0 0 0,0 0 16,0 0-16,-21-21 0,0 0 15,0 0-15,0 0 16,-1-21 0,22 0-16,0 0 0,0 0 0,0 0 15,0-1-15,0-20 0,0 21 0,0-21 16,22-1-16,-1 22 0,0-21 16,0-1-16,0 1 0,22 0 0,-1-1 15,0 22-15,22 0 0,-22 0 16,22 21-16,-22 0 0,0 0 15,22 21-15,-22 0 0,0 0 0,-20 22 16,20-22-16,-21 21 0,0 1 0,-21-1 16,0 0-16,0-21 0,0 22 15,0-1-15,0-21 0,0 22 0,-21-22 16,0 0-16,0 0 0,0 0 0,-1 0 16,1 1-16,0-22 0,0 0 0,21 21 15,-21-21-15,0 0 16,21-21-16,0-1 0,0 1 15,0 0-15,21-21 0,0 21 16,0-22-16,0 22 0,0-21 16,22-1-16,-22 1 0,21 0 0,-21-1 15,22 1-15,-1 0 0,-21 21 16,22-1-16,-1 1 0,0 0 0,1 21 16,-1 0-16,-21 21 0,21 0 15,-20 22-15,20-22 0,-21 21 0,-21-21 16,21 22-16,-21-1 0,0-21 0,21 22 15,-21-1-15,0-21 0,0 21 16,0-20-16,-21 20 0,0-21 0,0 21 16,0-20-16,0-1 0,-1 0 0,22 0 15,-21 0-15,0 0 0,21-42 47,21 21-47,0-21 0,1 0 0,-1 0 16,21 0-16</inkml:trace>
  <inkml:trace contextRef="#ctx0" brushRef="#br0" timeOffset="1627.83">8107 2709 0,'0'0'0,"0"-21"0,21-21 16,-21 21-16,0 0 0,0-1 16,0 1-16,0 0 0,-21 0 0,0 0 15,-22 21-15,22 0 16,0 0-16,-21 0 0,20 21 15,-20 0-15,0 0 0,21 22 0,-22-1 16,22-21-16,0 21 0,-21 1 0,20-1 16,1 0-16,0 1 0,0-1 0,21 0 15,0 1-15,-21-1 0,21-21 16,0 0-16,0 22 0,0-22 0,0 0 16,21 0-16,0-21 0,0 0 15,0 0-15,22 0 0,-22-21 16,21 21-16,-21-21 0,22 0 0,-1 0 15,0-1-15,-20 1 0,20 0 0,-21-21 16,0 21-16,0-22 0,1 22 0,-1-21 16,0-1-16,-21 1 0,0 0 15,0-1-15,0 1 0,0 0 16,0 21-16,0-1 0,0 1 0,0 0 16,0 42-1,0 0-15,0 1 0,0 20 0,0-21 16,0 21-16,0 1 0,0-1 0,0-21 15,0 22-15,0-1 0,0 0 0,0-21 16,0 22-16,0-22 0,21 0 16,0 0-16,0 0 0,1 1 0,-1-1 15,0-21-15,0 0 0,21 0 0,-20 0 16,-1 0-16,21 0 0,-21 0 16,22-21-16,-22-1 0,21 22 0,-21-21 15,22 0-15,-22-21 0,21 21 16,-21-1-16,0 1 0,1-21 0,-1 0 15,0 20-15,-21-20 0,0 0 0,0 21 16,0-1-16,0 1 0,0 0 16,0 42-1,0 0-15,-21 1 0,21-1 16,-21 0-16,21 21 0,0-21 16,0 1-16,0 20 0,-22-21 0,22 0 15,0 0-15,0 1 0,0-1 16,0 0-16,0 0 0,22-21 15,-1 0 1,0 0-16,0 0 16,0 0-16,-21-21 0,0 0 0,21 0 15,1-1-15,-22 1 0</inkml:trace>
  <inkml:trace contextRef="#ctx0" brushRef="#br0" timeOffset="1931.65">8826 2350 0,'0'0'0,"-21"-43"0,-42-20 15,42 63-15,-1 0 0,1 0 16,0 0-16,0 0 16,21 21-1,0 0-15,21-21 16,0 0-16,0 0 0,1 0 0,-1 0 16,0 0-16,0 0 0,0 0 15,0 0-15,1 0 0,-22-21 0,0 0 16,0 0-16,-43-1 15,22 22-15,0-21 16,-21 21-16,20 0 0,1 0 0,-21 0 16,21 0-16,0 0 0,-22 21 0,43 1 15,-21-22-15,21 21 0,0 0 16,0 0-16,0 21 0,21-20 16,0-1-16,1 21 0,20-21 0,-21 0 15,21 22-15,-20-22 0,20 0 0,0 0 16</inkml:trace>
  <inkml:trace contextRef="#ctx0" brushRef="#br0" timeOffset="2388.42">9229 2625 0,'0'21'32,"0"0"-32,0 0 15,0 0-15,0 1 0,0-1 0,0 0 16,0 0-16,0 0 0,0 0 15,0 1-15,0 20 0,0-21 0,0 0 16,0 0-16,0 1 0,0-1 16,0 0-16,0 0 0,0 0 15,-22-21-15,1 0 16,0 0-16,0 0 16,0-21-16,21 0 15,0 0-15,0 0 0,0-22 16,0 22-16,0-21 0,0-1 0,0 1 15,21 0-15,21-1 0,-21 1 0,1 0 16,20-1-16,0 1 16,-21 21-16,22 0 0,-1 21 0,0 0 15,1 0-15,-1 21 0,22 21 0,-22-21 16,-21 22-16,21-22 0,-20 21 16,-1 1-16,0-22 0,-21 21 0,0 0 15,0-20-15,0 20 0,0-21 0,0 21 16,-21-20-16,0-1 0,21 0 0,-22 0 15,1 0-15,21 0 0,-21-21 0,21 22 16,-21-22 0,21-22-1,0 1 1</inkml:trace>
  <inkml:trace contextRef="#ctx0" brushRef="#br0" timeOffset="3636.23">11451 2688 0,'0'0'0,"21"0"0,-21-21 0,21 0 15,1 0-15,-22 0 0,21-1 16,-21 1-16,0 0 0,0 0 16,-21 42-1,-1 0 1,22 0-16,-21 22 0,0-22 0,21 21 16,0 1-16,0-1 0,-21 0 15,21 1-15,-21-22 0,21 21 0,0 0 16,0-20-16,0 20 0,0-21 15,0 0-15,0 0 0,0 1 0,0-1 16,0 0-16,21-21 16,0 0-1,0-21-15,0 0 0,1-1 16</inkml:trace>
  <inkml:trace contextRef="#ctx0" brushRef="#br0" timeOffset="4017.06">12277 2540 0,'0'0'0,"21"-21"0,-21 0 16,0 0-16,0-1 15,-43 22-15,22 0 0,0 0 16,0 0-16,-21 0 0,-1 0 0,22 0 16,-21 22-16,-1-1 0,1 0 15,21 0-15,0 0 0,0 0 0,-1 1 16,1-1-16,21 0 0,0 0 0,0 0 15,0 0-15,0 1 0,21-1 0,1 0 16,-1-21-16,21 21 0,-21-21 16,22 21-16,-1-21 0,0 0 15,-21 21-15,22-21 0,-1 22 0,-21-22 0,22 21 16,-22 0-16,0-21 0,-21 21 16,0 0-16,0 0 15,-42-21-15,20 0 0,-20 22 16,0-22-16,-1 0 0,1 21 0,0-21 15,-1 0-15,1 0 0,0 0 0,-1 0 16,22 0-16,-21 0 0,21 0 16,0 0-16,21-21 0,0-1 0,0 1 15,0 0-15,0 0 0,0-21 16,0 20-16</inkml:trace>
  <inkml:trace contextRef="#ctx0" brushRef="#br0" timeOffset="4128">11599 2074 0,'0'0'0,"-21"0"0,-42 0 15</inkml:trace>
  <inkml:trace contextRef="#ctx0" brushRef="#br0" timeOffset="4185.96">11451 2074 0,'21'0'16,"0"0"-16,1 0 15,-1 0-15,0 0 0,0 0 0,21 0 16</inkml:trace>
  <inkml:trace contextRef="#ctx0" brushRef="#br0" timeOffset="4652.7">14436 2604 0,'0'0'0,"-127"-106"16,84 85-16,1-22 16,0 22-16,-1-21 0,1 21 0,21-22 15,0 22-15,-1 0 0,44 42 31,-1 21-31,0 22 0,0-22 0,0 43 16,0-22-16,1 22 0,20-21 16,-42 20-16,21 1 0,-21 0 0,21-1 15,-21 1-15,0 0 0,0 20 0,0-20 16,0 0-16,0 21 0,0-22 0,0 22 16,0-21-16,0 21 0,0-1 0,0-20 15,0 0-15,0 21 16,-21-43-16,21 22 0,-21-1 0,0-20 15,21-1-15,-21-20 0,-1 20 0,22-42 16,-21 22-16,0-22 0,0-21 0,0 0 16,21-21-16,-21 0 0,21-22 15,-22 1-15,22 0 0,-21-1 0,0-20 16,21-1-16,0 1 0,0-22 0,-21 0 16</inkml:trace>
  <inkml:trace contextRef="#ctx0" brushRef="#br0" timeOffset="4968.85">13779 3048 0,'0'0'0,"-21"-63"0,21-22 0,0 21 16,0 1-16,0-22 0,21 22 0,22-1 15,-1-20-15,0 41 0,22-20 16,21 20-16,-22 1 0,22 0 0,-1 21 16,1 21-16,0 0 0,-22 0 0,1 21 15,-1 0-15,-20 21 0,-1 1 16,-21 20-16,0-21 0,-21 22 0,0-1 15,0-20-15,0-1 0,-21 0 0,0 22 16,-21-43-16,-1 21 0,22 1 0,-21-22 16,-1 0-16,1 0 15,0 0-15,-1 1 0,22-22 0,-21 0 0,21 0 16,0 0-16,-1 0 0,22-22 16,0 1-16,22-21 15,-1 21-15,0 0 16,21-22-16,-21 22 0,22-21 0,-22-1 15,21 1-15,1 0 0,-1-1 0,-21 1 16,21 0-16</inkml:trace>
  <inkml:trace contextRef="#ctx0" brushRef="#br0" timeOffset="5363.63">14944 2286 0,'0'0'0,"21"0"16,0 0-16,-21 21 16,0 0-16,0 1 0,0-1 15,0 21-15,-21-21 0,21 22 16,-21-1-16,21-21 0,0 21 0,0 1 15,0-1-15,0-21 0,0 22 0,0-22 16,0 0-16,0 21 0,0-21 16,0 1-16,21-22 0,0 0 15,21 0-15,-21 0 0,1 0 16,-1 0-16,21 0 0,0-22 0,-20 1 16,20 0-16,0 0 0,1 0 15,-22-22-15,21 22 0,-21-21 0,0 0 16,1-1-16,-1 1 0,-21 0 0,0-1 15,0 1-15,0 21 0,0-22 16,0 22-16,0 42 16,0 1-1,0 20-15,-21 0 0,21 1 0,-22-1 16,22 0-16,-21 22 0,21-22 16,0 0-16,0 1 0,0-22 0,0 21 15,0 1-15,0-22 0,0 0 0,0 0 16,0 0-16,21-21 0,1 21 15,-1-21-15,0 0 0,21 0 16,-21 0-16,1-21 0,20 0 0,-21 21 16,21-42-16,-20 21 0</inkml:trace>
  <inkml:trace contextRef="#ctx0" brushRef="#br0" timeOffset="5851.87">15917 2074 0,'0'0'0,"0"-63"16,0 21-16,0-22 0,0 1 15,0 20-15,0 22 0,0 42 32,0 22-32,0-1 0,0 0 15,0 1-15,0-1 0,0 21 0,0 1 16,0-1-16,0 1 0,-21-1 0,21 1 16,0-1-16,-21 1 0,21-1 15,-21 1-15,21-22 0,-21 1 0,-1-1 16,22 0-16,-21-21 0,21 1 15,0-1-15,-21 0 0,0-21 16,21-21 0,0 0-16,0-22 15,0 22-15,0-21 0,0 21 0,21-22 16,0 1-16,0-22 0,1 22 16,-1 0-16,21-1 0,-21 1 0,22 21 15,-1 0-15,0 21 0,1 0 0,-1 0 16,0 0-16,1 42 0,-1-21 0,0 22 15,1-1-15,-1 0 0,-21 1 16,0-1-16,0 0 0,-21 1 16,0-22-16,0 21 0,-21 0 0,0-20 15,0-1-15,-21 21 0,-1-21 0,22 0 16,-21 1-16,-22-22 0,22 21 16,0-21-16,-1 0 0,22 0 0,-21 0 15,21 0-15,-22 0 0,22 0 16,21-21-16,0-1 0,0 1 15,0 0-15,21 0 0,0-21 16,1 20-16,20-20 0,0 0 0</inkml:trace>
  <inkml:trace contextRef="#ctx0" brushRef="#br0" timeOffset="6734.17">16679 1905 0,'0'0'0,"21"-21"0,-21 0 0,22 0 16,-22 42 15,0 0-31,0 21 0,0 1 0,0-22 16,0 21-16,0 0 0,0 22 0,0-22 15,-22 1-15,22 20 0,0 1 16,-21-1-16,21-21 0,0 22 0,0-1 16,0-20-16,0-1 0,0 0 0,0 1 15,0-1-15,0-21 0,0 22 16,0-22-16,21 0 0,1-21 15,-1 21-15,0-21 0,0 0 0,0 0 16,0 0-16,1 0 0,-1 0 0,21-21 16,-21 21-16,0-21 0,1 0 0,-1-1 15,0-20-15,0 21 0,0-21 16,0-1-16,1 1 0,-22 0 0,21-1 16,-21 1-16,21 0 0,-21 20 0,0-20 15,0 21-15,21 21 16,-21 21-16,0 0 0,0 0 15,0 1-15,0 20 0,0-21 0,0 21 16,0 1-16,0-22 0,0 21 16,0-21-16,0 22 0,0-22 0,0 0 15,21 0-15,-21 0 0,0 1 16,21-22-16,-21 21 0,22-21 0,-1 0 16,0 0-16,0 0 0,0 0 15,0 0-15,1-21 0,-1 21 0,0-22 16,0 1-16,0 0 0,0 0 15,1-21-15,-1 20 0,0-20 0,0 0 16,21-1-16,-20 1 0,20 0 0,-21-1 16,0 1-16,22 21 15,-22 0-15,0 0 0,0-1 0,0 1 0,-21 42 47,0 1-47,0-1 16,0-42 31,0-1-47,21 1 15,-21 0-15,0 0 16,0 0-16,0 0 16,-21 21-1,0 0-15,0 21 16,0 0-16,0 0 15,-1 0-15,22 22 0,-21-1 0,0 0 16,0 1-16,0-1 0,21 0 16,0 1-16,0-1 0,0 0 0,0-21 15,0 22-15,0-22 0,21 0 0,0 0 16,0 0-16,0 1 0,1-22 0,-1 0 16,21 0-16,-21 0 0,0 0 15,1 0-15,-1 0 0,0 0 0,21 0 16,-21-22-16,1 1 0,-22 0 0,21 0 15,-21 0-15,21 0 0,-21-1 0,0-20 16,0 21-16,0-21 0,0-1 16</inkml:trace>
  <inkml:trace contextRef="#ctx0" brushRef="#br0" timeOffset="6934.05">17378 1926 0,'0'0'16,"-21"21"-16,-1-21 0,22 22 31,22-22 0</inkml:trace>
  <inkml:trace contextRef="#ctx0" brushRef="#br0" timeOffset="7769.43">19706 2498 0,'0'0'0,"21"-21"0,0-1 16,1 1-16,-1-21 0,-21 21 0,0 0 16,21-1-16,-21 1 0,0-21 15,0 21-15,0 0 0,0-22 0,-21 22 16,0 0-16,-1 0 0,1 0 0,0-1 15,-21 1-15,21 0 0,-22 21 16,1 0-16,21 0 0,-22 0 0,1 21 16,0 0-16,-1 1 0,22 20 0,-21-21 15,21 21-15,-22-20 0,22 20 16,21 0-16,-21 1 0,21-22 16,0 21-16,0 0 0,0-20 0,0 20 15,0-21-15,21 0 0,0 0 0,22-21 16,-1 22-16,0-22 0,1 0 15,-1 0-15,0 0 0,1 0 0,-1 0 16,0-22-16,1 22 0,-22 0 0,0-21 16,0 21-16,-42 0 15,-21 0-15,-1 0 16,1 0-16,0 21 0,-22 1 0,22-1 16,-22 0-16,1 0 0,21 0 15,-1 0-15,1 1 0,0-1 0,20 0 16,1 0-16,0 0 0,0 0 15,21 1-15,21-22 16,0 0-16,0 0 16,1 0-16,20 0 0,0 0 0,-21-22 15,22 22-15,-1 0 0,0-21 0,1 21 16,-22 0-16,21 0 0,-21 0 16,22 21-16,-22 1 0,-21-1 0,0 21 15,0-21-15,0 22 0,0 20 0,0-21 16,0 22-16,-21-22 0,-22 22 15,22-22-15,0 22 0,-21-1 0,21-21 16,-22 1-16,1 20 0,21-20 16,0-1-16,-22-21 0,22 21 0,21-20 15,0-1-15,-21-21 0</inkml:trace>
  <inkml:trace contextRef="#ctx0" brushRef="#br0" timeOffset="8491.54">21526 2604 0,'0'0'0,"-21"0"16,21-22-1,0 1-15,21 0 0,1 0 16,-1 0-16,0 0 0,21-1 0,-21 1 16,22-21-16,-22 21 0,0 0 0,0-1 15,-21-20-15,0 21 0,0 0 16,-21 0-16,0-1 15,0 22-15,-22 0 0,1 0 0,0 0 16,-22 0-16,22 0 0,0 0 16,-1 0-16,22 22 0,-21-1 0,21 0 15,-1 0-15,22 0 0,0 0 0,0 22 16,0-1-16,0 0 0,43 1 0,-22-1 16,21 0-16,1 22 0,-22-22 15,21 1-15,0-1 0,1 0 0,-1-21 16,0 22-16,-20-22 0,20 21 0,-21-21 15,-21 1-15,0-1 0,0 0 0,0 0 16,-21 0-16,-21 0 16,20-21-16,-20 22 0,0-22 0,-22 0 15,1 0-15,20 0 0,-20 0 0,-1 0 16,1 0-16,-1 0 0,22-22 0,0 22 16,-1-21-16,1 0 0,0 0 15,21 0-15,-1 0 0,22-1 0,0 1 16,0 0-16,0-21 0,0-1 0,0 22 15,22-21-15,-1 0 0,21-1 0,-21 22 16,0 0-16,22 0 16,-22 21-16,21 0 0,-21 0 0,22 21 0,-1 21 15,-21-21-15,22 22 0,-22-1 0,0 0 16,0 1-16,-21-1 16,21 0-16,-21 1 0,0-1 0,0 0 15,0 1-15,0-1 0,-21-21 0,0 22 16,21-22-16,0 0 0,0 0 0,21-21 31,0 0-31,22 0 0,-22-21 0,21 0 16,0-22-16,1 22 0,20 0 0</inkml:trace>
  <inkml:trace contextRef="#ctx0" brushRef="#br0" timeOffset="8747.96">22521 2096 0,'21'-64'15,"-42"128"-15,42-170 0,-21 85 0,0-1 0,0 1 16,-21 21 0,0 21-16,0 1 0,0 20 0,0 0 15,-1 22-15,1-22 0,0 43 0,0-22 16,21 22-16,-21-22 0,0 22 16,-1-21-16,1-1 0,0 1 0,21-1 15,0 1-15,-21-22 0,21 0 0,-21 1 16,21-1-16,0-21 0,0 21 0,0-20 15,0-1-15,21-21 16,0 0-16,0 0 0,22 0 16,-22-21-16,0 21 0,21-22 0,-21 1 15</inkml:trace>
  <inkml:trace contextRef="#ctx0" brushRef="#br0" timeOffset="10069.43">22902 2752 0,'0'0'0,"21"-21"0,22-1 0,-22 1 15,0-21-15,-21 21 0,0 0 0,0-1 16,0 1-16,0-21 0,0 21 16,0 0-16,0-1 0,-21 1 0,0 21 15,0 0-15,-1 0 0,-20 0 16,21 0-16,-21 21 0,-1 22 0,1-22 16,0 21-16,20 1 0,-20-1 15,21 0-15,-21 1 0,20-22 0,1 21 16,0 0-16,0-20 0,21 20 0,-21-21 15,21 0-15,0 0 0,0 1 16,0-1-16,21-21 0,0 0 16,0 0-16,0 0 0,22 0 0,-22 0 15,21 0-15,-21-21 0,22 21 0,-1-22 16,-21 1-16,22 0 0,-1 0 16,-21-21-16,0 20 0,0-20 0,1 21 15,-1-21-15,-21-1 0,0 1 16,21 21-16,-21 0 0,0-1 0,0 1 15,0 42 1,0 22-16,0-22 16,0 21-16,0-21 0,0 22 0,0-1 15,0-21-15,0 22 0,0-1 16,0-21-16,0 21 0,0-20 0,0-1 16,21 0-16,0 0 0,0 0 0,22-21 15,-22 0-15,0 0 0,0 0 16,0 0-16,22 0 0,-22 0 15,21-21-15,-21 0 0,1 0 0,20 0 16,-21-1-16,0-20 0,22 21 16,-22-21-16,0-1 0,0-20 0,0 20 15,-21-20-15,21-1 0,1-20 16,-1 20-16,0 1 0,0-1 0,-21 1 16,21-1-16,-21 22 0,21 0 0,-21-1 15,0 22-15,22 0 0,-44 42 31,1 0-31,0 22 0,0-1 0,21 0 16,-21 22-16,0-22 0,-1 22 0,1-1 16,0 1-16,21-1 0,0 1 15,-21-1-15,21 1 0,0-22 16,0 0-16,0 1 0,0-1 0,0 0 16,21-21-16,0 1 0,0-1 0,1 0 15,-1-21-15,0 0 0,0 0 16,21 0-16,-20 0 0,20 0 0,-21 0 15,21 0-15,-20-21 0,20 0 0,-21-1 16,0 1-16,0 0 0,1 0 0,-1-21 16,0 20-16,0-20 0,-21 21 15,0-21-15,21 20 0,-21 1 0,0 0 16,0 0-16,0 42 16,0 0-1,0 0-15,0 1 0,0 20 16,-21-21-16,21 0 0,0 0 0,0 22 15,0-22-15,0 0 0,0 0 0,0 0 16,0 1-16,21-1 16,0-21-16,1 0 0,-1 21 0,0-21 15,0 0-15,0 0 0,0 0 16,1 0-16,-1 0 0,0-21 0,0 0 16,0 21-16,0-22 0,1 1 15,-1 0-15,0-21 0,0 21 0,-21-22 16,21 22-16,0-21 0,1-1 0,20 1 15,-21 0-15,0-1 0,0 22 0,1-21 16,-1 21-16,0 21 16,-21-21-16,21 21 0,-21 21 15,0 0 1,0 0-16,0 0 16,0 0-16,0 1 15,0-44 16,0 1-31,0 0 16,21 0-16,-21 0 0,0 0 16,0-1-16,0 1 0,0 0 15,0 0 1,-21 42 0,0 0-16,0 0 0,0 1 15,-1 20-15,1 0 0,0 1 16,0-1-16,0 0 0,0 1 0,-1-22 15,1 21-15,21 0 0,0-20 0,0 20 16,0-21-16,0 0 0,0 0 0,21 1 16,1-1-16,20-21 0,-21 21 15,0-21-15,22 0 0,-1 0 0,-21 0 16,21 0-16,-20 0 0,20-21 0,-21 21 16,0-21-16,22-1 0,-43 1 0,21 0 15,-21 0-15,21-21 0,-21 20 16,0-20-16,0 0 0</inkml:trace>
  <inkml:trace contextRef="#ctx0" brushRef="#br0" timeOffset="10260.32">24701 2074 0,'0'0'16,"-63"0"-1,42 0-15,0 0 16,21 22 15,-22-22-31,1 0 31,0 0-31,0 0 0,0 0 0,0 0 16</inkml:trace>
  <inkml:trace contextRef="#ctx0" brushRef="#br0" timeOffset="10449.2">23707 2286 0,'0'0'0,"-22"21"0,44-21 31,-1 0-31,0 0 0,21 0 16,-21 0-16,22 0 0,-1 0 0,22 0 16,-22 0-16,-21 0 0,21-21 15,-20 21-15,20 0 0,-42-21 16,0 0-16,-21 0 0,0 21 15</inkml:trace>
  <inkml:trace contextRef="#ctx0" brushRef="#br0" timeOffset="10561.14">22394 2286 0,'0'0'0,"-42"0"0,21 0 0,-22 0 0</inkml:trace>
  <inkml:trace contextRef="#ctx0" brushRef="#br0" timeOffset="10671.62">24003 2307 0,'21'0'0,"21"0"15,22 0-15</inkml:trace>
  <inkml:trace contextRef="#ctx0" brushRef="#br0" timeOffset="10868.51">26098 2858 0,'0'0'0,"-21"0"0,0 0 0,0 0 16,0 0-16,0 0 0,-1 0 15,22-22 17,22 22-32</inkml:trace>
  <inkml:trace contextRef="#ctx0" brushRef="#br0" timeOffset="11049.41">26395 2836 0,'0'0'0,"-21"22"0,-1-22 16,1 0-16,42 0 47,1 0-31,-1 0-16,0-22 0,21 1 15,1 21-15</inkml:trace>
  <inkml:trace contextRef="#ctx0" brushRef="#br0" timeOffset="11392.21">28130 2434 0,'0'0'0,"0"-42"0,0-64 15,-21 43-15,0 20 0,0-20 0,0-1 16,21 1-16,0-1 0,0-20 0,0 20 15,0 1-15,42 20 0,-21-20 16,22 20-16,20 22 0,-21 0 0,22 0 16,-1 21-16,1 0 0,-22 0 15,1 21-15,-1 21 0,0 1 16,1-1-16,-22 22 0,-21-1 0,0 1 16,0-1-16,0 1 0,-43 20 0,22-20 15,-21-1-15,0 1 0,-22-1 16,1 1-16,20-1 0,-20 1 0,-1-22 15,22 0-15,0 1 0,-1-1 0,1 0 16,21-20-16,0 20 0,-1-21 16,22 0-16,-21 0 0,21 1 0,0-1 15,0 0-15,0 0 0,0 0 16,21 0-16,1 1 0</inkml:trace>
  <inkml:trace contextRef="#ctx0" brushRef="#br0" timeOffset="11624.63">28067 3302 0,'0'0'0,"-21"42"0,0-20 0,-1-1 15,22 0-15,-21-21 0,21 21 0,-21-21 16,21 21-16,21-21 16,0 0-1,1 0-15,20 0 0,-21-21 0,0 21 16,0-21-16,-21 0 0,0 0 16,0-1-16,0 1 0,-21 21 15,0 0 1,0 0-16,0 0 0,-22 0 0,22 0 15,0 0-15,21 21 0,-21-21 16,21 22-16,21-22 31,0 0-31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6:35:57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5525 0,'0'0'0,"0"-22"16,22 1-16,-1 0 0,-21 0 16,21-21-16,-21 20 0,0-20 0,21 21 15,-21-21-15,21 20 0,-21-20 16,0 21-16,0 0 0,0 0 0,0-1 16,0 1-16,0 0 15,-21 21-15,0 0 16,0 0-16,0 21 0,-1 0 0,1 1 15,0 20-15,-21-21 0,21 21 16,-1 1-16,1-1 0,-21 0 0,21 1 16,0 20-16,-1-20 0,1 20 15,0-21-15,21 22 0,-21-22 0,21 22 16,0-22-16,0 0 0,0-20 16,21 20-16,0-21 0,0 0 0,22 0 15,-1 1-15,0-22 0,1 0 16,-1 0-16,0 0 0,1 0 0,20 0 15,-20-22-15,20 1 0,-21 0 16,1 0-16,20 0 0,-20-22 16,20 22-16,-21-21 0,-20 21 0,20-22 15,-21 1-15,-21 21 0,0-21 16,0 20-16,0 1 0,0 0 0,-21 21 16,0-21-16,-22 21 0,22 0 15,0 0-15,-21 0 0,21 0 0,-1 0 16,1 0-16,0 0 0,21 21 0,0 0 15,21-21 1,22 21-16,-22-21 0,21 0 16,0 22-16,1-22 0,-1 21 15,22 0-15,-43-21 0,21 21 16,-21 0-16,0 0 0,1 1 0,-22-1 16,0 0-16,0 21 0,0-21 15,0 1-15,0-1 0,-22 0 0,22 0 16,0 0-16,22-21 31,20 0-31,-21 0 0,21 0 0,-20 0 16,20-21-16,0 0 0,1 0 15,-1 0-15,21-1 0,-20 1 0,-1 0 16,0-21-16,1 21 0,-1-22 0,0 22 16,-20-21-16,20 21 0,-21-22 15,0 22-15,-21 0 0,0 0 16,0 0-16,0-1 0,-21 1 15,0 21-15,0 0 16,0 0-16,-1 0 0,1 0 0,0 21 16,0 1-16,0-1 0,21 0 15,-21 0-15,-1 0 0,1 22 0,21-22 16,0 21-16,-21-21 0,21 22 0,0-22 16,0 21-16,0-21 0,21 0 15,-21 1-15,21 20 0,22-42 0,-22 21 16,21 0-16,1 0 0,-1-21 0,0 0 15,1 0-15,20 0 0,1 0 16,-1 0-16,1 0 0,-1 0 16,1-21-16,-1 0 0,1 0 0,-1 0 15,1 0-15,-22-1 0,0-20 0,1 21 16,-22-21-16,0 20 0,0-20 16,-21 21-16,21-21 0,-21 20 0,0-20 15,0 21-15,0 0 0,0 0 0,-21-1 16,0 1-16,0 21 0,0 0 15,-1 0-15,1 0 0,0 0 0,0 21 16,0-21-16,-22 22 0,22-1 0,0 0 16,-21 21-16,21-21 0,-22 22 15,22-22-15,0 21 0,21-21 0,0 1 16,0 20-16,0-21 0,0 0 16,0 0-16,0 1 15,21-22-15,0 0 0,0 0 0,1 0 16,-1 0-16,0 0 0,0 0 0,0 0 15,0-22-15,1 22 0,-1-21 0,-21 0 16,21 0-16,0 0 0,-21 0 16,21-22-16,-21 22 0,0 0 0,21-21 15,-21 20-15,0 1 0,22 0 0,-22 0 16,0 0-16,0 42 31,0 0-31,0 0 16,0 0-16,0 22 0,0-22 15,0 0-15,0 21 0,0-20 16,0-1-16,0 21 0,0-21 0,0 0 16,0 1-16,21-1 0,0 0 15,0-21-15,0 0 16,0 0-16,1 0 0,-1 0 0,21 0 16,-21 0-16,0-21 0,22 0 0,-22-1 15,21 1-15,-21-21 0,22 21 16,-22-22-16,21 22 0,-21-21 0,1 0 15,-1-1-15,0 1 0,0 0 0,0-1 16,0-20-16,-21 20 0,0 1 0,22 21 16,-22-21-16,0-1 15,0 22-15,0 0 0,0 0 0,0 0 16,-22 21 0,1 21-16,0 0 15,21 0-15,-21 21 0,21-20 0,-21 20 16,0-21-16,21 21 0,0 1 0,0-1 15,0 0-15,0 1 0,0-1 0,0 0 16,0 1-16,0-22 0,0 21 16,21-21-16,0 22 0,0-22 0,0 0 15,0 0-15,1-21 0,20 21 0,-21-21 16,21 0-16,1 0 0,-22 0 16,21 0-16,-21 0 0,22-21 15,-22 21-15,21-21 0,-21 0 0,1 0 16,-1 0-16,-21-1 0,0-20 0,21 21 15,-21 0-15,0-22 0,0 22 16,0 0-16,0 0 0,0 0 0,-21 21 16,0 0-1,-1 0-15,22 21 0,-21-21 0,0 21 16,0 21-16,21-20 0,-21-1 16,21 0-16,0 0 0,0 0 0,0 22 15,0-22-15,0 0 0,21-21 0,0 21 16,0 0-16,0 0 0,1-21 0,-1 22 15,0-22-15,0 0 16,0 0-16,0 0 0,1 0 0,-1 0 16,0 0-16,0 0 0,0 0 0,-21-22 15,21 22-15,1-21 0,-22 0 16,21 0-16,-21 0 0,0 0 16,0-1-16,0 1 0,0 0 0,0 0 15</inkml:trace>
  <inkml:trace contextRef="#ctx0" brushRef="#br0" timeOffset="203.88">4508 5461 0,'0'0'0,"-42"0"0,-21 0 0,41 0 16,-20 0-16,21 0 0,42-21 31,0 21-31,0 0 0,22 0 0,-1-21 16,22 21-16,-22 0 0,0 0 0,1-21 15,-1 21-15,0 0 0,1 0 0,-22 0 16,0 0-16,0-22 0,0 22 16,0 0-16,1-21 0,-1 21 15</inkml:trace>
  <inkml:trace contextRef="#ctx0" brushRef="#br0" timeOffset="895.79">7937 5969 0,'0'-21'16,"0"0"-16,22 0 15,-1-1-15,0-20 0,-21 21 16,21 0-16,0-22 0,0 22 16,1-21-16,-22 0 0,0-1 0,0 22 15,0-21-15,0-1 0,0 22 0,0-21 16,-22 21-16,1 0 0,0-1 0,0 22 15,-21-21-15,20 21 16,-20 0-16,0 0 0,-1 0 0,1 0 16,0 21-16,-1 1 0,1-1 0,0 0 15,-1 21-15,22-21 0,-21 22 16,21-1-16,0 0 0,-1 1 0,22-1 16,0 0-16,0-20 0,0-1 0,0 21 15,0-21-15,0 0 0,22 1 16,-1-22-16,0 0 0,0 0 15,21 0-15,-20 0 0,20-22 0,0 1 16,1 0-16,-22 21 0,21-42 0,0 21 16,1-1-16,-22-20 0,21 21 15,-21-21-15,22-1 0,-43 22 0,21-21 16,-21-1-16,0 22 0,0-21 16,0 21-16,0 0 0,0 42 31,0 0-31,-21 21 15,21-21-15,-21 22 0,21-22 0,-22 21 16,22 1-16,0-1 0,0 0 0,0-21 16,0 22-16,22-1 0,-1-21 15,-21 0-15,21 1 0,0-1 0,0 0 16,0 0-16,1 0 0,-1-21 0,21 0 16,-21 0-16,22 0 0,-22 0 0,21 0 15,0 0-15,1 0 16,-1-21-16,0 21 0</inkml:trace>
  <inkml:trace contextRef="#ctx0" brushRef="#br0" timeOffset="2532.15">9356 5419 0,'0'0'0,"0"-85"16,0 64-16,0 0 0,0 0 0,0-1 15,0 1-15,0 0 0,0 0 16,0 0-16,-22 21 15,22 21-15,-21 0 16,0 0-16,21 0 0,-21 22 16,21-1-16,-21 0 0,21 1 15,-21-1-15,21 0 0,-22 1 0,22 20 16,0-20-16,0-1 0,0 0 0,0 1 16,0-1-16,0 0 0,22-21 0,-1 1 15,0-1-15,0 0 0,0 0 16,0 0-16,22-21 0,-1 0 0,-21 0 15,22 0-15,-1 0 0,21 0 0,-20 0 16,20-21-16,-20 0 0,20 0 0,-21-22 16,22 22-16,-22-21 0,1 0 15,-1-1-15,0-20 0,1-1 16,-22 22-16,21-22 0,-21-20 0,0 20 16,1 1-16,-1-1 0,0 1 0,0-1 15,-21 1-15,0 20 0,21 1 16,-21 0-16,0-1 0,0 22 0,0 0 15,0 42 1,0 0-16,-21 22 0,21-1 16,0 0-16,-21 1 0,0-1 15,21 22-15,0-22 0,-21 21 0,-1 1 16,22-22-16,-21 22 0,21-22 0,0 22 16,0-22-16,0 21 0,0-20 0,0-1 15,0 0-15,21 1 16,1-22-16,-1 0 0,0 0 0,0 0 0,0 1 15,22-1-15,-22-21 0,21 0 16,-21 0-16,22 0 0,-1 0 0,-21 0 16,43 0-16,-22-21 0,0 21 0,1-22 15,-1 1-15,0 0 0,-21 0 16,22-21-16,-22 20 0,0-20 0,0 0 16,0-1-16,-21 1 0,0 21 0,0-21 15,0-1-15,0 22 0,0 0 0,-21 0 16,21 0-16,-21 21 0,0 0 0,-21 0 15,20 0-15,1 0 0,0 21 16,-21-21-16,21 21 0,-1 21 0,1-21 16,0 1-16,0 20 0,0-21 15,0 21-15,21-20 0,-22 20 0,22 0 16,0-21-16,0 1 0,0 20 0,0-21 16,0 0-16,22 0 0,-1-21 15,0 22-15,0-22 0,0 0 0,0 0 16,1 0-16,-1 0 0,0 0 0,0 0 15,0 0-15,0 0 0,1-22 0,-1 1 16,-21 0-16,21 0 0,0-21 0,0 20 16,-21-20-16,0 21 0,21-21 15,-21-1-15,22 1 0,-22 21 16,0-22-16,0 22 0,0 0 0,0 0 16,0 0-16,0 42 31,-22 0-31,22 0 0,0 0 15,0 1-15,-21 20 0,21-21 0,0 21 16,0-20-16,0 20 0,0-21 0,0 0 16,0 22-16,0-22 0,0 0 0,21 0 15,1 0-15,-1-21 0,0 21 16,0-21-16,0 0 0,0 0 16,22 0-16,-22 0 0,0 0 0,21 0 0,-20 0 15,20 0-15,-21-21 0,21 0 16,-20 0-16,20 0 0,-21 0 0,0-1 15,22-20-15,-22 0 0,0 21 16,-21-22-16,0 1 0,21 0 0,-21 20 16,0 1-16,0 0 0,0 0 0,-21 21 15,0 0-15,0 0 16,-1 21-16,22 0 16,-21 0-16,21 1 0,0-1 0,0 0 15,0 21-15,0-21 0,0 1 0,0-1 16,21 21-16,1-21 0,-22 0 0,21 1 15,0-1-15,-21 0 0,0 0 16,21 0-16,-21 0 16,-21-21 15,0 0-31,0 0 16,-1-21-16,1 0 15,0 21-15,0-21 16,0 21-1,21 21 1,0 0 0,21-21-16,0 0 15,0 21-15,0 1 0,1-22 0,-1 0 16,21 0-16,-21 0 0,0 0 16,22 0-16,-22 0 0,21 0 0,1 0 15,-22 0-15,21 0 0,-21-22 0,22 22 16,-1-21-16,-21 0 0,0 0 15,22 0-15,-22 0 0,0-22 0,0 1 16,-21 21-16,0-22 0,21 1 0,-21 21 16,0 0-16,0 0 0,0-1 0,0 1 15,-21 21-15,0 0 0,0 0 16,0 0-16,-1 21 0,1-21 16,0 22-16,0-1 0,21 0 0,0 0 15,0 21-15,0-20 0,0-1 0,0 0 16,0 21-16,0-21 0,21 1 15,0-1-15,-21 0 0,21 0 0,1 0 16,-1 0-16,-21 1 16,21-1-16,-21 0 15,-21 0 1,0-21-16,-1 0 16,1 0-16,0 0 0,0 0 0,0 0 15,0 0-15,-1 0 0,1 0 16,-21 0-16,21 0 0,-22 0 0,1 0 15</inkml:trace>
  <inkml:trace contextRef="#ctx0" brushRef="#br0" timeOffset="3020.95">6435 6964 0,'0'0'0,"0"-21"0,0 0 0,0-1 0,0 1 16,0 0-16,0 0 0,0 0 0,0 0 16,0 42-1,0 0 1,0 21-16,0-21 0,0 22 0,0-22 15,0 21-15,-22 1 0,22-1 16,-21 0-16,21 1 0,-21-1 16,21 0-16,0-21 0,0 22 0,-21-22 15,21 21-15,0-21 0,0 1 0,0-1 16,0 0-16,0 0 16,21-21-1,0 0-15,0-21 0,1 0 16,-1 21-16</inkml:trace>
  <inkml:trace contextRef="#ctx0" brushRef="#br0" timeOffset="3283.8">6900 7239 0,'21'0'47,"1"-21"-47,-1 0 15,-21 0 1,0-1-16,-21 22 16,-1 0-16,1 0 15,-21 0-15,21 0 0,0 0 16,-1 22-16,22-1 16,0 0-16,0 0 0,0 0 15,22-21-15,-1 21 16,0-21-16,21 0 0,-21 0 0,22 0 15,-1 0-15</inkml:trace>
  <inkml:trace contextRef="#ctx0" brushRef="#br0" timeOffset="3622.83">8382 6985 0,'0'0'0,"0"-21"0,-21 0 0,21 0 0,-21-1 0,-1 1 15,1 21-15,0 0 16,0-21-16,0 21 0,0 0 0,-1 0 16,22 21-16,-21 0 0,21 1 0,-21 20 15,21 0-15,0 1 0,0-1 0,0 21 16,0 1-16,0 21 0,0-22 16,0 1-16,0 20 0,0-20 0,0 20 15,0-20-15,0 21 0,0-1 0,0 1 16,-21 0-16,0-1 0,21-20 0,-21 20 15,-1-20-15,22-22 0,0 1 16,-21-1-16,21-21 0,-21 21 0,21-20 16,0-1-16,-21-42 31,21-1-31,0 1 0,0-21 0,0 21 16,0-22-16,0 1 0,-21 0 0</inkml:trace>
  <inkml:trace contextRef="#ctx0" brushRef="#br0" timeOffset="3927.97">8001 7514 0,'0'0'0,"0"-42"0,0-22 16,0 22-16,0 0 0,0 21 15,0-22-15,0 22 0,0-21 0,21 21 16,0-1-16,0 1 0,22 0 16,-1 0-16,0 0 0,1 21 0,20-21 15,-20 21-15,20 0 0,1 0 16,-22 0-16,0 0 0,1 21 0,-1 0 15,-21 0-15,0 0 0,-21 0 0,0 1 16,0 20-16,-21-21 0,0 21 0,-21-20 16,20-1-16,-20 21 0,0-21 15,-1 0-15,1 1 0,21-1 0,-21-21 16,20 21-16,1-21 0,0 0 16,42-21 15,0 0-31,1-1 0,-1 22 15,21-42-15,-21 21 0,22 0 0,-22 0 16,21-22-16,0 22 0</inkml:trace>
  <inkml:trace contextRef="#ctx0" brushRef="#br0" timeOffset="4340.28">8805 7027 0,'21'-21'0,"-42"42"0,64-63 0,-43 21 16,21 21-16,-21 21 31,0 0-31,0 0 16,0 1-16,0 20 0,0-21 0,0 21 15,0-20-15,0 20 0,0 0 16,21-21-16,-21 22 0,21-22 0,-21 0 16,0 0-16,21 0 0,0 1 0,-21-1 15,22-21-15,-1 0 0,0 0 16,0 0-16,0 0 0,0 0 16,1 0-16,-1-21 0,0 21 15,21-22-15,-21 1 0,1-21 0,-1 21 16,0-22-16,0 22 0,-21-21 0,21 0 15,0-1-15,-21 1 0,22 21 0,-22-22 16,0 22-16,0-21 0,0 21 0,0 0 16,-22 21-1,1 21 1,21 0-16,-21 0 0,21 0 16,0 22-16,-21-22 0,21 21 0,0 0 15,0 1-15,0-22 0,0 21 0,0 1 16,0-22-16,0 0 0,0 21 0,21-21 15,-21 1-15,21-22 0,-21 21 16,21-21-16,1 0 0,-1 0 16,0 0-16,0-21 15,0-22-15,0 22 0</inkml:trace>
  <inkml:trace contextRef="#ctx0" brushRef="#br0" timeOffset="5731.62">9779 6752 0,'0'0'0,"0"-42"0,0-64 16,0 127 0,-21 0-16,21 1 15,-21-1-15,21 21 0,0 0 0,0 1 16,0-1-16,0 0 0,0 1 16,0-1-16,0 22 0,0-22 0,0 0 15,21 1-15,-21-1 0,0 0 0,0 1 16,0-22-16,0 21 0,0-21 0,0 0 15,0 1-15,0-1 0,0-42 32,0-1-17,0 1-15,0 0 0,0-21 16,21 21-16,-21-22 0,0 22 0,21-21 16,0 21-16,-21-22 0,21 22 0,1-21 15,-22 21-15,21-1 0,0 22 0,0 0 16,0 0-16,0 0 0,1 0 15,-1 0-15,0 22 0,0-1 0,0 0 16,0 0-16,-21 0 0,0 22 0,0-22 16,0 21-16,0-21 0,0 22 0,0-22 15,0 0-15,0 0 0,-21 0 0,21 0 16,-21 1-16,0-1 0,-21 0 0,20-21 16,1 0-16,0 0 15,0 21-15,0-21 0,0 0 0,-1 0 16,1-21-16,0 0 0,0 21 15,21-21-15,0-1 0,0 1 16,-21 0-16,21 0 16,21 21-1,0 0 1,0 0-16,0 21 0,1-21 0,-1 0 16,0 21-16,0-21 0,21 0 15,-20 0-15,20 0 0,0 0 0,1 0 0,-1 0 16,0 0-16,1 0 0,-1 0 0,0 0 15,-21-21-15,22 0 0,-22 0 16,0 0-16,21-1 0,-20 1 16,-1-21-16,0 0 0,0-1 0,0 1 15,0 0-15,1-1 0,-1-20 0,0 20 16,-21 1-16,21 0 0,-21-1 0,21 22 16,-21 0-16,0 0 0,0 0 0,0 42 31,0 0-31,-21 0 0,0 0 0,0 22 15,0-22-15,-1 21 0,1 1 16,0-1-16,21 0 0,-21 1 0,0-1 0,0 21 16,21-20-16,0-22 0,0 21 15,0 1-15,0-22 0,0 21 0,0-21 16,0 0-16,0 1 0,21-1 16,0-21-16,0 0 15,0 0-15,0 0 0,1 0 16,-1-21-16,0 21 0,0-22 0,0 1 15,0 0-15,-21 0 0,22 0 0,-1 0 16,0-1-16,-21 1 0,21 21 16,-21 21 15,0 1-31,0-1 0,0 0 16,0 0-16,0 0 0,0 0 0,21 1 0,-21-1 15,0 0-15,0 0 0,0 0 16,21-21-16,1 0 0,-1 21 0,0-21 15,0 0-15,0 0 0,0 0 16,1 0-16,-1 0 0,0-21 0,0 21 16,21-21-16,-20 0 0,20 0 15,-21 0-15,21-1 0,1 1 16,-22-21-16,21 21 0,-21-22 0,22 1 0,-22 21 16,0 0-16,21-22 0,-20 22 0,-22 0 15,21 21-15,-21-21 0,21 21 16,-21 21 15,0 0 0,0-42 1,0 0-17,0 0 1,-21 21-1,0 0-15,-1 0 16,1 0-16,0 21 16,0-21-16,0 21 0,0 21 0,-1-20 15,1-1-15,0 21 0,21-21 0,-21 22 16,21-22-16,0 0 0,0 21 0,0-21 16,0 1-16,0-1 0,0 0 15,21 0-15,0-21 0,0 21 0,1-21 16,-1 0-16,0 21 0,0-21 0,0 0 15,0 0-15,1 0 0,-1 0 0,21 0 16,-21 0-16,0-21 0,1 21 0,-22-21 16,21 0-16,0 0 0,-21 0 15,0-22-15,0 22 0,0 0 0,0-21 16,0 20-16,0-20 0,0 21 16</inkml:trace>
  <inkml:trace contextRef="#ctx0" brushRef="#br0" timeOffset="5931.51">11366 6668 0,'0'0'0,"-21"0"0,0 0 16,0 0 0,21 21 30,-21-21-30,0 21-16,-1-21 0</inkml:trace>
  <inkml:trace contextRef="#ctx0" brushRef="#br0" timeOffset="6792.19">6308 8551 0,'0'0'0,"-22"0"0,1 0 0,-85 0 15,85 0 1,0 0-16,0-21 0,0 21 0,0 0 16,21-21-1,0 0 1,0 0-16,21 0 0,0 21 15,0 0-15,0-22 0,0 22 0,1 0 16,-1 0-16,21 0 0,-21 0 16,0 0-16,1 0 0,20 22 0,-21-1 15,0 21-15,0-21 0,-21 22 0,0-1 16,0 0-16,0 1 0,0-1 0,0 0 16,0 22-16,0-22 0,-42 0 15,21 1-15,0-1 0,-22 0 0,1 1 16,21-1-16,-21-21 0,-1 0 0,1 1 15,21-1-15,-22 0 0,1 0 16,21-21-16,0 0 0,0 0 0,-1 0 16,1 0-16,0 0 0,0-21 15,0 21-15,21-21 0,0 0 0,0-22 16,0 22-16,-21 0 0,21-21 0,0-1 16,0 22-16,0-21 0,0 21 15,0-1-15,0 1 0,21 0 0,-21 0 16,21 21-16,0 0 0,0 21 15,0 0-15,1 0 0,-22 1 0,21-1 16,0 0-16,-21 21 0,0-21 16,21 1-16,-21 20 0,21-21 0,-21 0 15,0 22-15,0-22 0,0 0 0,21 0 16,-21 0-16,22 0 0,-22 1 0,0-1 16,21 0-16,0-21 15,0 0 1,0 0-16,0 0 0,1 0 15,-22-21-15,21 21 0,0-21 0</inkml:trace>
  <inkml:trace contextRef="#ctx0" brushRef="#br0" timeOffset="6960.09">6752 9017 0,'0'0'0,"-21"0"46,42 0-14,0 0-32,0 0 15,1 0-15</inkml:trace>
  <inkml:trace contextRef="#ctx0" brushRef="#br0" timeOffset="7303.9">8467 8657 0,'0'0'0,"0"-21"0,0 0 15,0 0-15,-22 21 16,1 0 0,0 21-16,0 0 0,21 0 0,-21 22 15,0 20-15,-1-21 0,22 22 0,-21-1 16,0 22-16,21-21 0,0-1 0,0 22 15,-21-22-15,21 22 0,-21 0 0,21-22 16,0 22-16,0-1 0,-21 1 16,21-21-16,-22 20 0,1-20 0,21-1 15,0-20-15,0-1 0,-21 21 0,21-41 16,0 20-16,-21-21 0,21 0 0,0 0 16,0 1-16,0-44 31,0 1-31,0 0 0,0-21 15,0 21-15,0-22 0,0 1 0,0-22 16,0 22-16</inkml:trace>
  <inkml:trace contextRef="#ctx0" brushRef="#br0" timeOffset="7579.74">8128 9440 0,'0'0'16,"0"-63"-16,0-1 0,0 1 0,0-1 0,0 22 16,0-21-16,0 20 0,0 1 15,0 0-15,21-1 0,0 22 16,0-21-16,22-1 0,-22 22 0,21 0 15,-21 0-15,22 0 0,-1 21 0,0 0 16,-20 0-16,20 0 0,0 0 0,-21 21 16,1 0-16,-1 21 0,0-20 15,-21 20-15,0-21 0,0 21 0,0 1 16,0-1-16,-21 0 0,0-20 0,-1 20 16,-20-21-16,21 0 0,0 0 0,0 1 15,-1-1-15,1-21 0,0 21 0,0-21 16,21-21 15,21 0-15,0 21-16,0-22 0,1 1 0,-1 0 15,0-21-15</inkml:trace>
  <inkml:trace contextRef="#ctx0" brushRef="#br0" timeOffset="7928.54">8826 8763 0,'0'0'0,"43"-63"16,-43 41-16,21 22 15,0 0-15,-21-21 0,21 21 0,0 0 16,1 0-16,-1 21 16,0 1-16,0-1 0,21 0 15,-20 21-15,-1 1 0,0-22 0,0 21 16,0 0-16,-21 1 0,0-1 16,0 0-16,0-20 0,0 20 0,0-21 15,0 0-15,0 22 0,-21-43 0,21 21 16,-21 0-16,0-21 0,0 0 15,-1 0 1,22-21 0,0 0-16,0-1 0,0 1 0,0 0 15,22-21-15,-1 21 0,-21-22 0,21 22 16,0-21-16,-21-1 0,21 1 16,0 21-16,1-21 0,-1 20 15,0 1-15,-21-21 0,21 42 0,0-21 16,0 0-16,1 21 15,-1 0-15,0 0 16,0 0-16,0 0 0</inkml:trace>
  <inkml:trace contextRef="#ctx0" brushRef="#br0" timeOffset="8348.31">9694 8763 0,'-21'0'46,"0"0"-46,0 0 16,0 21-16,-1 0 0,22 1 16,-21-1-16,0 21 0,21-21 0,0 22 15,0-22-15,0 21 0,-21-21 16,21 22-16,0-22 0,0 21 0,0-21 16,0 0-16,21 1 0,0-1 0,-21 0 15,21-21-15,1 21 0,20-21 0,-21 0 16,0 0-16,0 0 0,22 0 0,-22 0 15,0 0-15,0-21 0,22 0 0,-22 0 16,0-1-16,0 1 0,0 0 16,0-21-16,1 21 0,-22-22 15,0 1-15,0 0 0,0-22 0,0 22 0,0-1 16,0 1-16,0 21 0,-22-21 16,22 20-16,-21 1 0,0 0 0,0 21 15,0 0-15,0 0 0,-1 0 16,1 0-16,0 0 0,0 0 0,0 0 15,21 21-15,-21 0 0,-1 1 16,22-1-16,0 0 0,0 0 16,0 0-16,22-21 0,-1 0 0,0 21 15,0-21-15,0 0 0,22 0 0,-22 0 16</inkml:trace>
  <inkml:trace contextRef="#ctx0" brushRef="#br0" timeOffset="8611.67">10562 8467 0,'0'0'0,"42"-21"0,-20-85 16,-1 85-16,-42 21 31,-1 21-31,22 21 16,-21-21-16,0 22 0,0-1 0,0 0 16,21 1-16,-21-1 0,-1 21 0,1 1 15,0-22-15,0 22 0,21-22 0,0 22 16,-21-22-16,21 0 0,0-21 0,0 22 15,0-22-15,0 0 0,0 0 16,0 0-16,0 1 0,21-22 16,-21 21-16,21-21 15,0 0-15,0 0 0,1-21 16,-1-1-16,0 1 0,-21 0 16,21 0-16</inkml:trace>
  <inkml:trace contextRef="#ctx0" brushRef="#br0" timeOffset="8947.48">10689 8890 0,'-21'0'16,"21"21"-1,21-21 1,0 0-16,22 0 16,-22 0-16,0 0 0,21 0 15,1 0-15,-22 0 0,21 0 0,-21-21 16,0 21-16,1-21 0,-1 21 15,-21-21-15,0 0 0,0-1 16,-21 22-16,-1 0 16,1 0-16,0 0 0,-21 0 0,21 0 15,-1 22-15,1-1 0,-21 0 0,21 0 16,0 0-16,-1 22 0,22-22 16,0 0-16,0 0 0,0 21 0,0-20 15,0-1-15,0 0 0,22 0 16,-22 0-16,21-21 0,0 21 15,21-21-15,-21 0 0,22 0 0,-22 0 16,21 0-16,1 0 0,-1 0 0,0 0 16,-21 0-16,22 0 0,-1 0 0</inkml:trace>
  <inkml:trace contextRef="#ctx0" brushRef="#br0" timeOffset="10160.79">11536 8911 0,'0'0'0,"0"-42"0,0 21 0,0-43 16,0 43-16,-21 21 31,-1 21-31,1 0 0,0 1 16,0 20-16,0-21 0,0 21 0,21-20 15,0 20-15,-22-21 0,22 0 16,0 22-16,0-22 0,0 0 0,0 0 16,0 0-16,0 0 0,0 1 0,22-1 15,-1-21-15,0 21 0,0-21 0,0 0 16,0 0-16,22 0 0,-22 0 0,21 0 15,-21 0-15,1 0 0,-1 0 0,21-21 16,-21 0-16,0 21 0,1-22 0,-1-20 16,0 21-16,0-21 0,0-1 0,22 1 15,-43 0-15,42-22 0,-42 22 16,21-22-16,0 1 0,0 20 16,1-20-16,-1-1 0,-21 22 0,0 0 15,0-1-15,0 1 0,0 21 0,0 0 16,0 0-16,-21 21 15,-1 21-15,1 0 0,0 21 0,0-21 16,0 22-16,0-1 0,21 0 0,-22 1 16,1-1-16,21 0 0,-21 1 15,21 20-15,0-20 0,0-1 0,0 0 16,0 1-16,0-1 0,0 0 0,0 1 16,21-22-16,0 21 0,1-21 0,-1 0 15,0 1-15,21-1 0,-21-21 0,1 21 16,-1-21-16,21 0 0,-21 0 15,0 0-15,22 0 0,-22 0 0,0 0 16,0 0-16,22-21 0,-22 0 0,0-1 16,-21 1-16,21 0 0,0 0 15,0-21-15,-21 20 0,0-20 0,0 21 16,22-21-16,-22 20 0,0 1 16,-22 21-1,1 21-15,0 1 0,0-1 16,21 0-16,-21 0 0,21 0 0,0 0 15,0 1-15,0 20 0,0-21 16,0 0-16,21 0 0,0 1 0,0-1 16,0 0-16,1-21 0,20 21 15,-21 0-15,21-21 0,1 0 0,-22 21 16,21-21-16,1 0 0,-1 0 0,0 0 16,-21 0-16,22 0 0,-1 0 0,0 0 15,1 0-15,-1-21 0,0 0 0,-20 0 16,20 0-16,0 0 0,-21-22 0,1 1 15,-1 0-15,0 20 0,-21-20 16,0 21-16,0-21 0,0 20 0,0 1 16,0 0-16,-21 21 0,0 0 15,-1 0-15,1 0 0,-21 0 0,21 0 16,-22 21-16,22 0 0,-21 1 0,21-1 16,0 0-16,-1 0 0,1 21 15,0-20-15,21-1 0,-21 0 0,21 0 16,0 0-16,0 0 0,0 1 15,0-1-15,21 0 0,0-21 16,0 0-16,1 0 0,-1 0 16,0 0-16,0 0 0,0 0 15,0 0-15,1 0 0,-1-21 0,0 0 16,-21-1-16,21-20 0,0 21 0,0-21 16,1-1-16,-1 1 0,0 0 15,0-1-15,0-20 0,0 20 0,22-20 0,-22-1 16,0 22-16,0-21 0,22 20 15,-22-20-15,0 20 0,-21 1 16,21 0-16,-21 21 0,21-1 0,-21 1 16,0 0-16,-21 42 15,0 0-15,0 22 0,-22-22 16,22 21-16,0 1 0,-21-1 16,21 0-16,-1 1 0,-20 20 0,21-21 15,21 22-15,-21-1 0,21-20 0,-21 20 16,21-20-16,0-1 0,0 0 0,0 1 15,0-1-15,0-21 0,21 0 16,0 22-16,0-22 0,0 0 16,0-21-16,1 0 0,-1 21 0,21-21 15,-21 0-15,22 0 0,-22 0 0,21 0 16,0 0-16,-20-21 0,20 0 16,0 21-16,-21-21 0,1-1 0,-1 1 15,0 0-15,0 0 0,0 0 0,-21-22 16,0 22-16,0-21 0,0 21 0,0-22 15,0 22-15</inkml:trace>
  <inkml:trace contextRef="#ctx0" brushRef="#br0" timeOffset="10391.66">12065 8446 0,'0'0'0,"-169"0"16,126 0-16,22 0 0,0 0 15,42 0 1,0 0-16,0 0 0,22 0 0,-1 0 16,0 0-16,22 0 0,-1 0 0,1 0 15,-22 0-15,22 0 0,-1 0 0,-20 0 16,-1 0-16,0 0 0,-21 0 16,22 0-16,-43-22 15,-21 22 1</inkml:trace>
  <inkml:trace contextRef="#ctx0" brushRef="#br0" timeOffset="10619.53">10223 8319 0,'0'0'0,"-42"21"0,21-21 0,0 0 0,42 21 15,0-21 1,0 0-16,22 0 0,-1 0 16,0 0-16,1 0 0,-1 0 15,0 0-15,1 0 0,-1 0 0,0 0 16,-21 0-16,1 21 0,-1-21 0,0 0 16,-21 21-16</inkml:trace>
  <inkml:trace contextRef="#ctx0" brushRef="#br0" timeOffset="11431.59">6286 10245 0,'0'0'16,"-21"-21"0,0 21-16,21-22 0,0 1 15,21 21 1,0 0-1,1 0-15,-1 0 16,0 0-16,-21 21 0,21 1 0,0-1 16,-21 0-16,0 0 0,0 0 15,0 22-15,0-22 0,0 0 0,-21 21 16,0-21-16,-21 1 0,20 20 0,-20-21 16,0 0-16,21 0 0,-22-21 15,22 22-15,-21-1 0,21-21 0,-1 0 16,1 0-16,0 0 0,42-21 47,0 21-47,1 0 0,-1 0 0,0 0 15,0 0-15,0 0 0,22 0 16,-22 0-16,0 21 0,0 0 0,0 0 16,0 0-16,1 0 0,-1 1 0,-21 20 15,0-21-15,0 0 0,0 0 16,0 22-16,-21-22 0,-1 0 0,1 0 15,-21 0-15,21 1 0,-22-22 0,1 21 16,21-21-16,-21 0 0,-1 21 0,1-21 16,0 0-16,-1 0 0,1 0 0,21 0 15,-22 0-15,22 0 0,-21 0 16,21 0-16,0-21 0,-1 21 16,22-21-16,0-1 15,0 1 1,22 21-16,-1 0 0,0-21 15,21 21-15,-21 0 0,22-21 16,-22 21-16,21 0 0,1-21 0</inkml:trace>
  <inkml:trace contextRef="#ctx0" brushRef="#br0" timeOffset="11604.52">6858 10795 0,'0'0'0,"0"21"15,21-21 48,0-21-63</inkml:trace>
  <inkml:trace contextRef="#ctx0" brushRef="#br0" timeOffset="14359.35">8848 10986 0,'21'0'0,"0"0"16,0 0-16,0-22 0,0 1 16,1 21-16,-1-21 0,21 21 0,-21-21 15,0 0-15,1 0 0,-1 21 16,0-22-16,-21 1 0,0 0 15,0 0-15,0 0 0,0 0 0,-21-1 16,0 22-16,-1-21 0,-20 0 0,21 21 16,-21 0-16,-1 0 0,1 0 0,-22 0 15,22 21-15,0 0 0,-1 1 16,1 20-16,21-21 0,-21 21 0,20 1 16,-20-22-16,21 21 0,21 1 0,0-1 15,-21-21-15,21 21 0,0-20 0,0 20 16,0-21-16,21 0 0,-21 0 0,21-21 15,0 0-15,22 0 0,-22 0 16,0 0-16,21 0 0,1 0 16,-22-21-16,21 0 0,0 0 0,1 0 15,-1 0-15,0-22 0,22 22 0,-22-21 16,1 21-16,-1-22 0,0 1 0,1 0 16,-1-1-16,-21 1 0,21-22 0,-20 1 15,20 21-15,-21-22 0,0 1 0,-21 20 16,0-20-16,0 20 0,0 1 15,0 0-15,0 21 0,0-22 0,-21 22 16,0 21-16,0 0 16,0 0-16,-1 21 0,1 0 0,0 1 15,0 20-15,0 0 0,0 22 16,-1-22-16,1 22 0,21-1 16,0 1-16,-21-22 0,21 21 0,0 1 15,0-22-15,0 1 0,0-1 0,0 0 16,21 1-16,-21-22 0,21 21 0,1-21 15,-1 0-15,21 1 0,-21-22 0,0 21 16,22-21-16,-22 0 0,21 0 16,-21 0-16,22 0 0,-1 0 0,0-21 15,1-1-15,-1 22 0,0-21 0,1 0 16,-1 0-16,-21 0 0,0 0 0,1-1 16,-1 1-16,-21 0 0,21 0 0,-21 0 15,0 0-15,-21 21 16,0 0-1,-1 0-15,1 0 16,0 21-16,0 0 0,21 0 0,-21 0 16,21 0-16,0 1 0,0-1 0,0 0 15,0 0-15,0 0 0,0 0 0,0 1 16,21-1-16,0-21 0,0 21 0,0-21 16,22 0-16,-22 0 0,21 0 0,1 0 15,-1 0-15,0 0 0,22-21 16,-22 0-16,22-1 0,-22 1 0,0 0 15,22 0-15,-22 0 0,0 0 0,1-22 16,-1 1-16,0 0 0,-20-1 0,20 1 16,-21 0-16,21-22 0,-20 1 0,-1-1 15,0 22-15,0-22 0,-21 22 16,0-22-16,0 22 0,0 21 16,0-21-16,0 20 0,0 1 0,-21 21 15,0 0-15,0 0 0,-1 21 16,1 1-16,0 20 0,-21 0 0,21 1 15,-1 20-15,1 1 0,0-1 0,-21 1 16,21-1-16,-1 1 0,-20 20 0,21-20 16,-21 20-16,20 1 0,1 0 15,0-1-15,0 1 0,0 0 16,0 21-16,-1-22 0,22 1 0,-21 0 16,21 20-16,0-20 0,0 0 0,0-22 0,0 22 15,0-22-15,0-20 0,0 20 16,21-20-16,1-22 0,-1 21 0,0-21 15,0-21-15,21 21 0,-20-21 0,-1 0 16,21 0-16,0-21 0,-20 21 0,20-21 16,0 0-16,1-21 0,-1 20 0,0-20 15,1 0-15,-22-1 0,0 1 0,0 0 16,0-22-16,-21 1 0,0-1 0,0 1 16,0 20-16,0-20 15,-21-1-15,0 1 0,-21-1 0,-1 1 16,22-1-16,-21 22 0,-1-21 0,1 41 15,0-20-15,-1 21 0,1 0 0,0 0 16,21-1-16,-22 22 0,22 0 0,-21 0 16,21 0-16,21-21 15,21 21 1,0 0-16,21 0 0,-21-21 16,22 0-16,-1 21 0,22-21 0,-1 21 15,1-21-15,-1-1 0,1 1 0,20 0 16,-20 0-16,-1 0 0,22 0 0,-22-22 15,1 22-15,-22-21 0,1-1 0,-1 22 16,0-21-16,-21 0 0,1 20 0,-22-20 16,0 21-16,0 0 0,0 0 15,-22-1-15,1 22 0,0 0 16,-21 0-16,21 0 0,-22 0 0,22 22 16,-21-1-16,-1 0 0,22 0 0,-21 21 15,0-20-15,20 20 0,1-21 0,0 21 16,0-20-16,21-1 0,-21 21 0,21-21 15,0 0-15,0 1 0,0-1 0,21-21 16,0 21-16,0-21 0,0 0 0,1 0 16,-1 0-16,21 0 0,-21 0 15,0 0-15,22 0 0,-22-21 16,0 21-16,0-21 0,22-1 0,-22 1 0,-21 0 16,21 0-16,0 0 0,0 0 15,-21-1-15,0 1 0,0-21 0,0 21 16,0 0-16,0-1 0,0 1 15,0 42 1,0 1-16,0-1 16,0 0-16,0 21 0,0-21 15,0 1-15,0-1 0,0 0 0,0 0 16,0 0-16,0 0 0,0 1 16,21-22-16,1 21 0,-1-21 15,0 0-15,0 0 0,0 0 16,0 0-16,1 0 0,-1 0 15,0 0-15,0-21 0,0 21 0,0-22 16,-21 1-16,22 0 0,-1 0 16,0 0-16,-21 0 0,21-1 0,-21-20 15,21 21-15,-21 0 0,0 0 0,0-1 16,0 1-16,0 42 31,0 1-31,0-1 0,0 0 0,0 0 16,-21 0-16,21 22 0,0-22 0,0 0 15,-21 0-15,21 0 16,0 0-16,0 1 0,0-1 0,0 0 16,21-21-16,0 21 15,0-21-15,1 0 0,-1 0 16,0 0-16,0 0 0,0 0 16,0-21-16,1 21 0,-1-21 0,0 0 15,-21-1-15,21 22 0,0-21 0,-21 0 16,0-21-16,21 21 0,-21-1 0,22 1 15,-22 0-15,0-21 0,21 21 0,-21-1 16,0 1-16,0 42 31,0 1-31,-21 20 16,21-21-16,-22 0 0,22 0 0,-21 22 16,21-22-16,0 0 0,0 0 0,0 0 15,0 1-15,0-1 0,0 0 0,21 0 16,1 0-16,20 0 0,-21-21 0,0 22 15,0-22-15,22 0 0,-22 0 0,0 0 16,0 0-16,22 0 0,-22-22 16,0 22-16,0-21 0,0 0 0,0 0 15,1 0-15,-1 0 0,0-1 0,0-20 16,0 0-16,0-1 0,1 1 0,-1 0 16,0-1-16,0-20 0,0-1 15,22 22-15,-22-21 0,0-1 0,42-21 16,-41 22-16,-1 42 0,0-22 15,0 1-15,0 21 0,-21 0 0,21 0 16,-21 42 0,0 0-1,-21 21-15,0-21 0,0 22 0,21-1 16,-42 22-16,20-22 0,1 21 0,0-20 16,0 20-16,0-20 0,0 20 0,21-21 15,0 1-15,0-1 0,0 0 0,0 1 16,0-1-16,0-21 0,0 0 0,0 1 15,0-1-15,21 0 0,0 0 0,0 0 16,0-21-16,0 0 0,1 0 16,20 0-16,-21 0 0,0 0 15,22 0-15,-22-21 0,21 21 0,-21-21 16,0 0-16,22 0 0,-22-1 0,0-20 16,0 21-16,0-21 0,1-1 0,-1 1 15,0 0-15,-21-22 0,21 22 0,0-22 16,0 1-16,1-1 0,-1 22 0,-21 0 15,0-1-15,21 1 0,-21 21 0,0 0 16,0-1-16,-21 22 16,21 22-16,-21-1 15,-1 21-15,1 0 0,0 1 0,0 20 16,-21-20-16,42 20 0,-22-21 16,1 22-16,21-22 0,0 1 0,0-1 15,0 0-15,0 1 0,0-1 0,21-21 16,1 21-16,-22-20 0,21-1 0,0 0 15,0-21-15,0 21 0,0 0 0,1-21 16,-1 0-16,0 0 0,0 0 16,0 0-16,0 0 0,1 0 0,-22-21 15,0 0-15,21 0 0,-21 0 16,0-1-16,0 1 16,0-21-16</inkml:trace>
  <inkml:trace contextRef="#ctx0" brushRef="#br0" timeOffset="14560.69">12890 10689 0,'0'0'0,"-21"21"16,42-21-1,1 0-15,20 0 16,0 0-16,1 0 0,-1 0 16,0 0-16,22 0 0,-1 0 0,1 0 15,-22 0-15,22 0 0,-22 0 0,21 0 16,-20 0-16,-22 0 0,21 0 0,-21 0 15,1 0-15,-44 0 16,1 0-16,-21 0 16</inkml:trace>
  <inkml:trace contextRef="#ctx0" brushRef="#br0" timeOffset="15324.01">5905 12044 0,'0'0'0,"0"-21"0,-21 21 0,0 0 31,0 21-31,21 21 16,-21-21-16,21 22 0,-21-1 0,21 0 15,0 1-15,0-1 0,-22 0 0,22 1 16,-21-1-16,21 0 0,0 1 16,0-22-16,0 21 0,0-21 15,0 1-15,0-1 0,0 0 0,0 0 16,21 0-16,1-21 0,-1 0 0,0 0 16,0 0-16,0 0 0,22 0 0,-22 0 15,21-21-15,-21 21 0,22-21 16,-22 0-16,0 0 0,21-1 0,-21 1 15,1 0-15,-1 0 0,0 21 0,0-21 16,-21 0-16,0 42 31,0 0-31,0 0 0,-21 21 16,0-20-16,21 20 0,-21-21 0,-1 21 16,22-20-16,-21 20 0,0 0 15,21-21-15,0 22 0,0-22 0,-21 21 16,21-21-16,0 1 0,0-1 0,0 0 15,0 0-15,21-21 16,0 0 0,-21-21-16,21 21 0,1-21 0</inkml:trace>
  <inkml:trace contextRef="#ctx0" brushRef="#br0" timeOffset="15484.07">6498 12594 0,'0'0'0,"21"-21"0,-21 0 15,21 21 32,1 0-47,-1 0 16,21 0-16,-21 0 0,22 0 16</inkml:trace>
  <inkml:trace contextRef="#ctx0" brushRef="#br0" timeOffset="15799.89">8255 12319 0,'0'0'0,"-21"0"31,0 0-31,-1 0 0,1 42 16,0-20-16,0-1 0,0 21 15,-22 22-15,22-22 0,0 21 0,0 1 16,0-1-16,0 22 0,-1-21 0,1 20 16,21-20-16,-21 20 0,21-20 0,0-1 15,-21 1-15,21-1 0,0 1 0,0-1 16,0-20-16,0 20 0,0-20 16,0-1-16,0 0 0,0 1 15,0-22-15,0 0 0,0 0 0,0 0 16,0-42-1,0 0-15,0-21 16,0-1-16</inkml:trace>
  <inkml:trace contextRef="#ctx0" brushRef="#br0" timeOffset="16091.72">7789 12996 0,'0'0'0,"0"-63"16,0-22-16,0 22 0,0-1 0,0 22 15,21-22-15,1 22 0,-1 0 16,0-1-16,21 22 0,-21-21 0,22 21 15,-22 0-15,21-1 0,1 1 0,-1 21 16,-21 0-16,21 0 0,1 0 16,-22 0-16,21 0 0,-21 0 0,1 21 15,-1 1-15,-21-1 0,0 21 0,0-21 16,0 0-16,0 1 0,0 20 0,-21-21 16,-1 0-16,1 0 0,0 1 0,-21-1 15,-1 0-15,22 0 0,-21 0 16,0 0-16,-1-21 0,22 0 0,0 22 15,0-22-15,0 0 0,42 0 32,0 0-32,0 0 0,0-22 15,22 1-15,-22 0 0,21 21 16</inkml:trace>
  <inkml:trace contextRef="#ctx0" brushRef="#br0" timeOffset="16472.04">8678 12467 0,'0'0'0,"0"-21"0,0-21 16,0 21-16,0-1 0,0 1 15,21 0 1,1 21-16,-1 0 16,0 0-16,0 21 0,0 0 15,0-21-15,1 43 0,-22-22 0,21 21 16,0-21-16,-21 22 0,0-1 0,21-21 15,-21 22-15,0-1 0,0-21 0,0 21 16,0-20-16,-21-1 0,0 0 0,21 0 16,0 0-16,-21-21 15,-1 0-15,22-21 16,0 0-16,0 0 16,0 0-16,0-1 0,0 1 15,0 0-15,0-21 0,22 21 0,-1-1 16,-21-20-16,21 21 0,0-21 0,0 20 15,0-20-15,1 21 0,-1 0 16,0-22-16,-21 22 0,21 21 0,0-21 16,0 0-16,1 21 15,-1 0-15,0 0 16,0 0-16</inkml:trace>
  <inkml:trace contextRef="#ctx0" brushRef="#br0" timeOffset="16683.91">9461 12446 0,'22'0'0,"-22"21"16,0 0-16,0 1 15,-22-1 1,22 0-16,0 0 0,-21 0 0,21 0 16,0 1-16,0 20 0,0-21 0,0 0 15,-21-21-15,21 21 0,0 1 0,0-1 16,0 0-16,0-42 31,0 0-31</inkml:trace>
  <inkml:trace contextRef="#ctx0" brushRef="#br0" timeOffset="16855.93">9398 12361 0,'0'0'0,"0"-42"0,-21 21 16,21-21-1,0 20-15,-21 1 0,42 21 32,0 0-17,0 0-15,0 0 0,0 21 0,1-21 16,-1 0-16,0 0 0,0 22 0</inkml:trace>
  <inkml:trace contextRef="#ctx0" brushRef="#br0" timeOffset="17219.72">9800 12425 0,'0'0'0,"0"21"0,0 21 16,-21-20-16,21-1 15,0 21-15,0-21 0,0 0 0,0 1 16,0 20-16,21-21 0,0 21 16,0-20-16,1-1 0,-1 21 0,0-21 15,-21 0-15,21 1 0,0-1 16,0-21 15,-21-21-31,0-1 0,22 1 0,-22 0 16,0 0-16,0 0 15,0-22-15,0 22 0,21-21 0,-21 21 16,21-22-16,0 22 0,-21-21 0,0 21 16,21-22-16,0 22 0,-21 0 0,0 0 15,22 0-15,-1 0 0,0 21 16,0 0-16,-21 21 15,0 0-15,21 0 0,-21 0 16,21 0-16,-21 22 0,22-22 16,-1 0-16,-21 0 0,21 0 0,0 1 15,21-1-15,-20 0 0,-1 0 16,21 0-16</inkml:trace>
  <inkml:trace contextRef="#ctx0" brushRef="#br0" timeOffset="18200.16">10858 12785 0,'0'-21'0,"22"-1"16,-22 1-16,0 0 0,0-21 0,21 21 16,-21-1-16,0 1 0,0 0 0,0 0 15,0 0-15,0 0 0,-21 21 16,-1 0-16,1 0 0,0 0 16,0 0-16,-21 21 0,20 0 15,1 0-15,0 0 0,21 0 16,-21 1-16,0 20 0,0-21 0,21 0 15,-22 22-15,22-22 0,0 0 0,0 0 16,0 0-16,0 0 0,0 1 16,22-1-16,-1-21 0,-21 21 15,21-21-15,0 0 0,0 0 0,0 0 16,1 0-16,-1-21 0,0 0 16,0 21-16,-21-22 0,21 1 0,0 0 15,1 0-15,-22 0 0,21 0 0,0-1 16,-21-20-16,0 21 0,21 0 15,-21 0-15,21-1 0,-21 1 0,0 42 32,-21 1-17,0 20-15,21-21 0,0 0 16,0 0-16,-21 1 0,21 20 0,0-21 16,0 0-16,0 0 15,0 1-15,21-1 0,0-21 0,0 0 16,0 21-16,22-21 0,-22 0 0,21 0 15,1 0-15,-1 0 0,-21 0 0,21-21 16,1 21-16,-22-21 0,21-1 0,-21 1 16,1 0-16,-1-21 0,21 21 0,-21-22 15,0 1-15,1 0 0,-1-1 16,0 1-16,0 0 0,-21-22 16,21 22-16,0-22 0,1 22 0,-1-22 15,0 22-15,-21-21 0,0 41 0,21-20 16,-21 21-16,0 0 0,0 0 0,0 42 15,-21 0 1,21 0-16,-21 21 0,0-20 16,-1 20-16,1 0 0,0 22 0,0-22 15,0 0-15,0 1 0,-1-1 0,22 0 16,0 22-16,0-22 0,0-21 0,0 22 16,0-1-16,0 0 0,0-20 0,22 20 15,-1-21-15,0 0 16,0 0-16,0 1 0,0-22 0,1 0 15,-1 21-15,21-21 0,-21 0 0,0 0 16,22 0-16,-22 0 0,0-21 0,21-1 16,-20 1-16,-1 21 0,0-21 0,0-21 15,0 21-15,0-1 0,-21 1 0,0 0 16,22 0-16,-22 0 0,0 0 0,0-1 16,-22 22-1,22 22-15,-21-22 16,0 21-16,0 0 0,21 0 0,0 21 15,-21-20-15,21-1 0,0 0 0,0 0 16,0 0-16,0 0 0,0 1 0,0-1 16,21 0-16,0 0 15,0-21-15,0 0 0,-21 21 16,22-21-16,-1 0 0,0 0 0,0 0 16,0 0-16,0 0 0,1 0 15,-1 0-15,0-21 0,0 21 0,0-21 16,-21 0-16,21 0 0,1-1 0,-22 1 15,21 0-15,-21 0 0,0 0 0,0-22 16,21 22-16,-21 0 0,0 0 0,0-21 16,0 20-16,0 1 0</inkml:trace>
  <inkml:trace contextRef="#ctx0" brushRef="#br0" timeOffset="18444.02">11557 12340 0,'0'0'0,"-21"0"0,0 0 16,42 0 15,0 0-31,0 0 0,0 0 0,22 0 16,-22 0-16,21 0 0,-21 21 15,22-21-15,-1 0 0,-21 0 0,0 0 0,22 0 16,-22 0-16,0 0 0,0 0 15,0 0-15,0 0 0,1-21 16,-22 0-16,0 0 16,0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6:37:47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14330 0,'0'-21'15,"0"0"-15,0-1 16,0 1 0,-22 21-1,1 0 1,21 21-16,0 1 16,0-1-16,0 0 0,-21 0 0,21 21 15,-21-20-15,21 20 0,0 0 16,0-21-16,0 22 0,0-1 0,-21-21 15,21 22-15,-21-22 0,21 0 16,0 0-16,0 0 0,0 0 0,0 1 16,0-1-1,0-42 17,0-1-32,0 1 15,0 0-15,0-21 0,0 21 0</inkml:trace>
  <inkml:trace contextRef="#ctx0" brushRef="#br0" timeOffset="334.8">1270 14076 0,'-21'-21'16,"0"21"-16,-1 0 15,1 0-15,21 21 31,21-21-15,1 0 0,-1 0-16,0 0 0,0 0 15,0-21-15,0 0 0,-21-1 16,0 1 0,0 0-16,-21 21 15,0 0-15,0 0 0,0 0 16,0 0-16,-1 0 0,1 0 0,0 0 15,0 0-15,21 21 16,-21 0-16,21 1 0,0-1 0,0 0 16,0 0-1,0 0-15,0 0 0,0 1 0,21-22 16,0 21-16</inkml:trace>
  <inkml:trace contextRef="#ctx0" brushRef="#br0" timeOffset="1031.47">1566 14393 0,'0'0'0,"-21"22"0,0-1 16,21 0-16,0 0 0,-21-21 15,21 21-15,0 0 0,0 1 16,0-1-16,-21 0 0,21 0 0,0 21 15,0-20-15,0-1 0,0 0 0,-22 0 16,22 0-16,0 0 16,-21-21-16,21 22 0,0-44 47,0 1-47,0 0 0,0 0 15,0 0-15,0 0 0,0-1 16,0-20-16,0 21 0,21-21 0,1-1 15,-1 22-15,0-21 16,0 21-16,21-1 0,-20 1 0,20 0 16,-21 21-16,21 0 0,-20 0 0,-1 0 15,21 0-15,-21 0 0,0 21 16,1 22-16,-1-22 0,0 0 0,-21 0 16,0 21-16,0-20 0,0 20 15,0-21-15,0 21 0,0-20 0,0-1 16,-21 21-16,0-21 0,-1 0 15,22 1-15,-21-22 0,21-22 47,0 1-47,21 0 16,1 0-16,-1 0 0,0-22 0,0 22 16,0-21-16,0 21 0,1-22 0,-1 22 15,21-21-15,-21 21 0,0 0 16,22-1-16,-22 22 0,0 0 0,21 0 15,-20 0-15,-22 22 0,21-22 16,0 21-16,-21 0 0,0 21 0,0-21 16,0 1-16,0 20 0,0-21 0,0 21 15,0-20-15,-21 20 0,0-21 16,-1 0-16,1 0 0,0 22 16,0-43-16,21 21 0,0 0 0,-21 0 15,21 0 1,21-21-1,0 0-15,0-21 0</inkml:trace>
  <inkml:trace contextRef="#ctx0" brushRef="#br0" timeOffset="1526.56">2688 14351 0,'0'0'0,"-21"-42"16,0 21-1,21 42 1,0 0-16,-21 0 0,21 21 16,0-20-16,0 41 0,0-21 0,0 22 15,0-22-15,0 22 0,0-1 0,0 1 16,0-1-16,0 22 0,-22-22 15,1 22-15,0-21 0,21 20 0,-21-20 16,0-1-16,0 1 0,-1-1 0,1 1 16,0-22-16,0 0 0,21 1 15,0-1-15,0-21 0,0 0 16,-21 1-16,21-1 0,0 0 0,0-42 31,0 0-31,21-1 0,-21 1 16,21 0-16,-21 0 0,21-21 0,-21-1 15,21 1-15,1 0 0</inkml:trace>
  <inkml:trace contextRef="#ctx0" brushRef="#br0" timeOffset="1820.93">2561 14669 0,'0'0'0,"0"-106"16,21 63-16,0 22 15,-21 0-15,22 0 0,-1 0 16,0 0-16,0-1 0,0 22 15,22 0-15,-22 0 0,21 0 0,0 0 16,-20 0-16,20 0 0,0 22 0,-21-1 16,1 0-16,-1 0 0,0 0 15,-21 22-15,0-22 0,0 0 0,-21 21 16,0-21-16,-1 1 0,1-1 0,-21 21 16,0-21-16,-1 0 0,22-21 15,-21 22-15,-1-1 0,22-21 0,0 0 16,0 21-16,0-21 0,42 0 31,0 0-31,0 0 0,22-21 16,-22 21-16,21-21 0,0-1 0,1 1 15,-1 0-15</inkml:trace>
  <inkml:trace contextRef="#ctx0" brushRef="#br0" timeOffset="2199.67">3344 14436 0,'0'0'0,"0"-21"0,0-1 15,-21 22 1,0 0-16,0 22 0,0-1 16,-1-21-16,1 21 0,0 21 15,21-21-15,-21 1 0,0 20 0,21-21 16,-21 0-16,21 22 0,0-22 0,0 0 16,0 0-16,0 0 0,0 0 15,0 1-15,21-1 0,0-21 16,0 0-16,0 21 0,22-21 0,-22 0 15,21 0-15,-21 0 0,22 0 0,-22-21 16,21 0-16,-21 21 0,0-22 16,1 1-16,-1 0 0,0 0 0,-21 0 15,0-22-15,0 22 0,0-21 0,0 21 16,-21-22-16,0 22 0,-1-21 16,-20 21-16,21 0 0,0-1 0,0 22 15,-1 0-15,-20 0 0,21 0 0,0 0 16,0 22-16,21-1 15,-22 0-15,22 0 0,0 0 16,0 0-16,0 1 0,22-1 0,-22 0 16,21 0-16,0-21 0,21 0 0,-21 21 15,22-21-15</inkml:trace>
  <inkml:trace contextRef="#ctx0" brushRef="#br0" timeOffset="2574.48">3746 14542 0,'0'-43'16,"0"22"-16,0 0 0,22 0 16,-22 0-1,21 21-15,0 0 0,0 0 16,0 21-16,0-21 0,-21 21 0,22 0 16,-1 21-16,0-20 0,-21-1 15,0 21-15,0 0 0,0-20 0,21 20 16,-21-21-16,0 0 0,0 22 0,0-22 15,0 0-15,-21 0 0,21 0 0,-21 0 16,21 1-16,-21-22 16,21 21-16,-22-21 0,22-21 31,0-1-31,0 1 16,0 0-16,0 0 0,0-21 15,0 20-15,22-20 0,-1 21 0,0-21 16,-21-1-16,21 22 0,0-21 0,0-1 15,-21 22-15,22-21 0,-1 21 16,0 0-16,0-1 0,0 1 0,0 0 16,-21 0-16,22 0 0,-1 0 0,0 21 15,0-22-15,0 1 0</inkml:trace>
  <inkml:trace contextRef="#ctx0" brushRef="#br0" timeOffset="3159.17">4487 14076 0,'0'-21'15,"-21"21"17,21 21-32,-21 0 15,0 0-15,21 0 0,0 1 0,0 20 16,-21-21-16,-1 21 0,22 1 16,-21-1-16,21 0 0,0 22 0,0-22 15,-21 1-15,21-1 0,-21 0 0,21 1 16,0-22-16,0 21 0,0-21 0,0 22 15,-21-22-15,21 0 0,0 0 16,0 0-16,-21-21 0,21 21 16,0-42 15,0 0-31,0 0 16,21 0-16,0-22 0,0 22 15,0 0-15,0-21 0,1 21 0,-1-22 16,0 22-16,0-21 0,0 21 0,22-1 15,-22 1-15,21 0 0,-21 21 16,0 0-16,1 0 0,-1 0 0,0 0 16,-21 21-1,0 0-15,-21 1 0,0-22 16,-1 21-16,1 0 0,-21 0 16,21-21-16,-22 21 0,1 0 0,21-21 15,-21 22-15,20-1 0,1-21 0,0 0 16,0 21-16,0-21 0,0 21 15,21 0 1,0 0-16,21 1 0,0-22 16,0 21-16,0 0 0,0-21 15,1 0-15,-1 21 0,0-21 16,0 21-16,0-21 0,22 0 0,-22 21 16,0-21-16,0 0 0,0 0 0,0 0 15,-21 22-15,22-22 0,-1 0 0,0 0 16,0 0-16,0 0 0,0 0 15,1 0-15,20 0 0,-21-22 16</inkml:trace>
  <inkml:trace contextRef="#ctx0" brushRef="#br0" timeOffset="3699.46">5588 14817 0,'0'0'0,"-21"0"0,-22 0 16,22 0-16,0 0 16,42 0-1,0 0-15,1 0 16,20 0-16,0 0 0,1 0 0,20 0 16,-21 0-16,22 0 0,-1 0 15,22 0-15,-21 0 0,-1 0 0,1 0 16,-1 0-16,-21 0 0,22 0 0,-1 0 15,-20 0-15,-1 0 0,-21 0 0,0 0 16,1 0-16,-44-21 31,1 21-31,-21 0 0,21-22 16,-22 22-16,1-21 0,21 21 0,-21 0 16,-1-21-16,22 21 0,0 0 0,0 0 15,21-21-15,0 0 16,21 21-1,0 0-15,0 0 0,0 0 16,22 0-16,-22 0 0,0 21 0,21-21 16,-20 21-16,-1 0 0,0-21 0,0 21 15,0 1-15,-21-1 0,0 0 0,0 0 16,0 0-16,-21 0 0,0 1 16,0 20-16,-22-21 0,22 0 0,-21 0 15,0 22-15,-1-22 0,22 0 16,-21 0-16,-1 0 0,1 1 0,21-1 15,0-21-15,0 21 0,-1-21 0,22 21 16,22-21 0,-1 0-16,21-21 0,0 21 15,1-21-15,-1 0 0</inkml:trace>
  <inkml:trace contextRef="#ctx0" brushRef="#br0" timeOffset="4554.22">7747 14457 0,'0'0'0,"0"-21"0,21-22 16,-21 22-16,21-21 0,-21 21 0,0-22 15,0 1-15,21 21 0,-21-21 0,0 20 16,0 1-16,0 0 0,22 0 15,-22 0-15,0 0 0,0 42 32,0 0-32,0 0 0,0 21 0,0 1 15,0 20-15,0-20 0,0 20 16,0 1-16,-22 20 0,22-20 0,-21-1 16,0 1-16,21-22 0,-21 22 0,0-22 15,0 0-15,-1 22 0,22-43 0,-21 21 16,0 1-16,0-22 15,21 0-15,0 0 0,-21 0 0,0-21 16,21-21 0,0 0-16,0 0 15,0 0-15,0-1 0,0 1 0,21-21 16,0 21-16,0-22 0,0 1 16,0 0-16,1-1 0,20 1 0,-21-21 15,21 20-15,-20 1 0,20 21 0,0-22 16,1 22-16,-22 0 0,21 21 0,0 0 15,-20 0-15,20 0 16,-21 0-16,0 21 0,0 0 0,-21 1 16,0-1-16,0 0 0,0 0 0,0 0 15,-21 0-15,0 1 0,0 20 0,0-21 16,-22 0-16,1 0 0,21-21 0,-21 22 16,-1-1-16,1-21 0,21 21 15,-22-21-15,22 0 0,-21 0 0,21 0 16,0 0-16,-1 0 15,22 21 1,0 0-16,22 0 16,-1 1-16,0-1 15,0-21-15,0 21 0,0 0 0,1 0 16,-1 0-16,0 1 16,0-22-16,0 21 0,0-21 0,1 21 15,-1-21-15,0 0 0,0 0 16,0 0-16,0 21 0,1-21 15,-1 0-15,0 0 0,0 0 16,0-21-16,0 0 0,1 0 16</inkml:trace>
  <inkml:trace contextRef="#ctx0" brushRef="#br0" timeOffset="4891.04">8297 14944 0,'0'-21'46,"21"21"-46,1 0 16,-1-22-16,0 22 0,21 0 16,-21-21-16,1 21 0,-1 0 0,0-21 15,0 21-15,0 0 0,0-21 0,-21 0 16,0 0 0,-21 21-1,0 0-15,0 0 0,-21 0 0,20 0 16,1 0-16,0 0 0,0 0 0,0 21 15,0 0-15,-1-21 0,1 21 0,0 0 16,21 0-16,0 1 0,0-1 16,0 0-16,0 0 0,0 0 15,0 0-15,21 1 0,0-22 16,22 21-16,-22-21 0,0 0 0,21 0 16,-20 0-16,20 0 0,0 0 15,-21 0-15,22 0 0,-1-21 0,0 21 16,1-22-16,-1 1 0,0 21 0</inkml:trace>
  <inkml:trace contextRef="#ctx0" brushRef="#br0" timeOffset="5455.72">8996 14838 0,'0'0'0,"0"-42"15,-21 42 1,21 21 0,-22 0-1,22 0-15,-21 0 0,21 0 16,0 1-16,0-1 15,0 0-15,21-21 0,1 0 16,-22 21-16,21-21 0,0 0 0,0 0 16,0 0-16,0 0 0,1 0 0,-1 0 15,21 0-15,-21 0 0,0-21 0,1 21 16,-1-21-16,0 0 0,0 21 16,0-22-16,-21 1 0,21 0 0,1 0 15,-22 0-15,0 0 0,0-1 16,0 1-16,0 42 47,0 1-47,0-1 0,0 0 15,0 21-15,-22-21 0,22 1 0,-21 20 16,21-21-16,-21 21 0,21 1 0,0-1 16,0 22-16,0-22 0,0 21 0,0 1 15,0-1-15,0 1 0,0-22 16,0 22-16,0-1 0,0 1 0,0-1 15,0 1-15,0-1 0,0 1 16,0-1-16,0-20 0,0 20 0,0-42 16,0 22-16,0-1 0,-21-21 0,0 0 15,0-21-15,-1 0 0,1 0 0,0 0 16,-21 0-16,21 0 0,-22 0 0,1-21 16,0 0-16,-1 0 0,1 0 15,0-1-15,-22 1 0,22-21 0,-22 21 16,22-22-16,0 22 0,-1-21 0,22 21 15,0 0-15,0-22 0,21 22 0,0-21 16,0 21-16,0-1 0,21-20 0,0 21 16,21-21-16,1 20 0,-1-20 15,22 0-15,-1-1 0,1 1 16</inkml:trace>
  <inkml:trace contextRef="#ctx0" brushRef="#br0" timeOffset="6171.35">9800 14711 0,'0'0'0,"-21"0"31,0 0-15,21 21-16,-21 0 0,21 0 15,0 1-15,0-1 0,-22 0 0,22 0 16,0 0-16,-21-21 0,21 21 15,0 1-15,0-1 0,0 0 16,0-42 31,21 21-47,1-21 0,-22-1 16,21 22-16,0-21 0,0 21 0,-21-21 15,21 0-15,0 21 0,-21-21 16,22 21-16,-1 0 15,-21 21-15,0 0 16,0 0-16,0 0 0,0 1 16,0-1-16,21 0 0,-21 0 15,21 0-15,-21 0 0,21-21 16,0 22-16,1-22 16,-1 0-16,0 0 0,0 0 15,0 0-15,22 0 0,-22 0 0,0-22 16,0 22-16,0-21 0,0 0 0,1 21 15,-1-21-15,0 0 0,-21 0 0,0-1 16,0 1-16,0 0 0,0-21 16,0 21-16,0-1 0,0 1 0,-21 0 15,0 0-15,-1 21 0,1-21 16,0 21-16,0 0 0,0 0 0,0 0 16,-1 0-16,22 21 0,0 0 15,-21-21-15,21 21 0,0 0 0,0 1 16,0-1-16,0 0 15,21-21-15,1 21 16,-1-21-16,21 0 0,-21 0 0</inkml:trace>
  <inkml:trace contextRef="#ctx0" brushRef="#br0" timeOffset="6571.12">10689 14753 0,'0'0'0,"21"-21"0,-21 0 16,-21 0-16,0 21 15,0 0-15,0 0 16,-1 0-16,1 21 0,21 0 16,-21-21-16,0 21 0,0 0 0,0 1 15,21-1-15,0 21 0,-22-21 0,22 0 16,0 1-16,0-1 0,0 0 0,0 0 16,0 0-16,0 0 0,22 1 15,-22-1-15,21-21 0,0 0 0,0 0 16,0 21-16,0-21 0,22 0 0,-22 0 15,0 0-15,0-21 0,0 0 0,1 21 16,-1-22-16,0 1 0,-21 0 0,0 0 16,0 0-16,0 0 0,0-1 15,0 1-15,0-21 0,0 21 0,-21 0 16,0-22-16,-1 22 0,1 0 16,0 0-16,0 21 0,0 0 0,0-21 15,-1 21-15,1 0 0,0 0 16,0 21-16,0 0 15,21 0-15,0 0 0,0 0 16,0 1-16,0-1 0,21-21 16,0 21-16,0-21 0,0 0 0,22 0 15,-22 0-15</inkml:trace>
  <inkml:trace contextRef="#ctx0" brushRef="#br0" timeOffset="6966.9">10943 14817 0,'0'0'0,"0"-43"15,0 22-15,0 0 16,0 0-16,21 0 0,-21 0 16,21 21-16,1 0 0,-1 0 15,0 0-15,0 0 0,0 0 16,0 0-16,1 21 0,-1-21 0,0 21 16,-21 0-16,21 0 0,-21 0 0,21 1 15,-21-1-15,0 0 0,0 21 0,0-21 16,0 1-16,0-1 15,-21 0-15,0 0 0,0-21 0,21 21 16,-21-21-16,-1 0 0,1 0 16,21-21 15,0 0-31,0 0 0,0 0 16,21-1-16,-21 1 0,22-21 15,-1 21-15,0 0 0,0-22 0,-21 22 16,21-21-16,0 21 0,1-1 0,-1 1 15,0 0-15,-21 0 0,21 21 16,0 0-16,0 0 16,-21 21-1,22-21-15,-22 21 0,21 0 16,-21 1-16</inkml:trace>
  <inkml:trace contextRef="#ctx0" brushRef="#br0" timeOffset="7583.06">11832 14838 0,'0'0'0,"42"-21"15,-42 0-15,0-1 16,0 1-16,0 0 0,0 0 16,0 0-16,0 0 0,0-1 0,0 1 15,-21 21 1,0 0-16,0 0 0,0 0 0,0 0 15,-1 0-15,1 21 0,0 1 16,0-22-16,0 21 0,0 21 0,-1-21 16,1 0-16,0 1 0,-21-1 0,21 21 15,-1-21-15,22 0 0,-21 1 16,21 20-16,0-21 0,0 0 0,0 0 16,0 1-16,0-1 0,21-21 0,-21 21 15,22-21-15,-1 0 0,0 0 0,0 0 16,0 0-16,0 0 0,1 0 0,20 0 15,-21-21-15,0 0 0,0 21 16,1-22-16,-1 1 0,-21 0 16,21-21-16,0 21 0,0-22 0,-21 1 15,21 0-15,1-1 0,-1-20 0,-21 20 16,21-20-16,0-1 0,0 1 0,0-1 16,-21 22-16,22 0 0,-22-1 0,21 1 15,-21 21-15,0 0 0,0 0 16,0 42-1,-21 0-15,-1 0 0,1 21 16,0 1-16,-21-1 0,21 0 0,-1 1 16,1 20-16,0-20 0,0 20 0,21-21 15,0 1-15,-21-1 16,21 0-16,0 1 0,0-1 0,0 0 0,0-20 16,21-1-16,-21 21 0,42-21 15,-21 0-15,1 1 0,20-1 0,0-21 16,-21 21-16,22-21 0,-1 0 0,22 0 15,-22 0-15,0 0 0,-21 0 0,22 0 16,-1 0-16,-21 0 0,0-21 16,1 21-16,-1 0 0,0-21 0,-21-1 15</inkml:trace>
  <inkml:trace contextRef="#ctx0" brushRef="#br0" timeOffset="8226.69">5165 15579 0,'0'0'0,"0"-21"0,0-1 0,0 1 15,0 0-15,-22 21 16,22-21-16,-21 42 16,21 21-1,0-20-15,0 20 0,0 0 0,-21 1 16,21-1-16,0 21 0,-21-20 16,21 20-16,0-20 0,-21 20 0,21-21 15,-21 22-15,-1-22 0,22 1 16,0-1-16,-21-21 0,21 21 0,-21-20 15,21-1-15,0 0 0,0 0 0,0 0 16,21-21 15,-21-21-31,21 0 0,1 0 0,-22 0 16,21-1-16,0-20 0,-21 21 0,21-21 16</inkml:trace>
  <inkml:trace contextRef="#ctx0" brushRef="#br0" timeOffset="8658.45">5165 15685 0,'0'0'0,"0"-43"0,0 1 16,0 21 0,0 0-1,21 21 1,0 0-16,0 0 0,0 0 16,22 0-16,-1 0 0,0 0 15,1 0-15,-1 0 0,0 0 0,22 0 16,-22 0-16,22 0 0,-22 0 0,0 21 15,1-21-15,-1 21 0,-21 0 0,21 0 16,-20 0-16,-22 1 0,0-1 16,0 0-16,0 0 0,0 0 0,0 0 15,0 1-15,0-1 0,0 21 16,-22-21-16,1 0 0,0 22 0,21-22 16,0 21-16,0-21 0,-21 1 15,21-1-15,0 21 0,0-21 0,0 0 16,0 1-16,-21-1 0,21 0 0,0 0 15,-21 0-15,-1 0 0,1-21 16,0 22-16,0-22 0,-21 21 0,-1-21 16,1 0-16,0 0 0,-22 0 15,22 0-15,-22 0 0,22 0 0,0 0 16,-22 0-16,22-21 0,-1-1 0,22 22 16,0-21-16,-21 21 0,21 0 0,21-21 15,0 0 1,0 0-16,21 0 15,-21-1-15,21 22 0,21-21 0,-21 0 16</inkml:trace>
  <inkml:trace contextRef="#ctx0" brushRef="#br0" timeOffset="8962.59">5651 15727 0,'0'0'0,"0"-21"0,0 0 15,0-1-15,0-20 0,0 21 0,0 0 16,0 0-16,-21 21 15,0 0 1,21 42-16,-21-21 16,21 0-16,0 22 0,-21-1 0,0 0 15,21 22-15,0-22 0,-22 22 0,1-22 16,0 21-16,21 1 0,-21-22 0,0 22 16,21-22-16,-21 22 0,-1-22 15,22 0-15,0 1 0,-21-1 0,21 0 16,-21-21-16,21 22 0,0-22 0,0 0 15,0 0-15,0 0 0,21-21 16,0 0-16,1-21 16,-1 21-1,-21-21-15,0 0 0,0-21 16,0 20-16,21 1 0</inkml:trace>
  <inkml:trace contextRef="#ctx0" brushRef="#br0" timeOffset="9234.43">5143 15981 0,'0'0'0,"-21"0"0,-21 0 0,21 0 16,0 0-16,-1 0 0,44 0 31,-1 0-31,21 0 0,22 0 0,-22 0 16,43 0-16,-22 0 0,22 0 15,-1 0-15,1 0 0,0 0 16,-1 0-16,1 0 0,-21 0 0,-1 0 15,1 0-15,-22 0 0,-21 0 0,21 0 16,-20 0-16,-22-21 47,0 0-31,21 21-16,0 0 0</inkml:trace>
  <inkml:trace contextRef="#ctx0" brushRef="#br0" timeOffset="9647.66">7556 15621 0,'0'0'0,"0"-21"0,-21 21 16,21-21-16,-21 0 0,0 42 31,21 0-31,0 0 0,0 21 0,-21-20 16,21 41-16,0-21 0,0 22 15,0-1-15,0 1 0,0-1 0,-21-20 16,21 20-16,-22 1 0,22-22 0,-21 22 16,21-22-16,0 0 0,0-21 0,-21 22 15,21-22-15,0 0 0,-21 0 16,21 0-16,0 1 16,21-44-1,0 1 1,-21 0-16,0 0 0,0 0 0,21-22 15,-21 22-15</inkml:trace>
  <inkml:trace contextRef="#ctx0" brushRef="#br0" timeOffset="10110.57">7472 15917 0,'0'0'0,"0"-21"0,0 0 16,0-21-16,0 21 0,0-1 16,0 1-1,21 21-15,0 0 16,0 0-16,0 0 0,22 0 0,-1 0 15,22 0-15,-22 0 0,21 0 16,1 0-16,-1 0 0,1 0 0,-1 0 16,1 0-16,-22 0 0,22 0 15,-22 0-15,0 0 0,-20 21 0,-1-21 16,0 22-16,-21-1 0,0 0 16,0 0-16,0 0 0,-21 22 0,0-22 15,-1 0-15,1 0 0,0 0 16,0 22-16,0-22 0,0 0 0,-1 21 15,1-21-15,21 1 0,-21-1 0,21 0 16,0 21-16,0-21 0,0 1 0,0-1 16,0 0-16,0 0 0,21 0 0,0 0 15,1 1-15,-1-1 16,-21 0-16,0 0 0,0 0 16,0 0-16,-21-21 15,-1 0-15,1 0 0,-21 0 0,21 0 16,-43 0-16,22 0 0,0 0 0,-22 0 15,22 0-15,-22 0 0,22 0 0,0-21 16,-1 0-16,1 21 0,0-21 16,20 21-16,1-21 0,0 21 0,21-21 15,0-1-15,0 1 16,0 0-16,21 21 0,0-21 0,22 0 16,-22 21-16,21-21 0,-21-1 0</inkml:trace>
  <inkml:trace contextRef="#ctx0" brushRef="#br0" timeOffset="10426.83">8128 15833 0,'0'-21'0,"0"42"0,0-64 0,0 22 16,-21 0-16,0 21 0,21-21 16,-22 21-16,1 0 0,0 21 15,21 0-15,0 0 16,0 1-16,0-1 0,0 21 0,0 0 15,0 22-15,0-22 0,0 22 0,0-22 16,0 22-16,0-22 0,0 21 0,0-20 16,-21 20-16,21-20 15,-21-1-15,21 0 0,0 1 0,-21-1 16,-1 0-16,22 1 0,0-1 0,0-21 16,-21 0-16,21 0 0,0 1 0,-21-1 15,21-42 16,0-1-15,0 1-16,0 0 0,0-21 0,0 21 16</inkml:trace>
  <inkml:trace contextRef="#ctx0" brushRef="#br0" timeOffset="10714.66">7514 16214 0,'0'0'0,"-21"0"0,-21 0 0,20 0 15,-20 0 1,42-21-16,21 21 16,0 0-16,22 0 0,-1 0 15,22 0-15,-1 0 0,22 0 0,-1 0 16,1 0-16,0 0 0,-1 0 16,-20 0-16,21 0 0,-22 0 0,1 0 15,-1 0-15,-21 0 0,1 0 0,-22 0 16,0 0-16,0 0 0,-42 0 31,0 0-31,0-22 0,0 22 16,-1 0-16,-20 0 0,0 0 15,21-21-15,-22 21 0,1 0 0,-22 0 16,22-21-16,0 0 0</inkml:trace>
  <inkml:trace contextRef="#ctx0" brushRef="#br0" timeOffset="15851.09">16298 9356 0,'-21'21'0,"0"-21"15,21 21 1,0 0 0,-21-21-16,21 21 15,0 1-15,21-22 16,0 0-16,0 0 15,0 0-15,1 0 0,20 0 16,-21 0-16,21 0 0,1 0 0,-1 0 16,0-22-16,1 1 0,-1 21 0,0-21 15,-20 21-15,20-21 0,0 0 0,1 0 16,-22 21-16,21-22 0,-21 1 0,0 0 16,1 0-16,-1 0 0,0 0 15,0-22-15,0 22 0,-21 0 0,0 0 16,0-22-16,0 22 0,21-21 0,-21 21 15,0-22-15,0 22 0,0 0 0,0-21 16,0 21-16,0-1 0,0 1 16,-21 21-16,0 0 15,0 0 1,0 21-16,21 1 0,-21-1 16,-1 0-16,22 21 0,-21 1 0,0-1 15,0 0-15,21 1 0,-21-1 0,0 21 16,-1 1-16,1-22 0,0 22 0,0 20 15,0-20-15,0 21 0,-1-22 0,1 22 16,0-22-16,-21 22 0,21-22 0,-1 22 16,1-21-16,0 20 0,0-20 15,0-1-15,0 22 0,-1-22 0,22-20 16,0 20-16,-21-20 0,21-1 0,0 0 16,0 1-16,0-22 0,0 21 0,21-21 15,1-21-15,-1 21 0,0-21 16,0 22-16,21-22 0,-20 0 0,20 0 15,-21 0-15,21-22 0,-20 1 0,20 0 16,0 0-16,-21 0 0,22 0 0,-1-1 16,-21-20-16,0 21 0,1-21 0,-1-1 15,0 1-15,-21 0 0,21-1 0,-21 1 16,0 0-16,0-1 0,0-20 0,0 20 16,-21 1-16,0 0 0,-22-1 15,22 1-15,0 0 0,-21 21 0,21-22 16,-22 22-16,1 0 0,21 0 0,-22 0 15,22-1-15,-21 22 0,21 0 0,0 0 16,-1-21-16,44 21 31,-1 0-31,0-21 0,21 21 16,-21 0-16,22 0 0,-1-21 0,0 21 16,1-21-16,-1 0 0,0 21 15,1-22-15,20 1 0,-20 0 0,-1 0 16,0 0-16,1 21 0,-22-21 0,0-1 15,0 1-15,0 0 0,0 21 0,-21-21 16,0 0-16,-21 21 31,0 0-31,0 21 16,0 0-16,21 0 0,0 0 16,0 1-16,-21 20 0,21-21 15,0 0-15,0 22 0,0-22 0,0 0 16,0 0-16,0 0 0,0 0 0,0 1 15,21-1-15,0-21 0,0 0 16,0 0-16,0 0 0,1 0 16,-1 0-16,0 0 0,0-21 0,0 21 15,0-22-15,1 1 0,-1 0 0,0 0 16,0 0-16,0 0 0,0-22 16,-21 22-16,22 0 0,-1-21 0,-21 20 15,0 1-15,21 0 0,-21 0 0,21 0 16,-21 42 15,0 0-31,-21 0 0,21 0 16,-21 1-16,21 20 0,0-21 0,-21 0 15,21 22-15,-22-22 0,22 0 0,0 21 16,0-21-16,0 1 0,0-1 16,0 0-16,0 0 0,22-21 0,-1 21 15,0-21-15,0 0 0,0 0 16,0 0-16,22 0 0,-22 0 0,0 0 15,0 0-15,22 0 0,-22-21 0,0 0 16,21 0-16,-21 0 0,1-22 0,20 22 16,-21-21-16,0-1 0,0 1 15,1 0-15,20-1 0,-21 1 0,0 0 16,0-1-16,1 1 0,-22-21 16,21 41-16,0-20 0,-21 0 0,0 21 15,0-22-15,0 22 0,0 0 0,-21 21 31,21 21-31,-21-21 0,-1 42 0,1-20 16,21 20-16,-21-21 0,0 21 0,0 1 16,0-1-16,21 0 0,-22 1 0,1 20 15,21-20-15,0-1 0,0 0 0,-21 1 16,21-1-16,0 0 0,0-21 16,0 22-16,0-22 0,0 0 15,0 0-15,0 0 0,0 1 0,21-1 16,0-21-16,1 0 0,-1 0 15,0 0-15,21 0 0,-21 0 0,1-21 16,20 21-16,-21-22 0,21 1 0,-20 0 16,20 0-16,0 0 0,-21-22 0,22 1 15,-1 0-15,0-1 0,-20 1 0,20-21 16,-21 20-16,21 1 0,-20 0 16,-1-22-16,0 22 0,0 21 0,0-22 15,-21 22-15,21-21 0,-21 21 0,0-1 16,-21 44 15,0-1-31,21 0 0,-21 0 0,0 0 16,0 0-16,-1 22 0,-20-1 0,21 0 15,0 1-15,0-1 0,-1 0 16,1 1-16,0-1 0,0 0 0,21 1 16,0-22-16,0 21 0,0-21 0,0 22 15,0-22-15,0 0 0,0 0 0,0 0 16,0 1-16,21-22 0,0 21 15,0-21-15,1 0 0,-1 0 0,0 0 16,21 0-16,-21-21 0,1-1 16,-1 22-16,21-21 0,-21 0 0,0 0 15,1 0-15,-1 0 0,0-1 0,0-20 16,0 21-16,0 0 0,-21 0 16,0-1-16,0 1 0,0 42 31,0 1-16,0-1-15,0 0 0,-21 0 0,21 0 16,-21 0-16,21 1 0,0-1 16,0 0-16,0 0 0,21 0 15,0-21-15,1 0 16,-1 0-16,0 0 16,0 0-16,0 0 0,0 0 0,22 0 15,-22 0-15,0 0 0,0-21 0,0 0 16,1 21-16,-22-21 0,21 0 0,-21-1 15,21 22-15,-21-21 0,21 0 0,-21 0 16,0 0-16,0 0 0,0-1 0,0 1 16,0 0-16,0 42 31,-21-21-31,21 21 0,0 1 16,-21-1-16,21 0 0,-21 0 15,-1 0-15,22 0 0,-21 22 0,0-22 16,0 0-16,21 21 0,-21-20 15,0 20-15,-1 0 0,22-21 0,-21 22 16,0-1-16,21 0 0,-21 1 0,21-1 16,0 0-16,-21 22 0,0-22 0,21 1 15,-22 20-15,22-21 0,0 1 0,-21-1 16,0 0-16,21 1 0,-21-1 0,0-21 16,21 22-16,-21-22 0,-1 0 0,1 0 15,0-21-15,0 0 0,-21 21 0,20-21 16,-20 0-16,0 0 0,-1 0 0,22 0 15,-21-21-15,0 21 0,-1-21 16,1 21-16,0-21 0,-1 0 0,1 21 0,21-22 16,-22 1-16,22 21 0,0-21 15,0 0-15,21 0 0,0 0 0,0-1 16,0 1-16,0 0 0,0 0 0,21 0 16,21-22-16</inkml:trace>
  <inkml:trace contextRef="#ctx0" brushRef="#br0" timeOffset="16794.58">19939 9779 0,'21'0'0,"-42"0"0,42-21 0,0 0 16,0 21-16,1-21 0,-1-1 0,-21 1 16,21 0-16,0 0 0,0 0 15,-21 0-15,0-1 0,21-20 0,-21 21 16,0 0-16,0-22 0,0 22 0,0 0 16,0-21-16,0 21 0,0-1 0,0-20 15,-21 21-15,0 0 0,21 0 0,0-1 16,-21 1-16,0 21 0,0 0 0,-1 0 15,1 0-15,0 0 0,0 0 16,0 0-16,0 21 0,-1 1 16,-20 20-16,-21 64 15,41-64-15,1 22 0,0-22 0,0 21 16,0-20-16,21 20 0,0-20 0,0 20 16,0-21-16,0 1 0,0-1 0,0-21 15,0 22-15,21-22 0,0 0 0,0 0 16,22 0-16,-22-21 0,0 0 15,21 21-15,1-21 0,-22 0 0,21 0 16,0 0-16,1 0 0,-1-21 0,0 0 16,1 0-16,20 0 0,-20 0 0,-1-1 15,0-20-15,1 21 0,-22-21 16,21-1-16,-21 1 0,0-22 0,1 22 16,-22 0-16,0-22 0,0 22 0,0 0 15,0-1-15,-22 1 0,1 0 0,-21-1 16,21 22-16,-22-21 0,1 21 15,0 21-15,-1-22 0,1 22 0,0 0 16,-1 0-16,1 0 0,21 22 0,-21-1 16,20 0-16,22 0 0,0 0 0,-21 0 15,21 22-15,0-1 0,0-21 0,0 22 16,21-1-16,1 21 0,-1-20 0,0-1 16,21 22-16,-21-22 0,22 0 15,-22 22-15,21-22 0,-21 0 0,22 1 16,-22 20-16,0-20 0,0-1 15,-21 0-15,0 1 0,0-1 0,0 0 16,0 1-16,-21-22 0,0 21 0,0 0 16,-22 1-16,22-1 0,-21-21 0,0 22 15,20-22-15,-20 0 0,21 0 0,0 0 16,-22-21-16,43 21 0,-21-21 0,21-21 31,21 0-31,-21 0 16,22 21-16,-1-42 0,21 20 0,-21 1 15,0 0-15,22-21 0,-22-1 16,21 1-16,-21 21 0</inkml:trace>
  <inkml:trace contextRef="#ctx0" brushRef="#br0" timeOffset="18066.99">20616 10012 0,'21'-42'16,"-42"84"-16,42-106 0,1 22 0,-1 21 0,-21-21 15,21 20-15,-21-20 0,0 21 0,21 0 16,-21 0-16,21-1 0,-21 1 15,0 42 1,0 1-16,0 20 16,0-21-16,0 0 0,0 0 15,0 22-15,-21-22 0,21 0 0,-21 0 16,21 22-16,0-22 0,0 0 16,0 0-16,0 0 0,0 0 15,21-21 1,0 0-1,0 0-15,1 0 0,-1 0 16,0-21-16,0 0 0,0 21 0,0-21 16,1 0-16,-22 0 0,21-1 0,0 1 15,0-21-15,-21 21 0,21 0 0,-21-22 16,21 22-16,-21 0 0,22 21 0,-22-21 16,0 42-1,0 0 1,0 0-16,0 22 0,0-22 15,0 0-15,0 0 0,0 0 16,0 0-16,0 1 0,0-1 0,0 0 16,0 0-16,0 0 15,21-21-15,0 0 0,0 0 0,0 0 16,0 0-16,1 0 0,20 0 0,0 0 16,-21 0-16,22 0 0,-1 0 0,-21 0 15,22-21-15,-1 21 0,-21-21 16,21 0-16,-20 0 0,-1-1 0,0 1 15,0 0-15,-21-21 0,0 21 0,0-1 16,0-20-16,0 21 0,0 0 0,-21 0 16,0-1-16,0 22 0,-1 0 15,-20 0-15,21 0 0,0 0 0,-22 0 16,22 22-16,0-1 0,0 0 0,-21 0 16,20 0-16,1 22 0,21-22 15,-21 0-15,21 0 0,-21 21 0,21-20 16,0-1-16,0 0 0,0 0 15,0 0-15,21-21 0,0 0 0,-21 21 16,21-21-16,1 0 0,-1 0 0,0 0 16,0 0-16,0 0 0,0-21 0,1 21 15,-1-21-15,0 21 0,-21-21 16,21 0-16,0 0 0,-21-1 0,0 1 0,21-21 16,-21 21-16,22 0 15,-22-1-15,0 1 0,21 0 0,-21 0 16,0 42-1,0 0-15,-21 0 16,-1 1-16,22-1 0,-21 0 0,21 0 16,0 0-16,0 0 0,-21 1 0,21-1 15,0 0-15,0 0 0,0 0 16,0 0-16,21 1 16,0-22-16,1 0 15,-1 0-15,0 0 0,0 0 0,0 0 16,0-22-16,22 22 0,-22-21 15,0 0-15,0 0 0,22 0 0,-22 0 16,0-22-16,0 1 0,0 0 0,0-1 16,22 1-16,-22-22 0,0 22 0,0-21 15,-21 20-15,21-20 0,-21 20 16,22 1-16,-22 21 0,0 0 0,0 0 16,0-1-16,0 1 0,-22 21 15,1 21-15,0 1 16,0-1-16,0 0 0,0 21 0,21 1 15,-22-1-15,1 0 0,21 1 0,-21-1 16,21 0-16,0 1 0,0-1 16,0-21-16,0 21 0,0 1 15,0-22-15,0 21 0,0-21 0,0 1 16,0-1-16,21 0 0,0-21 0,-21 21 16,22-21-16,-1 0 0,0 0 15,0 0-15,0 0 0,0 0 16,-21-21-16,22 21 0,-22-21 0,21 0 15,-21-1-15,21 1 0,-21 0 16,21-21-16,-21 21 0,0-1 0,21 1 16,-21 0-16,0 42 31,0 0-31,0 1 0,0-1 16,-21 0-16,21 0 0,0 0 15,-21 0-15,21 1 0,-21-1 16,21 0-1,0-42 17,0 0-17</inkml:trace>
  <inkml:trace contextRef="#ctx0" brushRef="#br0" timeOffset="18218.9">22140 9694 0,'-21'0'31,"42"0"16,0 0-47,1 0 0</inkml:trace>
  <inkml:trace contextRef="#ctx0" brushRef="#br0" timeOffset="19743.4">22521 9652 0,'0'-21'0,"43"0"16,-43 0-16,21-1 15,-21 1-15,21 0 0,-21 0 16,21 0-16,0 0 0,0-22 0,-21 22 16,0 0-16,22 0 0,-1 0 0,-21-1 15,0 1-15,-21 21 31,-1 0-31,1 0 0,0 21 0,0 22 16,0-22-16,0 21 0,-1 1 0,1-1 16,-21 21-16,21 1 0,0-22 0,-1 22 15,1-1-15,0 1 0,0-1 0,0 1 16,0-1-16,-1 1 0,1 20 16,21-20-16,-21-1 0,0 22 15,0-21-15,21-1 0,-21 1 0,-1-1 16,1 1-16,0-1 0,0-21 0,21 1 15,-21-1-15,21 0 0,-21 1 0,21-22 16,0 0-16,0 0 0,21-21 16,0 0-16,0 0 0,21 0 15,-20 0-15,-1 0 0,21 0 0,-21-21 16,22 0-16,-22 21 0,0-21 0,0 0 16,0-1-16,0 1 0,1-21 0,-22 21 15,0-22-15,0 22 0,0-21 16,0 0-16,0-1 0,0-20 0,0 20 15,0-20-15,-22 21 0,1-1 0,0-20 16,0 20-16,0 1 0,-22 21 16,22-21-16,0 20 0,0 1 0,0 0 15,21 0-15,0 0 0,0 0 32,21 21-32,0 0 0,0 0 0,22 0 15,-22-22-15,21 22 0,0 0 0,1-21 16,-1 21-16,0-21 0,1 0 0,20 21 15,-20-21-15,-1 0 0,0 21 16,-21-22-16,22 1 0,-22 0 16,0 0-16,-21 0 0,21 0 15,-21-1-15,0 1 0,-21 21 32,21 21-17,-21 1 1,21-1-16,0 0 0,-21 0 15,21 0-15,0 0 0,-21 1 0,21-1 16,0 0-16,0 0 0,0 0 16,0 0-16,21 1 15,0-22-15,0 0 0,0 0 16,0 0-16,1 0 0,-1 0 0,0 0 16,21-22-16,-21 22 15,22-21-15,-22 0 0,0 21 0,0-21 16,22 0-16,-22 0 0,0-1 0,0 1 15,0 0-15,-21 0 0,0 0 0,0 0 16,0-1-16,-21 22 31,0 0-31,0 22 0,21-1 0,-21 0 16,-1 0-16,22 0 0,0 0 16,-21 1-16,21-1 0,0 0 0,-21 0 15,21 0-15,0 0 16,0 1-16,0-1 0,21 0 15,0-21-15,1 0 0,-1 21 0,0-21 16,0 0-16,0 0 0,22 0 0,-22 0 16,21 0-16,-21 0 0,22 0 0,-22 0 15,21 0-15,-21 0 0,0 0 0,22-21 16,-22 21-16,0-21 0,0 0 16,0-1-16,1 1 0,-1 0 15,-21 0-15,0 0 0,0 0 16,0-1-16,0 1 0,0 0 15,0 0 1,-21 21-16,-1 0 16,1 0-16,0 21 15,0 0-15,0 0 0,0 1 16,-1-1-16,1 0 0,21 0 16,-21 0-16,21 0 0,0 1 0,0-1 15,0 0-15,0 0 0,0 0 16,21-21-1,0 0-15,1 0 16,-1 0-16,0 0 0,0-21 16,-21 0-16,21 0 0,0 0 15,1-1-15,-22 1 0,21 0 16,0 0-16,0-21 0,0-1 0,0 1 16,1 0-16,-1-1 0,0-20 0,0 20 15,0-20-15,0 21 0,1-22 0,-1 22 16,0-1-16,0 22 0,0-21 0,-21 21 15,0 0-15,0-1 16,-21 44 0,21-1-16,-21 0 0,0 0 15,0 21-15,-1 1 0,-20-1 0,21 0 16,0 1-16,0-1 0,-1 22 0,1-22 16,21 0-16,-21 22 0,21-22 15,-21 0-15,21-20 0,0 20 16,0 0-16,0-21 0,0 1 0,0-1 15,21 0-15,0 0 0,0 0 0,-21 0 16,43-21-16,-22 0 0,0 0 0,0 0 16,0 0-16,1 0 0,-1 0 0,0 0 15,0 0-15,0-21 0,0 0 16,1 0-16,-1 21 0,-21-21 0,0 0 16,0-1-16,0 1 0,0 0 15,0 0-15</inkml:trace>
  <inkml:trace contextRef="#ctx0" brushRef="#br0" timeOffset="19947.28">23326 9589 0,'0'0'0,"-43"0"0,-20 0 15,42 0-15,-1 0 0,1 0 16,21 21 15,21-21-15,1 0-16,-1 0 0,0 0 15</inkml:trace>
  <inkml:trace contextRef="#ctx0" brushRef="#br0" timeOffset="20334.29">24511 9927 0,'0'-21'16,"0"0"-16,-21 21 16,0 0-16,-1 21 31,22 0-31,0 0 0,-21 22 0,21-22 15,0 21-15,0 1 0,0-1 0,0 21 16,-21-20-16,21 20 0,0-20 0,-21 20 16,21-21-16,0 22 0,-21-1 15,21-20-15,-21 20 0,-1-20 0,1 20 16,0-21-16,21 1 0,-21 20 0,0-20 16,0-1-16,21 0 0,-22 1 0,1-1 15,21-21-15,0 21 0,0-20 0,0-1 16,-21 0-16,21 0 0,0 0 15,0-42 17,0 0-32,21 0 0,-21 0 0,0-1 15,0 1-15,21 0 0,-21-21 0,22 21 16,-22-22-16</inkml:trace>
  <inkml:trace contextRef="#ctx0" brushRef="#br0" timeOffset="20599.14">24278 10435 0,'0'0'0,"0"-63"0,42-107 15,-20 128-15,-1 0 16,0 21-16,-21-22 0,42 22 0,-21 0 16,1 0-16,-1 0 0,0-1 0,0 22 15,21 0-15,-20 0 0,-1 0 0,0 0 16,0 22-16,0-1 0,0-21 16,-21 21-16,22 0 0,-22 0 15,0 0-15,0 22 0,-22-22 0,1 0 16,0-21-16,0 21 0,0 0 0,0 1 15,-1-1-15,1-21 0,0 21 0,0-21 16,0 0-16,21 21 0,-21-21 16,42 0 15,0 0-31,0 0 0,0 0 0,0 0 16</inkml:trace>
  <inkml:trace contextRef="#ctx0" brushRef="#br0" timeOffset="21038.88">25061 10075 0,'0'0'0,"21"-63"15,-21 42-15,0 0 0,0-1 0,-21 22 16,0 0 0,0 0-16,0 22 15,0-22-15,21 21 0,-22 0 0,1 0 16,0 0-16,0 0 0,21 1 0,0-1 15,-21 0-15,21 0 0,0 0 0,0 0 16,0 1-16,21-22 31,0 0-31,0 0 0,0 0 16,1 0-16,-1-22 16,0 22-16,0-21 0,0 21 0,0-21 15,-21 0-15,22 0 0,-1-22 0,0 22 16,-21 0-16,21 0 0,-21 0 0,21 21 15,-21-21-15,0 42 32,0 0-32,0 0 0,-21-21 15,0 21-15,21 0 0,0 1 0,0-1 16,0 0-16,-21 0 0,21 0 0,0 0 16,0 1-16,0-1 0,0 0 15,0 0 1,21-21-16,0 0 15,0 0-15,0 0 0,-21-21 0,22 21 16,-1-21-16</inkml:trace>
  <inkml:trace contextRef="#ctx0" brushRef="#br0" timeOffset="21326.72">25569 9758 0,'21'-42'0,"-42"84"0,64-148 0,-22 64 0,0-1 0,0 22 16,-21-21-16,0 21 0,0 0 15,0 42 1,0 0 0,-21 0-16,0 0 0,21 22 0,-21-22 15,-1 21-15,1 0 0,21 1 0,-21 20 16,0-20-16,0-1 0,0 0 0,21 1 16,-22-1-16,1 0 0,0-21 0,21 22 15,0-22-15,0 21 0,-21-21 0,21 1 16,0-1-16,-21 0 0,21 0 15,21-21 17,0 0-32,0-21 15,0 0-15,1 0 0</inkml:trace>
  <inkml:trace contextRef="#ctx0" brushRef="#br0" timeOffset="21818.44">25844 9779 0,'0'0'0,"64"-85"15,-64 64-15,0 0 16,21 0-16,-21 0 0,21 21 0,-21 21 31,0 0-15,0 21-16,-21-20 0,0-1 16,21 21-16,-21-21 0,0 22 0,-1-1 15,1-21-15,0 21 0,0-20 0,0 20 16,21-21-16,-21 21 0,-1-20 0,22-1 15,0 0-15,-21 0 0,0 0 0,21 0 16,-21-21-16,21 22 0,0-44 47,0 1-31,21 0-16,0 21 0,-21-21 0,21 0 15,1 0-15,-1-1 0,0 1 16,0 0-16,21-21 0,-20 21 0,-1 21 15,21-22-15,-21 1 0,0 21 16,1 0-16,-1 0 0,0 0 0,-21 21 16,0 1-1,0-1-15,0 0 0,0 0 0,0 0 16,0 0-16,-21 1 0,0-1 0,-1 0 16,22 0-16,-21 0 0,0 0 0,0 1 15,21-1-15,-21-21 16,21-21 31,0-1-47,0 1 15</inkml:trace>
  <inkml:trace contextRef="#ctx0" brushRef="#br0" timeOffset="22022.47">25590 9821 0,'22'0'32,"-1"0"-17,0 0-15,0 0 0,21 0 0,-20 0 16,-1 0-16,0 0 0,0 22 16,0-22-16,0 0 0,1 0 15,-44 0 16,1 0-31</inkml:trace>
  <inkml:trace contextRef="#ctx0" brushRef="#br0" timeOffset="22947.47">18055 9716 0,'0'0'0,"-42"0"0,-1 0 15,1 0-15,-64 0 16,85 0-16,0 0 0,0 0 0,0 21 15,-1-21-15,1 0 0,21 21 0,0 0 16,0 0 0,0 0-16,0 1 15,0-1-15,21-21 0,-21 21 0,22 0 16,-1 0-16,0-21 0,21 21 0,-21 1 16,1-1-16,20 0 0,0-21 0,1 21 15,-1 0-15,0 0 0,22-21 0,-1 22 16,1-22-16,20 21 0,-20-21 15,21 0-15,20 21 0,-20-21 16,21 21-16,0-21 0,0 0 0,21 21 16,21-21-16,0 0 0,0 21 0,0-21 15,22 22-15,-1-22 0,21 21 0,1-21 16,-1 21-16,22 0 0,0 0 0,-1 0 16,1 1-16,0-1 0,21 0 0,-1 0 15,1 0-15,-21 0 0,21 1 16,-22-1-16,1 0 0,0 0 0,-22 0 15,1 0-15,-22 1 0,0-22 0,-20 21 16,20-21-16,-42 0 0,0 0 16,0 0-16,-21 0 0,-22 0 0,1 0 15,0 0-15,-22 0 0,1 0 16,-22 0-16,0 0 0,1 0 0,-22 0 16,0 0-16,0 0 0,0 0 0,1 0 15,-44 0 32,1 0-47,-21 0 0,21 0 16,0 0-16,-22 21 0,1-21 15,0 0-15</inkml:trace>
  <inkml:trace contextRef="#ctx0" brushRef="#br0" timeOffset="23702.43">16044 11853 0,'0'-21'0,"0"0"16,0 0-16,0 0 0,-21 0 15,21-1-15,-21 22 16,0 22-1,0-1-15,-1 0 0,22 21 16,0 1-16,-21-1 0,0 0 0,21 22 16,-21-1-16,21 1 0,-21 20 15,21-20-15,0 21 0,-21-1 0,21 1 16,-22 0-16,22-1 0,0 1 0,0-22 16,-21 1-16,21-1 0,0 1 0,0-22 15,0 1-15,0-1 0,0-21 16,0 0-16,0 0 0,0-42 31,0-21-15,0 21-16,0 0 0,0-22 0,0 22 15,0-21-15,0-22 0,0 22 0</inkml:trace>
  <inkml:trace contextRef="#ctx0" brushRef="#br0" timeOffset="23999.27">15727 11917 0,'0'0'0,"0"-21"0,0 0 16,84-64-1,-62 85-15,-1-21 0,21 21 0,-21 0 16,22 0-16,-1 0 0,0 0 0,-21 0 16,22 21-16,-22-21 0,21 21 0,-21 21 15,-21-20-15,0-1 0,0 0 0,0 21 16,0-21-16,-21 22 0,21-22 15,-42 0-15,21 21 0,-22-20 0,22-1 16,-21 0-16,0 0 0,-1-21 0,22 21 16,0 0-16,-21-21 0,20 22 15,44-22 17,20 0-32,-21 0 15,0-22-15,22 22 0,-22-21 0</inkml:trace>
  <inkml:trace contextRef="#ctx0" brushRef="#br0" timeOffset="24435.02">16700 11959 0,'0'0'15,"22"-21"-15,-22 0 0,0-43 16,0 43-16,0 0 16,-22 21-16,1 0 0,0 0 15,-21 0-15,21 0 0,-1 0 0,-20 21 16,0 0-16,21 1 0,-22-1 15,22 0-15,-21 21 0,21-21 0,-1 22 16,1-22-16,0 21 0,21-21 0,0 1 16,0-1-16,0 0 0,0 0 0,0 0 15,21 0-15,0-21 0,1 0 16,-1 0-16,21 0 0,-21 0 0,22 0 16,-22 0-16,21 0 0,0-21 0,-20 0 15,20 21-15,-21-21 0,21 0 0,-20 0 16,-1-22-16,0 22 0,0 0 0,-21 0 15,0-22-15,0 22 0,21 0 0,-21 0 16,0 0-16,0 0 0,0-1 16,0 44-1,-21-1 1,21 0-16,0 0 0,0 21 0,0-20 16,0-1-16,0 21 0,0-21 0,0 22 15,0-22-15,0 0 0,0 0 0,0 0 16,0 0-16,0 1 0,0-1 15,21 0-15,0-21 0,1 0 0,-1 0 16,0 0-16,0 0 0,21 0 16,-20 0-16,-1-21 0</inkml:trace>
  <inkml:trace contextRef="#ctx0" brushRef="#br0" timeOffset="26007.06">17378 11896 0,'0'0'0,"0"-21"16,0-22-16,0 22 15,-21 21-15,-1 0 16,1 0-16,0 0 0,0 21 16,0 0-16,0 1 0,21-1 0,-22 21 15,22-21-15,-21 22 0,21-1 0,0-21 16,-21 21-16,21 1 0,0-22 0,0 21 16,0-21-16,0 1 0,0 20 0,21-21 15,0 0 1,1 0-16,-1-21 0,0 0 0,21 0 15,-21 0-15,1 0 0,20 0 0,0 0 16,-21 0-16,22 0 0,-1-21 0,-21 0 16,22 0-16,-22 0 0,21 0 0,-21-1 15,0 1-15,1-21 0,-1 0 0,-21 20 16,0-20-16,21 0 0,0-1 0,-21 1 16,0 0-16,0-1 0,0 1 15,21 0-15,-21 21 0,0-22 0,0 22 16,0 0-16,0 0 0,0 42 31,0 0-31,0 0 0,-21 0 16,21 22-16,0-22 0,0 21 15,-21 1-15,21-1 0,0 0 16,-21 1-16,21-1 0,0 0 0,-21 1 16,21-22-16,0 21 0,0-21 0,0 22 15,0-22-15,-22 0 0,22 0 0,0 0 16,0-42 15,22 0-15,-1 0-16,-21 0 0,21-1 15,0 1-15,-21 0 0,21 0 16,0 0-16,1 0 0,-1-1 0,-21 1 16,21 0-16,0 21 0,0 0 0,-21-21 15,21 21-15,1 0 0,-22 21 16,0 0-1,0 0-15,-22 1 16,1-22-16,0 0 16,0 21-16,0-21 0,0 0 0,-1 0 15,1 0-15,0 0 0,0 21 16,0-21-16,0 0 0,21 21 16,-22-21-16,22 21 0,0 0 15,0 1-15,0-1 16,0 0-16,22 0 15,-1 0-15,0-21 16,0 21-16,0-21 0,0 0 0,1 22 16,20-22-16,0 0 0,-21 21 0,43-21 15,-22 0-15,1 0 0,20 0 0,-21 0 16,22 0-16,-1 0 0,-20 0 0,20 0 16,1 0-16,-22 0 0,0-21 0,1 21 15,-22-22-15,0 1 0,0 21 0,0-21 16,-21 0-16,22-21 0,-22 20 15,0 1-15,0-21 0,0 21 0,0-22 16,0 22-16,0 0 0,-22 0 0,1 0 16,21 0-16,-21 21 0,0 0 15,0 0-15,0 0 0,-1 0 0,1 0 16,0 21-16,-21 0 0,21 0 0,-1 0 16,-20 0-16,21 1 0,21-1 0,-21 0 15,21 0-15,0 0 0,0 0 16,0 1-16,0-1 0,0 0 15,21-21-15,0 0 0,0 0 16,0 0-16,1 0 0,-1 0 0,0 0 16,0 0-16,0 0 0,0 0 0,1-21 15,-1 21-15,0-21 0,0-1 16,0 1-16,-21 0 0,21 21 16,-21-21-16,0 0 0,0 0 15,-21 42 16,21 0-31,0 0 0,0 0 0,-21 0 16,21 1-16,-21-1 0,21 0 0,0 0 16,0 0-16,0 0 0,0 1 0,0-1 15,0 0-15,21 0 16,0-21-16,22 21 0,-22-21 0,21 0 16,0 0-16,1 0 0,-1 0 0,22 0 15,-22 0-15,21 0 0,-20 0 0,20 0 16,-20 0-16,20-21 0,-21 0 15,1 21-15,-22-21 0,21 0 0,-21-1 16,1-20-16,-1 21 0,-21-21 0,0 20 16,0-20-16,0 21 0,-21-21 15,-1 20-15,1 1 0,0 0 0,-21 0 16,21 21-16,-1 0 0,-20 0 0,21 0 16,-21 0-16,-1 0 0,22 21 0,0-21 15,-21 21-15,20 0 0,1 1 0,21-1 16,0 0-16,0 0 0,0 0 0,0 0 15,0 1-15,0-1 0,0 0 0,21 0 16,1-21-16,-1 21 0,0 0 16,0 1-16,0-1 0,0-21 15,-21 21-15,22 0 0,-22 21 0,21-20 16,-21-1-16,0 0 0,0 21 0,0-21 16,0 22-16,0-1 0,-21 0 0,-1 1 15,1-1-15,0 0 0,0 1 0,0 20 16,0-20-16,-22-1 0,22 21 0,0-20 15,-21-1-15,20 0 0,1 1 0,0-1 16,0-21-16,0 0 0,0 1 16,21-1-16,-22 0 0,44-21 31,-1 0-15,0-21-16,0 0 0,-21-1 0,21 1 15,0 0-15,22 0 0,-22 0 0,0-22 16,21 1-16</inkml:trace>
  <inkml:trace contextRef="#ctx0" brushRef="#br0" timeOffset="26334.93">19600 12425 0,'0'0'0,"0"-21"15,21 0 1,1 21-16,-1-22 15,0 22-15,0-21 0,0 21 0,22-21 16,-22 21-16,0-21 0,0 0 0,0 21 16,-21-21-16,0-1 0,0 1 15,-21 21 1,0 0-16,0 21 16,0 1-16,-1-1 0,1-21 0,0 21 15,0 0-15,0 21 0,0-42 0,-1 22 16,22-1-16,0 0 0,0 0 0,0 0 15,0 0-15,0 1 16,22-22 0,-1 0-16,0 0 0,0 0 15,0 0-15,0-22 0,1 1 16</inkml:trace>
  <inkml:trace contextRef="#ctx0" brushRef="#br0" timeOffset="26651.19">20129 11811 0,'0'0'0,"-21"-21"0,21-21 15,0 20-15,0 1 0,0 0 16,0 42 15,0 22-31,0-22 16,0 21-16,-21 0 0,21 1 0,0-1 15,-21 22-15,21-22 0,0 0 0,0 1 16,-21 20-16,21-42 0,-21 22 0,21-1 16,0-21-16,0 21 0,0-20 0,0-1 15,0 0-15</inkml:trace>
  <inkml:trace contextRef="#ctx0" brushRef="#br0" timeOffset="27079.94">19981 11875 0,'0'-43'0,"0"86"0,0-128 0,0 43 15,0-1-15,0 22 0,0-21 16,0-1-16,21 22 0,1 0 0,-1 0 15,0 21-15,21 0 0,-21 0 0,1 0 16,20 0-16,0 21 0,1 21 0,-1-20 16,-21 20-16,21 0 0,1 22 15,-1-22-15,-21 22 0,0-22 0,1 21 16,-1-20-16,-21 20 0,21-20 0,-21-1 16,0 0-16,0-21 0,0 22 15,-21-22-15,21 0 0,-21 0 0,-1 0 16,1-21-1,21-21-15,0 0 16,0 0-16,0-21 0,0 20 16,0 1-16,0-21 0,0 0 0,21 20 15,1-41-15,-22 21 0,21-1 0,0 1 16,0 0-16,0-22 0,0 22 16,22-1-16,-22-20 0,0 21 15,0 20-15,0-20 0,1 21 0,-1 0 16,-21 63 15,0-21-31,0 0 0,0 1 0,0 20 16,0-21-16,0 21 0,0 1 15,0-22-15,0 21 0,21 1 0</inkml:trace>
  <inkml:trace contextRef="#ctx0" brushRef="#br0" timeOffset="28215.44">20997 12192 0,'0'0'0,"21"0"0,1 0 15,-1 0-15,-21-21 16,21 0-16,-21 0 0,21-1 16,-21 1-16,21 0 0,-21 0 15,0 0-15,0-22 0,0 22 0,0 0 16,0 0-16,0 0 0,0 0 0,-21 21 16,0 0-16,0 0 15,0 21-15,-1-21 0,1 42 0,0-21 16,0 0-16,0 22 0,0-22 0,-22 21 15,22-21-15,21 22 0,-21-22 16,21 21-16,0-21 0,0 1 16,0-1-16,0 0 0,0 0 0,0 0 15,21-21-15,0 21 0,0-21 16,1 0-16,-1 0 0,0 0 0,0 0 16,0 0-16,0-21 0,1 0 0,-1 0 15,0 0-15,0 0 0,-21-1 16,0-20-16,0 21 0,21 0 0,-21-22 15,0 22-15,21-21 0,-21 21 16,0 0-16,0-1 0,0 1 0,0 42 31,-21 1-31,21-1 16,-21 0-16,21 0 0,0 0 0,-21 0 16,21 22-16,0-22 0,0 0 0,0 0 15,0 0-15,0 1 0,0-1 0,0 0 16,21-21-16,0 21 0,0-21 15,1 0-15,-1 0 0,0 0 0,21 0 16,-21 0-16,1 0 0,-1 0 0,0 0 16,0 0-16,0-21 0,0 21 0,1-21 15,-1 0-15,-21-1 0,21 1 0,-21 0 16,21 0-16,-21-21 0,0 20 0,21 1 16,-21-21-16,0 21 0,21 21 0,-21-21 15,0-1-15,0 44 31,0-1-31,-21-21 0,21 21 0,-21 21 16,21-21-16,0 1 0,0-1 0,-21 21 16,21-21-16,-21 0 0,21 1 0,-21-1 15,21 0-15,0 0 0,0 0 0,-22 0 16,1 1-16,21-44 47,0 1-32,0 0-15,0 0 0,0 0 16,0 0-16,0-1 0,21 1 16,1 0-16,-1 0 0,-21 0 0,21-22 15,0 22-15,0 0 0,22 0 0,-22 21 16,0-21-16,0 21 0,0 0 16,0 0-16,1 21 15,-22 0-15,0 0 0,21 0 0,-21 1 16,0-1-16,0 0 0,0 21 0,0-21 15,0 1-15,0-1 0,0 0 0,0 0 16,-21 0-16,-1-21 0,22 21 0,0 1 16,-21-22-16,0 21 0,21-42 47,0-1-32,0 1-15,21 0 0,0 0 16,-21 0-16,22 0 0,-1-1 0,0 1 15,0 0-15,21 0 0,-20 0 0,20 0 16,-21-1-16,0 1 0,22 21 0,-22 0 16,0 0-16,0 0 0,0 0 15,-21 21-15,0 1 0,0-1 0,0 0 16,0 0-16,0 0 0,0 0 0,0 1 16,0-1-16,0 0 0,0 0 0,-21 0 15,0 0-15,21 1 0,-21-22 16,21 21-16,-21-21 0,21 21 15,-22-21 1,44-21 15,-1 0-15,0 21-16,-21-22 0</inkml:trace>
  <inkml:trace contextRef="#ctx0" brushRef="#br0" timeOffset="28611.24">22161 12171 0,'0'0'0,"22"0"32,-1 0-17,0 0-15,0 0 16,0 0-16,22 0 0,-22 0 16,21 0-16,-21 0 0,22 0 0,-22 0 15,21 0-15,-21-21 0,0 21 0,-21-21 16,22-1-16,-22 1 15,0 0-15,0 0 0,0 0 16,-22 21-16,22-21 0,-21 21 16,0 0-16,0 0 0,0 0 0,0 21 15,-22-21-15,22 21 0,0 0 0,0 0 16,0 0-16,-1 22 0,1-22 16,21 0-16,0 0 0,-21 0 0,21 22 15,0-22-15,0 0 0,0 0 16,0 0-16,0 1 0,0-1 15,21-21-15,-21 21 0,21-21 16,1 0-16,-1 0 0,0 0 16,0 0-16,0 0 0,0 0 15,1 0-15,-1-21 16,0 21-16,0 0 0,-21-21 0,21-1 16,0 22-16,1 0 0</inkml:trace>
  <inkml:trace contextRef="#ctx0" brushRef="#br0" timeOffset="28911.08">22881 12340 0,'0'21'32,"21"-21"-17,0 0-15,1 0 16,-1 0-1,0 0-15,-21-21 0,0 0 16,0 0 0,-21 21-1,0 0-15,-1 0 16,1 0-16,0 0 16,21 21-16,-21 0 0,0-21 15,21 21-15,-21 1 16,21-44 15</inkml:trace>
  <inkml:trace contextRef="#ctx0" brushRef="#br0" timeOffset="31183.68">23558 12065 0,'0'0'0,"22"0"16,-22-21-16,0 0 0,21 0 0,-21-1 16,0 1-16,21 0 15,-21 0-15,0 0 0,0 0 0,0-1 16,0 1-16,0 0 15,-21 21-15,0 0 0,-1 21 16,1 0-16,0-21 0,21 43 16,-21-22-16,0 21 0,0-21 15,21 22-15,-22-1 0,22 0 0,-21 1 16,0-1-16,21-21 0,0 22 16,0-1-16,0-21 0,0 21 0,0-20 15,0-1-15,0 0 0,21 0 0,0 0 16,1-21-16,-1 0 0,0 21 0,21-21 15,-21 0-15,22 0 0,-1 0 0,0 0 16,-20-21-16,20 21 0,0-21 0,1 0 16,-22 0-16,21 0 0,22-22 15,-43 22-15,0-21 0,21 21 16,-21-22-16,1 1 0,-1 0 16,-21-1-16,21 1 0,0 0 0,0-22 15,0 22-15,-21 21 0,0-22 0,22 22 16,-22-21-16,0 21 0,0-1 15,-22 22 1,22 22-16,-21-1 0,0 0 16,0 0-16,0 21 0,0-20 0,-1 20 15,1 0-15,0 1 0,0-1 0,0 0 16,21 1-16,0-22 0,-21 21 0,21 0 16,0 1-16,-22-22 0,22 0 0,0 21 15,0-20-15,0-1 0,0 0 0,22 0 16,-1-21-16,0 21 0,0-21 15,0 0-15,0 0 0,1 0 16,20 0-16,-21 0 0,0 0 0,22 0 16,-22 0-16,0 0 0,21-21 0,-21 0 15,1 21-15,-1-21 0,0 0 0,0 21 16,0-22-16,-21 1 0,21 0 0,-21-21 16,22 21-16,-22-1 0,0 1 0,0 0 15,0 0-15,0 0 0,0 0 16,0-1-16,-22 22 15,1 0-15,0 0 16,0 22-16,0-1 0,0 0 16,21 0-16,-22 0 0,1 0 15,21 22-15,-21-22 0,21 0 0,0 0 16,0 0-16,0 1 0,0-1 16,0 0-16,0 0 15,21-21-15,0 0 16,1 0-16,-1 0 0,0 0 15,0 0-15,0-21 0,0 0 16,1 21-16,-22-21 0,21-1 0,-21 1 16,0 0-16,21 0 0,-21 0 0,21 0 15,-21-1-15,0 1 0,0 0 16,21 0-16,-42 42 31,21 0-15,0 0-16,-21 1 0,0-1 15,21 0-15,-21 0 0,21 0 0,0 0 16,0 1-16,0-1 0,0 0 16,21 0-16,0-21 15,0 0-15,0 0 0,0 0 16,1 0-16,-1 0 0,21 0 0,-21 0 16,22 0-16,-22 0 0,21 0 0,0-21 15,-20 0-15,20 21 0,-21-21 0,21-1 16,-20 1-16,-1 0 0,-21 0 0,0 0 15,0 0-15,0-1 0,0 1 16,0 0-16,-21 21 16,-1 0-16,1 0 15,0 0-15,21 21 0,0 0 16,0 1-16,0-1 0,0 0 16,0 0-16,0 0 0,0 0 0,0 1 15,0-1-15,0 0 0,0 0 0,0 0 16,0 0-16,-21 1 15,0-22 1,0 0-16,-1 0 16,1 0-1,0 0-15,0 0 16,21-22-16,-21 22 0,0 0 16,42 0 15,0 0-31,0 0 15,0 0-15,0 0 0,1 0 0,-1 0 16,0 0-16,21 0 0,-21 0 0,1 0 16,-1 0-16,21 0 0,-21 0 0,0 0 15,22 0-15,-22-21 0,0 0 0,0 21 16,0-21-16,1 21 0,-22-21 16,0 0-16,21 21 0,-21-22 15,0 1-15,0 0 0,0 0 0,0 0 16,0 0-16,0-1 0,0 1 15,-21 21 1,-1 0-16,22 21 0,0 1 16,0-1-16,0 0 0,0 0 15,0 0-15,0 0 0,0 1 16,0-1-16,-21 0 0,21 0 0,0 0 16,0 0-16,-21-21 0,21 22 15,-21-22-15,21 21 0,-21-21 16,21-21 31,0-1-47</inkml:trace>
  <inkml:trace contextRef="#ctx0" brushRef="#br0" timeOffset="31450.52">25633 11980 0,'0'-21'0,"0"42"0,0-63 0,0 21 16,-21 21 0,-1 0-1,1 21-15,21 21 0,0-20 16,-21-1-16,21 21 0,0 0 0,-21-20 16,21 20-16,0 0 0,0-21 0,0 22 15,0-22-15,-21 21 0,21-21 0,0 1 16,-21-1-16,21 0 0,0 0 0,0 0 15,0 0-15,0 1 16,0-44 15</inkml:trace>
  <inkml:trace contextRef="#ctx0" brushRef="#br0" timeOffset="31886.69">25421 12129 0,'0'0'0,"0"-43"0,0 1 0,0 21 0,0-43 16,0 43-16,21 0 16,-21 0-16,21 21 0,1-21 0,-1-1 15,0 22-15,0 0 16,0 0-16,0 22 0,1-1 16,-1 0-16,0 0 0,0 21 0,0 1 0,22-1 15,-22 0-15,0 1 0,0-1 16,0 0-16,0 1 0,1-1 15,-22-21-15,0 22 0,0-22 0,0 0 16,0 21-16,0-21 0,0 1 16,0-1-16,0 0 15,-22-21-15,22-21 16,0 0 0,0-1-16,0 1 15,0 0-15,0 0 0,0-21 0,22 20 16,-1-20-16,0 0 0,0-1 0,0 1 15,0 0-15,1-22 0,-1 22 0,21 0 16,-21-1-16,0 1 0,1 0 16,-1 20-16,0 1 0,0 0 0,-21 0 0,0 42 31,0 0-15,0 0-16,0 1 0,0 20 0,0-21 15,0 21-15,0-20 0,-21 20 0,0 0 16,21-21-16,0 22 0</inkml:trace>
  <inkml:trace contextRef="#ctx0" brushRef="#br0" timeOffset="33134.98">26120 12361 0,'21'0'16,"0"-21"0,0 0-16,-21 0 15,0 0-15,0 0 0,0-1 16,0 1-16,0 0 0,-21 21 15,0 0-15,0 0 16,-1 21-16,1-21 0,0 21 16,0 1-16,0-1 0,0 0 0,-1 0 15,22 0-15,0 0 0,-21 1 0,21-1 16,0 0-16,0 0 0,0 0 16,21-21-1,1 0-15,-1 0 16,0 0-16,0 0 0,0 0 15,0 0-15,1 0 0,-22-21 16,21 0-16,0 21 0,-21-21 16,21 0-16,-21-1 0,0 1 0,0 0 15,21 0-15,-21 0 0,-21 21 47,21 21-47,-21 0 0,21 0 16,0 0-16,0 1 0,-21-22 0,21 21 15,0 0-15,0 0 0,0 0 16,0 0 0,21-21-16,0 0 15,0 0-15,0 0 0,1 0 16,-1 0-16,0-21 16,-21 0-16,21 21 0,-21-21 15,0 0-15,21 0 0,-21-1 16,21 22-16,-21-21 15,0 42 1,0 1 0,-21-22-16,0 21 0,21 0 0,-21-21 15,21 21-15,0 0 0,-21-21 0,21 21 16,-21-21-16,21 22 0,0-1 16,0-42 30,21 21-46,0-22 16,-21 1-16,21 21 0,-21-21 16,21 21-16,0-21 0,-21 0 0,22 21 15,-22-21-15,21-1 0,0 22 16,-21 22 15,0-1-31,0 0 16,-21 0-16,21 0 0,-21-21 15,21 21-15,0 1 0,0-1 16,0 0-16,0 0 16,21-21-1,0 0-15,0 0 16,0 0 0,0 0-16,-21-21 0,22 21 0,-22-21 15,21 0-15,-21-1 0,21 22 16,-21-21-16,21 0 0,-21 0 0,0 0 15,21 0-15,-21-1 0,21 22 16,-21 22 15,-21-22-15,21 21-16,-21-21 0,21 21 0,-21 0 16,21 0-16,0 0 0,0 1 15,0-1 1,21 0-1,0-21-15,0 0 0,1 0 0,-1 0 16,0 0-16,0 0 0,0 0 0,0 0 16,-21-21-16,22 21 0,-1-21 0,-21-1 15,21 1-15,-21 0 16,21 21-16,-21-21 0,0 0 0,0 0 16,0-1-16,-21 22 15,0 0 1,0 0-16,21 22 0,-22-22 15,22 21-15,-21 0 0,21 0 0,0 0 16,0 0-16,0 1 0,0-1 16,0 0-16,0 0 15,21-21-15,1 21 0,-1-21 16,0 0-16,0 0 0,0 0 16,0 0-16,1 0 15,-1-21-15,-21 0 16</inkml:trace>
  <inkml:trace contextRef="#ctx0" brushRef="#br0" timeOffset="34002.91">15409 11218 0,'0'0'0,"0"-21"0,0 0 0,0 0 0,-21 0 16,21 0-16,0-1 0,0 1 0,0 0 15,0 0-15,-21 21 16,21 21-16,0 0 16,0 0-16,-21 22 0,21-1 15,-21 0-15,21 22 0,-22-22 0,22 22 16,-21-1-16,0 1 0,21-1 16,-21 1-16,0-1 0,0 22 0,-1-22 15,1 22-15,21-21 0,-21 20 0,0-20 16,0-1-16,0 1 0,-1-1 0,22 1 15,-21-22-15,21 22 0,-21-22 0,21 0 16,-21 1-16,21-22 0,0 21 0,0-21 16,0 0-16,0 1 15,21-22-15,0-22 16,0 22-16,-21-21 0,22 0 0,-1 0 16,-21 0-16,21-22 0,0 22 15,-21-21-15,21 0 0,0-1 0,-21 1 16</inkml:trace>
  <inkml:trace contextRef="#ctx0" brushRef="#br0" timeOffset="34790.46">15325 11091 0,'0'0'0,"0"-21"0,0 0 16,0 0-1,21 21-15,0 0 16,0 0-16,0 0 0,0 0 16,1 0-16,-1 0 0,0 0 0,21 0 15,1 0-15,-22 21 0,21-21 0,22 0 16,-22 0-16,21 21 0,-20-21 0,20 0 16,1 0-16,20 0 0,1 21 0,0-21 15,-1 0-15,22 0 0,0 0 0,0 22 16,0-22-16,0 0 0,-1 0 0,1 0 15,21 21-15,0-21 0,0 0 0,0 0 16,21 0-16,-21 21 0,22-21 16,-1 0-16,0 0 0,21 0 0,-21 21 15,22-21-15,-1 21 0,0-21 16,1 0-16,-1 21 0,0-21 0,1 0 16,-1 22-16,0-22 0,1 21 0,-1-21 15,-21 0-15,22 21 0,-22-21 0,0 21 16,0-21-16,0 0 0,-21 0 15,21 21-15,-21-21 0,0 0 0,-21 0 16,21 0-16,0 0 0,-21 0 0,0 0 16,21 0-16,-21 0 0,0 0 0,-1 0 15,1 0-15,-21 0 0,21 0 16,-22 0-16,1 0 0,0 0 0,-1 0 16,-20 0-16,21 0 0,-22 0 15,22 0-15,-22 0 0,1 21 0,-1-21 16,-20 0-16,20 0 0,-21 0 0,1 0 15,-1 0-15,0 0 0,-20 0 0,20 22 16,0-22-16,-21 0 0,22 0 0,-22 0 16,21 21-16,1-21 0,-1 0 15,-21 0-15,21 21 0,1-21 0,-1 0 16,0 0-16,22 21 0,-22-21 16,1 0-16,-1 0 0,21 0 0,-20 0 0,-1 21 15,22-21-15,-22 0 0,0 0 16,1 0-16,-1 0 0,0 0 15,-21 0-15,22 21 0,-22-21 0,0 0 16,0 0-16,0 0 0,1 0 0,-1 0 16,0 22-16,0-22 0,0 0 15,0 0-15,1 0 0,-1 21 16,0-21-16,0 0 16,-21 21-1,-21-21 1,0 21-16,-22-21 15,22 0-15,-21 0 0,0 21 0,-22-21 16,1 21-16</inkml:trace>
  <inkml:trace contextRef="#ctx0" brushRef="#br0" timeOffset="35767.61">15303 12806 0,'0'21'16,"-21"0"-1,42 0 17,1-21-32,20 0 15,0 0-15,1 0 0,-1 0 0,21 22 16,1-22-16,-1 0 0,1 0 0,21 21 15,20-21-15,1 0 0,0 21 0,0-21 16,42 21-16,-21-21 0,0 21 0,21-21 16,22 0-16,-1 21 0,-21 1 15,21-22-15,22 21 0,-22-21 0,22 21 16,-1 0-16,22-21 0,-22 21 16,1 0-16,21-21 0,-1 22 0,-20-1 0,20-21 15,1 21-15,-21-21 0,20 21 16,1 0-16,-22-21 0,1 21 15,-1-21-15,22 22 0,-21-1 0,-1-21 16,-21 21-16,22-21 0,-22 21 0,22-21 16,-22 21-16,0-21 0,1 0 0,-1 21 15,0-21-15,-20 0 0,-1 22 0,0-1 16,0-21-16,0 0 0,-42 21 16,21-21-16,-21 0 0,0 0 0,-22 21 15,22-21-15,-21 0 0,-22 0 16,1 0-16,-1 0 0,1 0 0,-22 0 15,1 0-15,-22 0 0,0 0 0,0 0 16,-21-21 47,0 0-32,21 0-31,-21-1 0</inkml:trace>
  <inkml:trace contextRef="#ctx0" brushRef="#br0" timeOffset="36923.11">25760 11515 0,'21'0'16,"0"0"-16,0 0 15,0 21-15,22-21 0,-1 0 16,0 0-16,1 0 0,-1 0 0,0 0 15,22 21-15,-22-21 0,22 0 0,-1 0 16,-20 21-16,20-21 0,-21 0 16,22 0-16,-22 21 0,22-21 15,-22 0-15,22 0 0,-22 0 0,0 0 16,-21 0-16,22 0 0,-22 0 0,0 0 16,0 0-16,0 0 15,-21 22 16,0-1-15,0 0-16,0 0 0,0 0 16,0 0-16,0 1 0,0-1 15,0 21-15,0-21 0,0 22 0,0-22 16,0 21-16,0 0 0,0 1 16,0-1-16,0 0 0,0 1 0,0 20 15,0-20-15,0-1 0,0 21 16,0-20-16,0-1 0,0 22 0,-21-1 15,21-21-15,-21 22 0,21-1 0,0 1 16,0-1-16,0 1 0,0-22 0,-21 22 16,21-22-16,0 0 0,0 1 15,0-1-15,0 0 0,0 1 0,0-1 16,0-21-16,-21 22 0,21-22 0,0 0 16,0 21-16,0-21 0,0 1 15,0-1-15,-21-21 0,21 21 0,0 0 16,-22-21-16,22 21 15,-21-21-15,0 21 16,0-21-16,0 0 16,0 0-16,-1 0 0,1 0 15,-21 0-15,21 0 0,0 0 16,-22 0-16,1 0 0,0 0 0,-1 0 16,-20 0-16,-1 0 0,-20 0 0,-1 0 15,0 0-15,1 0 0,-22-21 0,0 21 16,0 0-16,0-21 0,0 21 0,1-21 15,-1 21-15,0-21 0,0 21 16,21-21-16,-20 21 0,20-22 0,0 22 16,1-21-16,20 21 0,-21 0 15,22-21-15,-1 21 0,22-21 0,-21 21 16,20 0-16,22 0 0,-21 0 0,21 0 16,-1 0-16,1 0 0,42 0 46,1 0-46,-1 0 16,0 0-16,-21-21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5:52:41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2540 0,'0'-21'16,"0"0"-1,0 0 16,-21 21 16,0 0-47,0 0 0,0 0 16,0 0-16,-22 0 0,22 0 16,-21 0-16,21 0 0,-22 0 0,1 0 15,0 0-15,-1 0 0,1 0 16,0 21-16,-22-21 0,22 0 15,-22 0-15,22 0 0,-22 0 0,22 21 0,-21-21 16,20 0-16,1 0 16,0 0-16,-1 0 0,1 21 0,21-21 15,0 0-15,-1 0 0,44 0 47,20 0-47,-21 0 0,21 0 16,-20 0-16,20 0 0,0 0 15,22 0-15,-22 0 0,22 0 0,-1 0 16,22-21-16,-22 21 0,22-21 0,0 21 16,-1-21-16,22 21 0,0-22 15,0 1-15,21 0 0,-21 21 16,-1-21-16,-20 0 0,0 21 0,-1-21 16,1 21-16,-21 0 0,-1-22 15,1 22-15,-22 0 0,0 0 0,-21 0 16,1-21-16,-1 21 0,0 0 0,-21-21 47,-21 21-32,0 0-15,-1 0 16,1 0-16,0 0 0,0 0 16,-21 0-16,20 0 0,1 0 0,-21 0 15</inkml:trace>
  <inkml:trace contextRef="#ctx0" brushRef="#br0" timeOffset="683.92">3069 2371 0,'0'0'0,"-21"0"16,0 0-16,-22 0 0,22 0 15,0 0-15,-21 0 0,-1 0 16,1 0-16,-21 0 0,20 0 0,1 0 16,0 0-16,-22-21 0,43 21 0,-21 0 15,20 0-15,-20 0 16,21 0-16,42 0 16,0 0-1,22 0-15,-1 0 0,21 0 16,-20 0-16,20-22 0,22 22 0,-22 0 15,1 0-15,-1 0 0,22-21 16,0 21-16,-1-21 0,1 21 0,21 0 16,-21-21-16,-1 21 0,1 0 0,0-21 15,-1 21-15,-20 0 0,-1-21 16,-20 21-16,20-22 0,-21 22 0,1 0 16,-22 0-16,21 0 0,-21-21 0,1 21 15,-1 0 1,-42 0-1,-1 0 1,1 0-16,-21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5:53:09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720 0,'0'0'0,"0"-43"15,0 22-15,0 0 0,0 0 16,0 0-16,0 63 47,0-21-47,0 22 15,0-1-15,0 0 0,0 22 0,0-1 16,21 1-16,-21 20 0,21-20 16,-21 21-16,22-22 0,-22 22 15,21 21-15,-21-22 0,0 22 0,0-21 16,21 21-16,-21-22 0,0 1 0,0 0 15,0-22-15,0 22 0,0-22 16,0 1-16,0-22 0,0 22 0,0-22 16,0-21-16,0 0 0,0 0 15,0 1-15,0-1 0,0-42 16,0-1-16,0 1 16,0-21-16,0 21 15,0-22-15,0 1 0,0-21 0,-21-1 16,0 22-16,21-22 0,0 1 0</inkml:trace>
  <inkml:trace contextRef="#ctx0" brushRef="#br0" timeOffset="407.76">1714 804 0,'0'0'0,"0"-42"0,0 21 0,0 0 0,43-64 16,-1 64 0,0 0-16,1 0 0,-1-22 0,22 22 15,-1 0-15,1 0 0,20 0 0,1-1 16,0 22-16,-1 0 0,1 0 16,0 0-16,-1 0 0,-20 22 0,-1 20 15,1-21-15,-22 21 0,0 1 16,-20 20-16,-1 1 0,-21-1 0,0 22 15,0-22-15,-21 22 0,-22-21 0,1 20 16,0-20-16,-22 20 0,22-20 16,-22-1-16,1 1 0,-1-1 0,1-20 15,20-1-15,-20 0 0,21 1 16,-1-22-16,22 21 0,-21-21 16,21-21-16,-1 22 0,22-44 31,0 1-16,0 0-15,22 21 0,-1-21 0,-21 0 16,21 0-16,0 21 0</inkml:trace>
  <inkml:trace contextRef="#ctx0" brushRef="#br0" timeOffset="1044.4">3535 2074 0,'0'0'0,"0"-21"16,21 0-16,-21 0 0,0 0 0,0 0 16,0-22-16,0 22 0,0-21 0,0 21 15,0-22-15,-21 1 0,0 0 16,21-1-16,-22 22 0,1-21 0,0 21 15,0-1-15,-21 1 0,20 21 16,1 0-16,0 0 0,-21 0 0,21 0 16,-22 0-16,22 21 0,-21 22 15,21-22-15,-1 21 0,-20 1 0,21 20 16,0-21-16,0 22 0,-1-22 0,1 22 16,0-22-16,0 22 0,21-22 15,0 21-15,0-20 0,0-1 0,0 0 16,0-20-16,0 20 0,0-21 0,0 0 15,21 0-15,0 1 0,0-22 16,22 0-16,-22 0 0,0 0 0,21-22 16,-20 1-16,20 0 0,0-21 0,1 21 15,-1-1-15,-21-20 16,21 0-16,1 21 0,-22-22 0,21 1 16,-21 0-16,1-1 0,-1 1 0,-21 0 15,0-1-15,21 1 0,-21 0 0,0 20 16,0 1-16,0 0 0,0 0 15,0 42 1,-21 0-16,21 0 0,-21 22 16,21-22-16,0 21 0,0 1 15,0-1-15,0-21 0,-22 21 0,22 1 16,0-1-16,0-21 0,0 22 0,0-22 16,0 21-16,0-21 0,0 22 15,22-22-15,-22 0 0,21 0 16,0 0-16,0-21 0,0 0 15,0 0-15,1 0 0,-1 0 0,0-21 16,21 0-16,-21 0 0,1 0 16,-1-1-16,0 1 0</inkml:trace>
  <inkml:trace contextRef="#ctx0" brushRef="#br0" timeOffset="1337.23">4127 1778 0,'0'0'16,"0"-21"-16,0 0 0,0-22 15,-21 43 1,0 0 0,0 22-16,21 20 0,-21-21 0,0 21 15,-1-20-15,1 20 0,0 0 0,0 1 16,21-1-16,-21 0 0,21 1 16,-21-1-16,21 0 0,0 1 0,0-1 15,0-21-15,0 21 0,0-20 0,0 20 16,0-21-16,21 0 0,-21 0 15,21 1-15,0-1 0,0-21 0,0 0 16,1 0-16,-1 0 0,0 0 16,21 0-16,-21 0 0,1-21 0,20-1 0,-21 1 15,21 0-15,-20-21 0,20 21 16,0-1-16,-21-20 0,22 0 16,-22-1-16</inkml:trace>
  <inkml:trace contextRef="#ctx0" brushRef="#br0" timeOffset="2043.95">4635 1122 0,'0'0'0,"0"-64"0,-21 43 0,21-21 0,-21 21 15,21 0-15,0-1 0,0 1 16,0 42 0,-21 1-16,21 20 0,0 0 0,0 1 15,0-1-15,0 21 16,0-20-16,0 20 0,-21 22 0,21-22 15,0 22-15,0 0 0,0-22 0,-21 22 16,21-22-16,-22 1 0,1-1 0,21 1 16,0-22-16,0 22 0,-21-22 15,0 0-15,21-20 0,0 20 0,0-21 16,0 0-16,0 0 0,-21 1 0,21-44 47,0 1-47,0 0 0,0 0 0,21 0 15,0-22-15,-21 1 0,21 21 0,0-21 16,1-1-16,-1 1 0,0 0 16,0-22-16,0 22 0,0-1 15,22 1-15,-22 21 0,21-21 0,-21 20 16,1-20-16,20 21 0,-21 21 0,21-21 16,-20 21-16,-1 0 0,21 0 15,-21 21-15,0-21 0,-21 21 0,0 21 16,22-20-16,-22-1 0,0 21 0,0-21 15,0 22-15,-22-1 0,1-21 0,-21 21 16,21-20-16,-22-1 0,1 21 16,0-21-16,-1 0 0,22 1 0,-21-22 15,0 21-15,-1-21 0,22 0 0,-21 0 16,21 0-16,-1 0 0,1 0 16,0 0-16,0 0 0,0 0 15,21-21-15,-21 21 0,21-22 16,0 44 15,21-22-31,-21 21 16,21 0-16,0 0 0,0 0 0,0 0 15,1 1-15,-1-1 0,0 0 0,0 0 16,0 0-16,0 0 0,1-21 0,-1 22 16,0-1-16,21-21 0,-21 21 15,1-21-15,-1 0 0,21 0 16,-21 0-16,22 0 0,-22 0 0,21 0 15,-21 0-15,22-21 0,-22 21 0,21-21 16,-21-1-16,0 1 0,22 0 16,-1 0-16,-21 0 0</inkml:trace>
  <inkml:trace contextRef="#ctx0" brushRef="#br0" timeOffset="2559.65">5630 1926 0,'0'0'16,"0"-21"-16,0 0 0,0 0 0,0 0 0,0-1 15,0-20-15,0 21 0,0 0 0,0 0 16,0-1-16,-21 1 16,0 21-1,0 0-15,21 21 0,-21-21 0,-1 22 16,1-1-16,0 21 0,0-21 0,0 0 16,21 22-16,-21-1 0,-1-21 0,1 22 15,0-1-15,0-21 0,21 21 16,-21 1-16,21-22 0,-21 0 0,21 21 15,0-20-15,-22-1 0,22 0 0,0 0 16,22-21 0,-1 0-16,0 0 15,0 0-15,0 0 0,0-21 16,1 0-16,-1 0 0,0-1 16,0 1-16,0 0 0,0-21 0,1 21 15,-1-22-15,-21 22 0,21-21 0,-21 21 16,21-1-16,-21 1 0,0 0 15,0 0-15,0 0 0,0 42 32,0 0-32,0 0 0,0 0 15,0 22-15,0-22 0,0 0 16,-21 0-16,21 22 0,0-22 0,0 0 16,0 0-16,0 0 0,0 0 0,0 1 15,0-1-15,21 0 0,0-21 16,0 21-16,1-21 0,20 0 15,-21 0-15,21 0 0,1 0 0,-22 0 16,21 0-16,1 0 0,-1 0 0,-21-21 16,21 21-16,-20-21 0,20 0 0,-21-1 15,0 1-15,0 0 0</inkml:trace>
  <inkml:trace contextRef="#ctx0" brushRef="#br0" timeOffset="3288.23">6286 1884 0,'0'0'0,"0"-21"0,0-22 0,0 22 0,0 0 16,0 0-16,0 0 0,0 0 0,0-1 15,0 1-15,-21 21 16,0 0-16,0 0 16,0 0-16,21 21 0,-21 1 15,-1-1-15,1 21 0,21-21 0,-21 22 16,0-1-16,0-21 0,0 21 16,21 1-16,-22-22 0,22 21 0,-21-21 15,21 1-15,0 20 0,0-21 0,0 0 16,0 0-16,0 1 0,21-22 31,1 0-31,-1 0 0,0 0 16,0 0-16,0-22 0,0 1 0,1 0 15,-1 0-15,-21 0 0,21 0 16,0-22-16,-21 22 0,21 0 0,-21-21 16,0 20-16,21 1 0,-21-21 15,0 21-15,0 0 0,0-1 16,0 44 15,0-1-31,0 0 16,0 0-16,0 21 0,0-20 0,0 20 15,-21 0-15,21-21 0,0 22 0,-21 20 16,21-20-16,0 20 0,0 1 0,0-1 16,0 1-16,0-1 15,0 22-15,0-22 0,0 22 0,0 0 16,0-22-16,0 22 0,0-1 0,21-20 15,-21 21-15,0-1 0,21-20 0,-21 20 16,0-20-16,0-1 0,0-20 0,0 20 16,0 1-16,0-22 0,0 0 0,0-20 15,0 20-15,0-21 0,0 0 16,-21 0-16,0 1 0,0-22 16,0 0-16,0 0 0,-1-22 15,1 1-15,0 0 0,0 0 0,0 0 16,0-22-16,-1 22 0,22-42 0,-21 20 15,0-20-15,21-1 0,0 1 16,0-1-16,0-20 0,0 20 16,0-20-16,0 20 0,21 1 0,-21-22 15,21 21-15,1 1 0,-1-1 0,0 22 16,0-21-16,0-1 0,0 22 0,22-22 16,-22 22-16,0-22 0,0 22 0,0 0 15,1 21-15,-22-22 0,21 22 16,0 0-16,0 0 0,0 0 0,-21-1 15,0 1-15,21 0 0,1 21 16,-22-21-16</inkml:trace>
  <inkml:trace contextRef="#ctx0" brushRef="#br0" timeOffset="3680.01">6583 2032 0,'0'0'0,"0"-21"16,0 0-1,21 0-15,0 21 16,0-22-16,0 1 16,1 21-16,-1-21 0,0 0 0,0 0 0,0 0 15,22-1-15,-43 1 0,21 0 16,0 0-16,-21 0 0,21 21 0,-21-21 15,0-1-15,-21 22 16,0 0 0,0 0-16,-1 22 0,1-1 0,0 0 15,0 0-15,0 21 0,0-20 16,-1 20-16,1 0 0,0-21 0,21 22 16,0-22-16,0 21 0,0-21 0,0 1 15,0 20-15,0-21 0,0 0 16,21 0-16,-21 1 0,21-22 0,1 0 15,-1 21-15,0-21 0,0 0 16,0 0-16,0 0 0,1 0 16,20-21-16,-21 21 0,0-22 0,22 1 15,-1 21-15</inkml:trace>
  <inkml:trace contextRef="#ctx0" brushRef="#br0" timeOffset="4096.09">7556 1799 0,'0'0'0,"22"-21"0,20-42 15,-42 41-15,0 1 16,0 0-16,-21 21 16,0 0-16,-1 0 15,1 0-15,0 0 0,0 0 16,0 21-16,0 0 0,-1 1 16,1-1-16,0 0 0,0 0 0,0 0 15,21 0-15,0 1 0,-21 20 16,21-21-16,0 0 0,0 0 0,0 1 15,0-1-15,21-21 0,0 21 16,0 0-16,0-21 0,0 0 0,1 21 16,20-21-16,-21 0 0,0 21 15,0-21-15,1 0 0,-1 0 0,0 22 16,0-22-16,0 0 0,-21 21 16,0 0-1,0 0-15,-21-21 16,0 21-16,0-21 0,0 0 15,-1 21-15,1-21 0,-21 0 0,21 0 16,0 22-16,-1-22 0,1 0 16,0 0-16,21 21 0,-21-21 0,0 0 15,0 0 1,-1 0 0,1 21-16,0-21 0,0 0 0</inkml:trace>
  <inkml:trace contextRef="#ctx0" brushRef="#br0" timeOffset="4736.57">2963 2836 0,'0'0'0,"-42"0"0,0 0 16,20 0-16,-20 0 0,21 0 15,-21 0-15,20 0 0,1 0 0,0 0 16,42 0 31,0 0-47,1 0 0,-1 0 0,21 0 16,-21 0-16,43 0 0,-22 0 15,0 0-15,22 0 0,-1 0 0,22 0 16,0-21-16,21 21 0,-22 0 15,43-21-15,-21 21 0,21-21 0,0 21 16,0-21-16,0 21 0,42-21 0,-20 21 16,20 0-16,-21-22 0,21 22 15,1 0-15,-1-21 0,0 21 0,1 0 16,-22-21-16,21 21 0,-21 0 0,1-21 16,-1 21-16,-21-21 0,21 21 0,-42-21 15,0 21-15,-1 0 0,-20-22 16,0 22-16,-22 0 0,1-21 0,-22 21 15,0-21-15,1 21 0,-22 0 16,0 0-16,0 0 0,0 0 16,-21-21-16,-21 21 47,0 0-47,0 0 0,0 0 15,0 0-15,-22 0 0,22 0 0</inkml:trace>
  <inkml:trace contextRef="#ctx0" brushRef="#br0" timeOffset="5427.17">2815 2985 0,'0'0'0,"-21"0"0,0 0 15,0 0-15,-1 0 32,44 0-1,-1 0-31,0 0 15,21 0-15,1 0 0,-1 0 16,0 0-16,22-22 0,-1 22 16,22 0-16,0 0 0,-1-21 0,22 0 15,21 21-15,-21-21 0,21 21 0,0 0 16,21-21-16,0 21 0,0-21 0,22 21 16,-22 0-16,21-22 0,1 22 0,-1 0 15,0 0-15,1-21 0,-22 21 16,21 0-16,-21 0 0,0 0 0,1-21 15,-1 21-15,-21-21 0,0 21 0,0 0 16,-21 0-16,-1-21 0,-20 21 0,-21 0 16,-1 0-16,1-21 0,-22 21 15,0 0-15,-21 0 0,22 0 16,-22 0-16,0 0 16,0 0-16</inkml:trace>
  <inkml:trace contextRef="#ctx0" brushRef="#br0" timeOffset="10063.43">593 3556 0,'21'0'31,"0"0"1,-21-21-17,0 0 17,0 0-17,0-1-15,0 1 16,-21 21-1,0 0 1,-1 0 0,22 21-16,-21-21 0,21 22 15,-21-1-15,21 0 16,0 0-16,-21-21 0,21 21 16,0 0-16,21-42 46,-21 0-46,21 0 16,-21 0-16,21 21 0,-21-21 16,0-1-16,0 1 15,0 0-15,0 0 16,-21 42 0,0 0-1,0 0-15,21 1 0,0 20 16,-21-21-16,0 0 0,21 0 15,0 1-15,0-1 0,0 0 0,0 0 16,0 0-16,21-21 16,0 0-1,0 0-15,0 0 0,0 0 0</inkml:trace>
  <inkml:trace contextRef="#ctx0" brushRef="#br0" timeOffset="10395.24">868 3514 0,'21'0'31,"-21"-21"-15,21 21-16,0 0 16,-21-22-16,21 22 0,-21-21 15,22 21-15,-22-21 0,21 21 16,-21-21-16,0 0 15,-21 21 1,-1 0 0,1 0-16,0 0 0,0 0 15,0 21-15,21 0 16,0 0-16,-21 0 0,-1 1 16,22-1-16,0 0 0,-21 0 0,21 0 15,0 0-15,0 1 0,0-1 16,0 0-16,21-21 15,1 0-15,-1 0 0,0 0 16</inkml:trace>
  <inkml:trace contextRef="#ctx0" brushRef="#br0" timeOffset="11147.38">2180 3683 0,'0'0'0,"21"0"0,0 0 16,1 0-16,-1 0 15,0-21-15,-21 0 0,21 21 16,-21-21-16,21-1 15,-21 1-15,0 0 16,-21 21-16,0 0 0,0-21 0,0 21 16,-1 0-16,1 0 15,0 0-15,-21 0 0,21 21 0,-1 0 16,1 0-16,-21 1 0,21-1 16,0 21-16,-1-21 0,1 22 0,0-1 15,0 0-15,0 22 0,0-22 0,21 0 16,0 22-16,0-22 0,0 1 15,0-1-15,0 0 0,0-21 0,0 1 16,21-1-16,0 0 0,0-21 0,0 0 16,0 0-16,22 0 0,-22-21 15,0 21-15,21-21 0,-20-22 0,20 22 16,0-21-16,-21-1 0,22 1 16,-22 0-16,21-1 0,-21 22 15,1-21-15,-22 0 0,0-1 0,0 22 16,0-21-16,0 21 0,0-1 15,0 1-15,0 0 0,-22 42 16,22 0 0,-21 1-16,21-1 0,0 0 15,-21 21-15,21-21 0,0 22 0,0-1 16,0 0-16,0-20 0,0 20 0,0 0 16,0-21-16,21 22 0,0-22 15,1 0-15,-22 0 0,21 0 0,0-21 16,0 0-16,0 0 0,0 0 0,1 0 15,-1-21-15,0 0 16,21 0-16</inkml:trace>
  <inkml:trace contextRef="#ctx0" brushRef="#br0" timeOffset="11540.15">2794 3725 0,'0'0'0,"0"-21"0,-21 21 16,42 0 15,0 21-31,0 1 16,0-22-16,1 21 0,-1 0 0,0 21 15,0-21-15,0 1 16,22-1-16,-22 21 0,0 0 0,0-20 16,-21 20-16,21-21 0,-21 21 0,21-20 15,-21 20-15,0-21 0,0 0 0,0 0 16,0 1-16,-21-22 15,0 0 1,0-22-16,21 1 0,0 0 16,0 0-16,0 0 0,-21-22 15,21 1-15,0 21 0,0-21 0,0-1 16,0 22-16,0-21 0,0-1 0,0 22 16,0 0-16,0-21 0,21 21 15,0-1-15,-21 1 0,21 21 16,0-21-16,1 21 0,-1 0 0,0 0 15,0 0-15,0 0 0,0 0 16,-21 21-16,22 0 16,-1-21-16</inkml:trace>
  <inkml:trace contextRef="#ctx0" brushRef="#br0" timeOffset="11848.09">3365 4001 0,'0'0'0,"22"0"0,-1 0 16,0 0-16,0 0 15,0-22-15,0 1 0,1 0 16,20 0-16,-21 0 0,21 0 16,-20-1-16,20 1 0,-21 0 0,0 0 15,0 0-15,1 0 0,-22-1 16,0 1-16,0 0 0,-22 21 16,1 0-16,0 0 15,-21 0-15,21 21 0,-22 0 0,22 1 16,-21-1-16,21 21 0,-1-21 15,1 22-15,-21-22 0,42 21 0,-21 0 16,21-20-16,0 20 0,0 0 0,0-21 16,0 1-16,21-1 0,0 0 15,0 0-15,0-21 0,22 0 0,-1 0 16,0 0-16,1 0 0,-1 0 16,0-21-16,1 0 0,20 0 0,-20-22 15</inkml:trace>
  <inkml:trace contextRef="#ctx0" brushRef="#br0" timeOffset="12539.22">5715 3493 0,'21'-22'16,"21"22"-16,-20-21 0,-1 0 15,0 0-15,21 0 0,1 0 0,-22-1 16,21 1-16,-21 0 0,22 0 16,-22-21-16,0 20 0,0 1 0,0 0 15,-21 0-15,0 0 0,-21 0 16,0-1-16,0 22 0,-22 0 16,1 0-16,0 0 0,-22 0 0,1 0 15,20 22-15,-20-1 0,21 0 0,-22 0 16,22 0-16,-1 0 0,1 1 15,21 20-15,0-21 0,21 0 0,0 22 16,0-22-16,0 21 0,42-21 0,-21 22 16,22-22-16,-22 21 0,21-21 15,0 0-15,22 1 0,-22 20 0,1-21 16,-1 0-16,0 0 0,1 1 16,-22 20-16,0-21 0,0 0 0,0 0 15,-21 1-15,0-1 0,0 21 0,-21-21 16,0 0-16,-21 1 0,20-1 15,-20 0-15,-21-21 0,20 21 0,1 0 16,-22-21-16,22 0 0,-21 0 0,20 0 16,1-21-16,0 0 0,-1 0 0,22 0 15,-21-1-15,21 1 0,-1-21 16,1 21-16,21 0 0,0-22 0,0 22 16,0-21-16,0 21 0,0-1 0,0 1 15,0 0-15,21 21 0,1-21 16,-1 21-16,21 0 0,-21 0 15,22 0-15,-22 0 0,21 0 0,0 0 16,1 0-16,-1 0 0,0 0 0,1 0 16,-1 0-16</inkml:trace>
  <inkml:trace contextRef="#ctx0" brushRef="#br0" timeOffset="12796.07">6413 3641 0,'0'-21'15,"-21"21"1,0 0-16,0 0 16,21 21-16,-21 0 0,21 0 15,-21 0-15,21 0 0,0 1 16,-22-1-16,22 0 0,0 0 0,0 0 16,0 0-16,0 1 0,0-1 0,0 0 15,0 0-15,0 0 0,0 0 16,0-42 15,0 0-15,22 0-16,-1 0 0</inkml:trace>
  <inkml:trace contextRef="#ctx0" brushRef="#br0" timeOffset="12947.66">6371 3556 0,'0'0'0,"0"-42"15,0-1-15,0 22 0,0 0 0,0 0 16,0 0-16,0 0 0,0-1 15,-21 22-15,21 22 32,0-1-17,21 0-15,0-21 0,0 21 0,-21 0 16,22 0-16</inkml:trace>
  <inkml:trace contextRef="#ctx0" brushRef="#br0" timeOffset="13631.3">6794 3577 0,'-21'0'16,"0"0"-16,21 21 15,-21-21-15,21 22 16,0-1-16,0 0 16,0 0-16,0 0 0,0 0 0,0 1 15,0-1-15,0 21 0,21-21 16,-21 0-16,0 1 0,0-1 0,0 0 15,0 0-15,0 0 0,0 0 16,0 1-16,0-1 16,0-42 15,0-1-31,0 1 16,0 0-16,0 0 0,0-21 15,0 20-15,0 1 0,0-21 0,0 21 16,21-22-16,-21 1 0,21 21 0,1-21 15,-1 20-15,21 1 0,-21 0 16,0 0-16,1 21 0,20 0 0,-21 0 16,0 0-16,0 0 0,22 21 0,-22-21 15,0 21-15,0 22 0,-21-22 16,21 0-16,1 0 0,-22 21 0,21-20 16,-21 20-16,0-21 0,0 0 0,0 22 15,0-22-15,0 0 0,0 0 16,0 0-16,0 0 0,0 1 15,0-44 1,0 1 0,0 0-16,0 0 15,0 0-15,0 0 0,0-22 0,0 22 16,21 0-16,0-21 0,-21-1 0,21 22 16,0-21-16,1 21 0,-1-22 0,21 22 15,-21 0-15,0 0 0,1 0 16,20 21-16,-21 0 0,0 0 15,0 21-15,1 0 0,-1 0 0,0 0 16,0 0-16,-21 22 0,0-22 0,0 21 16,0-21-16,0 22 0,0-22 0,0 21 15,0-21-15,0 22 0,0-22 16,0 21-16,0-21 0,0 1 0,-21-1 16,21 0-16,0 0 0,21-42 31,0 21-31,-21-21 0,21 0 15</inkml:trace>
  <inkml:trace contextRef="#ctx0" brushRef="#br0" timeOffset="13854.68">8064 3556 0,'0'0'0,"0"21"31,0 0-15,0 1-16,0-1 0,0 0 0,0 21 15,-21-21-15,21 1 0,0 20 0,0-21 16,-21 0-16,21 0 0,-21 22 0,21-22 16,0 0-16,0 0 0,0 0 15,0 1-15,0-44 32,21 1-32,0 0 15</inkml:trace>
  <inkml:trace contextRef="#ctx0" brushRef="#br0" timeOffset="14179.5">8107 3323 0,'-43'21'16,"43"1"-16,-21-1 15,21 0-15,0 0 0,0 0 16,21-21-16,1 0 0,-1 0 15,0 0-15,0 0 0,0 0 16,0 0-16,1 0 0,-1 0 16,-21-21-16,0 0 0,0 0 15,0 0-15,0-1 0,0 1 16,0 0-16,0 0 0,-21 21 0,-1-21 16,1 0-16,0 21 0,0 0 15,0 0-15,0 0 0,-1 0 16,1 0-16,21 21 0,0 0 15,0 0-15,0 0 16,0 0-16,0 1 0,21-22 16,1 21-16,-1-21 15,0 0-15</inkml:trace>
  <inkml:trace contextRef="#ctx0" brushRef="#br0" timeOffset="14484.72">8784 3048 0,'0'0'0,"21"-21"0,-21 0 0,0 0 0,0-1 16,0 1-16,0 0 0,0 0 15,0 0-15,-21 21 0,0 0 0,0 0 16,0 21 0,-1-21-16,1 42 0,21-21 0,-21 1 15,0 20-15,0 0 0,21 1 0,-21 20 16,-1-21-16,22 22 0,0-1 0,-21 1 15,21-1-15,-21-20 0,21 20 0,-21-20 16,21-1-16,0 0 0,0 1 16,0-1-16,0 0 0,0-21 0,0 1 15,0 20-15,0-21 0,0 0 16,21-21-16,0 0 16,0 0-16,1-21 0,-1 21 15,0-21-15,21 0 0</inkml:trace>
  <inkml:trace contextRef="#ctx0" brushRef="#br0" timeOffset="14939.39">9123 3577 0,'0'0'0,"21"-21"0,-21-21 15,0 21-15,0-1 16,0 1-16,0 0 0,0 0 16,0 0-16,-21 21 0,0 0 15,-1 0-15,1 0 0,0 0 0,0 0 16,0 21-16,0 0 0,-1 0 0,1 0 15,-21 22-15,21-22 0,0 21 16,21-21-16,-22 22 0,1-22 16,0 21-16,21-21 0,-21 22 0,21-22 15,0 0-15,0 0 0,0 0 0,0 1 16,0-1-16,21-21 0,0 0 16,0 0-16,1 0 0,-1 0 0,0 0 15,0-21-15,0 21 0,0-22 16,1 1-16,-1 0 0,21 0 0,-21 0 15,0 0-15,1-22 0,-22 22 0,21 0 16,0-21-16,0 20 0,-21 1 0,0 0 16,0 0-16,21 0 0,-21 42 31,0 0-31,0 0 16,0 0-16,-21 1 0,21-1 0,0 0 15,0 0-15,0 0 0,0 0 0,0 1 16,0-1-16,0 0 0,0 0 0,0 0 15,0 0-15,0 1 0,0-1 16,21-21-16,0 0 0,1 0 16,-1 0-16,0 0 0,0 0 15,0 0-15,0 0 0</inkml:trace>
  <inkml:trace contextRef="#ctx0" brushRef="#br0" timeOffset="15280.2">9419 3683 0,'0'0'16,"21"-21"-16,-21-21 0,0 20 0,0 1 0,0 0 15,0 0-15,21 0 0,-21 0 0,22-1 16,-1 1-16,0 21 16,0 0-16,0 0 0,-21 21 15,21 1-15,1-1 0,-1 21 16,-21-21-16,21 0 0,-21 1 16,21-1-16,-21 21 0,0-21 0,0 0 15,0 1-15,0 20 0,0-21 0,0 0 16,0 0-16,0 1 0,0-1 0,-21 0 15,0-21-15,21 21 0,-21-21 16,-1 0 0,22-21-1,0 0-15,0 0 16,0-1-16,22 1 0,-1-21 0,0 21 16,0 0-16,0-22 0,0 22 0,1 0 15,-1-21-15,21 20 0,-21 1 16,0 0-16,1 0 0,-1 0 0,0 21 15,0-21-15,0 21 0,0-22 16,1 22-16,-1-21 0</inkml:trace>
  <inkml:trace contextRef="#ctx0" brushRef="#br0" timeOffset="15848.38">11642 3260 0,'0'0'15,"0"-43"-15,21-62 16,-21 83-16,0-20 0,0 21 0,0-21 15,0 20-15,0-20 0,0 21 0,0 0 16,0 0-16,0 42 31,0 0-31,0 21 0,0 1 16,0-1-16,0 21 0,0 1 0,0-1 16,0 1-16,0-1 0,0 1 0,0-1 15,-21 1-15,-1-1 0,22-20 0,0 41 16,-21-41-16,21-1 15,0-21-15,0 22 0,-21-22 16,21 0-16,0 0 0,21-21 31,0-21-31,1 21 0,-22-21 16,21 0-16,0-1 0,0-20 0,21 21 16,-20-21-16,-1 20 0,21-20 15</inkml:trace>
  <inkml:trace contextRef="#ctx0" brushRef="#br0" timeOffset="16180.19">12044 3344 0,'21'-21'0,"-42"42"0,42-63 0,0 42 16,-21 21 15,0 0-31,0 22 0,0-22 0,0 21 16,0-21-16,-21 22 0,21-1 0,0-21 16,-21 22-16,21-22 0,0 0 0,0 21 15,0-21-15,0 1 16,0-1-16,21-21 0,0 0 15,0 0-15,0 0 0,1 0 0,-1 0 16,0 0-16,21 0 0,-21-21 0,1-1 16,-1 1-16,0 0 0,0 0 0,0 0 15,0 0-15,-21-1 0,0 1 16,0-21-16,0 21 0,0 0 0,0-1 16,0 1-16,-21 0 0,0 21 0,0 0 15,0-21-15,0 21 0,-1 0 0,1 0 16,0 0-16,0 0 0,0 0 0,0 0 15,-1 0-15,1 0 0,0 21 16,0-21-16,0 0 16,0 0-16,-1 0 0,1 0 15</inkml:trace>
  <inkml:trace contextRef="#ctx0" brushRef="#br0" timeOffset="16376.08">11536 3196 0,'0'0'0,"-21"-21"0,-1 21 0,22-21 15,0 0 1,43 21 0,-22 0-16,21 0 0,1-21 15,-1 21-15,0 0 0,22 0 0,-22 0 16,22 0-16,-22-22 0,0 22 16,1 0-16,-1 0 0,0 0 15,-21 0-15,1 0 0,-1 0 0,0 0 16,0 0-16,-21-21 0,21 21 0</inkml:trace>
  <inkml:trace contextRef="#ctx0" brushRef="#br0" timeOffset="17520.41">13568 3450 0,'0'0'0,"-21"0"0,-1 0 15,-41 21 1,42 1-16,42-22 31,0 0-31,21-22 0,1 1 16,-1 0-16,0 0 0,22 0 15,-1-22-15,1 22 0,-1-21 0,1 0 16,21-1-16,-22 22 0,-21-21 16,22-1-16,-22 1 0,1 0 0,-22 21 15,0-22-15,0 1 0,-21 0 0,0-1 16,0 1-16,0 21 0,0-22 16,-21 1-16,0 0 0,0-1 0,-1 22 15,-20 0-15,21 0 0,-21 0 0,20 21 16,-20 0-16,0 0 0,21 21 0,-22 0 15,1 0-15,21 22 0,-22 20 16,22 1-16,-21-1 0,21 1 0,0 20 16,-1 1-16,1 0 0,0 20 0,0-20 15,0 21-15,21 0 0,0 0 16,0 21-16,-21-22 0,21 22 0,0-21 16,0 21-16,0-21 0,0 21 15,0-21-15,-22 21 0,22-21 0,0 0 16,0-22-16,0 1 0,0 0 0,0-1 15,0-20-15,0-22 0,0 22 0,0-22 16,22-21-16,-1 21 0,0-20 0,0-22 16,21 0-16,-20 0 0,-1-22 15,21 1-15,0-21 0,1 21 0,-1-22 16,0 1-16,1 0 0,-1-22 0,0 1 16,1 20-16,-22-20 0,21-22 0,-21 22 15,1-1-15,-22 1 0,0-1 0,0-20 16,0 20-16,0 1 15,-22-22-15,-20 21 0,0 1 0,-1-1 16,1 1-16,0-1 0,-22 22 0,22-21 16,-22 20-16,22 1 0,-21 21 0,20-22 15,1 22-15,0 0 0,20 0 0,-20 21 16,21-21-16,0 21 0,0 0 0,21-21 16,0-1-16,0 1 15,21 21-15,0-21 0,0 21 0,0-21 16,22 21-16,-22-21 0,21 0 0,22-1 15,-22 1-15,21 0 0,1 0 16,-1-21-16,1 20 0,-1-20 0,1 21 16,-1-21-16,-20-1 0,-1 22 15,0 0-15,1 0 0,-22-22 0,0 22 16,-21 0-16,0 0 0,0 0 16,-21 42-1,0 0 1,21 0-16,-21 0 0,-1 1 15,22 20-15,0-21 0,0 21 0,-21-20 16,21 20-16,0-21 0,0 21 0,0-20 16,0-1-16,0 0 0,21 0 15,1 0-15,-1 0 0,21-21 16,-21 0-16,0 0 0,1 0 16,-1 0-16,21 0 0,-21-21 0,0 21 15,1-21-15,20 0 0,-21 0 0,0 0 16,0-1-16,1 1 0,-22 0 0,0 0 15,0-21-15,0 20 0,0-20 16,0 21-16,0-21 0,0 20 0,-22 1 16,1 0-16,0 0 0,0 0 0,-21 21 15,20 0-15,1 0 0,0 0 0,0 0 16,-21 0-16,20 0 0,1 0 0,0 21 16,0 0-1,21 0-15,0 0 0,0 1 16,0-1-16,0 0 15,21-21-15,0 0 0,0 0 0,1 0 16</inkml:trace>
  <inkml:trace contextRef="#ctx0" brushRef="#br0" timeOffset="17787.78">15282 2731 0,'0'42'0,"0"-84"0,0 20 16,0 1-16,0 0 0,0 0 0,0 0 15,-21 42 1,0 0-16,0 0 0,21 0 0,-21 22 16,-1-1-16,1 0 0,21 22 15,-21-22-15,0 22 0,21-22 16,-21 22-16,21-1 0,0 1 0,-21-1 16,-1-21-16,22 1 0,0 20 0,0-20 15,0-1-15,0-21 0,0 21 0,0-20 16,0-1-16,0 0 0,0 0 0,22-21 15,-1 0 1,0 0-16,0-21 0,21 21 16</inkml:trace>
  <inkml:trace contextRef="#ctx0" brushRef="#br0" timeOffset="18307.62">15748 3344 0,'0'0'0,"0"-21"0,0 0 15,0 0-15,0 0 16,0 0-16,0-1 16,-21 22-1,21-21-15,-21 21 0,-1 0 16,1 0-16,0 21 0,0 1 16,21-1-16,-21 0 0,0 0 15,-1 21-15,1 1 0,0-22 16,0 21-16,21 1 0,-21-1 0,0-21 15,21 21-15,-22-20 0,22-1 0,0 21 16,0-21-16,0 0 0,0 1 16,22-22-1,-1 0-15,0 0 0,0 0 0,0 0 16,0-22-16,1 1 0,-1 21 0,0-21 16,0 0-16,0 0 0,-21 0 0,21-22 15,1 22-15,-1 0 0,-21-21 0,0 20 16,21-20-16,0 21 0,-21-21 15,0 20-15,0 1 0,0 0 16,0 42 0,0 0-1,0 22-15,0-22 0,0 21 0,0-21 16,0 22-16,0-22 0,0 21 16,0-21-16,0 1 0,0 20 0,0-21 15,0 0-15,0 0 0,0 1 16,0-1-16,21-21 0,0 21 15,1-21-15,-1 0 16,0 0-16,0 0 0,0-21 16,0 0-16,1-1 15,-1 22-15</inkml:trace>
  <inkml:trace contextRef="#ctx0" brushRef="#br0" timeOffset="18912.16">16108 3408 0,'0'0'0,"0"-42"15,-21 42-15,21-22 16,0 1 0,0 0-16,21 21 15,0 0-15,0 0 16,0 0-16,0 0 0,1 0 0,-1 0 16,0 21-16,0 0 0,0 1 0,0-1 15,1 0-15,-1 0 16,-21 21-16,21-20 0,-21 20 0,21-21 15,-21 0-15,0 22 0,0-22 0,0 0 16,0 21-16,0-21 0,0 1 0,0-1 16,0 0-16,-21-21 0,21 21 0,-21 0 15,0-21-15,-1 0 16,22-21 0,0 0-1,0 0-15,0 0 0,0-1 16,0 1-16,0 0 0,22 0 0,-1-21 15,-21 20-15,0 1 0,21 0 0,-21 0 16,21 0-16,-21 0 0,0-1 16,0 1-1,0 42 32,0 1-31,21-22 62</inkml:trace>
  <inkml:trace contextRef="#ctx0" brushRef="#br0" timeOffset="21484.6">15706 3408 0,'0'-21'16,"0"0"15,0-1-15,21 1-16,-21 0 0,0 0 16,0 0-16,21 0 0,-21-1 15,21 1-15,-21-21 0,0 21 16,21 0-16,-21-1 0,21 1 0,-21-21 15,0 21-15,0 0 0,0-1 16,0-20-16,0 21 0,0 0 0,0 0 16,0-1-16,22 1 0,-22 0 15,0 42 17,0 0-32,-22 22 0,22-22 0,0 21 15,0 1-15,-21-1 0,21 0 0,-21 1 16,21 20-16,-21-21 0,21 22 0,0-22 15,0 22-15,0-22 0,0 0 0,0 1 16,0-22-16,0 21 0,0-21 16,0 1-16,0-1 0,0 0 0,21-21 15,0 21-15,0-21 0,1 0 16,-1 0-16,0 0 0,0 0 0,0 0 16,-21-21-16,21 21 0,1-21 15,-1 0-15,0-1 0</inkml:trace>
  <inkml:trace contextRef="#ctx0" brushRef="#br0" timeOffset="21952.89">16235 3429 0,'0'0'0,"21"0"0,-21-21 16,21 21-16,0 0 0,-21-21 15,21 0-15,1 21 0,-22-22 0,21 22 16,-21-21-16,0 0 0,0 0 15,0 0-15,0 0 16,-21 21 0,-1 0-1,1 21-15,0-21 0,21 21 0,-21 0 0,21 0 16,-21 22-16,0-22 0,21 21 16,0-21-16,0 22 0,0-22 15,0 0-15,0 21 0,0-21 0,0 1 16,0-1-16,0 0 0,0 0 0,0 0 15,21-21-15,0 21 0,0-21 0,0 0 16,0 0-16,1 22 0,-1-22 0,0 0 16,21 0-16,-21 0 0,1 0 15,-1-22-15,0 22 0,0-21 0,0 21 16,0-21-16</inkml:trace>
  <inkml:trace contextRef="#ctx0" brushRef="#br0" timeOffset="22341.19">16637 3387 0,'0'0'0,"-21"-21"0,21-1 16,0 1-16,-21 21 0,21-21 15,0 0-15,21 21 16,0 0-16,0 0 0,0 0 16,0 0-16,1 0 0,-1 0 0,0 21 15,0 0-15,0 0 0,0 1 16,-21-1-16,22 21 0,-1-21 0,-21 0 15,21 22-15,-21-22 0,0 0 16,0 21-16,0-20 0,0-1 0,0 0 16,0 0-16,0 0 0,-21 0 0,0-21 15,-1 22-15,22-1 0,-21-21 16,0 0-16,21-21 16,0-1-16,0 1 15,0 0-15,0 0 0,0 0 0,0-22 16,21 22-16,0-21 0,1 0 0,-1-1 15,0 1-15,0 0 0,0-1 0,22 22 16,-22-21-16,0 21 0,0-1 16,0 1-16,0 21 0,1 0 0,-1 0 15,0 0-15,0 0 0,0 0 16,-21 21-16,21-21 0,1 22 16,-22-1-16,21-21 0</inkml:trace>
  <inkml:trace contextRef="#ctx0" brushRef="#br0" timeOffset="24144.09">17949 3217 0,'0'0'0,"21"-21"0,-21 0 0,0 0 15,0 0-15,0 0 0,0-1 16,0 1-16,22 0 0,-22 0 16,0 42 15,0 0-31,0 0 0,0 22 15,0-1-15,0 0 0,0 1 0,0-1 16,0 22-16,0-22 0,0 0 16,0 1-16,0-1 0,0 0 0,0-21 15,0 1-15,0 20 0,0-21 16,0 0-16,21-21 16,0 0-1,0 0-15,-21-21 0,21 0 0,0 0 16,-21 0-16,22-1 0,-1 1 0,-21-21 15,21 21-15,0-22 0,0 22 0,-21-21 16,21 21-16,1-22 0,-22 22 16,0 0-16,21 0 0,0 21 15,0 0 1,-21 21-16,21 0 0,-21 0 16,0 1-16,0 20 0,21-21 0,-21 0 15,22 22-15,-22-22 0,0 0 16,0 21-16,21-21 0,0 1 0,-21-1 15,21 0-15,0 0 0,0-21 16,1 0-16,-1 0 16,0 0-16,0 0 0,0 0 0,22-21 15,-22 0-15,0 0 0,0-1 0,0 1 16,0 0-16,1 0 0,-1 0 16,0-22-16,-21 1 0,0 21 0,0-21 15,0-1-15,0 1 0,0 21 0,0-22 16,0 1-16,0 21 0,0 0 0,0 0 15,0 42 1,0 0-16,0 0 16,-21 21-16,21-20 0,-21 20 0,21 0 15,0 1-15,0-1 0,0 0 0,0 1 16,0-22-16,0 21 0,0-21 16,0 22-16,0-22 0,21 0 15,0-21-15,0 21 0,0-21 0,0 0 16,1 0-16,20 0 0,-21 0 0,21 0 15,-20 0-15,20-21 0,0 0 0,1 0 16,-22-1-16,21 1 0,0-21 16,-20 21-16,20-22 0,-21 1 0,0 0 15,0-22-15,1 22 0,-1-22 0,0 22 16,-21-21-16,0-1 0,21 1 0,-21-1 16,0 1-16,21-1 0,-21 1 15,0-1-15,0 22 0,0-1 0,0 1 16,0 21-16,0 42 15,0 0-15,0 0 0,-21 43 16,21-22-16,-21 22 0,0-22 16,21 22-16,0-1 0,-21 22 0,-1-22 15,22 1-15,0-1 0,-21 1 0,0-1 16,21-20-16,-21-1 0,21 21 0,0-41 16,0 20-16,0-21 0,0 0 0,0 0 15,0 1-15,21-22 31,0-22-31,0 1 0,1 0 16,-1 0-16,0 0 0,-21-22 0,42 22 16,-42-21-16,21 0 0,1 20 0,-1-20 15,0 0-15,0 21 0,0-22 16,0 22-16,1 21 16,-1 0-16,-21 21 0,0 0 15,0 1-15,0-1 0,0 21 0,0 0 16,0-20-16,0 20 0,0-21 15,0 0-15,0 22 0,0-22 0,21 0 16,-21 0-16,21 0 0,0 0 0,0-21 16,1 22-16,-1-22 0,0 0 15,0 0-15,0 0 0,0 0 0,1-22 16,-1 22-16,0-21 0,0 0 16,0 0-16,0 0 0,-21 0 0,22-1 15,-1-20-15,-21 21 0,21-21 16,-21 20-16,0-20 0,0 21 0,0 0 15,0 0-15,0 63 32,0-21-32,0 0 0,0 0 15,0 22-15,-21-22 0,21 21 0,0-21 16,0 1-16,0-1 0,0 0 0,0 0 16,0 0-16,0 0 0,0 1 15,21-44 16,-21 1-31,21 0 0,-21 0 0</inkml:trace>
  <inkml:trace contextRef="#ctx0" brushRef="#br0" timeOffset="24304">20172 3006 0,'0'0'0,"-21"-21"0,-1-1 15,1 22-15,0 0 16,0 0-16,21 22 15,0-1 1,0 0 0,21-21-16,0 0 0,0 0 15,1 0-15</inkml:trace>
  <inkml:trace contextRef="#ctx0" brushRef="#br0" timeOffset="25000.57">20616 3006 0,'0'0'0,"-21"0"16,0 0-16,-21 0 0,20 0 0,1 0 16,-21 0-16,21 0 0,-22 0 15,22 0-15,-21 21 0,21 0 0,0 0 16,-1 0-16,1 22 0,21-22 0,0 21 16,-21-21-16,21 22 0,0-1 0,0 0 15,0-20-15,0 20 0,21-21 0,0 21 16,1-20-16,-1-1 15,21 0-15,-21 0 0,22-21 0,-1 21 16,-21-21-16,21 21 0,1-21 0,-1 0 16,0 0-16,1 0 0,-1-21 0,0 0 15,1 0-15,-22 0 0,21 0 0,-21-1 16,1-20-16,-1 0 0,0-1 16,0 1-16,-21 0 0,0-1 0,21-20 15,-21 21-15,21-22 0,-21 1 0,0-1 16,0 1-16,0 20 0,0-20 0,0 20 15,0 1-15,0 0 0,0 21 16,0 63 0,0-21-1,0 21-15,0 1 0,0-1 0,-21 0 16,21 1-16,-21 20 0,21-20 0,-21 20 16,21-21-16,0 1 0,0 20 15,-21-20-15,21-1 0,0 0 0,-21-21 16,21 22-16,0-22 0,0 0 0,0 0 15,0 0-15,0 1 0,0-44 32,0 1-17,0 0-15,21 0 0,0-21 0,0 20 16,-21-20-16,42 0 0,-20-1 0,-1 22 16,0-21-16,21 0 0,-21 20 0,22-20 15,-22 21-15,0 0 0,21 21 0,-20 0 16,-1 0-16,0 0 0,0 0 15,0 21-15,0 0 0,1 0 0,-22 0 16,0 22-16,0-22 0,0 21 0,0-21 16,0 22-16,0-22 0,0 21 0,0-21 15,0 1-15,0-1 0,0 21 0,-22-42 16,22 21-16,-21 0 0,21 1 0,0-44 47,21 22-47</inkml:trace>
  <inkml:trace contextRef="#ctx0" brushRef="#br0" timeOffset="25255.65">22542 2836 0,'0'0'0,"22"-21"15,-22 0-15,0 42 31,0 0-31,0 1 0,-22-1 16,1 0-16,0 0 0,21 21 0,-21-20 16,0 20-16,0-21 0,21 0 15,-22 22-15,22-22 0,-21 21 0,21-21 16,0 0-16,-21 1 0,21-1 0,0 0 16,0 0-16,0 0 15,21-21 1,0-21-16,22 0 15</inkml:trace>
  <inkml:trace contextRef="#ctx0" brushRef="#br0" timeOffset="25631.43">23199 2879 0,'0'0'0,"42"-21"0,-21-1 0,0 1 16,0 0-16,-21 0 0,-21 21 31,0 21-31,-21-21 15,21 21-15,-22 0 0,22 1 0,-21-1 16,-1 0-16,22 0 0,-21 0 0,21-21 16,21 21-16,0 1 0,0-1 15,0 0-15,42 0 16,-21-21-16,0 0 0,22 0 16,-1 21-16,-21-21 0,22 0 15,-1 21-15,-21-21 0,21 0 0,-20 22 16,-1-22-16,0 21 0,-21 0 0,0 0 15,0 0 1,0 0-16,-21 1 0,0-1 16,-22 0-16,22-21 0,0 0 15,-21 21-15,20-21 0,-20 0 0,21 0 16,-21 0-16,20 0 0,1 0 16,0 0-16,0 0 0,0 0 15,0-21 1,-1 0-16,22 0 0,0-1 15</inkml:trace>
  <inkml:trace contextRef="#ctx0" brushRef="#br0" timeOffset="25819.33">22648 2201 0,'0'0'0,"-84"-21"16,62 21-16,1 0 15,0 0-15,0 0 0,0 0 0,21 21 16,0 1 0,-21-1-16,21 0 15,-22 0-15,1 0 16</inkml:trace>
  <inkml:trace contextRef="#ctx0" brushRef="#br0" timeOffset="28027.87">1143 5567 0,'0'-21'0,"0"42"0,0-85 15,0 43-15,0-21 0,0 21 16,0-22-16,0 1 0,0 0 0,0 21 15,0-22-15,0 1 0,0 21 16,0 0-16,0-1 0,0 1 0,-21 42 31,21 22-31,0-1 16,0 0-16,0 22 0,0-1 16,0 1-16,0-1 0,0 1 0,0-1 15,0 1-15,21 21 0,0-43 16,0 21-16,-21-20 0,21-1 0,1 0 15,-1 1-15,0-22 0,0 0 16,0-21-16,22 0 0,-22 0 16,0 0-16,21 0 0,-21 0 15,22 0-15,-22-21 0,21-21 0,-21 20 16,22 1-16,-22-21 0,21 0 0,-21-22 16,1 22-16,-1-22 0,0 1 15,0 20-15,0-20 0,0-1 0,1 1 16,-22-1-16,0 1 0,0-1 15,21 1-15,-21 21 0,0-1 0,21 1 16,-21 21-16,0 0 0,0-1 16,0 44-1,0-1-15,0 0 0,0 21 0,0 1 16,0-1-16,0 21 0,0-20 16,0 20-16,0-20 0,0 20 0,0 1 15,0-22-15,0 21 0,0-20 16,0 20-16,0-20 0,21-1 0,-21-21 15,21 0-15,0 0 0,-21 1 0,22-1 16,-1-21-16,0 0 0,0 0 16,0 0-16,0 0 0,22-21 0,-22-1 15,21 1-15,1 0 0,-22-21 16,21 21-16,0-22 0,1 1 16,-22 21-16,21-22 0,-21 1 0,22 0 0,-22-1 15,-21 22-15,21 0 0,-21 0 16,0 0-16,-21 21 31,21 21-31,0 0 0,-21 0 0,21 22 16,0-22-16,0 21 0,0-21 0,0 22 15,21-22-15,0 21 0,0-21 16,0 0-16,1 1 0,-1-1 0,0 0 16,0 0-16,0 0 0,0-21 0,1 21 15,-22 1-15,-22-22 31,1-22-15,0 1-16,0 21 0,0-21 0,0 0 16,-1 21-16,-20-21 0,21 0 15,0-1-15,0 22 0,21-21 16,-22 21-16,22 21 16,0 1-1,0-1-15,0 0 0,22 0 16,-22 0-16,21 0 0,21 1 0,-21-22 15,0 21-15,22 0 0,-22 0 16,21-21-16,1 0 0,-1 21 0,0-21 16,1 0-16,-1 0 0,0 0 15,1 0-15,20-21 0,-21 0 16,22 0-16,-22 0 0,22-1 0,-22 1 0,22 0 16,-22-21-16,0 21 0,1-22 15,-22 22-15,21-21 0,-21-1 16,0 1-16,-21 21 0,0-21 0,0 20 15,0 1-15,0 0 0,0 0 0,-21 21 16,0 0-16,0 0 16,0 0-16,0 21 0,-1-21 0,1 21 15,0 0-15,0 1 0,0 20 0,0-21 16,21 21-16,0-20 0,0 20 16,0 0-16,0-21 0,0 22 0,21-22 15,0 0-15,0 0 0,0 0 0,0 1 16,22-1-16,-1 0 0,0-21 15,1 0-15,20 21 0,-20-21 16,-1 0-16,21 0 0,-20 0 0,-1 0 16,22 0-16,-22-21 0,0 0 0,1 0 15,-1 21-15,0-22 0,-21 1 16,22 0-16,-22 0 0,21 0 0,-21-22 16,1 22-16,-22 0 0,0 0 0,0-21 15,0 20-15,0-20 0,0 21 16,0 0-16,0 0 0,-22-1 0,1 22 15,21-21-15,-21 21 0,0 0 16,0 0-16,0 0 0,-1 0 0,1 0 16,0 21-16,0 1 0,0-1 15,0 0-15,-1 0 0,22 21 0,-21-20 16,21-1-16,-21 21 0,21-21 0,-21 22 16,21-22-16,0 0 0,0 21 15,0-21-15,0 1 0,0-1 16,21-21-16,0 0 0,0 0 15,1 0-15,-1 0 0,0-21 16,0-1-16,0 1 0,22 0 0,-22 0 16,0-21-16,21 20 0,-21-20 15,22 0-15,-22 21 0,0-22 0,0 1 0,22 0 16,-43-1-16,21-20 16,0 20-16,0 1 0,-21 0 0,0-1 15,0-20-15,0 21 0,0-1 0,0 22 16,0-21-16,0 21 0,0-1 15,-21 22-15,0 0 0,0 0 16,-1 0-16,22 43 0,-21-22 0,21 21 16,-21 1-16,21-1 0,0 21 15,0-20-15,0-1 0,0 0 0,0 1 16,0 20-16,21-20 0,0-1 0,-21 0 16,22-21-16,-1 22 0,0-22 0,-21 0 15,21 0-15,0 0 0,0 1 16,1-22-16,-1 0 0,0 0 15,0 0-15,0 0 0,22 0 0,-22 0 16,0 0-16,21-22 0</inkml:trace>
  <inkml:trace contextRef="#ctx0" brushRef="#br0" timeOffset="28347.94">5884 4932 0,'0'0'0,"0"-21"16,21-43-16,-21 107 31,0-22-31,0 0 16,0 21-16,0 1 0,0 20 0,0-21 16,-21 1-16,21-1 0,-21 22 15,0-22-15,21 0 0,-21 1 0,0 20 16,-1-21-16,1 1 0,0-1 0,21 0 15,0-20-15,-21 20 0,21-21 0,0 21 16,0-20-16,0-1 16,21-21-1,0 0-15,0 0 0,1 0 16,-1-21-16,0-1 0,0 1 0,21-21 16,-20 21-16,-1 0 0,21-22 15</inkml:trace>
  <inkml:trace contextRef="#ctx0" brushRef="#br0" timeOffset="28732.24">6159 5313 0,'0'0'0,"22"-21"0,-22-22 0,21 43 16,-21-21-16,0 0 0,0 42 31,0 0-31,0 1 16,0-1-16,0 0 0,0 21 0,0-21 16,-21 22-16,21-1 0,-22-21 15,22 22-15,0-1 0,-21-21 16,21 21-16,0-20 0,0-1 0,0 0 15,0 0-15,21 0 0,1 0 0,-1-21 16,0 0-16,21 0 0,-21 0 16,1 0-16,20 0 0,-21-21 0,21 0 15,-20 21-15,-1-21 0,21 0 0,-21 0 16,0-22-16,-21 22 0,0 0 16,0 0-16,0-22 0,0 22 0,0 0 15,0-21-15,0 21 0,-21-1 0,0 1 16,0 0-16,-21 0 0,20 0 0,1 0 15,-21 21-15,21 0 0,0 0 16,-1 0-16,1 0 0,0 0 16,0 0-16,21 21 15</inkml:trace>
  <inkml:trace contextRef="#ctx0" brushRef="#br0" timeOffset="28983.44">5715 5101 0,'0'0'0,"-42"0"0,-64-21 16,85 21-16,-1 0 16,22-21-1,22 21-15,-1 0 0,21 0 0,0 0 16,22 0-16,-22 0 0,22 0 0,-1 0 15,1 0-15,-1 0 0,-20-21 16,20 21-16,-21 0 0,1 0 0,-1 0 16,0 0-16,-20-21 0,-1 21 0,0 0 15,0 0-15,-21-22 32,-21 1-17,0 0-15</inkml:trace>
  <inkml:trace contextRef="#ctx0" brushRef="#br0" timeOffset="29933.07">8191 5630 0,'0'0'16,"-21"0"-16,21-21 31,0 0-31,0 0 0,0 0 15,0 0-15,21-1 0,-21 1 16,22 0-16,-1 0 0,0-21 0,0 20 16,0-20-16,0 21 0,22-21 15,-22-1-15,0-20 0,21 20 0,-20-20 16,20-1-16,-21 22 0,21-21 16,1-1-16,-22 22 0,0-1 0,0 1 15,0 0-15,-21 21 0,0-1 0,0 1 16,-21 21-16,0 0 0,0 21 15,-21 1-15,20-1 0,-20 21 16,0 0-16,21 1 0,-22-1 0,22 22 16,0-1-16,0-21 0,21 22 0,0-22 15,0 1-15,0-1 0,0 0 16,0 1-16,21-1 0,0-21 0,21 21 16,-20-20-16,20-1 0,-21 0 0,21 0 15,1 0-15,-22 0 0,0 1 16,21-1-16,-20 0 0,-22 0 15,-22-21 1,1 0 0,0 0-16,-21 0 0,21 0 0,-22-21 15,22 0-15,0 21 0,-21-21 16,20-1-16,1 1 0,0 0 0,0 21 16,0-21-16,0 0 0,21 0 15,0 42 1,21 0-1,-21 0-15,21-21 16,0 21-16,0 0 0,22 1 0,-22-1 16,0-21-16,0 21 0,21 0 0,-20-21 15,20 0-15,-21 21 0,21-21 0,-20 0 16,20 0-16,0 0 0,1 0 16,-22-21-16,21 0 0,0 21 0,1-21 15,-22 0-15,21-1 0,-21 1 0,22 0 16,-22 0-16,0 0 0,0 0 0,0-1 15,-21 1-15,0-21 0,22 21 16,-22 0-16,0-1 0,0 1 0,0 0 16,0 0-16,-22 21 15,1 0 1,21 21-16,-21 0 0,21 0 16,0 1-16,-21-1 0,21 21 0,-21-21 15,21 0-15,-21 1 0,21-1 0,0 0 16,0 0-16,-22 0 0,22 0 0,0 1 15,22-22 17,-1-22-32,-21 1 15,21 0-15</inkml:trace>
  <inkml:trace contextRef="#ctx0" brushRef="#br0" timeOffset="30091.97">9292 5017 0,'0'0'0,"0"-22"0,0 1 15,0 0-15,-21 0 0,0 0 16,0 21 0,21 21-16,0 0 15,0 0-15,0 0 0,21-21 16,0 22-16,0-1 0,-21 0 0,21 0 16,0-21-16,1 21 0</inkml:trace>
  <inkml:trace contextRef="#ctx0" brushRef="#br0" timeOffset="31943.72">9610 5249 0,'-22'22'15,"1"-22"-15,0 21 16,21 0-16,-21 0 0,21 0 16,-21 0-16,21 1 15,0-1-15,0 0 0,0 0 0,0 0 16,0 0-16,0 1 0,0-1 0,0 0 15,0 0-15,0 0 0,0 0 0,0 1 16,0-1-16,0 0 31,-21-21-31,21-21 16,0 0-16,0-1 0,0 1 16,0 0-16,0 0 0,0-21 15,21 20-15,0-20 0,-21 21 0,21-21 16,0-1-16,0 22 0,22-21 0,-22-1 15,0 22-15,21 0 0,-20-21 0,20 42 16,0-21-16,1 21 0,-22 0 0,21 0 16,0 0-16,-20 21 0,20-21 15,-21 21-15,0 21 0,22-21 0,-22 1 16,-21-1-16,21 0 0,-21 21 0,21-21 16,-21 1-16,0 20 0,0-21 0,0 0 15,0 22-15,0-22 16,0 0-16,-21 0 0,0-21 15,21 21-15,-21-21 16,21-21 0,0 0-16,0 0 0,0 0 15,0-1-15,0 1 0,21 0 0,0 0 16,0-21-16,0 20 0,0-20 0,1 0 16,20 21-16,-21-22 0,0 22 0,0-21 15,22 21-15,-22-1 0,0 1 0,21 21 16,-20 0-16,-1 0 15,0 0-15,0 0 0,-21 21 0,21 1 0,-21-1 16,21 0-16,-21 0 0,0 0 0,0 22 16,0-22-16,0 21 0,0-21 15,0 22-15,0-22 0,0 0 16,0 21-16,0-21 0,0 1 0,0-1 16,0 0-16,0 0 0,22 0 0,-1-21 15,0 0-15,0 0 0,0 0 16,0 0-16,1 0 0,20-21 0,-21 21 15,0-21-15,0 0 0,1 0 16,-1-1-16,0 1 0,0 0 0,0 0 16,0 0-16,1 0 0,-1-1 15,0-20-15,-21 21 0,0 0 0,0 0 16,0-1-16,0 1 0,0 0 16,0 42-1,0 0 1,-21 1-16,21 20 0,-21-21 15,21 0-15,0 0 0,-22 1 0,22-1 16,0 21-16,0-21 0,0 0 16,0 1-16,0-1 0,0 0 0,22 0 15,-1 0-15,0-21 0,0 0 0,0 21 16,0-21-16,22 0 0,-22 0 0,21 0 16,-21-21-16,22 0 0,-22 0 15,21 21-15,-21-42 0,1 20 16,-1 1-16,21 0 0,-42-21 0,21 21 15,0-22-15,1 1 0,-22 0 0,0-1 16,21-20-16,0 20 0,-21-20 0,21-1 16,-21 1-16,0 21 0,21-22 15,0 22-15,-21-1 0,0 1 0,0 21 16,0-21-16,0 20 0,0 44 31,0-1-31,-21 0 16,21 21-16,-21 1 0,0-1 0,21 21 15,-21-20-15,21 20 0,-21 1 16,-1-22-16,22 22 0,0-22 0,0 0 16,0 22-16,0-22 0,0-21 0,0 22 15,0-1-15,0-21 0,0 21 16,43-20-16,-22-1 0,0 0 0,21-21 16,-20 21-16,20-21 0,0 0 0,1 0 15,20 0-15,-21 0 0,1-21 0,-1 21 16,22-21-16,-22 0 0,0-1 0,-21 1 15,22 0-15,-22 0 16,21 0-16,-21 0 0,-21-22 0,22 22 0,-22-21 16,0 21-16,0-22 0,0 22 0,0-21 15,0 21-15,-22-1 0,22 1 16,-21 0-16,0 21 0,0 0 0,0 0 16,-22 0-16,22 0 0,0 21 15,0-21-15,-21 43 0,20-22 0,1 0 16,0 21-16,0-21 0,0 22 0,0-22 15,-1 21-15,1-21 0,21 22 0,-21-22 16,21 21-16,0-21 0,0 1 16,0-1-16,0 0 0,0 0 0,0 0 15,21-21-15,0 0 16,1 0-16,-1 0 0,0 0 0,0 0 16,0-21-16,22 0 0,-22 0 0,0 0 15,0-1-15,0 1 16,22 0-16,-22-21 0,0 21 0,0-1 15,0-20-15,-21 21 0,21 0 0,-21-22 16,22 22-16,-22 0 0,0 0 16,0 0-16,0 42 31,0 0-31,0 0 0,0 0 0,0 1 16,0-1-16,0 0 0,0 21 0,-22-21 15,22 1-15,0-1 0,0 0 0,0 0 16,0 0-16,0 0 0,0 1 15,0-1-15,22 0 0,-1-21 0,0 0 16,0 21-16,0-21 0,0 0 16,1 0-16,-1 0 0,0 0 0,0-21 15,21 0-15,-20 0 0,-1 21 0,0-22 16,0 1-16,0 0 0,0 0 0,1-21 16,-1 20-16,-21 1 0,21-21 15,0 21-15,-21 0 0,0-22 0,0 22 16,21 0-16,-21 0 0,21 0 0,-21-1 15,0 44 17,0-1-32,0 0 0,0 21 15,0-21-15,-21 1 0,0 20 0,21-21 16,0 0-16,0 22 0,0-22 0,-21 0 16,21 0-16,0 0 0,0 0 0,0 1 15,0-1-15,0 0 0,21-21 0,0 21 16,0-21-16,1 0 0,-1 0 15,0 0-15,0 0 0,0 0 0,0 0 16,1-21-16,-1 0 0,0 21 0,0-21 16,0-1-16,-21 1 0,0 0 15,0 0-15,0 0 0,0-22 0,0 22 16</inkml:trace>
  <inkml:trace contextRef="#ctx0" brushRef="#br0" timeOffset="32148.62">11218 4932 0,'0'0'0,"-21"0"0,-64 0 16,64 0-16,42 0 31,1 0-31,-1 0 15,0-21-15,0 21 0,0 0 16,22-21-16</inkml:trace>
  <inkml:trace contextRef="#ctx0" brushRef="#br0" timeOffset="33483.07">14372 5440 0,'0'21'16,"0"-42"15,21 21-16,-21-21-15,0 0 0,21 21 16,1-22-16,-1 1 0,0 0 16,0 0-16,0 0 0,0 0 0,1-22 15,-1 22-15,21-21 0,-21-1 0,22 1 16,-22 0-16,21-1 0,-21-20 0,0 21 16,1-1-16,-1 1 0,0 0 0,-21 20 15,0 1-15,0 0 0,0 0 16,-21 21-16,0 0 0,-1 0 15,1 21-15,0 0 0,-21 0 16,21 1-16,-1 20 0,1 0 0,0 1 16,0-1-16,21 0 0,0 1 15,0-1-15,0 0 0,0 1 0,21-1 16,0 0-16,0-21 0,1 22 0,-1-22 16,21 0-16,-21 21 0,22-20 0,-22-1 15,21 0-15,-21-21 0,0 21 0,1 0 16,-1-21-16,0 21 15,-42-21 1,0 0-16,-1 0 0,1 0 0,-21 0 16,21-21-16,0 21 0,-22-21 0,22 0 15,0 21-15,0-21 0,0 0 16,-1-1-16,1 1 0,0 0 16,21 0-16,-21 0 0,0 0 15,21 42 16,21 0-31,0 0 0,0 0 16,-21 0-16,21 1 0,1-1 16,-1-21-16,21 21 0,-21 0 0,22 0 15,-22-21-15,21 21 0,0-21 0,-20 0 16,41 0-16,-21 0 0,1 0 0,-1 0 16,22 0-16,-22 0 0,21 0 0,-20-21 15,20 0-15,-20 21 0,-1-21 16,0 0-16,-21 0 0,22-1 15,-22 1-15,0 0 0,0-21 0,-21 21 16,0-1-16,0-20 0,0 21 0,0-21 16,0-1-16,0 22 0,0-21 0,0 21 15,0-22-15,0 22 0,0 0 16,-21 21-16,0 0 0,0 0 16,0 0-16,-1 21 0,22 0 15,-21 22-15,21-22 0,-21 21 0,21-21 16,-21 22-16,21-1 0,0-21 15,0 21-15,0-20 0,0 20 0,0-21 16,0 21-16,21-20 0,0-1 16,0 0-16,1-21 0,-1 21 0,0-21 15,0 0-15,0 0 0,0 0 0,22 0 16,-22 0-16,0 0 0,21 0 0,-20-21 16,20 0-16,-21 0 0,21-1 15,1 1-15,-1 0 0,-21-21 0,22 21 16,-1-22-16,-21 1 0,21 0 0,-20-1 15,-1 1-15,0 0 0,0-22 0,0 22 16,-21-1-16,0-20 0,0 21 16,0-1-16,0 1 0,0 21 0,0 0 15,0-1-15,0 1 0,-21 42 16,0 1 0,21-1-16,-21 0 0,0 21 15,-1 1-15,22 20 0,-21-21 0,0 1 16,0 20-16,21-20 0,-21 20 0,21-21 15,-21 1-15,21-1 0,0 0 0,0 1 16,0-22-16,0 21 0,0-21 0,0 1 16,0-1-16,21 0 0,0-21 15,0 0-15,0 0 0,0 0 0,1 0 16,-1 0-16,0 0 0,0-21 0,0 21 16,0-21-16,1-1 0,-1 1 0,-21 0 15,0 0-15,21 0 0</inkml:trace>
  <inkml:trace contextRef="#ctx0" brushRef="#br0" timeOffset="33659.97">16150 4974 0,'0'0'0,"-42"0"0,-1 0 15,1 0-15,21 0 0,0 0 0,0 0 16,-1 0-16,1 0 16,42 0-1,1 0-15,20 0 0,-21 0 16,21 0-16,1 0 0,-1 0 0,22 0 15,-22 0-15,0 0 0,22-21 16,-22 21-16,22-21 0,-1 0 16</inkml:trace>
  <inkml:trace contextRef="#ctx0" brushRef="#br0" timeOffset="34475.68">17632 4847 0,'0'0'0,"0"-21"0,0 0 16,0 0-16,0 0 0,-21 21 16,-1 0-1,1 0-15,0 0 16,0 0-16,0 21 0,0 21 0,-1-21 16,-20 0-16,21 22 0,0-22 0,0 21 15,-1 1-15,1-1 0,21-21 0,0 21 16,0 1-16,0-22 0,0 21 15,21-21-15,22 1 0,-22-1 0,0 0 16,21-21-16,1 21 0,-22-21 0,21 0 16,1 0-16,-1 0 0,0 0 0,-21 0 15,22-21-15,-22 0 0,0 21 0,0-21 16,0-1-16,1 1 0,-1-21 16,-21 21-16,0 0 0,0-22 15,0 1-15,0 0 0,0 20 0,-21-20 16,-1 0-16,-20-1 0,21 1 0,-21 0 15,-1 21-15,22-1 0,-21 1 0,-1 0 16,22 21-16,0 0 0,0 0 16,0 0-16,42 0 15,0 21 1,21-21-16,1 21 0,-1-21 0,0 0 16,1 0-16,-1 0 0,22 0 15,-22 0-15,21 0 0,-20-21 0,-1 0 16,22 0-16,-22 21 0,0-21 15,1 0-15,-1-1 0,0 1 0,-21 0 0,1 0 16,-1 0-16,0 0 0,-21-1 16,0 1-16,0 0 15,-21 21 1,0 0-16,-1 0 0,1 21 0,0 0 16,0 1-16,0-1 0,0 21 15,-1 0-15,22 1 0,0-1 0,-21 0 16,21 22-16,-21-22 0,21 22 0,0-1 15,-21 1-15,21-1 0,0 1 0,0-1 16,0 22-16,0-22 0,0 22 0,0-21 16,0 20-16,21-20 0,0 20 0,0-20 15,-21-1-15,22 1 16,-22-1-16,21 1 0,-21-1 0,0-20 16,0 20-16,0-20 0,0-1 0,0 0 15,-21-21-15,-1 1 0,1-1 0,-21 0 16,21-21-16,-22 0 0,22 0 0,-21 0 15,21-21-15,-22 0 0,1 21 0,0-43 16,-1 22-16,22 0 0,-21 0 0,21-22 16,0 22-16,-1 0 0,1-21 0,0 21 15,21-22-15,0 22 0,0-21 0,0 21 16,0-22-16,0 22 0,21-21 16,0-1-16,1 1 0,20 0 15,21-64-15</inkml:trace>
  <inkml:trace contextRef="#ctx0" brushRef="#br0" timeOffset="36172.92">19600 5080 0,'21'0'16,"1"-21"-16,-1 21 0,0-21 15,0 0-15,21-1 0,1 1 0,-22-21 16,21 21-16,1-22 0,-1 22 15,-21-21-15,21 21 0,-20-22 0,20 22 16,-21-21-16,0 21 0,0-22 0,-21 1 16,0 0-16,22 21 0,-22-22 0,0 1 15,0 21-15,0-22 0,0 22 16,0 0-16,0 0 0,-22 0 16,1 21-16,0 0 0,0 21 15,0 21-15,0-21 0,-1 22 0,1 20 16,0-20-16,21 20 0,-21 1 0,0 20 15,0-20-15,21 20 0,-22 1 16,22 0-16,-21-1 0,0 1 0,21 0 16,0 21-16,-21-22 0,0 1 0,21 21 15,-21-22-15,21 1 0,0 0 0,-22-1 16,22 1-16,0-21 0,0 20 0,0-20 16,0-1-16,0 1 0,0-1 0,0-20 15,0-1-15,0 0 0,22-21 16,-1 1-16,0-1 0,0-21 15,0 0-15,0 0 0,22-21 0,-1-22 16,-21 22-16,22 0 0,-1-21 0,0-1 16,1 1-16,-1 0 0,-21-1 0,0 1 15,22-22-15,-43 22 0,0 0 0,0-22 16,0 22-16,0-22 0,0 1 0,-22 21 16,1-22-16,-21 1 0,0-1 0,-1 1 15,1-1-15,0 1 0,-1 20 0,-20 1 16,20 0-16,1-1 0,0 22 15,-1-21-15,1 21 0,0 21 16,21-22-16,-1 22 0,1 0 0,21-21 16,21 0-16,1 21 15,-1 0-15,21 0 0,0-21 0,-20 21 16,41 0-16,-21-21 0,1 0 16,20 21-16,-20-22 0,20 1 0,-21 0 15,22 0-15,-22 0 0,22 0 0,-22-1 16,0-20-16,1 21 0,-22 0 0,21 0 15,-21-1-15,1 1 0,-22 0 16,21 21-16,-21 21 31,0 0-31,-21 1 16,21-1-16,0 0 0,0 0 0,0 0 16,0 0-16,0 22 0,0-22 15,0 0-15,0 0 0,0 0 0,0 1 16,21-1-16,0 0 0,0 0 0,0 0 15,0-21-15,22 0 0,-22 21 0,0-21 16,21 0-16,1 0 0,-22 0 16,21 0-16,1-21 0,-22 0 0,21 21 15,-21-21-15,22 0 0,-22 0 0,0-22 16,0 22-16,0-21 0,0-1 0,1 1 16,-1-21-16,0 20 0,-21 1 0,21-22 15,0 22-15,-21 0 16,0-1-16,21-20 0,-21 21 0,0-1 15,22 1-15,-22 0 0,0 20 0,0-20 16,0 21-16,0 0 0,-22 42 31,1 0-31,21 21 0,-21 1 0,0-22 16,21 21-16,-21 22 0,21-22 0,0 0 16,-21 1-16,21 20 0,0-20 0,0 20 15,0-21-15,0 1 0,0 20 0,0-20 16,0-1-16,0-21 0,21 21 15,0-20-15,-21-1 0,21 0 0,0 0 16,0 0-16,1-21 0,20 0 16,-21 0-16,0 0 0,22 0 0,-1 0 15,-21-21-15,21 21 0,-20-21 0,20 0 16,0 0-16,-21-1 0,1 1 16,20-21-16,-21 21 0,0-22 0,-21 1 15,21 21-15,-21-21 0,22 20 0,-22-20 16,0 21-16,0 0 0,0 0 0,-22 21 31,1 0-15,0 21-16,21 0 0,-21 0 0,0 0 0,21 0 15,0 22-15,0-22 0,-21 21 16,21 1-16,0-22 0,0 21 0,0-21 16,0 0-16,0 22 0,0-22 15,0 0-15,21 0 0,0-21 0,0 21 16,0 1-16,0-22 0,1 0 0,20 0 15,-21 0-15,21 0 0,-20 0 0,-1 0 16,21-22-16,-21 1 0,22 21 0,-22-21 16,21 0-16,-21-21 0,0 20 15,22 1-15,-22-21 0,0 0 0,0-1 16,-21 22-16,0-21 0,21-1 0,-21 1 16,0 21-16,0-21 0,0 20 0,-21 1 15,21 0-15,-21 21 0,0 0 16,0 0-16,0 0 0,-1 0 15,1 0-15,0 21 0,21 0 0,-21 22 16,21-22-16,0 0 0,0 21 0,0 1 16,0-22-16,21 0 0,0 21 0,-21-20 15,0 20-15,21-21 0,1 0 16,-22 0-16,0 1 0,0-1 0,0 0 16,0 0-16,0 0 0,-22-21 31,1 0-16,0-21-15,0 0 16,0 0-16,0 21 16,-1-21-16,-20-1 0,21 1 0</inkml:trace>
  <inkml:trace contextRef="#ctx0" brushRef="#br0" timeOffset="36387.79">20786 4572 0,'0'0'0,"-43"0"16,22 0-16,0 0 0,0 0 15,0 0-15,42 0 63,0 0-63,0 0 0,21 0 15,-20 0-15,20 0 0</inkml:trace>
  <inkml:trace contextRef="#ctx0" brushRef="#br0" timeOffset="36683.62">22902 4106 0,'-21'22'0,"42"-44"0,-21 1 0,0 0 0,0 0 0,0 0 15,0 0-15,-21 21 16,0 0 0,0 21-16,21 0 0,-21 0 0,21 0 15,-22 0-15,1 22 0,21-22 0,-21 0 16,21 0-16,0 0 0,-21 1 0,21-1 15,-21-21-15,21 21 16,0-42 15</inkml:trace>
  <inkml:trace contextRef="#ctx0" brushRef="#br0" timeOffset="36856.53">22966 4022 0,'0'0'0,"0"-21"0,21 21 47,-21 21-47,0 0 0,0 0 15,0 0-15,0 0 16,0 1-16,-21-1 16,0 0-16,-1 0 15,1-21-15,-21 21 0</inkml:trace>
  <inkml:trace contextRef="#ctx0" brushRef="#br0" timeOffset="47719.81">3492 8530 0,'22'0'0,"-1"0"16,0 0 0,-21-21-16,0 0 31,-21 21-15,0 0-16,21-21 15,-22 21-15,1 0 0,0 0 16,0 0-16,0-21 0,0 21 15,-1 0-15,1 0 0,0 0 16,0 0-16,0 0 0,0 0 0,-1 0 16,-20 0-16,21 0 0,0 0 15,0 21-15,-1-21 0,1 21 0,0-21 16,0 21-16,0-21 0,0 21 0,-1-21 16,1 21-16,0 1 0,0-22 15,-21 21-15,20 0 0,1 0 0,0 0 16,0-21-16,0 21 0,-22 1 15,22-1-15,0 21 0,0-21 0,-21 0 16,20 1-16,1 20 0,0-21 0,-21 21 16,21-20-16,-1 20 15,1-21-15,0 21 0,0-20 0,0 20 16,-22 0-16,22-21 0,21 22 0,-21-22 16,0 21-16,0-21 0,0 1 15,21 20-15,0-21 0,0 21 0,0 1 16,-22-22-16,22 21 0,0 1 0,0-22 15,0 21-15,0 0 0,22-20 16,-22 20-16,21 0 0,0-21 0,-21 22 16,0-1-16,21-21 0,0 22 0,-21-22 15,0 21-15,0-21 0,0 22 16,21-1-16,-21-21 0,0 21 0,0 1 16,0-22-16,22 21 0,-22 1 15,0-1-15,0 0 0,21 1 16,0-1-16,0 0 0,0-21 0,0 22 15,1-1-15,-1-21 0,21 22 0,-21-22 16,22 0-16,-1 0 0,0 0 0,1 0 16,-1 1-16,21-1 0,-20-21 15,-1 21-15,22-21 0,-22 21 0,0-21 16,22 0-16,-22 0 0,0 0 0,22 0 16,-22 0-16,22 0 0,-1 0 0,-20 0 15,20 0-15,-21 0 0,22 0 0,-22-21 16,1 21-16,20-21 0,-21 21 15,1 0-15,-1-21 0,0 21 0,1-22 16,-22 22-16,21-21 0,1 21 16,-22-21-16,21 0 0,-21 21 0,22-21 15,-22 0-15,21 21 0,-21-22 0,0 1 16,22 0-16,-22 0 0,0 0 16,21 0-16,-20-1 0,-1 1 0,0 0 15,21 0-15,-21 0 0,1-22 0,-1 22 16,0 0-16,0-21 0,0 21 0,-21-1 15,21 1-15,1-21 0,-1 21 0,-21 0 16,21-22-16,-21 22 0,21-21 16,0 21-16,-21-22 0,0 22 0,21-21 15,-21 21-15,0-22 0,22 1 16,-22 0-16,0 20 0,0-20 0,0 0 16,0-1-16,0 1 0,0 0 15,0 21-15,0-22 0,0 1 0,0 21 16,0-22-16,0 22 0,0-21 0,-22 21 15,22-22-15,-21 22 0,21 0 0,-21 0 16,21-21-16,0 20 0,-21 1 16,0 0-16,21-21 0,0 21 0,-21-1 15,-1 1-15,1 0 0,0-21 0,21 21 16,-21-1-16,0 1 0,0 0 0,21 0 16,-22 0-16,1 0 0,0-1 15,0 1-15,0 0 0,0 21 0,-1-21 16,1 0-16,0 21 0,0-21 15,0-1-15,-22 22 0,22-21 0,0 21 16,0-21-16,0 21 0,0-21 16,-1 21-16,1-21 0,0 21 0,0-21 15,0 21-15,0 0 0,-1-22 0,-20 22 16,21 0-16,0 0 0,0-21 0,-22 21 16,22 0-16,-21 0 0,-1-21 15,22 21-15,-21 0 0,21 0 0,-22-21 16,22 21-16,-21 0 0,21 0 15,-22 0-15,22-21 0,-21 21 0,21 0 16,-22 0-16,1 0 0,21 0 0,-21 0 16,-1 0-16,1 21 0,0-21 15,-1 21-15,-20 0 0,20-21 16,1 21-16,0 1 0,-1-1 0,1 0 16,0 0-16,21 0 0,-1 0 0</inkml:trace>
  <inkml:trace contextRef="#ctx0" brushRef="#br0" timeOffset="49381.18">3323 9440 0,'0'-21'16,"0"0"-16,-21 21 16,21-21-1,-21 21-15,0 0 16,-1 0-16,1 0 16,0 21-16,0-21 15,0 21-15,21 0 0,0 1 0,-21-22 16,21 21-16,-22 0 0,22 21 15,0-21-15,0 1 0,0-1 16,0 21-16,-21-21 0,21 0 0,0 1 16,0 20-16,0-21 0,0 0 0,0 0 15,0 1-15,0-1 0,21-21 16,-21 21-16,22 0 0,-1-21 0,0 0 16,0 0-16,0 0 0,0 0 15,1 0-15,-1 0 0,21 0 16,-21 0-16,0-21 0,1 21 0,-1-21 15,0 0-15,0-1 0,0 1 0,0 0 16,-21 0-16,22 0 0,-22 0 0,21-1 16,-21 1-16,0-21 15,0 21-15,0 0 0,0-22 0,0 22 16,0 0-16,-21 0 0,-1 0 0,22-1 16,-21 1-16,0 0 0,0 21 0,21-21 15,-21 21-15,0-21 0,-1 21 16,1 0-16,0 0 0,0 0 0,0 0 15,0 0-15,-1 21 0,1 0 0,0-21 16,0 21-16,0 0 0,0 1 0,-1-1 16,1 0-16,21 0 0,-21 21 15,0-20-15,21-1 0,-21 21 0,21-21 16,0 22-16,0-22 0,0 21 0,0-21 16,0 0-16,0 1 0,21 20 15,0-21-15,0-21 0,0 21 16,-21 0-16,43 1 0,-22-22 0,0 0 15,0 0-15,0 0 0,1 0 0,20 0 16,-21 0-16,0 0 0,0 0 16,22 0-16,-22-22 0,0 22 0,21-21 15,-20 0-15,-1 21 0,0-21 0,0 0 16,0 0-16,0-1 0,1 1 0,-22 0 16,0 0-16,0-21 0,0 20 15,0 1-15,0-21 0,0 21 0,-22-22 16,1 22-16,0 0 0,0-21 0,0 21 15,0-1-15,-1 1 0,-20 0 16,21 0-16,0 21 0,0-21 16,-22 21-16,22 0 0,0 0 0,0 0 15,0 0-15,-22 0 0,22 0 0,0 21 16,0-21-16,0 21 0,-1 0 0,1-21 16,0 43-16,0-22 0,0 0 15,0 0-15,21 21 0,-22-20 0,22 20 16,0 0-16,0-21 0,0 22 0,0-1 15,0-21-15,0 0 0,0 22 16,0-22-16,22 0 0,-1 0 0,0 0 16,0 1-16,0-1 0,0-21 0,1 0 15,-1 0-15,21 0 0,-21 0 16,0 0-16,22 0 0,-22 0 16,0-21-16,21 21 0,-20-22 0,20 1 15,-21 0-15,21 0 0,-20 0 0,-1 0 16,0-1-16,0-20 0,0 21 0,-21-21 15,0 20-15,0-20 0,0 0 16,0 21-16,0-22 0,0 1 0,-21 21 16,0-22-16,-21 22 0,20 0 0,1 0 15,0 0-15,-21 0 0,21 21 0,-1 0 16,-20-22-16,21 22 0,0 0 16,-22 0-16,22 0 0,0 0 0,0 0 15,-21 22-15,20-22 0,-20 21 16,21 0-16,0 0 0,0 0 0,-22 0 15,22 1-15,0-1 0,0 21 16,21-21-16,0 0 0,0 22 0,0-1 16,0-21-16,0 22 0,0-1 0,0-21 15,0 0-15,21 22 0,0-22 16,0 0-16,0 0 0,1 0 0,-1 0 16,0 1-16,21-1 0,-21-21 0,1 21 15,20-21-15,-21 0 0,21 0 0,-20 0 16,20 0-16,-21 0 0,21 0 15,1 0-15,-22 0 0,21-21 16,1 0-16,-22 21 0,21-22 0,-21 1 16,0 0-16,1 0 0,-1 0 0,0-22 15,-21 22-15,0-21 0,0 21 16,0-22-16,0 1 0,-21 21 0,0-21 16,-1-1-16,1 1 0,-21 21 0,21-22 15,-22 22-15,1 0 0,21 0 0,-21 0 16,-1 0-16,22 21 0,-21 0 15,-1 0-15,22 0 0,-21 0 0,21 0 16,0 21-16,-22 0 0,22 0 0,0-21 16,21 42-16,-21-20 0,21-1 15,-21 0-15,21 21 0,0-21 16,0 22-16,0-22 0,0 21 0,0-21 16,0 1-16,0 20 0,0-21 0,0 0 15,0 0-15,21 1 0,-21-1 16,0 0-16,21 0 15</inkml:trace>
  <inkml:trace contextRef="#ctx0" brushRef="#br0" timeOffset="50287.65">3323 8763 0,'0'0'0,"0"-21"16,-21 21-16,0 0 15,21-21-15,-21 21 16,21-21-16,-22 21 0,1 0 16,0 0-16,0 0 15,0-22-15,0 22 16,-1 0-16,1 0 0,0 0 15,0 0-15,0 0 0,0 0 16,-1 22-16,1-1 16,0-21-16,0 21 0,0-21 0,-22 21 15,22-21-15,0 21 0,0 0 16,0-21-16,0 22 0,-22-1 0,22 0 16,0 0-16,0 0 0,0 0 15,-1 1-15,1-1 0,0 0 0,0 0 16,0 21-16,-22-20 0,22-1 15,21 21-15,-21-21 0,0 22 0,0-22 16,0 21-16,-1 0 0,22-20 16,-21 20-16,21-21 0,-21 21 0,21 1 15,-21-1-15,21-21 0,0 22 0,0-1 16,0-21-16,-21 21 0,21 1 16,0-22-16,0 21 0,-21-21 0,21 22 15,0-22-15,0 0 0,0 21 0,0-20 16,0-1-16,0 21 0,21-21 15,0 0-15,-21 1 0,21-1 0,0 0 16,-21 0-16,21 0 0,1 0 16,-1 1-16,0-1 0,0 0 0,21 0 15,-20 0-15,-1 0 0,21 1 16,-21-22-16,0 21 0,1 0 0,20 0 16,-21 0-16,21-21 0,-20 21 0,-1 1 15,0-22-15,21 21 0,-21-21 0,1 21 16,-1 0-16,0-21 0,0 0 15,0 21-15,0-21 0,1 0 16,-1 0-16,0 0 0,0 0 16</inkml:trace>
  <inkml:trace contextRef="#ctx0" brushRef="#br0" timeOffset="51427.94">5122 8890 0,'0'0'0,"-21"0"0,0 0 0,0 0 0,0 0 16,-1 0-16,44 0 47,-1 0-32,0 0-15,21 0 0,-21 0 0,22 0 16,-1 0-16,22 0 0,-1 0 0,1 0 16,-1 0-16,22-21 0,-1 21 0,1 0 15,0 0-15,-1 0 0,1 0 16,0 0-16,-1-21 0,22 21 0,-21 0 16,0 0-16,-22-21 0,22 21 0,-22 0 15,-20 0-15,20 0 0,-21-22 0,-20 22 16,-1 0-16,0 0 0,0 0 15,0 0-15,-21-21 0,0 0 32,-21 21-32,0-21 0,0 21 15,0-21-15,-22 21 0,22 0 16,0 0-16,0-21 0,0 21 0,-1 0 16,1 0-16,0 0 0,0 0 0,21-22 15,21 22 16,21 0-15,-20 0-16,-1 0 0,0 0 16,0 22-16,21-22 0,-20 21 0,-1 0 15,0-21-15,0 21 0,0 0 16,-21 0-16,0 1 0,0-1 16,0 0-16,0 21 0,0-21 0,-42 1 15,21-1-15,0 21 0,-1-21 0,1 0 16,-21 1-16,21-1 0,0 0 0,-1-21 15,1 21-15,0 0 16,0-21-16,42-21 31</inkml:trace>
  <inkml:trace contextRef="#ctx0" brushRef="#br0" timeOffset="51899.67">7620 8276 0,'0'21'15,"0"1"1,0-1-16,0 0 0,0 21 0,0 1 16,0-22-16,0 21 0,0 0 15,0 1-15,0-1 0,0 0 16,0 1-16,0-22 0,0 21 0,0 1 16,0-22-16,0 21 0,0-21 0,0 0 15,0 1-15,0-1 0,0 0 0,0 0 16,0-42 15</inkml:trace>
  <inkml:trace contextRef="#ctx0" brushRef="#br0" timeOffset="52435.37">7472 8615 0,'0'0'0,"-21"-21"0,-22-85 15,43 64-15,0 20 16,0-20-16,0 21 0,0-21 0,0 20 15,21 1-15,1 0 0,-1 0 0,0 0 16,21 0-16,-21 21 0,22 0 16,-22 0-16,21 0 0,1 21 0,20 0 15,-21 0-15,1 0 0,20 22 0,-20-22 16,-1 21-16,-21 0 0,21 1 0,-20-22 16,20 21-16,-42 1 0,21-1 15,-21-21-15,0 21 0,0 1 0,0-22 16,0 0-16,0 21 0,-21-20 0,0-1 15,0-21-15,21 21 0,-22 0 16,1-21-16,0 0 16,21-21-1,0 0-15,0 0 0,0-1 0,0 1 16,0 0-16,0-21 0,0 21 0,0-22 16,21 22-16,0-21 0,1-1 0,-22 1 15,42 0-15,-21-1 0,0 1 16,0 0-16,1-1 0,-1 1 0,21 21 15,-21 0-15,0 0 0,22 21 0,-22 0 16,0 0-16,0 0 0,0 21 0,1 21 16,-1-21-16,0 22 0,-21-22 15,0 21-15,0 0 0,0 1 16,0-1-16,0 0 0,0 1 0,0-22 16,0 21-16,0 1 0,-21-22 0,0 21 15,-1-21-15,22 22 0,-21-22 0,21 0 16,0 0-16,0 0 0,-21-21 15,21 21-15,0-42 32,0 0-32,21 0 0,-21 0 15,21 0-15,1-1 0</inkml:trace>
  <inkml:trace contextRef="#ctx0" brushRef="#br0" timeOffset="52851.13">8890 8424 0,'0'0'0,"-21"0"16,0 0-16,-1 0 0,1 22 15,0-1-15,0 0 0,0-21 16,21 42-16,-21-21 0,-1 1 0,22-1 16,0 0-16,0 21 0,0-21 0,0 1 15,0 20-15,0-21 0,0 0 0,0 0 16,0 1-16,0-1 0,22 0 0,-1 0 15,0-21-15,0 0 0,0 0 16,0 0-16,22 0 0,-22 0 16,0 0-16,21 0 0,-20-21 0,-1 0 15,0 21-15,0-21 0,0-22 0,0 22 16,1 0-16,-22 0 0,0-22 0,0 22 16,0 0-16,0-21 0,0 21 15,0-22-15,-22 22 0,1 0 0,0 0 16,-21 0-16,21-1 0,-22 22 0,22 0 15,0 0-15,-21 0 0,20 0 0,1 0 16,0 0-16,0 22 0,21-1 16,0 0-16,0 0 0,0 0 15,21 0-15,0 1 0,0-22 16,1 21-16,-1-21 0,21 0 16,-21 0-16,0 0 0,1 0 0,20 0 15,-21 0-15</inkml:trace>
  <inkml:trace contextRef="#ctx0" brushRef="#br0" timeOffset="53127.97">9207 8446 0,'0'0'0,"0"-22"0,0 1 0,0 0 15,0 0-15,0 0 0,0 0 0,22 21 32,-22 21-32,21 0 15,0 21-15,-21-21 0,21 1 16,-21 20-16,21-21 0,-21 21 0,21-20 15,-21 20-15,22-21 0,-1 21 0,-21-20 16,0 20-16,0-21 0,0 0 0,21 0 16,-21 1-16,0-1 0,21 0 15,0-21 17,-21-21-32,21 0 0,-21-1 15,0 1-15,0 0 0,22 0 0,-1-21 16,0 20-16,-21 1 0</inkml:trace>
  <inkml:trace contextRef="#ctx0" brushRef="#br0" timeOffset="53351.84">9652 8297 0,'0'0'0,"-21"22"32,0-1-32,21 0 0,-22 0 15,1 0-15,0 0 0,21 22 0,-21-22 16,0 0-16,0 21 0,21-20 0,-22 20 15,22-21-15,-21 21 0,0-20 0,21 20 16,0-21-16,0 0 0,0 0 16,0 1-16,0-1 0,21-21 31,0 0-31,1 0 16,-22-21-16,21-1 0,0 22 0,0-21 15,0 0-15</inkml:trace>
  <inkml:trace contextRef="#ctx0" brushRef="#br0" timeOffset="53592.22">9821 8382 0,'0'0'0,"0"-21"0,0 0 15,0 42 1,0 0 0,0 0-16,0 0 0,0 1 15,0-1-15,0 21 0,0-21 16,0 0-16,0 1 0,0-1 0,0 21 15,0-21-15,0 0 0,0 1 0,0-1 16,0 0-16,0 0 0,0-42 47,0 0-31,0 0-16,0-1 0</inkml:trace>
  <inkml:trace contextRef="#ctx0" brushRef="#br0" timeOffset="53752.12">9821 8276 0,'0'0'0,"0"-21"0,-21 0 16,0 0-16,0 21 0,21-21 15,-21 21 1,21 21 0,0 0-16,0 0 0,21 0 15,0 0-15,0 1 16,0-22-16,0 21 0</inkml:trace>
  <inkml:trace contextRef="#ctx0" brushRef="#br0" timeOffset="54103.93">10075 8573 0,'0'0'0,"21"0"15,1 0-15,-1 0 16,-21-22-16,21 22 0,0-21 0,0 21 15,0-21-15,1 0 0,-1 0 16,0 0-16,-21-1 0,21 22 16,-21-21-16,0 0 0,0 0 0,0 0 15,0 0-15,0-1 0,-21 22 16,0 0-16,0 0 16,-1 22-16,1-22 0,21 21 0,-21 21 15,0-21-15,21 0 0,0 22 0,0-22 16,-21 21-16,21-21 15,0 1-15,0 20 0,0-21 0,0 0 16,0 0-16,0 1 0,0-1 0,0 0 16,21 0-16,0-21 0,0 0 0,0 21 15,1-21-15,-1 0 0,21 0 0,-21 0 16,0 0-16,22-21 0,-22 21 16,0-21-16,21 0 0,-20 0 0,20 21 15,-21-22-15</inkml:trace>
  <inkml:trace contextRef="#ctx0" brushRef="#br0" timeOffset="54483.71">10901 8382 0,'0'0'0,"21"-21"0,0 0 0,0 0 16,-21-1-16,-21 22 31,0 0-31,0 0 0,0 0 16,-22 0-16,22 22 0,0-1 0,0-21 15,0 21-15,-1 0 0,1 0 0,21 0 16,-21-21-16,21 22 0,0-1 0,0 0 15,0 0-15,0 0 0,21 0 16,22-21-16,-22 0 0,0 22 16,0-22-16,0 21 0,22-21 15,-22 0-15,0 21 0,0-21 16,0 21-16,0-21 0,1 21 0,-1-21 16,-21 21-16,21-21 0,-21 22 0,0-1 15,0 0-15,-42-21 16,20 21-16,1-21 0,0 0 0,0 21 15,-21-21-15,20 0 0,-20 0 0,21 0 16,0 0-16,0 21 0,-1-21 16,1 0-16,0 0 0,0 0 15</inkml:trace>
  <inkml:trace contextRef="#ctx0" brushRef="#br0" timeOffset="55412.42">6011 9948 0,'0'0'0,"-21"0"0,-21 0 0,21 0 16,-22 0-16,22 0 0,-21 0 0,21 0 16,-1 0-16,1 0 0,0 0 15,0 0-15,0 0 0,42 22 31,0-22-31,21 0 0,1 0 0,-1 0 16,22 0-16,-1 0 0,1 0 0,-1 0 16,22 0-16,-1 0 0,22 0 0,0 0 15,0 0-15,-21 0 0,20 0 16,1 0-16,0 0 0,-21 0 0,21 0 16,-22 0-16,-20 0 0,20 0 15,-20-22-15,-22 22 0,1 0 0,-1 0 0,-21 0 16,0-21-16,-21 0 15,-21 21 1,-21 0-16,21 0 0,-22-21 16,1 21-16,0 0 0,-1 0 0,22 0 15,-21-21-15,21 21 0,-22 0 0,22 0 16,0 0-16,0 0 0,21-21 16,21-1 15,0 22-31,0 0 0,0 0 0,22 0 15,-22 0-15,0 0 0,0 0 16,0 0-16,22 22 0,-22-1 16,-21 0-16,21 0 0,-21 0 0,0 0 15,0 1-15,0-1 0,-21 21 16,0-21-16,-22 0 0,22 1 0,0 20 16,-21-21-16,21 0 0,-1 0 15,-20 1-15,21 20 0,0-21 0,0 0 16,-1 0-16,1-21 0,21 22 0,0-1 15,21-21 1,1 0-16,-1 0 16</inkml:trace>
  <inkml:trace contextRef="#ctx0" brushRef="#br0" timeOffset="58632.09">8488 9716 0,'0'-22'15,"0"1"1,21 21-1,0-21-15,0 0 16,0 0-16,1 21 0,-22-21 0,21 21 16,0-22-16,-21 1 0,21 0 15,-21 0 1,-21 21 0,0 0-16,-22 0 0,22 0 15,0 0-15,-21 0 0,21 0 0,-1 21 16,-20-21-16,21 21 0,0 0 0,0 1 15,-1-1-15,1 0 0,21 0 16,-21 0-16,21 0 0,0 1 0,0 20 16,0-21-16,0 0 0,21 0 0,0 22 15,1-22-15,-1 0 0,21 0 16,-21 0-16,22 22 0,-22-22 0,0 0 16,21 0-16,-21 0 0,1 1 0,-1 20 15,0-21-15,0 0 0,-21 0 16,0 1-16,0-1 0,0 0 0,0 0 15,-21 0-15,0-21 0,-22 21 16,22 1-16,-21-1 0,0-21 0,-1 21 16,1-21-16,21 0 0,-22 0 0,1 0 15,21 0-15,-21 0 0,20 0 0,1-21 16,0 21-16,0-21 0,21-1 0,-21 22 16,21-21-16,0 0 0,0 0 15,0 0-15,21 0 0,0-1 16,0 1-16,0 0 0,22 21 15</inkml:trace>
  <inkml:trace contextRef="#ctx0" brushRef="#br0" timeOffset="59044.59">8953 9864 0,'-21'0'16,"0"0"-1,0 21-15,0 0 0,0-21 0,21 21 16,-22 0-16,22 1 0,-21-1 0,21 21 16,0-21-16,0 0 0,0 1 0,0-1 15,0 0-15,0 0 0,0 0 16,0 0-16,21 1 16,1-22-16,-1 0 0,0 0 0,0 0 15,0 0-15,0 0 0,22 0 0,-22 0 16,0 0-16,0-22 0,22 1 0,-22 21 15,0-21-15,-21 0 0,21 0 0,-21 0 16,0-1-16,0 1 0,0 0 16,0 0-16,-21 0 0,0 0 0,-22-1 15,22 1-15,-21 0 0,0 0 0,20 21 16,-20 0-16,21 0 0,0 0 0,0 0 16,-1 0-16,1 0 0,21 21 31,0 0-31,21-21 0,1 0 0,-1 21 15,0-21-15,21 0 0,-21 0 0,22 0 16,-1 0-16,-21 0 0,22 0 16,-22 0-16,21 0 0</inkml:trace>
  <inkml:trace contextRef="#ctx0" brushRef="#br0" timeOffset="59467.34">9356 9885 0,'0'21'47,"0"0"-47,0 0 15,0 1-15,0-1 0,0 0 16,0 0-16,0 0 0,0 0 0,0 1 16,0-1-16,0 0 0,0 0 15,0 0-15,0 0 16,0-42 15,0 0-15,0 0-16,0 0 0,0 0 15,0-1-15,0 1 0,21 0 16,0-21-16,-21 21 0,21-22 0,0 22 16,0-21-16,1 21 0,-1-1 0,0 1 15,0 21-15,21 0 0,-20 0 16,20 0-16,-21 0 0,21 0 0,-20 21 16,20-21-16,-21 43 0,0-22 15,0 0-15,1 0 0,-1 0 0,-21 1 16,0 20-16,0-21 0,0 0 0,0 0 15,0 1-15,-21 20 0,-1-42 0,1 21 16,21 0-16,-21 0 0,0 1 0,21-1 16,-21-21-16,42 0 31,0-21-31,0 21 16,0-22-16,22 1 0</inkml:trace>
  <inkml:trace contextRef="#ctx0" brushRef="#br0" timeOffset="60117.02">10477 9906 0,'0'0'0,"22"-21"0,-22-21 15,0 20-15,0 1 0,0 0 16,-22 0-16,1 21 16,21-21-16,-21 21 0,0 0 0,0 0 15,-22 0-15,22 21 0,0 0 16,0 0-16,0 0 0,0 1 0,-1 20 0,1-21 15,0 0-15,0 22 0,0-22 0,21 21 16,-21-21-16,21 0 16,0 1-16,0-1 0,0 0 0,0 0 15,21 0-15,0-21 0,0 0 16,0 0-16,0 0 0,22 0 0,-22 0 16,0 0-16,0 0 0,0-21 0,1 21 15,-1-21-15,0 0 0,0 0 0,-21-1 16,21 1-16,-21 0 0,21 21 15,-21-21-15,0 0 0,0 0 0,0-1 16,0 1-16,0 0 0,0 0 0,0 42 47,0 0-47,0 0 0,0 1 16,0-1-16,0 21 0,0-21 15,0 22-15,0-1 0,0 0 0,0 1 16,22-1-16,-22 21 0,21 1 0,0-1 15,-21 1-15,0-1 0,0 1 0,21-1 16,-21 22-16,21-21 0,-21-1 0,0 22 16,0-22-16,0 22 0,0 0 0,0-22 15,0 1-15,0-1 0,0 1 0,0-1 16,-21-21-16,0 22 0,0-43 0,0 21 16,-1-20-16,1-1 0,0 0 0,0-21 15,0 0-15,0 0 0,-1 0 16,1 0-16,0-21 0,0 0 0,0-1 15,0-20-15,-1 21 0,-20-21 16,21-22-16,0 22 0,0-22 0,-1 1 16,22-1-16,0-20 0,0 20 0,0-21 15,0 1-15,0 20 0,0-20 0,22-1 16,-1 21-16,0-20 0,21-1 0,-21 22 16,1-1-16,20 1 0,0-1 0,-21 22 15,22-1-15,-1 1 0,0 0 0,1 21 16</inkml:trace>
  <inkml:trace contextRef="#ctx0" brushRef="#br0" timeOffset="60579.75">11049 9864 0,'21'0'0,"0"-21"16,0-1-1,-21 1-15,22 0 0,-1 21 0,-21-21 16,0 0-16,21 21 0,-21-21 0,0-1 16,0 1-16,0 0 0,-21 21 15,0 0-15,-22 0 16,22 0-16,0 0 0,-21 21 16,20 0-16,-20 1 0,21-1 15,0 0-15,0 0 0,-1 21 0,1-20 16,21-1-16,0 0 0,0 0 0,0 0 15,0 0-15,21 1 0,1-1 16,-1-21-16,0 0 0,21 21 0,-21-21 16,1 0-16,20 21 0,-21-21 0,0 0 15,0 21-15,1-21 16,-22 21-16,0 1 0,0-1 16,-22 0-1,1-21-15,0 0 0,0 21 0,0-21 16,-22 0-16,22 0 0,-21 21 15,21-21-15,-22 0 0,22 0 0,0 0 16,0 0-16,21 21 0,-21-21 16,42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5:54:28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2582 0,'0'0'0,"0"-21"16,21 0-16,-21 0 16,21 0-1,-21 0 1,0-1-1,0 1-15,0 0 32,-21 21-32,42 0 203,-21 21-172,21-21-31</inkml:trace>
  <inkml:trace contextRef="#ctx0" brushRef="#br0" timeOffset="1419.13">1460 2455 0,'0'-21'16,"0"0"-1,0 0-15,0 0 16,0 0-16,0-1 16,-21 22-1,0-21 1,21 42 15,-21 1-15,21-1-16,0 0 15,0 0-15,0 0 0,0 0 16,0 1-16,0-1 0,0 0 0,0 0 16,0 0-1,0 0 1,21-21-16,0 0 31,-21-21-15,21 21-16,-21-21 0,0 0 15,22 0-15,-22 0 16,21 21 46,0 0-46,0 0-16,0 0 0,0 0 16,1 0-16,-1 0 0,0 0 15,21 0-15,-21 0 0,1-22 16,20 22-16,-21-21 0,21 21 16,-20-21-16,-1 0 0,21 0 0,-21 21 15,0-21-15,1-1 0,-22 1 16,0 0-16,21 0 0,-21 0 15,0 0-15,0-1 0,-21 1 0,-1 21 16,1-21-16,-21 21 0,21 0 16,-22 0-16,1 0 0,-21 0 0,20 21 15,-20 0-15,20 1 0,-20-1 16,-1 0-16,22 21 0,0 1 0,-1-1 16,1 21-16,21-20 0,0 20 15,0-20-15,21-1 0,0 0 16,0 1-16,21-1 0,0 0 15,21-21-15,1 22 0,-1-22 0,0 0 16,1 0-16,20 0 0,1-21 0,-22 22 16,0-22-16,22 0 0,-22 0 15,0 0-15,-20 0 0,20 0 0,-21 0 16,-21 21 0,-42-21-16,21 0 15,-22 21-15,-20-21 0,20 21 16,-20-21-16,-1 21 0,1 0 15,-1 1-15,22 20 0,-21-21 0,20 21 16,1 1-16,0-22 0,20 21 16,1 1-16,0-1 0,21-21 0,0 21 15,0-20-15,0 20 0,21-21 16,0 0-16,1 0 0,20-21 0,0 22 16,1-22-16,20 0 0,-21 0 0,22 0 15,-1 0-15,-20-22 0,20 22 16,1-21-16,-1 0 0,-20-21 0,20 21 15,-21-22-15,22 22 0,-22-21 16,1-1-16,-1 1 0,-21 0 0,0-1 16,0 1-16,1 0 0,-22 21 0,0-1 15,0-20-15,0 21 16,0 0-16,-22 42 31,1 0-31,21 0 0,0 22 16,0-22-16,0 21 0,0 0 0,-21 1 15,21-1-15,0-21 0,0 22 16,-21-1-16,21 0 0,0-21 0,0 22 16,0-22-16,0 0 0,0 0 0,0 0 15,0-42 17,0 0-32,0 0 15,0 0-15,0 0 0,0-22 16,0 22-16,0-21 0,0-1 0,21 1 15,0-21-15,-21 20 0,21 1 16,1 21-16,-1-22 0,21 22 0,-21-21 16,22 42-16,-1-21 0,0 21 0,1 0 15,-1 0-15,0 0 0,22 0 16,-22 21-16,0 0 0,-20 0 0,20 0 16,-21 1-16,0 20 0,-21-21 15,0 21-15,0 1 0,0-22 0,0 21 16,-21-21-16,0 22 0,0-22 15,0 0-15,-1 0 0,1 0 16,0 1-16,0-1 0,21 0 0,-21-21 16,42-21-1,0 0 1,0-1-16,22 1 0,-22 0 0,21 0 16</inkml:trace>
  <inkml:trace contextRef="#ctx0" brushRef="#br0" timeOffset="2056.77">3323 3112 0,'0'0'16,"21"0"-16,0-22 0,1 22 0,-22-21 0,0 0 16,0 0-16,0 0 15,0 0 1,-22 21-16,1 0 0,0-22 16,0 22-16,0 0 0,0 0 0,-1 0 15,-20 22-15,21-1 0,0-21 16,0 21-16,-22 0 0,22 21 0,0-20 15,0 20-15,0-21 0,-1 21 0,1 1 16,0-22-16,21 21 0,0 1 16,0-22-16,0 0 0,0 0 0,0 0 15,21 0-15,0 1 0,1-22 0,-1 0 16,0 0-16,21 0 0,-21 0 16,22 0-16,-22-22 0,0 1 0,21 0 15,-20 0-15,-1 0 0,0 0 16,-21-1-16,21 1 0,-21 0 15,21-21-15,-21 21 0,0-1 0,0 1 16,0 0-16,0 0 0,0 0 0,0 0 16,0 42-1,0 0 1,0 0-16,0 21 0,-21-20 16,21 20-16,0 0 0,0 1 15,0-1-15,0 21 0,0 1 0,0-22 16,0 22-16,0-1 0,0 1 15,0 20-15,21-20 0,0 21 0,1-22 16,-22 22-16,21-1 0,0-20 16,-21-1-16,0 1 0,21-1 0,-21 1 15,0-22-15,0 1 0,0-1 0,-21 0 16,0 1-16,0-22 0,-1 21 16,-20-21-16,0 0 0,-1 1 0,1-1 15,-21-21-15,20 0 0,1 0 0,-22 0 16,22 0-16,-21 0 0,-1-21 0,1-1 15,20 1-15,-20-21 0,20 21 16,1-22-16,0 22 0,-1-21 0,22 0 16,0-1-16,21 1 0,0 0 0,0-22 15,0 22-15,21-22 0,22 1 16,-1-1-16,0-20 0,1 20 16,20 1-16,1-1 0,-1-21 0</inkml:trace>
  <inkml:trace contextRef="#ctx0" brushRef="#br0" timeOffset="2707.49">3746 2731 0,'0'-22'15,"0"44"-15,0-86 0,0 22 0,-21 21 0,0-22 16,0 22-16,21 0 0,-21 0 16,0 0-16,21 42 15,0 0-15,0 0 16,0 0-16,0 22 15,0 20-15,0-21 0,0 1 0,0 20 16,0-20-16,0-1 0,0 21 0,0-20 16,0-1-16,0 0 0,0 1 15,0-1-15,0-21 0,0 22 0,0-22 16,0 0-16,0 0 0,0 0 0,0 0 16,0-42 30,0 0-46,21 21 63,-21 21-32,21-21-31,0 0 16,0 0-16,0 0 15,1 0-15,-1 0 0,0 0 0,0 0 16,0 0-16,22-21 0,-22 0 0,0 21 16,0-21-16,0 0 0,0-22 15,1 22-15,-1 0 0,0 0 16,-21 0-16,0-22 0,0 22 0,0 0 0,0 0 16,0 0-16,0 42 31,0 0-31,-21 0 15,21 0-15,-21 0 0,21 22 0,0-22 16,-22 0-16,22 21 0,0-20 16,0-1-16,0 0 0,0 0 0,0 0 15,0 0-15,22-21 47,-1-21-47,-21 0 0,0 0 16,21 21-16,-21-21 0</inkml:trace>
  <inkml:trace contextRef="#ctx0" brushRef="#br0" timeOffset="2851.4">4106 2963 0,'0'-21'0,"0"42"0,0-63 0,0 21 15,-21 0-15,21 0 0,-21 21 0,21-22 16,-21 22-16,21 22 31,21-22-15,0 21-16,0-21 0,0 21 15,1-21-15,-1 21 0</inkml:trace>
  <inkml:trace contextRef="#ctx0" brushRef="#br0" timeOffset="3204.21">4593 2963 0,'0'0'16,"0"-21"-1,0 0-15,0 0 0,-21 21 16,0 0-16,0 0 0,-1 0 15,1 0-15,-21 0 0,21 0 16,0 21-16,-1 0 0,1-21 0,0 21 16,21 1-16,0-1 0,0 0 15,21 0-15,0 0 16,22-21-16,-22 21 0,21-21 16,-21 22-16,22-1 0,-22-21 0,0 21 15,21 0-15,-20-21 0,-1 21 0,0 0 16,0-21-16,-21 22 0,0-1 0,0 0 15,0 0-15,-21 0 16,0-21-16,0 21 0,-22-21 0,22 22 16,-21-22-16,21 0 0,-22 0 0,22 0 15,0 21-15,0-21 0,0 0 16,-1 0-16,22-21 16,0-1-16,0 1 15,22 0-15,-1 0 0,21 0 16,-21 0-16</inkml:trace>
  <inkml:trace contextRef="#ctx0" brushRef="#br0" timeOffset="3672.79">5038 2646 0,'0'0'0,"21"-21"0,-21-22 16,0 22-16,0 0 0,21 0 16,-21 42-1,-21 0-15,0 0 16,21 22-16,-22-22 0,22 21 15,-21 1-15,21 20 0,-21-21 0,21 1 16,0-1-16,0 0 0,-21 1 16,21-1-16,-21-21 0,21 22 0,0-1 15,0-21-15,0 21 0,0-20 16,0-1-16,0 0 0,0 0 0,-21-21 16,21 21-16,0-42 31,0 0-31,0-21 15,21 20-15,0 1 0,0 0 16,0-21-16,0-1 0,1 22 0,20-21 16,-21 21-16,21-22 0,1 22 15,-1 0-15,0 21 0,-20-21 0,20 21 16,0 0-16,-21 0 0,22 21 16,-22 0-16,0-21 0,0 43 0,0-22 15,1 0-15,-22 0 0,0 21 16,0-20-16,0 20 0,0-21 0,0 21 15,0-20-15,-22 20 0,22-21 0,-21 0 16,0 0-16,0 1 0,0-1 16,0-21-16,-1 0 0,1 21 15,0-21-15,0 0 0,0 0 16,-22 0-16,22-21 0,-21 21 0,-22-21 16</inkml:trace>
  <inkml:trace contextRef="#ctx0" brushRef="#br0" timeOffset="4159.51">1185 1799 0,'0'0'0,"-21"0"16,0 0-16,0 21 15,21 1-15,0 20 0,-21 0 16,21 22-16,0-1 0,0 1 15,0 20-15,0 22 0,0 0 0,0 21 16,0-21-16,21 0 0,-21 21 0,0 0 16,0-21-16,0 21 15,21-22-15,-21 1 0,0 0 0,0 0 0,0-21 16,0-1-16,0 1 0,0-22 16,0 22-16,0-21 0,0-22 15,0 0-15,0 1 0,0-1 16,0-21-16,0 0 0,0-42 15,0 0 1,0-21-16,0-1 0,0 1 16,0-22-16,0 1 0,0-1 0,0-20 15,0 20-15,21-20 0,-21-22 16,0 0-16</inkml:trace>
  <inkml:trace contextRef="#ctx0" brushRef="#br0" timeOffset="4884.32">1101 1799 0,'0'0'0,"21"0"0,42 0 0,191 0 16,-127 0-16,0 0 15,0 0-15,43 0 0,-1 0 0,21 0 16,1-21-16,21 21 0,-1 0 15,1 0-15,21-21 0,-22 21 16,22 0-16,-21-21 0,21 21 16,-22-21-16,1 21 0,-21-22 0,-22 22 15,0-21-15,1 21 0,-22-21 0,-21 21 16,0 0-16,-21-21 0,-22 21 16,1 0-16,-22 0 0,1 0 0,-22 0 15,1 0-15,-22 0 0,0 0 0,0 0 16,0 21-16,0-21 0,-21 21 15,22 0-15,-22 22 0,0-22 0,0 21 16,0 1-16,0-1 0,0 0 0,0 1 16,0-1-16,0 0 0,0 22 15,0-1-15,0-20 0,0 20 16,0 22-16,0-22 0,0 1 0,0 20 16,0-20-16,0-1 0,21 1 15,-21-1-15,21-20 0,-21 20 0,0-20 16,21 20-16,-21-21 0,21 22 0,-21-22 15,21 1-15,-21-1 0,0 21 0,0-41 16,0 20-16,0 0 0,0 1 16,0-22-16,0 0 0,0 21 0,0-21 15,-21 1-15,0-1 0,0 0 0,0-21 16,0 21-16,-1 0 0,1-21 0,-21 21 16,0-21-16,-1 22 0,1-22 15,-22 0-15,1 21 0,-22-21 16,22 0-16,-43 21 0,21-21 0,-42 21 15,21-21-15,-42 0 0,0 21 0,-21-21 16,-22 0-16,22 21 0,-43-21 0,22 22 16,-22-22-16,0 21 0,-20 0 15,20 0-15,-21 0 0,21 0 0,1 1 16,20-1-16,1 21 0,20-21 0,22 0 16,0 1-16,21 20 0,21-21 15,22-21-15,20 21 0,22 0 0,-1-21 16,22 0-16,0 0 0,42 0 15,22 0 1,-1-21-16,0 0 0,22 0 0,-1 0 16,1 0-16,20-22 0,-20 1 0</inkml:trace>
  <inkml:trace contextRef="#ctx0" brushRef="#br0" timeOffset="6215.95">1566 7176 0,'0'0'0,"0"-22"47,0 1 47,0 0-79,0 0-15,0 0 16,0 0-16,0-1 16,0 1-16,0 0 0,0 0 0,0 0 15,0 0-15,0-1 16,-21 1-16,0 21 16,0 0-16,21 21 15,0 1-15,-21-1 0,21 21 16,0 0-16,0 22 0,0-1 15,0 22-15,0-21 0,0 20 0,0 1 16,0-22-16,0 22 0,0-21 0,0 20 16,0 1-16,0-22 0,0 1 15,0-1-15,0 1 0,0-22 0,0 1 16,0-1-16,0-21 0,21 0 16,-21 0-16,21-21 0,0 0 15,0 0-15,0-21 0,1 0 16,-1-21-16,21 21 0,-21-22 15</inkml:trace>
  <inkml:trace contextRef="#ctx0" brushRef="#br0" timeOffset="6480.8">1926 7366 0,'21'-63'0,"-42"126"0,42-190 16,-21 64-16,0-1 0,21 22 16,-21 21-16,0-22 0,0 22 0,0 42 15,0 0 1,0 1-16,0 41 15,0-21-15,0 22 0,0 21 0,22-22 16,-22 1-16,0-1 0,0 1 0,21-1 16,-21 1-16,0-1 0,0 1 15,0-22-15,0 21 0,21-20 0,-21-1 16,21-21-16,-21 22 0,0-22 16,0 0-16,0 0 0,0 0 15,-21-21 1,0 0-16,0 0 0,-1-21 15,1 0-15,-21 0 0,0 21 0</inkml:trace>
  <inkml:trace contextRef="#ctx0" brushRef="#br0" timeOffset="6763.64">1799 8065 0,'-42'-22'0,"-22"1"0,170 64 0,-254-107 0,84 43 16,1 0-16,21 0 0,-1 21 15,22-22-15,0 22 0,21-21 16,21 21 0,0 0-16,22-21 0,20 21 0,-21 0 15,22-21-15,-1 21 0,1 0 0,21-21 16,-22 0-16,1 21 0,20-22 15,-20 1-15,-1 0 0,1 21 0,-22-21 16,0 21-16,1 0 0,-22 0 0,0 0 16,-21 21-1,0 0-15,0 0 0,0 1 0,0-1 16,-21 21-16,21-21 0,-21 22 16,0-1-16,21 0 0,-22-21 0,22 22 15,0-22-15,-21 21 0,21-21 0,-21 1 16,21-1-16,0 0 15,0-42 17,0 0-32,0-1 0,0 1 0,0-21 15</inkml:trace>
  <inkml:trace contextRef="#ctx0" brushRef="#br0" timeOffset="6923.63">2392 7472 0,'0'0'0,"-21"-21"0,21 0 15,-22-1-15,1 22 0,21 22 32,0-1-17,0 0-15,21 0 0,1 0 16,-1 0-16,0 1 0,21-1 16,-21 0-16</inkml:trace>
  <inkml:trace contextRef="#ctx0" brushRef="#br0" timeOffset="7991.65">2857 7768 0,'0'0'0,"0"21"0,0 43 16,0-43-1,0 0-15,0 0 0,0 1 16,0-1-16,0 0 0,0 0 0,0 21 0,0-20 16,0-1-16,0 0 0,0 0 15,0 0-15,0 0 0,0 1 16,-21-1-16,21 0 0,-21-21 15,21 21-15,-21-21 16,0-21-16,21 0 16,0 0-16,0-1 0,0-20 0,0 0 15,0-1-15,0 1 0,0 0 0,21-1 16,0 1-16,0 0 0,0-1 16,22 1-16,-22 21 0,21 0 15,-21 0-15,22 21 0,-1 0 0,-21 0 16,22 0-16,-1 0 0,-21 21 0,21 0 15,-20 0-15,20 0 0,-21 0 16,0 22-16,-21-22 0,0 21 0,21-21 16,-21 22-16,0-1 0,0-21 0,0 22 15,0-22-15,22 0 0,-22 21 16,0-21-16,21-21 0,0 22 0,0-22 16,0 0-16,0 0 0,1 0 0,-1 0 15,21 0-15,0-22 0,-20 1 0,20 21 16,0-42-16,1 21 15,-1 0-15,0-22 0,-21 22 0,22-21 0,-22-1 16,0 22-16,0-21 0,0 0 16,-21-1-16,0 1 0,0 21 0,0-22 15,0 22-15,-21 0 0,0 0 16,0 0-16,0 0 0,-22 21 0,22 0 16,-21 0-16,21 0 0,-22 21 0,1 0 15,21 0-15,-21 0 0,20 0 0,-20 22 16,21-22-16,0 21 0,0-21 15,21 22-15,0-1 0,0 0 0,0-20 16,0 20-16,0 0 0,0-21 0,21 1 16,-21-1-16,21 0 0,21-21 15,-21 0-15,1 0 0,20 0 0,-21 0 16,21 0-16,-20 0 0,20-21 16,0 0-16,-21-22 0,22 22 0,-22 0 15,0-21-15,21-1 0,-20 22 16,-1-21-16,0-1 0,0 1 0,0 0 15,-21-22-15,21 22 0,1-22 0,-22 22 16,21-21-16,-21-1 0,0 22 0,21-1 16,-21 1-16,0 0 0,0 21 15,0-1-15,0 1 0,0 42 16,0 1-16,0-1 16,-21 21-16,0 0 0,21 1 15,-22 20-15,22 1 0,0-22 16,-21 22-16,21-22 0,0 21 0,-21-20 15,21-1-15,0 22 0,0-22 0,0-21 16,0 21-16,0 1 0,21-22 16,0 0-16,1 0 0,-1 0 0,0-21 15,0 0-15,21 0 0,-20 0 0,20 0 16,0-21-16,-21 0 0,22 0 0,-1 0 16,-21 0-16,22-1 0,-22 1 0,0 0 15,21-21-15,-21 21 0,1-1 16,-22 1-16,21-21 0,-21 21 0,0 0 15,0-1-15,0 44 32,-21-1-32,21 0 0,0 0 15,-22 0-15,22 22 0,0-22 0,0 0 16,0 0-16,0 21 0,0-20 0,0-1 16,0 0-16,0 0 0,22 0 15,-1-21-15,0 0 0,0 0 16,0 0-16,0 0 0,1 0 15,20 0-15,-21-21 0,0 0 0,0 0 16,1 0-16</inkml:trace>
  <inkml:trace contextRef="#ctx0" brushRef="#br0" timeOffset="8156.57">4953 7535 0,'0'-21'15,"0"42"-15,-21-63 0,0 21 0,-1 21 16,1 0 31,0 0-32,0 0-15</inkml:trace>
  <inkml:trace contextRef="#ctx0" brushRef="#br0" timeOffset="8603.82">1333 6710 0,'0'0'0,"22"0"0,-1 0 16,-21 21 0,0 21-16,0-20 15,0 41-15,0-21 0,0 43 16,0 0-16,0-1 0,0 1 0,0 21 15,0 0-15,0 0 0,0-1 16,0 1-16,0 0 0,0 0 0,-21 0 16,-1-22-16,22 1 0,-21 0 0,21-1 15,0-20-15,-21-22 16,21 22-16,0-22 0,0-21 0,0 0 16,0 1-16,0-1 0,21-21 15,-21-21 1,0-1-16,21 1 0,-21-21 0,22 0 15,-22-22-15,21 22 0</inkml:trace>
  <inkml:trace contextRef="#ctx0" brushRef="#br0" timeOffset="9243.5">1206 6964 0,'0'-21'0,"0"42"0,0-85 0,0 43 16,0 0-16,22 0 0,-1 0 15,21 0-15,22-1 0,20 1 16,1 0-16,21 0 0,0 21 0,21-21 16,21 0-16,21-1 0,22 22 0,-1-21 15,1 0-15,20 0 0,1 21 16,0-21-16,-1 0 0,1 21 0,0 0 16,20-22-16,-41 22 0,21 0 0,-43 0 15,0 0-15,1 0 0,-22-21 16,-21 21-16,0 0 0,-21 0 15,-1-21-15,-41 21 0,-1 0 0,1 0 0,-43 0 16,21 0-16,-42 21 16,0 0-16,0 22 15,0-22-15,0 21 0,0-21 0,0 22 16,-21-1-16,0 0 0,21 1 0,-21 20 16,0-20-16,21 20 0,-21-21 15,-1 22-15,1-1 0,21-20 0,-21 20 16,21 1-16,-21-1 0,21 1 0,0-22 15,0 22-15,0-22 0,0 21 0,0-20 16,0-1-16,21 0 0,0 1 16,0-1-16,1 0 0,-1 1 15,0-1-15,0 0 0,0 1 0,-21-22 16,21 21-16,-21-21 0,0 1 0,0-1 0,0 0 16,0 0-16,-21-21 0,-21 21 15,0 0-15,-1-21 0,-20 22 0,-1-1 16,-20-21-16,-22 21 0,0-21 15,0 0-15,-21 21 0,-21-21 0,0 0 16,-22 0-16,1 21 0,-21-21 0,-1 0 16,1 21-16,-1-21 0,-21 22 0,22-22 15,-1 21-15,1 0 0,21-21 16,-1 21-16,22 0 0,21-21 0,0 21 16,21 1-16,22-1 0,-1-21 15,43 21-15,-22-21 0,43 0 16,0 0-16,0 0 0,42 0 15,0-21-15,0 0 0,21-1 16,22-20-16,-22 0 0,43-1 0</inkml:trace>
  <inkml:trace contextRef="#ctx0" brushRef="#br0" timeOffset="10604.15">6540 2985 0,'-21'0'0,"21"-22"15,-21 22 32,21-21-16,42 21 16,-20 0-47,20 0 0,0 0 16,22 0-16,-1 0 0,1 0 16,-1 0-16,22 0 0,0 0 0,-1 0 15,1 0-15,0 0 0,20 0 16,22 0-16,-21 0 0,21 0 0,0 0 15,-21 0-15,21 0 0,-21 0 0,0 0 16,-22 0-16,1 0 0,0 0 16,-1 0-16,-20 0 0,-1 0 0,1 0 15,-22 0-15,1 0 0,-22-21 0,0 21 16,0 0-16,0 0 0,-21-21 16,0 0-1,0 0-15,0-1 16,-21 22-16,0 0 15,0-21-15,0 21 0,-1-21 16,-20 21-16,21-21 0,-21 21 0,20-21 16,1 21-16,-21 0 0,21 0 0,-22-21 15,22 21-15,0 0 0,0 0 0,0 0 16,0 0-16,-1 0 0,44 0 62,-1 0-62,0 0 0,21 0 16,-21 0-16,22 0 0,-1 0 0,0 0 16,-20 0-16,20 0 0,0 0 15,1 0-15,-22 0 0,0 0 0,0 0 16,0 0-16,0 0 0,-21 21 16,0 0-16,0 0 15,-21-21-15,0 21 0,0 0 16,0 1-16,0-1 0,-1 21 0,1-21 15,-21 0-15,21 22 0,0-22 0,-1 21 16,-20-21-16,21 22 0,0-22 16,0 21-16,-1-21 0,-20 1 15,42 20-15,-21-21 0,0 0 0,0-21 0,21 21 16,0 1-16,-22-22 16,22 21-16,22-21 31,-22-21-31,21-1 0,0 1 15,0 0-15,21 0 0,-20-21 0</inkml:trace>
  <inkml:trace contextRef="#ctx0" brushRef="#br0" timeOffset="12616.25">7239 2836 0,'0'0'0,"-21"22"0,0-1 0,-1 0 15,1-21-15,42-21 47,22 0-47,-22 21 0,21-22 0,1-20 16,20 21-16,1-21 0,20-1 16,1 1-16,21 0 0,0-22 0,-1 22 15,1-22-15,0 1 0,21 20 16,-21-20-16,21-1 0,-21 1 15,21 21-15,-43-22 0,22 22 0,-21-1 16,-22 1-16,1 0 0,-22-1 0,1 1 16,-22 0-16,0 21 0,0-1 15,-21 1-15,21 0 0,-21 0 0,0 0 16,0 0-16,0-1 0,-21 22 16,0 0-16,0 0 0,0 0 15,-1 0-15,1 0 0,0 0 16,0 0-16,0 0 15,0 22 1,-1-22-16,22 21 16,22-21 31,-1 0-47,0 0 0,0 0 0,0 0 15,-21-21 1,21 21-16,-21 21 31,0 0-15,0 0-16,0 0 0,0 0 0,0 1 15,0-1-15,0 0 0,0 0 16,0 0-16,0 0 0,0 1 16,0-1-16,0 0 0,0 0 15,-21 0-15,21 0 0,0 1 16,-21-22-1,42 0 1</inkml:trace>
  <inkml:trace contextRef="#ctx0" brushRef="#br0" timeOffset="13056.02">9991 1164 0,'0'0'0,"0"-21"16,0-21-16,0 21 15,0-1-15,0 1 0,0 42 32,0 1-17,0 20-15,21 0 0,0 1 0,-21-1 16,21 0-16,0 1 0,-21 20 0,0-21 16,0 22-16,0-1 0,0 1 15,0-1-15,0-20 0,0 20 0,0-20 16,0 20-16,0-21 0,0 1 0,21-22 15,-21 21-15,22-21 0,-22 1 0,0-1 16,0 0-16,0 0 0,21-21 16,0 0-16,0-21 15,-21 0 1,0 0-16,21-1 0,-21 1 0,0-21 16,0 0-16,0 20 0</inkml:trace>
  <inkml:trace contextRef="#ctx0" brushRef="#br0" timeOffset="13711.65">9991 1058 0,'0'0'0,"-22"-21"16,44 21-16,-1-21 16,21 21-16,0 0 0,1 0 0,20 0 15,22 0-15,-22 0 0,22 0 16,21-21-16,21 21 0,0 0 15,0 0-15,21 0 0,0-21 0,0 21 16,1 0-16,-1 0 0,21-21 16,-21 21-16,0 0 0,1 0 0,-1 0 15,-21 0-15,0 0 0,0 0 0,0-22 16,-21 22-16,-1 0 0,-20 0 16,0 0-16,-1-21 0,-41 21 0,20-21 15,-20 21-15,-22 0 0,21 0 0,-21 0 16,-21 21-1,0 0-15,0 1 16,0 20-16,0-21 0,-21 21 0,21 1 16,0-1-16,-21-21 0,21 22 15,0-1-15,0 0 0,0 1 0,0-1 16,0 0-16,0 1 0,0-1 0,0 0 16,0 1-16,0-1 0,0 0 15,21 1-15,-21-1 0,21 0 0,-21 1 16,0-22-16,21 21 0,-21 0 0,22-20 15,-22-1-15,0 21 0,0-21 0,0 0 16,0 1-16,0-1 0,-22 0 16,1-21-16,0 21 15,0-21-15,0 0 0,0 0 0,-1 21 0,1-21 16,-21 0-16,0 0 0,-1 0 16,1 0-16,-22 0 0,1 0 0,-22 0 15,1 0-15,-22 0 0,0 0 16,-21 0-16,0 0 0,-42 0 0,20 0 15,-20 0-15,0 0 0,-1 0 0,1 0 16,0 0-16,-1 0 0,1 0 0,21 0 16,21 0-16,21 0 0,0 0 15,22 0-15,20 0 0,22 0 0,-1 0 16,22 0-16,0 0 0,42 0 31,0 0-31,1 0 0,20 0 16,-21-21-16,0 0 0</inkml:trace>
  <inkml:trace contextRef="#ctx0" brushRef="#br0" timeOffset="14399.01">10668 1482 0,'0'-21'16,"0"42"15,0 21-15,0-21-16,0 0 0,0 22 0,0-22 15,0 21-15,0 1 0,0-22 0,0 21 16,0-21-16,0 0 0,0 22 16,21-22-16,-21 0 0,0 0 0,0 0 15,0-42 16,0 0-15,0 0-16,0-21 0,0 20 0,0-20 16,0 21-16,0-21 0,0-1 0,0 1 15,0 0-15,21 20 0,-21-20 16,0 0-16,21 21 0,1-1 16,-22-20-16,21 42 0,-21-21 0,21 21 15,0 0-15,0 0 0,0 21 16,1 0-16,-1 0 0,0 1 15,0-1-15,-21 21 0,21 0 0,0 1 16,-21-1-16,0 0 0,0-20 0,22 20 16,-22 0-16,0-21 0,0 22 0,0-22 15,0 0-15,0 0 0,0 0 16,0-42 15,21 0-31,-21 0 16,0 0-16,0-22 0,21 22 15,0-21-15,-21 0 0,21-1 0,-21 1 16,21 0-16,1-1 0,-22 1 0,21 21 16,0-22-16,-21 1 0,21 21 15,0 0-15,0 21 0,1 0 0,-1 0 16,0 0-16,0 0 0,-21 21 0,21 0 16,0 21-16,-21-20 0,0 20 0,0 0 15,0 1-15,0-1 0,0 0 16,0 1-16,0-1 0,0-21 0,0 21 15,0-20-15,-21 20 0,21-21 0,-21 0 16,21 0-16,0 1 16,21-22-1,0 0-15</inkml:trace>
  <inkml:trace contextRef="#ctx0" brushRef="#br0" timeOffset="14722.82">11620 1630 0,'0'0'0,"0"-21"0,0 0 15,0-1-15,-21 22 16,0 0-16,21 22 16,0-1-16,-21 0 0,0 0 15,21 0-15,-21 0 0,21 1 0,0-1 16,0 0-16,0 0 0,0 0 16,0 0-16,0 1 0,21-1 15,0-21-15,0 0 0,0 0 16,0 0-16,1 0 0,-1 0 0,0 0 15,0 0-15,0 0 0,22-21 0,-43-1 16,21 1-16,-21 0 0,0 0 0,0 0 16,0 0-16,0-1 0,0-20 15,0 21-15,-21 0 0,21 0 0,-22-1 16,1 22-16,0-21 0,0 21 0,0 0 16,0 0-16,-1 0 0,22 21 15,-21 1-15,21-1 16,0 0-16,0 0 15</inkml:trace>
  <inkml:trace contextRef="#ctx0" brushRef="#br0" timeOffset="15135.59">11896 1545 0,'0'0'15,"0"-21"-15,0 42 31,21 0-31,-21 1 16,21 20-16,-21-21 16,0 21-16,0-20 0,21 20 0,-21-21 15,21 0-15,-21 22 0,0-22 0,0 0 16,0 0-16,21 0 0,1 0 16,-1-21-1,0 0-15,0-21 16,0 0-16,-21 0 0,21 21 0,-21-21 15,0-22-15,22 22 0,-1 0 0,-21-21 16,0 21-16,0-22 0,21 22 16,-21-21-16,0 21 0,0-1 0,0 1 15,0 0-15,-21 21 16,0 0-16,-1 0 16,1 21-16,21 0 0,0 1 15,-21-1-15,21 21 0,-21-21 0,21 0 16,0 1-16,-21 20 0,21-21 0,0 0 15,0 0-15,0 1 0,0-1 16,0 0-16,21-21 0,0 0 16,0 0-16,0 0 0</inkml:trace>
  <inkml:trace contextRef="#ctx0" brushRef="#br0" timeOffset="15311.5">12404 1693 0,'0'0'0,"0"-21"15,-22 21-15,1 21 16,21 1-16,0-1 0,0 0 16,0 0-16,0 0 15,0 0-15,0 1 0,0-1 16,0 0-16,0 0 0,21-21 31</inkml:trace>
  <inkml:trace contextRef="#ctx0" brushRef="#br0" timeOffset="15479.39">12467 1566 0,'0'0'16,"-21"-21"-16,0 0 0,0 21 16,42 21 15,0-21-16,0 21-15,-21 1 0,21-22 0</inkml:trace>
  <inkml:trace contextRef="#ctx0" brushRef="#br0" timeOffset="15864.1">12679 1757 0,'0'0'0,"21"0"16,0 0-16,-21-21 15,21 21-15,-21-21 0,21 21 0,-21-22 16,0 1-16,0 0 16,0 0-16,0 0 0,0 0 0,0-1 15,-21 22-15,0 0 16,0 0-16,0 0 0,0 0 16,-1 22-16,22-1 15,0 0-15,0 0 0,0 21 16,0-20-16,0-1 0,0 0 0,22 0 15,-22 0-15,21-21 0,0 0 16,0 21-16,0-21 0,0 0 16,1 0-16,-1 0 0,0 0 15,-21-21-15,21 21 0,0-21 0,0 21 16,-21-21-16,22 0 0,-1 0 16,-21 42 15,0 0-31,-21 0 15,-1 0-15,22 0 0,-21 1 0,0 20 16,0-21-16</inkml:trace>
  <inkml:trace contextRef="#ctx0" brushRef="#br0" timeOffset="16387.81">9525 3323 0,'0'0'0,"-21"0"0,0 0 16,21 21-16,0 1 0,-22 20 15,22 0-15,0 1 0,0-1 16,0 21-16,0-20 0,0-1 0,0 22 16,0-22-16,0 21 0,0-20 0,-21-1 15,21 22-15,0-22 0,0 21 0,0-20 16,-21-1-16,21-21 0,0 22 15,0-22-15,0 0 0,0 0 0,21-42 32,0-21-17</inkml:trace>
  <inkml:trace contextRef="#ctx0" brushRef="#br0" timeOffset="17060.43">9525 3366 0,'0'0'0,"-21"-64"0,0-63 16,21 106-16,0 0 16,21 21-16,0 0 15,0 0-15,21 0 0,22 0 16,21 21-16,-1-21 0,22 21 16,0-21-16,21 21 0,21-21 0,0 0 15,0 21-15,22-21 0,20 0 0,-20 22 16,20-22-16,-21 21 0,22-21 15,-1 0-15,1 0 0,-1 0 0,-20 0 16,-1 0-16,0 0 0,-20 0 0,-1 0 16,0 0-16,-42 0 0,0 0 0,-1 0 15,-20-21-15,-21 21 0,-1 0 16,-21 0-16,-20 0 0,20 0 0,-21 0 16,-21 21-16,0 0 15,0 0-15,0 0 0,0 22 16,0-22-16,0 21 15,0 0-15,0 1 0,-21-1 0,21 0 16,-21 1-16,21-1 0,0 0 0,0 22 16,0-22-16,0 1 0,0 20 0,0 1 15,0-22-15,0 21 0,0-20 0,0 20 16,0-20-16,0-1 0,0 21 16,0-20-16,0-1 0,0 0 0,0 1 15,0-1-15,0-21 0,0 22 0,0-1 16,-21-21-16,21 0 0,-22 22 0,22-22 15,-21 0-15,0 0 16,0 0-16,0-21 0,0 0 0,-1 0 0,1 0 16,-21 0-16,0 0 0,-1 0 15,1 0-15,-22-21 0,1 0 16,-22 0-16,1 21 0,-22-21 0,0-1 16,0 1-16,-21 0 0,-21 0 0,0 0 15,0 0-15,-22-1 0,1 1 0,-22 21 16,22-21-16,-21 0 0,-1 21 0,22 0 15,-22 0-15,1 0 0,20 0 0,-20 0 16,42 0-16,0 0 0,21 0 0,21 21 16,0-21-16,42 21 15,1-21-15,21 0 0,-1 0 0,22 0 16,0 0-16,21-21 16,21 0-16,0 0 15</inkml:trace>
  <inkml:trace contextRef="#ctx0" brushRef="#br0" timeOffset="17507.49">10647 3895 0,'0'0'0,"21"-21"16,0 21-16,64-64 15,-85 43-15,0 0 0,0 0 16,21-1-16,-21 1 0,0 0 15,0 0-15,-21 21 16,0 0-16,-22 0 0,22 0 0,0 0 16,-21 0-16,-1 0 0,22 21 0,-21 0 15,21-21-15,-22 21 0,22 1 0,0-1 16,21 0-16,0 0 16,0 0-16,0 0 0,0 1 0,21-1 15,0 0-15,22 0 0,-22 0 0,0 0 16,21 22-16,1-22 0,-22 0 0,21 0 15,-21 22-15,22-22 0,-22 0 16,0 0-16,0 0 0,0 0 16,-21 1-16,0-1 0,0 0 15,-42 0-15,21-21 0,-22 21 0,22-21 16,-21 0-16,0 0 0,-1 0 0,-20 0 16,20 0-16,1 0 0,0 0 0,-1 0 15,22 0-15,0 0 0,-21-21 16,42 0-16,0 0 15,0 0-15,21-1 0,0 1 16,21 0-16,1 21 0,-22-21 0,21 0 16,1 0-16,-1-1 0</inkml:trace>
  <inkml:trace contextRef="#ctx0" brushRef="#br0" timeOffset="18303.55">11049 3958 0,'21'-21'15,"-42"42"-15,63-42 0,-21 21 0,-42 0 16,0 21-1,0 0-15,0 1 0,0-22 0,21 21 16,-22 21-16,1-21 0,0 0 16,21 1-16,0-1 0,0 0 0,0 0 15,0 0-15,0 0 0,0 1 0,0-1 16,21-21-16,-21 21 0,21-21 0,1 21 16,-1-21-16,0 0 0,21 0 0,-21 0 15,1 0-15,-1 0 0,21-21 0,-21 0 16,0 21-16,1-21 15,-22-1-15,0 1 0,0 0 0,0 0 16,0 0-16,0 0 0,0-1 0,0 1 16,-22-21-16,1 21 0,0 0 0,0-1 15,-21 1-15,20 21 0,1-21 0,0 21 16,0 0-16,0 0 16,21 21-1,21 0 1,0-21-16,0 0 0,22 22 0,-22-22 15,0 0-15,21 0 0,-21 0 16,22 0-16,-22 0 0,21 0 0,-21 0 16,1 0-16,20 0 0,-21 0 15,21 0-15,-20 0 0,-1 0 0,0 0 16,0 0 0,-21 21-16,0 0 0,0 0 15,0 0-15,0 0 0,0 1 16,0-1-16,0 0 0,0 0 15,0 0-15,-21 0 0,21 1 0,-21-1 16,21 0-16,0 0 0,0 0 16,-21 0-1,-1-21 17,22-21-32,0 0 15,0 0-15,0 0 0,0 0 16,0-22-16,0 22 0,0-21 0,0 21 15,0-22-15,22 1 0,-1 0 0,0 20 16,0-20-16,0 21 0,0 0 0,1 21 16,20-21-16,-21 21 0,21 0 15,-20 0-15,20 0 0,0 21 0,-21-21 16,22 21-16,-22 0 0,0 21 0,0-20 16,0-1-16,-21 0 0,0 21 0,0-21 15,0 1-15,0 20 0,0-21 0,-21 0 16,21 0-16,-21 1 0,0-1 15,0 0-15,21 0 0,0 0 16,-21-21-16,21 21 0,21-21 31,0 0-31,0 0 0,0-21 0,22 21 16,-1-21-16,-21 0 0,21 21 0,1-21 16,-1 0-16,0-1 0</inkml:trace>
  <inkml:trace contextRef="#ctx0" brushRef="#br0" timeOffset="19059.45">12382 4149 0,'0'0'0,"43"-21"16,-22-1-16,0 1 0,21 0 0,-42-21 15,22 21-15,-22-1 0,21 1 0,-21 0 16,0 0-16,-21 21 16,-1 0-16,1 0 15,0 0-15,0 21 0,0 0 16,0 0-16,-22 1 0,22-1 0,0 0 16,0 0-16,21 0 0,-21 22 0,21-22 15,0 0-15,0 0 0,0 0 0,0 0 16,0 1-16,21-22 15,0 0-15,0 0 0,0 0 16,0 0-16,1 0 0,-1 0 0,21-22 16,-21 22-16,0-21 0,1 0 15,-22 0-15,21 21 0,0-21 0,-21 0 16,0-1-16,0 1 0,21 21 16,-21-21-16,0 42 31,0 0-31,0 1 0,0-1 15,0 0-15,0 21 0,0-21 0,0 22 16,0-1-16,0 0 0,21 1 0,-21-1 16,0 22-16,0-22 0,0 21 0,0 1 15,0-22-15,0 22 0,0-1 0,0 1 16,0-1-16,0 1 0,-21-22 16,21 22-16,-21-22 0,-21 21 15,20-20-15,1-1 0,0-21 0,0 22 16,-21-22-16,20 0 0,1 0 0,0 0 15,0-21-15,0 0 0,0 0 0,-1 0 16,22-21-16,-21 0 0,21 0 16,0 0-16,0-1 0,0-20 0,21 0 15,-21-1-15,22 1 0,20-21 0,-21-1 16,21 1-16,-20-1 0,20 1 0,0-22 16,1 21-16,-1 1 0,0-1 15,22 1-15,-22-1 0,0 22 0,1-21 16,-1 20-16,-21 22 0,22-21 15,-22 21-15,0-22 0,0 22 0,-21 0 16,0 0-16,-21 21 16,0 0-16,0 0 0,-1 0 15,1 0-15,0 0 0,21 21 16,0 0-16,0 0 16,0 0-16,0 1 0,21-1 15,0 0-15,1 0 0,-1 0 0,-21 0 16,21 1-16,-21-1 0,0 0 0,0 0 15,0 0-15,0 0 0,0 1 16,0-1-16,-21-21 0,0 21 0,-1-21 16,1 0-16,0 0 0,0 0 15,0 21-15,0-21 16,-1 0-16,1 0 0,21-21 16,0 0-16,0 0 0,0-1 0,21 1 15</inkml:trace>
  <inkml:trace contextRef="#ctx0" brushRef="#br0" timeOffset="20636.79">13779 1545 0,'0'0'0,"-42"0"16,21 0-16,0 0 15,0 0-15,-1 0 31,1 0-31,42 0 79,1 0-79,-1 0 15,0 0-15,21 0 0,1 0 0,-1 0 16,21 0-16,1-21 0,21 21 0,20 0 15,1-21-15,0 21 16,21 0-16,0-21 0,0 0 0,21 21 16,0-22-16,1 22 0,-1 0 0,-21-21 15,0 21-15,0 0 0,0 0 0,-21-21 16,-1 21-16,1 0 0,0 0 16,-21-21-16,-1 0 0,-20 21 0,-1 0 15,-20-21-15,-1 21 0,-21-22 0,0 22 16,1-21-16,-1 21 0,-21-21 15,0 0-15,21 21 0,-21-21 16,21 21-16,-21-21 0,0-1 16,21 22-16,-21-21 15,21 0-15,-21 0 16,0 0-16,0 0 16,0-1-16,0 1 0,0 0 0,22 21 15,-22-21-15,0 0 0,0 0 0,0-1 16,0 1-16,21 0 0,-21 0 15,0 0-15,-21 21 32,-1 0-32,-20 0 0,21 0 15,0 0-15,-22 0 0,22 0 16,-21 0-16,21 0 0,-22 21 0,22-21 16,-21 0-16,21 0 0,0 0 0,-1 21 15,1-21-15,0 0 16,0 0-16,0 0 15,21 21 17,21-21-17,21 0-15,-21 0 0,22 0 16,-22 0-16,21 0 0,1 0 0,-1 0 16,0 0-16,1 0 0,-1 0 15,0 0-15,-21 0 0,22 0 0,-22 0 16,0 0-16,0 0 0,0 0 0,1 0 15,-1 0 17,-21 21-17,0 1 1,0-1 0,0 0-1,-21-21-15,21 21 0,-22 0 0,22 0 16,-21 1-16,0-1 0,21 0 15,-21 21-15,0-21 0,21 1 16,0 20-16,-21-21 0,21 21 0,-22-20 16,22 20-16,0-21 0,0 0 15,0 0-15,0 1 0,0-1 0,0 0 16,0 0-16,0 0 16,-21-21 30,0-21-30,21 0-16,-21 21 0,0-21 16,0 21-16,-1 0 0,1-21 0</inkml:trace>
  <inkml:trace contextRef="#ctx0" brushRef="#br0" timeOffset="21299.47">13779 1524 0,'0'0'0,"-21"0"0,0 0 15,21 21 1,21-21 0,22 21-16,-22-21 0,42 22 15,-20-1-15,20 0 0,22 0 16,-1 0-16,1 0 0,21 1 0,0-1 16,0 0-16,21 0 0,0 0 0,21 22 15,0-22-15,21 0 0,-21 21 16,1-21-16,-1 1 0,0-1 0,0 0 15,0 0-15,-21 0 0,0 0 0,0 1 16,-42-22-16,21 21 0,-43-21 16,22 0-16,-43 0 0,22 0 15,-22 21-15,-21-21 0,22 0 0,-22 0 16,-21-21 15,-21 21-31,-1-21 0,1 21 0,0-22 16,0 22-16,0-21 0,0 21 0,-22-21 15,22 21-15,0 0 0,0 0 0,0-21 16,-1 21-16,65 0 31,-22 0-31,0 0 16,0 0-16,0 0 0,1 21 16,-1-21-16,0 21 0,0 0 15,0 1-15,-21-1 0,0 0 0,0 0 16,0 0-16,0 0 0,-21 1 0,0-1 15,0 0-15,-22 0 16,22 0-16,-21 0 0,21 1 0,-22-1 16,1 0-16,21 0 0,-21-21 0,20 21 15,1-21-15,0 0 0,21-21 16,0 0 0,21 0-16</inkml:trace>
  <inkml:trace contextRef="#ctx0" brushRef="#br0" timeOffset="21620.81">17843 1016 0,'0'0'0,"0"-42"0,0-64 15,0 85-15,0 0 16,0 42-1,0 0-15,-21 0 0,21 43 16,0-22-16,-21 21 0,21-20 16,0 20-16,0 1 0,0-1 0,0-20 15,0 20-15,0-21 0,0 1 16,0-1-16,0 0 0,0 1 0,0-1 16,0-21-16,-21 0 0,21 1 15,0-1-15,0 0 0,0-42 31,-21 0-31,21-1 16,0 1-16,0 0 0,0-21 0</inkml:trace>
  <inkml:trace contextRef="#ctx0" brushRef="#br0" timeOffset="22163.67">17716 1185 0,'0'0'0,"0"-63"16,0 21-16,0-1 0,0-20 15,0 42-15,0-1 0,22 1 0,20 0 16,-21 0-16,21 21 0,1-21 15,-1 21-15,22 0 0,20 0 16,1 0-16,0 0 0,20 0 0,22 0 16,-21 0-16,21 0 0,0 0 0,0-21 15,0 21-15,0 0 0,21 0 16,-21-22-16,0 1 0,-21 21 0,0 0 16,-21-21-16,-1 21 0,1-21 15,-21 21-15,-1 0 0,-21 0 0,1-21 16,-1 21-16,-21 0 0,0 0 0,1 0 15,-22 21 17,-22 21-32,22-21 0,-21 22 15,21-22-15,-21 21 0,21 1 16,0 20-16,0-21 0,0 1 0,0-1 16,0 0-16,21 22 0,0-22 0,-21 1 15,0-1-15,22 0 0,-22 1 16,21-1-16,-21 0 0,0 1 0,0-22 15,0 21-15,0 0 0,0 1 0,0-22 16,-21 0-16,-1 21 0,1-20 16,-21-1-16,21 0 0,-22-21 0,-20 21 15,-1-21-15,1 0 0,-22 21 16,1-21-16,-22 0 0,0 0 0,0 0 16,0 0-16,-21 0 0,21-21 15,-21 21-15,0-21 0,0 21 0,22-21 16,-1 21-16,21-21 0,-21 21 0,43 0 15,-22-22-15,22 1 0,-1 21 16,22 0-16,-1-21 0,1 21 0,21 0 16,-21 0-16,20-21 0,1 21 15,0 0-15,21-21 0,0 0 0,0-1 16,0 1-16</inkml:trace>
  <inkml:trace contextRef="#ctx0" brushRef="#br0" timeOffset="22623.41">18351 1101 0,'0'0'0,"-21"-43"16,0 43 0,0 22-16,21-1 0,-21 0 15,21 21-15,0-21 0,0 22 0,-21-1 16,21 0-16,0 1 0,-22-22 15,22 21-15,0 1 0,0-22 0,0 21 16,0-21-16,0 0 0,0 1 0,-21-1 16,21 0-16,0 0 0,0-42 31,0 0-15,21 0-16,-21-1 0,22-20 15,-22 21-15,21-21 0,0 20 16,0-20-16,0 0 0,0-1 0,-21 1 15,22 0-15,-1 21 0,0-22 0,0 22 16,-21 0-16,21 21 16,0 0-16,-21 21 15,0 0-15,0 0 0,22 22 0,-22-22 16,21 21-16,-21 1 0,0-1 16,0-21-16,21 21 0,0-20 0,-21 20 15,21 0-15,-21-21 0,0 1 0,0-1 16,0 0-16,0 0 0,0 0 15,0 0-15,-21-21 16,-21 0-16,21 0 0,-1 0 0,1 0 16</inkml:trace>
  <inkml:trace contextRef="#ctx0" brushRef="#br0" timeOffset="24023.7">18161 1545 0,'-21'-21'0,"21"0"16,21 21-16,0-21 15,0 21-15,22 0 0,-1 0 0,0 0 16,1 0-16,20-21 0,1 21 0,-22 0 16,21 0-16,1-22 0,-22 22 15,22 0-15,-22-21 0,0 21 0,-20-21 16,-1 21-16,0 0 0,-21-21 0,-21 21 31,0 0-15,-22 0-16,22 21 0,0-21 15,0 21-15,0 0 0,-1 1 0,1-1 16,0 0-16,21 0 0,0 0 16,-21 0-16,21 1 0,0-1 0,0 0 15,0 0-15,0 0 0,0 0 16,0 1-16,0-1 0,21-21 0,0 21 16,0-21-16,1 0 0,20 0 0,-21 0 15,0 0-15,22 0 0,-22 0 16,0 0-16,0-21 0,21 0 0,-20-1 15,-1 1-15,-21 0 0,21 0 0,0-21 16,0-1-16,0 22 0,-21-21 0,22-1 16,-1-20-16,-21 21 0,0-1 15,21 1-15,-21 0 0,21-1 0,-21 22 16,0 0-16,0 0 0,0 42 31,-21 0-31,21 21 16,-21-20-16,21 20 0,0-21 0,-21 21 15,-1-20-15,22 20 0,-21-21 16,21 21-16,0-20 0,0 20 0,0-21 16,0 0-16,-21 0 0,21 1 0,0-1 15,0 0-15,0 0 0,0 0 16,21-21 0,0 0-1,1 0-15,-1-21 0,-21 0 0,21 0 0,0 21 16,0-21-16,-21-1 15,21 1-15,1 0 0,-22 0 16,21 0-16,0 21 0,-21-21 16,0 42-1,0 0 1,0 0-16,0 0 0,0 0 16,0 1-16,0-1 0,-21-21 15,21 21-15,0 0 0,0 0 16,0 0-1,21-21-15,0 0 0,0 0 16,0 0-16,1 0 0,-1 0 16,0 0-16,0 0 0,0-21 15,0 0-15,1 21 0,-1-21 0,-21 0 16,21 0-16,-21-1 0,0 1 16,-21 42 15,0-21-16,21 22-15,0-1 0,0 0 16,-22-21-16,22 21 0,0 0 16,0 0-16,0 1 15,0-44 32,0 1-31,0 0-16,0 0 0,0 0 15,0 0-15,0-1 0,0 1 16,0 0-16,0 0 0,0 0 16,22 0-16,-22-1 15,21 22-15,0 0 16,0 0 0,-21 22-16,21-22 0,-21 21 0,0 0 15,0 0-15,21 0 0,-21 0 0,0 1 16,0-1-16,0 0 0,0 0 15,0 0-15,0 0 0,0 1 16,0-1-16,0 0 16,-21-21-16,21-21 31,0 0-15,0-1-16,0 1 0,0 0 15,21 0-15,-21 0 0,22 0 16,20-1-16,-21 1 0,0-21 15,0 21-15,22 0 0,-22-1 0,0 22 0,0-21 16,0 21-16,1 0 16,-1 0-16,0 0 0,-21 21 15,0 1-15,0-1 0,0 0 16,0 0-16,0 0 0,0 0 16,0 1-16,-21-1 0,21 21 0,-21-21 15,21 0-15,-22 1 0,22-1 16,0 0-16,-21-21 15,21 21-15,-21-21 16,21-21 0,0 0-1,0 0-15</inkml:trace>
  <inkml:trace contextRef="#ctx0" brushRef="#br0" timeOffset="24207.45">19706 1185 0,'0'-21'0,"0"42"0,-21-63 0,21 21 16,0 0-16,-21 21 31,21 21-15,0 0 15,-21 0-31,-1-21 16,1 0-16,0 0 0</inkml:trace>
  <inkml:trace contextRef="#ctx0" brushRef="#br0" timeOffset="24404.34">19008 1291 0,'0'0'16,"21"21"-1,0-21-15,0 0 0,21 0 16,-20 0-16,20 0 0,21 0 15,-20 0-15,-1 0 0,0 0 16,1 0-16,-1 0 0,0 0 0,-20 0 16,-1 0-16,0 0 0,0 0 15,0 0-15</inkml:trace>
  <inkml:trace contextRef="#ctx0" brushRef="#br0" timeOffset="25003.93">17822 2286 0,'0'0'0,"-21"-21"15,21 0-15,0 0 0,0-1 16,0 1-16,-21 0 0,21 0 16,0 0-1,-21 21-15,21 21 16,-21 0-16,-1 21 0,22 1 15,-21-1-15,21 0 0,0 22 16,0-1-16,0 1 0,0-1 16,-21 1-16,21-1 0,0 1 0,0-22 15,-21 22-15,21-22 0,0 0 16,0-20-16,0 20 0,0-21 0,0 21 16,0-20-16,0-1 0,0 0 15,21-42 16,-21 0-31,21-1 0,0 1 16,-21 0-16,22 0 0,-1-21 16,-21 20-16,0-20 0</inkml:trace>
  <inkml:trace contextRef="#ctx0" brushRef="#br0" timeOffset="25652.48">17653 2244 0,'0'0'0,"-21"-21"0,-22-1 15,22 22-15,42 0 16,1 0 0,20 0-16,-21 0 0,43 0 15,-1 0-15,1 0 0,-1 22 16,22-22-16,21 0 0,21 0 0,-22 0 0,22 0 16,0 0-16,22 0 0,-22 0 0,21 0 15,0 0-15,0 0 0,0 0 16,0 0-16,-21 0 0,0 0 15,0 0-15,-21 0 0,0 0 0,-21 0 16,21 0-16,-43 0 0,1 0 16,-1-22-16,-21 22 0,1 0 0,-1 0 15,-21 0-15,0 0 0,-42 22 47,21-1-47,-21 0 0,0 0 0,0 21 16,21 1-16,0-1 0,-21 0 15,21 1-15,-22 20 0,22-20 0,0 20 16,0-21-16,-21 22 0,21-1 0,0-20 16,0 20-16,0-20 0,0 20 15,0-21-15,0 1 0,0-1 16,0 0-16,0 1 0,0-22 0,0 21 16,0-21-16,0 22 0,0-22 0,0 0 15,0 0-15,0 0 16,-21-21-1,0 0-15,0 0 0,-22 0 0,1 0 16,0 0-16,-1 0 0,-20 0 0,-1-21 16,-20 0-16,-1 21 15,-42-21-15,21 0 0,-42 0 0,21-1 16,-21 1-16,-21 0 0,20 0 0,-20 0 16,-21 0-16,20 21 0,1-22 0,21 1 15,-22 21-15,22 0 0,21 0 16,0 0-16,21 0 0,22 0 0,-1 0 15,22 0-15,20 0 0,22 0 0,0 0 16,42 0-16,0 0 16,22 0-16,20 0 0,-21-21 15,22 21-15,-1-21 0,1 0 0</inkml:trace>
  <inkml:trace contextRef="#ctx0" brushRef="#br0" timeOffset="26175.67">18690 2731 0,'0'0'0,"0"-22"0,-21 22 0,0-21 0,0 21 15,-1-21-15,22 0 0,-21 21 16,21-21-16,0 0 16,21 21-16,1 0 15,-1 0-15,0 0 0,0 0 0,21 0 16,-20 0-16,-1 0 0,21 21 15,-21 0-15,0 0 0,1 0 16,-22 0-16,0 1 0,0-1 0,0 0 16,0 0-16,-22 0 0,-20 0 0,21 1 15,-21-22-15,-1 21 0,22 0 16,-21-21-16,-1 21 0,22-21 0,0 0 16,-21 0-16,21 0 0,42 0 31,0 0-16,0 0-15,21 0 0,-20 0 0,20 0 16,0 0-16,1 0 0,-1 0 0,-21 0 16,21 0-16,1 21 15,-1 0-15,-21-21 0,0 22 0,1-1 0,-1 0 16,0-21-16,-21 21 0,0 0 16,0 0-16,0 1 0,-21-1 0,0-21 15,-1 21-15,-20 0 0,21 0 16,-21-21-16,-1 21 0,1-21 0,0 0 15,-1 0-15,1 0 0,21 0 0,-22 0 16,22 0-16,0 0 0,0 0 16,0 0-16,21-21 15,0 0-15,21 0 16,0 0-16,0 0 0,22 21 0,-22-22 16,21 1-16</inkml:trace>
  <inkml:trace contextRef="#ctx0" brushRef="#br0" timeOffset="26420.54">19325 2752 0,'-21'21'16,"0"0"-16,21 0 16,-21 0-16,21 22 0,0-22 15,0 0-15,0 21 0,0-20 0,0-1 16,0 0-16,0 21 0,0-21 0,0 1 15,0-1-15,0 0 0,0 0 16,0 0-16,0 0 0,0 1 16,0-1-1,0-42 1,0-1 0</inkml:trace>
  <inkml:trace contextRef="#ctx0" brushRef="#br0" timeOffset="26703.73">19113 2879 0,'-21'-43'0,"42"86"0,-63-107 0,42 43 0,-21-21 16,21 21-16,0-1 15,0 1-15,21 21 0,0-21 0,22 21 16,-1 0-16,0 0 0,22 21 0,-1 0 16,1 1-16,20-1 0,-20 0 15,-1 21-15,22 1 0,-43-22 0,22 21 16,-22 0-16,-21-20 0,1 20 0,-22-21 15,0 0-15,0 22 0,-22-22 0,-20 0 16,0 0-16,-1 0 0,-20 0 16,-1 1-16,1-1 0,-1 0 0,1-21 15,21 21-15,-22-21 0,22 0 0,-1 0 16,22 0-16,-21 0 0,42-21 31,0 0-31,42 0 0,-21-22 16</inkml:trace>
  <inkml:trace contextRef="#ctx0" brushRef="#br0" timeOffset="27771.4">20235 1524 0,'43'0'15,"-1"0"-15,0 0 0,1 0 16,20-21-16,1 21 0,20 0 0,1-21 15,0 0-15,20 21 0,1-22 16,0 22-16,0-21 0,21 0 0,0 0 16,-21 0-16,21 0 0,-21-1 15,-1 1-15,-20 0 0,-21 0 0,-1 0 16,-21 0-16,1 21 0,-1-22 0,-21 1 16,0 21-16,-42 0 31,0 0-31,0 0 0,0 0 0,0 0 15,-1 21-15,1-21 0,0 22 16,-21-22-16,21 21 0,-22-21 0,1 21 16,21-21-16,-22 21 0,22-21 15,-21 0-15,21 0 0,0 21 16,42-21 15,0-21-31,21 0 16,-21 21-16,1-21 0,20 0 0,-21 21 15,0-22-15,0 1 0,22 21 16,-22-21-16,0 0 0,0 21 16,0 21-1,-21 0-15,0 0 0,0 1 16,0 20-16,0-21 0,0 21 0,0-20 16,0 20-16,0-21 0,0 0 15,-21 22-15,21-22 0,-21 0 16,21 0-16,-21 0 0,21 0 0,0 1 15,0-1 1,21-21 0,0-21-1,0 21-15,1-22 0</inkml:trace>
  <inkml:trace contextRef="#ctx0" brushRef="#br0" timeOffset="28060.49">22754 995 0,'0'0'0,"0"-42"0,0 20 16,0 1-16,-21 64 31,0-22-15,21 21-16,0 0 0,-21 1 15,-1-1-15,22 0 0,0 1 0,0-1 16,0 0-16,0 1 0,-21-1 0,21 0 15,0-20-15,0 20 0,0-21 16,0 0-16,0 22 0,0-22 0,0 0 16,0 0-16,0 0 0,21-21 31,1-21-15,-22 0-16,21 0 15</inkml:trace>
  <inkml:trace contextRef="#ctx0" brushRef="#br0" timeOffset="28611.23">22712 1037 0,'0'0'0,"0"-42"0,0 0 0,0-1 15,0 22-15,21-21 0,0 21 16,0-1-16,22 1 0,20 21 0,-21-21 16,22 21-16,-1 0 0,22 0 15,-21 0-15,20-21 0,1 21 0,-22 0 16,43 0-16,-21 0 0,0 0 15,-1 0-15,1 0 0,0-21 0,-22 21 16,22 0-16,-22 0 0,-20-21 0,20-1 16,-21 22-16,1 0 0,-22 0 15,0-21-15,0 21 0,0 0 0,1 0 16,-22 21 0,-22 1-1,1-1-15,21 0 0,-21 0 0,0 21 16,0 1-16,21-1 0,-21 0 0,-1 1 15,1-1-15,21 22 16,0-22-16,0 21 0,0-20 0,0 20 16,0 1-16,0-22 0,0 22 0,21-1 15,-21 1-15,22-22 0,-1 21 0,-21 1 16,0-22-16,0 22 0,21-22 16,-21 0-16,0 1 0,0-1 0,0 0 15,0-20-15,0 20 0,0-21 0,-21 21 16,21-20-16,-21-1 0,-22 0 0,22 0 15,-21-21-15,-1 21 0,1 0 16,-21-21-16,-1 0 0,1 0 0,-1 0 16,-21 0-16,1 0 0,20 0 0,-20 0 15,20 0-15,-21-21 0,22 0 16,-22 21-16,22-21 0,-22 0 16,22 21-16,20-21 0,1-1 0,0 22 15,-1 0-15,22-21 0,21 0 16,0 0-16,0 0 15,0 0-15,21-1 16,0 1-16</inkml:trace>
  <inkml:trace contextRef="#ctx0" brushRef="#br0" timeOffset="28888.14">23093 1270 0,'0'0'0,"0"-21"0,-21 0 16,21 0-16,-22 21 16,22 21-16,0 0 15,-21 0-15,21 0 0,0 22 0,0-22 16,0 21-16,0 0 0,0-20 0,0 20 16,0 0-16,0 1 0,0-22 15,0 21-15,0-21 0,0 0 0,0 1 16,0-1-16,0 0 0,0 0 0,0-42 47,21 21-47,1-21 0,-1 0 15</inkml:trace>
  <inkml:trace contextRef="#ctx0" brushRef="#br0" timeOffset="29092.02">23241 1461 0,'0'0'0,"21"-43"0,0-63 15,0 85-15,-21 0 0,0 0 16,22 0-16,-22 0 0,0 42 31,0 21-31,0-21 0,0 0 0,0 22 16,0-22-16,0 21 0,0-21 15,0 22-15,-22-22 0,22 21 16,0-21-16,0 1 0,0 20 0,0-21 16,0 0-16,0 0 0,0 1 15,0-1-15,-21-21 16,0 0-16,0 0 15</inkml:trace>
  <inkml:trace contextRef="#ctx0" brushRef="#br0" timeOffset="29251.93">23050 1651 0,'0'-21'16,"22"0"31,-1 21-47,0 0 0,21 0 0,-21 0 15,1 0-15,20-21 0,-21 21 16,0 0-16,22 0 0,-22 0 0,0 0 16,0 0-16</inkml:trace>
  <inkml:trace contextRef="#ctx0" brushRef="#br0" timeOffset="29547.76">23453 1588 0,'0'-22'16,"0"1"-1,21 0-15,0 0 16,0 21-16,0-21 0,0 0 0,1-1 16,-1 22-16,0-21 0,0 21 0,-21-21 15,0 0-15,-21 21 16,0 0 0,0 0-16,-1 21 0,1-21 0,0 21 15,0 0-15,0 1 0,0-1 16,-1-21-16,22 21 0,-21 0 0,21 0 15,0 0-15,0 1 0,0-1 0,0 0 16,0 0-16,0 0 0,21-21 16,1 0-16,-1 21 0,0-21 15,0 0-15,0 0 0,0 0 16,1 0-16,-1 0 0,0 0 0,0 0 16</inkml:trace>
  <inkml:trace contextRef="#ctx0" brushRef="#br0" timeOffset="29904.56">23707 1651 0,'-43'42'0,"86"-84"0,-43 21 0,0 0 0,0 0 15,0-1-15,0 1 16,0 0-16,21 0 0,0 21 16,-21-21-16,21 21 15,0 0-15,0 0 16,-21 21-16,22 0 16,-22 0-16,0 0 0,0 1 15,0-1-15,0 0 0,0 0 0,0 0 0,0 0 16,0 1-16,0-1 15,0 0-15,0 0 0,0 0 16,0-42 15,0 0-15,0 0-16,21 21 0,-21-21 16,21-1-16,-21 1 0,21 0 0,0-21 15,0 21-15,1-1 0,-1 1 16,0 0-16,0 0 0,-21 0 0,21 0 15,0 21-15,1-22 0,-22 44 32,0-1-17,0 0-15,0 0 16</inkml:trace>
  <inkml:trace contextRef="#ctx0" brushRef="#br0" timeOffset="30159.41">24066 1588 0,'0'0'0,"-21"21"0,0 0 0,0 0 15,21 0-15,0 0 0,0 1 0,-21-1 16,21 0-16,0 0 0,0 0 15,21-21 1,0 0 0,0 0-16,0 0 0,1 0 15,-1 0-15,0 0 0,-21-21 0,21 21 16,0-21-16,0 0 0,-21 0 16,0-1-16,0 1 0,0-21 15,0 21-15,0 0 0,0-1 16,0 1-16,-21 21 15,0 0 1,0 0-16,0 0 0,21 21 0,-21 1 16,-1-1-16,1 0 0,0 0 15,21 0-15,-21 0 0,0 22 16,0-22-16,-22 0 0</inkml:trace>
  <inkml:trace contextRef="#ctx0" brushRef="#br0" timeOffset="35963.64">8869 5800 0,'21'0'0,"-21"-21"15,0-1 1,0 1-16,0 0 16,0 0-16,-21 21 15,0 0 16,21 21-31,-22 0 0,22 0 16,0 22-16,0-22 0,0 21 0,0-21 16,0 22-16,0-1 15,22 0-15,-1-20 0,0 20 0,0 0 16,0 1-16,0-1 0,1 0 0,-1 1 16,21-1-16,-21 0 0,22 1 0,-22-1 15,21 0-15,0 1 0,1-1 16,-1 0-16,0-21 0,1 22 0,-1-22 15,22 0-15,-1 0 0,1 0 0,20 1 16,-20-1-16,20 0 0,1-21 0,-21 21 16,20-21-16,1 0 0,-22 0 15,22 0-15,0 0 0,-22 0 16,22 0-16,0 0 0,-1 0 0,1 0 16,0 0-16,-1-21 0,22 21 0,-21-21 15,-1 21-15,22-21 0,-21 21 0,0-22 16,20 1-16,-20 21 0,21-21 0,0 0 15,0 0-15,-1 0 0,-20-22 16,21 22-16,0 0 0,-22 0 0,22-22 16,0 22-16,0-21 0,21 21 0,-21-22 15,21 22-15,0-21 0,0 21 16,-21-22-16,21 22 0,0 0 0,0 0 16,0 0-16,0 0 0,21-1 0,-21 22 15,0-21-15,-21 21 0,21 0 16,0 0-16,0 0 0,0 0 0,0-21 15,-22 21-15,22 0 0,-21 0 0,-21 0 16,21 0-16,-22 0 0,22 0 0,-21 0 16,0 0-16,-1 0 0,1 0 15,0 21-15,-22-21 0,22 21 0,-22 1 16,1-22-16,-1 21 0,1 0 0,-1-21 16,-20 21-16,20 0 0,-21 0 0,1 1 15,-1 20-15,0-21 0,1 0 0,-1 22 16,0-22-16,-20 21 0,-1-21 15,0 22-15,0-22 0,0 21 0,0-21 16,-21 22-16,0-22 0,0 0 16,22 0-16,-22 0 0,21 0 0,-21 1 15,0-1-15,0 0 0,21 0 16,0 0 0,-21-42 30,0 0-46,0 0 16,0 0-16,0-1 0,21 1 16,-21 0-16,21 0 0,-21 0 15,0 0-15,22-22 0,-1 22 0,0 0 16,0 0-16,0-22 0,22 22 16,-22-21-16,21 0 0,22 20 0,-22-20 15,21 21-15,1 0 0,21-22 0,-1 22 16,1 0-16,21 0 0,21 0 15,-21 0-15,21-1 0,-22 22 0,22-21 16,-21 21-16,0-21 0,21 21 0,-21 0 16,21 0-16,-21 0 0,0 0 0,-22 0 15,1 0-15,0 21 0,-1-21 16,-20 21-16,-1-21 0,1 22 16,-1-22-16,1 0 0,-22 21 0,22-21 15,-1 21-15,1-21 0,-1 21 0,22 0 16,-22-21-16,1 21 0,20-21 0,-20 22 15,-1-22-15,1 21 0,-1-21 16,1 21-16,-22-21 0,22 21 0,-1-21 16,1 0-16,-1 0 0,-20 0 0,20 0 15,1 0-15,-22 0 0,21 0 0,-20-21 16,-1 21-16,22-21 0,-22 0 16,0-1-16,22 1 0,-22 0 0,0 0 15,22-21-15,-22 20 0,1-20 0,-1 0 16,21-1-16,-20 1 0,-1-21 15,-21 20-15,22 1 0,-22-22 0,0 22 16,0-21-16,-21 20 0,0 1 16,21 21-16,-21-22 0,0 1 0,0 21 15,0 0-15,0-22 0,0 22 16,0 0-16,0 0 0,0 0 16,0 0-16,-21 21 0,0 0 15,0 0-15,0 0 0,-1 0 0,1 0 16,0 0-16,-21 0 0,21 0 0</inkml:trace>
  <inkml:trace contextRef="#ctx0" brushRef="#br0" timeOffset="50164.45">7429 10478 0,'0'-22'0,"0"-20"15,0 21-15,0 0 16,0 0-16,0-1 0,0 1 16,0 0-16,0 0 0,0 0 0,0 0 15,0-1-15,0 1 0,0 0 0,0 0 16,0 0-16,0 0 16,0-1-1,0 44 1,0-1-1,0 0-15,0 0 0,0 0 0,0 22 16,0-1-16,0 0 0,0 22 0,0-22 16,0 22-16,0-22 0,0 21 0,0 1 15,0-22-15,0 1 16,0 20-16,0-21 0,0 1 0,0-1 16,0-21-16,0 22 0,0-22 0,0 0 15,0 0-15,0 0 0,0 0 0,0 1 16,0-44 15,0 1-31,0 0 16,0 0-16,0 0 0,0 0 0,0-22 15,0 22-15,0-21 0,0-1 16,22 1-16,-1 0 0</inkml:trace>
  <inkml:trace contextRef="#ctx0" brushRef="#br0" timeOffset="50784.32">7535 10160 0,'0'0'16,"-42"-21"0,21 21-16,42 0 47,21 0-47,-21 0 0,22 0 15,-1 0-15,22 0 0,-22 0 0,21 0 16,1 0-16,-1 0 0,1-21 0,-1 21 15,1 0-15,-1 0 16,22 0-16,-21-21 0,-1 21 0,1 0 16,-1 0-16,1 0 0,-1-22 0,1 22 15,-22 0-15,0 0 0,1 0 0,-1 0 16,-21 0-16,0 0 0,0 0 16,1 0-16,-22 22 0,0-1 15,0 0-15,0 0 16,0 0-16,0 0 0,0 1 0,0-1 15,0 0-15,0 0 0,0 0 16,0 22-16,0-22 0,0 0 0,0 21 16,0-21-16,0 22 0,0-22 0,0 21 15,0-21-15,0 22 0,0-22 16,0 0-16,0 21 0,21-20 16,-21-1-16,21 0 0,-21 0 0,21 21 15,-21-20-15,0-1 0,0 0 0,0 0 16,0 0-16,0 0 0,-21 1 15,0-1-15,-22-21 0,22 21 0,-21 0 16,0 0-16,-1-21 0,-20 21 16,-1 1-16,22-22 0,-43 21 0,22-21 15,-22 0-15,22 21 0,-22-21 0,0 0 16,-21 0-16,22 0 0,-1 0 16,0 0-16,22 0 0,-22 0 0,22-21 15,20 21-15,1 0 0,0 0 16,21-21-16,-1 21 0,1 0 0,21-22 15,0 1 1,21 21 0,1 0-16,-1-21 0,0 21 15,0-21-15,0 21 0,0-21 0,1 0 16,20-1-16</inkml:trace>
  <inkml:trace contextRef="#ctx0" brushRef="#br0" timeOffset="51195.08">8340 9948 0,'0'0'16,"0"-21"-16,0-21 0,0 21 0,0 0 0,0-22 16,0 22-16,0 0 0,0 0 15,0 42 1,0 0-1,0 0-15,0 22 0,0-1 16,0 0-16,0 1 0,0-1 0,0 21 16,0 1-16,0-1 0,0 22 0,-22-21 15,22 20-15,0 1 0,0 0 16,-21-22-16,21 22 0,0-1 0,0-20 16,-21 21-16,0-1 0,0 1 15,21-22-15,0 22 0,0 0 0,-21-22 16,21 1-16,-22-1 0,22 1 0,-21-1 15,21-20-15,0 20 0,0-21 0,0 1 16,0-1-16,0-21 0,0 22 0,0-22 16,0 0-16,0 0 15,0-42 1,0 0-16,0 0 16,0-1-16,0 1 0,0-21 0,0 0 15,0 20-15,0-20 0</inkml:trace>
  <inkml:trace contextRef="#ctx0" brushRef="#br0" timeOffset="51623.29">7175 10837 0,'0'0'16,"-42"0"-16,21 0 0,-21 0 0,-1 0 0,22 0 15,-21 0-15,21 0 0,-1 0 16,65 22 15,-22-22-31,21 0 0,22 0 0,-1 0 16,22 0-16,0 0 0,20 0 16,1-22-16,21 22 0,0-21 0,21 21 15,-21-21-15,0 21 0,0 0 0,22-21 16,-22 0-16,0 21 0,-22 0 0,1 0 15,0-21-15,-42 21 0,20 0 16,-41 0-16,-1 0 0,0 0 0,-21 0 16,1 0-16,-1 0 0,-21 21 93,0 0-77</inkml:trace>
  <inkml:trace contextRef="#ctx0" brushRef="#br0" timeOffset="52532.84">9144 11875 0,'0'-22'16,"0"1"-16,0 0 16,0 0-16,0 0 15,21 21-15,-21-21 0,0-1 16,21 44 31,-21-1-47,0 0 0,0 0 0,0 21 15,0-20-15,0 20 0,0 0 16,0 1-16,0-1 0,0-21 0,0 21 16,0 1-16,0-22 0,0 21 0,0-21 15,0 1-15,0-1 0,0 0 0,0 0 16,0 0-16,0 0 15,21-21 1,1 0-16,-1 0 16,0-21-16,0 0 15,-21 0-15,21 0 0,0 0 0,1-1 16</inkml:trace>
  <inkml:trace contextRef="#ctx0" brushRef="#br0" timeOffset="53199.46">9588 11938 0,'0'0'0,"22"-21"0,-1 0 0,0 0 15,-21-1-15,21 1 0,0 21 0,-21-21 16,0 42 15,0 0-31,0 1 0,0-1 16,-21 0-16,0 0 0,21 21 0,-21-20 16,0 20-16,21-21 0,0 0 15,0 0-15,0 1 0,0-1 16,0 0-16,0 0 0,0 0 0,0 0 15,21-21-15,21 0 0,-21 0 16,0 0-16,1 0 0,20 0 0,-21 0 16,0 0-16,22-21 0,-22 21 15,0-21-15,0 21 0,-21-21 0,0 0 16,0 0-16,0-1 0,0 1 16,0 0-16,-21 0 0,0 0 0,0-22 15,-1 22-15,1 0 0,0 0 0,0 0 16,0 0-16,0-1 15,21 1-15,0 0 16,21 21-16,0 0 0,21-21 0,-21 21 16,22 0-16,-1 0 0,0 0 15,1 0-15,-1 0 0,0 21 0,-20-21 16,20 21-16,-21 0 0,0 1 16,0-1-16,-21 0 0,22 0 0,-22 0 15,0 22-15,0-22 0,0 0 0,-22 0 16,22 21-16,-21-20 0,21-1 0,0 0 15,0 0-15,0 0 0,0 0 16,21-21-16,1 0 0,-1 0 16,0 0-16,0 0 0,0 0 0,0 0 15,22 0-15,-22-21 0,0 0 16,0 0-16,0 0 0,1 0 0,-1-1 16,0 1-16,-21-21 0,0 21 0,0-22 15,0 22-15,0-21 0,0 21 16,-21-22-16,0 22 0,-1 0 0,-20 0 15,21 0-15,0 0 0,-22 21 0,1 0 16,21 0-16,-21 0 0,20 0 0,-20 0 16,21 0-16,-21 21 0,20 0 0,1 0 15,0 0-15,21 0 0,0 1 16,0-1-16,0 0 0,0 21 0,0-21 16,0 1-16,0-1 0,0 0 15,21 0-15,0 0 0,1 0 16</inkml:trace>
  <inkml:trace contextRef="#ctx0" brushRef="#br0" timeOffset="58056.02">8361 12615 0,'-21'0'31,"21"22"31,0-1-46,0 0 0,0 0-16,0 0 0</inkml:trace>
  <inkml:trace contextRef="#ctx0" brushRef="#br0" timeOffset="58279.89">8467 13250 0,'-22'43'15,"22"-22"-15</inkml:trace>
  <inkml:trace contextRef="#ctx0" brushRef="#br0" timeOffset="58496.21">8551 13631 0,'0'0'0,"-21"22"0,0-22 16,21 21-16,-21-21 15,21 21 32</inkml:trace>
  <inkml:trace contextRef="#ctx0" brushRef="#br0" timeOffset="58731.14">8721 14034 0,'0'0'0,"-22"0"15,22 21-15,-21-21 0,0 0 16,21 21 62</inkml:trace>
  <inkml:trace contextRef="#ctx0" brushRef="#br0" timeOffset="58932.02">8784 14372 0,'0'21'15,"0"1"1,0-1 15,0 0-15,0 0 0</inkml:trace>
  <inkml:trace contextRef="#ctx0" brushRef="#br0" timeOffset="59135.9">8826 14796 0,'0'0'0,"0"21"15,-42-21 1,42 21-16,0 0 15,0 0 1,0 0 0</inkml:trace>
  <inkml:trace contextRef="#ctx0" brushRef="#br0" timeOffset="59323.8">8826 15240 0,'0'21'0,"-21"0"15,21 1 1,-21-1-16,21 0 0,0 0 16,0 0-16,-21-21 0,21 21 15,-21-21-15,21 22 0</inkml:trace>
  <inkml:trace contextRef="#ctx0" brushRef="#br0" timeOffset="59516.04">8721 15812 0,'0'0'15,"0"21"-15,-22 0 0,1-21 16,0 21-16,0 0 0,21 0 15,0 1-15,0-1 16,-21-21-16,21 21 0,0 0 16,0 0-16</inkml:trace>
  <inkml:trace contextRef="#ctx0" brushRef="#br0" timeOffset="59719.93">8572 16404 0,'0'0'16,"-21"21"-16,21 1 0,0-1 0,0 0 16,-21-21-16,21 21 0,0 0 15,0 0-15,0 1 16,0-1-1</inkml:trace>
  <inkml:trace contextRef="#ctx0" brushRef="#br0" timeOffset="59899.86">8445 16891 0,'0'0'16,"0"21"-16,-21 0 0,0 1 15,21-1-15,0 0 0,-21 0 16,21 0-16,-21-21 16,21 21-16,0 1 0</inkml:trace>
  <inkml:trace contextRef="#ctx0" brushRef="#br0" timeOffset="60060.25">8382 17166 0,'0'21'0,"-21"1"16,21-1-16,-21-21 15,21 21-15</inkml:trace>
  <inkml:trace contextRef="#ctx0" brushRef="#br0" timeOffset="61191.12">15028 8297 0,'0'0'0,"0"-21"16,0 0-16,0 0 0,0 0 16,0 0-1,0 42 1,0 0 0,0 0-16,0 0 0,0 22 0,0-22 15,0 21-15,21 0 0,-21 1 0,0-1 16,0 0-16,0 1 0,0-1 0,0 0 15,0 1-15,0 20 0,0-20 0,0-1 16,0 0-16,0 1 0,0-1 0,0 0 16,22-21-16,-22 1 0,0-1 0,0 0 15,0 0-15,0 0 16,21-21-16,0 0 16,-21-21-16,21 0 15,0 0-15,0 0 0</inkml:trace>
  <inkml:trace contextRef="#ctx0" brushRef="#br0" timeOffset="61687.84">15325 8192 0,'0'0'0,"-22"-22"0,-41 1 16,42 0-16,0 21 0,42 0 31,0 0-31,21 0 0,1 0 0,-1 0 15,0 0-15,22 0 0,-1 0 0,-20 0 16,20 0-16,1 0 16,-1 0-16,1 0 0,-22 0 0,21 0 15,1 0-15,-1 0 0,-20 0 0,-1 0 16,0 0-16,1 0 0,-22 0 0,21 0 16,-42 21-16,21-21 0,-21 21 0,22 1 15,-22-1-15,0 0 0,0 0 16,0 0-16,0 0 0,0 1 15,0-1-15,0 0 0,0 0 0,21 0 16,-21 0-16,21 1 0,0-1 0,0 0 16,-21 0-16,21 0 0,1 0 0,-1 1 15,21-1-15,-42 21 0,21-21 0,0 0 16,-21 1-16,0-1 0,0 0 16,0 21-16,0-21 0,-21 1 0,-21-1 15,0 0-15,-1 21 0,1-21 0,-22 1 16,1-1-16,21 0 0,-22 0 0,1 0 15,-22-21-15,21 21 0,22 1 16,-21-1-16,-1-21 0,1 21 0,20-21 16,-20 0-16,20 21 0,22-21 0,-21 0 15,21 0-15,0 0 0,-1 0 0,22-21 32,0 0-32,0 0 15,22-1-15</inkml:trace>
  <inkml:trace contextRef="#ctx0" brushRef="#br0" timeOffset="62016.36">15854 7959 0,'-21'-43'0,"42"86"0,-64-107 0,43 22 0,-21 21 16,0 21-16,21 21 15,0 0 1,0 21-16,0 1 0,0 20 0,0 1 16,21-1-16,0 1 0,-21-1 0,22 22 15,-1-22-15,0 22 0,-21 0 16,0-22-16,0 22 0,0 0 0,0-22 16,0 22-16,0-22 0,0 22 0,0-43 15,0 22-15,-21-1 0,0-20 0,21-1 16,-22 0-16,22-21 0,0 22 0,0-22 15,0 0-15,0 0 0,0-42 32,0 0-32,0 0 0,0-22 15</inkml:trace>
  <inkml:trace contextRef="#ctx0" brushRef="#br0" timeOffset="62320.19">15134 8742 0,'0'0'0,"-42"0"0,-1 0 16,1-21-16,21 21 0,0 0 16,42 0-1,0 0-15,21 0 0,22-21 0,-1 21 16,1 0-16,21 0 0,-1 0 0,22-22 16,-21 22-16,21 0 0,-22-21 0,22 21 15,0 0-15,-21-21 0,-1 21 16,1-21-16,-22 21 0,1 0 0,-22 0 15,-21 0-15,22 0 0,-64 0 47,21 21-47,-22-21 0,1 0 16,21-21 15</inkml:trace>
  <inkml:trace contextRef="#ctx0" brushRef="#br0" timeOffset="63695.4">16637 7620 0,'0'-21'16,"0"0"0,21 21-1,0 21-15,-21 0 16,0 0-16,0 0 16,0 1-16,0-1 0,0 0 15,0 0-15,0 0 0,0 0 16,-21-21-16,0 0 15,21-21 17,-21 21-32,21-21 0,0 0 0,0 0 15,0 0-15,0-1 0,0 1 0,0-21 16,21 21-16,0 0 0,-21-22 0,21 22 16,-21 0-16,21 0 0,1 0 15,-1 21-15,0 0 0,0 0 16,0 21-16,0 0 15,1 21-15,-22-21 0,21 1 0,-21 20 16,21-21-16,-21 21 0,0-20 0,0 20 16,0-21-16,0 0 0,21 0 0,-21 1 15,0-1-15,0 0 0,21-21 16,-21-21 15,21 0-31,1-1 0,-22 1 16,21 0-16,-21 0 0,21-21 15,0 20-15,-21 1 0,21-21 0,0 21 0,1-22 16,-22 22-16,21 0 0,-21 0 0,21 0 16,0 42 15,-21 0-31,0 0 0,0 0 0,0 1 16,0-1-16,0 0 0,0 0 0,0 0 15,21 22-15,-21-22 0,0 0 0,21 0 16,1 0-16,-1 0 0,0 1 15,0-22-15,0 0 0,22 21 0,-22-21 16,0 0-16,21 0 0,-21 0 16,22 0-16,-22-21 0,0 21 0,21-22 15,-20 1-15,-1 0 0,0 0 0,0 0 16,-21 0-16,0-1 0,21 1 16,-21 0-16,0-21 0,0 21 0,0-1 15,0 1-15,0 0 0,0 0 0,-21 21 16,0 0-16,0 0 15,0 21-15,21 0 0,-22 0 16,22 1-16,-21-1 0,21 0 0,0 21 16,0-21-16,0 1 0,0-1 0,0 0 15,0 0-15,0 0 0,21 0 0,1-21 16,-1 22-16,0-22 0,0 0 0,0 0 16,0 0-16,1 0 0,-1 0 15,0 0-15,21-22 0,-21 1 0</inkml:trace>
  <inkml:trace contextRef="#ctx0" brushRef="#br0" timeOffset="63932.27">18161 7218 0,'0'0'0,"0"-42"0,0-22 16,0 43-16,-21 0 0,0 21 16,-1 21-16,22 0 15,-21 0-15,21 22 0,-21-22 0,21 21 16,0 0-16,0 1 0,0-1 15,-21 0-15,21 1 0,0-1 16,-21 0-16,21 1 0,0-1 0,0-21 16,-21 22-16,21-22 0,0 0 0,0 0 15,0 0-15,0 0 0,21-21 16,0 0-16,0-21 16,0 21-16,-21-21 0</inkml:trace>
  <inkml:trace contextRef="#ctx0" brushRef="#br0" timeOffset="64651.85">18224 7260 0,'0'0'0,"22"-42"0,-22-43 16,0 106-1,0 1 1,0-1-16,0 21 0,0 0 0,0 1 16,0-1-16,0 0 0,0 1 15,-22-1-15,22-21 0,0 22 0,0-1 16,0-21-16,0 21 0,0-20 0,0-1 15,0 0-15,0 0 0,0 0 16,22-21 0,-1-21-1,-21 0-15,21 0 0,0 0 16,-21-1-16,21 1 0,-21 0 16,21-21-16,1 21 0,-22-1 0,0 1 15,21 21 1,-21 21-1,0 1-15,0-1 0,0 0 16,0 0-16,0 0 0,0 0 0,0 1 16,0-1-16,0 0 0,0 0 0,21 0 15,-21 0-15,21 1 16,0-22-16,0 21 0,1-21 0,20 0 16,-21 0-16,0 0 0,22 0 0,-22 0 15,0 0-15,21 0 0,-21 0 0,1-21 16,-1 21-16,0-22 0,0 1 0,-21 0 15,21 0-15,-21 0 0,21 0 16,-21-1-16,0 1 16,0 42 15,0 1-31,0-1 0,0 0 16,0 0-16,0 0 0,0 0 15,22 1-15,-1-1 16,0-21-16,0 0 0,0 0 15,0 0-15,1 0 0,-1 0 0,0 0 16,0 0-16,0 0 0,0 0 0,1 0 16,-22-21-16,21-1 0,-21 1 15,21 0-15,-21 0 16,0 0-16,0 0 0,0-1 16,0 1-16,-21 0 0,0 0 0,-1 0 15,22 0-15,-21 21 0,0 0 0,0 0 16,0 0-16,0 0 0,-1 0 15,1 0-15,21 21 0,0 0 0,0 0 16,0 0-16,0 0 0,0 1 16,0-1-16,0 0 15,21 0-15,1-21 0</inkml:trace>
  <inkml:trace contextRef="#ctx0" brushRef="#br0" timeOffset="65202.9">19516 7684 0,'0'0'0,"0"-64"16,0 43-16,0 0 16,0 0-16,0-1 0,-22 22 15,1 0-15,0 0 0,0 0 16,0 0-16,21 22 0,-21-22 16,-1 21-16,22 21 0,0-21 0,-21 0 15,0 1-15,21-1 0,-21 0 0,21 21 16,0-21-16,0 1 0,0-1 15,0 0-15,0 0 0,21-21 16,0 0 0,0 0-16,1 0 0,-1 0 15,0-21-15,0 21 0,-21-21 0,21 0 16,0-1-16,1 1 0,-22 0 16,21 0-16,-21-21 0,21-1 0,-21 1 15,21 0-15,0-1 0,-21-20 0,0 20 16,0-20-16,0 21 0,0-1 0,0 1 15,0 0-15,0 20 0,0 1 0,0 42 32,-21 1-32,21-1 0,0 21 15,0 0-15,0 1 0,-21-1 0,21 0 16,0 1-16,0-1 0,0 0 16,0-20-16,0 20 0,0-21 0,0 21 15,21-20-15,0-1 0,0 0 0,1 0 16,-1-21-16,0 21 0,0-21 0,0 0 15,0 0-15,22 0 16,-22 0-16,0 0 0,0 0 0,0-21 16,1 21-16,-1-21 0,0 0 0,-21 0 15,21 21-15,0-22 0,0 1 0,-21 0 16,0 0-16,0 0 0,22 21 0,-22 21 31,0 0-15</inkml:trace>
  <inkml:trace contextRef="#ctx0" brushRef="#br0" timeOffset="65290.85">19960 7747 0,'0'21'0,"0"-42"0,0 63 16,0-20-16,-21-22 16,21 21-16,-21-21 15,0 0 1,-1-21-16</inkml:trace>
  <inkml:trace contextRef="#ctx0" brushRef="#br0" timeOffset="65507.95">18246 7345 0,'0'0'0,"-43"0"0,22 0 16,0 0-16,21 21 0,21-21 15,0 0 1,0 0-16,22 0 0,-22 0 0,21 0 15,1 0-15,-1 0 0,0 0 0,1 0 16,-22 0-16,21 0 0,-21 0 0,-21 21 16,0 0-16</inkml:trace>
  <inkml:trace contextRef="#ctx0" brushRef="#br0" timeOffset="65984.39">15917 10605 0,'0'0'0,"0"-22"0,0-20 0,0 21 0,0 0 16,0 0-16,0-1 0,0 44 31,0 20-31,0-21 16,0 43-16,0-22 0,0 0 0,0 22 15,0-1-15,-21-20 0,0 20 0,21-21 16,-21 22-16,21-22 0,-21 22 0,21-22 16,-22 0-16,22 1 0,0-1 0,0-21 15,0 22-15,0-22 0,0 0 16,22-42-1,-1 21-15,-21-21 16</inkml:trace>
  <inkml:trace contextRef="#ctx0" brushRef="#br0" timeOffset="66372.17">15854 10901 0,'0'0'0,"-21"-42"16,-1-64-16,22 63 15,0 1-15,0 21 0,0-21 0,22 20 16,-1 1-16,0 0 0,21 0 0,1 21 15,-1 0-15,21 0 0,1 0 16,21 0-16,-22 0 0,22 0 0,-1 0 16,-20 0-16,21 21 0,-22-21 0,1 21 15,-1 0-15,1 1 0,-22-22 0,21 21 16,-41 0-16,-1 0 0,0 0 0,-21 22 16,0-22-16,0 0 0,0 0 15,0 21-15,0-20 0,0 20 0,-21-21 16,21 21-16,0 1 0,-21-22 0,21 21 15,-22 1-15,22-1 0,0 0 16,0-21-16,0 22 0,0-1 0,0 0 16,0-20-16,0 20 0,0-21 0,0 21 15,-21-20-15,21-1 0,-21 21 0,-21-21 16,21 0-16,-22 1 0,1-1 0,0-21 16,-22 21-16,1 0 0,-1-21 0,1 0 15,-1 21-15,1-21 0,-1 0 0,1 0 16,-1 0-16,1 0 0,20-21 0,1 0 15,0 0-15,20 0 0,1-1 16,0-20-16,21 21 0,0-21 16</inkml:trace>
  <inkml:trace contextRef="#ctx0" brushRef="#br0" timeOffset="66644.02">16425 10562 0,'0'0'0,"-21"0"0,-21 0 15,21 0-15,-1 0 0,1 21 16,21 22-16,0-22 0,0 21 0,0 1 16,0-1-16,0 21 0,0-20 15,21 20-15,-21 22 0,22-22 16,-1 1-16,0 21 0,0-22 0,0 22 16,0-22-16,1 22 0,-1-22 0,-21 1 15,0-1-15,0 1 0,0 21 0,0-22 16,-21-21-16,-1 22 0,1-22 0,0 22 15,0-22-15,0-21 0,0 22 0,21-22 16,-22 0-16,1 0 0,0-21 0,0 0 16,0 0-16,0-21 15,21 0-15</inkml:trace>
  <inkml:trace contextRef="#ctx0" brushRef="#br0" timeOffset="66823.92">15748 11790 0,'0'0'0,"-64"-42"16,22-1-16,0 1 0,-1 21 15,22-22-15,0 22 0,21-21 0,0 21 16,21 0-16,22-1 0,-1 22 0,0 0 16,22-21-16,-1 21 0,22 0 0,21 0 15,0 0-15,-1 0 0,1-21 0,0 21 16,0 0-16,0-21 0,-22 21 0,1-21 16,-21 21-16,-1-21 0,-21 21 0,1-22 15,-22 1-15,0 0 0,0 21 0</inkml:trace>
  <inkml:trace contextRef="#ctx0" brushRef="#br0" timeOffset="67231.69">17251 10033 0,'0'0'0,"0"-42"16,0-1-16,0 1 0,0 21 0,0 0 15,21 0-15,0 21 0,0 0 16,0 21-16,1 0 0,-1 0 0,21 21 16,-21-20-16,0 41 0,1-21 0,-1 1 15,0-1-15,0 22 0,-21-22 0,21 0 16,-21 22-16,21-22 16,-21-21-16,22 22 0,-22-22 0,21 21 15,-21-21-15,0 0 0,21-21 16,0 0-16,-21-21 15,0 0-15,0 0 0,21 0 16,-21-22-16,0 22 0,0-21 0,0 0 16,0-1-16,0 1 0,0 0 0,21-1 15,-21 1-15,0 0 0,22-1 16,-22-20-16,0 20 0,0 22 0,0-21 16,21 21-16,-21 0 0,21-1 0,0 44 31,-21-1-31,21 21 0,-21-21 0,0 22 15,0-22-15,0 21 0,21 0 0,1 1 16</inkml:trace>
  <inkml:trace contextRef="#ctx0" brushRef="#br0" timeOffset="68172.08">18246 10541 0,'0'0'0,"21"0"0,0-21 15,-21 0-15,0 0 0,0-1 16,0 1-16,0-21 0,0 21 15,0 0-15,0-22 0,0 22 16,0-21-16,0 21 0,0-1 0,0 1 16,0 0-16,-21 21 0,0 0 0,-1 0 15,1 0-15,0 0 0,0 21 0,0 0 16,0 1-16,-1-1 0,1 0 0,21 21 16,-21-21-16,21 22 0,-21-22 0,21 21 15,0-21-15,0 22 0,0-22 0,0 0 16,0 0-16,0 0 0,21 1 15,0-22-15,0 0 16,1 0-16,-1 0 0,0 0 0,0-22 16,0 1-16,0 0 0,1 0 15,-1 0-15,0 0 0,-21-22 0,0 22 16,21 0-16,0-21 0,-21 20 16,0 1-16,0 0 0,21 0 15,-21 42 1,0 0-1,0 0-15,0 1 0,0-1 16,0 0-16,0 0 0,22 0 0,-22 0 16,0 1-16,21-1 0,-21 0 0,0 0 15,21-21-15,0 0 0,0 21 0,0-21 16,1 0-16,-1 0 0,0 0 16,0-21-16,21 21 0,-20-21 0,-1 0 15,0 0-15,0 21 0,0-22 16,0 1-16,1 0 0,-1 0 15,-21-21-15,21 20 0,-21 1 0,21 0 16,-21 0-16,0 0 0,0 42 31,0 0-31,0 0 16,0 0-16,0 1 0,0-1 0,0 0 16,0 0-16,21 0 0,-21 0 0,21 1 15,1-1-15,-1-21 0,0 0 16,-21 21-16,21-21 0,0 0 15,0 0-15,1 0 0,-1 0 16,0 0-16,21-21 0,-21 21 0,1-21 16,-1 21-16,0-22 0,0 1 0,0 0 15,0 0-15,1 21 0,-1-21 0,-21 0 16,0-1-16,0 1 0,0 42 47,0 1-47,0-1 15,0 0-15,21-21 0,0 21 0,0-21 16,-21 21-16,21-21 0,1 0 16,-1 0-16,0 0 0,0 0 15,0 0-15,0 0 0,1 0 16,-1-21-16,0 0 0,0 0 16,0 21-16,-21-21 0,21-1 0,1 1 15,-22 0-15,0 0 16,21 21-16,-21-21 0,0 42 31,0 0-15,0 0-16,0 0 0,0 1 15,0-1-15,0 0 0,0 0 16,0 0-16,-21-21 0,21 21 0,0 1 16</inkml:trace>
  <inkml:trace contextRef="#ctx0" brushRef="#br0" timeOffset="68668.85">15748 13462 0,'-21'-21'0,"42"42"0,-42-63 0,0 21 0,-1 21 16,22-22-16,-21 1 15,0 42 1,21 22-16,0-22 0,0 21 16,0 22-16,0-22 0,0 22 0,0-1 15,0 1-15,0-1 0,21 1 0,-21-1 16,0-21-16,0 22 0,0-1 15,0-20-15,0 20 0,21-20 0,-21-1 16,0 0-16,22-21 0,-22 22 0,21-22 16,-21 0-16,21-21 0,0 0 15,0-21-15,0 0 16,-21-22-16,0 22 0,0 0 0</inkml:trace>
  <inkml:trace contextRef="#ctx0" brushRef="#br0" timeOffset="69096.61">15706 13801 0,'0'0'0,"-64"-127"16,64 84-16,0 1 16,0 21-16,0-21 0,0 20 0,0 1 15,42 0-15,-20 0 0,20 0 0,0 0 16,1 21-16,20 0 0,1-22 0,20 22 16,1 0-16,0 0 0,-1 0 15,1 0-15,0 0 0,-22 0 0,22 22 16,-22-22-16,1 21 0,-22-21 0,0 21 15,1 0-15,-22 0 0,0 0 0,-21 1 16,0-1-16,0 21 0,0-21 16,0 22-16,0-1 0,0-21 0,0 21 15,0 1-15,-21-1 0,21-21 16,0 22-16,0-1 0,0-21 0,0 21 16,0 1-16,21-22 0,-21 21 0,21-21 15,0 22-15,1-22 0,-22 21 0,21-21 16,0 22-16,-21-22 0,0 0 0,0 0 15,0 22-15,0-22 0,-21 0 0,0 0 16,-22-21-16,22 21 0,-21 0 0,-1 1 16,-20-1-16,21-21 0,-22 21 15,1-21-15,-1 0 0,1 0 0,-1 0 16,-21 0-16,22 0 0,-1 0 0,22 0 16,-21-21-16,20 0 0,1-1 15,0 1-15,20 0 0,1 0 0,0 0 16,21 0-16,0-22 0,0 22 0,0 0 15,21-21-15</inkml:trace>
  <inkml:trace contextRef="#ctx0" brushRef="#br0" timeOffset="69416.42">16425 13399 0,'0'0'0,"-21"-43"0,0 22 16,0-21-16,21-1 0,-21 22 0,-1 0 15,22 0-15,0 0 0,-21 21 16,21 21-16,0 0 0,0 21 16,0 1-16,0 20 0,21 1 15,1-1-15,-1 22 0,0 0 0,-21-1 16,21 1-16,0-22 0,0 22 0,1 0 16,-22-22-16,0 22 0,21 0 0,-21-22 15,0 1-15,0-1 0,0 1 0,0-1 16,0 1-16,0-22 0,0 0 15,0 1-15,0-1 0,0 0 16,0-21-16,0 1 0,0-1 0,0 0 16,0 0-16,-21-21 0,-1-21 31,22 0-31,0 0 0,0-1 0</inkml:trace>
  <inkml:trace contextRef="#ctx0" brushRef="#br0" timeOffset="69607.31">15981 14309 0,'-21'-43'16,"42"86"-16,-85-107 0,43 43 0,0 0 0,21 0 16,21 0-16,0 21 15,22 0-15,20 0 16,-21 0-16,43 0 0,-21 0 0,20 0 16,1 0-16,0 0 0,-1 0 0,1-22 15,0 1-15,-1 21 0,-20-21 0,20 0 16,-41 21-16,20-21 0,-20 0 0,-1-1 15,-21 1-15,0 0 0,0 0 0,1 0 16</inkml:trace>
  <inkml:trace contextRef="#ctx0" brushRef="#br0" timeOffset="70935.62">17928 12975 0,'0'-21'16,"21"0"-16,-21 0 15,0 0-15,0-1 0,0 1 0,21 0 16,-21 0-16,0 0 0,0 0 0,0-22 16,0 22-16,0 0 0,0 0 0,0 0 15,-21-1-15,0 22 16,21 22-16,0-1 15,0 21-15,0 0 16,0 1-16,0-1 0,0 22 0,0-22 16,0 21-16,0-20 0,0 20 0,0-20 15,0-1-15,0 0 0,0-21 0,0 22 16,0-22-16,0 21 0,0-21 0,0 1 16,0-1-16,-21-21 15,0 0-15,0 0 0,-1 0 16,1 0-16,0 0 0,0 0 15,0-21-15,21-1 0,-21 1 0,-1 0 16,1 21-16,21-21 0,0 0 0,0 0 16,-21 21-16,21-22 0,0 44 31,21-22-15,0 21-16,1-21 0,-1 21 15,0 0-15,0-21 0,0 21 0,0-21 16,1 0-16,-1 0 0,0 21 0,0-21 15,21 0-15,-20 0 0,-1 0 0,21 0 16,-21 0-16,0 0 0,1 0 0,-1-21 16,0 0-16,0 21 0,0-21 0,0 21 15,1-21-15,-22 0 0,0-1 16,21 1-16,-21 0 16,0 0-1,0 42 16,0 0-31,21-21 0,-21 21 0,0 1 16,0-1-16,0 0 0,0 0 16,21-21-16,-21 21 0,21-21 0,-21 21 15,21-21 1,1 0-16,-1 0 0,0 0 16,0 0-16,0-21 0,0 21 15,1-21-15,-1 21 0,-21-21 0,21 21 16,0-21-16,0 0 0,-21-1 0,21 22 15,1-21-15,-1 0 0,-21 0 16,21 21-16,0 0 16,-21 21-1,0 0 1,0 0-16,0 1 0,0-1 16,0 0-16,0 0 0,21 0 15,0-21-15,1 21 0,-1-21 16,0 0-16,0 0 0,0 0 0,0 0 15,22 0-15,-22 0 0,0 0 16,0 0-16,0 0 0,1-21 0,-1 21 16,-21-21-16,21 0 0,0 0 0,-21 0 15,21-1-15,-21 1 0,0-21 0,0 21 16,21-22-16,-21 1 0,22 0 16,-22-22-16,21 22 0,-21-22 0,0 1 15,0 21-15,21-22 0,-21 22 0,21 21 16,-21-22-16,0 22 15,0 42 1,0 0-16,0 1 0,-21 20 0,21 0 16,-21 1-16,21-1 0,-21 0 0,21 1 15,0 20-15,0-21 0,0 1 0,0-1 16,0 0-16,0 1 0,0-22 16,0 21-16,0-21 0,0 1 0,0-1 15,0 0-15,21-21 31,0-21-15,-21 0-16,21 21 0,0-22 0,0 1 16,1 0-16,-22 0 0,21 0 0,0 0 15,0-1-15,0 1 0,0 0 0,1 0 16,-1 21-16,0 0 0,0 0 0,0 0 16,0 0-16,1 0 15,-22 21-15,21 0 0,-21 0 16,0 1-16,21-1 0,0 0 15,0-21-15,0 21 0,1 0 16,-1-21-16,21 0 0,-21 21 0,0-21 0,22 0 16,-22 0-16,21 0 0,-21 0 15,1 0-15,-1 0 0,0 0 16,0 0-16,0 0 0,0 0 0,-21-21 16,22 0-16,-1 21 0,-21-21 0,21 0 15</inkml:trace>
  <inkml:trace contextRef="#ctx0" brushRef="#br0" timeOffset="71887.98">15706 9504 0,'0'0'0,"-22"0"0,1-21 0,-21 21 16,21 0-16,0 0 0,-22 0 16,1 0-16,21 0 0,-22 0 0,22 0 15,-21 0-15,21 0 0,0 0 0,42 0 31,21 0-31,0 0 16,1 0-16,20 0 0,1 0 0,-1 0 16,1 0-16,20 0 0,1 0 15,-21-21-15,20 21 0,22 0 0,-21 0 16,-1-22-16,1 22 0,-21 0 0,-1 0 16,1 0-16,-22 0 0,0 0 0,-21-21 15,1 21-15,-1 0 0,-42 0 31,-1 0-31,-20 0 16,21 0-16,0 0 0,-22 0 16,1 0-16,0 0 0,-1 0 0,1 0 15</inkml:trace>
  <inkml:trace contextRef="#ctx0" brushRef="#br0" timeOffset="72115.85">15621 9610 0,'0'0'0,"-42"21"0,-1 0 0,1-21 16,21 21-16,0 0 0,-1-21 0,22 22 15,22-1 1,-1-21-16,0 0 0,21 0 16,1 0-16,20 0 0,-21 0 0,22 0 15,-1 0-15,1 0 0,-1-21 0,1 21 16,21-22-16,-22 22 0,1 0 16,-22 0-16,21 0 0,-20-21 0,-22 21 15,21 0-15,-21 0 0,-42 0 31,0 0-31,0 0 0,-21 0 16,20 0-16,-20 0 0</inkml:trace>
  <inkml:trace contextRef="#ctx0" brushRef="#br0" timeOffset="72303.74">15557 9821 0,'-63'22'16,"126"-44"-16,-168 65 0,62-43 0,1 0 0,21 21 0,0-21 15,63 0 1,-21 0-16,21 0 15,22 0-15,-1 0 0,1 0 0,-1 0 16,1-21-16,21 21 0,-22 0 0,22 0 16,-22-21-16,1 21 0,-1 0 0,1 0 15,-22 0-15,0 0 0,-20 0 0,20 0 16,-21 0-16,0 0 16</inkml:trace>
  <inkml:trace contextRef="#ctx0" brushRef="#br0" timeOffset="72879.99">16256 11917 0,'0'0'0,"-21"21"15,0-21-15,21 21 0,21-21 16,0 0-16,21 0 15,1 0-15,20 0 0,-21 0 0,43 0 16,-21 0-16,-1-21 0,22 21 16,-22 0-16,22 0 0,-22-21 0,1 21 15,21 0-15,-22 0 0,-21-21 0,22 21 16,-22 0-16,-21 0 0,1 0 0,-1 0 16,-42 0-1,-1 0-15,1 0 16,-21 0-16,0 0 0,-1 0 0,1 21 15,0 0-15,-22-21 0,22 21 16,-22 0-16,1 1 0,-1-22 16,1 21-16,-1 0 0</inkml:trace>
  <inkml:trace contextRef="#ctx0" brushRef="#br0" timeOffset="73075.88">16468 12107 0,'-191'43'16,"382"-86"-16,-403 107 0,170-64 0,20 21 0,22 0 16,22-21-16,20 0 15,-21 0-15,21 0 0,1 0 16,20 0-16,-20 0 0,20 0 0,1 0 15,-22 0-15,21 0 0,1 0 0,-1 0 16,-20 0-16,-1 0 0,22 0 0,-22 0 16,-21 0-16,21 0 0,-20 0 0,-1 0 15,0 0-15,0 0 0,-42 0 32,0 0-32,0 0 0,-22 0 15,22 21-15,-21-21 0,-1 22 0,1-22 16</inkml:trace>
  <inkml:trace contextRef="#ctx0" brushRef="#br0" timeOffset="73281.3">16277 12467 0,'0'21'16,"21"-21"-16,0 22 0,22-22 0,-1 0 16,0 0-16,22 0 0,-22 0 0,22 0 15,-1 0-15,1 0 0,-1 0 16,1 0-16,-1 0 0,-20 0 0,20 0 15,-21 0-15,1 0 0,-1 0 0,-21 0 16,0 0-16,1 0 0,-1-22 16</inkml:trace>
  <inkml:trace contextRef="#ctx0" brushRef="#br0" timeOffset="73787.49">16595 15007 0,'-64'0'16,"85"0"15,0 0-31,22 0 0,-1 0 16,0 0-16,1 0 0,-1 0 15,0 0-15,22 0 0,-1 0 16,-20 0-16,20 21 0,-20-21 0,20 0 15,-21 0-15,-20 0 0,20 0 0,-21 0 16,0 0-16,-21 22 0,0-1 16,-42-21-1,21 0-15,0 21 0,-22-21 0,1 21 16,0-21-16,-1 21 0</inkml:trace>
  <inkml:trace contextRef="#ctx0" brushRef="#br0" timeOffset="74000.37">16531 15282 0,'0'0'0,"-42"22"0,-1-1 0,1-21 0,21 21 15,0 0-15,21 0 16,21-21-16,0 0 16,21 0-16,1 0 0,-1 21 0,0-21 15,1 0-15,20 0 0,1 0 0,-1 0 16,1 0-16,-1 0 0,-20 0 0,20 0 16,1 0-16,-1-21 0,-21 21 15,22 0-15,-22 0 0,-21-21 0,22 21 16,-22 0-16,-42 0 31,0 0-31,-1 0 0,1 0 0,0 0 16</inkml:trace>
  <inkml:trace contextRef="#ctx0" brushRef="#br0" timeOffset="74200.25">16552 15706 0,'0'0'0,"0"21"0,0 0 15,21-21-15,1 0 16,20 21-16,-21-21 0,21 0 0,1 0 16,-1 0-16,22 0 0,-22 0 0,21 0 15,1 0-15,-22 0 0,22 0 0,-22-21 16,0 21-16,1 0 0,-1-21 0,-21 21 16,22-21-16,-22 21 0,0-21 15,0 21-15,0-22 0,0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5:56:01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1757 0,'0'0'0,"0"-42"16,0 20-16,0 1 0,0 0 15,-22 0-15,22-21 0,0 20 16,0 1-16,0 0 0,-21 21 15,21 21 17,0 0-32,0 22 0,0-22 0,0 21 15,0 1-15,0 20 0,0-21 0,0 1 16,0 20-16,-21-20 0,0 20 16,0-21-16,21 22 0,-21-22 0,-1 1 15,22-1-15,-21 0 0,21 1 16,0-1-16,0 0 0,-21-21 15,21 1-15,0-1 0,0 0 0,0 0 16,21-42 15,-21 0-15,21 0-16,1-1 0</inkml:trace>
  <inkml:trace contextRef="#ctx0" brushRef="#br0" timeOffset="283.83">1947 2159 0,'0'0'0,"0"21"16,0 0-1,0 1-15,21-22 16,1 0 0,-1 0-16,0 0 15,0 0-15,0 0 0,-21-22 16,0 1-16,0 0 15,0 0 1,-21 21 0,0 0-1,0 0-15,0 0 16,21 21-16</inkml:trace>
  <inkml:trace contextRef="#ctx0" brushRef="#br0" timeOffset="924.99">3937 1355 0,'0'0'16,"0"-21"-16,0-1 0,0 1 15,0 0-15,0 0 16,0 0-16,0 0 16,-21 21-1,21 21 1,0 0-16,0 0 0,0 0 0,0 22 16,0-1-16,0 0 0,0 1 0,0 20 15,0 1-15,0-1 0,0 1 16,0-1-16,0 1 0,0-1 0,0 1 15,0-1-15,0 1 0,0-22 0,0 21 16,0-20-16,0-1 0,0 0 16,-21 1-16,21-22 0,0 0 0,0 21 15,0-20-15,0-1 0,-22-21 16,22 21-16,0-42 31,0 0-31,0-1 0,0 1 0,0 0 16,0-21-16,0 21 0</inkml:trace>
  <inkml:trace contextRef="#ctx0" brushRef="#br0" timeOffset="1251.8">3746 1630 0,'0'0'0,"-21"-21"0,-21-43 15,42 43-15,0 0 16,0 0-16,21 0 0,0 21 15,0-22-15,22 1 0,-22 21 16,21 0-16,1 0 0,20 0 0,-21 0 16,1 0-16,20 0 0,-20 21 15,-1 1-15,0-1 0,1 21 0,-22 0 16,0-20-16,-21 20 0,0 0 16,0 1-16,-42-1 0,20-21 0,-20 21 15,0-20-15,-22 20 0,22-21 0,0 0 16,-1 0-16,1-21 0,0 22 15,-1-22-15,22 0 0,0 21 0,21 0 32,21-21-32,0 0 15,22 0-15,-22 0 16,0 0-16,0 0 0,0 0 0</inkml:trace>
  <inkml:trace contextRef="#ctx0" brushRef="#br0" timeOffset="1799.49">4614 2053 0,'0'-21'16,"21"21"0,-21-21-16,0 0 0,22 0 15,-22-1-15,21 1 0,-21 0 16,0 0-16,0 0 0,0 0 0,0-22 15,-21 22-15,-1 0 0,1 21 16,0 0-16,-21 0 0,21 0 0,-1 0 16,-20 21-16,21 0 0,0 0 15,-22 22-15,22-1 0,0-21 0,-21 22 16,21-1-16,-1 0 0,22 1 0,-21-1 16,21 0-16,-21 1 0,21-22 15,0 21-15,0-21 0,0 0 0,0 1 16,21-1-16,0-21 0,1 0 0,-1 0 15,21 0-15,-21 0 16,0 0-16,22 0 0,-22 0 0,21-21 16,-21-1-16,22 1 0,-22 0 0,0 0 15,0 0-15,0-22 0,1 22 0,-1-21 16,-21 21-16,0-22 0,0 1 16,0 0-16,0 21 0,0-22 0,21 22 15,-21 0-15,0 0 0,0 0 0,0 42 31,0 0-31,0 0 0,0 0 16,0 0-16,0 22 0,0-22 0,0 0 16,0 21-16,0-20 0,0 20 0,0-21 15,0 0-15,21 0 16,-21 1-16,21-1 0,-21 0 0,21-21 16,1 21-16,-1-21 0,0 0 0,0 0 15,0 0-15,0 0 0,1 0 0,-1 0 16,21 0-16,-21-21 0</inkml:trace>
  <inkml:trace contextRef="#ctx0" brushRef="#br0" timeOffset="3708.74">5334 1863 0,'0'0'0,"0"-21"0,0-1 0,0 1 16,-21 0-16,21 0 0,-21 21 15,-1 0-15,1 0 16,0 21-16,0-21 0,21 21 15,-21 22-15,21-22 0,0 21 16,-21-21-16,21 22 0,-22-22 0,22 21 16,0-21-16,0 22 0,0-22 0,0 21 15,0-21-15,0 0 0,0 1 16,0-1-16,0 0 0,43 0 0,-22-21 16,0 0-16,0 21 0,0-21 0,22 0 15,-22 0-15,21 0 0,1 0 0,-22-21 16,21 0-16,-21 21 0,22-21 15,-22 0-15,21-1 0,-21 1 16,22-21-16,-22 21 0,0-22 0,0 1 16,0 0-16,0-22 0,1 22 0,-22-22 15,21 1-15,0-1 0,-21 1 16,0-1-16,0 22 0,21 0 0,-21-1 16,0 1-16,0 21 0,0 0 0,0 0 15,0-1-15,0 44 16,-21-1-1,21 0-15,-21 21 0,21-21 0,0 43 16,-21-22-16,-1 1 0,1 20 0,21 1 16,-21-22-16,0 21 0,21-20 15,-21-1-15,21 0 0,-21 1 16,21-1-16,0 0 0,-22-20 0,22 20 16,0-21-16,-21 0 0,21 0 15,0 1-15,21-22 31,-21-22-31,22 1 0,-22 0 16,21 0-16,0 0 0,0-22 0,-21 22 16,21-21-16,0 21 0,1-22 15,20 1-15,-21 21 0,0 0 0,0 0 16,1-1-16,-1 1 0,0 0 0,0 21 16,0 0-16,0 0 15,1 21-15,-22 0 0,0 1 16,0-1-16,0 0 15,0 0-15,-22 0 0,1 0 0,0-21 16,0 22-16,0-1 0,0-21 16,-1 0-16,1 21 0,0-21 0,0 0 15,0 0-15,0 0 0,-1 0 0,1 0 16,0 0-16,0 0 16,21 21 15,0 0-16,0 0-15,0 1 16,0-1-16,21 0 0,0 0 0,0 0 16,1 0-16,-1 1 0,0-1 15,21-21-15,1 21 0,-1 0 0,0-21 16,1 0-16,-1 21 0,21-21 0,-20 0 16,-1 0-16,22 0 0,-22 0 15,0 0-15,22-21 0,-22 21 0,0-21 16,-20 0-16,20 0 0,-21-1 0,21 1 15,-20 0-15,-1 0 0,0 0 0,-21-22 16,0 22-16,0-21 0,0 21 16,0-22-16,0 22 0,0-21 15,0 21-15,0 0 0,-21-1 0,0 1 16,-1 21-16,1 0 0,0 0 0,0 0 16,-21 0-16,20 21 0,-20 1 15,21-1-15,-21 0 0,20 0 0,1 21 16,0-20-16,0 20 0,0 0 0,21-21 15,0 1-15,0 20 0,0-21 0,0 0 16,0 0-16,0 1 0,0-1 16,0 0-16,21-21 0,0 0 0,0 0 15,0 0-15,1 0 0,-1 0 0,21 0 16,-21 0-16,0-21 0,1 21 0,-1-21 16,0-1-16,0 1 0,0 0 15,0 0-15,-21 0 0,22 0 16,-22-22-16,21 22 0,-21 0 0,0 0 15,0-22-15,0 22 0,0 0 16,0 42 0,0 0-1,-21-21-15,-1 43 0,22-22 0,0 0 16,-21 0-16,21 22 0,-21-22 0,21 0 16,0 21-16,0-21 0,0 1 15,0-1-15,0 0 0,21 0 0,0 0 16,22 0-16,-22 1 0,21-22 0,1 0 15,-1 0-15,0 0 0,22 0 0,-22 0 16,22 0-16,-22 0 16,21-22-16,-20 22 0,-1-21 0,0 0 15,1 0-15,-1 0 0,0 0 0,-20-22 16,-1 22-16,0-21 0,0 21 0,0-22 16,-21 22-16,21-21 0,-21 21 15,0-1-15,0 1 0,0 0 0,0 0 16,-21 21-16,0 0 0,0 0 0,0 0 15,0 0-15,-22 0 0,22 0 0,0 21 16,0 0-16,-22 0 0,22 1 16,0 20-16,0-21 0,0 0 15,0 0-15,-1 22 0,22-22 0,-21 0 16,21 0-16,0 0 0,0 1 16,21-22-16,1 21 0,-1-21 15,0 0-15,0 0 0,0 0 16,0 0-16,1 0 0,-1-21 0,0 21 15,0-22-15,0 1 0,0 0 0,1 0 16,-1 0-16,-21 0 0,0-1 16,21 1-16,-21 0 0,21 0 15,-21 0-15,0 0 0,0-1 16,0 44 15,0-1-31,0 0 0,0 0 0,0 0 16,0 22-16,-21-22 0,0 21 15,0 0-15,21 1 0,0-1 0,0 22 16,0-1-16,0 22 0,0-22 0,0 22 16,0 0-16,0-1 0,0-20 0,21 42 15,-21-22-15,42 107 16,-21-107-16,0 1 0,-21 0 0,0-1 16,22-20-16,-22 21 0,0-22 0,0 1 15,0-22-15,0 21 0,0-20 0,-22-1 16,1-21-16,0 22 0,0-22 0,-21-21 15,20 21-15,-20-21 0,21 0 0,-21 0 16,20-21-16,-20 0 0,0-1 16,-1-20-16,1 0 0,0-1 0,-1 1 15,22-21-15,-21-22 0,0 21 16,20-20-16,22-1 0,0 0 0,0-20 16,0 20-16,0 0 0,22-21 0,-1 22 15,21-1-15,0 0 0,-20 1 0,20-1 16,21 0-16,-20 22 0,-1-1 0,0 1 15,22 21-15,-22-22 0,22 22 16,-22-1-16,0 1 0,22 21 0</inkml:trace>
  <inkml:trace contextRef="#ctx0" brushRef="#br0" timeOffset="4016.56">7937 2074 0,'0'22'16,"22"-22"-1,-1 0 1,0-22-16,21 22 0,-21-21 0,22 0 16,-1 21-16,-21-21 0,22 0 0,-22 0 15,0-1-15,-21 1 16,0 0-16,-21 21 16,0 0-16,-22 0 15,22 21-15,-21 0 0,-1 1 0,1-1 16,21 21-16,-21 0 0,20-20 15,-20 20-15,21 0 0,21 1 0,0-22 16,0 21-16,0 0 0,0-20 0,21-1 16,0 21-16,0-21 0,22-21 0,-22 21 15,21-21-15,1 0 0,-1 0 0,0 0 16,22 0-16,-22 0 0,0-21 16,1-21-16,20 21 0</inkml:trace>
  <inkml:trace contextRef="#ctx0" brushRef="#br0" timeOffset="5024">10181 2328 0,'0'0'0,"-21"0"0,0 0 15,0 0 1,21-21-16,0 0 16,21 0-16,0 0 0,0 0 15,0-1-15,22-20 0,-1 21 0,0-21 16,-21-1-16,22 1 0,-1 0 16,0-1-16,1-20 0,-22 20 0,21-20 15,-21 21-15,-21-1 0,0 1 16,0 0-16,0-1 0,0 22 0,-21 0 15,0 21-15,-21 0 0,-1 0 16,1 0-16,0 0 0,-22 0 0,22 21 16,0 21-16,-1-20 0,1 20 0,21 0 15,0 22-15,21-22 0,0 0 0,0 1 16,21-1-16,0 22 0,21-22 16,1-21-16,-1 21 0,0 1 0,1-22 15,-1 21-15,0-21 0,1 1 0,-22-1 16,21 0-16,-21 0 0,-21 0 0,0 0 15,0 1-15,-21-22 16,0 0-16,0 0 0,0 0 16,-22 0-16,1 0 0,21 0 0,-22-22 15,1 1-15,0 21 0,-1-21 0,1 0 16,0 0-16,-1 0 0,1-1 0,21 1 16,0 0-16,0 0 0,-1 21 15,44 21 1,-1-21-1,0 21-15,0 0 0,21 1 0,-20-1 16,-1 0-16,21 0 0,-21 0 16,22 0-16,-1 1 0,-21-1 0,21-21 15,1 21-15,-1-21 0,0 0 16,1 0-16,-1 0 0,0 0 0,1-21 16,-1 0-16,0-1 0,22 1 0,-22 0 15,1 0-15,-1 0 0,0-22 16,-21 22-16,22-21 0,-22 0 0,0-1 15,0-20-15,0-1 0,1 22 0,-22-22 16,0 1-16,21-1 0,-21 1 0,0-1 16,0 22-16,0 0 0,0-1 15,0 22-15,0 0 0,0 0 0,-21 42 16,21 0-16,0 0 16,-22 22-16,22-1 0,-21 22 15,21-22-15,-21 21 0,21 1 16,-21-1-16,21 1 0,0-1 0,0 1 15,0-22-15,-21 1 0,21-1 0,0 0 16,0 1-16,0-22 0,0 21 0,21-21 16,0 0-16,0-21 15,0 0-15,1 0 0,-1 0 16,0 0-16,-21-21 0,21 0 0,-21 0 16,21 0-16,-21 0 0,0-1 0,0 1 15</inkml:trace>
  <inkml:trace contextRef="#ctx0" brushRef="#br0" timeOffset="5183.89">10943 1926 0,'0'0'0,"-21"0"0,0 0 0,0 0 15,21 21 1,21-21-16,0 0 0,0 0 16,21 0-16,1 0 0,-1 0 0,0 0 15,1 0-15,-1 0 0,0-21 0,1 21 16,-1-21-16,0 21 0,-20 0 15,20-21-15</inkml:trace>
  <inkml:trace contextRef="#ctx0" brushRef="#br0" timeOffset="7668.27">11832 2180 0,'0'-21'31,"21"0"-31,0 21 0,-21-21 16,22 0-16,-22-1 0,21 1 0,-21 0 15,0-21-15,0 21 0,0-1 0,0-20 16,0 21-16,-21 0 0,21 0 16,-43-1-16,22 1 0,0 21 0,0 0 15,0 0-15,-22 0 0,22 21 0,0-21 16,0 43-16,-22-22 0,22 0 15,0 21-15,0 1 0,0-22 0,21 21 16,0 1-16,0-1 0,0 0 16,0-21-16,0 22 0,0-22 0,0 0 15,0 21-15,21-42 0,-21 22 0,21-1 16,0-21-16,0 0 0,1 0 0,-1 0 16,0 0-16,0-21 0,0-1 15,0 1-15,1 0 0,-1 0 0,0 0 16,0 0-16,0-22 0,0 22 0,-21-21 15,0-1-15,22 1 0,-22 0 0,0-1 16,0 1-16,0 21 0,0-21 0,0 20 16,0 1-16,0 42 31,0 1-31,0 20 16,0-21-16,0 21 0,-22 1 0,22-22 15,0 21-15,0 1 0,0-1 16,0-21-16,0 21 0,0-20 0,22 20 15,-22-21-15,42 0 0,-21 0 0,0 1 16,22-22-16,-22 0 0,21 0 0,-21 0 16,22 0-16,-1 0 0,-21-22 15,21 1-15,1 0 0,-22 0 16,21 0-16,-21-22 0,1 22 0,-1-21 16,0 0-16,0-22 0,0 22 0,0-22 15,-21 1-15,0-1 0,22 1 0,-22-22 16,21 22-16,-21-1 0,0 1 15,21 20-15,-21-20 0,0 20 0,0 22 16,0-21-16,0 21 0,-21 21 16,0 0-16,-1 21 0,22 0 15,-21 21-15,0-20 0,0 41 16,21-21-16,-21 22 0,21-22 0,-21 43 16,-1-22-16,22 1 0,0-1 15,0 1-15,0-22 0,0 22 0,0-1 0,0-20 16,22-1-16,-1-21 15,0 21-15,0-20 0,0-1 0,0 0 16,22 0-16,-22-21 0,21 0 0,1 0 16,-1 0-16,-21 0 0,21-21 0,1 0 15,-1 0-15,0-1 0,1 1 0,-22-21 16,0 21-16,0-22 0,0 22 16,1-21-16,-22 0 0,21-1 0,-21 22 15,0-21-15,0 21 0,0-1 0,0 1 16,-21 0-16,-1 21 0,1 0 0,0 0 15,0 21-15,0-21 16,0 21-16,-1 22 0,22-22 16,-21 0-16,21 21 0,0-20 0,0 20 15,0-21-15,0 0 0,0 22 0,0-22 16,21 0-16,1 0 0,-1 0 0,0-21 16,0 21-16,0-21 0,0 0 0,22 0 15,-22 0-15,0 0 0,21 0 16,-20 0-16,-1 0 0,21-21 0,-21 21 15,0-21-15,1 0 0,-1 0 0,0 0 16,0-1-16,0 1 0,-21-21 0,21 21 16,-21-22-16,0 22 0,0 0 15,0 0-15,0 0 0,0 0 16,22-1-16,-22 44 16,0-1-16,0 0 15,0 0-15,0 0 0,-22 22 0,22-22 16,0 0-16,0 21 0,0-21 15,0 1-15,0-1 0,0 21 0,-21-21 16,21 0-16,0 1 0,0-1 16,0-42 15,21-1-31,-21 1 16,22-21-16,-1 21 0,-21 0 15,21-22-15,0 22 0,-21-21 16,21-1-16,0 22 0,-21-21 0,22 21 15,-1 0-15,-21-1 0,21 1 16,0 0-16,0 21 0,0 0 16,1 0-16,-22 21 0,21 0 0,-21 1 15,21-1-15,-21 0 0,21 21 0,-21-21 16,0 22-16,0-22 0,21 21 0,-21-21 16,0 22-16,21-22 0,-21 0 15,0 0-15,0 0 0,0 1 16,22-22-16,-1 0 15,0 0-15,-21-22 16,0 1-16,21 21 0,0-21 16,-21 0-16,21 0 0,1-22 15,-22 22-15,21 0 0,0-21 0,0-1 16,0 22-16,-21-21 0,21 21 0,1-22 16,-1 22-16,0 0 0,-21 0 0,21 21 15,0 0-15,-21 21 16,0 0-1,0 0-15,0 1 0,0-1 0,0 21 16,0-21-16,0 0 0,0 22 0,0-22 16,0 21-16,0-21 0,0 22 15,0-22-15,0 0 0,0 0 0,21 0 16,1 1-16,-22-1 0,42-21 16,-21 21-16,0-21 0,0 0 0,22 0 15,-1 0-15,-21 0 0,22 0 0,-1 0 16,-21 0-16,21-21 0,-20 0 0,20-1 15,-21 22-15,0-42 0,0 21 0,22 0 16,-22 0-16,0-22 0,0 22 16,0-21-16,-21-1 0,0 22 0,22-21 15,-22 21-15,0 0 0,0-1 0,0 1 16,-22 21-16,1 0 16,0 0-16,21 21 0,-21 1 15,0-1-15,21 0 0,0 21 16,0-21-16,-21 22 0,21-22 0,0 0 15,0 21-15,0-20 0,0-1 0,0 0 16,0 0-16,0 0 0,21 0 0,0 1 16,0-22-16,0 0 15,0 0-15,1 0 0,-1 0 0,0 0 16,0 0-16,0-22 0,0 22 0,1-21 16,-1 0-16,0 0 0,21 0 0,-21 0 15,1-1-15,-1-20 0,0 21 0,0-21 16,0 20-16,-21-20 0,21 21 15,-21 0-15,22 21 0,-22-21 0,0 42 32,0 0-32,0 0 15,-22 21-15,22-20 0,-21-1 0,21 21 16,-21-21-16,21 22 0,0-22 16,0 0-16,0 21 0,0-21 0,-21 1 15,21-1-15,0 0 0,0 0 16,21-21-16,0 0 15,0 0-15,1 0 0,-22-21 16,21 0-16,0 0 16,-21-1-16,21 1 0,0 0 0,0-21 15,1-1-15,-22 22 0,21-21 16,0 0-16,0 20 0,21-20 0,-20 21 16,-1-21-16,0 20 0,0 1 15,0 21-15,-21 21 16,0 1-16,0-1 0,0 21 15,0-21-15,0 22 0,0-22 0,21 21 16,-21 0-16,0-20 0,22 20 0,-22-21 16,0 0-16,21 0 0,0 1 15,0-1-15,-21 0 0,21-21 0,0 0 16,1 0-16,-1 0 0,0 0 0,21 0 16,-21 0-16,1 0 0,-1-21 0,21 21 15,-21-21-15,0-22 0,1 22 16,-1 0-16,0-21 0,21-1 15,-21 1-15,1-22 0,20 1 0,-21 21 16,0-22-16,0 1 0,1-1 0,-1 22 16,-21-1-16,0 1 0,21 21 0,-21-21 15,0 20-15,0 44 16,-21 20 0,0-21-16,21 21 0,-22 1 0,1 20 15,21-20-15,0 20 0,0-21 0,0 22 16,0-1-16,0-20 0,0-1 0,0 0 15,0 1-15,0-22 0,21 21 16,1-21-16,-22 1 0,21-1 16,0 0-16,0-21 0,0 0 15,0 0-15,1 0 0,-1 0 0,0 0 16,0-21-16,0 0 0,22-1 0,-22 1 16,0 0-16,0 0 0,0 0 15,0-22-15,1 22 0,-22 0 0,0-21 16,0 21-16</inkml:trace>
  <inkml:trace contextRef="#ctx0" brushRef="#br0" timeOffset="7876.09">16108 1757 0,'0'0'0,"-21"0"0,-1 0 16,44 0 0,-1 0-16,21 0 0,0 0 15,1-21-15,20 21 0,1 0 0,-1 0 16,1-21-16,-1-1 0,-20 22 0,20 0 15,-21-21-15,-20 21 0,20-21 0,-42 0 16,0 0 0,-21 21-16,0-21 0,-1 21 15,-20 0-15,-21-22 0,20 22 0,-20 0 16,-22-21-16,22 21 0</inkml:trace>
  <inkml:trace contextRef="#ctx0" brushRef="#br0" timeOffset="8083.97">12806 1439 0,'0'0'0,"-64"0"15,1 0-15,42 0 0,-1 22 0,65-22 16,-1 0 0,0 0-16,22 0 0,21 0 0,-1 0 15,1 0-15,0 0 0,-1 0 16,1 0-16,-22 21 0,22-21 0,-21 0 15,-1 0-15,-21 0 0,22 0 0,-22 0 16,1 0-16,-1-21 0,0 21 16</inkml:trace>
  <inkml:trace contextRef="#ctx0" brushRef="#br0" timeOffset="11015.68">17992 2096 0,'0'0'0,"0"21"16,-22 0-1,1-21 1,21-21-1,0 0 1,0-1-16,0 1 0,21 0 0,1 0 16,20-21-16,-21 20 0,21-20 15,1 0-15,-1-22 0,22 22 0,-22-22 16,21 1-16,-20 21 0,20-22 0,-20 22 16,-1-1-16,-21 1 0,0 0 0,0 21 15,-21-1-15,0 1 0,-21 21 16,0 0-1,0 21-15,-21 1 0,20-1 16,-20 21-16,21-21 0,-21 22 0,20-1 16,1 0-16,21-21 0,0 22 15,0-1-15,0 0 0,0 1 0,0-1 16,0-21-16,21 22 0,1-1 0,-1-21 16,0 21-16,21-20 0,-21-1 15,1 0-15,-1 0 0,0-21 0,0 21 16,-21 0-16,21-21 0,-42 0 31,0 0-31,0 0 16,0-21-16,-1 21 0,-20-21 0,21 21 15,0-21-15,0 0 0,-22 0 16,22-1-16,0 22 0,21-21 0,-21 21 16,0-21-16,-1 21 15,22 21 1,0 0-16,0 1 15,22-1-15,-1 0 0,0 0 0,0-21 16,21 21-16,-20 0 0,20 1 0,0-22 16,1 21-16,-1-21 0,0 0 15,1 0-15,-1 0 0,0 0 0,1 0 16,-1 0-16,0-21 0,22-1 16,-43 22-16,21-21 0,1 0 0,-22 0 0,21-21 15,-21 20-15,0-20 16,1 0-16,-1-1 0,0-20 0,0 21 15,0-22-15,-21 1 0,0 20 0,0-20 16,0 20-16,0 1 0,21 0 0,-21 21 16,0-1-16,0 1 0,0 0 15,0 42 1,0 22-16,0-22 0,-21 21 0,21 0 16,0 1-16,0 20 0,-21-20 0,0 20 15,21-21-15,-21 22 0,0-22 16,21 22-16,0-22 0,0-21 15,-22 22-15,22-1 0,-21-21 0,21 0 16,0 0-16,0 1 0,0-1 16,0-42-1,0-1 1,21 1-16,1 0 0,-1 0 16,-21-21-16,21 20 0,0 1 0,-21-21 15,0 21-15,21 0 0,0-1 16,-21 1-16,22 21 15,-1 0-15,-21 21 16,0 1-16,0-1 0,0 0 0,0 0 16,21 0-16,-21 0 0,0 1 15,21 20-15,-21-21 0,21 0 16,-21 0-16,21-21 0,1 22 0,-1-1 16,0 0-16,0-21 0,21 0 0,-20 0 15,20 0-15,-21 0 0,21 0 0,-20 0 16,20 0-16,-21 0 0,21-21 15,1 21-15,-22-21 0,0-1 0,0 1 16,0 0-16,1 0 0,-1-21 0,0 20 16,0-20-16,-21 21 0,0-21 0,21 20 15,0-20-15,-21 21 0,22 0 16,-22 0-16,0-1 0,0 44 31,0-1-31,0 0 0,0 0 16,0 0-16,0 0 0,-22 1 15,22 20-15,-21-21 0,21 0 0,0 0 16,0 22-16,0-22 0,0 0 0,0 0 16,0 0-16,21-21 0,1 22 0,-22-1 15,21-21-15,0 0 0,0 0 16,21 0-16,-20 0 0,-1 0 0,0 0 16,21 0-16,-21 0 0,1-21 0,-1-1 15,0 22-15,21-21 0,-21 0 0,1 0 16,-22 0-16,21-22 0,0 22 15,-21-21-15,0 21 0,0-22 16,0 1-16,0 0 0,0-1 0,0 1 16,0 0-16,0 21 0,0-22 0,-21 22 15,0 0-15,-1 21 0,1 0 16,0 0-16,0 0 0,0 0 0,0 0 16,-22 21-16,22 0 0,0 0 0,0 1 15,0-1-15,-1 21 0,1 0 0,21-20 16,-21 20-16,21-21 0,0 21 15,0-20-15,0 20 0,0-21 0,21 0 16,0 0-16,1 1 0,-1-1 0,21-21 16,-21 21-16,0-21 0,22 0 0,-22 0 15,21 0-15,1 0 16,-22 0-16,21 0 0,0 0 0,-20 0 16,20-21-16,-21 21 0,0-21 0,22-1 15,-22 1-15,0 0 0,0 0 0,0-21 16,0 20-16,1 1 0,-1-21 15,0 21-15,0 0 0,0-1 0,-21 1 16,21 21-16,-21-21 0,0 42 16,0 0-1,0 1-15,0-1 16,0 0-16,-21 21 0,21-21 0,0 1 16,0-1-16,0 0 0,0 0 0,0 0 15,0 0-15,0 1 0,0-1 16,21 0-16,1-21 15,-1 21-15,0-21 0,0 0 0,0 0 16,0 0-16,1 0 0,-1 0 0,0 0 16,0 0-16,0-21 0,-21 0 0,21 21 15,1-21-15,-22-1 0,21 1 16,0 0-16,0-21 0,-21 21 0,21-22 16,0 22-16,-21-21 0,22 21 0,-22-1 15,21 1-15,-21 0 0,0 0 16,21 0-16,-21 42 15,0 0-15,0 0 16,0 0-16,0 1 0,0 20 16,0-21-16,0 0 0,0 22 0,0-22 15,0 0-15,0 0 0,0 0 16,0 0-16,0 1 0,0-1 0,21 0 16,0-21-16,22 21 0,-22-21 15,0 0-15,0 0 0,0 0 0,0 0 16,22 0-16,-22 0 0,0 0 15,0-21-15,0 0 0,1 21 0,-1-21 16,0-1-16,0 1 0,-21-21 0,21 21 16,0-22-16,1 1 0,-1 0 15,0-1-15,0 1 0,21-21 0,-20 20 16,-1 1-16,0-22 0,0 22 16,-21 0-16,21-1 0,-21 22 0,0 0 15,0 0-15,0 0 0,-21 21 16,0 0-1,0 21-15,0 0 0,-1 21 0,1-20 16,0 20-16,21 0 0,-21 1 0,0-1 16,0 0-16,21 1 0,-22-1 15,22 21-15,0-20 0,0-1 0,0 0 16,0-20-16,0 20 0,0 0 0,0-21 16,22 1-16,-1-1 0,0 0 15,0 0-15,0 0 0,22 0 0,-22-21 16,21 0-16,0 0 0,1 0 15,-22 0-15,21 0 0,1 0 0,-1 0 16,0 0-16,1-21 0,-1 21 0,0-21 16,1 0-16,-22 0 0,21 0 15,-21-1-15,22-20 0,-22 21 0,0-21 16,0-1-16,0 22 0,-21-21 0,0 21 16,0-22-16,0 22 0,0 0 0,0 0 15,-21 0 1,0 21-16,-21 0 0,20 0 0,-20 0 15,21 0-15,-21 21 0,-1 0 0,1 0 16,21 0-16,-22 0 0,22 22 0,0-22 16,0 21-16,0-21 15,0 22-15,21-22 0,0 0 0,0 21 16,0-20-16,0-1 0,0 0 0,0 0 16,0 0-16,21-21 15,0 21-15,0-21 0,0 0 16,0 0-16,1 0 0,-1 0 0,0 0 15,0 0-15,0-21 0,0 0 0,22 21 16,-22-21-16,0 0 0,0 0 0,22-1 16,-22-20-16,0 0 0,21-1 15,-21 1-15,22 0 0,-22-22 16,21 1-16,-21-1 0,1 1 0,20-22 16,-21 22-16,21-1 0,-20 1 0,-1-1 15,0 22-15,-21-1 0,0 1 16,21 21-16,-21 0 0,-21 21 15,0 42-15,0-21 16,-1 22-16,1-1 0,-21 21 16,21 1-16,-22-1 0,22 1 0,0-1 15,0 22-15,21-21 0,0-1 0,-21 1 16,21-1-16,0-21 0,0 22 0,0-22 16,21 1-16,0-1 0,0-21 15,0 0-15,1 22 0,20-22 16,0 0-16,22 0 0,-22-21 0,22 21 15,-1 0-15,1-21 0,-1 0 0,1 0 16,-1 0-16,-21 0 0,22 0 0,-1 0 16,-20 0-16,20 0 0,-20-21 15,-1 21-15,0-21 0,-21 0 0,22 21 16,-22-21-16,0 0 0,0-1 0,0 1 16,-21 0-16</inkml:trace>
  <inkml:trace contextRef="#ctx0" brushRef="#br0" timeOffset="12467.91">4212 3620 0,'0'0'0,"0"-22"0,0 1 0,0 0 16,-21 0-16,21 0 0,0 0 16,0-1-16,0 1 15,-21 21-15,0 0 0,21 21 16,0 1-16,0-1 16,0 21-16,0 0 0,0 1 15,0-1-15,0 0 0,0 1 0,0-1 16,0 0-16,0 22 0,0-22 0,0 22 15,0-1-15,0-20 0,0 20 16,0-21-16,0 1 0,0-1 0,-22 0 16,22-20-16,0-1 0,0 0 0,0 0 15,-21-21-15,21-21 16,0 0 0,0 0-16,0-1 0,0-20 0,0 21 15,0-21-15,21-1 0,-21 1 16,22 0-16,-1-1 0,0 22 15,0-21-15,21 21 0,-20-1 0,20 1 16,-21 0-16,21 21 0,-20-21 0,20 21 16,0 0-16,-21 0 0,22 21 0,-22 0 15,0 0-15,0 22 0,-21-22 16,0 21-16,0-21 0,0 22 0,0-22 16,0 21-16,-21 1 0,0-22 0,-21 21 15,20-21-15,1 0 0,0 1 16,-21-1-16,21 0 0,-1 0 0,-20-21 15,21 0-15,0 0 0,0 0 0,-1 0 16,1 0-16,0 0 16,0 0-16,0-21 0,0 0 15,21 0-15,-22-1 16,22 1-16,0 42 47,22-21-47,-1 22 0,0-1 0,0 0 15,0 0-15,0-21 0,22 21 0,-22 0 16,21-21-16,-21 22 16,22-22-16,-1 0 0,0 0 0,22 0 0,-22 0 15,22 0-15,-1 0 0,1-22 16,-1 1-16,-20 21 0,20-21 0,1-21 16,-1 21-16,-21-1 0,22-20 15,-22 21-15,1-21 0,-22-1 0,21 1 16,-21 21-16,0-22 0,-21 1 0,0 0 15,0-1-15,0 22 0,0 0 0,0 0 16,-21 0-16,0 0 0,0 21 16,0 0-16,0 0 0,-1 21 0,-20 0 15,21 0-15,0 21 0,0 1 0,-22-22 16,22 21-16,21 1 0,-21-1 16,21 0-16,0 1 0,0-22 15,0 21-15,0-21 0,0 22 0,21-22 16,0 0-16,0 0 0,1 0 0,-1-21 15,21 21-15,-21-21 0,22 0 0,-1 0 16,0 0-16,22 0 0,-1-21 16,1 0-16,-1 0 0</inkml:trace>
  <inkml:trace contextRef="#ctx0" brushRef="#br0" timeOffset="13391.47">7789 4191 0,'0'0'15,"-42"42"-15,-43 1 16,43-43-16,21 21 0,0-21 0,-1 0 0,44-21 31,20 0-31,-21-22 0,21 22 0,1-21 16,20 21-16,-20-22 15,20 1-15,1 0 0,-22-1 0,0 1 16,22 0-16,-22-1 0,-21 1 0,22 0 16,-22-22-16,0 22 0,-21-1 0,0 1 15,0-21-15,0 20 0,0-20 16,0 20-16,-21 1 0,0 0 0,-1 21 15,22-1-15,-21 1 0,0 0 0,0 21 16,21 21-16,-21 0 0,21 22 16,-21 20-16,21 1 0,0-1 15,0 22-15,0-22 0,0 43 0,0-21 16,-22 21-16,22 0 0,-21-1 0,21 1 16,-21 0-16,21 21 0,-21 0 15,0 0-15,0 0 0,21 0 16,-22 21-16,1-21 0,0 0 0,0 0 15,-21 0-15,20-21 0,1 0 0,0-21 16,0-1-16,21-20 0,0-1 0,0 1 16,0-43-16,0 21 0,0-21 0,21-21 15,0 0-15,22-21 0,-22 0 16,21 0-16,0-21 0,1-1 0,-1 1 16,0 0-16,1-22 0,-1 1 0,-21-1 15,22 1-15,-22-1 0,0-21 16,0 22-16,-21-1 0,21-20 0,-21 20 15,0-20-15,0 20 0,-21 1 16,-21-1-16,21 1 0,-22-1 0,1 1 16,0 20-16,-1 1 0,1 21 0,0-22 15,-1 22-15,1 21 0,0-21 0,-1 0 16,22 21-16,-21 0 0,21 0 16,21-21-16,0 0 15,21 21-15,0-22 0,0 22 16,21-21-16,1 0 0,-1 0 0,22 0 15,-22 0-15,21-22 0,-20 22 0,20-21 16,-20-1-16,-1 1 0,0 0 16,1-1-16,-22 1 0,0 21 0,0-21 15,0-1-15,-21 1 0,0 21 16,0 0-16,0-1 0,0 1 0,-21 42 31,21 1-15,-21-1-16,21 0 0,0 0 0,0 21 15,0-20-15,0 20 0,0-21 0,-21 0 16,21 0-16,0 1 0,0-1 0,0 0 16,0 0-16,0 0 0,0 0 15,21-42 17,-21 0-32</inkml:trace>
  <inkml:trace contextRef="#ctx0" brushRef="#br0" timeOffset="13564.38">8403 3789 0,'0'0'0,"-21"-21"0,0 21 16,42 0 15,0 0-16,0 0-15,0 0 0</inkml:trace>
  <inkml:trace contextRef="#ctx0" brushRef="#br0" timeOffset="13956.15">8742 3831 0,'-43'0'16,"43"-21"-1,0 0 1,22 21-16,-1-21 0,0 21 16,0 0-16,0 0 0,22 0 0,-22 0 15,21 21-15,-21 0 0,0 0 0,22 0 16,-22 1-16,0-1 16,0 21-16,-21-21 0,0 22 0,0-1 15,0-21-15,0 21 0,0-20 0,0 20 16,0-21-16,-21 0 0,21 0 0,-21-21 15,21 22-15,-21-22 0,0 0 16,21-22 0,0 1-16,0 0 0,0 0 0,0 0 15,0-22-15,0 22 0,0-21 0,0 21 16,0-22-16,21 22 0,-21-21 0,21 21 16,0 0-16,-21-22 0,0 22 15,21-21-15,0 21 0,-21-1 0,0 1 16,22 0-16,-1 21 0,0-21 15,0 21 1,0 0-16</inkml:trace>
  <inkml:trace contextRef="#ctx0" brushRef="#br0" timeOffset="14391.9">9779 3852 0,'0'0'0,"0"-21"0,0 0 16,0 0-1,0 0-15,0 0 0,-21-1 16,0 22-16,-22 0 16,22 0-16,0 0 0,-21 0 0,20 0 15,-20 22-15,21-1 0,-21-21 16,20 21-16,1 0 0,0 21 0,0-20 15,0-1-15,21 0 0,0 0 0,0 21 16,0-20-16,21-1 0,0 0 0,0 0 16,22 0-16,-1 0 0,0 1 0,1-1 15,-1-21-15,0 21 16,22 0-16,-43-21 0,21 21 0,1-21 16,-22 21-16,0-21 0,-21 22 15,0-1-15,-21 0 16,-22-21-16,22 0 0,-21 21 0,0-21 15,-1 0-15,-20 21 0,20-21 16,1 0-16,0 0 0,-1 21 0,22-21 16,0 0-16,0 0 0,0 0 0,42 0 31,0-21-31,0 0 16,22 0-16,-1 21 0</inkml:trace>
  <inkml:trace contextRef="#ctx0" brushRef="#br0" timeOffset="14672.74">10583 3408 0,'0'0'0,"0"-21"0,0 0 0,0-1 0,-21 22 16,21 22-16,-21-1 15,0 21-15,21 0 0,0 1 16,-21-1-16,-1 22 0,22-1 15,0 1-15,-21-1 0,0 1 0,21-1 16,0 1-16,-21-22 0,0 21 0,0-20 0,21-1 16,-22 0-16,22 1 0,0-22 15,0 0-15,0 0 0,0 0 0,22-21 16,-1 0-16,0 0 0,0 0 16,21 0-16,-20 0 0,-1 0 0,0-21 15,0 0-15,0 0 0,0 0 0,1 0 16,-1-1-16,0 1 0</inkml:trace>
  <inkml:trace contextRef="#ctx0" brushRef="#br0" timeOffset="14831.65">10414 3958 0,'0'0'0,"-42"0"0,-22 0 0,22 0 0,-1 0 16,22 0-16,-21 0 0,21 0 16,0 0-16,21-21 0,21 21 15,0 0-15,21 0 0,-21 0 16,22-21-16,20 0 0,-20 21 0,20-21 15,-21 21-15,22-22 0,-1 1 0,-20 21 16,-1-21-16,22 0 0,-22 0 0</inkml:trace>
  <inkml:trace contextRef="#ctx0" brushRef="#br0" timeOffset="15764.19">12975 3789 0,'0'0'0,"21"-21"0,0 0 0,22-1 15,-1-20-15,0 21 0,1-21 0,-1-1 16,0 22-16,1-21 0,-22-1 0,21 1 16,-21 0-16,-21 21 0,0-22 0,0 22 15,0 0-15,-21 0 0,-21 0 16,21-1-16,-43 22 0,22 0 0,-22 0 15,1 0-15,21 22 0,-22-1 0,22 21 16,-22-21-16,22 22 0,21-22 16,0 21-16,-1 0 0,22 1 0,0-1 15,0 0-15,0-20 0,22 20 16,20 0-16,0 1 0,1-1 0,-1-21 16,21 21-16,-20 1 0,20-1 0,-20 0 15,-1-20-15,0 20 0,1-21 0,-22 21 16,21-20-16,-42-1 0,0 0 15,0 0-15,0 0 0,0 0 0,-21-21 16,-21 0-16,20 22 0,-20-22 0,-21 0 16,20 0-16,1 0 0,-22-22 0,22 1 15,0 21-15,-22-21 0,22 0 0,0-21 16,20 20-16,-20 1 0,0-21 0,21 21 16,-1-22-16,1 22 0,0 0 15,21 0-15,0 0 0,0 0 16,21 42-1,22 0-15,-22 0 0,0 0 16,21 0-16,1 1 0,-1 20 0,0-21 16,1 21-16,-1-20 0,21-1 15,1 0-15,-22 0 0,22 0 0,-1 0 16,-20-21-16,20 0 0,-21 0 0,22 0 16,-22 0-16,22-21 0,-22 0 0,0 0 15,-20 0-15,20 0 0,0-1 0,-21-20 16,1 21-16,-1-21 0,0-1 15,0 22-15,0-21 0,0-1 0,1 1 16,-22 0-16,21-22 0,-21 22 16,21-22-16,-21 1 0,0 21 0,0-22 15,0 22-15,21-1 0,-21 22 0,0 0 16,0 0-16,0 42 16,-21 0-16,21 0 15,-21 22-15,0-1 0,21 22 0,-22-22 16,1 0-16,21 1 0,-21 20 0,21-21 15,0 1-15,0-1 0,0 0 0,0 1 16,0-1-16,0-21 0,0 22 16,0-22-16,0 0 0,0 0 0,21 0 15,0-21-15,1 0 0,-1 0 16,0 0-16,-21-21 16,21 0-16</inkml:trace>
  <inkml:trace contextRef="#ctx0" brushRef="#br0" timeOffset="15944.36">13716 3725 0,'0'0'0,"-21"0"0,21-21 16,42 21 0,-21 0-16,0-21 0,22 21 15,-1 0-15,22-21 0,-22 21 16,0-21-16,22 21 0,-22 0 0,22 0 15,-22-21-15,0 21 0,1 0 0,-22 0 16</inkml:trace>
  <inkml:trace contextRef="#ctx0" brushRef="#br0" timeOffset="16747.98">14732 4043 0,'0'0'0,"21"0"0,-21-21 15,21 0 1,0-1-16,-21 1 0,0 0 16,0 0-16,0 0 0,0 0 0,0-1 15,0-20-15,0 21 0,0 0 0,0 0 16,0-22-16,-21 22 0,0 0 0,0 0 16,0 0-16,0 21 15,-1 0-15,-20 0 0,21 0 0,0 21 16,0 0-16,-1 0 0,-20 0 0,21 22 15,0-22-15,0 21 0,21 0 0,-22 1 16,22-1-16,0 0 0,0-20 0,0 20 16,0 0-16,0-21 0,0 22 15,0-22-15,22 0 0,-1-21 16,0 21-16,0-21 0,0 0 0,0 0 16,1 0-16,-1-21 0,0 0 15,0 0-15,0 0 0,0-1 0,1-20 16,-1 21-16,-21 0 0,21-22 0,-21 22 15,21-21-15,-21 21 0,0-22 16,0 1-16,0 21 0,21 0 0,-21-22 16,0 22-16,0 0 0,0 42 31,0 0-31,0 1 0,0-1 16,-21 0-16,21 0 0,0 21 15,0-20-15,0 20 0,0 0 0,0-21 16,0 22-16,0-1 0,0-21 15,21 0-15,0 22 0,1-22 0,-1 0 16,0-21-16,0 21 0,21-21 0,-20 0 16,-1 0-16,21 0 0,-21-21 0,0 0 15,1 0-15,20 0 0,-21-1 16,0 1-16,0-21 0,1 21 0,-1-22 16,0 22-16,0-21 0,0 0 0,-21-1 15,21 1-15,-21 0 0,22-22 0,-22 22 16,0-22-16,0 22 0,21-22 15,-21 22-15,0 0 0,0-1 0,0 1 16,0 21-16,0 0 0,0 42 16,0 21-1,-21-21-15,21 22 0,0-1 0,0 0 16,-22 1-16,22-1 0,-21 22 0,21-22 16,0 0-16,0 1 0,0-1 15,0 0-15,0 1 0,0-22 0,0 21 16,0-21-16,0 0 0,21 1 0,1-1 15,-22 0-15,21-21 0,0 0 0,0 0 16,0 0-16,0 0 0,1 0 0,-1-21 16,0 21-16,0-21 0,0-1 15,0 1-15,1 0 0,-1 0 16,-21 0-16,0 0 0</inkml:trace>
  <inkml:trace contextRef="#ctx0" brushRef="#br0" timeOffset="16939.87">15176 3641 0,'-21'0'0,"42"0"0,-63 0 0,42 21 15,21-21 1,0 0-16,1 0 0,20 0 16,-21 0-16,21 0 0,1 0 0,-22 0 15,21-21-15,-21 21 0,22 0 0,-22 0 16,0-21-16,0 21 0,0 0 15,1-22-15,-1 22 0</inkml:trace>
  <inkml:trace contextRef="#ctx0" brushRef="#br0" timeOffset="18812.25">15579 3958 0,'63'0'16,"-21"0"-16,-20 0 0,20-21 0,-21 21 16,21-21-16,-20 0 0,20 0 0,-21-1 15,0 1-15,0 0 0,1 0 0,-22 0 16,0-22-16,0 22 0,0 0 16,0 0-16,0 0 0,0 0 0,0-1 15,0 1-15,-22 0 0,1 21 0,0 0 16,0 0-16,0 0 0,0 21 15,-1 0-15,1 1 0,0-1 0,21 0 16,-21 21-16,21 1 0,-21-22 16,21 21-16,0 0 0,0-20 0,0 20 15,0 0-15,0-21 0,0 22 0,21-22 16,0 0-16,-21 0 0,21 0 16,0 1-16,1-22 0,-1 0 0,0 0 15,0 0-15,0 0 0,0 0 0,1-22 16,-1 22-16,0-21 0,0 0 15,0 0-15,0 0 0,1 0 0,-1-1 16,0-20-16,0 21 0,0 0 0,-21 0 16,21-22-16,-21 22 0,22 0 0,-22 0 15,0 0-15,0-1 0,0 1 16,0 42 0,0 1-1,0-1-15,0 0 0,-22 0 16,22 0-16,-21 0 0,21 1 15,0-1-15,0 0 0,0 21 0,0-21 16,-21 1-16,21-1 0,0 0 0,0 0 16,0 0-16,0-42 47,0 0-47,0 0 0,0 0 0,21-1 15,-21 1-15,21 0 0,1-21 0,-22 21 16,21-1-16,0 1 0,0 0 15,0 0-15,0 0 0,-21 0 16,22-1-16,-1 22 0,0 0 16,0 0-16,0 0 15,-21 22-15,0-1 0,0 0 16,0 0-16,0 0 0,0 0 16,21 1-16,-21 20 0,0-21 0,0 0 15,22 0-15,-22 1 0,21-1 16,0-21-16,-21 21 0,21-21 0,0 0 15,0 0-15,1-21 16,-22 0 0,21-1-16,-21 1 0,21 0 15,0 0-15,0 0 0,-21 0 0,0-1 16,21 1-16,1-21 0,-1 21 0,0 21 16,-21-21-16,21-1 0,0 1 15,0 21-15,1 0 16,-22 21-1,0 1-15,0-1 16,0 0-16,0 0 0,0 0 0,0 0 16,0 1-16,0-1 0,0 0 0,0 0 15,0 0-15,21 0 0,-21 1 16,21-22-16,0 21 0,-21 0 0,42-21 16,-20 0-16,-1 21 0,0-21 15,21 0-15,-21 0 0,1 0 0,20 0 0,-21-21 16,0 0-16,0 0 0,1 21 15,-1-22-15,0 1 0,0 0 0,-21 0 16,0 0-16,21-22 0,-21 22 16,21 0-16,-21 0 0,0 0 0,0-22 15,0 22-15,0 0 0,0 0 16,-21 21-16,0 0 0,0 0 0,0 0 16,0 0-16,21 21 0,-22-21 0,1 21 15,0 0-15,21 1 0,0-1 16,0 0-16,0 21 0,0-21 0,0 1 15,0-1-15,0 0 0,21 0 16,-21 0-16,21 0 0,1 1 0,-1-22 0,0 0 16,0 21-16,0-21 0,0 0 15,1 0-15,-1 0 0,0 0 16,0 0-16,0-21 0,0-1 0,1 1 16,-1 21-16,-21-21 0,21 0 0,0 0 15,-21 0-15,21-1 0,0 1 0,1 0 16,-1 0-16,-21 0 0,21 0 0,0-1 15,-21 1-15,0 42 32,0 1-17,0-1-15,-21 0 0,0 0 16,21 0-16,0 0 0,-21 1 0,21-1 16,-22 0-16,22 0 0,0 0 15,0 0-15,0 1 0,0-1 16,22-42-1,-22-1 1,21 1-16,0 0 0,0 21 16,-21-21-16,21 0 0,-21 0 15,21-1-15,-21 1 0,22 0 0,-1 0 16,-21 0-16,0 0 0,21-1 0,0 22 16,-21-21-16,21 21 15,-21 21 1,0 1-16,0-1 15,0 0-15,0 0 0,0 0 0,0 0 16,0 1-16,0-1 0,21 0 0,-21 0 16,22 0-16,-1 0 0,0 1 0,0-1 15,21 0-15,-20-21 0,-1 0 16,21 0-16,-21 0 0,22 0 16,-22 0-16,0 0 0,0 0 0,0 0 15,0-21-15,1 0 0,-1-1 0,0 1 16,-21 0-16,0-21 0,0 21 0,21-1 15,-21-20-15,0 0 0,21-1 0,-21 1 16,0 0-16,21-1 16,-21-20-16,22 21 0,-1-22 0,-21 22 15,21-1-15,-21 1 0,0 0 0,0 21 16,0-1-16,0 1 0,0 42 16,0 1-16,0 20 15,0-21-15,-21 21 0,0 1 0,21 20 16,0-20-16,-22-1 0,22 0 0,0 1 15,0 20-15,0-21 0,0 1 0,0-22 16,0 21-16,0 1 0,22-22 0,-1 21 16,-21-21-16,21 0 0,0-21 15,-21 22-15,21-22 0,0 0 16,1 0-16,-1 0 0,0 0 16,0 0-16,0-22 0,0 1 0,1 21 15,-22-21-15,21 0 0,0 0 0,-21 0 16,0-1-16,0 1 0,0 0 15,0 0-15,0 0 0</inkml:trace>
  <inkml:trace contextRef="#ctx0" brushRef="#br0" timeOffset="18999.15">18246 3662 0,'0'0'0,"-43"0"16,22 0-16,21 21 15,21-21-15,0 0 16,22 0-16,-1 0 0,0 0 0,1 0 15,-1 0-15,0 0 0,-20 0 16,20 0-16,-21 0 0,0 0 0,0 0 16,1 0-16,-22-21 0,21 21 0,0 0 15,-21-21-15,21 21 16,0-21-16</inkml:trace>
  <inkml:trace contextRef="#ctx0" brushRef="#br0" timeOffset="19444.9">20087 3514 0,'0'0'0,"-21"-21"0,0-1 16,0 1-16,-1 0 0,1 0 0,0-21 15,21 20-15,-21-20 0,21 21 16,-21-21-16,21 20 0,0 1 16,0 64-1,21-22-15,0 42 16,-21-20-16,21 20 0,-21-21 15,21 22-15,-21-1 0,0 22 0,0-21 16,0 20-16,0 1 0,0 0 0,0-1 16,0 1-16,-21 0 0,0-1 0,0-20 15,0 20-15,0-20 0,-1-1 0,1 1 16,0-22-16,21 22 0,0-43 0,0 21 16,0-21-16,0 1 0,21-22 15,0-22 1,1 1-16,-1 0 15,-21-21-15,21 21 0,0-22 0,0 22 16</inkml:trace>
  <inkml:trace contextRef="#ctx0" brushRef="#br0" timeOffset="19715.75">19960 3810 0,'-21'-63'16,"42"126"-16,-63-190 0,-1 64 0,22-1 0,0 1 15,21-1-15,0 22 0,0-22 0,21 22 16,0 21-16,1-22 15,20 22-15,0 0 0,1 21 0,20 0 16,-21 0-16,22 21 0,-1 0 0,-20 22 16,20-22-16,-20 21 0,-1 1 0,-21-1 15,-21 0-15,0 1 0,0-1 0,0-21 16,-21 21-16,0-20 0,0-1 16,-22 0-16,1 0 0,21 0 0,-22 0 15,22-21-15,-21 0 0,21 22 0,0-22 16,42-22 15,0 1-31,0 21 0,21-21 16,-20 0-16</inkml:trace>
  <inkml:trace contextRef="#ctx0" brushRef="#br0" timeOffset="20079.53">20659 3323 0,'0'0'0,"0"-63"16,-22 42-16,22-1 0,0 1 15,0 0-15,43 21 16,-22 0-16,0 0 16,0 0-16,22 21 0,-22 0 0,0 1 15,21 20-15,-21-21 0,22 21 0,-22 1 16,0-22-16,-21 21 0,0-21 0,21 22 16,-21-22-16,0 21 15,0-21-15,0 1 0,0-1 0,0 0 16,-21-21-16,21 21 0,-21-21 15,0 0-15,21-21 16,0 0-16,0 0 16,0-1-16,0 1 0,21-21 15,-21 21-15,21-22 0,-21 22 0,21-21 16,0 0-16,1-1 0,-1 1 0,0 0 16,0-1-16,0 22 0,0 0 15,1 0-15,-1 0 0,0-1 0,0 22 16,0 0-16,0 0 0,1 0 0,-1 0 15,0 0-15,0 22 0,0-1 16,0 0-16,-21 0 0</inkml:trace>
  <inkml:trace contextRef="#ctx0" brushRef="#br0" timeOffset="20516.29">21675 3387 0,'0'0'0,"21"0"0,0 0 15,-21-21-15,21-1 16,-21 1-16,0 0 0,0 0 15,0 0-15,0 0 16,0-1-16,-21 1 0,0 21 16,0 0-16,-1 0 0,1 0 0,0 0 15,-21 21-15,21 1 0,-1-1 16,1 0-16,0 21 0,0-21 0,0 22 16,21-22-16,0 21 0,0-21 15,0 22-15,0-22 0,0 0 0,21 0 16,0 0-16,0 1 0,0-1 0,1-21 15,-1 0-15,21 0 0,-21 0 0,22 0 16,-22 0-16,0 0 0,21 0 16,-21 0-16,1 0 0,-1-21 0,21-1 15,-42 1-15,21 21 0,0-21 0,-21 0 16,22 0-16,-22 0 0,0-22 0,0 22 16,0-21-16,0 21 0,-22-1 15,1-20-15,0 21 0,0 0 16,-21 0-16,20 21 0,-20 0 0,21 0 15,-21 0-15,20 0 0,-20 0 0,0 0 16,21 21-16,-1 0 0,-20 0 0,21 0 16,21 22-16,0-22 0,0 0 15,0 0-15,0 21 0,0-20 0,21-1 16,0 0-16,22 0 0,-1 0 0,0-21 16,1 21-16,20 1 0</inkml:trace>
  <inkml:trace contextRef="#ctx0" brushRef="#br0" timeOffset="22491.9">22373 3535 0,'0'0'0,"0"-21"16,0 0-16,0-22 0,0-41 15,0 41-15,0 1 0,0 21 16,0 0-16,-21-1 0,21 1 0,-21 0 16,0 21-16,-1 0 0,1 0 15,0 0-15,0 0 0,0 0 0,0 21 16,-1 0-16,1 22 0,0-22 0,21 0 15,-21 21-15,0-20 0,21 20 0,-21-21 16,21 0-16,0 22 0,0-22 16,0 0-16,0 0 0,21 0 0,0-21 15,-21 21-15,21-21 0,0 0 0,0 0 16,1 0-16,-1 0 0,0 0 16,0 0-16,0 0 0,0 0 0,-21-21 15,22 0-15,-1 21 0,0-21 16,-21 0-16,0 0 0,0-1 0,21 22 15,-21-21-15,0 0 0,21 21 0,-21-21 16,0 42 15,0 21-31,0-20 16,0-1-16,0 0 0,0 21 0,0 1 16,0-1-16,0-21 0,0 43 15,0-22-15,0 0 0,0 22 0,0-22 16,0 43-16,0-22 0,0 1 0,0 20 15,0-20-15,0 21 0,0-22 16,0 22-16,0-22 0,0 22 0,0-22 16,0 1-16,0 21 0,-21-43 0,-21 21 15,21-20-15,-1-1 0,1 0 0,-21-20 16,21-1-16,0 0 0,-22 0 0,22-21 16,0 0-16,0 0 0,-22 0 0,22-21 15,0 0-15,21 0 0,-21-1 0,0 1 16,0-21-16,21 0 0,0-1 0,0 1 15,0-22-15,0 22 0,0-21 16,21 20-16,21-20 0,-21-1 16,22 22-16,-22-22 0,21-20 0,0 20 15,1 1-15,20-22 0,-20 0 0,-1 22 16,21-22-16,-20 22 0,20-22 0,-20 22 16,-1-22-16,0 21 0,1-20 0,-22 20 15,0 1-15,0 20 0,-21-20 16,0 42-16,0-22 0,0 22 0,-21 21 15,0 0-15,0 0 0,-1 0 0,1 0 16,0 0-16,0 21 0,21 1 0,0-1 16,0 21-16,0-21 0,0 0 15,0 1-15,21 20 0,0-21 16,0 0-16,-21 0 0,22 22 0,-22-22 16,21 0-16,-21 0 0,21 0 0,-21 1 15,0-1-15,0 0 16,0 0-16,0 0 0,0 0 15,21-21 1,0 0-16,0 0 16,1 0-16,-1 0 0,0 0 0,21 0 15,-21-21-15,22 21 0,-22-21 16,21 21-16,1-21 0,-1 0 0,-21 0 16,21-1-16,1 1 0,-22 0 0,21-21 15,-21 21-15,1-22 0,-1 1 16,0 21-16,-21-22 0,0 22 0,0 0 15,0 0-15,0 0 0,0 0 16,-21 21-16,0 0 0,-1 0 16,1 0-16,-21 21 0,21-21 0,0 21 15,-22 0-15,22 21 0,-21-20 0,21-1 16,-1 21-16,-20-21 0,21 22 16,21-22-16,-21 0 0,21 0 0,0 0 15,0 22-15,0-22 0,0 0 16,21 0-16,0 0 0,0-21 15,0 0-15,1 0 0,-1 0 16,0 0-16,0 0 0,0 0 16,0 0-16,1 0 0,-1-21 0,0 21 15,0-21-15,0 0 0,0 0 0,1-1 16,-1-20-16,-21 21 0,21 0 0,-21-22 16,21 22-16,-21 0 0,0 0 15,0 0-15,0 42 31,-21-21-31,0 21 0,21 0 0,0 0 16,0 1-16,0 20 0,0-21 16,0 0-16,0 0 0,0 1 15,0-1-15,0 0 0,21 0 0,0 0 16,0 0-16,0-21 0,1 22 0,-1-22 16,0 0-16,21 0 0,-21 0 0,1 0 15,20 0-15,-21 0 0,0 0 0,0 0 16,1-22-16,-1 22 0,0-21 15,0 0-15,0 0 0,0 0 0,-21-22 16,22 22-16,-22 0 0,21-21 0,-21 21 16,0-1-16,0 1 0,0 0 0,0 0 15,0 42 17,0 0-32,0 0 0,0 1 0,-21-1 15,21 0-15,-22 21 0,22-21 16,0 1-16,0 20 0,0-21 0,-21 0 15,21 0-15,0 1 0,0-1 16,0 0-16,0 0 0,0 0 16,21-42 15,-21 0-31,0 0 16,22 21-16,-22-21 15,21-22-15,0 22 0,0 0 0,-21-21 0,21 20 16,0-20-16,22 21 0,-22 0 0,0-22 15,0 22-15,0 0 0,1 21 16,-1 0-16,0 0 16,0 0-16,-21 21 15,0 0-15,0 1 0,0-1 0,0 21 16,0-21-16,0 0 0,0 1 0,0 20 16,0-21-16,0 0 0,0 0 0,0 1 15,0-1-15,0 0 0,0 0 16,21-21-1,0 0-15,1 0 16,-1-21-16,-21 0 0,21 21 16,-21-21-16,0-1 0,21-20 0,0 21 15,0 0-15,-21-22 16,22 22-16,-1-21 0,0 0 0,0 20 16,21-20-16,-20 21 0,-1-21 0,0 20 15,0 1-15,0 21 0,-21 21 16,0 1-1,0-1-15,0 21 0,-21 0 16,0 1-16,21-22 0,0 21 0,-21 1 16,21-1-16,-21 0 0,21 1 0,0-22 15,0 21-15,0-21 0,0 0 0,21 1 16,0-22-16,0 21 0,0-21 0,22 0 16,-22 0-16,21 0 0,-21 0 0,22 0 15,-22 0-15,21-21 0,0 21 16,-20-22-16,20 1 0,-21 0 15,0 0-15,0 0 0,1 0 0,-1-1 16,0 1-16,-21 0 0,0 0 0,0 0 16,0 0-16,-21 21 15,0 0-15,-22 0 0,22 0 0,-21 21 16</inkml:trace>
  <inkml:trace contextRef="#ctx0" brushRef="#br0" timeOffset="32424.11">2984 6752 0,'0'0'0,"22"-84"16,-22 41-1,0 1-15,0 21 0,21-22 0,-21 22 16,0 0-16,0 0 0,0 0 16,0 0-16,0 42 15,0 0-15,0 21 0,0 1 16,0 20-16,0-21 0,0 22 16,0-1-16,-21 22 0,-1-21 0,1 20 15,0 1-15,-21 21 0,-1-22 16,1 22-16,0 0 0,-1-21 0,1-1 15,0 22-15,-1-21 0,1 0 0,21-1 16,0-20-16,0-22 0,-1 22 16,22-22-16,0-21 0,0 21 15,0-20-15,22-44 16,-1 1-16,-21 0 16,21-21-16,0-1 0,0 1 0,0-21 15,1-1-15,-1 1 0,0-1 0,21 1 16,-21-22-16,1 0 0,20 1 15,-21-22-15,0 0 0,22 21 0,-22-21 16,0 22-16,21-22 0,-21 21 0,1 1 16,-1-1-16,0 0 0,-21 22 15,21-22-15,-21 43 0,21-1 0,-21 1 16,0 21-16,21 42 16,-21 0-16,22 43 15,-22-22-15,0 43 0,21-22 0,0 22 16,0 0-16,0-1 0,0 1 0,1 21 15,-1-22-15,0 22 0,0-21 16,-21 0-16,21-22 0,0 22 0,-21-22 16,22 1-16,-22-22 0,0 22 0,0-22 15,0 0-15,0 1 0,21-22 16,-21 21-16,0-21 0,0 0 0,-21-21 31,-1-21-15,1 0-16,0 0 0</inkml:trace>
  <inkml:trace contextRef="#ctx0" brushRef="#br0" timeOffset="32584.01">2603 7747 0,'0'0'0,"-21"0"0,0 0 0,42 0 31,0 0-31,1-21 0,20 21 0,21 0 16,-20-21-16,20 21 0,1-21 15,-22 21-15,22-22 0,-1 1 0,1 21 16,-1-21-16,-21 21 0,22-21 0</inkml:trace>
  <inkml:trace contextRef="#ctx0" brushRef="#br0" timeOffset="35865.23">4254 7789 0,'22'0'16,"-1"0"-16,-21-21 16,21 21-16,-21-21 15,0 0-15,0 0 0,0 0 16,0-22-16,0 22 0,-21 0 16,0 0-16,-1-22 0,1 22 0,0-21 15,-21 21-15,21 0 0,-1-1 16,1 1-16,-21 21 0,21 0 0,-22 0 15,22 21-15,-21 1 0,0-1 0,20 0 16,-20 21-16,0 1 0,-1-1 16,22 0-16,-21 1 0,21-1 0,0 21 15,-1-20-15,1-1 0,21 22 0,0-22 16,0 0-16,0 1 0,0-1 0,21-21 16,1 21-16,-1-42 0,21 22 15,0-22-15,-20 0 0,20 0 16,21 0-16,-20 0 0,-1-22 0,0 1 15,1 0-15,-1-21 0,0 21 16,22-22-16,-22 1 0,1 0 0,20-22 16,-21 22-16,1-1 0,-1-20 0,0-1 15,1 1-15,-22-22 0,21 1 0,-21 20 16,1-21-16,-1 1 0,0-1 16,0 22-16,0-22 0,-21 0 0,0 1 15,0 20-15,0-21 0,0 22 16,0 21-16,0-22 0,-21 43 0,0-21 15,21 20-15,-21 22 0,0 0 0,-22 0 16,22 22-16,0 20 0,-21 0 16,20 22-16,-20-1 0,21 1 15,0 20-15,0-20 0,-1 21 0,22-1 16,-21 1-16,21 21 0,-21-22 0,21 1 16,-21 0-16,21-22 0,0 22 15,0-22-15,0 1 0,0-1 0,0 1 16,21-1-16,0-20 0,0-1 0,1 0 15,20-20-15,0 20 0,-21-21 0,22-21 16,-1 0-16,22 0 0,-22 0 16,0 0-16,1 0 0,20-21 0,-21 0 15,1-22-15,-1 22 0,0-21 0,1 21 16,-1-22-16,-21 22 0,0-21 16,22 0-16,-43-1 0,21 22 15,0-21-15,-21-1 0,21 22 0,-21-21 16,0 21-16,0 0 0,0-1 0,0 44 31,0-1-31,0 0 16,0 0-16,-21 21 0,21-20 0,0 20 15,-21-21-15,21 21 0,0 1 0,0-22 16,0 21-16,0 1 0,0-22 0,0 21 16,0-21-16,0 0 0,0 1 15,21-1-15,0 0 0,0-21 0,22 0 16,-22 0-16,0 0 15,0-21-15,0 0 0,22-1 0,-22 1 16,21 0-16,-21-21 0,22 21 0,-22-1 16,0-20-16,21 0 0,-20 21 15,-1-22-15,0 22 0,0-21 0,0 21 16,0-1-16,1-20 0,-1 42 0,-21-21 16,0 0-16,0 42 31,0 0-31,0 0 15,0 0-15,0 1 0,0-1 0,0 21 0,0-21 16,0 0-16,0 22 0,0-22 0,0 21 16,0-21-16,0 22 0,21-22 15,0 0-15,0 0 0,0 0 16,22 1-16,-22-1 0,21-21 0,1 0 16,-1 0-16,-21 0 0,21 0 0,1 0 15,20 0-15,-20-21 0,-1-1 0,0 1 16,1 0-16,-1 0 0,0-21 15,1 20-15,-22 1 0,21-21 0,-21 21 16,0-22-16,1 22 0,-1-21 0,-21 0 16,21 20-16,-21-20 0,0 0 0,0 21 15,0-1-15,-21-20 0,0 42 16,-1-21-16,1 21 0,0 0 16,-21 0-16,21 0 0,-22 21 0,22-21 15,-21 42-15,-1-20 0,22-1 0,-21 21 16,21-21-16,-22 22 0,22-1 0,0-21 15,0 21-15,0 1 0,21-1 16,0 0-16,0-20 0,0 20 0,0-21 16,0 21-16,0-20 0,0-1 0,21-21 15,0 21-15,0-21 0,0 0 0,1 0 16,-1 0-16,21 0 0,-21-21 0,22 21 16,-22-21-16,21-1 0,-21 1 15,0-21-15,22 21 0,-22 0 16,0-22-16,21 22 0,-20-21 0,-22 21 15,21-22-15,-21 22 0,21-21 0,-21 21 16,0-1-16,0 1 0,0 0 0,0 0 16,0 0-16,-21 21 15,0 0-15,21 21 16,-22 0-16,22 0 0,-21 0 0,0 1 16,21 20-16,0-21 0,0 0 0,-21 22 15,21-22-15,0 21 0,0-21 0,0 0 16,0 22-16,0-22 15,0 0-15,21 0 0,0-21 0,0 21 16,1-21-16,-1 0 0,21 0 0,-21 0 16,22 0-16,-1 0 0,0-21 0,-21 21 15,22-21-15,-1 0 0,0 0 16,-20 0-16,20-1 0,-21-20 0,0 21 16,0-21-16,1 20 0,-1-20 15,0 21-15,21-43 0,-21 22 0,-21 21 16,22 0-16,-22 0 0,21-1 0,-21 44 31,0-1-31,0 0 0,0 0 16,0 0-16,0 0 0,0 1 0,-21 20 15,21-21-15,-22 0 0,1 22 16,0-22-16,21 0 0,0 21 0,-21-21 16,21 1-16,-21-1 0,21 0 15,0 0-15,0 0 16,0-42-1,21 0-15,-21 0 16,21 0-16,0-1 0,-21 1 16,21 0-16,1 0 0,-1 0 0,-21-22 15,0 22-15,21 0 0,0 0 0,-21 0 16,21 0-16,-21-1 16,21 22-16,-21 22 15,0-1-15,0 0 16,22 0-16,-22 0 15,0 0-15,0 1 0,0-1 0,0 0 16,21 0-16,-21 0 0,21 0 0,-21 1 16,21-1-16,0 0 0,0 0 0,1 0 15,20-21-15,-21 21 0,21-21 0,1 0 16,-22 0-16,21 0 0,1 0 16,-1 0-16,-21-21 0,21 21 0,-20-21 15,20 0-15,-21 0 0,0-22 16,0 22-16,1-21 0,-1 21 0,0-22 15,0 1-15,0-21 0,0 20 0,1-20 16,-1-1-16,0 1 0,0-1 16,-21 1-16,0-22 0,21 22 0,-21-1 15,21 22-15,-21-22 0,0 22 0,0 0 16,0 20-16,0 1 0,0 0 0,0 0 16,-21 42-1,0 0-15,0 0 0,0 22 0,0-22 16,21 42-16,-22-20 0,1 20 0,0 1 15,0-1-15,21 1 0,0-1 0,-21 1 16,21-22-16,0 22 0,0-22 0,0 21 16,0-20-16,0-1 0,0 0 15,21 1-15,0-1 0,0-21 16,0 0-16,1 22 0,20-22 0,-21 0 16,21-21-16,-20 21 0,20-21 0,0 0 15,1 0-15,-1 0 0,0 0 0,1-21 16,-1 0-16,0 0 0,1 0 15,-1-1-15,0 1 0,-21 0 0,22 0 16,-1-21-16,-21 20 0,0-20 0,1 21 16,-1-21-16,0 20 0,-21-20 0,21 0 15,-21 21-15,0-22 0,0 22 16,0 0-16,-21 0 0,0 0 0,0 21 16,-1 0-16,1 0 0,-21 0 15,21 0-15,-22 21 0,22 0 0,-21 0 16,21 21-16,0-20 0,-1 20 0,1-21 15,0 21-15,-21 1 0,42-1 16,-21-21-16,21 0 0,0 1 16,0-1-16,0 0 0,0 0 0,21 0 15,0 0-15,0-21 0,0 0 16,0 0-16,1 0 0,-1 0 0,0 0 16,0-21-16,0 0 0,0 21 0,1-21 15,20 0-15,-21 0 0,0-1 16,0 1-16,1-21 0,-1 21 15,0-22-15,0 22 0,0-21 0,0 21 16,1 0-16,-22-22 0,0 22 0,21 21 16,-21-21-16,0 42 31,0 0-31,0 0 0,0 1 0,0-1 16,0 0-16,0 21 0,0-21 0,0 1 15,0-1-15,0 21 0,0-21 0,0 0 16,0 1-16,21-1 0,-21 0 0,21-21 15,0 21-15,22 0 0,-22-21 0,21 0 16,-21 0-16,22 0 0,-1 0 16,0 0-16,1 0 0,-1 0 0,0-21 15,1 0-15,-1 21 0,0-21 16,1 0-16,-1-22 0,0 22 0,1 0 16,-1 0-16,0-22 0,-21 1 0,1 21 15,-1-21-15,0-1 0,-21 22 16,0-21-16,0 21 0,0-1 0,0 1 15,-21 21-15,0 0 0,-1 0 0,-20 0 16,0 0-16,21 0 0,-22 21 0,1 1 16,0-1-16,-1 0 0,22 0 0,-21 21 15,21-20-15,-1 20 0,1-21 16,0 0-16,21 22 0,-21-22 0,21 0 16,0 0-16,0 0 0,0 0 0,21 1 15,-21-1-15,21-21 0,0 0 16,1 0-16,-1 0 0,0 0 0,21 0 15,-21 0-15,1 0 0,-1-21 0,0 21 16,0-22-16,0 1 0,0 0 0,1 0 16,-1 0-16,-21 0 0,21-22 15,0 22-15,-21 0 0,0-21 0,0 20 16,21 1-16,-21 0 0,0 0 0,21 0 16,-21 42 15,-21 0-31,0 0 0,21 0 0,-21 1 15,0-1-15,0 0 16,-1 21-16,1 1 0,0-22 0,21 21 16,-21 22-16,0-22 0,21 21 0,-21 1 15,21-1-15,0 1 0,0-1 0,0 22 16,0-21-16,0 20 0,0-20 0,0 20 16,0 1-16,0-21 0,0 20 0,0 1 15,0 0-15,0-22 0,0 1 0,0-1 16,0 1-16,0-1 0,0 1 0,-22-22 15,1 0-15,0 1 0,0-1 0,0-21 16,0 0-16,-22 0 0,22 1 16,0-22-16,0 0 0,-22 0 0,22 0 15,0-22-15,0 1 0,0 0 0,0-21 16,21 21-16,0-22 0,-22-20 16,22 20-16,0-20 0,0-1 0,0 1 15,0-22-15,22 1 0,-1-1 0,0 0 16,21 1-16,1-1 0,-1 0 15,0 1-15,1 20 0,-1-21 0,21 22 16,1-1-16,-1 1 0,1-1 0,-1 1 16,1 21-16,-22-1 0,22 1 0,-22 0 15,22-1-15,-22 22 0,-21 0 0</inkml:trace>
  <inkml:trace contextRef="#ctx0" brushRef="#br0" timeOffset="36439.92">10393 7684 0,'0'0'0,"0"21"0,0 0 0,-21-21 16,42 0 15,0 0-31,0-21 0,0 21 0,0-21 16,1 21-16,-1-22 0,0 1 0,-21 0 16,21 0-16,0 0 0,0 0 0,-21-1 15,0-20-15,0 21 0,0 0 0,0 0 16,0-1-16,0 1 15,-21 21-15,0 0 16,0 21-16,21 1 0,-21-1 16,0 0-16,-1 0 0,1 21 0,0-20 15,0 20-15,21 0 0,0-21 0,0 22 16,0-22-16,0 21 0,0-21 0,0 1 16,0-1-16,0 0 0,21 0 0,0 0 15,0 0-15,1 1 0,-1-22 16,21 0-16,-21 0 0,0 0 0,1 0 15,20 0-15,-21 0 0,21-22 0,-20 22 16,20-21-16,-21 0 0,21 0 0,-20 21 16,20-21-16,0-22 0,-21 22 0,1 0 15,20-21-15,-21 21 0,0-1 0,-21-20 16,0 21-16,0 0 16,0 0-16,0-1 0,0 1 0,0 42 31,0 1-31,0-1 15,0 0-15,0 0 0,0 0 0,0 22 16,0-22-16,0 0 0,0 0 0,0 21 16,0-20-16,0-1 0,0 0 15,-21 0-15,0 0 0,0 0 0,0-21 16,-1 22-16,1-22 0,0 0 16,0 21-16,0-21 0,0 0 0,-1 0 0,1 0 15,0 0-15,0 0 0,0 0 16,0-21-16,-1 21 0,1-22 15,0 1-15,-21 0 0,21 0 0</inkml:trace>
  <inkml:trace contextRef="#ctx0" brushRef="#br0" timeOffset="36711.76">7662 7218 0,'0'0'16,"-42"0"-16,21 0 0,42-21 16,0 21-16,43 0 0,-1-21 15,1-1-15,20 22 0,22-21 0,-21 21 16,-1-21-16,1 21 0,0-21 0,-1 21 16,1-21-16,-21 21 0,-1 0 0,-21-21 15,1-1-15,-1 22 0,-21 0 0,0 0 16,-21-21-16,0 0 15,0 0 1,0 0-16,0 0 0,22 21 16</inkml:trace>
  <inkml:trace contextRef="#ctx0" brushRef="#br0" timeOffset="37788.68">12340 7281 0,'0'0'0,"0"-21"16,0 0-16,0-64 15,0 64-15,0 0 0,-21 0 0,0 21 16,0-21-16,-1 21 16,1 0-16,0 21 0,0 21 15,0-21-15,21 1 0,0 20 16,-21 0-16,21-21 0,-22 22 0,22-1 16,0 0-16,0 1 0,0-22 0,0 21 15,0-21-15,0 1 0,0 20 0,22-21 16,-1 0-16,0-21 0,0 21 0,0-21 15,22 0-15,-22 0 0,21 0 0,-21 0 16,22 0-16,-22 0 0,21 0 16,0 0-16,-20-21 0,-1 0 0,21 21 15,-42-21-15,21 0 0,-21 0 16,0-1-16,0 1 0,0-21 0,0 21 16,0 0-16,-21-22 0,0 22 0,0-21 15,-22 21-15,1-1 0,0-20 0,-1 21 16,1 0-16,0 0 0,21-1 0,-22 1 15,22 21-15,0 0 0,0-21 16,42 21 0,0 0-16,21 0 0,1 0 0,-1 0 15,22-21-15,-1 21 0,-21 0 0,22-21 16,-1 0-16,1 21 0,-1-22 0,1 1 16,-1 0-16,1 21 0,-22-21 0,1 0 15,-22 0-15,0-1 16,0 1-16,-21 0 0,0 0 15,0 0-15,0 0 0,-21 21 16,0-22-16,0 22 0,-1 0 16,1 0-16,0 0 0,0 22 0,0-22 15,0 21-15,-1 21 0,1-21 0,21 22 16,-21-1-16,21 0 0,-21 22 16,0-22-16,21 22 0,0-1 0,0 1 15,-21-1-15,21 1 0,0 20 16,0-20-16,0-1 0,0 22 0,0 0 15,0-1-15,0 1 0,0 0 0,0-1 0,-22 1 16,22 0-16,0-1 0,-21 22 16,0-21-16,21 21 0,0-22 0,-21 22 15,0-21-15,21 21 0,0-22 0,-21 1 16,-1 21-16,22-22 0,-21 1 0,0-21 16,21 20-16,0-20 0,-21-1 0,0-20 15,0-1-15,-1 0 0,1 1 0,0-22 16,0-21-16,0 21 0,-22-21 0,22 0 15,-21 0-15,0-21 0,-1 21 0,1-43 16,-22 22-16,22-21 0,-21 21 0,-1-22 16,1-20-16,20 21 0,-20-22 15,-1 22-15,1-22 0,-1 22 0,22-22 16,-22 1-16,22 21 0,0-22 0,21 1 16,-1 20-16,22-20 0,0-1 0,0 1 15,22-1-15,20-20 0,0 20 0,1 1 16</inkml:trace>
  <inkml:trace contextRef="#ctx0" brushRef="#br0" timeOffset="38259.53">14478 6604 0,'0'0'0,"-21"-42"15,0-1-15,-1 1 0,22 0 0,-21-1 16,21 1-16,0 0 0,0 21 0,0-22 16,0 22-16,0-21 0,0 21 0,0-1 15,0 1-15,0 42 16,0 1-1,0-1-15,0 42 0,0 1 16,0 20-16,0 1 0,21 21 0,1 21 16,-22-21-16,0 21 0,0 0 0,21 0 15,-21 21-15,0-21 0,0 0 0,0 0 16,0 0-16,0 0 0,0 0 0,0 0 16,0 0-16,-21-21 0,-1 21 0,1-21 15,0-1-15,21-20 0,-21 21 0,0-43 16,0 22-16,-1-21 0,1-1 0,0-21 15,21 1-15,-21-1 0,21-21 0,0 0 16,0-42 0,0 0-16,21-21 0,0 21 15,0-22-15,-21 1 0,0-22 16,22 1-16,-1-1 0,-21 1 0,0-22 16,0 1-16</inkml:trace>
  <inkml:trace contextRef="#ctx0" brushRef="#br0" timeOffset="38564.31">14203 7705 0,'0'0'0,"-43"-85"0,-20-84 16,21 105-16,-1-20 16,22 20-16,-21-21 0,42 22 0,0-1 15,0 22-15,21-21 0,0 20 0,21 1 16,22 21-16,-1 0 0,1-1 0,21 22 16,-1 0-16,1 22 0,0-1 0,-22 0 15,1 21-15,-1-21 0,-21 22 16,-20-1-16,20 0 0,-42 1 15,0 20-15,0-20 0,0-1 0,-21 0 16,0 1-16,-22-1 0,1-21 0,0 21 16,-1-20-16,1-1 0,-22 21 0,22-42 15,0 21-15,-22 0 0,22 1 0,0-22 16,20 0-16,-20 0 0,21 0 0,0 0 16,42 0-1,0-22-15,21 22 0,1-21 16,20 0-16,-20 0 15,20 0-15,1 0 0,-1-1 0</inkml:trace>
  <inkml:trace contextRef="#ctx0" brushRef="#br0" timeOffset="38988.07">15409 7070 0,'0'0'0,"43"-43"16,-22 22-16,0-42 16,-21 42-16,0-1 0,-21 1 0,0 0 15,-1 0-15,1 21 0,-21 0 0,21 0 16,-22 0-16,1 0 0,0 21 15,-1 0-15,1 0 0,21 1 0,-21 20 16,20-21-16,-20 21 0,21 1 0,0-1 16,0 0-16,21 1 0,0-1 0,0 0 15,0 1-15,0-22 0,0 21 0,0-21 16,0 1-16,21-1 0,0 0 16,0-21-16,0 0 0,22 0 0,-22 0 15,21 0-15,-21 0 0,22-21 0,-1 0 16,0-1-16,-21 1 0,22 0 15,-22-21-15,21 21 0,-21-22 0,1 22 16,-1-21-16,0-1 0,0 22 0,-21-21 16,0 0-16,0 20 0,0-20 0,21 21 15,-21 0-15,0 42 32,-21 0-32,21 0 0,0 22 0,0-22 15,0 21-15,0 0 0,0-20 0,0 20 16,0 0-16,0 1 15,0-22-15,0 21 0,21-21 0,0 0 16,1 1-16,-1-1 0,-21 0 0,21-21 16,0 0-16,0 0 0,0 0 0,1 0 15,20 0-15,-21 0 0,21-21 0</inkml:trace>
  <inkml:trace contextRef="#ctx0" brushRef="#br0" timeOffset="40773.03">16235 7027 0,'0'0'0,"0"-42"0,0 0 15,0-1-15,0 1 0,0 0 0,0-1 16,0 1-16,0 21 0,0 0 16,-21 21-16,-1 0 0,1 0 0,0 21 15,0-21-15,0 42 0,0-21 0,-1 22 16,1-22-16,0 21 0,0 1 0,21-1 16,0 0-16,-21 1 0,21 20 0,0-21 15,0 1-15,0-1 0,0 0 0,21 1 16,0-1-16,0-21 0,22 22 0,-1-22 15,0 0-15,1 0 0,-1-21 0,21 0 16,-20 0-16,20 0 0,-20 0 0,20-21 16,-21 0-16,1 0 0,-1-1 15,0 1-15,-20-21 0,20 21 0,-21-22 16,21 1-16,-20 0 0,-1-1 0,0-20 16,21 21-16,-21-22 0,1 22 15,-1-22-15,0-20 0,-21 20 0,21-21 16,-21 22-16,21-1 0,-21-20 0,0 20 15,0 22-15,0 0 0,0-1 0,0 22 16,0 0-16,-21 21 0,0 0 0,0 21 16,0 0-16,-1 22 15,22 20-15,-21 1 0,0-1 0,21 1 16,-21-1-16,21 22 0,0-22 0,-21 1 16,21-1-16,-21 1 0,21-1 15,-22 1-15,22-22 0,0 22 0,0-22 16,0 0-16,0-21 0,0 22 0,0-22 15,0 0-15,0 0 0,0-42 32,0 0-32,0 0 15,0 0-15,22-22 0,-1 22 16,0-21-16,0 21 0,0-22 0,0 1 16,1 21-16,20-22 0,-21 22 15,0 0-15,0 0 0,1 21 0,-1 0 0,0-21 16,0 21-16,0 0 0,-21 21 15,0 0 1,0 0-16,-21-21 16,0 21-16,0-21 0,0 22 15,-1-22-15,1 0 0,0 0 16,0 0-16,0 0 16,0 0-16,21 21 15,-22-21-15,22 21 0,-21 0 16,21 0-16,0 0 15,0 1-15,0-1 0,0 0 0,0 0 16,0 0-16,21 0 0,1 1 0,-1-1 16,21 0-16,-21 0 0,22-21 0,-1 21 15,0 0-15,22-21 0,-22 0 16,22 0-16,-22 0 0,21 0 0,1 0 16,-22 0-16,22 0 0,-22 0 0,0 0 15,1-21-15,-1 0 0,0 0 0,1 0 16,-22 0-16,0-1 0,0-20 0,0 21 15,1-21-15,-1-1 0,-21 22 0,21-21 16,-21-1-16,0 1 0,0 0 16,0 21-16,0-22 0,0 22 0,0 0 15,0 0-15,-21 21 0,0 0 0,-1 0 16,1 0-16,0 21 0,-21 0 0,21 0 16,-22 0-16,22 1 0,0-1 0,-21 21 15,20-21-15,1 22 0,0-22 16,0 21-16,21 0 0,-21-20 0,21-1 15,0 21-15,0-21 0,0 0 0,0 1 16,21-22-16,0 21 0,0-21 0,0 0 16,1 0-16,-1 0 0,0 0 15,0 0-15,0 0 0,0-21 16,1-1-16,-1 1 0,0 0 0,0 0 16,0 0-16,0 0 0,1-22 0,-1 22 15,0-21-15,-21 21 0,21-1 0,-21-20 16,21 42-16,-21-21 0,0 0 15,0 42 1,-21 0-16,0 0 16,21 0-16,0 22 0,-21-22 0,21 0 15,-21 21-15,21-20 0,0-1 0,0 21 16,0-21-16,0 0 0,21 1 16,0-1-16,0 0 0,0 0 0,0 0 15,22-21-15,-22 0 0,21 21 0,1-21 16,-1 0-16,0 0 0,1 0 0,-1 0 15,-21-21-15,21 0 0,1 21 0,-1-21 16,-21-21-16,22 20 0,-22 1 0,0-21 16,0 21-16,0-22 0,0 1 0,1 0 15,-22 21-15,21-22 0,-21 22 16,0 0-16,0 0 0,0 0 0,0-1 16,-43 22-16,22 0 0,0 0 15,0 0-15,0 0 0,-22 22 0,22-1 16,-21-21-16,21 21 0,-22 0 0,22 21 15,0-20-15,0-1 0,0 0 0,21 0 16,-21 21-16,21-20 0,0-1 0,0 0 16,0 0-16,21 0 0,0-21 15,0 0-15,0 0 0,0 0 0,1 0 16,-1 0-16,0 0 0,21 0 0,-21-21 16,1 21-16,-1-21 0,0 0 15,-21 0-15,21-1 0,0 1 16,-21 0-16,0 0 0,0 0 0,21 21 15,-21-21-15,0-1 0,-21 22 32,0 22-32,0-1 15,0 21-15,21-21 0,-21 22 0,-1-1 16,1 0-16,0 1 0,21-1 0,-21 0 16,0 22-16,0-22 0,21 22 0,0-1 15,0 1-15,0-1 0,0 1 0,0-1 16,0 22-16,0-22 0,0 22 15,0-22-15,0 22 0,0-21 0,0-1 16,0 22-16,0-22 0,0 1 0,0 20 16,0-41-16,-22 20 0,1-20 0,0-1 15,0 0-15,0-21 0,0 1 16,-1-1-16,1 0 0,0-21 0,0 0 16,0-21-16,0 0 0,-1-1 15,1 1-15,21-21 0,-21 0 0,21-1 16,-21 1-16,21 0 0,0-22 0,0 1 15,0 20-15,0-41 0,21 20 0,0-21 16,0 1-16,1-1 0,20 0 0,-21 1 16,21-1-16,1-21 0,-1 22 15,0-1-15,22 21 0,-22-20 0,22 20 0,-22 1 16,22-1-16,-22 1 0,0 20 16,22 1-16,-22 21 0,0-21 0,-20 20 15</inkml:trace>
  <inkml:trace contextRef="#ctx0" brushRef="#br0" timeOffset="41371.62">19092 7070 0,'0'0'0,"-21"21"0,0 0 15,0 0-15,21 0 0,0 1 0,0-1 16,21-21 0,0 0-1,0 0-15,22 0 0,-22 0 0,21-21 16,-21-1-16,22 22 0,-22-21 15,0 0-15,21 0 0,-21 0 0,1 0 16,-1-1-16,0 1 0,-21 0 0,0 0 16,0 0-16,0 0 0,0-1 0,0 1 15,0 0-15,-21 21 16,0 0-16,-1 0 0,1 0 16,0 0-16,0 21 0,0 0 0,0 1 15,-1 20-15,1-21 0,21 0 0,0 22 16,0-22-16,0 21 0,0 0 15,0-20-15,0 20 0,21-21 0,-21 21 16,22-20-16,20-1 0,-21 0 0,0 0 16,0-21-16,22 0 0,-22 21 0,21-21 15,-21 0-15,22 0 0,-1 0 0,0 0 16,-20-21-16,20 21 0,-21-21 16,21 0-16,1 0 0,-22-1 0,21 1 15,-21-21-15,22 21 0,-22-22 0,0 22 16,0-21-16,0 21 0,1-22 0,-22 22 15,0-21-15,0 21 0,0 0 0,0-1 16,0 44 0,0-1-16,0 0 15,0 0-15,0 0 0,0 0 16,0 22-16,0-22 0,0 21 0,0 1 16,0-1-16,0-21 0,0 21 0,0-20 15,0 20-15,0-21 0,0 21 0,0-20 16,-22-1-16,22 0 0,-21-21 0,21 21 15,0 0-15,-21-21 0,0 0 16,0 0 15,0 0-15,-1-21-16</inkml:trace>
  <inkml:trace contextRef="#ctx0" brushRef="#br0" timeOffset="42443.91">5270 8192 0,'0'0'0,"-84"0"0,-234 0 16,234 0-16,20 0 15,-21 0-15,22 0 0,-1 0 0,22 0 16,-21 0-16,20 0 0,22 0 16,-21 0-16,21-22 0,-1 22 0,44 0 31,-1 0-31,0 0 0,21 0 16,1 0-16,-1 0 0,21 0 15,1 0-15,21 0 0,-22 0 0,43 0 16,-21 0-16,-1 22 0,22-22 0,0 0 15,21 0-15,0 21 0,0-21 16,0 0-16,21 0 0,-21 21 0,21-21 16,22 0-16,-22 0 0,21 0 0,0 0 15,1 0-15,20 0 0,1 0 16,-1 0-16,22 0 0,-22 0 0,22-21 16,0 21-16,21 0 0,-22-21 0,22-1 15,0 22-15,21-21 0,-21 21 0,21-21 16,0 21-16,21-21 0,-21 21 0,21-21 15,0 0-15,-21 21 0,21-22 0,1 22 16,-1-21-16,0 21 0,0-21 0,0 21 16,22 0-16,-22-21 0,0 21 15,0-21-15,0 21 0,0 0 0,1-21 16,-1 21-16,0 0 0,0 0 16,0-22-16,0 22 0,1 0 0,-22 0 15,0-21-15,21 21 0,-21 0 0,0 0 16,-21-21-16,21 21 0,-22 0 0,1 0 15,0 0-15,-21 0 0,-1 0 0,1 0 16,0 0-16,-22-21 0,1 21 0,-22 0 16,0 0-16,-20 0 0,-1 0 0,0 0 15,-21 0-15,0 0 0,-21 0 0,-22-21 16,22 21-16,-42 0 0,-1-21 16,1 21-16,-22 0 0,-21 0 15,0 0-15,1 0 0,-44 0 16,1 0-1,-21 0-15,-22 0 0,1 21 0,-1-21 16</inkml:trace>
  <inkml:trace contextRef="#ctx0" brushRef="#br0" timeOffset="43896.1">1270 10224 0,'0'0'0,"0"-22"47,0 1-31,-21 21-16,21-21 15,0 0-15,0 0 0,0 0 16,0-1-16,0 1 16,0 0-16,0 0 15,0 0-15,0 0 16,-21-1-16,-1 22 16,22-21-16,-21 21 31,21 21-31,0 1 15,0-1-15,0 0 0,0 0 0,0 0 16,0 22-16,0-22 0,21 21 16,-21 0-16,0 1 0,22-1 0,-22 22 15,0-22-15,0 21 0,0-20 0,0-1 16,0 22-16,0-22 16,0 0-16,0-21 0,0 22 0,0-22 15,0 21-15,0-21 0,0 1 0,0-1 16,-22 0-1,22-42 17,0 0-17,0-1-15,0 1 16,0 0-16,0 0 16,0 0-16,22 0 0,-1-1 0</inkml:trace>
  <inkml:trace contextRef="#ctx0" brushRef="#br0" timeOffset="44492.28">1736 10456 0,'-22'0'46,"22"22"-46,0-1 16,0 0-16,0 0 0,0 0 16,22-21-1,-1 0-15,0 0 16,0 0-16,0 0 0,0 0 16,1-21-16,-1 21 0,-21-21 15,0 0-15,21 21 0,-21-21 16,0-1-16,0 1 15,0 0-15,0 0 0,-21 21 16,0 0-16,-1 0 0,1 0 16,0 0-16,0 0 0,0 0 15,21 21 1,-21-21-16,21 21 0,0 0 16,0 1-16,0-1 0,0 0 15,0 0-15,21-21 16,0 0-16,0 0 15,0 0-15,0 0 0,1 0 16,-1-21-16,0 0 16,-21 0-16,0-1 15,0 1-15,0 0 16,-21 21 0,0-21-16,-1 21 0,1 0 15,0 0-15,0 0 16,0 0-16,0 21 15,21 0-15,0 0 16,0 1-16,0-1 16,0 0-1,21-21-15,0 0 0,0 0 16</inkml:trace>
  <inkml:trace contextRef="#ctx0" brushRef="#br0" timeOffset="59796.57">3704 10626 0,'0'0'0,"-21"0"0,0 0 16,21-21 0,0-1-1,0 1-15,0 0 0,21 0 16,0 0-16,0 0 0,0-1 0,1 1 16,-1 0-16,21-21 0,-21 21 0,0-1 15,1-20-15,-1 21 0,21 0 16,-21-22-16,0 22 0,1-21 0,-1 21 15,-21-22-15,21 1 0,0 21 16,-21-21-16,0-1 0,0 22 0,0 0 16,0-21-16,0 20 0,0 1 15,-21 0-15,0 21 16,0 0-16,-1 0 0,1 0 0,0 21 16,0 0-16,0 1 0,0-1 15,-1 21-15,1-21 0,21 22 0,-21-1 16,21 0-16,0-21 0,0 22 0,0-1 15,0 0-15,0 1 0,0-1 16,0 0-16,21 1 0,0-1 0,1-21 16,-22 22-16,21-22 0,0 21 0,0-21 15,0 0-15,0 1 0,1-22 16,-22 21-16,21-21 0,0 0 16,0 0-16,0 0 0,0 0 0,22 0 15,-22-21-15,21 21 0,-21-22 0,22 1 16,-1 0-16,0 0 0</inkml:trace>
  <inkml:trace contextRef="#ctx0" brushRef="#br0" timeOffset="61332.21">4911 10181 0,'0'0'0,"0"-21"0,0-21 16,0 21-16,0-1 15,-22 1-15,1 0 16,0 21-16,0-21 0,0 21 15,0 0-15,-1 0 0,1 0 0,0 0 16,0 0-16,0 21 0,0 0 16,21 22-16,0-22 0,-22 0 15,22 21-15,-21 1 0,21-22 0,-21 21 16,21 0-16,0 1 0,0-1 0,-21-21 16,21 22-16,0-22 0,0 21 0,0-21 15,0 0-15,0 1 16,21-22-16,0 0 15,0-22-15,1 1 0,-1 0 0,21 0 16,-21 0-16,0-22 0,1 22 16,-1-21-16,0 21 0,0-22 15,0 22-15,-21-21 0,0 0 0,0 20 16,0-20-16,0 21 0,0 0 0,0 0 16,0-1-16,0 1 0,0 0 0,0 42 31,0 0-16,0 1-15,0-1 0,0 0 0,0 21 16,0-21-16,0 1 0,0 20 0,0-21 16,0 21-16,0-20 0,21 20 15,1-21-15,-22 0 0,21 0 16,0 1-16,0-1 0,0-21 0,0 0 16,22 0-16,-22 0 0,0 0 0,21 0 15,-20 0-15,20-21 0,0 21 16,-21-22-16,22 1 0,-22 0 0,21 0 15,-21-21-15,22 20 0,-22 1 0,0-21 16,0 21-16,0 0 0,-21-22 0,0 22 16,0-21-16,0 21 0,0-1 15,0 1-15,0 0 0,0 0 0,-21 21 16,0 0-16,0 0 16,21 21-16,0 0 15,0 0-15,0 1 0,0-1 16,0 0-16,0 0 0,0 0 15,21 0-15,0-21 0,0 22 0,1-1 16,-1 0-16,0 0 0,0 0 0,0 0 16,0 1-16,-21-1 0,0 0 15,0 0-15,0 0 0,0 0 16,-21 1 0,0-22-16,0 0 0,0 0 0,0 0 15,-1 0-15,1 0 0,0 0 0,0 0 16,0 0-16,0 0 0,21 21 47,21-21-32,0 0-15,0 0 0,0 0 16,0 0-16,1 0 0,-1 0 0,0 0 16,21 0-16,-21 0 0,22 0 15,-22 0-15,21-21 0,1-1 0,-22 22 16,21-21-16,0 0 0,-20 0 0,20 0 15,-21 0-15,21-1 0,-20 1 0,-1 0 16,0 0-16,-21 0 0,21 0 0,0-22 16,-21 22-16,21 0 0,1-21 15,-22 20-15,0 1 0,21 0 16,-21 0-16,21 0 0,-21 0 16,21 21-16,-21 21 15,0 0-15,0 0 16,0 0-16,0 0 15,0 22-15,0-22 0,0 0 0,0 0 16,0 0-16,0 1 0,0-1 0,0 0 16,0 0-16,0 0 0,21 0 0,0 1 15,1-22-15,-1 0 0,21 21 0,-21-21 16,22 0-16,-22 0 0,21 0 16,-21 0-16,22-21 0,-22-1 0,0 1 15,0 21-15,0-21 0,0 0 16,1 0-16,-1 0 0,-21-1 0,0 1 15,0 0-15,0 0 0,0 0 0,0 0 16,0-1-16,0 1 0,0 0 16,0 42 15,0 0-31,0 1 16,0-1-16,0 0 0,-21 0 0,21 21 15,0 1-15,0-1 0,0 22 0,0-22 16,0 21-16,0 1 0,0-1 15,0 22-15,21-21 0,-21-1 0,21 22 16,-21-22-16,21 22 0,0 0 16,-21-1-16,21 1 0,-21 0 0,22-1 15,-22-20-15,21 20 0,0 1 0,-21-21 16,0-1-16,0 22 0,21-22 0,-21 1 16,0-22-16,0 22 0,0-22 0,0-21 15,-21 21-15,0-20 0,0-1 0,-1 0 16,-20-21-16,21 0 0,-21 0 15,20 0-15,-20-21 0,0 0 0,-1-1 16,1-20-16,21-21 0,-21 20 0,20-20 16,1-22-16,0 22 0,0-22 0,0 0 15,0-21-15,21 22 0,-22-1 16,22 0-16,0 1 0,0-1 0,0 22 16,0-1-16,22 1 0,-1 20 0,0-20 15,0 20-15,21 1 0,-20 0 16,20 21-16,0-22 0,1 1 0,-1 21 15,0-22-15,1 22 0,-1-21 0,0 21 16,1-22-16,-1 22 0,-21 0 0</inkml:trace>
  <inkml:trace contextRef="#ctx0" brushRef="#br0" timeOffset="61852.28">7980 9589 0,'0'0'16,"0"-22"-16,0 1 0,-21 0 0,21 0 0,0 42 31,0 0-31,0 22 16,0-1-16,0 21 0,0-20 0,0 20 15,0 1-15,21-1 0,-21 1 16,0-1-16,0-20 0,0 20 16,0 1-16,0-22 0,0 21 0,0-20 15,-21-1-15,21 0 0,0-20 0,0 20 16,0-21-16,0 0 0,0 0 0,0 1 15,21-44 17,0 1-32,0 0 0,-21 0 0,21-21 15</inkml:trace>
  <inkml:trace contextRef="#ctx0" brushRef="#br0" timeOffset="62203.6">8318 10033 0,'0'0'0,"0"21"15,0 0-15,0 1 16,-21-1-16,21 0 0,-21 0 0,21 21 16,-21-20-16,21-1 0,0 21 0,0 0 15,0-20-15,0 20 0,0-21 0,0 0 16,0 0-16,0 1 0,21-1 0,0 0 16,0-21-16,1 0 0,-1 0 15,0 0-15,0 0 0,21 0 0,-20 0 16,-1 0-16,21-21 0,-21 21 15,22-21-15,-22-1 0,0 1 0,21-21 16,-42 21-16,21 0 0,-21-1 0,0 1 16,0-21-16,0 21 0,0 0 15,0-1-15,-21 1 0,0 0 0,0 21 16,0-21-16,0 21 0,-1 0 0,1 0 16,0 0-16,0 0 0,0 0 0,0 0 15,-1 0-15,1 0 0,0 0 0,0 0 16,0 0-1,0 0 1</inkml:trace>
  <inkml:trace contextRef="#ctx0" brushRef="#br0" timeOffset="62475.45">8107 9948 0,'0'0'0,"-21"0"0,21-21 15,-22 21-15,22-21 16,0 0-16,22 21 16,-1-21-16,0 21 0,21-21 0,-21-1 15,22 22-15,-22-21 0,21 21 16,1-21-16,-22 0 0,21 21 0,0-21 16,1 0-16,-1 21 0,0-22 0,1 22 15,-1-21-15,0 21 0,-20 0 16,20-21-16,0 21 0,-21 0 0,1 0 15,20 0-15,-21 0 16,-21 21 0,-21-21-16,21 21 15</inkml:trace>
  <inkml:trace contextRef="#ctx0" brushRef="#br0" timeOffset="64812.21">11028 10266 0,'0'-21'0,"0"0"0,0-1 15,0 1-15,0 0 16,0 0-16,21 0 0,0 0 0,0-1 16,-21-20-16,21 0 0,1 21 0,-1-22 15,-21 1-15,0 0 0,0-1 0,0 1 16,0 0-16,0 20 0,0-20 0,-21 21 15,-1 0-15,1 0 0,-21-1 16,21 22-16,-22 0 0,1 0 0,21 22 16,-21-1-16,-1 0 0,1 0 0,21 21 15,-22 1-15,22-1 0,0 0 0,0 1 16,0 20-16,21-20 0,-21-1 16,21 0-16,0 1 0,0-22 15,0 21-15,21-21 0,0 0 0,0 1 16,0-1-16,22 0 0,-22-21 0,21 0 15,-21 0-15,22 0 0,-1 0 0,0 0 16,-21-21-16,22 0 0,-1-1 0,0 1 16,-20 0-16,20 0 0,-21 0 15,0 0-15,0-1 0,1-20 0,-22 21 16,0 0-16,21-22 0,-21 22 0,0-21 16,0 21-16,0 0 0,0-1 0,0 1 15,0 42 1,0 1-16,0-1 15,0 21-15,21-21 0,-21 22 16,0-1-16,0-21 0,21 21 0,-21-20 16,21 20-16,0-21 0,-21 21 0,22-20 15,-1-1-15,0 0 0,0-21 0,0 21 16,0-21-16,1 0 0,20 0 0,-21 0 16,0 0-16,0 0 0,22-21 0,-22 0 15,0 21-15,0-21 0,22-1 16,-22 1-16,0 0 0,0 0 0,21-21 15,-20 20-15,-1 1 0,0-21 16,0 21-16,0-22 0,-21 1 0,21 21 0,1-21 16,-1-1-16,-21 22 0,0-21 0,21 21 15,0-1-15,0 22 32,0 22-32,-21-1 15,0 0-15,0 0 16,0 0-16,22-21 15,-22 21-15,0-42 32,0 0-17,0 0-15,0 0 16,0 0-16,0-1 0,-22 22 16,1-21-16,0 21 0,0 0 15,0 0 1,21 21-16,-21 1 0,21-1 0,-22 21 15,22-21-15,-21 22 0,21-22 16,-21 21-16,21 0 0,0 1 0,0-1 16,0 0-16,0-20 0,0 20 0,0-21 15,0 21-15,21-20 0,22-1 0,-22 0 16,0 0-16,0-21 0,21 0 0,1 21 16,-22-21-16,21 0 0,1 0 0,-22 0 15,21-21-15,-21 0 0,22 21 0,-22-21 16,21 0-16,-21-1 0,0 1 0,22-21 15,-22 21-15,0 0 0,21-22 16,-20 22-16,-1-21 0,21-1 16,-21 1-16,0 0 0,1-1 0,-1 22 15,21-21-15,-21 0 0,0 20 0,1 1 16,-1 21-16,0 0 0,0 0 16,-21 21-16,0 1 15,0-1-15,0 0 0,0 0 0,0 0 16,0 0-16,0 1 0,0-1 0,0 0 15,21 0-15,-21 0 0,0 0 16,21-21 0,-21-21-1,0 0-15,0 0 16,0 0-16,0 0 16,0-1-16,0 1 0,0 0 15,0 0-15,-21 0 0,21 0 0,0-1 16,-21 22-16,21-21 0,-21 21 15,0 0-15,0 0 0,-1 0 16,1 0-16,0 21 0,0 1 0,-21-1 16,20 0-16,1 21 0,21-21 0,-21 22 15,0-1-15,21-21 0,-21 22 0,21-22 16,0 21-16,0 0 0,0-20 0,0 20 16,0-21-16,0 0 0,21 22 15,0-22-15,0 0 0,22 0 0,-22 0 16,21 0-16,22-21 0,-22 22 0,0-22 15,1 0-15,20 0 0,-21 0 16,1 0-16,-1 0 0,22-22 0,-22 22 16,-21-21-16,21 0 0,1 0 0,-1 0 15,-21 0-15,0-1 0,22 1 0,-22-21 16,0 21-16,0-22 0,0 22 0,1-21 16,-22 21-16,0-22 0,0 1 0,0 21 15,0 0-15,0 0 0,0-1 0,-22 22 16,1 0-1,0 22-15,21-1 16,-21 21-16,0-21 0,21 22 0,0-22 16,-21 21-16,21-21 0,-22 22 15,22-22-15,0 21 0,0-21 0,0 22 16,0-22-16,0 0 0,22 0 0,-1 0 16,0 0-16,0 1 0,0-1 0,22-21 15,-22 0-15,21 0 0,-21 0 0,22 0 16,-22 0-16,21 0 0,0-21 0,1-1 15,-1 22-15,-21-21 0,22 0 0,-1 0 16,0 0-16,1-22 0,-1 22 16,0 0-16,1 0 0,-1-21 0,-21 20 0,0-20 15,0 21-15,1-21 0,-22 20 16,0 1-16,0 0 0,0 0 16,-22 21-16,1 0 15,0 0-15,0 0 0,0 0 0,0 21 16,-1-21-16,1 21 0,21 0 0,0 1 15,0-1-15,0 21 0,0-21 0,21 0 16,1 1-16,-1-1 0,0 0 0,0-21 16,0 21-16,0 0 0,1 0 0,-1-21 15,0 22-15,0-22 0,-21 21 0,21-21 16,0 0-16,-21 21 16,-21-21-1,0 0-15,0 0 16,0 0-16,0 0 0,-1 0 15,1 0-15,0 0 0,0 0 0,0 0 16,0 0-16,21 21 31,0 0-31,21-21 0,0 0 16,0 0-16,0 0 0,0 0 0,1 0 16,20 0-16,-21 0 0,21 0 0,-20 0 15,20 0-15,-21 0 0,21-21 0,1 0 16,-22 21-16,0-21 0,21 0 15,1 21-15,-22-22 0,21 1 0,-21 0 0,1 0 16,20 0-16,-21 0 0,21-1 16,-20 1-16,-1-21 0,0 21 0,-21 0 15,0-1-15,21 1 0,-21 0 16,0 0-16,0 0 0,-21 21 16,21 21-1,-21-21-15,0 21 0,-1 0 0,22 0 16,0 1-16,0-1 0,0 0 0,0 0 15,0 0-15,0 0 0,22 1 0,-1-1 16,0 0-16,0 0 0,0-21 16,22 21-16,-22 0 0,0-21 0,-21 22 0,21-22 15,0 0-15,-42 0 32,0 0-32,0 0 15,0 0-15,-1 0 0,1 0 0,0-22 16,0 22-16,0-21 0,21 0 15,0 0-15,-21 21 0,21-42 0</inkml:trace>
  <inkml:trace contextRef="#ctx0" brushRef="#br0" timeOffset="65249.96">16341 9356 0,'0'0'0,"0"-21"0,21-22 16,-21 22-16,21-42 16,-21 41-16,21 22 0,-21-21 0,0 42 15,0 1 1,0 20-16,21-21 0,-21 21 0,21 22 16,-21-22-16,0 22 0,0-1 0,22-20 15,-22 20-15,0 1 0,21-22 0,-21 21 16,0-20-16,0-1 0,0 0 0,0-20 15,0 20-15,0-21 0,0 0 0,0 0 16,0 1-16,0-1 0,0 0 16,-21-21-1,-1 0-15,1 0 16,0 0-16</inkml:trace>
  <inkml:trace contextRef="#ctx0" brushRef="#br0" timeOffset="66032.52">15875 9885 0,'0'0'0,"-21"-21"0,21 0 0,0-1 16,21 22 0,0-21-16,21 21 0,1 0 0,20 0 15,1-21-15,-1 0 0,22 21 0,0-21 16,-1 0-16,1-1 0,0 1 0,-22 0 16,22 0-16,-1-21 0,-20 20 15,-1 1-15,1-21 0,-22 21 16,1-22-16,-1 22 0,-21 0 0,0-21 15,-21-1-15,0 22 0,0-21 0,0 0 16,-21 20-16,0-20 0,0 0 0,0 21 16,-1-1-16,1 22 0,0 0 0,0 0 15,-21 0-15,42 22 0,-22-1 0,1 0 16,21 21-16,-21 1 0,21 20 0,0-21 16,0 22-16,0-1 0,0 1 15,0-1-15,0 1 0,0-22 0,0 22 16,0-1-16,0-20 0,0 20 0,0-21 15,0 1-15,21-22 0,-21 21 16,21-21-16,-21 1 0,0-1 0,22 0 16,-22 0-16,21-21 0,0 0 15,0-21 1,0 0-16,-21 0 16,0-1-16,21-20 0,1 21 0,-22 0 15,21-22-15,-21 1 0,21 21 0,0-21 16,-21-1-16,0 22 0,21 0 15,-21 0-15,21 0 0,-21-1 0,22 44 16,-22-1 0,21 21-16,-21-21 15,0 0-15,0 1 0,0 20 0,21-21 16,0 0-16,-21 0 0,21 22 0,0-22 16,1 0-16,-1 0 0,0 0 0,0 1 15,21-22-15,-20 21 0,20-21 0,0 0 16,-21 0-16,22 0 0,-1 0 0,0 0 15,1 0-15,-1 0 0,0-21 0,-20 21 16,20-22-16,0 1 0,-21 0 16,22 0-16,-22 0 0,0 0 0,0-1 15,0-20-15,1 21 0,-22-21 16,0 20-16,0-20 0,0 0 0,0 21 0,0-1 16,0 1-16,-22 21 15,1 0-15,0 0 0,0 0 16,21 21-16,-21 1 0,0-1 0,21 0 15,-22 21-15,22-21 0,0 1 0,0-1 16,0 21-16,0-21 0,0 0 0,0 1 16,0-1-16,0 0 0,0 0 0,22 0 15,-1 0-15,0-21 16,0 22-16,0-22 0,0 0 0,1 0 16,20 0-16,-21 0 0,21 0 0,1 0 15,-1 0-15,22 0 0</inkml:trace>
  <inkml:trace contextRef="#ctx0" brushRef="#br0" timeOffset="67664.91">19558 9716 0,'0'-43'16,"0"86"-16,0-107 0,0 22 0,0 21 0,0-22 16,0 22-16,0 0 0,0 0 0,-21 0 15,0-1-15,-1 1 0,1 21 0,0 0 16,0 0-16,0 0 0,-22 21 0,22 1 15,0-1-15,-21 0 0,21 21 16,-22-21-16,22 22 0,0-1 0,0 0 16,0 1-16,-1-1 0,1 0 0,0 1 15,21-1-15,0 0 0,0-20 16,0 20-16,0-21 0,0 0 0,0 0 16,21 1-16,0-22 0,1 21 0,-1-21 15,21 0-15,-21 0 0,0 0 0,22 0 16,-1 0-16,-21-21 0,22-1 0,-1 1 15,-21 0-15,21 0 0,1 0 0,-1 0 16,-21-22-16,22 1 0,-22 0 0,0-1 16,0-20-16,0 20 0,0-20 0,1-1 15,-1 1-15,0-1 16,-21 1-16,0-1 0,21 22 0,-21-21 0,0 20 16,0 1-16,0 21 0,0 0 15,0-1-15,0 1 0,-21 21 0,0 0 16,0 21-16,-1 1 0,1-1 15,0 21-15,0-21 0,0 43 0,0-22 16,-1 0-16,22 22 0,0-1 0,-21 1 16,21-22-16,0 22 0,0-1 0,0-20 15,0 20-15,0-21 0,0 1 16,0-1-16,21 0 0,1-20 0,20 20 16,-21-21-16,21 0 0,1 0 0,-1 1 15,0-22-15,22 0 0,-22 0 0,1 0 16,-1 0-16,21 0 0,-20 0 0,-1-22 15,22 22-15,-22-21 0,0 0 16,-21 0-16,22 0 0,-22 0 0,21-22 16,-21 22-16,1-21 0,-1-1 0,-21 1 15,0 0-15,0-1 0,0 22 0,0-21 16,0 21-16,0 0 0,0-1 0,0 1 16,-21 21-16,-1 0 0,1 0 15,0 21-15,0 1 0,-21-1 0,20 0 16,1 21-16,21-21 0,-21 22 0,0-22 15,21 21-15,-21-21 0,21 22 0,0-22 16,0 0-16,0 0 0,0 0 0,0 1 16,0-1-16,21-21 0,-21 21 0,21-21 15,0 0-15,0 0 0,1 0 16,-1 0-16,0 0 0,0 0 16,0-21-16,0 21 0,1-21 0,-22-1 15,21 1-15,-21 0 0,21 0 0,-21 0 16,0-22-16,21 22 0,0-21 15,-21 21-15,21-22 0,-21 22 0,0 0 16,0 0-16,0 0 0,0 0 0,0 42 31,0 0-31,0 0 0,0 0 0,0 0 16,0 22-16,0-22 0,0 0 0,0 0 16,0 22-16,0-22 0,0 0 0,0 0 15,22 0-15,-1 0 0,0 1 16,0-22-16,-21 21 0,42-21 15,-20 0-15,-1 0 0,0 0 0,0 0 16,0 0-16,0 0 0,22 0 0,-22 0 16,0 0-16,0-21 0,0-1 0,1 1 15,-1 0-15,0 0 0,0 0 0,0 0 16,0-22-16,1 1 0,-1 0 0,0-1 16,0-20-16,-21-1 0,21 22 0,0-22 15,1 1-15,-1-1 0,-21-20 16,0 20-16,21 1 0,-21 20 0,0-20 0,0 21 15,0 20-15,0-20 0,0 21 16,-21 21 0,21 21-16,-21 0 0,-1 22 0,1-1 15,21 0-15,0 1 0,-21-1 0,21 21 16,0-20-16,-21 20 0,21-20 0,0 20 16,0 1-16,0-22 0,0 0 0,21 22 15,0-22-15,-21 0 0,21 1 0,1-1 16,-1-21-16,0 22 0,0-22 0,0 0 15,0 0-15,1-21 0,-1 21 0,0-21 16,21 0-16,1 0 0,-1 0 16,-21 0-16,21 0 0,1 0 0,-1-21 15,-21 0-15,22 0 0,-22 0 0,21-1 16,-21 1-16,0-21 0,1 0 16,-1-1-16,0 1 0,0 21 0,-21-22 15,21 1-15,-21 0 0,0 21 0,0-1 16,0 1-16,0 0 0,-21 21 0,0 0 15,0 0-15,0 0 0,-22 21 0,22 0 16,-21 1-16,21-1 0,-1 0 0,1 21 16,0-21-16,0 22 0,0-22 15,21 21-15,0-21 0,0 22 0,0-22 16,0 0-16,0 0 0,0 0 0,21-21 16,0 22-16,0-22 0,0 0 15,1 0-15,-1 0 0,0 0 0,0-22 16,0 22-16,0-21 0,22 0 15,-22 21-15,0-21 0,0 0 0,-21 0 16,21-1-16,1-20 0,-1 21 0,-21 0 16,0 0-16,21-1 0,-21 1 15,21 0-15,-21 42 16,-21 0 0,21 1-16,0-1 0,0 0 15,0 0-15,0 0 0,0 0 0,0 22 16,0-22-16,0 0 0,0 0 15,0 0-15,21 1 0,0-22 16,0 21-16,1-21 0,-1 0 16,0 0-16,0 0 15,0-21 1,-21-1-16,0 1 0,0 0 16,0 0-16,0-21 0,0 20 15,0 1-15,0-21 0,0 0 0,-21 20 16</inkml:trace>
  <inkml:trace contextRef="#ctx0" brushRef="#br0" timeOffset="67913.67">21188 9165 0,'0'0'0,"-64"0"0,43 0 0,-21 0 0,42 21 16,42-21-1,-21 0-15,22 0 0,-1 0 16,0 0-16,22 0 0,-22 0 0,22 0 15,-1 0-15,1 0 0,-1 0 0,1 0 16,-1 0-16,-21 0 0,1 0 16,-22 0-16,21 0 0,-21 0 15,-21-21-15,-21 21 32,0 0-32,-21 0 0,-1 0 15,1 0-15,-21 0 0,20 0 0,-20 0 16</inkml:trace>
  <inkml:trace contextRef="#ctx0" brushRef="#br0" timeOffset="69291.28">1291 12044 0,'0'0'15,"-21"0"1,0 0-16,0 0 0,-1 0 16,1 0-16,0 0 0,21-21 15,-21 21-15,21-21 0,-21 21 0,21-22 16,0 1-16,0 0 0,0 0 16,0 0-16,0 0 0,21-1 0,0 22 15,0-21-15,0 0 16,1 21-16,20 0 0,-21 0 0,21 21 15,-20 0-15,20 1 0,0 20 0,-21 0 16,1 1-16,-1-1 0,0 21 16,-21-20-16,21-1 0,-21 22 0,0-22 15,0 0-15,-21 22 0,-21-22 16,20 0-16,1-20 0,-21 20 0,0 0 16,-1-21-16,1 22 0,0-22 15,-1 0-15,22 0 0,-21 0 16,-1-21-16,1 0 0,0 0 0,21 0 0,-22 0 15,22 0-15,0 0 0,0-21 16,21 0-16,0 0 0,0 0 16,-21 0-16,21-22 0,0 22 15,0 0-15,0-21 0,0 20 0,0-20 16,21 21-16,0 0 0,-21 0 16,21-1-16,0 1 0,0 21 0,1 0 15,-1 0-15,0 0 0,21 21 0,-21 1 16,1-1-16,20 0 0,-21 0 15,21 21-15,-20-20 0,-1-1 0,0 21 16,0-21-16,0 0 0,0 22 16,1-22-16,-1 21 0,-21-21 0,0 22 15,0-22-15,21 0 0,-21 0 16,0 0-16,21 1 0,-21-1 16,21-21-1,0-21-15,1 21 16,-1-22-16</inkml:trace>
  <inkml:trace contextRef="#ctx0" brushRef="#br0" timeOffset="69508.16">2074 12340 0,'21'0'0,"1"0"125</inkml:trace>
  <inkml:trace contextRef="#ctx0" brushRef="#br0" timeOffset="70239.47">3873 11599 0,'0'-21'0,"0"42"0,0-63 16,0 21-16,0 0 0,0 0 15,0-1-15,0 1 0,-21 21 16,0 0-16,0 0 0,0 21 16,-22 1-16,22-1 15,0 21-15,0 0 0,0 1 0,0 20 16,21 1-16,-22-1 0,22 1 0,0-1 15,0 1-15,0-1 0,22 1 16,-1-1-16,0-20 0,0-1 0,0 0 16,22-21-16,-22 22 0,21-22 0,-21 0 15,22-21-15,-22 0 0,21 0 16,-21 0-16,22 0 0,-1 0 0,0 0 16,-21-21-16,22 0 0,-1 0 0,-21-22 15,22 22-15,-1-21 0,-21-1 0,21-20 16,-20 21-16,-1-22 0,0 1 15,0 20-15,-21-20 0,0-1 16,0 1-16,0-1 0,-21 1 0,-21-1 16,20 1-16,-20 20 0,0-20 15,-1 21-15,1-1 0,0 1 0,-1 42 16,22-21-16,-21 21 0,0 0 0,20 21 16,-20 0-16,21 21 0,0 1 15,0-1-15,-1 22 0,22-22 0,0 0 16,0 22-16,0-22 0,0 0 0,0 22 15,0-22-15,22 1 0,-1-1 0,0 0 16,0 1-16,0-22 0,0 21 16,1-21-16,20 0 0,-21 1 0,21-22 15,1 0-15,-1 0 0,0 0 16</inkml:trace>
  <inkml:trace contextRef="#ctx0" brushRef="#br0" timeOffset="70664.23">4784 11875 0,'0'0'16,"-22"-22"-16,1 22 0,21-21 0,0 0 0,0 0 15,0 0-15,21 21 32,1 0-32,-1 0 0,21 0 0,-21 21 15,22 0-15,-22 21 0,21-20 16,-21 20-16,22 0 0,-22-21 0,0 22 15,21-1-15,-21 0 0,-21 1 16,22-22-16,-22 21 0,0 1 0,0-22 16,0 0-16,0 0 0,0 0 0,0 0 15,-22-21 1,22-21 0,0 0-16,0 0 0,0-21 15,0 20-15,0-20 0,0 21 0,0-21 16,0-1-16,0-20 0,0 20 0,0 1 15,0 0-15,22-1 0,-22 1 16,21 0-16,-21 21 0,21-1 16,-21 1-16,21 0 0,-21 0 0,21 21 15,0 0-15,-21 21 16,22 0-16,-22 0 0,21 1 16,-21-1-16,0 0 0,21 0 0,-21 21 15,21-20-15,-21 20 0,21-21 0,0 21 16</inkml:trace>
  <inkml:trace contextRef="#ctx0" brushRef="#br0" timeOffset="71347.84">6181 12171 0,'0'0'16,"42"0"-16,0-21 0,-21 0 0,1-1 16,20 1-16,-21 0 0,0 0 0,-21-21 15,21 20-15,-21-20 0,0 21 16,0-21-16,0 20 0,0 1 0,-21-21 15,0 21-15,0 21 0,0 0 16,-22 0-16,22 0 0,0 21 0,-21-21 16,21 42-16,-1-21 0,-20 22 15,21-22-15,0 21 0,0 1 0,-1-1 16,1 0-16,21 1 0,-21-22 16,21 21-16,0-21 0,0 0 0,0 1 0,0-1 15,21 0-15,0 0 0,1-21 16,-1 0-16,0 0 0,0 0 15,21 0-15,-20-21 0,20 0 0,-21 21 16,0-21-16,22-1 0,-22 1 0,0-21 16,0 21-16,0 0 0,0-1 0,-21-20 15,0 21-15,0 0 0,0-22 16,0 22-16,0 0 0,0 0 0,0 0 16,0 42-1,0 0-15,0 21 16,0-20-16,0 20 0,0-21 15,0 21-15,0 1 0,0-1 0,0 0 16,0 1-16,0 20 0,22-20 16,-22-1-16,21 21 0,0 1 0,0-1 15,-21 1-15,21 21 0,0-22 0,-21 22 16,22-1-16,-1 1 0,-21 0 0,0-1 16,0 1-16,0 0 0,0-1 15,0 1-15,0 0 0,-21-22 0,-1 1 16,1-1-16,0-20 0,0-1 0,0 0 15,0-21-15,-1 1 0,1-22 0,0 0 16,0 0-16,0-22 0,-22 22 0,22-42 16,-21 21-16,21-21 0,0-1 0,-22-20 15,22-1-15,0 1 0,0-1 16,0 1-16,-1-22 0,1 0 0,21 1 16,-21-1-16,21 0 0,0 1 15,0-22-15,0 21 0,0 1 0,21 20 16,0 1-16,1-1 0,-1 1 0,0-1 15,21 22-15,-21-1 0,22 1 0,-1 0 16,-21-1-16,22 1 0,-1 21 16,0 0-16,1-22 0,-1 22 0</inkml:trace>
  <inkml:trace contextRef="#ctx0" brushRef="#br0" timeOffset="72452.17">7154 11917 0,'0'0'0,"0"-21"15,0 0 1,-21-1-16,0 22 0,21-21 16,-21 0-16,0 0 0,-1 21 0,1-21 15,0 0-15,0 21 0,0 0 16,0 0-16,-1 0 0,1 0 16,0 0-16,0 21 0,0 0 0,0 0 15,-1 21-15,1 1 0,0-22 0,0 21 16,21 1-16,0-1 0,-21 0 0,21-21 15,0 22-15,0-22 16,0 21-16,0-21 0,0 1 0,0-1 16,21-21-16,0 21 0,0-21 0,0 0 15,1 0-15,-1 0 0,0 0 0,0 0 16,21-21-16,-20 0 0,-1-1 0,0 1 16,21 0-16,-21 0 0,1 0 15,-1-22-15,-21 22 0,21-21 0,-21 21 16,0-22-16,21 22 0,-21-21 0,0 21 15,0 0-15,0-1 0,0 1 16,-21 21 0,21 21-16,-21-21 0,21 22 15,0 20-15,0-21 0,0 0 16,0 22-16,0-22 0,0 21 0,0-21 16,21 22-16,0-22 0,0 0 0,0 0 15,1 0-15,-1 0 0,0 1 16,0-22-16,21 0 0,-20 0 0,-1 0 15,0 0-15,21 0 0,-21 0 0,22 0 16,-22 0-16,0-22 0,0 1 0,0 0 16,1 0-16,-1 0 0,0 0 0,0-22 15,0 22-15,-21-21 0,0-1 16,0 22-16,0-21 0,0 21 0,0-22 16,0 22-16,0 0 0,0 0 15,0 42 1,0 0-16,0 0 15,0 1-15,0-1 0,0 21 16,0-21-16,0 22 0,0-1 0,0-21 16,0 21-16,0-20 0,0 20 0,0-21 15,0 21-15,0-20 0,0-1 0,-21 0 16,21 0-16,0 0 16,0-42 15,0 0-31,0 0 0,0 0 0,0-1 15,0 1-15,21 0 0,0-21 16,1-1-16,-1 1 0,0 0 0,0-1 16,0 1-16,22 21 0,-22-21 15,21 20-15,-21 1 0,22 0 0,-22 0 16,0 21-16,0 0 0,0 0 0,-21 21 16,21-21-16,1 21 0,-1 22 0,-21-22 15,0 0-15,21 21 0,-21-21 0,21 22 16,0-22-16,-21 0 0,21 0 15,-21 22-15,22-22 0,-1-21 0,0 21 16,0 0-16,21-21 0,-20 0 16,-1 0-16,0 0 0,0 0 0,0 0 15,0 0-15,1 0 16,-1-21-16,-21 0 0,0 0 0,0-1 16,21 22-16,-21-42 0,0 21 15,0 0-15,0 0 0,0-22 0,0 22 16,0 0-16,0 0 0,0 0 0,0-1 15,-21 22 1,21 22-16,0-1 16,0 0-16,0 0 0,0 0 15,0 22-15,0-22 0,-21 0 0,21 0 16,0 21-16,0-20 0,-22-1 0,22 0 16,0 0-16,0 0 0,0-42 46,22 0-30,-22 0-16,21 0 0</inkml:trace>
  <inkml:trace contextRef="#ctx0" brushRef="#br0" timeOffset="72644.07">8530 11790 0,'0'0'0,"0"-21"0,0 0 0,-21-1 0,21 1 15,0 0-15,-21 21 16,42 0 46,-21 21-46,21-21-16,0 21 0,0-21 16,1 22-16,-1-22 0,0 0 0</inkml:trace>
  <inkml:trace contextRef="#ctx0" brushRef="#br0" timeOffset="73251.72">8826 11896 0,'0'21'16,"22"-21"-1,-1 0 1,0 0-16,0 0 16,0 0-16,0 0 0,22 0 0,-22 0 15,0 0-15,0 0 0,0 0 0,1 21 16,-1-21-16,0 21 0,-21 0 0,0 1 15,0-1-15,21 0 0,-21 0 0,0 0 16,0 0-16,-21 22 0,0-22 16,0 0-16,-1 21 0,-20-20 0,21 20 15,-21-21-15,-1 0 0,1 22 0,0-22 16,20 0-16,-20 0 0,21 0 16,0-21-16,0 21 0,-1-21 0,1 0 0,21 22 15,21-22 16,1 0-15,-1-22-16,0 22 0,0 0 16,0 0-16,0 0 0,1 0 0,20 0 15,-21 0-15,0 0 0,0 22 0,1-1 16,20 0-16,0-21 0,-21 42 0,22-21 16,-1 1-16,0 20 0,1 0 0,-1 1 15,0-1-15,1 0 0,-22 22 0,0-22 16,0 22-16,0-1 0,-21-21 15,0 22-15,0-22 0,0 22 0,0-22 16,-21 0-16,-21 22 0,21-22 16,-22 1-16,1-22 0,-21 21 0,20 0 15,-20-20-15,-1-1 0,1 0 0,-1 0 16,22 0-16,-22-21 0,1 0 0,-1 0 16,1 0-16,-1 0 0,22-21 0,-21 0 15,20 0-15,22 0 0,-21-1 0,-1-20 16,22 0-16,0 21 0,0-22 0,0 1 15,21 0-15,0-22 0,0 22 0,0-1 16,0 1-16,0-21 0,21 20 16,0 1-16,0-22 0,0 22 15,22-21-15,-22-1 0,0 22 0,21-22 16,-20 1-16,20-1 0,0 22 0</inkml:trace>
  <inkml:trace contextRef="#ctx0" brushRef="#br0" timeOffset="74100.24">9250 11811 0,'-21'0'15,"42"0"-15,-42 21 0,21 0 16,0 1-16,21-22 31,0 0-31,0 0 0,0 0 16,0-22-16,1 22 0,-1-21 0,0 21 15,0-21-15,0 0 0,0 21 0,1-21 16,-22 0-16,0-1 0,0 1 16,-22 21-1,1 0-15,0 0 16,0 21-16,0-21 0,0 22 0,-1 20 16,-20-21-16,42 21 0,-21-20 0,21 20 15,-21-21-15,21 21 0,0-20 0,0 20 16,0-21-16,0 0 0,0 0 0,21 1 15,-21-1-15,21 0 0,0 0 16,0-21-16,1 0 0,-1 21 0,21-21 16,-21 0-16,22 0 0,-22 0 15,21 0-15,0 0 0,1 0 0,-1-21 16,0 21-16,1-21 0,-1 0 0,0 21 16,1-21-16,-1-1 0,-21 1 0,22 0 15,-22 0-15,0 0 0,-21 0 0,0-1 16,21-20-16,-21 21 0,0-21 0,0 20 15,0-20-15,0 21 0,0 0 0,0 0 16,-21 21-16,0-22 0,0 22 16,-1 0-16,1 0 0,0 22 15,0-22-15,0 42 0,0-21 16,-1 0-16,1 22 0,0-22 0,21 21 16,-21 0-16,0 1 0,21-1 0,0-21 15,0 22-15,0-1 0,0-21 0,0 0 16,0 0-16,0 1 0,0-1 0,21 0 15,0-21-15,0 0 0,0 0 16,1 0-16,-1 0 0,21 0 0,-21 0 16,0 0-16,1-21 0,-1 0 0,0-1 15,0 1-15,0 0 0,0-21 16,-21-1-16,22 22 0,-1-42 0,0 20 0,0 1 16,-21-21-16,21-1 0,0 1 0,1-22 15,-1 21-15,0-20 0,0 20 16,0-20-16,-21 20 0,0 1 15,0 20-15,0 1 0,0 21 0,0 0 16,0-1-16,-21 22 0,21 22 16,-21 20-16,0-21 0,0 21 0,-1 22 15,1-1-15,0-20 0,21 41 0,0-20 16,0-1-16,0 1 0,0-1 0,0 22 16,0-21-16,0-1 0,0 1 15,21-22-15,0 21 0,1-20 0,-1-1 16,0-21-16,0 22 0,21-22 0,-20 0 15,-1 0-15,0-21 0,0 0 0,0 0 16,0 0-16,22 0 0,-22 0 16,0-21-16,0 21 0,0-21 0,1-22 15</inkml:trace>
  <inkml:trace contextRef="#ctx0" brushRef="#br0" timeOffset="76455.45">12340 11472 0,'0'0'0,"0"-21"0,21 21 32,0 21-32,-21 1 15,0-1-15,0 0 0,22 21 16,-1-21-16,-21 22 0,21-22 0,-21 21 16,0-21-16,21 22 0,-21-22 0,0 21 15,0-21-15,0 22 0,0-22 0,0 0 16,0 0-16,0 0 0,0 1 15,0-1-15,0-42 32,21-1-32,-21 1 0,0 0 15,21-21-15,1 21 0,-22-1 16,0 1-16,0-21 0,21 21 0,-21 0 16,21-22-16,0 22 0,-21 0 15,21 21-15,0 0 0,1 21 16,-22 0-16,21 0 15,-21 1-15,21-1 0,-21 0 16,0 0-16,0 0 0,21 0 0,-21 1 16,21-1-16,0 0 0,-21 0 15,22 0-15,-1 0 0,0-21 16,0 0-16,0 0 0,0 0 0,1 0 16,-1 0-16,0 0 0,0-21 0,0 21 15,0-21-15,1 0 0,20 0 0,-21 0 16,0-1-16,0 1 0,1 0 0,-1 0 15,0-21-15,-21 20 0,0 1 0,21-21 16,-21 21-16,0-22 0,0 22 0,0-21 16,0 21-16,0 0 0,-21 21 15,21 21 1,-21 21 0,21-21-16,0 0 0,0 22 0,0-22 15,0 21-15,0-21 0,0 22 0,0-22 16,0 21-16,0 1 0,21-22 0,0 21 15,0 0-15,0-20 0,1-1 16,20 0-16,-21 0 0,21 0 0,1 0 16,-1-21-16,0 0 0,1 0 0,20 0 15,-20 0-15,-1 0 0,0-21 0,1 0 16,-1 0-16,0 0 0,1 0 0,-1-1 16,0-20-16,1 21 0,-22 0 0,0-22 15,21 22-15,-42-21 0,0 21 16,21-22-16,-21 1 0,0 21 0,0-21 15,0-1-15,0 1 0,-21 21 16,0 0-16,21-1 0,-21 1 0,0 0 16,0 21-16,-1 0 0,1 0 0,0 21 15,0 0-15,0 22 0,-22-22 0,22 0 16,0 21-16,0 1 0,0-22 0,0 21 16,-1-21-16,1 22 0,21-1 0,-21-21 15,21 22-15,0-22 0,0 21 0,0-21 16,0 0-16,21 1 0,0-1 15,1-21-15,-1 0 0,0 0 16,0 0-16,0 0 0,22-21 16,-22-1-16,0 22 0,0-21 0,21 0 15,-20-21-15,-1 21 0,0-1 0,0 1 16,0 0-16,-21-21 0,0 21 0,0-1 16,0 1-16,0-21 0,0 21 0,0 0 15,0-1-15,0 44 31,0-1-31,0 0 0,-21 0 0,21 0 16,0 0-16,-21 22 0,21-22 16,0 21-16,0-21 0,0 22 0,0-22 15,0 0-15,0 21 0,21-20 16,-21-1-16,21 0 0,0 0 0,1-21 16,-1 0-16,21 21 0,-21-21 0,0 0 15,22 0-15,-22 0 0,0 0 0,21-21 16,-20 0-16,-1 0 0,0 0 0,0 21 15,21-22-15,-42 1 0,22 0 0,-1-21 16,0 21-16,0-1 0,-21 1 0,0 0 16,21 0-16,-21 0 0,21 0 15,-21-1-15,0 1 0,0 42 32,0 1-32,-21-1 15,21 0-15,0 0 0,0 0 16,0 0-16,0 1 0,0 20 0,0-21 15,0 0-15,0 0 0,21 1 0,1-22 16,-1 21-16,0-21 0,0 0 0,0 0 16,0 0-16,22 0 0,-22 0 0,21 0 15,-21 0-15,1-21 0,-1-1 16,21 22-16,-21-21 0,0 0 0,1 0 16,-1 0-16,0 0 0,0-1 0,-21 1 15,0-21-15,21 21 0,-21 0 0,0-1 16,0 1-16,21 0 0,-21 0 15,0 0-15,0 42 32,0 0-32,0 0 0,0 0 0,0 1 15,0 20-15,0 0 0,0 1 0,0-1 16,0 0-16,0 1 0,0 20 0,0-21 16,0 22-16,0-1 0,0 1 15,0-1-15,0 1 0,0-1 0,0 1 16,22 21-16,-1-1 0,0 1 0,-21 0 15,21-1-15,0 1 0,-21 0 0,21-1 16,-21 1-16,22 0 0,-1 20 0,-21-20 16,0 0-16,0-22 0,21 22 0,-21 0 15,21-22-15,-21 1 0,0-22 0,0 21 16,0-41-16,0 20 0,0-21 16,0 0-16,-21-21 0,0 0 0,0 0 15,-1 0-15,1 0 0,-21-21 0,21 0 16,0 0-16,-22-22 0,1 1 0,0 0 15,20-1-15,-20-20 0,21-22 0,0 22 16,0-22-16,21 0 0,0 1 0,0-1 16,0 0-16,0 1 0,21-1 0,0 0 15,0 1-15,0-1 16,0 0-16,22 22 0,-22-1 0,21 1 16,1-1-16,-1 22 0,0 0 0,1-1 15,-1 1-15,-21 0 0,21-1 0,1 1 16,-22 21-16,0-21 0,21 20 0,-42 1 15,22 0-15,-22 0 0,21 0 0,-21 0 16,0-1-16,0 1 0,0 0 0</inkml:trace>
  <inkml:trace contextRef="#ctx0" brushRef="#br0" timeOffset="77044.12">16044 12044 0,'0'0'0,"-21"21"0,21 0 15,21-21 16,0-21-31,22 0 0,-22 0 0,21 0 16,22-1-16,-22 1 0,22-21 0,-22 0 16,21 20-16,-20-20 0,20 0 0,-20-1 15,20 1-15,-21 0 0,1-22 16,-22 1-16,21 20 0,-21-20 16,-21-1-16,0 22 0,0 0 0,0-1 15,0 1-15,0 21 0,-21 0 0,0 21 16,0 0-16,0 0 0,-22 0 0,22 21 15,-21 0-15,21 21 0,-22-20 0,22 20 16,0 0-16,0 1 0,0-1 0,21 0 16,0 1-16,0-1 0,21 0 0,0 1 15,21-1-15,-20-21 0,20 21 0,0-20 16,1 20-16,-1-21 0,0 0 0,1 0 16,-22 1-16,21-1 0,0 0 0,-20 0 15,-1 0-15,-21 0 16,0 1-16,-21-1 15,-1-21-15,1 0 0,-21 0 16,21 0-16,-22 0 0,1 0 0,0 0 16,-1 0-16,1 0 0,21-21 0,-21 21 15,20 0-15,1-22 0,0 22 0,0-21 16,21 0-16,0 0 16,21 0-16,0 21 0,0-21 15,22 21-15,-22-22 0,0 1 0,21 0 16,1 0-16</inkml:trace>
  <inkml:trace contextRef="#ctx0" brushRef="#br0" timeOffset="77323.96">17357 11028 0,'0'0'0,"0"-42"0,-22-64 16,1 85-16,0-1 0,21 1 15,-21 0-15,0 21 0,0 0 16,21 21-16,0 22 0,-22-22 0,22 21 15,-21 0-15,21 1 0,0 20 16,0-20-16,0 20 0,0 22 0,0-22 16,0 1-16,0-1 0,0-20 0,-21 20 15,21 1-15,0-22 0,0 0 0,0 1 16,0-1-16,0 0 0,0 1 16,0-22-16,0 21 0,0-21 0,0 0 15,0 1-15,0-1 0,21-21 16,0 0-1,1-21-15,-1-1 0,0 1 0,0 0 16,21 0-16</inkml:trace>
  <inkml:trace contextRef="#ctx0" brushRef="#br0" timeOffset="77696.41">17674 11494 0,'0'0'0,"21"-22"0,-21 1 16,0 42 15,-21 22-31,0-22 15,21 0-15,-21 21 0,21-20 0,-21 20 16,21-21-16,0 0 0,0 22 0,0-22 16,0 0-16,0 21 0,0-21 0,0 1 15,0-1-15,21 0 0,0-21 0,0 21 16,0-21-16,0 0 0,1 0 0,20 0 16,-21 0-16,0 0 0,22-21 0,-22 21 15,0-21-15,0 0 0,0-1 0,0 22 16,-21-21-16,22 0 0,-22 0 0,0-21 15,0 20-15,0 1 0,0-21 16,-22 21-16,1-22 0,0 22 0,0-21 16,0 21-16,0 0 0,-1-1 0,1 1 15,0 0-15,0 21 0,0 0 16,0 0-16,-1 21 0,22 0 16,0 1-16,-21-1 0,21 0 0,0 0 15,0 0-15,0 0 0,0 1 16,0-1-16,0 0 0,21 0 0,1-21 15,-1 0-15,0 21 0,0-21 0,0 0 16</inkml:trace>
  <inkml:trace contextRef="#ctx0" brushRef="#br0" timeOffset="78096.17">18267 11578 0,'0'0'15,"0"-21"-15,0 0 0,0 0 0,0 0 16,0-1-16,0 1 0,0 0 0,21 21 15,0 0 1,0 0-16,0 21 0,1 0 16,20 1-16,-21-1 0,0 0 0,22 21 15,-22-21-15,0 1 0,0 20 0,0-21 16,-21 21-16,0-20 0,0 20 16,0-21-16,0 0 0,0 22 0,0-22 0,0 0 15,0 0-15,0 0 16,0 0-16,-21-21 15,0 0-15,0 0 16,21-21-16,0 0 0,0 0 16,0 0-16,0 0 0,0-1 0,0 1 15,21 0-15,0-21 0,0 21 0,0-22 16,1 1-16,-1 0 0,0-1 0,0 22 16,0-21-16,0 21 0,1-22 0,-1 22 15,0 0-15,0 21 0,0-21 0,0 21 16,1 0-16,-1 0 0,0 0 15,0 0 1,-21 21-16,21 0 16,-21 0-16,21-21 0</inkml:trace>
  <inkml:trace contextRef="#ctx0" brushRef="#br0" timeOffset="78479.95">19050 11684 0,'0'0'15,"0"21"-15,21-21 0,0 0 16,0 0-16,1 0 15,-1 0-15,0 0 0,0 0 0,0-21 16,0 21-16,1-21 0,-1 0 0,0 21 16,0-21-16,0-1 0,0 1 0,1 0 15,-1-21-15,0 21 0,-21-22 16,0 22-16,0-21 0,0 21 0,0-1 16,0 1-16,0 0 0,0 0 0,-21 21 15,0 0-15,-1 0 16,1 21-16,0-21 0,0 21 0,0 22 15,0-22-15,-1 21 0,1-21 0,21 22 16,-21-22-16,21 21 0,-21 0 0,21-20 16,0 20-16,0-21 0,0 21 0,0-20 15,21-1-15,0 0 0,0 0 0,1 0 16,-1-21-16,0 21 0,0-21 0,21 0 16,-20 0-16,20 0 0,-21 0 15,21 0-15,-20 0 0,-1 0 0,21-21 16,-21 21-16,0-21 0,1 0 0,-1 21 15,0-21-15,0 0 0,-21-1 0,21 1 16,-21 0-16,0 0 0,0 0 0,0 0 16,0-22-16,0 22 0,-21 0 0,0-21 15,0 20-15</inkml:trace>
  <inkml:trace contextRef="#ctx0" brushRef="#br0" timeOffset="78763.78">17145 11176 0,'0'0'0,"-42"21"0,-43 0 16,127-21 0,-21 0-16,22 0 15,20 0-15,-20 0 0,20 0 0,1-21 16,-1 21-16,1-21 0,-1 21 0,1-21 15,-1 0-15,1 21 0,-1-21 0,-21 21 16,1 0-16,-1-22 0,-21 22 0,0 0 16,1 0-16,-22-21 15,-22 21 1,-20 0-16,0 0 0,-1 0 16,1 0-16,-21 21 0</inkml:trace>
  <inkml:trace contextRef="#ctx0" brushRef="#br0" timeOffset="80060.28">952 14245 0,'0'-21'46,"0"0"-30,0 0-16,0 0 16,22 21-16,-1-22 0,0 22 15,0 0-15,0 0 0,22 0 0,-22 0 16,0 0-16,21 0 0,-21 0 16,1 22-16,20-1 0,-21 0 0,0 0 15,-21 0-15,0 22 0,0-22 16,0 21-16,0 0 0,0-20 0,-42 20 15,21 0-15,0-21 0,-1 1 0,1-1 16,0 0-16,0 0 0,0 0 16,0 0-16,-1-21 0,1 0 15,0 0 1,0 0-16,21-21 31,0 0-31,0 0 16,21 21-16,0-21 0,0 21 0,1-21 15,-1 21-15,21 0 0,0 0 16,1 0-16,-1 0 0,0 0 0,1 21 16,-1 0-16,0 0 0,-20 0 15,20 0-15,-21 1 0,0-1 0,0 0 16,1 0-16,-22 0 0,0 22 16,0-22-16,0 0 0,0 0 0,-22 21 15,1-20-15,-21-1 0,21 0 16,-22 0-16,22 0 0,-21-21 15,21 21-15,-22-21 0,22 0 0,-21 0 16,0 0-16,20 0 0,-20 0 16,21 0-16,-21 0 0,20 0 0,1-21 15,0 21-15,0 0 0,0-21 16,0 0-16,-1 21 0,22-21 16,0 0-1,0-1 1,22 22-16,-1-21 0,0 21 0,0-21 15,0 0-15</inkml:trace>
  <inkml:trace contextRef="#ctx0" brushRef="#br0" timeOffset="80392.1">1990 14563 0,'0'21'15,"0"0"1,-22-21 0,22 21-16,-21-21 0,21-21 62,21 21-62,-21-21 16,22 0-1,-22 42 32</inkml:trace>
  <inkml:trace contextRef="#ctx0" brushRef="#br0" timeOffset="107047.83">3873 14690 0,'0'0'0,"0"-21"0,0-1 0,0 1 15,-21 0-15,21 0 0,-21 0 16,21 0-16,-21-1 0,21-20 16,0 21-16,0 0 0,0 0 15,0-1-15,0 1 0,0 0 0,0 0 16,0 0-16,21 21 0,0 0 0,0-21 16,1 21-16,-1 0 0,0 0 15,21 21-15,-21-21 0,22 21 0,-22 21 16,21-21-16,-21 22 0,22-22 15,-22 21-15,21 1 0,-21-22 0,1 21 16,-1 0-16,0-20 0,-21 20 0,0 0 16,0-21-16,0 1 15,0 20-15,0-21 0,0 0 0,0 0 0,0 1 16,0-1 0,0-42-1,0-1-15,0 1 16,0 0-16,0-21 0,0 21 15,21-22-15,-21 1 0,21 0 0,0-22 16,22 22-16,-22-22 0,0 1 0,21 20 16,-20-20-16,20 21 0,-21 20 15,21-20-15,-20 21 0,20 0 0,-21 21 16,0 0-16,0 0 0,1 0 0,-1 21 16,0 0-16,0 0 15,-21 22-15,0-22 0,0 21 0,0 0 0,21 22 16,-21-22-16,0 1 0,0-1 15,21 0-15,-21 1 0,22-1 16,-22-21-16,21 21 0,0-20 0,0-1 16,0 0-16,0 0 0,1-21 0,-1 0 15,21 0-15,-21 0 0,22 0 16,-22 0-16,21-21 0,-21 0 0,22 0 16,-1-1-16,0 1 0,1 0 0,-1 0 15,-21-21-15,21-1 0,1 1 16,-22 0-16,0-1 0,0 1 0,0 0 15,-21-1-15,22 1 0,-22 0 16,0 20-16,0-20 0,-22 21 0,1 0 16,0 0-16,0-1 0,-21 1 15,20 21-15,-20 0 0,21 0 0,-21 0 16,-1 0-16,22 21 0,-21 1 0,21-1 16,-1 0-16,1 21 0,0-21 15,0 22-15,21-1 0,0 0 0,0 1 16,0-1-16,0 0 0,0 1 0,0-1 15,0-21-15,0 0 0,0 1 16,0-1-16,21 0 0,0-21 0,0 0 16,1 0-16,20 0 0,-21 0 0,0-21 15,22 0-15,-22 21 16,21-22-16,-21-20 0,0 21 0,22 0 16,-22-22-16,0 22 0,0-21 0,-21 21 15,0-22-15,0 22 0,0-21 16,0 21-16,0 0 0,0-1 0,0 1 15,-21 0-15,0 21 0,0 0 16,0 21 0,21 0-16,0 22 15,0-22-15,0 21 0,0 1 0,0-22 16,0 21-16,21 0 0,-21-20 16,21 20-16,0-21 0,0 21 0,0-20 15,1-1-15,-1 0 0,0-21 16,21 21-16,-21-21 0,22 0 0,-22 0 15,21 0-15,-21 0 0,22 0 0,-22-21 16,21 0-16,1 0 0,-22-1 16,21 1-16,-21-21 0,22 21 0,-22-22 15,0 1-15,0 0 0,0 21 0,0-22 16,-21 1-16,0 21 0,0-22 16,0 22-16,0 0 0,0 0 0,0 0 15,0 0-15,-21 21 16,21 21-16,0 0 0,0 21 15,0-21 1,0 1-16,0 20 0,0 0 0,0-21 16,0 22-16,0-1 0,0-21 0,0 22 15,0-1-15,0-21 0,0 21 0,0-20 16,0-1-16,0 0 0,0 0 16,21 0-16,1-21 15,-22-21 1,0 0-16,0 0 0,0 0 15,0-1-15,0-20 0,0 21 16,0 0-16,0-22 0,0 1 0,0 21 16,0-21-16,0-1 0,0 22 0,0-21 15,0 21-15,21-1 0,-21 1 16,21 0-16,0 21 16,0 0-16,0 21 15,1 0-15,-22 1 0,21-1 0,0 0 16,0 21-16,0-21 0,-21 22 0,21-22 15,1 21-15,-1-21 0,-21 1 16,21 20-16,0-21 0,0 0 0,0 0 16,1 1-16,-1-1 0,0-21 15,0 0-15,0 0 0,0 0 16,1 0-16,-1-21 0,21-1 0,-21 1 16,0 0-16,22 0 0,-22-21 0,0 20 15,21-20-15,-20 0 0,-1-1 16,0 22-16,0-21 0,0 0 0,0 20 15,1-20-15,-22 21 0,0-21 16,21 20-16,-21 1 0,21 21 0,-21-21 16,0 42-1,0 0-15,0 1 16,0-1-16,0 0 0,0 0 16,0 21-16,0-20 0,0 20 0,0 0 15,0-21-15,0 22 0,0-1 0,0-21 16,21 22-16,-21-22 0,21 21 0,-21-21 15,21 0-15,1 1 0,-1-1 16,0 0-16,0-21 0,0 0 16,0 0-16,22 0 0,-22 0 0,21 0 15,1 0-15,-1-21 0,0 0 0,1 21 16,-1-22-16,0-20 0,1 21 0,-1 0 16,-21-22-16,21 22 0,-20-21 15,-1 21-15,0-22 0,-21 22 16,0-21-16,0 0 0,0 20 0,0 1 0,0-21 15,0 21-15,0 0 0,0-1 0,0 1 16,-21 21-16,0 0 0,-1 0 16,1 0-16,0 0 15,0 21-15,0 1 0,21-1 0,0 0 0,-21 21 16,-1 1-16,22-22 0,0 21 16,0 0-16,0 1 0,0-22 15,0 21-15,0-21 0,0 22 0,0-22 16,22 0-16,-1 0 0,0 0 0,0-21 15,21 0-15,-20 22 0,20-22 0,-21 0 16,21 0-16,1 0 0,-22-22 16,21 22-16,1-21 0,-22 0 0,21 0 15,0 0-15,-20 0 0,-1-1 0,0-20 16,0 21-16,21 0 0,-20-22 16,-1 22-16,0-21 0,-21 21 0,21 0 15,-21-22-15,0 22 0,21 0 16,-21 0-16,0 0 0,0 42 31,-21 0-31,0 0 16,21 21-16,0-20 0,0-1 15,0 0-15,0 21 0,0-21 0,0 1 16,0 20-16,0-21 0,21 0 0,0 0 16,0 1-16,1-1 0,-1-21 0,0 21 15,0-21-15,0 0 0,22 0 0,-22 0 16,21 0-16,-21 0 0,22 0 15,-22-21-15,0 21 0,21-21 0,-21-1 16,1 1-16,-1 0 0,0 0 0,0 0 16,-21 0-16,0-1 0,0-20 15,21 21-15,-21 0 0,0 0 16,0-1-16,0 1 0,0 0 0,0 0 16,0 42-1,0 0 1,0 0-16,0 1 0,0-1 15,0 0-15,0 21 0,0-21 16,0 1-16,0-1 0,0 21 0,0-21 16,0 0-16,0 1 0,0-1 0,0 0 15,0 0 1,0-42 15,21 0-31,-21 0 0,22-1 16,-1 1-16,-21-21 0,21 21 0,0 0 15,0-22-15,0 22 0,1 0 0,-1-21 16,0 20-16,0 1 0,-21 0 16,21 21-16,0 0 0,1 0 15,-1 0-15,-21 21 16,0 0-16,0 1 0,0-1 16,0 21-16,0-21 0,0 0 0,0 1 15,0-1-15,0 0 16,0 0-16,0 0 0,21 0 0,0 1 15,0-22-15,0 21 0,22-21 0,-22 0 16,21 0-16,1 0 0,20 0 0,1 0 16,-22 0-16,21 0 0,1-21 0,-1-1 15,1 1-15,-22 21 0,1-21 16,-1-21-16,0 21 0,1-1 0,-22 1 16,0-21-16,0 21 0,-21 0 0,0-22 15,0 22-15,0 0 0,0 0 0,0-22 16,0 22-16,0 0 0,0 0 0,-21 21 15,0-21-15,0 21 16,-1 0-16,1 0 0,0 0 16,0 21-16,0-21 0,-22 21 0,22 0 15,0 0-15,0 1 0,0-1 16,21 0-16,-21-21 0,21 21 0,0 0 16,0 0-16,0 1 15,0-1-15,21-21 16,0 0-16,0 0 0,0 0 15,0 0-15,1-21 0,-1 21 16,0-22-16,0 1 16,0 21-16,-21-21 15,21 0 1,1 21 0,-22 21-1,0 0-15,0 0 0,0 1 0,0 20 16,21 0-16,0 1 0,-21-1 0,21 21 15,0-20-15,-21 20 0,21 1 16,1-22-16,-22 22 0,21-1 0,-21 1 16,21-1-16,0 22 0,0-22 0,0 1 15,-21 20-15,43-20 0,-22-1 0,0 22 16,0-21-16,0-1 0,1 1 0,-1-1 16,0 1-16,0-1 0,0 1 15,-21-22-15,0 21 0,0-20 0,0-1 16,0-21-16,-21 22 0,0-1 15,0-21-15,0 0 0,-1 0 0,1 1 16,0-22-16,0 0 0,0 21 0,0-21 16,-1 0-16,1 0 0,0 0 0,0 0 15,0-21-15,0-1 0,-1 1 16,-20 21-16,21-21 0,0 0 0,0-21 16,-22 20-16,22-20 0,0 21 15,-21-21-15,20-1 0,-20 1 0,21 0 16,-21-1-16,20-20 0</inkml:trace>
  <inkml:trace contextRef="#ctx0" brushRef="#br0" timeOffset="107296.68">8001 13907 0,'0'0'16,"-21"0"-1,0 0-15,42 0 47,0 0-31,0 0-16,0 0 0</inkml:trace>
  <inkml:trace contextRef="#ctx0" brushRef="#br0" timeOffset="110371.79">13525 13208 0,'0'0'0,"0"-21"0,43-64 15,-22 64-15,-21 0 0,21-21 16,0 20-16,-21 1 0,0 0 0,0-21 16,0 21-16,0-1 0,0 1 0,0 0 15,-21 21-15,-21 0 16,21 0-16,-1 0 0,1 21 15,0 0-15,0 1 0,-21 20 0,20 0 16,1 1-16,0 20 0,0-21 0,21 22 16,0-22-16,-21 22 0,21-1 0,-21 1 15,21-1-15,0 1 16,0-1-16,0 1 0,0-1 0,21-20 16,0 20-16,0-21 0,0 1 0,0-1 15,22-21-15,-22 0 0,21 1 0,-21-1 16,22-21-16,-1 0 0,0 0 0,1 0 15,-1 0-15,0 0 0,1-21 16,-1-1-16,0 1 0,1-21 0,-1 21 16,0-22-16,1 22 0,-22-21 0,21 0 15,-21-1-15,1 1 0,-1 0 0,-21 20 16,0-20-16,0 0 0,0 21 16,0-1-16,0 1 0,0 0 0,-21 21 31,21 21-31,-22 0 0,22 1 0,-21 20 15,21-21-15,0 21 0,0 1 0,0-1 16,0 0-16,0 1 0,0-1 16,0-21-16,0 22 0,0-1 0,0-21 15,21 0-15,1 0 0,-1 1 0,0-1 16,0 0-16,21-21 0,-20 0 0,20 0 16,0 0-16,-21 0 0,22-21 0,-22 0 15,21 21-15,-21-22 0,22 1 0,-22 0 16,0-21-16,21 21 0,-20-22 15,-1 22-15,-21-21 0,0-1 16,0 22-16,0-21 0,0 0 0,0-1 16,0 1-16,0 0 0,-21-1 0,-1 1 15,1 21-15,-21-22 0,21 22 0,-22 0 16,22 21-16,-21 0 0,21 0 16,-22 0-16,1 0 0,21 21 0,-21 0 15,20 1-15,-20 20 0,21 0 0,0 1 16,0-1-16,21 0 0,-22 1 0,22 20 15,0-21-15,0 1 0,22-1 0,-1 0 16,0 1-16,0-1 0,0-21 16,22 22-16,-22-22 0,21 0 0,0-21 15,1 0-15,-1 0 0,22 0 16,-22 0-16,0 0 0,22-21 0,-22 21 16,0-21-16,22-1 0,-22-20 0,1 21 15,-1 0-15,21-22 0,-20 1 0,-1 0 16,0-1-16,-20 1 0,20 0 15,-21-1-15,0 1 0,0 0 0,1-1 16,-22 1-16,0 0 0,0-1 0,0 1 16,0 0-16,0 21 0,0-1 0,0 1 15,0 0-15,0 42 16,0 0 0,0 22-16,0-22 0,0 21 15,0 1-15,0-1 0,0 21 0,0-20 16,0 20-16,0-20 0,0 20 0,21-21 15,-21 1-15,21 20 0,-21-20 0,21-1 16,-21-21-16,21 21 0,0-20 16,1-1-16,-1 0 0,0 0 0,0-21 15,0 0-15,0 0 0,1 0 0,20 0 16,-21-21-16,0 0 0,22 0 0,-22-1 16,0 1-16,0 0 0,21-21 0,-20-1 15,-1 22-15,0-21 0,0-22 0,0 22 16,0 0-16,1-22 0,-22 22 15,21-22-15,0 1 0,-21 21 16,0-22-16,21 1 0,0 20 0,-21 1 16,0 0-16,0-1 0,0 22 0,0 0 15,21 21-15,-21 21 16,0 0-16,0 0 0,0 22 16,0-1-16,0 0 0,0 1 0,0-1 15,0 22-15,0-22 0,0 21 0,-21-20 16,21 20-16,0-20 0,0 20 0,0-21 15,0 1-15,0-1 0,0 0 0,0-20 16,0 20-16,0-21 0,0 0 0,0 0 16,21 1-16,1-22 0,-1 0 15,0 21-15,0-21 0,21 0 16,-20 0-16,-1 0 0,21-21 0,-21 21 16,22-22-16,-22 1 0,21 0 0,0 0 15,-20 0-15,-1-22 0,21 22 0,-21-21 16,0 21-16,1-22 0,-1 22 0,0-21 15,-21 0-15,0 20 0,21 1 16,-21 0-16,0 0 0,0 42 31,0 21-31,-21-20 0,21-1 16,0 0-16,0 21 0,-21-21 0,21 1 16,0 20-16,0-21 0,0 0 0,0 0 15,0 1-15,0-1 16,0 0-16,0 0 0,21 0 0,0-21 15,0 21-15,0-21 0,1 0 0,20 0 16,0 0-16,-21 0 0,22 0 0,-1 0 16,0 0-16,1 0 0,-1-21 0,0 0 15,-20 0-15,20 0 0,0 0 0,-21-1 16,1-20-16,20 21 0,-21-21 16,0 20-16,-21-20 0,0 21 0,0-21 15,0 20-15,0 1 0,0 0 0,-21 21 16,0 0-1,0 21-15,0 0 0,-1 1 16,22-1-16,0 0 0,0 0 16,0 0-16,0 0 0,0 1 15,0-1-15,0 0 0,0 0 0,22 0 16,-1 0-16,0 22 0,0-43 0,0 21 16,0 0-16,1 0 0,-1 0 0,0-21 15,0 22-15,-42-22 31,0 0-31,0 0 16,-1 0-16,1 0 0,0-22 0,0 22 16,0-21-16,0 21 0,-1 0 0,22-21 15,-21 21-15,21 21 32,21 0-17,1-21-15,-22 22 0,21-22 16,0 0-16,0 21 0,0-21 0,22 0 15,-22 0-15,0 0 0,0 0 0,21 0 16,-20 0-16,20 0 0,0 0 0,1 0 16,-1 0-16,0-21 0,1-1 0,-1 22 15,0-21-15,-21 0 0,22 0 0,-22 0 16,0-22-16,21 22 0,-20 0 16,-1-21-16,0 21 0,0-22 0,0 1 15,-21 21-15,0-22 0,21 22 16,-21-21-16,0 21 0,0 0 0,0-1 15,0 44 1,0-1-16,-21 0 16,21 0-16,-21 0 0,21 0 0,-21 22 15,21-22-15,0 21 0,0-21 16,0 22-16,-21-22 0,21 21 0,0-21 16,0 1-16,0-1 0,0 0 0,21 0 15,0 0-15,0 0 0,22-21 16,-22 0-16,21 22 0,-21-22 0,22 0 0,-1 0 15,-21 0-15,21 0 0,1-22 0,-22 22 16,21-21-16,-21 0 16,22 0-16,-22 0 0,21 0 0,-21-1 15,1 1-15,-1 0 0,0-21 0,0 21 16,0-1-16,-21-20 0,21 21 0,1 0 16,-22 0-16,0 42 15,0 0 1,0 0-16,-22 0 15,22 0-15,-21 1 0,21-1 0,0 0 16,0 0-16,0 0 0,0 0 0,0 1 16,0-1-16,0 0 0,0 0 15,0 0-15,21-21 0,1 0 16,-1 0-16,0 0 0,0 0 16,0 0-16,0 0 0,1 0 15,-1 0-15,-21-21 0,21 21 16,-21-21-16,0 0 0,0 0 0,0-1 15,0-20-15,0 21 0,0 0 16,-21 0-16,21-22 0,-21 22 0,-1 0 16,1 0-16,0 0 0,0-1 0,0 1 15,0 0-15,-1 0 0,1 21 16,21-21-16,0 0 16,21 21-1,1 0-15,20-22 0,-21 22 16,21 0-16,-20 0 0,20-21 15,0 21-15,1 0 0,-1 0 16,0 0-16,1 0 0,-1 0 0,-21 0 16,21 21-16,-20 1 0,-1-22 0,0 21 15,0 0-15,0 0 0,-21 0 0,21 0 16,-21 1-16,0-1 0,0 0 0,0 0 16,0 21-16,0-20 0,0-1 0,0 0 15,0 0-15,0 0 16,-21 0-16,21 1 0,-21-22 15,0 0 17,21-22-17,0 1-15,0 0 0,0 0 16,0 0-16,0 0 0,21-22 0,0 22 16,0 0-16,1-21 0,-1-1 15,21 1-15,0 21 0,1-22 0,-1 1 16,0 0-16,22 21 0,-22-22 15,1 22-15,20 21 0,-21-21 0,-20 21 16,20 0-16,-21 0 0,0 21 0,0 0 16,1 0-16,-22 1 0,0 20 0,0-21 0,0 21 15,0 1-15,0-1 0,0-21 16,-22 22-16,1-1 0,21-21 0,-21 21 16,0-20-16,0-1 0,0 21 15,-1-42-15,22 21 0,0 0 0,-21 1 16,0-22-16,21-22 31,0 1-15,-21 0-16,21 0 15,-21 21-15,0-21 0,-1 0 0,1-22 16,0 22-16</inkml:trace>
  <inkml:trace contextRef="#ctx0" brushRef="#br0" timeOffset="110593.37">17738 12954 0,'0'0'0,"-43"21"0,1-21 0,0 21 0,20-21 16,1 0-16,21 22 0,0-1 15,0 0 1,0 0 15,-21-21-15,0 21-16</inkml:trace>
  <inkml:trace contextRef="#ctx0" brushRef="#br0" timeOffset="111279.79">12509 16235 0,'0'0'0,"0"-21"0,0 0 0,0-22 15,-21-20-15,0 63 16,0 0 0,21 21-16,-21 0 0,21 0 15,0 22-15,0-1 0,0 0 0,0 1 16,0-1-16,0 0 0,0 1 0,0 20 15,0-21-15,0 22 16,0-22-16,0 1 0,0 20 0,0-21 0,0 1 16,0-1-16,21 0 0,-21 1 15,21-22-15,-21 0 0,21 0 0,0-21 16,1 0 0,-1 0-16,0-21 0,-21 0 15,21-21-15,0 20 0</inkml:trace>
  <inkml:trace contextRef="#ctx0" brushRef="#br0" timeOffset="111816.48">12446 16044 0,'0'0'0,"0"-21"16,0 0 15,42 21-31,-21 0 0,22-21 15,-1 0-15,0 21 0,22-21 16,-1 21-16,1-22 0,21 1 0,-22 21 16,22-21-16,-22 0 0,22 21 0,-22-21 15,1 21-15,-1 0 0,-20-21 0,20 21 16,-42 0-16,22 0 0,-1 0 16,-21 0-16,0 0 0,1 0 0,-22 21 15,0 0-15,0 0 0,0 21 16,0-20-16,0 20 0,0-21 15,0 21-15,0-20 0,0 20 16,0 0-16,0 1 0,21-1 0,-21 0 16,21 1-16,-21-1 0,21-21 0,0 21 15,0 1-15,1-1 0,-1 0 16,21 1-16,-21-1 0,0 0 0,1 1 16,-1-1-16,0 0 0,0 1 0,-21-22 15,0 21-15,0-21 0,0 1 0,-21 20 16,0-21-16,0 0 0,-22 0 15,1 1-15,0-1 0,-1 0 0,-20-21 16,-1 21-16,-20 0 0,-1-21 16,0 21-16,1-21 0,-1 0 0,0 0 0,1 0 15,20 0-15,1 0 16,-1 0-16,1 0 0,20-21 0,1 21 16,21-21-16,0 0 0,-1 21 0,22-21 15,0 0-15,0-1 0,0 1 16,22 0-16,-1 0 0,0-21 15,0 20-15,0-20 0,0 21 0</inkml:trace>
  <inkml:trace contextRef="#ctx0" brushRef="#br0" timeOffset="112141.71">13229 15790 0,'0'0'0,"-21"0"0,-21-21 15,20 21 1,1 0-16,0 0 0,21 21 16,-21 1-16,21 20 0,0-21 0,0 43 15,0-22-15,0 21 0,0 1 0,0 21 16,21-22-16,0 22 0,-21-22 16,21 22-16,1 0 0,-1-1 0,0 1 15,-21 0-15,21-1 0,-21-20 0,0 20 16,21 1-16,-21-21 0,21 20 0,-21-20 15,0 20-15,0-20 16,0-1-16,0-20 0,0-1 0,0 0 16,0 1-16,0-22 0,22 0 0,-22 0 15,21-21 1,-21-21-16,0 0 0,0 0 16,0-22-16,0 22 0</inkml:trace>
  <inkml:trace contextRef="#ctx0" brushRef="#br0" timeOffset="112407.58">12425 16764 0,'0'0'0,"-21"0"0,-1 0 0,1-21 0,21 0 16,0 0-16,0-1 15,21 1-15,22 21 0,-22-21 16,21 21-16,22 0 0,-22-21 0,22 21 15,20-21-15,-20 21 0,20 0 0,-20-21 16,21 21-16,-1 0 0,-20-22 16,-1 1-16,1 21 0,-22 0 0,0-21 15,1 21-15,-1 0 0,-21 0 0,0-21 16,-21 0 0,0 0-16,0-1 15,0 1-15</inkml:trace>
  <inkml:trace contextRef="#ctx0" brushRef="#br0" timeOffset="112946.27">14330 15134 0,'0'0'0,"0"-21"0,-21 0 15,-1 21-15,1 0 16,0 0-16,0 0 0,0 21 16,21 0-16,-21 0 0,21 22 0,-22-1 15,22-21-15,-21 22 0,21 20 0,0-21 16,0 1-16,0-1 0,0 0 16,-21-20-16,21 20 0,0 0 0,-21-21 15,21 1-15,0-1 0,0 0 0,0 0 16,-21 0-16,21 0 15,-21-21-15,21-21 16,0 0 0,0 0-16,0 0 0,0 0 0,0-1 15,0-20-15,21 0 0,0 21 16,-21-22-16,21 1 0,0-22 16,0 22-16,1 0 0,-1-1 0,0-20 15,0 21-15,0 20 0,0-20 0,1 21 16,-1 0-16,0 21 0,0 0 15,-21 21-15,0 0 16,21 0-16,0 22 0,-21-1 0,22 0 16,-22 1-16,0-1 0,0 0 0,21 1 15,-21-1-15,21 0 0,-21 1 0,0-22 16,21 0-16,-21 21 0,0-21 16,0 1-16,21-1 0,-21 0 15,-21-42 32</inkml:trace>
  <inkml:trace contextRef="#ctx0" brushRef="#br0" timeOffset="113124.17">14245 15452 0,'0'0'0,"0"-21"16,0-1-16,21 22 15,0 0-15,1 0 16,20 0-16,-21-21 16,21 21-16,-20 0 0,20 0 0,-21-21 15,21 21-15,1 0 0,-22-21 0,21 21 16,-21-21-16,22 21 0</inkml:trace>
  <inkml:trace contextRef="#ctx0" brushRef="#br0" timeOffset="113615.88">18161 15409 0,'0'0'0,"-21"0"0,0-21 16,21 0-16,-22 21 15,1 0 1,21 42-16,0-20 16,0 20-16,0 0 0,21 22 0,1-1 15,-22 1-15,21-1 0,0 1 0,0 20 16,0-20-16,0-1 0,1 1 0,-22 21 16,0-43-16,21 21 0,-21 1 15,0-22-15,0 1 0,0-1 0,0-21 16,0 21-16,0-20 0,0-1 0,21 0 15,0-21 1,0-21-16,-21 0 16,21-1-16,-21 1 15,0 0-15,0 0 0,0-21 0,0 20 16</inkml:trace>
  <inkml:trace contextRef="#ctx0" brushRef="#br0" timeOffset="114119.66">18182 15536 0,'0'0'16,"-21"-42"-16,21 21 0,0 0 0,0 0 16,0-1-16,21 1 15,0 0-15,0 21 0,1-21 16,20 21-16,0-21 0,1 0 0,-1 21 0,21-22 16,1 1-16,21 0 15,-22 0-15,22 0 0,-22 0 0,22-1 16,-22 22-16,22-21 0,-21 0 0,20 21 15,-41 0-15,20 0 0,-21 0 0,-20 0 16,20 0-16,-42 21 0,21 0 16,-21 1-16,0-1 0,0 21 0,0-21 15,0 22-15,0-1 0,0-21 0,0 21 16,0 1-16,0-1 0,21 0 0,-21 1 16,0-1-16,21 0 15,1 1-15,-22-1 0,21 0 0,0 1 16,0-1-16,-21 0 0,21 1 0,0 20 0,1-20 15,-1-1-15,-21 0 0,21 1 16,-21-1-16,21-21 0,-21 21 16,0 1-16,0-22 0,0 21 0,0-21 15,0 22-15,-21-22 0,-21 21 0,20-21 16,-20 1-16,-21-1 0,20 0 0,-20 0 16,-1 0-16,-20 0 0,20 1 0,-21-22 15,1 21-15,-1-21 0,22 0 16,-22 0-16,0 0 0,22 0 0,-1 0 15,1 0-15,-1-21 0,22-1 16,0 22-16,20-21 0,1 0 0,0 0 16,21 0-16,0 0 0,0-1 15,21 1-15,-21 0 0,21 0 0,1-21 16</inkml:trace>
  <inkml:trace contextRef="#ctx0" brushRef="#br0" timeOffset="114451.89">18796 15219 0,'0'0'0,"0"-21"0,-21 21 16,0 0-16,21 21 0,-22 0 15,22 21-15,0 1 0,0-1 16,0 22-16,22-1 0,-1 22 0,0-22 15,0 22-15,0 0 0,0-1 0,1 1 16,-1-22-16,21 22 0,-21 0 0,0-22 16,-21 22-16,22-22 0,-1 1 0,-21 21 15,0-22-15,0 1 0,0-1 16,0 22-16,0-22 0,0-20 0,0 20 16,0 1-16,0-22 0,0 0 0,0 1 15,-21-1-15,21-21 0,-22 0 0,22 0 16,0 1-16,-21-22 15,0 0 1,21-22-16</inkml:trace>
  <inkml:trace contextRef="#ctx0" brushRef="#br0" timeOffset="114804.68">17970 16404 0,'0'0'0,"-21"-21"0,0 21 0,0-21 16,21 0-16,0 0 15,0-1-15,21 22 0,0-21 16,0 0-16,22 21 0,20-21 16,1 0-16,-1 21 0,22-21 0,0-1 15,20 1-15,-20 0 0,21 21 0,-21-21 16,20 0-16,1 21 0,0-21 0,-21 21 15,21-22-15,-22 22 0,1-21 0,-22 21 16,1 0-16,-1-21 0,-20 21 16,-22 0-16,0 0 0,0 0 15,0 0-15,-21-21 47,-21 21-47,21-21 16,0 0-16,-21-1 0,21 1 15</inkml:trace>
  <inkml:trace contextRef="#ctx0" brushRef="#br0" timeOffset="115796.49">19939 14669 0,'-21'21'16,"21"0"-16,-21 0 16,-1 21-16,22-20 0,-21 20 15,0-21-15,21 21 0,-21 1 16,0-22-16,0 21 0,21 1 0,-22-1 15,1-21-15,21 21 0,0-20 0,-21-1 16,21 0-16,-21 0 0,21 0 0,0 0 16,0-42 15,0 0-15,0 0-16,0 0 0,0 0 0,0-1 15,0 1-15,21-21 0,-21 21 16,0-22-16,0 22 0,21-21 0,-21 0 15,21 20-15,1-20 0,-22 0 0,21-1 16,0 22-16,-21-21 0,21 0 16,0 20-16,-21 1 0,0 0 0,21 0 15,1 21-15,-1 0 16,-21 21-16,0 0 0,21 0 16,-21 22-16,21-22 0,-21 21 0,21-21 15,-21 22-15,0-1 0,0-21 0,0 22 16,21-1-16,-21-21 0,0 21 0,0-20 15,0 20-15,0-21 0,0 21 16,0-20-16,0-1 0,22 0 0,-22 0 16,0 0-16,21 0 0,-21-42 62,0 0-62,0 0 16,-21 0-16</inkml:trace>
  <inkml:trace contextRef="#ctx0" brushRef="#br0" timeOffset="115980.45">19685 15007 0,'0'0'0,"-21"0"0,42 0 31,0 0-31,0 0 16,0 0-16,22 0 0,-22 0 0,0 0 15,0-21-15,22 21 0,-22 0 0,0 0 16,0 0-16,0-21 0,0 21 16,1 0-16,-1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5:58:23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3302 0,'0'-42'16,"0"21"-16,0-1 0,0 1 15,0 0-15,0 0 0,0 0 0,0 0 16,0-1-1,0 1-15,0 0 16,21 42 15,-21 0-15,0 1-16,0-1 0,0 21 16,0-21-16,0 22 0,0-1 15,0 0-15,0 22 0,0-22 0,0 0 16,0 22-16,0-22 0,0 22 15,0-22-15,0 0 0,22 1 0,-22 20 16,0-20-16,0-1 0,0 0 16,21 1-16,-21-22 0,0 21 15,0-21-15,0 0 0,0 1 0,0-1 16,0 0 0,0-42 15,0 0-31,0-1 15,0 1-15,0 0 16,0 0-16,0 0 0,0 0 16,0-1-16</inkml:trace>
  <inkml:trace contextRef="#ctx0" brushRef="#br0" timeOffset="672.76">1905 3683 0,'-21'21'47,"21"0"-47,0 1 15,0-1 1,0 0-16,21-21 31,0 0-15,0 0-16,0-21 0,-21 0 15,22-1 1,-22 1-16,0 0 16,-22 0-1,1 21-15,0 0 16,0 0-16,0 0 16,0 0-1,21 21-15,0 0 0,0 0 16,0 1-16,21-1 15,0-21 1,-21 21-16,21-21 0,0 0 16,0 0-1,1 0-15,-22-21 32,0 0-32,0-1 31,-22 22-16,22 22 17,0-1-17,22-21 1,-1 0 0,21 0-16</inkml:trace>
  <inkml:trace contextRef="#ctx0" brushRef="#br0" timeOffset="3732.11">3408 3895 0,'0'0'0,"0"21"0,-21-21 16,21 21-1,0-42 17,0 0-32,21 0 15,0-1-15,21 1 16,-21 0-16,1 0 0,20 0 0,-21-22 16,21 1-16,1 21 0,-22-21 15,21-1-15,1 1 0,-22 0 0,21-22 16,-21 22-16,0-1 0,1 1 0,-1 0 15,-21 21-15,0-22 0,0 22 16,0 0-16,-21 0 16,-1 21-16,-20 0 0,21 0 0,-21 0 15,-1 21-15,1 0 0,0 0 16,-1 0-16,22 1 0,-21-1 0,21 21 16,-1-21-16,22 22 0,0-22 15,0 0-15,0 21 0,22-21 0,-1 1 16,21 20-16,0-21 0,1 0 15,-1 0-15,0 1 0,1-1 0,-1 0 16,0 0-16,1 0 0,-22 0 0,21 1 16,-21-1-16,1 0 0,-1 0 15,-21 0-15,0 0 0,0 1 16,0-1-16,-21 0 0,-1 0 16,1-21-16,0 0 0,0 21 15,0-21-15,-22 0 0,22 0 0,0 0 16,-21 0-16,21-21 0,-1 0 0,1 0 15,-21 21-15,21-21 0,0-1 16,-22 1-16,22 0 0,0 0 0,0 0 16,0 0-16,21-1 0,-22 22 15,22-21-15,0 42 32,22 1-32,-1-1 0,0 0 15,0 0-15,0 0 0,-21 0 16,21 1-16,1-1 0,-1 0 15,0-21-15,0 21 0,0 0 16,0-21-16,1 0 0,20 0 0,-21 0 16,0 0-16,22 0 0,-22 0 0,21 0 15,0 0-15,-20-21 0,20 0 16,0 0-16,1 0 0,-1-1 0,0 1 16,1 0-16,-1 0 0,0-21 0,-21 20 15,22-20-15,-22 21 0,0 0 16,0-22-16,0 22 0,-21-21 0,0 21 15,0 0-15,0-1 0,0 1 16,0 0 0,-21 21-16,0 0 15,21 21-15,0 0 0,0 1 16,-21-1-16,21 0 0,-21 0 0,21 21 16,0-20-16,-21-1 0,21 21 0,0-21 15,0 22-15,0-22 0,0 0 16,0 0-16,0 21 0,0-20 0,0-1 15,0 0-15,0-42 47,21 21-47,-21-21 0,21-1 16,-21-20-16,21 21 0,-21 0 16,0-22-16,0 22 0,0-21 0,0 21 15,21-22-15,0 22 0,-21-21 0,22 21 16,-22 0-16,21-1 0,0 1 15,0 21-15,0 0 0,0 0 16,1 0-16,20 0 0,-21 0 16,0 21-16,0 1 0,1-1 0,-22 0 15,21 0-15,0 0 0,0 0 0,-21 22 16,0-22-16,21 0 0,-21 0 16,21 0-16,-21 1 0,0-1 15,0 0-15,0 0 0,22-21 0,-22 21 16,21-21-16,-21 21 15,21-21 1,-21-21-16,21 21 0,-21-21 16,0 0-16,21 0 0,0 0 0,-21-22 15,22 22-15,-1 0 0,-21-21 16,21-1-16,0 1 0,-21 21 0,21-22 16,0 1-16,1 21 0,-1-21 0,0 20 15,0 1-15,-21 0 0,21 21 16,0 0-16,1 0 0,-1 0 0,-21 21 15,21 0-15,0 1 0,0-1 16,-21 0-16,0 0 0,0 21 16,21-20-16,-21 20 0,22-21 0,-22 0 15,0 22-15,0-22 0,21 0 0,-21 0 16,21 0-16,0 0 0,-21 1 0,21-1 16,-21 0-16,21-21 0,1 21 15,-1-21-15,0 0 0,0 0 16,0 0-16,0 0 0,1 0 15,-22-21-15,21 21 0,0-21 16,0 0-16,0-1 0,0 1 0,-21-21 16,22 21-16,-1-22 0,0 22 0,0-21 15,0 0-15,0-1 16,1 22-16,-1-21 0,0 21 0,0-1 16,0 1-16,0 0 0,1 0 0,-1 21 15,0 0-15,0 0 0,0 0 16,-21 21-16,21 0 0,1 0 0,-22 1 15,0-1-15,21 0 0,-21 0 0,21 0 16,-21 0-16,0 1 0,21-1 0,-21 0 16,0 0-16,0 0 15,0 0-15,0-42 47,0 0-47,0 0 16,0 0-16,0 0 0,0-1 0,0 1 15,0 0-15,0 0 0,-21 0 16,21-22-16,-21 43 0,0-21 0,21 0 16,-22 0-16,1 21 0,0 0 15,0 0-15,0 0 0,0 21 16,-1 0-16,1 0 0,0 1 0,0-1 16,0 21-16,0-21 0,-1 22 0,1-22 15,0 21-15,21 0 0,-21-20 16,21 20-16,0-21 0,0 0 0,0 0 15,0 22-15,0-22 0,0 0 16,21 0-16,0 0 0,0-21 16,1 0-16,-22 22 0,21-22 15,0 0-15,0 0 0,0 0 0,0 0 16,1-22-16,-1 22 0,0-21 0,-21 0 16,21 0-16,0 0 0,0-22 0,-21 22 15,0-21-15,22 21 0,-22-22 16,21 1-16,-21 0 0,0-1 0,0 22 15,0-21-15,0 21 0,0-22 0,0 22 16,0 0-16,0 0 0,0 42 31,0 0-15,0 0-16,0 1 0,0 20 16,0-21-16,0 21 0,0-20 0,0 20 15,0-21-15,0 21 0,21-20 0,-21-1 16,21 21-16,-21-21 0,0 0 15,21 1-15,0-1 0,1 0 0,-1 0 16,0-21-16,0 21 0,0-21 0,0 21 16,1-21-16,-1 0 0,0 0 0,21 0 15,-21 0-15,22-21 0,-22 0 16,21 0-16,-21 0 0,1 0 0,20-1 16,-21 1-16,0-21 0,0 0 0,1 20 15,-1-41-15,0 21 0,0-1 16,0-20-16,0 20 0,-21 1 15,0-21-15,0 20 0,0 1 0,0 0 16,22 20-16,-22-20 0,0 21 0,0 0 16,0 0-16,0-1 15,-22 22-15,1 0 16,21 22-16,0-1 0,0 0 16,-21 0-16,21 0 0,-21 22 15,21-1-15,0 0 0,0 1 0,0 20 16,0-21-16,-21 1 0,21 20 0,0-20 15,0-1-15,0 0 0,0 1 0,0-1 16,0-21-16,0 0 16,21 22-16,0-22 0,0 0 0,0 0 15,1-21-15,-1 21 0,0-21 0,0 0 16,0 0-16,0 0 0,1 0 0,-1 0 16,21-21-16,-21 21 0,0-21 15,1 0-15,20 0 0,-21-22 0,0 22 16,0-21-16,1 21 0,-1-22 0,0 1 15,0 0-15,0-1 0,-21-20 16,0 20-16,21-20 0,-21 21 16,0-1-16,22 1 0,-22 0 0,0-1 15,0 1-15,0 21 0,0 0 0,0-1 0,0 1 16,-22 21 0,1 0-16,0 21 15,21 1-15,0 20 0,-21-21 0,0 21 16,21 22-16,0-22 0,0 1 0,0 20 15,0-21-15,0 22 0,0-22 16,0 1-16,0-1 0,0 0 0,0 1 16,0-1-16,21-21 0,0 0 0,0 22 15,-21-22-15,21-21 0,1 21 0,-1-21 16,0 0 0,0 0-16,0 0 0,0 0 15,1 0-15,-1-21 0,0 0 16,0-1-16,0 1 15,0 0-15,1-21 0,20 21 16,0-1-16</inkml:trace>
  <inkml:trace contextRef="#ctx0" brushRef="#br0" timeOffset="5227.05">8657 3112 0,'0'0'0,"0"-22"0,0 1 0,0 0 15,0 0-15,0-21 0,-21 20 16,0 1-16,0 0 0,-1 0 16,1 0-16,0 21 0,0 0 15,0 0-15,0 0 16,-1 0-16,1 21 0,0 0 16,21 0-16,-21 22 0,21-22 0,-21 21 15,0 0-15,21 1 0,-22-1 0,22 0 16,0 1-16,0 20 0,0-20 15,0-1-15,0 0 0,0 1 0,0-1 16,0 0-16,0-21 0,22 22 0,-1-22 16,0 0-16,0 21 0,0-20 15,22-1-15,-22 0 0,21-21 16,0 21-16,22-21 0,-22 0 0,22 0 16,-22 0-16,22 0 0,-1 0 0,1 0 15,-1 0-15,-21-21 0,22 21 0,-22-21 16,1 0-16,-1-1 0,-21-20 0,21 21 15,-20 0-15,-1-22 0,0 1 16,-21 21-16,0-21 0,0-1 0,0 1 16,0 0-16,0 20 0,0-20 0,0 21 15,0-21-15,0 20 0,-21 1 0,0 0 16,-1 21-16,1 0 16,0 0-16,-21 0 0,21 0 15,-1 0-15,1 21 0,0 22 0,0-22 16,0 0-16,0 21 0,-1 1 0,22-22 15,0 21-15,0 0 0,0-20 16,0 20-16,0-21 0,0 21 0,0-20 16,0-1-16,0 0 0,0 0 0,0 0 15,0 0-15,22-21 0,-1 0 0,0 22 16,0-22-16,0 0 16,0 0-16,1-22 0,-1 22 15,0-21-15,-21 0 0,21 0 0,0 0 16,0 0-16,-21-22 0,22 22 0,-1-21 15,-21 21-15,0-22 0,21 1 16,-21 21-16,21-22 0,-21 1 16,0 21-16,0 0 0,0 0 0,0-1 15,0 44 17,0-1-32,0 0 0,0 0 15,0 21-15,0-20 0,0 20 0,-21-21 16,21 21-16,0 1 0,0-22 0,0 21 15,0-21-15,0 1 0,0-1 16,0 21-16,0-21 0,21 0 16,0 1-16,0-1 15,22-21-15,-22 0 0,0 0 0,0 0 16,22 0-16,-22 0 0,21 0 0,0 0 16,-20-21-16,20-1 0,-21 1 15,21 0-15,1 0 0,-22 0 0,21 0 16,-21-22-16,22 22 0,-22-21 0,21-1 15,-21 1-15,1 21 0,-1-21 0,0-1 16,-21 22-16,0-21 0,0 21 16,0-1-16,0 1 0,-21 21 15,0 0-15,-1 0 0,22 21 16,-21 1-16,0-1 0,21 0 0,0 21 16,0-21-16,0 1 15,0 20-15,21-21 0,0 0 0,1 22 16,-1-22-16,21 0 0,-21 0 0,22 21 15,-22-20-15,21-22 0,-21 21 0,0 0 16,1 0-16,-1-21 0,-21 21 16,0 0-16,-21-21 15,-1 0 1,1 0-16,-21 0 0,21 0 0,0 0 16,-22 0-16,1-21 0,21 21 0,-22 0 15,22 0-15,0-21 0,0 21 16,0 0-16,0 0 0,42 0 31,0 21-31,0-21 16,21 0-16,-20 21 0,20-21 15,-21 0-15,21 22 0,1-22 0,-22 0 16,21 0-16,1 0 0,-22 0 0,21 0 16,-21 0-16,22 0 0,-22 0 0,0 0 15,21 0-15,-21-22 0,22 22 0,-22-21 16,21 21-16,-21-21 0,22 0 15,-22 0-15,21 0 0,-21-1 0,1 1 16,20-21-16,-21 21 0,0-22 0,22 1 16,-22 0-16,-21 21 0,21-22 0,-21 22 15,0 0-15,0 0 16,0 0-16,0-1 0,-21 22 16,0 0-16,-1 0 0,-20 0 0,21 22 15,0-1-15,0 0 0,-1 0 0,1 0 16,21 22-16,-21-22 0,21 21 15,0-21-15,0 22 0,0-1 0,0-21 16,21 0-16,0 22 0,1-22 0,20 0 16,-21 0-16,0 0 0,22 0 0,-22-21 15,21 22-15,-21-22 0,22 0 0,-22 21 16,0-21-16,21 0 0,-21 0 16,1 0-16,-1 0 0,0 0 15,0-21-15,0-1 16,-21 1-16,0 0 0,21 0 15,-21 0-15,0 0 0,0-1 0</inkml:trace>
  <inkml:trace contextRef="#ctx0" brushRef="#br0" timeOffset="6416.15">1355 5630 0,'-22'0'16,"1"0"-16,21-21 16,-21 21-16,0 0 0,0 0 15,0-21-15,-22 0 0,22 21 0,0-21 16,0 0-16,0 21 16,21-22-16,0 1 0,-22 21 0,22-21 15,0 0-15,0 0 0,0 0 16,22 21-16,-1 0 0,0-22 15,0 22-15,0 0 0,22 0 16,-1 22-16,-21-1 0,21 0 0,1 0 16,-1 21-16,0-20 15,-20 20-15,20 21 0,-21-20 0,-21-1 16,0 0-16,0 1 0,0-1 16,0 22-16,-21-22 0,0 0 0,0-21 15,-22 22-15,22-1 0,-21-21 16,-1 22-16,22-22 0,-21 0 0,0 0 15,20 0-15,-20-21 0,21 21 16,-21-21-16,20 0 0,1 0 0,0 0 16,0 0-16,0 0 0,0 0 0,-1-21 15,1 0-15,21 0 16,-21 0-16,21 0 0,-21-1 0,21-20 16,-21 21-16,21 0 0,0 0 15,0-1-15,0 1 0,0 0 16,0 0-16,21 21 0,0 0 15,0 0-15,0 0 0,1 0 0,20 0 16,-21 21-16,0 0 0,0 0 16,22 1-16,-22-1 0,0 0 0,0 0 15,0 0-15,1 0 0,-1 1 16,-21-1-16,21 0 0,0-21 0,-21 21 16,21 0-16,-21 0 0,0 1 15,21-1-15,-21 0 16,22-21-16,-22 21 0,0 0 15,0 0 1,21-42 15,0 0-31,-21 0 16,21 0-16,0 0 0,-21-1 16</inkml:trace>
  <inkml:trace contextRef="#ctx0" brushRef="#br0" timeOffset="6859.9">1820 5990 0,'21'0'0,"1"0"78,-22-21-78,21 21 0,-21-21 16,0 0 0,0 0-1,-21 42 17,21 0-17,-22-21 1,22 21-16,-21-21 94,21 21-79,-21-21 1,0 0-1</inkml:trace>
  <inkml:trace contextRef="#ctx0" brushRef="#br0" timeOffset="10247.99">4000 5440 0,'0'0'0,"0"-21"16,43-43-16,-22 43 16,-21-21-16,0 21 0,0-1 15,21-20-15,-21 0 0,0 21 0,0-22 16,0 22-16,0 0 0,0 0 15,0 0-15,0-1 0,-21 22 0,0 0 16,0 0-16,-1 0 0,1 22 0,0-1 16,-21 0-16,21 21 15,-22 1-15,22-1 0,-21 0 0,21 22 16,-1-1-16,1 1 0,21-1 0,0 22 16,-21-22-16,21 1 0,0-1 15,0 1-15,0-1 0,0 1 0,0-22 16,0 1-16,21-22 0,0 21 0,22-21 15,-22 22-15,21-43 0,-21 21 16,22 0-16,-1-21 0,0 0 0,1 0 16,-1 0-16,0 0 0,22-21 0,-22 0 15,22-1-15,-22 22 0,22-42 16,-22 21-16,21 0 0,-20-22 0,20 22 16,-20-21-16,-22 0 0,21 20 15,-21-20-15,0 0 0,-21-1 16,0 1-16,0 0 0,0-1 0,0 22 15,-21-21-15,21 21 0,-21 0 0,0 21 16,0 0-16,0 0 0,-1 0 16,1 0-16,0 21 0,0 0 0,0 0 15,0 21-15,-1 1 0,1-1 0,0 0 16,0 1-16,0-1 0,21 0 16,0 1-16,0-22 0,0 21 0,0-21 15,0 22-15,0-22 0,0 0 0,21 0 16,0-21-16,0 0 15,0 0-15,22 0 0,-22 0 16,0 0-16,0 0 0,22-21 0,-22 0 16,0 0-16,0 0 0,0-1 15,0 1-15,1 0 0,-1-21 0,-21 21 16,0-22-16,0 1 0,21 21 0,-21-22 16,0 22-16,0-21 0,0 21 15,0 0-15,0-1 0,-21 22 16,21 22-1,0-1-15,0 21 0,0-21 16,0 22-16,0-22 0,0 21 0,0 0 16,0-20-16,0 20 0,0 0 0,0-21 15,21 1-15,0-1 0,0 21 16,0-42-16,22 21 0,-22 0 16,21-21-16,-21 0 0,22 0 0,-22 0 15,21 0-15,-21 0 0,22-21 0,-22 0 16,21 0-16,-21 0 0,22 0 15,-22-1-15,21 1 0,-21-21 0,1 21 16,20-22-16,-21 1 0,-21 21 0,21-21 16,-21-1-16,21 22 0,-21-21 15,0 21-15,0-1 0,0 1 0,0 42 32,0 1-32,0-1 15,0 0-15,0 21 0,0-21 0,0 22 16,0-22-16,0 21 0,0-21 15,0 22-15,0-22 0,0 21 16,0-21-16,0 1 0,0-1 0,0 0 16,0 0-16,22-21 31,-22-21-15,0 0-16,21 0 0,-21-1 0,21 1 15,-21 0-15,21-21 0,-21 21 0,0-22 16,0 1-16,21 0 0,-21-1 15,21 22-15,-21-21 0,22 21 0,-22-1 16,0 1-16,21 21 0,0 0 16,0 21-1,-21 1-15,21-1 0,0 0 0,-21 0 16,22 0-16,-1 22 0,-21-22 0,21 21 16,0-21-16,-21 22 0,21-22 0,0 0 15,1 21-15,-22-21 0,21 1 16,0-1-16,0-21 0,-21 21 0,21-21 15,0 0-15,1 0 0,-1 0 16,0 0-16,0 0 0,0 0 16,0-21-1,-21 0-15,22-1 0,-1 1 0,-21 0 16,21 0-16,-21-21 0,21 20 0,-21-20 16,0 21-16,21-21 0,-21-1 15,21 22-15,-21 0 0,0 0 0,0 0 16,0-1-16,22 22 0,-1 22 15,-21-1 1,0 0-16,0 0 0,0 21 16,0-20-16,0-1 0,21 21 0,-21-21 15,21 0-15,-21 1 0,21 20 0,-21-21 16,21 0-16,1 0 0,-1-21 16,0 22-16,0-1 0,0-21 0,22 0 15,-22 0-15,21 0 0,0 0 16,-20 0-16,20 0 0,0 0 0,1 0 15,-22-21-15,21-1 0,-21 1 16,22 0-16,-22 0 0,0 0 0,21 0 16,-21-1-16,-21 1 0,22-21 0,-1 21 15,-21-22-15,0 22 0,0-21 0,0 21 16,0 0-16,0-1 0,0 1 16,0 0-16,-21 21 15,-1 0-15,1 0 0,0 21 16,21 0-16,-21 1 0,0-1 15,21 21-15,-21-21 0,21 0 0,0 22 16,0-22-16,0 21 0,0-21 16,0 22-16,0-22 0,0 0 0,0 0 15,21 0-15,0 1 0,0-1 16,0 0-16,0-21 0,1 0 0,-1 21 16,21-21-16,-21 0 0,0 0 0,22 0 15,-22 0-15,21-21 0,1 0 0,-22 21 16,21-21-16,-21-1 0,22 1 15,-22-21-15,21 21 0,-21-22 0,0 22 16,22-21-16,-22 0 0,0-22 0,0 22 16,22-1-16,-22-20 0,-21 21 15,0-22-15,21 22 0,-21-1 0,0-20 16,0 42-16,0-22 0,0 22 16,0 0-16,0 0 0,0 0 0,-21 21 15,0 0-15,-1 21 0,1 0 16,0 0-16,21 0 0,-21 22 15,0-22-15,21 21 0,-21 1 0,21-1 16,0 0-16,0 1 0,0 20 0,0-21 16,0 1-16,21-1 0,0 22 15,0-43-15,0 21 0,0 0 0,22-20 16,-22 20-16,21-21 0,-21-21 16,1 21-16,20 0 0,-21-21 0,21 0 0,-20 0 15,-1 0-15,0 0 0,0 0 0,0 0 16,0-21-16,1 21 15,-22-21-15,21 0 0,0 21 0,-21-21 16,21 0-16,-21-1 0,21 1 0,0-21 16,-21 21-16</inkml:trace>
  <inkml:trace contextRef="#ctx0" brushRef="#br0" timeOffset="11435.29">6562 7260 0,'0'0'0,"21"0"0,-21-21 15,0 0-15,0 0 16,0 0-16,0-1 16,0 44-1,0-1 1,0 21-16,0 0 0,0 1 16,0 20-16,0 1 0,0-22 0,0 22 15,0-1-15,-21 1 0,-1-1 0,1 1 16,0-22-16,0 21 0,0 1 0,0-22 15,-1 1-15,22-1 16,-21 0-16,0-21 0,21 1 0,0-1 0,-21-21 31,21-21-15,0-1-16,0 1 16,0 0-16,0 0 0,0-21 0,0 20 15,0-20-15,0 21 0,0 0 0,0 0 16,0-1-16,0 1 0,0 0 0,0 0 15,0 0 1,21 21 47,0 0-32,-21 21-31,21-21 78</inkml:trace>
  <inkml:trace contextRef="#ctx0" brushRef="#br0" timeOffset="13364.07">6540 7811 0,'-21'0'0,"0"0"15,0-22 1,0 1-1,21 0 1,0 0 0,-21 21-16,-1-21 0,1 21 15,0 0-15,0 0 0,0 0 0,0 0 16,-1 0-16,1 0 0,0 0 16,0 21-16,0 0 0,21 0 15,0 0-15,-21 22 0,21-22 16,-22 21-16,22 1 0,0-1 0,0 0 15,0 1-15,0-1 0,0 0 0,0-21 16,0 22-16,0-22 0,0 21 16,0-21-16,0 1 0,22-22 0,-1 21 15,0-21-15,0 0 0,0 0 16,0 0-16,1-21 16,-1 21-16,0-22 0,0 1 0,21-21 15,-20 21-15,-1-22 0,0 1 0,0 0 16,0-1-16,0 1 0,1-21 0,-1 20 15,0-20-15,0-1 0,0 1 16,-21-1-16,0 1 0,0-22 16,0 22-16,0-1 0,0 1 0,0-1 15,0 1-15,0 20 0,0 1 16,0 21-16,0-22 0,-21 22 0,0 21 16,0 0-16,0 0 0,-1 0 15,22 21-15,-21 1 0,21 20 0,-21 0 16,21 22-16,0-22 0,0 22 15,0-1-15,-21 1 0,21-1 0,0 1 16,0-1-16,0 1 0,0-1 16,0 1-16,0-22 0,21 21 0,-21-20 15,21 20-15,0-20 0,22-1 0,-22-21 16,21 21-16,-21-20 0,22-1 16,-1 0-16,0 0 0,1 0 0,-1-21 15,0 0-15,1 0 0,-1 0 16,-21 0-16,22-21 0,-1 0 0,0 0 15,1 0-15,-22-22 0,21 22 0,-21-21 16,22 21-16,-22-22 0,0 1 0,-21 0 16,0-1-16,0 22 0,0-21 15,0-1-15,0 22 0,0-21 0,0 21 16,-21 0-16,0-1 0,-1 22 16,1 0-16,0 0 0,0 0 15,0 22-15,0-1 16,-1 0-16,22 0 0,0 0 0,-21 22 15,21-22-15,0 21 0,0-21 0,0 22 16,0-1-16,0-21 0,0 21 0,0-20 16,21 20-16,1-21 0,-1 0 15,0-21-15,0 21 0,0 1 0,22-22 16,-22 0-16,21 0 0,0 0 0,-20 0 16,20-22-16,0 1 0,1 0 0,-22 0 15,21 0-15,0 0 0,-20-22 16,-1 22-16,0 0 0,0-21 0,0 20 15,-21-20-15,21 21 0,-21 0 0,0 0 16,0-1-16,0 1 0,0 0 16,0 42 15,0 0-31,0 1 0,0-1 16,0 0-16,0 0 0,0 0 0,0 22 15,0-22-15,0 0 0,0 0 16,0 21-16,0-20 0,0-1 0,0 0 15,0 0-15,0 0 0,0-42 47,0 0-31,0 0-16,0 0 0,0-22 0,0 22 16,0 0-16,22-21 0,-22 20 0,21-20 15,-21 21-15,21-21 0,0 20 0,-21 1 16,21 0-16,0 21 0,1 0 15,-1 0-15,0 0 0,0 0 16,0 0-16,-21 21 0,21 0 0,1 1 16,-1-1-16,-21 0 0,0 0 0,21 0 15,-21 22-15,21-22 0,-21 21 16,0-21-16,0 0 0,0 1 0,0 20 16,0-21-16,21-21 0,-21 21 0,0 0 15,21-21 16,1 0-31,-1-21 0,0 0 16,0 0-16,-21-21 0,21 20 16,0 1-16,-21-21 0,22 21 0,-1-22 15,-21 22-15,21-21 0,-21 21 16,21-22-16,-21 22 0,21 0 0,-21 0 16,21 0-16,-21 0 0,22 21 0,-22 21 31,21 0-16,-21 0-15,0 0 0,0 22 16,0-22-16,0 0 0,0 21 0,0-21 16,0 22-16,0-22 0,0 21 0,0-21 15,0 1-15,0-1 0,0 0 0,0 0 16,0 0-16,21-21 0,0 21 16,0-21-16,0 0 15,1 0-15,-1-21 0,0 21 16,0-21-16,0 0 0,0 0 0,1 0 15,-1-1-15,0-20 0,0 21 16,0 0-16,-21-22 0,21 22 0,-21 0 16,22 0-16,-22 0 0,0 0 0,0-1 15,0 1-15,21 21 0,-21-21 16,0 42 15,0 0-31,0 1 0,-21-22 0,21 42 16,0-21-16,0 0 0,0 0 0,0 1 15,0 20-15,0-21 0,0 0 0,0 0 16,0 1-16,0-1 0,0 0 0,21 0 16,0 0-16,0-21 0,0 0 15,0 0-15,22 0 0,-22 0 0,0 0 16,0 0-16,22-21 0,-22 21 0,0-21 16,21 0-16,-21 0 0,1-1 0,-1 1 15,0 0-15,-21-21 0,21 21 0,-21-22 16,0 22-16,21-21 15,-21-1-15,0 22 0,0-21 0,0 0 16,0 20-16,-21-20 0,0 21 0,0 0 16,0 0-16,-1-1 0,-20 22 0,21 0 15,0 0-15,-22 0 0,1 0 16,21 22-16,-21-1 0,-1 0 0,22 0 16,-21 0-16,21 0 0,-1 1 0,1-1 15,0-21-15,21 21 0,0 0 0,0 0 16,0 0-16,21-21 15,22 0-15,-22 0 0,21 0 0,-21 0 16,43 0-16,-22-21 0</inkml:trace>
  <inkml:trace contextRef="#ctx0" brushRef="#br0" timeOffset="15436.23">9969 7006 0,'0'0'0,"-21"0"16,21-21-16,0 0 16,21 0-16,1 21 0,-1-21 15,0-1-15,21 22 0,-21-21 16,22 0-16,-22-21 0,21 21 0,1-1 15,-22-20-15,0 21 0,0-21 0,0-1 16,-21 22-16,0-21 0,0-1 0,0 1 16,0 21-16,-21 0 0,-21 0 15,21-1-15,-22 22 0,1 0 0,-22 0 16,22 22-16,-21-1 0,20 21 0,-20 0 16,20 1-16,-20-1 0,21 22 0,-1-22 15,1 21-15,21-20 16,0 20-16,-1-20 0,1 20 0,21-21 15,0 22-15,0-22 0,0 1 0,21-1 16,1 0-16,-1 22 0,0-22 0,21-21 16,-21 22-16,22-1 0,-1 0 15,-21-21-15,22 22 0,-1-1 0,-21-21 16,0 0-16,22 22 0,-22-22 0,0 0 16,-21 21-16,0-20 0,0-1 0,0 0 15,0 0-15,0 0 0,0 0 0,0 1 16,-21-1-16,0-21 0,-22 21 15,22-21-15,-21 0 0,21 0 16,-22 0-16,1 0 0,21 0 0,-22-21 0,1 0 16,0 21-16,21-22 0,-22 1 15,22 0-15,0-21 0,-21 21 0,20-1 16,1 1-16,0-21 0,21 21 16,-21 0-16,0-1 0,21 1 0,-21 21 15,21-21-15,0 42 16,21 0-1,0 1-15,0-1 0,0 0 0,22 0 16,-22 21-16,0-20 0,21-1 16,1 0-16,-1 0 0,0 0 15,-21 0-15,22-21 0,20 22 0,-20-1 16,-1-21-16,0 0 0,1 0 0,-1 0 16,0 0-16,1 0 0,-1-21 0,0 21 15,1-22-15,-22 1 0,21 0 16,-21 0-16,22 0 0,-22 0 0,0-1 15,0 1-15,0-21 0,-21 21 0,0-22 16,0 22-16,21-21 0,-21 0 0,0 20 16,0-20-16,0 21 0,0 0 0,0 0 15,-21 21-15,0 0 0,0 0 16,0 0-16,-22 0 0,22 0 16,0 21-16,0 0 0,0 0 15,-22 0-15,22 0 0,0 1 0,0 20 16,0-21-16,0 0 0,21 22 0,0-22 15,0 21-15,0-21 0,0 0 0,0 1 16,0-1-16,0 0 0,0 0 16,21-21-16,0 0 0,0 21 0,0-21 15,0 0-15,1 0 0,-1 0 0,0 0 16,0-21-16,0 0 0,0 0 0,1 0 16,-1-1-16,0 1 0,0 0 15,-21-21-15,0 21 0,21-1 0,-21 1 16,21 0-16,-21-21 0,0 21 15,0-1-15,0 44 32,0-1-17,0 0-15,0 0 0,0 0 0,0 0 16,0 1-16,0-1 0,0 0 0,0 0 16,0 0-16,22 0 0,-1 1 15,-21-1-15,0 0 0,21-21 0,0 21 16,0-21-16,0 0 0,1 0 0,-1 0 15,21 0-15,-21 0 0,0 0 0,22 0 16,-22 0-16,0-21 0,21 0 0,-20 21 16,20-21-16,-21-1 0,0 1 0,22 0 15,-22-21-15,0 21 0,21-1 16,-21-20-16,1 21 0,-1 0 16,0 0-16,-21-1 0,0 1 15,0 42 1,0 1-16,-21-1 15,21 0-15,0 0 0,-21 0 0,21 0 16,-22 1-16,22-1 0,-21 0 0,21 0 16,0 0-16,0 0 0,-21 1 15,21-1-15,-21 0 0,21-42 47,0 0-31,0-1-16,21 1 0,0 0 0,-21 0 15,0 0-15,21 0 0,1-22 16,-22 22-16,21 0 0,-21 0 0,21 0 16,0-1-16,-21 1 0,0 0 0,21 21 15,0 0 1,-21 21-16,0 0 0,0 1 16,0-1-16,0 0 0,22 0 15,-22 0-15,0 0 0,21 1 16,-21-1-16,0 0 0,21 0 15,-21 0-15,21-21 0,0 21 16,0-21-16,1 0 16,-1 0-16,0 0 0,0 0 15,0 0-15,0-21 0,1 0 16,-1 0-16,0 0 0,0 0 16,-21-1-16,0 1 0,21 0 15,-21 0-15,21-21 0,1 20 0,-22 1 16,0 0-16,21 21 0,-21 21 31,0 0-31,0 1 16,0-1-16,0 0 0,0 0 15,0 0-15,0 0 16,0 1-16,0-1 0,21 0 0,-21 0 16,0 0-16,21-21 0,0 0 15,0 21-15,1-21 0,20 0 16,-21 0-16,0 0 0,0 0 0,1 0 15,-1 0-15,0 0 0,0-21 0,0 0 16,0 21-16,1-21 0,-22 0 0,21 0 16,-21-1-16,21-20 0,0 21 15,-21 0-15,0-22 0,0 22 0,0 0 16,21 0-16,-21 0 0,0 0 0,0-1 16,0 1-16,0 42 31,0 1-31,0-1 0,0 0 15,-21 0-15,0 0 0,21 22 16,-21-22-16,0 0 0,-1 21 0,22 1 16,0-1-16,-21 0 0,21 1 0,-21 20 15,21-21-15,0 43 0,0-21 0,0-1 16,0 22-16,-21-22 0,21 22 0,-21 0 16,21-22-16,0 22 0,0-1 0,-21-20 15,21-1-15,0 1 0,0-1 0,0 1 16,0-22-16,0-21 0,0 22 0,0-22 15,0 0-15,0 0 0,21-21 16,-21-21 0,0 0-16,0 0 15,0 0-15,0-1 0,0 1 0,0-21 16,21 0-16,-21-1 0,0 1 16,0-22-16,0 1 0,21 21 0,-21-22 15,21 1-15</inkml:trace>
  <inkml:trace contextRef="#ctx0" brushRef="#br0" timeOffset="15729.64">12044 7747 0,'0'0'0,"0"-63"0,0 20 16,0 1-16,0 0 0,0-1 15,0 22-15,0-21 0,0 21 0,0-22 16,21 22-16,0 0 0,0 21 0,0-21 16,1 21-16,-1 0 0,0 0 15,21 0-15,-21 0 0,1 21 0,-1 0 16,0 0-16,0 0 0,-21 1 0,0 20 15,0-21-15,0 0 0,0 22 0,0-22 16,0 0-16,-21 21 0,0-21 0,0 1 16,-22-1-16,22 0 0,0-21 0,0 21 15,0 0-15,-1-21 0,1 21 16,0-21-16,0 0 0,42 0 47,0-21-47,0 0 0,1 0 15,-1 0-15,0 0 0,0-1 0,21-20 16</inkml:trace>
  <inkml:trace contextRef="#ctx0" brushRef="#br0" timeOffset="16035.46">12742 6752 0,'0'0'0,"0"-106"15,0 64-15,0 21 0,0 42 31,0 0-31,0 0 16,-21 22-16,21-1 0,-21 0 0,21 1 16,0-1-16,0 22 0,0-22 15,0 21-15,0 1 0,0-1 0,0 1 16,0-1-16,0-20 0,0 20 0,0-20 16,0-1-16,0 0 0,0-21 0,0 1 15,0 20-15,0-21 0,0 0 0,0 0 16,21-21-16,-21 22 0,21-22 31,0 0-31,1-22 16,-22 1-16,21 21 0,0-21 0,-21 0 15,21 0-15,0 0 0,-21-1 16,21 1-16,1-21 0,-1 21 0</inkml:trace>
  <inkml:trace contextRef="#ctx0" brushRef="#br0" timeOffset="16405.25">13039 7260 0,'0'0'16,"0"-21"-16,-22 21 15,22 21 17,0 0-32,22-21 15,-1 0-15,0 0 0,0 0 16,0 0-16,0 0 0,1-21 16,-1 21-16,0-21 0,0 0 0,0 21 15,-21-21-15,0 0 0,0-1 16,0 1-16,0 0 15,-42 21-15,21 0 16,0 21-16,-22-21 0,22 43 0,-21-22 16,21 21-16,-22 0 0,22-20 15,0 20-15,0 0 0,21 1 0,0-1 16,0 0-16,0-21 0,0 22 0,21-22 16,0 0-16,0 0 0,22 0 0,-22 1 15,21-1-15,0-21 0,1 0 0,-1 0 16,0 0-16,1 0 0,-1 0 0,0 0 15,1 0-15,-22 0 0,21 0 16,-21-21-16,22 21 0,-22-22 16,0 1-16,0 0 0,-21 0 0,0 0 15,0 0-15,0-1 0,0-20 0,0 21 16,-21-21-16</inkml:trace>
  <inkml:trace contextRef="#ctx0" brushRef="#br0" timeOffset="17463.65">6900 7070 0,'0'0'0,"0"-21"15,-21 21 1,21 21 0,0 0-16,21-21 15,0 21-15,22 0 0,-22 0 0,21 1 16,-21-1-16,22-21 0,-1 21 0,0 0 15,1-21-15,20 21 0,1-21 16,-22 0-16,22 0 0,20 0 0,-20 0 16,20 0-16,-20 0 0,21 0 15,-22 0-15,1-21 0,-1 0 0,1 21 16,-1-21-16,-21 0 0,1-1 16,-1 22-16,0-21 0,1 0 0,-1 0 15,0 0-15,1-22 0,-1 22 0,0 0 16,1-21-16,-1-1 0,0 1 0,1 0 15,-22-1-15,21 1 0,-21 0 16,1-1-16,-1-20 0,-21 21 0,0-22 16,0 22-16,0-1 0,0-20 0,0 21 15,0 20-15,0-20 16,0 0-16,0-1 0,0 22 0,0-21 0,0 21 16,0 0-16,0-22 0,0 22 15,21 0-15,0 0 0,21 0 0,-20-22 16,20 22-16,0 0 0,-21 0 15,22-22-15,-1 22 0,0 0 0,-20 0 16,20 0-16,0 0 0,1-1 0,-22 1 16,42 21-16,-20-21 0,20 21 15,1 0-15,-1 0 0,22 0 0,21 0 16,-22 0-16,22 0 0,-21 0 16,21 21-16,-1 0 0,-20-21 0,21 22 15,-21-1-15,20 0 0,-20 0 0,21 0 16,-21 0-16,-1 22 0,1-22 15,-22 21-15,1 1 0,-1-1 16,1 0-16,-22 1 0,22-22 0,-22 21 16,22 0-16,-22 1 0,0-1 0,22-21 15,-22 22-15,22-1 0,-22 0 16,21-21-16,-20 1 0,20 20 0,-20-21 16,20-21-16,-21 21 0,1-21 15,-1 0-15,0 0 0,1 0 0,-1 0 0,0 0 16,-20-21-16,20 21 0,0-21 15,1 0-15,-1 21 0,0-21 16,1-1-16,-1 1 0,21 0 0,-20 21 16,20-21-16,-20 0 0,20 21 0,1-21 15,-1-1-15,-21 22 0,22-21 16,-22 21-16,22 0 0,-22 0 0,0-21 16,1 21-16,-1 0 0,-21 0 0,0 0 15,22 0-15,-22 0 0</inkml:trace>
  <inkml:trace contextRef="#ctx0" brushRef="#br0" timeOffset="18572.74">1122 10520 0,'0'0'16,"0"-42"-1,-21 20-15,21 1 0,0 0 16,0 0-16,0 0 16,21 21-16,0-21 0,0-1 0,0 22 15,22 0-15,-22-21 0,21 21 16,0 0-16,1 0 0,-22 21 0,21 1 16,-21-1-16,1 21 0,-1 0 15,0 1-15,-21-1 0,0 0 16,0 1-16,-21-1 0,0 0 15,-22 1-15,1-1 0,0 0 0,-1 1 16,1-22-16,0 0 0,-1 0 0,22 0 16,-21 1-16,21-22 0,-1 0 15,1 0-15,0 0 16,21-22 0,0 1-16,21 0 0,0 0 15,1 0-15,20 0 0,-21 21 16,21-22-16,1 22 0,20 0 0,-20 0 15,20 0-15,-21 0 0,22 0 16,-22 0-16,22 22 0,-22-1 16,0 0-16,-20 21 0,-1-21 0,0 22 15,-21-1-15,0 0 0,0 1 16,0-1-16,-21 22 0,0-22 0,-1 0 16,-20 1-16,0-1 0,-1-21 0,1 21 15,0-20-15,-1-1 0,-20 0 16,21 0-16,-22-21 0,22 0 0,-1 0 15,1 0-15,0 0 0,-1 0 16,22 0-16,0 0 0,0-21 0,0 0 16,0 21-16,-1-21 15,1-1-15,21 1 0,0 0 0,0 0 16,0 0-16,0 0 0,0-1 16,21 1-16,1 0 15,20 0-15,-21 0 0,21 0 0,1-1 16</inkml:trace>
  <inkml:trace contextRef="#ctx0" brushRef="#br0" timeOffset="18776.31">2222 10943 0,'0'0'0,"43"0"0,-1 0 16,-21 0-16,0 0 0,1 0 15,-1 0 63,0 0-78,0-21 0,21 21 16</inkml:trace>
  <inkml:trace contextRef="#ctx0" brushRef="#br0" timeOffset="20675.75">4064 11155 0,'0'0'0,"0"-21"31,0 0-15,0-1-16,0 1 0,0 0 15,0 0-15,0 0 0,-21 0 16,21-1-16,-21 1 0,-1 0 16,1 0-16,21 0 0,-21 0 15,0 21-15,-21 0 0,20-22 0,1 22 16,-21 0-16,0 0 0,20 22 0,-20-22 16,-21 21-16,20 21 0,1-21 15,0 22-15,-1-22 0,-20 21 0,20 0 16,1 22-16,21-22 0,-21 1 0,20-1 15,1 0-15,21 1 0,0-1 16,0-21-16,0 21 0,0-20 0,21-1 16,1-21-16,-1 21 0,0-21 0,21 0 15,1 0-15,-1-21 0,0 21 16,1-21-16,-1-1 0,0-20 0,22 21 16,-22-21-16,0-1 0,22 1 15,-22-22-15,1 22 0,-1 0 16,-21-22-16,21 22 0,-20-22 0,-1 1 15,21-1-15,-42 1 0,21-1 0,-21 1 16,0-22-16,0 22 0,0-1 16,0 1-16,0 20 0,-21 1 0,21 0 15,-21-1-15,0 22 0,0 21 16,-1 0-16,1 0 0,0 0 16,0 43-16,21-22 0,-21 21 15,21 22-15,0-22 0,0 21 0,0 1 16,-21 21-16,21-22 0,0 1 15,0-1-15,0 1 0,0-1 16,0 1-16,0-1 0,21 1 0,0-22 16,0 0-16,0 1 0,0-1 0,22 0 15,-22-21-15,21 1 0,1-1 16,-1-21-16,0 0 0,1 0 0,-1 0 16,0 0-16,22 0 0,-22-21 0,0-1 15,1 1-15,-1 0 0,-21-21 0,22 21 16,-22-1-16,0-20 0,0 0 15,0 21-15,-21-22 0,0 22 0,0-21 16,0 21-16,0-1 0,0-20 0,-21 21 16,0 0-16,21 0 0,-21 21 15,0 0-15,-1 0 0,1 0 16,0 0-16,0 0 0,0 21 0,0 0 16,-1 0-16,22 0 0,-21 22 0,21-22 15,-21 21-15,21-21 0,0 22 16,0-1-16,0 0 0,21-21 0,0 22 15,1-22-15,-1 0 0,0 0 0,21 0 16,-21 1-16,22-22 0,-22 0 16,21 0-16,1 0 0,-1 0 0,-21 0 15,21-22-15,1 1 0,-22 0 0,21 0 16,-21 0-16,1 0 0,-1-22 0,0 22 16,0 0-16,0-21 0,-21 20 15,21-20-15,-21 21 0,0 0 16,0 0-16,0-1 0,0 1 0,0 0 15,0 42 1,-21 0 0,21 1-16,0-1 0,0 0 15,0 0-15,0 21 0,0-20 0,0 20 16,0 0-16,0-21 0,0 22 0,-21-22 16,21 0-16,0 0 0,0 0 0,0 1 15,0-1-15,0 0 16,0-42-1,0 0-15,0-1 16,0-20-16,0 21 16,0 0-16,0-22 0,0 1 15,21 21-15,-21-21 0,21-1 0,1 22 16,-22-21-16,21 21 0,0-1 0,0 1 16,0 0-16,0 21 0,1 0 0,-1 0 15,0 0-15,0 0 0,0 0 16,0 21-16,-21 0 0,22 1 0,-1-1 15,-21 21-15,0-21 0,21 0 0,0 22 16,-21-22-16,0 21 0,0-21 0,21 22 16,-21-22-16,21 0 0,-21 0 15,0 0-15,0 1 0,0-1 16,22-21 0,-1 0-16,-21-21 0,21-1 15,0 1-15,-21 0 0,21 0 16,0 0-16,1-22 0,-1 22 0,0-21 15,0 21-15,0-22 0,-21 1 0,21 21 16,1-21-16,-1 20 0,0-20 0,-21 21 16,21 0-16,0 0 0,0 21 15,-21 21 1,0 0 0,0 0-16,0 0 0,0 0 0,0 1 15,0 20-15,0 0 0,0-21 16,0 22-16,0-1 0,0-21 15,0 22-15,0-22 0,22 21 0,-22-21 16,21 0-16,0 1 0,0-1 16,0-21-16,0 0 0,1 0 15,-1 0-15,0-21 0,0 21 16,0-22-16,0 1 0,1 0 0,-1 0 16,0-21-16,0 20 0,0-20 0,0 21 15,-21 0-15,22-22 0,-22 22 0,21 0 16,-21 0-16,0 0 0,0 0 15,0-1-15,0 44 32,0-1-32,-21 0 15,21 0-15,-22 0 0,22 22 0,0-22 16,0 21-16,0-21 0,0 22 16,0-22-16,0 21 0,0-21 0,0 22 15,0-22-15,22 0 0,-1 0 0,0 0 16,0-21-16,21 0 0,-20 21 0,20-21 15,-21 0-15,21 0 0,1-21 0,-22 21 16,21-21-16,1 0 0,-22 0 16,0 0-16,21-22 0,-21 22 15,1-21-15,-1-1 0,-21 1 0,0 0 16,0-1-16,0 1 0,0 0 0,0 21 16,0-22-16,-21 1 0,-22 21 0,22 0 15,0-1-15,0 1 0,0 21 16,-22 0-16,22 0 0,0 0 0,-21 0 15,20 0-15,1 21 0,0 1 0,0-22 16,0 21-16,0 0 0,-1 0 0,22 0 16,0 0-16,0 1 15,0-1-15,0 0 0,22-21 16,-1 21-16,0-21 0,21 0 0,-21 0 16,22 0-16,-1 0 0</inkml:trace>
  <inkml:trace contextRef="#ctx0" brushRef="#br0" timeOffset="20956.11">7027 11176 0,'-21'0'0,"42"0"0,-63 0 16,21 21-16,0-21 0,21 21 0,21-21 31,21 0-31,-21 22 0,22-22 0,-1 0 16,21 0-16,-20 0 0,-1 0 15,0 0-15,22 0 0,-22 0 0,1 0 16,-1 0-16,-21 0 0,21 0 16,-20 0-16,-1 0 0,0 0 15,-21-22-15,-21 1 47,21 0-47,0 0 16,0 0-16</inkml:trace>
  <inkml:trace contextRef="#ctx0" brushRef="#br0" timeOffset="24052.42">8848 10520 0,'63'-21'0,"-42"21"16,0-21-16,1-1 0,-1 1 0,21 0 16,-21 0-16,22-21 0,-22 20 15,0-20-15,21 21 0,-21-21 0,1-1 16,-22 22-16,0-21 0,0 21 0,0-22 16,0 1-16,-22 21 0,1 0 0,-21-1 15,0 1-15,-1 0 0,-20 21 16,20 0-16,-20 0 0,-1 21 0,1 0 15,-1 1-15,22-1 0,0 21 16,-1-21-16,22 22 0,0-1 0,0 0 16,21 1-16,0-1 0,0 0 15,21 1-15,0-1 0,0 0 0,1 1 16,20 20-16,0-42 0,1 22 0,-1-1 16,0 0-16,1 1 0,-1-1 0,0 0 15,-21 1-15,22-1 0,-1 0 16,-21 1-16,0-1 0,1 0 0,-22 1 15,0-1-15,0 0 0,0 1 0,-43-22 16,22 21-16,-21 0 0,-1-20 0,-20-1 16,21 0-16,-22 0 0,1-21 15,-1 0-15,1 0 0,-1 0 16,1 0-16,20-21 0,1 0 0,0 0 0,-1-22 16,22 22-16,-21-21 0,21-1 15,-1 1-15,1 0 0,0-1 0,21 1 16,0 0-16,0-1 0,0 1 15,0 0-15,0 21 0,21-22 0,-21 22 16,21 0-16,1 21 0,-1 0 0,0 0 16,0 0-16,0 21 15,-21 0-15,21 0 0,-21 1 16,22 20-16,-22-21 0,0 21 0,0-20 16,21 20-16,-21 0 0,21 1 15,-21-22-15,21 21 0,0 0 0,0 1 0,1-22 16,-1 21-16,0-21 0,21 1 15,1-1-15,-22 0 0,21 0 16,0 0-16,22-21 0,-22 0 0,1 0 16,-1 0-16,21 0 0,-20 0 0,20-21 15,-20 0-15,-1 0 0,21 0 0,-20-22 16,-1 22-16,0-21 0,1 21 16,-1-22-16,-21 1 0,22 0 0,-22-1 15,0 1-15,0 0 0,-21-1 0,0 22 16,0-21-16,0-1 0,0 22 0,0 0 15,0 0-15,0 0 0,-21 0 16,0 21-16,0 0 16,-1 0-16,1 0 0,0 21 0,0 0 15,0 0-15,0 0 0,-1 0 0,1 22 16,0-22-16,0 21 0,21-21 0,0 1 16,-21 20-16,21 0 0,0-21 0,0 1 15,0 20-15,0-21 0,0 0 16,0 0-16,0 1 0,0-1 0,21-21 15,0 0-15,0 0 0,0 0 16,1 0-16,-1-21 0,0-1 0,0 1 16,0 0-16,0 0 0,1 0 0,-1 0 15,0-1-15,0-20 16,0 21-16,-21 0 0,0-22 0,21 22 16,-21 0-16,0-21 0,0 21 0,0-1 15,0 1-15,0 0 16,0 42-1,0 0-15,0 1 16,-21-1-16,21 0 0,0 0 0,0 0 16,0 22-16,0-22 0,0 0 0,0 21 15,0-21-15,0 1 0,21 20 0,1-21 16,-1 0-16,0 0 0,0-21 0,21 22 16,-20-22-16,-1 0 0,21 0 15,-21 0-15,22 0 0,-22 0 16,21-22-16,0 22 0,-20-21 0,20 0 15,-21 0-15,21 0 0,-20 0 0,-1-1 16,0-20-16,21 21 0,-21 0 0,-21-22 16,22 22-16,-22 0 0,21-21 0,-21 21 15,0-1-15,0 1 16,0 0-16,0 42 16,0 0-1,0 1-15,0-1 0,0 0 16,0 0-16,0 0 0,0 0 0,0 22 0,0-22 15,0 0-15,0 0 0,0 0 16,0 1-16,0-1 0,0 0 16,0 0-16,0 0 15,0-42 1,0 0-16,0 0 16,0 0-16,0-1 0,0 1 15,0 0-15,0 0 0,0 0 16,21-22-16,-21 22 0,21 0 0,-21 0 15,0 0-15,0 0 0,21-1 0,-21 1 16,21 0-16,1 21 0,-1 21 16,-21 0-1,21-21-15,-21 22 0,0-1 16,0 0-16,21 0 0,-21 0 0,0 0 16,0 1-16,21-1 0,0 21 15,1-21-15,-1 0 0,0 1 16,-21-1-16,21-21 0,0 0 0,0 21 15,1-21-15,-1 0 0,0 0 16,0 0-16,0-21 0,-21 0 0,21 21 16,1-22-16,-1 1 0,0 0 0,-21 0 15,21 0-15,-21 0 0,21-1 16,-21-20-16,0 21 0,21 0 0,-21 0 16,0-22-16,0 22 0,22 21 15,-22-21-15,0 0 0,0 42 31,0 0-31,0 0 0,0 0 16,0 1-16,0-1 16,0 0-16,0 21 0,0-21 0,21 1 15,0-1-15,-21 0 0,21 0 0,-21 0 16,21-21-16,0 21 0,1 1 0,-1-1 16,0-21-16,0 0 0,0 21 15,0-21-15,22 0 0,-22 0 0,0 0 16,0 0-16,0-21 0,1 0 0,-1-1 0,0 1 15,0 21-15,0-21 16,0-21-16,22 21 0,-22-1 0,0 1 16,0 0-16,0-21 0,1 21 0,-1-22 15,-21 22-15,21 0 0,-21 0 0,21 0 16,-21-1-16,0 1 0,0 42 31,0 1-31,0-1 16,0 0-16,0 21 0,0-21 15,0 22-15,0-1 0,0 0 0,0 22 16,-21-22-16,21 22 0,-21-1 0,21 22 16,0-22-16,0 22 0,0 0 0,-21-1 15,21 1-15,0 0 0,-22-1 16,22 1-16,0 0 0,0 21 0,-21-43 16,21 22-16,0-1 0,0-20 0,0-1 15,0-20-15,0-1 0,0 0 0,0 1 16,0-22-16,0 0 0,21-21 31,-21-21-31,0 0 0,0 0 16,0-22-16,0 22 0,22-21 15,-22-1-15,21-20 0,-21 21 0,0-22 16,0-21-16,21 1 0,-21-1 0,0 0 16,0 1-16,0-22 0,0 21 0,0-21 15,0 1-15,0 20 0,0-21 16,0 21-16,0 22 0,0-22 0,21 22 15,-21-1-15,21 22 0,-21-22 0,21 22 16,1 0-16,-22 21 0,21-22 0,0 22 16,0 21-16,0-21 0,0 21 15,1 0-15,-1 21 0,0 0 16,21 0-16,-21 1 0,1 20 0,-22-21 16,21 21-16,0-20 0,-21 20 0,0-21 15,0 0-15,0 22 0,0-22 16,0 0-16,0 0 0,-21-21 0,0 21 0,21 0 15,-22-21-15,1 0 0,0 0 0,0 0 16,0 0 0,0 0-16,-1 0 0,1-21 15,21 0-15,-21 21 0,0-21 0,21 0 16,-21 21 0,21-21-16,0 42 31,21-21-31,0 21 0,0 0 15,0-21-15,22 21 0,-22-21 16,0 0-16,21 21 0,-20-21 0,20 0 16,-21 22-16,21-22 0,-20 0 15,20 0-15,0 0 0,1 0 0,-22 0 0,21 0 16,-21-22-16,22 22 0,-22-21 16,0 0-16,0 0 0,0 0 0,0 0 15,1-1-15,-22-20 0,0 0 0,21-1 16,-21 1-16,21 0 0,-21-22 0,0 1 15,0-1-15,21 1 0,-21-1 16,0 1-16,0-1 0,0 22 0,0 0 16,0-1-16,0 1 0,0 21 0,0 0 15,0-1-15,0 1 0,0 42 16,-21 1 0,21-1-16,0 0 0,-21 21 0,21 1 15,-21-1-15,21 0 0,-22 1 0,22 20 16,0-21-16,0 22 15,0-22-15,0 22 0,0-22 0,0 0 16,0 1-16,0-1 0,0 0 0,0 1 16,22-1-16,-1-21 0,0 22 0,0-22 15,0 0-15,22 0 0,-22 0 0,0 0 16,21-21-16,-21 0 0,22 0 0,-22 0 16,0 0-16,21 0 0,-20 0 0,20 0 15,-21-21-15,21 0 0,-20 0 0,20 0 16,-21 0-16,0-1 0,0 1 15,1 0-15,-1-21 0,-21 21 16,21-22-16,-21 22 0,0 0 0,0-21 16,0 20-16,0 1 0,-21 0 15,0 21-15,-1 0 0,1 0 0,0 0 16,0 21-16,0 0 0,0 1 16,21-1-16,-22 21 0,22-21 0,0 0 15,0 22-15,0-22 0,0 0 0,0 0 16,22 0-16,-1 1 0,0-1 0,0 0 15,0 0-15,0-21 0,1 21 0,20-21 16,-21 0-16,0 0 0,22 0 16,-22 0-16,0 0 0,0 0 0,0 0 15,0 0-15,-21-21 16,22 21-16,-22-21 0,0 0 0,0 0 16,0-1-16,21-20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6:01:35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2985 0,'0'0'0,"-22"-43"16,22 22-16,0 0 0,0 0 0,-21 0 15,21-1-15,0 1 0,0 0 0,0 0 16,0 0-16,0 0 15,0-1 1,0 1 93,0 0-93,0 0-16</inkml:trace>
  <inkml:trace contextRef="#ctx0" brushRef="#br0" timeOffset="1116.39">2519 1164 0,'0'0'0,"21"-21"0,0 0 16,-21 0-16,0 0 0,0-1 15,0 1-15,21 21 0,-21-21 16,0 0-16,0 0 0,0 0 0,0-1 16,0 1-16,21 0 0,-21 0 15,0 0-15,0 0 0,22-1 0,-22 1 16,0 42 15,0 1-15,0 20-16,0 0 0,0 1 15,-22-1-15,1 0 0,0 22 0,21-22 16,-21 22-16,0-1 0,0 1 0,-1 20 16,1 1-16,-21 0 0,21-1 15,-22-20-15,22 20 0,0 1 16,-21-21-16,21-1 0,-1 1 0,1-22 15,0 0-15,0 1 0,21-22 0,0 0 16,0 21-16,0-21 16,0 1-16,-21-22 0,21-22 31,0 1-31,0-21 0,21 21 16,-21-22-16,21 1 0,0 0 15,-21-22-15,21 1 0,1-1 0,-1-20 16,21-1-16,-21 0 0,22 1 15,-1-1-15,-21 0 0,21 1 16,1 20-16,-1-21 0,0 22 0,1-1 16,-22 1-16,21 21 0,-21 20 15,1-20-15,-22 21 0,0 0 0,21 21 16,0 0-16,-21 21 16,0 0-16,0 21 0,0 1 0,0-1 15,0 0-15,0 22 0,0-1 0,0 1 16,0-1-16,0 22 0,0-21 15,0 20-15,0 1 0,0 0 16,0-22-16,0 1 0,0 20 0,0-41 16,0 20-16,0-21 0,0 1 15,0-22-15,0 21 0,0-21 0,0 1 16,0-1-16,0 0 16,0-42-1,0 0 1,-21 21-16,21-22 0,-21 1 0,-1 0 15,22 0-15,-21 0 0</inkml:trace>
  <inkml:trace contextRef="#ctx0" brushRef="#br0" timeOffset="1332.27">2371 1926 0,'0'0'0,"-22"0"0,1 0 16,0 0-16,0 0 0,0 0 15,21-21 1,21 21-16,0 0 0,21-21 0,1 21 15,-1-21-15,0 0 0,1 21 16,20-22-16,-20 22 0,-1 0 0,-21-21 16,0 21-16,0 0 0,1 0 0,-44 0 31,1 21-31,0-21 0,0 22 16,0-1-16,0-21 0,21 21 15</inkml:trace>
  <inkml:trace contextRef="#ctx0" brushRef="#br0" timeOffset="3543.68">2815 2117 0,'0'0'16,"0"42"-16,0-21 15,0 0-15,0 1 0,0-1 16,0 0-1,0 0-15,21-21 16,0 0-16,1 0 0,-1 0 16,0 0-16,0 0 0,0 0 15,0 0-15,1 0 0,-1 0 16,0 0-16,0-21 0,0 0 0,0 0 16,1-1-16,-22 1 15,0 0-15,21 0 0,0 0 0,0 0 16,-21-22-16,21 1 0,0 21 0,-21-22 15,22 1-15,-1 0 0,-21 21 16,0-22-16,21 22 0,0 0 0,-21 0 16,0 0-16,21 21 0,0 0 0,1 0 15,-22 21 1,0 0-16,0 0 0,0 0 16,0 0-16,0 1 0,0-1 15,21-21 16,-21-21-15,21-1-16,-21 1 16,0 0-16,0 0 0,0 0 15,0 0-15,0-1 0,0 1 16,0 0-16,-21 21 31,0 0-31,-1 21 0,1 0 16,21 1-16,-21-1 15,0 21-15,21-21 0,-21 22 0,21-22 16,-21 21-16,21 0 0,-22-20 0,22 20 16,0-21-16,0 21 0,0-20 15,0 20-15,0-21 0,22 0 0,-1 0 16,0 1-16,0-22 0,21 21 0,-20-21 16,-1 0-16,21 0 0,-21 0 15,22 0-15,-1 0 0,-21 0 0,21 0 16,-20 0-16,20 0 0,-21-21 0,0-1 15,0 1-15,1 0 16,-1 0-16,0 0 0,0 0 0,0-22 16,0 22-16,1-21 0,-22-1 0,21 1 15,0 21-15,0-21 0,-21-1 16,21 22-16,0 0 0,1 0 0,-22 0 16,21-1-16,0 22 15,0 0-15,0 0 16,-21 22-16,0-1 15,0 0-15,21 0 0,-21 0 16,0 0 0,0-42 31,0 0-32,0 0-15,0 0 16,0 0-16,-21 21 15,21-22-15,0 1 0,-21 21 16,0 0-16,0 0 16,0 0-1,-1 21-15,22 1 0,-21-1 16,0 0-16,0 21 0,21-21 0,-21 1 16,0 20-16,-1-21 0,22 21 15,0 1-15,-21-22 0,21 0 16,0 21-16,0-20 0,0-1 0,0 21 15,0-21-15,21 0 0,1 1 0,-22-1 16,21-21-16,21 21 0,-21 0 16,22-21-16,-22 0 0,21 0 0,0 0 15,-20 0-15,41 0 0,-21 0 0,1 0 16,20 0-16,-20-21 0,-1 0 16,21 21-16,-20-21 0,-1-1 0,0 1 15,1 21-15,-22-21 0,0-21 0,21 21 16,-20-1-16,-22 1 0,21-21 0,-21 21 15,21-22-15,-21 22 16,0 0-16,0-21 0,0 21 0,0-1 16,0 1-16,0 0 0,-21 21 15,0-21-15,-1 21 0,1 0 16,0 0-16,0 21 0,0 0 16,0-21-16,-1 21 0,1 22 0,0-22 15,21 0-15,-21 0 0,0 22 16,21-22-16,-21 0 0,21 21 0,0-21 15,0 1-15,0-1 0,0 0 0,0 0 16,0 0-16,0 0 0,0 1 0,21-1 16,0 0-16,0-21 0,0 21 15,0-21-15,22 0 0,-22 0 16,21 0-16,-21 0 0,22 0 0,-1 0 16,0 0-16,-20 0 0,20-21 0,0 21 15,1-21-15,-1 0 0,0 21 16,-21-22-16,22 1 0,-1 0 0,-21 0 15,22-21-15,-22 20 0,21-20 0,-21 21 16,0-21-16,1 20 0,-1-20 16,-21 21-16,0 0 0,0 0 0,0-1 15,0 1-15,0 0 0,-21 21 32,-1 0-32,1 0 0,21 21 15,-21 0-15,0 1 0,21-1 16,-21 0-16,21 0 0,0 21 0,0-20 15,0-1-15,0 0 0,0 0 16,0 0-16,0 0 0,21-21 0,-21 22 16,21-1-16,0 0 0,0-21 0,1 21 15,-1-21-15,0 21 0,0-21 0,0 21 16,0-21-16,1 0 0,-1 22 16,0-1-16,-42-21 31,0 0-16,-1 0-15,1 0 0,0 0 16,0 0-16,0 0 16,0-21-16,-1 21 0,1 0 0,21-22 15,-21 22-15,0 0 0,0 0 16,0 0 0,21 22 15,0-1-31,0 0 15,0 0 1,21-21-16,0 21 0,0-21 16,0 0-16,0 0 15,1 0-15,-1 0 0,0 0 0,21 0 16,-21 0-16,1 0 0,20 0 16,-21 0-16,21-21 0,1 21 0,-22-21 15,21 0-15,-21 21 0,22-21 0,-22-1 16,0 1-16,21 0 0,-20 0 15,-1 0-15,-21-22 0,21 22 0,0 0 16,-21-21-16,21 21 0,-21-1 0,0 1 16,0 0-16,0 0 0,0 0 15,-21 21 1,0 0-16,0 21 16,21 0-16,0 0 0,-21 0 0,21 1 15,-22-1-15,22 0 0,0 0 16,0 0-16,0 0 0,0 1 15,0-1-15,0 0 0,0 0 16,0 0-16,22-21 0,-22 21 0,21-21 16,-21 22-16,21-1 0,0-21 15,-21 21-15,0 0 16,0 0 0,-21-21-1,0 0-15,0 0 16,-1 0-16,1 0 15,0 0 1,0 0-16,0 0 16,21-21-1,0 0-15,21 0 16</inkml:trace>
  <inkml:trace contextRef="#ctx0" brushRef="#br0" timeOffset="4523.97">7493 1439 0,'0'-21'15,"0"0"1,0 0 0,21 0-16,0 21 0,22-21 15,-22-1-15,21 1 0,0 0 0,-20 0 16,20 0-16,0-22 0,1 22 15,-1-21-15,-21 21 0,21-22 0,-20 22 16,-1-21-16,0 21 0,-21 0 16,0-22-16,0 22 0,0 0 15,-21 0-15,0 21 0,-1-21 0,-20-1 16,0 22-16,-1 0 0,1 0 0,0 0 16,-22 0-16,22 22 0,0-1 15,-1-21-15,1 21 0,21 0 0,-22 0 16,22 0-16,0 22 0,-21-22 0,42 0 15,-21 21-15,21-20 0,0-1 16,0 21-16,0-21 0,0 22 0,0-22 16,0 21-16,0-21 0,21 22 0,-21-22 15,21 21-15,0-21 0,0 22 16,0-22-16,1 21 0,20 0 16,-21-20-16,0 20 0,0 0 0,1-21 15,-1 22-15,0-22 0,0 21 16,0-21-16,-21 22 0,21-22 0,-21 21 15,0-21-15,0 22 0,0-22 0,-21 0 16,-21 0-16,21 0 0,-22 1 0,1-1 16,21 0-16,-21 0 0,-1-21 15,-20 21-15,20-21 0,1 0 0,0 0 16,21 0-16,-22 0 0,1 0 0,0 0 16,20 0-16,-20-21 0,21 0 15,0 0-15,0 0 0,-1-22 16,1 1-16,21 21 0,0-22 0,0-20 15,0 21-15,-21-1 0,21 1 0,0 0 16,0-1-16,0 1 0,0 21 16,0 0-16,21-1 0,-21 1 0,21 21 15,-21-21-15,22 21 16,-1 0-16,-21 21 16,21 0-16,-21 1 0,21-1 15,-21 0-15,0 0 0,21 0 0,-21 0 16,21 1-16,1 20 0,-22-21 15,21 0-15,0-21 0,0 21 16,-21 1-16,21-1 0,0-21 0,22 0 0,-22 0 16,0 0-16,21 0 0,-20 0 15</inkml:trace>
  <inkml:trace contextRef="#ctx0" brushRef="#br0" timeOffset="4957.72">7980 1418 0,'0'0'0,"0"-63"16,0 42-16,0-1 16,0 1-16,0 0 15,0 0 1,0 42 0,0 0-16,0 0 15,0 1-15,0-1 0,0 0 0,0 21 16,0 1-16,0-1 0,0 21 15,0-20-15,0 20 0,0 1 0,0 20 16,-21-20-16,-1-1 0,22 22 0,-21 0 16,0-1-16,21 1 0,-21 0 15,0 21-15,0-22 0,21 22 0,-22-21 16,1-1-16,0 22 0,0-21 0,21 0 16,-21-1-16,0 1 0,21 0 15,0-1-15,-22-20 0,22-22 0,-21 22 16,21-43-16,0 21 0,0-21 0,0 0 15,0 1-15,0-44 32,0 1-32,21 0 0,1-21 0,-22 21 15,21-22-15,0 1 0,-21 0 0,21-1 16,0-20-16,0-1 0,1 1 0,-1-1 16,-21 1-16,21-1 0,0 1 15,-21-1-15,0-20 0</inkml:trace>
  <inkml:trace contextRef="#ctx0" brushRef="#br0" timeOffset="5280.26">7853 2053 0,'0'0'0,"0"-42"0,-21-85 15,21 85-15,0-1 0,0 22 16,0-21-16,0 21 0,0-22 16,0 22-16,21 0 0,0 0 0,21 0 15,-21-1-15,1 22 0,20 0 0,-21-21 16,21 21-16,-20 0 0,-1 0 0,21 21 15,-21 1-15,0-1 0,-21 0 16,0 21-16,0 1 0,0-22 0,0 21 16,0-21-16,0 22 0,0-22 0,-21 21 15,0-21-15,0 0 0,0 1 16,-22-1-16,22 0 0,0 0 16,0-21-16,0 21 0,0-21 0,-1 0 15,22 21-15,-21-21 0,0 0 31,42 0-15,0 0 0,1-21-16,-22 0 0,21 21 0,0-21 15</inkml:trace>
  <inkml:trace contextRef="#ctx0" brushRef="#br0" timeOffset="5648.05">8318 1820 0,'0'0'0,"22"0"16,-1-21-16,0 21 16,-21-21-16,0 0 0,21 21 0,0-21 15,0 0-15,1-1 16,-22 1-16,21 21 0,0-21 0,-21 0 16,0 0-16,21 0 0,-21-1 15,0 1-15,-21 21 16,0 0-1,0 0-15,-1 21 0,1-21 16,0 22-16,0-1 0,0 21 0,21-21 0,-21 0 16,-1 22-16,22-22 15,-21 21-15,21-21 0,0 1 0,0 20 16,0-21-16,0 0 0,0 0 0,0 1 16,0-1-16,0 0 0,21-21 15,1 0-15,-22 21 0,21-21 16,0 0-16,0 0 0,0 0 0,0 0 15,1 0-15,-1 0 0,0 0 0,0-21 16,21 21-16,-20-21 0,-1 21 16,0-21-16,21-1 0,-21 1 0</inkml:trace>
  <inkml:trace contextRef="#ctx0" brushRef="#br0" timeOffset="6159.79">9038 1588 0,'0'-43'15,"-21"43"1,0 0-16,0 0 16,-1 0-16,1 0 0,0 21 15,21 1-15,-21-1 0,0 0 0,0 0 16,21 21-16,0-20 0,-22 20 0,1-21 16,21 21-16,-21-20 0,21-1 15,0 21-15,0-21 0,0 0 0,0 1 16,0-1-16,0 0 0,0 0 15,0 0-15,21-21 0,0 21 0,1-21 16,-1 22-16,0-22 0,0 0 16,0 0-16,0 0 0,1 0 0,-1 0 15,21 0-15,-21-22 0,0 1 0,22 0 16,-22 21-16,0-21 0,0 0 16,0 0-16,1-1 0,-1 1 0,0 0 15,-21 0-15,0 0 0,21-22 0,-21 22 16,21 0-16,-21 0 0,0 0 0,0 0 15,0-1-15,0 44 47,0-1-47,0 0 0,-21 0 0,21 0 16,0 0-16,0 1 0,0-1 16,0 0-16,-21 0 0,21 0 0,0 0 15,0 1-15,0-1 0,0 0 0,0 0 16,0 0-1,0-42 17,21 0-32,-21 0 15,0 0-15,21-1 0</inkml:trace>
  <inkml:trace contextRef="#ctx0" brushRef="#br0" timeOffset="6339.47">9377 1503 0,'0'0'0,"-21"-21"16,-1 21 0,1 0-1</inkml:trace>
  <inkml:trace contextRef="#ctx0" brushRef="#br0" timeOffset="7338.37">9483 1672 0,'0'0'15,"21"0"-15,42 0 16,-42 0-16,1 0 0,20-21 0,-21 21 15,21-21-15,1 0 0,-22 21 16,21-21-16,1-1 0,-22 1 0,21 0 16,-21 0-16,0 0 0,1 0 0,-1-1 15,0 1-15,-21-21 0,21 21 16,-21 0-16,0-22 0,0 22 0,0-21 16,0 21-16,0-22 0,0 22 0,0-21 15,0 21-15,0-1 0,0 1 16,-21 0-16,21 0 0,-21 0 0,0 21 31,-1 21-31,22 0 16,-21 0-16,21 22 0,0-22 0,-21 21 15,0 0-15,21 1 0,-21-1 16,21 0-16,0 1 0,-21 20 0,-1-20 16,1 20-16,21 1 0,-21-1 15,0 1-15,0-1 0,21 1 0,-21-1 16,-1 1-16,1-1 0,21 1 0,-21-1 15,0 1-15,21 20 0,0-20 0,-21 20 16,0 1-16,-1 0 0,1-22 16,21 22-16,0 0 0,-21-22 0,0 1 15,21 20-15,0-20 0,0-1 0,0 1 16,0-1-16,0 1 0,0-22 0,0 0 16,0 1-16,0-1 0,0-21 15,0 0-15,0 1 0,21-22 16,0 0-16,0 0 15,1 0-15,-1 0 0,0-22 0,0 1 16,21 0-16,-20 0 0,20 0 0,-21-22 16,21 22-16,1-21 0,-22 0 0,21 20 15,-21-20-15,22-21 0,-22 20 0,0 1 16,0-22-16,0 22 0,-21-21 0,0-1 16,0 1-16,0-1 0,0 1 15,0-22-15,-21 21 0,-21 1 0,21-1 16,-22 1-16,22 21 0,-21-1 0,0 1 15,-1 0-15,22 20 0,-21 1 16,-1 0-16,22 0 0,0 21 0,0 0 16,0-21-16,0 21 15,42-21 17,0 21-32,0 0 0,0-22 0,22 22 15,-22-21-15,21 0 0,-21 21 16,22-21-16,-1 0 0,-21 0 0,21-1 15,1 1-15,-1-21 0,-21 21 0,22-22 16,-22 22-16,0-21 0,0 21 16,0-22-16,0 22 0,-21 0 0,0 0 15,0 0-15,0 0 0,0-1 16,0 1-16,0 42 31,0 1-31,0-1 0,0 0 16,0 0-16,0 0 0,0 0 0,0 1 15,0 20-15,0-21 0,-21 0 0,21 0 16,0 1-16,0-1 0,0 0 16,0 0-16,0 0 15,0-42 17,0 0-17,0 0-15,0 0 0,21-1 16</inkml:trace>
  <inkml:trace contextRef="#ctx0" brushRef="#br0" timeOffset="7540.25">10329 1482 0,'0'-21'16,"-21"21"-1,21 21 79</inkml:trace>
  <inkml:trace contextRef="#ctx0" brushRef="#br0" timeOffset="7931.74">10393 1693 0,'21'0'16,"0"0"-1,0 0-15,0 0 16,1-21-16,-1 0 16,0 21-16,0-21 0,0 0 0,0 21 15,-21-21-15,22-1 0,-1 1 16,-21 0-16,0 0 15,0 0-15,-21 21 16,-1 0-16,1 0 16,0 0-16,0 21 0,21 0 15,-21 0-15,21 0 0,-21 1 16,21-1-16,0 0 0,-22 21 0,22-21 16,0 22-16,0-22 0,0 0 15,0 21-15,0-20 0,0-1 0,0 0 16,0 0-16,0 0 0,0 0 15,22 1-15,-1-22 16,0 0-16,0 0 0,0 0 16,0 0-16,1 0 0,-1 0 15,0 0-15,0-22 0,0 22 0,0-21 16,1 21-16,-22-21 0,21 0 0,0 0 16</inkml:trace>
  <inkml:trace contextRef="#ctx0" brushRef="#br0" timeOffset="8372.35">10858 1672 0,'0'0'0,"0"-21"0,0 0 16,0 0-16,0 0 15,22 21 17,-1 0-32,0 0 0,0 0 15,0 21-15,0 0 0,1 0 16,-22 0-16,21 0 0,0 1 15,-21 20-15,0-21 0,0 0 0,21 0 16,-21 1-16,0 20 0,0-21 0,0 0 16,0 0-16,0 1 0,0-1 15,0 0 1,-21-21 15,21-21-15,0 0-16,0-1 15,0 1-15,0 0 0,21 0 0,0-21 16,-21 20-16,21-20 0,-21 0 0,22 21 16,-1-22-16,0 22 0,-21 0 0,21 0 15,0 0-15,-21-1 0,0 1 16,21 21-16,1 0 0,-22-21 0,21 21 16,-21-21-16,21 21 15,-21 21 16,0 0-31,0 0 16</inkml:trace>
  <inkml:trace contextRef="#ctx0" brushRef="#br0" timeOffset="8908.54">11642 1672 0,'42'-21'15,"-42"0"-15,21 0 16,-21 0-16,21 21 0,-21-22 16,0 1-16,0 0 0,0 0 15,-21 21 17,0 0-32,0 0 0,0 21 15,-1 0-15,1-21 0,21 21 0,-21 1 16,21-1-16,-21 0 0,21 0 0,-21 0 15,21 0-15,0 1 16,-21-1-16,21 0 16,0 0-16,0 0 15,21-21-15,-21 21 16,21-21-16,-21 22 16,21-22-16,0 0 0,-21 21 0,21-21 15,1 21-15,-1-21 16,-21 21-16,0 0 0,0 0 15,0 1 1,0-1 0,0 0-16,-21-21 15,-1 21-15,1-21 16,0 0-16,0 0 0,0 0 16,0 0-16,-1 0 15,1 0 1,21-21 31</inkml:trace>
  <inkml:trace contextRef="#ctx0" brushRef="#br0" timeOffset="10699.57">1757 2731 0,'21'0'125,"0"0"-125,0 0 0,0 0 15,1 0-15,-1 0 0,21 0 16,-21 0-16,22 0 0,-22 0 15,21 0-15,0 0 0,22 0 0,-22 0 16,22 0-16,-1 0 0,1 0 16,20-22-16,-20 22 0,-1 0 0,22 0 15,0-21-15,-22 21 0,22 0 16,-22 0-16,22-21 0,0 21 0,21-21 16,-1 21-16,-20 0 0,21 0 0,21-21 15,-21 21-15,0 0 0,-1 0 0,1-21 16,21 21-16,0 0 0,0 0 15,0 0-15,0-22 0,0 22 0,0 0 16,0 0-16,-21-21 0,21 21 16,-21 0-16,0 0 0,0 0 0,-1 0 15,1 0-15,0 0 0,-21 0 16,21-21-16,-22 21 0,22 0 0,-21 0 16,21 0-16,-22 0 0,1 0 0,21 0 15,-22 0-15,1 0 0,-21 0 16,20 0-16,-20 0 0,20 0 0,1 0 15,-21 0-15,20 0 0,-20 0 0,20 0 16,1 0-16,-21 0 0,20 0 0,1 0 16,-22 0-16,22 0 0,0 0 15,-22 0-15,1 0 0,20 0 16,-20 0-16,21 0 0,-22 0 0,22-21 16,-22 21-16,22 0 0,0 0 0,-1 0 15,-20 0-15,20-21 0,-20 21 16,21 0-16,-1 0 0,1-21 0,0 21 15,-1 0-15,1 0 0,0-22 0,20 22 16,-20 0-16,0 0 0,-22 0 0,22-21 16,-22 21-16,22 0 0,-21 0 15,-1-21-15,1 21 0,-1 0 16,22 0-16,-22 0 0,1 0 0,-1 0 0,1-21 16,-1 21-16,22 0 0,-22 0 0,1 0 15,-22-21-15,22 21 16,-1 0-16,1 0 0,-22 0 0,22 0 15,-22 0-15,21 0 0,-20-21 0,20 21 16,-20 0-16,20 0 0,-21 0 0,1 0 16,-1 0-16,0 0 0,1 0 15,-1 0-15,0 0 0,-20 0 0,20 0 16,-21 0-16,0 0 0,0-22 0,1 22 16,-1 0-16,0 0 15,0 0-15,-21 22 188,-21-22-173,0 0 1,0 0-16,-1 0 0,1 0 16,0 0-16,-21 0 0,-1 0 0,22 0 15,-21 0-15</inkml:trace>
  <inkml:trace contextRef="#ctx0" brushRef="#br0" timeOffset="13495.53">1206 3260 0,'0'0'0,"0"-21"0,-21 21 16,0 0-16,0 21 31,21 0-31,0 0 0,0 0 15,0 0-15,0 1 0,0-1 0,0 0 16,0 0-16,0 0 0,0 0 16,21 1-16,0-22 0,0 0 15,1 0-15,-1 0 16,0 0-16,21 0 0,-21 0 16,1-22-16,-1 22 0,0-21 0,0 0 15,0 21-15,0-21 0,1 0 16,-1 0-16,0-1 0,0 1 0,-21 0 15,0 0-15,21 0 0,-21 0 0,21-1 16,-21 1-16,0 0 0,0 0 16,0 0-16,-21 21 31,21 21-15,-21 0-16,21 0 0,0 0 0,0 22 0,-21-1 15,21-21-15,-21 22 0,21-1 16,0 0-16,0 1 0,0 20 15,0-21-15,0 1 0,-21-1 16,21 22-16,0-22 0,-22 0 0,22 1 16,0-1-16,0 0 0,0 1 0,0-1 15,0-21-15,0 21 0,0-20 16,0-1-16,-21 0 0,21 0 0,0 0 16,-21-21-16,0 0 15,0 0-15,0 0 0,-1 0 16,1 0-16,-21-21 0,21 0 0,0 0 15,-22 0-15,22-1 16,-21 1-16,21 0 0,-1-21 0,-20 21 16,21-1-16,0 1 0,0 0 15,21 0-15,-22 0 0,1 21 16,21-21-16,0 42 16,0 0-1,0 0-15,21-21 0,-21 21 16,22 0-16,-22 1 0,21-1 0,0 0 15,0 0-15,0 0 0,-21 0 16,21-21-16,1 22 0,-1-22 0,0 0 16,21 0-16,-21 0 0,22 0 15,-22 0-15,21 0 0,-21 0 16,22 0-16,-1-22 0,0 1 0,1 0 16,-22 0-16,21 0 0,1-22 15,-22 22-15,21 0 0,-21-21 0,0 21 16,1-22-16,-1 1 0,0 21 15,0-22-15,-21 1 0,0 0 0,21-1 16,-21 1-16,0 0 0,0 21 0,21-22 16,-21 22-16,0 0 0,0 0 15,0 0-15,0-1 0,-21 44 32,21 20-32,-21-21 15,21 21-15,0-20 0,0 20 16,-21 0-16,21 1 0,-21-1 15,21 0-15,-21 1 0,21-1 0,0 0 16,0 1-16,0-1 0,0-21 0,-22 21 16,22 1-16,0-22 0,0 21 15,0-21-15,0 1 0,0-1 0,0 0 16,0 0-16,22 0 16,-1-21-1,0 0-15,0-21 0,0 0 16,-21 0-16,21 0 0,1-1 0,-22 1 15,21 0-15,-21 0 16,21 0-16</inkml:trace>
  <inkml:trace contextRef="#ctx0" brushRef="#br0" timeOffset="13735.91">1672 3768 0,'21'0'31,"0"0"-15,1 0-16,-1 0 0,0 0 15,0 0-15,21-21 0,-20 21 0,-1-22 16,0 22-16,0 0 0,0 0 0,0 0 16,1 0-16,-1 0 15,0 0 1</inkml:trace>
  <inkml:trace contextRef="#ctx0" brushRef="#br0" timeOffset="14108.01">3069 3768 0,'0'0'0,"0"-21"16,0-1-16,0 1 15,0 0 1,0 42 15,-21 0-31,21 1 16,0-1-16,0 0 0,0 0 15,-21 0-15,21 0 0,-21 22 16,21-22-16,0 21 0,0-21 0,-22 22 16,22-22-16,0 0 0,-21 0 15,21 0-15,0 1 0,0-1 0,0 0 16,0 0-16,21-42 47,1 21-47,-22-21 0,21 0 0,0-1 15,0 1-15</inkml:trace>
  <inkml:trace contextRef="#ctx0" brushRef="#br0" timeOffset="14579.94">3535 3704 0,'21'0'0,"-42"0"0,42-21 15,-21 0 1,-21 21-1,0 0-15,-1 0 0,1 0 16,0 0-16,0 21 0,0 0 0,0-21 16,-1 21-16,22 1 0,-21-22 15,0 21-15,21 0 0,-21 0 0,0 0 16,21 0 0,0 1-16,21-1 15,0-21 1,0 0-16,0 0 15,1 0-15,-1 0 0,0 0 0,0 21 16,0-21-16,0 0 0,1 0 0,-1 0 16,-21 21-16,21-21 0,0 21 15,-21 0-15,0 1 16,0-1-16,0 0 16,0 0-16,-21-21 0,0 21 15,0-21-15,-1 21 0,1-21 0,0 0 16,-21 22-16,21-22 0,-1 0 0,1 0 15,0 0-15,0 0 0,0 0 16,0 0-16,-1 0 16,1 0-1,0 0 1,21-22-16,0 1 16,0 0-16,0 0 15,0 0-15</inkml:trace>
  <inkml:trace contextRef="#ctx0" brushRef="#br0" timeOffset="14928.24">3048 3450 0,'-42'0'15,"42"21"-15,0 1 16,21-22 0,0 0-1,0 0-15,0 0 16,0-22-16,-21 1 0,22 21 16,-22-21-16,0 0 15,0 0-15,0 0 16,-22 21-16,1 0 0,0 0 15,0 0-15,0 0 16,21 21-16,0 0 0,-21-21 16,21 21-16,0 0 0,0 0 15,0 1-15,21-22 16,0 21-16</inkml:trace>
  <inkml:trace contextRef="#ctx0" brushRef="#br0" timeOffset="16491.87">4551 3768 0,'0'0'0,"21"-21"15,-21-1-15,21 22 0,-21-21 16,21 21-16,-21-21 0,21 0 16,1 21-1,-22-21-15,0 42 47,-22 0-31,22 0-16,-21 0 0,21 1 0,-21 20 15,21-21-15,0 0 0,-21 22 16,0-22-16,21 21 0,-21-21 0,21 22 16,0-22-16,0 21 0,-22-21 0,22 22 15,0-22-15,0 0 0,0 0 16,0 0-16,0 0 0,22-21 15,-1 0-15,0 0 0,0 0 0,0 0 16,0 0-16,1-21 0,20 21 16,-21-21-16,0 0 0,22 0 15,-22 0-15,0-1 0,21 1 0,-21-21 16,1 21-16,-1-22 0,0 22 0,0 0 16,0-21-16,0 21 0,1-22 0,-22 22 15,0 0-15,0 0 0,21 0 16,-21-1-16,0 1 0,0 0 0,0 0 15,0 42 17,0 0-32,0 0 15,0 1-15,0-1 0,0 0 0,0 0 16,0 0-16,-21 0 0,21 1 16,0 20-16,0-21 0,0 0 0,0 22 15,0-22-15,0 0 0,0 0 0,0 0 16,0 0-16,0 1 0,0-1 15,0 0-15,21-21 0,0 21 0,0-21 16,0 0-16,0 0 0,1 0 16,-1 0-16,0 0 0,0 0 0,0-21 15,0 21-15,1-21 0,-1 0 16,0-1-16,0 1 0,0 0 0,0 0 16,1-21-16,20 20 0,-21 1 0,0 0 15,-21 0-15,21-21 0,1 20 0,-22 1 16,0 0-1,0 0-15,21 21 0,-21 21 32,-21-21-32,21 21 15,0 0-15,0 1 0,0-1 0,0 0 16,0 0-16,0 0 0,0 0 16,0 1-16,0 20 0,0-21 0,0 0 15,0 0-15,21 1 0,0-22 0,-21 21 16,0 0-16,21 0 0,0 0 15,-21 0 1,-21-21 15,0 0-31,0 0 0,0 0 16,-1 0-16,1 0 0,21-21 16,-21 21-16,0 0 0,21-21 15,-21 21-15,21-21 0,-21 21 16,21 21 31,0 0-47,0 0 15,21-21-15,0 22 0,0-22 16,0 21-16,0-21 16,1 0-16,20 0 0,-21 0 15,21 0-15,-20 0 0,20 0 0,0 0 16,1 0-16,-1 0 0,-21-21 0,21 21 15,1-22-15,-1 1 0,-21 21 0,22-21 16,-1 0-16,-21 0 0,0 0 0,0-1 16,1 1-16,-1 0 0,0-21 15,-21 21-15,0-1 0,0 1 0,0 0 16,0 0-16,0 0 0,0 0 0,0-1 16,-21 22-16,21-21 0,-21 21 15,-1 0-15,1 0 16,21 21-16,-21 1 0,0-1 15,0 0-15,21 0 0,0 0 16,0 22-16,0-22 0,-21 0 0,21 0 16,0 21-16,0-20 0,0-1 0,0 0 15,0 0-15,0 0 0,0 0 16,21 1-16,0-1 0,-21 0 16,21-21-16,0 21 0,0-21 15,1 0-15,-1 0 0,0 0 16,0 0-16,21 0 0,-20 0 0,-1 0 15,0-21-15,21 21 16</inkml:trace>
  <inkml:trace contextRef="#ctx0" brushRef="#br0" timeOffset="17072.49">6964 3979 0,'0'0'0,"0"-21"0,0-21 16,-21 21-16,-1 0 15,1 21-15,0 0 0,0-22 0,0 22 16,0 0-16,-1 0 0,1 0 16,0 0-16,0 22 0,0-1 0,0-21 15,-1 21-15,1 0 0,0 0 16,0 22-16,0-22 0,0 0 16,-1 21-16,22-21 0,0 22 0,-21-22 15,21 0-15,0 21 0,0-20 0,0-1 16,0 0-16,0 0 0,21 0 15,1-21-15,-1 21 0,0-21 16,0 0-16,0 0 0,22 0 16,-22 0-16,0-21 0,21 21 0,-21-21 15,1 0-15,20 21 0,-21-21 0,0 0 16,0-22-16,22 22 0,-22-21 0,0 21 16,0-22-16,0 1 0,1 0 0,-1-1 15,-21 1-15,21 0 16,-21-1-16,21 1 0,-21 0 0,0-1 15,0 1-15,0 0 0,0 20 0,0-20 16,0 21-16,0 0 0,0 0 0,-21 42 31,0 0-31,21 0 16,-21 0-16,-1 22 0,1-22 0,21 21 16,-21 0-16,21 1 0,-21-1 0,21 0 15,-21 1-15,21-1 0,0 0 0,0 1 16,0-1-16,0 0 0,0 1 15,0-22-15,0 21 0,21-21 16,0 1-16,0-1 0,0 0 0,-21 0 16,22-21-16,-1 0 0,0 0 0,0 0 15,0 0-15,0 0 0,1 0 16,-1 0-16,0-21 16,0 0-16,0 0 0,-21-1 0,21 1 15</inkml:trace>
  <inkml:trace contextRef="#ctx0" brushRef="#br0" timeOffset="18136.49">8530 4106 0,'0'0'0,"0"-21"0,0 0 15,21 0-15,-21 0 0,0-22 0,21 22 16,-21 0-16,22 0 0,-22-21 0,21 20 16,0-20-16,-21 21 0,21-21 0,0-1 15,0 1-15,1 0 0,-1-1 16,0-20-16,21 20 0,-42 1 0,21 0 15,1-1-15,-1 1 0,-21 0 16,21-1-16,-21 22 0,0 0 0,0 0 16,0 0-16,0 0 0,-21 21 31,0 0-31,-1 0 0,1 21 0,21 21 16,-21-21-16,0 22 0,0-1 0,0 0 15,21 22-15,-22-22 0,22 22 16,-21-22-16,21 21 0,0-20 0,-21 20 15,21-20-15,0-1 0,-21 21 0,21-20 16,0-1-16,0 0 0,0 1 0,0-22 16,0 21-16,21-21 0,-21 1 15,21-1-15,0 0 0,-21 0 16,22-21-16,-1 0 0,0 0 0,21 0 16,-21 0-16,1 0 0,20-21 0,-21 0 15,21 0-15,-20-1 0,20 1 0,0 0 16,-21-21-16,22 21 0,-22-1 15,0-20-15,0 21 0,0 0 0,1-22 16,-1 22-16,-21 0 0,21-21 0,-21 21 16,0-1-16,0 1 0,0 0 15,-21 21 17,21 21-32,-21 0 0,21 1 15,-22-1-15,22 0 0,0 0 16,0 21-16,0-20 0,-21-1 0,21 0 15,0 21-15,0-21 0,0 1 0,0-1 16,0 0-16,0 21 0,21-42 16,-21 21-16,22 1 0,-1-22 0,0 0 15,0 21-15,21-21 0,-20 0 16,-1 0-16,0 0 0,0-21 0,0 21 16,0-22-16,22 1 0,-22 21 0,-21-21 15,21 0-15,0-21 0,-21 20 16,21 1-16,-21 0 0,0 0 0,0-21 15,0 20-15,0 1 0,0 0 16,0 0-16,-21 0 0,0 0 0,0 21 16,0-22-16,0 22 15,-1 0-15,1 0 0,0 22 16,0-22-16,0 21 0,21 0 16,-21-21-16,-1 21 0,1-21 15,21 21-15,-21-21 16,0 0 15,21-21-31,0 0 16</inkml:trace>
  <inkml:trace contextRef="#ctx0" brushRef="#br0" timeOffset="18407.33">8594 3493 0,'0'0'15,"-43"0"-15,1 0 0,63 0 32,0 0-32,22 0 15,-1 0-15,0 0 0,1-22 16,20 22-16,1 0 0,-22 0 0,21-21 16,1 21-16,-22 0 0,22 0 0,-22 0 15,0 0-15,-20 0 0,-1 0 16,21 0-16,-21 0 0,0 0 15,-21 21 1,22-21 15</inkml:trace>
  <inkml:trace contextRef="#ctx0" brushRef="#br0" timeOffset="19188.46">10668 3662 0,'0'-21'0,"0"0"32,21 21-32,-21-22 0,21 1 15,-21 0-15,0 0 16,21 21-16,1-21 0,-1 21 16,0 0-16,0-21 0,0 21 15,0 0-15,1 0 16,-1 0-16,0 0 0,0 0 0,0 21 15,0 0-15,1 0 0,-1 0 0,21 0 16,-21 1-16,0-1 0,-21 21 0,22-21 16,-22 0-16,21 22 0,-21-22 0,0 0 15,0 21-15,0-20 0,0 20 16,0-21-16,0 0 0,0 0 0,-21 1 16,21-1-16,-22 0 0,22-42 31,0 0-16,0-1 1,0 1-16,0 0 0,22 0 0,-1 0 16,-21-22-16,21 22 0,0 0 0,0-21 15,0 21-15,-21-22 0,22 22 0,-1-21 16,0 21-16,0-1 0,-21 1 0,21 0 16,0 0-16,-21 0 15,22 21 1,-22 21 15,0 0-31,0 0 16,0 0-1,0 1 1,21-22 0</inkml:trace>
  <inkml:trace contextRef="#ctx0" brushRef="#br0" timeOffset="19564.31">11515 3747 0,'0'0'0,"21"0"15,0 0 1,0 0-16,0-22 16,0 22-16,1 0 0,-1-21 0,0 21 0,0-21 15,0 21-15,0-21 16,1 21-16,-22-21 0,21 21 0,-21-21 15,21 21-15,-21-22 0,0 1 16,-21 21 0,0 0-1,-1 0-15,1 0 0,0 0 16,0 21-16,0 1 0,0-1 0,-1 0 16,1 0-16,0 0 0,21 0 0,0 1 15,-21-1-15,21 21 0,-21-21 0,21 0 16,0 1-16,0-1 0,0 0 15,0 0-15,0 0 0,0 0 16,21-21 0,-21 22-16,21-22 0,0 0 15,0 0-15,1 0 0,-1 0 16,0-22-16,0 22 0,0-21 16,0 0-16,1 21 0</inkml:trace>
  <inkml:trace contextRef="#ctx0" brushRef="#br0" timeOffset="20020.05">12340 3620 0,'0'0'0,"21"0"0,0 0 0,-21-22 0,-21 22 47,0 0-47,0 0 0,0 0 15,-22 0-15,22 22 0,-21-1 0,21-21 16,0 21-16,-1 0 0,1 0 0,0-21 15,0 21-15,21 1 0,0-1 16,0 0-16,0 0 0,0 0 16,21-21-1,0 21-15,0-21 0,1 22 0,-1-22 16,0 21-16,0-21 0,0 21 16,0-21-16,1 21 0,-1 0 15,0-21-15,-21 21 0,0 1 0,0-1 16,0 0-1,0 0 1,-21-21-16,-22 0 0,22 0 0,0 21 16,0-21-16,-21 0 0,20 0 0,-20 0 15,21 0-15,0 0 0,-22 0 0,22 0 16,0 0-16,0 0 0,0 0 0,0 0 16,21-21-1,-22 21-15,22-21 16,0 0-1,22 21-15,-1 0 0,0-21 0,0-1 16,0 22-16,0-21 0,22 0 0,-22 0 16,0 0-16,21 0 0</inkml:trace>
  <inkml:trace contextRef="#ctx0" brushRef="#br0" timeOffset="20404.83">12763 3090 0,'0'0'16,"0"-21"-16,0 0 0,0 0 0,0 0 0,0 0 16,0-1-16,0 1 0,0 0 15,0 42 1,-21-21 0,21 21-16,-21 22 0,0-22 15,21 21-15,-21 1 0,21-1 0,0 0 16,-21 1-16,-1 20 0,22-21 0,0 22 15,-21-22-15,0 22 0,21-22 16,0 0-16,0 1 0,0-1 0,-21 0 16,21-20-16,0 20 0,0-21 0,0 21 15,0-20-15,0-1 0,0 0 0,0 0 16,0 0-16,0 0 0,0 1 16,21-22-1,0 0 1,0 0-1,-21-22-15,22 1 0,-22 0 16,21 0-16,0 21 0,0-21 16,-21 0-16,21-1 0,0 1 0,1 0 15,-22 0-15</inkml:trace>
  <inkml:trace contextRef="#ctx0" brushRef="#br0" timeOffset="20840.11">12848 3598 0,'-21'-21'16,"21"0"-16,21 21 47,0 0-47,0 0 16,1 0-16,-1 0 0,-21 21 15,21-21-15,0 21 0,-21 1 0,21-22 16,0 21-16,-21 0 0,22 0 15,-1 0-15,-21 0 0,21 1 0,-21-1 16,21 0-16,-21 0 0,0 0 0,0 0 16,0 1-16,0-1 0,0 0 15,-21-21-15,0 21 16,0-21-16,-1 0 16,22-21 15,0 0-31,0 0 0,0-1 15,0 1-15,0 0 0,22 0 16,-22 0-16,0 0 0,21-1 0,0 1 16,0 0-16,0 0 0,-21 0 15,21 0-15,1 21 0,-22-22 0,21 22 16,0-21-16,0 21 16,0 0-1,-21-21-15,21 21 0</inkml:trace>
  <inkml:trace contextRef="#ctx0" brushRef="#br0" timeOffset="21135.93">13462 3535 0,'0'0'0,"0"21"47,0 0-32,-21 0-15,21 1 0,0-1 16,0 21-16,-21-21 0,21 0 0,0 1 16,-22-1-16,22 0 0,0 0 15,0 0-15,0 0 0,0 1 16,0-1-16,0 0 16,0 0-16,22-21 31,-1 0-31,0-21 15,-21 0-15,21 21 0,-21-21 0,21-1 16,0 1-16,-21 0 0,22 0 16</inkml:trace>
  <inkml:trace contextRef="#ctx0" brushRef="#br0" timeOffset="21423.78">13610 3344 0,'0'0'0,"0"-21"0,-21 21 0,0 0 16,0 0-16,42 0 62,0 0-46,-21-21 15,-21 21-15,0 0-16,-1 0 15,1 0-15,21 21 16,0 0-16,0 1 16,0-1-16,0 0 0,0 0 15,21 0-15,1 0 16,-1-21-16,-21 22 0</inkml:trace>
  <inkml:trace contextRef="#ctx0" brushRef="#br0" timeOffset="21740.6">13949 3535 0,'0'0'0,"21"0"0,-21-21 15,0 0-15,0-1 0,-21 22 16,0 0-16,-1 0 16,1 0-16,0 0 15,0 0-15,0 22 0,0-1 0,21 0 16,-22 0-16,1 0 0,0 0 0,0 1 15,21-1-15,0 21 0,-21-21 16,21 0-16,-21 1 0,21-1 0,0 21 16,0-21-16,0 0 0,0 1 15,0-1-15,0 0 0,21-21 16,0 21-16,0-21 0,0 0 0,0 0 16,1 0-16,-1 0 0,0 0 0,0 0 15,0 0-15,0 0 0,1 0 0,-1-21 16,0 21-16,0-21 0,21 0 15,-20 21-15,-1-22 0,0 1 0</inkml:trace>
  <inkml:trace contextRef="#ctx0" brushRef="#br0" timeOffset="22107.56">14563 3069 0,'0'0'0,"0"-106"15,0 85 1,0 0-16,0 0 0,0 0 0,0 0 15,-22 21-15,1 0 16,0 0-16,0 21 16,0-21-16,21 21 0,-21 21 15,-1-21-15,22 22 0,-21-22 0,0 21 16,21 22-16,-21-22 0,0 0 0,0 22 16,21-22-16,-22 22 0,1-22 0,21 22 15,-21-22-15,21 0 0,-21 1 0,21-1 16,0 0-16,0-21 0,0 22 15,-21-22-15,21 0 0,0 0 16,0 0-16,0 1 0,0-1 0,0 0 16,0 0-16,21-21 0,0 0 0,0 0 15,0 0-15,1 0 0,-1 0 16,0 0-16,0 0 0,0 0 0,0-21 16,1 0-16,-1 21 0,-21-21 15,21-1-15,0 22 0,0-21 0,0 0 16,1 0-16,-22 0 0,0 0 0,21-1 15,-21 1-15</inkml:trace>
  <inkml:trace contextRef="#ctx0" brushRef="#br0" timeOffset="22364.41">14372 3323 0,'-21'0'0,"42"0"0,-63 0 15,21 0-15,-1 0 16,22-21-16,22 21 15,20 0 1,-21 0-16,0 0 0,22-21 0,-22 21 16,21 0-16,-21 0 0,22 0 15,-22-21-15,21 21 0,-21 0 0,0 0 16,1 0-16,-1-21 0,0 21 16,0 0-16,-21-22 15,-21 22 1,0 0-16,21-21 15,-21 21-15,-1 0 0,1 0 0</inkml:trace>
  <inkml:trace contextRef="#ctx0" brushRef="#br0" timeOffset="22679.84">12361 3133 0,'21'21'0,"1"-21"16,20 0-16,-21 0 0,21 0 0,-20 0 16,20 0-16,0 0 0,-21 0 15,22 0-15,-1 0 0,-21 0 0,22 0 16,-22 0-16,21 0 0,-21 0 0,0 0 15,-21-21-15,22 21 16,-1 0 31,0 0-47,0 0 16</inkml:trace>
  <inkml:trace contextRef="#ctx0" brushRef="#br0" timeOffset="23700.3">15875 3006 0,'0'-21'0,"21"21"0,0-22 16,-21 1-1,0 42 32,-21 1-31,21-1-16,-21 0 0,21 21 0,0-21 15,0 22-15,-21-1 0,21 22 16,-21-22-16,21 0 0,0 1 0,-22 20 16,1-21-16,0 1 0,0-1 0,21 0 15,-21 1-15,21-1 0,-21-21 0,-1 0 16,22 22-16,0-22 0,-21 0 15,21 0-15,-21 0 16,21-42 15,21 21-15,0-21-16,-21 0 0,22 0 16,-1 0-16,0-1 0,0 1 15,0-21-15</inkml:trace>
  <inkml:trace contextRef="#ctx0" brushRef="#br0" timeOffset="24252.34">16298 3048 0,'0'0'0,"0"-21"0,0 0 0,0-22 15,0 22 1,0 42 15,0 1-31,-21-1 0,21 0 16,0 0-16,-21 21 0,21 1 0,-21-1 15,21 0-15,-21 1 0,21-1 16,0 0-16,-22 22 0,1-22 0,0 1 16,21-22-16,-21 21 0,0 0 0,21-20 15,0 20-15,-21-21 0,21 0 0,-22 0 16,22 1-16,-21-22 0,21 21 16,0-42 30,0-1-46,0 1 0,0 0 16,21 0-16,1-21 0,-22 20 16,21 1-16,0-21 0,0 21 15,0 0-15,22-22 0,-22 22 0,0 0 16,21 0-16,-21 0 0,1-1 0,20 22 16,-21 0-16,0 0 0,0 0 0,1 0 15,-1 22-15,-21-1 16,21 0-16,-21 21 0,0-21 0,0 1 15,0 20-15,0-21 0,0 21 0,-21-20 16,0-1-16,21 0 0,-22 0 0,22 0 16,0 0-16,-21 1 0,21-1 0,-21-21 15,21 21-15,-21-21 16,21 21-16,0-42 47,0 0-32,21 0-15,0-1 16,0 1-16,1 0 0</inkml:trace>
  <inkml:trace contextRef="#ctx0" brushRef="#br0" timeOffset="24686.12">16679 3535 0,'21'0'0,"-21"21"16,22-21-1,-1 0-15,0 0 0,0 0 16,0 0-16,0 0 0,1 0 16,-1 0-16,0 0 0,0-21 15,0 0-15,0 21 0,1-21 16,-1 21-16,-21-22 0,21 1 0,-21 0 16,0 0-16,0 0 15,0 0-15,-21 21 16,0-22-16,-1 22 15,1 0-15,0 0 0,0 0 0,-21 22 16,20-1-16,1 0 0,0 0 16,0 0-16,0 22 0,0-22 0,21 0 15,0 21-15,-22-21 0,22 22 0,0-22 16,0 0-16,0 0 0,0 0 16,0 1-16,0-1 0,22 0 0,-1 0 15,0-21-15,0 0 0,0 21 16,0-21-16,1 0 0,-1 0 0,0 0 15,0 0-15,0 0 0,0 0 0,1 0 16,-1-21-16,0 21 0,0-21 16,0 21-16,-21-21 0,21 21 0,-21-21 15,22-1-15,-22 1 0,21 0 0,-21 0 16,0 0-16,0 0 16,0-1-16</inkml:trace>
  <inkml:trace contextRef="#ctx0" brushRef="#br0" timeOffset="24967.43">15769 3281 0,'0'0'0,"-21"0"0,0 21 15,0-21 1,42 0-1,0 0-15,0 0 16,0 0-16,0 0 0,22 0 16,-22 0-16,21 0 0,-21 0 0,22 0 15,-22 0-15,0 0 0,0-21 0,0 21 16,1 0-16,-1 0 0,-21-21 31</inkml:trace>
  <inkml:trace contextRef="#ctx0" brushRef="#br0" timeOffset="26748.12">18881 3493 0,'0'-22'31,"0"1"-15,0 0-16,0 0 0,21 0 15,0 21-15,0-21 0,-21-1 16,21 1-16,0 0 0,-21 0 0,0 0 16,0 0-16,0-1 0,0 1 0,0 0 15,0 0-15,0 0 0,0 0 0,-21-1 16,0 1-16,0 21 16,-21 0-16,20 0 0,-20 0 0,0 0 15,-1 0-15,1 21 0,0 1 0,-1-1 16,1 0-16,0 0 0,-1 21 0,1 1 15,21-22-15,0 21 0,0 1 16,-1-1-16,22 0 0,0 1 16,0-1-16,0 0 0,0-21 0,0 1 15,0 20-15,22-21 0,-1 0 0,0 0 16,0-21-16,0 22 0,0-22 16,22 0-16,-22 0 0,21 0 0,-21 0 15,1 0-15,20 0 0,-21 0 0,21-22 16,-20 1-16,-1 0 0,0 21 0,0-21 15,21 0-15,-42 0 0,22-1 0,-1 1 16,0-21-16,0 21 0,0-22 16,-21 22-16,0-21 0,0 21 0,21-22 15,-21 22-15,0-21 0,0 21 16,0 0-16,0-1 16,0 44-1,0-1-15,0 0 16,0 0-16,0 0 0,0 22 0,0-22 15,0 21-15,0-21 0,0 0 16,0 22-16,0-22 0,0 0 0,0 0 16,22 0-16,-22 1 0,21-1 0,0 0 15,0-21-15,0 21 0,0-21 0,1 0 16,-1 0-16,0 0 0,0 0 0,0 0 16,0 0-16,1 0 15,20-21-15,-21 0 0,0 21 16,0-21-16,1-1 0,-1 1 0,0 0 15,0 0-15,0 0 0,-21 0 0,21-22 16,1 22-16,-1-21 0,0 21 16,0-1-16,0-20 0,0 21 0,-21 0 15,22 0-15,-1 21 0,0-22 0,0 22 16,0 0-16,0 0 16,-21 22-1,0-1-15,0 0 0,0 0 16,0 0-16,0 0 31,0-42 0,0 0-15,0 0-16,0 0 0,0 0 16,0-1-16,0 1 15,0 0-15,-21 0 0,0 21 16,21-21-16,-21 21 0,0 0 15,0 0-15,-1 0 0,22 21 16,-21 0-16,0 0 0,21 0 16,-21 1-16,0 20 0,21-21 0,-21 21 15,21 1-15,0-22 0,0 21 16,-22-21-16,22 22 0,0-22 0,0 0 16,0 21-16,0-20 0,22-22 15,-1 21-15,-21 0 0,21-21 0,0 21 16,0-21-16,0 0 0,22 0 0,-22 0 15,0 0-15,0 0 0,0 0 0,1 0 16,-1 0-16,0-21 0,0 21 0,0-21 16,0 0-16,1-1 0,-1 1 15,0 0-15,0 0 0,-21-21 0,21 20 16,0-20-16,1 21 0,-1-21 16,0 20-16,0-20 0,0 21 0,-21 0 0,21 0 15,1-1-15,-1 22 31,-21 22-31,0-1 16,0 0-16,0 0 0,0 0 16,0 0-16,0 1 0,0-1 15,0 0-15,0 0 16,0-42 15,21 21-31,-21-21 16,21 0-16,-21-1 15,0 1-15,0 0 0,0 0 0,0 0 16,0 0-16,0-1 0,0 1 16,0 0-16,-21 0 0,0 21 15,0 0-15,-1 0 16,1 0-16,0 21 16,0 0-16,0 0 0,0 22 15,21-22-15,-22 0 0,1 21 0,0-20 16,21 20-16,0-21 0,-21 21 0,21-20 15,0 20-15,0-21 0,0 0 16,0 0-16,0 1 0,0 20 0,0-21 16,21-21-16,-21 21 0,21 0 0,0 1 15,1-22-15,-1 0 0,0 21 0,0-21 16,0 0-16,0 0 0,1 0 16,-1 0-16,0 0 0,21 0 0,-21 0 15,1-21-15,-22-1 0,21 22 16,0-21-16,0 0 0,0 21 0,-21-21 15,21 0-15,1 0 0,-1-22 0,-21 22 16,21 0-16</inkml:trace>
  <inkml:trace contextRef="#ctx0" brushRef="#br0" timeOffset="27156.88">20680 3366 0,'0'0'0,"0"21"31,21-21-31,0 0 0,0 0 16,0 0-16,1 0 0,-1 0 0,0-21 15,0 21-15,0-22 0,0 22 16,22-21-16,-22 0 0,0 0 16,-21 0-16,0 0 0,0-1 15,0 1-15,0 0 0,-21 0 16,0 21-16,0 0 15,-1 0-15,1 0 0,0 0 16,0 0-16,-21 21 0,20 0 0,1 0 16,0 1-16,-21-1 0,21 21 15,-1-21-15,1 22 0,0-22 0,0 21 16,21-21-16,0 0 0,0 22 16,0-22-16,0 0 0,0 0 0,0 0 15,0 1-15,21-22 0,0 21 0,0-21 16,1 0-16,-1 21 0,0-21 0,0 0 15,0 0-15,0 0 0,22 0 16,-22 0-16,0 0 0,0 0 0,0-21 16,1 21-16,20-21 0,-21-1 0,0 1 15,0 21-15</inkml:trace>
  <inkml:trace contextRef="#ctx0" brushRef="#br0" timeOffset="27607.65">21399 3281 0,'0'0'0,"22"-21"15,-22 0-15,0-1 16,0 1-16,-22 21 31,1 21-31,0 1 16,0-22-16,0 21 0,0-21 0,-1 21 16,1 0-16,0 0 0,0 0 15,21 1-15,0-1 0,0 0 16,0 0-16,0 0 15,0 0-15,0 1 16,21-1-16,0-21 0,0 21 16,1-21-16,-1 0 0,0 21 15,0-21-15,0 21 0,0 0 16,1 1 0,-22-1-1,-22-21 1,1 0-16,0 0 0,0 0 0,0 0 15,0 0-15,-22 0 0,22 0 16,0 0-16,0 0 0,0 0 16,-1 0-16,1 0 0,0 0 0,0 0 15,42 0 32,0 0-47,0-21 16,1-1-16,20 22 0,-21-21 0,0 21 15,0-21-15</inkml:trace>
  <inkml:trace contextRef="#ctx0" brushRef="#br0" timeOffset="28016.42">22034 3323 0,'0'0'0,"22"-42"15,-22 21-15,0 0 16,0-1-16,-22 22 0,1-21 0,0 21 15,0 0-15,0 0 0,-22 0 16,22 0-16,0 0 0,0 0 16,0 0-16,0 0 0,-1 21 0,1 1 15,0-1-15,21 0 0,0 0 16,0 0-16,0 0 0,0 1 16,0-1-16,0 0 0,21 0 15,0 0-15,1 0 16,20-21-16,-21 22 0,0-1 0,0-21 15,1 21-15,-22 0 0,21-21 0,-21 21 16,21-21-16,-21 21 0,0 1 16,0-1-16,-21-21 15,0 21-15,-1-21 16,1 0-16,0 0 0,-21 0 0,21 0 16,-1 0-16,1 21 0,0-21 0,-21 0 15,21 0-15,-1 0 16,1 0-16,0 0 0,21-21 31,0 0-31,0 0 16,0-1-16,21 1 0</inkml:trace>
  <inkml:trace contextRef="#ctx0" brushRef="#br0" timeOffset="30091.65">23664 2900 0,'21'0'16,"1"0"-16,-1 0 0,0 0 16,21 0-16,-21 0 0,22-21 15,-1 0-15,0-1 0,1 22 0,-1-21 16,-21 0-16,22-21 0,-22 21 0,0-1 16,0 1-16,0-21 0,0 21 15,-21-22-15,0 22 0,0-21 16,0 0-16,0-1 0,0 22 0,0-21 15,0 21-15,-21-22 0,0 22 0,0 0 16,0 0-16,0 0 0,-1 21 16,1-22-16,0 22 0,0 0 15,0 0-15,0 22 0,-1-1 0,1 0 16,0 21-16,0 1 0,-21-1 0,20 0 16,1 22-16,0-1 0,0 1 0,0-1 15,-22 1-15,22-1 0,0 1 16,0-1-16,0 22 0,21-22 0,-21 22 15,-1 0-15,22-1 0,-21 1 16,21 21-16,-21-21 0,0 20 0,21 1 16,-21 0-16,0 0 0,-1 0 0,1 0 15,-21-1-15,21 1 0,-22-21 0,22 21 16,0-22-16,0-20 0,0 21 0,21-43 16,-21 21-16,21-20 0,0-1 15,0 0-15,0-20 0,0-1 0,0 0 16,21-21-16,0 0 0,0 0 15,0 0-15,0-21 0,1 0 0,20-1 16,0 1-16,-21 0 0,22-21 0,-1-1 16,-21 1-16,22 0 0,-1-1 0,0-20 15,-21 21-15,22-22 0,-22 1 16,0-1-16,21 1 0,-42-22 0,0 21 16,0-20-16,0-1 0,0 22 0,0-22 15,0 21-15,-42 1 0,21-1 16,0 1-16,-22-1 0,22 22 0,-21 0 15,0-1-15,20 1 0,-20 21 0,0 0 16,21 0-16,-22-1 0,22 1 0,0 21 16,0 0-16,21-21 0,-21 21 0,21-21 15,21 0 1,0 21-16,21-21 0,-21 21 16,22-22-16,-22 22 0,21-21 0,22 0 15,-22 0-15,0 0 0,22-22 16,-22 22-16,1 0 0,-1 0 0,0 0 15,-21 0-15,1-1 0,-1 1 16,-21 0-16,0 0 0,0 0 16,0 0-16,-21 21 15,-1 0-15,1 0 16,0 0 0,21 21-16,0 0 15,0 0-15,0 0 0,0 0 0,0 1 16,0-1-16,0 0 0,21 0 0,0 0 15,-21 0-15,0 1 0,22-1 0,-1-21 16,-21 21-16,21-21 16,0 0-16,0 0 0,0 0 0,1 0 15,-1 0-15,0 0 0,0 0 0,0 0 16,0-21-16,1 0 0,-1 21 0,0-22 16,0 1-16,0 21 0,-21-21 15,21 0-15,1 0 0,-22 0 0,21-1 16,-21 1-16,0 0 0,21 21 15,-21-21-15,0 42 32,0 0-17,0 0-15,0 1 0,-21-1 16,21 0-16,0 21 0,0-21 0,0 1 16,0-1-16,0 0 0,0 0 0,0 0 15,0 0-15,0 1 0,21-22 16,0 0-16,0 0 15,0 0-15,1 0 0,-1 0 16,0 0-16,0 0 0,0-22 16,0 1-16,-21 0 0,22 0 15,-22 0-15,0 0 0,0-1 0,0 1 16,0 0-16,0 0 0,0 0 16,0 0-16,-22-1 0,1 1 15,0 21-15,0-21 0,0 21 16,0 0-16,-1 0 0,1 0 15,42 0 17,1 0-17,-1 0-15,0 0 0,0 0 16,0 0-16,22 0 0,-22-21 0,0 21 16,0 0-16,0 0 0,22 0 0,-22 0 15,0 0-15,0 0 0,0 0 16,0 0-16,1 0 0,-1 0 0,0 21 15,0-21-15,0 21 0,-21 0 0,0 1 16,21-1-16,-21 0 0,0 0 16,0 0-16,0 0 15,0 1-15,0-1 16,0 0-16,0 0 0,0 0 16,-21-21-1,0 0 16,0 0-15,21-21-16,0 0 0,0 0 16,0 0-16,0-1 0,0 1 0,0 0 15,0 0-15,0 0 0,0 0 0,0-1 16,21 1-16,0 21 0,0-21 0,1 0 16,-1 21-16,0-21 15,0 21-15,0-21 0,0 21 0,22 0 16,-22 0-16,0 0 0,0 0 0,0 0 15,22 0-15,-43 21 0,21 0 0,0-21 16,0 21-16,-21 0 0,0 0 16,0 1-16,0-1 15,0 0-15,0 0 0,0 0 16,0 0-16,0 1 0,-21-22 0,21 21 16,-21-21-16,21 21 0,-21-21 15,21 21-15,0-42 47,0 0-31,0 0-16,0-1 0,0 1 0,0 0 15,21 0-15,0 0 0,0 0 0,0-1 16,1-20-16,-1 21 0,0 0 16,21 21-16,-21-21 0,22-1 0,-22 22 15,0 0-15,21 0 0,-20 0 0,-1 0 16,0 0-16,0 22 0,-21-1 0,0 0 15,21 0-15,-21 0 0,0 0 16,0 1-16,0-1 0,0 0 16,0 0-16,-21 0 0,21 0 0,0 1 15,-21-1-15,0-21 0,21 21 0,-21 0 16,-1-21 0,1 0-1,21-21-15,0 0 0,0 0 16</inkml:trace>
  <inkml:trace contextRef="#ctx0" brushRef="#br0" timeOffset="31331.44">26606 2773 0,'0'0'0,"22"-21"0,-22-43 16,0 43-16,0 0 15,21 0-15,-21 0 0,0-1 16,0 1-16,0 0 0,0 0 0,-21 21 16,-1-21-16,1 21 0,0 0 15,0 21-15,0 0 16,0 0-16,-1 0 0,1 22 0,21-22 15,-21 21-15,0 1 0,0-1 0,0 0 16,-1 1-16,22-1 0,0 0 16,-21 1-16,21-22 0,0 21 0,0 0 15,0-20-15,0 20 0,21-21 16,-21 0-16,22 0 0,-1 1 0,21-1 16,-21-21-16,22 0 0,-22 21 0,21-21 15,0 0-15,1 0 0,-1 0 0,-21-21 16,22 0-16,-1 21 0,0-22 15,1 1-15,-1 0 0,0 0 0,1-21 16,-22 20-16,0 1 0,0-21 0,0 0 16,-21-1-16,0 1 0,0 0 0,0-1 15,0 1-15,0 0 0,-21-1 0,21 1 16,-21 0-16,-21 20 16,20 1-16,1 0 0,-21 21 0,21 0 15,-22 0-15,22 0 0,-21 0 0,0 21 16,20 0-16,1 1 0,-21-1 0,21 21 15,0-21-15,-1 22 0,1-22 16,21 21-16,0 0 0,0-20 0,0 20 16,0-21-16,0 0 0,0 22 0,0-22 15,0 0-15,21 0 0,1 0 0,-1 0 16,0-21-16,0 22 0,21-22 16,-20 0-16,20 0 0,0 0 15,1 0-15,-1 0 0,-21 0 0,21 0 16,1 0-16,-1-22 0,0 1 0,1 21 15,-22-21-15,21 0 0,-21 0 0,22 0 16,-22-1-16,0 1 0,0 0 16,0 0-16,-21 0 0,0 0 0,22-1 15,-22 1-15,0 42 32,0 1-32,-22-22 15,22 21-15,-21 0 0,21 0 0,0 0 16,-21 0-16,0 1 0,21-1 0,-21 0 15,21 0-15,0 0 0,-21-21 16,21 21-16,-22 1 0,22-1 0,0 0 16,-21-21-16,21 21 15,-21-21-15,21-21 32,0 0-17,0 0-15,0-1 0,0 1 16,0 0-16,21 0 0,0 0 15,1 0-15,-1-1 0,0 1 0,0-21 16,0 21-16,0 0 0,22-1 0,-22 22 16,0-21-16,21 21 0,-20 0 0,-1 0 15,0 0-15,0 0 16,-21 21-16,21 1 0,-21-1 0,21 0 16,-21 0-16,0 0 0,0 0 0,0 1 15,0-1-15,0 0 0,0 0 0,-21 0 16,0-21-16,21 21 0,-21 1 0,0-22 15,21 21-15,-21-21 0,21 21 16,0-42 31,21 21-47,0-21 0,0-1 16,0 22-16,-21-21 0,21 0 15,1 0-15</inkml:trace>
  <inkml:trace contextRef="#ctx0" brushRef="#br0" timeOffset="31648.1">27665 2985 0,'0'0'0,"21"0"16,0 0 0,0 0-1,0 0-15,1 0 0,-1 0 16,0 0-16,0 0 0,0-22 16,0 22-16,1 0 0,-1-21 0,21 21 15,-21-21-15,0 21 0,1-21 16,-1 21-16,-21-21 0,0 0 15,0-1-15,0 1 0,-21 21 16,-1 0 0,-20 0-16,21 0 0,-21 0 15,20 21-15,-20 1 0,21-1 0,-21 0 16,20 0-16,-20 0 0,21 0 0,0 22 16,0-22-16,21 0 0,0 0 0,0 0 15,0 1-15,0-1 0,0 0 0,21 0 16,-21 0-16,21-21 0,0 21 15,0-21-15,0 0 0,1 0 0,20 0 16,-21 0-16,0 0 0,0 0 0,1 0 16,20-21-16,-21 21 0,0-21 15</inkml:trace>
  <inkml:trace contextRef="#ctx0" brushRef="#br0" timeOffset="32183.82">28850 2879 0,'0'-21'0,"0"42"0,0-64 0,0 22 0,0 0 15,0 0-15,21 0 0,-21 0 0,0-1 16,0 1-16,21 21 0,-21-21 0,0 42 47,0 0-47,0 22 0,0-1 0,0-21 15,0 22-15,0-1 0,0 21 0,-21-20 16,21 20-16,-21 1 16,0-1-16,21 1 0,-21-1 0,0 22 15,21-22-15,-22 22 0,1-21 0,0 20 16,0-20-16,21 20 0,-21-20 0,0 21 16,21-22-16,-22 1 0,1-1 0,21-21 15,-21 22-15,21-22 0,-21 1 16,21-1-16,-21-21 0,21 21 0,-21-20 15,21-1-15,0 0 0,0-42 32,0 0-17,0-1-15,0 1 0,0 0 0,0 0 16,0-21-16,21 20 0,-21-20 0,21 0 16,-21-22-16</inkml:trace>
  <inkml:trace contextRef="#ctx0" brushRef="#br0" timeOffset="32515.63">28765 3133 0,'0'0'16,"0"-64"-16,-21-105 15,0 127-15,21-1 0,0 1 16,0 21-16,0-22 0,0 22 0,21-21 16,0 21-16,1 0 0,20 21 15,0-22-15,1 22 0,-1 0 0,21 0 16,-20 0-16,-1 22 0,0-22 15,22 21-15,-43 0 0,21 21 0,-20-21 16,-1 1-16,0-1 0,-21 21 0,0-21 16,0 0-16,0 1 0,-42-1 15,20 0-15,1 0 0,-21 0 0,21 0 16,-22 1-16,22-22 0,-21 21 0,0 0 16,20-21-16,1 0 0,-21 0 0,42 21 15,-21-21-15,42 0 31,0 0-15,21 0-16,-20 0 0,-1 0 16,21-21-16,-21 0 0</inkml:trace>
  <inkml:trace contextRef="#ctx0" brushRef="#br0" timeOffset="32995.36">29697 2752 0,'21'0'16,"-42"0"-16,42-21 0,-21-1 0,0 1 15,0 0-15,0 0 0,0 0 16,-21 21-16,0 0 0,-1 0 0,1 0 16,0 0-16,0 0 0,0 21 15,0-21-15,-1 21 16,1 0-16,0 22 0,0-22 0,0 0 16,0 21-16,-1-21 0,1 1 0,0 20 15,21-21-15,0 0 0,-21 0 0,21 1 16,0-1-16,0 0 0,0 0 15,0 0-15,21-21 0,0 0 16,0 0-16,1 0 0,-1 0 0,0 0 16,21 0-16,-21 0 0,1 0 0,20-21 15,-21 0-15,0 21 0,0-21 16,1 0-16,-1-1 0,0 1 0,-21 0 16,0-21-16,21 21 0,-21-1 0,0-20 15,21 21-15,-21 0 0,0 0 16,-21 42 15,0 0-31,21 0 0,0 0 16,0 0-16,-21 1 0,21-1 15,0 0-15,-21 0 0,21 0 0,0 0 16,0 1-16,0-1 0,0 0 16,0 0-16,21-21 0,0 21 15,0-21-15,0 0 0,0 0 16,1 0-16,-1 0 15,0 0-15,0 0 0,0-21 0,0 0 16</inkml:trace>
  <inkml:trace contextRef="#ctx0" brushRef="#br0" timeOffset="33260.21">30205 2667 0,'0'0'0,"0"-85"15,-21 85 1,-1 0-16,1 0 15,0 0-15,0 22 0,0-1 0,0 21 16,-1-21-16,1 0 0,0 22 0,21-22 16,-21 21-16,21 1 0,-21-22 15,21 0-15,0 21 0,0-21 0,0 1 16,0-1-16,0 0 0,0 0 16,21 0-16,0 0 0,0-21 0,0 22 15,1-22-15,-1 0 0,21 0 16,-21 0-16,22 0 0,-22 0 0,21 0 15,-21 0-15,0-22 0,22 1 0,-22 21 16,0-21-16,21 0 0,-20 0 16</inkml:trace>
  <inkml:trace contextRef="#ctx0" brushRef="#br0" timeOffset="34931.51">30670 2434 0,'22'-42'0,"-44"84"15,44-126-15,-1 41 0,-21 1 0,0 21 0,0 0 16,0-1-16,0 44 31,-21 20-31,-1-21 0,1 21 16,21 1-16,-21-1 0,0 0 0,0 22 15,0-22-15,-1 22 0,1-22 16,21 22-16,-21-22 0,0 0 0,0 1 16,21-1-16,-21 0 0,21-21 0,-22 22 15,1-22-15,21 0 0,0 0 0,0 0 16,-21 1-1,21-44 17,0 1-32,0 0 15,21 0-15,0 0 0,1 0 16,-22-1-16,42 1 0,-21 0 0,0-21 16,0 21-16,1-1 0,-1 1 0,21 0 15,-21 0-15,0 21 0,1 0 16,-1 0-16,0 0 0,0 0 15,-21 21-15,0 0 0,0 0 16,0 1-16,0-1 0,-21 0 16,0-21-16,0 21 0,-1 0 15,1-21-15,0 0 0,0 21 0,0-21 16,0 0-16,-1 0 0,1 22 0,0-22 16,0 0-1,0 0 1,21-22-1,21 44 32,0-1-47,-21 0 16,21-21-16,-21 21 0,21 0 0,1 0 16,-1-21-16,0 22 15,0-22-15,21 0 0,-20 21 16,20-21-16,0 0 0,1 0 0,-22 0 15,42 0-15,-20 0 0,-1 0 0,0 0 16,1 0-16,-1 0 0,0-21 16,-21 21-16,22-22 0,-22 22 0,0-21 15,0 0-15,0 0 0,-21 0 0,0 0 16,22-1-16,-22-20 0,0 21 16,21 0-16,-21-22 0,0 22 0,0 0 15,0 0-15,0 0 0,-21 21 0,-1 0 16,1 0-16,0 0 15,0 0-15,0 21 0,-22 0 16,22 0-16,0 22 0,-21-22 0,21 0 16,-1 21-16,1-21 0,0 1 0,0 20 15,21-21-15,0 0 0,0 0 16,0 1-16,0-1 0,0 0 16,21-21-16,0 0 0,0 0 15,1 0-15,-1 0 0,0 0 16,0 0-16,0 0 0,0 0 0,1-21 15,-1 0-15,0-1 0,0 22 16,-21-21-16,21 0 0,0 0 0,-21 0 16,22 0-16,-22-1 0,21 1 15,-21 0-15,21 0 0,-21 0 16,0 0-16,-21 21 31,21 21-31,-21 0 16,-1 0-16,22 0 0,0 0 0,-21 1 15,0-1-15,21 0 0,0 0 0,0 0 16,0 0-16,0 1 16,0-1-16,21 0 0,0-21 0,1 21 15,20-21-15,-21 0 0,0 0 0,22 21 16,-22-21-16,21 0 0,0 0 16,-20 0-16,20 0 0,-21-21 15,21 21-15,-20-21 0,20 0 0,-21 21 16,0-21-16,0-1 0,1 1 15,-1-21-15,0 21 0,-21 0 0,0-22 16,21 22-16,-21 0 0,0 0 0,0-22 16,0 22-16,0 0 15,-21 21-15,0 0 16,0 0-16,-1 0 0,1 21 0,0 0 16,0 1-16,0-1 0,0 0 15,-1 0-15,1 0 0,0 0 0,21 1 16,-21-1-16,21 0 0,0 0 0,0 0 15,0 0-15,21 1 16,0-22 0,0 0-16,1 0 0,-1 0 15,0 0-15,0 0 0,0 0 16,0-22-16,-21 1 16,22 21-16,-22-21 0,21 0 15,-21 0-15,0 0 16,21 21-1,-21-22-15,0 44 32,0-1-32,-21 0 15,21 0-15,0 0 0,0 22 0,-21-22 16,21 21-16,-22-21 0,22 22 16,0-1-16,0 0 0,-21 1 0,21-1 15,-21 21-15,21-20 0,0-1 16,0 0-16,0 22 0,0-22 0,0 1 15,-21-1-15,21 21 0,-21-20 0,21-1 16,-21 22-16,21-22 0,0 0 0,-22 1 16,1-22-16,0 21 0,0-21 15,0 22-15,0-22 0,-1 0 0,-20 0 16,21-21-16,0 21 0,-22-21 16,22 21-16,0-21 0,0 0 0,0 0 0,0 0 15,-1 0-15,1-21 0,21 0 16,-21 21-16,0-21 0,21 0 15,-21 0-15,21-1 0,0 1 0,0 0 16,0-21-16,0 21 0,0-1 0,0-20 16,21 21-16,0-21 0,21-1 0,-20 22 15,-1-21-15,21-1 0,0 1 16,1 0-16,-1-1 0,0-20 0,1 21 16</inkml:trace>
  <inkml:trace contextRef="#ctx0" brushRef="#br0" timeOffset="35317.3">32173 3006 0,'0'-21'15,"0"-1"17,21 22-32,1 0 0,-1 0 0,-21-21 15,21 21-15,0-21 0,0 0 16,0 21-16,1-21 0,-1 21 0,-21-21 15,0-1-15,21 1 0,-21 0 16,0 0-16,0 0 0,0 0 16,-21 21-16,0 0 15,-1 0-15,1 0 16,-21 0-16,21 21 0,0 0 0,-1 0 16,1 0-16,0 0 0,0 1 0,21-1 15,0 0-15,0 0 0,0 0 16,0 0-16,0 1 0,0-1 0,21-21 15,0 21-15,0 0 0,1-21 0,-1 0 16,21 21-16,-21-21 0,0 0 16,22 0-16,-22 0 0,0 0 0,0 0 15,0 0-15,1 0 0,-1 0 16,0 0-16,-21-21 16</inkml:trace>
  <inkml:trace contextRef="#ctx0" brushRef="#br0" timeOffset="36499.92">1185 5482 0,'0'-21'0,"-21"21"46,0 21-30,21 0-16,0 1 16,0 20-16,0-21 0,0 21 0,0-20 15,0 20-15,0 0 0,0-21 16,0 22-16,0-22 0,0 0 0,0 0 16,0 0-16,0 1 0,0-1 15,21-21 1,0-21-1,-21-1-15,0 1 16,0 0-16</inkml:trace>
  <inkml:trace contextRef="#ctx0" brushRef="#br0" timeOffset="36872.71">1185 5144 0,'-21'0'0,"42"0"0,-63 0 16,21 0-16,0 21 16,21 0-16,0 0 15,0 0 1,21-21 0,0 0-16,0 0 15,0 0-15,0 0 0,1-21 16,-1 0-16,0 0 0,0 21 15,-21-21-15,0-1 16,0 1-16,0 0 0,-21 0 16,0 21-1,0 0-15,-1 0 0,1 0 16,0 0-16,21 21 0,0 0 16,0 0-16,-21 1 15,21-1-15,0 0 0,0 0 0,0 0 16,21 0-16,0 1 0,0-1 15,1 0-15,-1 0 0,0-21 0,0 21 16,21 0-16</inkml:trace>
  <inkml:trace contextRef="#ctx0" brushRef="#br0" timeOffset="37369.43">1714 5376 0,'0'22'31,"0"-1"-31,0 0 16,0 0-16,0 0 16,0 0-16,0 1 0,0-1 15,0 0-15,0 0 0,0 0 16,0 0-16,0 1 0,0-1 0,-21 0 16,21 0-16,0 0 0,-21 0 15,0-21 1,21-21 15,0 0-31,0 0 0,0 0 0,0 0 16,0-1-16,0 1 0,0-21 0,21 21 15,0-22-15,0 22 16,1-21-16,-1 21 0,0-22 0,0 1 16,0 21-16,0 0 0,22 0 15,-22-1-15,0 22 0,0 0 0,22 0 16,-22 0-16,0 22 0,0-1 15,0 0-15,0 0 0,-21 21 16,0-20-16,0 20 0,0-21 0,0 21 16,0 1-16,0-22 0,0 21 0,0-21 15,-21 1-15,21-1 0,-21 0 16,0 0-16,21 0 0,0 0 0,0-42 47,0 0-32,0 0-15,21 0 0,-21 0 16</inkml:trace>
  <inkml:trace contextRef="#ctx0" brushRef="#br0" timeOffset="37638.26">2455 4932 0,'0'0'15,"0"-64"-15,0 86 31,0-1-31,0 0 0,0 21 0,0 1 16,-21-1-16,21 0 16,-21 22-16,21-22 0,-21 0 0,21 22 15,0-22-15,0 1 0,-21-1 0,21 0 16,-22 1-16,22-1 0,-21 0 16,21 1-16,0-22 0,0 0 0,0 0 15,0 0-15,0 0 0,21-21 31,1 0-31,-1 0 0,0-21 16,0 0-16,0 0 0,0 0 0,1 0 16</inkml:trace>
  <inkml:trace contextRef="#ctx0" brushRef="#br0" timeOffset="37976.58">2836 5292 0,'0'21'16,"0"0"-16,-21 0 15,0 0-15,21 1 0,0-1 0,-21 0 16,21 21-16,-21-21 0,21 22 16,0-22-16,-22 0 0,22 21 0,0-20 15,0-1-15,0 0 0,0 0 0,22-21 16,-1 21-16,0-21 16,0 0-16,0 0 0,0 0 0,1 0 15,20-21-15,-21 21 0,0-21 0,0 0 16,1 0-16,-1 21 15,-21-22-15,0 1 0,21-21 0,-21 21 16,0 0-16,0-1 0,0 1 0,0 0 16,0 0-16,-21 0 0,0 0 0,21-1 15,-22 22-15,1-21 0,0 0 16,0 21-16,0 0 0,0 0 0,-1 0 16,1 0-16,0 0 15,0-21-15,21 0 16</inkml:trace>
  <inkml:trace contextRef="#ctx0" brushRef="#br0" timeOffset="38220.44">2540 5080 0,'0'0'0,"-42"0"16,42-21-16,21 21 15,0 0-15,21-21 0,1 21 16,-1 0-16,0 0 0,1-21 16,-1 21-16,0-22 0,1 22 0,-1 0 15,-21 0-15,21 0 0,-20 0 16,-1-21-16,0 21 16,-21 21-1</inkml:trace>
  <inkml:trace contextRef="#ctx0" brushRef="#br0" timeOffset="38964.31">4360 5652 0,'64'-43'16,"-43"22"-16,-21 0 0,21 0 0,0 0 15,-21-1-15,0 1 16,0 0-16,0 0 0,0 0 0,0 0 16,0-1-16,-42 1 15,21 0-15,0 21 0,-22-21 0,22 21 16,-21-21-16,21 21 0,-22 0 15,22 0-15,0 0 0,-21 21 0,20 0 16,1 0-16,0 0 0,0 22 0,21-22 16,0 21-16,0 1 0,0-1 15,0 0-15,0 1 0,0-1 16,0 0-16,0 1 0,21-22 0,-21 21 16,21-21-16,0 0 0,1-21 0,-1 0 15,0 0-15,21 0 0,-21 0 16,22 0-16,-22-21 0,21 21 0,-21-21 15,1 0-15,20 0 0,-21-22 0,0 22 16,0 0-16,1-21 0,-1 21 16,0-22-16,-21 22 0,0-21 0,0 21 15,0-1-15,0-20 0,0 21 0,0 0 16,0 0-16,0-1 0,-21 22 16,0 0-16,-1 22 15,22-1 1,0 21-16,0-21 0,0 0 15,0 22-15,0-22 0,0 21 0,0-21 16,22 1-16,-22 20 0,0-21 16,21 0-16,0 0 0,0 1 0,0-22 15,0 21-15,1-21 0,-1 0 16,0 0-16,21 0 0,-21 0 0,1-21 16,-1 21-16,0-22 0,0 1 15,0 0-15,0 0 0,1 0 0,-1 0 16</inkml:trace>
  <inkml:trace contextRef="#ctx0" brushRef="#br0" timeOffset="39407.98">4995 5546 0,'0'-21'0,"-21"84"0,42-105 0,-21-22 0,0 43 0,0 0 16,0 0-16,0 0 16,0-1-16,0 1 0,0 0 15,-21 42 1,21 0-16,0 1 16,0-1-16,-21 0 0,21 0 15,0 0-15,0 22 0,0-22 0,0 21 16,0-21-16,0 22 0,0-22 0,0 0 15,0 0-15,0 0 0,0 0 0,0 1 16,0-1-16,0 0 16,0-42-1,0 0 1,0-1-16,0 1 16,0 0-16,0-21 15,0 21-15,0-1 0,21 1 0,0-21 16,-21 21-16,21-22 0,1 22 0,-1-21 15,0 21-15,0 0 0,0-1 0,22 1 16,-22 0-16,0 21 0,0 0 16,0 0-16,0 21 0,1 0 0,-1 1 15,-21-1-15,0 0 0,0 21 0,0-21 16,0 22-16,0-22 0,0 21 16,0-21-16,0 22 0,0-22 0,0 21 15,0-21-15,-21 1 0,21-1 16,-22 0-16,22 0 0,22-21 47,-1-21-47,0 0 0,0 0 15,0-1-15,0 1 0</inkml:trace>
  <inkml:trace contextRef="#ctx0" brushRef="#br0" timeOffset="39808.33">5800 5334 0,'0'0'0,"0"-21"16,-22 21-16,1 0 0,0 0 16,21 21-16,-21 0 0,0 0 15,0 1-15,-1-1 0,1 0 16,21 21-16,-21-21 0,0 22 0,21-22 16,-21 21-16,21-21 0,0 22 0,0-22 15,0 0-15,0 21 0,0-20 0,0-1 16,21 0-16,0-21 0,0 0 15,0 0-15,1 0 0,20 0 16,-21 0-16,0 0 0,22 0 0,-22-21 16,0 0-16,21 21 0,-21-22 15,1 1-15,-1 0 0,-21 0 0,0 0 0,21 0 16,-21-22-16,0 22 0,0 0 16,0-21-16,0 20 0,-21-20 15,0 21-15,-1-21 0,1 20 0,0 1 16,0-21-16,0 42 0,21-21 0,-21 0 15,-1 21-15,1 0 0,0 0 0,0 0 16,0 21-16,21 0 16,-21-21-16,21 21 0,0 0 0,0 0 15,0 1-15,0-1 0,21 0 16,0-21-16,0 0 0,0 0 0,22 0 16</inkml:trace>
  <inkml:trace contextRef="#ctx0" brushRef="#br0" timeOffset="40088.17">6519 5101 0,'0'0'0,"0"-42"0,0-22 16,0 43-16,-21 21 0,0 0 16,0 0-16,0 21 15,21 22-15,0-22 0,-22 21 0,22 1 16,-21-1-16,21 0 0,0 1 15,0-1-15,-21 0 0,21 22 0,-21-22 16,21 0-16,0 1 0,0-22 16,-21 21-16,21 1 0,0-22 0,-21 21 15,21-21-15,0 0 0,0 1 16,0-1-16,0 0 16,0-42-1,0 0-15,0-1 16</inkml:trace>
  <inkml:trace contextRef="#ctx0" brushRef="#br0" timeOffset="40720.32">6075 5482 0,'0'0'0,"21"0"32,0 0-17,21 0-15,-20 0 0,20-21 0,0 21 16,1-21-16,-1 21 0,21-21 15,1 0-15,-1 21 0,-20-22 0,20 1 16,1 0-16,-22 0 0,0 0 0,1 0 16,-1-1-16,-21 1 0,0 0 0,-21 0 15,0 0-15,0-22 0,0 22 0,0 0 16,0-21-16,0 21 0,0-1 16,-21 1-16,0 0 0,0 21 15,0 0-15,0 0 0,-1 0 0,1 21 16,21 0-16,0 1 0,0 20 15,-21-21-15,21 21 0,0 1 16,0-1-16,0 0 0,0 1 0,0-1 16,0 0-16,-21 1 0,21-1 0,0 0 15,0-20-15,0 20 0,0 0 0,0-21 16,0 22-16,-21-22 0,21 0 0,0 0 16,0 0-16,-21 1 0,21-1 15,-22-21 16,22-21-31,0-1 0,0 1 16,0 0-16,0 0 0,0 0 16,0 0-16,0-1 0,22 1 15,-1-21-15,0 21 0,0-22 0,0 22 16,22 0-16,-22 0 0,21 0 0,-21 0 16,22-1-16,-22 22 0,21 0 0,-21 0 15,0 0-15,1 0 0,-1 22 0,-21-1 16,0 0-16,21 0 0,-21 0 15,0 0-15,0 1 0,0-1 0,0 0 16,0 0-16,0 0 0,0 0 0,-21 1 16,21-1-16,-21 0 0,21 0 0,-22 0 15,22 0-15,0-42 47,22 21-47,-22-21 0,21 0 16,0 21-16,0-21 0</inkml:trace>
  <inkml:trace contextRef="#ctx0" brushRef="#br0" timeOffset="41069.14">7260 5525 0,'21'0'32,"0"0"-17,1 0-15,-1 0 16,0 0-16,0 0 0,0-22 0,0 1 15,1 21-15,-1 0 0,0-21 0,0 21 16,0-21-16,0 0 0,-21 0 16,0-1-16,0 1 15,-21 0-15,0 21 16,0 0-16,0 0 0,0 0 0,-1 0 16,22 21-16,-21 0 0,0 1 0,0-1 15,0 0-15,0 0 0,21 0 0,0 22 16,-22-22-16,22 0 0,0 0 15,0 21-15,0-20 0,0-1 0,0 0 16,0 0-16,0 0 16,22-21-16,-1 21 0,0-21 15,0 0-15,0 0 0,0 0 16,1 0-16,-1 0 0,0 0 0,-21-21 16,21 0-16,0 21 0,0-21 0</inkml:trace>
  <inkml:trace contextRef="#ctx0" brushRef="#br0" timeOffset="41431.93">7599 5461 0,'0'0'0,"0"-21"0,0-21 16,0 20-16,0 1 15,21 21-15,0-21 16,0 21-16,0 0 16,1 0-16,20 0 0,-21 0 15,0 21-15,22 0 0,-22-21 0,0 22 16,0-1-16,0 0 0,0 0 0,-21 0 15,0 22-15,22-22 0,-22 0 0,0 0 16,0 0-16,0 22 0,0-22 16,-22 0-16,1 0 0,21 0 15,-21-21-15,0 0 0,21 21 0,-21-21 16,0 0-16,21-21 31,0 0-31,0 0 0,0 0 16,0 0-16,21-1 0,-21 1 15,21 0-15,0 0 0,0 0 0,0-22 16,-21 22-16,22 0 0,-1-21 0,0 21 16,0-1-16,0 1 0,0 0 0,1 21 15,-1-21-15,-21 0 0,21 21 0,0 0 16,-21-21-16,21 21 0,-21-22 16</inkml:trace>
  <inkml:trace contextRef="#ctx0" brushRef="#br0" timeOffset="42060.01">9123 5292 0,'0'-21'0,"0"42"0,0-85 0,0 43 15,0-21-15,0 21 0,0-1 0,0-20 16,0 0-16,0 21 0,0-1 16,0-20-16,0 21 0,0 0 0,-21 21 15,21-21-15,-22 42 16,1 21-1,21 0-15,0 1 0,0 20 0,0 1 16,0-1-16,0 1 0,0 20 16,-21-20-16,21 21 0,-21-22 0,21 22 15,-21-1-15,21 1 0,-21 0 0,-1-22 16,1 22-16,0 0 0,0 20 0,21-20 16,-21 0-16,0-1 0,-1-20 0,1 21 15,0-22-15,0 1 0,21-1 0,0-21 16,-21 1-16,21-1 0,0-21 0,0 22 15,0-22-15,0-42 32,21 21-32,-21-22 15,0 1-15,21-21 0,0 21 0,0-22 16,-21 1-16,22 0 0,-1-1 0,-21-20 16,0-1-16</inkml:trace>
  <inkml:trace contextRef="#ctx0" brushRef="#br0" timeOffset="42372.84">8848 5800 0,'0'0'0,"0"-43"0,-64-126 16,43 127 0,21-1-16,0 1 0,0 0 0,0-1 15,0 1-15,0-21 0,0 20 0,21 1 16,0 0-16,22-1 0,-22 22 16,21-21-16,22 21 0,-22-1 0,0 22 15,22 0-15,-22 0 0,0 0 16,1 0-16,-1 22 0,0 20 0,-20-21 15,-1 21-15,0-20 0,-21 20 0,0 0 16,0-21-16,0 22 0,0-22 0,-21 21 16,0-21-16,-22 22 0,22-22 0,-21 0 15,-1 0-15,22 0 0,-21 1 0,0-22 16,20 21-16,1-21 0,0 0 16,0 0-16,42-21 31,0 21-16,0-22-15,1 1 0,-1 21 0,0-21 16,21 0-16</inkml:trace>
  <inkml:trace contextRef="#ctx0" brushRef="#br0" timeOffset="42840.75">9864 5101 0,'0'0'0,"0"-21"0,0 0 0,0 0 16,-22 21-16,1 0 15,0 0-15,0 0 0,0 0 16,0 0-16,-22 0 0,22 0 16,0 21-16,0 0 0,-22 0 0,22 0 15,0 1-15,0 20 0,0-21 0,21 21 16,-21-20-16,21 20 0,-22-21 0,22 21 16,0-20-16,0-1 0,0 0 15,0 0-15,0 0 0,22-21 16,-1 0-16,0 0 0,0 0 15,0 0-15,0 0 0,1-21 0,-1 21 16,21-21-16,-21 0 0,0 0 0,1-1 16,20 1-16,-21 0 0,0 0 15,0 0-15,-21 0 0,0-1 16,22-20-16,-22 21 0,0 0 0,0-22 0,0 22 16,0 0-16,0 42 31,-22 0-31,22 1 0,0-1 0,0 0 15,-21 0-15,21 0 0,0 0 16,0 1-16,0 20 0,0-21 0,0 0 16,0 0-16,0 1 0,21-1 15,1 0-15,-22 0 0,21-21 0,0 0 16,0 21-16,0-21 0,0 0 0,1 0 16,-1 0-16,21 0 0,-21 0 15,0-21-15,22 0 0,-22 21 0,0-21 16</inkml:trace>
  <inkml:trace contextRef="#ctx0" brushRef="#br0" timeOffset="43087.86">10435 5165 0,'0'-43'0,"0"86"0,0-107 0,0 22 0,0 21 15,0 0-15,0-1 0,0 1 0,0 0 16,-21 21 0,0 0-16,0 21 0,-1 0 15,1 1-15,0 20 0,21-21 0,-21 21 16,21 1-16,-21-22 0,21 21 15,0 1-15,0-22 0,0 21 0,0-21 0,0 22 16,0-22-16,0 0 0,0 0 0,0 0 16,0 0-16,21 1 15,0-22-15,0 0 0,0 0 16,1 0-16,-1 0 0,0 0 0,0 0 16,0 0-16,0 0 0,1-22 0,20 1 15,-21 0-15,0 0 0,22 0 0,-22 0 16</inkml:trace>
  <inkml:trace contextRef="#ctx0" brushRef="#br0" timeOffset="44860.47">10943 4741 0,'0'0'0,"0"-21"0,0-42 16,0 42-16,-21 21 0,0 21 16,0 0-16,21 0 15,-22 0-15,22 22 0,-21-1 16,21 0-16,0 22 0,-21-22 0,0 0 15,21 22-15,-21-22 0,21 1 0,0-1 16,0 21-16,-21-41 0,-1 20 0,22 0 16,-21-21-16,21 22 0,0-22 0,0 0 15,0 0-15,-21 0 0,21 1 16,0-44 15,0 1-31,21 0 16,-21 0-16,21 0 0,1 0 0,-22-1 15,21 1-15,0-21 0,0 21 0,0-22 16,0 22-16,22-21 0,-22 21 0,0-22 16,0 22-16,22 21 0,-22-21 0,0 21 15,0 0-15,0 0 0,-21 21 16,0 0 0,0 1-16,0-1 0,0 0 15,-21 0-15,0 0 0,0-21 0,0 21 16,-1-21-16,1 22 0,0-22 0,0 0 15,0 0-15,0 21 0,-1-21 16,1 0-16,0 0 16,0 0-16,0-21 15,0 21 1,21-22-16,0 44 31,0-1-31,0 0 16,0 0-16,21 0 0,-21 0 15,21-21-15,0 22 0,-21-1 16,21 0-16,0-21 0,1 21 0,20-21 16,-21 21-16,0-21 0,22 0 0,-1 21 15,0-21-15,1 0 0,20 0 16,-21 0-16,1 0 0,-1 0 0,0 0 16,1 0-16,-1-21 0,0 21 0,-20-21 15,20 0-15,-21 0 0,21 0 0,-20 21 16,-1-43-16,0 22 0,-21 0 15,0 0-15,21-22 0,-21 22 0,0-21 16,0 21-16,0-22 0,0 22 0,0 0 16,0 0-16,-21 0 0,0 21 15,0 0-15,-1 0 0,1 0 0,0 0 16,-21 0-16,21 21 0,-1 0 0,1 0 16,0 22-16,0-22 0,0 0 15,0 21-15,-1-21 0,1 22 16,21-22-16,-21 0 0,21 21 0,0-20 15,0-1-15,0 0 0,0 0 0,0 0 16,21-21-16,0 21 0,1-21 16,-1 0-16,0 0 0,0 0 0,0 0 15,0 0-15,1 0 0,-1-21 0,0 21 16,0-21-16,0 21 0,0-21 16,1 0-16,-22 0 0,0-1 0,21 1 15,0 0-15,-21 0 0,0 0 0,21-22 16,-21 22-16,0 0 0,0 0 0,0 0 15,0 0-15,0 42 32,0 0-32,-21 0 15,21 0-15,-21 0 16,21 1-16,-21 20 0,21-21 0,0 0 16,0 0-16,0 1 0,0-1 0,0 0 15,0 0-15,0 0 0,0 0 0,21 1 16,0-22-16,0 21 0,0 0 0,22-21 15,-22 0-15,21 0 0,-21 0 0,22 0 16,-1 0-16,0 0 0,-21 0 16,22-21-16,-1 0 0,-21 21 0,22-22 15,-22 1-15,0 21 0,0-21 0,0 0 16,0 0-16,1 0 0,-1-1 16,-21-20-16,0 21 0,21-21 0,-21 20 15,0 1-15,0-21 0,0 21 0,0 0 16,0-1-16,0 1 0,-21 0 0,0 21 15,-1 0-15,1 0 16,0 0-16,0 21 0,0 0 0,0 1 16,-1-1-16,1 0 0,21 0 0,-21 21 15,0-20-15,0-1 0,21 0 0,0 0 16,0 21-16,0-20 0,0-1 0,0 0 16,0 0-16,21 0 15,0-21-15,0 0 16,0 0-16,1 0 0,-1 0 15,0 0-15,-21-21 0,21 21 0,0-21 16,0 0-16,-21 0 0,0-1 16,22 22-16,-22-21 0,0 0 0,21 0 15,-21 0-15,0 0 0,0-1 0,0 1 16,0 0-16,0 42 47,0 0-47,-21-21 0,21 22 15,-22-1-15,22 0 0,0 0 16,0 0-16,-21 0 0,21 1 0,0-1 16,0 0-16,-21 0 0,21 21 0,-21-20 15,21 20-15,-21-21 0,21 21 0,0 1 16,0-22-16,-21 21 0,21 1 0,-22-1 16,22 0-16,-21 1 0,21-1 0,0 0 15,0 1-15,0-1 0,0 21 16,0-20-16,0 20 0,21 1 0,-21-22 15,22 22-15,-22-1 0,21 1 0,-21-22 16,0 21-16,0 1 0,21-22 0,-21 22 16,0-22-16,0 0 0,0 1 0,0-1 15,0-21-15,0 22 0,-21-22 16,0 0-16,-1 0 0,1-21 16,0 0-16,0 0 0,0 0 0,0 0 15,-1 0-15,1 0 0,0-21 0,0 0 16,-21 0-16,20-1 0,1 1 0,0 0 15,0-21-15,0-1 0,0 1 0,21-21 16,0 20-16,0-20 0,0-1 0,0 1 16,0-22-16,21 22 0,0-22 0,0 21 15,0-20-15,0-1 0,1 22 0,20-1 16,-21-21-16,21 22 0,-20-1 16,20 1-16,0-1 0,-21 22 0,22 0 15,-22-1-15,21 1 0,-21 0 16,1-1-16,20 22 0,-21 0 0,0 0 15,0 0-15,1 0 0</inkml:trace>
  <inkml:trace contextRef="#ctx0" brushRef="#br0" timeOffset="45228.25">12467 5292 0,'21'0'15,"0"0"-15,1 0 0,-22-21 16,21 21-16,0-22 0,-21 1 16,21 21-16,0-21 0,-21 0 0,21 0 15,-21 0-15,0-1 0,0 1 16,0 0-16,0 0 0,0 0 0,0 0 16,-21 21-1,0 0-15,0 0 0,0 21 0,0 0 16,21 0-16,-22 21 0,1-20 0,0-1 15,21 21-15,0-21 0,0 22 0,0-22 16,0 21-16,0-21 0,0 0 0,21 1 16,0-1-16,1 0 15,-1 0-15,21 0 0,0-21 16,-20 0-16,-1 0 0,0 0 16,0 0-16,0 0 0,0 0 15,1-21-15,-22 0 16,21 0-16,-21 0 0,21 21 0,0-22 15</inkml:trace>
  <inkml:trace contextRef="#ctx0" brushRef="#br0" timeOffset="49111.61">14668 4805 0,'0'-21'15,"0"0"-15,0-1 0,22 1 16,-22 0-16,0 0 0,0 0 15,0 0-15,-22 21 16,1 0 0,0 0-16,0 21 0,0-21 15,-22 21-15,22 21 0,0-21 0,0 22 16,0-22-16,0 21 0,-1 1 0,22-1 16,-21 0-16,21 1 0,-21-1 15,21-21-15,0 21 0,0-20 16,0-1-16,21 0 0,0 0 0,1 0 15,-1 0-15,21-21 0,-21 0 0,0 0 16,22 0-16,-22 0 0,21 0 0,-21 0 16,22-21-16,-22 0 0,21 21 15,-21-21-15,22 0 0,-22 0 0,0-22 16,0 22-16,-21 0 0,0-21 0,0 20 16,0-20-16,0 0 0,0-1 0,0 22 15,-21-21-15,0 0 0,0 20 0,0-20 16,-1 21-16,1 0 0,0 21 15,0-21-15,0 21 0,0 0 0,-1 0 16,1 0-16,0 0 0,0 21 16,0 0-16,0 0 0,21 0 0,-22 0 15,22 1-15,0-1 0,0 21 0,0-21 16,0 0-16,0 22 0,0-22 16,0 0-16,22 0 0,-22 0 0,21-21 15,0 22-15,21-22 0,-21 0 0,1 0 16,-1 0-16,21 0 0,-21 0 0,0 0 15,1 0-15,20-22 0</inkml:trace>
  <inkml:trace contextRef="#ctx0" brushRef="#br0" timeOffset="49475.41">15028 4763 0,'0'0'0,"21"-22"16,-21 1-16,22 0 15,-1 21 1,0 0-16,0 21 15,0 0-15,-21 1 0,21-22 0,1 42 16,-22-21-16,0 0 0,21 0 0,-21 22 16,21-22-16,-21 21 0,0-21 0,0 1 15,0 20-15,0-21 0,0 0 16,0 0-16,-21 1 0,21-1 0,-21 0 16,-1 0-16,1-21 15,0 0 1,21-21-16,0 0 15,0 0-15,0-1 16,0 1-16,0 0 0,0 0 0,0-21 16,0 20-16,0-20 0,0 21 0,0-21 15,0 20-15,21-20 0,-21 21 0,0-21 16,21 20-16,-21 1 0,22 21 0,-22-21 16,0 0-16,21 21 0,0-21 15,0 21-15,-21-21 16</inkml:trace>
  <inkml:trace contextRef="#ctx0" brushRef="#br0" timeOffset="50048.08">15346 4487 0,'0'0'0,"0"-21"0,-21 0 0,-1 21 16,1-21-16,0 0 0,0 0 0,-21-1 15,20 1-15,-20 0 0,21 21 0,-21-21 16,-1 0-16,1 0 0,0 21 16,20 0-16,-20 0 0,0 0 0,-1 0 15,-20 0-15,21 0 0,-1 0 0,1 0 16,-22 21-16,22 0 0,-21 0 16,20 0-16,-20 22 0,20-22 0,-20 21 15,21-21-15,-1 22 0,-20-1 16,42 21-16,-22-20 0,1 20 0,21 1 15,0-1-15,21 1 0,0-1 0,0 1 16,0-1-16,0-20 0,0 20 0,0-21 16,21 22-16,0-22 0,21 1 0,-21-1 15,1 0-15,20-21 0,0 22 16,1-22-16,-1 0 0,0 0 0,1 0 16,-1-21-16,0 0 0,22 22 0,-22-22 15,0 0-15,22 0 0,-22-22 0,22 1 16,-1 0-16,1 0 0,-22 0 15,22 0-15,-1-22 0,22 22 0,-22-21 16,-20-1-16,20 22 0,1-42 16,-22 20-16,0 1 0,-21-21 0,1 20 15,-1-20-15,-21-1 0,21 1 0,-21-1 16,0 22-16,0-22 0,-21 1 0,0 21 16,-1-1-16,1 1 0,-21 0 0,21-1 15,-22 22-15,1 0 0,-21 0 16,20 0-16,1 21 0,0 0 15,-22 0-15,22 0 0,-22 0 0,22 0 0,0 0 16,-1 0-16,22 0 0,-21 0 16,-1 21-16,22-21 0,0 21 15,0-21-15,0 21 0,0-21 0,21 21 16</inkml:trace>
  <inkml:trace contextRef="#ctx0" brushRef="#br0" timeOffset="52059.8">16637 5080 0,'21'-21'31,"0"21"-31,0-21 0,1 0 16,-1-1-16,0 1 0,21-21 0,-21 21 15,22 0-15,-1-22 0,-21 22 0,22-21 16,-1-1-16,-21 22 0,0-21 0,22 21 16,-22-22-16,-21 1 0,21 0 15,-21 21-15,0-22 0,0 1 0,0 0 16,0-1-16,0 22 0,0-21 0,0 21 16,0-1-16,-21 1 0,0 21 15,-1 0-15,1 0 16,0 21-16,0 1 0,0 20 0,0 0 15,-1 1-15,1 20 0,0-21 16,0 22-16,0-1 0,0 22 0,-1-21 16,1 20-16,0 1 0,0 0 0,0-1 15,0 1-15,-1 0 0,22-1 0,-21 22 16,0-21-16,21-1 0,-21 22 16,0-21-16,0 0 0,-1 20 0,22-20 15,-21 21-15,0-21 0,0 20 0,21-20 16,0 0-16,-21-22 0,21 22 0,0-22 15,0 1-15,0-22 0,0 1 16,0-1-16,0 0 0,21-21 0,-21 1 0,21-1 16,0-21-16,0 0 0,1 0 0,20 0 15,-21-21-15,21 21 0,1-22 16,-1-20-16,-21 21 0,43-21 0,-22 20 16,0-41-16,1 21 0,-1-1 0,0-20 15,1-1-15,-1 1 0,0-1 0,-20 1 16,-1-22-16,0 22 0,-21-1 0,0 1 15,0-1-15,0 1 0,-21-1 0,0 1 16,-1-1-16,-20 1 0,0 20 0,21-20 16,-22 20-16,-20 1 0,20 0 15,1 21-15,0-1 0,21 1 0,-22 0 16,1 0-16,21 21 0,-22 0 0,22-21 16,0 21-16,21-21 0,0-1 15,0 1 1,21 21-16,22-21 0,-22 21 15,21-21-15,0 0 0,1 0 0,-1-1 16,0 1-16,1 0 0,20-21 16,-20 21-16,20-22 0,-21 22 0,1-21 15,-22 21-15,0-22 0,0 1 0,-21 21 16,0 0-16,0-22 0,0 22 0,0 0 16,0 0-16,-21 0 0,0-1 15,0 22-15,0 0 0,-1 0 16,1 0-16,0 0 0,0 0 0,21 22 15,0-1-15,-21 0 0,21 0 0,0 0 16,0 0-16,0 1 0,0-1 16,0 21-16,21-21 0,0 0 15,0 1-15,0-1 0,1 0 16,-1-21-16,0 0 0,0 0 0,0 0 16,0 0-16,1 0 0,-1 0 0,0 0 15,21 0-15,-21 0 0,1-21 0,-1 21 16,0-21-16,0-1 0,0 1 15,0 0-15,22 0 0,-22 0 0,0 0 16,0-1-16,-21 1 0,21 0 0,-21 0 16,22 0-16,-22 0 0,0-1 15,0 44 1,0-1-16,0 0 16,0 21-16,0-21 15,-22 1-15,1 20 0,21-21 0,-21 21 16,21-20-16,0-1 0,0 0 0,0 0 15,0 0-15,0 0 0,0 1 0,0-1 16,21-21-16,0 0 0,1 0 16,-1 0-16,0 0 0,0 0 15,0 0-15,0-21 0,1 21 16,-1-22-16,-21 1 0,0 0 0,21 21 16,-21-21-16,0 0 0,0-22 0,0 22 15,0 0-15,0 0 0,0 0 16,0 0-16,-21-1 0,0 1 15,21 0-15,-22 21 0,1 0 0,0-21 16,0 21-16,0 0 16,42 0 15,0 0-31,0 0 16,0 0-16,1-21 0,-1 21 0,0-21 15,0 21-15,0 0 0,22 0 0,-22 0 16,0 0-16,0 0 0,0 0 0,0 0 15,1 21-15,-1-21 0,0 21 0,-21 0 16,21 0-16,-21 0 0,0 1 16,0-1-16,0 0 0,0 0 15,0 21-15,0-20 0,0-1 0,0 0 16,0 0-16,0 0 0,0 0 16,0 1-16,0-1 0,-21-21 15,21-21 16,0-1-15,0 1-16,0 0 0,0 0 16,0 0-16,0 0 0,0-1 0,0-20 15,21 21-15,-21-21 0,21 20 16,0-20-16,1 21 0,-1 0 0,21 0 16,-21-1-16,0 22 0,1 0 15,-1 0-15,0 0 0,0 0 0,0 0 16,0 22-16,-21-1 0,22 0 0,-22 0 15,21 0-15,-21 0 0,0 22 0,0-22 16,0 0-16,0 0 0,0 0 0,0 22 16,0-22-16,-21 0 0,-1 0 15,22 0-15,-21-21 0,0 22 16,21-44 15,0 1-15,0 0-16,0 0 0,21 0 15,0-22-15,1 22 0,-1 0 16,0-21-16,0-1 0,21 22 0,-20-21 16,20 21-16,0 0 0,-21-1 0,22 1 15,-22 0-15,21 21 0,-21 0 0,1 0 16,-1 0-16,0 21 0,-21 0 0,21 22 16,-21-22-16,0 0 15,0 0-15,0 22 0,0-22 0,0 21 16,0-21-16,-21 0 0,0 1 0,21 20 15,-21-21-15,-1 0 0,22 0 16,0 1-16,0-1 16,0-42 15,22 21-31,-1-22 16,21 1-16</inkml:trace>
  <inkml:trace contextRef="#ctx0" brushRef="#br0" timeOffset="53295.52">20278 4276 0,'0'-21'0,"0"42"0,0-64 0,0 22 0,-22 0 15,1 0-15,21 0 0,-21 21 16,0 0-16,0 0 0,0 0 15,-1 0-15,1 21 0,0 21 0,-21-21 16,21 22-16,-1-1 0,1 0 0,0 1 16,-21 20-16,21-20 0,-1-1 0,1 21 15,0-20-15,0-1 0,0 22 16,0-22-16,21 0 0,0 1 0,0-1 16,0 0-16,0-21 0,0 1 15,21 20-15,0-21 0,21 0 0,-21 0 16,1-21-16,20 22 0,-21-22 0,21 0 15,1 0-15,-1 0 0,0 0 0,-20 0 16,20-22-16,0 22 0,1-21 0,-1 0 16,0 0-16,-21 0 0,22-22 15,-22 22-15,0-21 0,0 21 0,0-22 16,1 1-16,-22 0 0,0-22 0,0 22 16,0 0-16,0-22 0,0 22 0,0-22 15,0 22-15,-22 0 0,1-22 0,-21 22 16,21-1-16,0 22 0,-1 0 15,-20 0-15,21 0 0,-21 21 16,-1 0-16,22 0 0,-21 21 0,21 0 16,-22 0-16,22 22 0,-21-1 0,21 0 15,-1 1-15,1-1 0,0 0 0,0 22 16,21-22-16,-21 0 0,21 1 16,0-1-16,0 0 0,0 1 0,21-1 15,0 0-15,0-20 0,0 20 0,1-21 16,-1 0-16,21 0 0,-21 1 0,22-1 15,-1-21-15,0 0 0,-21 0 0,22 0 16,-1 0-16,0 0 0,1 0 0,-22-21 16,21-1-16,1 1 0,-22 21 15,0-42-15,21 21 0,-21 0 16,1-1-16,-1-20 0,-21 21 0,21 0 16,-21 0-16,21-22 0,-21 22 15,0 0-15,0 42 31,0 0-31,0 0 16,0 1-16,0-1 0,0 0 0,-21 0 16,21 0-16,-21 0 0,21 22 0,-21-43 15,21 21-15,0 0 0,0 0 0,0 0 16,-22-21-16,22 22 0,22-44 62,-1 22-62,-21-21 0,21 0 0,0 0 16,-21 0-16,21 0 0,0-1 0,-21 1 16,22 0-16,-1-21 0,0 21 15,0-1-15,-21 1 0,21 21 16,-21 21 15,0 1-31,0-1 16,0 0-16,0 0 0,0 0 0,0 0 15,21 1-15,-21-1 0,22 0 16,-1 0-16,0 0 0,-21 0 16,21-21-16,0 22 0,0-22 0,1 0 15,-1 0-15,0 0 0,0 0 16,0 0-16,0 0 0,1 0 0,-1-22 16,0 22-16,0-21 0,-21 0 0,21 21 15,0-21-15,-21 0 0,0 0 0,22-1 16,-1 1-16,-21-21 0,0 21 0,0 0 15,21-1-15,-21 1 0,0 0 0,21 0 16,-21 0-16,0 0 0,-21 42 31,0 0-15,21 0-16,-21 0 0,21 0 0,0 1 16,-22-1-16,22 0 0,0 0 0,0 0 15,0 0-15,0 1 0,0-1 0,0 0 16,0 0-16,0 0 15,22-21-15,-1 0 16,0 0 0,-21-21-16,21 0 15,0 0-15,-21 0 0,0-22 16,21 22-16</inkml:trace>
  <inkml:trace contextRef="#ctx0" brushRef="#br0" timeOffset="55343.53">21886 4932 0,'0'0'0,"0"21"0,0 21 15,0-63 17,0 0-32,21 0 15,1 0-15,-22 0 0,0-1 16,21 1-16,-21-21 0,21 21 0,0 0 15,-21-22-15,21 22 0,-21 0 0,21-21 16,1 20-16,-1-20 0,-21 21 0,21-21 16,0 20-16,0-20 0,0 21 0,-21 0 15,22 21-15,-1-21 0,0 21 16,0 0 0,-21 21-16,0 0 15,0 0-15,0 0 16,21 0-1,-21-42 32,0 0-47,0 0 16,0 0-16,0 0 16,-21 21-16,0 0 15,21-22-15,-21 22 0,0 0 16,21 22-1,-22-22-15,22 21 0,0 0 0,-21 0 16,0 0-16,21 0 0,-21 22 0,21-22 16,0 0-16,0 21 0,0-20 0,0 20 15,0-21-15,0 0 0,0 22 16,0-22-16,0 0 0,21 21 0,0-21 16,0 1-16,1-22 0,-1 21 0,0-21 15,0 0-15,21 0 0,-20 0 0,20 0 16,0 0-16,1 0 0,-22 0 0,21 0 15,0-21-15,1-1 0,-1 1 16,-21 0-16,22 0 0,-22 0 16,21-22-16,-21 22 0,0-21 0,1 0 15,-1-1-15,21 1 0,-21 0 0,0-1 16,1-20-16,-1 20 0,0-20 0,-21 21 16,21-22-16,0 22 0,-21-1 15,0-20-15,21 42 0,-21-22 0,0 22 16,0 0-16,0 0 0,0 0 0,-21 42 31,21 0-31,-21 0 0,0 22 0,0-1 16,0 0-16,-1 1 0,1 20 0,0-21 15,0 22-15,0-22 0,21 1 0,0 20 16,-21-21-16,21 1 0,0-1 16,0 0-16,0 1 0,0-1 0,21 0 15,0-20-15,0-1 0,0 21 0,22-21 16,-22 0-16,21-21 0,0 22 15,-20-22-15,20 0 0,-21 0 0,21 0 16,1 0-16,-22 0 0,21 0 0,1-22 16,-22 1-16,0 0 0,21 0 0,-21 0 15,1 0-15,-1-1 0,0 1 0,-21 0 16,0-21-16,21 21 0,-21-22 0,0 1 16,0 21-16,0-22 0,0 22 15,0 0-15,0 0 0,-21 0 0,0 0 16,0 21-16,-1 0 15,1 0-15,0 0 0,0 0 0,0 21 16,0 0-16,-1 0 0,1 0 0,0 0 16,0 1-16,21 20 0,-21-21 15,21 0-15,-21 0 0,21 22 0,-22-22 16,22 0-16,0 0 0,0 0 0,0 1 16,0-1-16,0 0 0,0 0 0,22-21 15,-1 21-15,0-21 0,0 0 16,0 0-16,0 0 0,1 0 15,-1 0-15,-21-21 0,21 0 16,0 0-16,0 21 0,-21-21 0,0-1 16,21 1-16,1 0 0,-22 0 15,0 0-15,0 0 0,21-1 0,-21 1 16,0-21-16,21 21 0,-21 0 0,0-1 16,0 1-16,0 42 31,0 1-31,0-1 15,-21 0-15,21 0 0,-21 0 0,21 0 16,0 1-16,0-1 0,0 0 0,0 0 16,0 0-16,0 0 0,0 1 0,0-1 15,21 0-15,0 0 0,0-21 0,0 21 16,0-21-16,1 0 16,-1 0-16,0 0 0,21 0 0,-21 0 15,1 0-15,20 0 0,-21 0 0,21-21 16,-20 21-16,-1-21 0,21 0 0,-21 0 15,0-1-15,1 1 0,-1 0 0,-21 0 16,21 0-16,0-22 0,0 22 0,-21-21 16,21 21-16,-21 0 0,22-1 15,-22 1-15,0 0 0,0 42 32,0 0-32,0 1 0,0-1 15,0 0-15,0 0 0,0 0 16,0 0-16,0 1 0,0-1 15,0 0-15,0 0 0,0 0 0,21 0 16,-21 1-16,21-1 0,-21 0 0,21-21 16,-21 21-16,0 0 0,0 0 15,-21-21 1,0 0-16,0 0 16,-1 0-16,1 0 15,0-21-15,0 0 0,0 21 16,0-21-16,42 21 62,0 21-62,0-21 0,0 0 16,0 0-16,1 0 0,-1 0 0,21 0 16,-21 0-16,0 0 0,1-21 15,-1 21-15,0 0 0,0-21 0,0 0 16,0 21-16,1-22 0,-1 1 0,0 21 15,0-21-15,0 0 0,0 0 16,1 0-16,-22-1 0,0 1 0,21 0 16,-21 0-16,0 0 0,0 0 0,0-1 15,0 1-15,0 0 0,-21 21 16,-1 0 0,1 0-16,0 21 0,21 0 15,0 1-15,0-1 0,-21 0 0,21 0 16,0 0-16,0 0 0,0 1 15,0 20-15,0-21 0,0 0 0,0 0 16,0 1-16,21-1 0,-21 0 0,0 0 16,0 0-16,0 0 0,0 1 15,-21-22 1,0 0 0,0 0-16,-1 0 15,1-22-15,0 22 0,0-21 16,0 0-16,21 0 0</inkml:trace>
  <inkml:trace contextRef="#ctx0" brushRef="#br0" timeOffset="56172.07">25252 4297 0,'0'-21'0,"0"0"16,0-1-16,0 1 0,0-21 15,0 21-15,0 0 0,0-22 0,0 22 16,21-21-16,-21-1 0,21 22 0,-21 0 15,21 0-15,-21 0 0,0 0 0,0-1 16,0 44 0,0-1-1,0 21-15,0 0 0,-21 1 0,21 20 16,-21-20-16,21 20 0,-21-21 16,21 22-16,0-22 0,-21 22 0,21-22 15,-22 0-15,22 1 0,0-1 16,0 0-16,-21-20 0,21 20 0,-21-21 15,21 21-15,0-20 0,0-1 0,0 0 16,0 0-16,0 0 0,21-21 31,0 0-31,1-21 16,-1 0-16,0 0 16,0 21-16,0-21 0,0-1 0,1 1 15,-1-21-15,0 21 0,0 0 16,0-1-16,0 1 0,1 0 0,-1 0 15,-21 0-15,21 0 0,-21 42 32,-21-21-17,21 21-15,0 0 0,-21 0 0,-1 0 16,22 1-16,-21-1 0,21 0 0,0 21 16,0-21-16,0 1 0,0-1 0,0 0 15,0 0-15,0 0 0,21-21 16,1 0-16,-1 0 0,0 0 15,0 0-15,0 0 0,0 0 16,1 0-16,20-21 0,-21 0 16,0 0-16,0 21 0,1-21 0,-1-1 15,0 1-15,0-21 0,-21 21 0,0 0 16,0-1-16,0-20 0,0 21 0,0 0 16,0 0-16,-21-1 0,0 1 15,0 0-15,-1 21 0,1 0 0,0-21 16,0 21-16,0 0 0,0 0 0,-1 0 15,1 0-15,0 0 0,0 0 0,21 21 16,-21-21-16,0 21 0,-1-21 16,22 21-16</inkml:trace>
  <inkml:trace contextRef="#ctx0" brushRef="#br0" timeOffset="56384.95">25231 4424 0,'-22'-21'16,"22"0"-16,0-1 15,22 22-15,-1 0 16,0-21-16,0 21 0,0 0 0,22-21 16,-22 21-16,21-21 0,-21 21 15,22 0-15,-22 0 0,0-21 0,0 21 16,0 0-16,0 0 15,1 0-15,-1-21 0,0 21 16,0 0-16,0 0 0,0 0 16</inkml:trace>
  <inkml:trace contextRef="#ctx0" brushRef="#br0" timeOffset="57788.31">27114 4636 0,'0'0'0,"22"0"0,-1 0 15,-21-22 1,21 1-16,-21 0 16,0 0-16,21 0 0,-21 0 15,21-22-15,-21 22 0,0 0 0,0 0 16,0-22-16,0 22 0,0-21 0,0 21 15,0-22-15,-21 22 0,0 0 0,0 0 16,0 0-16,-1 21 0,1 0 16,0 0-16,-21 0 0,21 0 0,-22 21 15,1 0-15,21 0 0,-22 22 0,22-22 16,-21 21-16,21 0 0,-22 1 16,22-1-16,0 0 0,0-20 0,0 20 15,21 0-15,-21 1 0,21-22 16,0 21-16,0-21 0,0 22 0,21-22 15,0 0-15,0 0 0,0-21 0,0 21 16,1-21-16,20 0 0,-21 0 0,21 0 16,-20 0-16,20 0 0,-21-21 0,21 0 15,-20 0-15,20 21 0,-21-21 16,0-1-16,0 1 0,1-21 0,-1 21 16,0 0-16,-21-1 0,21-20 15,-21 21-15,21-21 0,-21 20 0,0-20 16,0 21-16,0-21 0,0 20 0,0 1 15,0 42 17,0 1-32,-21-1 0,21 0 15,-21 21-15,21-21 0,0 1 0,0-1 16,0 21-16,0-21 0,0 0 0,0 1 16,21-1-16,0-21 0,0 21 15,1 0-15,-1-21 0,0 0 0,0 0 16,21 0-16,-20 0 0,-1 0 0,0 0 15,21 0-15,-21 0 0,1 0 16,-1-21-16,0 0 0,0 21 0,-21-21 16,21-1-16,-21 1 0,21 0 0,1 0 15,-22-21-15,0 20 0,0 1 16,0 0-16,0 0 0,21 0 0,-21 0 16,-21 42-1,-1 0 1,22 0-16,-21 0 0,21 0 15,-21 22-15,21-22 0,-21 0 0,21 0 16,0 0-16,-21 22 0,21-22 0,-21 0 16,21 0-16,0 0 0,0 1 15,0-44 32,21 1-47,0 0 16,-21 0-16,21 0 0,0 0 15,0-1-15,-21 1 0,22 0 0,-1 0 16,0 0-16,-21 0 0,21-1 0,0 1 16,0 21-1,-21 21 1,0 1-16,0-1 0,0 0 16,0 0-16,0 0 0,0 0 0,0 1 15,0-1-15,22 0 16,-22 0-16,21 0 0,0-21 15,0 21-15,0-21 0,0 22 16,1-22-16,-1 0 0,0 0 0,0 0 16,21 0-16,-20 0 0,-1 0 0,0-22 15,0 22-15,0-21 0,0 21 0,-21-21 16,22 0-16,-1 21 0,-21-21 16,21 0-16,-21-1 0,21-20 0,-21 21 15,0 0-15,21 0 0,-21-1 0,0 1 16,21 0-16,-21 42 31,-21 0-31,21 1 16,-21-22-16,0 42 0,21-21 0,0 0 15,-21 0-15,21 1 0,-21-1 0,21 0 16,0 0-16,0 0 0,0 0 0,0 1 16,0-1-16,21 0 0,0-21 0,-21 21 15,21-21-15,0 0 0,0 0 16,1 0-16,-1 0 0,0 0 0,0 0 15,0 0-15,0 0 0,1-21 0,-1 21 16,-21-21-16,21 0 0,-21-1 0,21 1 16,-21 0-16,21 0 0,-21 0 0,0-22 15,0 22-15,0-21 0,0 0 16,0 20-16,0-20 0,0 21 16,0-21-16,0 20 0,-21 1 0,0 0 15,0 21-15,0 0 0,-22 0 16,22 0-16,0 0 0,0 21 15,0-21-15,-1 21 0,1 1 0,21-1 16,0 0-16,0 0 0,-21-21 0,21 21 16,0 0-16,21 1 15,0-22-15,1 0 0,-1 0 0</inkml:trace>
  <inkml:trace contextRef="#ctx0" brushRef="#br0" timeOffset="58111.53">28914 4106 0,'0'0'0,"21"-63"0,-21 21 0,0-1 0,21 1 15,0 0-15,-21 20 0,0 1 0,0 0 16,0 0-16,0 42 16,-21 0-1,0 22-15,0-1 0,-1 0 0,1 1 16,0-1-16,0 21 0,0-20 0,0 20 15,-1 1-15,1-22 16,0 22-16,0-22 0,0 0 0,21 1 16,-21-1-16,21 0 0,-22 1 0,22-22 15,-21 21-15,21-21 0,0 0 0,0 1 16,0-1-16,0 0 0,21-21 31,-21-21-31,22 21 16,-1-21-16,0-1 0,-21 1 0,21 0 15,0 0-15,0 0 0</inkml:trace>
  <inkml:trace contextRef="#ctx0" brushRef="#br0" timeOffset="59132.95">29189 3979 0,'0'-21'0,"0"42"0,0-63 0,21 21 0,-21 42 31,-21 0-31,21 0 0,-21 22 15,-1-1-15,1 0 0,21 22 0,-21-22 16,0 1-16,0 20 0,21-21 0,-21 22 16,21-22-16,-22 1 0,1-1 15,21-21-15,-21 21 0,21-20 0,-21 20 16,0-21-16,21 0 0,0 0 0,0 1 16,-21-22-16,21 21 0,0-42 31,0-1-16,0 1-15,21 0 16,-21 0-16,21 0 0,0 0 0,0-1 16,0 1-16,1 0 0,-1 0 0,0 21 15,-21-21-15,21 21 16,0 0-16,-21 21 16,0 0-16,0 0 15,0 0-15,0 1 0,0-1 16,21 0-16,1 0 0,-1 0 15,0-21-15,0 21 16,-21 1-16,21-22 0,22 0 16,-22 0-16,0 21 0,0-21 0,0 0 15,22 0-15,-22 0 0,0 0 0,0 0 16,0 0-16,0-21 0,1-1 16,-1 1-16,0 0 0,-21 0 15,0 0-15,21-22 0,-21 22 16,0 0-16,0 0 0,0 0 15,-21 21 1,0 0 0,0 21-16,21 0 0,-22 0 0,1-21 15,0 21-15,21 1 0,0-1 0,0 0 16,0 0-16,0 0 0,0 0 16,0 1-16,0-1 15,0 0-15,0 0 0,21-21 16,0 0-16,1 0 15,-1 0-15,0 0 0,0 0 16,0 0-16,-21-21 0,21 21 0,-21-21 16,22 0-16,-1-1 0,-21 1 15,21 0-15,0 0 0,-21 0 0,21 0 16,0-1-16,-21-20 0,0 21 0,22 0 16,-22 0-16,21-1 0,-21 1 15,0 42 16,-21-21-31,21 22 0,-22-22 16,1 21-16,21 0 0,0 0 16,0 0-1,21 0 17,1-21-17,-1 0-15,-21 22 16,0-1-16,0 0 15,0 0 1,0 0-16,0 0 0,0 1 16,0-1-16,0 0 15,0 0 1,21-21 0,0 21-16,0-21 15,0 0-15,-21-21 16,0 0-1,0 0-15,0 0 0,0-1 16,0 1-16,-21 0 0</inkml:trace>
  <inkml:trace contextRef="#ctx0" brushRef="#br0" timeOffset="59348.84">28575 4255 0,'-21'0'0,"42"0"0,-63 0 0,63 0 31,0 0-31,0 0 0,0 0 16,22 0-16,-22 0 0,21 0 0,0 0 16,1 0-16,20 0 0,-20 0 15,20 0-15,-21 0 0,22-22 16,-1 22-16,1-21 0,-1 21 0</inkml:trace>
  <inkml:trace contextRef="#ctx0" brushRef="#br0" timeOffset="61048.85">30819 4339 0,'0'-21'0,"0"-21"16,-22-1-16,1 22 16,0 0-16,21 0 0,-21 21 15,0 0-15,0 0 0,-1 0 0,1 0 16,0 21-16,0 0 0,0 0 16,0 1-16,-1 20 0,1-21 0,0 21 15,0 1-15,21-22 0,0 21 0,0 1 16,0-22-16,0 0 0,0 21 0,0-21 15,0 1-15,21-1 0,0 0 16,0 0-16,1 0 0,-1 0 0,21-21 16,-21 0-16,0 22 0,22-22 0,-22 0 15,21 0-15,-21 0 0,1 0 16,20 0-16,-21-22 0,0 1 16,22 21-16,-22-21 0,0 0 0,21 0 15,-21 0-15,1-22 0,20 22 0,-21-21 16,0-1-16,22 1 0,-22-21 15,0 20-15,21-20 0,-21 20 0,1-20 16,-1-1-16,0 22 0,-21 0 0,0-1 16,0 1-16,0 0 0,0 21 15,0-1-15,0 1 0,-21 42 16,0 1 0,21-1-16,-22 21 0,1 0 15,0 1-15,0-1 0,21 0 16,-21 22-16,21-22 0,-21 22 0,21-22 15,0 22-15,0-22 0,0 0 16,0 1-16,0-1 0,21-21 0,0 21 16,0-20-16,0 20 0,0-21 0,1 0 15,20 0-15,-21-21 0,21 22 16,-20-22-16,20 0 0,0 0 0,-21 0 16,22 0-16,-1 0 0,-21 0 0,22-22 15,-22 22-15,0-21 0,0 0 16,0 0-16,0 0 0,1 0 0,-1-22 15,-21 22-15,0 0 0,21-21 0,-21 20 16,0 1-16,0 0 0,0 0 16,0 0-16,-21 21 15,0 0-15,-1 0 0,1 0 0,0 0 16,0 21-16,-21-21 0,20 21 0,1 0 16,-21 0-16,21 1 0,0-1 15,-1 0-15,1 0 0,0 0 0,21 0 16,0 1-16,0-1 0,0 0 0,0 0 15,0 0-15,21 0 16,0-21 0,1 0-16,-1 0 0,0 0 0,0 0 0,0 0 15,0 0-15,1 0 0,-22-21 16,21 21-16,0-21 0,0 0 16,0 0-16,0-22 0,1 22 15,-22 0-15,21 0 0,-21 0 0,21 0 16,-21-1-16,21 1 0,-21 0 15,-21 42 17,0 0-32,0 1 15,21-1-15,0 0 0,0 0 16,0 0-16,0 0 0,0 1 0,0-1 16,0 0-16,0 0 0,0 0 15,0 0-15,21 1 0,0-1 0,0 0 16,0-21-16,0 0 15,1 0-15,-1 0 0,0 0 16,0 0-16,0 0 0,0 0 0,1 0 16,-1-21-16,-21 0 0,21-1 0,0 1 15,0 0-15,0 0 0,1 0 16,-1-22-16,-21 22 0,21-21 0,-21 21 16,21 0-16,-21-1 0,0 1 0,0 0 15,0 0-15,0 0 0,-21 42 31,21 0-31,-21 0 16,21 0-16,0 1 0,0-1 0,0 0 16,0 0-16,0 0 0,0 0 15,0 1-15,0-1 0,0 0 0,0 0 16,0 0-16,0 0 0,0 1 16,0-1-16,21-21 15,-21 21-15,0-42 47,-21 21-47,0 0 0,-1-21 16,22-1-16,-21 22 0,0 0 15,0 0-15,0 0 0,0 0 16,21 22 0,0-1-1,21 0-15,0-21 16,0 0-16,0 21 15,0-21-15,22 0 0,-22 0 0,0 0 16,0 0-16,22 0 0,-22 0 0,21 0 16,-21 0-16,0 0 0,22-21 15,-22 0-15,0 0 0,21-1 0,-20 1 16,-1 0-16,21 0 0,-21 0 16,0-22-16,1 22 0,-1-21 15,-21 21-15,0 0 0,0-1 0,0 1 16,0 0-16,-21 21 15,-1 0-15,1 21 16,0 0-16,21 1 16,0-1-16,0 0 0,0 0 0,0 0 15,0 0-15,0 1 0,0-1 0,0 0 16,0 21-16,0-21 0,0 1 16,0-1-16,0 0 0,0 0 0,0 0 15,0 0-15,0 1 0,0-1 16,-21-21-16,0 21 0,0 0 0,-1-21 15,1 0-15,0 0 0,0 0 16,0 0 0,0 0-16,-1-21 15,1 0-15,0 0 16,21-1-16,0 1 0</inkml:trace>
  <inkml:trace contextRef="#ctx0" brushRef="#br0" timeOffset="73404.61">2646 7557 0,'0'0'0,"-43"0"0,22 0 0,0-22 16,0 22-16,0 0 0,0 0 0,-1 0 15,1 0 1,42 0 0,1 0-1,-1 0-15,0 22 0,21-22 0,1 0 16,-1 0-16,21 0 0,-20 0 15,20 0-15,1 0 0,-1 0 0,-20 0 16,20 0-16,1 0 0,-22 0 0,21 0 16,1 0-16,-22 0 0,1 0 15,-22 0-15,0 0 0,0 0 0,0 0 16,-42 0 15,0 0-15,0 0-1,0 21-15,-1-21 16,1 0 0,0 0-16,0 21 15</inkml:trace>
  <inkml:trace contextRef="#ctx0" brushRef="#br0" timeOffset="73884.34">2921 7662 0</inkml:trace>
  <inkml:trace contextRef="#ctx0" brushRef="#br0" timeOffset="74180.19">2921 7641 0,'0'-21'32,"0"0"-17,0 42 32,0 0-31,0 22-16,0-22 0,0 21 0,0 0 15,0 22-15,0-22 0,0 22 16,0-1-16,0 1 0,0-1 0,0 1 16,0-1-16,-21 1 0,21-22 0,0 22 15,-21-22-15,21 0 0,-22 1 16,22-1-16,-21 0 0,21-21 0,0 22 15,0-22-15,0 0 0,0 0 16,0-42 15,0 0-31,0 0 0,21-22 16,1 22-16,-1 0 0,-21-21 16</inkml:trace>
  <inkml:trace contextRef="#ctx0" brushRef="#br0" timeOffset="74835.55">3387 8128 0,'0'0'0,"0"-21"15,-22 42 17,22 21-32,0-20 15,0-1-15,0 21 0,-21-21 16,21 22-16,0-22 0,0 21 15,0-21-15,0 22 0,0-22 0,0 0 16,0 21-16,0-21 0,0 1 0,21-22 16,-21 21-16,22-21 0,-1 0 0,0 0 15,0 0-15,0 0 0,22 0 16,-22 0-16,21 0 0,-21-21 0,22-1 16,-1 1-16,-21 0 0,21 0 0,1 0 15,-22 0-15,0-1 0,0-20 0,0 21 16,1-21-16,-22 20 0,0 1 15,0-21-15,0 21 0,0 0 16,0-1-16,0 1 0,0 0 0,-22 21 31,1 21-15,21 0-16,0 1 0,0 20 0,0-21 16,0 21-16,0 1 0,0-1 0,0 0 15,0-20-15,0 20 0,0 0 0,0 22 16,0-22-16,0 0 0,0 22 15,0-22-15,0 22 0,0-1 0,0-20 16,0 20-16,0 1 0,0-1 0,0-21 16,0 22-16,0-22 0,0 22 0,0-22 15,0 0-15,0 1 0,-21-1 16,0 0-16,21-20 0,-21 20 16,0-21-16,-1 0 0,1 0 15,0-21-15,-21 0 0,21 0 0,-1 0 16,-20 0-16,21 0 0,-21-21 0,20 21 15,-20-21-15,0 0 0,21 0 0,-22 0 16,1-1-16,21 22 0,-22-21 16,22 0-16,0 0 0,0 0 0,0 0 15,21-1-15,0 1 0,0 0 0,0 0 16,0 0-16,0 0 0,0-1 16,21 22-16,0-42 0,0 21 0,22 0 15,-22 0-15,21-22 0,0 22 16</inkml:trace>
  <inkml:trace contextRef="#ctx0" brushRef="#br0" timeOffset="75165.36">4276 8107 0,'0'0'0,"-22"0"15,1 0 1,21 21-16,-21 0 0,21 0 0,-21 22 15,21-1-15,0 0 0,0 1 0,0 20 16,0-20-16,0 20 0,0 1 16,0-1-16,0 1 0,0-1 0,0 1 15,0-1-15,0 1 0,0-1 16,0 1-16,0-22 0,0 21 0,0-20 16,-21 20-16,21-20 0,-21-1 0,21-21 15,0 21-15,0 1 0,0-22 0,-22 0 16,22 0-16,0-42 31,0 0-31,0 0 16,0 0-16,0-1 0,0-20 0,0 0 15,0-1-15,0 1 0,0-21 16</inkml:trace>
  <inkml:trace contextRef="#ctx0" brushRef="#br0" timeOffset="75460.19">4149 8382 0,'0'-42'0,"0"84"0,0-105 0,0 20 0,0 22 16,0-21-16,0 21 0,21-1 0,0 1 16,0-21-16,0 21 0,0 0 0,22-1 15,-22 1-15,21 21 0,-21-21 16,22 21-16,-22 0 0,21 0 0,-21 0 16,1 21-16,-1 0 0,0 1 0,-21-1 15,0 21-15,0-21 0,0 22 0,0-1 16,-21-21-16,0 21 0,-1 1 15,-20-22-15,0 21 0,21-21 16,-22 1-16,22-1 0,0 0 0,-21 0 16,42 0-16,-22-21 0,1 0 0,21 21 15,21-21 17,1-21-32,-1 0 0,0 0 15,0 21-15,0-21 0,0 0 0</inkml:trace>
  <inkml:trace contextRef="#ctx0" brushRef="#br0" timeOffset="76124.1">4784 8276 0,'0'0'0,"21"0"31,0 0-31,0 0 0,-21-21 0,21 21 15,0-21-15,1 0 0,-1 0 0,0-1 16,21 1-16,-21 0 0,-21 0 0,22 0 16,-1 0-16,-21-1 0,0 1 15,0 0-15,0 0 0,0 0 16,-21 21 0,-1 0-16,1 21 0,0 0 15,0 0-15,0 0 0,21 1 0,-21-1 16,-1 21-16,22-21 0,-21 22 15,21-22-15,-21 21 0,21 0 0,0-20 16,0 20-16,0-21 0,0 0 0,0 0 16,0 1-16,0-1 0,21 0 0,0 0 15,1-21-15,-1 0 0,0 0 0,0 0 16,0 0-16,22 0 0,-22 0 16,21 0-16,-21 0 0,22-21 0,-22 0 15,21 0-15,0-1 0,1 1 0,-22 0 16,21 0-16,1-21 0,-1 20 15,-21-20-15,21 21 0,-20-21 0,20-1 16,-21 1-16,0 21 0,0-22 16,1 1-16,-22 21 0,0 0 0,0 0 15,0-1-15,-22 22 16,-20 0-16,21 0 0,0 22 0,0-22 16,-1 21-16,22 21 0,-21-21 0,21 0 15,0 1-15,0 20 0,0-21 16,0 0-16,0 22 0,21-22 0,1 0 15,-1 0-15,0 0 0,0 0 0,21 1 16,-20-1-16,-1 0 0,0 0 16,0-21-16,0 21 0,0 0 0,-21 1 15,0-1 1,-21-21 0,0 21-16,0-21 0,0 0 0,0 0 15,-1 0-15,1 0 0,0 0 16,0 0-16,0 0 0,0 0 0,-1 0 15,-20-21-15,21 0 0,0 21 16,-22-22-16</inkml:trace>
  <inkml:trace contextRef="#ctx0" brushRef="#br0" timeOffset="77023.78">1376 7938 0,'0'0'0,"0"-22"0,0 1 16,0 0-1,0 42 17,-21 0-32,21 1 0,0 20 15,0 0-15,0 1 0,0-1 0,0 21 16,0-20-16,0-1 0,0 22 15,0-22-15,0 21 0,0-20 0,-22-1 16,1-21-16,21 22 0,0-22 16,-21 0-16,21 0 0,-21 0 15,21-42 17,0 0-32,0 0 0,0 0 15,21 21-15,0-22 0,-21 1 16,21 0-16,22 0 0,-22 21 0,0-21 15,21 21-15,1 0 0,-22-21 0,21-1 16,1 22-16,-1 0 0,-21 0 16,21-21-16,-20 21 0,-1 0 0,0-21 15,0 21-15,0-21 0,0 21 0,-21-21 16,0 0-16,0-1 16,0 1-16,0 0 15,0 0-15,0 0 0,0 0 16,-21 21-16,0 0 15,0 0-15,21 21 16,0 21-16,0-21 16,-21 0-16,21 22 0,0-1 0,0 0 15,0 1-15,0-22 0,0 21 0,0 1 16,0-1-16,0-21 0,0 21 16,0-20-16,0 20 0,0-21 0,0 0 15,0 0-15,0 1 0,21-22 16,0 0 15,-21-22-31,21 1 16,-21 0-16,0 0 15</inkml:trace>
  <inkml:trace contextRef="#ctx0" brushRef="#br0" timeOffset="78228.17">2117 10859 0,'0'-22'0,"-22"1"16,22 0-1,0 0-15,0 0 0,0 0 16,0-1-1,0 1-15,0 42 47,0 1-31,0 20-16,-21-21 0,21 21 0,0-20 16,0 20-16,0 0 0,-21-21 15,21 22-15,0 20 0,0-20 0,0-1 16,0 0-16,0 1 0,0-1 0,0 0 15,-21 1-15,21-1 0,0-21 16,0 0-16,0 0 0,0 1 0,0-1 16,0 0-16,-21-21 31,21-21-15,0 0-1,0-1-15,0 1 16,21 0-16,0 0 0,0 0 15</inkml:trace>
  <inkml:trace contextRef="#ctx0" brushRef="#br0" timeOffset="78668.77">2603 11155 0,'0'21'47,"0"0"-47,0 0 16,0 1-1,22-22-15,-22 21 16,21-21-16,0 0 15,0 0-15,0 0 16,0-21-16,-21-1 0,22 1 16,-1 0-16,-21 0 15,0 0-15,0 0 16,0-1-16,-21 22 16,-1-21-16,1 21 0,0 0 15,0 0-15,0 0 0,0 0 16,21 21-16,-22 1 15,22-1-15,0 0 16,0 0-16,22-21 16,-1 0-1,0 0-15,0 0 0,0 0 0,0 0 16,1 0-16</inkml:trace>
  <inkml:trace contextRef="#ctx0" brushRef="#br0" timeOffset="79207.75">4127 10562 0,'0'0'0,"22"-21"0,-22-21 0,0 21 15,0-22-15,0 1 0,0 21 16,0 0-16,0-22 0,0 22 0,-22 0 16,22 0-16,-21 21 15,0 0-15,21 21 16,-21 21-16,21 1 0,0-1 0,0 0 16,0 22-16,0-1 0,0-20 0,0 20 15,0 1-15,0-1 0,0 1 16,0-1-16,0 1 0,0-1 0,0-21 15,0 22-15,0-1 0,0-20 0,0-1 16,0 0-16,-21 1 0,21-1 0,0-21 16,0 0-16,0 1 15,0-44 17,21 1-32,0 0 0,-21 0 0,21 0 15,-21-22-15,0 1 0,0 21 0</inkml:trace>
  <inkml:trace contextRef="#ctx0" brushRef="#br0" timeOffset="79548.59">3979 10605 0,'0'0'0,"-21"-22"0,0-20 0,0 21 16,0 0-16,-1 0 0,22-22 0,0 22 16,0 0-16,0 0 0,0-22 15,0 22-15,0 0 0,22 0 0,-1 0 16,21 21-16,-21-21 0,22-1 15,-1 22-15,0 0 0,1-21 0,-1 21 16,21 0-16,-20 0 0,20 21 0,-20 1 16,20-1-16,-21 0 0,1 21 0,-22 1 15,0-1-15,0 0 0,-21 1 16,0 20-16,0-21 0,-21 1 0,-21-1 16,21 0-16,-22-20 0,22 20 0,-21-21 15,-1 0-15,22 22 0,-21-22 0,21-21 16,-22 21-16,22 0 0,0-21 15,0 21-15,21 0 16,-21-21-16,21 22 0,21-22 31,0 0-15,0 0-16,0 0 0</inkml:trace>
  <inkml:trace contextRef="#ctx0" brushRef="#br0" timeOffset="80004.32">4762 10880 0,'0'0'16,"0"21"15,0 0-31,0 0 0,-21 0 16,21 22-16,-21-22 0,21 21 0,0 1 15,0-22-15,-21 21 0,21 0 16,0-20-16,0 20 0,0 0 0,0-21 15,0 1-15,0 20 0,0-21 0,21-21 16,-21 21-16,21-21 0,0 0 0,1 0 16,-1 0-16,0 0 0,0 0 15,0-21-15,0 21 0,22-21 0,-22 0 16,0-22-16,0 22 0,0 0 0,22-21 16,-22-1-16,-21 22 0,21-21 0,0 0 15,-21 20-15,21-20 16,-21 21-16,0-21 0,0 20 0,0 1 15,0 0-15,0 42 16,-21 0 0,21 1-16,-21-1 0,21 0 0,0 21 15,0 1-15,0-22 0,-21 21 16,21 0-16,0-20 0,0 20 0,0-21 16,0 21-16,0-20 0,0-1 0,0 0 15,21 0-15,0-21 16,0 0-16,1 0 0,-1 0 15,0-21-15,0 21 0,0-21 0,0 0 16,1-22-16,-1 22 0</inkml:trace>
  <inkml:trace contextRef="#ctx0" brushRef="#br0" timeOffset="80515.55">5609 10583 0,'0'0'0,"0"-42"0,21-21 0,-21 20 0,0 22 16,0-21-16,0 21 0,-21 42 31,21 0-31,0 21 16,-21 1-16,21-1 0,-21 21 0,21-20 0,-21 20 15,21-20-15,0 20 0,0-21 16,-22 1-16,22-1 0,0 22 0,-21-43 16,21 21-16,0 0 0,0-20 0,0 20 15,0-21-15,0 0 0,0 0 16,0 1-16,0-44 31,0 1-15,0 0-16,0 0 0,0 0 15,0 0-15,21-22 0,1 22 0,-22 0 16,21 0-16,0-22 0,0 22 0,0 0 16,0 0-16,1 21 0,-1 0 0,0 0 15,0 0-15,0 0 0,0 0 0,22 0 16,-22 21-16,0 0 15,0 0-15,0 1 0,1-1 0,-22 0 16,21 21-16,-21-21 0,21 1 0,-21-1 16,0 21-16,0-21 0,0 0 0,0 22 15,-21-22-15,0 0 0,-1 0 0,-20 0 16,21 1-16,-21-1 0,20 0 16,-20-21-16,0 21 0,21-21 0,-22 0 15,22 0-15,0 0 0,0 0 0,0 0 16,-1 0-16,1 0 0,21-21 15,0 0-15,0 0 16,21-1-16,1-20 0,-1 21 16,21 0-16</inkml:trace>
  <inkml:trace contextRef="#ctx0" brushRef="#br0" timeOffset="81439.5">6435 10456 0,'0'0'15,"0"-42"-15,21 0 0,-21-1 0,0 22 0,0 0 16,0 0-16,0 0 0,-21 21 0,-1 0 16,1 0-16,0 42 15,21-21-15,-21 22 0,21-1 16,-21 0-16,21 1 0,-21 20 16,21 1-16,0-1 0,0-21 0,-22 22 15,22-1-15,-21-20 0,21 20 0,0-20 16,0-1-16,0 0 0,0 1 0,0-1 15,0-21-15,0 21 0,0-20 16,21-1-16,1 0 0,-1-21 0,0 0 16,0 21-16,0-21 0,0 0 0,1 0 15,20 0-15,-21-21 0,0 0 0,22 0 16,-22-1-16,0 1 0,0 0 0,0 0 16,0 0-16,1-22 0,-1 22 0,0 0 15,-21-21-15,0 21 16,21-22-16,-21 22 0,0 0 0,0 0 15,21 0-15,-21 42 16,0 0 0,0 0-16,0 0 0,-21 0 0,21 22 15,0-22-15,0 21 0,0-21 16,0 1-16,0 20 0,0-21 0,0 0 16,0 0-16,0 1 0,21-1 0,0 0 15,1 0-15,-1-21 0,0 0 16,0 0-16,0 0 0,0 0 0,1 0 15,-1 0-15,0-21 16,0 0-16,0 21 0,0-21 16,1-1-16,-1 1 0,0 0 0,0 0 15,0-21-15,22 20 0,-22 1 0,0 0 16,0-21-16,0 21 0,0-1 0,-21 1 16,22 0-16,-1 0 0,0 0 0,-21 0 15,21 21 1,-21-22 93,-21 22-109,0 0 16,0 0-1,-1 0-15,22 22 16,-21-22-16,0 21 0,21 0 16,0 0-16,-21 0 0,0 0 0,0 1 15,21-1-15,-22 0 0,22 21 0,0-21 16,0 1-16,0 20 0,-21-21 16,21 0-16,0 0 0,0 1 0,0-1 0,0 0 15,21 0-15,1 0 0,-1-21 16,0 0-16,21 0 0,-21 0 15,1 0-15,20 0 0,-21 0 0,21 0 16,-20 0-16,20 0 0,-21-21 0,0 21 16,0-21-16,1 21 0,-22-21 0,0 0 15,21 21-15,-21-22 0,21 1 0,-21 0 16,0-21-16,0 21 0,0-1 16,0 1-16,0-21 0</inkml:trace>
  <inkml:trace contextRef="#ctx0" brushRef="#br0" timeOffset="81667.6">7302 10351 0,'0'0'0,"-21"0"15,0 0 1,21 21-1,0 0 1,0 0 0,-21 0-16,0 0 15,0-21-15,-1 22 16,1-1-16</inkml:trace>
  <inkml:trace contextRef="#ctx0" brushRef="#br0" timeOffset="82481.08">2011 12721 0,'0'0'0,"-21"0"0,21-21 16,-22 21-16,22-21 0,0 0 16,0 0-16,0-1 15,0 1-15,22 21 16,-1-21-16,0 21 15,0 0-15,0 0 0,22 21 0,-22-21 16,21 21-16,0 22 0,-20-1 0,20 0 16,-21 1-16,21-1 15,-20 0-15,-1 22 0,0-22 0,-21 1 16,0 20-16,0-21 0,0 1 0,-21-1 16,-22-21-16,22 22 0,-21-22 15,0 21-15,-1-21 0,1 0 0,21 1 16,-22-1-16,1-21 0,0 21 0,21-21 15,-22 0-15,22 0 0,0 0 16,0 0-16,0-21 0,-1 21 0,1-21 16,21-1-16,-21-20 0,21 21 0,0 0 15,0-22-15,0 1 0,0 0 16,0-1-16,0 1 0,21 0 0,0-1 16,1 1-16,-1 21 0,0 0 0,0 0 15,0 21-15,0 0 0,1 0 16,-1 21-16,0 0 0,21 21 15,-21-21-15,1 22 0,20-1 0,-21 0 16,0 1-16,0-1 0,1 0 16,-1 1-16,-21-22 0,21 21 0,-21-21 15,21 22-15,-21-22 0,0 21 0,0-21 16,0 1-16,0-1 0,21-21 16,-21 21-16,21-21 15,1-21-15,-1 21 16,-21-21-16,21-1 0,0 1 0,0-21 15</inkml:trace>
  <inkml:trace contextRef="#ctx0" brushRef="#br0" timeOffset="82680.39">3090 12975 0,'0'0'0,"-21"0"63,42 0-48,0 0 1,1 0-16,-1 0 0,0 0 16</inkml:trace>
  <inkml:trace contextRef="#ctx0" brushRef="#br0" timeOffset="82972.23">4191 12510 0,'0'0'15,"0"-43"-15,0 1 0,0 21 16,-21 21 0,0 21-1,21 21-15,-22 1 0,22-1 16,-21 0-16,21 22 0,-21-1 0,0 1 15,21-1-15,0 1 0,0-1 0,-21 1 16,21-1-16,0-20 0,0-1 16,0 0-16,0 1 0,0-1 0,0-21 15,21 0-15,-21 0 0,21 1 0,0-1 16,-21 0-16,21-21 0,1 0 16,-1 0-16,0 0 15,-21-21 1,0 0-16,0-1 0</inkml:trace>
  <inkml:trace contextRef="#ctx0" brushRef="#br0" timeOffset="83304.03">3979 12637 0,'0'0'0,"-21"-106"15,21 85-15,0-1 0,0-20 0,0 21 0,0 0 16,21 0-16,0-1 0,1 1 0,-1 21 15,21-21-15,-21 21 0,22 0 16,-22 0-16,21 0 0,0 0 0,1 21 16,-1 0-16,0 1 0,1-1 0,-22 21 15,21-21-15,-21 22 0,1-1 16,-1-21-16,-21 21 0,0 1 16,0-1-16,0 0 0,-21-20 0,-1 20 15,-20-21-15,0 21 0,21-20 0,-22-1 16,1 0-16,0 0 0,20-21 0,-20 21 15,0-21-15,21 0 0,-1 21 16,1-21-16,42 0 31,1 0-31,-1 0 16,0 0-16,21-21 0,-21 21 0</inkml:trace>
  <inkml:trace contextRef="#ctx0" brushRef="#br0" timeOffset="83751.78">4657 12933 0,'0'0'0,"-22"0"0,22-21 16,0 0-16,0-1 16,0 1-16,0 0 15,22 21-15,-1 0 0,0 0 16,0 0-16,0 0 15,0 21-15,1 0 0,-1 1 0,0-1 16,0 0-16,0 0 0,0 0 16,1 22-16,-1-22 0,-21 0 0,0 21 15,0-21-15,21 1 0,-21-1 0,0 0 16,0 0-16,0 0 0,0 0 0,0 1 16,0-1-16,-21-21 15,0 0 1,21-21-1,0-1-15,0 1 16,0 0-16,0 0 0,21-21 0,0 20 16,0-20-16,0 0 15,0 21-15,-21-22 0,22 1 0,-1 0 16,0 20-16,0-20 0,0 21 0,-21 0 16,21 0-16,-21-1 0,22 22 0,-1 0 31,0 0-31,0 22 15,0-1 1,0-21-16</inkml:trace>
  <inkml:trace contextRef="#ctx0" brushRef="#br0" timeOffset="84011.64">5546 12785 0,'0'0'0,"0"-21"16,0-1-16,-22 22 31,1 22-31,21-1 0,0 0 0,-21 0 16,21 0-16,-21 0 0,21 22 15,-21-22-15,21 21 0,0-21 0,0 1 16,0 20-16,0-21 0,0 0 0,0 0 16,0 1-16,0-1 0,0 0 15,0-42 32,21 21-47,-21-21 0,0-1 16,21 1-16</inkml:trace>
  <inkml:trace contextRef="#ctx0" brushRef="#br0" timeOffset="84203.53">5588 12531 0,'0'-21'15,"0"42"-15,-21-64 0,0 43 0,-1-21 16,1 21-16,0 0 16,0 0-1,21 21 1,0 1 0,21-22-16,0 0 15,0 0-15,1 21 0</inkml:trace>
  <inkml:trace contextRef="#ctx0" brushRef="#br0" timeOffset="84599.81">5863 12552 0,'0'21'32,"0"0"-32,0 0 0,0 1 15,0-1-15,0 0 0,0 21 0,0 1 16,0-22-16,0 21 0,0 0 15,0-20-15,0 20 0,0-21 0,0 21 16,0-20-16,0 20 0,0-21 16,0 0-16,0 0 0,0 1 0,0-1 15,0 0-15,0 0 16,21-21 0,0-21-16,-21 0 15,22 0-15,-1-1 0,0 1 16,-21 0-16,21-21 0,0 21 0,0-22 15,1 22-15,-1-21 0,0-1 16,0 22-16,0-21 0,0 0 0,-21-1 0,22 22 16,-1-21-16,0 21 15,-21-1-15,0 1 0,21 0 0,0 21 16,0 0 0,1 21-1,-22 0-15,21 1 0,-21-1 16,21 0-16,0 0 0,-21 21 0</inkml:trace>
  <inkml:trace contextRef="#ctx0" brushRef="#br0" timeOffset="85119.51">6773 12912 0,'0'0'0,"0"-21"0,43-22 15,-43 22-15,21 0 16,-21-21-16,0 20 0,0 1 0,21-21 15,-21 21-15,0 0 0,0-1 0,0 1 16,0 0-16,0 0 0,-21 21 16,0 0-16,-1 0 15,1 0-15,0 21 0,0 0 0,0 0 16,0 1-16,-1 20 0,1-21 0,0 21 16,0 1-16,21-22 0,-21 21 15,0 1-15,21-22 0,-22 21 16,22-21-16,0 0 0,0 1 0,0-1 15,0 0-15,22 0 16,-1-21-16,0 0 0,0 0 16,0 0-16,0-21 0,1 0 0,-1 21 15,0-21-15,0-1 0,0 1 0,0 0 16,1 0-16,-1 0 0,0-22 16,0 22-16,0-21 0,0 21 0,-21 0 15,22-22-15,-1 22 0,-21 0 0,21 21 16,-21-21-16,0 42 15,0 0-15,0 21 16,0-20-16,-21-1 16,21 21-16,-21-21 0,21 0 0,0 22 15,0-22-15,0 0 0,0 0 0,0 0 16,0 1-16,0-1 0,0 0 0,21 0 16,0-21-16,0 0 15,0 0-15,0 0 16,1 0-16,-1 0 0,0 0 0,0-21 15,-21 0-15,21 0 0,0 21 0,1-22 16</inkml:trace>
  <inkml:trace contextRef="#ctx0" brushRef="#br0" timeOffset="85404.35">7472 12404 0,'0'0'0,"0"-43"0,21-20 0,-21 21 0,0-22 15,0 22-15,0-1 0,0 22 16,0 0-16,0 0 0,-21 21 15,0 21-15,21 0 16,-22 22-16,22-1 0,-21 0 0,21 1 16,-21 20-16,21-21 0,0 22 0,0-22 15,0 1-15,0-1 0,0 21 16,0-20-16,0-1 0,0 0 0,0 1 16,0-22-16,0 21 0,0-21 0,-21 1 15,21 20-15,0-21 0,-21 0 16,21 0-16,0 1 15,21-44 17,0 1-32,0 21 0,0-21 15,1 0-15</inkml:trace>
  <inkml:trace contextRef="#ctx0" brushRef="#br0" timeOffset="85812.13">7747 12721 0,'21'0'47,"0"0"-47,0 0 0,22 0 15,-22 0-15,0 0 0,21 0 0,-20 0 16,20-21-16,-21 21 0,21-21 16,-20 0-16,-1 21 0,0-21 0,0-1 15,-21 1-15,0 0 0,0 0 0,0 0 16,0 0-16,-21 21 15,0 0-15,0 0 0,-1 0 16,1 0-16,-21 0 0,21 21 16,-22 0-16,22 0 0,-21 0 15,21 22-15,-22-22 0,22 21 0,0-21 0,0 22 16,21-22-16,0 21 0,0-21 16,0 0-16,0 1 0,0 20 0,0-21 15,0 0-15,0 0 0,21 1 16,0-22-16,0 21 0,1-21 0,20 0 15,-21 0-15,0 0 16,0 0-16,1 0 0,-1 0 0,0 0 16,0 0-16,0 0 0,0-21 0,1 21 15,-1-22-15,0 1 0,0 0 16,0 0-16,-21 0 0,21 0 0,-21-22 16,0 22-16</inkml:trace>
  <inkml:trace contextRef="#ctx0" brushRef="#br0" timeOffset="86127.94">6921 12234 0,'0'0'0,"-42"0"15,-21 0-15,-1 0 16,85 0-1,0 0-15,1 0 0,20 0 0,0 0 0,1 0 16,-1-21-16,0 21 0,22 0 0,-1-21 16,-20 21-16,20-21 0,-21 21 15,22 0-15,-22-21 0,1 21 16,-1 0-16,-21-21 0,21 21 0,-20 0 16,-1 0-16,0 0 0,-21-22 0,-21 22 46,0 0-46,-1 22 16,-20-1-16</inkml:trace>
  <inkml:trace contextRef="#ctx0" brushRef="#br0" timeOffset="87240.3">1905 14478 0,'0'0'0,"-21"0"0,0 0 16,-1 0-16,1 0 16,0 0-16,21-21 15,0 0 1,0 0-16,21-1 16,0 22-16,1 0 15,-1 0-15,0 0 16,0 0-16,0 0 0,0 22 15,1-22-15,-1 21 0,-21 0 0,0 0 16,0 0-16,0 22 0,0-22 16,0 0-16,0 0 0,0 0 0,0 22 15,-21-22-15,-1 0 0,1 0 16,-21 0-16,21 0 0,0 1 0,-22-22 16,22 21-16,0-21 0,0 21 0,0-21 15,42 0 16,0 0-15,0-21-16,0 21 0,0 0 16,22 0-16,-22 0 0,21 0 0,-21 0 15,1 0-15,20 0 0,-21 21 16,0 0-16,0 0 0,1-21 0,-1 21 16,0 1-16,-21-1 0,21 0 0,-21 21 15,0-21-15,0 1 0,0-1 16,0 21-16,-42-21 0,21 0 0,-1 1 15,1-1-15,-21 0 0,21-21 0,-22 21 16,22-21-16,-21 21 0,0-21 16,-1 0-16,22 0 0,-21 0 0,21 0 15,-22-21-15,22 0 0,0 21 16,0-21-16,0 0 0,-1 21 16,22-22-16,-21 1 0,21 0 0,0 0 15,0 0-15,0 0 16,21-1-16,1 22 0,20-21 15,-21 0-15,0 21 0,0-21 0</inkml:trace>
  <inkml:trace contextRef="#ctx0" brushRef="#br0" timeOffset="87448.18">2815 14880 0,'0'0'0,"21"0"15,-21-21 79</inkml:trace>
  <inkml:trace contextRef="#ctx0" brushRef="#br0" timeOffset="88248.84">4508 15007 0,'0'0'0,"0"-21"15,22 21-15,-1-21 0,-21 0 16,21 0-16,0-1 0,-21 1 0,0 0 16,0 0-16,0 0 0,0 0 15,0-1-15,0 1 0,0 0 16,-21 0-16,0 0 0,-22 0 0,22 21 15,-21-22-15,0 22 0,-1 0 0,1 0 16,0 0-16,-1 0 0,1 22 16,0-1-16,-1 0 0,1 0 0,0 21 15,20-20-15,1 20 0,0 0 16,0 1-16,21-1 0,0 0 0,0 1 16,0-1-16,0-21 0,21 21 0,-21-20 15,21-1-15,0 0 0,1 0 0,20-21 16,-21 0-16,0 0 0,0 0 0,22 0 15,-22 0-15,21-21 0,-21 0 16,22 0-16,-1-1 0,-21-20 16,22 21-16,-1-21 0,0 20 0,-21-20 15,22 21-15,-22-21 0,0-1 16,0 1-16,0-22 0,1 22 0,-1 0 16,-21-22-16,0 1 0,0-1 0,0 1 15,0 20-15,0-20 0,0 21 0,0-1 16,0 1-16,0 21 0,0 0 15,-21 21-15,-1 0 16,22 21-16,-21 0 0,21 21 0,0 1 16,0-1-16,0 21 15,0 1-15,0-1 0,0 1 0,0-1 0,0-20 16,0 20-16,0-20 0,0-1 16,0 0-16,0-21 0,21 22 0,1-22 15,-22 0-15,21 0 0,0 0 16,0-21-16,0 0 0,0 0 0,1 0 15,-1 0-15,0 0 0,0 0 0,0 0 16,0-21-16</inkml:trace>
  <inkml:trace contextRef="#ctx0" brushRef="#br0" timeOffset="88639.62">5080 14732 0,'0'0'0,"0"21"16,-21-21-16,21 21 0,0 1 0,0-1 15,0 0 1,0 0-16,21-21 16,0 0-16,0 0 0,0 0 0,1 0 15,-1 0-15,0 0 0,0 0 0,0-21 16,22 21-16,-22-21 0,0 0 16,0 21-16,0-22 0,0 1 0,1 0 15,-22 0-15,0 0 0,0 0 16,0-1-16,0 1 0,-22 0 0,1 0 15,0 21-15,0 0 16,-21 0-16,20 0 0,1 0 0,0 0 16,0 21-16,0 0 0,21 0 0,0 1 15,-21-1-15,21 0 0,0 0 0,0 0 16,0 22-16,0-22 0,0 0 16,0 0-16,0 0 0,21 0 0,0 1 15,0-1-15,21 0 0,-20-21 16,-1 0-16,0 21 0,0-21 0,21 0 15,-20 0-15,20 0 0,-21 0 16,21-21-16,1 21 0,-1-21 0,0 0 16,22-1-16</inkml:trace>
  <inkml:trace contextRef="#ctx0" brushRef="#br0" timeOffset="90533.3">6562 14161 0,'0'0'0,"0"-43"0,0 1 0,0 21 0,0-22 15,0 22-15,-22-21 0,1 21 0,0 21 16,21-21-16,-21 21 0,0 0 0,0 0 16,-1 0-16,1 21 0,0 0 15,0 21-15,0 1 0,0-1 0,-1 21 16,1 1-16,0-1 0,0 22 0,0 0 16,0-22-16,-1 22 0,1 0 0,0-22 15,0 22-15,0-1 0,0 1 16,21 0-16,-22-1 0,1 1 15,21-21-15,-21 20 0,21-20 0,-21 20 16,0-20-16,21-1 0,0 1 0,0-1 16,-21-20-16,21-1 0,0 22 0,0-22 15,0-21-15,0 21 0,21-20 0,0-1 16,0-21-16,0 0 0,0 0 16,1 0-16,20 0 0,0-21 0,-21-1 15,22 1-15,-22 0 0,21 0 0,1-21 16,-22-1-16,21 22 0,-21-21 0,22-1 15,-22 1-15,0 0 0,-21-1 0,0-20 16,0 21-16,0-1 0,0-20 16,-21 20-16,-22 1 0,22-21 15,-21 20-15,21 1 0,-22 21 0,1-22 16,21 22-16,-21 0 0,20 0 0,-20 21 16,21 0-16,0 0 0,0 0 0,21-21 15,21 21 1,0 0-1,64 0-15,-43 0 16,0 0-16,1-21 0,-1 21 0,21-22 16,1 22-16,-1-21 0,1 21 0,-1-21 15,1 0-15,-1 21 0,1-21 0,-1 0 16,1-1-16,-1 1 16,-20 0-16,-1 0 0,-21 0 0,0 0 15,1-1-15,-22 1 0,0 0 0,0 0 16,0 0-16,-22 0 0,1-1 0,0 1 15,-21 21-15,-1 0 0,22-21 16,-21 21-16,0 0 0,-1 0 0,22 0 16,-21 21-16,-1 0 0,22 1 0,-21-1 15,21 0-15,0 0 0,21 21 0,0-20 16,0-1-16,0 0 0,0 21 0,0-21 16,0 1-16,0-1 0,0 0 15,21-21-15,0 21 0,0-21 0,0 0 16,0 21-16,1-21 0,-1 0 15,0 0-15,0 0 0,0 0 0,22-21 16,-22 21-16,0-21 0,0 0 0,0 21 16,0-21-16,1-1 0,-1 1 0,0 0 15,0-21-15,-21 21 0,21-1 16,-21 1-16,0 0 0,0 0 0,0 0 16,0 42 15,0 0-31,0 0 0,0 0 15,0 22-15,0-22 0,0 0 0,0 0 16,0 0-16,0 1 0,0-1 0,0 0 16,0 0-16,0 0 0,0 0 15,21-21-15,1 0 16,-1 0-16,0 0 0,0 0 16,0 0-16,0-21 15,1 0-15,-1 0 0,0 0 16,0 0-16,0-1 0,-21-20 0,21 21 15,-21-21-15,22 20 0,-22-20 0,0 21 16,21 0-16,-21-22 0,21 22 16,-21 0-16,0 42 31,0 0-31,0 1 0,0-1 0,0 21 16,0-21-16,0 0 0,0 1 0,0 20 15,0-21-15,0 0 0,0 0 0,0 1 16,0-1-16,0 0 0,0 0 15,21-21-15,0 0 0,0 0 16,1 0-16,-1 0 0,0 0 0,0 0 16,0 0-16,0 0 0,1 0 0,-22-21 15,21 0-15,0 21 0,0-21 0,0-1 16,-21 1-16,21 0 0,-21 0 0,22-21 16,-22 20-16,0-20 0,0 21 15,0-21-15,0 20 0,21-20 16,-21 21-16,0 0 0,0 42 15,0 0 1,0 0-16,0 0 0,0 1 16,0 20-16,0-21 0,0 0 0,0 22 15,0-22-15,0 0 0,0 0 0,0 0 16,0 0-16,21-21 0,-21 22 0,21-1 16,0-21-16,0 0 0,22 21 0,-22-21 15,0 0-15,0 0 0,0 0 0,22 0 16,-22 0-16,0-21 0,0 0 15,0-1-15,1 1 0,-1 0 0,0 0 16,0 0-16,-21-22 0,21 1 0,0 0 16,-21-1-16,22-20 0,-1-1 15,0 1-15,-21-1 0,21 1 16,-21 21-16,0-22 0,0 22 0,21-22 16,-21 43-16,21-21 0,-21 21 0,0-1 15,0 1-15,0 0 0,0 42 16,-21 0-16,0 1 15,21-1-15,-21 21 0,0 0 16,21 1-16,0-1 0,-21 22 0,21-22 16,-22 21-16,22-20 0,0 20 0,0-20 15,0 20-15,0-21 0,0 1 16,0-1-16,0 0 0,22-20 0,-1 20 16,-21-21-16,21 0 0,0 0 15,0 1-15,0-1 0,1-21 0,-1 21 16,0-21-16,0 0 0,0 0 15,0 0-15,1 0 0,-1-21 0,0 0 16,21-1-16,-21 1 0,1 0 0,-1 0 16,0-21-16,21-1 0,-21 1 15,1 0-15,20-22 0,-21 1 0,0-1 16,22 22-16,-22-22 0,0 1 0,0-1 16,0 22-16,0 0 0,-21-1 0,0 1 15,0 21-15,0 0 0,-21 21 31,21 21-31,-21 21 16,0-21-16,0 22 0,21-1 0,0 0 16,-21 1-16,-1 20 0,22 1 0,0-22 15,0 21-15,0-20 0,0-1 16,0 0-16,0 1 0,0-1 0,0-21 16,0 22-16,22-22 0,-22 0 0,21 0 15,0 0-15,0-21 0,-21 21 0,21-21 16,0 22-16,1-22 0,-1 0 0,0 0 15,0 0-15,0 0 0,-21-22 16,21 1-16,1 21 0,-1-21 16,0 0-16,0 0 0,-21 0 0,21-1 15,-21 1-15,21 0 0</inkml:trace>
  <inkml:trace contextRef="#ctx0" brushRef="#br0" timeOffset="90768.16">8826 14393 0,'0'0'0,"-21"0"0,-63 0 16,62 0-16,22 22 15,22-22 1,20 0-16,0 0 0,1 0 16,-1 0-16,0 0 0,22 0 0,-1 0 15,-20 0-15,20 0 0,-21 0 0,22 0 16,-22 0-16,-21 0 0,22 0 0,-22 0 15,0 0-15,-42 0 16,-21 0 0,20 0-16,-20 0 0</inkml:trace>
  <inkml:trace contextRef="#ctx0" brushRef="#br0" timeOffset="91884.49">1609 16150 0,'0'0'0,"0"-21"15,-22 21-15,1 0 16,0 42-1,21-20-15,-21-1 0,21 21 16,0 0-16,0 22 0,-21-22 0,21 22 16,0-1-16,0-20 0,-21 20 15,-1 1-15,1-1 0,0-21 0,0 1 16,0 20-16,0-42 0,-1 22 16,22-22-16,-21 0 0,21 0 0,-21-21 15,0 0-15,21-21 16,0 0-16,0 0 0,0 0 15,0-22-15,0 1 0,0 0 16,0 20-16,0-20 0,0-21 16,0 41-16,21-20 0,0 0 0,-21 21 15,21-1-15,1 1 0,-22 0 16,21 21-16,0 0 0,0 0 16,0 21-16,0 0 0,1 1 15,-1-1-15,0 0 0,0 0 0,0 0 16,0 0-16,1-21 0,20 22 0,-21-1 15,0 0-15,22-21 0,-22 0 16,0 0-16,0 0 0,0 0 0,0 0 16,1 0-16,-1 0 0,-21-21 15,0 0-15,21-1 16,-21 1-16,0-21 0,0 21 0,0 0 16,0-22-16,0 22 0,0 0 15,0-21-15,0 20 0,0-20 0,0 21 16,-21 21-16,21-21 0,-21 21 15,21 21-15,-22-21 16,1 21-16,21 21 0,0-20 16,0 20-16,-21 0 0,21 1 0,0-1 15,0 0-15,0 1 0,0-1 0,0 0 16,0 22-16,0-22 0,0-21 16,0 22-16,0-1 0,0-21 0,0 21 15,0-20-15,0-1 16,0 0-16,0 0 0,21-21 15,0-21 1,1 0-16,-22 0 16</inkml:trace>
  <inkml:trace contextRef="#ctx0" brushRef="#br0" timeOffset="92096.37">2392 16574 0,'-21'0'78</inkml:trace>
  <inkml:trace contextRef="#ctx0" brushRef="#br0" timeOffset="92616.07">4085 16214 0,'0'0'0,"0"-21"0,-21-1 0,0 1 15,21 0-15,-21 21 0,-1 0 0,1 0 16,0 21-16,0 22 0,0-22 15,0 42-15,21-20 0,0 20 0,-22 22 16,22-22-16,0 22 0,0-22 0,0 1 16,-21 21-16,21-22 15,0 1-15,0-22 0,0 0 0,0 1 16,0-1-16,21 0 0,1-21 0,-22 1 16,21-22-16,-21 21 0,21-21 15,0 0-15,0 0 16,0 0-16,-21-21 0,0-1 15,0 1-15,0-21 0</inkml:trace>
  <inkml:trace contextRef="#ctx0" brushRef="#br0" timeOffset="92935.89">3725 16383 0,'-21'-42'0,"42"84"0,-63-105 0,21 20 0,21 22 16,0-21-16,0-1 0,0 22 15,0-21-15,21 21 0,0 0 0,21-22 16,-20 22-16,20 0 0,0 21 16,1 0-16,-1 0 0,0 0 0,22 21 15,-22 0-15,22 22 0,-22-1 0,0 21 16,1-20-16,-1-1 0,-21 22 16,0-22-16,-21 0 0,0 1 0,0 20 15,0-21-15,-21 1 0,0-22 0,0 21 16,0 1-16,-22-22 0,22 21 15,-21-21-15,21 0 0,-22 1 16,22-22-16,0 21 0,0 0 0,0-21 16,-1 0-16,44-21 31,-1 21-15,0 0-16</inkml:trace>
  <inkml:trace contextRef="#ctx0" brushRef="#br0" timeOffset="93376.15">4530 16849 0,'-22'0'16,"1"0"-16,21-21 0,-21 21 0,21-22 16,0 1-16,0 0 15,0 0-15,0 0 0,21 21 16,0 0-16,22 0 15,-22 21-15,0 0 0,0-21 16,22 42-16,-22-20 0,0-1 0,0 21 16,21-21-16,-42 22 0,22-22 15,-1 21-15,-21 0 0,0-20 0,0 20 16,0-21-16,0 0 0,0 22 16,-21-22-16,-1 0 0,22 0 0,-21 0 15,0-21-15,0 21 0,0-42 31,21 0-31,0 0 0,0 0 16,0 0-16,0-1 0,0-20 0,21 21 16,0-21-16,-21-1 0,21 22 15,0-21-15,1-1 0,-22 1 0,21 0 16,0 21-16,0-22 0,0 22 0,-21 0 16,21 0-16,1 0 0,-1 21 15,0 0 1,0 0-16,-21 21 15,0 0-15,0 0 0,21-21 0,-21 21 16,21 0-16</inkml:trace>
  <inkml:trace contextRef="#ctx0" brushRef="#br0" timeOffset="93804.24">5355 16870 0,'0'0'0,"0"-21"16,0 0-1,-21 21-15,0 0 0,0 0 16,-1 0-16,22 21 0,-21 0 16,0 0-1,21 0-15,-21 0 0,21 22 0,-21-22 16,21 0-16,0 0 0,0 22 0,0-22 16,0 21-16,0-21 0,0 0 15,0 1-15,0-1 0,0 0 0,21 0 16,0-21-16,0 21 0,22-21 0,-22 0 15,0 0-15,21 0 0,1 0 0,-1 0 16,-21 0-16,21-21 0,1 0 16,-22 0-16,21 0 0,-21-1 0,1 1 15,20 0-15,-42-21 0,21 21 0,-21-22 16,0 1-16,0 0 16,0-1-16,0 1 0,0 0 0,-21-1 15,0 22-15,0 0 0,-1 0 0,1 0 16,0 21-16,0 0 0,-21 0 0,20 0 15,1 21-15,-21-21 0,21 21 16,0 0-16,-1 0 0,1 0 0,0 1 16,21-1-16,0 0 0,0 0 15,0 0-15,21-21 16,0 0-16,22 0 0,-1 0 0</inkml:trace>
  <inkml:trace contextRef="#ctx0" brushRef="#br0" timeOffset="94084.08">6435 16510 0,'0'-21'0,"0"42"0,0-63 15,0 21-15,0-1 0,-22 22 16,1 0-16,0 0 16,0 22-16,0 20 0,0-21 15,21 21-15,-22 1 0,1-1 16,0 0-16,21 1 0,0 20 0,-21-20 15,0-1-15,21 21 0,0-20 0,0-1 16,0 0-16,0-20 0,0 20 16,0-21-16,0 21 0,0-20 15,0-1-15,0 0 0,21-21 16,0 0-16,0 0 0,0 0 16,1 0-1,-22-21-15,0 0 0,0-1 0</inkml:trace>
  <inkml:trace contextRef="#ctx0" brushRef="#br0" timeOffset="94256.01">6054 16806 0,'0'0'0,"-22"0"16,1 0-16,21-21 16,21 21-1,1 0-15,20 0 16,-21 0-16,0 0 0,0 0 15,22 0-15,-22 0 0,0 0 0,0 0 16,22 0-16,-22 0 0,0 0 0</inkml:trace>
  <inkml:trace contextRef="#ctx0" brushRef="#br0" timeOffset="94628.81">6646 16891 0,'0'0'0,"-21"42"15,21-20 1,21-22 0,22 0-1,-22-22-15,0 22 0,21-21 16,1 21-16,-1-21 0,-21 0 0,21 0 16,1 21-16,-22-21 0,0-1 0,0 1 15,-21 0-15,21 0 0,-21 0 0,0 0 16,0-1-16,0 1 0,-21 21 15,0 0-15,0 0 0,0 0 16,0 21-16,-1 1 0,1-1 0,0 0 16,0 0-16,0 21 0,0-20 0,-1 20 15,1-21-15,0 21 0,21-20 16,0 20-16,-21-21 0,21 21 0,0-20 16,0-1-16,0 0 0,0 0 0,0 0 15,21 0-15,0 1 0,0-22 0,1 0 16,-1 21-16,21-21 0,-21 0 15,0 0-15,22 0 0,-22 0 0,21-21 16,-21-1-16,1 22 0</inkml:trace>
  <inkml:trace contextRef="#ctx0" brushRef="#br0" timeOffset="95328.41">7556 16743 0,'0'-42'0,"0"84"0,0-106 16,0 43-16,-21 21 0,0 0 15,0 0-15,0 21 0,0 1 0,-1-1 16,1 21-16,21-21 0,-21 22 16,0-22-16,0 21 0,0-21 0,21 22 15,0-1-15,0-21 0,-22 21 0,22-20 16,0-1-16,0 0 0,0 0 16,0 0-16,22 0 0,-1-21 15,-21 22-15,21-22 0,21 21 0,-21-21 16,1 0-16,20 0 0,-21 0 0,21 0 15,-20 0-15,20-21 0,0-1 0,-21 1 16,22 21-16,-1-21 0,0-21 16,-20 21-16,20-1 0,-21-20 0,0 0 15,22-1-15,-22 1 0,-21-21 0,21-1 16,0 22-16,-21-22 0,21 1 0,-21-1 16,0 1-16,0 20 0,21-20 15,-21 21-15,0-1 0,0 22 0,0 0 16,0 0-16,0 42 15,-21 21-15,0-21 16,0 22-16,21-1 0,-21 0 16,0 1-16,-1-1 0,22 0 0,-21 22 15,0-22-15,21 1 0,0 20 0,0-21 16,0 1-16,0-1 0,0 0 0,0 1 16,0-22-16,0 21 0,0-21 15,0 1-15,21-1 0,0 0 0,1 0 16,-1-21-16,0 0 0,21 21 0,-21-21 15,22 0-15,-22 0 0,21 0 0,-21 0 16,22-21-16,-1 21 0,-21-21 16,22 0-16,-1 0 0,-21-1 0,21 1 15,-20 0-15,20 0 0,-21-21 16,-21 20-16,21 1 0,-21-21 0,0 21 16,0 0-16,0-1 0,-21 22 15,0 22 1,0-1-16,21 0 0,-21 0 15,21 0-15,-22 0 0,22 22 16,0-22-16,0 0 0,0 0 16,0 0-16,0 1 0,0-1 15,22 0-15,-1-21 0,0 0 16,-21 21-16,21-21 0,21 0 0,-20 0 16,-1 0-16,21 0 0,0 0 0,-20 0 15,20 0-15</inkml:trace>
  <inkml:trace contextRef="#ctx0" brushRef="#br0" timeOffset="95907.33">9250 16764 0,'0'-21'0,"0"42"0,-21-63 16,21 21-16,-22 21 0,1-22 0,0 22 16,0 0-16,0 0 15,0 0-15,-1 22 0,1-1 0,0 0 16,0 0-16,0 0 0,0 0 0,-1 22 15,1-22-15,0 21 0,0-21 0,21 1 16,0-1-16,-21 21 16,21-21-16,0 0 0,0 1 0,0-1 15,0 0-15,0 0 0,21-21 0,-21 21 16,21-21-16,0 0 0,0 0 0,1 0 16,-1 0-16,0 0 0,0 0 15,0 0-15,0 0 0,1-21 0,-1 0 16,-21 0-16,21 0 0,0-1 0,-21 1 15,0-21-15,21 0 0,-21-1 0,21 1 16,1 0-16,-22-22 0,21 1 0,0 20 16,0-20-16,-21-1 15,21 1-15,0-1 0,1 22 0,-1 0 16,0-1-16,0 1 0,-21 21 0,0 0 16,0 42-1,0 21-15,-21-21 16,0 0-16,0 22 0,-1-1 0,1-21 15,21 22-15,-21-1 0,0 0 0,0 1 16,0-1-16,21 0 0,-22 1 0,22-1 16,0 0-16,0-21 0,0 22 0,0-22 15,0 21-15,0-21 0,0 1 16,0 20-16,22-42 0,-1 21 0,0 0 16,0-21-16,21 21 0,-20-21 15,-1 0-15,0 0 0,0 0 16,0 0-16,0 0 0,1-21 15,-1 21-15,0-21 0,0 21 0,0-21 16,-21 0-16,0 0 0,0-1 0,0 1 16,0 0-16,0 0 0,0 0 0,0 0 15,-21-1-15,0 1 0</inkml:trace>
  <inkml:trace contextRef="#ctx0" brushRef="#br0" timeOffset="96112.23">8234 16447 0,'0'0'0,"-43"0"0,22 0 16,0 0-16,42 0 31,0 0-31,1 0 0,-1 0 16,21 0-16,-21-22 0,22 22 0,-1-21 15,-21 21-15,0-21 0,22 21 0,-22-21 16,0 0-16,-21 0 0,0-1 15,0 1-15,0 0 0</inkml:trace>
  <inkml:trace contextRef="#ctx0" brushRef="#br0" timeOffset="97115.58">1376 8975 0,'0'0'0,"-21"0"0,-1 0 0,1 0 16,-21 0-16,21 0 0,-22-21 15,22 21-15,0 0 0,0 0 16,0 0-16,0 0 0,-1 0 15,44 0 1,-1 0-16,21 0 16,0 0-16,22 0 0,-1 0 0,22 21 15,21-21-15,0 0 0,21 0 16,0 21-16,0-21 0,21 21 0,21-21 16,1 0-16,-1 21 0,0-21 0,1 0 15,-1 21-15,21 1 0,-20-22 0,-1 0 16,-21 21-16,0-21 0,1 0 15,-1 0-15,-21 21 0,0-21 16,0 0-16,-21 0 0,-1 0 0,-20 21 16,-21-21-16,-1 0 0,1 0 0,-22 0 15,-21 0-15,21 0 0,-20 0 16,-44 0 0,1 0-1,0 0-15,0 0 0,0 0 0,-22 0 16,22-21-16,-21 21 0,-22-21 0,22 21 15,-21 0-15,-1-21 0,-21 21 0</inkml:trace>
  <inkml:trace contextRef="#ctx0" brushRef="#br0" timeOffset="97536.35">1101 9123 0,'0'0'0,"-106"21"15,85-21-15,21 21 0,21 0 16,0 1 0,21-22-16,22 0 0,-1 21 0,22-21 15,21 0-15,0 0 0,21 0 16,0 0-16,0 21 0,21-21 0,21 0 15,0 0-15,-20 0 0,20 0 16,0 0-16,1 0 0,-22 0 0,21 0 16,0 0-16,-20 0 0,-1 0 0,0 0 15,-21 0-15,0 0 0,0 0 0,0 0 16,-21 0-16,0 0 0,-22 0 16,1 0-16,0 0 0,-22 0 0,1 0 15,-22 0-15,-21 0 0,21 0 0,-20 0 16,-1 0-16,-21-21 31,-21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6:03:38.6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2752 3133 0,'-22'0'125,"22"-21"-110,-21 21 1,21-22-16</inkml:trace>
  <inkml:trace contextRef="#ctx0" brushRef="#br0" timeOffset="767.56">1079 931 0,'0'0'0,"0"-21"16,0 0-16,22 0 16,-22 0-16,0 0 0,0-1 0,0 1 15,21 0-15,-21 0 0,0 0 16,0 0 0,0 42 15,0 21-16,0-21-15,0 22 0,0-1 16,0 0-16,0 1 0,0-1 0,0 21 16,0 1-16,0-1 0,0-20 15,0 20-15,0 1 0,0-1 0,0 1 16,0-1-16,0 1 0,-21-22 0,21 22 16,0-22-16,-22 0 0,22 1 15,0-1-15,0-21 0,0 0 0,0 0 16,0 1-16,0-1 15,0-42 17,0-1-17,0 1-15,0 0 0,0-21 0,0 21 16,0-22-16,0 1 0,0 0 16,0-1-16</inkml:trace>
  <inkml:trace contextRef="#ctx0" brushRef="#br0" timeOffset="1135.34">995 1016 0,'-21'-21'15,"42"42"-15,-64-63 0,43 21 0,-21-1 0,21 1 16,0 0-16,0 0 0,0 0 16,0 0-16,0-1 0,0-20 0,21 21 15,1 0-15,-1 21 0,21-21 16,-21-1-16,22 1 0,20 21 0,-21 0 15,22 0-15,-22 0 0,22 0 0,-1 0 16,1 21-16,-22 1 0,0 20 16,1-21-16,-22 21 0,0 1 0,-21-1 15,0 0-15,0 1 16,-21-1-16,0 0 0,0 1 0,-22-1 0,1 0 16,-22-20-16,22 20 0,0-21 15,-1 0-15,1 22 0,0-43 16,21 21-16,-22 0 0,22-21 0,21 21 15,-21-21-15,21 21 16,21-21 0,0 0-1,0 0-15,1 0 0,-1 0 0,0 0 16,0-21-16,0 21 0,0-21 0</inkml:trace>
  <inkml:trace contextRef="#ctx0" brushRef="#br0" timeOffset="1671.08">1820 1376 0,'21'-21'16,"-21"0"-1,0 42 32,0 0-47,0 0 16,-21 0-16,21 22 0,0-22 16,-21 0-16,21 21 0,0-21 0,0 22 15,0-22-15,0 21 0,0 1 16,0-22-16,0 21 0,0-21 0,0 0 15,0 1-15,21-1 0,0 0 0,1-21 16,-1 0-16,21 0 0,-21 0 16,0 0-16,1 0 0,20 0 0,-21-21 15,21 21-15,-20-21 0,-1-1 16,0 1-16,0 0 0,0 0 0,0 0 16,-21-22-16,0 22 0,0-21 15,0 21-15,0-22 0,0 22 0,0 0 16,0 0-16,0 0 0,0 0 15,0-1-15,0 1 16,-21 21-16,0 0 0,0 0 47,42 0-16,0 0-15,0 0-16</inkml:trace>
  <inkml:trace contextRef="#ctx0" brushRef="#br0" timeOffset="2286.91">2752 1037 0,'0'0'0,"0"-42"15,0 21-15,0 0 0,0-1 0,-22 1 16,1 21-1,0 0 1,21 21 0,0 1-16,0 20 0,0-21 15,0 21-15,-21-20 0,21 20 0,0 0 16,0 1-16,0-1 0,0 0 0,0 1 16,0-1-16,0 0 0,0-21 15,0 22-15,0-1 0,0 0 0,0-20 16,0 20-16,0-21 0,0 21 0,0-20 15,0-1-15,0 0 0,0 0 16,0 0-16,-21-42 47,21 0-47,0 0 16,0 0-16,0-1 0,0 1 0,0 0 15,0-21-15,0 21 0,0-1 16,21 1-16,0 0 0,0 0 0,0 0 15,1 0-15,-1-1 0,21 22 0,-21 0 16,0-21-16,22 21 0,-22 0 0,0 0 16,0 0-16,22 0 0,-22 21 15,-21 1-15,21-22 0,-21 21 0,21 0 16,-21 0-16,0 0 0,0 0 16,0 1-16,-21-1 0,0 0 15,0 0-15,-1 0 0,1 0 16,0 1-16,0-1 0,-21-21 0,20 21 15,1 0-15,-21-21 0,21 21 16,0-21-16,-1 0 0,1 0 0,0 21 16,0-21-16,0 0 0,0 0 15,21-21 17,21 0-17,0 0-15,0 21 0</inkml:trace>
  <inkml:trace contextRef="#ctx0" brushRef="#br0" timeOffset="3395.84">3471 1016 0,'0'0'0,"0"-21"0,0 0 0,0 0 16,0-1-16,0 1 0,0 0 16,0 0-16,0 42 31,0 0-15,0 0-16,0 1 0,0 20 15,0 0-15,0 1 0,-21-1 16,21 0-16,-21 1 0,0-1 0,21 0 15,0-21-15,0 22 0,-21-1 0,21 0 16,0 1-16,-22-22 0,22 21 0,0 1 16,0-22-16,0 21 0,0-21 15,22 0-15,-1 22 0,-21-22 0,21-21 16,0 21-16,0 0 0,0-21 0,1 0 16,-1 0-16,0 0 15,0 0-15,0 0 0,-21-21 0,21 0 16,1 21-16,-1-21 0,0 0 0,0-22 15,0 22-15,0 0 0,1-21 0,-22 20 16,21-20-16,0 21 0,-21-21 16,0 20-16,0 1 0,21 0 0,-21 0 15,0 0-15,0 0 16,0 42 0,0 0-1,0 0-15,0 0 0,-21 0 0,21 1 16,0-1-16,0 0 0,0 21 0,0-21 15,0 1-15,0-1 16,0 0-16,0 0 0,0 0 0,21 0 16,0 1-16,0-1 0,1-21 15,-1 0-15,0 0 0,0 0 16,0 0-16,0 0 0,1 0 0,-1 0 16,0-21-16,0-1 0,0 1 15,0 0-15,1 0 0,-22 0 0,21 0 16,0-1-16,0-20 0,-21 21 15,21 0-15,0 0 0,-21-1 0,0 1 16,22 0-16,-1 0 0,-21 0 16,21 21-16,0 0 62,-21-21 1,-21 21-48,0 0 1,0 0 0,-1 0-1,22 21-15,-21 0 16,21 0-16,0 0 0,-21-21 15,0 21-15,21 1 0,-21-1 0,21 0 16,-21 0-16,21 0 0,0 0 16,0 1-16,0-1 0,0 0 0,0 0 15,0 0-15,0 0 0,0 1 16,0-1-16,0 0 16,21-21-16,0 0 0,0 21 15,0-21-15,0 0 0,1 0 16,-1 0-16,0 0 0,0 0 0,0 0 15,0 0-15,1-21 0,-1 0 16,0 21-16,0-21 16,-21-1-16,21 22 0,-21-21 0,21 0 15,-21 0-15,22 0 0,-22 0 16,0-1-16,21 1 0,-21 0 16,0 0-16,0 0 0</inkml:trace>
  <inkml:trace contextRef="#ctx0" brushRef="#br0" timeOffset="3763.73">4149 826 0,'0'0'0,"-22"0"0,1 0 16,21 21-16,-21-21 0,21 21 0,-21-21 15,21 21-15,21-21 32,0 0-32,0 0 15,1 0-15,-1 0 16,-21-21-16,0 0 16,0 0-16,0-1 15,-21 22 1,-1-21-16,1 21 15,0 0-15,0 0 16,21 21-16,0 1 0,-21-22 16,21 21-16,0 0 0,0 0 15,-21 0-15,21 0 0,0 1 16,0-1-16,-22 0 0,22 0 16</inkml:trace>
  <inkml:trace contextRef="#ctx0" brushRef="#br0" timeOffset="4459.84">931 2074 0,'0'0'0,"-21"0"16,0 0-16,0 0 16,42 0 30,0 0-46,0 0 16,22 0-16,-1 22 0,0-22 0,1 0 16,20 0-16,1 0 0,20 0 15,1 0-15,0 0 0,20 0 0,1 0 16,0 0-16,0 0 0,0 0 0,21 0 16,0 21-16,0-21 0,0 0 15,21 0-15,-21 21 0,0-21 0,0 0 16,0 0-16,21 21 0,0-21 0,-21 0 15,0 0-15,0 0 0,0 0 16,-21 0-16,0 0 0,0 0 16,-22 21-16,-20-21 0,-1 0 0,1 0 15,-22 0-15,1 0 0,-1 0 0,-21 0 16,-42 0 15,0-21-31,0 21 16,-1 0-16,1 0 0,0 0 0,-21 0 15,-1 0-15,22 0 0,-21 0 0,0-21 16,-1 21-16,-20 0 0</inkml:trace>
  <inkml:trace contextRef="#ctx0" brushRef="#br0" timeOffset="4975.55">1333 2244 0,'0'0'0,"-84"0"15,63 0 1,-1 0-16,1 0 0,21 21 31,21-21-15,1 0-16,-1 0 0,21 21 15,0-21-15,22 0 0,-1 0 0,1 21 16,-1-21-16,22 0 0,0 0 0,21 0 16,-1 0-16,1 0 0,21 21 15,0-21-15,21 0 0,-21 0 0,0 0 16,22 0-16,-22 0 0,0 0 0,0 0 15,0 0-15,-22 0 0,22 0 0,-21 0 16,0 0-16,0 0 16,-21 0-16,-22 0 0,22 0 0,-22 0 15,-20-21-15,-1 21 0,0 0 0,1 0 16,-22 0-16,0 0 0,0 0 0,0 0 16,0 0-1,1 0 32,-1 0-47,0 0 16,-21-21-16,42 0 0</inkml:trace>
  <inkml:trace contextRef="#ctx0" brushRef="#br0" timeOffset="5840.77">6075 1566 0,'0'0'0,"-43"-21"16,22 21-16,-63-21 16,62 21-16,1 0 0,0 0 0,0 0 15,42 0 17,0 21-17,0 0-15,22-21 0,-1 0 0,0 0 16,1 22-16,20-22 0,-20 0 15,20 0-15,22 0 0,-22 21 0,1-21 16,20 0-16,-20 0 0,21 0 0,-22 0 16,1 0-16,-22 0 0,0 0 15,1 0-15,-1 0 0,-21 0 16,0 0-16,0 0 0,-21-21 0,0-1 16,0 1-1,-21 21-15,0 0 0,0-21 16,0 21-16,0 0 0,-22 0 0,22-21 15,-21 21-15,21 0 0,-22 0 0,22 0 16,-21 0-16,21 0 0,-1 0 0,1 0 16,0 0-1,42 0 1,0 0 0,1 0-16,-1 0 0,0 0 0,21 0 15,-21 0-15,1 0 0,20 0 16,-21 0-16,0 0 0,0 0 15,1 0-15,-1 21 0,-21 0 0,21 0 16,-21 1-16,0-1 16,0 0-16,0 0 0,-21 0 15,0 0-15,-1 1 0,1-1 0,0 0 16,0 0-16,-21 0 0,20 0 0,1 1 16,-21-1-16,21 0 0,0 0 0,-1 0 15,1-21-15,0 21 0,0-21 16,0 0-16,21 22 0,21-22 31,0-22-31,0 22 0,22-21 16</inkml:trace>
  <inkml:trace contextRef="#ctx0" brushRef="#br0" timeOffset="6883.72">8594 868 0,'0'0'0,"0"-42"15,0 20-15,0 44 47,-22 20-47,1-21 0,21 21 0,-21 1 16,0-1-16,21-21 0,-21 22 0,0-1 15,-1 0-15,22 1 0,-21-1 16,0 0-16,0 1 0,21-22 16,-21 21-16,0-21 0,21 22 0,-22-22 15,22 0-15,0 0 0,0 0 0,-21 0 16,21 1-16,0-44 47,0 1-47,0 0 0,0 0 0,0 0 15,21 0-15,1-22 0,-22 22 16,21-21-16,-21-1 0,21 1 0,0 0 16,0-1-16,0-20 0,1 21 0,-1-1 15,0-20-15,0 20 16,0 1-16,0 0 0,1 21 0,-1-1 15,-21 1-15,21 0 0,0 21 16,0 0-16,-21 21 16,21 22-16,-21-22 0,22 21 15,-22 0-15,0 1 0,0-1 0,0 0 16,0 1-16,21-1 0,-21 0 0,0 1 16,0-1-16,0-21 0,0 22 0,0-22 15,0 21-15,0-21 0,0 0 16,-21 1-16,21 20 0,0-21 0,0 0 15,0 0-15,0 1 0,-22-22 16,22 21-16,-21-21 31,21-21-15,0-1-16,-21 22 0,0-21 0</inkml:trace>
  <inkml:trace contextRef="#ctx0" brushRef="#br0" timeOffset="7092.11">8213 1461 0,'0'-22'31,"21"22"-15,0-21-16,0 21 0,21-21 15,-20 21-15,-1-21 0,21 21 16,0-21-16,-20 21 0,20-21 0,-21 21 15,21-22-15,1 22 0,-1-21 0,-21 0 16,22 21-16,-1-21 0,-21 0 16</inkml:trace>
  <inkml:trace contextRef="#ctx0" brushRef="#br0" timeOffset="7543.85">8996 1249 0,'0'0'0,"0"42"16,0-21-16,0 1 0,0-1 15,0 0-15,0 0 0,0 0 16,0 0-16,0 1 16,0-1-16,-21 0 0,21 0 15,0 0-15,-22-21 0,22 21 0,0 1 16,-21-22 0,0 0-1,21-22 16,0 1-31,0 0 16,0 0-16,0 0 0,0 0 0,21-1 16,0 1-16,1 0 0,-1 0 0,0 0 15,0 0-15,0 21 0,0-22 0,1 1 16,-1 21-16,0 0 0,0-21 16,0 21-16,0 0 0,1 0 0,-1 0 15,-21 21-15,21-21 0,-21 21 0,21 1 16,-21-1-16,0 0 0,0 0 15,0 0-15,0 0 0,0 1 0,0-1 16,0 0-16,-21-21 0,21 21 0,-21 0 16,21 0-16,0 1 0,0-1 15,0 0 1,0-42 15,21 21-31,0-21 16</inkml:trace>
  <inkml:trace contextRef="#ctx0" brushRef="#br0" timeOffset="8211.67">9588 1334 0,'0'-22'0,"-21"22"15,0 0 1,21 22-16,-21-22 0,21 21 15,0 0-15,0 0 0,-21 0 16,21 0-16,0 1 16,-21-1-16,21 21 0,0-21 0,0 0 15,0 1-15,0-1 0,0 0 16,0 0-16,21 0 0,0-21 0,0 0 16,0 0-16,22 0 0,-22 0 15,0 0-15,21 0 0,1 0 0,-22-21 16,21 21-16,-21-21 0,22 0 0,-22 0 15,0-1-15,0 1 0,0 0 0,0 0 16,-21 0-16,0 0 16,0-1-16,0 1 0,22 21 0,-22-21 15,0 0-15,0 42 47,0 0-47,0 0 0,0 1 16,-22-1-16,22 0 0,0 0 0,0 0 15,0 22-15,0-1 0,-21-21 0,21 21 16,0 1-16,0-1 0,-21 0 16,21 1-16,0 20 0,0-20 0,-21-1 15,21 0-15,-21 22 0,21-22 0,-21 0 16,21 22-16,-22-22 0,22 22 16,-21-22-16,21 22 0,-21-22 0,0 21 15,0-20-15,21-1 0,-21 0 16,-1 1-16,22-1 0,-21 0 0,0-20 15,0-1-15,0 0 0,0 0 0,-22 0 16,22-21-16,0 0 0,0 0 0,0 0 16,-22 0-16,22 0 0,0 0 0,-21 0 15,20-21-15,-20 0 0,0 21 0,-1-21 16,1 0-16,0-1 0,21-20 16,-22 21-16,1 0 0,21 0 0,-22 21 15,22-22-15,0 1 0,21 0 16,0 0-16,0 0 0,0 0 15,0-1-15,0 1 0,0 0 0,21 0 16,0 0-16,1-22 0,-1 22 0</inkml:trace>
  <inkml:trace contextRef="#ctx0" brushRef="#br0" timeOffset="9188.09">11197 1312 0,'0'0'16,"-21"-21"-16,21 0 15,-21 21-15,21-21 16,-21 21-16,21 21 16,0 0-1,0 0-15,0 1 0,0-1 16,0 0-16,0 0 0,0 0 0,0 0 0,0 1 16,-22-1-16,22 0 0,0 0 0,0 0 15,-21 0-15,0 1 16,0-1-16,0-21 31,0 0-31,21-21 16,0-1-1,0 1-15,0 0 0,0 0 16,0 0-16,0 0 0,21-1 0,0 1 16,0 0-16,0 0 0,0-21 0,22 20 15,-22 1-15,21 0 0,-21 0 16,22 21-16,-1-21 0,-21 21 0,22 0 15,-22 0-15,21 0 0,-21 21 0,0-21 16,1 21-16,-1 0 0,0 0 16,0 1-16,-21-1 0,0 0 15,0 0-15,0 21 0,0-20 0,0-1 16,0 0-16,0 0 0,-21 0 0,0-21 16,21 21-16,-21 1 0,-1-1 15,1-21 1,21-21-1,0-1 1,0 1-16,0 0 16,0-21-16,21 21 0,1-1 0,-1 1 15,-21 0-15,21-21 0,0 21 0,0-1 16,0 1-16,1 0 0,20 21 16,-21-21-16,0 21 0,0 0 15,22 0-15,-22 0 0,0 0 0,0 21 16,0 0-16,1 0 0,-1 1 0,0-1 15,-21 0-15,0 0 0,0 21 0,0-20 16,0-1-16,0 21 0,0-21 16,0 0-16,-21 1 0,0-1 0,-1 0 15,1 0-15,0 0 0,21 0 0,-21 1 16,0-22-16,21-22 47,0 1-47,21 0 15,0 0-15</inkml:trace>
  <inkml:trace contextRef="#ctx0" brushRef="#br0" timeOffset="9556.87">12107 1397 0,'0'0'0,"-21"21"15,0 0-15,42-21 31,0 0-31,22 0 16,-22 0-16,0 0 0,21 0 16,-21 0-16,1 0 0,20 0 0,-21-21 15,0 0-15,0 21 0,1-21 0,-22 0 16,0 0-16,0-1 16,0 1-16,-22 0 15,1 21-15,0 0 0,0 0 0,-21 0 16,-1 0-16,22 0 0,-21 0 0,-1 21 15,1-21-15,21 21 0,-21 1 0,20-1 16,1 21-16,0-21 0,0 0 16,21 1-16,0-1 0,0 21 0,0-21 15,0 0-15,21 1 0,0-1 16,0 0-16,22 0 0,-22-21 0,21 21 16,1-21-16,-22 0 0,21 0 15,0 0-15,1 0 0,-1 0 0,0 0 16,1-21-16,-22 0 0,21 21 0</inkml:trace>
  <inkml:trace contextRef="#ctx0" brushRef="#br0" timeOffset="10224.49">12763 1334 0,'-21'0'16,"0"0"-16,21 21 15,-21-21-15,21 21 0,0 0 16,0 0-16,0 0 0,0 1 15,0-1-15,0 0 0,0 0 0,0 0 16,0 0-16,0 1 0,-21-1 0,21 0 16,0 0-16,0 0 0,0 0 0,0 1 15,-21-22-15,21 21 0,-22-21 32,22-21-17,-21-1-15,21 1 0,0 0 16,0 0-16,0 0 0,0 0 15,0-1-15,0-20 0,0 21 0,0 0 16,21-22-16,1 22 0,-1 0 16,0 0-16,-21 0 0,21 0 0,21-1 15,-20 22-15,-1 0 0,0-21 16,0 21-16,0 0 0,0 0 0,1 21 16,20-21-16,-21 22 0,0-1 0,0 0 15,-21 0-15,22 21 0,-22-20 0,0-1 16,0 0-16,0 21 0,0-21 0,0 1 15,0-1-15,0 0 0,-22 0 16,22 0-16,-21 0 0,0-21 16,0 0-16,21-21 31,0 0-15,0 0-16,21 0 0,0 0 0,0-1 15,1 1-15,-1 0 0,0-21 0,0 21 16,0-1-16,22 1 0,-22 0 0,0 0 15,0 21-15,0 0 0,0 0 16,1 0-16,-1 0 0,0 0 0,-21 21 16,0 0-16,21 0 0,-21 1 0,21-1 15,-21 0-15,0 0 0,0 0 0,0 22 16,0-22-16,0 0 0,0 0 16,0 21-16,0-20 0,-21-1 15,21 0-15,-21-21 0,21 21 16,0-42 15,0 0-31,21 0 0,0 21 16,0-22-16,1 1 0</inkml:trace>
  <inkml:trace contextRef="#ctx0" brushRef="#br0" timeOffset="10719.21">13779 953 0,'0'0'0,"-21"0"0,0 0 16,0 21-16,-21 42 16,20-20-16,22-22 0,-21 21 15,0 0-15,21 1 0,-21-1 0,21 0 16,0 1-16,-21-1 0,21 0 0,-21 1 16,21-1-16,0-21 0,0 22 0,0-22 15,0 21-15,0-21 0,0 0 16,0 1-16,0-1 0,0 0 15,0-42 17,0 0-32,0-1 0,0 1 15,0 0-15,0 0 0,21 0 16,-21-22-16,21 22 0,0 0 0,-21 0 0,21 0 16,0 0-16,1-1 0,-1 1 15,0 21-15,0 0 0,0-21 0,0 21 16,1 0-16,-1 0 0,0 21 15,0-21-15,21 21 0,-20 1 0,-1-1 16,0 0-16,-21 0 0,21 0 0,-21 0 16,0 1-16,0-1 0,0 0 0,0 0 15,-21 0-15,0 0 0,0 1 16,-22-1-16,22 0 0,-21-21 0,-1 21 16,22-21-16,-21 0 0,0 21 0,20-21 15,1 0-15,0 0 0,0 0 0,0 0 16,42-21 15,0 21-31,0-21 16,0 0-16</inkml:trace>
  <inkml:trace contextRef="#ctx0" brushRef="#br0" timeOffset="11099">14160 1545 0,'22'0'31,"-1"0"-31,0 0 16,0 0-16,0-21 0,0 21 0,1 0 16,-1-21-16,0 0 0,0 21 0,21-21 15,-20-1-15,-1 22 0,-21-21 16,21 21-16,-21-21 15,-21 21-15,-22 0 16,22 0-16,0 0 0,0 0 0,-21 0 16,20 21-16,1 0 0,-21 1 0,21-1 15,0 0-15,-1 0 16,22 0-16,0 0 0,-21 1 0,21 20 16,0-21-16,0 0 0,0 0 0,0 1 15,0-1-15,21 0 0,1 0 0,-1-21 16,0 21-16,0-21 0,21 0 15,-20 0-15,20 0 0,-21 0 0,21 0 16,-20 0-16,-1 0 0,21 0 0,-21-21 16,0 21-16,1-21 0</inkml:trace>
  <inkml:trace contextRef="#ctx0" brushRef="#br0" timeOffset="11466.79">14647 1418 0,'21'-21'15,"1"21"1,-1 0 0,0 21-16,0 0 15,0 1-15,0-1 0,1 0 0,-1 0 16,0 0-16,-21 0 0,21 1 0,-21 20 16,21-21-16,-21 0 0,0 0 0,0 1 15,0-1-15,0 0 0,-21 0 16,0 0-16,0-21 15,0 0-15,-1 0 16,1 0-16,21-21 16,0 0-1,0 0-15,0 0 0,0-1 0,0 1 16,0 0-16,21-21 0,1 21 0,-1-22 16,0 1-16,0 21 0,0-22 0,0 22 15,1-21-15,20 21 0,-21 0 0,0-1 16,0 1-16,1 21 0,-1 0 15,0-21-15,0 21 16,-21 21-16,0 0 16</inkml:trace>
  <inkml:trace contextRef="#ctx0" brushRef="#br0" timeOffset="11919.05">15430 1524 0,'43'-42'16,"-22"42"-16,-21-21 0,21-1 15,-21 1-15,0 0 16,0 0 0,-21 21-1,0 0-15,0 0 0,-1 0 0,1 0 16,-21 0-16,21 21 0,0-21 0,-22 21 15,22 0-15,0-21 0,0 22 16,0-1-16,21 0 0,0 0 16,0 0-16,0 0 0,0 1 15,21-22-15,0 21 0,21 0 0,-21-21 16,1 21-16,20 0 0,-21-21 0,21 21 16,-20 1-16,-1-22 0,0 21 15,0-21-15,-21 21 0,0 0 0,0 0 16,0 0-16,-21-21 15,0 0-15,-22 22 16,22-22-16,0 0 0,0 0 16,-21 0-16,20 0 0,1 0 0,0 0 15,0 0-15,0 0 0,0 0 0,-1 0 16,1 0 0</inkml:trace>
  <inkml:trace contextRef="#ctx0" brushRef="#br0" timeOffset="43223.88">17018 1185 0,'0'-21'15,"21"21"1,0-21-16,-21 0 15,0 0 1,0 0 0,-21 21 15,0 21-15,0-21-16,21 21 0,-21 0 15,-1 0-15,1 0 0,21 22 0,-21-22 16,21 0-16,-21 21 0,21-20 0,0 20 15,-21-21-15,21 0 0,0 22 0,0-22 16,0 0-16,0 0 0,0 21 16,0-20-16,21-1 0,0-21 15,0 0-15,0 0 0,1 0 16,-1 0-16,0 0 0,0 0 0,0 0 16,22 0-16,-22-21 0,0-1 15,21 1-15,-21 0 0,1 0 0,-1 0 16,-21 0-16,0-1 0,21 1 0,-21 0 15,0-21-15,0 21 0,0-1 0,0-20 16,0 21-16,-21 0 0,0 0 16,-1-1-16,1 1 0,0 0 0,0 21 15,0 0-15,0 0 0,-1 0 0,1 0 16,0 0-16,0 0 0,0 0 0,0 0 16,-1 21-16,1 0 0,0-21 15,0 22-15,21-1 0,-21 0 16,21 0-16,0 0 15,0 0-15,21-21 16,0 0-16,0 0 16,22 0-16,-22 0 0</inkml:trace>
  <inkml:trace contextRef="#ctx0" brushRef="#br0" timeOffset="43736.47">17653 953 0,'0'0'0,"0"-22"0,0 1 0,0 0 15,21 0-15,-21 0 0,0 0 0,0-1 16,0 1-16,0 0 16,0 0-16,0 42 31,0 0-31,-21 0 0,21 1 16,-21 20-16,0 0 0,21 1 15,-22-1-15,1 21 0,0-20 0,0 20 16,0 1-16,0-1 0,-1 22 0,1-22 15,0 22-15,0-21 0,0 20 0,21 1 16,0-22-16,0 22 0,0-21 16,-21 20-16,21-20 0,0-1 0,0-20 15,0 20-15,0 1 0,0-22 0,21 0 16,-21 1-16,21-1 0,0-21 16,0 21-16,-21-20 0,21-22 0,1 21 15,-1-21-15,0 0 0,0 0 16,0-21-16,0 21 0,-21-22 15,22 1-15,-1-21 0,-21 21 0,0-22 16,0 1-16,0 21 0,0-21 0,0-1 16,0 1-16,0 0 0,-21 20 0,-1-20 15,-20 0-15,21 21 0,0-22 0,-22 22 16,1 0-16,21 0 16,-21 0-16,-1-1 0,22 1 0,-21 0 15,21 21-15,-1-21 0,1 21 0,0 0 16,21-21-16,0 0 15,21 21 1,0 0-16,22-22 0,-22 22 0,21-21 16,1 0-16,-1 21 0,21-21 0,-20 0 15,-1 0-15</inkml:trace>
  <inkml:trace contextRef="#ctx0" brushRef="#br0" timeOffset="44059.23">19240 804 0,'0'0'0,"0"-21"16,0 0-16,0 0 16,-21 21-16,0 0 15,21 21-15,-21 0 0,21 22 16,-21-1-16,0 0 0,21 1 0,-22 20 15,1-21-15,21 22 0,-21-22 0,0 22 16,0-1-16,0-20 0,21-1 0,-22 0 16,22 1-16,-21-1 0,21 0 15,-21-21-15,21 1 0,0 20 16,0-21-16,0 0 0,0 0 0,0 1 16,21-22-1,0 0-15,1-22 16,-1 1-16,0 0 0,0 0 15</inkml:trace>
  <inkml:trace contextRef="#ctx0" brushRef="#br0" timeOffset="44546.96">19473 1037 0,'0'0'0,"0"-21"0,0 0 0,0 0 0,0 0 16,0 42 15,0 0-31,0 0 0,0 21 15,0-20-15,-21 20 0,0 0 0,21 1 16,-21-1-16,0 0 0,21-21 0,-22 22 16,1-1-16,0 0 0,21-20 0,-21 20 15,21-21-15,-21 0 0,21 0 0,0 1 16,0-1-16,0 0 0,-21-21 16,21 21-16,0-42 31,0 0-31,0 0 15,21-1-15,-21 1 16,21 0-16,0-21 0,0 21 0,-21-1 16,21 1-16,1-21 0,20 21 0,-21 0 15,0 21-15,0-22 0,1 22 0,-1 0 16,0 0-16,0 0 0,0 0 16,0 22-16,-21-1 15,0 0-15,0 0 0,0 0 0,0 22 16,0-22-16,0 0 0,0 0 0,0 0 15,0 0-15,0 1 0,0-1 0,0 0 16,0 0-16,0 0 0,-21 0 16,21 1-1,0-44 17,21 1-17,-21 0-15,22 0 0,-1 0 16,0 0-16</inkml:trace>
  <inkml:trace contextRef="#ctx0" brushRef="#br0" timeOffset="44967.86">19918 1418 0,'0'0'0,"-21"0"0,21 21 15,21-21 16,0 0-31,0 0 16,0 0-16,0-21 0,1 21 0,-1-21 16,0 21-16,0-21 0,0 21 0,0-21 15,-21 0-15,22 21 0,-1-22 0,-21 1 16,0 0-16,0 0 16,-21 21-1,-1 0-15,1 0 0,0 0 0,0 21 16,0-21-16,0 21 0,-1 0 0,1 1 15,0-1-15,0 0 0,0 0 16,0 21-16,21-20 0,0-1 16,0 0-16,0 0 0,0 0 0,0 0 15,0 1-15,21-1 0,0 0 16,0-21-16,0 0 0,0 0 0,1 0 16,20 0-16,-21 0 0,0 0 0,22 0 15,-22 0-15,0 0 0,21-21 16,-21 21-16,1-21 0,-1-1 0,0 1 15,-21 0-15,21 0 0,-21 0 16,0 0-16,0-1 0,0 1 0</inkml:trace>
  <inkml:trace contextRef="#ctx0" brushRef="#br0" timeOffset="45211.72">18584 1143 0,'-42'0'0,"84"0"0,-126 0 15,41 0-15,22 0 0,42 0 32,0 0-17,22 0-15,-1 0 0,43 0 16,-22 0-16,-20 0 0,-1 0 15,0 0-15,1-21 0,-22 21 0,21-21 16,-21 21-16,22-21 0,-22 21 0</inkml:trace>
  <inkml:trace contextRef="#ctx0" brushRef="#br0" timeOffset="45803.72">21759 1207 0,'0'0'0,"0"-22"15,0 1-15,0 0 16,0 0-16,0 0 0,-21 0 16,21-1-16,-21 1 0,21 0 15,-21 21-15,21-21 0,-21 21 16,-1 0-16,1 0 16,0 0-16,0 0 0,0 21 0,0 0 15,-1 0-15,1 22 0,0-22 16,0 21-16,0 1 0,0-1 0,21-21 15,-22 21-15,22 1 0,-21-22 0,21 21 16,0-21-16,0 22 0,0-22 0,0 0 16,0 0-16,21 0 0,1 1 0,-1-22 15,21 21-15,-21-21 0,22 0 16,-1 0-16,-21 0 0,21 0 0,1 0 16,-1 0-16,-21-21 0,22 21 0,-1-22 15,-21 1-15,0 0 0,22 0 0,-22 0 16,0 0-16,0-1 0</inkml:trace>
  <inkml:trace contextRef="#ctx0" brushRef="#br0" timeOffset="46120.54">22564 677 0,'0'0'0,"0"-21"0,0-21 16,0 21-16,-22 21 15,1 0-15,0 0 0,21 21 16,-21 0-16,0 0 0,21 22 0,-21-22 16,-1 21-16,1 22 0,21-22 15,-21 0-15,0 22 0,21-22 0,-21 22 16,21-22-16,0 0 0,-21 1 16,21-1-16,-22 0 0,22-21 0,0 22 15,0-22-15,0 0 0,0 21 0,0-20 16,0-1-16,0 0 15,0 0-15,0 0 0,22-21 32,-1 0-17,0 0-15,0-21 0,0 0 0</inkml:trace>
  <inkml:trace contextRef="#ctx0" brushRef="#br0" timeOffset="47443.3">23008 1312 0,'0'0'0,"21"-21"16,-21 0-1,0 0-15,0 0 0,0 0 16,0-1-16,0 1 0,0 0 16,0 0-16,-21 0 0,0 21 15,21-21-15,-21 21 0,0 0 16,-1 0-16,1 0 0,0 0 0,0 0 15,0 21-15,-22 0 0,22 0 0,0 0 16,0 0-16,-21 22 0,20-22 0,1 0 16,0 21-16,0-20 15,0-1-15,21 21 0,0-21 0,0 0 16,-21 1-16,21-1 0,0 0 0,0 0 16,21 0-16,0-21 0,0 0 15,0 0-15,0 0 0,1 0 16,20 0-16,-21 0 0,0 0 0,22 0 15,-22-21-15,0 0 0,0 21 0,21-21 16,-20 0-16,-22-1 0,21 1 0,0 0 16,0-21-16,-21 21 0,0-1 0,21-20 15,-21 21-15,21 0 0,-21 0 16,0-1-16,0 44 31,0-1-15,-21 0-16,21 0 15,-21 0-15,21 0 0,0 1 0,0-1 16,0 0-16,0 0 0,-21 0 0,21 0 16,0 1-16,0-1 0,0 0 15,0 0-15,21-21 0,0 21 16,0-21-16,1 0 16,-1 0-16,0 21 0,0-21 15,21 0-15,-20 0 0,-1 0 0,0 0 0,21-21 16,-21 0-16,22 0 0,-22 21 15,21-21-15,-21 0 0,22-1 0,-22 1 16,0 0-16,0 0 0,0-21 16,1 20-16,-1 1 0,0 0 15,-21 0-15,0 0 0,0 0 16,-21 21 0,0 0-1,-1 0-15,22 21 0,-21 0 0,0 0 16,21 0-16,0 0 0,-21 1 15,21-1-15,0 0 16,0 0-16,0 0 0,0 0 16,0 1-16,0-1 15,0 0-15,21-21 0,-21 21 16,21 0-16,0-21 0,-21 21 16,22-21-1,-44-21 32,1 0-47,21 0 16,-21 21-1,21-21-15,-21 21 16,21 21 15,0 0-15,0 0-16,21-21 15,0 21-15,0-21 16,1 0-16,-1 0 16,21 0-16,-21 0 0,22 0 0,-1 0 15,-21 0-15,21 0 0,1 0 0,-1 0 16,0-21-16,1 0 0,-22 21 0,21-21 16,-21 0-16,22 0 0,-22-1 0,21 1 15,-21 0-15,1 0 16,-1 0-16,0 0 0,-21-1 0,0-20 15,0 21-15,21 21 0,-21-21 0,0 0 16,0-1-16,-21 22 16,0 0-16,0 0 15,-1 22-15,1-1 16,21 0-16,0 0 0,0 0 16,0 0-16,0 1 0,0-1 15,21 0-15,1 0 0,-1 0 0,-21 0 16,0 1-16,21-1 15,-21 0-15,0 0 0,0 0 16,-21 0 0,21 1-16,-21-22 0,-1 0 15,1 0-15,0 21 0,0-21 16,0 0 0,0 0-1,-1 0 1,1-21-16,21-1 15,-21 22-15,0 0 0</inkml:trace>
  <inkml:trace contextRef="#ctx0" brushRef="#br0" timeOffset="48919.65">1079 3260 0,'0'-21'16,"22"-1"-1,-1 1 1,0 21-16,0-21 15,-21 0-15,0 0 0,0 0 16,0-1 0,0 1-16,0 0 15,-21 0-15,0 21 16,0 0-16,-1-21 0,1 21 16,0 0-16,0 0 0,-21 0 0,20 0 15,1 21-15,-21 0 0,21 0 16,0 0-16,-22 1 0,22 20 0,0 0 15,21 1-15,0-1 0,0 0 16,0-21-16,0 22 0,0-1 0,0-21 16,0 0-16,21 1 0,0-1 0,0 0 15,1-21-15,-1 0 0,0 0 16,0 0-16,0 0 0,22 0 0,-22 0 16,21-21-16,-21 0 0,22-1 15,-22 1-15,21 0 0,0-21 16,-20 21-16,20-22 0,0 1 0,-21 0 15,22-1-15,-22 1 0,0 0 16,0-1-16,0 1 0,1 0 0,-22-22 16,21 22-16,-21-1 0,0 1 0,0-21 15,0 41-15,0-20 0,0 21 16,0 0-16,0 0 0,-21 21 16,-1 0-16,22 21 15,-21 21-15,0 0 0,21 1 0,-21-1 16,21 0-16,0 22 0,-21-22 15,0 22-15,21-1 0,0-20 0,0 20 16,0-21-16,0 22 0,0-22 16,0 1-16,0-22 0,0 21 15,0-21-15,0 0 0,21 1 0,-21-1 16,0 0-16,21-21 0,0 0 16,0 0-16,0 0 0,1 0 15,-1-21-15,0 21 0,0-21 0,0-22 16</inkml:trace>
  <inkml:trace contextRef="#ctx0" brushRef="#br0" timeOffset="49323.86">1778 3133 0,'0'0'0,"0"21"0,0 0 0,0 21 16,0-20-16,0-1 0,21-21 15,0 0 1,0 0-16,1 0 0,-1 0 0,21 0 16,-21-21-16,0-1 0,1 22 0,20-21 15,-21 0-15,0 0 0,0 0 16,-21 0-16,22-1 0,-22 1 16,0 0-16,0 0 15,-22 21-15,1 0 16,0 0-16,0 0 0,0 0 15,0 0-15,-1 21 0,1 0 0,0 0 16,0 1-16,21-1 0,0 21 16,-21-21-16,21 22 0,0-22 0,0 21 15,0-21-15,0 22 0,0-22 16,0 0-16,0 0 0,0 0 0,21-21 16,-21 21-16,21 1 0,0-22 0,0 0 15,1 0-15,-1 0 0,0 0 16,21 0-16,-21 0 0,22 0 0,-22-22 15,21 1-15,1 0 0,-1 0 0</inkml:trace>
  <inkml:trace contextRef="#ctx0" brushRef="#br0" timeOffset="49623.68">2752 3069 0,'0'-21'16,"-22"21"-16,1 0 0,0 0 0,0 0 15,0 0-15,0 0 0,-1 0 0,1 0 16,0 0-16,0 21 0,21 0 16,-21 1-16,0-1 0,-1 0 0,22 0 15,-21 0-15,21 0 0,0 22 0,0-22 16,0 0-16,0 0 0,0 22 16,0-22-16,0 0 0,0 0 15,0 0-15,21 0 0,1 1 16,-1-22-16,0 0 0,0 0 0,0 0 15,22 0-15,-22 0 0,0 0 16,21 0-16,-21-22 0,22 22 0,-22-21 16,0 0-16,21 0 0,-20 0 0,-1 0 15,0-22-15,0 22 0,0 0 16</inkml:trace>
  <inkml:trace contextRef="#ctx0" brushRef="#br0" timeOffset="49900.87">3133 2794 0,'0'0'0,"0"-21"0,0 0 16,-22 21-1,22 21-15,0 0 16,-21 21-16,21-20 0,-21-1 16,21 21-16,0 0 0,0-20 0,-21 20 15,21 0-15,-21 1 0,21-22 16,-21 21-16,21 0 0,0 1 0,0-22 15,0 21-15,0-21 0,0 1 16,0 20-16,0-21 0,0 0 0,0 0 16,0 1-16,21-22 15,-21 21-15,21-21 0,0 0 16,0 0-16,0 0 0,1-21 16,-1 21-16,0-22 0,0 1 0</inkml:trace>
  <inkml:trace contextRef="#ctx0" brushRef="#br0" timeOffset="50918.8">3619 3175 0,'0'-42'16,"0"21"0,-21-1-16,0 22 15,0-21-15,0 0 16,0 21-16,-1 0 0,1 0 15,0 0-15,0 0 0,0 21 16,0 0-16,-1 1 0,22-1 16,-21 0-16,0 0 0,21 0 0,-21 22 15,21-22-15,0 21 0,-21-21 0,21 0 16,0 22-16,0-22 0,0 0 16,0 0-16,0 0 0,0 1 15,21-22-15,0 0 0,0 0 16,0 0-16,1 0 15,-1 0-15,0 0 0,0 0 0,0-22 16,0 1-16,1 21 0,-1-21 0,0 0 16,0 0-16,0-22 0,0 22 0,1 0 15,-22-21-15,0 21 0,21-1 16,-21-20-16,0 21 0,0 0 0,0 0 16,0-1-16,0 44 31,0-1-16,-21 0-15,21 0 0,-22 21 16,22-20-16,0-1 0,0 0 0,0 21 16,0-21-16,0 1 0,0-1 0,0 0 15,0 0-15,0 0 0,0 0 16,22 1-16,-1-22 16,0 0-16,0 0 0,0 0 0,22 0 15,-22 0-15,0 0 0,0 0 16,21 0-16,-20-22 0,-1 1 0,0 0 15,21 0-15,-21 0 0,1 0 0,-1-1 16,-21 1-16,21 0 0,-21 0 0,0 0 16,21 0-16,-21-1 0,0 1 0,0 0 15,-21 21 1,0 0-16,0 0 0,-1 0 16,1 0-16,21 21 15,0 0-15,0 1 0,0-1 16,0 0-16,0 0 0,21 0 15,1 0-15,-1-21 0,0 22 0,-21-1 16,21 0-16,0-21 0,-21 21 0,21-21 16,-21 21-16,0 0 0,0 1 15,22-22 1,-1 0 15,0 0-31,0 0 0,0 0 0,0-22 16,1 22-16,-1-21 0,0 0 0,21 21 15,-21-21-15,1 0 0,-1 0 16,0-1-16,0 1 0,0 0 0,0 0 16,1 0-16,-22 0 0,0-1 15,0 1-15,0 0 16,-22 21 0,1 0-16,21 21 0,-21-21 15,0 21-15,21 1 0,-21-1 0,0 0 16,21 0-16,-22 0 0,22 0 0,0 1 15,0-1-15,-21 0 0,21 0 0,0 0 16,0 0-16,0 1 16,0-1-16,0 0 15,21-21-15,1 0 0,-1 0 0,0 0 16,0 0-16,0 0 0,0 0 0,1 0 16,20 0-16,0 0 0,-21 0 15,22 0-15,-1-21 0,-21 21 0,22-21 16</inkml:trace>
  <inkml:trace contextRef="#ctx0" brushRef="#br0" timeOffset="51419.52">5207 3302 0,'0'0'15,"0"-21"-15,0 0 0,0-22 16,0 22-16,0 0 0,0 0 16,-21 21-1,0 0-15,-1 0 0,1 0 0,21 21 16,-21-21-16,0 21 0,0 0 15,0 1-15,-1-1 0,1 0 0,0 21 16,0-21-16,0 1 0,21-1 0,0 0 16,-21 0-16,21 0 0,0 0 0,0 1 15,0-1-15,21-21 16,-21 21-16,21-21 16,0 0-16,0 0 0,0 0 15,1 0-15,-1-21 0,0 21 0,0-21 0,0-1 16,0 1-16,1 0 0,-1 0 15,0 0-15,0-22 0,0 22 16,-21-21-16,21 0 0,1-1 0,-22 1 16,21 0-16,0-1 0,0 1 0,-21-22 15,21 22-15,-21 0 0,21-1 0,-21 1 16,0 21-16,0-21 0,0 20 16,-21 44-1,0 20 1,21-21-16,-21 21 0,21 1 0,0-1 15,-21 0-15,21 1 0,-21-1 16,21 0-16,0 1 0,0-1 16,0 0-16,0 1 0,0-1 0,0 0 15,0-20-15,0-1 0,0 21 0,0-21 16,0 0-16,21 1 0,0-22 0,-21 21 16,21 0-16,0-21 0,0 0 15,1 0-15,-1 0 0,21 0 0,-21 0 16</inkml:trace>
  <inkml:trace contextRef="#ctx0" brushRef="#br0" timeOffset="52487.02">7556 3408 0,'0'21'0,"0"-42"0,0 0 0,0 0 15,0-1-15,0 1 0,0 0 16,0 0-16,0 0 0,0 0 0,-21-1 16,0-20-16,21 21 0,-21 0 15,21 0-15,-21-22 0,0 22 0,-1 0 16,22 0-16,-21 0 0,0-1 0,0 1 15,0 21-15,0 0 0,21-21 16,-22 21-16,1 0 0,0 0 16,0 21-16,0-21 0,0 21 0,-1 1 15,1 20-15,0-21 0,0 21 0,0-20 16,0 20-16,-1 0 0,22 1 0,0-1 16,0-21-16,0 21 0,0-20 0,0-1 15,0 0-15,0 0 0,0 0 16,22-21-16,-1 0 0,0 0 15,0 0-15,0 0 0,0 0 0,1 0 16,-1 0-16,0-21 0,0 0 0,0 0 16,0 0-16,1-1 0,-1-20 15,0 21-15,0 0 0,0-22 16,-21 22-16,0-21 0,0 21 0,21-22 16,-21 22-16,0 0 0,0 0 0,0 0 15,0 0 1,0 42-1,0 0-15,0 0 0,0 21 16,0-20-16,0-1 0,0 21 0,-21-21 16,21 22-16,0-22 0,0 21 15,0-21-15,0 22 0,0-22 0,0 0 16,21 0-16,1 0 0,-1-21 0,0 21 16,0-21-16,0 22 0,0-22 0,22 0 15,-22 0-15,21 0 16,1 0-16,-22-22 0,21 1 0,0 0 15,1 21-15,-1-21 0,-21 0 0,22-22 16,-1 22-16,-21 0 0,21-21 0,-20 21 16,20-22-16,-21 1 0,0 21 0,0-22 15,-21 22-15,0 0 0,0-21 16,0 21-16,0-1 0,0 1 16,-21 21-16,0 0 0,0 0 0,-21 0 15,20 0-15,1 0 0,0 21 0,-21 1 16,21-22-16,21 21 0,0 0 15,0 21-15,0-21 0,0 1 0,0-1 16,21 21-16,0-21 0,0 0 16,0 22-16,0-22 0,22 0 0,-22 21 15,21-20-15,-21-1 0,1 0 16,-1 0-16,0 0 0,-21 0 0,0 1 16,0-1-1,-21-21-15,0 0 0,-1 0 0,1 0 16,0 0-16,-21 0 0,21 0 0,-1 0 15,-20 0-15,21-21 0,0 21 16,21-22-16,-21 22 0,21-21 16,0 0-16,0 0 0,21 0 15</inkml:trace>
  <inkml:trace contextRef="#ctx0" brushRef="#br0" timeOffset="53003.72">9864 3175 0,'0'0'0,"0"-21"0,0 0 0,21 0 16,-21-1-16,0 1 0,0 0 0,21 0 16,-21 0-16,0 0 0,0 42 31,0 0-31,0 0 15,0 21-15,0-20 0,0 41 0,0-21 16,0 22-16,0-22 0,0 22 16,0-1-16,0 22 0,0-22 0,-21 1 15,0-1-15,21 22 0,-22 0 0,1-1 16,21-20-16,-21 21 0,0-1 16,21 1-16,-21 0 0,0-22 0,-1 22 15,22-22-15,-21 1 0,21-22 0,-21 0 16,21 1-16,0-1 0,0-21 0,0 22 15,0-22-15,0-42 16,0-1 0,0 1-16,0 0 0,0 0 0,21-21 15,-21-1-15,21 1 0,-21 0 0,22-1 16,-1-20-16</inkml:trace>
  <inkml:trace contextRef="#ctx0" brushRef="#br0" timeOffset="53335.53">9842 3196 0,'0'0'0,"-21"-21"0,0 0 15,21 0-15,0 0 0,0-1 16,0 1-16,0 0 0,0 0 16,21 21-16,22-21 0,-22 0 0,21 21 0,0 0 15,1-22-15,-1 22 0,0 0 16,-20 0-16,20 22 0,-21-22 15,0 21-15,0 0 0,-21 0 0,0 21 16,0-20-16,0-1 0,0 21 0,-21-21 16,0 22-16,-21-22 0,21 0 0,-1 0 15,-20 0-15,21 0 0,-21 1 16,20-1-16,1 0 0,0-21 0,0 0 16,0 0-16,42 0 31,0 0-16,0-21-15,0 21 0,1-21 16,-1-1-16,0 1 0</inkml:trace>
  <inkml:trace contextRef="#ctx0" brushRef="#br0" timeOffset="53775.28">10414 2963 0,'21'-21'16,"-21"42"15,0 1-31,0-1 16,0 21-16,-21-21 0,21 22 0,0-22 15,-21 21-15,21 0 0,0-20 0,0 20 16,0-21-16,0 0 16,0 22-16,0-22 0,21 0 15,0 0-15,0-21 0,0 0 16,1 0-16,-1 0 0,0 0 0,0-21 15,0 0-15,0 21 0,1-21 0,-1-1 16,0-20-16,0 21 0,0 0 16,0-22-16,-21 1 0,22 21 0,-1-21 15,-21 20-15,0 1 0,0 0 0,0 0 16,0 0-16,0 42 31,-21 0-31,-1 0 16,22 0-16,-21 1 0,21 20 15,0 0-15,-21-21 0,21 22 0,0-22 16,0 21-16,0-21 0,0 1 0,0 20 16,0-21-16,0 0 0,21-21 0,-21 21 15,21 1-15,1-22 0,-1 0 16,0 0-16,0 0 0,0 0 16,0-22-16,22 1 0,-22 0 0</inkml:trace>
  <inkml:trace contextRef="#ctx0" brushRef="#br0" timeOffset="54327.47">11430 2646 0,'0'-42'0,"0"84"0,0-106 16,-21 64-16,0-21 0,-1 21 0,1 0 16,0 0-16,0 21 0,21 1 15,-21-1-15,0 21 0,21-21 0,0 22 16,-22-1-16,1 0 0,21 1 15,-21 20-15,21-21 0,0 1 0,-21 20 16,21-20-16,-21-1 0,21 21 0,-21-20 16,21-1-16,0-21 0,0 22 0,0-22 15,0 21-15,0-21 0,0 0 0,0 1 16,0-44 15,0 1-15,0 0-16,0-21 0,0 21 15,0-1-15,21-20 0,0 21 0,0-21 16,0 20-16,-21-20 0,21 21 16,1-21-16,-1 20 0,0 1 0,0 0 15,0 21-15,0-21 0,1 21 0,-1 0 16,0 0-16,0 0 0,-21 21 16,21-21-16,-21 21 0,21 0 0,-21 1 0,0 20 15,22-21-15,-22 0 0,0 22 16,0-22-16,0 0 0,0 21 15,0-21-15,-22 1 0,22-1 0,-21 0 16,0 0-16,0 0 0,0 0 0,0-21 16,-1 22-16,1-22 0,0 21 0,0-21 15,0 0-15,0 0 0,-1 0 0,1 0 16,0 0-16,0 0 16,0 0-1,21-21-15,0-1 16,21 1-16,0 21 15,-21-21-15,21 21 0,0-21 0,1 0 0,-1 0 16</inkml:trace>
  <inkml:trace contextRef="#ctx0" brushRef="#br0" timeOffset="55291.17">12086 2646 0,'0'-21'15,"0"42"-15,0-63 0,0 20 0,-21 1 16,0 21-16,0-21 0,-1 21 16,1 21-1,21 0-15,-21 1 16,21-1-16,0 0 0,-21 21 0,21 1 16,-21-1-16,0 0 0,21 1 0,0-1 15,-22 0-15,22 22 0,-21-22 0,21 0 16,-21 1-16,21-1 0,0 0 15,0 1-15,0-22 0,0 21 0,0-21 16,0 1-16,0-1 0,21 0 0,0 0 16,1 0-16,-1-21 0,0 0 0,0 0 15,0 0-15,22 0 0,-22 0 0,0-21 16,0 21-16,21-21 16,-20 0-16,-1 0 0,0-22 0,0 22 15,0-21-15,0 21 0,1-22 0,-1 22 16,-21-21-16,0 21 0,0-1 0,21-20 15,-21 21-15,0 0 0,0 42 32,0 0-17,0 0-15,0 0 0,0 1 0,-21 20 16,21-21-16,0 21 0,0-20 0,0-1 16,0 0-16,0 21 0,0-21 0,0 1 15,0-1-15,0 0 0,21 0 31,0-21-31,0 0 0,0 0 16,1 0-16,-1-21 0,0 21 0,0-21 16,0 0-16,0-1 0,1 1 15,-1 0-15,0 0 0,0-21 0,0 20 16,0-20-16,22 21 0,-22-21 0,0 20 16,0-20-16,0 21 0,1 0 15,-1 21-15,0-21 0,0 21 0,0 0 16,-21 21 15,0 0-31,0 0 16,0-42 46,0 0-46,0 0-1,-21 21 1,0 0 0,0 0-16,0 21 15,-1-21-15,22 21 0,-21 0 0,0 0 16,0 0-16,21 1 0,0-1 0,-21 21 16,21-21-16,0 0 0,0 22 15,0-22-15,0 0 0,0 0 16,0 0-16,0 1 0,21-1 0,0 0 15,0 0-15,0 0 0,1-21 0,-1 21 16,21-21-16,-21 0 0,0 0 0,22 0 16,-22 0-16,21 0 0,-21 0 0,1 0 15,-1-21-15,0 21 0,0-21 0,0 0 16,0 0-16,1 0 0,-22-1 16,0 1-16,21-21 0,-21 21 0,21-22 15,-21 22-15,0-21 0,0 21 0</inkml:trace>
  <inkml:trace contextRef="#ctx0" brushRef="#br0" timeOffset="55671.88">12679 2625 0,'0'0'0,"-21"0"0,-1 0 0,1 0 0,0 0 16,0 0-16,0 0 15,21 21-15,-21-21 0,21 21 16,0 0 0,21-21-1,0 0-15,0 0 16,0-21-1,-21 0-15,0 0 0,0 0 16,0-1 0,-21 22-1,0 0 1,21 22 0,0-1-16,0 0 15,0 0 1,0 0-16</inkml:trace>
  <inkml:trace contextRef="#ctx0" brushRef="#br0" timeOffset="62655.53">14859 2709 0,'21'0'0,"0"0"15,0 0 1,1 0-16,-1 0 16,-21-21-16,21 21 0,0-21 15,-21 0-15,0 0 16,0 0-1,-21-1 1,0 22-16,0 0 0,-1 0 0,1 0 16,0 0-16,0 0 0,0 22 0,0-1 15,-1 0-15,-20 0 16,21 0-16,0 0 0,21 1 0,-21 20 16,-1-21-16,1 21 0,21 1 0,-21-22 15,21 21-15,0 1 0,0-22 0,0 21 16,0 0-16,0-20 0,0 20 15,0-21-15,21 0 0,0 0 0,1 22 16,-1-43-16,0 21 0,0 0 0,0 0 16,22-21-16,-22 0 0,0 21 0,21-21 15,-21 0-15,22 0 0,-22 0 16,21 0-16,1-21 0,-1 0 0,-21 0 16,21 21-16,1-21 0,-1 0 0,0-1 15</inkml:trace>
  <inkml:trace contextRef="#ctx0" brushRef="#br0" timeOffset="63600.51">15621 2942 0,'0'-21'16,"0"42"-16,0-63 0,0 21 0,0 0 15,-21-1-15,0 22 0,-1-21 0,1 21 16,0 0-16,0 0 0,0 0 16,0 0-16,-1 0 0,1 0 0,0 21 15,0 1-15,0-1 0,0 0 0,-22 21 16,22-21-16,0 1 0,21 20 0,-21-21 15,0 0-15,-1 22 0,22-22 16,-21 21-16,21-21 0,0 0 0,0 1 16,0-1-16,0 0 0,21 0 15,1 0-15,-1-21 0,0 0 0,0 0 16,0 0-16,0 0 0,22 0 16,-22 0-16,0 0 0,0-21 0,0 0 15,22 21-15,-22-21 0,0 0 0,0-1 16,-21 1-16,21-21 0,1 21 0,-1 0 15,-21-1-15,0-20 0,0 21 16,21 0-16,-21 0 0,21-1 0,-21 1 16,0 0-16,0 42 31,0 0-31,0 1 16,-21-1-16,21 0 0,-21 0 15,21 0-15,0 22 0,0-22 0,0 0 16,0 0-16,0 0 0,0 22 0,0-22 15,0 0-15,21 0 0,0 0 16,0-21-16,22 0 0,-22 0 16,0 0-16,0 0 0,0 0 0,22 0 15,-22 0-15,0-21 0,21 21 0,-21-21 16,1 0-16,20 0 0,-21-1 0,0 1 16,-21 0-16,21 0 0,1 0 15,-22 0-15,21-1 0,-21-20 16,0 21-16,0 0 0,0 0 15,0 42 17,-21-21-32,21 21 0,0 0 15,0 0-15,-22 22 0,22-22 0,-21 0 16,21 0-16,-21 0 0,21 22 0,-21-22 16,21 0-16,0 0 0,0 0 0,0 0 15,0 1-15,0-1 16,0-42 31,0-1-47,0 1 15,0 0-15,0 0 0,21 0 0,-21-22 16,21 22-16,0-21 0,-21 21 0,22-22 16,-1 22-16,0 0 0,21-21 0,-21 21 15,22-1-15,-22 1 0,21 21 16,1 0-16,-1 0 0,0 0 0,1 0 15,-1 0-15,-21 0 0,21 21 0,-20 1 16,-1-1-16,0 21 0,0-21 0,-21 0 16,0 1-16,0 20 0,0-21 15,0 0-15,0 22 0,0-22 0,-21 0 16,0 0-16,0 0 0,-1 0 16,1-21-16,0 22 0,0-1 15,42-42 32,0 21-47,0-22 0,1 1 16,-1 0-16</inkml:trace>
  <inkml:trace contextRef="#ctx0" brushRef="#br0" timeOffset="64211.86">17801 2604 0,'0'0'0,"0"-22"0,0 1 16,-21 0-16,0 21 16,21 21-16,-21 0 15,21 22-15,-22-22 16,22 21-16,-21 1 0,21-22 0,0 21 15,-21 0-15,21 1 0,0-1 16,0 0-16,-21 1 0,21-1 0,-21 0 16,21-20-16,0 20 0,-21-21 15,21 21-15,-22-20 0,22-1 0,-21 0 16,21 0-16,-21 0 0,21 0 16,0-42 15,0 0-31,0 0 0,0 0 15,21 0-15,0-1 0,-21 1 0,22 0 16,-1 0-16,0-21 0,0 20 0,0 1 16,0 0-16,1 0 0,-1 0 15,21 0-15,-21-1 0,0 22 16,1 0-16,-1 0 0,21 0 0,-21 0 16,0 0-16,1 0 0,-1 22 0,0-1 15,-21 0-15,0 0 0,21 0 16,-21 0-16,0 1 0,0-1 0,0 0 15,0 0-15,-21 0 0,21 0 0,-21 1 16,0-1-16,-1 0 0,-20-21 0,21 21 16,0-21-16,0 21 0,-1-21 0,1 0 15,-21 0-15,21 21 0,0-21 16,-1 0-16,1 0 0,0 0 16,0 0-16,0 0 15,21-21 16,21 0-31,0 21 0,0-21 16,0 21-16,1-21 0,-1 21 0</inkml:trace>
  <inkml:trace contextRef="#ctx0" brushRef="#br0" timeOffset="64587.65">18140 3154 0,'21'-21'16,"0"21"-16,0-21 16,0 21-16,1-22 0,-1 22 15,0-21-15,0 0 0,0 21 0,22-21 16,-22 0-16,0 0 0,-21-1 16,21 22-16,-21-21 0,0 0 15,-21 21 1,0 0-16,0 0 0,-1 0 15,1 21-15,0-21 0,0 21 0,0 1 16,0-1-16,-1 0 0,1 0 16,21 0-16,-21 22 0,21-22 0,-21 0 15,21 0-15,0 0 0,0 0 0,0 1 16,0-1-16,21 0 0,0 0 16,0 0-16,1 0 15,-1-21-15,0 0 0,0 0 0,0 0 16,22 0-16,-22 0 0,0 0 0,21-21 15,1 0-15,-22 0 16,0 0-16,0 0 0,21-22 0</inkml:trace>
  <inkml:trace contextRef="#ctx0" brushRef="#br0" timeOffset="68038.91">20299 2985 0,'0'0'0,"21"-22"0,0 22 0,0-21 16,0 21-16,1-21 0,-1 0 15,0 0-15,0 0 0,-21-1 16,21 22-16,-21-21 0,0 0 0,0 0 16,0 0-16,0 0 0,0-1 0,0 1 15,0-21-15,0 21 0,-21 0 16,0-1-16,0 1 0,0 0 16,-1 21-16,1 0 0,0 0 15,0 0-15,-21 0 0,20 0 0,1 21 16,0 0-16,0 22 0,0-22 15,-22 21-15,22 1 0,0-22 0,21 21 16,-21 0-16,21 1 0,-21-1 0,21-21 16,0 0-16,0 22 0,0-22 0,0 0 15,0 0-15,21 0 16,0-21-16,0 22 0,0-22 0,1 0 16,-1 0-16,0 0 0,0 0 15,0-22-15,22 1 0,-22 21 0,0-21 16,21 0-16,-21 0 0,1 21 15,20-21-15,-21-1 0,0 1 0,-21-21 16,21 21-16,1 0 0,-1-1 0,-21 1 16,0 0-16,0 0 0,0 0 15,0 42 1,0 0 0,0 0-16,0 0 0,0 1 0,0-1 15,0 0-15,0 0 0,0 0 0,0 22 16,0-22-16,21 0 0,-21 0 15,21-21-15,-21 21 0,21 0 0,0-21 16,-21 22-16,22-22 0,-1 0 0,0 0 16,0 0-16,0 0 0,0 0 15,1 0-15,-1 0 0,0 0 16,0 0-16,21 0 0,-20-22 0,-1 22 16,-21-21-16,21 0 0,0 0 0,0 0 15,0 0-15,1-1 0,-1 1 0,-21 0 16,21-21-16,0 21 0,0-1 0,-21 1 15,21 0-15,-21 0 0,22 21 16,-1 0 0,-21 21-1,0 0 1,0 0-16,21-21 0,-21 22 16,0-44 46,0 1-62,0 0 16,0 0-16,0 0 15,0 0-15,-21 21 32,0 0-32,-1 21 15,22 0-15,0 0 0,-21 0 16,0 0-16,21 1 0,-21-1 0,21 0 15,0 21-15,0-21 0,0 1 16,0-1-16,0 0 0,0 0 0,0 0 16,0 0-16,0 1 0,21-22 15,0 21-15,0-21 0,-21 21 0,22-21 16,-1 0-16,0 0 0,0 0 16,0 0-16,0 0 0,1 0 0,20 0 15,0-21-15,-42 0 0,21-1 16,1 22-16,-1-21 0,0 0 0,21-21 15,-21 21-15,1-1 0,-1 1 0,0-21 16,0 21-16,21 0 16,-20-22-16,-1 22 0,0 0 0,0 21 15,-21-21-15,21 21 0,0 0 16,-21 21 0,0 0-1,0 0-15,0 0 16,0 1-16,0-44 62,0 1-46,0 0-16,0 0 16,0 0-16,0 0 15,0-1-15,0 1 16,-21 21-16,0 0 15,0 0-15,0 0 16,0 21-16,21 1 0,-22-1 16,1 0-16,0 0 0,21 0 0,-21 0 15,21 1-15,-21-1 0,21 0 0,0 0 16,0 0-16,0 0 0,0 1 16,0-1-16,0 0 0,0 0 15,21-21-15,0 21 0,0-21 0,0 21 16,1-21-16,-1 0 0,21 22 0,-21-22 15,22 0-15,-22 0 0,21 0 0,0 0 16,-20 0-16,20 0 0,-21 0 16,21-22-16,-20 22 0,-1-21 0,0 21 15,0-21-15,0 0 0,0 0 0,1 0 16,-1-1-16,-21 1 0,21-21 0,-21 21 16,0-22-16,21 22 0,-21 0 15,0 0-15,0 0 0,0 0 0,0-1 16,-21 22-1,21 22 1,-21-1-16,0 0 16,21 0-16,-22 0 0,22 22 15,0-22-15,-21 0 0,21 0 0,0 0 16,-21 0-16,21 1 0,0-1 16,0 0-16,0 0 0,0 0 15,21-21-15,0 0 16,1 21-16,-1-21 0,0 0 15,0 0-15,0 0 0,22 0 0,-22 0 16,0 0-16,21-21 0,-21 0 0,22 21 16,-22-21-16,21 0 0,1 0 15,-1-1-15,-21 1 0,21 0 16,-20 0-16,-1-21 0,0 20 0,0 1 0,-21 0 16,0 0-16,0 0 15,-21 21 1,0 0-1,21 21-15,-21 0 0,21 0 0,0 0 16,0 1-16,0-1 0,0 0 0,0 0 16,0 0-16,0 0 15,0 1-15,0-1 0,0 0 0,0 0 16,0 0-16,0 0 31,-22-21 0,22-21-15,-21 21-16,21-21 16,-21 21-16,0-21 0,0 0 15,0 21 1,-1 0 0,22 21-16,0 0 15,0 0-15,0 0 0,0 1 16,22-22-16,-1 0 0,-21 21 15,21-21-15,0 0 16,0 0-16,0 21 0,1-21 0,-1 0 16,21 0-16,-21 0 0,22 0 0,-1 0 15,-21 0-15,21-21 0,1 21 0,-22-21 16,21-1-16,-21 22 0,22-21 16,-22 0-16,21 0 0,-21 0 15,1 0-15,-1-1 0,0 1 0,0 0 16,0-21-16,-21 21 0,0-1 0,0-20 0,0 21 15,0 0-15,0 0 16,-21 42 0,0 0-16,0 0 15,21 0-15,0 0 0,0 22 16,0-22-16,0 0 0,0 0 16,0 0-16,0 1 0,0-1 0,0 0 15,0 0-15,0 0 0,0 0 16,0 1-16,0-1 0,0 0 15,-21-21 17,-1 0-17,22-21-15,-21 21 16,0-21-16,21-1 31,0 44 16,21-22-47,0 0 16,1 21-16,-1-21 0,0 0 15,0 0-15,0 0 0,22 0 0,-22 0 16,21 0-16,-21 0 0,22 0 0,-22 0 16,21 0-16,-21 0 0,22-21 15,-1 21-15,-21-22 0,0 1 0,0 21 16,22-21-16,-43 0 0,21 0 0,0 0 15,0-1-15,-21 1 0,0 0 0,0 0 16,0 0-16,0 0 16,0-1-16,0 1 0,-21 21 15,0 0 1,0 0-16,0 21 0,-1 1 0,1-22 16,0 21-16,21 0 0,-21 0 15,21 0-15,-21 0 0,21 1 0,0-1 16,0 0-16,0 0 0,0 0 0,0 0 15,0 1-15,21-22 0,0 21 16,0-21-16,0 0 0,1 21 16,20-21-16,-21 0 0,21 0 15,1 0-15,-1 0 0,0 0 0,1 0 16,-1 0-16,-21 0 0,22 0 0,-1-21 16,0 0-16,-21 21 0,1-22 15,20 1-15,-21 0 0,0 21 0,0-42 16,-21 21-16,0-1 0,22 1 0,-22 0 15,0 0-15,0 0 0,0 0 0,0-1 16,0 1-16,0 0 16,-22 21-16,1 0 0,0 0 15,0 0-15,0 0 0,0 21 0,-1 0 16,-20 1-16,21-22 0,0 21 0,0 0 16,-1 0-16,22 0 0,-21 0 15,21 1-15,0-1 0,-21 0 16,21 0-16,0 0 0,0 0 0,0 1 15,21-22-15,0 0 0,1 21 16,-1-21-16,0 0 0,0 0 16,0 0-16,0 0 15,1 0-15,-1-21 0,0-1 16,0 1-16,0 0 0,-21 0 0,21 0 16,1 0-16,-1-22 0,-21 22 0,21-21 15,0-1-15,-21 1 0,21 0 16,0-22-16,1 22 0,-1-22 0,-21 22 15,21-21-15,-21 41 0,21-20 16,-21 0-16,0 21 0,0-1 0,-21 44 31,21-1-31,-21 0 16,0 21-16,-1 1 0,22-1 0,0 0 16,-21 1-16,21-1 0,0 0 0,0 22 15,0-22-15,0 0 0,0-20 16,0 20-16,0 0 0,21-21 0,1 1 15,-1 20-15,0-21 0,0 0 16,0-21-16,0 21 0,1 1 0,20-22 0,-21 0 16,0 21-16,0-21 0,1 0 15,-1 0-15,0 0 0,0 0 16,0 0-16,0 0 0,1-21 0,-22-1 16,21 22-16,0-21 0,-21 0 0,21 0 15,-21 0-15</inkml:trace>
  <inkml:trace contextRef="#ctx0" brushRef="#br0" timeOffset="70571.39">1630 4699 0,'0'-21'31,"0"0"-31,0 0 16,0-1 0,0 1-16,21 21 0,-21-21 0,0 0 15,0 0-15,0 0 16,0-1-16,0 1 0,-21 0 15,0 0-15,-1 21 0,-20-21 16,21 0-16,-21 21 0,-1 0 0,1 0 16,21 0-16,-22 0 0,1 0 15,0 0-15,21 0 0,-22 21 0,22 0 16,-21 0-16,21 0 0,-1 0 0,22 22 16,-21-22-16,21 21 15,0 1-15,-21-1 0,21 0 0,0 1 16,0-1-16,0-21 0,0 21 15,0 1-15,21-22 0,0 0 0,1 0 16,-1 0-16,0 1 0,0-22 16,0 0-16,22 0 0,-22 0 0,0 0 15,21 0-15,-21-22 0,22 1 0,-22 0 16,0 0-16,21 0 0,-20 0 16,20-22-16,-21 22 0,0-21 0,0 21 15,1-1-15,-1-20 0,0 21 16,-21-21-16,0 20 0,0 1 0,0 0 15,0 0-15,0 0 0,0 0 16,-21 42 15,21 0-31,-21 0 16,21 0-16,0 0 0,0 1 0,0 20 16,0-21-16,0 21 0,0-20 15,0 20-15,0-21 0,0 21 0,21-20 16,0-1-16,0 0 0,0 0 0,0-21 15,1 0-15,-1 21 0,0-21 16,0 0-16,0 0 0,22 0 0,-22-21 16,0 0-16,0 21 0,0-21 0,0 0 15,1-1-15,-1 1 0,0 0 16,0-21-16,-21 21 0,0-1 16,0 1-16,0 0 0,0 0 0,0 0 15,0 0-15,0-1 0,0 1 16,0 0-16,0 42 31,0 0-31,0 1 16,0-1-16,0 0 0,0 0 0,0 0 15,0 0-15,0 22 0,-21-22 16,21 0-16,0 21 0,0-20 0,0-1 16,-21 0-16,21 0 0,0 0 15,0 0 1,0-42-1,0 0-15,0 0 16,21 0-16,0 0 0,-21-1 16,0 1-16,21-21 0,0 21 0,-21 0 15,22-1-15,-22-20 0,0 21 16,21 0-16,0 21 0,-21-21 0,0-1 16,21 22-16,0 0 15,-21 22 1,21-1-16,-21 0 0,22 0 0,-22 0 15,0 0-15,0 22 0,21-22 0,-21 0 16,21 21-16,-21-20 16,21-1-16,-21 0 0,21 0 0,0 0 15,-21 0-15,22-21 0,-1 0 0,0 22 16,0-22-16,0 0 16,0 0-16,1 0 0,-1-22 0,0 22 15,21-21-15,-21 0 0,1 0 0,-1 0 16,0 0-16,0-1 0,-21 1 15,21 0-15,0 0 0,-21 0 0,0-22 16,0 22-16,0 0 0,22 21 0,-22-21 16,0 0-16,0 0 15,0 42 17,0 0-32,0 0 15,0 0-15,0 0 0,0 1 0,21-1 16,-21 21-16,0-21 0,0 0 0,21 1 15,-21-1-15,21 0 0,0 0 16,0 0-16,1-21 0,-1 0 16,0 0-16,0 0 0,0 0 15,0 0-15,1 0 0,-1-21 16,0 0-16,0 0 0,0 21 16,0-43-16,1 22 0,-22 0 0,0 0 15,21 0-15,-21 0 0,21-1 0,-21-20 16,0 21-16,0 0 15,0 0-15,0-1 0,0 1 16,0 42 15,0 1-31,0-1 16,0 0-16,0 21 0,0-21 0,0 1 16,0 20-16,0 0 0,0 1 0,0-1 15,0 0-15,0 1 0,0-1 16,0 0-16,0 22 0,0-22 0,0 0 15,0 22-15,0-22 0,0 1 0,21 20 16,-21-21-16,21 22 0,-21-22 16,0 22-16,0-1 0,0-20 15,0 20-15,0-21 0,0 1 0,0-1 16,0 0-16,0 1 0,-21-1 0,0-21 16,21 22-16,-21-22 0,0 0 0,-1 0 15,1 0-15,-21-21 0,21 21 16,0-21-16,-22 0 0,22 0 0,-21 0 15,-1 0-15,22 0 0,-21-21 0,0 0 16,-1 21-16,1-21 0,0 0 0,-22 0 16,22-1-16,-1-20 0,22 21 15,-21 0-15,0 0 0,20-1 0,1 1 16,0 0-16,21 0 0,-21-21 16,21 20-16,0 1 0,0 0 15,0 0-15,0 0 0,21 0 0,0-22 16,0 22-16,22 0 0,-22-21 0,0-1 15,21 22-15,1-21 0,-1-1 0</inkml:trace>
  <inkml:trace contextRef="#ctx0" brushRef="#br0" timeOffset="71227.02">3704 4572 0,'-21'-21'0,"0"21"16,0 0-16,-1 0 0,1 0 15,21 21-15,0 0 0,-21 0 16,21 22-16,-21-22 0,21 0 0,0 21 16,0 1-16,0-22 0,0 21 0,0-21 15,0 22-15,0-22 0,0 0 16,0 0-16,0 0 0,0 1 0,0-1 15,21-21 1,0-21 0,0-1-16,1 1 15,-1 0-15,-21 0 0,0 0 16,21-22-16,0 22 0,-21 0 0,21-21 16,-21 21-16,0-1 0,0 1 15,21 21-15,-21-21 0,22 21 16,-22 21-1,0 0-15,0 1 0,0-1 0,0 21 16,0-21-16,0 22 0,0-22 16,0 0-16,0 21 0,21-21 0,-21 1 15,21-1-15,0 0 0,-21 0 16,21-21-16,0 21 0,1-21 0,-1 0 16,0 0-16,0 0 0,0 0 15,0 0-15,1 0 0,20-21 0,-21 0 16,0 0-16,0 21 0,1-21 0,-1-1 15,0-20-15,0 21 0,-21 0 0,0-22 16,0 22-16,0-21 0,0 0 16,0-1-16,0 22 0,0-21 0,-21-1 15,0 22-15,0 0 0,-1 0 0,1 0 16,0 0-16,0 21 0,0 0 0,0 0 16,-1 0-1,1 21-15,21 0 0,-21-21 0,21 21 16,0 0-16,0 0 0,0 1 0,0-1 15,0 0-15,21 0 0,0 0 0,1-21 16,-22 21-16,21-21 0,0 0 16,0 0-16,0 0 0,22 0 0</inkml:trace>
  <inkml:trace contextRef="#ctx0" brushRef="#br0" timeOffset="71751.72">4762 4297 0,'0'0'0,"0"-21"0,0 0 16,-21-1-16,0 22 0,0 0 0,21 22 15,-21-1-15,0 21 16,21-21-16,0 0 0,0 22 16,0-22-16,0 21 0,0 1 0,0-1 15,0-21-15,0 21 0,-22 1 0,22-1 16,-21 0-16,21 1 0,-21-22 15,21 21-15,0-21 0,0 22 0,0-22 16,-42 42 0,42-41-16,0-44 31,0 1-31,0 0 16,0 0-16,0 0 0,21 0 15,0-22-15,-21 22 0,21-21 0,0 21 16,1-1-16,-1-20 0,0 21 0,0 0 15,0 0-15,22-1 0,-22 1 16,0 21-16,0 0 0,0 0 0,22 0 16,-22 0-16,-21 21 0,21 1 0,0-1 15,0 0-15,-21 0 0,21 0 0,-21 22 16,0-22-16,0 0 0,0 21 16,0-21-16,0 1 0,0-1 0,0 0 15,-21 0-15,21 0 0,-21 0 16,0 1-16,21-44 47,0 1-32,21 0-15,-21 0 0,21 0 0,0 0 16,-21-1-16</inkml:trace>
  <inkml:trace contextRef="#ctx0" brushRef="#br0" timeOffset="72107.52">5186 4763 0,'21'0'0,"-21"21"16,21-21-1,0 0-15,0 0 16,-21-21-16,22 21 0,-1 0 0,0-22 16,-21 1-16,21 21 0,-21-21 0,21 21 15,-21-21-15,0 0 0,0 0 16,0-1-16,0 1 0,0 0 15,-21 21 1,0 0-16,0 0 16,0 0-16,21 21 0,0 0 0,-22 1 15,1-1-15,21 0 0,-21 0 0,21 21 16,0-20-16,0-1 16,0 21-16,0-21 0,0 0 0,0 1 15,0-1-15,0 0 0,0 0 0,21 0 16,0-21-16,1 21 0,-1-21 0,0 0 15,0 0-15,0 0 0,0 0 0,1 0 16,-1 0-16,0 0 16,0 0-16,0-21 0,0 21 0,-21-21 15</inkml:trace>
  <inkml:trace contextRef="#ctx0" brushRef="#br0" timeOffset="72515.28">5609 4699 0,'0'0'0,"0"-21"16,0 0-16,21 0 0,-21-1 15,21 22-15,1 0 0,-1 0 16,0 0 0,0 0-16,0 0 0,0 22 15,1-1-15,-1-21 0,0 21 16,0 0-16,-21 0 0,21 0 0,-21 1 16,21-1-16,-21 0 0,0 0 0,0 0 15,0 0-15,0 1 0,0-1 0,0 0 16,0 0-16,0 0 0,0 0 15,0 1-15,-21-22 16,21-22 15,0 1-31,0 0 16,0 0-16,0 0 16,21-22-16,-21 22 0,0 0 0,22-21 15,-1 21-15,0-22 0,-21 22 0,21 0 16,0 0-16,-21 0 0,21-1 0,-21 1 15,22 21-15,-1-21 0,0 21 16,0 0 0,-21 21-16,0 0 15,21-21-15,-21 22 16,0-1-16,0 0 0,0 0 16</inkml:trace>
  <inkml:trace contextRef="#ctx0" brushRef="#br0" timeOffset="72875.08">6181 4826 0,'0'0'0,"0"21"16,21-21-16,0 0 16,0 0-16,0 0 0,0 0 15,1 0-15,-1-21 16,0 0-16,0 21 0,0-21 0,0 0 16,1-1-16,-1 1 15,-21 0-15,0 0 0,0 0 16,0 0-16,0-1 0,0 1 15,0 0-15,-21 21 16,-1 0-16,1 0 16,0 21-16,0 0 0,0 1 15,21-1-15,-21 0 0,-1 21 0,1-21 16,21 22-16,0-22 0,0 0 0,0 21 16,0-20-16,0-1 0,0 0 0,0 0 15,0 0-15,0 0 0,21 1 16,1-22-16,-1 0 0,21 0 0,-21 0 15,0 0-15,22 0 0,-22 0 16,0 0-16,21 0 0,-20 0 0,-1-22 16,0 22-16,0-21 0,-21 0 0,21 21 15,-21-21-15,21 0 0,-21 0 16,22-1-16</inkml:trace>
  <inkml:trace contextRef="#ctx0" brushRef="#br0" timeOffset="75711.64">1968 5271 0,'-21'-22'0,"0"22"16,0 0-16,0 0 0,0 0 16,-1 0-16,1 0 0,0 0 15,0 0-15,0-21 0,0 21 16,-1 0-16,1 0 16,0 0-16,0 0 0,0 0 15,0 0-15,-1 0 16,44 0 46,-1 0-62,0 0 16,0 0-16,0 0 0,22 0 16,-1 0-16,0 21 0,1-21 0,-1 0 15,0 0-15,1 0 0,20 0 16,1 0-16,-1 22 0,22-22 0,-1 0 15,22 0-15,-21 0 0,21 0 0,0 21 16,-22-21-16,22 0 16,0 0-16,0 21 0,21-21 0,-21 0 15,21 0-15,0 21 0,-22-21 0,22 0 0,-21 21 16,0-21-16,0 0 0,0 0 16,0 21-16,-1-21 0,22 0 15,-21 0-15,-21 22 0,21-22 0,0 0 16,-22 0-16,1 21 0,21-21 0,-22 0 15,1 0-15,0 0 0,-1 21 0,1-21 16,-21 0-16,-1 0 0,1 0 16,-22 0-16,21 0 0,-20 0 0,-22 0 15,21 0-15,-21 0 0,1 0 0,-1 0 16,-42 0 31,-1 0-47,1 0 0,0 0 15,0 0-15,-21 0 0,20 0 0,-20 0 16,0-21-16,-1 21 0,1 0 0</inkml:trace>
  <inkml:trace contextRef="#ctx0" brushRef="#br0" timeOffset="76432.57">1312 5461 0,'0'0'0,"-63"-21"16,42 21-16,-1 0 15,1-21 1,42 21 31,1 0-47,-1 0 15,21 0-15,-21 21 0,43-21 16,-22 0-16,0 0 0,22 21 0,-1-21 16,22 0-16,-21 0 0,-1 0 15,22 0-15,-1 0 0,1 0 0,21 0 16,-21 0-16,42 0 0,-22 0 0,22 0 16,-21 0-16,21 0 0,0 0 15,0 0-15,21 0 0,-21 0 16,22 0-16,-22 0 0,21 0 0,-21 0 15,0 0-15,0 0 0,0 0 16,0 0-16,0 21 0,-21-21 0,-1 0 16,1 0-16,0 21 0,-21-21 0,21 0 15,-22 0-15,1 0 0,0 22 0,-1-22 16,-20 0-16,20 0 0,-20 0 16,-1 0-16,1 0 0,-1 0 0,-20 0 15,20 0-15,-20 0 0,-22 0 0,21 0 16,-21 0-16,0 0 0,1 0 15,-1 0-15,0 0 32,0 0 46,0-22-78,-21 1 0</inkml:trace>
  <inkml:trace contextRef="#ctx0" brushRef="#br0" timeOffset="77339.06">8445 4128 0,'0'0'0,"22"0"0,-22-22 0,21 22 16,0-21-16,0 21 0,-21-21 16,21 0-1,0 21 1,-21-21-16,0 0 16,0-1 15,-21 22-31,0 0 15,0 0-15,0 0 16,0 22-16,-1-1 0,1-21 0,0 21 16,0 0-16,0 0 0,-22 22 0,22-22 15,0 0-15,-21 21 0,21 1 0,-22-1 16,22 0-16,0 1 0,-21-1 16,20 21-16,-20-20 0,21 20 15,-21-20-15,20 20 0,-20 1 0,21-1 16,-21 1-16,20-1 0,1 1 0,0-1 15,0 1-15,21-1 0,0-21 16,-21 22-16,21-22 0,0 22 0,0-22 16,0 22-16,0-22 0,0 0 0,21 1 15,0-1-15,0 0 0,0-21 0,22 22 16,-1-22-16,-21 0 0,22 0 16,-1 0-16,0-21 0,1 0 0,-1 22 15,0-22-15,1 0 0,-22 0 0,21 0 16,-21 0-16,22 0 0,-22-22 0,0 1 15,0 21-15,0-21 0,0 0 16,1 0-16,-22 0 0,21-22 16</inkml:trace>
  <inkml:trace contextRef="#ctx0" brushRef="#br0" timeOffset="79007.86">9144 4890 0,'0'0'0,"0"-43"16,0 22-16,-21 21 16,21-21-16,-21 0 0,-1 0 0,22-1 15,-21 22-15,0-21 0,0 0 0,0 21 16,0-21-16,-1 21 0,1 0 15,0 0-15,0 0 0,0 0 16,0 0-16,-1 0 0,1 21 0,0 0 16,0 0-16,0 22 0,0-22 0,-1 21 15,1 1-15,0-1 0,0 21 0,0-20 16,0-1-16,21 0 0,-22-20 16,22 20-16,0-21 0,0 21 0,0-20 15,0-1-15,0 0 0,22 0 16,-1-21-16,0 21 0,0-21 15,0 0-15,0 0 0,1 0 0,20 0 16,-21-21-16,21 0 0,1 0 16,-22 0-16,21-1 0,1 1 0,-22 0 15,0 0-15,21-21 0,-21 20 0,-21-20 16,22 0-16,-1 21 0,-21-22 0,0 1 16,0 21-16,0-22 0,0 22 15,0 0-15,0 0 0,0 0 0,0 0 16,-21 21-1,21 21-15,-22 0 16,22 0-16,-21 21 16,21-20-16,0 20 0,0-21 0,0 21 15,0-20-15,0 20 0,0-21 0,0 21 16,0-20-16,0-1 0,0 0 0,21 0 16,1 0-16,-1-21 0,0 21 15,0 1-15,0-22 0,0 0 0,1 0 16,-1 0-16,0 0 0,0 0 0,0 0 15,0 0-15,1-22 0,-1 1 0,0 21 16,0-21-16,0 0 0,0 0 0,-21 0 16,0-1-16,22-20 15,-22 21-15,21 0 0,-21-22 0,0 22 0,0 0 16,0 0-16,0 0 0,0 42 47,0 0-47,0 0 0,-21 0 0,21 22 15,0-22-15,0 0 0,0 21 0,-22-20 16,22-1-16,0 21 0,-21-21 0,21 0 16,0 1-16,-21-22 0,21 21 0,0 0 15,0 0 1,0-42 15,0 0-31,0 0 16,0-1-16,21 22 0,-21-42 15,21 21-15,1 0 0,-22 0 16,21-22-16,0 22 0,-21 0 0,21-21 16,0 20-16,0 1 0,-21 0 15,22 21-15,-1 21 16,-21 0 0,0 1-16,0-1 0,0 0 0,21 0 15,-21 0-15,0 22 0,0-22 0,0 0 16,0 0-16,0 0 0,0 0 0,0 1 15,21-1-15,-21 0 0,21-21 16,-21 21 0,21-21-16,1 0 0,-1 0 15,0 0-15,0 0 0,0 0 0,0-21 16,1 0-16,-1 0 0,0-1 16,0 1-16,0 0 0,0 21 0,-21-21 15,22-21-15,-22 20 0,21 1 16,-21 0-16,0 0 0,0 0 15,0 0-15,0 42 32,0 0-17,0 0-15,0 0 16,0 0-16,-21 1 0,21-1 0,0 0 16,0 0-16,0 0 0,0 0 0,0 1 15,0-1-15,0 0 0,21-21 0,0 21 16,0-21-16,0 0 0,0 0 0,1 0 15,-1 0-15,0 0 0,21 0 16,-21 0-16,1 0 0,-1 0 0,21-21 16,-21 0-16,0 21 0,1-21 0,-1-1 15,-21 1-15,21 0 0,0 0 0,-21 0 16,21 0-16,-21-1 0,0 1 0,0 0 16,0 0-16,21 0 15,-21 0-15,0-1 0,0 44 31,0-1-15,0 0-16,0 0 0,0 0 0,0 0 16,-21 1-16,21 20 0,-21-21 15,21 21-15,0-20 0,0 20 0,-21-21 16,0 21-16,21 1 0,-21-1 0,21 0 16,0 1-16,-22-1 0,22 22 0,-21-22 15,21 0-15,0 22 0,-21-22 0,0 22 16,0-1-16,21-21 0,-21 22 0,-1-22 15,22 22-15,-21-22 16,21 22-16,0-1 0,-21-21 0,21 1 16,-21-1-16,21 0 0,0-20 0,0 20 15,-21-21-15,0 0 0,-1 0 0,1-21 16,0 22-16,0-22 0,0 0 0,0 0 16,-1 0-16,1 0 0,0 0 0,-21 0 15,21-22-15,-22 22 0,1-21 0,0 21 16,20-21-16,-20 21 0,0 0 0,21-21 15,-1 21-15,1 0 0,-21-21 0,21 21 16,21-21-16,-21-1 0,21 1 16,0 0-16,0 0 15,0 0-15,0 0 16,21-1-16,0 1 0,0-21 0</inkml:trace>
  <inkml:trace contextRef="#ctx0" brushRef="#br0" timeOffset="79611.52">11684 4593 0,'0'-21'0,"0"0"15,0 0-15,0 0 16,0-1-16,0 1 0,0 0 16,0 0-16,-21 42 31,21 0-16,-21 0-15,21 22 0,0-1 0,0 22 16,-22-22-16,22 21 0,-21 22 16,21-21-16,-21-1 0,21 1 0,0-1 0,-21 1 15,0-1-15,21-21 0,-21 22 0,-1-22 16,22 1-16,0-22 0,0 21 16,-21-21-16,21 0 0,0 1 15,-21-1-15,21-42 31,0-1-31,0 1 16,0 0-16,0 0 0,0 0 0,0-22 16,21 22-16,-21-21 0,0 0 15,0-1-15</inkml:trace>
  <inkml:trace contextRef="#ctx0" brushRef="#br0" timeOffset="79927.34">11366 4339 0,'0'-21'16,"0"42"-16,0-63 0,0 21 0,0 0 0,22 21 16,-1-22-16,0 1 0,21 21 0,-21-21 15,22 0-15,-1 21 0,0 0 16,22 0-16,-22 0 0,1 0 0,20 21 16,-21 0-16,1 0 0,-1 22 0,-21-1 15,22-21-15,-43 22 0,0-1 0,0 0 16,0 1-16,0-1 0,-22 0 15,1-21-15,-21 22 0,21-1 0,-22-21 16,1 0-16,21 22 0,-21-22 16,-1 0-16,22 0 0,0 0 0,0 1 15,0-22-15,21 21 0,-22-21 0,22 21 16,0 0 0,22-21-16,-1 0 15,0 0-15,0 0 0,0 0 0,0 0 16,1 0-16,20 0 0</inkml:trace>
  <inkml:trace contextRef="#ctx0" brushRef="#br0" timeOffset="80451.55">12404 4953 0,'0'0'0,"0"-21"0,0 0 16,0 0-16,0-1 0,0 1 15,-22 0-15,1 0 0,21 0 16,-21 0-16,0 21 0,0 0 0,0-22 16,-1 22-16,1 0 0,0 0 15,-21 0-15,21 22 0,-1-1 0,1 0 16,0 21-16,0-21 0,0 22 0,-22-1 16,22-21-16,0 22 0,0-1 15,21-21-15,0 21 0,-21-20 0,21-1 16,0 21-16,0-21 0,0 0 15,21 1-15,0-22 0,0 0 16,0 0-16,1 0 0,-1 0 0,0 0 16,21 0-16,-21 0 0,1-22 0,20 1 15,-21 21-15,0-21 0,0 0 0,1 0 16,-1 0-16,0-1 0,0 1 16,-21 0-16,0-21 0,21 21 0,-21-1 15,21 1-15,-21 0 0,0 0 0,0 0 16,0 0-16,0 42 31,-21 0-31,0 0 16,21 0-16,0 0 0,0 1 0,-21 20 15,21-21-15,0 0 0,0 0 0,0 22 16,0-22-16,0 0 0,0 0 0,0 0 16,21 1-16,0-22 15,0 21-15,1-21 16,-1 0-16,0 0 0,0 0 0,0 0 15,0-21-15,22 21 0,-22-22 0,0 1 16</inkml:trace>
  <inkml:trace contextRef="#ctx0" brushRef="#br0" timeOffset="80703.41">12912 4741 0,'0'0'0,"0"-21"0,0 0 0,-22 21 16,1 0-16,0 21 15,0 0-15,0 1 0,21 20 0,-21-21 16,-1 21-16,1-20 0,21 20 16,0 0-16,-21 1 0,21-1 0,-21-21 15,21 21-15,0-20 0,0 20 0,0-21 16,0 0-16,0 0 0,0 1 0,0-1 16,21 0-16,0 0 0,0-21 0,1 0 15,-1 0-15,0 0 0,0 0 16,21 0-16,-20 0 0,20 0 15,0-21-15,-21 21 0,22-21 0,-1 0 16,0-1-16</inkml:trace>
  <inkml:trace contextRef="#ctx0" brushRef="#br0" timeOffset="82471.66">13547 4403 0,'0'0'16,"0"-21"-16,0-1 0,-22 22 15,1 22-15,0-1 0,21 0 16,-21 0-16,0 21 0,21-20 16,-21 20-16,21 0 0,-22 22 15,1-22-15,21 0 0,0 1 0,-21 20 16,21-20-16,-21-1 0,21 0 0,0 1 16,0-1-16,0 0 0,-21-21 0,21 22 15,0-22-15,0 0 0,-21 0 16,21 0-16,0 1 15,0-44 1,0 1 0,0 0-16,0 0 15,21 0-15,0 0 0,-21-22 0,21 22 16,0 0-16,0-21 0,-21 20 0,22-20 16,-1 21-16,0-21 0,0 20 15,0 1-15,0 21 0,1 0 0,-1 0 16,0 0-16,0 0 15,-21 21-15,21 1 0,-21-1 16,0 0-16,0 0 0,0 0 16,0 0-16,-21 1 0,0-22 0,0 21 15,21 0-15,-21-21 0,-1 21 0,1-21 16,0 0-16,0 0 0,0 0 0,0 0 16,-1 0-16,1 0 15,0 0 1,21-21-16,-21 21 0,21-21 15,0 42 17,0 0-32,21 0 15,0 0-15,0 1 16,1-1-16,-1 0 0,-21 0 0,21-21 16,0 21-16,0 0 0,22-21 0,-22 22 15,21-22-15,-21 0 0,22 21 0,-1-21 16,0 0-16,1 0 0,-1 0 0,0 0 15,1 0-15,-1 0 0,0 0 16,1 0-16,-1 0 0,0-21 16,-21-1-16,22 1 0,-22 0 0,0 0 15,0 0-15,-21 0 0,0-22 0,0 22 16,21-21-16,-21 21 0,0-22 0,0 22 16,0 0-16,0-21 0,-21 20 0,0 1 15,0 0-15,0 21 16,0-21-16,-1 21 0,1 0 0,0 0 15,0 21-15,0 0 0,-22 0 0,22 1 16,0 20-16,0-21 0,21 21 16,-21-20-16,0-1 0,21 21 0,-22-21 15,22 0-15,0 1 0,0-1 16,0 0-16,0 0 0,0 0 0,22 0 16,-1-21-16,0 0 0,0 0 15,0 0-15,0 0 0,1 0 16,-1 0-16,0 0 0,-21-21 0,21 21 15,0-21-15,0 0 0,1 0 0,-22 0 16,0-1-16,21 1 0,-21 0 16,21 0-16,-21-21 0,0 20 0,0 1 15,0 0-15,0 0 0,0 0 0,0 42 47,0 0-47,0 0 0,0 0 16,0 1-16,0-1 0,0 0 0,0 21 15,0-21-15,0 1 0,0-1 0,0 0 16,0 0-16,0 0 0,0 0 0,21 1 16,0-1-16,0-21 0,1 21 0,-1-21 15,0 0-15,0 21 0,21-21 16,-20 0-16,20 0 0,0 0 0,-21 0 16,22 0-16,-1 0 0,0-21 0,-20 21 15,20-21-15,0 0 0,-21 21 0,22-22 16,-22 1-16,0 0 0,0-21 0,0 21 15,1-1-15,-22-20 0,21 21 16,-21 0-16,0-22 0,0 22 16,0 0-16,0 0 0,-21 0 0,-1 0 15,1 21-15,0 0 0,0 0 16,0 0-16,0 0 0,-1 21 0,1-21 16,0 21-16,0 0 0,0 21 0,0-20 15,-1-1-15,22 21 0,0-21 16,-21 0-16,21 22 0,0-22 0,0 0 15,0 0-15,0 0 0,0 1 0,0-1 16,0 0-16,21-21 0,-21 21 0,22-21 16,-1 0-16,0 0 0,0 0 15,0 0-15,0 0 0,1 0 16,-1-21-16,0 0 0,0 21 16,-21-21-16,0-1 0,21 1 15,-21 0-15,21 0 0,-21 0 0,22 0 16,-22-1-16,0 1 0,0 0 15,0 0-15,0 0 16,0 42 15,0 0-31,-22 0 0,22 0 0,0 1 16,-21-1-16,21 0 0,-21 0 0,21 0 16,-21 0-16,21 22 0,0-22 0,-21 21 15,21-21-15,-21 22 0,21-1 16,-22 0-16,22 1 0,0-1 0,0 0 15,0 1-15,-21-1 0,21 0 0,0 1 16,-21-1-16,21 0 0,0 22 0,0-22 16,0 1-16,0-1 0,0 0 15,0 1-15,0-1 0,0 0 0,0 1 16,0-1-16,0-21 0,0 21 0,-21-20 16,21 20-16,0-21 0,-21 0 0,21 0 15,-21-21 1,-1-21-1,22 0-15,0 0 0,0 0 0,-21 0 16,21-1-16,0-20 0,-21 21 16,21-21-16,0-1 0,0 1 0,0 0 15,0-1-15,0-20 0,21 20 0,0-20 16,1-1-16,-1 1 0,0-1 16,0 1-16,0-1 0,0 1 0,1 21 15,-1-1-15,21 1 0,-21 0 0,0-1 16,1 1-16,-1 21 0,0-22 0,21 22 15,-21 0-15,1 0 0,-1 0 0,0 0 16,0-1-16,0 1 0,0 21 16,1-21-16</inkml:trace>
  <inkml:trace contextRef="#ctx0" brushRef="#br0" timeOffset="82899.41">15303 5144 0,'22'0'32,"-1"0"-17,0-22-15,0 22 0,0-21 16,0 21-16,-21-21 0,22 0 0,-1 21 16,0-21-16,0 0 0,0-1 0,0 22 15,-21-21-15,0 0 0,0 0 16,0 0-16,0 0 15,0-1-15,-21 22 16,0 0-16,0 22 16,0-1-16,-22 0 0,22 0 0,0 21 15,0-20-15,0 20 0,0-21 16,-1 0-16,22 22 0,0-22 0,0 0 16,0 0-16,0 0 0,0 0 0,0 1 15,0-1-15,22 0 0,-1-21 16,0 0-16,0 21 0,0-21 0,0 0 15,1 0-15,-1 0 16,0 0-16,0 0 16,0 0-16,-21-21 0,0 0 15,21 21-15,1-21 16,-22-1 0,21 22-16,0 0 0</inkml:trace>
  <inkml:trace contextRef="#ctx0" brushRef="#br0" timeOffset="83275.25">16150 5271 0,'0'0'0,"-21"0"0,21 21 0,-21-21 15,0 0-15,21 21 0,-22-21 16,22 21-1,0-42 32,0 0-31,0 0-16,0-1 0,0 1 16,22 21-16,-22-21 0,21 21 31,0 0-16,-21 21 1,0 0-16,0 1 0,0-1 0,0 0 16,0 0-16,-21 21 0,0-20 0,-1-1 15,1 21-15,0-21 0,0 22 0,-21-22 16,20 0-16,1 0 0,-21 0 0,21 0 16,0 1-16,-1-22 0,1 0 0</inkml:trace>
  <inkml:trace contextRef="#ctx0" brushRef="#br0" timeOffset="85211.27">17822 4974 0,'0'-21'15,"0"0"-15,0 0 16,0 0-16,0-1 0,0 1 16,0 0-16,0 0 15,0 0-15,0 0 0,0-1 16,0 1-16,0 0 0,0 0 0,-21 0 16,0 21-16,0-21 0,0-1 0,-1 1 15,1 21-15,0 0 0,-21 0 16,21 0-16,-22 0 0,22 0 0,-21 0 15,21 21-15,-22 1 0,1-1 16,21 0-16,-22 0 0,22 21 0,0-20 16,0 20-16,0 0 0,0-21 0,21 22 15,-22-1-15,22-21 0,0 22 16,0-22-16,0 0 0,0 0 0,22 0 16,-1 0-16,0-21 0,0 0 0,0 0 15,22 0-15,-22 0 0,21 0 0,-21 0 16,22 0-16,-22 0 0,21-21 0,0 0 15,-20 0-15,-1 0 0,21 0 16,-21-1-16,0 1 0,-21 0 16,22 0-16,-22-21 0,21 20 0,-21 1 0,0-21 15,0 21-15,0 0 0,0-1 16,0 1-16,0 0 0,0 0 0,0 42 31,0 0-15,0 0-16,0 1 0,0 20 0,0-21 15,0 0-15,0 22 0,0-22 0,0 0 16,0 21-16,0-21 0,21 1 0,0-1 16,0 0-16,0 0 0,22-21 15,-22 21-15,0-21 0,0 0 16,0 0-16,1 0 0,20 0 0,-21-21 16,0 21-16,22-21 0,-22 0 15,0 0-15,0 21 0,0-22 0,-21 1 0,21-21 16,-21 21-16,22 0 0,-22-1 0,0-20 15,0 21-15,0-21 16,0 20-16,0 1 0,0 0 0,0 0 16,0 0-16,0 42 15,0 0-15,0 0 16,0 0-16,0 1 0,0 20 0,0-21 16,0 21-16,-22 1 0,22-22 15,-21 21-15,21-21 0,-21 22 0,21-22 16,0 0-16,0 0 0,0 0 0,-21 1 15,21-1-15,0 0 16,0-42 15,21 0-31,0-1 16,0 1-16,-21 0 0,22 0 0,-1 0 16,-21 0-16,21-22 0,0 22 0,0-21 15,-21 21-15,21-22 0,1 22 0,-1 0 16,0 0-16,-21 0 0,0-1 0,21 22 15,0 0 1,-21 22-16,0-1 0,0 0 16,0 0-16,0 21 0,0-20 0,0 20 15,0-21-15,0 0 0,0 22 16,0-22-16,0 0 0,0 0 0,0 0 16,21 0-16,-21 1 0,22-1 0,-1 0 15,0-21-15,0 0 0,0 21 16,0-21-16,22 0 0,-22 0 0,21 0 15,-21 0-15,1 0 0,20-21 0,-21 21 16,0-21-16,0 0 0,1-1 0,-1 1 16,0 0-16,-21 0 0,21 0 0,0 0 15,-21-1-15,21-20 0,-21 21 16,0 0-16,22-22 0,-22 22 0,0 0 16,0 42 15,0 0-31,0 1 15,0 20-15,0-21 0,0 0 16,0 0-16,0 1 0,0 20 0,0-21 16,0 0-16,0 0 0,0 1 0,0-1 15,0 0-15,21-21 0,0 21 0,0-21 16,0 0-16,0 0 0,1 0 0,-1 0 16,21 0-16,-21 0 0,22 0 0,-22 0 15,0 0-15,21-21 0,-21 0 16,1 21-16,-1-21 0,0-1 0,0 1 15,-21 0-15,21 0 0,0 0 0,-21-22 16,22 22-16,-22-21 0,0 21 0,0 0 16,0-1-16,0 1 0,0 0 15,0 0-15,0 42 32,0 0-32,0 0 0,-22 22 0,22-22 15,-21 21-15,0-21 0,21 22 0,-21-1 16,21 0-16,-21-20 0,0 20 0,21 0 15,-22 1-15,22-1 0,0 0 0,0 1 16,0 20-16,0-21 0,0 1 0,0 20 16,0-20-16,0 20 0,0-21 15,0 22-15,0-22 0,0 22 0,0-22 16,0 0-16,0 22 0,0-22 0,0 22 16,0-22-16,-21 0 0,21 22 15,-21-43-15,0 21 0,21 1 0,-42-22 16,42 0-16,-22 0 0,1-21 0,0 0 15,0 0-15,21-21 16,-21 21-16,21-42 0,0 21 16,0-1-16,-21-20 0,21 21 0,0-21 15,-22-1-15,22 1 0,0 0 0,0-22 16,0 22-16,0-22 0,0 1 0,0-1 16,22 22-16,-1-22 0,0 1 0,0 21 15,0-22-15,22 22 0,-22-1 16,21 1-16,-21 0 0,22-1 0,-22 22 15,21-21-15,0 0 0,1 20 16,-22-20-16,21 21 0,1-21 0</inkml:trace>
  <inkml:trace contextRef="#ctx0" brushRef="#br0" timeOffset="86903.02">20405 4657 0,'0'0'0,"0"-21"16,-22 21-16,22-22 15,-21 22 1,0 0-16,0 0 0,21 22 0,-21-1 16,0 0-16,21 0 0,-22 0 0,22 0 15,0 22-15,-21-22 0,21 21 0,0 1 16,0-22-16,0 21 0,0-21 0,0 22 15,0-22-15,0 0 0,21 0 16,1 0-16,-1 0 0,0 1 0,0-1 16,0-21-16,0 0 0,22 0 15,-22 0-15,21 0 0,1 0 0,-22 0 16,21 0-16,-21-21 0,22-1 0,-22 22 16,21-42-16,-21 21 0,22 0 15,-22-22-15,0 22 0,21-21 0,-21-22 16,1 22-16,20 0 0,-21-22 0,0 22 15,0-22-15,1 22 0,-1-21 0,-21 20 16,0 1-16,21 0 0,-21-1 0,0 1 16,0 21-16,0-22 0,0 22 15,-21 21 1,0 21-16,-1 22 16,22-22-16,-21 21 0,0 1 0,0-1 15,0 0-15,0 1 0,-1 20 0,22-21 16,-21 1-16,21-1 0,-21 22 15,21-22-15,0 0 0,0 1 0,0-1 16,0 0-16,0-21 0,21 22 0,0-22 16,1 0-16,-1 21 0,21-42 0,-21 22 15,22-1-15,-22-21 0,21 0 0,-21 0 16,22 0-16,-1 0 0,-21 0 0,21 0 16,-20 0-16,20-21 0,-21-1 15,0 1-15,0 0 0,1 0 0,-1 0 16,0-22-16,0 1 0,0 0 0,-21 21 15,0-22-15,21 1 0,-21 0 16,0 20-16,0 1 0,0-21 0,0 21 16,-21 21-16,21-21 0,-21 21 15,0 0-15,0 0 0,0 21 16,-1 0-16,1 0 0,0 0 0,0 0 16,0 22-16,0-22 0,-1 21 0,22-21 15,0 1-15,-21 20 0,21-21 0,0 21 16,0-20-16,0-1 0,0 0 0,0 0 15,0 0-15,0 0 0,0 1 16,21-22-16,1 0 16,-1 0-16,0 0 0,0 0 15,0 0-15,-21-22 16,21 1-16,1 21 0,-22-21 0,21 0 16,0 0-16,-21-22 0,21 22 0,-21 0 15,21-21-15,0-1 0,-21 22 0,0 0 16,22-21-16,-22 21 0,0-1 15,21 22-15,-21-21 0,0 42 32,-21 1-32,21-1 0,-22 0 15,22 0-15,-21 0 0,21 22 0,0-22 16,0 0-16,0 0 0,0 0 0,0 22 16,0-22-16,0 0 15,0 0-15,21 0 0,1-21 16,-1 21-16,0-21 0,0 0 15,21 0-15,-20 0 0,-1 0 0,0 0 16,0 0-16,21 0 0,-20-21 0,-1 21 16,21-21-16,-21 0 0,0 0 0,22 0 15,-22-1-15,0 1 0,0-21 16,0 21-16,1-22 0,-22 1 0,0 21 16,21-21-16,-21 20 0,0 1 0,0 0 15,-21 21 1,-1 0-16,1 21 0,21 0 15,0 1-15,0 20 16,-21-21-16,21 0 0,0 0 0,0 22 16,0-22-16,0 0 0,0 0 0,0 0 15,0 1-15,0-1 0,0 0 0,0 0 16,0 0-16,0 0 0,0 1 16,-21-22 15,21-22-16,-21 1-15,0 0 16,-1 21-16,22-21 16,0 0-16,-21 21 0,0 0 15,21 21 17,0 0-17,21-21-15,-21 21 0,21-21 16,1 0-16,-1 21 0,0-21 0,0 0 15,21 0-15,-20 0 0,-1 0 0,21 0 16,-21 0-16,0 0 0,22 0 16,-22 0-16,0-21 0,21 21 0,-20-21 15,20 21-15,-21-21 0,0 0 0,0-22 16,1 22-16,-1 0 0,0-21 0,0-1 16,0 22-16,-21-21 0,21 21 0,-21 0 15,0-1-15,0 1 0,-21 21 31,0 0-31,0 0 0,0 21 16,21 22-16,-21-22 0,21 0 0,0 0 16,0 22-16,0-22 0,0 0 0,0 0 15,0 21-15,0-20 0,21-1 0,0 0 16,-21 0-16,0 0 0,0 0 0,21 1 16,-21-1-16,0 0 0,0 0 15,0 0 1,-21-21-16,0 0 15,0 0-15,-1 0 16,1 0 0,0 0-16,21-21 15,0 0 1,0 0-16,0 0 16,0-1-16,21 22 0,0-21 15</inkml:trace>
  <inkml:trace contextRef="#ctx0" brushRef="#br0" timeOffset="87343.78">23093 3874 0,'0'-22'0,"0"44"31,21-1-31,0 0 0,0 0 16,22 0-16,-22 22 0,0-22 0,21 0 15,-21 21-15,1 1 0,20-22 16,-21 21-16,0 0 0,0 1 0,1-1 16,-1 0-16,-21 1 0,0 20 0,0-20 15,0 20-15,0 1 0,0-22 16,-21 21-16,-1 1 0,1-1 0,0-20 15,-21 20-15,21-20 0,-1-1 16,1 0-16,-21-21 0,0 43 16,-1-43-16,22 0 0,0 0 0,0 1 15,0-22-15,-1 21 0,1-21 0,0 0 16,21 21-16,-21-21 0,21-21 62,21 21-46,0-21-16,0 21 16</inkml:trace>
  <inkml:trace contextRef="#ctx0" brushRef="#br0" timeOffset="108631.86">4212 7726 0,'0'0'0,"21"-21"0,-21 0 15,0-1-15,0 1 0,0 0 16,0 0-16,0 0 15,0 0 1,-21 42 15,21 0-15,0 0-16,0 0 16,0 0-16,0 22 0,0-22 0,0 21 15,0-21-15,-21 22 0,21 20 0,0-20 16,-21 20-16,21 1 0,0-22 0,-21 21 15,21 1-15,-22-1 0,1 1 16,21-22-16,-21 22 0,0-22 0,21 22 16,-21-1-16,0-21 0,21 22 0,-22-22 15,22 22-15,-21-22 0,0 0 16,21 1-16,0-1 0,0-21 16,-21 22-16,21-22 0,0 0 0,-21 0 15,21 0-15,0 0 16,0-42 15,0 0-15,0 0-16,0 0 15,0 0-15,0-1 0,21 1 16,-21 0-16</inkml:trace>
  <inkml:trace contextRef="#ctx0" brushRef="#br1" timeOffset="115015.28">4127 7641 0,'0'0'0,"0"-21"16,22 21-16,-22-21 0,21 0 16,-21 0-16,0-1 15,0 44 48,0-1-63,0 0 15,0 0-15,0 0 0,0 0 16,0 22-16,0-22 0,0 21 0,0 1 16,0-1-16,0 0 0,0 1 0,0 20 15,0-21-15,0 22 0,0-1 16,0-20-16,0 20 0,0-20 0,0 20 15,0-21-15,0 1 0,0-1 0,0 0 16,0 1-16,0-1 0,0 0 16,0 1-16,0-1 0,0 0 15,0 1-15,0-22 0,0 21 0,0 1 16,0-22-16,0 21 0,0-21 16,0 0-16,0 1 0,0-1 0,0 0 15,0 0-15,0-42 47,0 0-47,0 0 0,0-1 16,0 1-16,0 0 15,0-21-15,0 21 0,0-22 0,0 1 16,0 0-16,0-1 0,0 1 0,21 0 16,0-1-16</inkml:trace>
  <inkml:trace contextRef="#ctx0" brushRef="#br1" timeOffset="116020.7">4381 7620 0,'0'0'0,"-21"-21"0,21 0 15,0 0-15,-21 21 16,0 0-16,21-22 15,21 22 17,0 0-32,0 0 15,1 0-15,-1 0 0,21 0 16,0 0-16,1 0 0,20 0 0,-20 0 16,41 0-16,-20 0 0,-1 0 15,22 0-15,-22 0 0,22-21 0,21 21 16,0 0-16,0 0 0,21 0 0,-22 0 15,22 0-15,0 0 16,0 0-16,-21 0 0,21 0 0,0 0 16,0 0-16,0 0 0,-21 0 0,0 0 15,-21 0-15,-1 0 0,-20 0 16,-1 0-16,-20 0 0,-1 0 0,0 0 16,-21 0-16,1 0 0,-1 0 15,-21 21 16,-21 1-15,21-1-16,-22-21 0,22 21 0,0 0 16,0 0-16,0 0 0,0 1 15,0-1-15,0 0 0,0 21 16,0-21-16,-21 22 0,21-22 0,0 21 16,0 1-16,0-1 0,0 0 15,0 1-15,0-1 0,0 0 0,0 1 16,0-1-16,0 0 0,0 1 0,0-22 15,21 21-15,-21 0 0,0 1 0,0-22 16,0 21-16,22-21 0,-22 22 16,0-22-16,0 21 0,0-21 0,0 1 15,0 20-15,0-21 0,0 0 0,0 0 16,0 1-16,0-1 0,0 0 16,0 0-16,-22 0 0,22 0 0,0 1 15,-21-22-15,0 0 16,21 21-16,-21-21 0,21 21 0,-21-21 15,0 0-15,-1 0 16,1 0-16,0 0 0,0 0 16,0 0-16,0 0 0,-1 0 0,-20 0 15,0 0-15,21 0 0,-22 0 0,-20 0 16,20 0-16,-20 0 0,-1 0 16,1 0-16,-22 0 0,22 0 0,-22 21 15,22-21-15,-43 0 0,21 0 0,-21 0 16,0 0-16,-21 0 0,0 0 15,22 21-15,-22-21 0,21 0 0,-21 0 16,21 0-16,-21 0 0,21 21 16,-21-21-16,21 0 0,0 0 15,22 0-15,-1 0 0,0 0 0,22 22 16,-1-22-16,1 0 0,-1 0 0,22 0 16,0 0-16,21 0 0,-1 0 15,1 0-15,0 0 0,0 0 16,42 0 31,0-22-47,0 22 15,1-21-15,-1 0 0,21 0 16,-21 0-16,22-22 0,-1 22 16,0-21-16,1 21 0</inkml:trace>
  <inkml:trace contextRef="#ctx0" brushRef="#br1" timeOffset="116563.9">5588 7324 0,'0'0'0,"0"-21"0,0-1 0,0 1 0,0 0 15,0 0-15,0 0 16,0 42 15,0 0-31,0 0 0,0 22 16,0-22-16,0 21 0,0 22 0,0-22 15,0 21-15,-21-20 16,0 20-16,-1 1 0,1 20 0,0 1 16,0-21-16,0 20 0,-22 1 0,22 0 15,0-1-15,0 1 0,-21 0 16,42-22-16,-22 22 0,1-1 0,0 1 16,21-21-16,-21 20 0,21-20 0,0-1 15,0 1-15,0-1 0,-21 1 16,21-22-16,0 0 0,0 1 0,0-1 15,0-21-15,0 22 0,0-22 0,0 0 16,0 0-16,0 0 0,-21-42 47,21 0-31,0 0-16,0 0 15,0-1-15,0 1 0,0 0 16,0-21-16,-22 21 0,22-22 0,-21 22 15,21-21-15</inkml:trace>
  <inkml:trace contextRef="#ctx0" brushRef="#br1" timeOffset="117011.93">4233 8213 0,'0'0'15,"-42"0"-15,21 0 0,0 0 0,-1 0 16,44 0 15,-1 0-31,0 21 0,21-21 16,22 21-16,-1-21 0,22 0 15,0 0-15,20 0 0,22 0 0,-21 21 16,21-21-16,0 0 0,21 0 16,1 0-16,-1 0 0,0 0 15,0 0-15,21 0 0,-20 0 0,-1-21 16,21 21-16,-21 0 0,-21-21 0,0 0 16,0 21-16,-21 0 0,-21-21 15,-1 21-15,1 0 0,-21-22 0,-1 22 16,-21 0-16,-20 0 0,-1 0 0,0 0 15,-21-21-15,0 0 16,0 0 0,-21 21-16,21-21 0,-21 0 15,21-1 1,0 1-16,0 0 0,0 0 16</inkml:trace>
  <inkml:trace contextRef="#ctx0" brushRef="#br1" timeOffset="117839.58">6900 6604 0,'0'0'0,"0"-42"16,0 21 0,0-1-1,0 44 1,0-1-16,0 0 0,0 0 16,0 0-16,-21 22 0,21-22 15,-21 21-15,21 0 0,-21 1 0,21-22 16,-21 21-16,-1 1 0,1-1 0,21-21 15,-21 21-15,0-20 0,21-1 16,0 21-16,-21-21 0,21 0 0,-21 1 16,21-1-16,-22-21 31,22-21-15,0-1-16,0 1 0,0 0 15,0-21-15,0 21 0,0-1 0,22-20 16,-1 0-16,-21-1 0,21 1 15,0 0-15,0-1 0,22 1 0,-22 0 16,0-22-16,21 22 0,-21 21 0,22-22 16,-22 22-16,0-21 0,21 21 15,-20 21-15,-1 0 0,21 0 0,-21 0 16,0 0-16,1 21 0,-1 0 0,0 21 16,0-20-16,-21 20 0,0-21 15,21 21-15,-21 1 0,0-1 16,0 0-16,0-20 0,0 20 0,0 0 15,0-21-15,0 22 0,0-22 16,0 0-16,-21 21 0,21-20 0,-21-1 16,21 0-16,0 0 0,0 0 15,0-42 48,0 0-63,-21 0 15,21 0-15,-21 21 0,21-22 16,0 1-16,0 0 0,-22 21 16</inkml:trace>
  <inkml:trace contextRef="#ctx0" brushRef="#br1" timeOffset="118075.46">6921 6900 0,'0'0'0,"-21"0"0,0 0 0,42 0 31,0 0-16,22 0-15,-22 0 0,0 0 0,21 0 16,1 0-16,-22-21 0,21 21 16,-21 0-16,1 0 0,-1 0 0,0 0 15,0 0-15,0 0 0,-21-21 16,-21 21 31,21 21-47,-21-21 15,0 21-15,21 1 16</inkml:trace>
  <inkml:trace contextRef="#ctx0" brushRef="#br1" timeOffset="119595.55">5948 9186 0,'0'-42'16,"0"63"31,0 0-32,0 1-15,-21-1 0,21 0 0,0 0 16,0 0-16,0 0 0,0 1 16,-22 20-16,22-21 0,-21 0 0,21 22 15,0-1-15,-21-21 0,21 21 0,-21 1 16,21-22-16,0 21 0,-21 1 16,21-22-16,0 0 0,0 21 0,0-21 15,0 1-15,0-1 0,0 0 0,21 0 16,0 0-1,0-21-15,-21 21 0,21-21 0,1 22 0,-1-22 16,0 0-16,0 0 0,0 0 16,0 21-16,22-21 0,-22 0 0,21 0 15,-21 0-15,22 0 0,-22 0 16,21 0-16,1 0 0,20 0 0,-21 0 16,22 0-16,-1 0 0,1 0 0,-1 0 15,22 0-15,-21 0 0,20 0 0,1 0 16,-22 0-16,1 0 0,21 0 15,-22 0-15,-21 0 0,22 21 0,-1-21 16,-20 0-16,-1 0 0,0 0 0,-20 21 16,-1-21-16,0 0 0,-42-21 47,0 21-47,-1 0 0,1-21 15,0 0-15,0 21 0,0 0 16,0-22-16,-1 22 0,1 0 15,0 0-15,0 0 0,0-21 0,0 21 16,-1 0-16,1 0 16,42 0 31,1 0-47,-1 0 0,0 0 15,0 0-15,0 0 0,0 0 16,-21-21-16,22 21 0,-1 0 15,0 0-15,-21 21 47,0 0-47,-21-21 16,0 22-16,21-1 16,-22-21-16,22 21 0,0 0 15,0 0 1,22-21 31,-1 0-47,-21-21 0,21 21 15,-21-21-15,0 0 0,0 0 16,0-1-16,0 1 16,0 0-16,0 0 15,-21 21-15,0 0 16,-1 0-16,1 0 15,21 21-15,-21 0 0,0 0 16,21 1-16,0-1 16,0 0-1,0-42 63,0 0-78,0-1 16,0 1-16,0 0 0,0 0 16,0 0-16</inkml:trace>
  <inkml:trace contextRef="#ctx0" brushRef="#br1" timeOffset="120039.34">7324 9673 0,'0'0'0,"0"21"47,0 1-47,0-1 15,0 0-15,0 0 16,21 0-16,0 0 0,0 1 0,-21-1 16,21-21-16,0 21 0,1 0 0,-1-21 15,0 21-15,0-21 0,0 0 16,0 21-16,1-21 0,-1 0 0,0 0 15,-21 22-15,21-22 16,-21 21-16,0 0 31,-21-21-31,0 0 0,0 21 16,-22 0-16,22 0 0,0-21 16,0 22-16,0-22 0,-22 21 0,22 0 15,0-21-15,0 21 0,0-21 0,-22 21 16,22 0-16,0-21 0,0 22 0,0-1 15,-1-21-15,1 21 16,21 0 0,21-42 31,1 0-47,-1 21 0,0-21 15,0-1-15,21-20 0,1 21 0</inkml:trace>
  <inkml:trace contextRef="#ctx0" brushRef="#br1" timeOffset="120351.16">8086 9377 0,'0'0'0,"-22"0"0,-20-21 16,21 21-16,0 0 15,42 0 1,0-21-16,0 21 16,22 0-16,-22 0 0,21 0 15,0 0-15,1 0 0,-22 0 0,21 0 16,1 0-16,-22 0 0,21 0 0,-21 0 16,0 0-16,1 0 0,-22 21 31,-22-21-16,1 0-15,0 0 16,0 0-16,0 0 0,0 0 16,-1 0-16</inkml:trace>
  <inkml:trace contextRef="#ctx0" brushRef="#br1" timeOffset="120600.01">8276 9356 0,'-21'0'16,"21"21"-1,-21 0-15,21 0 16,0 22-16,0-22 0,0 0 16,0 21-16,0-21 0,-21 22 15,21-1-15,0-21 0,-22 22 16,22-1-16,-21 0 0,0-21 0,21 22 16,0-22-16,0 0 0,-21 0 0,21 0 15,0 1-15,21-22 31,0 0-15,0-22-16,1 22 0,-1-21 0,0 0 16,0 0-16,0 0 0</inkml:trace>
  <inkml:trace contextRef="#ctx0" brushRef="#br1" timeOffset="120960.81">8572 9694 0,'0'0'0,"0"22"0,22-22 32,-1 0-32,0 0 0,0 0 15,0 0-15,0 0 0,-21-22 0,22 22 16,-1-21-16,-21 0 0,0 0 16,21 0-16,-21 0 0,0-1 15,0 1 1,0 0-16,-21 21 0,0 0 15,-1 0-15,1 0 0,0 21 16,0 0 0,21 1-16,-21-22 0,0 21 0,21 0 15,-22 0-15,22 21 0,0-20 0,0-1 16,-21 0-16,21 0 0,0 0 0,0 0 16,0 1-16,0-1 15,21 0-15,1-21 16,-1 0-16,0 0 0,0 0 15,0 0-15,0 0 0,1-21 0,-1 21 16,21-21-16,-21-1 0</inkml:trace>
  <inkml:trace contextRef="#ctx0" brushRef="#br1" timeOffset="121347.59">9186 9483 0,'0'0'0,"0"-21"0,0-1 15,0 1-15,-21 21 31,0 0-31,0 21 0,0 1 16,-1-22-16,1 21 0,0 0 0,21 0 16,-21 0-16,21 0 0,0 1 15,0-1-15,0 0 16,0 0-16,21 0 0,0-21 16,0 0-16,1 21 0,-1-21 0,0 0 15,0 22-15,0-22 0,0 0 16,-21 21-16,22 0 0,-1-21 0,-21 21 15,21 0 1,-21 0-16,-21-21 16,0 0-16,-1 22 0,1-22 15,0 0-15,-21 0 0,21 21 0,-22-21 16,22 0-16,-21 0 0,21 0 16,-1 0-16,1 0 0,0 0 0,0 0 15,0 0-15,0 0 0,42 0 47,0-21-47,0 21 16,0-22-16,22 1 0</inkml:trace>
  <inkml:trace contextRef="#ctx0" brushRef="#br1" timeOffset="121663.4">9504 9250 0,'0'0'0,"0"-21"0,0 0 0,0-1 16,0 1-16,0 0 16,0 42-1,0 0 1,0 1-16,0-1 0,0 0 16,0 21-16,0-21 0,-21 22 15,-1-1-15,22 0 0,0-20 0,-21 20 16,0 0-16,21 1 0,-21-1 0,21-21 15,0 21-15,0-20 0,-21 20 0,21-21 16,0 0-16,0 0 0,0 1 0,0-1 16,21-21-1,0 0-15,0 0 16,0 0-16,-21-21 16,0-1-16,22 1 0,-22 0 15,21 21-15,-21-21 0</inkml:trace>
  <inkml:trace contextRef="#ctx0" brushRef="#br1" timeOffset="121856.25">9419 9546 0,'0'0'16,"-21"0"-16,0 0 0,42 0 47,0 0-47,0 0 0,0 0 15,-21-21-15,22 21 0,-1 0 0,0 0 0,-21-21 16,21 21-16,0 0 0,0-21 0,1 21 16,-22-21-16,21 21 0,0-22 15</inkml:trace>
  <inkml:trace contextRef="#ctx0" brushRef="#br1" timeOffset="122462.83">10054 9483 0,'21'-21'15,"0"-1"-15,-21 1 16,22 21-16,-1-21 0,-21 0 16,21 0-16,0 21 0,-21-21 0,21-1 15,0 22-15,-21-21 16,22 21-16,-22 21 31,0 1-31,0-1 0,0 21 16,0-21-16,0 0 0,-22 1 0,22 20 15,0-21-15,0 21 0,-21-20 16,21 20-16,-21-21 0,0 0 0,21 0 16,0 22-16,0-22 0,-21-21 15,21 21-15,-21 0 0,21 0 0,0 1 16,-22-1-1,1-21 1,0 0 0,0 0-1,0 0-15,0 0 0,-1 0 16,1 0-16,0 0 0,0 0 16,0 0-16,0 0 15,-1 0-15,1 0 16,21 21-1,21-21-15,1 0 16,-1 0-16,21 21 0,-21-21 0,22 0 16,-1 0-16,0 0 0,-21 0 15,22 0-15,-1 0 0,0 21 0,1-21 16,-1 0-16,0 0 0,1 21 0,-22-21 16,21 0-16,-21 0 0,-21 22 31,-21-22-16,0 0-15,0 0 16,-21 0-16,20 0 0</inkml:trace>
  <inkml:trace contextRef="#ctx0" brushRef="#br1" timeOffset="123845.12">5842 9271 0,'0'21'47,"0"0"-47,-21 1 0,21-1 15,0 0-15,0 0 0,0 21 16,0 1-16,0-1 0,0 0 0,0 1 16,0 20-16,0-20 0,0 20 0,0-21 15,-21 22-15,21-1 0,-22-20 16,22 20-16,-21-20 0,21 20 16,0-21-16,-21 22 0,21-1 0,-21 1 0,21-1 15,0-20-15,0 20 0,-21-20 16,21 20-16,0-21 0,-21 1 15,21-1-15,0 0 0,0-20 0,0 20 16,0-21-16,0 21 0,0-20 0,0-1 16,0 0-16,0 21 0,0-21 0,0 1 15,0-1-15,0 0 16,0 0-16,0 0 0,0 0 16,0 1-16,0-1 31,21-21-31,0 21 15,0-21-15,0 0 0,0 0 0,1 0 16,20 0-16,0 0 0,1 0 16,-1 0-16,0 0 0,1 0 0,20 0 15,1 21-15,-1-21 0,1 0 16,20 0-16,-20 0 0,20 0 0,1 0 16,0 0-16,-1 0 0,1 21 0,0-21 15,-22 0-15,22 0 0,-22 21 0,1-21 16,-22 22-16,1-22 0,-1 0 15,0 0-15,-21 0 0,1 0 0,-1 0 16,0 0-16,-21-22 31,0 1-31,0 0 16,0 0-16,-21 0 16,0 0-16,-1 21 15,22-22-15,-21 1 0,0 21 0,0 0 16,21-21-16,-21 21 0,0 0 0,-1 0 15,1 0-15,21-21 0,-21 21 16,0 0 0,42 0 15,0 0-31,0 0 0,1 0 0,-1 0 16,0 21-16,0-21 15,0 0-15,0 0 0,1 21 0,-1 0 16,-21 1-1,0-1-15,0 0 16,0 0-16,-21 0 16,-1-21-16,22 21 0,-21 1 15,0-1-15,0-21 0,0 21 0,0 0 16,-1-21-16,22 21 0,-21-21 0,0 21 16,0-21-16,0 0 0,21 22 0,-21-22 15,21 21-15,-22-21 16,22 21-1,0-42 17,22 0-32</inkml:trace>
  <inkml:trace contextRef="#ctx0" brushRef="#br1" timeOffset="124603.23">8149 10647 0,'0'-21'31,"21"21"-15,22 0-1,-22 0-15,0 0 0,21 0 16,-21 0-16,22 0 0,-22 0 0,21 0 16,1 0-16,-1 0 0,0 0 0,-21 0 15,22 0-15,-22 0 0,0 0 0,0 0 16,0 0-16,-21 21 16,-21-21 15,21 21-31,-21-21 0,0 0 0,0 0 15,0 0-15,-1 0 0,1 0 16,0 0-16,0 0 16,0 0-16,0 0 15,-1 0 1,22-21-16,-21 21 0,0 0 16,0 0-1,21 21 1,0 0-16,0 0 15,0 1-15,0-1 0,0 0 0,0 21 16,-21-21-16,21 22 0,0-22 0,-21 21 16,21 1-16,0-1 0,0-21 0,-22 21 15,22 1-15,-21-1 0,21 0 16,0-20-16,0-1 0,-21 21 16,21-21-16,0 0 0,0 1 15,0-1-15,0-42 31,21-1-15,0 1-16,1 0 0,-1 0 16,-21-21-16,21 20 0,0 1 0</inkml:trace>
  <inkml:trace contextRef="#ctx0" brushRef="#br1" timeOffset="125324.23">8509 11049 0,'0'21'31,"21"-21"-15,0 0 0,0 0-16,1 0 0,-1 0 15,0 0-15,0-21 0,0 21 0,0-21 16,1 21-16,-1-21 0,0 21 0,0-21 16,0-1-16,-21 1 0,0 0 15,-42 21 1,21 0-1,0 0-15,-1 0 16,1 0-16,0 0 0,0 21 0,0-21 16,0 21-16,-1 1 0,22-1 15,0 0-15,-21 0 0,21 0 0,0 0 16,0 22-16,0-22 0,0 0 0,0 0 16,0 0-16,0 1 0,0-1 0,21-21 15,-21 21-15,22-21 0,-1 21 0,0-21 16,0 0-16,0 0 15,0 0-15,1 0 0,-1 0 0,21 0 16,-21 0-16,22-21 0,-22 0 0,21 0 16,-21 21-16,22-22 0,-22 1 0,21 0 15,-21-21-15,0 21 16,22-1-16,-22 1 0,0 0 0,-21 0 16,0 0-16,21 0 0,-21-1 0,0 1 15,0 0-15,-21 21 16,0 0-16,0 0 0,0 0 15,-1 21-15,1-21 0,21 21 16,-21 1-16,21-1 0,0 0 16,0 0-16,0 0 0,0 0 0,0 1 15,21-1-15,0 0 0,1 0 0,-1 0 16,0 0-16,0 1 0,0-1 16,0-21-16,1 21 0,-1 0 0,0-21 15,-21 21-15,0 0 31,-21-21-31,0 0 0,-1 0 16,1 0-16,0 0 0,-21 0 16,21 0-16,-1 0 0,1 0 0,0 0 15,0 0-15,0 0 0,0 0 16,42-21 15,0 21-31,0-21 16,0 21-16,0-21 0,22 0 0,-22 21 15,0-21-15,0-1 0,0 1 16</inkml:trace>
  <inkml:trace contextRef="#ctx0" brushRef="#br1" timeOffset="125639.05">9588 10710 0,'0'-21'0,"0"42"0,0-63 0,0 21 15,0 0-15,0 0 0,0-1 0,0 1 16,0 42 15,0 1-31,-21-1 0,21 21 16,0-21-16,0 22 0,0-22 0,0 21 15,-21 0-15,21 1 0,-21-1 16,21 0-16,-21 1 0,21-1 0,-21 0 16,-1 1-16,22-1 0,-21-21 15,21 22-15,0-22 0,0 0 0,0 0 16,0 0-16,0 0 0,21-21 31,1 0-31,-1 0 0,-21-21 16,21 21-16,0-21 0,0 0 15,-21 0-15,21 21 0,-21-21 0,22-1 16,-22 1-16,0-21 0,21 21 0,-21 0 16</inkml:trace>
  <inkml:trace contextRef="#ctx0" brushRef="#br1" timeOffset="125826.94">9461 10986 0,'-21'0'0,"0"0"15,42 0 17,0 0-32,1 0 15,-1 0-15,0 0 0,0 0 0,0-22 16,0 22-16,1 0 0,-1 0 0,0-21 15,0 21-15,0 0 16,0-21-16</inkml:trace>
  <inkml:trace contextRef="#ctx0" brushRef="#br1" timeOffset="126463.84">10266 10837 0,'0'-21'16,"0"0"-16,0 0 16,0 0-16,0 0 15,21 21 1,0 0 0,0 0-16,0 0 0,1 0 15,-1 0-15,-21 21 0,0 0 16,21 0-16,-21 0 0,21 0 0,-21 1 15,0 20-15,0-21 0,0 0 0,0 22 16,0-22-16,-21 0 0,0 21 0,0-21 16,-1 22-16,1-22 0,0 21 0,-21-21 15,21 1-15,-22-1 0,22 0 16,-21 0-16,21 0 0,-1 0 0,1-21 16,0 0-16,0 22 0,0-22 0,0 0 15,-1 0-15,22-22 16,0 1-16,0 0 15,0 0-15,0-21 16,0 20-16,0 1 0,22 0 0,-22-21 16,21 21-16,0 21 0,-21-22 0,0 1 15,21 21-15,0 0 0,0 0 16,-21 21-16,22 1 16,-22-1-16,21 0 0,-21 0 15,0 0-15,21 0 0,-21 1 0,0 20 16,0-21-16,21-21 0,0 21 15,0 0-15,-21 1 0,22-22 0,-1 0 0,0 0 16,0 0-16,0 0 0,0 0 16,1 0-16,-1 0 0,0 0 15,0-22-15,-21 1 0,21 0 0,0 21 16,1-21-16,-1 0 0,-21 0 0,0-1 16,21 1-16,-21 0 0,21 21 0,-21-21 15,0 0-15,0 0 16,-21 21-1,0 0 1,0 21-16,21 0 0,-22-21 0</inkml:trace>
  <inkml:trace contextRef="#ctx0" brushRef="#br1" timeOffset="127315.35">3768 13293 0,'0'-21'0,"0"42"0,0-64 0,-22 43 16,1 0-16,0 0 16,0 0-16,0 22 15,21-1-15,0 21 16,0-21-16,0 43 0,0-22 0,0 22 16,0-1-16,0 1 0,0-1 15,0 1-15,0-1 0,0 1 0,0-22 16,0 21-16,0-20 0,-21-1 15,21 0-15,0 1 0,0-1 0,-22-21 16,22 22-16,-21-22 0,21 0 16,0 0-16,-21 0 0,21 0 0,0 1 15,0-44 17,0 1-32,0 0 15,0 0-15,0 0 0,0 0 0,0-1 16,0-20-16,21 21 15,-21-21-15,21-1 0</inkml:trace>
  <inkml:trace contextRef="#ctx0" brushRef="#br1" timeOffset="128071.91">3768 13377 0,'0'0'0,"0"-21"16,0-21-1,0 21-15,0 0 16,21 21-16,0-22 15,0 22-15,0 0 0,0 0 0,22 0 16,-22 0-16,21 0 0,1 0 16,-1 0-16,21 0 0,-20-21 0,41 21 15,-20 0-15,21 0 0,20 0 0,-20 0 16,21 0-16,-21 0 16,20 0-16,1 0 0,0 0 0,0 0 15,0 0-15,0 0 0,-1 0 0,1 0 16,0 0-16,0 0 0,-21 0 15,-22 0-15,1 0 0,-1 21 0,1-21 16,-22 0-16,0 0 0,-21 0 0,22 0 16,-22 0-16,0 0 0,0 22 15,-21-1 1,0 0-16,0 0 16,0 0-16,0 0 15,0 1-15,0 20 0,0-21 16,0 21-16,0 1 0,0-1 0,0 0 15,0 1-15,0-1 0,21 0 0,-21 1 16,0-1-16,0 0 0,0 1 0,0-1 16,22 0-16,-22 1 0,0-22 15,21 21-15,-21 1 0,0-22 0,0 21 16,0-21-16,0 22 0,0-22 0,0 21 16,0-21-16,0 0 0,0 1 0,0-1 15,0 0-15,0 0 0,-21 0 16,-1 0-16,1-21 0,21 22 0,-21-22 15,0 0-15,0 21 0,0-21 16,-1 0-16,-20 21 0,21-21 0,-21 0 16,-1 0-16,1 0 0,-22 0 15,1 0-15,-22 21 0,1-21 0,-1 0 16,-21 0-16,21 0 0,-20 0 0,-1 0 16,0 0-16,0 0 0,0 0 0,0 0 15,-21 0-15,0 0 0,22 0 16,-1 0-16,-21 0 0,42-21 0,-21 21 15,0 0-15,22 0 0,20-21 0,1 21 16,-1 0-16,1 0 0,20-21 16,22 21-16,0 0 0,0 0 0,0 0 15,21-22 1,21 22 0,0 0-16,0 0 0,0-21 0,1 21 15,-1 0-15,0 0 0,0-21 0,21 0 16,-20 21-16,-1-21 0,0 21 15,21-21-15,-21-1 0,1 1 0</inkml:trace>
  <inkml:trace contextRef="#ctx0" brushRef="#br1" timeOffset="128524.72">4911 13293 0,'0'0'15,"0"-21"-15,0-43 16,0 43-16,0 0 0,0 0 16,-22 21-16,1 0 15,0 0-15,0 21 16,21 0-16,-21 0 0,21 21 15,0-20-15,0 20 0,0 0 16,0 22-16,0-1 0,0 1 0,-21-1 16,21 1-16,0-1 0,0 1 15,0-1-15,0 1 0,0-1 0,0 1 16,-22-1-16,22 1 0,0-1 0,0 1 16,0-1-16,-21-20 0,21 20 0,0-21 15,0 1-15,-21-1 0,21-21 16,0 22-16,0-22 0,0 0 0,0 0 15,0 0-15,0 0 16,0-42 15,-21 21-31,21-21 0,0 0 0,-21 0 16,21 0-16,-21-22 0,21 22 16,0-21-16,-22-1 0</inkml:trace>
  <inkml:trace contextRef="#ctx0" brushRef="#br1" timeOffset="128903.53">3958 13928 0,'0'0'0,"-42"0"0,21 0 0,-1 0 16,1 0-16,21-21 0,-21 21 0,0 0 15,42 0 16,0 0-31,22 0 0,-22 0 16,21 0-16,22 0 0,-22 0 0,21 0 16,22 0-16,0 0 0,21 0 15,-1 0-15,1 0 0,0 0 0,21 0 16,-21 0-16,21 0 0,0 0 0,21 0 16,-21 0-16,0 0 0,-21 0 15,0 0-15,0 0 0,-22 0 0,-20 0 16,-1 0-16,1 0 0,-22 0 15,-21 0-15,0 0 0,1 0 0,-1 0 16,-21-22-16,0 1 16,-21 0-1,-1 0-15,22 0 16,0 0-16,0-1 0,0 1 16,0 0-16,0 0 0,0 0 15</inkml:trace>
  <inkml:trace contextRef="#ctx0" brushRef="#br1" timeOffset="129815.14">6350 12383 0,'0'-22'16,"-21"22"30,21 22-46,0-1 0,0 0 16,0 21-16,0-21 0,0 1 0,-21-1 16,21 21-16,0-21 0,0 22 15,0-22-15,0 21 0,0-21 0,0 22 16,0-22-16,-22 0 0,22 0 0,0 0 16,0 0-16,-21-21 0,21 22 15,0-44 16,0 1-15,0 0-16,0 0 16,0 0-16,0 0 0,0-1 0,0 1 15,0-21-15,0 21 0,21 0 0,-21-22 16,22 22-16,-22 0 0,21 0 0,0 0 16,-21-1-16,21 1 0,0 0 15,0 0-15,1 21 0,-1 0 0,0-21 16,0 21-16,0 0 0,0 0 15,-21 21-15,22 0 16,-22 0-16,0 0 0,0 22 16,0-22-16,-22 0 0,1 0 15,0 0-15,0-21 0,0 22 16,0-1-16,21 0 0,-22-21 16,1 0-16,21 21 0,-21-21 0,0 0 15,21-21 16,21 21-15,0-21-16,0 21 0,1 0 16,-1 0-16,0 0 0,0 0 0,21 0 15,-20 0-15,-1 0 0,0 0 16,0 21-16,0 0 0,0 0 0,1-21 16,-1 21-16,-21 1 0,0-1 15,0 0-15,0 21 0,0-21 0,0 1 16,0-1-16,-21 0 0,-1-21 15,1 21-15,-21 0 0,21 0 0,-22-21 16,22 22-16,-21-22 0,21 0 0,0 0 16,-22 0-16,22 0 0,0 0 15,0 0-15,0 0 0,-1 0 0,1 0 16,21 21 31,0 0-32</inkml:trace>
  <inkml:trace contextRef="#ctx0" brushRef="#br1" timeOffset="130971.46">5800 14859 0,'21'-63'15,"-21"41"1,0 1-16,21 0 0,-21 0 0,21 0 15,-21 0-15,0-1 16,21 22 0,-21 22-1,0 20 1,0-21-16,0 0 0,0 22 16,0-1-16,0-21 0,0 21 0,0 1 15,0-1-15,0 0 0,0 22 0,-21-22 16,21 1-16,0-1 0,-21 0 15,0-21-15,21 22 0,-21-22 0,21 0 16,-22 0-16,22 0 0,0 1 0,0-1 16,0 0-1,22-21 17,-1 0-32,21 0 0,-21 0 15,0 0-15,22 0 0,-1 0 16,0 0-16,1 0 0,-1 0 0,22 0 15,-1 0-15,1 0 0,20 0 0,1 0 16,0 0-16,-1 0 0,1 0 16,21 0-16,-22-21 0,1 21 0,0 0 15,-22 0-15,1 0 0,-1 0 0,1-21 16,-22 21-16,0 0 0,1 0 0,-1 0 16,-21 0-16,-21-22 0,0 1 15,0 0 1,-21 0-16,0 21 15,-21-21-15,20 21 0,1 0 16,0-21-16,0 21 0,0-22 0,-22 22 16,43-21-16,-21 21 0,0 0 0,0-21 15,42 21 17,0 0-17,0 0-15,1 0 0,-1 0 16,0 0-1,0 21-15,-21 0 0,0 1 16,0-1-16,0 0 0,0 0 0,0 0 16,0 0-16,0 1 0,-21-1 15,0 0-15,21 0 0,-21 0 16,-1 0-16,1 1 0,0-1 0,21 0 16,-21-21-16,0 21 0,21 0 15,0-42 32,0 0-47,21 0 0,0 0 16,0-1-16</inkml:trace>
  <inkml:trace contextRef="#ctx0" brushRef="#br1" timeOffset="131527.63">7789 14944 0,'0'0'0,"-21"0"0,21-21 16,21 21-1,22 0-15,-22 0 16,21 0-16,0-22 0,1 22 0,20 0 16,-20 0-16,20 0 0,-21 0 0,22 0 15,-22 0-15,1 0 0,-1 0 16,0 0-16,-21 0 0,1 0 15,-1 0-15,0 0 0,-42 0 32,0 0-32,-1 0 15,1 0-15,-21 0 0,21 0 0,0 0 16,-1 0-16,1 0 0,0 0 0,0 0 16,0 0-16,0 0 15,-1 0 1,22-21-1,-21 21 17,0 21-17,21 1-15,0-1 16,0 0-16,0 0 0,-21 0 0,21 22 16,0-1-16,0-21 0,-21 21 15,21 1-15,0-1 0,0 0 0,-21 1 16,21-1-16,-22 0 0,22 1 0,0-22 15,0 21-15,-21-21 0,21 1 16,0-1-16,0 0 0,0 0 0,-21 0 16,21 0-16,21-21 31,0 0-15,-21-21-16,22 0 0,-1 21 0,0-21 15</inkml:trace>
  <inkml:trace contextRef="#ctx0" brushRef="#br1" timeOffset="132243.22">8361 15367 0,'21'0'0,"0"0"16,0 0-16,0 0 0,1 0 16,-1 0-16,0 0 0,0 0 15,21 0-15,-20-21 0,20 21 0,-21-21 16,0 21-16,0-21 0,1-1 15,-1 1-15,0 0 0,0 0 16,-21 0-16,0 0 0,0-1 16,-21 1-16,0 21 0,0 0 15,-1 0-15,1 0 0,0 0 0,-21 21 16,21 1-16,-1-1 0,1 0 16,0 0-16,21 0 0,-21 0 0,0 22 15,21-22-15,0 0 0,0 21 0,0-20 16,0-1-16,0 0 15,0 0-15,0 0 0,0 0 0,0 1 16,21-22-16,0 21 0,0-21 0,22 0 16,-22 0-16,0 0 0,0 0 15,21 0-15,-20 0 0,20 0 16,0 0-16,1-21 0,-22 21 0,21-22 16,0 1-16,1 0 0,-1 0 0,0 0 15,-20 0-15,20-1 0,-21-20 0,21 21 16,-20 0-16,-22-22 0,0 22 15,21 0-15,-21 0 0,0 0 16,-21 21-16,-1 0 16,1 0-16,0 21 0,0-21 15,0 21-15,0 0 0,-1 0 0,22 1 16,0-1-16,0 0 0,0 21 16,0-21-16,0 1 0,0-1 0,0 0 15,22-21-15,-1 21 0,0 0 16,0 0-16,0-21 0,0 22 0,1-22 15,-1 21-15,0-21 0,0 0 16,-21 21-16,-21-21 16,0 0-1,0 0-15,-1 0 0,1 0 16,0 0-16,0 0 0,-21 0 0,20 0 16,1 0-16,0 0 15,0 0-15,42 0 31,0 0-15,0 0-16,1 0 0,-1 0 0,0 0 16,0 0-16,0-21 0,0 21 0,1 0 15,-1-21-15,21-1 0</inkml:trace>
  <inkml:trace contextRef="#ctx0" brushRef="#br1" timeOffset="132567.04">9673 15028 0,'0'0'0,"0"-21"0,0-42 16,0 42-16,0-1 16,0 1-16,-21 21 15,0 0-15,21 21 16,-21 1-16,21-1 0,-22 0 16,1 0-16,21 0 0,0 22 15,0-1-15,-21 0 0,21 1 0,0-1 16,-21 0-16,21 1 0,0-22 0,0 21 15,0 0-15,0-20 0,0-1 0,0 21 16,0-21-16,0 0 0,0 1 16,0-1-1,21-21 1,0 0-16,0 0 16,-21-21-16,22-1 15,-1 1-15,-21 0 16,21 0-16,-21 0 0,0 0 0,0-1 15,0 1-15,0-21 0</inkml:trace>
  <inkml:trace contextRef="#ctx0" brushRef="#br1" timeOffset="132750.93">9504 15155 0,'0'0'0,"-21"0"0,-1 0 0,1 0 0,42 22 62,1-22-62,-1 0 0,0 0 16,0 0-16,0 0 0,0 0 0,1 0 16,-1 0-16,0 0 0,0 0 15,0 0-15,0-22 0,22 1 0,-22 21 16,21-21-16</inkml:trace>
  <inkml:trace contextRef="#ctx0" brushRef="#br1" timeOffset="133355.73">10160 15028 0,'0'0'0,"0"-21"16,0 0-16,21 21 16,-21-21-16,21 21 15,0 0-15,1 0 0,-1 0 16,0 0-16,0 0 15,0 21-15,-21 0 0,0 0 16,0 1-16,0-1 0,0 0 16,0 0-16,-21 0 0,0 0 15,0 1-15,0-22 0,-1 21 16,1 0-16,0 0 0,0 0 16,0-21-16,21-21 46,0 0-30,21 21-16,0 0 0,-21-21 16,21 21-16,0 0 15,1 0-15,-1 0 0,0 0 16,0 21-16,0-21 0,0 21 16,-21 0-16,22 0 0,-1 1 15,-21-1-15,0 0 16,0 0-16,0 0 0,0 0 0,0 1 15,0-1-15,0 0 0,0 0 16,-21-21-16,-22 21 0,22 0 0,0-21 16,-21 0-16,20 22 0,-20-22 15,0 0-15,21 0 0,-22 0 0,1 0 16,21 0-16,0 0 0,-22 0 0,22 0 16,0 0-16,0 0 0,0 0 15,-1 0-15,1 0 16,21-22 15,0 1-15,0 0-16,21 0 0,1 21 15</inkml:trace>
  <inkml:trace contextRef="#ctx0" brushRef="#br1" timeOffset="135887.79">10731 9567 0,'0'-21'15,"0"0"48,22 21 124,-22-21-187,0 0 32</inkml:trace>
  <inkml:trace contextRef="#ctx0" brushRef="#br1" timeOffset="136927.71">10731 9525 0,'-21'0'31,"0"0"-16,42 0 95,0 0-110,1 0 0,-1 0 0,21 0 15,-21 21-15,22-21 0,-1 0 16,0 0-16,1 0 0,-1 0 0,21 0 16,-20 0-16,20 0 0,-20 0 15,20 0-15,-21 0 0,1 0 0,20 0 16,-20 0-16,-1 0 0,-21 0 0,21 0 16,1 0-16,-22 0 0,0 0 0,21 0 15,-20 0-15,-1 0 16,0 0-16,-21-21 62,-21 21-46,0 0-16,-1 0 0,22-21 0,-21 21 16,0 0-16,0-21 0,0 21 15,0 0-15,-1-21 16,1 21-1,0 0-15,42 0 79,0 0-79,1 0 15,-1 0-15,0 0 16,0 0-16,0 0 0,0 0 0,22 0 15,-22 0-15,0 0 0,0 0 0,0 0 16,1 0-16,-1 0 16,-21 21-1,0 0 1,-21-21-16,-1 21 16,1 0-16,0 0 0,0 1 15,0-1-15,0 0 0,21 0 16,-22 0-16,1-21 0,0 21 15,0 1-15,21-1 0,-21 0 0,0 0 16,-1-21-16,22 21 0,-21-21 16,21 21-16,-21-21 15,0 0 1,21-21 15,0 0-15,21 21-16,0-21 0</inkml:trace>
  <inkml:trace contextRef="#ctx0" brushRef="#br1" timeOffset="139679.73">12700 9483 0,'21'-21'16,"0"21"-16,0-22 15,-21 1 1,0 0-16,22 21 0,-22-21 15,0 0-15,0 0 0,0-1 16,-22 22 0,1 0-16,0 0 15,0 0-15,0 0 0,0 22 16,-1-1-16,1 0 0,0 0 0,0 0 16,0 0-16,0 22 0,-1-22 0,1 0 15,21 0-15,-21 0 0,21 1 0,0-1 16,-21 0-16,21 0 0,0 0 0,0 0 15,21-21 1,0 0-16,0 0 0,1 0 16,-1 0-16,0 0 0,0-21 15,-21 0-15,21 21 0,0-21 0,1 0 16,-1 0-16,0-1 0,0 1 16,0 0-16,0 0 0,-21 0 15,0 0-15,22-1 0,-22 1 0,0 0 16,21 21-16,-21 21 31,-21 0-31,21 1 16,-22-1-16,22 0 0,0 0 15,-21 21-15,21-20 0,0-1 0,0 0 16,0 0-16,0 0 0,0 0 0,21 1 16,1-22-16,-1 21 0,0 0 15,0-21-15,0 0 0,0 0 0,22 0 16,-22 0-16,21 0 0,1 0 15,-1 0-15,-21 0 0,21 0 0,-20 0 16,20-21-16,-21 21 0,0-21 0,0-1 16,1 1-16,-1 21 0,-21-21 0,0 0 15,0 0-15,0 0 0,0-1 0,0 1 16,0 0-16,0 0 0,0 0 16,-21 21-16,-1 0 0,1 0 15,0 0-15,0 0 0,0 0 0,0 0 16,-1 0-16,1 0 0,0 21 0,0 0 15,0 0-15,0 0 0,-1 1 16,22-1-16,0 0 0,-21 0 16,21 0-16,0 0 0,0 1 0,0-1 15,0 0-15,21 0 0,1-21 16,-1 0-16,0 21 0,0-21 0,0 0 16,0 0-16,1 0 0,-1 0 0,0 0 15,0-21-15,21 21 0,-20-21 16,-1 0-16,0 0 0,0 21 0,21-43 15,-20 22-15,-1 0 0,0 0 0,0-22 16,0 22-16,0-21 0,-21 21 0,22 0 16,-1-22-16,0 22 0,0-21 0,-21 21 15,21-1-15,-21-20 0,21 21 16,-21 0-16,0 0 16,0-1-16,0 44 15,0-1 1,-21 0-16,0 0 0,0 0 0,0 0 15,0 1-15,21 20 0,-22-21 0,1 21 16,0-20-16,0 20 0,0 0 16,21-21-16,0 22 0,-21-22 0,21 21 15,0-21-15,0 1 0,0-1 0,0 0 16,21 0-16,-21 0 0,21-21 0,0 21 16,21-21-16,-20 0 0,-1 0 0,21 0 15,-21 0-15,22 0 0,-22 0 16,21 0-16,-21 0 0,22-21 15,-22 21-15,21-21 0,-21 0 0,0 0 16,22 21-16,-22-21 0,-21-1 0,21 1 16,-21 0-16,21 0 0,-21 0 0,0 0 15,0-1-15,0 1 0,0 0 16,0 0-16,-21 21 0,0 0 16,0 0-16,0 0 0,-1 0 15,1 21-15,0 0 0,0-21 16,0 21-16,0 1 0,-1-1 0,22 0 15,0 0-15,-21 0 0,21 0 16,0 1-16,0-1 0,0 0 16,0 0-16,0 0 0,0 0 15,21-21-15,1 0 0,-1 0 16,0 0-16,0 0 0,0 0 16,0 0-16,1 0 0,-1-21 0,0 21 15,0-21-15,0 0 0,0 0 0,1-22 16,-1 22-16,0 0 0,0-21 15,-21-1-15,21 22 0,-21-21 0,21 0 16,-21 20-16,0-20 0,22 0 0,-22 21 16,0-22-16,21 22 0,-21 0 0,0 0 15,0 0-15,0-1 0,-21 44 32,21-1-32,-22 0 0,22 0 15,0 0-15,-21 0 0,21 22 0,-21-1 16,21-21-16,0 22 0,-21-1 0,21 0 15,0 1-15,0-22 0,0 21 0,0 0 16,0-20-16,0 20 0,0-21 0,21 0 16,-21 0-16,21 1 0,0-1 15,-21 0-15,22-21 0,-1 0 16,0 0 0,0 0-16,0 0 15,0 0 1,1-21-16,-1 0 0</inkml:trace>
  <inkml:trace contextRef="#ctx0" brushRef="#br1" timeOffset="139891.94">14584 9694 0,'0'22'15,"0"-1"-15,0 0 16,-21 0-16,-1 0 0,1 0 0,21 1 15,-21-22-15,0 21 16,0 0-16,21 0 0,0 0 0,-21-21 16,21 21-16,-22-21 0,22 22 15,22-22 1,-1 0-16,0 0 16</inkml:trace>
  <inkml:trace contextRef="#ctx0" brushRef="#br1" timeOffset="141386.79">15198 9419 0,'0'0'16,"0"-21"-16,0 0 0,0 0 15,-22 0-15,1 21 0,0 0 16,0-22-16,0 22 15,0 0-15,-1 0 0,1 0 0,0 0 16,-21 22-16,21-1 0,-1-21 0,1 21 16,21 0-16,-21-21 0,21 21 0,-21 0 15,21 1-15,0-1 0,0 0 16,0 0-16,21 0 16,0-21-16,0 21 0,1-21 15,-22 22-15,21-22 0,0 21 16,21-21-16,-42 21 0,21-21 0,1 21 15,-1-21-15,0 21 0,-21 0 0,21 1 16,-21-1-16,0 0 16,-21-21-1,0 0-15,0 0 0,-1 0 16,1 0-16,0 0 0,0 0 16,0 0-16,0 0 0,-1 0 15,1-21-15,0 21 0,0-21 16,0 21-16,21-22 15,0 44 17,0-1-32,0 0 15,0 0-15,21-21 0,0 21 16,0-21-16,0 0 0,1 21 16,20-21-16,-21 0 0,0 0 0,0 0 15,1 0-15,20 0 0,-21 0 0,0 0 16,22 0-16,-22-21 0,0 21 0,0-21 15,0 0-15,0 0 0,1 21 16,-1-21-16,-21-1 0,21 1 0,-21-21 16,21 21-16,-21 0 0,0-1 0,0 1 15,0 0-15,0 0 16,-21 21 15,21 21-31,-21 0 0,0 0 16,21 1-16,0-1 0,0 0 15,0 0-15,0 0 0,0 0 0,0 1 16,0-1-16,21 0 0,0 0 16,0 0-16,0-21 0,0 0 15,1 0-15,-1 0 0,0 0 16,0 0-16,0 0 16,-21-21-16,21 21 0,1-21 15,-22 0-15,21 21 0,-21-21 16,0-1-16,0 1 0,0 0 0,0 0 15,0 0-15,21 0 0,-21-1 16,0 44 15,0-1-31,0 0 16,-21 0-16,21 0 0,0 0 16,0 1-16,0-1 0,0 0 0,0 0 15,0 0-15,21-21 0,0 21 16,0-21-16,0 0 0,1 0 15,-1 0-15,0 0 16,0 0-16,0 0 0,0 0 16,1 0-16,-1-21 0,-21 0 15,21 0-15,0 0 0,-21 0 0,21-1 16,0 1-16,1 0 0,-22-21 0,21 21 16,0-22-16,-21 1 0,21 21 0,-21-22 15,0 1-15,21 21 0,-21-21 16,21 20-16,-21 1 0,0 0 0,0 0 15,-21 21 1,0 21 0,0-21-16,21 21 0,-21 0 0,21 1 15,-21-1-15,-1 0 0,22 0 16,-21 0-16,21 0 0,0 22 0,-21-22 16,21 0-16,-21 21 0,21-20 15,0-1-15,0 21 0,0-21 0,0 0 16,0 1-16,0-1 0,0 0 0,0 0 15,0 0-15,0 0 16,0-42 31,0 0-47,0 0 0,0 0 16,21 0-16,0-1 0,0 1 15,-21 0-15,22 0 0,-1 21 16,-21-21-16,21 0 0,0 21 0,0 0 15,0 0-15,1 0 16,-22 21 0,0 0-16,0 0 0,0 0 0,0 0 15,0 1-15,0-1 0,0 0 16,0 0-16,0 0 0,-22-21 0,22 21 16,-21 1-16,0-22 0,0 21 0,0-21 15,0 0-15,-1 0 0,22 21 0,-21-21 16,0 0-16,0 0 0,0 0 15,0 0 32,-1 0-31</inkml:trace>
  <inkml:trace contextRef="#ctx0" brushRef="#br1" timeOffset="145203.34">10668 9906 0,'0'0'0,"0"-21"78,0 0-47,21 21 1,-21-21-32,21 21 0,0 0 0,-21-22 15,22 22-15,-1 0 0,0 0 0,0 0 16,0-21-16,0 21 0,1 0 16,-1 0-16,0 0 15,0 0-15,0-21 0,0 21 16,1 0-16,-1 0 0,0 0 0,0 0 15,0 0-15,0 0 0,1 0 16,-1 0-16,0 21 0,0-21 16,21 0-16,-20 0 0,-1 21 0,0-21 15,0 0-15,0 22 0,0-22 0,1 21 16,20-21-16,-21 0 0,-21 21 16,21-21-16,0 0 0,1 21 15,-1-21-15,-21 21 0,21-21 16,0 0-16,-21 21 0,21-21 0,-21 22 15,21-1-15,1 0 16,-22 0-16,21 0 16,0 0-16,-21 1 15,0-1-15,21-21 0,0 21 16,0 0-16,-21 0 0,22 0 16,-22 1-16,21-22 15,-21 21-15,21-21 0,-21 21 16,0 0-16,21 0 15,-21 0-15,21 1 0,-21-1 16,0 0-16,0 0 0,0 0 16,21 0-16,-21 1 0,0-1 15,0 0-15,0 0 16,0 0-16,0 0 16,0 1-16,0-1 15,-21-21-15,21 21 0,0 0 16,0 0-16,-21-21 0,21 21 15,-21-21-15,21 22 0,-21-22 16,21 21-16,-21-21 16,-1 21-16,1-21 0,0 21 15,0-21 1,0 21-16,0-21 0,21 21 16,-22 1-16,1-22 15,0 21-15,0-21 16,0 21-16,0-21 0,-1 21 15,1-21-15,0 21 16,0-21-16,0 21 0,0-21 16,-1 22-16,1-22 0,0 0 15,0 21-15,0-21 16,0 21-16,-1-21 16,1 0-16,0 21 15,0-21-15,0 0 16,0 21-16,-1-21 15,1 0 1,0 0-16,21 21 16,-21-21-1,0 0-15,21 22 16,-21-22 0,-1 0-1,22-22 79,22 22-78,-1-21-16,0 21 0,-21-21 15,21 21-15,-21-21 0,21 21 0,0-21 16,1 0-16,-1-1 15,0 1-15,0 21 0,0-21 16,0 21-16,1-21 0,-1 0 0,0 21 0,-21-21 16,21 21-16,0-22 0,0 22 15,-21-21-15,22 21 0,-22-21 16,21 21-16,-21-21 16,21 21-16,-21 21 62,0 0-62,0 0 16,-21 1-1,21-1-15,-21-21 16,-1 21-16,1-21 0,21 21 0,-21-21 0,0 21 16,0-21-16,0 21 0,-1 1 15,1-22-15,0 21 0,0-21 16,0 21-16,0 0 15,-1-21-15,1 0 0,21 21 0,-21 0 16,0-21-16,0 22 16,21-1 62,0 0-47,21-21-31,0 21 16,0-21-16,0 0 0,-21 21 15,22-21-15,-1 0 0,0 21 0,0-21 16,0 22-16,0-22 0,1 21 0,-1-21 16,0 21-16,21 0 0,-21-21 0,1 21 15,-1 0-15,0-21 0,0 22 16,0-1-16,0 0 0,1-21 15,-1 21-15,0 0 0,0-21 0,0 21 16,-21 1-16,21-1 16,1-21-1,-22-21 63,-22 21-78,1-22 0,0 1 16,0 0-16,0 0 16,0 0-16,-1 0 0,1-1 15,0 1-15,0 0 0,0 21 16,0-21-16,-22 0 0,22 0 16,0-1-16,-21 1 0,20 0 0,-20 0 15,21 0-15,0 0 0,0 21 0,-1 0 16,1-22-16,0 22 0,0 0 15,0 0 32,21-21 31,0 0-62,21 0-16,0 21 0,0-21 16,0 0-16,1 21 0,-1-22 0,0 1 15,0 0-15,21 0 0,-20 0 0,20 21 16,-21-21-16,0-1 0,22 1 0,-22 0 16,0 21-16,0-21 0,0 21 15,0 0-15,-21-21 16,0 42 31,0 0-47,-21-21 0,21 21 15,-21 0-15,0 1 16,0-22-16,0 21 0,-1 0 0,1 0 16,0 0-16,0-21 0,-21 21 0,20 1 15,-20-1-15,21-21 0,0 21 0,0 0 16,-22-21-16,22 0 0,0 21 0,0-21 15,0 0-15,21 21 16,0 1 31,21-22-31,0 0-16,0 21 0,0-21 0,0 21 15,1-21-15,-1 21 0,0 0 16,0-21-16,21 21 0,-20-21 0,-1 22 15,0-22-15,0 21 0,21 0 0,-20-21 16,-1 21-16,0-21 0,0 21 16,0-21-16,-21 21 0,21-21 31,-21-21 31,0 0-46</inkml:trace>
  <inkml:trace contextRef="#ctx0" brushRef="#br1" timeOffset="148095.26">10837 11832 0,'21'0'281,"1"0"-265,-22 21 125</inkml:trace>
  <inkml:trace contextRef="#ctx0" brushRef="#br1" timeOffset="154707.01">10816 14986 0,'0'-21'0,"0"0"16,0 0 0,0-1-16,0 1 0,0 0 31,0 42 0,0 0-31,0 1 0,0-1 16,0 0-16,0 0 0,0 0 0,0 0 15,0 22-15,0-22 0,0 0 0,0 21 16,0-20-16,21-1 0,-21 0 16,0 0-16,0 0 0,0 0 15,0 1 1,0-44 15,0 1-15,0 0-16,0 0 0,0 0 0,0 0 15,0-1-15,0-20 0,0 21 0,0 0 16,0-22-16,0 22 0,0-21 16,0 21-16,0 0 0,0-1 0,21 1 15,-21 0-15,0 0 0,22 21 16,-22 21-1,0 0 1,0 0-16,0 1 0,0 20 16,0-21-16,0 0 0,0 0 0,0 22 15,0-22-15,0 21 16,0-21-16,0 1 0,0-1 0,0 0 16,0 21-16,0-21 0,0 1 15,0-1-15,0 0 0,0 0 16,0 0-1,21-21 64,0-21-79,-21 0 0,42 21 0,-21-21 15,1 21-15,20-21 16,0-1-16,-21 22 0,43-21 0,-22-21 15,1 21-15,20 0 0,1-1 0,-1-20 16,1 0-16,-1 21 0,22-22 0,21 22 16,-22-21-16,1-1 0,21 22 15,-22 0-15,1 0 0,0-21 0,-1 42 16,-20-22-16,-1 1 0,-20 0 0,-1 21 16,0 0-16,-20-21 0,-1 21 0,0 0 15,0 0-15,0 0 16,-42 21 15,0-21-31,0 21 16,0-21-16,-1 21 0,1 1 15,0-22-15,0 21 0,0 0 0,-22 0 16,1-21-16,21 21 0,-43 0 0,22 1 16,0-1-16,-22 0 0,1-21 0,-1 21 15,-20 0-15,20 0 0,1 1 16,-22-1-16,21 0 0,1-21 0,-1 21 15,1 0-15,-1 0 0,22-21 0,-21 22 16,20-22-16,1 0 0,0 21 0,-1-21 16,22 0-16,-21 0 0,21 0 15,-1 21-15,1-21 0,0 0 0,0 0 110,21-21-95,0 0 1,0-1 0,0 1-16,0 0 15,-21 0-15,21 0 0,0 0 16,0-1-16,0 1 0,0 0 15,0 0-15,0 0 0,0-22 0,0 22 16,0 0-16,0 0 0,0 0 16,0 0-16,0-1 0,0 1 15,0 42 32,0 1-47,0-1 0,0 0 0,0 21 16,0-21-16,0 1 15,0-1-15,0 0 0,0 0 0,0 21 16,0-20-16,-21-1 0,21 21 16,0-21-16,0 22 0,0-22 0,0 0 15,0 0-15,0 0 0,0 0 0,0 1 16,0-1-16,0 0 16,0-42 77,0 0-77,21 21-16,0 0 0,-21-22 16,21 22-16,0-21 0,0 0 0,22 21 15,-22-21-15,21 0 0,1 0 0,-1-1 16,0 1-16,1 0 0,20 0 15,1 0-15,-1 0 0,22-1 0,-22 1 16,22 0-16,0 0 0,-1 0 0,-20 21 16,20-21-16,-20 21 0,-22 0 0,1-22 15,-1 22-15,0 0 0,-21 0 16,1 0-16,-1 0 0,-21-21 16,-21 21 30,-1 21-46,1-21 0,0 0 16,0 22-16,0-22 0,0 0 0,-1 21 16,-20-21-16,21 21 0,-21 0 0,-1-21 15,1 0-15,-22 21 0,1 0 0,21-21 16,-22 22-16,1-1 0,-1-21 16,1 21-16,-1 0 0,-21 0 0,22 0 15,-1 1-15,1-1 0,-1 0 0,1-21 16,-1 21-16,1 0 0,21-21 15,-1 21-15,1 1 0,21-22 0,-22 0 16,22 0-16,0 0 16,42 0 15,0 0-31,1 0 0,-1 0 0,0-22 16,21 22-16,-21-21 0,22 0 0,-1 21 15,0-21-15,22 0 0,-22 21 0,22-21 16,-1-1-16,1 1 0,-1 0 15,22 0-15,-22 0 0,22 0 0,0-22 16,21 22-16,-22 0 0,1 0 0,-22 0 16,22-1-16,-21 22 0,-1-21 15,-21 0-15,1 0 0,-1 21 0,-21 0 16,22-21-16,-22 21 0,0 0 16,-42 0 46,21 21-62,-21-21 0,-1 21 16,1-21-16,-21 21 0,21-21 0,-22 21 15,1 1-15,0-22 0,-1 21 16,1 0-16,-21 0 0,-1 0 0,1 0 16,20-21-16,-20 22 0,-1-1 0,1 0 15,20 0-15,-20 0 0,21 0 16,-1-21-16,1 22 0,0-1 15,20-21-15,1 0 0,0 21 0,0-21 16,0 0-16,42-21 31,0 0-15,0-1-16,0 22 0,22-21 0,-22 0 16,21 0-16,1 0 0,-1 0 0,21-1 15,1 1-15,-1 0 0,1 0 16,-1 0-16,1 0 0,-1 21 0,1-22 15,-22 1-15,22 21 0,-22-21 0,-21 21 16,22 0-16,-22 0 0,-21-21 16,21 21-16,-42 0 31,0 0-15,-22 21-16,22-21 0,-21 21 15,21-21-15,-22 21 0,-20 1 0,20-22 16,-20 21-16,-1 0 0,1-21 15,-1 21-15,1 0 0,-1-21 0,1 21 16,-1 1-16,22-22 0,-21 21 0,20 0 16,1 0-16,0-21 0,-1 21 0,1 0 15,0 1-15,-1-22 16,1 21-16,21 0 0,-22-21 0,22 21 16,0 0-16,0-21 0,0 21 0,0-21 15,21 22-15,-22-22 47,1 0 62,0 0-93,0 0 0,0 0-1,21-22-15,-21 22 16,-1-21-16,22 0 0,0 0 16,-21 21-16,21-21 0,0 0 15,0-1-15,0 1 0,0 0 16,0 0-16,0 0 0,0 0 0,0-1 15,0-20-15,0 21 0,21 0 16,-21 0-16,22-22 0,-22 22 0,0 0 16,0 0-16,21 0 0,-21-1 15,21 22-15,-21 22 32,0-1-32,0 0 15,0 0-15,0 0 0,0 0 0,0 1 16,0-1-16,0 21 0,0-21 0,0 0 15,0 22-15,0-22 0,0 0 0,0 0 16,0 0-16,0 1 0,0-1 16,0 0-16,0 0 15,21-42 17,0 0-17,-21 0-15,0-1 0,21-20 16,-21 21-16,22 0 0,-22 0 0,0-1 15,0 1-15,21 0 0,-21-21 16,21 21-16,-21-1 0,0 1 0,0 0 16,0 0-16,0 0 0,21 0 0,-21 42 47,0 0-47,0 0 0,0 0 15,0 0-15,0 1 0,0-1 0,0 21 0,-21-21 16,21 22-16,0-22 0,-21 21 0,21-21 15,-21 0-15,21 22 16,-22-22-16,22 0 0,-21-21 0,21 21 16,0 0-16,0-42 31,0 0-15,0 0-16,0-21 0,0 20 15,21 1-15,-21 0 0,22 0 0,-22-21 16,21 20-16,-21 1 0,0-21 15,0 21-15,0-22 0,0 22 0,0-21 16,21 21-16,-21 0 0,0-1 16,0 1-16,0 0 0,0 42 31,0 0-15,-21 1-16,21-1 0,-21 21 0,21-21 15,0 0-15,0 22 0,-22-22 16,1 0-16,21 0 0,0 22 0,0-22 15,0 0-15,-21 0 0,21 0 16,0-42 15,0 0-15,0 0-16,0 0 16,21-1-16,-21 1 0,0 0 15,0 0-15,0 0 0,0 0 16,0-1-16,0 1 0,0 0 0,0 0 15,0 0-15,-21 21 0,0-21 16,0 21 0,0 0-16,-1 0 0,1 0 15,21 21-15,-21-21 0,0 21 0,21 0 16,-21 0-16,0 0 16,21 1-1,21-22 1,0 0-1,0 0-15,0 0 0,0 0 16,1-22-16,-1 22 0,0-21 16,0 21-16,0-21 0,0 21 0,1-21 15,-1 0-15,0 21 0,0-21 0,-21-1 16,-21 22 15,0 0-15,0 0-16,-1 0 0,1 0 15,21 22-15,-21-22 16,21 21-16,-21-21 0,21 21 16,21-42 31,0 21-47,-21-21 15,0-1-15,21 22 0,-21-21 16,22 21-16,-22-21 15,0 42 17,-22-21-32,22 21 0,-21 1 15,21-1-15,0 0 0,0 0 16,-21 0-16,21 0 0,-21 1 0,21-1 16,0 21-16,0-21 0,-21 0 15,21 22-15,-21-22 0,21 0 0,-22 21 16,22-20-16,0-1 0,0 0 15,0 0-15,0 0 0,0 0 16,0 1 0,22-22 15,-22-22-15,21 22-16,0 0 0,-21-21 15,21 0-15,0 21 0,0 0 16,-21-21-16,22 21 0,-1 0 15,0-21-15,0 21 0,0 0 0,0-21 16,22-1-16,-22 22 0,0-21 0,21 21 16,1-21-16,-1 0 0,-21 21 15,22-21-15,-1 21 0,0-21 0,1-1 16,20 22-16,-21-21 0,1 0 0,20 21 16,1-21-16,-22 21 0,22-21 0,-1 21 15,1 0-15,-1-21 0,1 21 16,-1 0-16,-21-22 0,22 22 0,-22-21 15,1 21-15,-22 0 0,21 0 16,-21 0-16,0 0 0,1 0 0,-44 0 63,1 0-63,0 0 0,0 21 0,0-21 15,-22 22-15,1-22 0,21 21 0,-43 0 16,22-21-16,0 21 0,-22 0 15,1-21-15,-1 21 0,1 1 16,-1-1-16,-20 0 0,20 0 0,1 0 16,-64 0-16,63 1 0,22-1 0,-22 0 15,1 0-15,-1-21 16,22 21-16,-22 0 0,22-21 0,21 0 16,-21 22-16,20-22 0,1 0 0,0 0 15,42 0 16,0 0-31,1 0 0,20 0 16,-21-22-16,0 22 0,22-21 0,-22 21 16,21-21-16,-21 21 0,22-21 15,-1 21-15,0-21 0,1 0 0,-1 21 16,0-22-16,1 1 0,20 21 0,-21-21 16,22 0-16,-1 0 0,1 21 0,-1-21 15,1-1-15,21 1 16,-22 0-16,1 0 0,-1 0 0,1 0 15,41-1-15,-62 22 0,-22 0 16,21-21-16,-21 21 0,1 0 16,-44 21 31,1 1-47,-21-22 0,21 21 15,-22 0-15,1-21 0,0 21 16,-22 0-16,1-21 0,-1 21 0,1 1 15,-22-1-15,22 0 0,-22 0 16,21 0-16,1 0 0,-1 1 0,1-1 16,-64 21-16,63-21 15,22-21-15,0 21 0,-1 1 0,1-22 16,21 0-16,0 0 0,0 0 0,21 21 16,21-21-1,21-21 1,-21-1-16,0 22 0,22-21 0,-1 0 15,0 21-15,1-21 0,-1 0 0,0 0 16,1-1-16,20 1 0,1 0 0,-1 0 16,1 0-16,-1 0 15,1-1-15,63 1 0,-64 0 16,43 0-16,-64 0 0,1 21 16,-22 0-16,21 0 0,-21-21 0,1 21 15,-1 0-15,0-22 0,0 22 16,0 0-1,-21-21 1,0 42 78</inkml:trace>
  <inkml:trace contextRef="#ctx0" brushRef="#br1" timeOffset="168468.89">10583 9864 0,'-21'0'0,"42"0"93,0 0-77,1 0 0,-1 0-16,0 0 0,0 0 15,0 0-15,0 0 16,1 0-16,-1 0 0,0 0 0,0 0 16,0-21-16,0 21 0,1 0 0,20 0 15,-21 0-15,0 0 0,0 0 16,22 0-16,-22 0 0,0 0 0,0 0 15,22 0-15,-22 0 0,0 0 0,21 0 16,-21 0-16,1 0 0,-1 0 0,21 0 16,-21 0-16,0 0 0,1 21 15,-1-21-15,0 0 0,0 0 16,0 0-16,0 21 0,1-21 0,-1 0 16,0 21-16,0-21 15,-21 21-15,21-21 0,0 21 16,1 1-16,-22-1 15,21-21-15,0 21 0,-21 0 16,0 0-16,21-21 0,-21 21 16,21-21-16,-21 22 0,0-1 15,21-21-15,-21 21 0,22 0 16,-22 0-16,21-21 16,-21 21-16,0 1 0,0-1 15,21 0-15,-21 0 16,0 0-16,0 0 0,0 1 15,21-22-15,-21 21 0,0 0 0,21 0 16,-21 0-16,0 0 16,0 1-16,0-1 15,0 0-15,0 0 16,0 0-16,0 0 16,0 1-16,0-1 15,0 0-15,-21 0 16,0 0-16,21 0 15,-21-21 1,0 0-16,21 22 0,-22-1 0,1 0 16,0-21-1,0 21-15,0 0 16,0-21-16,-1 21 16,1-21-1,0 22-15,21-1 16,-21-21-16,0 0 0,0 0 15,-1 0-15,1 21 0,0-21 16,0 0-16,0 0 0,0 21 16,-1-21-16,1 0 15,0 0-15,0 21 0,0-21 0,0 0 16,-1 21-16,1-21 0,0 0 16,0 22-16,0-22 15,0 0-15,-1 21 0,1-21 16,0 0-16,21 21 0,-21-21 15,0 0-15,0 0 16,21 21-16,0-42 109,0 0-93,0 0 0,21-1-1,0 22-15,0-21 0,0 0 16,0 0-16,1 21 0,-22-21 16,21 0-16,0 21 0,0-22 15,0 1-15,0 0 0,1 0 16,-1 0-16,0 21 0,0-21 0,0-1 15,0 22-15,-21-21 16,22 0-16,-1 21 0,0 0 16,-21-21-16,21 21 15,-21-21 17,0 42 124,0 0-141,-21-21-15,21 21 16,-21-21-16,21 21 0,-21-21 16,-1 22-16,1-1 0,0 0 15,0 0-15,0-21 0,0 21 16,-1 0-16,1 1 0,0-22 16,21 21-16,-21-21 0,21 21 0,-21-21 15,21 21-15,-21-21 16,-1 0 15,44 0 32,-1 0-48,0-21-15,0 21 16,0-21-16,-21 0 0,21 21 0,1-22 15,-1 1-15,0 0 0,0 21 0,0-21 16,0 0-16,1 21 0,-1-21 0,0 21 16,-21-22-16,0 44 47,0-1-32,0 0-15,-21 0 0,0 0 16,-1-21-16,22 21 0,-21 1 0,0-1 15,0-21-15,0 21 0,21 0 0,-21-21 16,-1 21-16,22 0 16,-21-21-16,0 0 15,21 22-15,0-44 47,0 1-47,0 0 16,21 21-16,-21-21 0,21 0 0,1 21 15,-22-21-15,21-1 0,0 1 16,0 21-16,0-21 0,-21 0 0,21 21 16,1-21-16,-1 21 0,0-21 15,0 21-15,-21 21 47,-21 0-47,0-21 16,21 21-16,-21 0 0,-1-21 15,1 21-15,0 1 0,0-22 0,0 21 16,0 0-16,-1-21 0,1 21 0,0-21 16,21 21-16,-21-21 0,0 0 15,21 21-15,0-42 47,42-21-31,-21 21-16,0 21 0,1-21 0,-1-1 15,0 22-15,-21-21 0,21 21 16,-21-21-16,21 21 0,-21-21 0,21 21 16,1 0-16,-22-21 0,0 42 47,0 0-47,-22-21 15,22 21-15,-21 0 0,0-21 0,0 22 16,0-1-16,0 0 0,-1-21 15,1 21-15,0 0 0,0 0 0,0-21 0,0 22 16,-1-1-16,1-21 16,0 21-1,0-21-15,0 0 16,21 21-16,-21-21 47,21 21 0,0 0-32,0 1 1,21-22-16,-21 21 0,21-21 16,0 21-16,0 0 15,0 0-15,1 0 0,-1-21 16,0 22-16,0-22 0,0 21 15,0-21-15,1 21 0,-1 0 0,0-21 16,0 21-16,0-21 0,-21 21 0,21-21 16,1 22-16,-1-22 0,-21 21 0,21-21 15,-21 21-15,21-21 0,-21 21 47,-21-21 31,0-21-62,0 21-16,-1-21 0,1 0 0,0 21 16,0-22-16,0 1 0,0 0 0,-1 0 15,1 0-15,0 0 0,21-1 16,-21 1-16,0 0 0,0 0 15,21 42 32,0 0-47,0 0 16,21-21-16,0 22 16,-21-1-16,21-21 15,0 0-15,-21 21 0,0-42 47,0 0-31</inkml:trace>
  <inkml:trace contextRef="#ctx0" brushRef="#br1" timeOffset="179420.67">12700 11134 0,'0'-21'0,"-21"-1"0,21 1 15,0 0-15,0 42 47,0 0-47,0 1 0,0-1 0,0 0 16,0 0-16,0 0 0,0 0 0,0 22 16,0-22-16,0 21 15,0-21-15,0 1 0,0-1 0,0 21 16,0-21-16,0 0 0,0 1 15,0-1-15,0-42 32,0-1-17,0 1-15,0 0 0,0 0 16,0 0-16,0 0 0,0-1 16,0 1-16,0-21 0,0 0 0,0 20 15,0-20-15,0 21 0,0 0 0,0 0 16,0-1-16,0 1 0,0 0 15,0 42 17,0 0-32,0 1 0,0-1 15,0 21-15,0-21 0,0 0 16,0 22-16,0-22 0,0 21 0,0-21 16,0 1-16,0 20 0,0-21 0,0 0 15,-21 0-15,21 1 0,0-1 0,-22 0 16,22 0-16,0 0 0,0 0 0,0 1 15,0-1-15,-21-21 0,21 21 0,0 0 16,-21 0-16,21 0 16,0 1 15,21-22 0,0 0-31,22-22 0,-22 1 0,21 0 16,-21 0-16,22 0 0,20 0 0,-20-1 15,20-20-15,1 21 0,-1-21 0,22-1 16,-1 1-16,1-22 0,0 22 16,-1 0-16,22-1 0,-21 1 0,0 0 0,-1 21 15,1-22-15,-22 22 0,1 21 16,-22-21-16,1 0 0,-22 21 0,0 0 16,0 0-16,-21 21 31,-21-21-31,0 21 0,0 0 15,-22-21-15,22 21 0,-21 1 0,-1-1 16,1 0-16,0 21 0,-1-21 0,-20 1 16,21-1-16,-22 21 0,-21-21 0,22 22 15,-1-22-15,-20 0 0,20 21 16,1-21-16,-22 1 0,22-1 0,20 0 16,-20 0-16,20 0 0,-20 0 0,42 1 15,-22-1-15,1-21 0,21 21 0,-21 0 16,20-21-16,1 21 0,0-21 0,0 0 15,0 0-15,21 21 0,-21-21 16,-1 0-16,22-21 109,0 0-93,0 0-16,22 0 16,-22 0-16,21-1 0,-21 1 0,21 0 15,0-21-15,0 21 16,-21-22-16,21 1 0,1 21 0,-22-22 16,0 1-16,21 0 0,-21-1 0,21 22 15,-21-21-15,0 21 0,0-22 0,0 22 16,0 0-16,0 0 0,0 42 47,0 0-47,0 22 0,0-22 15,-21 21-15,21 0 0,0 1 0,-21-1 16,21 0-16,-22 1 0,22-1 16,0 0-16,-21 1 0,21-1 0,-21 0 0,21-20 15,-21-1-15,21 21 0,0-21 16,0 0-16,0 1 0,-21-22 15,21 21-15,0 0 0,21-21 47,0 0-47,0-21 16,0 21-16,1-21 0,20-1 0,-21 22 16,21-21-16,22-21 0,-22 21 0,22 0 15,-1-22-15,1 22 0,-1-21 0,22 21 16,-22-22-16,1 1 15,-1 21-15,22-22 0,-43 22 0,22 0 0,-1 0 16,-20 0-16,-1 0 0,0-1 0,1 22 16,-1-21-16,-21 21 0,0 0 15,1 0-15,-22-21 0,21 21 16,-42 21 15,-1-21-31,1 21 16,0-21-16,-21 22 0,21-1 15,-22 0-15,22 0 0,-21 0 0,-1 0 16,-20 22-16,21-22 0,-22 0 0,1 0 16,-1 22-16,1-22 0,-22 0 0,21 0 15,1 0-15,-22 22 0,43-22 0,-22-21 16,1 21-16,21 0 0,-22 0 0,22 0 16,-1-21-16,22 22 0,0-22 15,-21 0-15,42 21 0,-21-21 16,42 0 15,0-21-31,0 21 0,0-22 16,22 1-16,-1 0 0,0 0 0,22 0 15,-1 0-15,1-22 0,-1 22 16,22-21-16,-22-1 0,22 1 0,0 0 0,-1-1 16,-20 1-16,21 0 0,-22-1 15,1 1-15,-22 21 0,21 0 0,-41 0 16,20-1-16,-21 1 0,0 21 0,-21 21 47,-21 1-47,0-22 0,0 21 0,0 0 15,-1 0-15,1 21 0,-21-20 0,21-1 16,-22 0-16,1 21 0,0-21 0,-1 1 16,1 20-16,-21-21 0,20 0 0,1 0 15,-22 1-15,22-1 0,0 0 0,-1 0 16,22-21-16,-21 21 0,21-21 0,0 0 15,-1 0-15,1 0 16,0 0 15,0-21 1,21 0-32,-21 0 15</inkml:trace>
  <inkml:trace contextRef="#ctx0" brushRef="#br1" timeOffset="179752.48">12573 11155 0,'0'0'0,"0"-21"15,0 42 1,0 0-16,0 0 16,0 0-16,0 1 0,0-1 0,0 0 15,0 21-15,0-21 0,0 1 16,21 20-16</inkml:trace>
  <inkml:trace contextRef="#ctx0" brushRef="#br2" timeOffset="188555.36">20722 7768 0,'0'0'0,"0"-21"32,-21 21 61,0 0-77,0 0-16,-1 0 16,1 0-16,0 0 15,0 0-15,0 21 0,0-21 16,-1 21-16,1 1 16,0-22-16,0 21 15,21 0-15,-21-21 0,21 21 16,-21 0-16,-1-21 0,22 21 0,-21 1 15,21-1-15,-21 0 0,0 0 16,21 0-16,-21 0 0,0 1 16,21-1-16,-22 0 0,22 0 15,-21 0-15,0 0 16,21 1-16,-21-1 0,21 0 0,-21 0 16,21 0-16,-21 0 0,21 1 15,0-1-15,-22 0 0,1 0 16,21 0-16,0 0 0,-21 1 0,21-1 15,0 0-15,0 0 16,0 0-16,0 0 0,0 1 16,0-1-16,0 0 0,0 0 15,0 0-15,0 0 0,0 1 16,0-1-16,0 0 0,0 0 0,0 0 16,0 0-16,0 1 0,0-1 15,0 0-15,0 0 0,21 0 16,-21 0-16,0 1 0,21-1 0,-21 0 15,0 0-15,22 0 16,-22 0-16,21 1 0,-21-1 16,21 0-16,0-21 0,-21 21 0,21 0 15,0-21-15,-21 21 0,22-21 0,-1 22 16,0-1-16,0-21 16,0 0-16,-21 21 0,21-21 0,1 0 15,-1 21-15,0-21 0,0 0 0,0 21 16,0-21-16,1 21 0,-1-21 0,0 0 15,0 22-15,0-22 0,0 0 16,1 0-16,-1 21 0,0-21 0,0 0 16,0 0-16,0 0 0,1 0 0,-1 0 15,0 21-15,0-21 16,0 0-16,0 0 0,1 0 16,-1 0-16,21 0 0,-21 0 0,0 0 15,1 0-15,-1 0 0,0 0 0,0 0 16,0 0-16,0 0 0,1 0 0,-1 0 15,0 0-15,0 0 0,0 0 0,0 0 16,1 0-16,-1 0 0,0-21 16,0 21-16,0-21 0,0 21 15,1-22-15,-1 22 0,0-21 16,0 21-16,0 0 0,0-21 16,1 0-16,-1 21 0,0-21 15,0 0-15,0 21 16,-21-22-16,21 22 0,1-21 0,-1 0 15,-21 0-15,21 21 0,0-21 16,0 0-16,-21-1 0,21 1 16,1 0-16,-22 0 15,21 21-15,-21-21 0,0 0 0,21-1 16,0 1-16,-21 0 0,21 0 16,-21 0-16,0 0 0,0-1 15,21 1-15,-21 0 0,22 21 0,-22-21 16,0 0-16,0 0 0,0-1 15,21 1-15,-21 0 0,0 0 16,0 0-16,0 0 16,0-1-16,0 1 15,0 0-15,0 0 0,0 0 16,0 0-16,0-1 0,0 1 16,0 0-16,0 0 15,0 0-15,0 0 0,-21 21 16,21-22-16,0 1 0,0 0 0,-22 0 15,22 0-15,-21 21 0,21-21 16,-21-1-16,21 1 0,-21 21 16,21-21-16,-21 0 0,0 0 15,21 0 1,-22-1-16,1 1 16,0 21-16,21-21 0,0 0 15,-21 21-15,21-21 0,-21 0 16,0 21-16,-1-22 15,1 1-15,0 21 16,0-21-16,0 21 0,21-21 16,-21 21-16,-1 0 0,1-21 15,0 0-15,0 21 16,0-22 0,0 22-16,-1 0 0,1 0 15,0 0-15,0 0 16,0-21-16,0 21 15,-1 0-15,1 0 16,0 0 0,0-21-16,0 21 0,0 0 15,-1 0-15,1 0 16,0 0-16,0 0 0,0 0 16,0-21-16,-1 21 0,1 0 15,0 0-15,0 0 0,0 0 16,0 0-16,-1 0 15,1 0-15,0 0 16,0 0 0,0 0-16,0 0 15,-1 0-15,1 0 16,0 0-16,0 0 31,21 21-31,-21-21 16,0 0-1,-1 0 1,1 0-16,21 21 16,-21-21-1,21 21 17,21-21-17,0 0 1</inkml:trace>
  <inkml:trace contextRef="#ctx0" brushRef="#br2" timeOffset="210192.56">20659 7789 0,'-43'0'0,"22"0"16,0 0-1,0 0-15,0 0 0,-1 0 16,44 0 15,-1 0-15,0 0-16,0 0 0,21 0 15,1-21-15,-1 21 0,0 0 16,1 0-16,-1 0 0,22 0 0,-22 0 16,0-21-16,22 21 0,-22 0 0,22 0 15,-22 0-15,0 0 0,1 0 0,-1 0 16,0 0-16,-21 0 0,22 0 16,-22 0-16,-42 0 31,0 0-31,-1 0 0,-20 0 15,21 0-15,-21 0 0,-1 0 0,-20 21 16,20-21-16,1 0 0,0 0 16,-22 21-16,22-21 0,0 0 15,-1 0-15,1 22 0,0-22 0,-1 0 0,22 0 16,-21 0-16,21 0 0,-1 0 0,1 21 16,0-21-16,0 0 0,0 0 15,0 0 1,-1 0-1,44 0 17,-1 0-32,0 0 0,0 0 15,0 0-15,0 0 0,22 0 16,-22-21-16,21 21 0,-21 0 0,22 0 16,-1 0-16,0-22 0,1 22 15,-1 0-15,0 0 0,1 0 0,-1 0 16,0 0-16,1 0 0,-1 0 0,-21 0 15,0 0-15,1 0 0,-1 0 16,-42 0 0,-1 0-1,-20 0-15,21 0 0,-21 0 0,20 0 16,-20 0-16,0 22 0,-1-22 0,-20 0 16,21 0-16,-22 0 0,22 21 15,-22-21-15,1 0 0,-1 0 0,22 0 16,-22 21-16,1-21 0,21 0 0,-1 0 15,1 0-15,0 0 0,-1 21 16,22-21-16,0 0 0,0 0 0,42 0 31,0 0-15,21 0-16,-20 0 0,20 0 0,21 0 16,1 0-16,-22 0 0,43 0 0,-22 0 15,1 0-15,21 0 0,-22 0 0,22 0 16,-1 0-16,-20 0 0,21 0 0,-22 0 15,22 0-15,-22 0 0,1 0 16,-22 0-16,0 0 0,1 0 0,-22 0 16,0 0-16,0 0 0,-42 0 31,0 0-31,-21 0 0,-1 0 0,1 0 16,0 0-16,-1 0 0,-20 0 15,20 0-15,-20 0 0,21 0 0,-22 0 16,1 21-16,-1-21 0,-21 0 0,22 21 15,-1-21-15,1 0 0,-1 0 0,1 22 16,21-22-16,-1 0 0,1 21 0,0-21 16,20 0-16,1 0 0,0 0 15,21 21-15,21-21 16,0 0-16,1 0 16,20 0-16,0 0 0,1 0 0,-1 0 15,0 0-15,22 0 16,-22 0-16,22 0 0,-1-21 0,-21 21 15,22 0-15,-1 0 0,1 0 0,-1 0 16,-20-21-16,20 21 0,1 0 0,-22 0 16,0 0-16,1 0 0,-22 0 0,21 0 15,-21 0-15,-42 0 32,0 0-32,0 0 0,-21 0 15,-1 0-15,1 21 0,0-21 0,-22 0 16,22 21-16,-22-21 0,22 21 0,-22-21 15,1 21-15,-1-21 0,-20 21 16,20-21-16,1 22 0,-22-22 16,22 0-16,20 21 0,-20-21 0,20 0 15,1 21-15,21-21 0,0 0 0,0 0 16,42 0 0,0 0-1,21 0-15,-21 0 0,22 0 0,20 0 16,-20 0-16,20 0 0,1 0 0,-1 0 15,1 0-15,-1 0 0,1-21 0,-1 21 16,1-21-16,-1 21 0,1 0 16,-1 0-16,1-22 0,-1 22 0,-21 0 15,22 0-15,-22 0 0,1 0 0,-22 0 16,21 0-16,-21 0 0,0-21 16,-42 21 15,0 0-31,-21 0 0,-1 0 0,1 0 15,-21 21-15,20-21 0,-20 22 0,-1-22 16,1 21-16,-22-21 0,0 0 0,22 21 16,-22-21-16,1 0 0,-1 21 0,21-21 15,1 0-15,21 21 0,-1-21 16,1 0-16,21 0 0,0 0 0,-1 0 16,22 21-16,22-21 15,-1 0-15,0 0 0,0 0 16,21 0-16,1 0 0,-1 0 15,0 0-15,1-21 0,-1 21 16,0 0-16,22 0 0,-22-21 0,22 21 16,-1 0-16,-20 0 0,20-21 0,1 21 15,-1-21-15,-21 21 0,22 0 0,-1 0 16,-20 0-16,20-21 0,-20 21 0,-1 0 16,-21 0-16,21 0 0,-20 0 15,-1 0-15,-42 0 16,-1 0-1,1 0-15,-21 0 0,0 21 0,-1-21 16,-20 21-16,-1-21 16,1 0-16,-1 0 0,1 21 0,-1 0 15,1-21-15,-22 0 0,0 21 0,1-21 16,20 0-16,-20 22 0,-1-22 0,21 21 16,1-21-16,-1 21 0,22-21 0,0 0 15,21 0-15,-22 0 0,43 21 16,21-21-1,1 0-15,-1 0 16,21 0-16,0 0 0,22 0 0,-1 0 16,1 0-16,-1 0 0,22 0 0,-21-21 15,20 21-15,-20 0 0,20 0 16,1-21-16,-21 21 0,20 0 16,1-21-16,-22 21 0,1 0 0,-1-22 15,1 22-15,-22 0 0,1 0 0,-1 0 16,-21-21-16,0 21 0,0 0 0,-42 0 31,0 0-31,-21 0 0,-1 0 16,1 0-16,-21 21 0,-1-21 0,-21 22 15,22-22-15,-22 21 0,1-21 0,-1 21 16,0 0-16,1-21 0,-1 21 16,0 0-16,1-21 0,-1 22 0,21-1 15,1-21-15,-1 21 0,22-21 16,0 0-16,-1 21 0,22-21 0,0 21 15,21 0 1,21-21-16,22 0 0,-1 0 16,0 0-16,1 0 0,20 0 0,1 0 15,-1 0-15,1 0 0,20 0 16,-20-21-16,-1 0 0,22 21 0,-22 0 16,22-21-16,0 21 0,-22-21 0,22 21 15,-22 0-15,1-21 0,-1 21 0,1 0 16,-1-22-16,1 22 0,-22-21 0,1 21 15,-1 0-15,0 0 0,-21 0 16,1 0-16,-1 0 0,-42 0 31,-22 0-31,1 21 0,0-21 16,-22 22-16,1-22 0,-1 21 0,-21 0 16,1-21-16,-1 21 0,-21-21 15,22 21-15,-1 0 0,-21-21 0,0 22 16,22-1-16,-22-21 0,21 21 0,0-21 15,22 21-15,-1-21 0,22 0 0,-21 0 16,41 21-16,-20-21 0,63 0 31,0 0-31,22 0 16,-1 0-16,0 0 0,1 0 16,20 0-16,1-21 0,-1 21 0,22 0 15,-22-21-15,1 21 0,21-21 0,-22 21 16,22 0-16,-22-21 0,22-1 0,-22 22 15,1 0-15,-1 0 0,1-21 0,-1 21 16,-20 0-16,-1 0 0,-21 0 16,22 0-16,-22 0 0,0 0 0,-42 0 31,-22 0-15,1 0-16,0 21 0,-1 1 0,-20-22 15,-1 21-15,1-21 0,-1 21 16,1-21-16,-1 21 0,-20 0 0,20-21 15,-20 21-15,20-21 0,-21 22 0,1-1 16,20-21-16,1 21 0,-1-21 0,22 0 16,0 0-16,-1 21 0,22-21 0,0 0 15,42 0 1,21 0-16,-20 0 0,41 0 16,-21 0-16,22 0 0,-1 0 15,22-21-15,-21 21 0,20-21 0,-20 21 16,20 0-16,1 0 0,0-21 0,-1 21 15,1 0-15,0 0 0,-22-22 0,1 22 16,-1 0-16,1 0 0,-22 0 16,0 0-16,1 0 0,-22-21 0,0 21 15,-42 0 1,0 0-16,-22 0 16,1 0-16,0 0 0,-22 0 0,1 0 15,-1 21-15,-20-21 0,20 22 0,-21-22 16,-20 21-16,20-21 0,-21 21 0,21-21 15,-20 21-15,20 0 0,-21-21 0,43 21 16,-22-21-16,21 22 0,22-22 16,0 0-16,21 21 0,-22-21 0,64 0 31,22 0-31,-1 0 16,0 0-16,1 0 0,20 0 0,1 0 15,20 0-15,1 0 0,-21-21 16,20 21-16,-20 0 0,20 0 0,1-22 15,0 22-15,-22 0 0,22 0 0,0-21 16,-22 21-16,1 0 0,-22 0 0,21-21 16,-20 21-16,-1 0 0,-21 0 0,0 0 15,1 0-15,-44 0 32,-20 0-32,0 0 0,-1 0 15,1 0-15,-21 0 0,-1 0 0,1 21 16,-22-21-16,0 21 0,22 1 0,-22-22 15,0 21-15,-20 0 0,20 0 0,0 0 16,-21 0-16,22-21 0,-1 22 0,22-1 16,-1-21-16,1 21 0,20-21 0,22 0 15,0 21-15,0-21 0,42 0 32,0 0-32,0 0 0,22 0 0,-1 0 15,0 0-15,22 0 0,-1 0 0,1 0 16,-1-21-16,22 21 0,-22 0 15,22-21-15,-21 21 0,-1-21 0,22 21 16,-22 0-16,1-22 0,-1 22 0,1 0 16,-1-21-16,1 21 0,-22 0 15,0 0-15,1-21 0,-22 21 0,0 0 16,0 0-16,-42 0 16,-21 0-16,-1 0 15,1 0-15,0 0 0,-1 0 16,-20 21-16,-1-21 0,1 21 0,-1-21 15,1 22-15,-22-22 0,22 21 0,-22 0 16,0-21-16,1 21 0,-1 0 0,0-21 16,1 21-16,-1 1 0,22-22 15,20 21-15,-20-21 0,42 21 0,-22-21 16,22 0-16,0 0 0,21 21 0,21 0 16,0-21-1,22 0-15,-1 0 0,0 0 0,22 0 16,-1 0-16,22 0 0,-22 0 0,22 0 15,-21-21-15,20 0 0,1 21 0,-22 0 16,22-21-16,-21 21 0,-1 0 0,22-21 16,-43 21-16,22-22 0,-22 22 15,21 0-15,-41 0 0,20-21 0,-21 21 16,0 0-16,-63 0 31,21 0-31,-22 0 0,1 0 0,0 0 16,-1 21-16,1-21 0,-21 22 0,-1-1 15,1-21-15,-22 21 0,21 0 16,-41-21-16,20 21 0,0 0 0,1-21 16,-22 22-16,42-1 0,-20-21 0,41 21 15,-20-21-15,20 0 0,22 0 0,0 21 16,0-21-16,42 0 16,0 0-16,22 0 0,-1 0 15,0 0-15,22 0 0,-1 0 16,1-21-16,20 21 0,1-21 0,-21 21 15,20 0-15,1-21 0,-22 21 16,22-22-16,-21 22 0,-1 0 0,1-21 16,-1 21-16,-21-21 0,22 21 0,-22 0 15,-21 0-15,1-21 0,-1 21 0,0 0 16,-42 0 0,0 0-16,-22 0 0,1 0 15,0 0-15,-1 0 0,1 21 0,-22-21 16,22 21-16,-21-21 0,-1 21 0,1-21 15,-1 22-15,-21-22 0,22 21 0,-1-21 16,22 21-16,-21-21 0,20 21 0,22-21 16,-21 0-16,21 0 0,-1 21 15,44-21 1,-1 0-16,0 0 16,21 0-16,1 0 0,-1 0 0,21 0 15,-20 0-15,20 0 0,-20 0 0,20 0 16,-21 0-16,22 0 0,-22 0 0,1-21 15,-1 21-15,0 0 0,1 0 0,-22 0 16,21-21-16,-21 21 0,0 0 16,1 0-16,-44 0 31,1 0-31,0 0 0,0 0 16,0 0-16,-22 0 0,1 0 15,0 21-15,-1 0 0,1-21 0,0 0 16,-1 21-16,1-21 0,0 0 0,-1 22 15,22-22-15,-21 0 0,21 21 16,0-21-16,-1 0 0,1 0 0,21 21 16,21-21-1,22 0-15,-22 0 16,21 0-16,-21 0 0,22 0 0,-1-21 16,0 21-16,1 0 0,-1-21 0,22 21 15,-22 0-15,0-22 0,1 22 16,-22-21-16,21 21 0,0 0 15,-20 0-15,-1-21 0,-42 21 32,-1 0-32,1 0 15,0 0-15,0 0 0,-21 0 0,20 0 16,1 21-16,-21-21 0,21 21 0,-22-21 16,22 0-16,-21 22 0,21-1 15,0-21-15,-1 0 0,1 21 0,0-21 16,21 21-1,21-21-15,0 0 16,1 0-16,-1 0 0,21 0 0,-21 0 16,22 0-16,-1 0 0,0-21 0,-21 21 15,22-21-15,-1 21 0,0 0 16,1 0-16,-1-21 0,0 21 16,-20 0-16,20 0 0,-21 0 0,0 0 15,-21-22-15,-21 22 31,0 0-31,0 0 0,-22 22 0,22-22 16,0 0-16,0 21 0,0-21 0,0 21 16,-1-21-16,1 0 0,0 0 0,0 21 15,21 0-15,-21-21 0,21 21 16,21-21 15,0 0-31,0 0 0,22 0 16,-22 0-16,0-21 0,0 0 15,0 21-15,22-21 0,-1 0 0,-21 0 16,21-1-16,1-20 0,20-21 16,-20 20-16,-1 1 0,0 0 0,-21-1 15,22 1-15,-1-22 0,-21 22 16,22-21-16,-22 20 0,0-20 0,0 20 16,0-62-16,-21 41 0,0 22 15,0-1-15,0 1 0,0 0 0,-21-1 16,-21 22-16,21-21 0,-22 21 0,1 0 15,0-1-15,-22 1 0,22 0 16,-43 21-16,22 0 0,-22 0 16,21 0-16,-20 0 0,20 0 0,-20 0 15,-1 0-15,21 21 0,-20 0 0,20 1 16,-20-1-16,-43 42 0,63-20 16,1-1-16,20 0 0,-20 1 15,20-1-15,22 0 0,-21 1 0,21-1 16,-22 64-16,43-64 15,0 22-15,0-22 0,0 0 0,0 22 0,22-22 16,-1 0-16,0 1 0,21-22 0,1 21 16,-22-21-16,21 1 0,22-1 15,-22 0-15,0 0 0,22-21 16,-22 0-16,0 21 0,22-21 0,-22 0 16,1 0-16,-1 0 0,21-21 0,-20 21 15,-1-21-15,0 0 0,1 21 0,-1-21 16,0-1-16,1-20 0,-22 21 0,21 0 15,1-22-15,-22 1 0,21 21 16,0-64-16,1 43 16,-22 0-16,0-22 0,0 22 0,-21-22 0,0 22 15,0-22-15,0 1 0,0-1 16,0-20-16,-21 20 0,0 1 0,-21 20 16,20-20-16,-20 21 0,0-1 0,-1 1 15,1 21-15,-21 0 0,20-1 16,-84-20-16,85 42 15,-85 0-15,42 0 0,22 21 0,-1 0 16,1 1-16,-1-1 0,-20 21 0,-43 43 16,84-43-16,-63 85 15,43-63-15,21-1 0,20 1 16,-20 20-16,21-20 0,0-1 0,0 85 16,21-84-16,0-1 0,0 1 15,21-22-15,0 22 0,21-22 0,1 0 16,-1 1-16,21-1 0,1-21 15,-1 0-15,1 1 0,-1-1 0,22-21 0,-21 0 16,20 0-16,-20 0 16,-1 0-16,1 0 0,20-21 0,-20-1 15,-1 1-15,64-21 0,-42 0 16,-21-1-16,-1 22 0,1-21 16,41-64-16,-62 64 0,-1-22 15,-21 1-15,22 20 0,-22-20 0,21-64 16,-42 63-16,0 1 15,0-1-15,-21 1 0,-21-1 0,20 1 0,-20-1 16,-21 22-16,20 0 0,-20-1 16,-1 1-16,-20 21 0,-43-22 15,-22 43-15,65 0 0,20 0 0,-20 22 16,20-1-16,-21 0 0,1 0 16,20 21-16,-20 22 0,-43 42 15,63-43-15,22 1 0,-1-1 16,-41 64-16,63-42 0,-1-22 15,22 1-15,0-1 0,0 1 0,0-22 16,22 22-16,20-1 0,0-20 0,1-1 16,-1 0-16,21 1 0,1-22 15,-1 21-15,22-21 0,-21 0 16,63-21-16,-43 22 0,-20-22 0,-1 0 16,1 0-16,-22-22 0,22 1 15,-1 21-15,1-21 0,-1-21 0,-21 21 16,22-22-16,-1 22 0,-20-21 0,63-64 15,-22 0-15,-41 64 16,-1-22-16,-21 1 0,21-43 16,-20 42-16,-22 1 15,0-22-15,0 22 0,0 20 0,-22-20 0,-20-1 16,21 22-16,-21 0 0,-1-1 0,-20 1 16,-1 21-16,1 0 0,-64 0 15,63 21-15,-20 0 0,20 0 16,-21 0-16,22 21 0,-1 0 0,-20 0 15,20 21-15,1 1 0,-22 20 16,22 1-16,-1-1 0,22 1 0,-22-1 16,22 1-16,0-1 0,-1 85 15,22-84-15,21 63 0,0-64 16,21 1-16,0-1 0,1 1 16,20-22-16,21 1 0,1-1 15,-22 0-15,22-21 0,20 22 0,43-22 16,0 21-16,-63-42 15,63 0-15,-85 0 0,22 0 16,-1-21-16,1 0 0,-22 0 0,22 0 0,-22-22 16,0 22-16,22-21 0,-22-1 15,0 1-15,-20 0 0,20-22 16,0-63-16,1 21 16,-43-21-16,0 64 0,0-1 15,0 1-15,-22-1 0,1 1 0,-21-1 16,0 22-16,20 0 0,-41-1 0,21 1 15,-22 0-15,1 21 0,-1-1 16,1 22-16,-1-21 0,-21 21 16,22 0-16,-1 0 0,-20 21 0,20 1 15,-20-1-15,-1 21 0,0 0 0,-63 64 16,21 0-16,64-42 16,-1 63-16,22 0 15,42-64-15,0 1 0,0-1 16,21-21-16,21 22 0,1-22 0,62 43 15,-41-43-15,63 22 16,0-43-16,-64 0 16,1-21-16,63 0 0,-64 0 0,1 0 15,-1 0-15,1-21 0,-1 0 0,-20 0 16,63-43-16,-64 22 16,0-1-16,1-20 0,-1 21 0,-21-22 15,43-42-15,-43 64 16,-21-85-16,0 0 15,-21 85-15,-1-22 0,-20 1 0,21 20 16,-21 1-16,-64-22 0,63 43 16,-20 0-16,21 0 0,-22 21 15,-63 0-15,64 21 0,20 21 16,-20-20-16,20 20 0,-20 21 16,21-20-16,-1 20 0,1-20 0,-22 84 15,22-64-15,21 1 0,0-22 0,21 21 16,0 43-16,0-42 0,0-22 15,42 0-15,-21 1 0,0-1 16,22-21-16,-1 0 0,-21 1 16,85 20-16,-64-42 0,1 0 0,-1 0 15,0 0-15,22 0 0,-22 0 0,1-21 16,20 0-16,-21-1 0,1 1 16,-1-21-16,0 21 0,22-64 15,-22 22-15,-21 20 0,1-41 16,-22-22-16,0 63 15,0 22-15,-43-21 0,22 0 0,-21 20 16,-1 1-16,1 0 0,0 0 0,-1 21 16,1 0-16,-21 0 0,20 0 15,1 0-15,0 21 0,-1 0 0,1 0 0,0 22 16,-1-22-16,22 21 0,-21-21 0,21 22 16,-1-22-16,22 21 15,0 1-15,0-1 0,0-21 0,0 21 16,0 1-16,0-22 0,22 0 0,-1 21 15,0-20-15,0-1 0,0-21 0,22 21 16,-22-21-16,21 0 0,-21 0 0,22 0 16,-1 0-16,0 0 0,1-21 0,-1 0 15,-21 21-15,21-43 0,1 22 16,-22 0-16,0-21 0,21-1 0,-20 22 16,-22-64-16,21 43 0,-21 0 15,0-1-15,0 1 0,0 0 16,-21-1-16,-1 1 0,1 21 0,0-21 0,0 20 15,-21 1-15,-1 21 0,22 0 16,-21 0-16,-1 0 0,1 21 0,21 1 16,-21-1-16,-1 0 15,1 21-15,21-21 0,-22 22 0,-20 41 16,21-41-16,20-1 0,1 0 16,-21 43-16,42-43 0,0 1 15,0-1-15,0-21 0,0 22 0,21-22 0,0 0 16,22 0-16,-22-21 0,21 21 15,0-21-15,-20 0 0,20 0 16,0 0-16,1 0 0,-1-21 0,0 0 0,1 0 16,-1 0-16,0-1 0,1-20 15,20-21-15,-21 20 0,-20 1 16,-1-64-16,-21 64 0,0-64 16,0 64-16,0-1 0,-21 1 15,-22 21-15,22 0 0,0-1 16,-21 1-16,20 21 0,-20 0 0,0 0 15,-1 0-15,1 21 0,0 1 0,-1 20 16,1-21-16,0 21 0,-22 22 16,22-22-16,0 1 0,20-1 0,-20 0 15,0 43-15,42-43 16,0 43-16,0-64 0,0 21 0,21-20 16,0-1-16,0 0 15,22-21-15,-22 21 0,21-21 0,22 0 16,-22 0-16,0 0 0,1-21 15,-1 21-15,0-21 0,1 0 0,-1-1 16,0 1-16,-21-21 0,22 0 0,-22 20 16,21-20-16,-21 0 0,1-43 15,-22 0-15,0 43 16,0 0-16,-22-1 0,1 1 0,0 0 16,0-1-16,-21 22 0,-1 0 15,-84-21-15,85 42 16,-43 21-16,43 0 0,-22 21 0,22-20 15,-43 41-15,43-21 16,21-20-16,-64 62 0,64-63 16,0 22-16,0 41 15,21-20-15,0-22 0,0-21 16,21 1-16,0 20 0,0-21 0,0 0 16,22-21-16,20 21 15,-20-21-15,-22 0 0,21 0 0,0 0 0,1-21 16,-1 21-16,0-21 0,43-42 15,-43 41-15,1-20 0,-1 0 0,0 21 16,22-64 0,-22 0-16,-21 22 0,-21-43 15,0 64-15,0-22 0,-21 22 16,-21-1-16,21 1 0,-22 21 0,22 0 16,-63 0-16,41 21 0,1 0 15,0 21-15,-1 21 0,1-21 0,0 22 16,-1-1-16,-41 64 15,41-64-15,22 0 0,0 22 0,0-22 16,0 43-16,21 0 16,0-43-16,0 0 0,21 1 0,0-22 15,0 0-15,0 0 0,22 0 16,-1 0-16,-21-21 0,85 0 16,-64 0-16,1 0 0,20-21 0,-21 0 0,22 0 15,-22 0-15,1 0 16,20-1-16,-21-20 0,43-21 15,-43-22-15,-20 43 0,-1-107 16,-21 86-16,-43-43 16,1 43-16,0 20 0,-1 1 15,-62-22-15,62 43 16,-20 0-16,-43 21 0,42 21 16,1 0-16,-1 22 0,22-22 0,-21 42 15,-1-20-15,1-1 0,-1 22 16,-63 41-16,85-41 0,-1-22 15,1 85-15,42-84 0,0 20 0,0-21 16,0 1-16,42 41 16,1-62-16,-1 20 0,0-21 0,22 0 15,42 0-15,-64-21 0,22 0 16,-1 0-16,-21 0 0,22 0 16,-22 0-16,22-21 0,-1 0 0,-20 0 15,20 0-15,1-22 0,-22 22 16,64-63-16,-64 41 0,22-41 15,-43 20-15,0 22 0,0-1 16,-21-84-16,0 0 16,0 64-16,-21-1 0,-21 1 0,-1-1 15,1 22-15,-43-64 16,-42 64-16,64 21 0,-1 0 16,1 21-16,-64 0 0,42 21 15,22 0-15,-22 21 0,21 1 0,-84 84 16,85-64-16,-43 64 15,21 21-15,43-21 16,42-63-16,0 20 0,0-20 16,0-1-16,0-20 0,21 20 0,0-20 15,22-1-15,-1 0 0,-21 1 0,43-1 16,20 0-16,22 1 16,-42-43-16,-1 0 0,-21 0 15,22 0-15,-22 0 0,22 0 0,-22-22 16,22 1-16,-22 0 0,21 0 0,-20-21 15,20 20-15,-20-20 0,-1 0 0,0-1 16,1-20-16,-1 21 16,21-128-16,-63 107 15,0-64-15,0 63 0,-21 1 0,0-22 16,-21 22-16,-1-1 0,1 1 16,-21-1-16,20 22 0,-84-43 0,64 64 15,-64-21-15,63 42 16,-84 0-16,85 0 0,-22 21 15,21 0-15,-20 21 0,20 1 16,1 20-16,20 1 0,1-1 0,-43 64 16,43 0-16,42 0 15,0 21 1,21-84-16,0-1 0,1-20 0,20 20 16,43 43-16,-43-64 15,21 1-15,43 20 0,21-21 16,-63-20-16,-1-1 0,1-21 15,42 0-15,-43 0 0,1 0 16,-22-21-16,21-1 0,1 1 0,-1 0 16,43-42-16,-42 20 0,20-41 15,1-22-15,-43 0 16,1-21-16,-43 63 16,0 1-16,0-1 0,0-20 15,-21 20-15,-1-20 0,-20 20 0,0 1 16,-1-1-16,-84-42 0,-21 43 15,85 42-15,-1 21 0,-20 0 16,-1 0-16,0 0 0,22 21 16,-22 21-16,0 0 0,1 22 0,20-1 15,-63 86-15,64-86 0,-22 85 16,43 0 0,42-84-16,0 126 15,21-126-15,0-22 0,21 1 0,1 20 16,-1-42-16,22 22 0,63 20 15,0-21-15,0-42 16,-64 0-16,1 0 0,-1 0 16,1 0-16,-1 0 0,1-21 0,-22 0 15,21 0-15,-20-21 0,-1 20 0,43-62 16,-43-22-16,0 0 16,-42 64-16,0-1 0,0-20 15,-21-1-15,0 22 0,0 0 16,-21-22-16,-1 22 0,1 0 0,-85-22 15,85 43-15,-22 21 16,-63 0-16,64 0 0,-1 21 16,-21 0-16,22 22 0,-85 20 15,0 22-15,105-22 0,-20-20 16,-22 41-16,43 22 16,42-64-16,21 43 0,0-43 15,21-20-15,-20 20 0,83 0 16,65 22-1,-86-64-15,-20 0 0,-1 0 0,1 0 16,-1 0-16,1 0 0,-22-21 16,22-1-16,-1 1 0,1-21 0,42-22 15,-22-20-15,-41-1 16,-22-21-16,-21 22 16,-21 41-16,-1 1 0,-20 0 15,0-1-15,-1 22 0,-20 0 16,-64-21-16,21 20 15,-21 22-15,64 22 0,-1-1 16,22 0-16,-22 0 0,1 43 16,-1-22-16,64 21 15,0-20-15,21-22 0,22 0 16,-22 0-16,21 0 0,1 1 16,-1-22-16,21 0 0,-20 0 0,20 0 15,-20 0-15,20 0 0,1 0 16,-1-22-16,1 22 0,-22-21 0,64-21 15,-43 21-15,1-22 16,-43-20-16,-21-22 16,-21 64-16,-22-21 0,1-1 0,0 22 15,-22-21-15,22 21 0,-22 21 0,1-21 16,-64 21-16,85 0 16,-22 21-16,1-21 0,20 21 0,-41 21 15,41-21-15,22 1 16,0 20-16,21 0 0,21-42 15,0 21-15,0 1 0,22-22 0,-1 0 16,0 0-16,22 0 0,-22 0 16,22 0-16,-22 0 0,22 0 15,-1 0-15,-21 0 0,22 0 0,-22-22 16,1 22-16,-1-21 0,-21 0 0,0 21 16,-21-21-16,0 0 0,-21 0 15,0 21-15,-21 0 0,-1 0 0,-20 0 16,20 0-16,-20 21 0,-1-21 15,1 21-15,-43 42 0,43-41 16,-1-1-16,22 21 0,-1-21 16,1 0-16,0 22 0,21 20 15,21-42-15,21 1 16,42 20-16,-20-42 0,-22 0 16,21 0-16,0 0 0,22 0 0,-22 0 15,1 0-15,-1 0 0,21-21 0,-20 0 16,-1 21-16,22-22 0,-22 1 0,0 0 15,1 0-15,-22 0 0,0 0 16,0-43-16,-21 22 16,-42-1-16,-22 22 0,22 0 15,-64 0-15,43 21 0,-43 0 16,63 21-16,-20 0 16,21-21-16,-22 21 0,-21 22 15,64-22-15,-21 21 0,42-21 16,0 1-16,0-1 0,21 0 15,21-21-15,-20 0 0,20 21 16,0-21-16,1 0 0,20 0 0,-21 0 16,22 0-16,-22 0 0,22 0 0,-1 0 15,1-21-15,-22 21 0,22-21 0,20 21 16,-63-21-16,1 21 16,-22-22-16,-22 22 15,1 0-15,-21 0 0,0 0 0,-1 0 16,1 0-16,-22 22 0,22-22 15,0 0-15,-1 21 0,-20-21 0,21 21 16,-22-21-16,22 21 16,-1-21-16,22 21 0,42-21 31,1 0-31,-1 0 0,21 0 0,-21 0 16,22 0-16,-1 0 0,0 0 0,1 0 15,20 0-15,-21 0 0,1 0 16,-1 0-16,0 0 0,1-21 0,-22 21 15,0 0-15,0 0 0,-63 0 16,21 21-16,-22-21 16,22 21-16,-63 1 15,41-1-15,-41 0 16,-22 21-16,42-21 16,43-21-16,21 22 15,0-1 1,21-21-16,0 0 0,1 0 0,20 0 15,0 0-15,-21 0 0,22 0 0,-1-21 16,0-1-16,1 22 0,-1-21 0,0 21 16,-20-21-16,-1 21 0,21-21 15,-63 21 1,-21 0 0,20 0-16,-20 21 0,21 0 15,-21-21-15,-1 21 0,-20 22 16,42-22-16,-64 21 15,85-21-15,0 1 16,21-22 0,0 0-16,22 0 15,-22-22-15,21 22 0,-21-21 0,22 0 16,-22 0-16,21 0 0,0 0 16,64-64-16,-63 0 15,-22 64-15,0-21 0,-21-64 16,0 21-1,-21 43-15,0 0 0,-22 20 0,1 1 16,-106-42-16,105 63 16,-84 0-16,64 0 15,-1 21-15,22 0 0,-21 0 16,-1 22-16,22-22 0,-64 63 0,42-20 16,22 21-16,21-1 15,42 22 1,21-42-16,1-43 15,-22 0-15,64 21 0,-43-21 0,64-21 16,0 0 0,-64 0-16,21-21 0,1 0 15,-22 21-15,1-21 0,62-43 16,-41 22-16,-1-21 16,-20-22-16,-22 21 15,-21 22-15,0-43 0,-21 43 16,0 0-16,-1-1 0,1 1 0,-63 0 15,-1-1 1,0 43-16,1 43 16,62-22-16,-20 0 0,0 21 15,-85 85-15,21 0 16,42-42 0,22 21-16,0 21 15,42-85-15,0 1 0,0-22 16,0 0-16,21 0 0,21 21 15,-21-42-15,22 0 0,-22 0 0,0 0 16,21 0-16,1 0 0,-22 0 16,21-21-16,-21 0 0,22 0 15,41-43-15,-62 43 0,41-63 16,1-1-16,-22-63 16,-21 63-1,-21-84-15,-21 105 16,-21 1-16,20 20 0,-20 1 0,-106-64 15,84 106 1,-126 0-16,126 0 16,-20 21-16,20 22 0,-20-1 0,20 0 15,-63 64-15,-21 42 16,63-21-16,43-21 16,42 64-1,0-86-15,21-41 16,21-1-16,-20 0 0,83 22 0,-62-43 15,20 0-15,107 0 16,-43-21 0,63-21-16,-126 0 0,-1 0 15,1 0-15,41-43 16,65-42-16,-107 0 16,1 22-1,-64-64-15,0 84 0,0 22 16,-43-85-16,1 84 0,0-20 15,-64-22 1,42 43-16,-63 0 0,-21 20 16,0 44-16,63-1 0,-84 63 15,84-41-15,-42 63 16,22-1-16,62 22 16,22-84-16,21 84 15,21-21-15,0-43 0,22-21 16,-1 1-16,43 41 15,42-20-15,21-22 16,85-21-16,-85-21 16,-63 0-16,63 0 15,-64-21-15,1 0 0,-21 0 0,84-43 16,-42-20 0,21-43-16,-64 21 15,-42 0-15,-21-21 16,0 0-1,-42 64-15,21-1 0,-22 1 0,1-22 16,-21 21-16,-64-41 0,0 20 16,-106 21-1,0 64-15,64 22 16,84-1-16,0 21 0,22 22 16,-1-22-16,-63 85 0,43 21 15,41 0 1,22 0-16,21 85 15,21-169-15,43 63 16,-43-64-16,21-20 0,43 41 16,84 1-1,-42-43-15,-21-21 16,85-21-16,-64-42 16,-64 21-16,1 0 0,-1 0 15,1-22-15,63-20 16,-22-43-16,-20 21 15,-21-105-15,-64 63 16,0 0 0,-22 42-16,1 22 0,-21-22 0,0 21 15,-149-105-15,64 106 16,-85-1 0,43 64-16,-381 191 31,486-149-31,-20 21 0,20 1 15,-84 148-15,127-64 16,21 42 0,42-63-16,0-63 15,1-22-15,-1 0 0,22 1 0,147 41 16,-41-41-16,-1-43 16,0 0-16,-84 0 15,0-21-15,-1-1 16,1 1-16,84-21 0,-84 0 0,42-22 15,-21-42 1,-64 64-16,0-85 0,1 21 16,-43-21-1,-43-85-15,1 128 0,0 20 16,-1 1-16,-168-107 16,63 107-16,-43 21 15,1 42 1,105 0-16,-127 42 0,106-21 15,-84 85-15,105-43 0,-42 64 16,0 85-16,127 0 16,0-64-1,21-85-15,22 1 0,-22-22 16,42 22-16,-20-22 0,84 43 16,-64-64-16,170 42 15,-85-63 1,64 0-16,-149-21 0,1 0 15,21 0-15,42-43 0,-22-20 16,-20-1 0,-43 22-16,22-43 0,-43-85 15,-21 64 1,-63-106-16,20 170 16,1-1-16,-149-84 15,64 85-15,64 42 16,-85-1-16,-106 65 15,-21 63 1,190-43-16,0 1 0,-42 63 16,-21 105-16,85-20 15,63-85 1,0-42-16,0-43 0,21 22 16,0-1-16,21-21 0,1 1 15,62 20-15,-41-42 0,63 22 16,21-22-16,21-21 15,64-21 1,-169 0-16,20-1 0,86-20 16,-22-43-16,-21 1 15,21-86-15,-84 43 16,-43 0 0,-21-21-16,-21 0 15,-22 63-15,1 22 0,0-22 16,-128-63-16,22 85 15,0 20-15,-106 22 16,-21 42 0,63 43-16,127-22 15,22 0-15,-22 22 0,-63 126 16,85-41 0,41-22-16,22 21 15,0-21-15,22-64 0,20 1 16,43 42-16,-43-64 0,85 43 15,-42-64-15,147 42 16,-62-42 0,84-21-16,-64-21 15,-20-21-15,-86 21 16,86-43-16,-107 22 16,43-43-16,0-84 15,-85 63-15,-21-21 16,-64-106-1,22 170-15,0-1 0,-22-20 0,-84-22 16,0 21-16,0 22 16,63 63-16,-169 0 15,169 0-15,1 0 16,-1 42-16,0 0 0,22 1 0,-1-1 16,-63 85-16,43 0 15,63-64-15,-22 86 16,43 41-16,21-21 15,1-126-15,-1-1 16,21 0-16,0 1 0,43 20 16,106 1-16,-64-64 15,0 0 1,-64 0-16,1 0 0,-1-21 16,85-22-16,-84 22 0,-1-21 0,85-85 15,-63 21 1,-43 64-16,1-85 15,-43 0-15,-21-106 16,-22 169-16,1-20 0,0 20 16,-85-42-16,-22 22 15,65 41-15,-86 1 16,-105 21-16,85 42 16,-1 42-16,107-20 15,-1 20-15,21-20 0,1 41 0,-43 64 16,64 1-1,21 62-15,42-84 16,21 0-16,0-63 16,1-22-16,84 43 0,-64-43 15,170 43-15,-64-64 16,22-21 0,-106 0-16,-1 0 0,86 0 15,-86-21-15,1 0 0,-22-1 0,1-20 16,-22 21-16,43-64 0,-43-21 15,-21 1-15,-21-22 16,0 63-16,-21 1 16,0-22-16,-21 21 0,-1-20 0,-62-43 15,-22 21 1,-85 0-16,-21 85 16,21 63-1,64 22-15,85-22 0,-85 149 16,126-128-1,1 1-15,0-1 0,21 128 16,0-128-16,21 1 16,0-22-16,1 21 0,20-20 0,43 41 15,20-20 1,-41-22-16,63 1 0,0-43 16,63 0-16,-105 0 15,-21-22-15,63-20 0,-64 21 16,-21-21-16,107-85 15,-86 21-15,-21 63 16,1-147-16,-43 63 16,0 63-16,-64-63 15,1 64-15,20 21 0,1-1 16,-85-20-16,-63 63 16,41 21-16,65 21 15,-86 43-15,1 21 16,21 0-16,84-22 0,22-20 15,-43 63 1,64 0-16,21 0 16,21-21-16,22-64 0,41 21 15,-41-20-15,84-1 16,0 0-16,0-42 16,-64 0-16,1 0 0,20-21 0,-20 0 15,-1 21-15,1-42 0,84-1 16,-42-41-16,-64 41 0,22-62 15,-22-22 1,-42 21-16,0-42 16,0 84-16,-42 1 0,21-22 0,-64-42 15,21 63-15,1 22 0,-64-21 16,0 20 0,-21 43-16,0 21 15,63 1-15,0 20 0,22 0 0,-64 64 16,0 21-1,0 64-15,84-64 16,43 0-16,0-85 16,22 64-16,-1-64 0,21 0 15,85 43-15,42-43 16,149-63 15,-255 0-31,-20 0 0,63-85 16,-64 43-1,-21-43-15,-21-42 16,0 84-16,-21 1 16,-21-1-16,20 1 0,-20-1 0,-85-126 15,0 105 1,21 43-16,-21 20 16,21 22-16,1 64 15,41-43-15,22 21 0,-1 1 0,1 20 16,21-20-16,-43 62 15,22-20-15,42 63 16,0-84 0,0-43-16,21 0 0,-21 0 15,21 0-15,22 1 0,-22-22 0,0 0 16,0 0-16,0 0 0,-21-22 16,0 1-1,0 0-15,0 0 0,0 0 0,0 0 16,0-1-16,0 1 15,0 0-15,-21 0 0,21 0 0,-21 0 16,21-1-16,0 1 0,0 0 16,0 0-16,0 0 0,0 0 15,0-1-15,0 1 16,0 0-16,0 0 0,0 0 16,0 0-16,0-1 0,0 1 15,0 0-15,0 0 16,0 0-16,0 0 0,21-1 15,0 1-15,1 0 0,-1 21 16,0 0-16,0 0 0,0 0 16,0 0-16,1 0 0,-1 0 0,0 0 15,0 0-15,0 0 0,0 0 0,1 0 16,-22 21-16,0 0 16,0 1-1,-22-22 16,1 0-31,21-22 16,0 1-16,0 0 16,0 0-16,0 0 15,-21 0-15,21-1 0,0 1 16,-21 21-16,0 0 16,0 0-16,-1 0 0,1 0 15,0 0-15,21 21 0,-21 1 0,0-1 16,0 21-16,-1 22 15,-20 20-15,42-41 16,0-22-16,-21 21 0,21-21 16,0 22-16,-21-22 0,21 0 0,0 0 0,0 0 15,0 0-15,0 1 16,21-44 15,-21 1-31,21 21 0,-21-21 16,0 0-16,0 0 0,21 0 15,-21-1-15,21-20 0,-21-43 16,0 64-16,22-21 16,-22 21-16,0-22 0,0 22 0,0 0 0,0 0 15,0 42 1,0 0-16,0 0 16,0 1-16,0 20 0,-22-21 15,22 21-15,0 1 0,-21-22 16,21 21-16,-21-21 0,21 1 0,-21 62 15,21-63-15,0 1 16,0-1-16,21-21 16,0 0-1,0 0-15,1-21 0,-22-1 16,21 22-16,0-21 0,-21-21 16,21 21-16,0-22 0,-21 1 15,0 0-15,0 21 0,21-1 0,-21-20 16,0 21-16,0 0 0,0 0 15,-21 21 1,21 21-16,-21 0 16,0 21-16,0-21 0,0 43 15,-22 105 1,43-63 0,0-85-16,0 0 0,0 1 15,0-1-15,0 0 0,21 0 16,1 0-16,-1-21 0,0 0 15,0 0-15,43 0 0,-43 0 0,21 0 16,-21 0-16,43-42 0,-22 21 16,-21 0-16,43-22 15,-22-41-15,-21-1 16,-21 0 0,0 43-16,0 0 0,0 20 0,0-20 15,-21 21-15,0 21 0,-21 0 16,20 0-16,1 21 0,0 0 0,0 0 15,-21 22-15,-1 20 16,1 22-16,0 21 16,42-43-1,0-42-15,0 1 0,21 20 0,0-21 16,21 0-16,43 0 0,63-21 16,-106 0-1,22 0-15,42 0 0,-64 0 16,0-21-16,22 0 0,-22 21 0,1-21 15,-1 0-15,21-22 0,-41 22 16,-1-21-16,-21 0 16,-64-1-1,22 43-15,-43 0 0,43 0 16,0 0-16,-22 0 0,22 21 16,-22-21-16,22 22 0,0-1 0,-64 0 15,106 0 1,42 0-16,0-21 0,1 0 15,-1 0-15,0 0 0,22 0 16,-1 0-16,-20 0 0,20 0 0,1 0 16,-22-21-16,0 0 0,1 21 15,-1 0-15,-21-21 0,0 21 0,1 0 16,-22-21-16,-22 21 16,1 0-16,-21 0 0,0 0 0,-1 0 15,1 0-15,-22 0 0,22 21 0,-21-21 16,-1 21-16,22 0 0,-43 0 15,43 0-15,-1 1 16,43-1-16,43 21 16,-1-42-16,0 0 15,64 0-15,-63 0 0,20 0 16,1 0-16,-22 0 0,21 0 0,1 0 16,-22 0-16,22 0 0,-22 0 0,-21-21 15,22 0-15,-86 21 16,22 0-16,-21 0 15,-22 0-15,22 0 0,-85 0 16,63 0-16,1 21 0,-1-21 16,22 21-16,0 0 0,-1-21 0,1 21 15,0 1-15,42-1 16,21-21-16,21 0 0,-21 0 16,22 21-16,20-21 0,-20 0 15,-1 0-15,21 0 0,-20 0 0,20 0 16,-20-21-16,-1 0 0,0 21 0,1-22 15,-1 22-15,0-42 0,-21 21 16,-21 0-16,0 0 16,-21-1-16,0 1 0,-42-21 15,-1 0-15,1-1 16,-64-20 0,42-1-16,64 43 15,21-21 1,0 21-16,21 21 0,0 0 15,0-22-15,0 22 0,22-21 0,-22 21 16,21-21-16,-21 0 0,43 0 16,-43 21-16,0-21 15,-84 21 1,42 21 0,-22-21-16,-20 21 0,20 0 0,-147 43 15,63-1-15,21-21 16,64-20-16,21-1 15,-22 21 1,276 0 0,-42-42-1,-86 0-15,-41 0 16,-1 0-16,-20-21 0,41 21 16,-41-21-16,-22 21 0,-21-21 15,-21 21-15,-22 0 16,1 0-16,0 0 0,-1 0 15,-20 0-15,21 21 0,-22-21 0,1 21 16,20 0-16,-20-21 0,-22 43 16,43-43-16,-1 42 15,43-21-15,22-21 16,20 21-16,43-21 0,-43 0 16,21 0-16,-20 0 0,-1 0 15,22 0-15,-22 0 0,21 0 0,-20 0 16,-1 0-16,0 22 0,1-22 0,-22 21 15,-21 0-15,-21 0 16,0 0-16,-22 0 0,-105 43 16,21-22-1,-21 22-15,63-43 16,22 0-16,42 0 16,42-21-1,21 0-15,0 0 0,-20 0 16,20 0-16,21 0 0,-20 0 15,-1 0-15,0-21 0,1 21 0,20-21 0,22 0 16,-64 21-16,21-21 0,-20 21 16,-1 0-1,-42 0-15,-22 0 16,22 0-16,-21 0 0,-1 21 0,1-21 16,0 21-16,-1 0 0,-84 0 15,85-21-15,0 21 16,63-21-1,0 0-15,0 0 16,22 0-16,-1 0 0,0 0 0,1 0 16,-1-21-16,0 0 0,1 21 0,-1-21 15,85-21 1,-106 20-16,21-41 16,-42 21-16,-21 20 0,0 22 15,-42-21-15,20 0 0,-147 0 16,20 0-16,107 21 15,-106 0-15,105 0 16,1 0-16,20 0 0,-41 42 16,84-21-1,21 0-15,21-21 0,0 0 0,1 0 16,-1 0-16,22 0 0,-1 0 0,-21 0 16,22 0-16,-1 0 0,-20-21 15,63 0-15,-64 0 0,21 0 16,-41-22-16,-22 22 15,-22 21-15,-20 0 16,21 0-16,-21 0 0,-1 0 0,1 0 16,0 21-16,-1 1 0,1-1 15,-85 42-15,85-20 16,-22 41 0,43-20-16,21-22 15,0-21 1,21-21-1,0 0-15,0 0 0,1 0 16,-1 0-16,-21-21 0,21 0 0,0 0 16,0 21-16,-21-21 0,0-1 0,0-20 15,0 21-15,0 0 0,0 0 16,0-1-16,-21 1 0,-21 0 16,21 21-16,-1 0 0,-20 0 0,21 0 15,-43 42-15,43-20 0,0-1 16,21 0-16,0 0 0,0 21 15,0-20-15,0 20 0,0-21 0,0 0 16,0 0-16,21 43 0,0-43 16,1 0-16,-1-21 0,0 0 15,0 0-15,0 0 0,0 0 0,1 0 16,-1 0-16,0 0 0,-21-21 16,0 0-16,0 0 0,0 0 15,0-1-15,0-20 0,0 21 16,-21-21-16,0 20 0,-1 1 15,1-21-15,-63 0 16,-1 42-16,0 21 16,43 21-1,21-21-15,21 0 16,0 64-16,0-21 16,0-43-16,0 21 0,0-21 15,21-21-15,0 21 0,0-21 0,0 22 16,43-22-1,-43 0-15,0-22 0,-21 1 16,0 0-16,0 0 16,0 0-16,0 0 15,0-1-15,0 1 0,0 0 0,0-21 16,0 21-16,-21-1 0,21 1 0,0 0 16,-21 0-16,0 21 15,21 21-15,0 0 16,0 0-16,0 1 0,0 20 15,0-21-15,0 0 0,0 0 0,0 1 16,0-1-16,21-21 0,-21 21 0,0 0 16,21-21-16,21 21 15,-20-21-15,-1 0 0,0 0 16,0-21 0,0 0-16,-21 0 0,21 21 15,-21-21-15,0-1 0,0 1 0,0 0 16,0 0-16,0 0 15,0 0-15,0-1 0,0 1 0,-21 21 0,21-21 16,-21 0-16,0 21 0,0 0 0,0 0 16,-1 0-16,1 21 15,21 0-15,-21-21 0,0 43 16,0-22-16,21 0 0,0 0 0,0 0 16,0 0-16,0 1 0,0-1 15,0 0-15,0 0 0,21-21 16,0 0-16,0 0 15,0 0-15,1 0 0,-1 0 16,0-21-16,0 21 0,0-21 16,-21 0-16,0-22 15,0 22-15,0 0 0,0 0 16,0 0-16,-21-1 0,0 1 0,0 21 16,0-21-16,-64 0 15,64 21-15,0 0 0,-1 0 0,1 0 16,21 21-1,0 0-15,0 0 0,21-21 16,1 22-16,-1-22 0,0 21 16,21-21-16,1 0 15,-22 21-15,0-21 0,0 0 0,21 0 16,-20 0-16,20 0 0,-21 0 16,-21-21-16,0 0 15,-21-1 1,-21 22-16,20 0 15,1 0-15,-21 0 0,0-21 0,20 21 16,-20 0-16,21 0 0,0 0 0,0 0 16,-1 0-16,1 0 0,21-21 15,21 0 1,1 21-16,20-21 0,43-22 16,-43 22-16,21 0 15,-20 0-15,-1-21 16,43-22-16,-85 1 15,0 41 1,-64 22-16,43 0 16,-21 0-16,-1 0 0,1 0 0,0 0 15,21 0-15,-22 22 0,1-1 16,0-21-16,20 21 0,-41 0 16,63 0-16,0 0 15,21-21-15,0 0 16,0 0-16,1 0 0,62 0 15,-63 0-15,22-21 0,20 0 16,-20 0-16,20 0 16,-21-22-16,1-20 15,-43 42-15,0 0 16,-21-1-16,-1 22 0,1 0 16,-42 0-16,20 0 0,1 0 15,0 0-15,-1 0 0,1 22 0,0-1 16,21-21-16,-22 21 0,22-21 0,21 21 15,0 0-15,21 0 16,0-21-16,1 0 0,62 22 16,-20-22-16,-22 0 0,22 0 15,-22 0-15,64 0 0,-64-22 16,0 22-16,43-21 0,-43 0 16,22 0-16,-43 21 15,-42 0 16,0 0-31,21 21 0,-21-21 16,-1 21-16,22 0 0,0 1 16,22-22-1,-1 0-15,0 0 16,21 0-16,-21 0 0,43 0 16,-43-22-16,0 22 0,0-21 15,43 0-15,-43 0 16,0 21-16,-21-21 0,0 0 15,0-1-15,-21 22 16,0-21-16,0 21 16,-22 0-16,22 0 0,-21 0 0,21 0 15,0 0-15,-22 0 0,22 0 0,0 0 16,21 21 0,21-21-1,0 0-15,0 0 16,22 0-16,-22 0 0,0 0 0,21 0 15,-20-21-15,41 21 0,1-21 16,-22 0-16,-42 0 16,-21 21-1,0 0-15,-1 0 16,-20 0-16,21 0 0,-21 21 0,-1-21 16,1 21-16,-43 21 0,64-42 15,-21 22-15,-22 20 16,64-21-16,0 0 0,0 0 15,21-21-15,1 0 0,-1 0 16,0 0-16,0 0 0,21 0 16,-20 0-16,20 0 0,-21 0 0,21 0 15,-20-21-15,41 0 0,-42 0 16,0 0-16,22 0 16,-22-43-16,-21 43 15,-64 0 1,22 21-16,21 0 0,-21 0 15,20 0-15,-41 0 0,21 0 16,-22 0-16,43 21 0,0-21 16,21 21-16,0 0 15,21-21 1,0 0-16,0 0 0,0 0 16,22 0-16,-22 0 0,21 0 0,-21 0 15,22 0-15,-22 0 0,0 0 0,43 0 16,-43 0-16,0 0 15,-21 21-15,0 1 0,0-1 16,0 0-16,-21 0 0,0 0 16,-1 0-16,1 22 0,-42-1 15,20-21-15,-20 22 16,42-22-16,-43 42 16,64-42-16,0 1 15,0-1-15,21-21 16,1 0-16,-1 0 0,21 0 15,-21 0-15,0 0 0,22 0 0,-22-21 16,21-1-16,1 1 0,-22 0 16,42-21-1,-42 21-15,-21-22 16,-63 43 0,42 0-16,0 0 0,-22 0 15,-41 0-15,41 21 0,1-21 16,0 22-16,-1-1 0,1-21 0,-85 63 15,85-42 1,20 22-16,22-22 16,22-21-1,-1 0-15,21 0 0,-21 0 0,22 0 0,-1 0 16,0 0-16,43 0 16,-43-21-16,22 0 0,-22-1 15,0 22-15,43-42 16,-85 21-16,-21 21 15,-43 0 1,43 21-16,-21-21 0,-43 42 16,43-20-16,-85 62 15,85-41-15,-22 41 16,64-41 0,0-22-1,21-21-15,0 0 16,1 0-16,20 0 0,0-21 15,1-1-15,-1 22 0,-21-21 16,85-42-16,-64 42 0,43-64 16,-85 64-16,0-64 15,0 64 1,0 0-16,0 0 0,-42 21 0,20 0 16,1 0-16,-63 0 0,41 0 15,1 0-15,-43 21 16,43 0-16,-22 0 0,-63 43 15,85-43-15,-21 21 16,-1 0-16,64 22 16,0-43-16,21-21 15,0 0-15,1 0 16,20 0-16,-21 0 0,21 0 0,1 0 16,63-42-16,-64 21 0,0-1 15,64-20-15,-21 0 16,-1-22-16,-20 22 15,-43-22 1,-21 43-16,-85 21 16,1 0-16,41 21 15,1 1-15,-43 20 0,43 0 16,0-21-16,-22 43 0,-20-1 16,20 22-1,22-21-15,42-43 16,0 21-1,21-42-15,0 0 0,0 0 16,22 0-16,-22 0 0,63 0 16,-41-21-16,-1 0 0,22 0 0,20-22 15,22 1-15,63-64 16,-42 0 0,-42 0-1,-85 1-15,0 83 16,-42-20-16,-1 42 15,1 0-15,-43 0 0,22 0 16,21 21-16,-64 0 0,42 1 16,-20 41-16,-43 1 15,21-1 1,85-21-16,21-20 16,0-1-1,42-21-15,21 0 16,-41 0-16,20-21 0,0-1 15,1 22-15,-1-21 0,-21 0 0,106-42 16,-21-22 0,-85 64-16,-21-43 15,0 1-15,0 42 0,0-1 16,-63 1-16,41 21 0,-20 0 16,0 0-16,21 0 0,-64 21 15,43 1-15,20-22 0,1 21 16,-21 0-16,21 21 15,0 1-15,21-1 16,21-21 0,0-21-16,0 0 0,21 0 15,-20 0-15,20 0 0,-21 0 0,21 0 16,-20-21-16,-1 0 0,21 21 0,-21-21 16,0-1-16,43-41 15,-64 21 1,0-1-16,-42 22 15,20 0-15,1 0 0,-106 21 16,85 0-16,21 0 0,-22 0 16,1 0-16,21 21 0,-21 0 0,-1 0 15,22 0-15,21 22 16,21-1 0,22-21-16,-1-21 15,-21 0-15,0 0 0,22 0 16,-22 0-16,21 0 0,-21-21 15,43 0-15,-43 0 0,42 0 16,-20-22 0,-43-20-1,-43-1-15,22 64 16,-63-21-16,62 21 0,-20 0 16,21 0-16,-21 0 0,-22 0 15,43 0-15,0 0 0,21 21 16,0 0-16,0 1 15,21-22 1,0 0-16,0 0 0,0 0 0,1 0 16,20 0-16,-21 0 0,21 0 0,-20 0 15,-1 0-15,21 0 0,-21-22 0,0 22 16,1-21-16,-1 21 16,0-42-16,-21 21 15,0 0-15,-42 21 16,-1 0-16,1 0 0,0 0 15,-43 0-15,-21 0 16,64 21-16,-43 0 0,64 0 16,-21 0-16,-43 22 15,64-22 1,21 0 0,0 0-16,21-21 15,0 0 1,0 0-16,-21-21 15,0 0-15,-21 0 16,0 21 0,0 0-16,0 0 0,-22 0 15,1 0-15,0 0 0,-1 0 0,1 0 16,0 0-16,-1 0 0,1 0 0,-22 21 16,22-21-16,21 21 0,0 0 15,21 0 1,21-21-16,0 0 15,0 0-15,0 0 0,1 0 16,-1 0-16,21 0 0,-21-21 16,0 21-16,1-21 0,-22 0 0,21-22 15,-21 1 1,0 21-16,0 0 16,0 0-16,-21 21 0,-1-22 0,1 22 15,-21 0-15,0 0 16,20 0-16,1 0 0,0 22 15,0-1-15,0-21 0,0 21 0,-22 64 16,22-85 0,21 21-16,-21 0 0,21 0 15,-21-21-15,0-21 47,21 0-31,-22 21-16,22-21 0,0-1 15,0 1-15,-21 0 0,0-21 16,21 21 0,0-1-16,0 44 62,-21-1-62,21 0 0,-21-21 16,0 21-16,21 0 0,-22 0 15,22 1-15,-42 41 16,21 1 0,21-43-16,0 0 0,-21 21 15,21-21 1,21-21 31,0 0-47,0 0 15,0 0-15,-21 22 16,0-1-16,22 0 0,-1 0 16,-21 0-16,0 0 15,0 1-15,0-1 0,21 0 16,-21 0-16,0 0 0,0 0 0,21-21 16,-21 43-16,0-1 15,0-21-15,0 0 16,0 1-16,21-1 0,0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0T16:12:13.4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1016 0,'0'-21'16,"0"0"-16,0 0 15,0-1-15,0 1 16,0 0-16,0 0 16,0 0-16,0 0 31,-21 21-31,21 21 47,0 0-47,0 0 0,0 0 0,0 22 15,0-22-15,0 21 0,0 0 16,0 1-16,0-1 0,0 0 0,0 1 16,0-1-16,0 0 0,0 1 15,0 20-15,0-20 0,0 20 0,0-21 16,-21 22-16,21-1 0,-22 1 16,22-1-16,0-20 0,0 20 0,-21-20 15,21-1-15,0 0 0,-21-21 16,21 22-16,0-22 0,0 0 15,0 0-15,0 0 0,0 1 16,0-44 15,0 1-15,0 0-16,0 0 0,0-21 16,0 20-16,0-20 0,0 21 15,0-21-15,0-1 0,0 1 0</inkml:trace>
  <inkml:trace contextRef="#ctx0" brushRef="#br0" timeOffset="436.26">931 1185 0,'0'0'0,"-21"-21"0,-21-42 15,42 42-15,0-1 0,0 1 16,0 0-16,0 0 0,0 0 15,0 0-15,0-1 0,0 1 0,0 0 16,21 0-16,0 0 0,21 0 16,-20-1-16,20 1 0,0 0 15,1 21-15,-1-21 0,21 0 16,-20 21-16,20 0 0,-20 0 0,-1 0 16,0 0-16,1 21 0,-22 0 15,0 21-15,0 1 0,-21-22 0,0 21 16,0 22-16,-21-22 0,0 0 15,0 1-15,-22-1 0,1 0 0,0 1 16,-1-1-16,1 0 0,0-20 16,-1 20-16,22-21 0,-21 0 0,21 0 15,-22 1-15,22-1 0,0 0 16,0-21-16,0 21 16,21 0-16,21-21 62,0 0-46,0 0-16,0 21 0</inkml:trace>
  <inkml:trace contextRef="#ctx0" brushRef="#br0" timeOffset="1356.24">1482 2138 0,'0'0'0,"0"21"15,-22 0-15,1-21 16,21-21 0,0 0-1,21 0-15,-21 0 16,22-1-16,-1 1 0,0-21 0,0 21 15,0-22-15,0 22 0,-21-21 16,22 0-16,-22-1 0,21 1 0,-21 21 16,0-22-16,0 22 0,0-21 15,0 21-15,0 0 0,0-1 16,-21 22-16,-1 0 0,1 0 16,0 22-16,0-1 15,0 0-15,-22 0 0,22 0 0,0 0 16,0 22-16,0-22 0,21 21 15,-21-21-15,21 1 0,0-1 0,0 0 16,0 0-16,0 0 0,0 0 16,21-21-16,0 0 15,0 0-15,0 0 16,22-21-16,-22 21 0,0-21 0,21 0 16,-21 0-16,22 0 0,-22-1 15,0 1-15,21-21 0,-20 21 16,-1 0-16,0-1 0,0 1 15,0 0-15,0 0 0,-21 0 0,22 21 16,-22-21-16,0 42 31,0 0-31,0 0 16,0 0-16,0 0 0,0 1 16,-22 20-16,22-21 0,-21 21 0,21 1 15,-21-22-15,21 21 0,0-21 16,0 22-16,0-22 0,0 21 0,0-21 15,0 1-15,0-1 0,0 0 16,0 0-16,21-21 16,0 0-16,1 0 0,-1 0 15,0 0-15,0 0 16,0 0-16,0-21 0,1 21 0,-1-21 16,0 0-16,-21-1 0,21 1 0,0 0 15,0 0-15,-21 0 0,22-22 16,-1 22-16,-21 0 0,0-21 0,21 21 15,-21-1-15,21 1 0,-21 0 16,0 0-16,0 0 16,0 42-1,0 0 1,0 0-16,-21 0 0,21 1 16,0 20-16,-21-21 0,21 0 15,0 22-15,0-22 0,0 0 0,0 0 16,0 0-16,0 0 0,0 1 15,0-1-15,21 0 0,0-21 16,0 0 0,0 0-16,1 0 15,-1-21-15,0 0 16,-21-1-16,0 1 16,0 0-16,21 0 0</inkml:trace>
  <inkml:trace contextRef="#ctx0" brushRef="#br0" timeOffset="1680.05">2286 1524 0,'0'0'0,"-21"0"0,0 21 16,21 0-1,21-21 16,0 0-31,0 0 16,0 0-16,-21-21 0,0 0 31,0 0-31,-21 21 16,0-21-16,0 21 16,0 0-16,-1 0 0,1 0 15,21 21-15,0 0 16,0 0-1,0 0-15,21-21 0,1 22 16,-1-22-16,0 0 0,0 21 16,0 0-16</inkml:trace>
  <inkml:trace contextRef="#ctx0" brushRef="#br0" timeOffset="2207.76">2540 1799 0,'0'-21'15,"0"0"-15,0 0 16,0 0 0,21 21-16,0 0 15,0 0-15,1 0 16,-1 21-16,0 0 0,0 0 15,0 0-15,0 0 0,1 22 0,-1-22 16,-21 21-16,21-21 0,-21 22 16,0-1-16,0 0 0,0-20 0,0 20 15,0 0-15,0-21 0,0 1 0,0 20 16,0-21-16,-21 0 16,21 0-16,0-42 31,0 0-31,21 21 0,-21-21 15,21 0-15,0 0 0,-21-1 0,21-20 16,1 21-16,-22-21 0,21-1 16,0 22-16,-21-21 0,21-1 0,0 1 15,-21 0-15,21-1 0,1 22 16,-22-21-16,0 21 0,21 0 16,-21-1-16,21 1 0,-21 0 0,0 42 46,0 0-46,0 1 0,0-1 16,0 0-16,0 0 16,0 0-16,0 0 0,-21-21 15,21 22-15,0-1 16</inkml:trace>
  <inkml:trace contextRef="#ctx0" brushRef="#br0" timeOffset="2891.99">3683 2096 0,'0'0'0,"21"0"16,-21-22 0,21 1-16,0 0 15,-21 0 1,0 0-16,22 0 0,-22-1 0,0 1 15,21-21-15,-21 21 0,0 0 0,0-22 16,0 22-16,0-21 0,0 21 16,-21-1-16,-1 1 0,1 0 0,0 0 15,0 21-15,0 0 0,0 0 16,-22 0-16,22 0 0,0 21 0,-21 0 16,-1 22-16,22-22 0,-21 21 0,21-21 15,-22 22-15,22-1 0,-21 0 16,21 1-16,-1-1 0,1-21 0,21 21 15,0-20-15,0 20 0,0-21 0,0 0 16,0 0-16,0 1 16,21-1-16,1 0 0,-1-21 15,0 0-15,0 0 0,0 0 0,0 0 16,22 0-16,-22 0 0,0-21 16,21 0-16,-20 21 0,20-22 0,-21 1 15,0 0-15,0 0 0,1 0 0,-1 0 16,0-22-16,-21 22 0,0-21 15,21-1-15,0 1 0,-21 0 0,21 21 16,-21-22-16,0 1 0,0 21 0,0 0 16,0-1-16,0 1 0,0 0 15,0 42 17,0 0-32,0 1 0,0-1 0,0 21 15,0-21-15,0 22 0,0-1 0,0-21 16,0 21-16,0 1 0,0-22 15,0 21-15,0-21 0,0 1 0,0-1 16,0 0-16,0 0 0,0 0 0,0 0 16,0 1-16,22-22 0,-1 21 15,0-21 1,0 0-16,0 0 0,0 0 16,-21-21-16,22-1 0,-1 22 0,-21-21 15,21 0-15,0 0 16,0-21-16,-21 20 0,21 1 0,1-21 15</inkml:trace>
  <inkml:trace contextRef="#ctx0" brushRef="#br0" timeOffset="3283.76">4635 910 0,'0'0'0,"0"-21"16,-21-42-16,0 63 16,0 0-1,21 21-15,0 0 0,0 0 16,-21 21-16,21 1 0,-21-1 0,21 0 16,0 1-16,-22 20 0,22-20 15,-21 20-15,0-21 0,0 22 0,21-22 16,-21 22-16,0-22 0,-1 22 15,22-22-15,-21 21 0,0-20 0,0 20 16,0-20-16,21-1 0,0-21 0,-21 21 16,21-20-16,-22-1 0,22 0 15,0 0-15,0 0 0,0 0 16,22-21 15,-1-21-15,0 0-16,0 0 0,0 0 15,0 0-15,1-1 0,-1 1 16</inkml:trace>
  <inkml:trace contextRef="#ctx0" brushRef="#br0" timeOffset="3752.08">4572 1799 0,'0'0'0,"0"21"0,21 1 15,0-22 1,0 0-1,1 0-15,-1 0 16,0 0-16,0 0 0,0 0 0,0 0 16,1-22-16,-1 1 15,0 21-15,0-21 0,0 21 0,-21-21 16,21 0-16,1 0 0,-22-1 16,0 1-16,0 0 15,0 0-15,0 0 0,0 0 16,-22-1-16,1 22 15,0 0-15,0 0 16,0 0-16,0 0 0,-1 22 0,1-1 16,0 0-16,0 0 0,0 0 15,0 0-15,-1 22 0,22-22 16,-21 21-16,21-21 0,-21 1 0,21 20 16,0-21-16,0 0 0,0 0 0,0 1 15,0-1-15,0 0 0,0 0 16,0 0-16,21 0 0,0-21 15,1 22-15,-1-22 0,0 0 16,0 0-16,0 0 16,0 0-16,1 0 0,-1 0 0,0 0 15,0-22-15,0 1 0,0 0 16,1 21-16,-1-21 16,0 0-16,-21 0 0,21-1 15,-21-20-15,21 21 0,-21 0 0,21 0 16</inkml:trace>
  <inkml:trace contextRef="#ctx0" brushRef="#br0" timeOffset="4087.88">4403 1207 0,'-22'0'0,"44"0"0,-65 0 0,64 0 47,22 0-47,-22 0 0,21 0 0,1 0 16,-1 0-16,0 0 0,1 0 16,-1 0-16,0 0 0,1 0 0,-1 0 15,0 0-15,1 0 0,-1-22 16,-21 22-16,21 0 0,-20 0 0,-1 0 15,0 0 1,-21-21-16,0 0 31,0 0-15</inkml:trace>
  <inkml:trace contextRef="#ctx0" brushRef="#br0" timeOffset="5147.67">1164 2604 0,'0'0'0,"-21"0"0,0 0 0,0 21 0,-1-21 15,1 0-15,21 21 0,-21-21 16,21 21 0,21-21-1,0 21 1,1-21-16,-1 0 0,21 0 0,22 0 0,-22 0 15,43 0-15,-22 0 16,22 0-16,-1 0 0,1 0 0,21 0 16,0 0-16,0 0 0,42-21 0,-21 21 15,21 0-15,21 0 0,-21 0 16,1 0-16,20 0 0,-21 0 0,0 0 16,22 0-16,-43 0 0,21 0 15,-21 0-15,-21 0 0,21 0 0,-22 21 16,-20-21-16,21 0 0,-21 0 0,-1 0 15,-20 0-15,-22 0 0,0 0 16,1 0-16,-22 0 0,0 0 16,0 0-16,-42 0 15,0 0 1,0 0-16,0 0 16,-1 0-16,1 0 0,0 0 0,0 0 15,-21 0-15,20-21 0,1 21 0,0 0 16,-21 0-16,21-21 0,-22 21 15,1-21-15</inkml:trace>
  <inkml:trace contextRef="#ctx0" brushRef="#br0" timeOffset="5740.33">1206 2815 0,'-21'0'15,"0"0"1,21 21 15,0 1-15,21-22-16,0 0 0,22 0 16,-22 0-16,21 21 0,1-21 0,-1 0 15,0 0-15,22 0 0,-1 0 16,1 0-16,20 0 0,-20 0 0,21 0 15,-1 0-15,1 0 0,21 0 0,21 0 16,0 0-16,0 0 16,0 0-16,0 0 0,0 0 0,0 0 15,0 0-15,0 0 0,0 0 0,0 0 16,-21 0-16,-1 0 0,-20 0 16,0 0-16,-22 0 0,1 0 0,-1 0 15,-20 0-15,-22 0 0,0 0 0,0 0 16,0 0-16,0 0 15,1-21 79</inkml:trace>
  <inkml:trace contextRef="#ctx0" brushRef="#br0" timeOffset="8023.83">6752 1969 0,'-21'0'16,"0"0"15,0 0-15,-1 0-16,1 0 15,0 0-15,0 21 0,0-21 16,0 0-16,-1 0 0,1 0 0,0 0 16,0 0-16,0 0 0,0 0 0,-1 0 15,1 0-15,0 0 16,0 0-16,42 0 62,0 0-46,0 0-16,1 0 0,20 0 16,-21 0-16,21 0 0,1 0 15,20 0-15,1 0 0,-1 0 0,1 0 16,-1 0-16,1 0 0,-1 0 16,1 0-16,-1 0 0,1 0 0,20 0 15,-20 0-15,-1 0 0,1 0 0,-22 0 16,22 0-16,-1 0 0,1 0 15,-22 0-15,0 0 0,1 0 0,-1 0 16,0 0-16,-20 0 0,20 0 16,-21 0-16,0 0 0,0 0 15,-21-21 32,-21 21-47,0 0 16,21-22-16,-21 1 15,0 21-15,0-21 0,-1 21 16,1-21-16,0 21 0,0-21 0,0 21 16,0-21-16,-1 21 15,1 0-15,0-22 0,0 22 0,0 0 16,0 0-16,-1 0 0,1 0 0,0 0 16,0 0-1,21 22 32,21-22-31,0 21-16,0-21 0,1 0 0,-1 0 15,0 0-15,0 0 0,0 0 16,22 21-16,-22-21 0,0 0 16,21 0-16,-21 0 0,1 0 0,20 0 15,-21 0-15,0 0 0,0 0 0,1 0 16,-1 0-1,-21 21 1,0 0 0,-21 0-16,-1 1 15,1-22-15,0 21 0,0 0 16,0 0-16,-22 0 0,22 0 0,0-21 16,-21 22-16,21-1 0,-22 0 0,22 0 15,-21 0-15,21 0 16,-1-21-16,1 22 0,0-1 0,0 0 15,0-21-15,21 21 16,-21-21-16,21 21 16,-22-21-1,22-21 48,0 0-63,0 0 15,0 0-15</inkml:trace>
  <inkml:trace contextRef="#ctx0" brushRef="#br0" timeOffset="9211.58">9165 1143 0,'-21'0'0,"21"-21"78,0 0-62,0 0-16,0-1 16,0 1-1,0 42 32,-21 1-47,21-1 16,-21 0-16,21 0 15,0 0-15,0 0 0,0 1 32,21-22-32,0 0 15,0 0 1,0 0-16,-21-22 0,0 1 15,0 0 1,21 21-16,-21-21 0,0 0 16,0 0-16,0-1 15,-21 22 1,0 0 0,21 22-16,-21-1 0,21 0 15,-21 0-15,21 0 0,0 0 16,0 1-16,0-1 15,0 0-15,0 0 16,21-21 0,0 0-16,0 0 31,0 0-31,1 0 0</inkml:trace>
  <inkml:trace contextRef="#ctx0" brushRef="#br0" timeOffset="9580.37">9461 1164 0,'0'-21'47,"22"21"-32,-22-21 1,21 21-1,-21-21-15,0 0 16,0-1 0,0 1-1,-21 21 1,-1 0 0,22 21-16,0 1 0,-21-1 15,21 0-15,-21 0 16,21 0-16,0 0 0,0 1 15,0-1-15,0 0 0,0 0 16,0 0 0</inkml:trace>
  <inkml:trace contextRef="#ctx0" brushRef="#br0" timeOffset="10475.89">10075 1905 0,'0'0'15,"21"0"-15,-21-21 0,22 0 0,-22 0 0,0-1 16,21 1-16,-21 0 0,0 0 0,0 0 15,0 0-15,0-1 0,0 1 16,-21 21-16,-1 0 16,1 0-16,0 0 15,0 0-15,0 21 0,0 22 16,-1-22-16,1 21 0,0 1 0,0-1 16,0 0-16,0 1 0,-22-1 0,22 0 15,0 22-15,0-22 0,0 0 16,-1 1-16,1-22 0,0 21 0,0 1 15,21-22-15,0 21 0,0-21 0,0 0 16,0 1-16,0-1 16,21-21-1,0-21-15,0-1 16,1 1-16,-22 0 0,21 0 0,0-21 0,21 20 16,-21-20-16,1 21 15,-1-21-15,0-1 0,0-20 0,21 20 16,-20-20-16,-1-1 0,21 1 0,-21-1 15,0 22-15,1-21 0,20 20 16,-21 1-16,0 0 0,-21 20 0,0 1 16,21 0-16,-21 42 15,0 22 1,0-1-16,0 0 0,0 1 0,0-1 16,0 21-16,-21 1 0,21-22 15,-21 1-15,21 20 0,0-21 0,-21 1 16,21-1-16,-21 0 0,21-20 0,0 20 15,0-21-15,0 0 0,0 22 16,0-22-16,0 0 0,0 0 0,0 0 16,-21-42 15,21 0-15,-22 0-16</inkml:trace>
  <inkml:trace contextRef="#ctx0" brushRef="#br0" timeOffset="11632.23">9779 2201 0,'-21'0'0,"42"0"0,-63 0 0,20 0 0,1 0 16,42 0 15,22 0-31,-1 0 0,0-21 0,1 21 16,-1-21-16,22 21 0,-1-21 0,1 0 15,-1 21-15,-21-21 0,22 21 16,-1-22-16,-20 22 0,-1 0 0,0-21 15,1 21-15,-22 0 0,0 0 0,0 0 16,0 0-16,-21 21 16,0 1-16,0-1 15,0 0-15,0 0 0,0 0 16,-21 0-16,0 1 0,21-1 0,-21 0 16,21 0-16,-21 0 15,21 0-15,0 1 0,-21-22 0,21 21 16,0-42 15,0-1-15,21 1-16,-21 0 0,21 0 15,0 0-15,-21 0 0,21-1 0,0 1 16,1-21-16,-1 21 0,0 0 16,-21-1-16,21 1 0,0 21 0,0-21 15,1 21-15,-1 0 16,-21 21-1,0 0-15,0 1 16,0-1-16,0 0 0,0 0 0,0 0 16,0 22-16,0-22 0,0 0 0,0 0 15,21 0-15,-21 0 0,21 1 16,0-1-16,0-21 16,1 21-16,-1-21 0,0 0 0,0 0 15,0 0-15,22 0 0,-22 0 16,0 0-16,21-21 0,-21 21 0,22-21 15,-22-1-15,0 1 0,21 21 0,-20-21 16,-1 0-16,0 0 0,0 0 16,-21-1-16,21 1 0,-21 0 0,21 0 15,-21 0-15,0 0 16,0-1-16,0 44 31,0-1-31,-21-21 0,21 21 0,-21 0 16,21 0-16,0 0 0,0 1 15,0-1-15,0 0 0,0 0 16,0 0-16,0 0 0,21-21 16,0 0-16,1 0 0,-1 0 15,0 0-15,0 0 0,0 0 16,0 0-16,1 0 0,-1 0 16,0-21-16,0 0 0,0 21 0,-21-21 15,21 0-15,1 0 0,-1 21 0,-21-22 16,0 1-16,21 0 0,-21 0 15,21 0-15,0 0 0,-21-1 16,0 1 0,0 42-1,0 1-15,-21-1 16,21 0-16,-21 21 0,21-21 16,-21 1-16,21 20 0,-21 0 0,21 1 15,0 20-15,0-21 0,-22 22 16,22-1-16,-21 1 0,0-1 15,21 22-15,0-21 0,-21-1 0,21 22 16,-21-1-16,21 1 0,0 0 0,-21-1 16,21-20-16,0 21 0,0-22 0,0 1 15,0-1-15,0 1 0,0-22 0,0 0 16,0 1-16,0-1 0,0-21 0,0 21 16,-22-20-16,1-22 0,21 21 15,-21-21-15,-21 0 0,21 0 0,-22 0 16,1 0-16,-22 0 0,1 0 0,-1-21 15,-20-1-15,-1 1 0,0 0 0,1-21 16,-1 21-16,0-22 0,1 22 16,-1-21-16,0 21 0,1-22 0,20 22 15,1 0-15,20-21 0,1 20 16,0 1-16,-1 0 0,22-21 0,0 21 16,21-1-16,0 1 0,0 0 0,21 0 15,0-21-15,22 20 0,-22 1 0,21-21 16,1 21-16</inkml:trace>
  <inkml:trace contextRef="#ctx0" brushRef="#br0" timeOffset="12564.39">12912 2138 0,'0'0'0,"21"-21"0,-21 0 16,0-1-16,0 1 0,0 0 15,0 42 17,0 0-17,0 1-15,0-1 0,0 0 0,0 21 16,0-21-16,0 1 0,0 20 0,0-21 15,0 21-15,0-20 0,0-1 0,0 0 16,0 0-16,0 0 16,0 0-16,0 1 0,0-1 15,0-42 17,0-1-32,-21 1 0,21 0 15,0 0-15,0 0 0,0 0 0,0-1 16,0 1-16,0-21 0,0 21 0,0 0 15,21-22-15,0 22 0,-21 0 16,21 0-16,0 0 0,0 21 0,22-22 16,-22 22-16,0-21 0,0 21 0,22 0 15,-22 0-15,21 0 0,-21 21 0,22 1 16,-22-22-16,0 21 16,0 0-16,0 0 0,0 0 0,-21 0 15,0 1-15,0-1 0,0 0 0,0 0 16,0 0-16,0 0 0,0 1 15,-21-22-15,0 0 16,0 0 0,21-22-1,0 1-15,0 0 16,0 0-16,21 0 0,0 0 16,0-22-16,1 22 0,-1 0 0,0-21 15,21 20-15,-21 1 0,22-21 16,-1 21-16,0 21 0,-20-21 0,20 21 15,0 0-15,-21 0 0,22 0 16,-22 0-16,21 21 0,-21 0 0,1 0 16,-22 0-16,0 0 0,0 1 0,0-1 15,0 0-15,0 0 0,0 0 0,0 0 16,-22 1-16,1-1 0,0-21 16,21 21-16,-21 0 0,0 0 0,0-21 15,-1 21-15,22 1 16,-21-22-1,21-22 17,21 1-32,-21 0 0</inkml:trace>
  <inkml:trace contextRef="#ctx0" brushRef="#br0" timeOffset="12908.26">13885 2201 0,'21'0'15,"1"0"-15,-1 0 16,0 0-16,21 0 0,-21 0 16,22 0-16,-1-21 0,0 21 0,1 0 15,-1-21-15,0 21 0,-20 0 0,20-21 16,-21 21-16,0-21 0,0 21 16,1-21-16,-22-1 15,0 1-15,-22 21 16,-20-21-16,21 21 0,0 0 0,-22 0 15,22 0-15,-21 0 0,0 21 16,20 0-16,-20 1 0,21-1 0,-21 0 16,20 0-16,1 0 0,21 22 0,0-22 15,0 0-15,0 0 0,0 0 0,0 0 16,0 1-16,21-1 0,1-21 16,-1 21-16,21 0 0,-21-21 0,22 0 15,-1 0-15,-21 0 0,21 0 0,1 0 16,-1 0-16,0 0 0,1-21 15,-22 0-15,21 21 0,1-21 16</inkml:trace>
  <inkml:trace contextRef="#ctx0" brushRef="#br0" timeOffset="13585.12">14817 2138 0,'0'0'0,"0"-21"0,0 0 16,0-1-16,-22 22 15,1 0 1,21 22-16,0-1 0,-21 0 15,21 0-15,0 0 0,0 0 16,0 1-16,0-1 0,0 0 0,0 0 16,0 0-16,0 0 0,0 1 15,0-1-15,0 0 0,0 0 0,0 0 16,0 0 0,-21-21-1,0 0-15,21-21 16,0 0-16,0 0 0,0 0 15,0 0-15,0-1 0,0 1 16,0 0-16,0-21 0,0 21 0,21-1 16,0-20-16,-21 21 0,42 0 0,-20-22 15,-1 43-15,21-21 0,0 0 0,-20 21 16,20 0-16,0 0 16,1 0-16,-22 21 0,21 0 0,-21 1 15,22-1-15,-22 0 0,0 0 0,0 0 16,-21 0-16,21 1 0,-21-1 0,0 0 15,0 0-15,0 0 0,-21 0 16,0 1-16,0-22 0,21 21 0,-21 0 16,-1-21-16,1 0 0,21 21 15,-21-21-15,21-21 32,0 0-32,0 0 0,21 21 15,-21-22-15,21 1 0,1 0 0,-1 0 16,0-21-16,21 20 0,-21 1 15,22 0-15,-22-21 0,21 21 16,-21-1-16,1 22 0,20-21 0,-21 21 16,0 0-16,0 0 0,1 0 0,-1 0 15,0 21-15,0 1 0,-21-1 16,0 0-16,0 0 0,21 0 16,-21 0-16,0 1 0,0-1 0,0 0 15,0 0-15,0 0 0,0 0 0,0 1 16,0-1-16,0 0 0,0 0 15,-21 0-15,21-42 47,21 0-47,0 0 16</inkml:trace>
  <inkml:trace contextRef="#ctx0" brushRef="#br0" timeOffset="14084.28">16087 1672 0,'0'0'0,"0"-42"0,21-43 16,-21 43-16,21 42 0,-21-21 15,0 42-15,0 0 16,0 0-16,-21 0 0,21 22 16,-21-1-16,21 0 0,-22 1 15,22 20-15,0-20 0,-21 20 0,0-21 16,21 22-16,-21-22 0,21 1 0,-21-1 15,0 21-15,21-41 0,0 20 16,-22 0-16,22-21 0,-21 1 0,21-1 16,-21 0-16,21 0 0,0 0 15,0-42 1,0 0 0,0 0-16,0 0 0,21-1 15,0-20-15,-21 21 0,22 0 0,-1-22 16,0 22-16,0-21 15,0 21-15,0 0 0,1-22 0,20 43 16,-21-21-16,0 0 0,22 21 0,-22 0 16,0 0-16,0 0 0,0 0 15,0 21-15,1 0 0,-22 0 0,21 1 16,-21-1-16,0 0 0,0 0 0,0 0 16,0 0-16,0 1 0,-21-1 0,-1 0 15,1 0-15,-21 0 0,21 0 16,0 1-16,-22-1 0,22-21 0,-21 21 15,21-21-15,-1 0 0,1 21 0,0-21 16,0 0-16,21-21 31,21 0-15,0 0-16</inkml:trace>
  <inkml:trace contextRef="#ctx0" brushRef="#br0" timeOffset="14428.35">16468 2180 0,'0'0'0,"21"0"16,0 0-16,0 0 15,0 0-15,0-21 16,1 21-16,-1 0 0,0-21 16,0 21-16,0 0 0,0-21 0,22 21 15,-43-21-15,21-1 0,0 22 0,-21-21 16,0 0-16,0 0 15,-42 21 1,21 0-16,-1 21 16,1 0-16,0 0 0,0 1 0,0-1 15,0 0-15,-1 0 0,1 21 16,0-20-16,21-1 0,0 0 0,0 0 16,0 0-16,0 0 0,0 1 0,0-1 15,21 0-15,0-21 0,1 21 16,20-21-16,-21 0 0,0 0 15,22 0-15,-22 0 0,0 0 0,21 0 16,-21 0-16,1 0 0,-1 0 0,0-21 16,0 21-16</inkml:trace>
  <inkml:trace contextRef="#ctx0" brushRef="#br0" timeOffset="14776.17">16976 2201 0,'0'0'0,"0"-63"15,0 42-15,0 0 16,0-1-16,21 22 15,0 0-15,0 0 16,0 0-16,0 22 0,1-22 16,-1 21-16,0 0 0,21 0 0,-21 0 15,1 22-15,-1-22 0,0 0 0,0 21 16,-21-21-16,0 22 0,0-22 16,0 0-16,0 21 0,0-20 0,0-1 15,-21 0-15,0-21 16,0 0-16,-1-21 31,22 0-31,0-1 16,0 1-16,0 0 0,0 0 0,22 0 15,-22-22-15,21 22 0,0 0 0,0 0 16,-21-21-16,21 20 16,0 1-16,1 0 0,20-21 0,-21 42 15,0-21-15,0-1 0,1 1 0,-1 21 16,0 0-16,0 0 0,0 0 0,0 0 15,1 0-15</inkml:trace>
  <inkml:trace contextRef="#ctx0" brushRef="#br0" timeOffset="15195.92">17907 2180 0,'0'0'0,"21"0"0,0 0 16,-21-21-16,21 21 15,-21-21-15,22 21 0,-22-21 0,0 0 16,0-1-16,0 1 16,-22 21-1,1 0-15,0 0 16,0 0-16,0 21 0,0-21 0,-1 22 16,22-1-16,-21-21 0,0 21 15,21 0-15,-21 0 0,21 0 16,0 1-16,21-22 15,0 21-15,0 0 0,1-21 0,-1 21 16,0-21-16,0 21 0,0-21 16,0 21-16,-21 1 0,22-22 15,-1 21-15,-21 0 0,0 0 16,-21-21 0,-1 21-1,1-21-15,0 0 0,0 0 0,0 0 16,0 0-16,-1 0 0,-20 0 0,21 0 15,0 0-15,21-21 0,-21 21 0,-1 0 16,22-21-16,-21 21 0,21-21 16,0 0-16,0-1 0,0 1 15,21 0-15</inkml:trace>
  <inkml:trace contextRef="#ctx0" brushRef="#br0" timeOffset="16208.35">20172 2138 0,'0'-21'0,"0"0"16,-21-1-16,21 1 0,0 0 0,-22 0 16,22 0-16,-21 0 0,21-1 15,-21 1-15,0 0 0,21 0 16,-21 21-16,21-21 15,-21 21-15,-1 0 0,1 0 16,0 21-16,0 0 0,0 0 16,21 0-16,-21 1 0,-1-1 0,22 21 15,0-21-15,0 0 0,-21 22 0,21-22 16,0 0-16,0 0 0,0 0 16,0 1-16,0-1 0,21-21 0,-21 21 15,22-21-15,-1 0 0,0 0 0,0 0 16,21 0-16,-20 0 0,-1 0 0,0 0 15,0 0-15,21 0 0,-20 0 16,-1-21-16,0 21 0,0-21 0,0-1 16,-21 1-16,0 0 0,0 0 15,0 0-15,0 0 16,0-1-16,-21 1 0,0 21 0,0-21 16,0 21-16,21-21 0,-22 21 15,22-21 1,22 0-1,-1 21-15,0 0 0,21 0 0,-21 0 16,22 0-16,-22-22 0,21 22 0,-21-21 16,22 21-16,-22 0 0,0 0 15,0-21-15,0 21 0,1 0 0,-1 0 16,-21 21 0,-21 0-1,-1 1-15,1 20 16,0-21-16,0 0 0,21 22 0,-21-22 15,0 21-15,-1 0 0,22 1 0,-21-1 16,0 22-16,21-1 0,-21 1 16,21-1-16,0 22 0,0-22 0,0 22 15,0-22-15,0 22 0,0 0 0,0-1 16,0-20-16,0 21 0,0-1 0,0 1 16,-21 0-16,21-1 0,0 1 0,0 0 15,-21-1-15,21-20 0,0 20 16,0-20-16,-22 21 0,22-22 15,-21 1-15,0-22 0,21 21 0,-21-20 0,0-22 16,0 21-16,-1-21 0,1 1 16,0-22-16,0 0 0,0 0 0,0 0 15,-1 0-15,1-22 0,0 1 0,-21 0 16,21-21-16,-1-1 0,1 1 0,-21-21 16,21-1-16,0 1 0,-1-1 0,-20 22 15,21-22-15,0 1 0,0-1 16,-1 22-16,1-22 0,0 22 0,21-21 15,-21 20-15,21 1 0,-21 0 0,21-1 16,0 1-16,0 0 0,0-22 0,0 22 16,0-1-16,0 1 0,0 0 15,21-1-15,0-20 0,21 21 0,-20-1 16</inkml:trace>
  <inkml:trace contextRef="#ctx0" brushRef="#br0" timeOffset="16652.61">21886 1905 0,'0'0'0,"21"-42"0,1 21 16,-1-22-16,-21 22 0,21-21 15,-21 21-15,21-1 0,-21 1 0,0 0 16,0 0-16,0 0 0,21 0 0,-21 42 31,0 21-15,-21-21-16,21 22 0,-21-1 0,0 0 15,21 22-15,-21-22 0,-1 22 16,1-22-16,0 21 0,21-20 16,-21-1-16,21 0 0,-21 1 0,21-1 15,0 0-15,0-20 0,0 20 0,0-21 16,0 0-16,0 0 0,0 1 16,0-44 15,0 1-31,21 0 0,0-21 15,-21 21-15</inkml:trace>
  <inkml:trace contextRef="#ctx0" brushRef="#br0" timeOffset="17317.24">22140 1757 0,'0'0'16,"0"-21"-16,21 0 0,-21-1 0,0 1 0,0 42 15,0 1 1,0-1-16,0 21 0,0-21 15,0 22-15,0-1 0,0 0 0,0 1 16,0 20-16,-21-21 0,0 1 0,21-1 16,-21-21-16,0 22 0,21-1 15,-21-21-15,21 21 0,0-20 0,-22-1 16,22 0-16,-21 0 0,21 0 0,0 0 16,0-42 15,0 0-31,21 0 15,-21 0-15,22 0 0,-1-1 0,0-20 16,0 21-16,0 0 0,0 0 0,1-22 16,-1 22-16,0 0 0,0 21 15,-21-21-15,21 21 0,-21-21 0,21 21 16,-21 21-16,0 0 16,0 0-16,0 0 0,0 0 15,0 1-15,0-1 0,0 0 0,0 0 16,0 0-16,0 22 0,22-22 0,-1 0 15,-21 0-15,21-21 0,0 21 0,0 0 16,0-21-16,1 0 16,20 22-16,0-22 0,-21 0 0,22 0 15,-1 0-15,-21 0 0,22 0 0,-1-22 16,0 1-16,-21 21 0,22-21 0,-22 0 16,0 0-16,21 0 0,-20-1 15,-22 1-15,21 0 0,-21-21 0,0 21 16,21-1-16,-21 1 0,0 0 0,0 0 15,0 0-15,-21 21 16,0 0-16,-1 0 0,1 0 16,0 0-16,0 21 0,21 0 0,-21 0 15,0 0-15,21 1 0,0-1 0,0 0 16,0 0-16,0 0 16,0 0-16,0 1 0,21-1 0,0 0 15,0 0-15,0 0 0,0 0 0,22-21 16,-22 0-16,0 0 0,0 0 0,22 0 15,-22 0-15,0 0 0,0 0 16,0-21-16,0 21 0,-21-21 0,22 0 16,-22 0-16,0 0 0,0-1 0,0 1 15</inkml:trace>
  <inkml:trace contextRef="#ctx0" brushRef="#br0" timeOffset="17520.12">21675 1905 0,'0'0'0,"-43"0"0,22 0 0,0 0 15,21 21-15,21-21 16,21 0-16,-20 0 16,20 0-16,0 0 0,22 0 15,-22 0-15,0 0 0,1 0 0,-1 0 16,0 0-16,1-21 0,-1 0 0,-21 21 15</inkml:trace>
  <inkml:trace contextRef="#ctx0" brushRef="#br0" timeOffset="17987.86">24955 2201 0,'0'0'0,"0"-21"0,43-21 16,-43 0-16,0 20 0,21 1 16,-21 0-16,0 0 0,0 0 0,0 0 15,0-1-15,0 1 0,-21 21 16,0 0-16,-1 0 16,1 0-16,0 21 0,0 22 15,0-22-15,-22 21 0,22 22 0,-21-22 0,21 0 16,0 22-16,-1-1 0,1-20 15,0 20-15,0-20 0,21-1 16,0 0-16,0 1 0,0-22 0,0 0 16,21 21-16,0-21 0,0-21 0,1 22 15,-1-1-15,21-21 0,0 0 0,-20 0 16,20 0-16,0 0 0,1 0 16,-1-21-16,0-1 0,1 1 0,-1 0 15</inkml:trace>
  <inkml:trace contextRef="#ctx0" brushRef="#br0" timeOffset="18243.71">25844 1905 0,'0'0'0,"0"-21"0,0-21 16,0 20-16,-21 22 16,0 0-16,0 22 15,0 20-15,-22-21 0,22 21 0,0-20 16,0 20-16,-21 0 0,20 1 15,1-1-15,0 21 0,0-20 0,-21-1 16,42 0-16,-22 1 0,1-1 0,0 0 16,0-20-16,21 20 0,0 0 0,0-21 15,0 1-15,0-1 16,0 0-16,0 0 0,0 0 0,21-21 16,0 0-16,0 0 15,1 0-15,20 0 0</inkml:trace>
  <inkml:trace contextRef="#ctx0" brushRef="#br0" timeOffset="19367.59">26204 2350 0,'0'0'0,"43"-85"16,-43 64-16,0 0 16,0-1-16,0 1 0,0 0 15,-22 21-15,1 0 0,0 0 16,0 0-16,-21 0 0,20 21 0,-20 0 15,0 1-15,-1-1 0,1 0 16,0 0-16,21 21 0,-22-20 0,22 20 16,0 0-16,0-21 0,0 1 0,21 20 15,-22-21-15,22 0 0,0 0 16,0 1-16,0-1 0,22-21 16,-1 0-16,0 21 0,0-21 0,0 0 15,0 0-15,22 0 0,-22 0 16,21 0-16,-21-21 0,22 21 0,-22-21 15,21-1-15,-21 1 0,1 0 0,-1 0 16,21 0-16,-42-22 0,21 22 16,0-21-16,1 21 0,-22-22 0,0 22 15,0 0-15,0 0 0,0 0 16,0 42 0,0 0-16,-22 21 15,22-20-15,-21-1 16,21 0-16,-21 21 0,21-21 0,0 22 15,0-22-15,0 0 0,0 0 0,0 0 16,0 1-16,0-1 0,21 0 0,0 0 16,1-21-16,-1 21 15,0-21-15,0 0 0,0 0 0,0 0 16,1 0-16,20 0 0,-21 0 16,0-21-16,22 0 0,-22 0 0,0 21 15,21-21-15,-21-1 0,1-20 16,-1 21-16,21 0 0,-21-22 0,0 22 15,-21-21-15,22 21 0,-22 0 0,0-1 16,21 1-16,-21 0 0,0 0 16,-21 21-1,-1 0-15,1 0 0,0 21 0,21 0 16,0 0-16,-21 1 0,21-1 0,0 0 16,0 0-16,0 21 0,0-20 15,21-1-15,0 0 0,0 0 0,1 0 16,-1 0-16,0 1 0,-21-1 0,21-21 15,0 21-15,-21 0 16,-21-21 15,0 0-31,0-21 0,0 21 16,-1-21-16,-20 21 0,21 0 0,0-21 16,0 21-16,-1 0 15,1 0-15,42 0 47,1 21-47,-1-21 0,0 0 16,21 0-16,-21 0 0,1 0 0,20 0 15,0 0-15,1 0 0,-1 0 0,0 0 16,1 0-16,-22 0 0,21 0 16,0 0-16,1-21 0,-22 21 0,21-22 15,-21 1-15,22 0 0,-22 0 0,0 0 16,0 0-16,0-1 0,1-20 0,-22 21 15,0 0-15,21-22 0,-21 22 16,0 0-16,0 0 0,0 0 0,0 0 16,0-1-16,-21 22 15,21 22 1,0-1-16,0 0 16,0 0-16,0 0 0,0 22 0,0-22 15,21 21-15,0-21 0,0 22 0,0-22 16,0 0-16,-21 21 0,0-21 15,22 1-15,-22-1 0,0 0 16,0 0-16,-22-21 16,1 0-1,0 0-15,0 0 0,0 0 16,0 0-16,-1-21 0,1 0 16,0 0-16,0 21 0,0-22 15,-22 22-15</inkml:trace>
  <inkml:trace contextRef="#ctx0" brushRef="#br0" timeOffset="21052.18">1270 3916 0,'0'0'0,"21"0"0,0-21 31,0 0-31,-21-1 0,0 1 16,0 0-16,0 0 16,-21 21-16,0-21 15,0 21-15,0 0 0,-22-21 0,1 21 16,21 0-16,-21 0 15,-1 0-15,22 0 0,-21 0 0,-1 21 16,22 0-16,-21 0 0,0 0 16,20 0-16,1 22 0,0-22 0,0 21 15,21 1-15,-21-1 0,21 0 0,0 1 16,0-1-16,0 0 0,21-21 16,0 22-16,0-22 0,0 0 15,1 0-15,-1 0 0,0-21 0,0 0 16,0 0-16,22 0 0,-22 0 15,21 0-15,-21-21 0,0 21 0,22-21 0,-1 0 16,-21 0-16,22 0 0,-22-22 16,21 22-16,0-21 0,-20 21 15,20-22-15,-21 1 0,0 0 16,22-1-16,-22 1 0,0 0 0,0-1 16,0 1-16,-21 0 0,21-1 0,-21 1 15,22 0-15,-22 20 0,0-20 16,0 21-16,0-21 0,0 20 0,0 1 15,-22 21 1,1 21-16,21 1 16,-21-1-16,21 0 0,0 21 15,-21 1-15,0-1 0,21 0 0,0 1 16,0-1-16,0 21 0,-21-20 16,21 20-16,0 1 0,0-22 15,0 0-15,21 1 0,-21-1 0,21 0 16,0-20-16,0 20 0,0-21 0,22 0 15,-22-21-15,0 21 0,21-21 16,-20 0-16,20 0 0,-21 0 0,21 0 16,1-21-16,-22 0 0,0 0 15,21 0-15,-20 0 0,20-1 0,-21 1 16,0-21-16,0 21 0,1-22 0,-1 22 16,-21-21-16,0 21 0,0-22 15,0 22-15,0 0 0,0 0 0,0 0 16,0 0-16,-21 21 31,-1 0-31,1 21 0,21 0 16,0 0-16,0 21 0,0-20 0,0 20 15,0-21-15,0 21 0,0-20 16,0 20-16,0-21 0,0 0 0,0 0 16,0 1-16,21-1 0,1-21 0,-1 21 15,0-21-15,0 0 16,0 0-16,0 0 0,1 0 15,-1 0-15,21 0 0,-21 0 0,0-21 0,22 21 16,-22-21-16,21-1 0,1 1 16</inkml:trace>
  <inkml:trace contextRef="#ctx0" brushRef="#br0" timeOffset="23011.78">2879 3874 0,'0'-22'0,"0"1"16,0 0-16,-22 21 15,1 0-15,0 0 0,0 0 16,0 21-16,0 0 0,-1-21 0,1 22 16,0-1-16,0 21 0,0-21 0,21 0 15,-21 22-15,21-1 0,-22-21 16,22 22-16,0-22 0,0 21 0,0 0 16,0-20-16,0-1 0,22 0 15,-1 0-15,0 0 0,0 0 16,0 1-16,0-22 0,22 0 0,-22 0 15,0 0-15,21 0 0,1 0 0,-22-22 16,21 1-16,-21 21 0,22-21 0,-22-21 16,21 21-16,-21-1 0,22-20 15,-22 0-15,21 21 0,-21-22 0,1 1 16,-1-22-16,0 22 0,0 0 0,0-1 16,-21 1-16,0 0 0,0-1 15,0 1-15,0 0 0,0-1 0,0 1 16,0 21-16,0 0 0,-21 0 15,0 21 1,0 0-16,21 21 0,0 0 0,-21 0 16,-1 0-16,22 22 0,-21-1 0,21-21 15,0 21-15,0 1 0,0-1 16,0 0-16,0 1 0,0 20 0,0-20 16,0-1-16,0 0 0,0 1 0,0-1 15,0-21-15,0 21 0,0-20 16,0-1-16,21 21 0,1-42 0,-22 21 15,21 0-15,0-21 16,0 0-16,0 0 0,0 0 0,1 0 0,-1 0 16,21-21-16,-21 0 15,22 0-15,-22 0 0,21 0 0,-21-1 16,22 1-16,-22 0 0,0-21 0,21 21 16,-21-1-16,1-20 0,-1 21 0,-21-21 15,21 20-15,-21 1 0,21 0 16,-21 0-16,0 0 0,0 0 0,0-1 15,0 1-15,-21 21 16,0 0-16,0 0 0,-1 0 16,1 21-16,0 1 15,0-1-15,0 0 0,0 21 16,-1-21-16,1 22 0,0-22 0,21 21 16,0-21-16,-21 22 0,21-22 15,0 21-15,0-21 0,0 1 0,0-1 16,0 0-16,0 0 0,21-21 15,-21 21-15,21-21 0,0 0 0,1 0 16,-1 0-16,0 0 0,-21-21 16,21 21-16,0-21 0,0 0 0,1 21 15,-1-21-15,-21-1 0,21-20 0,-21 21 16,21 0-16,-21-22 0,0 22 0,0 0 16,0-21-16,0 21 0,0-1 15,0 1-15,0 0 0,0 0 16,0 42 15,0 21-15,0-20-16,0-1 0,0 0 0,0 0 15,0 21-15,0-20 0,0-1 0,0 0 16,0 21-16,21-21 0,0 1 16,1-1-16,-1-21 15,0 21-15,0-21 0,0 0 16,0 0-16,1 0 0,-1-21 15,0 0-15,0-1 16,0 1-16,-21 0 0,21 0 16,1 0-16,-22 0 0,0-1 0,21 1 15,0 0-15,0 0 0,-21 0 0,0 0 16,0-1-16,21 22 0,-21-21 16,21 21-16,-21 21 15,0 1 1,0-1-16,0 0 0,0 0 15,0 0-15,0 0 0,0 1 16,0 20-16,22-21 0,-22 0 0,0 0 16,21 1-16,0-1 0,0 0 15,0 0-15,0-21 0,1 0 16,-1 0-16,0 0 0,0 0 0,0 0 16,0 0-16,1 0 0,-1 0 15,21 0-15,-21-21 0,0 0 0,1 0 16,-1 21-16,0-22 0,0 1 0,0 0 15,0-21-15,-21 21 0,22-1 0,-22 1 16,21-21-16,-21 21 0,0 0 16,0-1-16,0 1 0,0 0 0,0 0 15,-21 21 17,-1 21-32,22 0 15,0 0-15,0 1 0,0-1 0,0 0 16,-21 21-16,21-21 0,0 1 0,0-1 15,0 0-15,0 0 0,0 0 16,21 0-16,-21 1 0,22-1 0,-1-21 16,0 21-16,0-21 0,0 0 15,0 21-15,1-21 0,20 0 0,0 0 16,-21 0-16,22 0 0,-1 0 0,0 0 16,-20 0-16,20 0 0,0 0 0,-21 0 15,22-21-15,-22 0 0,21 21 16,-21-21-16,1-1 0,-1 1 0,0 0 15,0 0-15,0 0 0,-21 0 16,0-1-16,0-20 0,0 21 0,0 0 16,0 0-16,0-1 0,0 1 0,0 0 15,0 0-15,-21 21 16,0 0-16,0 0 16,0 0-16,-1 21 0,1 0 15,0 0-15,21 1 0,-21-1 16,21 0-16,0 0 0,-21 21 0,21-20 15,-21-1-15,21 0 0,0 0 0,0 0 16,0 0-16,0 1 0,0-1 16,0 0-16,21-21 0,0 0 15,0 0-15,0 0 0,0 0 16,1 0-16,-1 0 16,0 0-16,-21-21 0,21 0 0,0-1 15,0 1-15,1 0 0,-22 0 16,21 0-16,-21-22 0,21 22 0,-21-21 15,0 0-15,0 20 0,0-20 0,21 0 16,-21-1-16,0 1 0,21 0 0,-21-1 16,21 1-16,-21 0 0,0-1 15,0 22-15,0 0 0,0 0 0,0 0 16,0 0-16,0 42 16,0 0-16,0 0 0,0 0 15,0 22-15,-21-22 0,21 21 0,0 0 16,0 1-16,0-1 15,0 0-15,0 1 0,0-1 0,0 0 16,0-20-16,0 20 0,0 0 0,0 1 16,0-22-16,0 0 0,0 21 0,0-21 15,0 1-15,0-1 0,21-21 0,1 21 16,-1-21-16,0 0 16,0 0-16,0 0 0,-21-21 15,21 0-15,22-1 0,-22 1 0,0 0 16,21 0-16,-20-21 0</inkml:trace>
  <inkml:trace contextRef="#ctx0" brushRef="#br0" timeOffset="25824.26">7747 4043 0,'0'0'0,"21"0"0,0 0 16,-21-21-16,0 0 0,21-1 15,1 1-15,-22 0 16,0 0-16,0 0 16,0 0-16,0-1 15,0 1-15,0 0 0,-22 0 16,1 21-16,21-21 0,-21 0 0,0 21 15,0 0-15,0 0 0,-1 0 16,1 0-16,0 0 0,0 0 0,0 0 16,0 21-16,21 0 0,-22 0 15,22 0-15,-21 0 0,21 1 16,-21-1-16,21 21 0,0-21 0,0 0 16,0 22-16,0-22 0,0 21 0,0-21 15,0 1-15,0-1 0,0 0 16,0 0-16,21 0 0,0 0 15,1-21-15,-1 0 0,0 0 16,0 0-16,0 0 0,0 0 16,1-21-16,-1 21 0,0-21 15,-21 0-15,21 21 0,0-21 0,0 0 16,-21-22-16,22 22 0,-1 0 0,0 0 16,-21-22-16,0 22 0,21 0 0,0 0 15,-21-21-15,0 20 0,0 1 16,0 0-16,0 0 15,0 42 17,0 0-32,0 0 0,0 1 15,0 20-15,0-21 0,0 0 16,0 22-16,0-22 0,0 0 0,0 21 16,0-21-16,0 22 0,0-22 0,21 0 15,1 0-15,-1 0 0,0 1 0,0-1 16,0-21-16,0 0 0,1 21 15,-1-21-15,21 0 0,-21 0 0,0 0 16,1 0-16,20-21 0,-21 21 16,0-21-16,22-1 0,-22 1 0,0 0 15,21 0-15,-21 0 0,1 0 0,-1-1 16,21-20-16,-21 21 0,-21-21 16,21 20-16,-21-20 0,22 21 0,-22 0 15,0 0-15,0-1 0,0 1 16,-22 21-16,1 0 15,0 0-15,0 0 0,0 21 0,0 1 16,21-1-16,-22 0 16,22 0-16,0 0 0,0 22 0,0-22 15,0 0-15,0 0 0,22 0 0,-1 0 16,-21 1-16,21-1 0,0 0 16,0-21-16,-21 21 0,0 0 0,0 0 15,0 1 1,-21-22-1,0 0-15,0 0 16,0 0-16,-1 0 0,1 0 16,0-22-16,0 1 0,21 0 15,0 0-15</inkml:trace>
  <inkml:trace contextRef="#ctx0" brushRef="#br0" timeOffset="26367.74">10054 3789 0,'21'-21'16,"-42"42"-16,42-63 0,-21 20 0,0 1 16,0 0-16,0 0 15,-21 21 1,0 0-16,0 21 0,21 0 15,0 0-15,-21 1 0,21 20 0,0 0 16,0 1-16,0-1 0,-22 21 0,22 1 16,0-1-16,0 1 0,0-1 0,-21 1 15,0 21-15,0-22 16,21 1-16,-21 20 0,0-20 0,-1 20 16,1-20-16,0 21 0,0-22 0,-21 22 15,20-22-15,1 1 0,0-1 0,0 1 16,0-22-16,0 0 0,21 1 0,0-1 15,0 0-15,-22-20 0,22-1 0,0 0 16,0-42 0,0 0-1,0-1-15,22 1 16,-22-21-16,0 21 0,21-22 0,0 1 16,-21 0-16,21-1 0,0-20 15,-21-1-15,21 1 0</inkml:trace>
  <inkml:trace contextRef="#ctx0" brushRef="#br0" timeOffset="26691.56">10033 4022 0,'0'0'0,"0"-64"15,0 43-15,0 0 16,21 0-16,-21 0 0,0-1 0,21 1 16,0 0-16,1 0 0,-1 0 0,0 0 15,21 21-15,-21-22 0,1 1 0,20 21 16,-21 0-16,21 0 0,-20 0 15,20 0-15,-21 0 0,0 0 16,0 21-16,-21 1 0,0-1 0,0 0 16,0 0-16,0 0 0,0 0 0,0 1 15,-21 20-15,21-21 0,-21 0 0,0 0 16,0 1-16,-22-1 0,22 0 16,0 0-16,21 0 0,-21-21 0,21 21 15,-21-21-15,21 22 16,21-22-1,0 0 1,0 0-16,0-22 16,1 1-16,-1 21 0,0 0 0,0-21 15</inkml:trace>
  <inkml:trace contextRef="#ctx0" brushRef="#br0" timeOffset="27384.69">10689 4064 0,'21'0'15,"0"0"1,1-21 0,-1 21-16,0-21 0,0 0 0,0-1 15,0 22-15,1-21 0,20 0 16,0 0-16,-21 0 0,1 0 0,20-1 16,-21 1-16,0 0 0,0 0 0,1 0 15,-22 0-15,0-1 0,0 1 16,-22 21-1,1 0-15,0 0 0,0 0 16,0 0-16,0 0 0,-22 0 0,22 0 16,0 21-16,21 1 0,-21-1 15,21 0-15,21 0 16,0-21-16,0 0 16,0 0-16,1 21 0,-1-21 15,21 21-15,-21-21 0,0 0 0,1 22 16,-1-22-16,0 21 0,0 0 15,-21 0-15,0 0 16,0 0-16,0 1 0,0-1 16,0 0-16,0 0 15,-21-21-15,21 21 0,0 0 16,0 1 0,21-22-16,0 0 15,0 0-15,1 0 0,-1-22 16,0 22-16,0-21 0,0 21 15,0-21-15,1 0 0,-22 0 0,21 0 16,0-1-16,-21 1 0,0 0 0,21 0 16,-21 0-16,21 0 0,-21-1 0,0 1 15,21 0-15,-21 0 16,-21 42 15,0 0-15,21 0-16,0 1 0,0-1 0,0 0 15,-21 0-15,21 0 0,0 0 0,0 1 16,-21-1-16,21 0 0,0 0 0,0 0 16,0 0-16,0 1 15,0-44 32,0 1-47,0 0 16,21 0-16,-21 0 0</inkml:trace>
  <inkml:trace contextRef="#ctx0" brushRef="#br0" timeOffset="27588.57">11557 3641 0,'0'-21'0,"-21"21"16,0 0-1,21 21 63,0 0-78</inkml:trace>
  <inkml:trace contextRef="#ctx0" brushRef="#br0" timeOffset="28044.08">11705 3789 0,'21'0'47,"-21"21"-32,21-21-15,1 21 16,-1 0-16,-21 1 0,21-1 0,0 0 15,-21 0-15,21 0 0,0 0 16,-21 1-16,0-1 0,0 21 0,22-21 16,-22 0-16,0 1 0,21-1 0,-21 0 15,0 0-15,0-42 47,21 0-47,-21 0 16,21-1-16,-21 1 0,0 0 15,21-21-15,0 21 0,-21-1 0,22-20 16,-22 21-16,21 0 0,0-22 0,0 22 16,-21 0-16,21-21 0,-21 21 0,21 21 15,-21-22-15,0 1 0,0 42 47,0 1-31,22-22-16,-22 21 0,21-21 15,-21 21-15,0 0 0,21 0 16,0-21-16,0 21 0</inkml:trace>
  <inkml:trace contextRef="#ctx0" brushRef="#br0" timeOffset="29156.15">12594 4001 0,'0'0'0,"21"0"0,0-22 15,1 22-15,-22-21 0,21 0 16,-21 0-16,21 21 0,-21-21 0,0 0 16,0-1-16,0 1 15,0 0-15,-21 21 32,0 0-17,-1 0-15,22 21 0,-21 0 0,0 1 16,21-1-16,0 0 0,-21 0 0,21 0 15,-21 0-15,21 1 0,0-1 16,0 0-16,0 0 0,0 0 0,0 0 16,0 1-16,0-1 0,0 0 15,21-21-15,0 0 16,0 0-16,0 0 16,1 0-16,-22-21 0,21 0 15,0 21-15,-21-22 0,0 1 0,21 0 16,0 21-16,-21-21 0,21 0 15,-21 0-15,0-1 0,0-20 0,22 21 16,-22 0-16,0 0 0,21 21 16,-21-22-16,0 44 31,0-1-31,0 0 16,0 0-16,0 0 0,0 0 15,0 22-15,0-22 0,0 0 0,0 0 16,0 0-16,21 1 0,0-1 0,-21 0 15,21 0-15,0-21 0,1 21 16,-1-21-16,0 0 0,0 21 16,0-21-16,0 0 0,1 0 0,-1 0 15,21 0-15,-21 0 0,0 0 0,1-21 16,20 21-16,-21-21 0,0 0 0,0 0 16,-21 0-16,22-1 0,-1 1 0,0-21 15,-21 21-15,21-22 0,0 22 16,-21-21-16,21 0 0,1-1 0,-22 1 15,21 21-15,-21-22 0,21 1 0,-21 21 16,0-21-16,0 20 0,0 1 0,21 0 16,-21 0-16,0 42 31,-21 0-15,0 0-16,21 1 0,0-1 15,0 21-15,-21-21 0,21 0 0,-22 22 16,22-22-16,0 0 0,0 21 0,0-20 15,0 20-15,0-21 0,0 0 16,0 22-16,0-22 0,0 0 0,0 0 16,22 0-16,-1 0 0,-21 1 0,21-1 15,0-21-15,0 21 0,0-21 16,1 0-16,-1 0 0,0 0 16,0 0-16,0 0 15,0-21-15,1 0 0,-1 21 16,0-22-16,0 1 0,-21 0 0,21 21 15,0-42-15,1 21 0,-1-1 0,-21 1 16,0 0-16,21 0 0,-21 0 16,21 0-16,-21-1 15,-21 22 1,0 0-16,0 0 16,-1 22-16,1-1 0,21 0 15,-21 0-15,21 0 0,0 0 0,0 1 16,-21-1-16,21 0 0,0 0 0,0 0 15,0 0-15,0 1 0,0-1 16,21 0-16,-21 0 0,21 0 0,0-21 16,1 21-16,-1 1 0,0-22 0,0 0 15,0 0-15,0 0 0,1 0 16,-1 0-16,0 0 0,0 0 16,-21-22-16,21 22 0,-21-21 0,21 0 15,-21 0-15,22 0 0,-22 0 16,0-1-16,0 1 0,0 0 0,0 0 15,0 0-15,0-22 0,0 22 0</inkml:trace>
  <inkml:trace contextRef="#ctx0" brushRef="#br0" timeOffset="29409.01">13293 3620 0,'-22'0'0,"44"0"0,-65 0 0,64 0 31,1 0-31,20 0 0,-21 0 16,21 0-16,1 0 0,-1 0 15,22 0-15,-22 0 0,0 0 0,-21 0 16,22 0-16,-22 0 0,0 0 0,0 0 16,0 0-16,1 0 15,-22-22 16</inkml:trace>
  <inkml:trace contextRef="#ctx0" brushRef="#br0" timeOffset="30063.96">16383 3429 0,'0'0'0,"0"-21"0,0-21 16,0 20-1,0 1-15,0 0 0,0 0 0,-21 0 0,0 0 16,-1 21-16,1 0 15,0-22-15,0 22 0,0 0 0,-22 0 16,22 22-16,-21-1 0,0 0 0,20 21 16,-20 1-16,21-1 0,-21 0 0,20 1 15,1 20-15,0-21 0,0 1 16,0 20-16,0-20 0,21-1 0,-22 0 16,22 1-16,0-1 0,0 0 0,0 1 15,0-22-15,0 21 0,22-21 0,-1 0 16,0 22-16,0-43 0,21 21 0,-20 0 15,20-21-15,0 0 16,1 0-16,-1 0 0,0 0 0,1 0 16,20 0-16,1 0 0,-22 0 0,21-21 15</inkml:trace>
  <inkml:trace contextRef="#ctx0" brushRef="#br0" timeOffset="30928.47">16997 3852 0,'0'0'16,"0"-21"-16,0-42 15,0 42-15,0-1 0,-21 1 0,-1 0 0,1 21 16,0 0-16,0 0 0,0 0 0,-22 0 16,22 0-16,0 0 0,0 0 15,-21 21-15,20 0 0,-20 1 16,21-1-16,0 0 0,0 0 0,-1 0 16,1 22-16,0-22 0,21 0 0,-21 0 15,21 21-15,0-20 0,0-1 0,0 0 16,0 0-16,21 0 0,0 0 15,0 1-15,22-22 0,-22 0 0,0 21 16,0-21-16,22 0 0,-22 0 0,0 0 16,21 0-16,-21-21 0,1 21 0,-1-22 15,0 1-15,21 21 0,-21-21 16,-21-21-16,22 21 0,-1-1 0,0 1 16,-21 0-16,21-21 0,-21 21 15,0-1-15,0 1 0,0 0 0,0 0 16,0 0-16,-21 21 15,21 21 1,0 0-16,-21-21 0,21 21 16,-21 0-16,21 22 0,0-22 0,0 0 15,0 21-15,0-20 0,0-1 0,0 21 16,21-21-16,0 0 0,0 1 0,0-1 16,22 0-16,-22 0 0,0-21 15,21 0-15,-21 21 0,1-21 0,20 0 16,-21 0-16,21 0 0,-20 0 0,-1-21 15,21 0-15,-21 21 0,0-21 16,1 0-16,-1-1 0,0-20 0,-21 21 16,0 0-16,21-22 0,-21 22 15,21 0-15,-21-21 0,0 21 0,0-1 16,0 1-16,0 0 0,0 42 31,0 0-31,-21 1 16,21-1-16,-21 0 0,21 21 15,0-21-15,0 22 0,0-22 0,0 0 16,0 21-16,0-20 0,-21-1 0,21 0 16,0 0-16,0 0 0,0 0 0,-21-21 15,21 22 1,0-44 0,0 1-1,0 0-15,0-21 0,0 21 16,0-1-16,21 1 0,0-21 0,0 21 15,-21-22-15,42 1 0,-20 21 16,-1 0-16,0-22 0,21 22 0,-21 0 16,1 0-16,20 21 0,-21 0 0,21 0 15,-20 0-15,-1 0 0,0 21 0,0 0 16,-21 0-16,21 1 0,-21 20 0,21 0 16,-21-21-16,0 22 0,0-1 15,0 0-15,0-20 0,0 20 16,0-21-16,-21 21 0,0-20 0,0-1 15,21 0-15,-21-21 16,21-21 0</inkml:trace>
  <inkml:trace contextRef="#ctx0" brushRef="#br0" timeOffset="31959.88">19283 3683 0,'0'0'0,"0"-42"16,0 21-16,0-85 15,0 63-15,0 22 0,0-21 0,0 21 16,0 0-16,0-1 16,0 44-1,0-1-15,21 21 0,-21 0 0,0 1 16,0-1-16,21 0 0,-21 22 0,0-22 16,0 22-16,0-22 0,0 22 15,0-22-15,-21 21 0,0-20 0,0 20 16,-1-20-16,1-1 0,0-21 15,21 21-15,-21-20 0,21-1 0,-21 0 16,21 0-16,-21-21 0,21 21 16,0-42-1,0 0 1,0 0-16,0 0 0,0-1 0,21 1 16,0 0-16,0-21 0,-21 21 15,21-1-15,0-20 0,1 21 0,20 0 16,-21 0-16,0-1 0,0 22 15,1 0-15,20-21 0,-21 21 0,0 0 16,0 0-16,1 21 0,-1-21 16,0 22-16,-21-1 0,0 0 0,0 0 15,0 0-15,0 0 0,0 1 0,0-1 16,0 0-16,-21 0 0,0-21 0,-1 21 16,1 0-16,-21-21 0,21 22 15,0-1-15,-1-21 0,1 0 0,0 0 16,0 0-16,0 0 0,0 0 0,21 21 47,21-21-32,0 0-15,0 0 0,0 0 0,22 0 16,-1 0-16,0 0 0,-21 0 0,43 0 16,-22 0-16,1-21 0,-1 21 15,21-21-15,-20-1 0,-1 22 16,22-21-16,-22 0 0,0 0 0,1 0 15,-1 0-15,-21-1 0,21 1 0,-20 0 16,-1-21-16,-21 21 0,0-1 0,0 1 16,21-21-16,-21 21 0,0 0 0,0-1 15,-21 22-15,0 0 16,-1 0-16,1 0 0,0 0 0,0 22 16,0-1-16,0 0 0,-1 21 0,1-21 15,21 22-15,0-1 0,-21 0 0,21-20 16,0 20-16,0-21 0,0 21 15,0-20-15,0-1 0,21 0 16,0 0-16,1-21 0,-1 21 0,0-21 16,0 21-16,0-21 0,0 0 0,1 0 15,20 0-15,-21 0 0,0-21 0,22 0 16,-22 0-16</inkml:trace>
  <inkml:trace contextRef="#ctx0" brushRef="#br0" timeOffset="35123.91">22077 4064 0,'0'-21'15,"0"0"-15,21 21 16,0-21-16,-21-1 0,21 1 16,0 0-16,-21 0 0,22 0 0,-22 0 15,0-1-15,0 1 0,0 0 0,0-21 16,0 21-16,0-1 0,0 1 0,0 0 15,0 0-15,-22 0 0,1 0 16,0 21-16,0 0 0,0 0 0,0 0 16,-1 0-16,1 21 0,-21 0 0,21 0 15,0 0-15,-1 0 0,1 22 16,0-1-16,0-21 0,0 22 0,21-1 16,-21 0-16,21 1 0,-22-1 0,22 0 15,0-21-15,0 1 0,0 20 16,0-21-16,22 0 15,-1 0-15,0-21 0,0 0 16,0 0-16,0 0 0,1 0 0,-1-21 16,0 0-16,0 0 0,0 0 0,0 0 15,1-1-15,-1 1 0,0 0 0,0-21 16,-21 21-16,21-22 0,0 22 16,1 0-16,-22-21 0,0 20 0,21 1 15,0 0-15,-21 0 0,0 0 0,0 42 47,0 0-47,0 0 0,0 0 16,0 1-16,0-1 0,0 0 0,0 0 15,0 0-15,21 0 0,-21 22 0,21-22 16,-21 0-16,21 0 0,1-21 16,-22 21-16,21-21 0,0 0 0,0 22 15,21-22-15,-20 0 0,-1 0 0,21 0 16,-21 0-16,22 0 0,-22 0 0,21-22 15,0 1-15,-20 21 0,20-21 16,0 0-16,-21 0 0,22-22 0,-22 22 16,0 0-16,0 0 0,0-21 0,1 20 15,-1 1-15,0 0 0,0 21 0,-21-21 16,0 0 0,21 21-1,-42 0 48,0 0-63,21-21 15,-21 21-15,0 0 16,-1 0-16,1 0 16,0 0-16,0 0 15,21 21-15,-21-21 0,21 21 16,0 0-16,-21-21 0,-1 21 0,22 0 15,-21 1-15,21-1 0,0 0 0,0 21 16,0-21-16,0 1 0,0-1 16,0 0-16,0 21 0,0-21 0,21 1 15,1-1-15,-1 0 0,0-21 16,0 0-16,0 21 0,22-21 0,-22 0 16,0 0-16,21 0 0,-21 0 15,22 0-15,-22 0 0,0 0 0,0-21 16,0 0-16,1 0 0,-1 21 15,0-22-15,0 1 0,-21 0 0,21-21 0,-21 21 16,21-1-16,1-20 0,-22 21 16,21-21-16,-21 20 0,0 1 15,21 0-15,0 0 0,0 0 0,-21 0 16,0-1-16,21 22 0,1 0 0,-22-21 16,21 21-1,-21 21 1,0 1-1,0-1-15,0 0 32,0-42 15,0 0-32,-21 21-15,21-22 0,-22 22 16,1 0-1,0 0 1,0 22 0,21-1-16,0 0 0,0 0 0,-21 0 15,21 0-15,-21 1 0,21-1 16,0 0-16,0 21 0,0-21 16,0 1-16,0 20 0,0-21 0,0 0 0,0 0 15,21 1-15,0-1 0,0 0 0,0 0 16,22 0-16,-22 0 15,0-21-15,21 22 0,1-22 0,-22 0 16,21 0-16,0 0 0,1 0 0,-1 0 16,0 0-16,1 0 0,-1 0 0,0 0 15,-20-22-15,20 1 0,-21 0 0,0 0 16,0 0-16,1 0 0,-22-22 16,0 22-16,21-21 0,-21 21 0,0-22 15,0 22-15,0 0 0,0-21 0,0 20 16,0 1-16,0 0 0,-21 21 31,-1 0-31,22 21 16,-21 0-16,21 1 15,-21-1-15,21 0 0,0 0 0,-21 0 16,21 0-16,0 1 0,0-1 0,0 0 16,0 21-16,0-21 0,0 1 15,21-1-15,0 0 0,0 0 0,1-21 16,-1 21-16,0-21 0,0 0 0,0 21 15,0-21-15,1 0 0,-1 0 0,21 0 16,-21 0-16,0 0 0,1 0 0,20 0 16,-21-21-16,21 0 0,-20 21 15,-1-21-15,0 0 0,21 0 16,-21-1-16,-21 1 0,22-21 0,-1 21 16,0 0-16,-21-22 0,0 22 0,0 0 15,0 0-15,0 0 0,-21 21 16,0 0-1,-1 0-15,1 21 0,0-21 16,21 21-16,0 0 0,0 0 0,0 0 16,0 1-16,0-1 0,0 21 0,0-21 15,0 0-15,0 1 0,0-1 0,0 0 16,0 0-16,21 0 0,0 0 16,-21 1-1,-21-22 16,0 0-31,0 0 16,0-22-16,0 1 16,-1 21-16,22-21 0,-21 21 0,21-21 15,-21 0-15,0 21 0,21 21 47,0 0-47,21 0 16,0 0-16,0-21 15,1 0-15,20 0 0,-21 22 0,0-22 16,22 0-16,-22 0 0,21 0 16,0 0-16,-20 0 0,20 0 0,0 0 15,1-22-15,-1 22 0,-21-21 16,21 0-16,-20 21 0,20-21 0,-21 0 16,0 0-16,0-1 0,1-20 0,-22 21 15,0 0-15,21-22 0,-21 22 0,0 0 16,0 0-16,0 0 0,0 0 0,0-1 15,-21 22-15,-1 0 16,1 0-16,0 22 16,0 20-16,21-21 0,0 0 15,0 0-15,0 22 0,0-22 0,0 21 16,21-21-16,0 1 0,-21-1 16,0 0-16,21 0 0,-21 0 15,22 0-15,-22 1 0,0-1 16,0 0-16,-22-21 31,1 0-31,0 0 16,21-21-16,-21 21 0,21-21 15,-21 21-15,21-22 16,21 44 31,0-22-47,0 0 15,0 0-15,22 0 0,-22 0 0,0 0 16,21 0-16,1 0 0,-1 0 0,0 0 16,1 0-16,-22 0 0,21 0 0,1 0 15,-1-22-15,0 22 0,1-21 16,-22 0-16,21 0 0,-21 21 0,0-21 16,1-22-16,-1 22 0,-21 0 0,0 0 15,0-21-15,0 20 0,0 1 0,0 0 16,0 0-16,0 0 0,-21 21 15,-1 0-15,1 0 16,0 0-16,0 0 0,0 0 16,21 21-16,-21 0 0,-1 0 0,22 0 15,0 1-15,0-1 0,0 21 0,0-21 16,0 0-16,0 22 0,22-22 0,-1 0 16,0 0-16,0 0 0,21 1 15,1-1-15,-1 0 0,0 0 0,1-21 16,-1 21-16,22-21 0,-22 0 0,21 0 15,-20 0-15,20 0 0,-20 0 0,-1 0 16,0 0-16,1 0 0,-22-21 0,21 21 16,-21-21-16,22 0 0,-22 0 15,0-1-15,0-20 0,-21 21 16,0 0-16,21-22 0,-21 22 0,0 0 16,0 0-16,0 0 0,0 0 0,0-1 15,-21 1-15,0 21 0,0 0 0,0 0 16,-1 0-16,-20 0 0,21 0 15,-21 21-15,20 1 0,-20-1 0,21 0 16,0 0-16,0 0 0,-1 0 16,1 1-16,21 20 0,0-21 0,0 0 0,0 0 15,0 1-15,0-1 0,21 0 0,1 0 16,-1-21-16,0 21 0,0-21 16,0 0-16,0 0 0,1 0 0,-1 0 15,0 0-15,0 0 0,0 0 0,0-21 16,1 0-16,-1 0 0,0 0 15,0-1-15,0 1 0,0-21 0,-21 21 16,22-22-16,-1 1 0,0 0 16,0-1-16,0-20 0,-21 21 0,21-1 15,1-20-15,-1 20 0,0-20 0,-21 21 16,0-1-16,0 1 0,0 21 0,0 0 16,0-1-16,-21 44 15,0-1 1,-1 21-16,1-21 0,0 22 0,0-1 15,21 0-15,-21 1 0,0-1 0,21 0 16,-22 1-16,22-1 0,0 0 0,0 1 16,0-1-16,0 0 0,0 1 15,0-22-15,22 21 0,-1-21 0,0 0 16,-21 1-16,21-22 0,0 21 0,0-21 16,1 0-16,-1 0 0,0 0 0,21 0 15,-21-21-15,22 21 0,-1-22 0</inkml:trace>
  <inkml:trace contextRef="#ctx0" brushRef="#br0" timeOffset="37066.26">29337 3323 0,'0'0'0,"21"-42"0,-21 0 0,21 20 0,-21-20 15,21 0-15,-21 21 0,0-22 0,0 22 16,0-21-16,0 21 0,0-1 16,0 1-16,0 0 0,0 0 15,-21 21-15,0 0 0,0 0 16,0 21-16,-22 0 0,22 0 16,-21 1-16,0 20 0,-1 0 0,22 1 15,-21 20-15,-1-21 0,1 22 0,21-1 16,0 1-16,0-1 15,-1 1-15,22-1 0,0-20 0,0 20 16,0-20-16,0-1 0,22 0 0,20-21 16,-21 1-16,21 20 0,1-21 0,-1-21 15,22 21-15,-22 0 0,21-21 16,1 0-16,-1 0 0,1 0 0,-1 0 16,1-21-16,-1 0 0,1 0 0,-1 0 15,-20 0-15,20-1 0,1-20 16,-22 0-16,0-1 0,1 1 15,-1 0-15,0-22 0,-20 1 0,-22-1 0,0 1 16,0-22-16,0 22 0,-22-1 16,1 1-16,0 20 0,-21 1 0,-1 0 15,1-1-15,0 22 0,-22 0 0,22 0 16,-22 21-16,22 0 0,-21 0 16,20 21-16,-20 0 0,20 21 15,-20 1-15,21-1 0,-1 22 0,1-22 16,0 21-16,20 1 0,1-1 0,0 1 15,21-1-15,0 1 0,0-22 16,0 1-16,0-1 0,42 0 0,-20 1 16,-1-22-16,0 0 0,21 0 0,1 0 15,-22 0-15,21 1 0,0-22 0,1 0 16,-1 0-16,0 0 0,1 0 16,-1 0-16,0 0 0,1-22 0,-1 1 15,0 0-15,1 0 0,-1 0 0,0 0 16,-20-1-16,20-20 15,-21 21-15,0 0 0,0 0 0,-21-1 16,0 44 0,0-1-1,0 0-15,0 0 0,0 0 0,0 0 16,-21 1-16,0-1 0,21 0 0,-21 0 16,21 0-16,0 0 0,0 1 0,-21-22 15,21 21-15,0-42 47,21 21-47,-21-22 16,21 1-16,0 0 0,0 0 15,-21 0-15,22 0 0,-1-1 0,0 1 16,0 0-16,0 0 0,0-21 0,1 42 16,-1-22-16,0 1 0,0 21 15,0 0-15,-21 21 16,21 1-16,-21-1 0,0 0 15,0 0-15,0 0 0,0 0 16,0 1-16,0-1 0,0 0 0,0 0 16,22 0-16,-22 0 15,21-21-15,0 22 0,0-22 16,0 0-16,0 0 0,1 0 16,-1 0-16,0 0 0,0 0 0,0 0 15,0-22-15,1 1 0,-1 0 0,0 0 16,0 0-16,0 0 0,-21-22 15,21 1-15,1 0 0,-22-1 0,0 1 16,21-22-16,0 1 0,0-1 0,-21 1 16,21-1-16,-21 1 0,0 21 15,0-1-15,0 22 0,0 0 0,0 0 16,0 0-16,-21 42 16,0 21-1,21-21-15,-21 22 0,0 20 0,-1-21 16,1 22-16,0-1 0,0 1 0,0-22 15,21 22-15,0-22 0,0 0 16,0 1-16,0-1 0,0 0 0,0 1 16,0-22-16,0 0 0,21 21 0,0-20 15,0-22-15,0 21 0,1 0 0,20-21 16,-21 0-16,21 0 0,1 0 16,-1 0-16,0 0 0,-20 0 0,20 0 15,0 0-15,1-21 0,-1 0 0,-21-1 16,21 1-16,-20 0 0,-1 0 15,0 0-15,0 0 0,-21-1 16,0 1-16,0 42 31,-21 1-31,0-1 16,21 0-16,0 0 0,0 0 16,0 0-1,21 1-15,0-22 16,0 0-16,0 0 0,1 0 0,20 0 15,0 0-15,-21 0 0,22 0 16,-22 0-16,21 0 0,-21 0 0,1-22 16,-1 1-16,0 21 0,0-21 0,0 0 15,-21 0-15,0-22 16,0 22-16,0 0 0,0 0 0,0 0 16,-21 42 15,0 0-31,21 21 0,-21-20 15,0-1-15,-1 21 0,22 0 16,-21 1-16,-21 20 0,21-20 0,0 20 16,-1 1-16,1-1 0,0 1 0,0 20 15,0-20-15,0 20 0,-1 1 0,22 0 16,-21-1-16,21 22 0,0-21 16,0 0-16,0-1 0,0 1 0,0-22 15,0 1-15,0-1 0,0-20 16,-21-1-16,21 0 0,-21-20 0,21-1 15,0 0-15,-21-21 0,0 0 16,-1-21-16,22 0 0,-21-1 16,0 1-16,0-21 0,21 21 0,-21-22 15,0-20-15,-1 21 0,1-22 0,21 1 16,-21-1-16,21-21 0,-21 22 0,21-22 16,0 22-16,0-1 0,0 1 15,21-1-15,0 1 0,22-1 0,-22 1 16,21 20-16,0-20 0,1 21 0,-1-22 15,22 22-15,-22-1 0,0 1 16,1 0-16,-22-1 0,21 1 16,-21 0-16,0 21 0,1-22 0,-22 22 15</inkml:trace>
  <inkml:trace contextRef="#ctx0" brushRef="#br0" timeOffset="40083.22">2371 5779 0,'0'0'0,"0"-22"16,-22-20-16,22 0 0,-21 21 16,0-22-16,21 22 0,-21-21 0,0 21 15,21-1-15,0 1 0,-21 21 16,21 21-1,0 1-15,0-1 0,0 21 16,0 0-16,0 1 0,0-1 16,0 0-16,0 1 0,0-1 0,0 0 15,0 1-15,0-1 0,0 0 16,0 1-16,0-22 0,-22 21 0,22-21 16,0 1-16,0-1 0,0 0 15,22-21 16,-1 0-31,-21-21 0,21 0 16,0-1-16,-21 1 0,21 0 16,-21 0-16,21 0 0,-21-22 0,22 22 15,-22 0-15,0 0 0,0 0 16,21 0-16,-21-1 0,21 22 16,-21 22-1,0-1-15,0 0 0,0 0 16,21 0-16,-21 0 0,21 1 15,-21-1-15,0 0 0,21 0 0,1 0 16,-1 0-16,0 1 0,0-22 0,0 0 16,0 21-16,1-21 0,-1 0 15,0 0-15,0 0 0,0 0 0,0 0 16,22-21-16,-22 21 0,0-22 16,0 1-16,0 21 0,22-21 15,-22 0-15,0 0 0,-21 0 0,21-22 16,-21 22-16,21 0 0,-21-21 0,0 20 15,0-20-15,0 21 0,0-21 16,0 20-16,0 1 0,-21 0 0,21 0 16,0 0-16,-21 21 15,21 21-15,0 0 16,-21 0-16,21 22 0,0-22 0,0 21 16,0-21-16,0 0 0,0 22 15,0-22-15,0 0 0,0 21 0,21-20 16,0-1-16,-21 0 15,21 0-15,1-21 16,-1 0-16,0 0 0,0 0 16,0 0-16,0 0 15,1-21-15,-1 21 0,0-21 0,0 0 16,0-1-16,0 1 0,1 0 0,-22 0 16,21 0-16,0 0 0,-21-1 15,0 1-15,0-21 0,0 21 0,0 0 16,0-1-16,0 1 15,0 42 1,0 1 0,0-1-16,0 0 0,0 0 15,0 21-15,0-20 0,0-1 16,0 0-16,0 21 0,0-21 0,0 1 16,0-1-16,0 0 0,21 0 15,0-21-15,0 21 0,1 0 0,-1-21 16,0 0-16,0 0 0,0 0 0,22 0 15,-22 0-15,0 0 0,21-21 16,-21 0-16,1 0 0,-1 21 0,21-21 16,-21 0-16,0-1 0,1-20 0,-1 21 15,-21-21-15,21-1 0,0 1 16,0 0-16,0-1 0,-21 1 0,0-22 16,22 22-16,-22-21 0,0 20 15,0 1-15,0 0 0,0-22 16,0 43-16,0-21 0,0 20 0,0-20 15,0 21-15,0 42 16,0 21 0,-22-20-16,22-1 0,0 21 15,-21 0-15,21 1 0,0-1 0,0 0 16,0 22-16,0-22 0,0 22 16,0-22-16,0 0 0,0 22 15,0-43-15,0 21 0,21 1 0,1-22 0,-22 0 16,21 0-16,0 0 0,0 1 15,0-22-15,0 0 0,1 0 16,-1 0-16,0 0 0,21 0 0,-21-22 16,1 1-16,-1 21 0,21-21 0,-21 0 15,0-21-15,22 20 0,-22-20 16,0 21-16,0-21 0,0-1 0,1 1 16,-1-22-16,0 22 0,-21-21 0,0 20 15,21 1-15,-21-22 0,0 22 16,21 0-16,-21 21 0,0-22 0,0 22 15,0 0-15,0 0 0,-21 21 16,21 21 0,-21 0-16,21 21 0,-21-20 0,21 20 15,0 0-15,0 1 0,-21-1 0,21 21 16,-22-20-16,22 20 0,-21-20 16,21 20-16,0-21 0,0 1 0,0-1 15,0 0-15,0 1 0,0-1 0,0-21 16,0 0-16,0 1 0,0-1 15,21-42 17,1 21-32,-1-22 0,-21 1 15,21 0-15,0 0 0,0-21 16,0 20-16,1 1 0,-1-21 0,0 0 16,0 20-16,0 1 0,-21-21 0,21 21 15,1 0-15,-1 21 31,-21 21-31,0 0 0,0 0 16,0 0-16,0 22 0,0-22 16,0 0-16,0 0 0,0 0 0,0 22 15,21-22-15,-21 0 0,21 0 0,0 0 16,-21 0-16,21 1 0,1-22 16,-1 21-16,0-21 0,0 0 0,21 0 15,-20 0-15,-1 0 0,21 0 16,-21 0-16,0 0 0,22 0 0,-22 0 15,0-21-15,0-1 0,0 22 16,1-21-16,-1 0 0,-21 0 0,0 0 16,21 0-16,-21-1 0,21-20 0,-21 21 15,0 0-15,0 0 0,0-22 0,0 22 16,0 0-16,0 42 31,-21 0-15,21 0-16,0 1 0,0 20 15,0-21-15,0 0 0,0 0 0,0 1 16,0-1-16,0 0 0,0 0 16,21 0-16,0-21 0,-21 21 0,21-21 15,1 0-15,-1 0 0,0 0 16,0 0-16,0 0 0,0 0 0,1 0 16,-1 0-16,0-21 0,0 21 0,0-21 15,0 0-15,1 0 0,-1 0 0,0-1 16,-21 1-16,21-21 0,-21 21 15,21 0-15,-21-22 0,0 22 0,0 0 16,0 0-16,0 0 0,0-1 0,0 1 16,0 42 15,0 1-31,0-1 0,0 0 0,-21 0 16,21 0-16,0 22 0,-21-22 0,21 0 15,0 21-15,0-21 0,0 1 16,0-1-16,0 21 0,-21-21 0,21 0 15,0 1-15,0-1 0,-21-21 16,21 21-16,0-42 47,0 0-47,0-1 0,0 1 16,0 0-16,21 0 0,0 0 15,0-22-15,0 22 0,-21-21 0,21 0 16,22 20-16,-22-20 0,0 0 15,0 21-15,0-1 0,22 1 0,-22 0 16,0 0-16,0 21 0,0 0 16,1 0-16,-1 21 0,0 0 15,0 0-15,-21 1 0,0 20 0,0-21 16,21 0-16,-21 22 0,0-1 0,0-21 16,0 21-16,0-20 0,0-1 15,0 0-15,0 0 0,0 0 0,0 0 16,0 1-16,-21-1 0,21 0 15,-21-21 17,21-21-32,0 0 0,-21-1 15,21 1-15,-21 0 0,21 0 16</inkml:trace>
  <inkml:trace contextRef="#ctx0" brushRef="#br0" timeOffset="40276.11">5482 5292 0,'0'0'0,"-21"0"0,0-21 16,21 42 46,-21-21-46,-1 0-1,1 0-15,0 0 0</inkml:trace>
  <inkml:trace contextRef="#ctx0" brushRef="#br0" timeOffset="40483.99">4064 5376 0,'0'0'0,"-42"0"16,-43 22-16,64-22 15,21 21 1,21-21-16,0 0 16,0 0-16,0 0 0,1 0 15,-1 0-15,0 0 0,0 0 16,0 0-16,-21-21 0,0-1 16</inkml:trace>
  <inkml:trace contextRef="#ctx0" brushRef="#br0" timeOffset="40667.91">3725 5313 0,'0'0'0,"-42"0"0,21 0 0,0 0 16,-1 0-16,1 0 0,0 0 0,0 0 16,0 0-16,0 0 0,21-21 62</inkml:trace>
  <inkml:trace contextRef="#ctx0" brushRef="#br0" timeOffset="42815.95">7048 5927 0,'0'-21'16,"22"-1"-1,-22 1-15,21 0 0,0 0 16,-21 0-16,21 0 0,0-22 0,0 1 16,1 0-16,20-1 0,-21 1 0,0 0 15,0-1-15,22 1 0,-22 0 16,0-1-16,0 1 0,0 0 0,1 20 16,-1 1-16,-21-21 0,0 21 15,-21 21 1,-1 0-16,1 0 0,0 21 0,0 21 15,-21-21-15,20 1 0,1 20 0,0 0 16,0 1-16,21-22 0,0 21 0,0 0 16,0 1-16,0-1 0,0 0 15,0 1-15,0-1 0,21-21 16,0 22-16,0-22 0,22 21 0,-22-21 16,0 0-16,0 1 0,0-1 0,1 0 15,-1 0-15,0-21 0,-21 21 16,-21-21-1,0 0-15,-1 0 0,1 0 16,0 0-16,0 0 0,-21-21 16,20 0-16,1 21 0,0-21 0,0 0 15,0 21-15,0-22 0,-1 1 0,1 21 16,21 21 15,0 1-31,0-1 16,21 0-16,1 0 0,-1 0 15,0 0-15,0 1 0,0-1 0,22-21 16,-22 21-16,21-21 0,-21 0 16,22 0-16,-1 0 0,0 0 0,1 0 15,20 0-15,-21 0 0,22 0 0,-1-21 16,-20 21-16,20-21 0,1-1 0,-22 1 16,22 0-16,-22 0 0,0-21 15,1 20-15,-22-20 0,21 21 0,-21-21 16,0-1-16,-21 1 0,0 0 0,0-1 15,0 1-15,0 0 0,0-1 0,-21 22 16,0 0-16,0 0 16,0 0-16,0-1 0,-1 22 0,-20 0 15,21 0-15,-21 22 0,20-1 0,-20 0 16,21 0-16,-21 0 0,20 22 0,-20-1 16,21 0-16,0 1 0,0-1 15,-1 0-15,22 1 0,0-22 0,0 21 16,0-21-16,0 0 0,0 1 0,22-1 15,20 0-15,-21 0 0,0-21 16,0 0-16,22 0 0,-1 0 0,-21 0 16,22 0-16,-22 0 0,21 0 0,0-21 15,-20 0-15,20 21 0,-21-21 0,0-1 16,22 1-16,-22-21 0,0 21 16,-21 0-16,21-22 0,-21 1 15,0 21-15,0-22 0,0 1 0,0 21 16,0-21-16,0 20 0,0 1 0,0 0 15,-21 21-15,0 0 16,0 21 0,21 0-16,-22 1 0,22-1 0,0 21 15,0-21-15,0 22 0,0-22 0,0 21 16,0-21-16,0 22 0,0-22 0,22 21 16,-1-21-16,0 0 0,0-21 15,0 22-15,22-1 0,-22-21 0,0 0 16,21 0-16,-21 0 0,1 0 15,20 0-15,-21 0 0,21 0 0,-20-21 16,-1 21-16,21-22 0,-21 1 16,0 0-16,1 0 0,-22 0 0,21 0 15,-21-1-15,0-20 0,21 21 0,-21 0 16,0-22-16,0 22 0,0-21 0,0 21 16,0 0-16,0-1 0,-21 22 15,0 0 1,21 22-16,0-1 0,0 21 15,-22-21-15,22 22 0,0-22 0,0 21 16,-21-21-16,21 22 0,0-1 16,0-21-16,0 21 0,0-20 15,0-1-15,0 0 0,0 0 0,0 0 16,21-21 31,-21-21-47,22 0 0,-1 0 0,-21 0 15,21-1-15,0 1 0,0-21 0,0 21 16,-21-22-16,22 1 0,-1 21 16,0-21-16,0 20 0,0-20 0,0 21 15,1 0-15,-22 0 0,21 21 0,0 0 16,0 0 0,-21 21-16,0 0 0,21 0 15,-21 0-15,21 0 0,-21 1 0,22 20 16,-22-21-16,0 21 0,0-20 15,21 20-15,-21-21 0,21 0 0,-21 22 16,21-22-16,-21 0 0,21 0 16,0 0-16,1-21 0,-1 0 15,0 0-15,0 0 16,0 0-16,0 0 0,-21-21 16,22 0-16,-1 21 0,0-21 0,0 0 15,21-1-15,-20-20 0,-1 21 0,0 0 16,21-22-16,-21 22 0,1-21 15,-1 0-15,0 20 0,0 1 16,-21 0-16,0 0 0,21 21 0,-21-21 16,0 42-1,0 0-15,0 0 0,0 0 16,0 1-16,0-1 0,0 0 0,0 21 16,0-21-16,0 22 0,0-22 15,0 0-15,0 21 0,0-20 0,0-1 16,21 0-16,1 0 0,-1-21 0,0 21 15,0 0-15,0-21 0,22 0 0,-22 0 16,21 0-16,-21 0 0,22 0 16,-1 0-16,-21 0 0,21-21 15,1 21-15,-22-21 0,21 0 0,1 0 16,-22 0-16,21-1 0,0 1 0,-20-21 16,-1 0-16,0 20 0,0-20 0,0 0 15,0-1-15,1 1 0,-22 0 16,0 21-16,0-1 0,0 1 0,0 0 15,0 0-15,0 0 0,-22 21 0,1 0 16,0 0-16,0 21 0,0 0 16,0-21-16,-1 21 0,1 0 0,0 1 15,0 20-15,21-21 0,-21 0 16,21 22-16,0-22 0,0 0 16,0 0-16,0 0 0,0 0 0,21 1 15,0-1-15,-21 0 0,21-21 0,0 21 16,1-21-16,-1 21 0,0-21 0,0 0 15,0 0-15,0 0 0,1 0 16,-1 0-16,0 0 0,0 0 0,0 0 16,0-21-16,22 0 0,-22 0 0,0 0 15</inkml:trace>
  <inkml:trace contextRef="#ctx0" brushRef="#br0" timeOffset="44996.97">12552 5842 0,'0'21'16,"0"-42"0,0 0-16,0 0 15,21 0-15,0-1 0,-21-20 16,21 21-16,0-21 0,1 20 0,-22-20 15,21 0-15,0-1 0,0 1 0,21 0 16,-20-1-16,-1 1 0,0 0 0,0-1 16,0 1-16,0 21 0,1-21 15,-1 20-15,0 1 0,0 21 0,0 0 16,0 0-16,-21 21 16,0 22-16,0-22 15,0 0-15,0 0 0,0 0 16,0 1-16,22-1 0,-22 0 0,0 0 15,21 0-15,-21 0 0,21-21 16,-21-21 31,0 0-47,0 0 16,0 0-16,0 0 0,-21-1 15,0 1-15,-1 0 0,1 0 16,0 21-1,0 0-15,0 0 0,0 21 16,-1-21-16,1 21 0,0 22 0,0-22 16,0 0-16,0 21 0,-1 1 0,1-1 15,0 0-15,0 1 0,21-1 16,0 0-16,-21 1 0,21-1 0,0 0 16,0-21-16,0 22 0,0-1 0,21-21 15,0 0-15,0 1 0,22-1 0,-1-21 16,0 21-16,1-21 0,-1 0 0,0 0 15,22 0-15,-22 0 16,22-21-16,-22 0 0,21-1 0,-20 1 16,-1 0-16,22-21 0,-22 21 0,0-22 15,-21 1-15,22 0 0,-22-1 0,21-20 16,-21 20-16,-21-20 0,22-1 0,-22 1 16,0-1-16,0 1 0,21-1 15,-21 1-15,0-1 0,0 1 0,0 21 16,0-1-16,0 1 0,0 21 0,0 0 15,-21 21-15,-1 0 0,22 21 16,-21 0-16,0 21 16,21 1-16,-21-1 0,21 0 15,0 22-15,-21-22 0,0 22 0,21-22 0,-22 21 16,22-20-16,0-1 0,0 22 16,0-22-16,0 0 0,0 22 15,0-22-15,22 0 0,-1 1 0,0-22 16,0 21-16,0-21 0,22 1 0,-22-1 15,21 0-15,0 0 0,1-21 0,-22 0 16,21 0-16,22 0 0,-22 0 0,0 0 16,1 0-16,-1 0 0,22-21 15,-22 0-15,0 0 0,1-1 0,-22-20 16,21 21-16,-21 0 0,0-22 0,1 1 16,-22 0-16,0 21 0,0-22 0,0 1 15,0 0-15,0-1 0,0 22 0,-22-21 16,1 21-16,0-1 0,0 1 15,0 0-15,0 21 0,-22 0 16,22 0-16,-21 0 0,21 21 0,-22 0 16,22 1-16,0-1 0,-21 21 0,20-21 15,1 22-15,0-22 0,0 0 0,0 21 16,21 1-16,0-22 0,0 21 16,0-21-16,0 0 0,0 22 0,0-22 15,21 0-15,-21 0 0,21-21 0,0 21 16,0-21-16,1 0 0,-1 0 0,0 0 15,0 0-15,0 0 16,0 0-16,1-21 0,-1 21 16,0-21-16,0 0 0,0 0 0,-21 0 15,21-1-15,1-20 0,-22 21 0,0-21 16,0 20-16,21-20 0,-21 0 0,21 21 16,-21-22-16,21 1 0,-21 21 0,0 0 15,0-22-15,0 22 16,0 0-16,0 42 15,0 0-15,0 0 16,0 22-16,0-22 0,0 21 0,0-21 16,-21 22-16,21-1 0,0-21 15,0 22-15,0-1 0,0 0 16,21-21-16,-21 22 0,21-22 0,0 0 16,1 0-16,-1 0 0,0 1 0,0-1 15,0-21-15,0 0 0,1 0 0,-1 0 16,0 0-16,0 0 0,0 0 15,22 0-15,-22-21 0,0-1 0,0 22 16,0-21-16,0 0 0,22-21 0,-22 21 16,0-22-16,0 22 0,0-21 0,1-1 15,-1 1-15,-21 0 0,0 21 0,21-22 16,-21 1-16,0 21 0,0 0 16,0-1-16,0 1 0,-21 21 15,21 21 1,-21 1-16,21-1 0,-22 0 15,22 21-15,0-21 0,0 1 0,0 20 16,0-21-16,0 0 0,22 0 16,-1 22-16,0-22 0,0 0 0,0 0 15,-21 0-15,21-21 0,1 22 0,-22-1 16,21-21-16,-21 21 0,-21-21 31,-1 0-31,1 0 16,0 0-16,0-21 0,0 21 15,0-21-15,-1-1 0,1 22 0,0-21 0,0 21 16,0 0-16,0 0 0,-1 0 16,1 0-1,21 21-15,0 1 16,0-1-16,0 0 0,0 0 16,21-21-16,1 21 0,-1 0 0,0 1 15,0-22-15,21 21 0,-20-21 0,20 0 16,0 21-16,1-21 0,-1 0 0,0 0 15,1 0-15,-1 0 0,0 0 16,1 0-16,-1-21 0,-21 21 0,21-21 16,1-1-16,-22 1 0,21 0 0,-21 0 15,1 0-15,20 0 0,-21-22 0,0 22 16,0-21-16,22-1 0,-22 22 16,-21-21-16,21 0 0,0-1 15,-21 1-15,21 21 0,-21-22 0,0 22 16,0 0-16,0 0 0,-21 21 15,0 0-15,0 21 0,0-21 16,0 21-16,21 0 0,-22 22 0,22-22 16,-21 0-16,21 21 0,0-20 15,0-1-15,0 21 0,0 0 0,21-20 16,-21 20-16,22-21 0,-1 21 0,0-20 16,0 20-16,-21-21 0,0 0 15,21 0-15,-21 1 0,0-1 0,0 0 16,0 0-16,0 0 0,-21 0 15,0-21 1,0 0-16,0 0 0,-1 0 0,1 0 16,-21 0-16,21 0 0,0-21 0,-22 21 15,22-21-15,0 21 0,0-21 0,0 21 16,21-21-16,0 0 0,0-1 16,0 1-16,21 0 0,21 0 15,-21 0-15,0 0 0</inkml:trace>
  <inkml:trace contextRef="#ctx0" brushRef="#br0" timeOffset="45295.81">16743 5059 0,'0'-21'16,"0"0"-16,0 42 31,0 0-31,-21 0 16,21 0-16,0 0 15,0 1-15,-22-1 0,22 0 16,0 0-16,0 0 0,-21-21 16,21 21-16,-21 1 15,21-1 1,-21-21-1</inkml:trace>
  <inkml:trace contextRef="#ctx0" brushRef="#br0" timeOffset="45483.7">16912 5122 0,'0'0'0,"0"-21"0,0 0 31,0 42-16,0 0-15,0 1 16,-21-1-16,21 0 0,-21 0 16,0 0-16,-1 0 0,22 1 15,0-1-15,-21 0 0,21 0 16,-21-21-16</inkml:trace>
  <inkml:trace contextRef="#ctx0" brushRef="#br1" timeOffset="51008.07">5186 8107 0,'0'21'16,"0"0"-1,0 0-15,0 22 0,0-22 16,-21 0-16,21 21 0,0 1 16,0-22-16,-22 21 0,22 22 0,0-22 15,0 0-15,-21 22 0,0-1 0,21 1 16,-21 21-16,0-22 0,0 22 0,21-22 16,-22 1-16,1-1 0,0 1 15,21-1-15,0 1 0,-21-22 0,21 22 16,-21-22-16,21 0 0,-21 1 15,21-1-15,0 0 0,0 1 0,0-22 16,0 21-16,0-21 0,0 0 16,0 1-16,0-1 0,0 0 0,0-42 31,0 0-15,0-1-16,0 1 0,0 0 15,21-21-15,0 21 0,0-22 0,-21 1 16,21 0-16</inkml:trace>
  <inkml:trace contextRef="#ctx0" brushRef="#br1" timeOffset="51836.86">5270 8255 0,'0'0'0,"0"-42"0,0 21 16,-21-1-16,21 1 0,-21 0 15,42 21 17,0 21-17,1-21-15,-1 21 0,0-21 16,21 0-16,1 22 0,-1-22 16,21 0-16,1 0 0,-1 0 0,1 0 15,21 21-15,-22-21 0,22 0 0,-1 0 16,1 0-16,-21 0 0,20 0 15,1 0-15,0 0 0,-1 0 0,1 0 16,0 0-16,-22 0 0,22 0 0,-22 0 16,1 0-16,-1 0 0,1 0 0,-22 0 15,0 0-15,1 0 0,-1 0 16,-21 21-16,0-21 0,1 0 0,-1 0 16,0 21-16,0-21 15,-21 21-15,0 0 0,0 1 16,0-1-16,0 0 0,0 0 15,0 0-15,0 0 16,0 1-16,0 20 0,-21-21 0,21 0 16,-21 0-16,21 22 0,-21-22 0,21 21 15,0 1-15,0-22 0,0 21 16,-22 0-16,22 1 0,0-1 0,0 0 16,0 1-16,0-1 0,0 0 0,0 1 15,0-1-15,0 0 0,0-20 0,0 20 16,0-21-16,0 21 0,22-20 0,-22 20 15,0-21-15,0 0 0,0 22 16,0-22-16,0 0 0,0 0 0,0 0 16,0 0-16,0 1 0,0-1 15,0 0-15,-22 0 16,1-21-16,0 0 0,21 21 16,-21-21-16,0 0 0,0 0 15,-22 0-15,22 0 0,-21 0 0,-1 0 16,-20 0-16,21 0 0,-43 0 0,21 0 15,-20 0-15,-22 0 0,21 0 0,-21 0 16,1 0-16,-22 0 0,21 0 0,0 0 16,0 0-16,0 0 0,22 0 15,-1 0-15,0 0 0,22 0 0,-1 21 16,1-21-16,20 0 0,1 0 0,0 0 16,-1 0-16,1 0 0,21 0 15,0 0-15,0 0 16,21-21 15,0 0-31,21 21 0,-21-21 16,21 0-16,-21 0 15,21 21-15,-21-22 0,21 1 0,0 21 16,-21-21-16</inkml:trace>
  <inkml:trace contextRef="#ctx0" brushRef="#br1" timeOffset="52280.61">6075 8297 0,'0'0'16,"-21"-21"-16,21 0 0,-22 21 0,22-21 15,0 0-15,-21 21 16,0 0 0,21 21-16,0 0 0,0 21 15,0-20-15,0 20 0,0 0 16,0 1-16,0-1 0,0 21 0,0 1 16,0-1-16,0 1 0,0-1 0,0 22 15,0-21-15,-21 20 0,21-20 0,-21 20 16,21-20-16,-21 21 0,-1-1 15,22-20-15,-21 20 0,21-20 0,-21 21 16,0-22-16,21 1 0,0-22 0,0 21 16,0-20-16,0-1 0,-21 0 0,21-20 15,0 20-15,0-21 0,0 0 16,0 0-16,0 1 16,0-44-1,21 22-15,-21-21 16,0 0-16,0 0 0,0 0 0,0 0 15,0-1-15,0-20 0,0 21 0</inkml:trace>
  <inkml:trace contextRef="#ctx0" brushRef="#br1" timeOffset="52628.42">5101 9081 0,'0'0'0,"-21"0"0,0 0 16,0 0-16,42 0 16,0 0-1,0 0-15,21 0 0,22 0 16,-1 0-16,1-22 0,21 22 0,-1 0 16,22 0-16,0 0 0,0 0 0,21 0 15,-21 0-15,-1 0 0,1-21 16,0 21-16,0 0 0,0 0 0,0 0 15,-1 0-15,-20 0 0,0 0 0,-22 0 16,1 0-16,-22 0 0,0 0 16,1 0-16,-22-21 0,0 21 0,0 0 15,0 0-15,-21-21 16,0 0-16,0 0 16,0-1-16,0 1 15,-21 0-15,0 0 0,0-21 0,0 20 16</inkml:trace>
  <inkml:trace contextRef="#ctx0" brushRef="#br1" timeOffset="53336">6794 7154 0,'0'22'31,"-21"-1"-31,0 0 0,21 0 0,0 0 16,-21 22-16,21-22 0,-21 21 16,0-21-16,21 22 0,-22-1 0,22-21 15,-21 21-15,0 1 0,21-22 0,0 0 16,0 21-16,-21-20 0,21-1 0,0 0 16,0 0-16,0 0 15,0 0-15,0-42 47,0 0-47,0 0 16,0 0-16,0 0 0,0-22 15,0 22-15,0-21 0,21-1 16,-21 1-16,21-21 0,0 20 0,1 1 16,-1-22-16,0 22 0,0 0 0,0-1 15,0 1-15,22 0 0,-22 21 0,0-1 16,0 1-16,22 21 0,-22 0 15,0 0-15,0 0 0,0 0 0,0 21 16,1 1-16,-1-1 0,0 21 0,-21 0 16,0 1-16,21-1 0,-21 0 0,0 22 15,0-22-15,0 1 0,0-1 16,0 0-16,0 1 0,0-22 0,0 21 16,0-21-16,0 22 0,0-22 15,0 0-15,0 0 0,0 0 16,0 0-16,-21-21 31,21-21-15,0 0-16,-21 21 15,21-21-15,-21 0 0,-1 0 16,1-1-16,21 1 0</inkml:trace>
  <inkml:trace contextRef="#ctx0" brushRef="#br1" timeOffset="53571.87">6562 7451 0,'0'0'0,"21"0"32,0 0-17,21 0-15,1 0 0,-1 0 0,0 0 16,22 0-16,-22 0 0,0 0 0,22 0 16,-22 0-16,1-21 0,-1 21 15,0 0-15,-21 0 0,1 0 0,-1 0 16,0 0-16,-42 0 31,0 0-15,-1 0-16,1 21 15,0-21-15</inkml:trace>
  <inkml:trace contextRef="#ctx0" brushRef="#br1" timeOffset="54491.86">6392 9292 0,'0'-21'16,"-21"0"-16,0 21 16,0 0-1,21 21-15,0 0 0,-21 0 16,-1 1-16,22 20 0,-21-21 16,21 21-16,0 1 0,-21-22 0,0 21 15,21 1-15,-21-1 0,21 0 0,-21 1 16,21-1-16,-22 0 0,22-21 0,0 22 15,0-22-15,0 21 16,0-21-16,0 1 0,22-1 0,-1 0 16,0-21-16,0 21 0,21 0 0,1-21 15,-1 21-15,0-21 0,22 0 0,-1 0 16,22 22-16,-21-22 0,20 0 0,1 0 16,0 0-16,-22 0 0,22 0 0,-22 0 15,22 0-15,-22-22 0,1 22 16,-1-21-16,1 21 0,-1-21 0,-20 21 15,-1-21-15,0 21 0,-20-21 0,-1 21 16,0-21-16,0-1 0,-21 1 16,0 0-16,-21 21 0,0-21 15,0 0-15,-1 21 0,1-21 0,-21-1 16,0 22-16,20 0 16,-20 0-16,21 0 0,-21-21 0,20 21 15,1 0-15,0 0 0,0 0 0,21 21 31,21-21-31,0 0 16,22 0-16,-22 22 0,21-1 16,-21-21-16,22 0 0,-1 21 0,-21-21 15,21 21-15,-20-21 0,20 0 0,-21 21 16,0-21-16,-21 21 0,0 1 16,0-1-16,0 0 0,-21 0 15,0 0-15,0 0 0,0-21 0,-22 22 16,22-1-16,-21 0 0,21 0 15,-22-21-15,22 21 0,0 0 16,0-21-16,0 22 0,-1-1 0,1-21 16,21 21-16,-21-21 0,21 21 15,21-42 17,0 0-32,22 0 15,-22-1-15</inkml:trace>
  <inkml:trace contextRef="#ctx0" brushRef="#br1" timeOffset="54812.68">8445 9292 0,'0'0'15,"-21"0"-15,0 0 0,0 0 0,0 0 16,0 0-16,42 21 31,0-21-31,0 0 0,21 0 16,-20 22-16,-1-22 0,21 0 0,0 0 15,-20 0-15,20 0 0,-21 0 16,21 0-16,-20 0 0,-1 0 16,0 0-16,0 0 0,-21 21 15,-21-21 1,0 0-1,0 0-15,-1 0 0,1 0 16,0 0-16,0 0 0,0 0 16,0 0-16</inkml:trace>
  <inkml:trace contextRef="#ctx0" brushRef="#br1" timeOffset="55048.55">8572 9356 0,'0'0'16,"-21"0"0,21 21-16,-21 0 15,21 0 1,0 0-16,-21 1 0,21-1 15,-21 0-15,21 21 0,0-21 0,0 22 16,0-1-16,-21 0 0,21 1 0,0-22 16,-22 21-16,22 1 0,-21-1 0,21-21 15,0 21-15,0-20 0,-21 20 0,0-21 16,21 0-16,-21 0 0,21 1 0,0-1 16,-21 0-16,-1 0 15,44-42 16,-1 0-31,0 0 16,0-1-16,0 1 0,22 0 16</inkml:trace>
  <inkml:trace contextRef="#ctx0" brushRef="#br1" timeOffset="56171.94">8805 9843 0,'0'0'0,"21"0"31,1 0-15,-1 0-16,0 0 0,-21-22 16,21 22-16,0-21 0,0 21 0,-21-21 15,22 0-15,-1 0 0,-21 0 16,21-1-16,-21 1 0,0 0 16,0 0-16,0 0 0,0 0 15,-21 21 1,0 0-16,-1 0 0,1 21 15,0 0-15,0 0 0,21 0 0,-21 0 16,0 1-16,-1 20 0,1-21 0,21 0 16,-21 22-16,21-22 0,-21 0 15,21 0-15,-21 0 0,21 0 0,0 1 16,0-1-16,0 0 0,0 0 0,21 0 16,0 0-16,0-21 0,0 0 15,22 0-15,-22 22 0,21-22 16,-21 0-16,22 0 0,-1 0 0,0 0 15,1-22-15,-1 22 0,0-21 0,-20 0 16,20 21-16,0-21 0,-21 0 16,22 0-16,-22-1 0,0-20 0,0 21 15,0 0-15,22-22 0,-43 22 0,21 0 16,0-21-16,-21 21 0,0-1 16,0 1-16,-21 21 15,0 0-15,0 21 0,-1 1 16,22-1-16,-21-21 0,21 21 15,-21 0-15,21 0 0,0 0 0,0 22 16,0-22-16,0 0 0,0 0 16,0 0-16,0 1 0,0-1 15,21 0-15,0 0 0,1 0 0,-1-21 16,-21 21-16,21-21 0,-21 22 16,21-22-16,-21-22 31,-21 22-16,21-21-15,-21 21 0,0-21 0,-1 0 16,1 21-16,0 0 16,0-21-16,0 21 0,0 0 15,21 21 1,0 0 0,0 0-16,0 0 0,21-21 15,0 22-15,0-22 0,0 0 16,0 21-16,1-21 0,20 0 0,-21 0 15,0 0-15,22 0 0,-1 0 0,0 0 16,-21 0-16,22 0 0,-1 0 0,0 0 16,1-21-16,-22 21 0,21-22 0,-21 1 15,1 0-15,20 0 0,-21 0 0,21 0 16,-20-22-16,-1 22 0,21-21 0,-21-1 16,0 1-16,1-21 0,-1 20 15,0-20-15,0 20 0,0 1 0,-21 0 16,0-1-16,0 22 0,21-21 15,-21 21-15,0 0 0,0-1 16,-21 22-16,0 0 0,0 0 16,0 0-16,0 22 0,-1-1 15,1 0-15,21 0 0,-21 0 0,0 0 16,0 22-16,0-1 0,21-21 16,0 22-16,0-1 0,-22 0 0,22 1 15,0-1-15,-21 0 0,21 1 0,0-22 16,0 21-16,0-21 0,0 22 0,0-22 15,0 0-15,0 0 0,0 0 0,21-21 16,1 21-16,-1-21 0,0 0 16,0 22-16,0-22 0,0 0 15,1 0-15,-1 0 0,0 0 16,0 0-16,0-22 0,0 22 0,1-21 16,-1 21-16,0-21 0,0 21 0,0-21 15,0 21-15,1-21 0,-1 0 0,-21-1 16,21 1-16,0 0 15,-21 0-15,0 0 0,0 0 16,0-1-16,0 1 0,0 0 0</inkml:trace>
  <inkml:trace contextRef="#ctx0" brushRef="#br1" timeOffset="56423.79">10160 9567 0,'0'0'0,"-42"0"16,20 0-16,22 22 0,0-1 15,22-21-15,-1 0 0,21 21 16,-21-21-16,22 0 0,-1 0 0,0 0 16,1 0-16,20 0 0,-21 0 0,1 0 15,20 0-15,-20 0 0,20 0 0,-21 0 16,1 0-16,-22 0 0,21 0 16,-21 0-16,1 0 0,-1 0 15,0 0-15,-21-21 0,-21 21 31,0 0-31,-1 0 0,1 0 0,0 0 16,0 0-16,0 0 0,-22 0 0,22 21 16</inkml:trace>
  <inkml:trace contextRef="#ctx0" brushRef="#br1" timeOffset="57588.13">6181 9927 0,'0'-42'0,"0"21"31,0 42-15,0 0-16,0 0 15,0 0-15,0 1 0,0 20 0,0-21 16,0 21-16,0 1 0,0-1 0,0 22 15,0-1-15,0-21 0,0 22 0,0-1 16,0 1-16,0-1 0,0 1 16,0-1-16,0 1 0,0-22 15,0 22-15,0-1 0,-22 1 0,22-1 16,-21-20-16,21 20 0,0 1 0,0-22 16,0 0-16,0 1 0,0-1 0,0 0 15,0-21-15,0 22 0,0-22 0,21 0 16,1 0-16,-1-21 0,0 21 0,21-21 15,-21 0-15,22 22 0,20-22 16,-20 0-16,20 0 0,1 21 0,-1-21 16,22 0-16,-1 0 0,-20 0 0,21 0 15,20 0-15,-20 0 0,0 0 0,-1 0 16,-20 0-16,21 0 0,-1 0 16,1 0-16,-22 0 0,22 0 0,-21 0 15,-1-21-15,-21 21 0,1 0 0,-1-22 16,-21 22-16,0-21 0,1 0 15,-1 21-15,-21-21 0,0 0 16,0 0-16,0-1 0,-21 22 0,-1-21 16,1 0-16,0 21 0,-21-21 0,21 21 15,-22 0-15,1-21 0,21 21 0,-22-21 16,22 21-16,-21 0 0,21 0 0,0 0 16,-1 0-16,44 0 31,-1 0-16,0 21-15,0-21 0,0 0 0,22 0 16,-22 0-16,21 0 0,-21 0 0,22 0 16,-22 0-16,21 0 0,-21 21 0,0-21 15,1 0-15,-1 21 0,-21 0 0,0 0 16,0 1-16,0-1 0,0 0 16,-21 0-16,-1 0 0,1 0 15,-21 1-15,21-1 0,0 0 0,-22 0 16,22 21-16,-21-20 0,21-1 0,-22-21 15,22 21-15,0 0 0,0-21 0,0 21 16,-1-21-16,22-21 31,0 0-31,22 0 16,-1 0-16</inkml:trace>
  <inkml:trace contextRef="#ctx0" brushRef="#br1" timeOffset="58221.11">8424 10922 0,'0'0'16,"0"-21"-16,0 0 0,21 21 16,1-21-16,-1 21 0,0 0 15,0 0-15,21 0 0,1-22 0,-1 22 16,0 0-16,1 0 0,20 0 0,-20 0 16,20 0-16,-21 0 15,22 0-15,-22 0 0,1 0 0,-1 0 0,-21 0 16,21 0-16,-20 0 0,-1 0 0,-42 0 47,-1 0-47,1 0 0,0 0 0,0 0 15,-21 0-15,20 0 0,1 0 16,0 0-16,0 0 0,0 0 0,0 0 16,-1-21-16,1 21 0,0-21 15,0 21-15,21 21 47,0 0-31,0 1-16,0-1 0,-21 21 15,21-21-15,0 22 0,-21-1 0,21 0 16,-22 1-16,22-1 0,0 0 0,0 1 16,-21-1-16,0 0 0,21 1 0,-21-1 15,21-21-15,0 21 0,0-20 16,-21-1-16,21 0 0,0 0 0,0 0 15,0 0-15,21-42 47,-21 0-47,21 21 0,0-21 0,-21 0 0,21 0 16,1-1-16,-1 1 0,0 0 16</inkml:trace>
  <inkml:trace contextRef="#ctx0" brushRef="#br1" timeOffset="59268.41">9080 11345 0,'0'0'0,"22"0"16,-1 0 0,0 0-1,0 0-15,0-21 16,0 21-16,-21-21 0,22 21 16,-1-21-16,0 21 0,-21-21 0,21 0 15,-21-1-15,21 1 0,-21 0 0,0 0 16,0 0-16,0 0 15,0-1-15,0 1 0,-21 21 32,0 21-32,0 1 15,0-1-15,-1 0 0,1 0 16,0 0-16,21 22 0,-21-22 0,0 21 16,0-21-16,-1 22 0,22-22 0,0 0 15,0 0-15,0 0 0,0 0 0,0 1 16,0-1-16,22 0 0,-1-21 0,0 0 15,21 0-15,-21 0 0,1 0 16,20 0-16,-21 0 0,21 0 0,-20 0 16,20-21-16,0 21 0,-21-21 15,22-1-15,-1 1 0,-21 0 0,22-21 16,-1 21-16,-21-1 0,21-20 0,-20 21 16,-1-21-16,0 20 0,0 1 0,-21 0 15,0 0-15,0 0 0,-21 21 16,0 0-16,0 0 15,-1 0-15,1 0 0,0 21 16,0 0-16,0 0 0,21 0 0,0 1 16,0 20-16,0-21 0,0 0 0,0 0 15,0 1-15,0-1 0,21 0 16,0 0-16,0 0 0,0 0 0,1 1 16,-1-1-16,0-21 0,0 21 0,-21 0 15,21-21-15,-21 21 0,21-21 16,-42 0-1,0 0 1,0 0-16,0 0 0,0-21 0,-1 0 16,1 21-16,0 0 0,0 0 15,0-21-15,0 21 0,-1 0 0,22 21 32,0 0-32,0 0 15,0 0-15,22 1 16,-1-22-16,0 21 0,0-21 0,0 0 15,0 0-15,22 0 0,-22 0 0,0 0 16,21 0-16,-20 0 0,20 0 16,-21 0-16,21 0 0,1-21 0,-22-1 15,21 1-15,-21 0 0,22 21 0,-22-42 16,21 21-16,-21-1 0,22-20 0,-22 21 16,0-21-16,21-1 0,-20 1 0,-1 0 15,21-22-15,-21 22 0,0-1 0,1 1 16,-1-21-16,0 20 0,-21 22 0,0-21 15,21 21-15,-21-1 16,0 1-16,0 0 0,-21 42 31,0-21-31,21 21 0,-21 1 0,-1-1 16,1 21-16,0-21 0,0 22 0,0-22 16,0 21-16,21 0 0,-22 1 0,1 20 15,21-20-15,0-1 0,0 0 0,0 1 16,0-1-16,0 0 0,0 1 15,0-22-15,0 21 0,0-21 0,0 0 16,0 1-16,0-1 0,21 0 0,1-21 16,-1 0-16,-21 21 0,21-21 0,0 0 15,0 0-15,0 0 0,1 0 0,-1 0 16,0-21-16,0 0 0,0 21 16,-21-21-16,21-1 0,1 22 0,-1-21 15,-21 0-15,21 0 0,-21 0 16,0 0-16,0-1 0,0 1 0,0 0 15</inkml:trace>
  <inkml:trace contextRef="#ctx0" brushRef="#br1" timeOffset="59497.28">10202 11197 0,'0'0'0,"-21"0"16,-42 0-16,63 21 0,0 1 15,0-1 1,21-21-16,21 21 15,-21-21-15,0 0 0,22 0 16,-22 0-16,21 0 0,-21 0 0,22 0 16,-22 0-16,0 0 0,21 0 0,-20 0 15,-1 0-15,0 0 0,0 0 0,0 0 16,0-21-16,1 21 0,-1 0 0,0-21 16,0-1-16,0 22 0,0-21 0,1 21 15,-1-21-15,0 0 0</inkml:trace>
  <inkml:trace contextRef="#ctx0" brushRef="#br1" timeOffset="59899.58">11578 10859 0,'0'0'15,"0"-22"-15,0 1 0,-21 0 16,0 21-1,21-21-15,0 42 32,21-21-32,0 21 0,0 0 15,0 1-15,1 20 0,-22-21 16,21 21-16,0-20 0,0 20 0,0 0 16,-21 1-16,21-1 0,1 21 0,-1-20 15,-21-1-15,21 22 0,0-22 0,-21 0 16,0 1-16,21-1 0,0-21 0,-21 21 15,22 1-15,-22-22 0,0 0 0,21 0 16,-21 0-16,21 1 0,-21-44 47,0 1-47,0 0 16,0 0-16,21 0 0,-21 0 15,0-1-15,21 1 0,-21 0 16,0 0-16,0 0 0,21 0 0,1-1 15,-1 1-15,0 0 0</inkml:trace>
  <inkml:trace contextRef="#ctx0" brushRef="#br1" timeOffset="60212.4">12340 11113 0,'0'0'0,"0"-43"0,21 22 16,-21 0-16,0 0 0,0 0 0,0-1 16,0 1-16,0 0 0,-21 21 15,0 0-15,0 0 16,0 0-16,-1 0 0,-20 0 15,21 21-15,0 0 0,-22 1 0,22-1 16,-21 0-16,0 21 0,-1-21 16,1 22-16,0-1 0,-1 0 0,-20 1 15,20-1-15,-20 0 0,-1 1 0,1-1 16,21 0-16,-22 1 0,1-22 0,20 21 16,-20-21-16,20 22 0,1-22 0,21 0 15,-21 0-15,20 0 0,1 1 0,0-22 16,21 21-16,0-42 47,21 21-47,0-22 15,-21 1-15,22 0 0,-1 21 16,-21-21-16</inkml:trace>
  <inkml:trace contextRef="#ctx0" brushRef="#br1" timeOffset="61484.4">4487 13737 0,'0'0'15,"0"-21"-15,-21 0 16,0 21-16,21 21 0,-21 0 0,21 0 16,0 22-16,0-1 0,0 0 15,0 1-15,0-1 0,0 0 0,0 22 16,-21-22-16,21 22 0,0-1 16,-22 1-16,22-1 0,0 22 0,-21-22 0,0 1 15,21-1-15,0 1 16,-21-1-16,0-20 0,0-1 0,21 0 15,-22 1-15,22-1 0,0 0 0,0-20 16,0-1-16,0 0 0,0 0 0,0 0 16,0-42-1,22 0 1,-22 0-16,21 0 0,0-1 0,0-20 16,-21 0-16,21-1 0,0 1 0</inkml:trace>
  <inkml:trace contextRef="#ctx0" brushRef="#br1" timeOffset="62071.64">4551 14055 0,'0'0'0,"0"-21"0,0-22 0,0 22 0,0 0 15,0 0-15,0 0 0,21 21 16,0 0-16,21 0 0,-20 0 16,20 0-16,0 0 0,1 0 15,20 0-15,1 0 0,-1 0 0,22 0 16,-1-22-16,1 22 0,21 0 0,0 0 15,0 0-15,-1 0 0,1 0 0,0 22 16,-21-22-16,21 0 0,-22 21 16,1-21-16,-22 0 0,22 21 0,-21 0 15,-22-21-15,0 21 0,1-21 16,-1 0-16,-21 21 0,0-21 0,-21 22 16,0-1-16,0 0 15,0 0-15,0 0 0,-21 0 16,0-21-16,21 22 0,-21-1 0,21 21 15,-21-21-15,-1 0 0,22 22 0,0-22 16,0 21-16,0-21 0,0 22 0,0-1 16,0 0-16,0 1 0,0-1 15,0 0-15,22 1 0,-22-1 0,21 22 16,0-22-16,-21 0 0,21 1 0,0-1 16,-21 21-16,21-20 0,-21-1 15,0 0-15,0 1 0,0-22 0,0 21 16,-21-21-16,-21 1 0,21-1 0,-22-21 15,1 21-15,0-21 0,-22 0 16,1 0-16,-1 0 0,1 0 0,-22 0 16,-21-21-16,22 0 0,-22-1 0,0 1 15,0 0-15,0 0 0,22-21 0,-1 20 16,0 1-16,1 0 0,20-21 0,1 21 16,-1-1-16,1 22 0,20-21 15,1 0-15,21 21 0,0 0 0,-1-21 16,1 21-16,42-21 31,1 21-15,-1 0-16,0-21 0,0 21 15,0-22-15,0 1 0</inkml:trace>
  <inkml:trace contextRef="#ctx0" brushRef="#br1" timeOffset="62415.45">5630 13970 0,'0'-21'0,"0"42"0,0-63 0,0 21 15,-21 21-15,0 0 16,21 21 0,-21-21-16,0 21 0,21 21 0,0-21 15,0 22-15,0-1 0,-22 22 0,22-22 16,0 21-16,0 1 0,0 21 0,-21-22 15,21 1-15,0-1 0,0 1 0,0 20 16,0-20-16,0-1 0,-21 1 16,21-1-16,-21 1 0,21-1 0,0 1 15,0-1-15,-21 1 0,21-22 16,0 0-16,0 1 0,-21-1 0,21-21 0,0 22 16,0-22-16,0 0 0,0-42 46,0 0-46,0-1 0,0 1 0,0-21 16,0 21-16,0-22 0</inkml:trace>
  <inkml:trace contextRef="#ctx0" brushRef="#br1" timeOffset="62704.28">4847 14520 0,'-42'-21'0,"84"42"0,-105-42 0,41 21 15,22-21-15,22 21 32,-1 0-32,21 0 0,22-21 15,-22 21-15,21 0 0,22 0 0,0 0 16,-1 0-16,22 0 0,0 0 0,0 0 16,21 0-16,-21 0 0,0 0 15,-1 0-15,-20 21 0,0-21 0,-1 0 16,-20 0-16,-22 0 0,1 0 0,-1 0 15,-21 0-15,0 0 0,-21-21 32,-21 21-32,0-21 0,0 0 15,0-1-15,21 1 0,0 0 0</inkml:trace>
  <inkml:trace contextRef="#ctx0" brushRef="#br1" timeOffset="63379.89">7197 13272 0,'0'0'0,"0"-22"0,0 1 0,0 0 16,0 42 0,0 0-16,0 1 0,0-1 15,0 0-15,0 21 0,0 1 16,-22-1-16,22 0 0,-21 1 15,0 20-15,21-21 0,0 1 0,-21-1 16,21 0-16,-21 1 0,21-22 0,-21 21 16,21-21-16,0 1 0,0-1 15,-22-21-15,1 0 16,21-21 0,0-1-16,0 1 0,0-21 15,0 21-15,0-22 0,0 22 0,0-21 16,0 0-16,0-1 0,21 1 15,1 0-15,-1-1 0,0 1 0,21 0 16,-21-1-16,22 22 0,-22 0 16,21 0-16,-21 21 0,22 0 0,-22 0 15,0 0-15,0 0 0,0 0 0,-21 21 16,0 0-16,0 0 0,0 0 16,0 1-16,0-1 0,0 21 0,-21-21 15,0 0-15,0 22 0,0-22 0,0 0 16,-22 0-16,22 0 0,-21 1 0,21-1 15,-1-21-15,1 0 0,0 0 16,0 0-16,42-21 16,0 21-16,0-22 15,1 1-15,20 21 0,0-21 16,1 21-16,-1 0 0,0-21 0,1 21 16,-1 0-16,-21 0 0,21 21 15,1-21-15,-1 21 0,-21 0 0,0 1 16,1-1-16,-22 21 0,0-21 0,0 0 15,0 22-15,0-22 0,-22 21 0,1-21 16,-21 1-16,0-1 0,20 0 16,-41 0-16,21 0 0,-1 0 15,1 1-15,-22-1 0,22-21 0,0 21 0,-1-21 16,1 0-16,21 21 0,-21-21 0,20 0 16,1 0-16,0 0 0</inkml:trace>
  <inkml:trace contextRef="#ctx0" brushRef="#br1" timeOffset="64191.51">5461 15685 0,'0'0'0,"21"-22"0,0-20 16,-21 21-16,0 42 31,0 0-31,0 0 16,0 22-16,0-1 0,0 0 0,-21 1 16,0-1-16,21 0 0,-21 22 0,21-22 15,0 1-15,0-1 0,0 0 0,-21 1 16,21-22-16,0 21 0,0-21 15,0 0-15,0 1 0,21-1 0,0 0 16,21-21-16,-21 21 0,22-21 0,-1 0 16,22 0-16,-22 21 0,21-21 0,22 0 15,-21 0-15,20 0 16,-20 0-16,20 0 0,1 0 0,21 0 0,-21 0 16,20 0-16,-20 0 0,21 0 15,-21-21-15,20 21 0,-20 0 0,0 0 16,-22-21-16,1 21 0,-1-21 0,-20 21 15,-1-21-15,-21 21 0,0-22 16,-21 1-16,0 0 0,0 0 16,0 0-16,-21 21 0,0-21 0,0-1 15,-22 22-15,22-21 0,-21 0 0,0 21 16,20 0-16,-20 0 0,21-21 16,0 21-16,0 0 0,-1 0 0,1 0 15,42 21 16,1-21-31,20 0 16,-21 21-16,0-21 0,22 21 0,-22-21 16,0 22-16,21-1 0,-21 0 0,1-21 15,-22 21-15,0 0 0,0 0 0,0 1 16,0-1-16,0 0 0,-22 0 0,1 21 16,0-20-16,-21-1 0,21 0 15,-22 0-15,1-21 0,0 21 0,20 0 16,-20 1-16,21-1 0,-21-21 0,20 21 15,1-21-15,42 0 16,1-21 0,-1 0-16,21-1 0,0 1 15</inkml:trace>
  <inkml:trace contextRef="#ctx0" brushRef="#br1" timeOffset="64508.33">8149 15663 0,'0'0'0,"-21"0"0,0 0 16,0 0 0,42 0 15,0 0-31,0 0 0,0 0 0,22 0 15,-22 0-15,21 0 0,0 0 0,1 0 16,-1 0-16,0 22 0,1-22 0,-1 0 16,-21 0-16,22 0 0,-22 0 15,0 21-15,-42-21 32,-22 0-32,22 0 0,0 0 15,0 0-15,-21 0 0,20 0 0,1 0 16</inkml:trace>
  <inkml:trace contextRef="#ctx0" brushRef="#br1" timeOffset="64740.2">8297 15685 0,'-21'0'0,"127"21"0,-191-42 0,64-1 0,0 22 16,0 0-16,0 22 31,21-1-31,0 0 0,0 0 0,0 21 16,0-20-16,0 20 0,0 0 0,0 1 15,0 20-15,0-21 0,0 1 0,0-1 16,-22 0-16,22 1 0,0-1 0,0 0 15,-21 1-15,21-22 0,0 21 16,0-21-16,0 1 0,0-1 0,0 0 16,0 0-16,0 0 15,21-42 1,-21 0 0,22 21-16,-1-21 0,-21 0 15,21-1-15</inkml:trace>
  <inkml:trace contextRef="#ctx0" brushRef="#br1" timeOffset="65748.13">8445 16235 0,'22'0'15,"-1"0"1,0 0-16,0 0 16,0 0-16,0 0 0,1 0 15,-1 0-15,0 0 0,0 0 0,0-21 16,0 21-16,-21-21 0,22-1 15,-22 1-15,0 0 16,0 0-16,0 0 0,0 0 16,-22 21-16,1 0 15,0 0-15,0 0 0,0 21 16,0 0-16,21 0 0,-22 21 16,1-20-16,21-1 0,0 21 0,-21-21 15,21 22-15,0-22 0,0 0 0,0 21 16,0-21-16,0 1 0,0-1 0,21 0 15,0-21-15,1 0 16,20 0-16,-21 0 0,21 0 16,-20 0-16,20 0 0,0 0 0,1 0 15,-22-21-15,21 0 0,0-1 0,1 1 16,-1 21-16,0-42 0,-20 21 0,20 0 16,-21-1-16,0 1 0,0-21 0,1 21 15,-22 0-15,21-22 0,-21 22 16,0 0-16,0 0 0,-21 21 15,-1 0 1,1 0-16,0 21 0,21 0 0,0 0 16,0 0-16,-21 22 0,21-22 15,0 0-15,0 0 0,0 22 0,0-22 16,21 0-16,-21 0 0,21 0 16,0 0-16,-21 1 0,22-1 0,-1 0 15,-21 0-15,0 0 16,-21-21 15,-1 0-31,1 0 0,0-21 0,0 0 16,0 21-16,0-21 0,-1 21 0,1-21 15,0 21-15,0 0 0,0 0 0,21-22 16,-21 22-16,21 22 31,21-22-31,0 21 0,0-21 0,0 21 16,22-21-16,-22 0 0,0 21 15,21-21-15,-21 21 0,22-21 0,-22 0 16,21 0-16,1 0 0,-22 0 0,21 0 16,0 0-16,1 0 0,-22 0 15,21-21-15,-21 0 0,22 21 0,-22-21 16,0 0-16,21-1 0,-20 1 0,-1 0 16,0-21-16,-21 21 0,21-22 0,-21 1 15,21 0-15,-21-1 0,0-20 0,0 20 16,0-20-16,21 21 0,-21-22 15,0 22-15,0-1 0,0 22 0,0 0 16,0 0-16,0 0 0,0 42 31,0 0-31,-21 0 0,0 0 0,0 22 16,21-1-16,-21 0 0,0 1 0,-1-1 16,1 22-16,0-22 0,21 0 15,-21 1-15,21 20 0,-21-21 0,21 1 16,0-22-16,0 21 0,0 1 0,0-22 15,0 0-15,0 21 0,0-21 0,0 1 16,0-1-16,0 0 0,21-21 16,0 0-16,0 0 0,0 0 15,1 0-15,-1 0 0,0 0 0,0-21 16,0 0-16,0-1 0,-21 1 16,22 21-16,-1-21 0,-21 0 0,21 0 15,-21-22-15,0 22 0,0 0 0</inkml:trace>
  <inkml:trace contextRef="#ctx0" brushRef="#br1" timeOffset="65940.02">9715 16108 0,'0'0'0,"-21"0"0,0 0 0,42 0 47,0 0-47,1 0 16,20 0-16,-21 0 0,0 0 15,22 0-15,-22 0 0,21 0 0,-21 0 16,22 0-16,-22 0 0,0 0 16,21 0-16,-21 0 0,1 0 0,20 0 15</inkml:trace>
  <inkml:trace contextRef="#ctx0" brushRef="#br1" timeOffset="66391.75">11155 15875 0,'0'0'15,"-21"-21"-15,21 0 0,0 0 0,-22-22 16,22 22-16,0 0 0,0 0 15,0 0-15,0 42 16,22 0 0,-1 0-16,0 0 0,0 22 15,21-1-15,-20 0 0,20 1 0,-21 20 16,21-21-16,1 1 0,-22 20 16,21-20-16,1-1 0,-22 0 0,21 1 15,-21-1-15,0 0 0,22 1 0,-22-22 16,0 21-16,0-21 0,0 0 0,1 1 15,-1-1-15,-21 0 0,0 0 16,21 0-16,0 0 16,-21-42 15,0 0-31,0 0 0,0 0 16,0 0-16,0-1 15,0 1-15,0 0 0,0 0 16,0 0-16,0-22 0,0 22 0,21-21 15</inkml:trace>
  <inkml:trace contextRef="#ctx0" brushRef="#br1" timeOffset="66671.6">12086 15854 0,'0'0'16,"0"-21"-16,0 0 0,-21 21 16,-21 0-16,20 21 0,1 0 15,-21 21-15,0-21 0,-1 22 16,1-1-16,-22 0 0,22 1 0,-21-1 15,-1 0-15,1 22 0,-1-22 16,1 1-16,-1-1 0,1 21 0,-1-20 16,1-1-16,-1 0 0,22 1 0,-1-22 15,1 21-15,0 1 0,-1-22 16,22 21-16,0-21 0,0 0 0,21 1 16,0-1-16,21-21 15,0 0-15,0 0 16,22 0-16,-22 0 0,21 0 0,-21-21 15,22-1-15,-1 1 0,-21 0 16,22 0-16,-1-21 0,0-1 0</inkml:trace>
  <inkml:trace contextRef="#ctx0" brushRef="#br1" timeOffset="71307.97">11472 9356 0,'0'21'32,"0"0"-32,0 0 15,0 22-15,0-22 0,0 0 0,0 0 16,-21 21-16,21-20 0,-21-1 0,21 21 15,0-21-15,0 0 0,0 1 0,0-1 16,0 0-16,0 0 0,-21-21 16,21 21-16,0-42 47,21 0-47,-21 0 0,0 0 15,0-1-15,0 1 0,0-21 0,0 21 16,21-22-16,-21 22 0,21-21 0,-21 21 15,0-22-15,0 22 0,0-21 16,0 21-16,21 0 0,-21-1 0,0 1 16,0 0-16,0 42 15,0 0 1,0 1-16,0 20 0,0-21 16,0 0-16,0 22 0,0-22 0,0 21 15,0-21-15,0 22 0,0-22 0,0 21 16,0-21-16,0 0 0,0 1 15,0-1-15,0 0 0,-21-21 0,21 21 16,21-42 15,-21 0-15,22 21-16,-22-21 0,0-1 16,0 1-16,0 0 0,0 0 0,21-21 0,-21 20 15,0 1-15,0 0 16,0 0-16,0 0 0,0 42 31,0 0-31,0 0 16,0 0-16,0 1 0,0 20 0,0-21 15,0 21-15,-21-20 0,21 20 0,0-21 16,0 0-16,0 0 0,-22 22 0,22-22 16,0 0-16,0 0 0,0 0 15,22-21 1,-1 0-1,0 0-15,0 0 0,0 0 16,0-21-16,1 0 0,20 21 0,0-21 16,1 0-16,20-22 0,1 22 15,-1-21-15,22 21 0,-1-22 0,1 1 16,21-21-16,-21 20 0,20 1 0,1 21 16,0-22-16,-21 22 0,21-21 15,-22 21-15,-20 0 0,-1 21 0,1-22 16,-22 22-16,-21 0 0,0 0 0,1 0 15,-1-21-15,-42 21 32,-1 21-32,1-21 15,21 22-15,-21-22 0,0 0 16,21 21 0,0 0 30</inkml:trace>
  <inkml:trace contextRef="#ctx0" brushRef="#br0" timeOffset="85975.97">18203 7557 0,'-21'0'16,"0"0"0,21-22 15,0 1-15,0 0-16,0 0 15,0 0-15,0 0 16,21 21-16,0 0 0,-21-22 15,21 22-15,1 0 0,-1 0 16,0 0-16,0 0 0,0 0 16,0 0-16,1 0 15,-1 0-15,0 0 0,-21 22 0,21-1 16,0 0-16,0 0 0,1 0 0,-22 0 16,21 1-16,0 20 0,0-21 0,-21 21 15,21-20-15,0-1 0,-21 21 0,0-21 16,22 22-16,-1-22 0,-21 21 15,0 0-15,0-20 0,0 20 0,21 0 16,-21-21-16,0 22 0,0-22 0,0 21 16,0-21-16,0 1 0,0-1 0,-21 0 15,21 0-15,-21-21 0,21 21 16,-22-21-16,1 0 0,0 0 16,0-21-1,0 0-15,21 0 0,0 0 16,-21-22-16,21 22 0,0-21 0,0 21 15,0-22-15,0 1 0,0 0 0,0 20 16,0-20-16,0 0 0,21-1 0,-21 22 16,21-21-16,0 0 0,0-1 15,0 22-15,1-21 0,-1-1 0,0 22 16,21-21-16,-21 21 0,1-22 0,-1 22 16,0 0-16,0 0 0,0 0 15,0 21-15,-21-21 16,0 42 15,0 0-15,0 0-16,0 0 15,0 0 1,0 1-16,22-22 16</inkml:trace>
  <inkml:trace contextRef="#ctx0" brushRef="#br0" timeOffset="86428.62">19050 7768 0,'0'0'0,"0"21"0,0 1 0,0-1 16,21-21 15,0 0-31,0 0 0,1 0 16,-1 0-16,21-21 0,-21 21 0,22-22 15,-22 1-15,21 21 0,-21-21 0,22 0 16,-22 21-16,0-21 0,0 0 16,0 21-16,0-22 0,-21 1 0,0 0 15,0 0-15,0 0 0,0 0 16,0-1-16,-21 22 0,0 0 16,0 0-16,0 0 0,0 0 0,-22 0 15,22 0-15,0 0 0,-21 22 16,20-1-16,-20 0 0,21 0 0,0 0 15,0 0-15,-1 1 0,1-1 0,0 21 16,21-21-16,-21 0 0,21 22 0,0-22 16,0 0-16,0 21 0,0-20 0,0-1 15,21 0-15,0 0 0,-21 0 16,21 0-16,1 1 0,-1-1 0,0 0 16,0-21-16,0 0 0,0 0 15,1 21-15,-1-21 16,0 0-16,0 0 0,0 0 15,0-21-15,1 21 0,-1-21 0,0 21 16,0-21-16,0-1 0,22 1 16,-22 21-16</inkml:trace>
  <inkml:trace contextRef="#ctx0" brushRef="#br0" timeOffset="87220.55">20172 7726 0,'0'0'0,"0"-21"0,0-22 16,0 22 0,-21 21-16,21-21 0,-22 21 0,1 0 15,0-21-15,0 21 16,0 0-16,0 0 16,-1 0-16,22 21 0,-21 0 0,0-21 15,21 21-15,-21 1 0,0-1 0,0 0 16,-1 0-16,1 21 0,0-20 0,21-1 15,-21 0-15,0 21 0,0-21 16,21 1-16,0-1 0,-22 21 0,22-21 16,0 0-16,0 1 0,0-1 0,0 0 15,0 0-15,0 0 16,22-21-16,-1 21 0,0-21 16,0 0-16,0 0 0,0 0 15,1 0-15,-1 0 0,0 0 16,0-21-16,0 21 0,0-21 0,-21 0 15,22 21-15,-1-21 0,0 0 0,0-22 16,0 22-16,0 0 0,1 0 0,-1-22 16,0 22-16,0 0 0,-21-21 0,21 21 15,0-22-15,1 22 0,-22-21 16,21 21-16,0-22 0,0 1 0,-21 0 16,21-1-16,-21 1 0,0 0 15,21-1-15,1 1 0,-22 0 0,21-1 16,-21 1-16,0 21 0,21-22 0,-21 22 15,0 0-15,0 0 0,0 0 16,0 0-16,0-1 0,0 1 16,-21 21-1,0 0 1,-1 0-16,22 21 16,-21-21-16,21 22 0,-21-1 0,0 0 15,21 0-15,-21 21 0,21-20 0,-21 20 16,21-21-16,-22 21 0,1 1 0,21-1 15,0 0-15,-21-20 0,0 20 16,21 0-16,-21 1 0,21-1 16,0-21-16,-21 21 0,21 1 0,0-22 15,0 21-15,0-21 0,0 22 0,0-22 16,0 21-16,0-21 0,0 1 0,0 20 16,21-21-16,-21 0 0,21 0 0,0 1 15,0-1-15,0 0 0,1 0 16,-1 0-16,42 0 15,1-21-15,-43 0 0,0 0 16,0 0-16,0 0 0,1-21 0,-1 0 16,0 21-16,0-21 0,0 0 0,0 0 15,-21-1-15,22 22 0,-1-21 16,0-21-16,0 21 0,-21 0 0,21-1 16</inkml:trace>
  <inkml:trace contextRef="#ctx0" brushRef="#br0" timeOffset="88283.94">18161 9335 0,'0'0'0,"0"-22"15,0 1-15,0 0 16,0 0-1,0 42 32,0 0-47,0 0 16,0 1-16,0-1 0,0 21 16,0-21-16,0 22 0,0-22 0,0 21 15,0 0-15,0 1 0,0 20 0,0-20 16,0-1-16,0 21 0,0-20 0,0-1 15,0 22-15,-21-22 0,21 0 0,0 1 16,0-1-16,-21 0 0,21 1 0,0-22 16,0 21-16,0-21 0,0 22 15,0-22-15,0 0 0,0 0 0,0 0 16,0-42 15,0 0-15,0 0-16,0 0 0,0-1 0,0 1 15,0 0-15,0 0 0,0 0 0,0-22 16</inkml:trace>
  <inkml:trace contextRef="#ctx0" brushRef="#br0" timeOffset="89420.39">18182 9356 0,'0'-21'0,"21"21"93,0 0-93,22 0 16,-22 0-16,21 0 0,1 0 0,-1 0 16,0 0-16,22 0 0,-22 0 0,22 0 15,-1 0-15,1 0 0,-1 0 16,22 0-16,-22 0 0,22 0 0,-22 0 15,22 0-15,-21 0 0,20 0 0,-20 0 16,-1 0-16,1 0 0,-1 0 0,-20 0 16,-1 0-16,0 0 0,-21 0 0,22 0 15,-22 0 1,0 0-16,0 0 16,-21 21 62,0 0-78,0 0 15,0 0-15,0 0 0,-21 1 16,21-1-16,0 0 0,0 21 0,-21-21 16,21 1-16,0 20 0,0 0 0,-21-21 15,21 22-15,-21-1 16,21 0-16,0-20 0,0 20 0,-22 0 15,22 1-15,-21-22 0,21 21 0,-21 0 16,21-20-16,0 20 0,0-21 0,0 0 16,0 0-16,0 22 0,0-22 0,0 0 15,0 0-15,0 0 0,0 1 0,0-1 16,0 0-16,0 0 0,0 0 16,0 0-16,0 1 0,0-1 15,0 0 1,-21-21 15,0 0-15,0 0-1,-1 0-15,1-21 0,0 21 0,-21 0 16,21 0-16,-22 0 0,1 0 0,0-21 16,-22 21-16,1 0 0,-1 0 0,1 0 15,-1 0-15,-21 0 0,22 0 0,-22-22 16,22 22-16,-1 0 0,-20 0 0,20 0 15,1 0-15,-1 0 0,22 0 16,-22 0-16,22 0 0,0 0 0,-1 0 16,1 0-16,21 0 0,0 0 0,-22 0 15,22 0-15,0 0 0,0 0 16,0 0-16,-1 0 16,1 0-1,0 0 110,21-21-109,0 0-1,0 0-15,0 0 16,0 0-16,0-1 0,21 1 0</inkml:trace>
  <inkml:trace contextRef="#ctx0" brushRef="#br0" timeOffset="103632.25">18267 9504 0,'0'0'0,"0"-21"16,0 0-1,-21 21 1,21 21-1,0 0-15,0 0 16,0 0-16,0 22 0,0-22 16,0 21-16,0-21 0,0 22 0,0-1 15,0 0-15,0 1 0,0-1 0,0 0 16,-22 1-16,22-1 0,-21 0 16,21 1-16,0-1 0,0 0 0,0-21 15,-21 22-15,21-1 0,-21-21 0,21 22 16,0-22-16,-21 0 0,21 0 15,0 0-15,0 0 0,0-42 47,0 0-47,0 0 0,0-21 16,0 20-16,21 1 0,-21-21 16,21 21-16,0-22 0,-21 1 0,21 0 15,-21-1-15,22 1 0,-1-21 16,-21 20-16,0-20 0,21 20 0,-21-20 15,21 21-15,0-22 0,-21 22 0,0-1 16,0 1-16,0 0 0,0-1 16,0 22-16,0 0 0,0 0 0,0 0 15,0 42 1,0 0-16,-21 0 16,21 0-16,0 22 0,-21-22 0,21 21 15,0 22-15,0-22 0,0 22 16,-21-22-16,21 21 0,0-20 0,0-1 15,-21 22-15,21-22 0,-22 0 0,1 1 16,21-1-16,0-21 0,0 21 16,-21 1-16,21-22 0,0 0 0,0 21 15,0-20-15,0-1 0,0 0 16,0-42 15,0 0-31,21-1 0,-21 1 16,0 0-16,0 0 0,21 0 0,-21-22 15,22 1-15,-22 21 0,21-21 0,-21-22 16,21 22-16,0-1 0,-21-20 0,21-1 16,0 1-16,-21 21 0,0-22 15,22 22-15,-22-22 0,21 22 0,-21 21 16,0-22-16,0 22 0,0 0 16,0 0-16,21 0 0,-21 42 31,0 0-31,0 0 15,0 22-15,0-1 0,0 0 0,0 22 16,-21-22-16,21 22 0,-21-1 0,21-21 16,-22 22-16,1-22 0,21 22 0,-21-22 15,0 0-15,21 22 0,-21-22 0,21-21 16,0 22-16,0-1 0,-21-21 16,21 0-16,0 1 0,0-1 0,0 0 15,21-21 1,0-21-1,0 0-15,-21-22 16,21 22-16,-21 0 0,21-21 0,1-1 16,-22 1-16,21 0 0,0-1 15,0-20-15,0 20 0,-21-20 0,21-1 16,1 1-16,-1-1 0,-21 1 0,0 21 16,21-22-16,-21 22 0,21 21 0,-21-22 15,0 22-15,0 0 0,0 0 0,0 42 31,0 21-15,0-21-16,-21 22 0,21-1 0,-21 0 16,21 22-16,0-22 0,-21 22 15,21-1-15,-22-20 0,1 20 0,21 1 16,-21-22-16,21 0 0,0 1 0,-21-1 16,21 0-16,-21 1 0,21-1 15,0-21-15,0 0 0,0 22 0,0-22 16,0 0-16,0-42 31,21 0-31,-21-1 16,21 1-16,-21-21 0,21 21 15,-21-22-15,0 1 0,21 0 16,1-1-16,-22 1 0,21-21 0,0-1 0,-21 1 16,21-1-16,-21 1 0,0-1 15,21 1-15,0-1 0,-21 22 0,22-1 16,-22 1-16,0 0 0,0 21 15,0-1-15,0 1 0,0 42 32,0 1-32,0-1 0,0 21 0,0 0 15,0 1-15,0-1 0,0 22 0,0-22 16,0 21-16,-22 1 0,22-22 0,0 22 16,0-22-16,-21 22 15,0-22-15,21 0 0,-21 1 0,21-1 16,0 0-16,-21-21 0,21 22 0,0-22 15,0 21-15,-21-21 0,21 1 16,0-1-16,21-42 16,-21-1-1,0 1-15,21 0 16,-21-21-16,21 21 0,0-22 0,-21 22 16,0-21-16,21-1 0,1 1 0,-22-21 15,21 20-15,-21-20 0,21-1 0,-21 1 16,21-1-16,-21 1 0,0 20 0,21 1 15,-21 0-15,21-1 0,-21 22 16,0 0-16,0 0 0,0 0 16,0 42-1,0 0-15,0 0 0,0 22 16,0-22-16,0 21 0,0 22 0,0-22 16,0 21-16,0-20 0,-21 20 0,21 1 15,-21-22-15,21 22 0,-21-22 16,21 0-16,0 1 0,0-1 0,-21 0 15,21 1-15,0-1 0,-21-21 0,21 0 16,0 22-16,0-22 0,0 0 16,0 0-16,0-42 15,21 0 1,-21 0-16,21-1 16,-21 1-16,0 0 0,0-21 0,21-1 15,0 22-15,-21-21 0,21-22 0,-21 22 16,22-21-16,-1 20 0,-21-20 0,0-1 15,21 1-15,0-1 0,-21 1 0,0 20 16,0-20-16,0 21 0,0 20 0,0-20 16,0 21-16,0 0 0,0 42 31,0 0-31,0 0 16,0 22-16,0-1 0,0 0 15,0 22-15,0-22 0,0 22 0,0-1 16,0-21-16,0 22 0,0-22 15,-21 1-15,21 20 0,0-21 0,0 1 16,0-22-16,-21 21 0,21 1 0,0-22 16,0 21-16,0-21 0,0 0 0,0 1 15,0-44 17,0 1-32,21 0 0,-21 0 0,21 0 15,-21 0-15,21-22 0,-21 22 16,0-21-16,0-1 0,21 1 0,-21 0 15,22-22-15,-22 1 0,21 20 0,-21-20 16,0-1-16,0 22 0,21-21 0,-21 20 16,0-20-16,0 42 0,0-22 15,0 22-15,0 0 0,0 0 0,0 0 16,0 42 0,0 0-16,0 21 15,0-21-15,0 22 0,0 20 0,0-20 16,0-1-16,0 21 0,0 1 0,0-22 15,0 22-15,0-22 0,-21 22 0,21-22 16,0 0-16,0 1 0,0-1 16,0-21-16,0 21 0,0-20 0,0-1 15,0 0-15,0 0 0,0 0 16,0 0-16,0-42 31,0 0-31,21 0 0,-21 0 16,21 0-16,-21-1 0,0-20 0,0 0 15,21 21-15,0-22 0,-21-20 16,0 20-16,0-20 0,22 21 0,-1-22 16,-21 1-16,21 20 0,-21-20 0,0-1 15,21 22-15,-21 0 0,0 20 0,0-20 16,0 21-16,0 0 0,0 42 31,0 0-31,0 0 16,0 22-16,0-1 0,0 0 0,0 1 15,-21 20-15,21-21 0,0 22 0,0-1 16,0 1-16,0-22 0,0 22 0,0-22 16,0 0-16,0 1 0,-21-1 0,21 0 15,0 1-15,0-1 0,0-21 0,0 0 16,0 1-16,0-1 0,0 0 16,21-21-1,0-21 1,-21 0-16,21-22 0,-21 22 15,21 0-15,-21-21 0,22-1 16,-1 1-16,0 0 0,0-1 0,0 1 16,-21-22-16,21 1 0,1-1 15,-1 1-15,0-1 0,0 22 0,0-21 16,0 20-16,-21-20 0,0 42 0,0-22 16,22 22-16,-22 0 0,0 0 0,0 42 31,0 0-31,-22 21 0,22-20 0,0 20 15,-21 21-15,21-20 0,-21 20 16,21 1-16,-21-22 0,21 22 0,0-1 16,0-21-16,0 1 0,0 20 0,-21-20 15,21-22-15,0 21 0,0 0 16,0-20-16,0 20 0,0-21 0,0 0 16,0 0-16,0 1 0,21-44 31,0 1-16,-21 0-15,0 0 0,21-21 0,0 20 16,-21 1-16,22-21 0,-22 0 0,21-1 16,0-20-16,-21 20 0,21-20 0,0-1 15,-21 1-15,21-1 0,-21 22 0,22-21 16,-22 20-16,0 1 0,21 0 16,-21 20-16,0-20 0,0 21 0,0 0 15,0 42 1,0 0-16,0 0 15,0 0-15,0 22 0,-21-1 0,21 0 16,-22 1-16,22 20 0,0 1 0,-21-22 16,0 22-16,21-1 0,-21-21 15,21 22-15,0-22 0,0 1 0,0-1 16,0 0-16,0 1 0,0-1 0,0-21 16,0 21-16,0-20 0,0-1 0,0 0 15,0 0-15,0-42 31,0 0-31,0 0 0,21-1 0,-21 1 16,21-21-16,-21 21 16,21-22-16,-21 1 0,22 0 0,-22-1 15,21-20-15,0 21 0,-21-22 0,21 1 16,-21-1-16,21 1 0,-21-1 0,0 22 16,21-22-16,-21 22 0,0 0 0,0 20 15,0-20-15,0 21 0,0 42 31,0 21-31,-21-20 16,21 20-16,0 21 0,0-20 0,-21 20 16,21 1-16,0-22 0,-21 22 0,21-1 15,0 1-15,0-22 0,0 21 0,0-20 16,0-1-16,0 0 16,0 22-16,0-22 0,0-21 0,0 22 15,0-22-15,0 21 0,0-21 0,0 1 16,0-1-16,0-42 31,0-1-31,0-20 0,0 21 16,0 0-16,0-22 0,0 22 0,0-21 15,0 0-15,21-1 0,-21-20 16,0 20-16,0-20 0,0 21 0,0-22 16,0 1-16,0 20 0,0-20 15,0 20-15,0-20 0,0 21 0,0 20 16,0-20-16,0 21 0,0 0 15,0 42 1,0 21-16,-21-21 16,21 22-16,-21-1 0,21 22 0,0-22 15,0 21-15,-21 1 0,21-1 0,-22-20 16,22 20-16,0-20 0,0 20 0,-21-21 16,0 1-16,21-1 0,-21 0 0,21 1 15,0-1-15,0-21 0,-21 0 0,21 1 16,0-1-1,0-42 1,0-1-16,0 1 0,0 0 16,0-21-16,0 21 0,0-22 0,0 1 15,0 0-15,0-1 0,0-20 0,0 20 16,0-20-16,0-1 0,0 1 0,0-1 16,0-20-16,0 20 0,0 1 15,0-1-15,0 22 0,0 0 0,0 20 16,0 1-16,0 0 0,-21 21 0,21 21 15,0 22 1,0-1-16,0 0 0,0 1 0,0 20 16,0 1-16,0-22 0,0 21 0,0 1 15,0-1-15,0 1 16,0-22-16,0 22 0,0-22 0,0 0 16,0 22-16,0-22 0,0 1 0,0-22 15,0 21-15,0-21 0,-22 0 0,22 1 16,0-1-16,0-42 15,0-1 1,0 1-16,0 0 0,0 0 0,0-21 16,0-1-16,0 22 0,22-21 0,-22-1 15,0 1-15,0-21 0,0 20 16,0-20-16,21-1 0,-21 1 0,0-1 16,0 1-16,0 20 0,0-20 15,0 21-15,0 20 0,0-20 0,0 21 0,-21 0 16,-1 21-16,1 21 15,0 0-15,21 21 16,-21 1-16,21-1 0,0 0 16,-21 22-16,21-1 0,-21-20 0,21 20 15,0-20-15,0 20 0,0-21 0,0 22 16,0-22-16,-22 1 0,22-1 0,0 0 16,0-21-16,0 22 0,0-22 0,0 0 15,0-42 16,0 0-31,0 0 0,0-1 16,0-20-16,0 21 0,0-21 16,22-1-16,-22 1 0,0 0 0,0-1 15,21-20-15,0-1 0,-21 1 0,0-1 16,0 1-16,21-1 0,-21 1 0,0 20 16,0 1-16,0 0 0,0 21 0,0-1 15,0 1-15,0 42 16,0 22-16,0-22 15,-21 21-15,21 22 0,0-22 0,0 22 16,-21-1-16,21 1 0,-21-1 0,21 1 16,0-22-16,-22 21 0,22-20 0,0 20 15,0-20-15,0-1 0,-21 0 16,21 1-16,0-22 0,0 0 0,0 0 16,0 0-16,0 0 0,0-42 31,0 0-31,0 0 0,0 0 15,0-22-15,0 22 0,0-21 0,0 0 16,21-1-16,-21 1 0,0 0 0,0-1 16,22-20-16,-22 20 0,0-20 0,0-1 15,21 1-15,-21 21 0,0-22 0,0 22 16,0-1-16,0 22 0,0 0 16,0 0-16,0 42 15,0 21-15,0-20 16,0 20-16,0 0 0,0 1 0,0 20 15,0-21-15,-21 22 0,21-22 0,0 22 16,-22-22-16,22 0 0,0 22 0,0-22 16,0-21-16,0 22 0,0-1 0,-21-21 15,21 0-15,0 1 0,0-1 16,0-42 15,0-1-31,0 1 0,21-21 16,-21 21-16,0 0 0,0-22 0,22 22 15,-22-21-15,21-1 0,-21 1 0,0 0 16,0-1-16,0-20 0,0 21 16,0-22-16,0 22 0,-21-1 15,-1 1-15,1 0 0,0 21 0,-21-1 16,21 1-16,-22 0 0,1 21 0,21 0 16,-22 0-16,1 0 0,0 0 0,-1 21 15,22-21-15,-21 21 0,21 1 0,0-22 16,-1 21-16,22 0 0,0 0 0,0 0 15,22-21 1,-1 21-16,21-21 0,-21 0 0,22 0 16,-1 0-16,0 0 0,22 0 0,-1 0 15,-20 0-15,41 0 0,-20 0 0,-1 0 16,1 0-16,-1-21 0,1 21 16,-22-21-16,0 21 0,1 0 0,-1-21 15,-21 0-15,-21 0 16,-21 21-16,-21 0 15,-1 0-15,1 0 0,-21 0 0,-22 0 16,0 0-16,22 0 0,-22 0 0,0 21 16,1 0-16,-1-21 0,0 21 0,22-21 15,-1 21-15,22-21 0,0 0 16,-1 0-16,22 21 0,0-21 0,42 0 16,22 0-1,-1 0-15,0 0 0,22 0 0,-22 0 16,22-21-16,-1 21 0,22 0 15,-22-21-15,22 21 0,0-21 0,-22 21 16,22-21-16,-43 21 0,22-21 16,-43 21-16,21-22 0,-42 1 15,-42 0-15,-1 21 16,1 0-16,-21 0 0,-1 0 0,1 0 16,-22 0-16,21 0 0,-20 0 0,20 0 15,-20 0-15,20 0 0,1 0 0,-1 21 16,22-21-16,-1 0 0,22 0 15,0 0-15,21 21 0,21-21 16,0 0-16,22 0 0,-1 0 16,22 0-16,-1 0 0,-21-21 15,43 0-15,-21 21 0,20-21 0,-20 21 16,20 0-16,-20-21 0,-1 21 16,-20-21-16,-1 21 0,-21 0 0,0-22 15,-21 1-15,-21 21 0,-21 0 16,0 0-16,-22-21 0,1 21 0,-1 0 15,1 0-15,-22 0 0,21 0 0,-20 0 16,20 0-16,-20 0 0,20 0 0,-21 0 16,43 0-16,-21 0 0,20 0 0,22 0 15,0 0-15,42 0 16,0 0-16,43 0 16,-22 0-16,22 0 0,-1 0 15,22 0-15,-22 0 0,22 0 0,0 0 16,-1 0-16,1 0 0,0-21 0,-1 21 15,-20 0-15,-1 0 0,-42 0 0,22 0 16,-86 0 0,22 0-16,-42 0 0,-1 0 15,1 0-15,-1 0 0,1 0 0,-22 0 16,22 0-16,-22 0 0,21-21 0,-20 21 16,-1 0-16,0 0 0,22 0 15,-1 0-15,22 0 0,0 0 0,21 0 16,-1 0-16,44 0 15,-1 0-15,21 0 0,0 0 16,22 0-16,-1 0 0,22 0 0,0 0 16,-1 0-16,1 0 0,0 0 0,21 0 15,-1 0-15,-20 0 0,21 0 0,-43 21 16,22-21-16,-43 0 0,1 0 0,-1 0 16,-21 21-16,-42-21 15,-21 21-15,-1-21 0,1 0 16,-43 21-16,22-21 0,-22 0 0,1 22 15,-1-22-15,0 0 0,1 21 16,-1-21-16,0 21 0,1-21 0,20 0 16,-21 21-16,43-21 0,-21 0 0,41 0 15,1 21-15,21 0 16,43-21-16,-1 0 16,0 0-16,22 0 0,-1 0 0,1 0 15,-1 0-15,22 0 0,0 0 0,-1 0 16,1 0-16,-22 0 0,22 0 0,-21 0 15,-1 0-15,-21 0 0,1 0 0,-22 0 16,-21 22-16,-21-22 16,0 0-16,-22 0 0,-20 21 0,-1-21 15,-20 21-15,-1-21 0,0 0 16,-21 21-16,-84-21 0,84 21 16,0-21-16,22 0 0,20 21 0,1-21 15,20 0-15,1 0 0,21 0 0,21 22 16,21-22-16,0 0 15,21 0-15,22 0 0,-1 0 0,22 0 16,0 0-16,-1 0 0,1 0 0,21 0 16,0 0-16,0 0 0,-1 0 0,1 0 15,-21 0-15,0 0 0,-22 0 16,-21 0-16,-20 0 0,-1 0 0,-21 21 0,-21-21 16,-22 0-1,-20 0-15,-1 0 0,1 0 0,-22 0 16,0 0-16,22 21 0,-22-21 0,1 0 15,-22 0-15,21 0 0,0 0 0,1 21 16,-1-21-16,22 21 0,-1-21 0,22 0 16,-1 0-16,22 21 0,0-21 0,42 22 15,22-22 1,-1 0-16,21 0 0,1 0 0,-1 0 16,22 0-16,-21 0 0,41 0 0,-20 0 15,0 0-15,-1 0 0,22 0 0,-42 0 16,20 0-16,-41 0 0,20 0 0,-42 0 15,1 0-15,-65 0 16,1 0-16,-22 0 16,1 0-16,-1 21 0,-20-21 0,-1 0 15,0 0-15,1 0 0,-22 21 0,21-21 16,-21 0-16,22 0 0,20 21 0,1-21 16,20 0-16,1 0 0,21 21 0,0-21 15,42 0-15,21 0 16,1 21-16,-1-21 0,21 0 0,22 0 15,-21 0-15,20 0 0,-20 0 16,20 0-16,1 0 0,0 0 0,-1 0 16,1 0-16,-21 0 0,-1 0 15,1 0-15,-22 0 0,-21 0 0,-42 0 16,0 0 0,-22 22-16,-20-22 0,-1 0 0,1 0 15,-22 21-15,1-21 0,20 0 16,-21 21-16,1-21 0,-1 21 0,0-21 15,22 0-15,-1 21 0,22-21 0,0 0 16,21 21-16,-1-21 0,22 22 16,22-22-16,20 0 0,0 0 0,22 21 15,-22-21-15,22 0 0,-1 21 0,22-21 16,-22 0-16,1 0 0,20 0 0,-20 0 16,21 0-16,-22 0 0,1 0 15,-22 21-15,0-21 0,1 0 16,-86 0-1,1 0-15,0 0 0,-22 0 16,1 0-16,-1 0 0,-21 21 0,1-21 16,20 0-16,-20 0 0,-1 21 0,0-21 15,22 0-15,-1 0 0,1 22 0,20-22 16,1 0-16,21 21 0,0-21 0,21 21 16,21-21-16,21 0 0,-21 21 15,43-21-15,-22 0 0,22 0 16,-1 21-16,1-21 0,-1 21 0,1-21 15,-1 0-15,1 0 0,-22 0 16,22 0-16,-22 0 0,0 0 0,1 0 16,-86 0-1,1 0-15,0 0 16,-22 22-16,1-22 0,-22 0 16,21 0-16,-20 0 0,-22 21 0,21-21 15,22 0-15,-22 0 0,22 0 0,-1 21 16,22-21-16,21 0 0,-1 0 15,22 21-15,22-21 0,20 0 16,0 0-16,1 21 0,20-21 0,1 0 16,20 0-16,-20 0 0,20 0 0,1 0 15,-21 0-15,20 0 16,-20 0-16,20 0 0,-20 0 0,-22 0 16,22 0-16,-43 0 0,21 0 0,-21 0 15,-21-21-15,-21 21 16,-21 0-16,0-21 0,-1 21 0,1 0 15,-22 0-15,1 0 0,-22 0 0,22 0 16,-22 0-16,0 0 0,22 0 0,-22 0 16,22 0-16,-1 0 0,22 0 15,21 0-15,0 0 0,21 21 16,21-21-16,21 21 16,0-21-16,22 0 0,-1 21 0,22-21 0,-21 0 15,20 0-15,1 0 0,0 0 16,-1 0-16,1 0 0,0 0 0,-1 0 15,-20 0-15,-1 0 0,1 0 0,-22 0 16,-21-21-16,0 21 0,-21-21 16,-21 0-16,0 21 0,-21-21 15,-1 21-15,-20-21 0,-43-1 16,43 22-16,-1 0 0,1-21 0,-1 21 16,1 0-16,20-21 0,-20 21 0,20 0 15,22 0-15,0-21 0,0 21 0,21-21 16,21 0-1,0 21-15,0 0 0,1-22 0,20 22 16,0-21-16,1 21 16,-1-21-16,0 21 0,1-21 0,-1 21 15,0 0-15,1-21 0,-1 21 0,-21 0 16,0 0-16,0-21 0,-42 21 16,-21 0-1,21 0-15,-22 0 0,1 0 0,0 0 16,-1 0-16,1 0 0,-21 0 0,20 0 15,1 0-15,0 0 0,20 0 0,-20 0 16,21 0-16,0 0 0,42 0 31,0 0-31,0 0 0,22 0 0,-1 0 16,0-22-16,1 22 0,20 0 16,-21-21-16,22 21 0,-1-21 0,-20 21 15,20 0-15,1-21 0,-22 21 0,0 0 16,-20-21-16,20 21 0,-84 0 15,20 0 1,-20 0-16,-21 0 0,-1 0 0,1 0 16,-22 0-16,0 0 0,22 21 0,-22-21 15,0 0-15,1 21 0,20-21 0,1 0 16,-1 21-16,22-21 0,0 0 0,20 0 16,1 0-16,42 21 15,22-21-15,-1 0 0,0 0 16,22 0-16,-1 0 0,1 0 15,-1 0-15,1 0 0,21 0 0,-22-21 16,22 21-16,-22 0 0,22-21 0,-22 0 16,1 21-16,-1 0 0,-20-21 0,-22 21 15,0-21-15,-42-1 16,0 22-16,-22 0 0,-20 0 0,21-21 16,-22 21-16,1 0 0,-1 0 15,1 0-15,-1-21 0,1 21 0,-1 0 16,22-21-16,-22 21 0,43 0 0,-21 0 15,42-21-15,21 21 16,21 0-16,1 0 16,-1 0-16,0-21 0,22 21 0,-1 0 15,1 0-15,-1 0 0,1 0 16,-1 21-16,1 0 0,20 0 0,22 21 16,-21 1-16,-43-22 15,-21 21-15,-21-21 0,0 22 16,0-22-16,-21 21 0,-21-21 15,21 1-15,-22-1 0,-20 21 16,21-21-16,20 0 0,-20 1 16,21-22-16,21-22 31,0 1-15,0 0-16,21 0 0,-21 0 0,21 0 15,0-22-15,-21 22 0,22-21 0,-1-1 16,0 1-16,0 0 0,0-1 0,0-20 15,22-43-15,-1 0 16,-42 64-16,21-22 16,0 43-16,-21 0 0,0 42 15,0 0 1,0 22-16,0-1 0,0 0 0,0 1 16,0-1-16,0 0 0,-21 1 15,21-1-15,-21 0 0,21 22 0,0-22 16,-21 1-16,21-1 0,-21 0 15,21-21-15,0 22 0,-21-1 0,21-21 16,0 0-16,0 1 0,0-1 0,0 0 16,0-42-1,0 0 1,21-1-16,-21 1 0,21 0 0,0-42 16,-21 20-16,21 22 0,-21-21 15,21-1-15,-21 1 0,22-21 16,-22 20-16,21-20 0,-21 20 15,21-84-15,-21 85 0,0 0 16,0-1-16,0 22 0,0 0 0,0 42 31,0 0-31,0 22 0,0-1 16,0 0-16,0 1 0,0-1 16,0 22-16,-21-22 0,21 21 0,0-20 15,-21 20-15,21-20 0,0 20 16,-22-21-16,22 1 0,0-1 0,0 0 0,0 1 15,0-22-15,0 21 0,0-21 0,0 1 16,0-1-16,0-42 31,0-1-31,0 1 0,0 0 0,22 0 16,-22 0-16,21-22 0,-21 22 0,21-21 16,-21 0-16,0-1 0,0 1 15,21 0-15,-21-1 0,0 1 0,21-22 16,-21 22-16,0-21 0,0-1 0,0 1 15,21 20-15,-21 1 0,0 0 0,0-1 16,0 22-16,0 0 0,0 42 31,0 21-31,0-20 0,0 20 0,0 0 16,0 22-16,0-22 0,0 22 0,0-1 16,0 1-16,0-22 0,0 21 15,0-20-15,-21 20 0,21-20 0,0 20 16,-21-21-16,21 1 0,0-1 15,0 0-15,0-20 0,0-1 0,0 0 16,0 0-16,0-42 16,0 0-1,0 0-15,21-1 0,-21-20 16,0 21-16,21-21 0,-21-1 0,22 22 16,-1-21-16,-21-1 0,0 1 0,21-21 15,0 20-15,-21-20 0,0 20 16,21-20-16,-21-1 0,21 1 15,1-64-15,-22 85 0,0-1 16,0 1-16,0 21 0,0 0 0,0-1 16,0 44-1,0-1-15,0 0 0,0 21 0,0 1 16,0 20-16,-22-21 0,22 22 16,-21-1-16,21-20 0,-21 20 0,21 1 15,0-22-15,0 0 0,0 1 0,0-1 16,0-21-16,0 22 0,0-22 0,0 0 15,0 0-15,0 0 16,0-42 0,0 0-16,0 0 15,21 0-15,-21-1 0,0-20 0,0 21 16,0 0-16,21-22 16,-21 1-16,0 21 0,0-21 0,0-1 15,0 1-15,0 0 0,0-1 0,0 1 16,0 0-16,0-1 0,0 22 0,0-21 15,0 21-15,0-1 0,-21 1 0,0 21 16,-21 0-16,21 0 0,-22 0 16,1 0-16,-22 0 0,1 0 0,21 21 15,-22-21-15,1 22 0,-1-1 0,22-21 16,-22 21-16,22 0 0,0 0 16,-1-21-16,1 21 0,-22-21 0,43 22 15,42-22 16,1 0-15,-1 0-16,21-22 0,-21 22 0,22 0 16,-22-21-16,21 21 0,-21-21 0,22 21 15,-22 0-15,21-21 0,-21 21 0,0 0 16,1 0-16,-22-21 0,0 0 16,-22 21-1,1-22-15,-21 1 0,21 21 0,-22 0 16,-20-21-16,21 21 0,-1 0 0,1 0 15,0 0-15,-1 0 0,1-21 0,0 21 16,-1 0-16,1 0 0,0 0 0,-1 0 16,22 0-16,-21 0 0,21 0 15,-1 0-15,1 0 0,0 0 16,21-21 0,21 21-16,0 0 15,1 0-15,-1 0 0,21-21 0,-21 21 16,22 0-16,-22 0 0,21 0 0,0 0 15,1 0-15,-1 0 0,0 0 0,1 0 16,-22 0-16,0 0 0,0 0 16,0 0-16,-42 0 15,0 0 1,-21 0-16,-1 0 0,1 0 0,0 0 16,-22 0-16,22 0 0,-22 0 0,22 0 15,0 0-15,-22 0 0,22 0 0,0 0 16,-1 0-16,1 0 0,21 0 0,0 0 15,-1 0-15,1 0 0,21-22 16,-21 22-16,21-21 0,0 0 16,21 0-1,0 21-15,1-21 0,-1 21 16,-21 21 31,0 0-47,0 0 0,0 0 0,-21 1 15,21 20-15,-22 0 0,1 43 16,21-22-16,0-20 0,-21 20 0,21-20 16,-21 20-16,0-21 0,21 22 0,0-22 15,-21 1-15,21 20 0,-22-21 0,22 1 16,-21-1-16,21 22 16,0-22-16,0-21 0,0 0 0,0 0 15,0 1-15,0-1 0,-21-21 16,0 0-1,21-21-15,0-1 16,-21-20-16,21 21 0,-21-21 16,21 20-16,0-20 0,0 0 0,0-1 15,0 1-15,0 0 0,-22-22 16,22 22-16,0-22 0,0 1 0,-21-22 16,21 22-16,0-1 0,0 1 0,0-1 15,0 22-15,-21 0 0,21-1 0,0 22 16,0 0-16,0 0 0,-21 21 0,21 21 15,0 21 1,0 1-16,0-1 0,0 0 16,0 22-16,21-22 0,-21 22 0,21-1 15,-21 1-15,0-22 0,0 21 16,0-20-16,0 20 0,0-20 0,0-1 16,0 0-16,0 1 0,0-1 0,0-21 15,0 21-15,0-20 0,0-1 0,0 0 16,0-42 15,0 0-31,0-1 16,0 1-16,0 0 0,0 0 0,0-21 15,0-1-15,21 22 0,1-21 0,-22-1 16,0-20-16,21 21 0,0-22 16,-21 1-16,0-1 0,21 1 0,-21-1 0,21 1 15,-21-1-15,0 22 16,0-1-16,0 22 0,0-21 0,0 21 15,0 42 1,0 0-16,0 0 0,0 22 16,-21 20-16,21-21 0,-21 22 15,0-1-15,21 1 0,-21-1 0,21 1 16,-22-1-16,1 1 0,21-22 16,-21 22-16,21-22 0,-21 43 0,0-43 15,21 22-15,0-43 16,0 0-16,0 0 0,0 0 15,0-42 1,0 0-16,0 0 0,0 0 16,0-1-16,21 1 0,-21-21 0,21 0 15,0 20-15,-21-20 0,0-21 16,21 20-16,1-20 0,-22-1 0,0 1 16,21-1-16,0 1 0,-21-1 0,0 1 15,0 20-15,0-20 0,0 42 16,0-22-16,0 22 0,0 0 0,0 42 15,0 0 1,0 1-16,0 20 0,0 0 16,-21 1-16,21-1 0,-21 21 0,-1-20 0,22 63 15,-21-64-15,0 21 16,0 22-16,21-64 0,-21 43 16,21-43-16,0 21 15,0-21-15,21-42 31,0 21-31,-21-21 0,21 0 16,0 0-16,1 0 0,-1-43 16,0 1-16,-21-22 15,21 43-15,-21-43 16,0 21-16,0 22 0,0-21 0,0 20 16,0 1-16,0 0 0,0 20 15,0 1-15,0 0 0,0 0 0,0 42 16,0 0-1,-21 0-15,21 22 0,0-1 0,0 0 16,-21 22-16,21-1 0,-21 1 0,21-22 16,0 22-16,-22-1 0,22-20 15,-21 20-15,21-21 0,0 1 0,0-1 16,-21 0-16,21-20 0,0 20 0,0-21 16,-21 0-16,21 0 0,0 1 0,0-1 15,0-42 1,0-1-1,0 1-15,0 0 0,0-21 16,0 21-16,0-22 0,21 22 0,-21-21 16,21-1-16,-21 1 15,0-21-15,21 20 0,-21-20 0,22-1 16,-22-63-16,21 64 0,0-22 16,-21 64-16,0-21 0,21 20 15,-21 44 1,0-1-1,0 21-15,0-21 0,0 22 0,0-22 16,0 21-16,0-21 0,0 0 16,-21 22-16,21-22 0,0 0 0,0 0 15,-21 0-15,21 1 0,0-44 47,0 1-31,0 0-16,0 0 0,0 0 0,0 0 15,0-22-15,0 22 0,21-21 0,-21 21 16,0-22-16,0 22 0,0 0 0,21-21 16,0 20-16,-21 1 0,21 0 15,1 21 1,-1 0-16,0 0 0,0 0 16,21 0-16,-20 0 0,20 21 15,0-21-15,1 21 0,-1-21 0,21 0 16,43 22-16,-42-1 0,-1-21 15,1 0-15,-1 21 0,22-21 0,0 0 16,-22 21-16,22-21 0,-22 0 16,22 0-16,-22 21 0,-20-21 0,20 0 15,-20 0-15,-22 0 0,21 0 0,-21 0 16,0 21-16,1-21 16,-1 0-1,0 0 1,-21-21-1,21 21-15,-21-21 16,0 42 15,0 0-31,0 1 0,0 20 16,0-21-16,0 0 0,0 22 0,0-22 16,0 21-16,-21 0 0,21 1 0,-21-1 15,0 64-15,-1-64 0,1 1 16,0 20-16,0 22 0,0-22 15,0-20-15,-1 41 16,22-63-16,-21 22 0,0-1 16,21 0-16,0-20 15,0-44 17,0 1-32,21 0 0,-21 0 0,21 0 15,-21 0-15,22-43 0,-22-21 16,0 43-1,21 0-15,-21-1 0,21 1 0,-21-21 16,21-86-16,-21 86 0,21-1 16,-21 1-16,0-43 0,0 64 15,0-1-15,0 1 0,0 21 16,0-21-16,0 20 0,0 44 31,0-1-31,0 21 16,-21 0-16,21 1 0,-21 20 0,0 43 15,0-64-15,-1 85 16,1-84-16,21 63 0,-21-22 16,21-63-16,0 22 15,0 20-15,0-42 0,0 1 16,0-1-16,21-21 31,-21-21-31,0-1 0,0 1 0,21 0 16,-21 0-16,22 0 0,-22-22 0,21-20 15,0-1 1,-21 1-16,21 21 0,-21-1 16,0-20-16,0-1 0,21 1 0,-21 20 15,0 1-15,0 0 0,0-1 0,0 1 16,0 21-16,0 0 0,0 42 31,0 0-31,0 0 16,-21 0-16,21 22 0,0-22 0,0 21 15,0-21-15,0 22 0,0-22 0,0 21 16,0-21-16,0 1 0,0-1 16,0 0-16,0 0 0,0 0 0,21-21 15,0 0 1,1 0 0,-1-21-16,-21 0 15,21 0-15,-21-22 0,0 22 16,0 0-16,0 0 0,0-21 0,0-1 15,0 22-15,0-21 0,0 21 0,-21-22 16,0 22-16,-1-21 0,22 21 0,-21-1 16,0 22-16,0-21 15,-43 21-15,43 0 16,0 0-16,0 0 0,0 21 0,0-21 16,21 22-16,0-1 0,0 0 0,0 0 15,0 0-15,0 0 0,21 22 16,0-22-16,0 0 0,0-21 15,22 21-15,-22 0 0,21 1 16,22-1-16,-22-21 16,-21 0-16,0 0 15,-21-21-15,0-1 16,-21 1-16,0 0 0,-21-21 16,20 21-16,-83-22 15,-44 1-15,44 21 16,41 21-16,22 0 15,-22 0-15,22 0 0,21 0 0,-22 21 0,22 0 16,0 0-16,21 0 16,0 1-16,0-1 0,0 0 0,21 0 15,0 0-15,22 0 0,-1 1 16,0-22-16,1 21 0,20-21 0,43 21 16,-64-21-16,22 0 15,-1 0-15,-20 0 0,-1 0 0,0 0 0,1 0 16,-1-21-16,0 21 0,-20-21 0,-1-1 15,0 1-15,-21-21 16,0 21-16,0 0 0,0-1 0,-21 1 16,-22 0-16,22 0 0,-42-21 15,-43 20-15,0 22 16,43 0-16,-1 22 0,22-1 16,-1 0-16,-20 0 0,-22 43 15,43-1-15,0 1 16,42-43-16,0 21 0,0-21 15,0 0-15,0 1 0,0-1 0,21-21 16,0 21-16,0 0 0,0-21 0,22 0 16,-1 0-16,0 0 0,-21 0 0,22 0 15,-1 0-15,0-21 0,1 0 0,-1 21 16,-21-21-16,22-1 0,-1-20 16,21-21-1,-63-1-15,0 43 16,0-21-16,-21 20 0,-21 1 0,21 0 15,-22 0-15,-105 0 16,21 21-16,-42 63 16,105-20-16,22-22 0,-64 63 15,64-41 1,0-1-16,-1 43 0,22 21 16,42-22-1,43-41-15,-22-22 16,0 0-16,128 0 15,-43-21-15,0 0 16,-43 0-16,-20-21 0,-1 0 0,-20 0 16,105-22-16,-106 1 15,-21 21-15,-21-43 16,0 22-16,-21 21 0,-21 0 16,0-22-16,-64 1 0,0 21 15,-42 21-15,84 0 16,1 0-16,-1 21 0,1 0 0,-1-21 15,1 21-15,20 0 0,-41 22 16,41-22-16,1 21 16,42-21-16,0 1 15,21-1-15,0 0 0,1-21 0,20 21 16,0-21-16,1 21 0,-1-21 0,127 0 16,-105 0-16,-1 0 15,-20 0-15,-1 0 0,21-21 0,-41 0 16,41 0-16,-42 21 15,-21-21-15,-42 21 0,21-22 16,-22 22-16,-20 0 0,21 0 16,-22 0-16,1 0 0,-1 22 0,1-22 15,-1 21-15,22 0 0,-22-21 16,1 21-16,20-21 0,1 21 0,-21 0 16,41-21-16,22 22 15,0-1-15,22-21 16,-1 0-16,0 21 0,21-21 0,1 0 15,-1 0-15,-21 0 0,43 0 0,-22 0 16,0 0-16,1-21 0,-1 21 0,0-21 16,1 21-16,-1-22 0,0 22 15,1 0-15,-43-21 0,-22 21 16,1 0 0,-21 0-16,21 0 0,-22 0 0,-20 0 15,21 21-15,-1-21 0,1 22 0,0-22 16,-1 21-16,1-21 0,0 21 15,-22 0-15,64 0 16,21-21 0,0 21-16,22-21 0,-22 0 15,21 0-15,1 0 0,-1 0 16,0 0-16,22 0 0,-22 0 0,22-21 16,-22 0-16,0 21 0,1 0 0,-1-21 15,0 21-15,1 0 0,-22 0 16,-64 0-1,22 0-15,-21 0 0,-22 0 16,22 0-16,-21 0 0,-1 21 0,1 0 16,20-21-16,-20 21 0,-43 1 15,64-22-15,-1 21 0,1-21 0,-22 21 16,43 0-16,42-21 16,1 0-1,20 0-15,0 0 0,-21 0 0,43 0 16,-22 0-16,1 0 0,20 0 0,-21 0 15,22 0-15,-22-21 0,22 0 0,-22 21 16,0 0-16,1 0 0,-22 0 0,0-21 16,-42 21-1,0 0-15,-22 0 0,1 0 16,-21 0-16,20 0 0,-20 0 0,20 0 16,-20 0-16,21 21 0,-22-21 0,22 0 0,-1 0 15,1 21-15,-21 0 16,41-21-16,1 0 0,42 0 31,1 0-31,-1 0 0,21 0 0,0 0 16,1 0-16,-1 0 0,0 0 0,1 0 15,-1 0-15,0 0 0,1 0 0,-1 0 16,0 0-16,22 0 0,-43 0 16,0 0-16,-42 0 15,0 0-15,-21 0 0,-1 21 16,1-21-16,0 0 0,-1 21 15,1-21-15,0 22 0,-1-22 0,-20 21 16,20-21-16,1 21 16,21-21-16,21 21 15,0 0-15,21-21 16,21 0-16,-20 0 0,20 0 16,0 0-16,1 0 0,-1 0 15,0 0-15,22 0 0,-22 0 0,22 0 0,-22 0 16,0 0-16,1-21 0,-1 0 0,-21 21 15,21-21-15,-42 0 0,0-1 16,0 1-16,-21 21 16,0-21-16,-21 21 0,-1-21 0,1 0 15,0 21-15,-22-21 0,22 21 16,-64-22-16,64 22 0,-43-21 16,43 21-16,-22 0 15,22 0-15,63 0 31,21 0-31,-20 0 0,20 0 0,-21-21 16,21 21-16,22 0 0,-22 0 0,1-21 16,-1 21-16,0-21 0,43 0 15,-64 21-15,21-22 0,-20 1 16,-22 0-16,0 0 16,0 0-16,-43 0 0,22 21 0,-21-22 15,-1 1-15,-20 21 16,21-21-16,-22 21 0,-42-21 0,64 21 15,-64-21-15,64 21 0,-43 0 16,64-21 0,21-1-16,21 22 15,21-21-15,-20 21 0,20-21 16,43 0-16,-43 21 0,0-21 16,1 0-16,-1 21 0,0-22 15,1 22-15,-43-21 0,-22 21 16,-20 0-16,0 0 15,-1 21-15,1-21 0,0 22 16,-85-1-16,63-21 0,1 21 16,-22 0-16,43-21 15,-1 21-15,1 0 0,42 1 16,21-22 0,22 0-16,-1 0 0,0 0 0,1-22 15,-1 1-15,21 0 0,43-42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0511-9499-49FC-BEDF-72F6008B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6F91C-8E87-4E8A-B961-6CD17411B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AE96E-FE80-44E6-9EA3-B39FA1AA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7D6-1799-4961-9E6D-C50C975E4CB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FC6DA-9E2E-4482-9465-87D5D039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2AF2-CE3C-4E64-9882-D418C09F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421B-C3D4-43A7-A188-676342F5A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A0D6-6491-4A22-BEDE-E5FB807A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F9327-30A9-4D55-A9BF-1A796D3DC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217C-92DC-449D-8087-78E473C6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7D6-1799-4961-9E6D-C50C975E4CB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1BF15-FA0D-4FA0-B6DD-54880CC8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ECB7-072A-49EC-89CD-4D3C086A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421B-C3D4-43A7-A188-676342F5A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3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F6989-4503-4A4E-9DCC-55A2FFB7E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D7A65-17FE-4605-877F-9C5EE505E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13A18-6185-478C-AD48-074E7B35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7D6-1799-4961-9E6D-C50C975E4CB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D526-A270-4C10-B055-29890E52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9D63E-2DA2-4F6D-A4DA-5B78EA97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421B-C3D4-43A7-A188-676342F5A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1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3201-81BF-46D3-8D5F-44DD5C2C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BE38-921D-43D3-AF1E-A75E1B4A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51E0F-16C9-4991-A749-8F59F35E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7D6-1799-4961-9E6D-C50C975E4CB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0D26-59B3-4EC2-9761-8DF1507A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8DC3-7DD1-4DEE-8802-96F6C2C9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421B-C3D4-43A7-A188-676342F5A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6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4771-188F-40E2-9D55-6BE57D0D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DA9B4-61D0-44F5-B636-95C19C7F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96FB5-13C5-48C6-9CA4-6FC47DDA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7D6-1799-4961-9E6D-C50C975E4CB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29FB0-1070-4E89-9A3B-02266C28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11020-BCDF-4CC8-9DFF-7BAA016F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421B-C3D4-43A7-A188-676342F5A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6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6BE1-2A27-4C78-A12C-9AFFDCD5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8F53-FA58-41AD-A6F8-9CE3293BB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7B649-1A2F-45F0-9C8E-7C16CCA73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FFDB6-2C38-4D29-AEB1-31014323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7D6-1799-4961-9E6D-C50C975E4CB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9BDF9-9F11-4704-9EBC-254C85E3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2B943-F103-4B93-8039-C84FA73E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421B-C3D4-43A7-A188-676342F5A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2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57D1-FC83-4447-9B09-B8F664FE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7892-2C93-4E0D-99D8-029353612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C814-57D8-444E-93A0-E75E10293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63CEB-8070-4DA9-B921-4606D2011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086EF-7DC2-474E-8039-3DADCA736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D4061-3959-414E-B305-25921B28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7D6-1799-4961-9E6D-C50C975E4CB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0A549-AF0F-4925-B1C9-556161D5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D4692-3EBF-4A3E-A2B1-9DF98C86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421B-C3D4-43A7-A188-676342F5A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51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12A7-11CD-4D01-A56F-75944FBB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3F0D2-E07A-4B4C-A64B-30517597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7D6-1799-4961-9E6D-C50C975E4CB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631D4-D1DD-4B02-B8FE-9F037675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422B-01CA-4F8D-828A-43E7C063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421B-C3D4-43A7-A188-676342F5A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52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10F2B-731E-4820-AFBE-C3841599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7D6-1799-4961-9E6D-C50C975E4CB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8E9E9-A3DB-4B18-8621-FAAE0B37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4EA29-C2C2-4F22-B11D-80DA5605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421B-C3D4-43A7-A188-676342F5A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11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AD64-A1F7-474D-997C-D0363BDF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B4F-D67F-439C-8AB4-8587EAA75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5E659-73EE-432A-9CD7-B61C5C126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25B70-79C2-4C27-A8FE-F0C25BF8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7D6-1799-4961-9E6D-C50C975E4CB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750B7-F4E5-4EF1-800A-58317A70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8194A-07E6-4D9E-B1E6-5CBB79C1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421B-C3D4-43A7-A188-676342F5A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9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EEB5-D0CC-4A00-B9CA-08CF0EB5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542F2-9896-4B29-9A43-0F247326E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CE8AC-9628-4B44-A70C-145892CB5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2C5E7-3BF8-4E79-8427-62938A0E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57D6-1799-4961-9E6D-C50C975E4CB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00B12-0FFE-4E24-86DD-B05DFC32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29C6-8E6E-4F19-A679-AB483E8E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421B-C3D4-43A7-A188-676342F5A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19997-26C6-4AE4-B06B-DAF149AB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E2725-87FD-48EA-A298-C6B490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D6FA-72C2-4922-9C12-04C030633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57D6-1799-4961-9E6D-C50C975E4CB9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5C22-C6B8-4537-A903-355E5178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D940-16AA-4086-99FA-B8EA1C6DF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421B-C3D4-43A7-A188-676342F5A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65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14.emf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DE4-0042-4DB4-94C2-008A64DC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6F82C-FF48-4754-B6E4-C15E3BCC9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7AC8B4-2771-4C17-8EF2-569B4710381F}"/>
                  </a:ext>
                </a:extLst>
              </p14:cNvPr>
              <p14:cNvContentPartPr/>
              <p14:nvPr/>
            </p14:nvContentPartPr>
            <p14:xfrm>
              <a:off x="853560" y="160200"/>
              <a:ext cx="5829480" cy="114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7AC8B4-2771-4C17-8EF2-569B471038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150840"/>
                <a:ext cx="584820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EF98E1-E9CD-4EB7-A26F-0793CA0CEC7D}"/>
                  </a:ext>
                </a:extLst>
              </p14:cNvPr>
              <p14:cNvContentPartPr/>
              <p14:nvPr/>
            </p14:nvContentPartPr>
            <p14:xfrm>
              <a:off x="799920" y="784800"/>
              <a:ext cx="800640" cy="129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EF98E1-E9CD-4EB7-A26F-0793CA0CE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560" y="775440"/>
                <a:ext cx="819360" cy="14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04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DE4-0042-4DB4-94C2-008A64DC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6F82C-FF48-4754-B6E4-C15E3BCC9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514400-331F-412D-9A00-B73FF4BC995C}"/>
                  </a:ext>
                </a:extLst>
              </p14:cNvPr>
              <p14:cNvContentPartPr/>
              <p14:nvPr/>
            </p14:nvContentPartPr>
            <p14:xfrm>
              <a:off x="114120" y="198000"/>
              <a:ext cx="8854920" cy="614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514400-331F-412D-9A00-B73FF4BC99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88640"/>
                <a:ext cx="8873640" cy="61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04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DE4-0042-4DB4-94C2-008A64DC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6F82C-FF48-4754-B6E4-C15E3BCC9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634C00-CA14-493F-8724-151DD40B7BBD}"/>
                  </a:ext>
                </a:extLst>
              </p14:cNvPr>
              <p14:cNvContentPartPr/>
              <p14:nvPr/>
            </p14:nvContentPartPr>
            <p14:xfrm>
              <a:off x="114120" y="60840"/>
              <a:ext cx="12070440" cy="658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634C00-CA14-493F-8724-151DD40B7B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51480"/>
                <a:ext cx="12089160" cy="66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31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DE4-0042-4DB4-94C2-008A64DC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6F82C-FF48-4754-B6E4-C15E3BCC9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3081CD-3FC7-41C7-9D46-67B14D7B5AAB}"/>
                  </a:ext>
                </a:extLst>
              </p14:cNvPr>
              <p14:cNvContentPartPr/>
              <p14:nvPr/>
            </p14:nvContentPartPr>
            <p14:xfrm>
              <a:off x="632520" y="541080"/>
              <a:ext cx="9693000" cy="128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3081CD-3FC7-41C7-9D46-67B14D7B5A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531720"/>
                <a:ext cx="9711720" cy="12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53C713-09E0-4A24-942D-7F95959FBBAC}"/>
                  </a:ext>
                </a:extLst>
              </p14:cNvPr>
              <p14:cNvContentPartPr/>
              <p14:nvPr/>
            </p14:nvContentPartPr>
            <p14:xfrm>
              <a:off x="502920" y="1737360"/>
              <a:ext cx="4450320" cy="3254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53C713-09E0-4A24-942D-7F95959FBB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560" y="1728000"/>
                <a:ext cx="4469040" cy="32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FF53FB-0142-49D3-B938-DA194B51B988}"/>
                  </a:ext>
                </a:extLst>
              </p14:cNvPr>
              <p14:cNvContentPartPr/>
              <p14:nvPr/>
            </p14:nvContentPartPr>
            <p14:xfrm>
              <a:off x="396360" y="3162240"/>
              <a:ext cx="9319320" cy="290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FF53FB-0142-49D3-B938-DA194B51B9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000" y="3152880"/>
                <a:ext cx="9338040" cy="29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9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DE4-0042-4DB4-94C2-008A64DC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6F82C-FF48-4754-B6E4-C15E3BCC9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40126C-94D3-4F4B-8DEB-1D22A9C9FD20}"/>
                  </a:ext>
                </a:extLst>
              </p14:cNvPr>
              <p14:cNvContentPartPr/>
              <p14:nvPr/>
            </p14:nvContentPartPr>
            <p14:xfrm>
              <a:off x="167760" y="152280"/>
              <a:ext cx="8245080" cy="409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40126C-94D3-4F4B-8DEB-1D22A9C9FD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42920"/>
                <a:ext cx="8263800" cy="41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404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DE4-0042-4DB4-94C2-008A64DC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6F82C-FF48-4754-B6E4-C15E3BCC9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92E531-C361-453A-8773-6AE7B9B91AEC}"/>
                  </a:ext>
                </a:extLst>
              </p14:cNvPr>
              <p14:cNvContentPartPr/>
              <p14:nvPr/>
            </p14:nvContentPartPr>
            <p14:xfrm>
              <a:off x="396360" y="236160"/>
              <a:ext cx="8412840" cy="597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92E531-C361-453A-8773-6AE7B9B91A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26800"/>
                <a:ext cx="8431560" cy="59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80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DE4-0042-4DB4-94C2-008A64DC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6F82C-FF48-4754-B6E4-C15E3BCC9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6E5E7F-DBC0-4B2B-8014-AE3F97071BB5}"/>
                  </a:ext>
                </a:extLst>
              </p14:cNvPr>
              <p14:cNvContentPartPr/>
              <p14:nvPr/>
            </p14:nvContentPartPr>
            <p14:xfrm>
              <a:off x="304920" y="350640"/>
              <a:ext cx="8702280" cy="605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6E5E7F-DBC0-4B2B-8014-AE3F97071B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341280"/>
                <a:ext cx="8721000" cy="60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24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DE4-0042-4DB4-94C2-008A64DC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6F82C-FF48-4754-B6E4-C15E3BCC9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9EA065-3A53-4A8C-BA0E-2239B0D70D08}"/>
                  </a:ext>
                </a:extLst>
              </p14:cNvPr>
              <p14:cNvContentPartPr/>
              <p14:nvPr/>
            </p14:nvContentPartPr>
            <p14:xfrm>
              <a:off x="312480" y="1036440"/>
              <a:ext cx="4625640" cy="353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9EA065-3A53-4A8C-BA0E-2239B0D70D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027080"/>
                <a:ext cx="4644360" cy="35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83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DE4-0042-4DB4-94C2-008A64DC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6F82C-FF48-4754-B6E4-C15E3BCC9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A27880-B501-43F4-B121-BA3F4E4505E4}"/>
                  </a:ext>
                </a:extLst>
              </p14:cNvPr>
              <p14:cNvContentPartPr/>
              <p14:nvPr/>
            </p14:nvContentPartPr>
            <p14:xfrm>
              <a:off x="335160" y="281880"/>
              <a:ext cx="11453400" cy="595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A27880-B501-43F4-B121-BA3F4E4505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72520"/>
                <a:ext cx="11472120" cy="59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108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DE4-0042-4DB4-94C2-008A64DC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6F82C-FF48-4754-B6E4-C15E3BCC9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7BAFBD-493B-4FE0-8BBE-008DAA6BAB74}"/>
                  </a:ext>
                </a:extLst>
              </p14:cNvPr>
              <p14:cNvContentPartPr/>
              <p14:nvPr/>
            </p14:nvContentPartPr>
            <p14:xfrm>
              <a:off x="274320" y="213480"/>
              <a:ext cx="8694720" cy="542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7BAFBD-493B-4FE0-8BBE-008DAA6BAB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04120"/>
                <a:ext cx="8713440" cy="54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124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DE4-0042-4DB4-94C2-008A64DC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6F82C-FF48-4754-B6E4-C15E3BCC9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3145BC-3AEA-4D00-9AFD-EC02C178A5DF}"/>
                  </a:ext>
                </a:extLst>
              </p14:cNvPr>
              <p14:cNvContentPartPr/>
              <p14:nvPr/>
            </p14:nvContentPartPr>
            <p14:xfrm>
              <a:off x="266760" y="259200"/>
              <a:ext cx="1117872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3145BC-3AEA-4D00-9AFD-EC02C178A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49840"/>
                <a:ext cx="1119744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613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DE4-0042-4DB4-94C2-008A64DC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6F82C-FF48-4754-B6E4-C15E3BCC9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EB60C3-95C7-4F38-B581-DD70AB4CE04F}"/>
                  </a:ext>
                </a:extLst>
              </p14:cNvPr>
              <p14:cNvContentPartPr/>
              <p14:nvPr/>
            </p14:nvContentPartPr>
            <p14:xfrm>
              <a:off x="182880" y="274320"/>
              <a:ext cx="854244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EB60C3-95C7-4F38-B581-DD70AB4CE0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64960"/>
                <a:ext cx="856116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1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2020-12-10T15:46:49Z</dcterms:created>
  <dcterms:modified xsi:type="dcterms:W3CDTF">2020-12-10T16:39:00Z</dcterms:modified>
</cp:coreProperties>
</file>