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35:30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1376 0,'0'0'0,"0"-21"16,-21 21-16,21-21 16,0-1-16,0 1 15,0 0 1,21 21-1,-21 21 17,0 0-32,0 22 0,0-22 15,0 21-15,0-21 0,0 22 0,0 20 16,0-20-16,0-1 0,0 21 16,0 1-16,0 42 0,0-64 15,0 22-15,0-22 0,0 0 16,0 1-16,0-1 0,-21 0 0,21 1 15,0-22-15,0 0 0,0 0 16,0 0-16,0 0 0,0 1 16,0-1-16,-21-21 31,0 0-15,21-21-1,0-1-15,0 1 0,0 0 16,0 0-16</inkml:trace>
  <inkml:trace contextRef="#ctx0" brushRef="#br0" timeOffset="392.78">2095 2053 0,'0'21'15,"0"1"1,0-1 0,22-21-1,-1 0 1,0 0-16,0 0 16,0-21-16,0-1 0,-21 1 15,22 0-15,-22 0 0,0 0 16,0 0-16,0-1 15,-22 22-15,22-21 0,-21 21 16,0 0 0,0 0-1,0 21-15,21 1 16,-21-22-16,21 21 0,-22 0 16,44-21 30,-1-21-46,0 21 0</inkml:trace>
  <inkml:trace contextRef="#ctx0" brushRef="#br0" timeOffset="960.45">3006 1482 0,'0'-21'0,"0"42"0,0-64 0,0 22 16,0 0-16,0-21 15,0 21-15,0-1 0,0 1 16,0 0-16,21 21 0,0 0 15,0 0-15,0 0 0,0 0 16,1 21-16,-1 0 0,0 1 0,0 20 16,0 0-16,0 1 0,1 20 15,-1-21-15,-21 22 0,21-1 0,-21 1 16,0-1-16,0 1 0,21-22 0,-21 1 16,21-1-16,-21 0 0,0-21 15,0 22-15,21-22 0,-21 0 16,0 0-16,22-21 0,-22-21 31,21 0-31,-21 0 0,0 0 16,21-22-16,-21 22 0,0-21 0,0-1 15,0-20-15,21-1 0,-21 1 16,21-1-16,-21 1 0,21-1 0,1 1 16,-1-1-16,0 22 0,0 0 0,-21-1 15,21 1-15,0 21 16,-21 0-16,22 0 0,-22-1 0,0 1 0,21 21 15,0 0-15,0 0 16,0 0 0,0 0-16,1 21 15,-22 1-15,21-22 16,-21 21-16,0 0 0,0 0 16</inkml:trace>
  <inkml:trace contextRef="#ctx0" brushRef="#br0" timeOffset="2611.82">4106 2159 0,'0'21'15,"0"-42"1,21 0-16,-21 0 0,0 0 16,22-22-16,-1 22 0,-21-21 15,21-1-15,-21 1 0,0 0 0,21-22 16,-21 22-16,0 0 0,0-1 16,0 1-16,0 21 0,0 0 0,0-1 15,-21 1-15,0 21 0,0 0 16,-1 0-16,1 0 0,0 0 15,-21 43-15,21-22 0,-1 0 0,1 21 16,-21 1-16,21-1 0,-22 0 16,22 22-16,0-22 0,0 0 15,0-20-15,0 20 0,21 0 0,0-21 16,0 1-16,0-1 0,0 0 0,0 0 16,21-21-16,0 21 15,0-21-15,0 0 0,0 0 16,1 0-16,-1 0 0,0-21 0,0 0 15,0 0-15,0 0 16,1-1-16,-1 1 0,0-21 0,0 0 16,0 20-16,0-20 0,-21 0 0,22-1 15,-1 1-15,-21 0 0,21 21 16,-21-1-16,0 1 0,0 0 0,0 42 47,0 0-47,0 1 0,-21 20 0,21 0 15,-21-21-15,21 22 0,0-1 16,-22 0-16,22 1 0,0-22 0,0 21 16,0-21-16,0 22 0,0-22 0,0 0 15,0 0-15,0 0 16,22 1-16,-1-22 0,0 0 0,0 0 16,0 0-16,0 0 0,1 0 15,20 0-15,-21-22 0,21 1 0,-20 0 16,20 0-16,0 0 0,1-22 15,-1 1-15,0 21 0,1-21 0,-22-1 16,21-20-16,-21 20 0,0 22 16,-21-21-16,0 0 0,0 20 0,0 1 15,0 0-15,-21 21 0,0 0 0,0 0 16,0 0-16,-22 0 0,22 0 16,0 0-16,0 0 0,21 21 0,0 0 15,0 1-15,0-1 0,0 0 16,0 21-16,21-21 0,0 1 15,0-1-15,1 0 0,-1 0 16,0 0-16,0 0 0,-21 1 0,0 20 16,21-21-16,-21 0 0,0 0 15,0 1-15,0-1 0,0 0 16,0 0-16,0 0 0,0 0 16,21 1-1,1-22 1,-1 0-16,0 0 0,0 0 0,0 0 15,0 0-15,1 0 0,20 0 16,-21 0-16,21-22 0,-20 22 16,20-21-16,-21 0 0,21 0 0,1 0 15,-22-22-15,0 22 0,21-21 0,-20 21 16,-1-22-16,-21 1 0,21 0 16,-21-1-16,0 1 0,0 21 0,0-21 15,0 20-15,0 1 0,0 0 0,0 0 16,0 0-16,-21 21 0,0 0 15,-1 0-15,-20 0 0,21 0 16,0 21-16,0 0 0,-1 0 16,-20 22-16,21-22 0,-21 21 0,20 0 15,1 1-15,0-1 0,-21 0 0,21-20 16,21 20-16,-22 0 0,1-21 0,21 22 16,0-22-16,0 0 15,0 0-15,0 0 0,0 1 0,21-22 16,1 0-1,-1 0-15,0 0 0,0 0 16,0 0-16,0-22 0,1 22 0,-1-21 16,21 0-16,-21 0 0,0-21 0,1 20 15,-1-20-15,0 0 0,0-1 16,0 22-16,0-21 0,1 0 0,-22-1 16,21 22-16,-21 0 0,21 0 15,-21 42 1,0 0-1,0 0-15,0 0 0,0 1 0,0 20 16,-21 0-16,21-21 16,-21 22-16,21-22 0,0 21 0,0-21 15,0 22-15,0-22 0,0 0 0,0 0 16,0 0-16,0 1 0,21-22 16,-21 21-16,21-21 0,0 0 0,0 0 15,0 0-15,1 0 0,-1 0 0,21 0 16,-21 0-16,0-21 0,22 21 0,-22-22 15,0 1-15,0 0 16,22 0-16,-22 0 0,0-22 0,0 22 16,0 0-16,-21-21 0,21 21 0,1-22 15,-1 22-15,0 0 0,-21 0 16,0 0-16,0 42 31,0 0-31,0 21 16,0-21-16,0 1 0,0-1 0,0 0 15,0 21-15,0-21 0,0 1 0,0-1 16,0 0-16,0 0 0,0 0 0,0 0 16,0 1-1,21-22 1,0 0-16,0-22 16,1 22-16,-1-21 15,0 0-15,-21 0 0</inkml:trace>
  <inkml:trace contextRef="#ctx0" brushRef="#br0" timeOffset="2989.14">6096 1524 0,'0'0'0,"-21"0"0,0 0 0,-1 0 0,1 0 15,0 0-15,21 21 0,-21 0 16,0-21-16,21 22 0,-21-1 0,21 0 15,0 0-15,21-21 32,0 0-32,0 0 15,0 0-15,0 0 0,-21-21 0,22 21 16,-1-21-16,0 0 0,0 21 16,-21-22-16,0 1 0,21 0 0,-21 0 15,0 0-15,0 0 0,0-1 0,0 1 16,0 0-16,-21 21 15,21-21-15,-21 21 0,0 0 0,0 0 16,-1 0-16,1 0 16,0 21-16,0 0 15,0-21-15,0 21 0,21 1 0,-22-22 16,22 21-16,0 0 0,22-21 31,-1 0-31,0 0 0,21 0 0,-21 0 16</inkml:trace>
  <inkml:trace contextRef="#ctx0" brushRef="#br0" timeOffset="3577.8">6540 1037 0,'0'-21'0,"0"42"0,0-84 0,0 42 16,0-1-16,0 1 0,0 42 31,0 1-31,0-1 15,0 0-15,-21 21 0,21 1 0,0-22 16,0 21-16,-21 0 0,21 1 0,-21 20 16,0-20-16,21-1 0,0 21 15,-21-20-15,21 20 0,-22 1 0,22-22 16,-21 22-16,21-1 0,0-21 16,0 1-16,0-1 0,0 0 0,0 1 15,0-22-15,0 0 0,0 21 0,0-20 16,0-1-16,0 0 15,-21-21 1,21-21 0,0 0-16,0-1 15,0-20-15,0 21 0,0 0 16,0-22-16,21 22 0,0 0 16,1-21-16,-1 21 0,0-1 0,21 1 15,-21 0-15,22 0 0,-1 0 0,0 21 16,-20 0-16,20 0 0,0 0 15,-21 0-15,22 0 0,-22 0 16,0 21-16,0 0 0,0 0 0,1 0 0,-22 1 16,0-1-16,0 21 0,0-21 15,0 0-15,0 1 0,-22-1 16,1 0-16,0 0 0,-21 0 0,21 0 16,-22 1-16,22-1 0,0-21 0,-21 21 15,20-21-15,-20 0 0,21 21 16,0-21-16,0 0 0,-1 0 0,1 0 15,0 0 1,21-21 15,0 0-31,21 0 0,0 21 16,1-22-16,-1 1 0</inkml:trace>
  <inkml:trace contextRef="#ctx0" brushRef="#br0" timeOffset="3925.6">7345 995 0,'0'0'0,"0"-21"0,0 0 0,21-1 0,-21 1 16,0 0-16,0 42 31,0 0-31,0 1 0,0 20 16,0 0-16,-21 1 0,21 20 15,-21 1-15,-1-1 0,22 1 16,-21-1-16,0 1 0,21-1 0,-21 1 16,0-1-16,21 1 0,-21-1 15,21-21-15,0 1 0,-22-1 0,1 0 16,21 1-16,-21-22 0,21 21 0,0-21 16,0 1-16,-21-22 0,21 21 15,0 0-15,0-42 31,0 0-15,21 21-16,0-22 16,-21 1-16,21 0 0,1 0 0,-1 21 0</inkml:trace>
  <inkml:trace contextRef="#ctx0" brushRef="#br0" timeOffset="4341.14">7366 1947 0,'0'22'15,"21"-22"-15,0 0 16,0 0-16,1 0 16,-1 0-16,0 0 0,0 0 0,0-22 15,22 1-15,-22 21 0,0-21 0,21 21 16,-21-21-16,1 0 0,-1 21 16,0-21-16,0-22 0,0 22 15,-21 0-15,0 0 0,0 0 0,0-1 16,0 1-16,0 0 0,-21 21 15,0-21-15,0 21 0,0 0 16,-22 0-16,22 21 0,-21 0 0,21 0 16,-22 1-16,22 20 0,0-21 15,-21 21-15,20 1 0,1-22 0,0 21 16,21 1-16,0-22 0,-21 21 0,21-21 16,0 0-16,0 22 0,0-22 15,21-21-15,0 21 0,0 0 0,1-21 16,-1 0-16,21 0 0,-21 21 0,22-21 15,-1 0-15,-21 0 0,21 0 0,-20 0 16,-1 0-16,0 0 16,0 0-16,-21-21 31,0 0-15</inkml:trace>
  <inkml:trace contextRef="#ctx0" brushRef="#br0" timeOffset="6128.76">2032 3450 0,'0'21'46,"0"-42"33,0 0-79,0 0 15,0 0-15,0 0 16,0-1-16,0 1 15,0 0-15,0 0 16,21 21 0,0 0-1,0 21 1,-21 0-16,22 0 0,-22 22 16,21-22-16,-21 21 0,0-21 15,0 22-15,0-1 0,0-21 0,0 22 16,0-1-16,0 0 0,0-21 15,-21 22-15,-1-1 0,22 0 0,-42 1 16,21-1-16,0 0 0,0 1 16,-22-1-16,22-21 0,-21 22 15,21-22-15,-1 0 0,1 0 0,-21 0 16,21 0-16,0-21 16,-1 0-16,1 0 0,21-21 15,-21 0-15,0 0 0,21 0 16,0 0-16,0-1 0,0-20 0,0 21 15,0-21-15,0 20 16,0-20-16,0 21 0,0 0 0,0-22 0,0 22 16,0 0-16,21 21 15,0-21-15,0 0 0,1 21 16,-1 0-16,0 0 0,0 0 16,0 0-16,0 0 0,1 0 0,-1 21 15,0 0-15,0 0 0,0 0 0,0 1 16,1-1-16,-22 0 0,0 21 15,21-21-15,-21 1 0,21 20 0,-21-21 16,0 0-16,0 0 0,0 1 16,0-1-16,0 0 0,0 0 0,0 0 15,0 0-15,0 1 16,0-44 15,0 1-15,21 0-16,0 0 15</inkml:trace>
  <inkml:trace contextRef="#ctx0" brushRef="#br0" timeOffset="6456.76">2625 4001 0,'0'-22'47,"21"1"-47,0 0 16,-21 0-1,0 0 1,-21 21 0,0 0-1,-1 0 1,1 0-1,0 0-15,0 21 32,0-21-32,0 21 15,-1-21-15,1 0 16,21 21-16,-21-21 0</inkml:trace>
  <inkml:trace contextRef="#ctx0" brushRef="#br0" timeOffset="21209.31">3789 3535 0,'0'0'16,"0"-21"-16,0 0 0,0-1 16,0 1-1,0 0-15,0 0 0,0 0 0,0 0 16,0-1-16,0 1 0,-21 0 0,21-21 16,0 21-16,0-1 0,0 1 15,-22 0-15,22 0 0,-21 42 47,21 0-47,-21 0 0,21 22 0,-21-1 16,0 0-16,21 1 0,-21 20 15,-1-20-15,22 20 0,-21-21 0,0 1 16,0 20-16,21-20 0,-21-1 0,21 0 16,-21 1-16,21-1 0,-22 0 15,22 1-15,0-22 0,0 0 16,0 0-16,0 0 0,0 0 0,0 1 15,0-44 17,0 1-32,0 0 15,0 0-15,0 0 0,0 0 16,0-22-16,0 22 0,0 0 0,22 0 16</inkml:trace>
  <inkml:trace contextRef="#ctx0" brushRef="#br0" timeOffset="21842.49">3387 3387 0,'0'0'0,"0"-21"0,0-1 0,0 1 16,0 0-16,42-42 0,-42 41 16,21 1-16,0 0 0,0 0 15,1 0-15,-1 0 0,21-1 0,-21 22 16,0-21-16,22 0 0,-1 21 0,-21 0 15,22 0-15,-22 0 0,21 0 16,0 0-16,-20 0 0,-1 0 0,0 21 16,21 22-16,-21-22 0,-21 21 0,22 0 15,-22 22-15,0-22 16,21 22-16,-21-22 0,0 0 0,0 22 16,0-22-16,0 1 0,0-1 0,-21 0 15,21 1-15,-22-22 0,22 21 16,0-21-16,0 0 0,-21 1 0,21-1 15,0-42 17,0-1-32,0 1 0,0 0 15,0 0-15,21-21 0,1 20 0,-22-20 16,21 0-16,0-22 0,0 1 16,-21-1-16,21 1 0,0-1 15,1 22-15,-1-22 0,0 22 0,0 0 16,0-1-16,0 1 0,1 21 15,-1 0-15,0 0 0,0-1 0,0 22 16,0 0-16,1 0 0,-1 0 0,0 0 16,0 0-16,0 22 0,0 20 15,-21-21-15,0 21 0,22 1 0,-22 20 16,0-20-16,0 20 0,0 1 16,0-1-16,0-21 0,0 22 0,-22-1 15,22-20-15,0-1 0,-21 0 16,21 1-16,-21-1 0,21-21 0,-21 22 15,21-22-15,0 0 0,0 0 16,0 0-16,0 0 0,0 1 16,0-44 15,0 1-31,0 0 0,0 0 16,21 0-16,-21 0 0</inkml:trace>
  <inkml:trace contextRef="#ctx0" brushRef="#br0" timeOffset="22241.33">4657 3768 0,'21'0'0,"-42"0"0,63 0 0,-21 0 0,0 0 15,0 0-15,1-21 0,-1 21 16,21-22-16,-21 1 0,22 21 0,-22-21 15,0 0-15,0 0 0,0 0 0,0-1 16,1 1-16,-22 0 0,0 0 16,0 0-16,0 0 0,0-1 0,0 1 15,-22 0-15,-20 21 0,21 0 16,0 0-16,-22 0 0,22 0 16,-21 21-16,0 0 0,-1 1 0,22 20 15,-21-21-15,21 21 0,-22-20 16,22 20-16,0-21 0,21 21 15,0 1-15,0-22 0,0 21 0,0-21 16,0 22-16,0-22 0,0 0 0,0 0 16,21 0-16,0 1 0,0-1 15,1 0-15,-1-21 0,0 0 0,0 21 16,21-21-16,-20 0 0,20 0 0,-21 0 16,0-21-16,22 0 15,-22 0-15,21-1 0,-21 1 0,22 0 16</inkml:trace>
  <inkml:trace contextRef="#ctx0" brushRef="#br0" timeOffset="22569.14">5567 3069 0,'0'-21'16,"-21"21"-1,-1 21-15,22 0 0,-21 1 16,0 20-16,21-21 0,-21 21 0,21 1 16,-21 20-16,0-20 0,-1 20 15,22-21-15,-21 22 0,21-22 16,-21 1-16,21 20 0,-21-21 0,0 1 16,21-1-16,0 0 0,0-20 15,-21 20-15,21-21 0,-22 21 0,22-20 16,0-1-16,-21 0 0,21 0 0,0 0 15,0-42 17,0 0-32,21 0 0,1 0 15,-1-22-15,0 22 0,0-21 0,0 21 16</inkml:trace>
  <inkml:trace contextRef="#ctx0" brushRef="#br0" timeOffset="23147.81">5842 3048 0,'0'21'32,"0"0"-32,0 1 0,0 20 15,0-21-15,0 21 0,0 1 0,-21 20 16,0-20-16,21-1 15,-22 0-15,1 22 0,0-22 0,0 0 0,0 1 16,0-1-16,-1 0 0,1 1 16,21-22-16,-21 0 0,21 21 15,-21-20-15,0-1 0,21 0 16,0 0 0,-21-21-16,-1-21 15,22 0 1,0 0-16,0-1 0,0 1 15,0 0-15,0 0 0,0 0 0,22 0 16,-1-1-16,0 1 0,0 0 16,0 0-16,0 0 0,22 21 0,-22-21 15,21-1-15,1 22 0,-1 0 16,0-21-16,-21 21 0,22 0 16,-22 0-16,21 0 0,-21 21 0,1-21 15,-1 22-15,0-1 0,-21 0 0,0 0 16,0 0-16,0 0 0,0 1 15,0-1-15,0 0 0,0 0 0,-21 21 16,0-20-16,-1-1 0,1 0 0,0 0 16,0 0-16,21 0 15,-21-21-15,21 22 0,0-1 16,-21-21 0,21-21-1,21 21 1,0-22-16,0 1 0,0 21 15,0-21-15,1 0 0,-1 0 0,21 0 16</inkml:trace>
  <inkml:trace contextRef="#ctx0" brushRef="#br0" timeOffset="23601.05">6413 3598 0,'0'-21'0,"0"42"47,0 1-47,-21-1 16,21 0-16,-21 0 0,0 0 0,21 0 15,0 22-15,-21-22 0,21 0 16,-21 0-16,21 0 0,-22 1 0,22-1 16,0 0-16,0 21 0,0-21 15,0 1-15,22-22 16,-1 0-16,0 0 0,0 0 15,0 0-15,0 0 0,1 0 0,20 0 16,-21 0-16,21-22 0,-20 1 0,-1 0 16,21 0-16,-21 0 15,0 0-15,1-1 0,-1-20 0,0 21 16,0 0-16,-21-22 0,0 22 0,0 0 16,0-21-16,0 21 0,-21-1 15,0 22-15,0-21 0,-1 0 0,1 21 16,0 0-16,0 0 0,0 0 0,0 0 15,-22 0-15,22 0 0,0 0 16,21 21-16,-21 0 0,0-21 0,21 22 16,-22-22-16,22 21 0,0 0 0,0 0 15,0 0-15,0 0 16,22-21-16,-1 22 16,0-22-16,0 0 0,21 0 15,-20 0-15</inkml:trace>
  <inkml:trace contextRef="#ctx0" brushRef="#br0" timeOffset="24335.19">7366 3641 0,'0'0'0,"0"-43"16,0 22-1,-21 21 1,0 0-1,-1 0-15,1 0 0,0 0 16,0 21-16,-21-21 0,20 22 16,1-1-16,0 0 0,-21 21 15,21-21-15,-1 1 0,1-1 0,0 21 16,0-21-16,0 0 0,0 22 0,21-22 16,0 0-16,0 0 0,0 0 15,0 1-15,0-1 0,0 0 0,0 0 16,21-21-16,0 0 0,0 0 15,0 0-15,0 0 0,22 0 16,-22 0-16,0-21 0,0 21 0,0-21 16,22 0-16,-22-1 0,0 1 15,0 0-15,0-21 0,1 21 0,-1-22 16,21 1-16,-21 21 0,0-43 16,1 22-16,-1 0 0,0-22 0,21-42 15,-21 64-15,1-22 0,-1 22 16,-21 0-16,0-1 0,0 1 15,0 21-15,0 0 0,0-22 0,0 22 16,0 0-16,0 0 0,0 0 16,0 0-1,0 42 1,0 0-16,0 0 16,0 0-16,0 0 0,-21 22 15,21-22-15,0 21 0,-22 22 0,1-22 16,0 0-16,0 1 0,21 20 15,-21-20-15,0-1 0,21 21 0,-22-20 16,22-1-16,0 0 0,0-20 16,-21 20-16,21 0 0,0-21 0,0 22 15,0-22-15,0 0 0,21 0 0,1 0 16,-1 1-16,0-1 0,21 0 16,-21-21-16,22 0 0,-1 0 15,0 0-15,1 0 0,-22 0 0,21 0 0,1 0 16,-1-21-16,-21 0 0,21-1 15,1 1-15,-22 21 0,0-21 0,21 0 16,-20 0-16,-22 0 0,0-1 16,21 22-16,-21-21 0,0 0 0,0 0 15,0 0-15,-21 0 16,-1-1-16,1 1 0,0 0 16</inkml:trace>
  <inkml:trace contextRef="#ctx0" brushRef="#br0" timeOffset="24744.8">5546 3344 0,'0'-21'16,"21"21"0,0-21-16,21 21 0,-21-21 0,22 21 15,-1 0-15,0-21 0,1 21 0,20-21 16,-20 21-16,-1 0 15,0-22-15,1 22 0,-1 0 0,-21 0 16,21-21-16,-20 21 0,-1 0 16,0 0-16,0 0 15,0 0 1</inkml:trace>
  <inkml:trace contextRef="#ctx0" brushRef="#br0" timeOffset="71916.62">1714 5652 0,'-21'-43'15,"21"22"1,0 0-16,0 0 0,0 0 15,0-1-15,0 1 0,21 0 16,-21 0-16,22 21 0,-1-21 16,0 0-16,0 21 0,0-22 15,0 22-15,1 0 0,20-21 0,-21 21 16,0 0-16,22 0 0,-22 0 16,0 0-16,0 0 0,0 0 15,0 21-15,1 1 0,-22-1 0,21 0 16,-21 0-16,0 21 0,0 1 0,0-22 15,-21 21-15,-1 1 0,1 20 16,-21-21-16,21-20 0,0 20 0,-22 0 16,22-21-16,0 22 0,0-22 15,-22 0-15,22 0 0,0-21 16,0 0-16,21-21 31,0 0-31,0 0 16,0 0-16,21 21 15,0-22-15,-21 1 0,21 21 0,1 0 16,-1 0-16,0-21 0,0 21 16,0 0-16,22 0 0,-22 0 0,0 0 15,0 0-15,21 21 0,-20 0 16,-1 1-16,0-1 0,0 0 0,0 0 16,0 0-16,1 0 0,-22 1 0,0 20 15,0-21-15,0 0 0,0 0 16,0 22-16,-43-22 0,22 0 0,0 0 15,0 0-15,-22 1 0,22-1 16,-21 0-16,21 0 0,-64 0 16,64-21-16,-21 21 0,-1-21 15,22 0-15,-21 0 0,-1 0 16,22-21-16,-21 21 0,21-21 0,-22 21 16,22-21-16,-21 0 0,21 21 15,0-21-15,-1 21 0,1 0 0,21-22 16,-21 22-16,21-21 31,21 21-15</inkml:trace>
  <inkml:trace contextRef="#ctx0" brushRef="#br0" timeOffset="72220.44">2730 5990 0,'0'0'0,"22"0"16,-1 0 15,0-21-31,-21 0 16,0 0-16,21 21 15,-42 0 32,0 0-31,0 0 0</inkml:trace>
  <inkml:trace contextRef="#ctx0" brushRef="#br0" timeOffset="73160.45">4381 5207 0,'0'0'0,"43"-42"16,-43 21-16,21-1 15,-21 1-15,0 0 0,0 0 0,0 0 16,0 0-16,0-22 0,0 22 16,0 0-16,0 0 0,-21-22 0,0 22 15,-1 0-15,1 21 0,0-21 16,0 21-16,0-21 0,0 21 16,-22 0-16,22 0 0,-21 21 0,21 0 15,-1 21-15,-20-20 0,0 20 16,-1 21-16,1-20 0,0 20 0,-22 1 15,22-1-15,0 1 0,-22-1 16,1 1-16,20-1 0,1 22 0,0-22 16,-1 1-16,1-1 0,21 1 0,0-22 15,21 22-15,0-22 0,0 0 16,0-20-16,21 20 0,0-21 16,0 21-16,21-20 0,-20-22 0,20 21 15,-21 0-15,21-21 0,1 0 16,-1 0-16,0 0 0,1 0 0,-1 0 15,0 0-15,1-21 0,-1 0 16,0-1-16,22 1 0,-22 0 0,1-21 16</inkml:trace>
  <inkml:trace contextRef="#ctx0" brushRef="#br0" timeOffset="73614.19">4762 5609 0,'0'-21'0,"0"42"0,0-63 15,-21 42-15,0 0 16,0 0-16,0 0 16,0 0-16,-1 0 0,1 21 0,0 0 15,-21 0-15,21 22 0,-22-22 0,22 21 16,-21 1-16,21-22 0,-22 21 16,22 0-16,-21 1 0,21-22 0,21 21 15,0-21-15,0 22 0,0-22 0,0 0 16,0 0-16,21 0 15,0-21-15,0 0 0,21 0 0,1 0 16,-22 0-16,21 0 0,1 0 16,-1-21-16,0 0 0,1 21 0,-1-21 15,0 0-15,-21 0 0,22-22 16,-22 22-16,0-21 0,-21 21 0,0-22 16,0 1-16,0 21 0,0-22 15,0 1-15,-21 21 0,0 0 0,0 0 16,-22-1-16,22 22 0,-21 0 15,21 0-15,-22 0 0,22 0 0,-21 0 16,21 22-16,-22-22 0,22 21 0,0 0 16,0 0-16,0-21 0,21 21 15,0 0-15,0 1 0,0-1 0,0 0 16,21-21-16,21 0 16,-21 0-16,22 0 0,-1 0 0,0 0 15,1 0-15,-1-21 0,21 0 16</inkml:trace>
  <inkml:trace contextRef="#ctx0" brushRef="#br0" timeOffset="74114.39">5228 5546 0,'21'0'16,"-21"21"0,0 0-1,0 0-15,0 0 0,-21 1 0,21 20 16,0-21-16,-21 21 0,21 1 0,-21-22 15,21 21-15,0-21 0,-21 22 16,21-22-16,-22 0 0,22 0 16,-21 0-16,21 1 0,0-1 0,0 0 15,0 0-15,0-42 32,0 0-17,0 0-15,0-22 0,0 22 16,0-21-16,0 21 0,21-22 15,-21 1-15,22 0 0,-1-1 0,0 1 16,0 21-16,0-22 0,22 22 16,-1-21-16,0 21 0,1 0 0,-1 21 15,0-22-15,1 22 0,20 0 16,-42 0-16,22 0 0,-22 22 0,21-1 16,-21 0-16,-21 42 15,0-41-15,0 20 0,0 0 0,-21 1 16,0-1-16,0 0 0,0 1 15,-1-1-15,-20-21 0,21 21 16,21-20-16,-21-1 0,0 0 0,21 0 0,-22-21 16,22 21-16,22-21 31,-1 0-31,0-21 16,0 21-16,0-42 0,0 21 0,22-1 15,-22 1-15,21-21 16</inkml:trace>
  <inkml:trace contextRef="#ctx0" brushRef="#br0" timeOffset="74688.13">6519 5609 0,'64'-42'16,"-43"42"-16,0-21 15,0 21-15,0-21 0,-21-1 0,22 22 16,-1-21-16,0 0 16,-21 0-16,0 0 15,-42 21-15,20 0 16,1 0-16,-21 0 0,0 0 16,-1 0-16,1 21 0,0 0 0,-1 0 15,1-21-15,0 21 0,20 1 0,-20 20 16,21-21-16,0 0 0,21 0 15,0 1-15,0-1 0,0 0 0,0 0 16,0 0-16,0 0 0,21 1 16,0-1-16,0-21 0,22 21 15,-22-21-15,21 21 0,-21-21 0,22 21 16,-22-21-16,21 21 0,-21-21 16,0 22-16,22-1 15,-22-21-15,0 21 0,-21 0 0,0 0 16,0 0-16,0 1 0,-21-1 15,0-21-15,0 21 0,-22 0 0,1-21 16,21 21-16,-22 0 16,1-21-16,0 0 0,21 22 0,-1-22 0,-20 0 15,21 0-15,0 0 0,0 0 0,-1 0 16,1 0 0,0-22-16,0 1 0,21 0 15,-21 0-15,21 0 0,-21 21 0,21-21 16,0-1-1,0 1-15,0 0 16,0 0-16,0 0 16,21 21-16,0-21 0,0-1 15,0 22-15</inkml:trace>
  <inkml:trace contextRef="#ctx0" brushRef="#br0" timeOffset="75016.55">7175 4805 0,'-21'63'15,"21"-20"-15,0-1 16,0 0-16,-21 1 0,21 20 0,-21 1 15,0-22-15,21 22 0,-21-22 16,21 21-16,-22 1 0,1-1 0,0-20 16,0 20-16,21-20 0,0 20 0,-21-21 15,21 1-15,-21-1 16,21-21-16,0 22 0,0-22 0,0 0 16,0 0-16,-22 0 0,22 0 15,0-42 16,0 0-31</inkml:trace>
  <inkml:trace contextRef="#ctx0" brushRef="#br0" timeOffset="75224.42">6773 5652 0,'0'0'0,"-21"0"0,21-22 16,21 1-1,0 21 1,1 0-16,-1-21 0,0 21 0,0-21 16,0 21-16,0 0 0,1 0 15,-1-21-15,21 21 0,-21 0 0,0 0 16,1 0-16,-1 0 0,-21-21 16,21 21-16,0 0 0,0 0 15</inkml:trace>
  <inkml:trace contextRef="#ctx0" brushRef="#br0" timeOffset="75682.69">7366 5630 0,'0'0'0,"-21"0"0,21-21 15,-21 0-15,21 0 0,0 0 16,0 0-16,0-1 15,21 22-15,0 0 16,0-21-16,0 21 0,0 0 16,1 0-16,-1 0 0,0 21 15,0 1-15,0-1 0,-21 0 16,0 0-16,21 21 0,-21-20 0,0 20 16,0-21-16,0 21 0,0-20 15,0 20-15,0-21 0,0 0 16,0 0-16,0 1 0,-21-1 0,21 0 15,0-42 17,0 0-32,0-1 0,0 1 15,21 0-15,-21 0 0,22-21 0,-1 20 16,-21-20-16,21 21 0,0-21 16,0-1-16,0 22 0,1 0 15,-22-21-15,21 20 0,0 1 0,0 21 16,0-21-16,-21 0 0,21 21 15,1 0-15,-1 0 0,0 0 16,0 0-16,0 0 0,0 0 16,1 0-16,-1 0 0,0 0 15</inkml:trace>
  <inkml:trace contextRef="#ctx0" brushRef="#br0" timeOffset="76094.78">8213 5398 0,'0'0'0,"0"21"31,-22 0-31,1-21 16,21 21-16,0 0 0,-21 22 0,21-22 16,-21 21-16,21-21 0,-21 22 0,21-1 15,0-21-15,0 21 0,0-20 16,0 20-16,0-21 0,0 0 0,0 0 15,0 1-15,21-22 0,0 21 0,0-21 16,0 0-16,1 0 0,-1 0 0,0 0 16,21 0-16,-21-21 0,22-1 15,-22 1-15,0 0 0,21 0 16,-20 0-16,20-22 0,-21 1 0,0 0 16,0-1-16,1 1 0,-22 21 15,21-21-15,-21 20 0,21 1 0,-21 0 16,0 0-16,0 0 0,0 42 47,21-21-32,-21 21-15,21 0 16,0-21-16,1 0 0,-1 0 16,0 0-16</inkml:trace>
  <inkml:trace contextRef="#ctx0" brushRef="#br0" timeOffset="76372.64">9080 5398 0,'0'0'0,"0"-22"0,0 1 0,-21 21 31,0 0-31,0 21 16,0 1-16,21-1 0,-21 0 15,-1 0-15,22 0 0,-21 0 0,0 22 16,21-22-16,0 21 0,0 1 15,-21-22-15,21 21 0,0-21 16,0 22-16,0-22 0,0 0 0,0 0 0,0 0 16,21 0-16,0-21 0,0 22 15,1-22-15,-1 0 0,21 0 16,-21 0-16,22 0 0,-22 0 0,21 0 16,0-22-16,-20 22 0,20-21 0,-21 0 15,21-21-15,-20 21 0,-1-22 0,21 22 16,-21-21-16</inkml:trace>
  <inkml:trace contextRef="#ctx0" brushRef="#br0" timeOffset="76713.46">9927 4572 0,'0'0'0,"0"-21"0,-21 42 31,0 0-15,21 0-16,0 1 0,-21 20 0,-1 0 16,1 1-16,21-1 0,-21 21 15,0 1-15,0-1 0,21-20 16,-21 20-16,-1 1 0,1-22 0,21 22 16,-21 41-16,0-62 0,0-1 15,21 0-15,0 1 0,0-1 16,-21 0-16,-1-20 0,22 20 0,0-21 15,-21 21-15,21-20 0,0-1 0,0 0 16,0 0-16,0 0 0,21-21 31,1 0-31,-1 0 16,0-21-16,0 0 0,0 0 0,0 0 16,22-1-16</inkml:trace>
  <inkml:trace contextRef="#ctx0" brushRef="#br0" timeOffset="77120.22">10096 5355 0,'-21'0'15,"0"0"-15,0 0 16,0 21-16,21 1 0,-21-1 16,-1 21-16,22-21 0,0 0 15,-21 1-15,21 20 0,0-21 16,0 21-16,0-20 0,0-1 0,0 0 15,0 0-15,0 0 0,0 0 0,21 1 16,1-1-16,-1-21 16,0 21-16,0-21 0,0 0 0,0 0 15,1 0-15,-1-21 0,0 0 16,0-1-16,0 1 0,22 0 0,-22-21 16,0-1-16,-21 1 0,0 0 15,21-1-15,-21 22 0,0-21 0,0 0 16,0 20-16,0 1 0,-21 0 0,0 21 15,0-21-15,-1 21 16,1 0-16,0 0 0,0 0 0,0 0 16,0 21-16,-1 0 0,1-21 0,21 21 15,-21 1-15,21-1 0,-21 0 16,21 0-16,0 0 16,0 0-16,0 1 0,21-22 15,0 0-15,0 0 0,1 0 16,20 0-16,-21 0 0</inkml:trace>
  <inkml:trace contextRef="#ctx0" brushRef="#br0" timeOffset="77568.22">10604 5376 0,'0'0'0,"0"-42"15,22 42 1,-1 0-16,0 0 0,0 0 15,0 0-15,0 0 16,1 0-16,-22 21 0,21 0 16,-21 1-16,21-1 0,-21 0 15,0 0-15,21 21 0,-21-20 0,0 20 16,0 0-16,0-21 0,0 22 0,0-1 16,0-21-16,0 22 0,0-22 0,0 0 15,-21 0-15,21 0 0,0 0 16,-21 1-16,0-22 15,-1 0 1,22-22-16,0 1 16,0 0-16,0 0 0,0 0 0,0-22 15,0 22-15,22-21 0,-1 0 16,0-1-16,0 1 0,0 21 0,0-22 0,1 22 16,-1-21-16,0 21 15,0 0-15,0-1 0,22 22 0,-22-21 16,0 21-16,0 0 0,0 0 0,0-21 15,1 21-15,-1 0 0,0 0 0,0 0 16,0 0-16,0 0 16,1 0-16,-22-21 0,21 21 15,-21-21-15</inkml:trace>
  <inkml:trace contextRef="#ctx0" brushRef="#br0" timeOffset="77876.55">9885 4741 0,'0'0'0,"-21"0"0,21-21 0,21 21 31,21 0-15,-21 0-16,22 0 0,-1 0 0,21 0 15,-20 0-15,20 0 0,-20 0 0,20 0 16,-21 0-16,1 0 0,-1 0 16,22 0-16,-43 21 0,21-21 0,0 0 15,1 0-15,-22 0 0,21 0 0,-21 0 16,22 0-16,-22 0 0</inkml:trace>
  <inkml:trace contextRef="#ctx0" brushRef="#br0" timeOffset="78512.71">5186 6392 0,'0'0'0,"-21"0"15,-1 0 1,44 0 0,20 22-1,0-22-15,1 0 0,20 0 16,1 21-16,20-21 0,22 0 0,0 0 16,0 21-16,21 0 0,0-21 0,21 21 15,21-21-15,1 21 0,-1-21 16,0 22-16,1-1 0,-1 0 0,0 0 15,-21-21-15,22 21 0,-43 0 0,21 1 16,-42-22-16,0 21 0,-22-21 0,1 0 16,-22 0-16,1 21 0,-22-21 15,1 0-15,-1 0 0,-21 0 16,0 0-16,0 0 0,-42 0 31,0 0-15,0 0-16,-21 0 0,20-21 0,-20 21 15,-21-21-15,-1 21 0</inkml:trace>
  <inkml:trace contextRef="#ctx0" brushRef="#br0" timeOffset="78912.48">5334 6562 0,'0'0'0,"-275"0"16,232-21-16,22 21 0,-21 0 16,21 0-16,63 0 31,-21 0-31,43 0 0,-22 21 16,43-21-16,-1 0 0,22 0 0,21 0 15,0 0-15,21 21 0,1-21 16,-1 0-16,21 0 0,22 0 0,-22 0 15,21 21-15,-20 0 0,20-21 16,-20 21-16,-22-21 0,21 22 0,-21-22 16,-21 21-16,-21 0 0,0-21 15,-21 0-15,-1 21 0,-20-21 0,-1 0 16,-20 0-16,-22 0 0,21 0 0,-21 0 16,0 21-16,1-21 0</inkml:trace>
  <inkml:trace contextRef="#ctx0" brushRef="#br0" timeOffset="79048.39">8572 6773 0,'0'22'16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53:50.1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16997 6308 0,'-21'0'16,"42"0"-16,-64 21 0,22-21 0,0 0 16,0 0-16,0 0 0,0 0 15,-1 0-15,1 0 0,0 0 0,0 0 16,0 0-16,0 0 0,-1 0 15,1 0-15,0 0 16,0 0-16,0 0 16,0 0 15,42 0 16,0-21-32,0 21-15,0 0 0,0 0 16,1 0-16,-1-21 16,0 21-16,0 0 15,0 0-15,0 0 0,-21-22 0,22 22 16,-1 0-16,0 0 0,0 0 16,0 0-16,22-21 0,-22 21 0,0 0 15,0 0-15,21 0 0,-20 0 0,20 0 16,-21 0-16,21 0 0,-20 0 15,20-21-15,0 21 0,-21 0 0,22 0 16,-1 0-16,-21 0 0,22 0 0,-22 0 16,21 0-16,-21 0 0,22 0 0,-22 0 15,21 0-15,-21 0 0,22 0 16,-22 0-16,21 0 0,0 0 0,1 0 16,-22 0-16,21 0 0,1 0 0,-1 0 15,0 0-15,1 0 0,20 0 16,-21 0-16,1 0 0,-1 0 15,0 0-15,22-21 0,-22 21 0,1 0 0,-1 0 16,21 0-16,-20 0 0,-1 0 16,0 0-16,1 0 0,20 0 0,-20 0 15,-1 0-15,0 0 0,1 0 0,20 0 16,-21 0-16,22 0 0,-22 0 16,22 0-16,-1 0 0,-20 0 0,20 0 15,1 0-15,-1 0 0,-21 0 0,22 0 16,-1 0-16,-20 0 0,20 0 0,-20 0 15,20 0-15,-21 0 16,1 0-16,20 0 0,-20 0 0,20 0 0,1 0 16,-1 0-16,1 0 0,-1 0 15,1 0-15,20 0 0,-20 0 0,-1 0 16,22 0-16,-22 0 0,1 0 16,-1 0-16,-20 0 0,20 0 0,1 0 15,-1 0-15,1 0 0,-1 0 0,1 0 16,-1 0-16,1 0 0,-1-21 0,-20 21 15,20 0-15,1 0 0,-22-21 16,21 21-16,-20 0 0,-1 0 0,0 0 16,1-22-16,-1 22 0,0 0 0,-20 0 15,20 0-15,0 0 0,-21 0 0,22 0 16,-22 0-16,0 0 16,21 0-16,-20 0 0,-1-21 0,0 21 0,0 0 15,0 0-15,0 0 16,1 0 15,-44 0 16,1 0-31,0 0-16,-21 0 0,21 0 0,-22 0 15,1 0-15,-22 0 0,1 0 16,-1 0-16</inkml:trace>
  <inkml:trace contextRef="#ctx0" brushRef="#br0" timeOffset="1345.05">17272 6519 0,'0'0'0,"-21"0"15,0 0-15,-43 22 16,43-22-16,0 0 0,0 0 15,-1 0-15,1 0 0,0 0 16,0 0-16,-21 21 0,20-21 16,1 0-16,0 0 0,0 0 0,0 0 15,0 0-15,-1 0 0,1 0 16,0 0 0,42 0 93,0 0-109,1 0 0,-1 0 16,21 0-16,-21 0 0,22 0 0,-22 0 15,21 0-15,0 0 0,1-21 0,-1 21 16,22 0-16,-22 0 0,0 0 0,22 0 15,-22 0-15,22-22 0,-22 22 16,21 0-16,-20 0 0,20 0 0,-20 0 16,-1-21-16,21 21 0,-20 0 15,20 0-15,-20 0 0,20 0 0,-21-21 16,22 21-16,-1 0 0,1 0 16,-1 0-16,1 0 0,-1 0 0,1 0 15,-22 0-15,22 0 0,-22 0 0,0 0 16,22 0-16,-22 0 0,1 0 0,20 0 15,-21 0-15,22 0 0,-1 0 16,-20 0-16,20 0 0,1 0 0,-1 0 16,1 0-16,-22 0 0,22 0 0,-1 0 15,-21 0-15,22 0 0,-22 0 0,1 0 16,20 0-16,-21 0 0,1 0 16,-1-21-16,-21 21 0,22 0 0,-1 0 15,0 0-15,1 0 0,-1 0 16,0 0-16,1 0 0,-1 0 0,0 0 15,1 0-15,41 0 16,-41 0-16,-22 0 0,21 0 0,0 0 16,1 0-16,-1 0 0,0 0 0,1 0 15,-1 0-15,-21 0 0,22 0 0,-1 0 16,-21 0-16,21 0 0,1 0 16,-22 0-16,21 0 0,-21 0 15,22 0-15,-1 0 0,-21 0 0,22-21 16,-22 21-16,21 0 0,0 0 0,1 0 15,-22 0-15,21 0 0,1 0 16,-1 0-16,-21 0 0,21 0 0,1 0 16,-1-21-16,-21 21 0,22 0 0,-1 0 15,0 0-15,-21 0 0,22 0 16,-22 0-16,21 0 0,1 0 0,-22-22 16,21 22-16,-21 0 0,22 0 0,-22 0 15,21 0-15,0 0 0,-20 0 0,20 0 16,0 0-16,-21 0 0,22 0 15,-22 0-15,21 0 0,1 0 0,-22 0 16,0-21-16,21 21 0,-21 0 16,1 0-16,20 0 0,-21-21 15,0 21-15,0 0 0,1 0 0,-22-21 16,21 21-16,0 0 0,0 0 16,-21-21-16,21 21 0,0 0 15,1 0 1,-1 0-1,-42 0 17,-1 0-32,1 0 15,-21 0-15,0 0 0,-1 0 0,-20-21 16,-1 21-16,1-22 0,-22 1 16,0 21-16</inkml:trace>
  <inkml:trace contextRef="#ctx0" brushRef="#br0" timeOffset="2280.63">17103 6265 0,'0'0'16,"-22"0"-16,-20 22 0,21-22 0,0 0 0,-22 0 15,22 0-15,0 0 0,0 21 0,0-21 16,0 0-16,-1 0 0,1 0 15,0 0-15,-21 21 0,21-21 16,-1 0-16,1 21 0,0-21 16,42 0 31,0 0-47,22 0 15,-22 0-15,21 0 0,1 0 0,-1 0 16,0-21-16,1 21 0,20 0 0,1 0 15,20-21-15,-20 21 0,20 0 16,-20 0-16,21-21 0,-1 21 0,-20-22 16,20 22-16,1 0 0,0 0 0,21-21 15,-1 21-15,1 0 0,0 0 0,21 0 16,-21 0-16,0 0 0,0 0 16,21 0-16,-22 0 0,22 0 15,0 0-15,-21 0 0,21 0 0,-21-21 16,0 21-16,0 0 0,0 0 0,-1 0 15,-20 0-15,21 0 0,-21-21 0,20 21 16,-20 0-16,0 0 0,21-21 16,-22 21-16,1 0 0,0 0 0,-22 0 15,22 0-15,-22-21 0,1 21 0,20 0 16,-20 0-16,-1 0 0,1 0 0,-1 0 16,-20 0-16,20-22 0,-20 22 15,20 0-15,-21 0 0,1 0 0,-1 0 16,0 0-16,1-21 0,-1 21 0,-21 0 15,22 0-15,-22 0 0,21 0 16,-21 0-16,0 0 0,22 0 0,-22 0 16,0 0-16,0 0 15,0 0-15,1 0 0,-44 0 63,1 0-63,-21 0 0,21 0 0,-22 0 15,-20 0-15,-1 0 0,1 0 0,-22-21 16</inkml:trace>
  <inkml:trace contextRef="#ctx0" brushRef="#br0" timeOffset="3098.19">16510 6837 0,'0'21'32,"-21"-21"-17,42 0 32,0 0-47,0 0 0,0 0 0,1 0 16,20 0-16,-21 0 0,21 0 15,1 0-15,-1 0 0,22-21 0,-22 0 16,21 21-16,22 0 0,-21-21 16,20 21-16,22 0 0,-21-22 0,21 22 15,-1 0-15,1-21 0,0 21 0,21-21 16,21 21-16,-21 0 0,21 0 0,-21 0 15,22-21-15,-1 21 0,0 0 0,0 0 16,0 0-16,0 0 0,1 0 16,-22 0-16,21 0 0,-21 0 0,0 0 15,0 0-15,-21 0 0,21 0 0,-22 0 16,1 0-16,-21 0 0,21 0 16,-22 0-16,1 0 0,0 0 0,-22 0 15,22-21-15,-22 21 0,1 0 16,21 0-16,-22 0 0,1 0 0,-1 0 15,22 0-15,-22 0 0,1 0 0,-1 0 16,1 0-16,-1 0 0,-20 0 16,20 0-16,-21 0 0,43 0 15,-43 0-15,-20 0 0,20 0 0,0 0 16,-21 0-16,1 0 0,20 0 0,-21 0 16,0 0-16,0 0 0,1 0 15,-1 0-15,0 0 0,0 0 16,0 0-16,0 0 15,1 0-15,-1 0 0,0 0 32,-42-21-1,0 21-31,-1-22 0,1 1 16,0 21-16</inkml:trace>
  <inkml:trace contextRef="#ctx0" brushRef="#br0" timeOffset="9935.62">13568 2223 0,'0'21'47,"0"0"-47,0 0 0,0 21 16,0-20-16,0-1 0,0 21 0,0-21 15,0 0-15,0 22 0,0-22 0,0 0 16,0 0-16,0 0 0,0 1 15,0-1-15,-21-21 16,21-21 15,0-1-31,0 1 16,0 0-16,0 0 0,0 0 0,21 0 16,-21-22-16,0 22 0,0-21 15,21 21-15,0-1 0,0-20 0,0 21 16,-21 0-16,22 0 0,-1-1 0,0 1 15,0 21-15,21-21 0,-20 21 16,-1 0-16,21 0 0,-21 0 0,0 0 16,1 0-16,-1 21 0,0-21 0,-21 21 15,0 1-15,0-1 0,0 0 16,0 0-16,0 0 0,0 0 0,0 1 16,-21-1-16,21 0 0,-21 0 0,-1 0 15,1 0-15,21 1 0,-21-1 16,0 0-1,42-42 17,0 21-32,0-21 15</inkml:trace>
  <inkml:trace contextRef="#ctx0" brushRef="#br0" timeOffset="10340.62">14457 2159 0,'0'0'16,"0"-21"-16,21 0 0,0 21 0,-21-21 16,21 21-16,-21-22 0,-21 22 15,0 0 1,-21 0-16,20 0 0,-20 22 16,21-1-16,-21-21 0,20 21 0,1 0 15,-21 0-15,21-21 0,21 21 0,0 1 16,0-1-16,0 0 15,0 0-15,21 0 0,0 0 16,0-21-16,22 22 0,-22-22 0,0 21 16,21-21-16,-21 21 0,1 0 15,-1-21-15,-21 21 0,0 0 16,0 1-16,0-1 0,0 0 16,-21 0-16,-1-21 0,-20 21 15,21 0-15,-21-21 0,-1 0 16,1 22-16,21-22 0,-22 0 0,22 0 15,0 0-15,0 0 0,0 0 0,0 0 16,21-22 0,0 1-16,21 0 15,0 0-15,0 0 0,0-22 0,22 22 16,-22-21-16,21 0 0</inkml:trace>
  <inkml:trace contextRef="#ctx0" brushRef="#br0" timeOffset="10600.02">14922 1566 0,'0'0'15,"0"22"1,0 20-16,0-21 16,-21 21-16,0 1 0,0 20 0,0-20 15,0 20-15,-1-21 0,22 22 16,-21-22-16,0 22 0,21-22 15,0 0-15,0-20 0,0 20 0,0 0 16,0-21-16,0 22 0,0-22 0,0 0 16,0 0-16,0 0 0,0 1 15,0-1-15,0-42 32</inkml:trace>
  <inkml:trace contextRef="#ctx0" brushRef="#br0" timeOffset="10776.93">14541 2328 0,'0'0'0,"0"-21"15,22 21 1,-1 0-16,0 0 0,0-21 16,0 21-16,0-21 0,22 21 0,-22 0 15,0 0-15,21 0 0,1 0 16,-22 0-16,21 0 0,-21 0 0,1 0 15,-1 0-15,0 0 0,0 0 0</inkml:trace>
  <inkml:trace contextRef="#ctx0" brushRef="#br0" timeOffset="11172.4">14944 2328 0,'0'0'15,"0"-21"-15,21 0 16,-21 0-16,21 21 15,0-21-15,0 21 0,0-21 16,1 21-16,-1 0 0,0 0 0,0 0 16,0-22-16,0 22 0,1 0 0,-1 0 15,0 0-15,0 22 0,0-1 0,0 0 16,-21 0-16,0 0 0,0 0 16,0 1-16,0 20 0,0-21 0,0 0 15,-21 22-15,0-22 0,21 0 0,-21 0 16,0 0-1,21 0-15,-21-21 0,-1 0 16,22-21 0,0 0-16,0 0 15,0 0-15,0 0 0,0-1 0,22 1 16,-22 0-16,21 0 0,0-21 0,-21 20 16,21 1-16,-21 0 0,21 0 15,0 0-15,-21 0 0,22-1 0,-1 22 16,0 0-16,0 0 0,0 0 15,0 0-15,1 0 16,-1 0-16,0 0 16</inkml:trace>
  <inkml:trace contextRef="#ctx0" brushRef="#br0" timeOffset="11541.85">15684 2180 0,'0'0'0,"-21"0"16,0 0-16,0 0 0,0 21 16,0-21-16,21 22 15,-22-1-15,22 0 0,0 0 0,0 0 16,-21 0-16,21 22 0,0-22 16,0 0-16,0 0 0,0 0 0,0 1 15,0-1-15,21-21 16,1 0-16,-1 0 15,0 0-15,0 0 0,0 0 0,0-21 16,1-1-16,-1 22 0,0-21 0,0 0 16,0 0-16,0 0 0,1 0 15,-22-1-15,21 1 0,-21 0 0,0 0 16,0 0-16,0 0 0,0-1 16,0 1-16,0 0 15,0 42 16,0 0-15,21-21-16</inkml:trace>
  <inkml:trace contextRef="#ctx0" brushRef="#br0" timeOffset="11813.69">16235 2096 0,'0'0'0,"-21"0"15,-1-22-15,1 22 16,0 0-16,0 0 0,0 22 16,0-1-16,-1 0 15,1 0-15,21 0 0,-21 22 16,21-22-16,-21 0 0,21 21 0,-21-21 16,21 22-16,0-22 0,0 0 15,0 21-15,0-20 0,0-1 0,0 0 16,21-21-16,0 21 0,0-21 0,22 0 15,-22 0-15,0 0 16,0 0-16,21 0 0,1 0 0,-22 0 16,21-21-16,1 0 0,-1-22 0,0 22 15</inkml:trace>
  <inkml:trace contextRef="#ctx0" brushRef="#br0" timeOffset="12124.53">16827 1545 0,'0'0'0,"0"-21"0,0 0 0,0 0 0,0 42 31,0 0-31,0 0 0,0 0 16,0 22-16,-21-1 0,21 0 0,0 22 16,-21-22-16,21 1 0,-21 20 15,21-21-15,0 1 0,0 20 16,-21-20-16,21-1 0,-21 0 0,21 1 0,0-22 15,0 21-15,0 0 0,0-20 16,0 20-16,0-21 0,0 0 16,0 0-16,0 1 0,0-1 0,0 0 15,0 0-15,0-42 32,0 0-32,0 0 15,21-1-15,0 1 0,0-21 0,0 21 16</inkml:trace>
  <inkml:trace contextRef="#ctx0" brushRef="#br0" timeOffset="12469.96">16997 2138 0,'0'21'16,"0"0"-16,0 0 0,0 1 16,0-1-16,0 0 0,-21 0 15,21 0-15,0 0 0,0 1 0,0-1 16,0 0-16,0 0 0,0 0 15,21-21-15,-21 21 0,21-21 16,0 0-16,0 0 0,0 0 0,1 0 16,-1 0-16,0 0 0,0-21 0,0 0 15,0 0-15,1 0 0,-1 0 0,-21-1 16,0 1-16,0 0 0,0 0 16,0-21-16,0 20 0,0 1 15,-21 0-15,-1 21 0,1 0 16,0 0-16,0 0 15,0 0-15,0 0 0,-1 0 0,1 21 16,21 0-16,0 1 0,0-1 16,0 0-16,0 0 15,21-21-15,1 0 16,-1 0-16,0 0 0,0 0 0,0 0 16</inkml:trace>
  <inkml:trace contextRef="#ctx0" brushRef="#br0" timeOffset="12853.47">17589 2159 0,'0'-21'16,"22"21"-1,-1 0-15,0 0 16,0 0-16,0 0 16,0 0-16,1 21 15,-1 0-15,-21 0 0,0 1 0,0-1 16,21 0-16,-21 0 0,0 21 0,0-20 15,0 20-15,0-21 0,0 0 16,0 0-16,0 22 0,0-22 16,-21-21-16,21 21 0,-21-21 15,-1 0 1,22-21 0,0 0-16,0 0 0,0-1 0,22-20 15,-1 0-15,-21 21 0,21-22 16,0 1-16,0 21 0,0-22 15,1 1-15,-22 21 0,21-21 0,0 20 16,0 1-16,-21 0 0,0 0 16,21 21-16,0-21 0</inkml:trace>
  <inkml:trace contextRef="#ctx0" brushRef="#br0" timeOffset="13244.8">16679 1926 0,'0'-21'0,"21"21"16,1-21-16,20 21 15,0-21-15,1 21 0,-1 0 16,21-21-16,1 21 0,-1-22 0,1 22 16,21 0-16,-22 0 0,1-21 15,-1 21-15,1 0 0,-22 0 0,21-21 16,-20 21-16,-22-21 0,21 21 0,-21 0 16,1 0-16,-22-21 15,0 0 1,21 21 46,-21 21-46</inkml:trace>
  <inkml:trace contextRef="#ctx0" brushRef="#br0" timeOffset="22253.43">12615 3895 0,'0'-21'46,"0"-1"-30,21 1-16,-21 0 0,0 0 16,0 0-16,0 0 15,0-1 1,-21 22-16,21-21 16,-21 21-16,0 0 0,0 0 15,0 0-15,21 21 0,-22-21 0,1 22 16,0-1-16,-21 0 0,21 0 15,-1 0-15,1 0 0,0 1 0,0-1 16,21 21-16,-21-21 0,21 22 0,-21-22 16,21 0-16,0 21 0,0-21 15,0 1-15,0-1 0,0 0 16,0 0-16,21-21 0,0 0 0,0 0 16,0 0-16,0 0 0,1 0 0,-1 0 15,0 0-15,21-21 16,-21 0-16,1 0 0,20-1 0,-21 1 15,0 0-15,22 0 0,-22-21 0,0 20 16,21-20-16,-21 21 0,1-21 0,-1-1 16,0 1-16,0 0 0,0-1 15,-21 1-15,0 0 0,0-1 0,0 1 16,0 0-16,0-1 0,0 1 0,0 21 16,0 0-16,0-1 0,0 1 15,0 0-15,0 0 0,0 42 31,0 0-31,-21 0 16,0 22-16,21-1 0,0-21 0,-21 43 16,0-22-16,21 0 0,-22 1 0,22-1 15,-21 0-15,21 1 0,0-22 0,0 21 16,0 1-16,0-22 0,0 21 16,0-21-16,0 0 0,21 1 0,1-1 15,-22 0-15,21 0 0,0 0 0,0-21 16,0 0-16,22 0 15,-22 0-15,0 0 0,0 0 0,21 0 16,-20 0-16,20-21 0,0 0 0,-21 0 16,22 0-16,20-43 15,-42 43-15,1 0 0,-1 0 16,0-22-16,-21 22 0,21 0 0,-21 0 16,0 0-16,0-1 0,0 1 0,0 0 15,0 0-15,-21 21 16,0 0-16,0 21 15,-1 0-15,22 0 16,-21 1-16,21-1 0,-21 0 0,21 0 16,0 0-16,0 22 0,0-22 15,0 0-15,0 0 0,0 0 0,0 0 16,0 1-16,0-1 0,21-21 0,0 21 16,1-21-16,20 0 0,-21 0 15,0 0-15,0 0 16,22-21-16,-22 21 0,0-21 0,21-1 15,-20 1-15,-1 0 0,21 0 0,-21 0 16,0 0-16,22-22 0,-22 22 16,0-42-16,0 20 0,0 1 15,-21 0-15,0-1 0,43-41 16,-43 41-16,21 1 0,-21 21 0,0-22 16,0 22-16,0 0 15,0 0-15,0 42 16,0 0-1,-21 0-15,21 1 0,0 20 16,-21 0-16,-1 1 0,22-1 0,-21 0 16,21 22-16,-21-22 0,-21 170 15,42-149-15,-21 1 16,21-1-16,-22 1 0,22-1 16,0 1-16,0-1 0,0 1 0,-21-1 15,21 1-15,0-1 0,0-20 0,0-1 16,0 21-16,0-20 0,21-22 0,-21 21 15,22-21-15,-1 1 0,0-1 0,0-21 16,0 0-16,22 0 0,-22 0 16,21-21-16,0 21 0,1-22 15,-1-20-15,0 21 0,-20 0 0,20-22 16,-21 22-16,43-63 0,-43 41 16,-21 1-16,0 0 0,0-1 15,0-20-15,0 20 0,-21-20 0,-1 21 16,1-1-16,-21-20 0,0 20 0,-1 22 15,1-21-15,-22 21 0,-20-22 16,41 22-16,22 21 0,-21 0 16,21-21-16,0 21 0,-1 0 0,22-21 31,43 21-31,-22 0 16,0-21-16,0 21 0,22-21 15,-1-1-15,-21 22 0,21-21 16,1 0-16,-1 0 0,0 21 0,-20-21 15,20 0-15,0-1 0,-21 1 16,22 0-16,-22 0 0,0 0 0,0 0 16,-21-22-16,21 43 0,-21-21 15,0 0-15,0 0 16,0 42 15,0 0-31,0 0 0,0 0 16,0 1-16,0-1 0,0 0 15,0 0-15,0 0 0,0 0 0,0 1 16,0-1-16,0 0 0,0 0 16,0 0-16,22 0 0,-1-21 15,0 0-15,0 0 0,0 0 16,0 0-16,1 0 0,-1 0 0,0 0 16,21-21-16,-21 21 0,1-21 15,-1 0-15,0 0 0,-21 0 0,21-1 16,0 1-16,0 0 0,-21 0 0,0 0 15,0 0-15,0-1 0,0 1 16,0 0-16,0 42 31,0 0-31,-21 1 16,21-1-16,0 0 0,-21 0 0,21 0 16,-21 0-16,21 43 15,0-43-15,0 0 0,-21 0 0,21 1 16,0-1-16,0 0 15,0-42 32,0 0-47,0-1 0,21 1 16,-21 0-16,0 0 0,21 0 16,0 0-16,-21-1 0,0 1 0,21 0 15,1 0-15,-1 21 0,-21-21 16,21 21-16,0 0 15,0 0-15,-21 21 16,0 0-16,0 0 16,0 0-16,21 1 0,-21-1 15,0 0-15,22 0 0,-22 0 16,21 0-16,0 1 0,0-22 16,0 0-16,0 0 15,1 0-15,-1 0 0,0 0 16,21 0-16,-21 0 0,1 0 0,20 0 15,-21-22-15,0 1 0,0 21 0,22-21 16,-22 0-16,0 0 0,0 0 0,-21-1 16,21 1-16,-21 0 0,22 0 15,-22 0-15,0 0 0,0-1 0,0 1 16,0 0-16,-22 21 16,1 0-1,0 21-15,0-21 0,21 21 16,0 1-16,-21-1 0,21 0 0,-21 0 15,21 0-15,0 0 0,0 1 16,0-1-16,0 0 0,0 0 16,0 0-16,0 0 0,21-21 15,0 0-15,0 0 16,0 22-16,0-22 0,1 0 0,-1 0 16,0 0-16,21 0 0,-21 0 0,1-22 15,-1 22-15,21-21 0,-21 21 16,0-21-16</inkml:trace>
  <inkml:trace contextRef="#ctx0" brushRef="#br0" timeOffset="22824.35">15875 3450 0,'-21'-21'15,"0"21"-15,-1 0 16,1 0-16,0 21 15,0 0-15,0 1 0,0-1 16,-1 21-16,1-21 0,0 0 0,21 22 16,-21-22-16,0 0 0,21 0 15,0 22-15,0-22 0,0 0 0,0 0 16,0 0-16,0 0 0,0 1 16,21-22-16,0 0 15,0 0-15,0 0 0,1 0 16,-1 0-16,0-22 15,0 22-15,0-21 0,0 0 0,1 0 16,-1 0-16,0 0 0,0-22 0,0 1 16,0 21-16,1-22 0,-1-20 0,0 21 15,0-22-15,0 1 0,0 20 16,1-20-16,-22 20 0,0 1 0,21 0 16,-21-1-16,0 1 0,0 21 0,0 0 15,0 0-15,0-1 0,-21 44 31,21-1-31,-22 0 16,22 21-16,-21-21 0,0 22 16,21 20-16,0-20 0,0-1 0,0 21 15,0-20-15,0-1 0,0 0 16,0 1-16,0-22 0,0 21 0,0-21 16,21 22-16,0-22 0,1 0 15,-1 0-15,0-21 0,0 21 0,43-21 16,-22 0-16,-21 0 0,0 0 15,22 0-15,-22 0 0,0 0 0,0 0 16,21 0-16,-20-21 16,-1 0-16,-21 0 0,0 0 15,0 0-15,0-1 0,0 1 0</inkml:trace>
  <inkml:trace contextRef="#ctx0" brushRef="#br0" timeOffset="23072.28">14965 3302 0,'0'0'0,"-43"0"15,65 0 32,-1 0-47,0 0 16,0 0-16,0 0 0,0 0 0,1 0 15,-1 0-15,21 0 0,-21 0 0</inkml:trace>
  <inkml:trace contextRef="#ctx0" brushRef="#br0" timeOffset="23693.23">17505 2900 0,'0'-21'0,"-21"0"15,21 42 17,0 0-32,0 0 0,0 0 15,0 0-15,0 22 0,0-1 0,0 0 16,0 1-16,0 20 0,0-20 16,0-1-16,0 0 0,0 22 0,0-22 15,0-21-15,0 22 0,-22-22 16,22 0-16,0 0 0,0 0 0,-21 0 15,21 1-15,-21-22 32,21-22-32,0 1 15,0 0-15,0 0 0,0 0 16,0 0-16,0-1 0,21-20 0,0 21 16,1-21-16,-1 20 0,21 1 0,-21 0 15,0 0-15,22 0 0,-1 0 0,-21-1 16,22 1-16,-1 21 15,-21 0-15,21 0 0,-20 0 0,20 0 16,-21 0-16,0 21 0,-21 1 0,0-1 16,0 0-16,0 0 0,0 0 15,0 0-15,-21 22 0,21-22 0,-42 0 16,21 0-16,-22 0 0,22 1 0,-21-1 16,-1 0-16,22 0 0,-21-21 15,21 21-15,0-21 0,-1 0 16,1 21-16,0-21 0,0 0 0,42 0 47,0 0-47,0-21 15,1 21-15,20-21 0</inkml:trace>
  <inkml:trace contextRef="#ctx0" brushRef="#br0" timeOffset="24279.66">18203 3133 0,'-21'21'15,"0"0"-15,21 0 16,0 0-16,0 1 0,0 20 0,-21-21 16,21 0-16,0 0 0,0 1 15,0-1-15,0 0 0,21-21 16,0 21-16,0-21 0,0 0 0,1 21 15,-1-21-15,0 0 0,21 0 0,-21 0 16,1 0-16,20-21 0,-21 21 0,0-21 16,0 0-16,1 0 0,-1-1 15,0 1-15,0 0 0,0 0 0,-21-21 16,21 20-16,-21 1 0,22 0 0,-22 0 16,0 0-16,0 0 15,0-1-15,0 44 31,0-1-31,0 0 0,0 0 16,-22 0-16,1 0 0,0 22 0,21-22 16,0 21-16,-21-21 0,21 22 0,-21-1 15,21 0-15,0 1 0,0-22 0,0 21 16,0 1-16,21-1 0,-21 0 16,0 1-16,21-22 0,0 21 0,0 0 15,-21 1-15,0-1 0,0 0 0,0-20 16,0 20-16,0 0 0,0 1 0,0-1 15,0-21-15,-21 0 0,0 22 16,0-22-16,0-21 0,-22 21 0,22 0 16,-21-21-16,0 0 0,-1 0 15,1 21-15,21-21 0,-22 0 0,22 0 0,-21 0 16,21 0-16,0 0 16,-1 0-16,1 0 0,21-21 0,-21 0 15,21 0-15,0 0 16,0-1-16,0 1 0,0 0 15,0 0-15,0-21 0,21 20 0,0-20 16</inkml:trace>
  <inkml:trace contextRef="#ctx0" brushRef="#br0" timeOffset="24897.44">20680 2519 0,'0'0'0,"21"-21"15,-21-64 1,0 43-16,-21 21 0,0 21 0,-1-22 16,-20 1-16,0 21 0,-1 0 0,1 0 15,0 0-15,-22 0 0,1 21 16,20 1-16,-20 20 0,21 0 0,-22 22 15,22-22-15,-1 43 0,-20-22 0,21 22 16,-1-22-16,22 22 0,-21-21 16,21 20-16,-1-20 0,22-1 0,0 22 15,0-43-15,0 22 0,0-22 0,22 0 16,20 1-16,-21-1 0,21-21 0,-20 22 16,20-22-16,0-21 0,1 21 15,-1-21-15,0 0 0,1 0 16,-1 0-16,0 0 0,1-21 0,20 21 15,-21-21-15,1-1 0</inkml:trace>
  <inkml:trace contextRef="#ctx0" brushRef="#br0" timeOffset="25279.88">20807 3217 0,'0'-21'0,"0"42"0,0-63 0,-21 42 31,-1 21-31,1 0 0,0 1 16,0-1-16,0 21 0,0-21 15,-1 0-15,1 22 0,0-22 16,0 21-16,21-21 0,-21 1 0,21-1 16,0 0-16,0 0 0,0 0 0,21 0 15,0-21-15,0 22 0,0-22 16,1 0-16,-1 0 0,21 0 0,-21 0 16,22 0-16,-22 0 0,21 0 0,-21-22 15,0 1-15,22 21 0,-22-21 0,0 0 16,-21-21-16,0 20 0,21 1 15,-21-21-15,0 0 0,0 20 0,0-20 16,0 21-16,-21-21 0,21 20 16,-21 1-16,0 21 0,-22 0 0,22 0 15,0 0-15,0 0 0,0 0 16,-22 0-16,22 21 0,0-21 0,0 22 16,0-1-16,21 0 0,-21 21 15,21-21-15,0 1 0,0-1 16,42 0-16,-21-21 0,0 0 0,43 0 15,-22 0-15,0 0 0</inkml:trace>
  <inkml:trace contextRef="#ctx0" brushRef="#br0" timeOffset="25949.17">21421 3175 0,'0'0'0,"-22"0"16,22 21-1,-21 0-15,0 1 0,21-1 0,-21 0 16,0 0-16,21 21 0,0-20 0,-21-1 16,21 0-16,-22 21 0,22-21 15,0 1-15,-21-1 0,21 0 0,0 0 16,0 0-16,0 0 16,-21-42 15,21 0-16,0 0-15,0 0 0,0 0 16,0-1-16,0-20 0,0 21 16,0-21-16,0 20 0,0-20 0,0 21 15,0-21-15,21 20 0,0 1 0,1 0 16,-1 0-16,0 0 0,21 0 16,-21 21-16,1 0 0,20 0 0,-21 0 15,21 0-15,-20 0 0,-1 0 0,21 21 16,-21 0-16,-21 0 0,21 0 0,-21 22 15,0-22-15,0 0 0,0 21 16,0-21-16,0 22 0,-21-22 16,21 0-16,0 0 0,-21 0 15,0-21-15,21 22 0,-21-22 16,21-22 15,0 1-31,0 0 0,21 0 16,0-21-16,0 20 0,0 1 15,1-21-15,20 0 0,-21 20 16,21 1-16,-20-21 0,20 21 0,-21 0 16,21 21-16,1 0 0,-22 0 15,0 0-15,-21 21 0,21 21 16,-21-21-16,0 22 0,0-22 0,0 21 16,0-21-16,0 22 0,0-1 0,0-21 15,0 0-15,-21 0 16,21 1-16,0-1 0,-21 0 0,21 0 15,-21-21-15,21 21 0,-21-21 16,42-21 15,0 0-31,0 21 0</inkml:trace>
  <inkml:trace contextRef="#ctx0" brushRef="#br0" timeOffset="26236.01">22352 3048 0,'-21'0'0,"0"0"16,-1 21-16,22 0 0,-21 1 0,0 20 15,21-21-15,-21 21 0,21 1 16,-21-1-16,0 0 0,21 1 0,0-1 16,0 0-16,0 1 0,0-1 0,0 0 15,-22 1-15,22-1 0,-21 0 0,0 1 16,21-1-16,0 0 0,-21 1 15,0-22-15,21 21 0,0-21 0,0 22 16,0-22-16,-21 0 0,21 0 0,0 0 16,21-21 15,-21-21-15,0 0-16,0 0 0,21-21 0,-21 20 15,0-20-15</inkml:trace>
  <inkml:trace contextRef="#ctx0" brushRef="#br0" timeOffset="26535.58">22225 3217 0,'0'0'0,"0"-21"15,0-21-15,42-43 16,-21 64-16,1 0 0,-1 0 16,0 21-16,21 0 0,-21-21 15,1 21-15,20 0 0,-21 0 0,21 0 16,-20 0-16,20 21 0,-21 0 0,0 0 15,-21 0-15,0 22 0,0-22 16,0 21-16,0 0 0,-21 1 0,0-22 16,0 21-16,0-21 0,-22 22 0,22-22 15,-21 0-15,21 0 0,-22 0 16,22 1-16,-21-1 0,21-21 16,-1 0-16,1 21 0,0-21 0,21-21 46,21 21-46,0-21 16,-21-1-16,22 1 0</inkml:trace>
  <inkml:trace contextRef="#ctx0" brushRef="#br0" timeOffset="27777.7">22839 3429 0,'42'-21'15,"-21"0"-15,0 0 16,1-1-16,-1 1 0,-21 0 0,21 0 15,0 0-15,0-22 0,0 22 16,-21-21-16,22 21 0,-1 0 0,-21-22 16,0 22-16,0 0 0,21 0 0,-21 0 15,0-1 1,0 44 0,0-1-16,-21 0 15,21 0-15,0 0 0,0 22 0,0-22 16,0 21-16,0-21 0,0 22 0,0-22 15,0 0-15,0 21 0,0-21 16,0 1-16,0-1 0,21-21 0,0 21 16,0 0-16,0-21 15,22 0-15,-22 0 0,0 0 0,0 0 16,0-21-16,22 0 0,-22 21 0,0-21 16,0-22-16,0 22 0,1 0 0,-1-21 15,0-1-15,0 1 0,21 0 16,-20-1-16,-1 1 0,0-22 0,0 22 15,0 0-15,0-22 0,1 22 0,-22-22 16,0 22-16,21 21 0,-21-21 16,21 20-16,-21 1 0,0 0 15,0 0-15,0 42 16,0 0 0,-21 0-16,0 22 0,-1-22 0,22 21 15,-21 1-15,0-1 0,0 0 0,21 1 16,-21-1-16,0 0 15,21 1-15,0-1 0,0 0 0,0 1 0,0-1 16,0 0-16,0 1 0,0-22 0,0 21 16,0-21-16,0 0 0,21 1 15,0-1-15,0 0 0,0 0 0,0-21 16,22 0-16,-22 0 0,0 0 0,0 0 16,0 0-16,22 0 0,-22 0 15,0-21-15,0 21 0,0-21 16,1 0-16,-1-1 0,-21-20 0,21 21 15,-21-21-15,21 20 0,-21 1 0,0-21 16,0 21-16,0 0 0,0-1 16,0 1-16,-21 42 15,0 1 1,0-1-16,21 0 0,-22 21 16,22-21-16,-21 22 0,21-22 0,0 21 15,0-21-15,0 1 0,0 20 0,0-21 16,0 0-16,21 0 15,1-21-15,-1 22 16,0-22-16,21 0 0,-21 0 0,1 0 16,-1 0-16,21-22 0,-21 22 0,0-21 15,1 0-15,-1 0 0,0 0 16,0-22-16,-21 22 0,21-21 0,0 21 16,1-22-16,-22 22 0,0 0 0,21 0 15,-21 42 16,21-21-31,-21 21 0,0 0 0,0 1 16,0-1-16,0 0 0,21 0 0,-21 0 16,21-21-16,-21 21 0,21-21 15,1 22-15,-1-22 0,0 0 16,0 0-16,0 0 0,0 0 16,1 0-16,-22-22 15,21 22-15,-21-21 0,0 0 16,0 0-16,0 0 0,0-22 15,0 22-15,0 0 0,-21 0 0</inkml:trace>
  <inkml:trace contextRef="#ctx0" brushRef="#br0" timeOffset="27980.2">22754 2519 0,'-21'21'47</inkml:trace>
  <inkml:trace contextRef="#ctx0" brushRef="#br0" timeOffset="29123.99">4889 12615 0,'0'0'0,"22"-21"0,-22 0 0,0 0 16,0 0-16,0 42 15,-22 0-15,1 21 16,0 1-16,0 20 0,0 1 0,-22 20 15,22-20-15,-21 21 0,0-1 16,-1 1-16,1 21 0,21-22 16,-22 1-16,1 0 0,21-22 0,-21 1 0,20-1 15,1 1-15,0-22 0,0 0 16,21-20-16,0-1 0,0 0 0,0 0 16,0-42-1,0 0-15,0 0 16,0-22-16,42-20 0,-21 20 0,1-20 15,20-22-15,0 1 0,1 20 16,-1-42-16,21 22 0,-20-22 0,20 0 16,-20 0-16,20 21 0,-21-20 0,-20 41 15,20 1-15,-21-1 0,0 22 16,0 21-16,-21-1 0,0 1 0,0 42 16,0 1-16,0-1 0,0 21 15,0 22-15,0-1 0,0 1 16,-21 20-16,21 1 0,0 0 15,0-22-15,0 22 0,0-22 0,0 22 16,0-22-16,0 1 0,0-22 16,0 22-16,0-22 0,0 0 0,0 1 15,21-1-15,1-21 0,-22 0 0,0 1 16,0-1-16,21-21 0,-21 21 16,-21-42-1,-1 21-15,1-21 16</inkml:trace>
  <inkml:trace contextRef="#ctx0" brushRef="#br0" timeOffset="29284.47">4424 13547 0,'0'0'0,"-21"-21"15,-1 21-15,22-22 0,0 1 16,0 0-16,22 21 16,-1-21-16,21 21 0,0 0 0,1-21 15,-1 21-15,0 0 0,22-21 16,-1 21-16,1-22 0,21 22 0,-22-21 15,22 21-15,-1-21 0,1 21 16,0-21-16,21 21 0</inkml:trace>
  <inkml:trace contextRef="#ctx0" brushRef="#br0" timeOffset="29815.99">7789 13145 0,'0'0'0,"0"-22"0,0 1 0,0-21 0,0 21 15,-21 0-15,0-22 0,0 1 0,0 21 16,-22-22-16,1 1 0,21 21 16,-22-21-16,1 20 0,21 22 0,-21 0 15,20 0-15,1 0 0,-21 0 16,21 22-16,0 20 0,-1-21 15,1 21-15,0 22 0,0-22 0,21 22 16,0-22-16,-21 22 0,21-22 0,0 0 16,0 22-16,0-22 0,0-21 0,0 22 15,21-22-15,0 21 0,0-42 16,0 21-16,1-21 0,20 0 0,-21 0 16,21 0-16,-20 0 0,20-21 0,-21 21 15,21-21-15,-20 0 0,20-22 16,-21 22-16,21 0 0,-20-21 0,-1 21 15,0-22-15,0 1 0,0 0 0,-21-1 16,0 1-16,21 21 0,-21-22 16,0 22-16,0 0 0,0 0 0,0 42 15,-21 0 1,21 22-16,-21-22 0,21 21 16,-21 0-16,21 1 0,0-1 15,0 0-15,0-20 0,21 20 0,0-21 16,0 0-16,22 22 0,-22-22 0,21-21 15,1 21-15,-1-21 0,0 0 16,1 0-16,-1 0 0,0 0 0,1 0 16,-22-21-16,21 0 0,22-1 0,-22 1 15,0 0-15</inkml:trace>
  <inkml:trace contextRef="#ctx0" brushRef="#br0" timeOffset="30036.49">9080 12933 0,'43'0'16,"-22"0"-1,0 0-15,0 0 0,0 0 16,1 0-16,-1 0 0,0 0 16,21 0-16,-21 0 0,22 0 0,-22 0 0,21 0 15,-21 0-15,1 0 16,-1 0-16,0 0 0,-21 21 0,0 0 15,-21 22 1,0-43-16,-22 21 0</inkml:trace>
  <inkml:trace contextRef="#ctx0" brushRef="#br0" timeOffset="30178.46">9229 13166 0,'0'21'0,"0"-42"0,0 63 16,-22-42-16,22 21 0,22 0 31,-1-21-31,21 0 0,-21 0 16,0 0-16,1 0 0,-1 0 0,21 0 15,-21-21-15,0 21 0,1 0 0,20-21 16,-21 0-16,0 21 0,0-21 16,1 0-16</inkml:trace>
  <inkml:trace contextRef="#ctx0" brushRef="#br0" timeOffset="30890.4">11176 12891 0,'-21'-22'15,"42"44"-15,-63-44 0,20 1 0,-20 0 0,21 0 16,0-21-16,21 20 0,0 1 16,0 0-16,0-21 0,0 21 15,0-1-15,0-20 0,21 21 0,0 0 16,0 0-16,22 21 0,-22-22 15,21 22-15,-21 0 0,22 0 0,-22 0 16,21 22-16,0-1 0,-20 0 0,20 21 16,-21 1-16,0-1 0,0 21 0,1-20 15,-1 20-15,-21 1 0,21-22 16,-21 22-16,0-22 0,0 0 0,0 1 16,0-22-16,0 21 0,-21-21 0,21 0 15,-21 1-15,21-1 16,-22-21-1,22-21-15,0-1 16,0 1-16,0 0 0,0-21 0,22-1 16,-22 22-16,21-42 0,0 20 0,0-20 15,0 21-15,22-22 16,-1 22-16,21-43 0,-20 64 16,-1-21-16,0 42 0,1 0 0,-1 0 15,0 0-15,-20 0 0,-1 21 0,0 21 16,0-21-16,-21 22 0,0-1 15,0 0-15,0 1 0,-21 20 0,0-21 16,21-20-16,-21 20 0,-1 0 0,1-21 16,21 22-16,0-22 0,-21 0 15,21 0-15,0 0 16,21-21 15,-21-21-31,21 0 0,1 0 16,-1 0-16,21 0 0,-21-1 0,0 1 15</inkml:trace>
  <inkml:trace contextRef="#ctx0" brushRef="#br0" timeOffset="31744.81">12636 12679 0,'0'0'0,"0"-21"0,0 0 0,0-1 16,22 22-16,-22-21 0,0 0 15,0 0-15,0 0 0,0 0 16,-22 21-1,1 0-15,0 0 16,0 42-16,0-21 0,0 0 16,-1 22-16,1-1 0,0 43 15,0-22-15,21-21 0,-21 1 0,21-22 16,0 21-16,0 1 0,0-22 0,0 0 16,0 0-16,0 0 0,21-21 15,21 0-15,-21 0 0,1 0 16,-1 0-16,21 0 0,-21 0 0,0-21 15,22 0-15,-22 0 0,21 0 16,-21-22-16,1 22 0,-1 0 0,0-21 16,0-1-16,0 22 0,0-21 15,1 21-15,-22-22 0,0 22 0,21 0 0,0 0 16,-21 0-16,0 42 31,0 0-31,0 21 16,0-21-16,0 22 0,0-22 0,0 21 15,0 1-15,-21-22 0,21 21 16,0 0-16,-21-20 0,21-1 0,0 21 16,0-21-16,0 0 0,21-21 15,0 22-15,0-1 0,0-21 0,22 0 16,-22 0-16,0 0 0,0 0 16,21 0-16,-20-21 0,20-1 15,-21 1-15,0 0 0,22 0 0,-22 0 16,0-22-16,0 22 0,-21-21 0,21 21 15,0-22-15,-21 22 0,22 0 16,-22 0-16,0 0 0,0 42 31,0 0-31,0 0 0,0 22 16,-22-22-16,22 0 0,-21 21 16,21-21-16,0 22 0,0-22 0,0 0 15,0 0-15,0 0 0,0 1 0,21-22 16,1 21-16,-1-21 0,0 0 15,21 0-15,-21 0 0,22 0 16,-22 0-16,21 0 0,-21 0 0,22 0 16,-22-21-16,0-1 0,21 1 0,-20 0 15,-1 0-15,0 0 0,0-22 0,0 22 16,0-21-16,-21 0 0,22-1 16,-22 1-16,0-22 0,0 22 0,0 21 15,-22-21-15,1-1 0,0 22 0,21 0 16,0 0-16,-21 21 0,21-21 15,-21 21-15,42 0 32,0 0-32,0 0 0,0 0 15,22 0-15,-22 0 0,0 0 16,0 0-16,0 0 0,1 0 0,-1 0 16,0 0-16,0 0 0</inkml:trace>
  <inkml:trace contextRef="#ctx0" brushRef="#br0" timeOffset="32135.76">12636 12637 0,'0'21'31,"0"0"-15,0 0-16,0 0 0,0 0 0,0 1 16,0 20-16,0-21 0,0 0 0,0 22 15,0-22-15,0 21 0,-21-21 16,0 0-16,0 1 0,21-1 0,-21 0 16,21 0-16,-21-21 0,21 21 0,21-42 31</inkml:trace>
  <inkml:trace contextRef="#ctx0" brushRef="#br0" timeOffset="32877.19">15896 11811 0,'0'0'0,"0"-21"15,-21 42 17,0 0-32,21 22 0,0-22 15,0 21-15,-21 0 0,21 1 16,-22 20-16,1 1 0,0-22 0,21 22 0,-21-1 16,0 1-16,21-1 0,-21 1 0,21-1 15,-22-21-15,22 22 0,-21-22 16,21 22-16,-21-22 0,21 0 15,-21 1-15,21-22 0,0 21 0,-21-21 16,21 1-16,-21-1 0,21 0 0,0-42 47,0 0-47,0-1 0,21-20 0,-21 21 16,21-21-16,0-1 0,-21-20 0,21 20 15,0-20-15,1-1 0,-1 1 0,0-1 16,21 1-16,-21-22 0,1 22 15,20-1-15,-21 1 0,0-1 16,0 1-16,1 20 0,-1 22 0,0-21 16,-21 21-16,21 21 0,0 0 15,-21 21-15,0 0 16,0 21-16,21 1 0,-21-1 16,0 22-16,22-1 0,-22-21 0,0 22 15,0-1-15,0 1 0,0-1 0,21-20 16,-21 20-16,21-20 0,-21-1 0,21 21 15,-21-20-15,0-22 0,0 21 16,21 1-16,-21-22 0,21 0 0,-21 0 16,0 0-16,0 0 0,0 1 15,0-44 17,0 1-32,-21 0 0,0 21 15,0-21-15,-21 0 0,20-22 16,-20 22-16</inkml:trace>
  <inkml:trace contextRef="#ctx0" brushRef="#br0" timeOffset="33063.74">15579 12679 0,'0'0'15,"-22"0"-15,22-21 16,22 21 0,-1 0-16,0 0 0,0 0 0,0-21 15,0 21-15,22 0 0,-22 0 16,21 0-16,-21 0 0,22 0 15,-22-22-15,21 22 0,-21 0 0,22 0 16,-1 0-16,-21-21 0,22 21 0,-22 0 16,21-21-16,0 21 0,-20-21 0,20 21 15,0-21-15</inkml:trace>
  <inkml:trace contextRef="#ctx0" brushRef="#br0" timeOffset="33420.19">17484 11790 0,'0'0'0,"-22"0"0,-41 0 15,42 0 1,0 0-16,-1 21 0,1 0 0,21 0 15,-21 1-15,0 20 0,0 0 0,0 1 16,-1-1-16,1 0 0,21 22 16,-21-22-16,21 0 0,-21 22 15,21-22-15,0 1 0,0 20 0,0-21 0,0 1 16,0-1-16,0 0 0,0 1 0,21-22 16,0 21-16,0-21 0,1 22 15,-22-22-15,21 0 0,0 0 16,21-21-16,-21 21 0,1-21 0,-1 0 15,0 0-15,0 0 0,0 0 0,0 0 16,22-21-16,-22 0 0,0 21 0,21-21 16</inkml:trace>
  <inkml:trace contextRef="#ctx0" brushRef="#br0" timeOffset="33810.97">18140 11769 0,'0'0'0,"0"-21"0,0-1 15,0 1 1,21 21-16,0 0 0,0 0 16,0 0-16,22 0 0,-22 0 0,21 21 15,-21 1-15,22-1 0,-22 0 0,21 0 16,-21 21-16,22-20 0,-22 20 0,0 0 15,-21 1-15,0-1 0,21 0 16,-21 22-16,0-22 0,0 22 0,0-22 16,0 0-16,-21 22 0,0-22 0,0 0 15,-22 43-15,22-64 16,-21 22-16,21-1 0,0-21 0,-1 21 16,1-20-16,0-1 0,0 0 15,21 0-15,-21 0 0,0-21 16,21 21-16,0-42 31,21 0-15,0 0-16,0 0 0,0-22 15</inkml:trace>
  <inkml:trace contextRef="#ctx0" brushRef="#br0" timeOffset="34093.85">19494 12107 0,'0'-21'16,"-21"0"-16,21 0 0,0 0 15,0 0 1,-21 21 31,21 21-47,-21 0 15,0-21-15,0 21 0,21 0 16,0 0-16,-22-21 0,22 22 16</inkml:trace>
  <inkml:trace contextRef="#ctx0" brushRef="#br0" timeOffset="34393.68">19558 12531 0,'0'0'0,"-21"0"0,0 0 0,21 21 16,-22 0-16,22 0 15,0 0-15,0 1 0,0-1 16,0 0-16,0 21 0,0-21 15,0 22-15,0-1 0,0 0 0,0-20 16,0 20-16,0 21 0,0-20 0,0-1 16,-21 0-16,0 1 0,-42 41 15,20-41-15,1-1 0,0-21 0,-1 22 16,1-1-16,0 0 0,-1-21 16,1 22-16,0-22 0,20 0 15,-20 0-15,0 0 0,21 1 0,-22-22 16,22 0-16,-21 0 0,21 0 0,-1 0 15,1 0-15</inkml:trace>
  <inkml:trace contextRef="#ctx0" brushRef="#br0" timeOffset="35661.44">5884 8784 0,'0'0'0,"0"-21"0,0-21 32,0 21-32,0 42 15,0 0-15,-21 0 0,0 21 0,0 1 16,0 20-16,-22-20 0,22 20 0,0 1 16,-21-22-16,-1 21 15,22 1-15,-21-1 0,21 1 0,-22-22 16,22 22-16,-21-22 0,21 0 0,-1 1 15,22 20-15,-21-20 16,21-22-16,0 0 0,0-42 31,0 0-31,21-1 0,1 1 0,-1-21 16,0 21-16,0-22 0,0-20 0,0 21 16,22-1-16,-22-20 0,0-1 15,21 1-15,-20-1 0,41-84 16,-42 85-16,0 20 0,22-20 15,-22 20-15,0 22 0,0-21 16,-21 21-16,21 21 0,1 0 16,-22 21-16,21 0 0,-21 0 0,0 22 15,21-1-15,-21 0 0,21 1 16,-21 20-16,0-21 0,0 1 0,0-1 16,0 22-16,0-22 0,0 0 0,0-21 15,0 22-15,0-22 0,0 0 16,0 21-16,0-20 0,0-1 15,-21 0-15,0-21 0,0 0 0,-1 0 16,1 0-16</inkml:trace>
  <inkml:trace contextRef="#ctx0" brushRef="#br0" timeOffset="35832.36">5609 9398 0,'42'-21'15,"-20"21"1,-1 0-16,0 0 0,0-21 0,0 21 15,0-21-15,22 21 0,-22 0 0,42-22 16,-20 1-16,-22 21 0,21-21 16,1 21-16,-1-21 0,0 0 15,1 21-15,-1-21 0,0-1 16,22 1-16,-22 0 0</inkml:trace>
  <inkml:trace contextRef="#ctx0" brushRef="#br0" timeOffset="36083.21">7006 8700 0,'-21'0'15,"0"0"-15,0 21 16,-22 0-16,1 0 0,0 0 0,20 22 16,-20-1-16,21-21 0,-21 21 0,20 1 15,1-1-15,21 0 16,0 1-16,-21-1 0,21-21 0,0 22 15,0-1-15,0-21 0,21 0 0,0 0 16,1 1-16,-1-1 0,0 0 16,21 0-16,-21-21 0,22 0 0,-1 0 15,0 0-15,-20 0 0,20 0 0,0 0 16,1 0-16</inkml:trace>
  <inkml:trace contextRef="#ctx0" brushRef="#br0" timeOffset="36349.06">7556 8678 0,'0'0'0,"22"-21"0,-1 0 15,0 21-15,0-21 0,0 21 0,0 0 16,1 0-16,20 0 0,-21 0 16,0 0-16,0 0 0,1 21 15,-1 0-15,0 22 0,-21-1 0,21-21 16,-21 43-16,0-22 0,0 0 0,-21 1 15,0 20-15,0-21 0,-1 1 16,1-1-16,-21 0 0,21 1 0,0-1 16,-1-21-16,1 0 0,0 1 0,0-1 15,21 0-15,-21-21 0,42 0 32</inkml:trace>
  <inkml:trace contextRef="#ctx0" brushRef="#br0" timeOffset="36893.76">8911 8742 0,'-21'0'16,"0"0"-16,0 0 0,-22 0 0,-20 21 15,20-21-15,1 21 0,0 0 16,-1 1-16,22-22 0,-21 21 0,21 0 16,0 0-16,21 0 0,0 0 15,0 1-15,0-1 16,21-21-16,21 0 0,-21 0 16,22 21-16,-22-21 0,21 0 15,-21 21-15,0 0 0,1-21 0,-1 21 16,-21 1-16,21-22 0,-21 21 0,0 0 15,0 0-15,0 0 0,-21-21 16,0 21-16,-1 1 0,1-1 0,0-21 16,0 21-16,0-21 0,0 0 15,21 21-15,-22-21 0,44 0 47,-1 0-47,-21 21 16,21-21-16,0 21 0,-21 1 15,0-1-15,0 0 16,0 0-16,0 0 0,0 0 0,0 1 16,0-1-16,-21 0 0,0 0 0,0 0 15,-1 0-15,1 1 0,0-1 16,0-21-16,21 21 0,-21 0 16,0-21-16,-1 21 0,44-21 46</inkml:trace>
  <inkml:trace contextRef="#ctx0" brushRef="#br0" timeOffset="37204.58">8297 9927 0,'0'0'15,"-21"21"-15,21 1 16,21-22 0,22 0-16,-22 0 0,21 0 0,0 0 15,1 0-15,20 0 0,1 0 0,-22 0 16,22 0-16,-1-22 0,1 22 0,-1 0 16,-21 0-16,22 0 0,-22-21 15,-21 21-15,1 0 0,-1 0 0,0 0 16,-42 0-1,0 0-15,-22 0 16,22 0-16,-21 0 0,-1 0 16,1 0-16,0 21 0,-1-21 0,1 22 15,-21-22-15,-1 21 0,22 0 16,-22-21-16</inkml:trace>
  <inkml:trace contextRef="#ctx0" brushRef="#br0" timeOffset="37415.58">8191 10224 0,'0'0'15,"22"0"-15,-1 21 16,21-21-16,-21 0 0,0 0 16,22 0-16,-1 0 0,0 0 15,1 0-15,-1-21 0,0 21 0,1 0 16,20 0-16,-20-22 0,-1 22 0,21 0 0,-20 0 16,-1 0-16,0 0 15,-20-21-15,20 21 0,-21 0 0,0 0 0,-42 0 31,0 0-31,-21 0 16,-1 21-16,1-21 0,0 22 0</inkml:trace>
  <inkml:trace contextRef="#ctx0" brushRef="#br0" timeOffset="37589.03">8361 10435 0,'0'0'0,"0"21"0,0 1 15,21-22 1,0 0-16,0 0 0,22 0 15,-1 0-15,0 0 0,22-22 16,-22 22-16,22-21 0,-1 21 0,1-21 16,-22 21-16,21 0 0,-20-21 15,-1 21-15,0 0 0,1 0 0,-22 0 16,0-21-16,0 21 0</inkml:trace>
  <inkml:trace contextRef="#ctx0" brushRef="#br0" timeOffset="38011.86">8657 10943 0,'0'0'0,"0"21"0,0 1 15,21-22 1,0 0-16,1 0 15,20 0-15,-21 0 0,0 0 16,0 0-16,1 0 16,-44 0-1,1 0-15,0 0 0,-21 21 16,21 0-16,-1-21 0,-20 21 16,21 0-16,0 0 0,21 1 0,0-1 15,0 21-15,0-21 0,0 0 0,0 22 16,0-22-16,21 0 0,-21 21 15,21-20-15,0-1 0,22 0 0,-22 0 16,0 0-16,-21 0 0,21 1 16,-21-1-16,21 0 0,-21 0 0,0 0 15,0 0-15,-21 1 0,0-22 16,0 21-16,0-21 0,-1 21 0,1-21 16,-21 0-16,21 21 0,-22-21 0,22 0 15,-21 0-15,21 0 0,0 0 16,-1 0-16,-20 0 0,21 0 15</inkml:trace>
  <inkml:trace contextRef="#ctx0" brushRef="#br0" timeOffset="38889.35">15917 13568 0,'-106'21'16,"212"-42"-16,-254 63 0,106-42 0,-1 0 15,22 21-15,42-21 16,22 0-1,-1 0-15,22 0 0,-1 0 16,22 0-16,21 0 0,-1 0 16,1 0-16,21 0 0,0-21 0,0 21 0,0 0 15,0-21-15,21 21 16,-21-21-16,22 0 0,-44 21 0,22 0 16,0-21-16,-21 21 0,0 0 0,-21 0 15,-1 0-15,1 0 0,-21 0 16,-22 0-16,0 0 0,-21 0 0,1 0 15,-44 0 1,1 0 0,0 0-16,0 0 0,0 0 0,0 0 15,-1 0-15,1 0 0,-21 0 0,21 0 16,0 0-16,-1 0 0,-20 0 0,21 0 16,-21 21-16,-1-21 0,1 21 15,0-21-15,-22 21 0,22 0 16,-22-21-16,1 21 0,-1-21 0,1 22 15</inkml:trace>
  <inkml:trace contextRef="#ctx0" brushRef="#br0" timeOffset="39236.05">15811 13991 0,'-42'0'0,"84"0"0,-105 0 0,42 21 16,0-21-16,42 0 31,0 0-31,0 0 0,21-21 16,22 21-16,21 0 0,-1-21 0,22 21 15,0 0-15,21 0 0,0-21 16,21 21-16,0 0 0,22 0 0,-1-21 16,-21 21-16,21 0 0,-20-21 0,-1 21 15,0-22-15,-21 22 0,-21 0 0,0 0 16,-22 0-16,-20-21 0,-1 21 15,-42 0-15,22 0 0,-22 0 0,0 0 16,-42 0 15,0 0-31,0 0 0,-1 0 16,-20 0-16,21 0 16,-21 0-16,-1-21 0,1 21 0,0 0 15,-22 0-15</inkml:trace>
  <inkml:trace contextRef="#ctx0" brushRef="#br0" timeOffset="41787.72">9588 7980 0,'0'-21'15,"0"0"-15,-21 21 16,0-22-16,0 22 16,0 0-16,0-21 0,-1 0 0,1 21 15,0 0-15,0-21 0,-21 21 0,20 0 16,-20-21-16,0 21 0,-1 0 15,-20 0-15,21 0 0,-22-21 0,1 21 16,-1 0-16,1 0 0,-22 0 16,21 0-16,1 0 0,-1 0 0,1 0 15,-1 0-15,1 0 0,-1-22 16,1 22-16,-1 0 0,1 0 0,-1 0 16,-20 0-16,20 0 0,-20 0 0,-1 0 15,21 0-15,-20 0 0,20 0 16,-20 0-16,20 0 0,1 0 0,-1 0 15,1 22-15,-1-22 0,1 0 0,-22 21 16,21-21-16,1 21 16,-22-21-16,22 21 0,-22-21 0,22 21 15,-22 0-15,21-21 0,1 22 0,-1-22 16,1 21-16,-22 0 0,22-21 0,-1 21 16,-20 0-16,20-21 0,-21 21 15,22-21-15,-22 22 0,22-22 16,-1 21-16,1-21 0,20 0 0,-20 21 15,21 0-15,20-21 0,-20 0 0,21 0 16,-21 21-16,20-21 0,1 0 16,-21 21-16,21-21 0,0 0 0,-1 22 15,-20-1-15,21-21 0,0 21 16,0-21-16,-1 21 0,-20 0 0,21 0 16,0 1-16,0-1 0,-1 0 0,22 0 15,-21 21-15,0-20 0,21-1 16,-21 21-16,21-21 0,0 22 15,0-1-15,0 21 0,0-20 0,0 20 16,0 1-16,0-1 0,0 1 16,0-1-16,0 1 0,0-1 0,21 1 15,0-1-15,-21 1 0,21-1 16,1 22-16,-1-22 0,0 22 0,-21-21 16,21-1-16,0 1 0,22-1 0,-22 1 15,0-1-15,0 1 0,0-1 0,0 22 16,1-22-16,-22 1 0,21-1 15,0 1-15,-21-1 0,0 1 0,0-1 16,21 1-16,-21-1 0,21-20 0,-21 20 16,0 1-16,0-22 0,21 21 15,1-20-15,-22-1 0,21 22 16,0-22-16,0 0 0,0 22 16,22 42-1,-22-85-15,0 0 0,-21 21 0,0-21 0,0 1 16,21-1-16,-21 0 0,0 0 15,21 0-15,-21 0 0,0 1 0,0-1 16,0 0-16,0 0 0,21-21 16,1 21-16,-1-21 31,0 0-31,0 0 16,0 0-16,0 0 0,1 0 0,-1 0 15,0 0-15,0 0 0,0 0 16,0 0-16,1 0 0,-1 0 0,0 0 15,21 0-15,-21 0 0,1 0 16,-1 0-16,21 0 0,-21 0 0,0 0 16,22 0-16,-22 0 0,0 0 0,21 0 15,-20 0-15,20 0 0,-21 0 0,21 0 16,1 0-16,-1 0 0,0 0 0,22 0 16,-1 0-16,1 0 0,-1 0 15,1 0-15,-1 0 0,22 0 0,-21 0 16,20 0-16,-20 0 0,20 0 0,-20 0 15,21 0-15,-22 0 0,22 0 16,-1 0-16,22 0 0,0 0 0,0 0 16,0 0-16,0 0 0,-1 0 0,22 21 15,-21-21-15,21 0 0,-21 22 0,0-22 16,21 21-16,-21-21 0,-22 21 16,22-21-16,-21 0 0,0 0 0,-22 0 15,1 0-15,-1 0 0,1 0 0,-1 0 16,-21 0-16,1 0 0,-1 0 0,0 0 15,1 0-15,-1 0 0,-21-21 0,22 21 16,-1 0-16,-21-21 0,0 21 0,22 0 16,-22-22-16,0 22 0,0 0 0,0-21 15,0 21-15,-21-21 16,22 0-16,-22 0 16,0 0-16,0-1 15,0 1-15,0 0 0,0 0 0,0 0 16,0 0-16,0-22 0,0 22 0,0 0 15,0-21-15,0 20 0,0-20 0,0-21 16,0 20-16,0 22 0,0-21 16,0-1-16,0 1 0,0 21 15,0-21-15,0-1 0,0 1 16,21 21-16,-21-22 0,0 1 0,0 0 0,21-1 16,0 1-16,-21 0 0,0-1 0,21-20 15,-21-1-15,21 1 0,-21-1 16,0 1-16,0-1 0,0 1 0,0-1 15,0 1-15,0-22 0,0 22 16,0-22-16,0 22 0,-21-22 0,21 21 16,-21-20-16,0 20 0,21 1 0,-21-1 15,0 1-15,21-1 0,-22 1 0,1-1 16,0 22-16,21-22 0,0 1 16,-21 21-16,21-22 0,-21 22 0,21-1 15,0 1-15,0 0 0,0-1 0,0 22 16,0 0-16,0 0 0,0 0 15,0 0-15,0-1 0,0 1 16,0 0-16,0 0 0,0 0 0,0 0 16,0-1-16,0 1 15,0 0-15,0 0 16,0 0 0,-21 0-1,21-1-15,-22 22 16,22-21-16,0 0 15,0 0-15,0 0 0,0 0 16,0-1-16,0 1 16,0 0-16,0 0 15,0 0-15,-21 0 16,0-1-16,0 22 16,0-21-16,0 21 0,-22 0 15,22 0-15,-21-21 0,-1 21 0,1 0 16,-21 0-16,20 0 0,-20 0 0,-1 0 15,1 0-15,-22 21 0,22-21 16,-22 21-16,21 1 0</inkml:trace>
  <inkml:trace contextRef="#ctx0" brushRef="#br0" timeOffset="42852.72">11620 9059 0,'0'0'0,"0"-21"0,-21 21 31,21-21 0,21 21 125,1 21-156,-1 0 0,0-21 16,0 22-16,0-1 0,0 0 0,22 0 16,-22 0-16,21 0 0,-21 1 0,22 20 15,-1-21-15,-21 0 0,22 22 16,41 20-16,-41-21 0,-1-20 0,-21 20 15,21 21-15,1-20 0,-22-1 0,21 0 16,1 1-16,-22-1 0,21 0 16,-21 1-16,0-1 0,22 0 15,-22 1-15,0-22 0,0 21 0,0-21 16,1 1-16,-1-1 0,0 0 0,0 0 16,-21 0-16,21 0 0,0-21 15,-21-21 48,0 0-63,-21 0 15,0 0-15,21 0 16,-21 21-16,21-22 0,-21 1 0,21 0 16,-21 0-16,21 0 0</inkml:trace>
  <inkml:trace contextRef="#ctx0" brushRef="#br0" timeOffset="44060.03">12742 8869 0,'21'-21'15,"-21"0"1,-21 21 31,0 21-47,0-21 0,0 42 16,0-21-16,-1 0 0,-20 22 15,21-1-15,-21 0 0,-1 1 0,1 20 16,-22-20-16,22-1 0,-21 21 0,-22 1 15,21-1-15,1-20 0,-22 20 16,22 1-16,-1-1 0,1 1 0,-1-22 16,1 0-16,-1 22 0,1-43 0,20 21 15,1 1-15,0-22 0,-1 21 16,22-21-16,-42 22 0,42-22 0,-1 0 16,1 0-1,0-21-15,21 21 16,-21-21 515,0-21-515</inkml:trace>
  <inkml:trace contextRef="#ctx0" brushRef="#br0" timeOffset="50571.86">4106 8594 0,'0'0'0,"0"-21"16,21 21-16,1-22 0,-1 1 16,0 0-16,0 21 15,-21-21-15,21 21 0,-21-21 16,21 21-1,-42 0 1,0 0 0,0 0-16,0 0 0,21 21 0,-21-21 15,-1 21-15,1-21 0,0 21 0,0-21 16,21 21-16,-21-21 0,0 22 16,-1-1-16,1-21 0,21 21 0,-21 0 15,0 0-15,0 0 0,0 1 16,-1-1-16,1 0 0,21 21 15,-21-21-15,0 1 0,21 20 16,0-21-16,0 0 0,0 0 0,0 1 16,0-1-16,0 0 0,0 0 15,0 0-15,0 0 0,0 1 0,21-1 16,0 0-16,0 0 0,1 0 16,-1 0-16,-21 1 0,21-1 15,0-21-15,-21 21 0,21-21 0,0 21 16,1 0-16,-1 0 15,0-21-15,0 22 0,0-22 0,0 21 16,1 0-16,-1-21 0,-21 21 0,21-21 16,0 21-16,0 0 0,-21 1 15,0-1-15,21 0 0,-21 0 16,22 0-16,-22 0 0,0 1 16,0-1-16,0 0 0,0 0 0,0 21 15,0-20-15,0-1 0,0 0 0,0 21 16,0-21-16,0 1 0,0-1 15,0 0-15,-22 0 0,22 0 0,-21 0 16,0 1-16,0-1 0,21 0 16,-21-21-16,0 21 0,21 0 15,-22-21-15,1 21 0,0-21 16,0 0 0,0 0-16,21-21 46,21 21-46,-21-21 16,21 21-16,0 0 0,-21-21 16,21 21-1,1 0-15,-1 0 16,0 0 0,0 0-16,-21 21 0,21 0 15,0-21-15,-21 21 16,0 1-16,22-22 0,-22 21 15,21 0-15,-21 0 16,0 0-16,0 0 0,0 1 16,0-1-16,0 0 0,0 0 15,0 0-15,0 0 0,0 1 0,0-1 16,0 0-16,0 0 0,0 21 0,0-20 16,0-1-16,0 0 0,0 21 15,-21-21-15,21 1 0,-22 20 0,22-21 16,0 0-16,0 0 0,0 1 15,0-1-15,-21 0 0,21 21 0,-21-21 16,21 1-16,0-1 0,0 0 0,0 21 16,0-21-16,0 1 0,0-1 15,0 21-15,0-21 0,0 22 16,0-1-16,0-21 0,0 21 0,0 1 16,0-1-16,0 0 0,-21-20 0,21 20 15,0-21-15,0 21 0,0-20 16,0-1-16,0 0 0,0 0 0,0 0 15,0 0-15,0 1 0,21-1 16,-21 0-16,21 0 16,0-21-16,-21 21 15,22-21-15,-1 0 16,0 21-16,0-21 16,0 0-16,0 0 15,1 0-15,-1 0 0,0 0 16,0 0-16,0 0 0,0 0 0,1 0 15,-1 0-15,0 0 0,0 0 0,0 0 16,0 0-16,1 0 16,-1 0-16,0 0 0,0 0 15,0 0-15,0 0 0,1 0 16,-1-21-16,0 21 16,-21-21-16,21 21 15,0 0-15,-21-21 47,0 0-31,0 0-1,-21 21-15</inkml:trace>
  <inkml:trace contextRef="#ctx0" brushRef="#br0" timeOffset="68675.87">21950 9821 0,'0'-21'0,"0"0"16,0 0-1,-21 21 16,21 21-31,0 0 0,0 0 16,0 1-16,0-1 0,0 21 0,0 0 16,0-20-16,0 20 0,-22 0 15,22 1-15,-21 20 0,21-21 16,0 1-16,0 20 0,-21-20 0,21 20 16,-21-21-16,0 1 0,21 20 0,0-20 15,0-1-15,-21 0 0,21-21 0,-22 22 16,22-22-16,0 0 0,0 21 0,0-20 15,0-1-15,0 0 16,0-42 15,0 0-31,0-1 0,0 1 16,0 0-16,0 0 0,0-21 0,0-1 16,0 1-16,0 0 0,22-1 15,-22-20-15,21 20 0,-21-20 16,21 21-16,-21-22 0,21 22 0,0-1 15,-21-20-15,0 21 0,21-1 0,1 1 16,-22 21-16,21-22 0,-21 22 0,0 0 16,21 0-16,-21 0 0,21 0 15,0 21 1,0 0-16,-21 21 0,0 0 16,22 0-16,-22 0 0,21 22 0,-21-22 15,21 21-15,-21 0 0,0 1 0,0-1 16,0 0-16,21 1 0,-21-1 15,0 0-15,21 22 0,-21-22 16,0 1-16,0-1 0,0 0 0,0 1 16,0-22-16,21 21 0,-21-21 0,0 0 15,0 22-15,0-22 0,0 0 16,22 0-16,-22 0 0,0 1 0,0-1 16,-22-21 30,1-21-30,0 21-16,21-22 0,-21 1 0,0 0 16,0 0-16</inkml:trace>
  <inkml:trace contextRef="#ctx0" brushRef="#br0" timeOffset="68905.39">21738 10647 0,'0'-21'0,"0"0"31,21 21-31,0 0 16,1 0-16,-1-22 0,0 1 0,21 21 15,-21 0-15,1-21 0,20 21 16,-21 0-16,0 0 0,22-21 0,-22 21 16,0 0-16,0 0 15,0-21-15,0 21 16,1 0-16,-22-21 15,21 21-15,0-22 0,0 1 16</inkml:trace>
  <inkml:trace contextRef="#ctx0" brushRef="#br0" timeOffset="69305.85">22987 9906 0,'0'0'0,"0"-21"0,-21 0 15,21 0-15,-21 21 16,-1 0-16,22-22 0,-21 22 16,0 0-16,0 0 0,0 22 15,0-1-15,-1 0 0,22 0 16,-21 21-16,0-20 0,0 20 15,0-21-15,21 21 0,-21 1 0,-1-1 16,22 0-16,-21 22 0,21-22 0,0 1 16,-21-1-16,21 0 0,0 1 15,0-1-15,0 0 0,0 1 0,0-1 16,0-21-16,0 0 0,0 22 0,21-22 16,-21 0-16,21 0 0,-21 0 15,22-21-15,-1 21 0,0 1 0,0-22 16,0 21-16,0-21 0,1 0 15,-1 0-15,0 0 0,0 0 0,0 0 16,0 0-16,1-21 0,-1-1 0,0 1 16,0 21-16,21-21 0</inkml:trace>
  <inkml:trace contextRef="#ctx0" brushRef="#br0" timeOffset="69722.34">23558 9927 0,'0'0'16,"0"-21"-16,0 0 16,22 21-16,-1 0 15,0 0-15,0 0 0,0 0 16,0 0-16,1 0 15,-1 21-15,0 0 0,0 0 0,0 1 16,0-1-16,1 21 0,-22-21 16,0 22-16,0-1 0,0 0 0,0 1 15,0-1-15,0 0 0,0 1 0,0-1 16,0 0-16,-22 1 0,1-1 0,21 0 16,-21 1-16,0-22 0,0 21 0,0-21 15,-1 0-15,1 1 0,0-1 16,21 0-16,-21 0 0,0 0 0,0-21 15,-1 21-15,1 1 16,0-22-16,21-22 31,21 1-31,0 21 0,1-21 16,-1-21-16,0 21 16,21-1-16</inkml:trace>
  <inkml:trace contextRef="#ctx0" brushRef="#br0" timeOffset="70500.33">24892 10287 0,'0'0'15,"0"-21"-15,0 0 16,0 0-16,-21-1 15,0 22-15,-1 0 0,1 0 0,0 0 16,0 0-16,-21 0 0,20 0 0,-20 0 16,21 0-16,-21 22 0,20-1 0,-20 0 15,21 0-15,0-21 0,0 21 16,-1 0-16,1 1 0,0-1 0,21 0 16,0 0-16,0 0 15,0 0-15,0 1 0,21-1 16,0-21-16,1 21 15,-1 0-15,0-21 0,0 21 16,0-21-16,0 21 0,1 1 0,-1-22 16,0 21-16,0 0 0,0-21 0,0 21 15,-21 0-15,22 0 0,-22 1 16,0-1-16,0 0 0,-22 0 16,1 0-16,0-21 0,-21 21 0,21-21 15,-1 22-15,-20-22 16,21 0-16,-21 21 0,20-21 0,1 0 0,-21 0 15,21 0-15,0 0 0,-1 0 16,1 0-16,42 0 47,1 0-47,-1 0 16,0 0-16,0 21 0,0-21 0,0 0 15,1 0-15,-1 21 0,0-21 0,0 21 16,-21 0-16,21-21 0,-21 22 0,21-1 15,-21 0-15,0 0 0,0 0 16,0 22-16,0-22 0,0 0 0,0 21 16,-21-21-16,0 22 0,0-22 0,0 21 15,0-21-15,-1 1 0,1 20 16,21-21-16,-21 0 0,21 0 16,-21 1-16,21-1 0,0 0 0,0 0 15,0 0-15,0 0 0,0 1 16,21-22-16,0 0 15,0 0-15,1 0 0,-1 0 16,0 0-16,0 0 0,0 0 0,0 0 16,1 0-16,-1 0 0,0 0 15,0 0 1,-21-22-16,0 1 16,0 0-1,-21 0-15</inkml:trace>
  <inkml:trace contextRef="#ctx0" brushRef="#br0" timeOffset="71675.7">23093 12573 0,'-43'0'15,"22"0"17,42 0 61,1 0-77,-1 0-16,21 0 0,-21 0 16,22 0-16,-1 0 0,21 0 15,-20 0-15,41 0 0,-20 0 0,21 0 16,-1 0-16,1-21 0,21 21 0,-22 0 16,22 0-16,0-21 0,0 21 0,0 0 15,169 0 1,-148-21-16,0 21 0,0 0 0,-21 0 0,0 0 15,-1 0-15,1 0 0,-21 0 0,0 0 16,-22 0-16,-21 0 0,22 0 16,-43 0-16,21 0 0,-20 0 15,-1 0-15,-42 0 47,-1 0-47,22-22 16,-21 22-1,0 0-15,0 0 0,0 0 16,0 0-16,-1 0 0,1 0 16,-21 0-16</inkml:trace>
  <inkml:trace contextRef="#ctx0" brushRef="#br0" timeOffset="72305.78">23072 13145 0,'0'0'0,"-22"0"0,1 0 15,0 0 1,0 0-16,42 0 31,0 0-15,0 0-16,1 0 0,20 0 0,-21 0 15,21 0-15,1 0 0,20 0 16,1 0-16,-1 0 0,1 0 16,-1 0-16,22 0 0,0 0 0,-1 0 15,1-22-15,0 22 0,20 0 0,-20 0 16,21 0-16,0-21 0,0 21 16,-1 0-16,1 0 0,0 0 0,0-21 15,-21 21-15,20 0 0,-20 0 0,0-21 16,-1 21-16,-20 0 0,21 0 15,-22 0-15,1-21 0,-22 21 0,21 0 16,-20 0-16,-1 0 0,0-21 0,-20 21 16,-1 0-16,0 0 0,0 0 15,0 0-15,-21-22 0,-21 22 78,-21 0-78,21 0 0,-1 0 16,-20 22-16,21-22 0,-21 21 0,-1-21 16,1 21-16,0-21 0</inkml:trace>
  <inkml:trace contextRef="#ctx0" brushRef="#br0" timeOffset="72929.59">23050 13674 0,'0'21'0,"22"-21"47,-1 0-47,0 0 16,0 0-16,0 0 0,22 0 15,-22 0-15,0 0 0,21 0 0,1 0 16,-1 0-16,0 0 0,22 0 0,-1 0 15,1 0-15,-1 0 0,1-21 16,20 21-16,1-21 0,0 21 0,-1 0 16,1-22-16,0 22 0,21-21 15,-1 21-15,1 0 0,0-21 0,0 21 16,21-21-16,-21 21 0,-22-21 16,22 21-16,-21-21 0,0 21 0,-1-22 15,-20 22-15,-1 0 0,1-21 0,-1 21 16,-20-21-16,20 21 0,-42 0 0,22 0 15,-1-21-15,-21 21 0,0 0 16,22 0-16,-22 0 0,0 0 16,0 0-16,0 0 15,0 0 1,-42 0 31,0 0-47,0 0 0,0 0 0,0 0 15,-1 21-15,-20-21 0,21 0 16,-21 21-16,-1-21 0,1 21 0,21-21 16,-22 22-16,1-22 0</inkml:trace>
  <inkml:trace contextRef="#ctx0" brushRef="#br0" timeOffset="73521.69">23008 14161 0,'0'0'0,"-21"0"0,-21 21 15,20-21-15,1 0 0,0 0 16,0 0-16,42 0 31,0 0-15,0 0-16,1 0 0,-1 0 15,21 0-15,-21 0 0,22 0 16,-22 0-16,21 0 0,22 0 0,-22 0 16,21 0-16,1 0 0,-1 0 0,22 0 15,0-21-15,-1 21 0,1 0 0,21 0 16,0-22-16,-22 22 0,22 0 0,0-21 15,-21 21-15,21 0 0,-1-21 16,1 0-16,-21 21 0,21 0 0,-22-21 16,1 21-16,0 0 0,-1 0 0,1-21 15,-21 21-15,-1 0 0,22-22 16,-22 22-16,1-21 0,-1 21 0,-20 0 16,20 0-16,1-21 0,-22 21 15,0 0-15,1 0 0,-1 0 0,0 0 16,-21 0-16,1-21 0,-1 21 0,0 0 15,-42 0 64,-22 0-64,22 0-15,-21 0 0,21 0 16,-22 0-16,1 0 0,0 0 15,-1 21-15</inkml:trace>
  <inkml:trace contextRef="#ctx0" brushRef="#br0" timeOffset="74124.13">23220 14478 0,'0'0'0,"-43"0"0,1 21 0,0-21 16,21 0-16,-22 21 0,22-21 16,0 0-16,-21 22 0,20-22 0,1 0 15,0 21 1,42-21-1,0 0-15,22 21 0,-22-21 16,21 0-16,1 0 0,-1 0 16,0 0-16,1 0 0,20 0 0,1 0 15,-1 0-15,22-21 0,-1 21 16,1-21-16,0 21 0,-1-22 0,22 22 0,0-21 16,-21 21-16,21-21 0,-1 0 15,-20 21-15,21-21 0,-21 0 16,20 21-16,-20-22 0,0 1 0,-1 21 15,1-21-15,0 21 0,-22-21 0,22 21 16,-22 0-16,1 0 0,-1 0 16,1 0-16,-1 0 0,1 0 0,-1 0 15,1 0-15,-22 0 0,1 0 0,-1 0 16,0 0-16,1 21 0,-22-21 16,0 0-16,0 0 0,0 0 0,0 0 15,-42 0 95,0 0-110,0 0 15,0 0-15,0 0 0,-1 0 0,1 21 16</inkml:trace>
  <inkml:trace contextRef="#ctx0" brushRef="#br0" timeOffset="75013.03">23855 15515 0,'0'0'0,"-21"0"0,21-21 0,0 0 0,-22 21 15,1-21-15,0 0 16,21-1-16,0 1 0,0 0 16,0 0-16,0 0 0,21 0 15,0 21-15,1-22 0,-1 22 0,0 0 16,0 0-16,21 0 0,-20 0 16,20 0-16,-21 0 0,0 0 0,0 0 15,22 0-15,-43 22 0,21-1 0,-21 0 16,21 0-16,-21 0 0,0 0 15,0 1-15,-21-1 0,0 0 0,0 21 16,-1-21-16,-20 1 0,0-1 16,21 21-16,-22-21 0,1 0 0,0 22 15,-1-22-15,1 0 0,0 0 0,20 22 16,1-22-16,0 0 0,0 21 0,21-21 16,0 1-16,0-1 0,0 0 15,0 0-15,0 0 0,21 0 0,0 1 16,0-1-16,1 0 0,-1-21 0,21 21 15,-21-21-15,22 0 0,-22 21 0,21-21 16,0 0-16,-20 0 0,20 0 16,-21 0-16,0 0 0,0 0 0,1 0 15,-44 21 17,1-21-32,0 22 15,0-22-15,0 21 0,0 0 0,-1-21 16,22 21-16,0 0 0,0 0 15,0 1-15,0-1 0,0 0 0,0 0 0,0 21 16,0-20-16,22-1 0,-1 21 16,0-21-16,0 22 0,21-22 0,-20 21 15,-1-21-15,0 22 0,0-1 0,21 64 32,-42-64-32,0 0 0,0 1 0,0-22 15,0 21-15,0 1 0,-21-22 0,0 0 16,0 21-16,-21-21 0,20 1 0,-20-1 15,21 0-15,-21 0 0,20 0 16,1 0-16,0-21 0,-21 22 0,21-22 16,-1 21-16,1-21 0,21-21 47,0-1-32,0 1-15,0 0 0,0 0 16,-21 0-16,21 0 0,0-1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58:08.0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7662 3387 0,'0'21'62,"0"0"-62,0 0 16,-21-21-16,21 21 0,0 1 16,0-1-16,0 0 0,0 0 0,0 0 15,0 0-15,0 1 16,0-1-16,0 0 0,21-21 15,0 0 1,1 0-16,-22-21 0</inkml:trace>
  <inkml:trace contextRef="#ctx0" brushRef="#br0" timeOffset="2226.82">3048 3090 0,'0'-21'0,"0"0"16,0 0-16,-21 0 16,21 0-1,0-1 1,0 1 0,-21 21-1,21 21 16,0 1-15,0-1-16,0 0 0,0 0 16,-22 0-16,22 0 0,0 1 0,0 20 15,0-21-15,0 21 0,0-20 16,0 20-16,0 0 0,0 1 0,0-22 16,0 21-16,0 0 0,22-20 15,-22 20-15,0-21 0,0 21 0,21 22 16,0-43-16,0 21 15,-21-20-15,0-1 0,0 21 0,0-21 16,21 22-16,-21-22 0,0 21 16,0 0-16,0 1 0,0-1 0,0 0 15,0 1-15,0-1 0,0 0 16,-21-20-16,21 20 0,0 0 0,-21 1 16,21-22-16,0 21 0,0-21 15,0 22-15,0-22 0,0 21 0,0-21 16,0 22-16,0-22 0,0 0 0,0 21 15,0-21-15,0 22 0,0-22 16,0 21-16,0 1 0,0-22 16,0 21-16,-21 0 0,21-20 0,0 20 15,0 0-15,0-21 0,0 22 16,-21-1-16,21-21 0,0 22 0,0-22 16,0 21-16,0 0 0,0-20 15,0 20-15,0-21 0,-22 21 0,22-20 16,0 20-16,0 0 0,0-21 0,-21 22 15,21-1-15,0 0 0,0 1 16,0-22-16,0 21 0,-21 1 0,21-1 16,0 0-16,-21 1 0,21-1 15,0 0-15,0-21 0,0 22 0,0-1 16,-21 0-16,21 1 0,0-1 0,-21 22 16,21-22-16,0 0 15,0 1-15,0-1 0,0 0 0,0 1 16,0 20-16,0-21 0,0 1 0,0-1 15,0 0-15,0 1 0,0-1 16,0 0-16,0 1 0,-22-1 0,22 0 16,0 1-16,0-1 0,0 22 0,0-22 15,0 0-15,0 1 0,0 20 16,0-21-16,0 1 0,0-1 0,0 0 16,0 1-16,0-1 0,0 0 15,0 1-15,0-1 0,0 0 0,0 1 16,0-1-16,0 22 0,0-22 0,0 0 15,0 1-15,0-22 0,0 21 16,0 0-16,0 1 0,0-22 16,0 0-16,0 21 0,0-20 0,0-1 15,0 0-15,0-42 47,0 0-47,-21-22 0,21 1 0,0 0 16,0-1-16,0-20 0</inkml:trace>
  <inkml:trace contextRef="#ctx0" brushRef="#br0" timeOffset="5340.35">2984 3090 0,'0'0'0,"-21"0"62,21 22-31,21-22 1,1 0-32,-1 0 15,0 0-15,0 0 0,0 0 16,0 0-16,1 0 15,-1 0-15,0 0 0,21 0 0,-21 0 16,22 0-16,-1 0 0,-21 0 16,22 0-16,-1 21 0,0-21 0,22 0 15,-22 0-15,0 0 0,1 0 0,20 0 16,-20 0-16,-1 0 0,21 0 16,1 0-16,-22 0 0,22 0 15,-1 0-15,-20 0 0,20-21 0,22 21 0,-22 0 16,1 0-16,-1 0 0,1 0 15,-1 0-15,1 0 0,-1 0 16,1 0-16,-1 0 0,1 0 0,-22 0 16,22-22-16,-1 22 0,-21 0 15,22 0-15,-1 0 0,22 0 0,-21 0 16,20 0-16,1 0 0,21 0 0,-22 0 16,1-21-16,21 21 0,-21 0 15,20 0-15,1 0 0,0 0 0,0 0 16,0 0-16,-22 0 0,22 0 15,0 0-15,-21 0 0,-1 0 0,1-21 16,0 21-16,-22 0 0,22 0 0,21 0 16,-22 0-16,1-21 0,21 21 15,-21 0-15,20-21 0,-20 21 16,0 0-16,21 0 0,-22-21 0,22-1 16,-21 22-16,21 0 0,-1-21 0,1 21 15,-21 0-15,21-21 0,-22 21 16,22 0-16,-21-21 0,0 21 0,20 0 15,-20-21-15,21 0 0,-21 21 0,20-22 16,1 22-16,-21-21 0,21 21 16,-22-21-16,1 21 0,0-21 0,-1 21 15,1-21-15,0 21 0,-1-21 0,1 21 16,-21 0-16,20-22 0,-20 22 16,20-21-16,-20 21 0,-1 0 0,1-21 15,-22 21-15,64-21 16,-64 21-16,22 0 0,-22 0 15,1-21-15,-1 0 0,0 21 0,22 0 16,-22 0-16,-21-22 0,22 22 0,-1 0 16,-21 0-16,0-21 0,0 21 15,1 0-15,-1 0 0,0 0 16,-21 21 31,0 1-47,0-1 0,0 0 15,-21 0-15,21 0 16,0 0-16,-21 1 0,21-1 16,0 0-16,0 0 0,0 0 0,-22 22 15,22-22-15,-21 0 0,21 0 16,0 21-16,0-20 0,-21-1 0,21 21 16,0-21-16,-21 22 0,21-1 0,0 0 15,0 1-15,0-1 0,0 0 0,0 1 16,0-1-16,0 0 0,0 22 15,0-22-15,0 0 0,0 1 0,0-1 16,0 22-16,0-22 0,0 0 16,0 85-16,0-84 0,0 20 15,0 1-15,0-1 0,0-21 16,0 22-16,21-1 0,-21 1 0,21-22 16,-21 22-16,0-1 0,21 1 0,1-1 15,-22 1-15,21-1 0,0 1 16,-21-1-16,21 1 0,0-1 0,-21 1 15,21-1-15,-21 1 0,22-1 0,-22 1 16,0-1-16,21 1 0,0-1 0,-21 1 16,21-1-16,-21 1 0,0-1 15,0 1-15,21-1 0,-21-20 0,21 20 16,-21 1-16,0-22 0,0 21 0,0 1 16,22-1-16,-22 1 0,0-22 0,21 22 15,-21-1-15,0 1 16,0-22-16,0 22 0,0-22 0,0 0 15,0 22-15,0-22 0,0 22 0,0-22 16,0 0-16,0 22 0,0-22 0,0 0 16,0 22-16,0-22 0,0 1 0,0-1 15,0 0-15,0 1 0,0-1 16,0 0-16,0-21 0,0 22 0,0-1 16,0 0-16,0-20 0,0 20 15,0 0-15,-21 1 0,21-1 0,0-21 0,0 21 16,0 1-16,0-1 0,-22 0 15,22-20-15,0 20 0,0 0 16,0-21-16,0 22 0,0-22 0,0 21 0,0-21 16,0 22-16,0-22 0,0 0 15,0 0-15,0 22 0,0-22 0,0 0 16,0 0-16,0 0 0,0 0 16,0 1-16,0-1 0,0 0 0,0 0 15,0 0-15,0 0 0,0 1 16,0-1-16,0 0 0,0 0 15,-21-21 64,0 0-79,0 0 15,0 0-15,0-21 16,21 0-16,-22 21 0,1 0 0,0 0 15,21-21-15,-21 21 0,0 0 0,0-22 16,-1 22-16,1 0 0,0 0 0,0-21 16,-21 21-16,20 0 0,-20-21 0,21 21 15,-21 0-15,-1 0 0,1 0 16,21 0-16,-22 0 0,1 0 0,-21 0 16,20 0-16,1 0 0,-22 0 0,1 0 15,-1 0-15,22 0 0,-43 0 0,22 0 16,-1 0-16,1 0 0,-22 0 15,22 0-15,-1 0 0,1 0 16,-22 0-16,22 0 0,-1 0 0,-21 0 16,22 0-16,-22 0 0,1 0 0,-1 0 15,0 0-15,1 0 0,-1 0 0,21 0 16,-20 0-16,-1 0 0,0 21 16,22-21-16,-22 0 0,1 0 0,-1 0 15,0 0-15,1 0 0,-22 0 16,21 0-16,0 0 0,1 0 0,-1 21 15,0-21-15,1 0 0,-1 0 16,0 0-16,1 0 0,-1 0 0,0 0 0,1 22 16,-1-22-16,0 0 0,1 0 15,-1 0-15,-63 0 0,63 0 16,1 0-16,-1 0 0,0 0 16,22 21-16,-22-21 0,0 0 0,1 0 15,-1 0-15,0 0 0,22 0 0,-1 0 16,-20 0-16,20 0 0,1 0 0,-1 0 15,1 0-15,-22 0 0,22 0 16,-1 0-16,1 0 0,-1 0 16,1 0-16,-1 0 0,1 0 0,-1 0 0,1 0 15,-1 0-15,1 21 0,20-21 16,-20 0-16,20 0 0,-20 0 16,-1 21-16,22-21 0,-21 0 0,20 0 15,-20 0-15,20 0 0,1 0 0,-21 21 16,20-21-16,1 0 0,0 0 15,-1 0-15,1 0 0,-22 0 0,22 0 16,0 0-16,-1 0 0,22 0 0,-21 0 16,0 0-16,-1 0 0,22 0 15,-21 0-15,-1 21 0,22-21 0,-21 0 16,0 0-16,20 0 0,-20 0 0,21 0 16,0 0-16,-22 0 0,22 0 15,0 0-15,-21 0 0,21 0 16,-22 0-16,22 0 0,0-21 0,-21 21 15,20 0-15,1 0 0,-21 0 16,21 0-16,0 0 0,-1 0 0,1 0 16,0 0-16,0-21 0,0 21 0,0 0 15,-1 0-15,1 0 16,0 0-16,0 0 16,0 0-16,0 0 15,-1 0-15,1 0 16,0 0-1,0 0 1,0 0-16,0 0 31,-1 0-31,1 0 16,0 0 0,0 0-1,21-21 32,-21 0-31,21 0-16,-21-1 15,21 1-15,0 0 0,-22 0 16,1 0-16,21 0 16,0-1-16,0-20 15,0 21-15,0 0 0,0-22 0,21 1 16,1 0-16</inkml:trace>
  <inkml:trace contextRef="#ctx0" brushRef="#br0" timeOffset="7085.87">3344 2265 0,'0'-21'16,"0"0"0,0-1-1,0 44 32,0-1-31,0 0-16,0 0 0,0 0 0,0 22 0,0-1 15,0 0-15,0 1 0,0-1 16,0 0-16,0 1 0,0-22 0,0 21 16,0-21-16,0 0 0,0 1 15,0-1-15,0 0 0,0-42 47,0 0-47,0-1 16,21 1-16,-21 0 0,22-21 15,-1 21-15,-21-22 0,21 1 0,-21 21 16,21-22-16,-21 22 0,21 0 0,-21 0 16,0 0-16,21 21 0,1 0 15,-1 0 1,-21 21-16,0 0 0,0 0 0,21 22 16,-21-22-16,0 0 0,21 21 15,-21-21-15,0 22 0,0-22 0,0 0 16,21 0-16,-21 0 0,21 1 15,-21-1-15,22-21 0,-1 0 0,-21 21 16,21-21-16,0 0 0,0 0 16,0 0-16,1 0 0,-1-21 15,0 0-15,-21-1 0,21 22 0,0-21 16,0-21-16,-21 21 0,0-22 16,0 22-16,0-21 0,0 0 0,0-1 15,0 1-15,0 0 0,0 20 16,0-20-16,-21 21 0,21-21 15,-21 20-15,0 1 0,0 0 16,0 21-16,-1 0 16,1 0-16,21 21 15,0 0-15,-21-21 0,21 22 0,-21-1 16,21 0-16,0 0 16,0 0-16,21-21 15,0 0-15,0 0 16</inkml:trace>
  <inkml:trace contextRef="#ctx0" brushRef="#br0" timeOffset="7669.76">4149 2201 0,'0'22'15,"0"-1"1,0 0-16,0 0 0,0 21 0,-22-20 15,22 20-15,0-21 0,0 21 0,0 1 16,0-22-16,0 21 0,-21-21 16,21 22-16,-21-22 0,21 21 15,0-21-15,0 1 0,0-44 47,0 1-47,0 0 0,0 0 16,0-21-16,0 20 0,0 1 15,0-21-15,0 21 0,0 0 0,0-1 16,0 1-16,21 21 16,0 21-1,-21 1-15,22-1 0,-22 0 16,21 0-16,-21 21 0,0-20 16,0-1-16,21 0 0,-21 0 15,21 0-15,0 0 0,0 1 0,1-22 16,-1 0-1,0 0-15,0 0 0,0 0 16,0 0-16,1-22 0,-1 1 0,0 21 16,0-42-16,0 21 0,-21 0 15,0-22-15,0 22 0,0-21 0,0-1 16,0 1-16,0 21 0,-21-21 16,0-1-16,21 22 0,-21-21 0,0 21 15,-1-1-15,1 22 0,21-21 0,-21 21 16,0 0-1,21 21-15,0 1 16,0-1-16,0 0 16,0 0-16,0 0 15,0 0-15,21-21 0,0 22 16,0-22-16</inkml:trace>
  <inkml:trace contextRef="#ctx0" brushRef="#br0" timeOffset="8220.95">4784 2201 0,'0'22'15,"0"-1"1,0 0-16,0 0 0,0 21 0,0-20 16,0 20-16,-22-21 0,1 21 15,21 1-15,-21-1 0,0-21 0,21 0 16,0 22-16,0-22 0,-21 0 15,21 0-15,0-42 32,0 0-17,0 0-15,0 0 0,21-1 0,-21-20 16,21 21-16,-21 0 0,0 0 0,21-1 16,0 22-16,1 0 15,-22 22 1,21-1-16,-21 0 0,0 0 15,21 0-15,-21 0 0,21 1 16,0-1-16,-21 0 0,21 0 0,1 0 16,-1-21-16,0 0 0,0 21 15,0-21-15,0 0 0,1 0 0,-1 0 16,0 0-16,0-21 0,21 0 0,-20 0 16,-1 0-16,0 0 0,21-43 15,-21 43-15,-21-21 0,0-1 16,0 1-16,0 21 0,0-22 0,0 1 15,-21 21-15,0-21 16,0 20-16,21 1 0,-21 21 0,0 0 16,-1-21-16,1 21 0,0 0 15,21 21-15,-21-21 16,21 21-16,-21 1 0,21-1 16,0 0-16,0 0 0,0 0 0,0 0 15,0 1-15,21-1 16,0-21-16,0 0 0</inkml:trace>
  <inkml:trace contextRef="#ctx0" brushRef="#br0" timeOffset="8512.23">5609 2434 0,'0'43'15,"0"-22"-15,21-21 0,0 0 31,1 0-31,-1-21 16,0-1-16,0 22 0,-21-21 0,21 0 16,-21 0-16,21 0 0,-21 0 15,0-1-15,-21 1 16,0 21-16,0 0 0,0 0 16,0 0-16,-1 0 0,1 0 15,0 21-15,0 1 16,21-1-16,0 0 15,0 0-15,21-21 16,0 0-16,0 0 16,1 0-16</inkml:trace>
  <inkml:trace contextRef="#ctx0" brushRef="#br0" timeOffset="8788.12">6308 1863 0,'0'0'0,"-22"0"32,1 21-32,21 0 15,-21 0-15,21 22 0,0-1 0,0 0 16,-21-21-16,21 22 0,-21 20 16,21-20-16,-21-1 0,21 0 0,0 1 15,0-1-15,0 0 0,-22 1 0,22-1 16,0-21-16,0 21 0,0-20 15,0-1-15,0 0 0,22-21 32,-22-21-32,0 0 15,0-1-15,21 1 0,-21 0 16</inkml:trace>
  <inkml:trace contextRef="#ctx0" brushRef="#br0" timeOffset="8972.02">6181 1969 0,'0'0'16,"0"-22"-16,0 1 16,21 0-1,0 21-15,0-21 0,0 21 16,0 0-16,22 0 0,-22 0 0,0 0 16,21 0-16,-20 0 0,-1 0 0,0 0 15,-21 21 1</inkml:trace>
  <inkml:trace contextRef="#ctx0" brushRef="#br0" timeOffset="9137.66">6202 2244 0,'0'0'0,"0"21"0,0 0 16,0 0-1,21-21 1,0 0-16,0 0 0,0 0 15,22 0-15,-22-21 16,0 21-16,0 0 0,0 0 16,1-21-16</inkml:trace>
  <inkml:trace contextRef="#ctx0" brushRef="#br0" timeOffset="9658.48">6816 2371 0,'21'0'16,"0"-21"-16,0-1 16,0 1-16,0 0 0,-21 0 15,0 0-15,0 0 0,0-1 16,0 1-16,0 0 0,0 0 16,-21 21-16,0 0 0,-21 0 15,21 0-15,-1 0 0,1 0 0,-21 0 16,21 21-16,-22 0 0,22 0 0,-21 1 15,21 20-15,0-21 0,-1 21 16,1 1-16,21-22 0,0 21 0,-21 1 16,21-22-16,0 21 0,0-21 0,0 0 15,0 1-15,21-1 0,-21 0 16,21-21-16,1 0 0,20 0 0,-21 0 16,0 0-16,0 0 0,22-21 0,-22 0 15,0-1-15,21 1 0,-20 0 16,-1 0-16,0-21 0,0 20 15,-21-20-15,0 21 0,21-43 16,-21 22-16,0 21 0,0 0 16,0 0-16,0-1 0,0 44 31,-21-1-31,21 0 0,-21 0 16,21 0-16,0 0 0,0 22 0,0-22 15,0 21-15,0-21 0,0 1 0,0 20 16,0-21-16,0 0 0,21-21 15,0 21-15,0 1 0,1-22 0,-1 0 16,21 0-16,-21 0 0,0 0 16,1 0-16,-1-22 15,0 1-15,21 0 0</inkml:trace>
  <inkml:trace contextRef="#ctx0" brushRef="#br0" timeOffset="9891.91">7451 2159 0,'0'0'0,"0"-21"0,0 0 0,0 0 0,0-1 15,0 1-15,-22 21 0,1 0 16,0 0-16,0 21 16,0-21-16,21 22 0,-21-1 0,-1 21 15,1-21-15,21 0 0,0 22 16,-21-1-16,21-21 0,-21 22 16,21-1-16,0-21 0,-21 21 0,21-20 15,0 20-15,0-21 0,0 0 0,0 0 16,0 1-16,0-1 0,21-21 15,0 0-15,0 0 0,0 0 0,1 0 16,-1 0-16,0 0 0,0 0 0,21-21 16,-20-1-16,-1 1 0</inkml:trace>
  <inkml:trace contextRef="#ctx0" brushRef="#br0" timeOffset="10271.2">7620 2223 0,'0'0'15,"-21"21"-15,21 0 16,-21-21-16,21 21 0,0 0 16,21-21-16,0 21 15,0-21-15,21 0 16,-20 0-16,-1 0 0,21 0 0,-21-21 16,22 21-16,-22-21 0,21 0 15,-21 21-15,0-21 0,1 0 0,-1 21 0,0-22 16,-21 1-16,0 0 0,0 0 15,0 0-15,-64 0 16,43 21-16,0 0 0,-21 0 0,21 0 16,-22 21-16,22 0 15,-21 0-15,21 21 0,-22-20 0,22-1 16,0 21-16,21 0 0,0-20 0,-21 20 16,21 0-16,0-21 0,0 22 15,0-22-15,0 0 0,21 0 0,0 0 16,0 1-16,0-1 0,1-21 0,20 0 15,-21 0-15,21 0 0,1 0 16,-1 0-16,-21 0 0,22-21 0,-1-1 16,0 1-16,-21 0 0</inkml:trace>
  <inkml:trace contextRef="#ctx0" brushRef="#br0" timeOffset="10770.35">8403 1799 0,'0'0'0,"0"-21"0,-21 0 0,0 21 0,0 0 16,-1 21 0,22 0-16,0 0 0,-21 22 15,21-22-15,0 21 0,0 1 0,0-1 16,0 0-16,-21 1 0,21-1 0,0 0 16,0 1-16,0-1 0,0 0 15,0 1-15,0-1 0,0-21 0,0 21 16,0 1-16,0-22 0,0 0 15,0 0-15,0 0 0,0 1 16,0-44 15,0 1-15,0 0-16,0 0 0,0 0 0,0-22 16,21 22-16,0 0 0,1 0 0,-22-21 15,21 20-15,0 1 0,21 0 0,-21 0 16,1 21-16,-1 0 0,21 0 15,-21 0-15,0 0 0,1 0 0,-1 0 16,0 21-16,0 0 0,0 0 0,-21 1 16,0-1-16,0 0 15,0 0-15,0 0 0,0 0 0,0 1 16,-42-1-16,21-21 0,0 21 0,-1 0 16,1-21-16,0 21 0,0-21 15,0 0-15,0 0 0,-1 0 0,1 0 16,0 0-16,0 0 0,0 0 0,0 0 15,21-21 17,0 0-32</inkml:trace>
  <inkml:trace contextRef="#ctx0" brushRef="#br0" timeOffset="11617.39">9123 2096 0,'0'-22'15,"0"1"1,-21 21 15,-1 0-31,1 21 16,0 1-16,0-22 0,0 21 15,0 21-15,21-21 0,-22 0 0,1 22 16,0-22-16,0 21 0,21-21 0,0 22 16,-21-22-16,21 0 0,0 0 15,0 0-15,0 1 0,21-22 16,0 0 0,0 0-16,0 0 0,1-22 15,20 22-15,-21-21 0,0 21 0,22-21 16,-22 0-16,0 21 0,0-21 15,-21 0-15,0-1 16,-21 1 0,0 21-16,0-21 0,-1 21 0,1 0 15,0 0-15,0 0 0,0 0 0,0 0 16,42 0 31,0 0-47,0 0 15,0 0-15,0-21 0,22 21 0,-22-21 0</inkml:trace>
  <inkml:trace contextRef="#ctx0" brushRef="#br0" timeOffset="11960.19">9356 2138 0,'0'0'0,"0"-21"16,-22 21 31,22 21-47,-21 0 0,0 0 0,21 0 15,0 1-15,0 20 0,-21-21 0,21 21 16,0-20-16,0-1 0,0 21 16,0-21-16,0 0 0,0 1 15,21-1-15,0-21 0,0 0 0,1 0 16,-1 0-16,0 0 0,21 0 0,-21 0 16,1-21-16,-1-1 0,0 1 15,0 0-15,0 0 0,-21 0 0,0 0 16,0-1-16,0 1 0,0 0 15,-21 0-15,0 0 0,0 0 0,0-1 16,-1 22-16,1 0 0,0-21 0,0 21 16,0 0-16,0 0 15,-1 0-15,22 21 0,-21-21 16,21 22-16,0-1 16,21-21-1,1 0 1</inkml:trace>
  <inkml:trace contextRef="#ctx0" brushRef="#br0" timeOffset="12538.09">9821 1905 0,'0'0'0,"21"-21"0,-21-21 0,0-1 0,0 22 16,0 0-16,0 0 0,0 0 0,0-1 16,0 44-1,-21-22-15,21 42 0,-21-21 16,21 21-16,0 1 0,0-1 0,0 0 15,0 1-15,0-1 0,0 0 16,-21 1-16,21-1 0,0 0 16,0 1-16,0-22 0,0 21 0,0-21 15,0 22-15,0-22 0,0 0 16,0 0-16,0 0 0,-21-21 31,21-21-31,0 0 16,0 0-16,0 0 0,0 0 15,0-1-15,21 1 0,-21-21 0,21 21 16,0 0-16,0-1 0,22 1 0,-22 0 16,0 0-16,0 0 0,0 21 15,1 0-15,-1 0 0,0 0 16,0 0-16,0 0 0,-21 21 31,-21-21-31,0 21 0,-21-21 16,20 0-16,1 21 0,0-21 0,-21 21 15,21-21-15,-1 0 0,1 0 16,0 22-16,21-1 16,0 0-1,0 0-15,21 0 16,0 0-16,1 1 0,-1-1 16,0 0-16,0 0 0,0 0 15,0 0-15,-21 1 0,22-22 0,-1 21 16,0-21-16,-21 21 15,21-21-15,0 0 16,0 0-16,1 0 16,-1-21-16,-21 0 0,21-1 15,0 22-15,0-21 0,0 0 0</inkml:trace>
  <inkml:trace contextRef="#ctx0" brushRef="#br0" timeOffset="12791.66">10393 2244 0,'0'0'0,"21"0"31,0 0-15,-21-21-1,0-1 1,0 1 15,-21 21-15,0 0-16,0 0 0,21 21 15,-22-21 1,22 22-16,22-22 31,-1 0-15</inkml:trace>
  <inkml:trace contextRef="#ctx0" brushRef="#br0" timeOffset="13099.52">10837 1969 0,'0'0'0,"0"-22"0,0 1 16,0 0-16,0 0 0,-21 21 31,0 0-31,0 21 16,0 21-16,21-20 0,-22-1 0,1 21 15,21-21-15,0 22 0,0-22 16,-21 21-16,21-21 0,0 0 15,0 1-15,0-1 0,0 0 0,0 0 16,0 0-16,0 0 0,21 1 16,0-22-16,1 0 15,-1 0-15,0 0 0,0 0 16,0-22-16,0 22 0,1-21 16,-1 0-16,0 21 0,0-21 0,21 0 15,43-22 1</inkml:trace>
  <inkml:trace contextRef="#ctx0" brushRef="#br0" timeOffset="13937.22">11239 2053 0,'0'0'0,"22"-21"0,-22 0 16,0 0-16,-22 21 31,1 21-31,0 0 0,0-21 16,21 21-16,-21 0 0,21 1 0,-21-1 15,21 0-15,0 0 0,0 0 0,0 0 16,0 1-16,0-1 0,0 0 15,21 0 1,0-21-16,0 0 0,0 0 0,0 0 16,1 0-16,-1 0 0,0 0 0,0-21 15,0 21-15,-21-21 16,21 0-16,-21-1 16,0 1-16,0 0 0,0 0 15,0 0-15,-21 0 0,21-1 0,-21 1 16,21 0-16,0 0 0,0 0 15,0 0-15,21 21 16,0 0-16,1 0 16,-1 0-16,0 0 0,0 0 15,0 21-15,0 0 0,-21 0 0,22-21 16,-1 21-16,-21 0 0,21 1 0,0-1 16,-21 0-16,0 0 0,0 0 15,0 0-15,0 1 0,0-1 0,0 0 16,0 0-1,-21-21 1,0 0 0,21-21-1,0 0-15,0 0 16,0-1-16,0-20 16,0 21-16,21 0 0,0 0 0,0-22 15,-21 22-15,21 0 0,1 0 16,-1 0-16,0-1 0,0 22 0,0 0 15,0 0-15,1 0 0,-1 0 16,-21 22-16,21-1 0,-21 0 0,21 21 16,-21-21-16,21 1 0,-21-1 0,0 0 15,0 21-15,0-21 0,0 1 16,0-1-16,0 0 0,0 0 16,-21-21-1,0 0 1,21-21-16,0 0 15,0 0-15,0-1 16,0 1-16,0 0 0,21 0 0,0 0 16,0-22-16,1 22 0,20-21 15,-21 21-15,0 0 0,22-1 16,-22 1-16,21 21 0,-21 0 0,0 0 16,1 0-16,-1 0 0,0 21 15,-21 1-15,0-1 0,0 0 0,0 21 16,0-21-16,0 1 0,0 20 0,0-21 15,0 0-15,-21 0 0,0 1 0,21-1 16,-22 0-16,22 0 0,0 0 16,0 0-16,-21-21 0,21 22 15,-21-22-15,0 0 16,0 0-16,0 0 16</inkml:trace>
  <inkml:trace contextRef="#ctx0" brushRef="#br0" timeOffset="22319.97">5101 3683 0,'0'0'0,"21"0"16,-21-21-16,0 0 15,-21 21 48,0 0-63,0 0 15,21 21-15,-21-21 0,-1 21 16,22 0-16,-21 0 0,0 1 0,21-1 16,-21 0-16,21 0 0,-21 0 0,21 22 15,0-22-15,0 21 16,-21-21-16,21 22 0,0-22 0,0 0 15,0 21-15,0-21 0,0 22 0,0-22 16,21 21-16,-21-21 0,21 1 16,0 20-16,0-21 0,0 0 0,1 0 15,-1 1-15,0-1 0,0-21 0,0 21 16,0 0-16,1-21 0,-1 0 16,0 0-16,21 21 0,-21-21 0,1 0 15,20 0-15,-21 0 0,21 0 0,-20-21 16,20 0-16,0 21 0,1-21 15,-22 21-15,21-21 0,0-1 16,-20 1-16,20 0 0,-21 0 0,21 0 16,-20 0-16,-1-1 0,0 1 15,0 0-15,0 0 0,0-21 0,1 20 16,-22 1-16,0-21 0,21 21 0,-21-22 16,21 22-16,-21 0 0,0-21 15,0 21-15,0-1 0,0 1 0,0 0 16,-21 0-16,0 0 0,21 0 0,-22-1 15,1 1-15,0 0 0,0 21 16,0-21-16,-22 0 0,22 21 16,0-21-16,-21 21 0,21 0 0,-22 0 15,22-22-15,-21 22 0,21 0 16,-22 0-16,22 0 0,-21 0 0,21 0 16,-22 0-16,22 0 0,-21 0 0,21 0 15,-1 0-15,-20 22 0,21-22 16,0 21-16,0 0 0,-1-21 15,1 21-15,21 0 0,-21 0 16,21 1-16,0-1 16,0 0-16,0 0 15,0 0 1,0 0 0</inkml:trace>
  <inkml:trace contextRef="#ctx0" brushRef="#br0" timeOffset="22755.72">5313 3874 0,'-21'0'0,"21"21"15,0 0-15,-22-21 0,22 21 0,0 0 16,0 0-16,0 1 0,0-1 16,0 0-16,0 0 15,22-21 16,-1 0-31,-21-21 0,21 0 16,0 21-16,-21-21 0,0-1 16,0 1-16,0 0 15,0 0 1,-21 21-16,0 0 31,0 0-31,21 21 31</inkml:trace>
  <inkml:trace contextRef="#ctx0" brushRef="#br0" timeOffset="23076.54">5503 3916 0,'0'21'32,"0"0"-17,21-21-15,1 0 16,-1 0-16,0 0 16,0 0-16,0 0 0,-21-21 15,21 0-15,1 21 16,-22-21-16,0 0 15,-22 21 17,1 0-17,21 21 17,-21-21-32,21 21 0,-21-21 15</inkml:trace>
  <inkml:trace contextRef="#ctx0" brushRef="#br0" timeOffset="23400.87">5249 4276 0,'0'0'0,"0"21"15,21-21 1,1 0-16,-1 0 0,0 0 16,0 0-16,0 0 0,0 0 0,1 0 15,-1-21-15,0 21 16,0 0-16,-21-21 0,21 21 16,-21-22-16,0 1 0,0 0 31,0 42 16,0 0-47</inkml:trace>
  <inkml:trace contextRef="#ctx0" brushRef="#br0" timeOffset="24118.98">5397 4466 0,'0'43'31,"0"-22"-31,0 0 15,0 0-15,-21-21 0,21 21 0,-21 0 16,21 1-16,0-1 0,-21 0 16,21 0-16,-21 21 0,0-20 0,21 20 15,0-21-15,-22 0 0,1 22 0,21-22 16,-21 0-16,21 0 0,0 0 16,0 0-16,0-42 46,0 0-46,0 0 16,0 0-16,0 0 16,21 21-16,-21-22 0,21 1 0,-21 0 15,0 0-15,22 21 0,-22-21 16,21 0-16,-21-1 0,21 22 0,-21-21 16,0 0-16,-21 21 31,0 0-16,-1 0-15,1 21 0,0-21 16,21 21-16,-21-21 0,21 22 16,-21-1-16,0-21 0,21 21 0,0 0 15,0-42 32,21 0-47,0 0 0,0-1 16,0 1-16,0 21 0,1-21 15,-1 21-15,0-21 0,0 21 16,0 0-16,0 0 0,1 0 16,-1 0-16,0 0 0,0 21 15,-21 0-15,0 0 16,0 1-16,21-1 0,-21 0 16,0 0-16,21 0 0,-21 0 15,22-21-15,-22 22 16,21-22-16,0 0 0,0 0 0,0 0 15,0 0-15,1-22 0,20 1 16</inkml:trace>
  <inkml:trace contextRef="#ctx0" brushRef="#br0" timeOffset="24918.02">7874 3493 0,'0'-22'0,"0"44"0,0-65 16,0 22-16,0 0 0,0 0 15,-21 21 1,0 0-16,-1 0 16,1 21-16,0-21 0,0 21 0,0 21 15,0-20-15,-1-1 0,1 21 16,0 0-16,0 1 0,21-1 0,-21 0 16,0-20-16,21 20 0,-22 0 0,22 1 15,0-1-15,0 0 0,0 1 16,0-1-16,0-21 0,22 21 15,-1-20-15,21-1 0,-21 0 0,22 0 0,-1 0 16,-21 0-16,170 1 16,-149-22-1,0 0-15,1 0 0,20 0 0,-21-22 16,1 1-16,-1 0 0,-21 0 0,22 0 16,-1 0-16,0-1 0,-21-20 0,22 0 15,-22 21-15,0-22 0,0 1 16,0 0-16,1-1 0,-22 1 0,0-22 15,0 22-15,0-21 0,0 20 0,0-20 16,-22 20-16,-20 1 0,21 0 16,0 21-16,-22-22 0,1 22 0,0 21 15,-1-21-15,1 21 0,0 0 0,-22 0 16,22 21-16,0 0 16,-22 0-16,22 22 0,-1-1 0,1 0 15,0 1-15,-1-1 0,-41 43 16,63-43-16,-1-21 0,1 22 15,0-22-15,21 21 0,0-21 0,0 0 16,0 1-16,0-1 0,0 0 0,21 0 16,0-21-16,1 0 15,-1 0-15,0 0 0,0 0 16</inkml:trace>
  <inkml:trace contextRef="#ctx0" brushRef="#br0" timeOffset="25213.37">7937 3768 0,'0'21'16,"0"0"-1,22-21 17,-1 0-32,0 0 0,0 0 15,0 0-15,0 0 0,-21-21 16,0 0-1,-21 21 1,0 0-16,0 0 0,0 0 16,0 0-16,-1 0 15,22 21-15,0 0 16,0 0 0,22-21-1,-1 0-15,0 0 0,0 0 16</inkml:trace>
  <inkml:trace contextRef="#ctx0" brushRef="#br0" timeOffset="25455.23">8234 3789 0,'21'0'63,"-21"-21"-63,21 21 15,-21-21 1,-21 42 31,21 0-31,-21-21-16,21 21 0,-21-21 0,21 21 15,-22-21-15</inkml:trace>
  <inkml:trace contextRef="#ctx0" brushRef="#br0" timeOffset="25629.64">7959 4043 0,'0'21'0,"21"-21"16,0 0 0,0 0-16,0 0 0,0 0 0,1 0 15,-1 0-15,0 0 0,0 0 0,0-21 16,0 21-1,-21-21-15,22 21 0</inkml:trace>
  <inkml:trace contextRef="#ctx0" brushRef="#br0" timeOffset="25925.47">8170 4233 0,'0'22'16,"-21"-1"-16,21 0 16,0 0-16,0 0 15,0 0-15,0 1 0,0 20 16,0-21-16,0 0 0,0 0 16,0 22-16,0-22 0,0 0 0,-21 21 15,21-20-15,0 20 0,-21-21 0,0 21 16,21-20-16,-22-1 0,22 0 15,0 0-15,-21 0 0,21 0 0,0-42 32,21 21-17,-21-21-15,22 0 0,-1 0 16,0 0-16,0-22 0</inkml:trace>
  <inkml:trace contextRef="#ctx0" brushRef="#br0" timeOffset="26212.3">8213 4530 0,'0'0'0,"0"-21"0,0-1 16,0 1-16,0 0 15,-22 21-15,1 0 0,0 0 16,0 0-16,0 0 0,0 0 0,-1 0 16,-20 21-16,21 0 0,-21-21 0,20 22 15,1-1-15,0 0 0,0-21 16,0 21-16,0-21 0,-1 21 0,1-21 16,42 0-1,1 0 1,-1-21-16,0 21 15,0-21-15,0 0 0,22 0 0,-22 21 16,0-22-16,0 22 0,0 0 0,0-21 16,1 21-16,-1 0 0,0 0 15,-21 21 1,21-21-16,-21 22 0,0-1 16</inkml:trace>
  <inkml:trace contextRef="#ctx0" brushRef="#br0" timeOffset="26875.84">7705 3577 0,'-22'0'31,"1"0"-15,0 0-16,0 0 0,0 21 15,0-21-15,-1 22 0,1-22 16,-21 21-16,21 0 0,0-21 0,21 21 16,-22 0-16,1 0 0,21 1 15,-21-1-15,21 0 0,0 0 16,0 0-16,0 0 0,0 1 0,0-1 16,0 0-16,0 0 0,0 0 15,0 0-15,0 1 0,21-1 16,-21 0-16,21-21 0,-21 21 15,0 0-15,0 0 0,0 1 0,0-1 16,0 0-16,0 0 0,0 0 16,-21 0-16,0 1 0,0-1 0,21 0 0,-21 0 15,0 0-15,-1-21 0,22 21 16,-21 1-16,0-22 0,0 21 0,0-21 16,21 21-16,0-42 62,21 0-62,0-1 16,0 22-16,0-21 0,-21 0 0,22 0 15,-1 0-15,0 0 0,0-22 16,0 22-16,0-21 0,1 21 16,-1-22-16,-21 1 0,21 0 0,0-1 15,0 1-15,0 0 0,1 20 0,-1-20 16,0 0-16,0 21 0,0-1 15,0 1-15,1 0 0,-1 0 0,0 21 16,21-21-16</inkml:trace>
  <inkml:trace contextRef="#ctx0" brushRef="#br0" timeOffset="27414.05">8678 3493 0,'21'0'0,"-42"0"0,64 0 16,-22 0-16,0 0 0,-21 21 15,0 0-15,0 0 16,0 0-16,0 22 0,0-22 0,0 0 16,0 21-16,0-21 0,0 22 0,0-22 15,0 21-15,0-21 0,-21 1 16,21 20-16,-21-21 0,21 21 15,-22-20-15,22-1 0,0 0 0,0 0 0,0 0 16,0 0-16,0 1 0,0-1 0,0 0 16,0 0-1,22-21-15,-1 0 16,0 0-16,0 0 16,-21-21-16,0 0 0,0 0 15,0-1-15,0 1 0,0 0 16,0-21-16,-21 21 0,0-22 0,0 1 15,21 0-15,0-1 0,-22 1 0,22 21 16,-21-22-16,21 22 0,0 0 16,0 0-16,0 0 0,0 0 0,0-1 15,0 1-15,0 0 0</inkml:trace>
  <inkml:trace contextRef="#ctx0" brushRef="#br0" timeOffset="28759.77">3662 5736 0,'0'0'0,"-21"-42"16,-1 42 0,22-21-16,-21 21 15,0 21 17,21 0-17,0 0-15,0 0 0,0 22 0,0-1 16,0 0-16,0-20 15,-21 41-15,21-21 0,0 1 0,0-1 16,0 0-16,-21 1 0,21-1 0,-21 0 16,21 1-16,0-1 0,0 0 15,0-20-15,-22 20 0,22-21 0,0 0 16,-21 0-16,21 1 0,0-1 16,0-42 15,0-1-31,0 1 15,0 0-15,0 0 0,0 0 16,0-22-16,0 22 0,0-21 16,0 0-16</inkml:trace>
  <inkml:trace contextRef="#ctx0" brushRef="#br0" timeOffset="29929.57">3535 5694 0,'0'0'16,"-21"0"0,42 0 15,0 0-31,0 0 16,0 0-16,22 0 0,-22 0 15,0 0-15,21 0 0,-21 0 16,22 0-16,-1 0 0,0 0 0,1 0 15,-1 0-15,22 0 0,-22 0 16,21 0-16,-20 0 0,20 0 0,1 0 16,20 0-16,-20 0 0,21 0 0,-1 0 15,1 0-15,0 0 0,-1 0 16,1 0-16,21 0 0,-22-21 16,22 21-16,-21 0 0,21 0 0,0 0 0,-22 0 15,22 0-15,-21 0 0,-1 0 16,1 0-16,-21 0 0,-1 0 0,1 0 15,-1 0-15,1 0 0,-22 0 16,21 0-16,-20 0 0,20-21 16,-20 21-16,20 0 0,-21 0 0,1 0 15,20 0-15,-20 0 0,-1 0 16,0 0-16,1 0 0,-22 0 0,21 0 16,0 0-16,-20 0 0,-1 0 0,0 0 15,0 0-15,0 0 0,0 0 16,-21 21 31,0 0-47,0 0 15,0 0-15,22 0 0,-22 1 16,0-1-16,0 0 16,0 0-16,0 0 0,0 0 15,0 1-15,0-1 0,0 21 0,0-21 16,0 0-16,0 22 0,0-22 0,0 21 15,0-21-15,0 22 0,0-22 16,0 21-16,0-21 0,0 22 0,0-1 16,0-21-16,0 22 0,0-22 0,0 21 15,-22-21-15,22 22 0,0-22 0,0 0 16,0 0-16,0 0 0,0 0 16,-21 1-16,21-1 0,0 0 15,0 0-15,-21-21 31,0 0-15,0 0-16,0 0 16,-1 0-16,1 0 0,0 0 15,0 0-15,0 0 0,0 0 16,-1 0-16,-20 0 0,21 0 0,-21 0 16,20 0-16,-20 0 0,0 0 0,-1 0 15,-20 0-15,21 0 0,-1 0 0,-20 0 16,-1 0-16,1 0 15,-1 0-15,-20 0 0,20 0 0,-21 0 16,1 0-16,-1 0 0,-21 0 0,22 0 16,-1 0-16,0 0 0,22 0 15,-22 0-15,22 0 0,-22 0 0,21 0 16,1 0-16,-1 0 0,-20 0 0,20 0 16,1 0-16,-1 0 0,-20 0 0,20 0 15,1 0-15,-1 0 0,1 0 16,-1 0-16,1 0 0,-1 0 0,22 0 15,-22 0-15,22 0 0,-22 0 0,1 0 16,21 0-16,-22 0 0,22 0 16,-22 0-16,22-21 0,0 21 0,-1 0 15,1 0-15,0 0 0,-1 0 16,1 0-16,21 0 0,0 0 16,-22 0-16,22-21 0,0 21 0,0 0 15,0 0 1,21-21 46,21 21-62,0-22 0,-21 1 16,21 21-16,0-21 0</inkml:trace>
  <inkml:trace contextRef="#ctx0" brushRef="#br0" timeOffset="30334.37">3895 5927 0,'0'21'31,"0"0"-31,0 0 0,0 0 16,0 1-16,0-1 0,0 0 15,0 0-15,0 0 0,0 0 16,0 1-16,0-1 0,0 0 0,-22 0 16,1 0-16,21 0 15</inkml:trace>
  <inkml:trace contextRef="#ctx0" brushRef="#br0" timeOffset="30536.78">3768 6117 0,'0'0'0,"21"0"31,0 0-31,0 0 0,0 0 15,0 0-15,1 0 16,-1 0-16,0-21 0,0 21 16,0 0-16,0 0 0,1 0 0,-1 0 15,0 0-15,0-21 0,0 21 0</inkml:trace>
  <inkml:trace contextRef="#ctx0" brushRef="#br0" timeOffset="31073.47">4403 5969 0,'-22'0'0,"22"21"15,0 0-15,0 1 0,-21-1 0,21 0 16,-21 0-16,0 0 0,21 0 0,0 1 15,-21-1-15,0 21 0,-1-21 16,22 0-16,0 1 0,-21 20 16,21-21-16,-21 0 0,21 0 0,0 1 15,0-1 1,0-42 15,0-1-31,0 1 16,0 0-16,21 0 0,0 0 0,-21-22 15,22 22-15,-1 0 0,-21-21 0,21 21 16,0-43-16,0 43 16,-21-21-16,21 20 0,-21 1 15,22 0-15,-1 21 0,-21 21 32,0 0-32,0 1 0,0-1 0,0 0 15,0 0-15,0 0 0,0 0 0,0 22 16,0-22-16,0 0 15,0 21-15,0-20 0,0-1 0,0 21 16,0-21-16,0 0 0,0 1 0,0-1 16,0 0-16,0 0 15,-21-21 17,-1 0-32</inkml:trace>
  <inkml:trace contextRef="#ctx0" brushRef="#br0" timeOffset="31250.59">4149 6371 0,'0'-21'15,"21"21"1,0-21 0,0 21-16,0 0 0,0 0 15,1 0-15,-1 0 0,0 0 0,0 0 16,0 0-16,0 0 0,1-21 15,-1 21-15,0 0 16,0 0-16</inkml:trace>
  <inkml:trace contextRef="#ctx0" brushRef="#br0" timeOffset="31764.56">4826 6244 0,'0'0'0,"0"-21"0,-21 21 32,0 0-32,-1 0 0,1 0 15,0 0-15,0 0 16,0 21-16,21 0 0,-21 1 16,-1-1-16,22 0 0,-21 0 15,21 0-15,0 0 0,0 1 16,0-1-16,0 0 15,0 0-15,21-21 32,1 0-32,-1-21 15,0 21-15,-21-21 0,21 0 16,0 21-16,0-22 0,1 1 0,-22 0 16,0 0-16,21 0 0,-21 0 0,21-22 15,-21 22-15,0 0 0,0 0 0,0-22 16,0 22-16,0 0 0,0 0 15,0 0-15,0 0 16,0 42 15,0 0-31,0 0 0,-21 0 0,21 0 16,0 1-16,0-1 0,-21 0 0,21 21 16,0-21-16,0 1 0,0-1 15,0 0-15,0 0 0,0 0 0,0 0 16,0 1-16,0-1 0,21-21 31,0 0-31,0 0 16,0 0-16</inkml:trace>
  <inkml:trace contextRef="#ctx0" brushRef="#br0" timeOffset="32272.9">5101 6265 0,'0'-21'16,"-21"21"0,0 0-16,0 21 15,-1 1-15,1-1 16,21 0-16,-21 0 0,21 0 16,-21 0-16,0 1 0,21-1 15,0 0-15,0 0 16,21-21 15,0 0-31,0-21 16,0 21-16,-21-21 15,22 0-15,-1 21 0,-21-22 0,21-20 16,-21 21-16,21 0 0,-21 0 0,0-1 16,21-20-16,-21 21 0,21 0 15,-21-22-15,22 22 0,-22 0 0,0 0 16,0 0-16,0 0 0,0-1 15,0 44 17,0-1-32,0 0 0,-22 0 15,22 0-15,-21 22 0,21-22 0,0 21 16,0-21-16,0 0 0,0 22 16,0-22-16,0 21 0,0-21 0,0 1 15,0-1-15,0 0 0,0 0 0,0 0 16,0 0-1,21-21 1,1-21-16,-22 0 16,0 0-16,21 21 0</inkml:trace>
  <inkml:trace contextRef="#ctx0" brushRef="#br0" timeOffset="32523.76">5461 6033 0,'0'21'0,"-21"0"16,21 0-16,-21 0 0,21 0 15,0 1-15,0-1 0,0 0 0,0 0 16,-22 0-16,22 0 0,0 22 0,0-22 16,0 0-16,0 0 0,0 0 0,0 1 15,0-1-15,0 0 16,0 0-16,0-42 47,0 0-47</inkml:trace>
  <inkml:trace contextRef="#ctx0" brushRef="#br0" timeOffset="32729.41">5376 6096 0,'0'-21'15,"0"42"-15,0-63 16,21 42 0,1-21-16,-1 21 0,0 0 15,0 0-15,0-22 0,0 22 16,1 0-16,-1 0 16,0 0-16,0 0 15,-21 22 16</inkml:trace>
  <inkml:trace contextRef="#ctx0" brushRef="#br0" timeOffset="32902.31">5376 6244 0,'0'21'15,"21"-21"1,1 0-1,-1 0-15,0 0 16,0 0-16,0 0 16,0 0-16</inkml:trace>
  <inkml:trace contextRef="#ctx0" brushRef="#br0" timeOffset="33256.11">5546 6265 0,'21'0'16,"0"0"-1,-21 22-15,21-22 16,-21 21-16,21 0 0,0 0 16,-21 0-1,0 0-15,0 1 0,22-1 0,-22 0 16,0 0-16,0 0 31,0-42 0,21 0-31,-21 0 16,0 0-16,0-1 16,0 1-16,0 0 0,21 21 0,-21-21 15,0 0-15,21 21 0,-21-21 0,0-1 16,21 22-16,-21-21 15,21 21-15,-21-21 16</inkml:trace>
  <inkml:trace contextRef="#ctx0" brushRef="#br0" timeOffset="33471.99">5905 6223 0,'0'21'16,"0"0"-1,0 1-15,0-1 16,0 0-16,0 0 16,0 0-16,0 0 0,0 1 15,0-1-15,0 0 16,0 0 0,-21-42 15</inkml:trace>
  <inkml:trace contextRef="#ctx0" brushRef="#br0" timeOffset="33643.89">5884 6181 0,'0'0'16,"0"-21"-16,0-1 0,-21 22 16,0 0 30,21 22-30,0-1 0</inkml:trace>
  <inkml:trace contextRef="#ctx0" brushRef="#br0" timeOffset="34364.47">5948 6287 0,'21'0'15,"0"0"1,0 0-16,0 0 16,1 0-16,-1 0 15,-21-22-15,21 22 0,-21-21 16,0 0 0,-21 21-1,0 0 1,-1 0-16,1 21 15,0-21-15,21 21 0,-21 1 0,21-1 16,0 0-16,0 0 0,0 0 16,0 0-16,0 1 15,0-1-15,21-21 16,0 0-16,0 0 16,1 0-16,-1 0 15,0 0-15,0-21 16,-21-1-16,21 22 0,0-21 0,1 21 15,-1-21-15,-21 0 0,0 0 16,21 21-16,-21-21 0,0 42 63,-21 0-63,21 0 0,0 0 15,0 0-15,0 1 0,0-1 16,-21 0-16,21 0 31,0-42 0,0 0-15,0 0-16,0-1 0,21 1 16,-21 0-16,21 0 0,-21 0 15,21 21-15,0-21 0,-21-1 0,21 22 16,1 0-16,-22-21 0,21 21 15,0 0-15,-21 21 16,0 1-16,0-1 16,0 0-16,0 0 15,0 0-15,0 0 0,0 1 16,0-1-16,-21-21 0,21 21 16,-21-21-16,21 21 15,21-21 16,0-21-31</inkml:trace>
  <inkml:trace contextRef="#ctx0" brushRef="#br0" timeOffset="34820.9">6625 6308 0,'0'0'0,"0"-21"16,-21 21 15,0 0-31,0 0 0,-1 0 15,1 0-15,0 0 0,21 21 0,-21 0 16,0 0-16,21 0 16,-21 0-16,21 1 0,0-1 0,0 0 15,0 0-15,0 0 16,0 0-16,21-21 16,0 0-16,0 0 15,0 0-15,0-21 16,1 0-16,-1 21 0,-21-21 15,0 0-15,21 0 0,0-1 16,-21 1-16,21 0 0,-21 0 0,0-21 16,0 20-16,21 1 0,-21-21 0,22 21 15,-22-43-15,0 43 0,0 0 16,0 0-16,0 0 0,-22 42 31,1-21-31,0 21 0,21 0 0,-21 21 16,21-20-16,-21-1 0,0 21 15,21-21-15,0 22 0,0-1 0,0-21 16,0 21-16,0-20 0,0 20 0,0-21 16,0 0-16,0 0 0,21 1 0,0-1 15,0-21-15,0 21 0,0-21 16,1 0-16,-1 0 0,0 0 0,0 0 16,0 0-16,0 0 0,1-21 15</inkml:trace>
  <inkml:trace contextRef="#ctx0" brushRef="#br0" timeOffset="35508.9">8170 5588 0,'0'-21'0,"0"42"0,0-63 15,0 21-15,0-1 16,-21 22 0,0 0-16,21 22 15,0-1-15,0 0 0,0 21 0,0 1 16,0-1-16,0 0 0,-21 22 15,21-22-15,0 22 0,-21-22 0,21 21 16,-22-20-16,22 20 0,-21-20 16,0 20-16,21-21 0,0 1 0,-21-1 0,0 0 15,21 1-15,-21-1 0,21-21 16,0 0-16,0 1 0,0-1 0,0-42 31,21 21-15,-21-22-16,21 1 0,-21 0 15,21 0-15,-21-21 0,0 20 0,0-20 16,21 21-16,0-21 0,-21-1 0,22 1 16</inkml:trace>
  <inkml:trace contextRef="#ctx0" brushRef="#br0" timeOffset="36312.31">8213 5440 0,'0'-21'15,"0"42"-15,0-63 0,21 20 32,0 22-32,0 0 0,0 0 15,0 0-15,1 0 0,-1 0 0,21 0 16,0 0-16,1 0 0,-1 0 16,22-21-16,-1 21 0,1 0 0,20 0 15,22 0-15,-21 0 0,21 0 0,-1 0 16,22-21-16,0 21 0,0 0 0,22 0 15,-1-21-15,0 21 0,-21 0 16,0 0-16,21-21 0,-42 21 16,21 0-16,0 0 0,-21-21 0,0 21 0,-22 0 15,1 0-15,-22-22 0,1 22 16,-1 0-16,-20 0 0,-1 0 16,0 0-16,-20 0 0,-1-21 0,0 21 15,0 0-15,0 0 0,0 0 16,1 0-16,-22 21 15,21-21-15,-21 22 16,0-1-16,0 0 0,0 0 16,0 0-16,0 0 0,0 22 15,0-22-15,0 21 0,0 1 0,0-1 16,0 0-16,0 1 0,0-1 0,0 0 16,0 22-16,0-22 0,0 0 15,0 1-15,0-1 0,0 0 16,0 1-16,0-1 0,0 0 0,0 1 15,0-1-15,0 0 0,0 1 0,0-22 16,0 21-16,0 1 0,0-1 0,0-21 16,0 21-16,0-20 0,-21-1 0,21 0 15,0 0-15,-22 21 16,22-20-16,-21-22 0,21 21 0,-21-21 16,0 0-16,0 0 0,0 21 15,-1-21-15,1 0 0,0 0 0,0 0 16,-21 0-16,-1 0 0,1 0 0,0 0 15,-22 0-15,1 0 16,-1 0-16,1 0 0,-22 0 0,0-21 16,-21 21-16,22 0 0,-43 0 0,21-21 15,-42 21-15,0 0 0,-1 0 0,1-22 16,0 22-16,-21 0 0,21 0 0,-1 0 16,22 0-16,0 0 0,22 0 15,-1 0-15,42 0 0,-20 0 0,20 0 16,22 0-16,-22 0 0,22 0 0,21 0 15,-22 0-15,1 0 0,21 0 0,0 0 16,0 0-16,-1 0 0,1 0 16,0 0-16,0 0 0,21-21 15,0 0 1,0 0-16,0 0 16</inkml:trace>
  <inkml:trace contextRef="#ctx0" brushRef="#br0" timeOffset="36640.17">8615 5652 0,'0'0'0,"0"-22"0,0 44 31,-21-1-31,21 0 16,0 0-16,0 0 0,-22 0 0,22 1 16,0 20-16,0-21 0,0 0 15,0 0-15,-21 1 0,21-1 0,-21 0 16,21 0-16,0 0 0,0 0 15,0 1-15</inkml:trace>
  <inkml:trace contextRef="#ctx0" brushRef="#br0" timeOffset="36817.07">8467 5884 0,'21'0'47,"0"-21"-47,0 21 16,0 0-16,0 0 0,1 0 15,-1 0-15,0 0 0,0 0 16,0 0-16,22 0 0,-22-21 0,0 21 0,0-21 16,0 21-16</inkml:trace>
  <inkml:trace contextRef="#ctx0" brushRef="#br0" timeOffset="37266.82">9144 5715 0,'0'21'16,"-21"0"-16,21 1 16,-21-1-16,21 0 0,0 0 0,-22 21 15,1-20-15,21-1 16,-21 21-16,21-21 0,-21 0 0,21 1 15,-21-1-15,0 0 0,21 0 0,0 0 16,-22 0-16,22 1 0,-21-22 0,21-22 47,0 1-31,0 0-16,21 21 0,1-42 0,-22 21 15,21-1-15,0 1 0,0-21 16,0 21-16,-21-22 0,21 22 0,1-21 15,-1 21-15,-21 0 0,21-1 16,0 1-16,0 21 16,0 0-16,-21 21 15,0 1-15,0-1 0,0 0 0,0 0 16,0 21-16,0-20 0,0 20 0,0-21 16,0 0-16,0 22 0,0-22 0,0 0 15,0 0-15,0 0 0,0 0 16,0 1-16,0-1 0,0 0 15,-21-21 1,0 0-16,0 0 16,0 0-16</inkml:trace>
  <inkml:trace contextRef="#ctx0" brushRef="#br0" timeOffset="37401.74">8975 6117 0,'0'-21'0,"21"21"31,0 0-31,0 0 0,0-21 0,0 21 16,1 0-16,20 0 0,-21-21 0,0 21 15</inkml:trace>
  <inkml:trace contextRef="#ctx0" brushRef="#br0" timeOffset="37888.44">9631 5948 0,'-21'0'0,"-1"0"16,1 0-16,0 0 0,0 0 15,0 0-15,-22 0 0,22 21 0,0-21 16,0 21-16,0-21 0,0 21 0,-1 1 16,22-1-16,-21 0 0,21 0 15,0 0-15,0 0 0,0 1 16,0-1-16,21 0 15,1-21 1,-1 0-16,0 0 0,0 0 16,0 0-16,0 0 0,1 0 0,-1-21 15,0 0-15,0-1 16,0 1-16,0 0 0,-21 0 0,22 0 16,-22 0-16,21-22 0,-21 22 0,0-21 15,0-1-15,21 22 0,-21-21 0,0 0 16,21-1-16,-21 22 0,0 0 15,0 0-15,0 0 0,0 42 16,0 0 0,0 0-16,-21 0 0,0 22 15,21-1-15,-21-21 0,21 21 0,-22 1 16,1-22-16,21 21 0,0-21 16,0 22-16,0-22 0,0 0 0,0 0 15,0 0-15,0 1 0,0-1 16,0 0-16,21-21 15,1 0-15,-1 0 0,0 0 16,0 0-16,0 0 0,0 0 0,22-21 0,-22 0 16,0 21-16</inkml:trace>
  <inkml:trace contextRef="#ctx0" brushRef="#br0" timeOffset="38352.39">10075 5990 0,'0'0'0,"-42"-21"16,21 21-16,0 0 15,-1 0-15,1 0 0,-21 0 16,21 0-16,0 0 0,-1 21 0,1 0 16,0-21-16,0 22 0,0-1 0,21 0 15,0 0-15,-21-21 0,21 21 0,0 0 16,0 1-16,0-1 16,0 0-16,21-21 15,0 0-15,0 0 0,0 0 16,22 0-16,-22 0 0,0 0 15,0-21-15,0 21 0,0-21 0,1-1 16,-1 22-16,0-21 0,0 0 16,0 0-16,-21-21 0,0 20 0,21-20 15,-21 21-15,22-21 0,-22-1 0,21 1 16,-21 21-16,0-22 0,0 1 16,0 21-16,0 0 0,0 0 0,0-1 15,0 44 1,0-1-16,0 21 15,0-21-15,-21 22 0,21-22 16,-22 21-16,22 0 0,0 1 0,-21-1 16,21-21-16,0 22 0,0-22 0,0 0 15,0 21-15,0-21 0,0 1 16,0-1-16,0 0 0,0 0 16,21-21-1,1 0-15,-1 0 16,0-21-16,0 21 0,0-21 15</inkml:trace>
  <inkml:trace contextRef="#ctx0" brushRef="#br0" timeOffset="38580.08">10541 5736 0,'0'21'15,"0"1"1,-21-1-16,21 0 0,0 21 0,-21-21 15,-1 22-15,22-22 0,-21 21 0,21-21 16,0 22-16,0-22 0,-21 21 0,21-21 16,0 1-16,-21-1 0,21 0 15,0 0-15,0 0 0,0 0 16,0-42 15</inkml:trace>
  <inkml:trace contextRef="#ctx0" brushRef="#br0" timeOffset="38780.1">10456 5779 0,'0'0'0,"0"-22"0,0 1 0,21 21 16,-21-21-16,22 21 0,-1-21 0,0 21 15,0 0-15,-21-21 0,21 21 16,0 0-16,1-21 0,-1 21 15,0 0-15,0 0 16,0 0-16,-21 21 16,0 0-1</inkml:trace>
  <inkml:trace contextRef="#ctx0" brushRef="#br0" timeOffset="38980.1">10393 5990 0,'0'0'16,"21"0"15,0 0-15,0 0-16,0 0 0,1 0 16,-1 0-16,0 0 15,0 0 1,0 0-16</inkml:trace>
  <inkml:trace contextRef="#ctx0" brushRef="#br0" timeOffset="39367.87">10626 6075 0,'0'-21'0,"0"0"16,21 21-1,-21-22-15,21 22 16,0 0 0,0 0-1,0 0-15,-21 22 0,22-22 16,-22 21-16,0 0 0,0 0 16,0 0-16,21 0 0,-21 1 15,0-1-15,0 0 0,0 0 31,0-42 1,0 0-32,0 0 0,0-1 15,0 1 1,21 0-16,-21 0 0,0 0 0,21 0 16,-21-1-16,21 1 15,-21 0-15,21 21 16,1 0 15</inkml:trace>
  <inkml:trace contextRef="#ctx0" brushRef="#br0" timeOffset="39580.26">10964 5969 0,'0'21'0,"0"0"15,0 1-15,0-1 0,0 0 16,0 0-16,0 0 0,0 0 16,0 1-16,0-1 15,0 0 1</inkml:trace>
  <inkml:trace contextRef="#ctx0" brushRef="#br0" timeOffset="39772.16">10964 5884 0,'0'0'0,"0"-21"0,0 0 16,0 0-1,0 42 48,21-21-63</inkml:trace>
  <inkml:trace contextRef="#ctx0" brushRef="#br0" timeOffset="40120.97">11007 6075 0,'21'0'16,"0"0"-1,0 0-15,0 0 16,0 0-16,1 0 0,-22-21 16,21 21-16,0 0 15,-21-21-15,21-1 16,-21 1-1,-21 21 1,0 0 0,21 21-16,-21 1 15,21-1-15,-22-21 0,22 21 0,-21 0 16,21 0-16,0 0 16,21-21 15,1 0-31,-1 0 31,0 0-31</inkml:trace>
  <inkml:trace contextRef="#ctx0" brushRef="#br0" timeOffset="40520.25">11324 6033 0,'-21'21'46,"21"0"-46,-21-21 16,21 21-16,0 0 0,0 0 31,0-42 16,0 0-31,0 0-16,0 0 15,0 0-15,21 21 16,-21-22-16,21 1 0,0 21 16,0-21-16,1 21 0,-1 0 15,-21 21 1,21-21-16,-21 21 0,0 1 16,0-1-16,0 0 0,0 0 15,0 0-15,0 0 31</inkml:trace>
  <inkml:trace contextRef="#ctx0" brushRef="#br0" timeOffset="41024.05">11599 6075 0,'0'-21'16,"-21"21"0,0 0-16,0 0 15,0 0-15,-1 21 16,1-21-16,21 21 16,-21-21-16,21 21 0,-21 0 0,21 1 15,0-1 1,0 0-1,21-21 1,0 0-16,0 0 0,1 0 16,-1 0-16,-21-21 15,21 0-15,0-1 0,-21 1 16,0 0 0,21 0-16,-21 0 0,21 0 0,-21-1 15,0-20-15,0 21 0,0-21 0,22 20 16,-22-20-16,0 21 0,0-21 0,21 20 15,-21 1-15,0 0 0,0 42 32,-21 0-32,21 22 15,-22-22-15,22 0 0,-21 21 16,21-20-16,0 20 0,0-21 0,0 0 16,0 22-16,0-22 0,0 0 0,0 0 15,0 0-15,0 0 0,0 1 16,0-1-16,0 0 0,0 0 15,21-21 1,1 0 0</inkml:trace>
  <inkml:trace contextRef="#ctx0" brushRef="#br1" timeOffset="59140.38">1249 7493 0,'0'0'15,"-21"0"-15,-1 0 0,1 0 0,0 21 16,0 0-16,0-21 15,21 22-15,-21-1 16,-1 0-16,22 0 16,-21-21-1,0 21 1,21-42 78,21 0-94,0 21 0,1-21 15,-1 21-15,0-21 0,0-1 0,0 22 16,22-21-16,-22 0 16,21 21-16,-21-21 0,22 0 0,-22 21 15,21-21-15,0 21 0,-20-22 16,20 1-16,0 0 0,1 21 0,-1-21 15,0 0-15,1 0 0,20-1 16,-21 1-16,22 0 0,-22 0 0,22 0 16,-1 0-16,1-22 0,20 22 0,-20 0 15,21 0-15,-1 0 0,-20-1 16,20 1-16,-20 0 0,21 0 0,-22 0 16,1 0-16,20-1 0,-20 1 15,-1 0-15,1 21 0,-1-21 16,1 0-16,-1 0 0,1-1 0,-1 22 15,-20-21-15,-1 0 0,0 21 16,-21 0-16,22-21 0,-22 21 0,0 0 16,0-21-16,0 21 15,-42 0 79,0 0-94,0 21 16,0-21-16</inkml:trace>
  <inkml:trace contextRef="#ctx0" brushRef="#br1" timeOffset="59916.93">1545 7578 0,'0'0'0,"0"21"0,-21-21 16,0 21-16,21 0 62,21-21 1,0 0-47,0 0-16,0-21 0,1 21 0,20-21 15,-21 21-15,21-21 0,1 0 16,-1-1-16,0 1 0,1 0 0,20 0 15,1-21-15,-1 20 0,1-20 16,20 21-16,1-21 0,0 20 16,-1-20-16,1 0 0,0 21 0,-1-22 15,1 22-15,0 0 0,-22-21 0,22 20 16,-22 1-16,22 0 0,-21-21 16,-1 21-16,1 21 0,-1-22 0,-21 1 15,1 0-15,-22 21 0,0 0 0,0-21 16,0 21-16,1 0 0,-1 0 31,-21-21-31,-21 21 125,21-21-109,-22 21-1,22-22-15,-21 22 0,21-21 16</inkml:trace>
  <inkml:trace contextRef="#ctx0" brushRef="#br1" timeOffset="61449.57">3006 6562 0,'-22'0'15,"1"0"-15,0 0 0,21-21 16,0 42 47,21-21-63,0 21 15,1-21-15,-1 21 0,0-21 16,0 0-16,21 0 0,-20 0 15,20 21-15,0-21 0,1 0 0,-1 0 16,0 0-16,1 0 0,-1 0 0,0 0 16,1 0-16,-1 0 0,0 0 15,-21 21-15,22-21 0,-22 0 0,0 0 16,0 0-16,0 0 16,1 0-16,-1 0 0,-21 22 15,21-22-15,-21 21 47,0 0-47,-21 0 16,0 0-16,-1-21 15,22 21-15,-21 1 0,0-1 0,0 0 16,-21 0-16,20 0 0,1 0 16,-21 1-16,21 20 0,-22-21 0,1 0 15,21 0-15,-21 22 0,-1-22 16,22 21-16,-21-21 0,21 1 0,-1-1 15,1 21-15,0-21 0,0 0 16,0 1-16,0-1 0,21 0 16,0-42 31,0 0-47,21-1 0,0 1 15,0 0-15,0 0 0,0 0 0,1-22 16,20 22-16,-21-21 0,21 0 15,1 20-15,-1-20 0,0 21 0,1-21 16,-22 20-16,21 1 0,-21 0 16,1 0-16,-1 21 0,0-21 0,0 0 15,0 21-15,-21-22 0,21 22 16,-21-21-16,22 0 0,-1 21 16,-21-21-16,0 0 31,-21 21 0,-1 0-31,1 0 16,0 0-16,0 0 0,0 0 15,0 0-15,-22 0 0,22 0 16,0 0-16,0 0 0,-22 0 16,22-21-16,-21 21 0,0 0 0,20 0 15,-20 0-15,0-22 0,-1 22 0,1 0 16,0-21-16,21 21 0,-22 0 15,22 0-15,-21-21 0,21 21 0,-22 0 16,22 0-16,0 0 0,0 0 16,0 0-16,-1 0 0,1 0 0,0 0 15,0 0 1,0 0-16,21 21 47,21-21-47,0 0 0,0 0 15,0 0-15,22 0 0,-22 0 0,0 0 16,21 0-16,-20 0 0,20 0 16,-21 0-16,21 0 0,1 0 0,-1 0 15,0 0-15,1 0 0,-1 0 16,22 0-16,-22 0 0,0 0 0,1 0 16,-1 0-16,0 0 0,1 21 0,-22-21 15,21 0-15,-21 22 0,0-22 16,1 0-16,-22 21 0,21-21 0,0 0 15,-21 21 1,0 0 31,-21-21-31,0 21-16,-1 0 0,1-21 15,0 22-15,0-1 0,0-21 16,0 21-16,-1 0 0,-20 0 0,21 0 15,0 22-15,0-22 0,-1 0 16,-20 43-16,21-43 0,-21 0 16,20 21-16,22-21 0,-21 1 0,0 20 15,0-21-15,0 0 0,21 0 16,0 1-16,-21-22 16,21 21-16,-22-21 15,1 0 63,21-21-62,-21 21 0,21-22-16,-21 1 0,0 21 15</inkml:trace>
  <inkml:trace contextRef="#ctx0" brushRef="#br1" timeOffset="64029.67">1101 7620 0,'0'21'0,"-22"-21"15,1 21-15,21 1 16,-21-1 15,42-21 32,0 0-63,1 0 15,-1 0-15,21-21 0,-21 21 16,0-22-16,22 22 0,-1-21 15,0 21-15,1 0 0,-1-21 0,0 21 16,1 0-16,20-21 0,-20 21 16,-22 0-16,21 0 0,-21 0 15,22-21-15,-22 21 0,0 0 16,0 0-16,-42 0 62,0 0-62,0 0 0,-1 0 16,1 0-16,0 21 0,0-21 16,0 0-16,-22 21 0,1-21 0,0 21 15,-1-21-15,1 21 0,0-21 16,-1 0-16,22 22 0,-21-22 16,21 0-16,0 0 0,-1 0 15,22 21-15,22-21 31,20 0-15,-21-21-16,0 21 0,22-22 0,-1 22 16,-21-21-16,21 21 15,1-21-15,-1 0 0,0 21 0,1-21 0,-1 0 16,-21 21-16,0 0 0,1-22 16,-1 22-16,-42 0 15,-1 0 1,-20 0-16,0 22 0,21-22 15,-43 21-15,22-21 0,-1 21 0,1-21 16,21 0-16,-21 21 0,20-21 16,1 0-16,0 0 0,0 0 0,42 0 31,0 0-15,0 0-16,22-21 0,-1 21 15,0-21-15,1 0 0,-1-1 16,0 1-16,22 21 0,-22-21 0,22 0 15,-22 0-15,0 0 0,1-1 16,-1 1-16,0 0 0,1 21 0,-22-21 16,0 21-16,0 0 0,-42 0 31,-21 0-31,-1 21 0,1-21 16,0 21-16,-1 0 0,-20 1 0,-1-1 15,1 0-15,21-21 0,-22 21 0,1 0 16,20 0-16,-20-21 0,20 22 15,1-1-15,21-21 0,-21 0 0,20 0 16,1 21-16,42-42 31,22 0-31,-22 21 16,42-22-16,-20 1 0,20 0 16,1-21-16,-1 21 0,22-22 15,0 1-15,-22 21 0,22-22 0,-1 1 16,22 21-16,-21-21 0,0 20 0,-1-20 15,-20 21-15,20 0 0,-20 0 16,-1-1-16,43 1 0,-63 21 16,-22 0-16,21-21 0,-21 21 15,-42 0 1,-21 21 0,21 0-16,-43-21 0,22 22 15,-22-1-15,1 0 0,-22 21 0,0-21 16,22 22-16,-22-22 0,1 21 15,-1 1-15,21-22 0,-20 21 16,-1-21-16,0 22 0,22-22 0,-22 0 16,22 0-16,20 0 0,-62 22 15,83-43-15,1 0 0,0 21 16,0-21-16,42 0 16,21 0-1,1-21-15,-1-1 0,0 1 16,22 0-16,-1 0 0,1 0 15,21-22-15,63-20 0,-64 21 16,1 20-16,0-20 0,21 0 16,-22-1-16,22 22 0,-21 0 0,-1-21 15,-20 21-15,-1-1 0,1 1 16,-1 0-16,-20 21 0,-1-21 0,0 0 16,1 21-16,-1-21 0,-21 21 0,0 0 15,1 0-15,-44 0 16,-20 21-1,21 0-15,-21 0 0,-22 0 0,1 0 16,-1 1-16,-21-1 0,-20 21 16,20 0-16,-21-20 0,0 20 0,0 0 15,22 1-15,-1-22 0,22 21 16,-22-21-16,43 0 0,-1 1 16,1-22-16,0 21 0,-1-21 15,64 0 1,1 0-16,-1-21 15,21-1-15,0 1 0,22 0 16,-22 0-16,22 0 0,105-43 16,-63 22-16,-21 21 0,20-22 15,1 22-15,0-21 0,-21 21 16,-1-22-16,65 1 0,-22 0 16,-64 21-16,-21-1 0,-20 1 15,20 21-15,-21 0 0,-42 0 16,-21 0-1,20 21-15,-20 1 0,0-1 16,-1 0-16,-20 0 0,-1 0 16,-20 0-16,-22 22 0,0-1 0,0 0 15,0 22-15,1-22 0,-1 1 16,21-1-16,-63 43 0,84-64 16,-20 21-16,41-21 0,22 0 15,0 1-15,42-22 31,22 0-15,-22-22-16,21 1 0,0 0 0,64-42 16,-42 41-16,20-20 0,1 0 15,0-1-15,21 1 0,-22 0 16,1-22-16,0 22 0,-1 0 0,1-1 16,42-20-16,-64 20 15,-20 22-15,20 0 0,-20 0 0,-22 0 16,21 21-16,-21 0 0,-42 0 31,0 0-31,0 21 0,-22 0 16,-20 21-16,21-20 0,-22 20 0,-21-21 15,22 21-15,-22 1 0,1-1 16,-1 0-16,0 22 0,22-22 16,-22 1-16,0-1 0,22 0 15,-22 1-15,22-22 0,20 21 16,-62 0-16,62-20 0,-20-1 15,42-21-15,-1 0 0,1 0 16,42-21 15,1 21-31,-1-22 0,21 1 16,0 0-16,1 0 0,20-21 0,22 20 16,0-20-16,-1 0 0,1-1 15,105-20-15,-84 21 0,42-22 16,-84 43-16,42-21 15,-64 42-15,-21-22 0,0 22 16,-21-21-16,0 0 16,0 0-16,0 0 15,22 21-15</inkml:trace>
  <inkml:trace contextRef="#ctx0" brushRef="#br1" timeOffset="75213.5">762 9694 0,'-21'0'0,"21"-21"62,0 0-46,0 0-1,0 0-15,0 0 16,21-1-16,0 1 16,-21 0-16,21 21 0,0 0 15,1-21-15,-1 21 16,0 0-16,0 0 16,0 0-16,-21 21 0,21 0 15,1 22-15,-22-22 0,0 0 16,21 21-16,-21-21 0,0 22 0,21-22 15,-21 21-15,0 1 0,0-22 16,0 21-16,0-21 0,0 0 16,0 22-16,0-22 0,0 0 15,0 0-15,0 0 0,0 1 16,-21-22-16,21 21 16,0-42-1,-21-1 1,21 1-16,0 0 15,0-21-15,0 21 0,0-1 0,0-20 16,0 21-16,0-21 0,0-1 16,0 1-16,21 0 0,0 20 0,-21-20 15,21 0-15,0 21 16,0-1-16,1 1 0,-1 0 0,0 0 16,21 21-16,-21 0 0,22 0 15,-22 0-15,21 0 0,-21 0 0,1 0 16,20 21-16,-21 21 0,0-20 15,0-1-15,-21 21 0,0 0 0,22-20 16,-22 20-16,0-21 0,0 21 16,0 1-16,0-22 0,0 0 0,0 21 15,0-20-15,-22-1 0,22 0 16,0 0-16,-21-21 16,21-21 15,0 0-31,0 0 0,0-1 15,0 1-15,21-21 0,-21 0 16,22 20-16,-1-20 0,0 0 0,0-1 16,0 22-16,0-21 0,1 21 15,-1 0-15,0-1 0,0 1 0,0 21 16,0 0-16,1 0 0,-1 0 16,0 21-16,0 1 0,0-1 0,-21 21 15,0-21-15,21 22 0,-21-22 0,0 21 16,0 0-16,0-20 0,0 20 15,0-21-15,0 21 0,-21-20 16,21-1-16,0 0 0,-21 0 0,21 0 16,-21-21-16,21 21 0,0 1 15,0-44 17,0 1-17,0 0-15,0 0 0</inkml:trace>
  <inkml:trace contextRef="#ctx0" brushRef="#br1" timeOffset="75624.58">1990 9885 0,'0'0'15,"21"21"-15,0-21 16,0 0-1,0 0-15,0 0 16,1 0-16,-1 0 0,0-21 0,0 0 16,0 21-16,0-21 0,1-1 15,-1 1-15,0 21 0,0-21 0,0 0 16,-21 0-16,0 0 0,0-1 16,0 1-16,0 0 0,0 0 0,0 0 15,-21 21-15,0 0 0,0 0 16,-22 0-16,22 0 0,0 0 15,0 0-15,-21 21 0,20 0 0,1 0 16,0 22-16,0-22 0,0 21 16,0-21-16,21 22 0,0-22 0,0 21 15,0-21-15,0 22 0,0-22 0,0 0 16,0 0-16,0 0 0,0 0 16,42-21-16,-21 22 15,0-22-15,0 0 16,22 0-16,-22 0 0,0 0 0,0 0 15,0-22-15,22 1 0,-22 21 0,0-21 16,21-21-16</inkml:trace>
  <inkml:trace contextRef="#ctx0" brushRef="#br1" timeOffset="75940.39">2857 9292 0,'0'0'0,"-21"0"16,0 0 0,21 21-16,0 1 15,0 20-15,-21-21 16,21 21-16,-21 1 0,21-1 16,0 0-16,0 1 0,-21-1 0,21 0 15,-22 1-15,22-1 0,-21-21 16,21 22-16,0-22 0,0 21 0,0-21 15,0 0-15,0 1 0,0-1 0,0 0 16,21-42 15,1 21-15,-1-21-16,0-1 0,0 1 0,-21-21 16,21 21-16,0-22 0</inkml:trace>
  <inkml:trace contextRef="#ctx0" brushRef="#br1" timeOffset="76445.74">3133 9250 0,'0'21'16,"0"0"-16,0 0 0,0 1 15,0 20-15,-22-21 0,22 21 0,0-20 16,0 20-16,0 0 0,0-21 0,0 22 15,0-1-15,0 0 0,-21-20 16,21-1-16,-21 21 0,21-21 16,0 0-16,0 1 0,0-1 0,0 0 15,0 0-15,-21-21 16,0 0 0,21-21-1,0 0 1,0 0-16,0-1 0,0 1 0,0 0 15,0 0-15,0 0 0,21-22 0,0 22 16,0 0-16,0 0 0,1 0 16,-1 0-16,0-1 0,0 1 0,0 21 15,0 0-15,1-21 0,-1 21 16,0 0-16,0 0 0,-21 21 16,21-21-16,-21 21 0,21 1 0,-21-1 15,22 0-15,-22 21 0,0-21 16,0 1-16,0-1 0,0 42 15,0-42-15,-22 1 0,22-1 0,-21 0 16,0-21-16,21 21 0,0 0 16,-21-21-16,42-21 47,-21 0-47,21 0 0,0 21 15</inkml:trace>
  <inkml:trace contextRef="#ctx0" brushRef="#br1" timeOffset="76896.48">3810 9546 0,'-21'-21'16,"0"21"-16,-1 0 15,1 0-15,0 21 16,0-21-16,21 21 0,0 1 15,-21-1-15,0 0 0,21 0 0,-22 21 16,22-20-16,0-1 0,-21 21 16,21-21-16,-21 0 0,21 1 15,0-1-15,0 0 0,0 0 0,0 0 16,21 0-16,0-21 16,1 0-16,-1 0 15,0 0-15,0 0 0,21 0 0,-20 0 16,-1 0-16,0 0 0,0-21 0,21 21 15,-20-21-15,-1 0 0,-21 0 16,21 0-16,0-1 0,-21 1 0,21-21 16,-21 21-16,0 0 0,0-22 0,0 22 15,0 0-15,0 0 0,0 0 16,-21-1-16,0 1 0,0 21 16,0 0-16,-1 0 0,1 0 0,0 0 15,0 0-15,21 21 0,-21-21 16,0 22-16,-1-1 0,22 0 15,0 0-15,0 0 16,0 0-16,0 1 0,0-1 16,22-21-16</inkml:trace>
  <inkml:trace contextRef="#ctx0" brushRef="#br1" timeOffset="77523.66">4487 9589 0,'0'0'0,"0"-22"0,-21 22 15,0-21-15,0 21 0,0 0 16,-1 0-16,1 0 16,0 0-16,0 0 0,0 0 0,0 21 15,-1-21-15,1 22 0,0-1 16,21 0-16,0 0 0,-21 0 15,0 0-15,21 1 0,-21-1 0,21 21 16,0-21-16,0 0 0,0 1 0,-22-1 16,22 0-16,0 0 15,0 0-15,0 0 16,22-21-16,-1 0 16,0 0-1,0 0-15,0 0 0,0 0 0,1-21 16,-22 0-16,21 0 0,0 0 0,0 0 15,0-1-15,0-20 0,1 21 16,-1-21-16,0-1 0,-21 22 0,21-21 16,0-1-16,0 1 0,-21 0 15,0-1-15,22 1 0,-22 0 0,21-1 16,-21 22-16,0-21 0,0 21 0,0 0 16,0-1-16,-21 44 46,-1-1-46,22 0 0,-21 0 0,21 0 16,-21 22-16,21-1 0,-21-21 16,0 21-16,21 1 0,0-1 0,-21 22 15,-1-22-15,22-21 0,-21 21 0,21 1 16,0-1-16,0-21 0,0 0 16,0 1-16,0-1 0,0 0 15,0 0-15,0 0 0,21 0 16,1-21-16,-1 0 0,0 0 15,0 0-15,0 0 16,0 0-16,1 0 0,-1-21 16,0 0-16,0 0 0,0 0 15</inkml:trace>
  <inkml:trace contextRef="#ctx0" brushRef="#br1" timeOffset="78056.35">5122 9589 0,'0'-22'0,"0"44"0,21-65 0,-21 22 15,22 21-15,-22-21 0,0 0 16,-22 21 0,1 0-16,0 0 15,0 0-15,0 0 16,0 21-16,-1-21 0,1 21 0,0 0 15,0 0-15,0 1 0,0-1 0,21 0 16,0 0-16,-22 0 0,22 0 16,0 1-16,0-1 15,22-21-15,-1 21 0,0-21 16,0 0-16,0 0 16,0 0-16,1 21 0,-1-21 0,21 0 15,-21 0-15,0 0 0,1 0 0,-1 0 16,0 0-16,0 21 0,0-21 0,0 0 15,-21 21 1,0 1 0,-21-1-16,21 0 15,-21-21-15,0 0 0,0 21 16,0-21-16,-1 0 0,1 0 0,0 21 16,0-21-16,0 0 15,0 0-15,-1 21 0,1-21 0,0 0 16,0 0-16,0 0 0,0 0 15,-1 0-15,1 0 16,21-21 31,0 0-47,0 0 0</inkml:trace>
  <inkml:trace contextRef="#ctx0" brushRef="#br1" timeOffset="78652">2434 9313 0,'0'0'15,"42"0"17,-20 0-32,20 0 15,0 0-15,1 0 0,20 0 16,-21 0-16,1 0 0,-1 0 0,22-21 16,-43 21-16,21 0 0,-21 0 15,22 0-15,-22 0 0,-21-21 63</inkml:trace>
  <inkml:trace contextRef="#ctx0" brushRef="#br0" timeOffset="98511.61">16002 2307 0,'0'0'0,"21"0"0,0-21 15,-21 0 16,-21 42 32,0-21-63,21 21 0,-21 0 16,0 1-16,21-1 0,-22 0 0,1 21 15,21-21-15,0 22 0,-21-1 16,0 0-16,0 1 0,21 20 0,-21-20 15,-1-1-15,22 0 0,-21 1 0,0 20 16,21-42-16,-21 22 0,21-1 16,-21 0-16,0 1 0,-1-1 0,22 0 15,0-21-15,-21 22 0,21-22 0,-21 21 16,21-21-16,-21 22 0,21-22 0,0 0 16,0 0-16,-21 0 0,21 22 15,-21-22-15,21 0 0,0 0 16,0 0-16,0 1 0,-22-1 0,22 0 15,0 0-15,-21 0 16,21 0-16,0 1 16,0-1 15,21-21 16,1 0-16,-1 0-15,0 0-1,0 0 1,0 0-16,0 0 0,1 0 16,-22-21-16,21 21 0,0 0 0,0 0 15,0 0-15,0-22 0,1 22 16,-1 0-16,0 0 0,0 0 15,0 0-15,0 0 16,1 0-16,-1 0 0,0 0 0,0 0 16,0 0-16,22 0 0,-22 0 0,21 0 15,-21 0-15,22 0 0,-1 0 16,0 0-16,-21 0 0,22 0 0,-22 0 16,21 0-16,1 0 0,-22 0 15,21 22-15,-21-22 0,22 21 0,-22-21 16,0 0-16,21 21 0,-21-21 0,1 21 15,20-21-15,-21 0 0,0 21 0,0-21 16,22 0-16,-22 21 0,0-21 16,0 0-16,22 0 0,-22 0 0,0 22 15,0-22-15,21 0 0,-20 0 0,20 0 16,-21 0-16,0 0 0,22 0 16,-22 0-16,0 0 0,21 0 0,-21 21 15,1-21-15,-1 0 0,0 0 16,0 0-16,0 0 0,0 0 15,1 0 1,-1 0-16,0 0 16,0 0-1,-21-21 1,0-1 0,0 1-16,0 0 15,0 0 1,0 0-16,21 21 0,-21-21 15,0-1 1,0 1-16,0 0 16,0 0-16,0 0 15,0 0-15,0-1 16,0 1-16,0 0 0,-21 21 0,0-21 16,21 0-16,-21 0 15,21-1-15,0 1 0,0 0 0,-21 0 0,21 0 16,0-22-16,-22 22 0,22 0 0,0-21 15,0 21-15,-21-22 0,21 1 16,-21 21-16,0 0 0,21-22 0,-21 22 16,0 0-16,-1-21 0,1 20 0,0 1 15,0-21-15,21 21 0,-42-22 0,20 22 16,1 0-16,0-21 0,0 21 16,0-22-16,0 22 0,21 0 15,-43 0-15,43-22 0,-42 22 0,21 0 16,0 0-16,-1 0 0,1 0 15,0-1-15,0 1 0,-21 0 0,20 0 16,1 0-16,-21 0 0,21-1 0,0 1 16,-1 0-16,-20 21 0,42-21 0,-21 21 15,0 0-15,0-21 0,21 0 16,-22 21-16,1 0 16,0 0-1,0 21 16,21 0-31,-21-21 0,21 21 16,0 0-16,-21 0 16,21 1-16</inkml:trace>
  <inkml:trace contextRef="#ctx0" brushRef="#br0" timeOffset="98821.44">16214 2519 0,'21'21'16,"0"-21"-16,0 0 0,0 0 15,22 0-15,-22 0 16,0 0-16,0 0 0,0-21 0,0 21 16,1 0-16,-1-21 0,-21 0 0,21 21 15,-21-22-15,0 1 32,-21 21-32,0 0 0,-1 0 15</inkml:trace>
  <inkml:trace contextRef="#ctx0" brushRef="#br0" timeOffset="99152.25">16362 2434 0,'0'0'0,"-21"0"16,-1-21-16,1 0 15,21 0-15,0 0 0,0-1 0,0 1 16,0 0-16,0-21 0,0 21 16,0-1-16,0-20 0,0 21 0,0-21 15,21-1-15,1 1 0,-1 0 0,21-1 16,-21 1-16,22 0 0,-22-1 16,21-20-16,0 20 0,1 1 0,-1 0 15,0-1-15,1 1 0,-1 0 0,0 21 16,1-1-16,-22 1 0,0 0 15,0 0-15,0 21 0,-21 21 32,0 0-17</inkml:trace>
  <inkml:trace contextRef="#ctx0" brushRef="#br0" timeOffset="99500.05">18203 1715 0,'0'-22'0,"-42"22"15,21 22-15,21-1 0,-21 0 16,-1 0-16,22 21 0,-21 1 0,0-1 16,0 0-16,21 22 0,-21-22 0,21 22 15,-21-22-15,21 0 0,0 1 16,0 20-16,0-20 0,-22-1 0,22 0 16,0 1-16,-21-22 0,21 21 15,0-21-15,0 0 0,-21 1 0,21-1 16,0-42 15,0-1-31,0 1 0</inkml:trace>
  <inkml:trace contextRef="#ctx0" brushRef="#br0" timeOffset="99827.86">17949 1799 0,'0'-21'0,"0"42"0,21-42 0,1 21 32,-1 0-32,0 21 0,0-21 15,0 21-15,0 1 0,1 20 16,-1-21-16,0 21 0,21-20 16,-21 20-16,1 0 0,-1 1 0,0-22 15,21 21-15,-21 0 0,1-20 0,-1-1 16,0 21-16,0-21 0,-21 0 15,0 1-15,21-1 0,-21 0 0,0 0 16,0 0-16,21-21 0,-21 21 16,22-42 15,-22 0-31,21 0 16,-21 0-16,21-22 15,0 22-15,-21 0 0</inkml:trace>
  <inkml:trace contextRef="#ctx0" brushRef="#br0" timeOffset="100140.68">18965 1524 0,'-21'0'0,"0"21"16,0 0-16,21 1 0,-21 20 15,-1-21-15,1 21 0,0 1 0,21 20 16,-21-20-16,0-1 0,0 21 16,-1-20-16,-20-1 0,42 0 0,-21 1 15,0-1-15,0 0 0,-1 1 0,1-22 16,21 21-16,0-21 0,0 1 16,-21-1-16,21 0 0,-21 0 0,21 0 15,21-42 32,0 0-47,-21 0 16,21 0-16,22-1 0</inkml:trace>
  <inkml:trace contextRef="#ctx0" brushRef="#br0" timeOffset="100583.42">19304 1905 0,'0'0'0,"0"-21"16,-21 21-16,0 0 0,-1 0 0,1 0 15,0 0-15,0 21 0,-21-21 16,20 21-16,1 0 0,0 1 16,0-1-16,0 0 0,21 0 0,-21 21 15,-1-20-15,22-1 0,0 21 16,0-21-16,0 0 0,0 1 0,0 20 15,0-21-15,0 0 0,0 0 0,0 1 16,0-1-16,22-21 0,-1 21 16,0-21-16,0 0 0,21 0 0,-20 0 15,-1 0-15,0 0 0,21-21 16,-21 0-16,1 21 0,-1-22 0,0 1 16,0 0-16,0 0 0,0-21 15,-21 20-15,22 1 0,-22-21 0,0 21 16,0-22-16,0 22 0,0 0 0,-43 0 15,43 0-15,-21 21 0,0-21 16,-21 21-16,20 0 0,1 0 0,0 0 16,0 0-16,0 0 0,0 0 0,21 21 15,-22-21-15,22 21 16,0 0-16,0 0 16,22-21-16,-1 0 15,0 0-15,0 0 0</inkml:trace>
  <inkml:trace contextRef="#ctx0" brushRef="#br0" timeOffset="101116.24">19939 1397 0,'0'0'16,"42"0"-1,-42 21-15,0 0 16,0 1-16,0 20 0,0-21 16,0 21-16,-21-20 0,0 20 15,0 0-15,21 1 0,0-1 0,-21 0 16,21 1-16,-22-1 0,22 0 0,-21 1 16,21-1-16,0 0 0,0-21 15,0 22-15,0-22 0,0 0 16,0 0-16,0 0 0,0 1 0,21-1 15,1-21-15,-1 0 16,0 0-16,0 0 16,0 0-16,0 0 0,1 0 0,-1 0 15,0-21-15,0-1 0,0 1 0,0 0 16,-21 0-16,22 0 0,-1-22 16,0 22-16,-21 0 0,0 0 15,21 0-15,-21 0 0,0 42 31,0 0-31,0 0 16,0 0-16,0 0 0,0 1 0,0-1 16,0 0-16,0 0 0,0 0 15,0 0-15,0 1 0,0-1 16,0 0-16,21-21 31,-21-21-15,0 0-16,21-1 0,1-20 15,-22 21-15,0 0 0</inkml:trace>
  <inkml:trace contextRef="#ctx0" brushRef="#br0" timeOffset="101280.35">20405 1778 0,'0'0'0,"0"-21"0,0 0 16,-22 21-1,1 0 32,0 0-31,0 0-1</inkml:trace>
  <inkml:trace contextRef="#ctx0" brushRef="#br0" timeOffset="101452.25">19727 1778 0,'-21'0'0,"42"0"47,0 0-47,22 0 0,-22 0 16,21 0-16,-21 0 0,22 0 15,-22-21-15,21 21 0</inkml:trace>
  <inkml:trace contextRef="#ctx0" brushRef="#br0" timeOffset="102340.7">20891 1482 0,'0'0'0,"64"-64"16,-64 43-16,21 0 0,0 0 15,-21 0-15,21-22 0,1 22 0,-1-21 16,-21 21-16,0-22 0,21 22 16,-21-21-16,0 21 0,0-1 15,0 1-15,0 0 0,-21 21 16,0 0 0,-1 21-16,1 0 0,0 22 0,21-22 15,-21 21-15,0 1 0,0 20 16,-1-21-16,1 22 0,0-1 0,0 1 15,0-1-15,-22 22 0,22 0 16,0-1-16,0 1 0,-21 0 0,20 21 16,1-22-16,0 43 0,0-21 0,21 0 15,-21 21-15,0-21 0,-1 0 0,1-1 16,0 1-16,0 0 0,0-21 0,0-1 16,21-20-16,0 21 0,-22-22 15,22-21-15,0 22 0,0-22 16,0 1-16,0-22 0,0 21 0,0-21 15,0 0-15,0 1 0,0-1 0,22 0 16,-1-21-16,0 0 0,0 0 0,0 0 16,22 0-16,-22 0 0,21-21 15,0 0-15,1 21 0,-22-22 0,21-20 16,1 21-16,-22-21 0,0 20 0,0-20 16,21-21-16,-42 20 0,22-105 15,-1 85-15,-21-22 0,0 21 16,0-20-16,0-1 0,0 22 15,-21-22-15,-1 0 0,1 1 0,-21 20 16,0 1-16,-1-1 0,1 1 0,-22 20 16,22 1-16,0 0 0,-22 20 15,43 1-15,-21 0 0,21 21 0,-1-21 16,1 21-16,21-21 0,21 21 31,22 0-31,-22-21 0,21 21 0,-21 0 16,22 0-16,-1-22 0,0 22 0,1-21 15,-1 21-15,0-21 0,1 0 0,-22 21 16,21-21-16,-21-22 16,22 22-16,-22 0 0,0-21 0,-21 21 15,21-1-15,-21-20 0,0 21 16,21 0-16,-21 0 0,0-1 0,0 44 47,0-1-47,-21 0 0,21 0 0,0 0 15,-21 0-15,21 22 0,0-22 0,0 0 16,0 0-16,0 0 0,0 1 16,0-1-16,0 0 0,0 0 15,0-42 17,0 0-17,21 0-15,-21-1 0,21-20 16</inkml:trace>
  <inkml:trace contextRef="#ctx0" brushRef="#br0" timeOffset="102512.68">21040 1630 0,'0'0'0,"0"-21"16,0 0 0,21 42 46,-21 0-62,21-21 16</inkml:trace>
  <inkml:trace contextRef="#ctx0" brushRef="#br0" timeOffset="102816.5">21505 1736 0,'0'0'0,"0"-21"0,0-1 16,-21 22 0,0 0-16,0 0 0,0 0 15,-1 0-15,1 0 0,0 0 16,0 22-16,0-1 0,0 21 0,-1-21 16,1 0-16,0 22 0,0-22 0,0 21 15,21-21-15,0 1 0,0-1 16,0 21-16,0-21 0,0 0 0,0 1 15,0-1-15,21 0 0,0-21 16,0 0-16,0 0 0,1 0 16,20 0-16,-21 0 0,0 0 15,22 0-15,-1 0 0,0 0 0,1 0 16,-1-21-16,-21 21 0,21-21 0,1-1 16,-22 22-16,0-21 0</inkml:trace>
  <inkml:trace contextRef="#ctx0" brushRef="#br0" timeOffset="104484.23">21865 1820 0,'0'0'0,"0"-21"0,0 0 16,-21 0-16,0 21 0,0 0 16,-1 0-16,1 0 15,0 0-15,0 0 0,0 0 0,0 21 16,-1-21-16,1 21 0,0 0 0,0 22 16,0-22-16,0 0 0,21 0 15,0 0-15,-22 1 0,22-1 16,0 0-16,0 0 0,0 0 0,0 0 15,0 1-15,22-22 16,-22 21-16,21-21 0,0 0 0,0 0 16,0 0-16,0 0 0,1-21 15,-1-1-15,0 1 16,0 0-16,0 0 0,0 0 0,-21 0 16,22-1-16,-22 1 0,21 0 0,-21 0 15,21 0-15,-21 0 0,0 42 31,0 0-15,0 0-16,0 0 0,0 0 16,0 1-16,0-1 0,0 0 15,0 0-15,0 0 0,0 0 0,0 1 16,0-1-16,21-21 16,0 21-16,0-21 0,1 0 15,-1 0-15,0 0 0,0 0 0,0-21 16,0 0-16,1 21 0,-1-22 15,0 1-15,0-21 0,0 21 16,-21-22-16,21 1 0,1 0 0,-1-1 16,-21 1-16,21-21 0,0 20 15,-21-20-15,0 20 0,0-20 0,21 21 16,-21-22-16,21 22 0,-21-1 16,0 1-16,0 0 0,0-1 15,0 1-15,0 21 0,0 0 0,0 0 16,0-1-16,0 44 15,0-1 1,0 0-16,0 0 0,0 21 0,0 1 16,-21-22-16,21 21 0,-21 1 15,21-1-15,0 21 0,0-20 0,0-1 16,0 22-16,-21-22 0,21 21 0,0-20 16,0-1-16,0 0 0,0 1 15,21-1-15,0 0 0,0-20 16,1-1-16,-1 0 0,0 0 0,-21 0 15,21 0-15,0-21 0,0 0 16,1 22-16,-1-22 0,0 0 16,0 0-16,0 0 0,0-22 0,-21 1 15,22 21-15,-1-21 0,0 0 16,-21 0-16,21 0 0,0-22 0,-21 22 16,21-21-16,-21 21 0,0-22 0,22 22 15,-22 0-15,21 21 0,-21-21 16,0 42-1,0 0 1,-21 0-16,21 0 0,-22 1 16,22-1-16,0 0 0,0 0 0,-21 0 15,21 0-15,0 1 0,0-1 16,0 0-16,0 0 16,21-21-1,1 0-15,-1 0 16,0 0-16,0-21 15,0 21-15,0-21 0,1 0 16,-1-1-16,0 1 0,0 0 0,0 21 16,0-21-16,1 0 0,-1 21 15,-21-21-15,21 21 0,-21 21 32,0 0-32,0 0 15,0 0-15,-21 0 0,21 1 0,-21-22 16,21 21-16,0 0 0,0 0 15,0 0 1,21-21 0,0 0-16,0 0 15,-21-21-15,21 21 16,-21-21-16,0 0 0,0 0 16,0-1-16,0 1 0,0 0 0,0 0 15,0 0-15,-21 0 16,0-1-16,0 22 0,21-21 15,0 0 17,21 21-17,0-21-15,0 21 0,0 0 0,1-21 16,-1 21-16,0 0 0,0 0 16,0 0-16,0-21 0,1 21 0,-1 0 15,0 0-15,0 0 0,-21 21 16,21 0-16,-21 0 15,21 0-15,-21 0 0,22 1 0,-22-1 16,0 0-16,0 0 0,21 0 16,-21 0-16,21 1 0,-21-1 15,0 0-15,0 0 0,0 0 16,-21-42 31,21 0-32,0 0-15,0 0 0,0-22 16,0 22-16,21 0 0,-21 0 16,21-22-16,0 22 0,0-21 15,1 0-15,-1 20 0,0 1 16,0-21-16,0 42 0,0-21 0,1 0 16,-1 21-16,0 0 0,0 0 0,0 0 15,0 21-15,1 0 0,-1 0 16,0 0-16,0 0 0,0 22 0,-21-22 15,0 21-15,0-21 0,0 22 0,0-22 16,0 21-16,0-21 0,0 1 16,0-1-16,0 0 0,0 0 0,0 0 15,0 0-15,0 1 16,-21-22-16,0 0 31,21-22-31,0 1 16,-21 0-16,21 0 15,-21 0-15</inkml:trace>
  <inkml:trace contextRef="#ctx0" brushRef="#br0" timeOffset="104710.09">23283 1312 0,'0'0'0,"-21"0"0,0 0 16,21-21 0,-21 21-1,21 21 17,0 1-32,-21-1 15</inkml:trace>
  <inkml:trace contextRef="#ctx0" brushRef="#br0" timeOffset="104947.6">22183 1566 0,'0'0'0,"0"22"31,21-22-31,0 0 15,0 0-15,21 0 0,1 0 16,-22 0-16,21 0 0,1 0 0,-1 0 16,0 0-16,1 0 0,-22 0 0,0 0 15,0 0-15,0 0 0,-21-22 32,-21 22-17</inkml:trace>
  <inkml:trace contextRef="#ctx0" brushRef="#br1" timeOffset="119360.74">15452 5334 0,'0'0'15,"0"-42"-15,0 21 0,0-1 0,0 1 16,0 0-16,0 0 0,-22 0 0,1 0 0,0-1 16,0 1-1,0 21-15,0 0 0,-22-21 0,22 21 16,0 0-16,-21 0 0,20 0 0,1 21 16,-21 0-16,0 1 0,20 20 15,-20-21-15,0 21 0,-1 1 16,1-1-16,0 22 0,21-22 0,-22 21 15,1 1-15,21-22 0,0 22 0,-1-1 16,1-20-16,0-1 0,21 21 16,0-20-16,0-1 0,0-21 0,0 22 0,0-1 15,0-21-15,21 0 0,0 0 16,1 1-16,-1-1 0,0 0 16,21 0-16,-21 0 0,22-21 0,-1 0 15,0 0-15,1 0 0,-1 0 16,0 0-16,22 0 0,-22 0 0,1-21 15,-1 0-15,0 0 0</inkml:trace>
  <inkml:trace contextRef="#ctx0" brushRef="#br1" timeOffset="119780.09">15621 5821 0,'0'-21'0,"0"42"0,0-63 0,0 20 16,0 1-16,0 0 15,-21 21-15,0 0 16,-1 0-16,1 0 15,0 0-15,0 21 0,0 0 0,0 1 16,-1 20-16,1-21 0,21 21 16,-21-20-16,21 20 0,-21-21 0,21 0 15,0 22-15,0-22 0,0 0 0,0 0 16,0 0-16,21 0 0,0-21 16,-21 22-16,21-22 0,1 0 0,-1 0 15,21 0-15,-21 0 0,0 0 0,22 0 16,-22 0-16,0-22 0,0 1 15,22 21-15,-22-21 0,0 0 0,-21-21 16,21-1-16,-21 22 0,0-21 16,0-1-16,0 22 0,0-21 15,0 21-15,-21 0 0,0-1 16,0 1-16,-1 0 0,1 21 0,0 0 16,0 0-16,0 0 0,0 0 0,-1 0 15,1 21-15,-21-21 0,21 21 16,21 1-16,-21-1 0,21 0 0,-22 0 15,22 0-15,0 0 0,0 1 0,0-1 16,0 0-16,22-21 16,-1 0-16,0 0 0,0 0 0,0 0 15,22 0-15</inkml:trace>
  <inkml:trace contextRef="#ctx0" brushRef="#br1" timeOffset="120964.29">16087 5673 0,'0'0'0,"0"21"0,-22 0 15,22 0-15,0 0 0,-21 1 0,21 20 16,0-21-16,0 0 0,0 0 16,0 1-16,-21 20 0,21-21 15,-21 0-15,21 0 0,0 1 0,0-1 0,-21 0 16,21 0-16,-21-21 0,21 21 0,-22-21 47,22-21-32,0 0-15,0 0 0,0 0 16,0-1-16,0 1 0,0-21 16,0 21-16,0-22 0,22 22 0,-1-21 15,0 21-15,0 0 0,0-22 0,22 22 16,-1 0-16,-21 21 0,21-21 15,1 21-15,-22 0 0,21 0 0,-21 21 16,1-21-16,20 21 0,-21 0 16,0 0-16,-21 22 0,0-22 15,0 21-15,0-21 0,0 1 0,0 20 16,0-21-16,0 0 0,0 0 0,0 1 16,-21-1-16,21 0 0,0 0 15,-21-21-15,21 21 0,21-21 31,0 0-31,0 0 0,1-21 0,-1 0 16,0 21-16,0-21 0,21 0 16,-20-22-16,20 22 0,-21 0 15,21-21-15,1 20 0,-22-20 0,21 0 16,-21 21-16,1-22 0,-1 22 16,0-21-16,-21 21 0,0-1 15,-21 22-15,0 0 16,-1 0-16,1 22 0,0-1 15,-21 0-15,21 0 0,-1 0 0,1 0 16,21 1-16,0-1 0,0 0 0,0 0 16,0 0-16,0 0 15,0 1-15,21-22 0,1 21 0,-1-21 16,0 21-16,0-21 0,0 21 0,0-21 16,1 0-16,-1 21 0,0-21 15,0 0-15,-21 21 16,0 1-1,-21-22 1,0 0-16,0 0 16,-1 0-16,1 0 0,0 0 0,0 0 15,0 0-15,0 0 0,-1 0 0,1 0 16,0 0-16,21 21 31,0 0-15,21 0-16,0-21 15,1 21-15,-1-21 16,0 0-16,0 0 0,0 0 0,0 0 16,22 0-16,-1 0 0,-21 0 15,22 0-15,-1 0 0,0 0 0,1-21 16,-22 0-16,21 21 0,-21-21 16,22 0-16,-22-1 0,21-20 0,-21 21 15,0-21-15,1-1 0,-1 1 0,0 0 16,0-22-16,-21 22 0,0-22 15,21 22-15,-21-22 0,21 1 0,-21 21 16,0-1-16,0-20 0,22 20 16,-22 1-16,0 21 0,0 0 0,0 0 15,0-1-15,0 44 16,0-1-16,0 0 0,-22 0 16,1 21-16,21 1 0,-21-1 15,0 0-15,21 22 0,0-22 0,-21 22 16,21-22-16,-21 22 0,21-22 0,0 0 15,-22 1-15,22-1 0,0-21 16,0 21-16,0-20 0,0-1 0,0 0 16,0 0-16,0 0 0,0 0 0,0 1 15,22-22-15,-1 0 16,0 0-16,0 0 16,0-22-16,-21 1 0,0 0 15,21 0-15,-21-21 16,0 20-16</inkml:trace>
  <inkml:trace contextRef="#ctx0" brushRef="#br1" timeOffset="121143.75">17208 5736 0,'0'0'16,"0"-21"0,22 21-1,-1-21 1,0 21-16,0 0 0,21 0 15,-20 0-15,-1 0 0,21 0 0,-21 0 16,0 0-16,22 0 0,-22 0 16,0 0-16,0 0 0,0 0 0</inkml:trace>
  <inkml:trace contextRef="#ctx0" brushRef="#br1" timeOffset="121556.6">17674 5779 0,'-21'0'16,"21"-22"-16,0 1 16,21 21 15,0 0-31,0 0 0,1 0 16,-1 21-16,0-21 0,0 22 15,0-1-15,0 0 0,-21 0 0,22 0 16,-22 0-16,21 1 0,-21-1 15,0 0-15,0 0 0,0 0 16,0 0-16,0 1 0,0-44 47,0 1-31,0 0-16,0 0 0,0 0 15,0-22-15,0 22 0,21 0 16,-21-21-16,21 21 0,-21-1 15,21-20-15,-21 21 0,0 0 0,21 0 16,1 21-16,-1 0 16,0 0-1,0 0-15,-21 21 0,21 0 16,0-21 0</inkml:trace>
  <inkml:trace contextRef="#ctx0" brushRef="#br1" timeOffset="121944.98">18203 5694 0,'0'-21'0,"0"0"15,0 42 17,0 0-32,0 0 15,0 0-15,0 0 0,-21 1 0,21-1 16,0 0-16,-21 0 0,21 0 15,0 0-15,0 1 0,0-1 0,0 0 16,0 0-16,0 0 0,21-21 16,0 0-16,0 0 0,1 0 15,-1 0-15,0 0 0,0 0 16,0 0-16,0 0 0,22-21 0,-22 21 16,0-21-16,0 0 0,0 0 15,-21-1-15,22 1 0,-22 0 16,0-21-16,0 21 0,0-1 0,0 1 15,0 0-15,0 0 0,0 0 16,0 42 15,0 0-15,21-21 0</inkml:trace>
  <inkml:trace contextRef="#ctx0" brushRef="#br1" timeOffset="122238.9">18775 5630 0,'0'0'0,"0"-21"0,0 0 15,0 0-15,0 0 16,-21 21 0,-1 21-1,1 0-15,0 0 0,21 0 16,-21 1-16,0-1 0,21 21 15,0-21-15,-21 0 0,-1 22 16,22-22-16,0 0 0,0 0 0,0 0 16,0 1-16,0-1 0,22 0 15,-1-21-15,0 0 0,0 0 16,0 0-16,0 0 0,1 0 0,-1 0 16,0 0-16,0 0 0,0 0 0,0 0 15,1-21-15,-1 0 0,0 21 16,0-22-16,0 1 0,0 0 0,1 0 15,-22-21-15,21 20 0</inkml:trace>
  <inkml:trace contextRef="#ctx0" brushRef="#br1" timeOffset="122848.14">19156 5101 0,'0'0'0,"0"-21"0,0 0 15,0 0-15,0 42 31,0 0-31,0 21 16,0-20-16,0 20 0,0 0 0,-21 1 16,21-1-16,-22 0 0,22 1 0,-21-1 15,21 0-15,0 1 0,0-1 16,-21 0-16,21 1 0,0-22 0,0 21 16,0-21-16,0 0 0,0 1 0,0-1 15,0 0-15,0 0 16,21-21-1,0 0-15,1 0 16,-22-21-16,21 21 0,0-21 0,0 0 16,0-1-16,0 1 0,1 0 15,-1 0-15,-21 0 0,21 0 0,0-1 16,-21 1-16,21 0 0,-21 0 0,0 0 16,-21 21-1,21 21 1,-21 0-16,0 0 0,21 0 0,-21 1 15,21-1-15,0 0 0,0 0 0,0 0 16,0 0-16,0 1 16,0-1-16,0 0 0,0 0 15,21-21 1,0 0-16,0 0 0,0 0 16,0 0-16,1 0 0,-1 0 15,-21-21-15,21 0 0,0 0 16,-21-1-16,0-20 0,0 21 0,0 0 15,0-22-15,0 22 0,0-21 16,0 21-16,0 0 0,-21 21 0,21-22 16,-21 1-16,0 21 0,-1 0 15,1 0-15,0 21 16,0 1-16,21-1 16,-21 0-16,21 0 0,0 0 15,0 0-15,21 1 16,21-22-16</inkml:trace>
  <inkml:trace contextRef="#ctx0" brushRef="#br1" timeOffset="123268.59">19748 5525 0,'0'0'16,"-42"-64"-1,42 43-15,0 0 16,21 21-1,0 0 1,1 0-16,-1 0 0,0 21 0,0 0 16,0 0-16,0 0 0,-21 1 0,0-1 15,22 21-15,-22-21 0,0 0 0,0 22 16,0-22-16,0 0 0,0 0 16,0 22-16,0-22 0,-22 0 15,22 0-15,0 0 16,-21-21-1,0 0-15,21-21 16,0 0-16,0 0 0,0 0 16,0-1-16,0 1 0,0 0 0,21-21 15,0-1-15,1 22 0,-1-21 16,0 0-16,-21 20 0,21-20 0,0 21 16,0 0-16,1 0 0,-1-1 0,0 1 15,0 0-15,0 21 16,0 0-16,1 0 15,-44 0 17</inkml:trace>
  <inkml:trace contextRef="#ctx0" brushRef="#br1" timeOffset="123573.59">18965 5292 0,'0'0'0,"21"-21"15,1 21 1,-1 0-16,21-22 0,0 22 0,22 0 16,-22-21-16,22 0 0,-1 21 15,22 0-15,-22 0 0,1-21 0,-1 21 16,-20 0-16,-1-21 0,0 21 15,1 0-15,-1 0 0,-21 0 0,-21-21 16,21 21-16,1 0 16,-22-22-1,-22 22 1,1 0-16,0 0 0,0 22 16,0-22-16,0 0 0,-1 21 0,1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00:27.7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1503 0,'0'-21'15,"-21"21"17,0 0-32,21 21 15,0 0-15,-21 0 16,21 0-16,-21 1 0,21-1 16,-21 0-16,21 21 0,-22-21 0,22 22 15,0-1-15,0-21 0,0 22 16,0-1-16,0 0 0,0 1 0,0-1 15,0 0-15,0 1 0,0-1 16,0 0-16,0 22 0,22-22 0,-1 0 16,-21 22-16,21-1 0,-21 1 0,0-1 15,21-20-15,-21 20 0,21 1 16,-21-1-16,0 1 0,0-1 0,21 1 16,-21-1-16,22 1 0,-22-1 15,0 1-15,0-1 0,21 1 16,-21-1-16,0 1 0,0-22 0,0 22 15,0-1-15,0-21 0,0 22 16,0-1-16,0 1 0,0-1 0,-21 1 16,-1 21-16,1-22 0,21 1 15,-21 20-15,0-20 0,21-1 0,-21 1 16,21-1-16,0 22 0,0 0 0,0-22 16,0 22-16,0-22 0,0 22 15,0 0-15,0-22 0,-21 22 16,21-22-16,0 1 0,0 20 0,0-20 0,-22 21 15,22-22-15,0 22 0,-21-22 16,21 22-16,0-22 0,0 1 16,0 21-16,-21-22 0,21 1 0,0 20 15,-21-20-15,21 20 0,0-20 16,0-1-16,0 1 0,-21-1 0,21-20 16,-21 20-16,21-20 0,0-1 15,0-21-15,0 21 0,-22-20 0,22-1 16,-21-21-16,21-21 15,0-1-15,0-20 0,0-21 0</inkml:trace>
  <inkml:trace contextRef="#ctx0" brushRef="#br0" timeOffset="1997.17">3895 1736 0,'21'0'0,"-42"0"0,63 0 16,0 0-16,1 0 0,-1 0 0,0 0 15,1 0-15,20 0 16,22 0-16,-1 0 0,1 0 0,0 0 16,21 0-16,-1 0 0,1 0 15,0 0-15,0 0 0,0 0 0,0 0 16,-1 0-16,1 0 0,21 0 15,-21-21-15,0 21 0,0 0 0,0 0 16,21-22-16,0 22 0,0 0 16,21 0-16,-21 0 0,0 0 0,0-21 15,0 21-15,21 0 0,-21 0 16,0 0-16,21 0 0,-21 0 0,0 0 16,-21 0-16,0 0 0,21 0 0,-21 0 15,-1 0-15,22 0 0,0 0 16,-21 0-16,21 0 0,0 0 15,-21 0-15,0 0 0,21 0 0,0 0 16,0 0-16,0 0 0,0 0 16,-21 0-16,21 0 0,-21 0 15,-1 0-15,1 0 0,0 0 0,0 0 16,0 0-16,0 0 0,-22 0 0,22 0 16,-21 0-16,-1 0 0,-20 0 15,21 0-15,-22 0 0,1 0 0,-22 0 16,21 0-16,-20 0 0,-1 0 15,0 0-15,-20 0 0,-1 0 0,0 0 16,0 0-16,0 0 16,0 21 15,-21 1-31,22-1 16,-22 0-16,0 0 0,0 0 0,0 0 15,0 1-15,0-1 0,0 0 16,0 0-16,0 21 0,0-20 0,0 20 15,-22-21-15,1 21 0,21 1 0,0-22 16,0 21-16,0 22 0,-21-22 16,21 22-16,0-1 0,0 1 15,0-1-15,0 1 0,0-1 0,0 1 16,0-1-16,0 1 0,0 20 0,0-20 16,0 20-16,0 1 0,0-21 15,-21 20-15,21 1 0,0 0 0,0-1 16,0-20-16,-21 20 0,21 1 0,-21 0 15,21-1-15,0 1 0,-22 0 16,22-22-16,0 22 0,0 0 0,0-22 16,0 22-16,0-1 0,0-20 0,-21 21 15,21-1-15,0 1 0,0-22 16,-21 22-16,21-21 0,0 20 0,0-20 16,-21-1-16,21 1 0,-21-1 0,21 1 15,0 20-15,0-20 0,-21-22 16,-1 22-16,22-1 0,-21-20 15,21 20-15,0-21 0,0 1 0,-21 20 16,0-20-16,21-1 0,-21 0 0,21 1 16,-21-1-16,21 0 0,0-21 15,-22 22-15,22-1 0,-21 0 0,0-20 16,21 20-16,0 0 0,-21-21 16,0 1-16,21 20 0,-21-21 0,-1 0 0,22 0 15,-21 1-15,21-1 0,-21 0 16,0 0-16,21 0 0,-21-21 15,0 21-15,-1-21 0,1 22 16,0-22-16,0 0 0,0 21 16,-22-21-16,22 0 0,-21 0 0,0 21 15,-1-21-15,1 0 0,-22 0 16,22 0-16,-21 21 0,20-21 0,-20 0 16,20 0-16,-20 0 0,-1 0 0,1 0 15,-1 0-15,1 0 0,-1 0 16,-20 0-16,20 0 0,-20 0 0,-1 0 15,0 0-15,-21 0 0,22 0 0,-1 0 16,-21 0-16,0 0 0,1 0 16,-1 0-16,0 0 0,0 0 15,0 0-15,-21 0 0,21 0 0,1 21 16,-1-21-16,-21 21 0,21-21 0,0 0 16,-21 0-16,21 22 0,22-22 15,-22 0-15,21 0 0,0 21 0,1-21 16,-1 0-16,0 0 0,1 21 0,-1-21 15,0 0-15,-20 0 0,20 21 0,0-21 16,-21 0-16,22 21 0,-22-21 16,0 21-16,0-21 0,0 0 0,1 22 15,-1-22-15,0 0 0,21 0 16,1 0-16,-1 0 0,21 0 16,1 0-16,-1 0 0,22 0 0,-21 0 0,20 0 15,-20 0-15,20 0 16,-20 0-16,-1 0 0,1 0 0,-1 0 15,1 0-15,-22 0 0,22 0 0,-1 0 16,1 0-16,-1 0 0,22 0 16,0 0-16,-1-22 0,1 22 0,21 0 15,0 0-15,-1 0 0,1 0 16,0-21-16,0 21 0,0 0 0,0 0 16,-1 0-16,1 0 0,0 0 15,0 0-15,0 0 0,0 0 16,-22 0-16,22 0 0,0 0 0,-21 0 15,20 0-15,-20 0 0,21 0 16,-21 0-16,20 0 0,1 0 0,0 0 16,0 0 15,21-21-31,0 0 47,0 0-32,0 0-15,21 21 0</inkml:trace>
  <inkml:trace contextRef="#ctx0" brushRef="#br0" timeOffset="2841.74">4233 2286 0,'0'21'15,"0"22"1,0-22-16,0 21 0,0 0 15,0 1-15,0 20 0,0-20 16,0-1-16,0 0 0,0 1 0,0-1 16,-21 0-16,21 1 0,0-22 0,0 0 15,0 21-15,0-21 16,0 1-16,0-1 0</inkml:trace>
  <inkml:trace contextRef="#ctx0" brushRef="#br0" timeOffset="3267.76">4085 2371 0,'0'0'0,"0"-21"0,0-1 15,0 1-15,0 0 0,21 21 16,0 0-16,-21-21 0,22 21 15,-1 0-15,21 0 0,-21 0 16,22 21-16,-1 0 0,0 0 0,22 22 16,-22-22-16,0 21 0,1 22 15,-1-22-15,0 0 0,-20 22 16,-1-22-16,0 1 0,0-1 0,-21-21 16,21 21-16,-21-20 0,0-1 15,0 0-15,0 0 0,0-42 47,0 0-47,0 0 0,0-1 0,0-20 16,0 0-16,0-1 0,21 1 15,-21 0-15,22-22 0,-22 1 0,0 20 16,21-20-16,-21 21 0,21-1 16,-21 1-16,21 0 0,-21 20 0,0 1 15,0 0-15,0 0 0,21 42 31,-21 0-31,0 0 16,0 1-16,0-1 0,0 0 16</inkml:trace>
  <inkml:trace contextRef="#ctx0" brushRef="#br0" timeOffset="3787.17">5207 2815 0,'0'0'15,"21"-21"-15,-21 0 0,21 0 16,0 0-16,-21-1 0,0 1 16,0 0-16,0 0 0,0 0 15,0 0-15,-21-1 0,0 22 0,0 0 16,0 0-16,0 0 0,-1 0 15,-20 0-15,21 22 0,0-1 0,0 21 16,-1-21-16,22 22 0,-21-22 16,21 21-16,-21 0 0,21-20 15,0 20-15,0-21 0,0 0 0,0 22 16,0-22-16,0 0 0,21-21 16,0 0-16,1 0 15,-1 0-15,0 0 0,0 0 0,0 0 16,0-21-16,1 0 0,-1-1 15,0 1-15,0 0 0,0 0 0,0 0 16,1-22-16,-1 22 0,0-21 0,-21 0 16,0 20-16,21-20 0,-21 21 15,0 0-15,21 0 0,-21 42 32,0 0-32,0 21 0,0-21 15,0 1-15,0-1 0,0 21 16,0-21-16,0 0 0,0 1 15,0-1-15,0 0 0,0 0 16,21-21-16,1 0 16,-1 0-16,0 0 0,0 0 15,0 0-15</inkml:trace>
  <inkml:trace contextRef="#ctx0" brushRef="#br0" timeOffset="4429.81">5694 2625 0,'0'0'0,"0"21"0,0 0 15,0 0-15,0 0 0,0 1 0,0-1 16,0 0-16,-21 21 0,21-21 16,-22-21-16,22 22 0,0-1 0,0 0 15,-21 0-15,0-21 0,21 21 16,-21-21-1,0-21 17,21 0-32,0 0 0,0 0 15,0-1-15,0 1 0,0 0 0,21 0 16,-21-21-16,21 20 0,0 1 16,0-21-16,1 21 0,-22 0 0,42-1 15,-21 1-15,0 21 0,0 0 16,1 0-16,20 0 0,-21 0 0,0 0 15,0 21-15,1 1 0,-22-1 0,21 0 16,-21 0-16,0 0 0,0 22 16,0-22-16,0 0 0,0 0 0,0 0 15,0 0-15,0 1 16,-21-1-16,21-42 47,0-1-47,0 1 0,21 0 15,-21 0-15,21 0 0,0-22 16,0 22-16,-21-21 16,21 21-16,1-22 0,-1 22 0,0 0 15,0 0-15,0 21 0,0 0 0,1 0 16,-1 0-16,-21 21 0,21 0 0,-21 22 16,0-22-16,0 0 0,0 21 15,0-21-15,0 22 0,0-22 0,0 0 16,0 21-16,0-20 0,-21-22 0,21 21 15,0 0-15,21-42 47,0 0-31,0-1-16</inkml:trace>
  <inkml:trace contextRef="#ctx0" brushRef="#br0" timeOffset="4782.72">6435 2667 0,'21'0'0,"0"0"15,0 0-15,0 0 16,0 0-16,1 0 0,-1-21 16,0 21-16,0-21 0,0 0 15,0-1-15,1 22 0,-1-21 0,0 0 16,-21 0-16,0 0 0,0 0 15,0-1-15,0 1 0,-21 21 16,0 0-16,-1 0 0,1 0 16,0 0-16,0 21 0,-21 1 0,20-1 15,1 0-15,21 0 0,-21 21 0,21-20 16,-21 20-16,21-21 0,0 0 16,0 22-16,0-22 0,0 0 0,0 0 15,21 0-15,0-21 16,0 21-16,1-21 0,-1 0 0,0 22 0,0-22 15,0 0-15,0 0 0,22 0 16,-22 0-16,21 0 0,1-22 16,-22 22-16,21-21 0,0 0 0</inkml:trace>
  <inkml:trace contextRef="#ctx0" brushRef="#br0" timeOffset="5003.6">7556 2392 0,'-21'0'0,"0"0"16,21 21 31,0 0-32,0 0 1,-21 1-16</inkml:trace>
  <inkml:trace contextRef="#ctx0" brushRef="#br0" timeOffset="5183.5">7493 2858 0,'0'0'0,"-21"0"15,0 0 1,21 21 15</inkml:trace>
  <inkml:trace contextRef="#ctx0" brushRef="#br0" timeOffset="6432.3">4487 3725 0,'0'0'0,"0"-21"0,0 0 15,-21 21 17,0 21-32,0 0 0,21 1 15,-21 20-15,-1-21 0,1 21 16,0 1-16,0 20 0,21-20 0,-21-1 15,0 21-15,-1-20 0,22-1 16,0 0-16,-21-20 0,21-1 0,-21 21 16,21-21-16,0 0 15,21-42 17,0 0-32,-21 0 0,0 0 0,22-22 15,-1 22-15,-21-21 0,21 0 16,0-1-16,-21-20 0,21 20 15,-21 1-15,21 0 0,-21-1 0,0 1 16,0 0-16,0-1 0,0 22 16,22-21-16,-22 21 0,21 42 31,-21 0-31,0 0 0,0 0 0,21 22 16,-21-1-16,21 0 0,-21 1 15,0 20-15,0-20 0,0 20 0,0-21 16,0 1-16,0-1 0,0 0 0,21 1 15,-21-22-15,0 0 0,21 0 16,-21 0-16,0 1 0,0-1 16,22-21-16,-44 0 31,1-21-31</inkml:trace>
  <inkml:trace contextRef="#ctx0" brushRef="#br0" timeOffset="6587.21">4254 4233 0,'0'0'15,"0"-21"-15,-21 21 0,42 0 16,-21-21 0,22 21-16,20 0 0,-21 0 15,0 0-15,22-21 0,-1 21 0,-21 0 16,21 0-16,1-21 16,-1 0-16,-21 21 0,22-22 0,-22 22 15,0-21-15,0 21 0</inkml:trace>
  <inkml:trace contextRef="#ctx0" brushRef="#br0" timeOffset="6836.07">4953 3937 0,'0'-21'0,"0"42"0,-21-42 32,0 21-32,-1 21 0,22 0 15,-21 0-15,0 1 0,0-1 0,0 21 16,21-21-16,0 0 15,0 1-15,-21-1 0,21 21 0,0-21 16,0 0-16,0 1 0,0-1 16,0 0-16,21-21 0,0 21 15,0-21-15,0 0 0,0 0 16,1 0-16,20 0 0,-21 0 16,0-21-16,22 21 0,-22-21 0,0 0 15,21-1-15</inkml:trace>
  <inkml:trace contextRef="#ctx0" brushRef="#br0" timeOffset="7050.95">5313 4001 0,'0'0'16,"0"-22"-16,0-20 15,-21 42-15,-1 0 16,1 0-16,0 0 16,21 21-16,0 0 0,-21 1 0,0-1 15,21 21-15,-21-21 0,21 0 0,0 22 16,0-22-16,0 0 0,0 0 15,0 0-15,0 1 0,0-1 16,0 0-16,21-21 0,0 21 16,0-21-16,0 0 15,0 0-15,1 0 0,-1 0 0,0 0 0,0 0 16</inkml:trace>
  <inkml:trace contextRef="#ctx0" brushRef="#br0" timeOffset="7583.64">6075 3895 0,'0'-21'0,"-43"21"15,22 0-15,0 0 16,0 0-16,0 21 0,-22 0 0,22 0 15,0 0-15,0 22 0,0-22 16,0 0-16,-1 21 0,22-21 16,0 22-16,-21-22 0,21 0 0,0 0 15,0 0-15,0 1 0,0-1 0,0 0 16,21-21-16,1 21 16,-1-21-16,0 0 0,0 0 0,0 0 15,0-21-15,22 21 0,-22-21 16,0 0-16,0-1 0,0 1 0,22-21 15,-43 21-15,21 0 0,0-22 0,-21 1 16,21 0-16,-21 20 0,0-20 16,0 0-16,0 21 0,0-22 0,0 1 15,0 21-15,0 0 0,0-1 16,0 1-16,0 0 0,0 42 31,0 0-31,0 1 0,0-1 0,0 0 16,-21 0-16,21 21 0,0 1 15,0-22-15,0 21 0,0 1 0,0-22 16,0 21-16,0-21 0,0 0 0,0 1 16,0-1-16,0 0 0,0 0 15,0 0-15,21-21 0,0 0 16,1 0-16,-1 0 16,0-21-16,0 0 15</inkml:trace>
  <inkml:trace contextRef="#ctx0" brushRef="#br0" timeOffset="7908.52">6329 4085 0,'0'0'0,"0"-21"16,21 21-16,0-21 16,0 21-16,0-21 0,1 0 15,-1-1-15,-21 1 16,21 21-16,-21-21 0,0 0 15,-21 21 1,0 0 0,-1 0-16,1 0 0,0 0 0,0 21 15,0 0-15,21 0 0,0 1 16,-21-1-16,21 21 0,-22-21 0,22 0 16,0 1-16,0-1 0,0 0 0,0 0 15,0 0-15,22-21 16,-1 21-16,0-21 0,0 0 15,0 0-15,0 0 0,22 0 16,-22-21-16,0 0 0,21 0 0,-20 0 16,-1 0-16,21-1 0,-21 1 15</inkml:trace>
  <inkml:trace contextRef="#ctx0" brushRef="#br0" timeOffset="8147.92">6773 3662 0,'0'0'15,"0"21"-15,0 0 16,-21 0-16,21 1 16,0 20-16,-21-21 0,21 21 0,0-20 15,0 20-15,-21 0 0,0-21 16,21 22-16,0-1 0,0-21 16,-22 0-16,22 22 0,0-22 0,0 0 15,0 0-15,0 0 0,0-42 47,0 0-47,0 0 16</inkml:trace>
  <inkml:trace contextRef="#ctx0" brushRef="#br0" timeOffset="8303.83">6562 3958 0,'21'0'31,"0"0"-15,0 0-16,0 0 0,0-21 0,1 21 16,-1 0-16,0 0 0,0 0 0,0 0 15,0 0-15,1-21 0,-1 21 16,21 0-16</inkml:trace>
  <inkml:trace contextRef="#ctx0" brushRef="#br0" timeOffset="9007.43">7197 3958 0,'0'-21'16,"0"0"-16,0 0 16,-22 21-16,22-21 15,-21 21 1,0 0-16,0 0 0,0 21 15,0 0-15,-1 0 0,1 0 0,0 0 16,21 1-16,-21 20 0,0-21 16,21 0-16,0 22 0,-21-22 0,21 0 15,-22 21-15,22-21 0,0 1 16,0-1-16,22-21 16,-1 0-16,0 0 15,0 0-15,0 0 16,0-21-16,1 21 0,-1-22 0,-21 1 15,21 0-15,0 0 0,0 0 0,-21 0 16,0-22-16,21 22 0,-21 0 16,22 0-16,-22-22 0,0 22 15,0 0-15,0 42 32,0 0-32,0 1 0,0-1 15,0 0-15,0 0 0,0 0 16,0 0-16,0 1 0,0-1 15,0 0-15,0 0 0,0 0 0,21-21 0,-21 21 16,21-21-16,0 0 16,0 0-1,0 0-15,-21-21 16,22 21-16,-1-21 0,0 0 0,-21 0 16,21 21-16,-21-21 0,21-1 15,-21 1-15,0 0 0,21 0 0,-21 0 16,22 21-16,-22 21 31,0 0-15,0 0-16,0 0 0,0 1 0,0-1 15,0 0-15,0 0 16,0 0-16,-22-21 0,22 21 16,0-42 15,0 0-16,0 0-15,0 0 16,0 0-16</inkml:trace>
  <inkml:trace contextRef="#ctx0" brushRef="#br0" timeOffset="9165.85">7451 3874 0,'0'0'0,"-22"-22"31,1 22-15,21 22 15,21-22 0,1 0-31</inkml:trace>
  <inkml:trace contextRef="#ctx0" brushRef="#br0" timeOffset="9430.02">7705 3598 0,'0'0'16,"0"22"15,0-1-31,0 0 0,0 0 16,0 0-16,0 22 0,0-22 16,0 0-16,0 21 0,0-21 0,0 22 15,-22-22-15,22 21 0,-21-21 0,21 22 16,0-22-16,-21 0 15,0 0-15,21 0 0,-21 1 0,21-1 0,0 0 16,21-42 15,0 0-15,0 21-16</inkml:trace>
  <inkml:trace contextRef="#ctx0" brushRef="#br0" timeOffset="9861.78">8064 3852 0,'0'0'0,"43"-21"16,-43 0-16,0 0 15,-21 21 1,-1 0 0,1 0-16,21 21 0,-21-21 15,0 21-15,0 0 0,0-21 0,-1 22 16,1-1-16,21 0 0,-21 0 15,21 0-15,0 0 16,0 1-16,21-22 16,0 0-16,1 21 15,-1-21-15,0 0 0,0 0 0,0 0 16,0 21-16,1-21 16,-1 0-16,-21 21 0,0 0 15,0 0-15,-21 1 16,-1-22-1,1 0-15,0 21 0,0-21 16,0 0-16,-22 21 0,22-21 0,0 0 16,0 0-16,0 21 15,0-21-15,42-21 63,0 0-63,0 0 15</inkml:trace>
  <inkml:trace contextRef="#ctx0" brushRef="#br0" timeOffset="10087.64">8445 3810 0,'0'-21'16,"0"42"78,0 0-79</inkml:trace>
  <inkml:trace contextRef="#ctx0" brushRef="#br0" timeOffset="10271.53">8403 4106 0,'0'0'0,"0"22"0,0-1 0</inkml:trace>
  <inkml:trace contextRef="#ctx0" brushRef="#br0" timeOffset="11062.09">4889 4593 0,'-21'0'0,"42"0"0,-63 0 0,21 21 16,21 1-16,0-1 15,-21 21-15,21-21 0,-21 22 16,21-1-16,0 0 0,-22 1 0,1-1 16,0 0-16,21 1 0,-21-1 0,21-21 15,-21 21-15,0-20 0,21-1 16,0 0-16,0 0 0,0-42 31,0 0-15,21 0-16,-21-1 0,21 1 15,0-21-15,21 0 0,-20-1 0,-1 1 16,0 0-16,0-22 0,-21 22 0,21-1 16,0 1-16,-21 21 15,0 0-15,0 0 0,0-1 0,22 22 16,-22 22 0,0-1-16,0 0 0,0 21 15,0 1-15,0-1 0,0 0 0,0 1 16,0-1-16,0 0 0,0-21 0,0 22 15,0-22-15,-22 21 0,22-21 16,0 1-16,0-1 0,0 0 0,0 0 16,-21-21-1,0 0 1,0 0-16,0 0 0</inkml:trace>
  <inkml:trace contextRef="#ctx0" brushRef="#br0" timeOffset="11751.32">4572 5059 0,'21'0'16,"0"0"-16,0 0 15,1-21-15,-1 21 0,21-21 0,0-1 16,1 22-16,-1-21 0,0 0 0,22 21 16,-22-21-16,1 0 0,-1 21 15,-21 0-15,21 0 0,-20 0 16,-1 0-16,0 0 0,0 0 0,-21 21 0,0 0 15,0 0-15,0 0 0,0 1 16,0-1-16,0 0 0,0 0 16,0 0-16,0 0 0,-21 1 0,21-1 15,-21-21-15,21 21 0,0 0 16,0-42 31,0 0-47,0 0 15,0-1-15,0 1 0,0-21 16,0 21-16,0 0 0,0-22 0,21 22 16,0 0-16,0 0 0,0 0 15,1-1-15,-1 22 0,0 0 16,0 0-16,0 0 0,0 22 0,1-1 16,-1 0-16,0 0 0,-21 0 15,0 0-15,0 22 0,0-22 0,0 0 16,0 0-16,0 0 0,0 1 15,0-1-15,0 0 0,0 0 16,-21-21 15,21-21-31,0 0 16,0 0-16,0-1 0,21 1 16,0 0-16,0 0 0,0-21 15,1 20-15,-1-20 0,0 21 0,0 0 16,21-22-16,-20 22 0,20 21 15,-21 0-15,0 0 0,22 0 0,-22 0 16,0 21-16,0-21 0,-21 22 0,0 20 16,0-21-16,0 0 0,0 0 15,0 22-15,0-22 0,0 0 0,-21 0 16,21 0-16,-21 1 0,21-1 16,-21-21-16,21 21 0,21-21 31,0-21-16,0 0-15,0-1 0,0 22 16</inkml:trace>
  <inkml:trace contextRef="#ctx0" brushRef="#br0" timeOffset="12107.3">6159 4826 0,'-21'0'0,"0"21"16,0 0-16,0 1 0,21-1 15,-21 21-15,-1-21 0,1 0 0,21 1 16,0 20-16,-21-21 0,21 0 0,-21 0 16,21 1-16,0-1 0,0 0 0,0 0 15,21-21-15,0 0 16,0 0-16,1 0 16,-1 0-16,0 0 0,0 0 0,0-21 15,0 21-15,1-21 0,-22 0 16,21-1-16,-21 1 0,21 0 0,-21 0 15,0 0-15,0 0 0,0-22 0,0 22 16,0-21-16,0 21 0,-21-1 16,0 1-16,-1 21 0,1 0 15,0 0-15,0 0 16,0 0-16,21 21 16,0 1-16,0-1 0,0 0 0,0 0 15,0 0-15,21-21 16,0 0-16</inkml:trace>
  <inkml:trace contextRef="#ctx0" brushRef="#br0" timeOffset="12443.27">6456 4890 0,'0'21'15,"-21"0"1,21 0-16,-22-21 0,22 21 0,0 0 15,0 1-15,0-1 16,0 0-16,0 0 0,0 0 0,0 0 16,0 1-16,0-1 0,22-21 15,-1 0-15,0 0 0,0 0 16,21 0-16,-20 0 0,-1 0 16,0 0-16,0-21 0,21 21 15,-20-22-15,-1 1 0,0 0 0,-21 0 16,21 0-16,-21 0 0,21-1 15,-21 1-15,0 0 0,0 0 0,0 0 16,0 0-16,0-1 0,0 1 16,0 42 31</inkml:trace>
  <inkml:trace contextRef="#ctx0" brushRef="#br0" timeOffset="12895.66">7006 4847 0,'0'21'16,"0"1"-16,0-1 16,0 0-16,0 0 0,0 0 15,0 22-15,0-22 0,0 0 0,0 0 16,0 0-16,0 0 15,-21-21-15,21 22 0,-21-22 16,21 21-16,-21-21 16,21-21-1,0-1 1,0 1-16,0 0 0,0 0 16,21-21-16,-21 20 0,21 1 15,0-21-15,0 21 0,0-22 16,-21 22-16,22 0 0,-1 0 0,0 21 0,0-21 15,0 21-15,0 0 16,1 0-16,-22 21 0,21 0 16,-21 0-16,0 0 0,21 1 0,-21-1 15,0 0-15,0 0 0,0 0 16,0 22-16,0-22 0,0 0 16,0 0-16,0 0 0,-21-21 0,21 21 15,0-42 32,0 0-47,0 0 0,0 0 16</inkml:trace>
  <inkml:trace contextRef="#ctx0" brushRef="#br0" timeOffset="13164.5">7451 4572 0,'0'0'16,"21"0"-16,-21 21 15,0 0 1,0 1-16,0-1 0,0 0 0,0 0 16,0 21-16,-21-20 0,21 20 15,-22 0-15,22-21 0,0 22 16,0-1-16,-21-21 0,21 22 0,0-22 16,0 0-16,0 0 0,0 0 15,0 0-15,0 1 0,21-22 16,1 0-1,-1 0-15,0 0 16,0-22-16,0 1 0,-21 0 16,0 0-16,0 0 0,0 0 15,0-1-15</inkml:trace>
  <inkml:trace contextRef="#ctx0" brushRef="#br0" timeOffset="13322.41">7387 4805 0,'0'0'0,"0"-21"0,21 21 31,0 0-15,1-21-16,-1 21 0,0 0 0,21 0 15,-21 0-15,1-22 0,-1 22 0,0 0 16,0-21-16,21 21 0,-20 0 16,20 0-16</inkml:trace>
  <inkml:trace contextRef="#ctx0" brushRef="#br0" timeOffset="13519.3">8191 4657 0,'22'0'78,"-22"21"-78,0 0 16</inkml:trace>
  <inkml:trace contextRef="#ctx0" brushRef="#br0" timeOffset="13699.19">8170 4995 0,'-21'22'15</inkml:trace>
  <inkml:trace contextRef="#ctx0" brushRef="#br0" timeOffset="14303.85">5207 5757 0,'0'22'32,"0"-1"-32,0 21 15,0-21-15,0 22 0,0-1 0,-21-21 16,21 21-16,0 1 0,0-1 16,0 0-16,-21 1 0,21-1 0,-22 0 15,22-20-15,-21 20 0,21 0 0,0-21 16,0 1-16,0-1 0,0 0 15,0 0-15,0 0 16,0-42 15,0 0-31,0 0 0,21-43 16</inkml:trace>
  <inkml:trace contextRef="#ctx0" brushRef="#br0" timeOffset="15292.8">5207 5779 0,'21'0'16,"0"0"0,0 0-16,1 0 0,-1 0 15,0 0-15,0 0 0,21 0 16,-20 0-16,20 0 0,0 0 0,22 0 15,-22 0-15,22 0 0,-22 0 16,21-22-16,1 22 0,-1 0 0,1 0 16,21 0-16,-22-21 0,22 21 15,21 0-15,-1-21 0,22 21 16,0-21-16,0 21 0,0-21 0,22 21 16,-22-21-16,21 21 0,0 0 15,21-22-15,-21 22 0,-21 0 0,22 0 16,-22-21-16,21 21 0,-21-21 15,0 21-15,0 0 0,-21 0 0,21-21 16,-22 21-16,-20 0 0,21-21 0,-21 21 16,-1 0-16,1-21 0,0 21 15,-1 0-15,1 0 0,0-22 0,-22 22 16,1-21-16,-1 21 0,-21 0 16,1 0-16,-22 0 0,21 0 0,-21 0 15,1 0-15,-22 21 31,0 1-31,0-1 16,0 0-16,-22 0 0,22 0 16,-21 22-16,21-22 0,0 0 0,-21 21 15,0-21-15,0 22 0,21-22 16,0 21-16,-21 1 0,21-1 0,-22-21 16,22 21-16,0 1 0,0-1 0,0 0 15,0-20-15,0 20 0,0 0 0,0 1 16,0-1-16,0-21 0,0 21 15,0 1-15,0-22 0,-21 21 16,21-21-16,0 1 0,-21-1 0,0 0 0,21 0 16,0 0-16,-21 0 15,0-21-15,21 22 0,-22-22 0,1 0 16,21 21-16,-21-21 0,21 21 0,-21-21 16,0 0-16,0 0 0,-1 0 15,1 0-15,0 0 0,-21 0 16,21 21-16,-1-21 0,-20 0 0,0 0 15,-1 0-15,-20 0 0,-1 0 0,1 0 16,-22 0-16,1 0 16,-22 0-16,-21 0 0,0 0 0,0 0 0,0 0 15,-21 21-15,-22-21 0,22 0 0,0 0 16,-21 0-16,20 0 16,1 21-16,0-21 0,-21 22 0,-1-22 15,22 0-15,-21 0 0,21 21 0,0-21 16,-1 0-16,1 0 0,21 0 15,-21 0-15,42 0 0,0 0 0,1 0 16,20 0-16,21 0 0,22 0 0,0 0 16,-1 0-16,22 0 0,0 0 15,42 0 79,-21-21-94,21 21 0,1-22 16,-22 1-16,21 21 0,0-21 0,0 0 15,21 0-15</inkml:trace>
  <inkml:trace contextRef="#ctx0" brushRef="#br0" timeOffset="15583.7">5694 6011 0,'0'0'0,"-21"0"16,21-21-1,21 21 1,0 0-16,0 0 15,21 0-15,1 0 0,-1 0 0,0 0 16,-20 0-16,20 0 0,0 0 16,1 0-16,-1 0 0,-21 0 0,0 0 15,0 0-15,1 0 0,-1 0 16,-42 0 0,-1 0-16,1 0 15,0 0-15</inkml:trace>
  <inkml:trace contextRef="#ctx0" brushRef="#br0" timeOffset="15807.57">5969 6054 0,'0'0'0,"0"42"16,0-21-16,0 0 15,0 22-15,0-22 0,0 0 0,0 21 16,-21-20-16,21-1 0,-21 21 15,21-21-15,0 22 0,0-22 16,0 0-16,0 0 0,0 0 16,0 0-1,21-21 1,0-21-16</inkml:trace>
  <inkml:trace contextRef="#ctx0" brushRef="#br0" timeOffset="16196.34">6244 6223 0,'0'0'0,"0"-21"16,0 0-16,0 0 16,0-1-16,21 22 0,0 0 15,1 0 1,-1 0-16,0 0 0,0 22 0,0-22 15,0 21-15,1 0 0,-1 0 0,0 0 16,0 0-16,0 22 0,-21-22 16,0 0-16,0 21 0,0-20 15,0-1-15,0 0 0,0 0 0,0 0 16,0 0-16,-21-21 16,0 0-16,21-21 15,0 0 1,0 0-16,0 0 0,0 0 15,0-1-15,0 1 0,0 0 0,0-21 16,0 21-16,0-1 0,21 1 16,0 0-16,-21-21 0,21 21 0,1 21 15,-1-22-15,0 1 0,0 21 16,0-21-16,0 21 16,1 0-16</inkml:trace>
  <inkml:trace contextRef="#ctx0" brushRef="#br0" timeOffset="16708.05">7133 6244 0,'21'-21'0,"-21"-21"15,0 21-15,0-1 16,0 1-16,-21 0 15,0 21-15,0 0 16,0 0-16,-1 0 0,1 0 0,0 0 16,-21 0-16,21 21 0,-1 0 15,-20 22-15,21-22 0,0 0 0,0 0 16,21 22-16,0-22 0,-22 21 16,22-21-16,0 0 0,0 22 0,0-22 15,0 0-15,22 0 0,-1-21 16,0 0-16,0 0 0,0 0 15,0 0-15,1 0 0,-1 0 0,21-21 16,-21 0-16,0 21 0,1-21 0,-1 0 16,0-1-16,0 1 0,0 0 15,0 0-15,-21 0 0,0-43 16,0 43-16,0 0 0,0 0 16,0 0-16,0 42 31,0 0-16,0 0-15,0 0 0,0 0 16,0 1-16,0-1 0,0 0 16,0 0-16,0 0 0,0 0 0,0 1 15,22-22-15,-1 0 16,0 0-16,0 0 16,0 0-16,0 0 0,1-22 15</inkml:trace>
  <inkml:trace contextRef="#ctx0" brushRef="#br0" timeOffset="17152.34">7493 6096 0,'0'21'0,"0"0"16,0 1-16,0-1 0,0 0 15,0 0-15,-21 0 0,21 0 0,0 1 16,0-1-1,0 0-15,0 0 0,0 0 0,-21-21 16,21 21-16,0 1 16,0-44 15,0 1-15,0 0-16,0 0 0,0 0 0,0 0 15,0-1-15,0 1 0,21 0 16,0 0-16,-21 0 0,21 0 0,0-1 15,0 1-15,1 0 0,-1 21 0,0 0 16,0 0-16,0 0 0,0 0 16,1 0-16,-1 0 0,0 0 0,-21 21 15,0 0-15,21 1 0,-21-1 0,0 0 16,0 0-16,0 0 16,0 0-16,0 1 0,0-1 15,-21 0-15,21 0 16,0-42 31,0 0-47</inkml:trace>
  <inkml:trace contextRef="#ctx0" brushRef="#br0" timeOffset="17545.86">8170 6096 0,'0'-21'16,"-21"21"0,0 0-16,0 0 15,0 0-15,-1 0 0,1 0 0,0 0 16,0 21-16,0-21 0,0 21 0,-1 0 16,22 1-16,-21-1 15,21 0-15,21 0 16,1-21-1,-1 21-15,0-21 0,0 0 16,0 0-16,0 21 0,1-21 0,-1 0 0,0 0 16,0 0-16,-21 22 0,0-1 31,-21 0-15,0-21-16,0 21 0,-1-21 0,1 0 15,0 0-15,0 0 0,0 21 16,0-21-16,-1 0 0,1 0 15,42-21 32,1 0-47,-1 0 0</inkml:trace>
  <inkml:trace contextRef="#ctx0" brushRef="#br0" timeOffset="18083.54">8445 5821 0,'0'0'0,"0"-21"15,0 42 1,0 0-16,0 0 16,0 0-16,0 1 0,0 20 15,0-21-15,-21 21 0,21-20 16,0 20-16,0 0 0,0-21 0,-21 22 0,21-1 15,0 22-15,-21-22 0,21 0 16,0 22-16,-21 42 16,21-64-16,-21 21 0,21-20 0,0-1 15,0 0-15,0 1 0,0-22 0,0 21 16,0 1-16,0-22 0,0 0 16,0 0-16,0 0 0,0 0 0,0 1 15,21-22 1,0 0-1,0-22-15,0 1 0,0 21 16,1-21-16,-1 0 0,0 0 0,0 0 16,0-1-16,0 1 0,-21-21 0,22 21 15,-22-22-15,0 1 0,0 0 16,0-1-16,0 22 0,-22-21 16,1 0-16,0-1 0,0 1 0,0 21 15,-22 0-15,22-1 0,0 1 0,0 21 16,0 0-16,21-21 0,21 21 47,0 0-32,0 0-15,0 0 16,1-21-16,-1 21 0,-21-21 0,21 21 16,0 0-16,-21-21 0,21-1 0</inkml:trace>
  <inkml:trace contextRef="#ctx0" brushRef="#br0" timeOffset="18435.34">8721 6160 0,'21'0'31,"0"0"-15,0 0-16,-21-22 0,21 22 0,0-21 15,1 21-15,-1 0 0,-21-21 16,21 21-16,0 0 0,-21-21 0,21 21 16,-21-21-16,0 0 0,-21 21 15,0 0 1,0 0-16,0 0 0,-1 21 16,1 0-16,0 0 0,0 0 15,21 0-15,-21 1 0,21-1 16,0 0-16,0 0 0,0 0 15,0 0-15,0 1 0,21-22 16,-21 21 0,21-21-16,0 0 0,0 0 0,1 0 15,-1 0-15,0 0 0,0 0 16,0 0-16,0-21 0,1 21 0</inkml:trace>
  <inkml:trace contextRef="#ctx0" brushRef="#br0" timeOffset="18794.93">9059 6117 0,'0'0'16,"0"-21"-16,0 0 16,21 0-1,1 21-15,-1 0 16,0 0-16,0 0 16,-21 21-16,21 0 0,0 0 15,-21 0-15,22 1 0,-22-1 16,0 0-16,0 0 0,0 0 0,0 0 15,0 1-15,0-1 0,0 0 16,0 0-16,0-42 47,0 0-47,0 0 16,0-1-16,0 1 0,0 0 15,0 0-15,0 0 0,0 0 0,21-1 16,-21 1-16,21 0 0,0 0 15,-21 0-15,21 0 16,0 21-16,-21-22 0,0 1 16,22 0-16,-22 0 15,0 0-15</inkml:trace>
  <inkml:trace contextRef="#ctx0" brushRef="#br0" timeOffset="20027.24">8848 2561 0,'-22'0'0,"1"0"15,0 0 1,0 0 0,0 0-16,0 0 15,-1 0 1,44 0 31,-1 0-47,0 0 15,21 0-15,-21 0 0,22 0 0,-22 0 16,21 0-16,22 0 0,-22 0 16,22 0-16,-22 0 0,21 0 0,22 0 15,0-21-15,-1 21 0,1 0 0,21 0 16,21-21-16,-21 21 0,21 0 16,-21 0-16,21-21 0,-22 21 0,1 0 15,21 0-15,-21 0 0,0 0 0,-21-21 16,20 21-16,-41 0 0,21 0 15,-22 0-15,-21 0 0,22 0 16,-43 0-16,21 0 0,-20 0 0,-1 0 16,-42 0 109</inkml:trace>
  <inkml:trace contextRef="#ctx0" brushRef="#br0" timeOffset="21180.08">9080 3895 0,'-21'0'47,"0"0"-16,0 0-15,0 0 31,42 0 0,0 0-47,0 0 0,0 0 0,22 0 15,20 0-15,-20 0 0,20 0 16,22 0-16,-22 0 0,43 0 0,-21-21 16,21 21-16,21 0 0,-22 0 0,1 0 15,0 0-15,0 0 16,0-22-16,0 22 0,-22 0 0,22 0 16,-21 0-16,-22 0 0,22-21 0,-22 21 15,-20 0-15,20-21 0,-20 21 0,-22 0 16,21 0-16,-21 0 0,0 0 15,-21-21-15,-21 21 32,0-21-32,0 21 0,0 0 15,0 0-15,-1 0 0,1 0 16,-21-21-16</inkml:trace>
  <inkml:trace contextRef="#ctx0" brushRef="#br0" timeOffset="22635.25">9165 4763 0,'-21'0'15,"0"0"17,0 21-32,-1-21 15,1 0-15,0 0 16,0 0 0,63 0 62,-21 0-63,1 0-15,20 0 0,0 0 0,1 0 16,-1 0-16,21 0 0,1 0 16,-1 0-16,22 0 0,0 0 0,-1 0 15,22 0-15,-21 0 0,21 0 16,-22 0-16,1 0 0,0 0 0,-1 0 15,1 0-15,-21 0 0,-22 0 16,21 0-16,-20 0 0,-1 0 0,0 0 16,-20 0-16,-1 0 0,0 0 0,0 0 15,0 0-15,0 0 110</inkml:trace>
  <inkml:trace contextRef="#ctx0" brushRef="#br0" timeOffset="24788.39">5165 6646 0,'0'22'0,"0"-44"0,0 65 16,0-22-16,0 0 0,21 0 15,-21-42 32</inkml:trace>
  <inkml:trace contextRef="#ctx0" brushRef="#br0" timeOffset="25677.39">9313 1990 0,'21'0'31,"1"0"-31,-1 0 16,21 0-16,-21 0 0,22 0 15,-1 0-15,-21 0 0,21-21 0,1 21 16,-1 0-16,-21 0 0,0 0 16,1 0-16,-44 0 15,1 0 1</inkml:trace>
  <inkml:trace contextRef="#ctx0" brushRef="#br0" timeOffset="25997.21">9461 2011 0,'0'21'0,"0"0"15,0 0-15,0 1 16,0-1-16,0 0 0,0 0 16,0 0-16,0 0 0,22 1 15,-22-1-15,0 0 0,0 0 16,0 0-16,0 0 15,0 1-15,0-1 0,-22-21 0,22 21 16,-21-21-16,0 0 16,0 0-1,0 0-15,0 0 16,-1 0-16,1 0 16,21-21-1,0 0 1,21-1-1,-21 1-15</inkml:trace>
  <inkml:trace contextRef="#ctx0" brushRef="#br0" timeOffset="26331.54">9842 2117 0,'-42'0'15,"21"21"-15,0-21 0,0 21 0,-1-21 16,22 21-16,-21 0 0,21 1 0,-21-22 16,21 21-16,0 0 0,0 0 15,0 0-15,0 0 16,21-21-16,0 0 0,1 0 16,-1 0-16,0 0 15,0 0-15,0 0 0,0 0 0,1-21 16,-22 0-16,0 0 15,0 0 1,-22 21-16,22-21 16,-21 21-16,0-22 0,0 22 0,0 0 15,0 0-15,-1 0 16,1 0-16,21-21 16</inkml:trace>
  <inkml:trace contextRef="#ctx0" brushRef="#br0" timeOffset="26786.84">10181 1884 0,'0'0'0,"0"21"0,0 21 0,0-20 15,0-1-15,0 0 0,0 0 16,0 0-16,0 22 0,0-22 0,0 0 16,0 0-16,0 0 0,0 0 15,0 1-15,-21-22 16,21 21-16,-21-21 16,21-21 15,0-1-16,0 1-15,0 0 0,21 21 16,0-21-16,0 0 0,0 21 16,1-21-16,-1-1 0,0 22 0,0 0 15,0 0-15,0 0 0,1 0 16,-22 22-16,21-22 16,-21 21-16,0 0 0,0 0 15,0 0-15,0 0 16,0 1-1</inkml:trace>
  <inkml:trace contextRef="#ctx0" brushRef="#br0" timeOffset="27171.13">10647 2053 0,'0'21'16,"0"1"-16,0-1 15,0 0-15,-21 0 0,21 0 16,-22 0-16,22 1 16,-21-22-16,21 21 15,0-42 32,0-1-47,0 1 16,0 0-16,0 0 0,0 0 15,0 0-15,21-1 0,1 1 16,-1 0-16,0 21 0,-21-21 16,21 21-16,0 0 0,0 0 0,1 0 15,-1 21-15,-21 0 16,21 0-16,-21 1 0,0-1 15,0 0-15,0 0 0,0 0 16,0 0-16,0 1 0,0-1 16,0 0-16,-21 0 15</inkml:trace>
  <inkml:trace contextRef="#ctx0" brushRef="#br0" timeOffset="27589.89">9504 3239 0,'0'-22'16,"-21"22"-1,-1 22 1,22-1-16,0 0 0,-21 0 15,21 0-15,0 0 0,0 1 16,0-1-16,0 0 0,-21-21 0,21 21 16,0 0-16,0 0 0,-21-21 0,21 22 15,0-1-15,21-42 47,0 21-47,0-22 0</inkml:trace>
  <inkml:trace contextRef="#ctx0" brushRef="#br0" timeOffset="27915.71">9821 3175 0,'0'0'0,"0"-21"0,21 21 16,1 0 0,-1 0-1,0 0-15,0 0 0,0 0 16,0 21-16,-21 0 15,0 0-15,0 1 0,0-1 16,0 0-16,0 0 0,0 0 0,-21 0 16,0 1-16,0-1 0,0 0 0,0-21 15,-22 21-15,1 0 16,21-21-16,42 0 47,0-21-47,0 21 0,0 0 0,22 0 15,-22 0-15,0-21 0,21 21 16,-20 0-16,-1 0 0,0-21 16,21 21-16,-21-21 0,1 21 0,-22-22 15,21 22-15,0 0 0</inkml:trace>
  <inkml:trace contextRef="#ctx0" brushRef="#br0" timeOffset="28409.43">10414 3090 0,'0'0'0,"21"0"15,0-21-15,0 21 16,1 0-16,-1 0 16,0 0-16,-21 21 15,0 1 1,0-1-16,0 0 15,0 0-15,-21 0 0,0 0 16,-1 1-16,1-1 16,0-21-16,42 0 47,0-21-47,1 21 0,-1 0 15,0 0-15,0 0 0,0 0 16,0 0-16,1 0 15,-22 21 1,0 0-16,0 0 16,0 0-16,0 0 0,-22 1 15,1-1-15,0-21 0,0 21 16,0 0-16,0-21 0,-1 21 0,1-21 16,0 0-16,0 0 0,0 21 15,0-21-15,-1 0 16,22-21 15,22 21-31,-1-21 16,0 0-16,0 0 15</inkml:trace>
  <inkml:trace contextRef="#ctx0" brushRef="#br0" timeOffset="28797.41">11007 2942 0,'0'0'0,"0"21"31,-22 1-31,22-1 16,-21 0-16,21 0 0,0 0 0,-21 0 0,21 1 16,-21-1-16,21 0 15,0 0-15,0 0 0,-21 0 0,21 1 16,0-1-16,0 0 0,0 0 15,21-21 1,0 0-16,0-21 16,0 0-16,1 0 0,-1 21 15,0-22-15,-21 1 0,21 0 16,-21 42 15,0 0-31,0 1 16,0-1-16,0 0 0,-21 0 0,21 0 15,-21 0-15,21 1 0,0-1 16,0 0-16,-21 0 0,21 0 16,-22 0-16,1-21 15,21 22-15</inkml:trace>
  <inkml:trace contextRef="#ctx0" brushRef="#br0" timeOffset="29309.55">9038 4339 0,'21'-21'16,"0"21"-16,1 0 15,-1-21-15,21 21 0,-21 0 16,22-21-16,-1 21 0,-21 0 15,21-21-15,-20 21 0,20 0 0,-21 0 16,0 0-16,0-22 0,1 22 16,-44 0-1,1 0-15,0 22 16,-21-22-16,21 0 0</inkml:trace>
  <inkml:trace contextRef="#ctx0" brushRef="#br0" timeOffset="29708.84">9017 4403 0,'0'0'16,"0"42"-16,0-21 15,21 0 1,0-21-16,0 0 16,1 0-1,-1 0-15,0 0 16,0 0-16,0-21 0,0 0 0,1 21 15,-1 0-15,0 0 0,0-21 16,0 21-16,0 0 0,1 0 16,-1 0-16,0 21 0,0 0 15,-21 0-15,21 1 0,-21-1 16,0 0-16,0 0 16,0 0-16,0 0 0,-21 1 15,0-1-15,0 0 0,-22 0 16,1-21-16,21 0 0,0 21 15,0-21-15,-1 0 0,1 0 16,0 0-16,0 0 16,21-21-16,0 0 15,21 21 1,0-21-16,0 21 0,1-21 16,-1 21-16,0-22 0,21 22 15,-21-21-15</inkml:trace>
  <inkml:trace contextRef="#ctx0" brushRef="#br0" timeOffset="30077.63">9864 4382 0,'0'0'0,"-22"0"16,1 0 0,0 0-16,21 21 0,-21 0 15,0 0-15,0-21 0,21 21 0,0 0 16,0 1-16,0-1 0,0 0 0,0 0 15,0 0 1,0 0-16,21 1 0,0-22 16,21 0-16,-21 0 0,1 0 15,-1 0-15,0 0 0,0 0 0,0 0 16,0 0-16,1-22 0,-1 22 16,0-21-16,-21 0 0,21 0 15,-21 0-15,0 0 0,0-1 16,-21 1-16,0 21 0,0-21 15,-1 0-15,1 21 0,0 0 0,-21 0 16,21 0-16,-1 0 0,1 0 0,0 0 16,0 0-16,0 0 0,21 21 15,0 0 1,21-21-16,0 0 0,0 0 0,22 0 16,-22 0-16,0 0 0</inkml:trace>
  <inkml:trace contextRef="#ctx0" brushRef="#br0" timeOffset="30456.41">10414 4360 0,'-21'0'16,"0"22"-16,-1-1 16,1 0-16,0 0 0,0-21 0,0 21 15,0 0-15,-1 1 0,22-1 16,-21 0-16,21 0 0,0 0 15,0 0-15,21 1 16,22-22-16,-22 0 0,0 0 16,0 0-16,0 0 0,22 0 15,-22 0-15,0 0 0,0-22 0,0 1 16,1 21-16,-1-21 0,0 21 0,-21-21 16,0 0-16,21 0 0,-21-1 15,0 1-15,0 0 16,-21 0-16,0 0 0,0 21 15,-1 0-15,1 0 16,0 0-16,0 0 0,0 0 16,0 21-1,21 0-15,0 0 0,0 0 16,21-21-16,0 0 16,0 0-16,0 0 0,0 0 15</inkml:trace>
  <inkml:trace contextRef="#ctx0" brushRef="#br0" timeOffset="30812.98">10943 4339 0,'21'-21'0,"-21"0"15,-21 21 1,0 0-16,0 0 16,0 0-16,-1 21 0,1 0 15,0 0-15,21 1 0,-21-1 16,21 0-16,-21 0 0,21 0 15,0 0-15,0 1 0,0-1 0,0 0 0,0 0 16,0 0-16,21-21 0,0 0 16,0 21-16,0-21 0,1 0 0,-1 0 15,0 0-15,21 0 0,-21-21 0,1 21 16,-1-21-16,0 0 0,0 21 16,0-21-16,0 0 0,-21-1 0,0 1 15,0 0-15,0 0 0,0 0 0,0 0 16,0-1-16,-21 1 0,0 0 15,0 0-15,0 21 0,0 0 0,-1 0 16,1 0-16,0 0 0,0 21 16,0 0-16,0 0 0,-1 1 0,1 20 15,0-21-15,21 0 0,-21 0 0,21 1 16,0 20-16,0-21 0</inkml:trace>
  <inkml:trace contextRef="#ctx0" brushRef="#br1" timeOffset="43951.74">6032 7239 0,'0'0'16,"22"-21"-16,-1 0 0,0 21 0,-21-21 15,0-1-15,21 1 0,0 0 16,-21 0-16,21 0 15,1 21-15,-22-21 0,0-1 0,21 1 16,-21 0-16,21 21 0,-21-21 16,21 0-16,-21 0 15,0-1-15,0 1 16,0 42 31,-21 1-47,21-1 0,0 0 0,-21 21 15,0 1-15,21-1 16,-22 0-16,1 22 0,0-1 0,0 1 16,0-1-16,-22 1 0,22-1 0,0 1 15,0-1-15,0-20 0,0 20 16,-1 1-16,1-22 0,0 21 0,0-20 16,21 20-16,-21-20 0,0-1 0,-1 0 15,22-21-15,0 22 0,-21-22 0,0 21 16,21-21-16,0 1 15,0-44 17,0 1-17,0 0-15,21 0 0,-21-21 16,21 20-16,1-20 0,-1 0 0,0-1 16,0 1-16,0 0 0,-21-1 0</inkml:trace>
  <inkml:trace contextRef="#ctx0" brushRef="#br1" timeOffset="44363.51">6392 6922 0,'0'-22'0,"0"44"0,0-65 0,0 22 0,21 21 16,-21-21-16,0 42 31,-21 0-15,0 0-16,21 1 0,-21 20 15,21-21-15,-21 21 0,0 22 0,21-22 16,-22 22-16,1 20 0,0-20 0,0-1 16,0 1-16,0 21 0,-1-22 0,1 1 15,-21-1-15,21 1 0,0-1 16,-1 1-16,1-22 0,0 0 15,0 22-15,21-22 0,-21 0 0,21-20 16,-21 20-16,-1-21 0,22 0 0,0 0 16,0 1-16,0-1 0,-21-21 15,21 21-15,0-42 32,0 0-32,0-1 15,0 1-15,0 0 0,0-21 0,0-1 16,0 1-16,21 0 0,-21-1 0,0 1 15</inkml:trace>
  <inkml:trace contextRef="#ctx0" brushRef="#br1" timeOffset="45037.56">6329 6752 0,'0'-21'15,"0"42"-15,-21-21 32,-1 0-32,1 21 15,0 1-15,21-1 0,-42 0 16,21 0-16,-1 0 0,1 0 15,-21 22-15,21-22 0,-22 21 0,1 1 16,0-1-16,-1 0 0,22 1 0,-21-22 16,0 21-16,20 0 0,1-20 15,0 20-15,0-21 0,0 0 0,0 0 16,21 1-16,0-44 31,21 22-31,0-21 16,0 0-16,0 0 0,0-21 15,22 20-15,-22-20 0,21 0 16,1-1-16,-22 1 0,21 21 0,0-21 16,1-1-16,-1 1 0,-21 21 0,22-22 15,-1 22-15,-21 0 0,0 0 16,0 0-16,22 0 0,-22-1 16,0 22-16,0-21 0,0 21 15,1 0-15,-1 0 16,-21 21-16,0 1 0,0-1 15,21 0-15,-21 0 0,0 0 16,21 22-16,-21-1 0,0-21 16,0 21-16,0 1 0,0 20 0,0-20 15,0-1-15,0 0 0,0 1 0,0-1 16,0 0-16,21 1 0,-21-22 16,0 21-16,21-21 0,-21 0 0,0 1 15,0-1-15,22 0 0,-22 0 0,21-21 16,-21 21-16,21-21 15,0 0 1,0-21 0,-21 0-16</inkml:trace>
  <inkml:trace contextRef="#ctx0" brushRef="#br1" timeOffset="46279.47">6392 8424 0,'0'0'0,"0"-21"0,0 0 16,0 42 15,0 0-31,0 1 16,0-1-16,0 0 0,0 0 0,0 21 15,0-20-15,0 20 0,0-21 16,0 21-16,0-20 0,0 20 0,0-21 15,-21 21-15,21-20 0,0-1 16,0 0-16,0 0 0,0 0 0,0 0 16,-21-21-1,21-21 1,0 0-16,0 0 16,0 0-16,0 0 0,0-1 15,0 1-15,0-21 0,0 21 16,0 0-16,0-22 0,0 22 0,0-21 0,21 21 15,0-22-15,0 22 0,1-21 16,-1 21-16,0-1 0,21 1 16,-21 21-16,22-21 0,-22 21 0,21 0 15,22 0-15,-43 0 0,21 21 16,-21 0-16,22 1 0,-22-1 16,0 0-16,0 0 0,-21 0 0,0 22 15,0-22-15,0 0 0,0 21 0,0-21 16,0 1-16,0 20 0,0-21 15,-21 0-15,21 0 0,0 1 16,-21-22-16,0 0 16,0 0-1,21-22-15,0 1 0,0 0 16,0 0-16,0-21 0,0 20 16,0 1-16,21-21 0,0 21 0,0-22 15,0 22-15,0-21 0,1 21 16,-1-22-16,21 22 0,-21 0 0,0 0 15,22 21-15,-22 0 0,0 0 0,21 0 16,-20 0-16,-1 0 0,21 0 16,-21 21-16,0 21 0,-21-20 0,0-1 15,22 0-15,-22 21 0,0-21 0,0 22 16,0-1-16,0-21 0,-22 22 0,1-22 16,0 0-16,21 0 0,0 0 15,-21 0-15,0 1 0,21-1 16,0-42 31,0-1-47,0 1 0,21 0 0</inkml:trace>
  <inkml:trace contextRef="#ctx0" brushRef="#br1" timeOffset="46654.33">7451 8615 0,'21'0'16,"21"0"-1,-21 0-15,0 0 0,1 0 0,-1 0 16,0-21-16,0 21 0,21-21 0,-20 21 16,-1-22-16,0 1 0,21 0 0,-21 21 15,-21-21-15,22 0 0,-22 0 16,0-1-16,0 1 0,-22 21 15,1 0-15,-21 0 16,21 21-16,0-21 16,-22 22-16,22-1 0,0 0 0,0 0 15,-22 0-15,43 22 0,-21-22 0,0 0 16,21 21-16,0-21 0,0 1 16,0 20-16,0-21 0,0 0 15,0 0-15,21 1 0,0-1 16,1-21-16,-1 0 0,0 0 0,21 0 15,-21 0-15,1 0 0,-1 0 0,21 0 16,-21-21-16,22-1 0,-22 1 16,21 0-16,0 0 0</inkml:trace>
  <inkml:trace contextRef="#ctx0" brushRef="#br1" timeOffset="46941.17">8318 7916 0,'0'0'0,"-21"0"16,0 0 0,21 22-16,-21-1 0,21 0 0,0 21 15,0 1-15,-21-1 0,21 0 0,0 22 16,-21-22-16,21 0 0,0 22 16,0-22-16,-22 22 0,22-22 0,-21 0 15,21 1-15,0-1 0,0-21 0,0 22 16,0-22-16,0 21 0,0-21 15,0 0-15,0 1 0,0-1 16,21-42 15,1-1-31,-22 1 0,21 0 0,0 0 16,-21 0-16,21-22 0,0 1 16</inkml:trace>
  <inkml:trace contextRef="#ctx0" brushRef="#br1" timeOffset="47427.94">8530 7895 0,'0'0'16,"0"21"-1,0 22-15,0-22 16,0 21-16,0 1 0,0-1 16,0 0-16,0 22 0,0-22 15,0 0-15,0 1 0,0-1 0,0 0 16,-21 1-16,21-1 0,0 0 0,-21-20 15,21 20-15,0-21 0,-21 0 16,21 0-16,0 1 0,0-1 16,0 0-16,0-42 31,0 0-15,0-1-16,0 1 0,0 0 0,0 0 15,0 0-15,0 0 0,0-1 0,21 1 16,0 0-16,0 0 0,0 0 15,0 0-15,1-1 0,-1 1 16,0 21-16,21 0 0,-21 0 0,1 0 16,-1 0-16,0 0 0,0 21 0,0-21 15,0 22-15,1-1 0,-22 0 0,0 0 16,0 21-16,0-20 0,0-1 16,0 0-16,0 0 0,0 0 0,0 0 15,0 1-15,0-1 0,0 0 16,-22 0-16,22-42 47,0 0-47,0 0 15,22-1-15,-22 1 0,21 0 0,0 0 16,0 21-16</inkml:trace>
  <inkml:trace contextRef="#ctx0" brushRef="#br1" timeOffset="47812.8">9250 8340 0,'0'0'16,"0"21"15,-21-21-31,-1 21 0,1 0 16,21 0-16,-21 1 0,0-1 0,0 21 16,21-21-16,0 0 0,-21 1 15,21-1-15,-22 0 0,22 0 16,0 0-16,0 0 0,0 1 0,0-1 15,22 0 1,-1-21-16,0 0 0,0 0 0,0 0 16,0 0-16,1-21 0,-1 21 0,0-21 15,0 21-15,0-22 0,0 1 16,1 0-16,-1 0 0,-21 0 0,0 0 16,0-1-16,0 1 0,0 0 15,0-21-15,0 21 0,0-1 0,0 1 0,0 0 16,-21 21-1,-1 0-15,1 0 16,0 0-16,0 0 0,21 21 16,0 0-16,-21-21 0,21 22 15,0-1-15,21-21 16</inkml:trace>
  <inkml:trace contextRef="#ctx0" brushRef="#br1" timeOffset="48379.48">9948 8361 0,'0'-21'0,"-42"-22"16,21 22 0,0 21-16,-1 0 0,1 0 15,0 0-15,0 0 0,0 0 0,21 21 16,-21-21-16,-1 22 0,1-1 0,0 21 15,0-21-15,0 0 0,21 1 16,-21 20-16,-1-21 0,22 0 0,-21 22 16,21-22-16,0 0 0,0 0 0,0 0 15,0 0-15,0 1 0,21-1 16,1-21-16,-1 0 16,0 0-16,0 0 0,21 0 0,-20 0 15,-1 0-15,21-21 0,-21-1 0,0 22 16,22-21-16,-22 0 0,0 0 0,0 0 15,0-22-15,1 22 0,-1-21 16,0 0-16,0-1 0,0 1 0,-21-22 16,21 1-16,1 21 0,-1-22 0,-21-63 15,21 85-15,-21-22 16,0 43-16,0-21 0,0 21 0,0-1 0,0 1 16,0 42-1,-21 1-15,21-1 16,-21 21-16,21 0 0,0 1 0,-22 20 15,22-20-15,0-1 0,-21 21 0,21-20 16,0 20-16,0-20 16,0-1-16,0 0 0,-21 1 0,21-1 15,0 0-15,0-21 0,0 1 0,0 20 16,0-21-16,0 0 0,0 0 0,0 1 16,0-1-1,21-21 1,0 0-16,1 0 0,-1-21 15,0 21-15,0-22 0,0 1 16,0 0-16</inkml:trace>
  <inkml:trace contextRef="#ctx0" brushRef="#br1" timeOffset="48873.2">10837 8255 0,'0'0'0,"0"-21"0,0 0 15,0 0 1,-21 21-16,0 0 16,0 0-16,0 0 0,-1 0 0,1 21 15,0-21-15,0 21 0,0 0 0,0 0 16,-1-21-16,1 21 0,21 1 16,0-1-16,-21 0 0,21 0 0,-21 0 15,21 0-15,0 1 16,0-1-1,21-21-15,0 0 0,0 21 16,1-21-16,-1 0 0,21 0 0,-21 0 16,0 0-16,1 0 0,-1 21 0,0-21 15,0 0-15,0 0 0,0 0 16,-21 21-16,22-21 0,-22 21 0,0 1 16,0-1-16,-22 0 15,1 0-15,0-21 0,0 21 16,0-21-16,0 21 0,-1-21 15,1 22-15,0-22 0,0 21 0,0-21 16,0 21-16,-1-21 0,1 21 16,0-21-16,0 0 0,0 0 0,0 21 15,-1-21 1,1 0 0,21-21-1,0 0 1,0 0-1,-21 0-15</inkml:trace>
  <inkml:trace contextRef="#ctx0" brushRef="#br1" timeOffset="49291.58">8064 8340 0,'22'0'15,"-1"0"1,0 0-16,21 0 0,-21 0 0,22-21 16,-22 21-16,21 0 0,1-22 15,20 22-15,-21 0 0,1-21 0,20 21 16,-20-21-16,-1 21 0,0 0 0,1 0 16,-22 0-16,0-21 0,0 21 0,0 0 31,0 0 0,1 0 0</inkml:trace>
  <inkml:trace contextRef="#ctx0" brushRef="#br1" timeOffset="50512.4">12213 4741 0,'0'0'16,"0"-21"15,0 0-15,0 0-1,21 0-15,-21 0 16,21 21-16,-21-22 0,0 1 0,22 0 15,-22 0-15,21 0 0,0 0 16,-21-1-16,21 1 0,0 0 0,0 0 16,1 0-16,-1-22 0,0 22 15,0-21-15,21 0 0,-20 20 0,-1-20 16,21 0-16,0-1 0,1 1 16,-1 0-16,22-1 0,-1 1 0,1 21 15,-1-21-15,22-1 0,-1 1 0,1 21 16,0-22-16,21 1 0,-1 0 15,22-1-15,0 1 0,22 0 16,20-1-16,-21 1 0,21 0 0,22-1 16,21 1-16,190-21 0,-191 41 15,1 1-15,0 21 0,-1 0 16,-20 0-16,21 0 0,-22 21 0,1 1 16,-22-1-16,21 0 0,-20 21 15,-1 1-15,0-22 0,1 21 16,-1 0-16,-21 1 0,22-22 0,-22 21 15,-21 1-15,21-22 0,-42 21 0,0-21 0,-1 22 16,-20-22-16,-21 0 16,-1-21-16,-21 21 0,-20 0 0,-1-21 15,0 0-15,-21 21 0,-21-21 32,0 0-32,-1 0 15,22-21 16,0 0-31,0 0 16,22 21-16</inkml:trace>
  <inkml:trace contextRef="#ctx0" brushRef="#br1" timeOffset="51363.23">19621 3344 0,'0'0'0,"-21"0"0,0 0 16,0 0-16,0 0 0,0-21 0,-1 21 16,1 0-16,0 0 15,21 21-15,0 1 0,0-1 16,0 0-16,21 0 15,0 0-15,1 0 16,20 1-16,-21-1 0,21 0 0,22 0 16,-22 0-16,1 0 0,-1 1 0,0-1 15,1 0-15,-1 0 0,0-21 16,-21 21-16,43 0 0,-43 1 16,0-1-16,-21 0 0,0 0 15,-21 0 1,0 0-16,0 1 0,-22-22 0,1 21 15,-21 21-15,-1-21 0,1 0 16,-1 22-16,1-22 0,-22 0 0,21 21 16,1-20-16,21 20 0,-22-21 15,22 0-15,-1 0 0,22 22 0,-21-43 16,21 21-16,21 0 0,0 0 0,-21-21 16,21 21-16,-22-21 0,22 22 15,0-1 32,0-42 281,22-1-312,-22 1-16</inkml:trace>
  <inkml:trace contextRef="#ctx0" brushRef="#br1" timeOffset="52196.27">17695 6096 0,'0'0'0,"0"-21"0,0 0 15,0 0 1,-21 21-16,0 0 15,21 21-15,-21 0 0,21 0 16,-21 0-16,21 22 0,0-1 16,0 21-16,0 1 0,0 21 0,0-1 15,0 1-15,0 21 0,0-22 0,-22 22 16,22 0-16,0 0 0,0 0 16,-21 21-16,21-21 0,-21-1 0,21 1 15,0 0-15,0 0 0,0 0 16,0-22-16,0 22 0,0-21 0,0 0 15,0-22-15,0 1 0,0-22 0,21 0 16,-21 1-16,21-22 0,-21 0 0,0 0 16,0-63-1,0 21 1,0-1-16,0-20 0,0 0 16,0-22-16</inkml:trace>
  <inkml:trace contextRef="#ctx0" brushRef="#br1" timeOffset="53120.28">17801 5990 0,'0'0'0,"85"0"15,-43 0-15,0 0 16,22 0-16,-1-21 0,22 21 0,0 0 16,21-21-16,-1 21 0,22-21 0,22 21 15,20-21-15,0-1 0,22 1 16,20 21-16,22-21 0,21 0 0,0 21 15,275 0-15,-253 0 0,-22 0 16,21 0-16,-21 0 0,0 0 16,-21 0-16,-1 21 0,-20-21 0,-21 0 15,-1 21-15,-42-21 0,0 0 0,1 0 16,-44 0-16,-20 0 0,0 0 16,-22 0-16,-20 0 0,-22 0 15,21 0-15,-63 21 31,0-21-15,0 22-16,-1-1 0,1 0 0,0 0 16,0 21-16,0 1 0,21-22 0,-21 21 15,-1 22-15,1-22 0,0 22 16,0-1-16,21 1 0,0 20 0,-21-20 16,21 20-16,-21-20 0,21 21 0,-22-22 15,22 22-15,0-1 0,0 1 0,-21 0 16,21-1-16,0 1 0,-21 0 15,21-1-15,0-20 0,0 21 16,0-1-16,0 1 0,0-22 0,0 22 16,0-21-16,0-1 0,0 1 0,0-1 15,0-21-15,0 64 0,0-63 16,0-22-16,0 21 0,0 0 16,0-20-16,0-1 0,0 0 0,-21 0 15,0 0-15,0 0 0,-1 1 0,1-1 16,-21 0-16,21-21 0,-22 21 0,22 0 15,-21-21-15,21 21 0,-22-21 16,1 0-16,0 22 0,-1-22 0,1 0 16,0 0-16,-1 0 0,-20 0 0,21 21 15,-22-21-15,1 0 0,-22 0 16,0 0-16,1 0 0,-1 0 0,0-21 16,-21 21-16,1-22 0,-22 22 0,0-21 15,0 21-15,0-21 0,-22 21 0,1-21 16,-21 21-16,0 0 0,-22-21 0,1 0 15,-1 21-15,-21 0 0,1 0 0,-1 0 16,-21-22-16,22 22 0,-22 0 0,21 0 16,0 0-16,22 0 0,21 0 0,-1 0 15,43 0-15,21 0 0,1 0 16,20 0-16,21 0 0,22 0 16,-21 0-16,41 0 0,1 0 0,0-21 15,21 0-15,0 0 0,0 0 16,21 0-16,22-22 0,-22 22 15,21-21-15,-21 21 0</inkml:trace>
  <inkml:trace contextRef="#ctx0" brushRef="#br1" timeOffset="54072.25">18415 5059 0,'-21'-21'15,"42"42"-15,-63-63 0,20 42 16,1 0-16,21 21 16,-21 0-16,0 0 0,21 21 15,0 1-15,-21-1 0,21 0 0,-21 1 16,21-1-16,-22 0 0,22 1 0,-21-1 16,21-21-16,0 22 15,0-1-15,-21-21 0,21 0 0,0 0 16,0 1-16,0-44 31,0 1-31,0 0 16,0 0-16,0-21 0,0 20 0,0-20 15,0 0-15,0-1 0,0-20 0,0 21 16,21-22-16,-21 1 0,21-1 16,1 1-16,-1-1 0,0 22 0,0-1 15,21 22-15,-20-21 0,20 42 16,-21-21-16,21 21 0,-20 0 0,20 21 15,-21 0-15,21 0 0,-20 22 16,-1-1-16,0 0 0,0 22 0,-21-22 16,0 0-16,0 22 0,0-22 15,0 1-15,0-1 0,0 0 0,0 1 16,0-22-16,0 21 0,0-21 0,0 0 16,0 1-16,-21-22 15,0 0-15,0 0 16,21-22-16,0 1 0,0 0 15,0 0-15,0-21 0,0 20 0,0-20 16,21 0-16,0-1 16,0-20-16,21-1 0,-20 22 0,-1-21 15,21 20-15,-21 1 0,22 21 0,-22 0 16,21-1-16,-21 22 0,22 0 16,-22 22-16,0-1 0,0 21 0,0 0 15,0 1-15,-21-1 0,0 0 0,0 1 16,0 20-16,0-20 0,-21-1 0,0 0 15,21 1-15,-21-1 0,0-21 16,0 21-16,-1-20 0,22-1 0,0 0 16,-21 0-16,21-42 31,21 21-15,-21-21-16,22 0 0</inkml:trace>
  <inkml:trace contextRef="#ctx0" brushRef="#br1" timeOffset="54411.82">19177 5334 0,'0'21'15,"21"-21"-15,0 0 16,0 0 0,1 0-16,-1 0 0,0-21 0,21 0 0,-21 21 15,22-21-15,-1 0 0,-21 21 16,22-22-16,-22 1 0,21 0 15,-21 21-15,-21-21 0,0 0 0,0 0 16,0-1-16,0 1 16,-21 21-16,0 0 0,0 0 15,0 21-15,-22 1 0,1-1 0,21 0 16,-22 0-16,22 0 0,0 22 0,0-22 16,-21 0-16,42 21 15,-22-21-15,1 1 0,21-1 0,0 0 0,0 0 16,0 0-16,0 0 0,21-21 15,1 22-15,20-22 0,-21 0 0,21 0 16,1 0-16,20 0 16,-20 0-16,20-22 0,-21 1 0,1 21 15,20-21-15</inkml:trace>
  <inkml:trace contextRef="#ctx0" brushRef="#br1" timeOffset="54799.59">20193 5207 0,'0'0'0,"0"-21"0,0 0 0,0 0 15,-21 21 1,0 0-16,-1 0 0,1 0 16,0 0-16,0 21 0,0-21 15,0 21-15,-1 0 0,1 0 0,0 0 16,0 1-16,0-22 0,0 21 16,-1 0-16,22 0 0,0 0 15,22 0 1,-1-21-16,0 0 0,21 0 15,-21 0-15,1 0 0,20 0 16,-21 22-16,0-22 0,22 0 0,-22 0 16,0 21-16,-21 0 0,21 0 15,-21 0-15,0 0 16,-21 1-16,0-22 16,0 0-16,-22 21 0,22-21 0,-21 21 15,21-21-15,-22 0 0,22 0 0,0 0 16,-21 0-16,20 0 0,1 0 0,0 0 15,0 0-15,0 0 16,21-21 0,0 0-16,0-1 15,21 22-15,0-21 0,0 21 0,0-21 16</inkml:trace>
  <inkml:trace contextRef="#ctx0" brushRef="#br1" timeOffset="55247.96">20828 5165 0,'0'0'0,"0"-21"16,0-1-16,0 1 0,0 0 16,-21 21-1,0-21-15,-1 21 0,1 0 16,0 0-16,0 21 0,-21 0 0,20-21 15,1 21-15,-21 1 0,21-1 16,0 0-16,21 0 0,0 0 0,-22-21 16,22 21-16,0 1 0,0-1 15,0 0-15,22-21 0,-1 0 16,0 21-16,0-21 0,0 0 16,22 21-16,-22-21 0,0 0 0,0 21 15,0-21-15,0 0 0,1 22 0,-1-22 16,-21 21-16,0 0 15,0 0 1,0 0-16,-21-21 0,-1 0 0,-20 21 16,21-21-16,-21 0 0,20 0 0,-20 0 15,0 0-15,21 0 0,-22 0 16,22 0-16,0 0 0,0 0 0,0 0 16,-1 0-16,1 0 0,42 0 46,1 0-46,-1-21 0,21 21 0</inkml:trace>
  <inkml:trace contextRef="#ctx0" brushRef="#br1" timeOffset="56115.19">21251 5249 0,'0'-21'0,"0"-21"15,0 21 1,0 0-16,-21-1 16,0 22-16,0 0 0,0 0 15,-1 22-15,1-1 0,0 0 16,0 0-16,0 21 0,21-20 16,-21-1-16,-1 0 0,22 0 15,0 0-15,0 0 0,0 1 0,0-1 16,0 0-16,22-21 15,-1 0-15,0 0 0,0 0 16,0 0-16,0 0 0,1 0 16,-1 0-16,0-21 0,0 21 0,0-21 15,-21-1-15,21 1 0,-21 0 16,0 0-16,0 0 16,0 0-16,0-1 0,22 1 15,-22 0-15,0 42 31,0 0-31,0 1 16,0-1-16,0 0 0,0 0 0,0 0 16,0 0-16,0 1 0,0-1 15,0 0-15,21 0 0,0-21 16,0 0-16,0 0 0,0 21 16,22-21-16,-22 0 0,21 0 0,1 0 15,-1 0-15,0-21 0,1 21 0,-22-21 16,21 21-16,0-21 0,-20 0 15,-1-1-15,21 1 0,-21 0 16,-21 0-16,21 0 0,-21 0 0,0-1 16,0-20-16,0 21 0,0 0 0,0 0 15,0-1-15,-21 1 0,0 21 16,0 0-16,0 0 0,0 0 0,-1 0 16,1 0-16,0 21 0,0 1 0,0-22 15,0 21-15,-1 0 0,1-21 0,21 21 16,0 0-16,0 0 15,0 1-15,0-1 16,21-21 0,1 0-16,-1 0 15,0 0-15,0 0 0,-21 21 16,21-21-16,-21 21 16,0 0-16,0 0 0,0 1 0,0 20 15,0-21-15,0 21 0,-21 1 16,21-1-16,0 0 0,-21 22 0,0-22 15,21 64-15,-21-64 0,-1 1 16,22-1-16,-21 0 0,21 1 0,-21-22 16,21 21-16,0-21 0,0 1 15,0-1-15,0 0 0,21-42 47,0 0-47,1-1 16,-22 1-16,21 0 0,0-21 15,0 21-15</inkml:trace>
  <inkml:trace contextRef="#ctx0" brushRef="#br1" timeOffset="56483.52">22183 5355 0,'0'-21'31,"21"21"-15,0 0-16,0-21 0,0 21 0,0-21 16,1 21-16,-1-21 0,0 21 15,0-22-15,0 22 0,0-21 0,1 21 16,-1-21-16,-21 0 0,0 0 0,0 0 16,-21 21-16,-1 0 15,1 0-15,0 0 0,0 0 16,-21 0-16,20 21 0,-20 0 0,21 21 15,0-21-15,0 22 0,-1-22 16,1 21-16,21-21 0,-21 22 0,21-22 16,0 21-16,0-21 0,0 1 15,0-1-15,0 0 0,21 0 0,0 0 16,1 0-16,20-21 0,-21 0 16,0 0-16,0 0 0,22 0 15,-22 0-15,0 0 0,0-21 0,0 0 16,-21 0-16,22 0 0</inkml:trace>
  <inkml:trace contextRef="#ctx0" brushRef="#br1" timeOffset="57121.67">18859 6392 0,'-21'0'16,"21"22"-16,0-1 15,21-21 1,1 0 0,20 0-16,0 0 0,1 0 0,41 0 15,-20 0-15,42 0 0,-1 0 0,22 0 16,0 0-16,0 0 0,22 0 0,-1 0 16,21 0-16,-21 0 0,22 0 15,-22 0-15,0-21 0,0 21 0,-21 0 16,0 0-16,0 0 0,-21 0 0,0 0 15,-22-22-15,1 22 0,-21 0 0,-1 0 16,1 0-16,-22 0 0,-21-21 16,21 21-16,-20 0 0,-1 0 15,-21-21 1,-21 21 0,-1 0-1,1 0-15,0 0 0,0 0 16,0 21-16,-22-21 0,1 0 0,0 21 15,-22-21-15,1 22 0</inkml:trace>
  <inkml:trace contextRef="#ctx0" brushRef="#br1" timeOffset="57728.31">18415 6964 0,'0'0'0,"-21"0"0,0 0 16,63 0 15,-21 0-16,21 0-15,1 0 0,20 0 0,1 0 16,20-21-16,1 21 0,21 0 0,21-21 16,0 21-16,21 0 0,0-22 0,0 22 15,22 0-15,20 0 0,-20-21 0,-1 21 16,0 0-16,1 0 16,-22 0-16,0-21 0,-21 21 0,0 0 15,-21 0-15,0 0 0,-1 0 0,-20-21 16,0 21-16,-1 0 0,-20 0 0,-1 0 15,-20-21-15,-1 21 0,0-21 0,-20 21 16,-1 0-16,0 0 0,0 0 16,-21-22-1,-21 22 17,0 0-32,0 0 0,-1 0 0,-20 0 15,0 0-15,21 0 0,-43 0 16,22 0-16</inkml:trace>
  <inkml:trace contextRef="#ctx0" brushRef="#br1" timeOffset="58263.01">18373 7557 0,'0'0'15,"0"21"-15,21 0 32,0-21-32,0 0 0,21 0 0,1 0 15,20 0-15,1 0 0,-1 0 0,22 0 16,0 0-16,20 0 0,1 0 16,0 0-16,21 0 0,0 0 0,0 0 15,21 0-15,0 0 0,-21 0 0,22 0 16,-22 0-16,21-21 0,-21 21 0,0 0 15,-21 0-15,-1 0 0,1 0 16,-21 0-16,0 0 0,-1 0 0,-20 0 16,-1 0-16,-20 0 0,20 0 0,-21 0 15,1 0-15,-22 0 0,21 0 0,-21 0 16,1 0-16,-1 0 0,0 0 16,-42 0-1,0 0 1,-1 0-16,-20 0 0,21 0 15,-21 0-15,-1 0 0,1 0 16,-22 0-16,22 0 0,-21 0 0</inkml:trace>
  <inkml:trace contextRef="#ctx0" brushRef="#br1" timeOffset="58756.23">18690 8255 0,'21'0'31,"0"0"-31,1 0 0,-1 0 16,21 0-16,0 0 0,-20-21 0,20 21 15,21 0-15,-20 0 0,-1 0 0,22 0 16,-22 0-16,21 0 0,-20 0 16,-1 0-16,22 0 0,-22 0 0,0 0 15,22 0-15,-22 0 0,-21 0 0,22 0 16,-22 0-16,21 0 0,-21 0 0,0 0 15,1 0-15,-1 0 16,0 0 47,0 0-48,0 0-15,0 0 0,22 0 16,-22 0-16,0 0 0,21 0 15,1 0-15,-1 0 0,0 0 0,1 0 16,-1 0-16</inkml:trace>
  <inkml:trace contextRef="#ctx0" brushRef="#br1" timeOffset="58895.15">20722 8255 0,'0'0'16,"42"0"-16,-20 0 0,20 21 0,-21-21 0,0 0 16,0 0-16,1 0 0,-1 0 0,0 0 15,0 0-15,0 0 0,0 0 0,1 0 16,-1 0-16,0 0 0,0 0 15,0-21-15,0 21 0,1 0 0,-1-21 16,0 21-16,0 0 16,0 0-16</inkml:trace>
  <inkml:trace contextRef="#ctx0" brushRef="#br1" timeOffset="59084.05">22077 8213 0,'0'0'0,"42"0"0,-21 0 0,22 0 16,-1 0-16,0 0 0,1 0 0,-1 0 16,0 0-16,1 0 0,-1 0 0,21 0 15,-20 0-15,20-21 0,-20 21 0,20 0 16,-21 0-16,1 0 0,-1 0 0,-21 0 16,0-22-16,22 22 0</inkml:trace>
  <inkml:trace contextRef="#ctx0" brushRef="#br1" timeOffset="67347.81">20595 9208 0,'0'-22'0,"0"1"16,0 0-1,21 21-15,-21-21 0,0 0 16,0 0-1,-21 21 17,21 21-32,0 0 15,0 21-15,-21-21 0,0 22 0,21-1 16,-21 0-16,21 1 16,0 20-16,-22-20 0,1 20 0,21 1 0,-21 63 15,0-43-15,0-41 16,21 20-16,-21 1 0,21-22 0,0 21 15,0-20-15,0-1 0,0 0 16,0 1-16,0-1 0,0-21 0,0 0 16,0 1-16,0-1 0,0 0 0,21-21 15,0 0-15,0 0 16,-21-21-16,0 0 0,0-1 16,21 1-16,-21 0 0,21-21 15,-21 21-15,0-1 0,0-20 0,0 0 16</inkml:trace>
  <inkml:trace contextRef="#ctx0" brushRef="#br1" timeOffset="67688.14">20807 9165 0,'0'-21'0,"0"42"0,0-63 0,0 21 16,0 0-16,0-1 15,0 44 1,0-1-16,-21 21 16,21-21-16,0 22 0,0-1 0,0 21 15,-22 1-15,22-1 0,0 1 16,-21-1-16,21 22 0,-21-21 16,21 20-16,0-20 0,-21-1 0,0 1 15,0-22-15,21 22 0,-22-22 0,22 0 16,-21 1-16,21-1 0,-21 0 0,21 1 15,0-22-15,0 21 0,0-21 16,-21 0-16,21 1 0,0-1 0,-21-21 16,21 21-16,-21-21 15,-1 0-15,1 0 0,0-21 16,0 21-16,21-21 16</inkml:trace>
  <inkml:trace contextRef="#ctx0" brushRef="#br1" timeOffset="68004.17">19960 10202 0,'0'0'0,"0"22"32,21-1-17,0 0-15,-21 0 0,22 0 0,-1 0 16,0 1-16,0 20 0,0-21 15,22 0-15,-22 22 0,0-22 0,21 0 0,-21 21 16,1-21-16,-1 1 0,0-1 0,0 0 16,-21 0-16,0 0 15,0 0-15,21-21 0,-21 22 0,21-22 16,1 0 15,-1-22-15,0 1-16,-21 0 0,21 0 15,0 0-15,0 0 0,1-1 0</inkml:trace>
  <inkml:trace contextRef="#ctx0" brushRef="#br1" timeOffset="68247.66">21124 10202 0,'21'-21'0,"-42"42"0,21-42 31,-21 21-31,0 0 15,0 0-15,0 21 0,-22 1 0,22-1 16,0 0-16,-21 21 0,20-21 0,-20 22 16,21-22-16,-21 21 0,20 1 0,1-22 15,0 21-15,-21-21 0,21 0 16,-1 1-16,1 20 0,0-21 0,21 0 16,-21-21-16,21 21 0,-21 1 15,0-1-15</inkml:trace>
  <inkml:trace contextRef="#ctx0" brushRef="#br1" timeOffset="70291.89">17886 11705 0,'0'-42'15,"0"21"-15,0 0 16,-21 21-16,-1 0 15,22 21 1,0 0-16,0 21 0,0-21 16,0 43-16,0-22 0,0 22 0,0-22 15,0 22-15,0-1 0,0 1 0,0-1 16,0-21-16,0 22 0,0-22 0,0 1 16,0 20-16,0-42 0,0 22 15,-21-22-15,21 21 0,0-21 16,0 0-16,-21-21 0,21 22 0,0-44 31,0 1-31,0 0 16,0-21-16,0 21 0,0-1 15,0-20-15</inkml:trace>
  <inkml:trace contextRef="#ctx0" brushRef="#br1" timeOffset="70643.38">17695 11938 0,'0'0'15,"-21"-21"-15,21 0 0,0 0 0,0-1 16,0 1-16,0 0 0,0 0 16,0 0-16,0 0 0,21-1 0,0 22 15,-21-21-15,22 0 0,-1 21 0,21 0 16,-21 0-16,0 0 0,22 0 16,-1 21-16,0 0 0,1 22 0,-1-1 15,0 0-15,1 1 0,-22 20 0,21-20 16,1 20-16,-22-21 0,0 22 0,0-22 15,0 1-15,0-1 0,-21 0 0,0 1 16,0-22-16,0 21 0,0 0 16,22-20-16,-22-1 0,0 0 0,0 0 15,0 0-15,0 0 0,0 1 0,0-1 16,0-42 15,0-1-31,0 1 16,0 0-16,0-21 0,0 21 15,0-22-15,-22 22 0,22-21 0,0-22 16,0 22-16,-21-22 0,21 1 0,0-1 16</inkml:trace>
  <inkml:trace contextRef="#ctx0" brushRef="#br1" timeOffset="70899.39">18457 11430 0,'0'0'0,"0"-21"0,0 42 31,0 0-31,0 0 16,-21 22-16,21-1 0,-21 0 0,21 1 16,0 20-16,-21-20 0,21 20 0,0 1 15,0-1-15,0-21 0,0 22 0,-21-1 16,21-20-16,-22-1 0,22 0 16,0 1-16,0-1 0,0 0 0,0-20 15,0-1-15,0 0 0,0 0 0,0 0 16,0 0-16,0-42 47,22 0-47,-1 0 0</inkml:trace>
  <inkml:trace contextRef="#ctx0" brushRef="#br1" timeOffset="71311.88">18775 11938 0,'0'0'0,"21"-21"0,0 0 0,0 0 0,-21 42 31,-21 21-15,0-21-16,21 22 0,-21-1 0,0 0 15,-1 1-15,1 20 0,0-21 0,21 1 16,0-1-16,-21 0 0,21 1 0,0-1 16,0-21-16,0 22 0,0-22 15,0 0-15,0 0 0,21 0 16,0 0-16,0-21 0,1 0 15,-1 0-15,0 0 0,0 0 0,21 0 16,-20-21-16,-1 21 0,0-21 0,21 0 16,-21 0-16,1-22 0,-1 22 15,0-21-15,0 21 0,-21-22 0,0 1 16,0-21-16,0 20 0,0-20 0,-21 20 16,0-20-16,0 21 0,-1-1 15,-20 22-15,21-21 0,0 21 0,0-1 16,-22 22-16,22 0 0,0 0 15,0 0-15,0 22 0,-1-1 0,1 0 16,0 21-16,0-21 0,21 1 0,0-1 16,0 21-16,0-21 0,0 0 0,0 1 15,0-1-15,21-21 0,0 0 16,0 0-16,22 0 0</inkml:trace>
  <inkml:trace contextRef="#ctx0" brushRef="#br1" timeOffset="71804.38">19558 11578 0,'21'-42'0,"-42"84"0,63-105 0,-42 20 15,0 22-15,0 0 0,0 0 0,-21 21 32,0 0-32,0 21 0,21 0 15,0 0-15,0 22 0,0-1 0,0 0 16,0 1-16,0 20 0,0-20 0,0 20 15,0-21-15,0 22 0,0-1 16,0 1-16,0-22 0,0 22 0,0-22 16,0 0-16,0 1 0,0-1 0,0 0 15,0-20-15,0-1 0,0 21 0,0-21 16,0 0-16,21-21 16,0 0-1,0 0-15,0 0 0,1 0 16,-1-21-16,0 0 0,0-21 0,0 21 15,0-1-15,-21-20 0,22 0 0,-1 21 16,-21-22-16,0 1 0,42 0 16,-42 20-16,0 1 0,0 0 15,21 21-15,-21 21 16,21 0-16,-21 1 0,0 20 16,0-21-16,0 0 0,0 0 15,0 1-15,0-1 0,0 0 0,0 0 16,0 0-16,0 0 0,0 1 15,0-1-15,0-42 32,0-1-17,0 1-15,0-21 0,22 21 16,-22 0-16</inkml:trace>
  <inkml:trace contextRef="#ctx0" brushRef="#br1" timeOffset="71974.37">20045 11790 0,'0'0'0,"0"-21"32,-21 21-17,-1 0 32,1 0-31</inkml:trace>
  <inkml:trace contextRef="#ctx0" brushRef="#br1" timeOffset="72159.39">19367 11959 0,'-42'21'0,"84"-42"16,-105 42-16,42-21 0,21 22 15,-21-22-15,42 0 31,0 0-31,21 0 0,1-22 16,-1 22-16,0-21 0,1 21 0,20 0 16,-21-21-16,1 21 0,-1-21 0,0 21 15</inkml:trace>
  <inkml:trace contextRef="#ctx0" brushRef="#br1" timeOffset="73023.92">20193 11980 0,'21'0'0,"-42"0"0,63 0 16,-21 0-16,1 0 0,-1-21 16,0 21-16,21-21 0,-21 0 0,22 0 15,-1 0-15,0-1 0,1 1 0,-1 0 16,0 0-16,1 0 0,-1 0 0,-21-22 16,22 22-16,-22 0 0,21-21 15,-42 20-15,21-20 0,-21 0 0,0 21 16,0-22-16,0 1 0,-21 0 0,0 20 15,0 1-15,0 0 0,-22 0 0,22 0 16,-21 21-16,21 0 0,-1 0 16,-20 21-16,21 0 0,0 0 15,0 22-15,-1-22 0,1 42 0,21-20 16,-21 20-16,0 1 0,21-1 0,-21 1 16,0 20-16,-1 1 0,1 0 0,0-1 15,21-20-15,-21 20 0,0 1 0,0 0 16,21-1-16,0 1 0,-22 0 15,22-1-15,-21 1 0,21-21 0,-21 20 16,21 1-16,0 0 0,0-1 0,0-20 16,-21 20-16,21 1 0,0-21 0,0 20 15,0-20-15,0-1 0,0 1 0,0-1 16,0-20-16,0-1 0,0 0 16,0 1-16,0-22 0,21 0 0,0-21 15,0 0-15,1 0 16,-1 0-16,21-21 0,-21 0 0,22-1 15,-22-20-15,21 21 0,-21-21 0,22-22 16,-22 22-16,21-22 0,-21 22 0,0-22 16,1 1-16,-1-1 0,0-41 15,-21 41-15,0 1 0,0-1 0,-21 1 16,-22 20-16,22-20 0,-21 20 16,0-20-16,-1 42 0,1-22 15,-22 1-15,22 21 0,0 0 0,-22 0 16,22-1-16,21 1 0,-22 21 0,22 0 15,0-21-15,0 21 0,21-21 16,21 0 0,0 21-16,0-21 0,1 21 15,20-22-15,-21 1 0,21 0 0,-20 21 16,20-21-16,0 0 0,1-22 0,-1 22 16,0 0-16,1-21 0,-1 21 0,0-22 15,-21 1-15,1 21 0,20-22 16,-42 22-16,21-21 0,-21 21 0,21 0 15,-21-1-15,0 44 32,0-1-32,0 0 0,0 0 0,0 0 15,0 0-15,0 1 0,0-1 16,0 21-16,0-21 0,0 0 0,0 1 16,0-1-16,0 0 0,0 0 15,0-42 32,0 0-47,0 0 0,0-1 16,0 1-16</inkml:trace>
  <inkml:trace contextRef="#ctx0" brushRef="#br1" timeOffset="73187.44">20786 11980 0,'0'0'0,"0"-21"16,0 0-1,0 42 32,0 0-31</inkml:trace>
  <inkml:trace contextRef="#ctx0" brushRef="#br1" timeOffset="73483.84">21167 12044 0,'0'0'0,"0"-42"16,0 20-1,-22 22 1,1 0 0,0 0-16,0 22 0,21-1 15,0 0-15,-21 0 0,0 0 16,21 0-16,-22 22 0,22-1 0,0-21 15,0 22-15,0-22 0,0 0 0,0 21 16,0-21-16,0 1 0,0-1 16,22 0-16,-1 0 0,0-21 15,0 0-15,0 21 0,0-21 16,1 0-16,20 0 0,-21 0 0,21 0 16,-20 0-16,20 0 0,-21-21 0,21 21 15,1-21-15,-22 0 0,21 21 0,1-21 16,-1-1-16,-21 1 0,21 0 0</inkml:trace>
  <inkml:trace contextRef="#ctx0" brushRef="#br1" timeOffset="75115.31">21780 12192 0,'43'-106'16,"-128"254"-16,127-190 0,1-85 0,-43 106 0,0 0 0,0 0 15,-21-1-15,-1 1 0,1 21 16,0 0-16,0 0 0,-21 0 16,20 21-16,1 1 0,0-1 15,0 21-15,0-21 0,0 22 0,-1-22 16,22 21-16,0-21 0,-21 0 0,21 22 15,0-22-15,0 0 0,0 0 0,0 0 16,0 1-16,21-22 0,1 0 16,-1 0-1,0 0-15,0 0 0,0 0 0,0 0 16,1-22-16,-1 22 0,-21-21 0,21 0 16,0 0-16,0 0 0,-21-22 15,0 22-15,21 0 0,-21-21 16,22 21-16,-22-22 0,0 22 0,0 0 15,0 0-15,0 42 16,0 0 0,0 0-16,0 22 0,0-22 0,0 0 15,0 21-15,0-21 0,0 1 16,0-1-16,0 0 0,21 0 0,0 0 16,-21 0-16,21 1 0,0-22 0,-21 21 15,21-21-15,1 0 0,-1 0 0,0 0 16,0 0-16,0 0 0,0-21 15,22-1-15,-22 1 16,0 0-16,0 0 0,0-21 16,1 20-16,-1-20 0,0 0 0,-21-1 15,0 1-15,21 0 0,-21-22 0,21 22 16,-21-22-16,0 22 0,0-21 0,21 20 16,-21-20-16,0 20 0,22 22 15,-22-21-15,0 21 0,0 0 0,0-1 16,0 44-1,0-1-15,-22 21 0,22-21 16,-21 22-16,21-1 0,0 0 0,-21 1 16,21-1-16,0 0 0,0 1 15,0 20-15,0-21 0,0 1 0,0-1 16,0 0-16,21 1 0,0-1 0,-21-21 16,22 22-16,-1-22 0,-21 0 15,21 0-15,0 0 0,0 0 16,0-21-16,1 0 15,-1 0-15,0 0 0,0 0 0,0 0 16,22-21-16,-22 0 0,0 0 16,0 0-16,0 0 0,0-1 0,1 1 15,-1-21-15,-21 21 0,21-22 0,0 22 16,-21 0-16,0 0 0,0 0 16,21 0-16,-21 42 15,0 0 1,0 0-16,0 21 0,0-20 15,0-1-15,0 0 0,0 0 0,0 0 16,0 0-16,0 1 0,0-1 16,0 0-16,0 0 0,21-21 15,-21 21-15,22-21 0,-1 0 0,0 0 16,0 0-16,0 0 0,0 0 0,1 0 16,-1-21-16,0 21 0,0-21 0,0 0 15,0 21-15,1-21 0,-1-1 16,0 1-16,0 0 0,-21 0 0,0 0 15,21 0-15,-21-1 0,21 1 0,-21 0 16,0 42 15,0 0-31,0 1 16,0-1-16,0 0 0,-21 21 0,21-21 16,0 1-16,0-1 0,0 0 15,0 0-15,0 0 0,21 0 16,1-21-16,-1 0 0,0 0 15,0 0-15,0 0 0,0 0 16,1 0-16,-1 0 0,-21-21 16,0 0-16,21 21 0,-21-21 0,0 0 15,0 0-15,0-1 16,0-20-16,0 21 0,-21 0 0,21 0 16,-21-1-16,-1 1 0,1 0 0,0 0 15,0 0-15,21 0 0,-21 21 16,0 0-16,-1 0 15,44 0 32,-1 0-47,0 0 16,0-22-16,0 22 0,0 0 0,1 0 16,-22-21-16,21 21 0,0 0 0,21 0 15,-21 0-15,-21 21 16,22-21-16,-1 22 0,-21-1 0,0 0 15,21 0-15,0 0 0,-21 0 0,0 1 16,0-1-16,0 0 0,21 0 16,-21 0-16,0 0 0,21 1 0,-21-1 15,0 0-15,0 0 0,22-21 16,-22 21-16,0 0 16,0-42 30,0 0-46,0 0 0,0 0 16,0 0-16,0-1 0,0 1 16,21 0-16,0-21 0,-21-1 0,21 22 0,0-21 15,0 0-15,1 20 16,-1-20-16,0 21 0,64-21 16,-64 42-1,0 0-15,0 0 0,0 0 0,0 21 0,-21 0 16,0 21-16,22-21 0,-22 22 0,0-22 15,0 0-15,0 21 0,0-20 16,0-1-16,0 0 0,0 0 0,0 0 16,0 0-16,0 1 0,0-1 15,0 0 1,21-21 15,-21-21-15,21 0-16,0-1 0,0 1 15,0 21-15</inkml:trace>
  <inkml:trace contextRef="#ctx0" brushRef="#br1" timeOffset="75528.35">24596 11875 0,'21'-22'0,"-42"44"0,42-65 15,-21 22-15,0 0 0,0 0 16,-21 21-1,-1 0-15,1 0 0,0 0 16,0 21-16,0-21 0,0 21 16,-1 0-16,1 0 0,0 1 0,0-1 15,21 21-15,0-21 0,0 0 0,0 1 16,0-1-16,0 0 0,0 0 16,21 0-1,0 0-15,0-21 0,1 22 16,-1-22-16,0 0 0,-21 21 0,21-21 15,0 0-15,0 21 0,-21 0 16,22-21-16,-22 21 0,0 0 16,0 1-16,0-1 15,0 0 1,-22-21-16,1 0 0,0 21 16,0 0-16,0-21 0,0 0 0,-1 0 15,1 21-15,0-21 0,0 0 16,0 0-16,0 0 0,-1 0 31,1 0-31,21-21 0,-21 0 16,0 21-16,21-21 0</inkml:trace>
  <inkml:trace contextRef="#ctx0" brushRef="#br1" timeOffset="75906.64">23156 11494 0,'0'0'0,"-63"42"15,42-42-15,-1 0 16,22 21-16,-21-21 0,21 21 15,21-21-15,1 0 16,-1 0-16,0 0 0,0 0 16,-21-21-16,21 21 0,-21-21 15,21 21-15,-21-21 0,0 0 0,0-1 16,0 1-16,0 0 16,-21 21-16,0 0 0,0 0 0,0 0 15,0 0-15,-1 0 0,1 0 16,0 21-16,0 0 0,21 1 15,-21-22-15,21 21 0,0 0 16,0 0-16,0 0 0,0 0 16,-21 1-16,21-1 0</inkml:trace>
  <inkml:trace contextRef="#ctx0" brushRef="#br1" timeOffset="76969.03">18224 12383 0,'-21'0'0,"42"0"0,-63 0 16,21 0-16,0-22 0,0 22 15,-1 0-15,1 0 0,0 0 0,0 0 16,0 0-16,0 0 0,-1 0 16,1 0-1,42 0 17,1 0-32,-22 22 0,21-22 15,0 0-15,0 0 16,0 0 31,0 0-16,1 0-15,-1 0-16,0 0 0,0 0 0,0 0 15,0 0-15,1 0 0,20 0 0</inkml:trace>
  <inkml:trace contextRef="#ctx0" brushRef="#br1" timeOffset="79124.64">17738 12658 0,'0'-21'16,"0"42"46,0 0-46,0 0-16,0 0 16,0 0-16,21 1 15,-21-1-15,21 0 0,0 0 0,-21 0 16,21 0-16,0 1 0,-21-1 0,22 0 15,-1-21-15,0 21 0,0 0 0,0 0 16,0 1-16,1-22 16,-1 0-16,0 21 0,0-21 0,0 0 15,0 0-15,1 0 0,-1 0 16,0 0-16,0 0 0,0 0 0,0-21 16,22 21-16,-22-22 0,0 1 0,0 0 15,22 21-15,-22-21 0,21 0 16,0 0-16,-20-1 0,20 1 0,0 0 15,1 0-15,-1-21 0,0 20 0,1 1 16,20 0-16,-21 0 0,22 0 0,-22 0 16,22-1-16,20 22 0,-20-21 0,21 0 15,-22 0-15,22 21 0,-1-21 16,22 21-16,-21 0 0,0 0 0,-1 0 16,1 0-16,21 0 0,-22 0 15,1 0-15,0 21 0,-1 0 0,-20-21 16,21 21-16,-22 0 0,1-21 0,-1 22 15,-21-1-15,1 0 0,-1-21 0,-21 21 16,22 0-16,-22-21 0,0 0 16,0 21-16,0-21 15,-21 22-15,21-22 0,1 0 16,-1 0 0,0-22-1,-21 1 1,21 21-16,-21-21 0,21 0 15,-21 0-15,0 0 0,21 21 16,1-22-16,-1 1 0,-21 0 0,21 0 16,21 21-16,-21-21 0,1 0 0,20 21 15,0 0-15,1 0 0,-1 0 0,0 0 16,22 0-16,-1 0 0,1 0 0,-22 0 16,22 0-16,-1 21 0,1 0 15,-22-21-15,21 21 0,-20 0 0,20 0 16,-20-21-16,-1 22 0,21-1 0,-20-21 15,-1 0-15,0 21 0,-20-21 0,20 0 16,0 0-16,1 0 0,20 0 0,-21 0 16,1 0-16,20 0 0,1 0 15,-1 0-15,1 0 0,20 0 16,-20 0-16,-1 0 0,22-21 0,-21 21 16,-1-21-16,-21 21 0,22 0 0,42 0 15,-64-22-15,0 22 0,-20 0 16,20 0-16,-21-21 0,0 21 15,0-21-15,-21 0 16,22 0 0,-22 0-16,21 21 15,-21-22 1,-21 22 31,-1 0-47</inkml:trace>
  <inkml:trace contextRef="#ctx0" brushRef="#br1" timeOffset="80479.38">17441 8869 0,'0'-21'0,"0"42"0,0-63 16,0 20 15,21 22-15</inkml:trace>
  <inkml:trace contextRef="#ctx0" brushRef="#br1" timeOffset="80833.17">17865 8424 0,'0'0'0,"21"-21"15,-42 21 1,-1 21 0,1 1-16,-21-1 0,0 0 0,-22 0 15,1 21-15,-22 1 0,0 20 0,1 1 16,-22-1-16,21 1 0,-21 20 0,22 1 16,-22 0-16,21-1 15,-21 1-15,22 0 0,-22 21 0,21-22 16,0 1-16,-20 21 0,20-22 0,0 1 15,22-21-15,-22 20 0,22-20 0,-1 20 16,22-20-16,-22-1 0,22-20 0,21 20 16,-22-20-16,22-22 0,21 21 15,0-21-15,0 0 0,21-21 16,1-21-16,-1 0 16,21-21-16,0-1 0,1 1 0,-1 0 15</inkml:trace>
  <inkml:trace contextRef="#ctx0" brushRef="#br1" timeOffset="81148.5">17462 8869 0,'0'0'0,"106"-106"16,-106 85-1,0 0-15,-21 21 16,0 21-16,0 21 0,-22-21 0,1 22 15,-21-1-15,20 22 0,-20-1 16,-22-21-16,22 22 0,-1 21 0,-21-22 16,1 1-16,20 20 0,-20-20 15,-65 84-15,65-85 0,20 22 0,1-21 16,-1-22-16,1 21 0,20-20 16,1-1-16,0 0 0,21-20 0,-1 20 15,1-21-15,0 0 0,21 0 16,-21-21-16,21 22 0,-21-22 15,21-22 1,0 1 0</inkml:trace>
  <inkml:trace contextRef="#ctx0" brushRef="#br1" timeOffset="81437.86">15917 9843 0,'-21'0'0,"42"0"0,-63 0 0,21 0 15,21 21-15,-21 0 16,21 0-16,-22 0 0,22 0 16,-21 22-16,21-22 0,0 21 0,-21-21 15,21 22-15,-21-22 0,21 21 0,-21-21 16,21 1-16,0-1 0,0 0 0,0 0 16,0 0-16,0 0 0,21-21 31,0 0-31,0 0 0,22 0 0,-22-21 15,0 0-15,21 21 0,-21-21 0,22 0 16,-22 0-16,21 21 0,1-22 16,-1 1-16,-21 0 0,21 0 0,-20 21 15,20 0-15,-21-21 0,0 21 16</inkml:trace>
  <inkml:trace contextRef="#ctx0" brushRef="#br1" timeOffset="82003.72">12763 10435 0,'0'-21'0,"0"42"0,-21-42 0,0 21 16,-21 0-16,-1 0 0,1 21 15,21 0-15,-21 22 0,-1-1 16,1 0-16,0 22 0,-1-22 15,-20 43-15,20-22 0,1 22 0,0 0 16,-1-1-16,1 22 0,0-21 0,-1 0 16,22-1-16,-21 1 0,42-22 15,-21 1-15,21-1 0,0 1 0,0-1 16,0-20-16,0-1 0,0 0 0,63 22 16,-42-43-16,22 0 0,-1-21 15,-21 0-15,43 0 0,-22 0 16,0-21-16,-20 0 0,20 0 0,0 0 15,1-22-15,-22 1 0,21 21 0,-21-22 16</inkml:trace>
  <inkml:trace contextRef="#ctx0" brushRef="#br1" timeOffset="82368.38">12721 11430 0,'0'-21'16,"0"42"-16,-21-42 0,0 21 15,0 0-15,-1 21 16,1 0-16,0 0 0,21 1 0,-21 20 15,0-21-15,0 21 0,21 1 0,0-22 16,-22 21-16,22 1 0,0-22 0,0 0 16,0 21-16,0-21 0,0 1 15,22-1-15,-1 0 0,0-21 0,0 0 16,0 0-16,22 0 0,-22 0 0,21-21 16,0 21-16,-20-21 0,20-1 0,0 22 15,-21-21-15,1 0 0,20-42 16,-42 41-16,0 1 15,0 0-15,0 0 0,0 0 0,-21 0 16,0-1-16,-1 1 0,1 0 0,0 0 16,-21 21-16,21 0 0,-1 0 0,1 0 15,0 0-15,0 21 0,0-21 16,0 21-16,-1 0 0,22 1 0,0-1 16,0 0-16,0 0 0,0 0 15,22-21-15,-1 0 0,0 0 16,0 0-16,0 0 0,22 0 15,-22 0-15</inkml:trace>
  <inkml:trace contextRef="#ctx0" brushRef="#br1" timeOffset="82831.31">13208 11494 0,'0'21'15,"0"0"-15,0 0 16,0 0-16,0 0 0,0 1 0,0-1 15,-21 0-15,21 0 0,-21 0 16,21 0-16,0 1 0,0-1 0,-22 0 16,22 0-16,0 0 0,-21-21 0,21 21 15,0-42 32,0 0-47,0 0 0,0-21 16,0 20-16,0 1 0,21-21 15,1 21-15,-1-22 0,0 22 0,0-21 0,0 21 16,0 0-16,1-1 0,-1 22 16,0 0-16,21 0 0,-21 0 15,1 0-15,-1 22 0,-21-1 0,0 0 16,21 21-16,-21-21 0,0 1 16,0-1-16,0 0 0,0 21 0,0-21 15,0 1-15,0-1 0,-21 0 0,0 0 16,21 0-16,0 0 15,21-21 17,-21-21-32,21 0 0,0 21 15,0-21-15,0 0 0,1 0 0,-1-1 16,0 1-16,0 0 0,0 0 16,22 0-16,-22 0 0,0-1 0,0-20 15</inkml:trace>
  <inkml:trace contextRef="#ctx0" brushRef="#br1" timeOffset="83155.44">13885 11409 0,'-21'21'16,"42"-42"-16,-42 21 16,0 21-16,0-21 0,0 21 0,-1 0 15,1 1-15,0-1 0,0 21 0,0-21 16,0 0-16,21 1 0,-22-1 0,22 0 16,0 0-16,0 0 15,22-21-15,-1 0 0,0 21 16,0-21-16,0 0 0,0 22 0,1-22 15,-1 21-15,0-21 0,0 21 0,0-21 16,0 0-16,1 21 0,-1 0 16,-21 0-1,0 1-15,-21-22 0,-1 21 16,1-21-16,-21 0 0,21 21 16,0-21-16,-1 0 0,-20 0 15,21 0-15,0 0 0,0 0 0,-1 0 16,1 0-16,0 0 15,21-21-15,0 0 0,0-1 16,0 1-16,0 0 0,21-21 0,-21 21 16,21-22-16,1 1 0,-1 0 0</inkml:trace>
  <inkml:trace contextRef="#ctx0" brushRef="#br1" timeOffset="83460.83">14266 10541 0,'0'0'0,"21"-42"0,-21 21 0,22-1 0,-22 1 16,0 0-16,0 0 0,0 42 16,-22 0-1,22 22-15,-21-1 0,21 0 0,-21 1 16,21 20-16,0 1 0,0-22 0,-21 21 16,21 1-16,-21 21 0,21-22 0,0 22 15,0-22-15,-21 1 0,21 20 16,-22-20-16,22-1 0,0-20 0,0 20 15,0-20-15,0-1 0,0-21 0,0 21 16,0-20-16,0-1 0,0 0 0,0 0 16,0 0-1,22-21 1,-1 0-16,-21-21 0,21 21 16,-21-21-16,0 0 0,0 0 0,0-1 15,0 1-15</inkml:trace>
  <inkml:trace contextRef="#ctx0" brushRef="#br1" timeOffset="83628.02">14055 11557 0,'-22'0'0,"1"0"15,21-21-15,0 0 16,21 0 0,1 21-16,-1-22 15,0 22-15,0-21 0,21 21 16,-20 0-16,-1-21 0,21 21 0,-21-21 15,0 21-15,1 0 0,-1 0 0,0 0 16</inkml:trace>
  <inkml:trace contextRef="#ctx0" brushRef="#br1" timeOffset="84007.8">14436 11494 0,'-22'0'0,"22"-22"16,0 1-16,0 0 15,0 0-15,0 0 16,22 0-16,-1 21 16,0 0-16,0 0 15,0 0-15,-21 21 0,21 0 16,1 0-16,-22 0 0,0 0 0,0 22 16,0-22-16,0 0 0,21 0 0,-21 22 15,0-22-15,0 0 0,21 0 16,-21 0-16,0 0 15,21-21 1,-21-21 0,0 0-16,0 0 15,0 0-15,0 0 16,0-1-16,0 1 0,0 0 0,0 0 16,0 0-16,0 0 0,0-1 0,0 1 15,21 21-15,0 0 16,1 0-1,-1 0-15</inkml:trace>
  <inkml:trace contextRef="#ctx0" brushRef="#br1" timeOffset="84354.6">15028 11324 0,'0'0'0,"-21"0"31,0 0-31,0 0 0,21 21 16,-21 1-16,21-1 0,-22 0 0,22 21 16,0-21-16,0 1 0,0-1 15,0 0-15,0 0 0,0 0 0,0 0 16,0 1-16,0-1 0,22-21 0,-1 0 16,0 21-16,0-21 0,0 0 15,0 0-15,1 0 0,-1-21 16,0 21-16,0-21 0,0-1 15,0 1-15,-21 0 0,0 0 0,22 21 16,-22-42-16,0 20 0,0 1 0,0 0 16,0 0-16,0 0 0,0 0 15,0-1-15,0 44 47,21-22-31</inkml:trace>
  <inkml:trace contextRef="#ctx0" brushRef="#br1" timeOffset="84609.46">15536 11218 0,'0'0'0,"-21"-21"16,0 21-1,0 21-15,0-21 16,-1 22-16,22-1 0,0 0 0,-21 0 15,21 0-15,-21 22 0,21-22 0,0 0 16,0 21-16,0-21 0,0 1 0,0-1 16,0 0-16,0 0 0,0 0 15,0 0-15,0 1 0,21-1 16,0-21-16,1 21 0,-1-21 16,0 0-16,0 0 0,0 0 0,0 0 0,1-21 15,-1 0-15,0 21 0,0-22 16,0 1-16,0 0 0,1 0 0</inkml:trace>
  <inkml:trace contextRef="#ctx0" brushRef="#br1" timeOffset="84881.6">15917 10647 0,'0'0'0,"0"-21"0,-21 42 31,21 0-31,-21 0 0,0 22 15,21-22-15,-21 21 0,21 0 0,0 1 16,-43 41-16,43-20 0,-21-22 16,21 22-16,0-1 0,0-20 0,0-1 15,-21 0-15,21 1 0,0-1 16,0 0-16,0-21 0,0 22 0,0-22 16,0 0-16,0 0 0,0 0 15,21-21-15,0 0 16,0 0-16,1-21 0,-1 0 15,0 21-15,0-21 0,0-21 16</inkml:trace>
  <inkml:trace contextRef="#ctx0" brushRef="#br1" timeOffset="85199.42">16129 11197 0,'-21'0'0,"21"21"15,-21 1-15,-1-1 0,22 0 16,0 0-16,-21 0 0,0 0 0,21 1 15,0-1-15,0 21 0,0-21 0,0 0 16,0 1-16,0-1 0,21-21 16,-21 21-16,21-21 0,1 0 15,-1 0-15,0 0 0,21 0 16,-21-21-16,1 21 0,-1-21 0,0-1 16,0 1-16,0 0 0,0 0 0,-21 0 15,22 0-15,-22-1 0,0 1 16,0 0-16,0 0 0,0 0 0,-22 0 15,1 21-15,0 0 0,0 0 16,0 0-16,0 0 0,-1 0 0,1 21 16,0 0-16,0-21 0,21 21 15,0 0-15,0 0 0,0 1 16,21-22 0,0 0-16</inkml:trace>
  <inkml:trace contextRef="#ctx0" brushRef="#br1" timeOffset="85568.97">16468 11176 0,'0'-21'15,"0"0"-15,21 0 16,-21-1-16,21 22 16,0 0-16,0 0 0,0 0 15,1 0-15,-1 22 16,-21-1-16,21 0 0,0 0 0,-21 0 15,0 0-15,0 1 0,0 20 0,21-21 16,-21 21-16,0-20 0,0-1 16,0 0-16,0 0 0,0 0 0,0 0 15,0 1-15,0-1 16,0-42 15,0-1-31,0 1 0,0 0 0,0 0 16,0 0-16,0-22 0,0 22 0,21-21 15,-21 0-15,0 20 0,0-20 16,22 21-16,-1-21 0,-21 20 0,21 1 16,-21 0-16,21 0 0,0 21 15</inkml:trace>
  <inkml:trace contextRef="#ctx0" brushRef="#br1" timeOffset="85891.78">15663 11007 0,'0'0'0,"0"-21"0,0-1 15,21 1-15,1 21 16,20-21-16,-21 21 0,21-21 0,1 0 16,-1 21-16,22-21 0,-22-1 15,0 22-15,22-21 0,-22 0 0,22 21 16,-22-21-16,0 21 0,1-21 0,-1 21 16,-21 0-16,21-21 0,-20 21 0,-1 0 15,-21 21 16,-21 0-31,-1 0 0,-20 0 16,21-21-16,0 43 0,-22-22 0</inkml:trace>
  <inkml:trace contextRef="#ctx0" brushRef="#br1" timeOffset="86460.69">12912 12467 0,'-22'21'0,"44"-42"0,-65 42 0,1-21 15,21 22-15,0-22 0,-1 0 16,44 0 15,20 0-31,-21 0 16,21 0-16,22-22 0,-1 22 0,1-21 15,-1 21-15,22-21 0,21 0 16,-21 0-16,20 0 0,22-1 0,0 1 16,149-42-16,-128 42 0,0-22 15,0 22-15,21-21 0,1 21 0,-22-1 16,21-20-16,-21 21 0,1 0 16,-22 0-16,0-1 0,-22 1 0,1 0 15,0 0-15,-21 0 0,-22 0 16,64-1-16,-84 22 0,-1 0 0,-21-21 15,0 21-15,22 0 16,-43-21-16,21 21 0,-21-21 16,-21 21 15,-1 0-15,-20 0-16,21 0 0,-21 0 0,-1 0 15,1 21-15</inkml:trace>
  <inkml:trace contextRef="#ctx0" brushRef="#br1" timeOffset="86979.92">13271 12615 0,'0'0'0,"-42"22"0,21-22 15,0 0-15,0 0 0,-1 0 16,44 0 15,-1 0-31,0 0 0,0 0 16,21 0-16,1 0 0,-1 0 0,22-22 15,-1 22-15,1-21 0,20 0 0,1 0 16,148-21-16,-106 20 16,0-20-16,21 21 0,-21-21 0,21 20 15,0-20-15,0 21 0,1 0 0,-22-22 16,0 22-16,0 0 0,-43 0 0,22 0 16,-42 21-16,20-21 0,-20-1 0,-22 22 15,0-21-15,1 21 0,-22 0 16,21-21-16,-21 0 0,1 21 0,-1 0 15,-21-21-15,21 21 0,0 0 79,0 0-64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04:1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2667 0,'0'0'0,"0"-21"0,0 0 0,-21 0 15,21-1-15,-21 1 0,21 0 0,0 0 16,0 0-16,-21 0 0,-1 21 16,22-22-16,-21 22 0,21-21 15,-21 21-15,0 0 0,0 0 16,0 21-16,-1 1 0,-20-1 16,21 0-16,0 21 0,0 1 15,-22 20-15,22-21 0,0 22 16,0-1-16,-22 1 0,22-1 15,0 22-15,0-21 0,0 20 0,0 1 16,21-22-16,0 22 0,0 0 16,0-22-16,0 1 0,0 20 0,21-20 15,0-1-15,0 1 0,21-1 16,-20 1-16,20-22 0,0 22 0,-21-22 16,22 0-16,20-20 0,-20 20 15,20-21-15,-21 0 0,22-21 16,-1 0-16,1 0 0,-1 0 0,1-21 15,-1 0-15,22 0 0,-21 0 16,-1-22-16,1 1 0,-22 0 0,21-22 16,1 22-16,-22-22 0,22 22 0,-22-22 15,0 1-15,22-1 0,-22-20 16,-21 20-16,22-20 0,-22-1 0,0 0 16,0 22-16,-21-22 0,0 0 15,0 1-15,0 20 0,-42-20 0,21 20 16,-22 1-16,1-1 0,-21 22 0,20-1 15,-20 1-15,-1 21 0,1-21 16,-1 42-16,-20-22 0,20 22 0,-21 0 16,1 0-16,-1 0 0,0 22 15,22-22-15,-22 21 0,22 21 0,-1-21 16,1 22-16,20-1 16,-20 21-16,21-20 0,-1-1 0,1 22 15,21-22-15,0 0 0,-1 22 16,1-22-16,21 0 0,0 22 0,0-22 15,0 1-15,0-1 0,0 0 16,21-21-16,1 1 0,-1 20 0</inkml:trace>
  <inkml:trace contextRef="#ctx0" brushRef="#br0" timeOffset="392.29">1164 3281 0,'0'0'0,"0"21"0,-21 0 0,0-21 16,0 21-16,21 1 0,-22-1 0,22 0 16,0 0-16,0 0 15,0 0-15,22-21 31,-1 0-31,0 0 0,0 0 0,0-21 16,0 0-16,-21 0 16,0 0-16,0 0 0,0-1 15,-21 22 1,0 0 0,0 0-16,0 0 15,0 22-15,21-1 16,0 0-1,0 0-15,21-21 32,0 0-32,0-21 15</inkml:trace>
  <inkml:trace contextRef="#ctx0" brushRef="#br0" timeOffset="716.28">1587 3154 0,'0'21'16,"0"0"0,0 0-16,0 1 0,-21-1 15,21 0-15,21-21 32,1 0-32,-1 0 0,0 0 0,0 0 15,-21-21-15,21 0 0,0 21 16,-21-22-16,22 1 0,-22 0 15,0 0 1,0 0-16,-22 21 0,1 0 16,0 0-16,0 0 15,0 0-15,21 21 32,0 0-32,0 0 15,0 0-15,0 1 16,0-1-16</inkml:trace>
  <inkml:trace contextRef="#ctx0" brushRef="#br0" timeOffset="1060.15">1206 3810 0,'0'0'0,"0"42"16,0-20-1,22-22-15,-1 0 16,21 0-16,-21 0 0,22 0 16,-1-22-16,0 22 0,1-21 0,-1 0 15,-21 0-15,21 0 0,1 21 16,-22-21-16,0-1 0,0 1 0,-21 0 15,0 0-15,0 0 16,0 42 47,0 0-63,0 0 0</inkml:trace>
  <inkml:trace contextRef="#ctx0" brushRef="#br0" timeOffset="1479.91">1460 4445 0,'-21'0'16,"0"21"-1,21 0-15,0 1 16,0-1-16,0 21 0,0-21 16,0 22-16,0-1 0,0 21 0,-21-20 15,21 20-15,0 22 0,-21 63 16,0-63-16,21-22 0,-22 22 15,1 0-15,21-22 0,-21 22 0,21-22 16,-21 1-16,0-1 0,21-20 16,-21 20-16,21-21 0,0 1 15,0-22-15,-22 21 0,22-21 16,0 1-16,0-1 0,0-42 31,0-1-15,22 1-16,-22-21 0,0 21 0,0-22 15,0 1-15</inkml:trace>
  <inkml:trace contextRef="#ctx0" brushRef="#br0" timeOffset="1904.66">1291 5228 0,'0'0'0,"0"-21"0,-21 0 0,0 0 16,0 21-16,-1 0 15,1 0-15,0 0 0,0 0 16,0 0-16,0 21 0,-1 0 15,22 21-15,-21-20 0,0 20 0,21-21 16,-21 21-16,21-20 0,-21 20 16,0-21-16,21 21 0,0-20 0,-22-1 15,22 0-15,-21 0 0,21 0 16,-21-21-16,21-21 31,0 0-31,0 0 16,0 0-16,21-22 0,0 22 0,1-21 15,-1-1-15,0 1 0,0 0 16,0-1-16,0 22 0,22-21 0,-22 21 16,21 0-16,-21-1 0,22 22 0,-1 0 15,-21 0-15,22 22 0,-1-1 16,0 0-16,-21 21 0,1-21 0,20 22 16,-21-1-16,0 22 0,-21-22 15,21 0-15,-21 1 0,22-1 0,-22 0 16,0-21-16,0 22 0,0-22 0,0 0 15,21 0-15,-21 0 0,21-21 16,0 0-16,0-21 16,-21 0-16,21 0 0,1-21 15,20-1-15,-21 1 0</inkml:trace>
  <inkml:trace contextRef="#ctx0" brushRef="#br0" timeOffset="2423.38">2371 4741 0,'0'0'0,"21"0"47,0 0-47,21 0 0,1 0 15,-1 0-15,21 0 0,1 0 0,-1 0 16,22-21-16,21 21 0,-21-21 16,20 0-16,1 21 0,21-21 0,-21 0 15,0-1-15,0 22 0,-22-21 0,1 21 16,-21 0-16,-1-21 0,-21 21 0,-20 0 16,-1-21-16,0 21 0,-42 0 31,0 0-31,-1 0 15,1 0-15,0 0 0,0-21 16,21 0 0,-21-1-1,21 1-15,-21 0 16</inkml:trace>
  <inkml:trace contextRef="#ctx0" brushRef="#br0" timeOffset="2674.89">3789 4403 0,'0'0'0,"-21"0"0,-1 0 15,1 0-15,0 0 16,21 21-16,0 0 16,21-21-1,0 0-15,1 0 0,-1 21 0,0 0 16,0-21-16,21 0 0,-20 22 16,-1-22-16,0 21 0,0 0 0,0-21 15,-21 21-15,0 0 0,0 0 16,0 1-16,-21 20 0,-21-21 0,21 21 15,-22-20-15,1 20 0,-22 0 0,22 1 16,-64 20-16,64-42 0,-22 22 16,22-22-16,21 0 0,-21 0 15,20 0-15,1-21 0,0 0 0</inkml:trace>
  <inkml:trace contextRef="#ctx0" brushRef="#br0" timeOffset="8473">12785 4911 0,'-22'0'0,"22"21"16,-21-21-16,0 0 15,21 21-15,-21-21 16,0 21-16,0-21 31,21 21-31,-22-21 31,22-21-15,0 0-16,0 0 16,0 0-16,0 0 15,0-1-15,22 1 0,-1 0 16,0-21-16,0 21 0,0-1 0,0 1 15,1 0-15,20-21 0,-21 21 16,0-1-16,22 1 0,-22 0 0,21-21 16,0 21-16,1-1 0,-22 1 0,21-21 15,22 21-15,-22-22 0,0 22 0,1-21 16,20 21-16,-20-22 0,20 1 16,1 0-16,-1-1 0,1 1 15,20 0-15,1-1 0,0 1 0,-1 21 16,22-21-16,0 20 0,0-20 15,0 21-15,-1 0 0,22-22 0,-21 22 16,21 0-16,0 0 0,0 0 0,0 0 16,0-1-16,0 1 0,0 21 15,0-21-15,0 0 0,0 21 16,0 0-16,0-21 0,21 21 0,-42 0 0,21 0 16,0 0-16,0 0 0,-21 0 15,21 0-15,0 0 0,0 0 0,0 0 16,-21 21-16,0-21 0,0 21 15,-1 0-15,1-21 0,0 21 16,0 1-16,-21-22 0,-1 21 0,1 0 16,0-21-16,-22 21 0,1-21 0,-22 21 15,0-21-15,1 0 0,-1 0 16,-21 21-16,0-21 0,0 0 16,-21 22-16,22-22 0,-1 0 15,0 0-15,0 21 16,0-21-16,0 0 0,1 0 15,-1 0-15,0 0 0,0 0 16,0 0-16,0 0 0,1 0 16,-1 0-1,-21-21 48,0-1-48</inkml:trace>
  <inkml:trace contextRef="#ctx0" brushRef="#br0" timeOffset="10288.98">19346 3196 0,'-21'0'16,"42"0"-16,-42-21 0,0 21 15,0-21-15,21 42 47,21 0-47,0-21 0,0 21 16,0 1-16,22-1 0,-22 0 15,21 0-15,1 0 0,-22 22 16,21-22-16,0 0 0,1 0 0,-1 0 16,0 0-16,1 1 0,-22-1 0,21 0 15,1 0-15,-1 0 0,-21 0 16,21 1-16,1-22 0,-22 21 16,0 0-16,0-21 0,0 0 0,1 21 15,-1-21-15,-42 0 47,-1 21-47,-20-21 0,21 21 16,0-21-16,-22 22 0,22-22 15,-21 21-15,0-21 0,-22 21 0,22 0 16,-22 0-16,1 0 0,-1 1 16,1-1-16,-1 0 0,-20 21 15,20-21-15,1 22 0,-1-1 0,1-21 16,-1 22-16,-21-1 0,22-21 0,-1 21 15,-20 1-15,20-22 0,22 21 16,-22-21-16,22 1 0,0 20 16,-1-21-16,-20 21 0,42-42 0,0 22 15,-1-1 1,44-21 15,-1 0-31,0-21 16,0-1-16,21 22 15,1-21-15,-1 0 0,0 0 0,1-21 16,20 20-16,1-20 0,-1 0 0,1-1 16,-1 1-16,1 0 0,20-22 15,-20 22-15,-1 0 0,1-1 0,84-20 16,-84 42-16,-22-1 0,21 1 16,-20 0-16,20 0 0,-20 0 15,-1 21-15,0-21 0,1 21 0,-1 0 16,0-22-16,-21 22 0,22 0 0,-22 0 15,0-21-15,0 21 0,0 0 16,-21-21 0,-21 21 15,0 0-31,0 0 16,0 0-16,0 0 0,-22-21 15,22 21-15,0 0 0,0 0 16,-22-21-16,22 21 0,-21-21 0,0-1 15,-1 22-15,1-21 0,0 0 16,-1 0-16,1 0 0,0 0 16,-1-1-16,1 1 0,21 0 0,-22 0 15,22 0-15,0-22 0,0 22 16,0 0-16,-22 0 0,22-21 0,-21-1 16,21 22-16,0 0 15,-1 0-15,1 0 0,-21-1 16,21 22-1,21-21-15,21 42 47,0 1-47,0-22 0,0 21 16,1 0-16,20 0 0,-21 0 16,21 0-16,22 1 0,-22-1 15,22 0-15,-1 0 0,1 0 0,-1 0 16,22 1-16,21 20 0,-43-21 15,-20 0-15,41 0 16,-63-21-16,1 22 0,-1-22 16,0 0-16,0 21 0,0-21 15,-21 21-15,0 0 16,0 0 0,-21 0-1,0 1-15,0-1 0,-22-21 16,22 21-16,-21 0 0,0 0 15,-1 0-15,-20 1 0,-1-1 0,1 0 16,-1 21-16,-20 1 0,-1-22 16,0 21-16,1 0 0,20 1 15,-21-1-15,1 0 0,-43 22 16,63-22-16,22-21 0,0 22 0,-1-22 16,-20 0-16,20 0 15,43 0-15,-21-21 0,0 22 16,42-22 31,0 0-47,22 0 0,-22-22 15,21 22-15,1-21 0,20 21 16,1-21-16,-22 0 0,21 0 0,86-22 16,-65 22-16,1-21 0,0 0 15,-1 20-15,22-20 0,-21 0 16,-1-1-16,1 1 0,-21 0 15,84-43-15,-106 64 0,0 0 16,-20 0-16,20-1 0,-21 1 16,0 0-16,0 0 15,-21 0-15,22 21 0,-44 0 47,1 0-47,0 21 0,0-21 16,21 21-16,-21-21 0,0 21 15,-1 0-15,1 1 16,21-1 0,-21-21-1,0 0 1</inkml:trace>
  <inkml:trace contextRef="#ctx0" brushRef="#br0" timeOffset="19272.16">18478 6879 0,'0'0'0,"-21"0"15,0 0-15,0 0 0,21 21 16,-21-21-16,0 0 0,-1 22 15,1-22-15,21 21 16,0 0 0,43-21-1,-22 0-15,21 0 16,0 0-16,1 0 0,20 0 0,22 0 0,84 0 16,-63 0-16,0 0 15,21 0-15,0 0 0,21 0 0,-21 0 16,21-21-16,-21 0 0,21 21 0,-21-22 15,0 22-15,0-21 0,0 0 16,-21 21-16,0-21 0,0 21 0,-21-21 16,-22 21-16,22 0 0,-22-21 0,-20 21 15,20 0-15,-21 0 0,1-22 0,-1 22 16,-21 0-16,22 0 0,-22 0 0,0 0 16,-21-21-1,21 21-15,-21-21 16,-21 0-1,0 21 1,0 0-16,-1 0 0,1 0 0,-21 0 16,21-21-16,0 21 0,-22 0 15,22 0-15</inkml:trace>
  <inkml:trace contextRef="#ctx0" brushRef="#br0" timeOffset="19944.68">18161 7557 0,'0'0'0,"-21"0"0,0 0 0,-1 0 16,1 0-16,0 0 16,42 0 15,0 0-31,22 0 16,-1 0-16,0 0 0,43 0 0,-21-22 15,20 22-15,1-21 16,21 21-16,0-21 0,-1 21 0,22-21 15,-21 21-15,42-21 0,-21 21 0,22 0 16,-1-21-16,0 21 0,0 0 0,0 0 16,-21 0-16,21-22 0,1 22 0,-1 0 15,-21 0-15,-21 0 0,-1 0 16,1 0-16,0-21 0,-21 21 0,-1 0 16,-20 0-16,21 0 0,-43 0 0,21 0 15,-20 0-15,-1-21 0,-21 21 0,0 0 16,1 0-16,-1 0 0,0 0 15,0 0-15,-21-21 32,-21 21-1,0 0-31,-22 0 0,22 0 16,-21 0-16,0 0 0,-1 0 0,1 0 15,0 21-15</inkml:trace>
  <inkml:trace contextRef="#ctx0" brushRef="#br0" timeOffset="20477.09">18732 8213 0,'0'0'0,"-21"0"0,0 0 0,0 0 0,0 0 15,-22 0-15,22 0 16,21-21-16,21 21 31,1 0-31,-1 0 0,42 0 0,-20 0 16,20 0-16,1-22 0,20 22 0,1 0 15,21 0-15,0 0 0,-1 0 0,1 0 16,21 0-16,-21 0 0,0 0 0,0 0 16,84 0-16,-105 0 0,0 0 15,-1 0-15,-20 0 0,-1 0 0,-20 0 16,-1 0-16,0-21 0,1 21 15,-22 0-15,21 0 0,-21 0 0,0 0 16,1 0-16,-1-21 0,0 21 0,0 0 16,0 0-16,-21-21 0,21 21 15,-21-21 1,22 0 0,-1 21-1,0 0-15,0-22 0,21 22 16,-20 0-16,20-21 0,-21 21 15,43 0-15</inkml:trace>
  <inkml:trace contextRef="#ctx0" brushRef="#br0" timeOffset="20919.46">21992 8170 0,'-21'0'15,"42"0"-15,-63 0 0,21 0 0,-1 0 16,1 0-16,0 0 0,0 0 16,0 0-16,0 0 15,42 0 16,0 0-15,21 0-16,1 0 0,-1 0 0,21 0 16,1 0-16,-1 0 0,1 0 0,-1 0 15,22 0-15,0 0 0,-1 0 0,-20 22 16,21-22-16,-22 0 0,1 0 0,-1 0 16,-21 0-16,1 0 0,-1 0 15,0 0-15,-20 0 0,-1 0 0,0 0 16,-42 0 15,0-22-31,-1 22 16,1 0-16,0 0 0,0 0 15,0 0-15,0 0 0</inkml:trace>
  <inkml:trace contextRef="#ctx0" brushRef="#br0" timeOffset="58988.2">6011 12107 0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07:1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2815 0,'0'0'0,"21"-21"0,1 21 0,-22-21 15,21 21-15,0-21 0,0 0 16,0-1-16,-21 1 0,21 0 0,1-21 15,-1 21-15,21-22 0,-21 1 0,0 21 16,1-22-16,-1 1 0,0 0 16,-21 21-16,0-22 0,21 22 0,-21-21 15,0 21-15,0-1 0,0 1 0,0 0 16,-21 0-16,0 21 0,0 0 16,-22 0-16,1 21 0,0 0 0,-22 0 15,-21 22-15,22-22 0,-1 21 16,-20 22-16,20-22 0,1 22 0,20-22 15,1 21-15,0 1 16,21-22-16,-1 1 0,1 20 0,21-21 0,0-20 16,0 20-16,0 0 0,0-21 15,0 1-15,21-1 0,1 0 16,20 0-16,-21 21 0,21-20 0,1-1 16,20 0-16,-20 0 0,-1 0 15,21 0-15,-20 1 0,-1 20 0,0-21 16,22 21-16,-22-20 0,-21 20 0,22-21 15,-22 21-15,21 1 0,-42-22 16,21 21-16,-21 1 0,0-22 0,0 21 16,0 0-16,-21-20 0,0-1 0,-21 21 15,-1-21-15,1 0 0,0 22 16,-22-22-16,1 0 0,-1-21 0,-20 21 16,20 0-16,1-21 0,-1 0 15,1 0-15,20 0 0,1-21 16,0 0-16,-1 0 0,1 0 0,0 0 15,20-1-15,1 1 0,0 0 16,0 0-16,0 0 0,21 0 0,-21-1 16,21 1-16,0 0 15,0 0-15,21 21 0,0 0 16,0-21-16,21 21 0,-20-21 0,20 21 16,0-22-16,1 1 15,-1 21-15</inkml:trace>
  <inkml:trace contextRef="#ctx0" brushRef="#br0" timeOffset="564.5">3387 3535 0,'0'0'0,"21"-21"0,0 21 0,0-21 15,0-1-15,-21 1 0,0 0 16,21 0-16,-21 0 0,0 0 15,0-1-15,0 1 0,-21-21 16,0 21-16,0 0 0,0-1 0,0 22 0,-1-21 16,-20 21-16,21 0 15,-21 0-15,20 0 0,-20 21 0,0 1 16,21-1-16,-22 0 0,22 21 0,0 1 16,-21-1-16,20 0 0,1 1 15,21-1-15,-21 0 0,21 1 0,0-1 16,-21 0-16,21 1 0,0-1 15,0-21-15,0 0 0,21 0 0,0 1 16,0-1-16,1-21 0,-1 0 16,21 0-16,-21 0 0,0-21 15,1-1-15,20 1 0,-21 0 16,21 0-16,-20 0 0,-1 0 0,21-22 16,-21 22-16,-21-21 0,21-1 15,-21 22-15,22-21 0,-22 0 0,0-1 16,0 22-16,0-21 0,0 21 0,0-1 15,0 1-15,0 42 16,0 22 0,0-22-16,0 0 0,-22 21 0,22-20 15,0 20-15,0 0 16,0-21-16,0 22 0,0-22 0,0 21 0,22-21 16,-1 1-16,-21-1 0,21 0 15,0-21-15,0 21 0,0-21 16,1 0-16,20 0 0,-21 0 0,0 0 15,0 0-15,1 0 0,-1 0 0,21-21 16,-21 0-16,0 0 0,1-1 16,-1 1-16</inkml:trace>
  <inkml:trace contextRef="#ctx0" brushRef="#br0" timeOffset="1227.78">3831 3344 0,'0'-21'0,"0"42"0,0-21 16,-21 22-1,21-1-15,0 21 16,0-21-16,0 0 0,0 22 16,0-22-16,0 0 0,0 21 0,0-20 15,0-1-15,0 0 0,0 0 0,0 0 16,0 0-16,0 1 0,0-1 16,21 0-16,-21 0 15,0-42 16,-21 21-31,0-21 0,21 0 16,-21-1-16,21 1 0,0 0 0,0 0 16,-22-21-16,22 20 15,0-20-15,0 0 0,0 21 0,0-22 16,22 1-16,-1 21 0,-21 0 0,21-1 0,0 1 16,21 0-16,-20 21 15,-1 0-15,0 0 0,21 0 0,-21 0 16,1 42-16,-1-20 0,21-1 0,-21 21 15,0-21-15,-21 22 0,22-1 0,-1 0 16,-21 1-16,0-22 0,0 21 16,0-21-16,0 22 0,0-22 15,0 0-15,0 0 0,0 0 0,-21-21 32,-1 0-32,22-21 15,0 0-15,0 0 0,0 0 16,0-22-16,0 22 0,0-21 0,0-1 15,0 1-15,22-21 0,-1 20 16,0 1-16,0-22 0,0 43 0,22-21 16,-22 21-16,21 0 0,-21 21 0,22 0 15,-1 0-15,0 21 0,-21 0 16,22 0-16,-22 21 0,21-20 0,-21 20 16,1 0-16,-22 1 0,0-1 0,0 0 15,0 1-15,0-22 0,0 21 0,0-21 16,0 22-16,-22-22 0,22 0 15,0 0-15,-21 0 0,0 0 16,21-42 15,21 0-15,0 0-16,1 0 0,-1 0 0</inkml:trace>
  <inkml:trace contextRef="#ctx0" brushRef="#br0" timeOffset="1579.11">4953 3641 0,'0'0'0,"21"0"31,0 0-15,0 0-16,1 0 0,-1-21 16,0-1-16,21 1 0,-21 0 0,1 0 15,20 0-15,-21-22 0,0 22 16,0 0-16,1-21 0,-22 21 0,21-22 15,-21 22-15,0-21 0,0 21 16,-21-1-16,-1 22 0,-20 0 16,21 22-16,0-1 0,-22 0 0,22 0 15,0 21-15,0 1 0,-21-1 16,20 0-16,1 1 0,0-1 0,21 0 16,0 1-16,0-22 0,0 21 15,0-21-15,0 22 0,21-22 0,0-21 16,1 21-16,-1 0 0,0-21 0,21 0 15,-21 0-15,1 0 0,-1 0 0,21 0 16,-21 0-16,0 0 0,1-21 16,-1 0-16,0 0 0,0 0 0,-21-1 15,21 1-15</inkml:trace>
  <inkml:trace contextRef="#ctx0" brushRef="#br0" timeOffset="2399.15">7832 2498 0,'0'0'0,"21"-43"0,0 1 16,-21 0-16,0-1 0,21 1 0,-21 0 16,0-1-16,0 1 15,0 0-15,0-1 0,0 1 0,-21 0 16,0 21-16,0-22 0,-1 1 0,1 21 16,-21 0-16,21-1 0,-22 1 15,1 21-15,0 0 0,-22 0 0,22 21 16,-22 1-16,1-1 0,-1 21 15,1 22-15,-22-1 0,22 1 0,-1 20 16,-20 22-16,20 0 0,1 0 0,-1 0 16,22 21-16,-1-22 0,22 22 15,0-21-15,21 0 0,0 0 0,0-21 16,0-22-16,21 22 0,0-22 0,22-20 16,-1-1-16,0 21 0,1-41 0,-1 20 15,0-21-15,1 0 0,20 0 16,1-21-16,-22 0 0,22 0 0,-1 0 15,22-21-15,-22-21 0,22 21 0,0-22 16,-1 1-16,1-21 0,21-1 16,-22 1-16,1-22 0,0 21 15,-22-20-15,1-22 0,-1 21 0,1 1 16,-22-22-16,0 0 0,-20 0 0,-1 21 16,-21-20-16,0 20 0,-21 0 15,-22 1-15,1 20 0,-22 1 0,1-1 16,-1 1-16,-20 20 0,-1 22 0,-21 0 15,0 0-15,1 21 0,20 0 16,-21 21-16,21 0 0,1 21 0,-1 1 16,22-1-16,-1 0 0,1 22 15,-1-1-15,22 1 0,-1-1 16,22 22-16,0-21 0,21 20 0,0-20 16,0-1-16,21 1 0,0-1 0,22-20 15,-1 20-15,0-21 0,22-20 16,-1 20-16,1-21 0,21-21 0</inkml:trace>
  <inkml:trace contextRef="#ctx0" brushRef="#br0" timeOffset="2765.94">8699 2794 0,'0'0'0,"0"21"16,0 0-1,-21 1-15,0 20 0,21 0 16,0 1-16,0-1 0,-21 21 0,21 1 16,0 21-16,-21-1 0,21 1 0,-21 0 15,21-1-15,-22 22 0,1 0 0,0 0 16,0 0-16,0-1 0,0 22 16,-1-21-16,1 21 0,0-21 0,0 0 15,0 21-15,21-21 0,-21 0 0,21-1 16,-22 1-16,22 0 0,-21-21 15,21-1-15,0 1 0,0 0 0,0-22 16,0 1-16,-21-1 0,21-20 0,0-1 16,-21 0-16,21-21 0,0 1 15,0-1-15,0-42 16,0-1-16,0 1 16,0-21-16,0-22 0,0 1 0,21-1 15,0-20-15,0-1 0,-21 0 0,22-20 16,-1-22-16</inkml:trace>
  <inkml:trace contextRef="#ctx0" brushRef="#br0" timeOffset="3078.76">8551 3683 0,'0'0'0,"0"-63"0,-21-22 0,0 21 16,0 1-16,21-1 0,0 1 0,-21 21 16,21-1-16,0 1 0,0 0 15,0-1-15,21 1 0,0 21 0,0-22 16,0 22-16,22 0 0,-1 0 0,21 0 15,-20 21-15,20 0 0,-20 0 0,20 0 16,-21 21-16,22 0 0,-22 0 16,-21 0-16,22 22 0,-43-22 15,0 21-15,0 1 0,0-1 0,0 0 16,-21 1-16,-1-1 0,-20-21 0,0 21 16,-1 1-16,1-22 0,0 21 15,-1-21-15,1 22 0,0-22 0,21 0 16,-22-21-16,22 21 0,21 0 0,-21-21 15,21 22-15,21-22 16,0 0 0,0 0-16,1-22 0,20 22 0,-21-21 15,0 0-15</inkml:trace>
  <inkml:trace contextRef="#ctx0" brushRef="#br0" timeOffset="3802.94">9144 3535 0,'0'0'15,"21"0"1,0 0-16,0-21 16,-21 0-16,22 21 0,-1-22 0,0 1 15,21 0-15,-21-21 0,1 21 0,20-1 16,-21-20-16,21 0 0,1 21 0,-1-22 16,-21 1-16,22 21 0,-22 0 15,-21-22-15,0 22 0,0 0 16,-21 21-1,-22 0-15,22 0 0,0 0 0,-43 42 16,43-21-16,0-21 16,21 22-16,0-1 0,-21 0 0,21 0 15,0 0-15,0 0 16,0 1-16,0-1 0,21-21 0,0 21 16,0 0-16,1 0 0,-1 0 15,-21 1-15,21-1 0,0 0 0,0 0 16,0 0-16,-21 22 0,0-22 0,0 0 15,0 0-15,22 0 0,-22 0 0,0 1 16,0-1-16,21-21 16,0 0-1,0 0-15,0 0 0,0 0 16,1-21-16,-1 21 0,21-22 0,-21 1 16,22 0-16,-1-21 0,0 21 15,1-22-15,-1 1 0,0 0 0,1-1 16,-1 1-16,0 0 0,-21-1 0,1 1 15,-1 21-15,-21 0 0,0-22 0,0 22 16,0 0 0,-21 21-16,-1 0 0,1 0 0,0 0 15,0 21-15,0 0 0,0 0 0,-22-21 16,43 22-16,0-1 0,-21 0 0,21 0 16,0 0-16,0 0 0,0 1 15,21-1-15,0-21 0,1 21 0,-22 0 16,21-21-16,0 21 0,0-21 0,0 21 15,0-21-15,1 22 0,-22-1 0,0 0 16,0 0-16,0 0 16,0 0-16,0 1 15,0-1-15,-22 0 0,1 0 0,0 0 16,21 0-16,-21-21 0,0 22 16,42-22 15,0 0-31,0 0 0,0 0 15,1-22-15,-1 1 0,21 21 0,-21-21 16,22 0-16,-22 21 0</inkml:trace>
  <inkml:trace contextRef="#ctx0" brushRef="#br0" timeOffset="5478.64">10943 3239 0,'0'21'0,"0"-42"0,0-22 0,0 22 16,0 0-16,0 0 0,0 0 0,-21 21 15,0-22-15,0 1 0,-1 21 0,1 0 16,0 0-16,0 0 0,0 0 16,0 0-16,-1 21 0,1-21 15,21 22-15,-21-1 0,0 21 0,0-21 0,0 22 16,-1-1-16,22 0 0,-21 1 0,21-1 16,-21 0-16,21 1 15,0-22-15,0 21 0,0-21 0,0 0 16,0 1-16,0-1 0,0 0 0,0 0 15,21-21-15,0 0 0,1 0 16,-1 0-16,0 0 0,0-21 16,0 0-16,0 21 0,1-21 0,-1-1 15,0 1-15,-21 0 0,21 0 0,-21-21 16,21 20-16,-21-20 0,0 21 0,21-21 16,-21 20-16,22-20 0,-22 21 0,0 0 15,0 0-15,0 42 31,0 0-31,0 0 16,0 21-16,0-20 0,0-1 0,0 21 16,0-21-16,0 0 0,21 1 15,-21 20-15,21-21 0,0-21 0,0 21 16,-21 0-16,21 1 0,1-22 0,-1 0 16,21 0-16,-21 0 0,0 0 0,22 0 15,-22 0-15,0-22 0,21 22 0,-20-21 16,-1 0-16,0 0 0,0 0 15,0 0-15,0-22 0,1 1 0,-22 0 16,21-1-16,-21 1 0,21-22 0,-21 22 16,21-21-16,0-1 0,0 1 0,-21-22 15,22 21-15,-22 1 16,21-1-16,-21-20 0,0 41 0,0-20 16,0 21-16,0 20 0,0 1 0,0 0 15,0 0-15,0 42 16,0 0-16,-21 22 15,-1-1-15,22 0 0,-21 22 16,0-22-16,0 22 0,21-1 0,-21 1 0,0 20 16,21-20-16,0-1 0,-22 1 0,22-1 15,-21 1-15,21-22 0,0 22 16,0-22-16,0 0 0,0 1 0,0-1 16,0-21-16,21 0 0,1 0 15,-22 1-15,21-22 0,0 0 0,-21 21 16,21-21-16,0 0 0,0 0 0,1 0 15,-1-21-15,0-1 0,0 22 16,0-21-16,0-21 0,1 21 0,-1 0 16,0-22-16,0 22 0,0-21 0,0-1 15,-21 22-15,0-21 0,22 21 0,-22 0 16,21-1-16,-21 1 0,0 42 31,0 1-31,0-1 0,0 0 0,0 0 16,0 21-16,0-20 0,0 20 0,0-21 15,0 0-15,0 22 0,0-22 0,0 0 16,0 0-16,0 0 16,21-21-16,0 21 0,0-21 15,0 0-15,1 0 0,20 0 0,-21 0 16,0 0-16,22 0 0,-22 0 0,0-21 16,0 21-16,21-21 0,-20 0 0,-1 0 15,0 0-15,0-1 0,0 1 16,0-21-16,-21 21 0,22 0 0,-1-1 15,-21 1-15,0 0 0,0 0 0,0 42 47,0 0-47,0 0 0,0 1 0,0 20 16,0-21-16,0 0 0,0 0 16,0 1-16,0-1 0,0 0 15,0 0-15,0 0 16,21-21-16,0 0 15,0 0-15,0-21 16,1 21-16,-22-21 0,0 0 16,21 21-16,-21-21 0,0-1 0,0 1 15,0 0-15,0 0 0,0 0 16,-21 0-16,21-1 0,-22-20 0,1 21 16,21 0-16,-21 0 0,0-1 15,0 1-15,21 0 16,0 0-1,21 21 1,0-21 0,0 21-16,0 0 0,1 0 0,-1 0 15,0 0-15,0 0 0,0 0 0,0 0 16,1 21-16,-1 0 0,0 0 16,0 22-16,-21-22 0,21 0 15,-21 0-15,0 21 0,0-20 0,0 20 16,21-21-16,-21 0 0,22 22 0,-22-22 15,0 0-15,0 0 0,0 0 0,0 0 16,21 1-16,-21-1 16,0 0-1,0-42 17,-21 21-32,21-21 0,0-1 0,0 1 15,0 0-15,0 0 0,0-21 0,0-1 16,21 1-16,0 0 0,0-1 15,21 1-15,-20 0 0,-1 20 0,21-20 16,-21 21-16,22-21 0,-1 42 16,0-22-16,-21 22 0,22 0 0,-22 0 15,21 0-15,-21 22 0,1 20 0,-1-21 16,-21 0-16,0 22 0,0-1 16,0-21-16,0 64 0,0-64 15,0 0-15,0 21 0,0-20 0,-21-1 16,-1 0-16,22 0 0,-21 0 15,21 0-15,-21-21 0,0 0 16,21-21 15,0 0-31,0 0 16,0 0-16,0 0 0,0-1 16</inkml:trace>
  <inkml:trace contextRef="#ctx0" brushRef="#br0" timeOffset="5670.53">13039 2836 0,'0'0'0,"-43"0"0,22 0 0,0 0 15,0 0-15,0 0 0,-1 0 16,1 0 0,0 0 15,0 0-16,0 0-15,0 0 16</inkml:trace>
  <inkml:trace contextRef="#ctx0" brushRef="#br0" timeOffset="5894.41">11324 3112 0,'0'0'0,"-42"21"0,21-21 0,-1 0 15,1 0-15,42 0 16,1 0-16,-1 0 0,21 0 16,0 0-16,1 0 0,-1 0 0,22-21 15,-1 21-15,-21-22 0,22 22 16,-1-21-16,-20 21 0,-1 0 16,0-21-16,22 21 0,-43 0 15,-21-21-15,0 0 16</inkml:trace>
  <inkml:trace contextRef="#ctx0" brushRef="#br0" timeOffset="7290.25">15536 3217 0,'0'0'0,"-21"0"15,21-21 1,0 0 0,0 0-16,0 0 0,0 0 15,21-1-15,-21 1 0,21 0 16,1 0-16,-1 0 0,-21-22 15,0 22-15,21 0 0,-21 0 0,0-21 0,0 20 16,0 1-16,-21 0 0,0-21 0,-1 21 16,-20 21-16,21-22 0,-21 22 15,-1 0-15,1 0 0,0 0 16,-1 22-16,1-1 0,-22 0 0,22 21 16,0-21-16,-1 22 0,1 20 0,0-20 15,-1 20-15,22-21 0,0 22 16,0-22-16,0 22 0,21-22 0,-21 0 15,21 1-15,0-1 0,0-21 0,0 0 16,21 1-16,21-1 0,-21-21 16,0 0-16,22 0 0,-1 0 0,0 0 15,1-21-15,20-1 0,22-20 16,-43 21-16,1 0 0,-1-22 0,0 22 16,-21-21-16,1 21 15,-1-22-15,0 22 0,0-21 0,-21 21 16,21-22-16,-21 22 0,0 0 0,0 0 15,0 0-15,0 42 32,0 0-32,0 21 0,0-20 15,0-1-15,0 21 0,0-21 0,0 22 16,0-22-16,0 21 0,0-21 0,0 22 16,21-22-16,1 0 0,-1 0 15,0 0-15,21-21 0,-21 21 0,22-21 16,-22 0-16,21 0 0,1 0 15,-1 0-15,21 0 0,-20 0 0,20-21 0,1 0 16,-1 0-16,-20 0 0,20 0 16,1-22-16,-1 22 0,-21-21 15,1-1-15,-22 1 0,0 21 0,0-21 16,-21-1-16,0 1 0,0 21 0,0-22 16,0 22-16,-21-21 0,0 21 15,0 21-15,-22-21 0,22 21 0,0 0 16,-21 0-16,-1 21 0,22 0 0,-42 21 15,42-21-15,-1 1 0,1 20 16,0-21-16,21 0 0,0 22 16,0-22-16,0 0 0,0 21 0,0-21 15,21-21-15,0 22 0,1-1 16,20-21-16,-21 0 0,21 0 0,-20 0 0,20 0 16,-21 0-16,21 0 15,-20-21-15,-1 21 0,0-22 0,0 22 16,0-21-16,0 21 0,-21-21 0,22 21 15,-22-21-15,0 42 32,0 0-32,0 22 15,0-22-15,0 21 0,-22 43 16,22-22-16,-21-20 0,0 20 0,21-21 16,0 22-16,-21-1 0,21 1 15,-21 21-15,21-22 0,0 22 16,-21-1-16,21 1 0,0 0 0,-22-1 15,22 1-15,0 21 0,-21-21 0,0-1 16,21 1-16,-21 0 0,21-1 0,-21 1 16,21 0-16,0-1 0,0-20 0,0-1 15,-21-20-15,21-1 0,0 0 0,0 1 16,-22-22-16,1 0 0,0 0 16,21 0-16,-21 0 0,0-21 0,0 0 15,-1 0-15,1 0 0,0 0 0,0-21 16,0 0-16,0-21 0,-1-1 0,1 1 15,0-21-15,0-1 0,0-21 16,21 1-16,0-1 0,0-21 0,0 0 16,0 1-16,0-22 0,0 0 0,21 0 15,0 0-15,0 21 0,0-21 16,22 21-16,-22 0 0,21 21 0,-21 1 16,22-1-16,-1 22 0,-21-1 0,22 1 15,-1 20-15,0 1 0,1 0 16,-1 20-16,0-20 0,-21 21 0,22 0 15,-1 21-15,-21-21 0,22 21 0</inkml:trace>
  <inkml:trace contextRef="#ctx0" brushRef="#br0" timeOffset="7963.08">17272 3069 0,'0'0'0,"0"-63"16,0 42-16,0-1 15,0 1-15,0 0 16,0 0-16,0 0 0,-21 21 16,21-21-16,-21 21 0,-1 0 0,1 0 0,-21 0 15,21 0-15,0 0 16,-1 21-16,-20 0 0,21 21 0,-21 1 16,20-22-16,1 21 0,0 22 15,-21-22-15,21 0 0,21 1 0,-22-1 16,22 0-16,-21 1 0,21-22 15,0 0-15,0 0 0,0 0 0,0 0 16,21-21-16,1 0 0,-1 0 0,0 0 16,0 0-16,21-21 0,-20 21 15,-1-21-15,0 0 0,21 0 16,-21 0-16,1-22 0,-1 22 0,0-21 16,0 21-16,0-22 0,0 1 0,1 0 15,-22 20-15,0 1 0,0-21 0,21 42 16,-21-21-16,0 42 31,0 0-31,0 0 0,0 0 16,0 1-16,0 20 0,0-21 0,0 0 15,0 22-15,0-22 0,0 0 16,0 0-16,21 0 0,0-21 16,0 0-16,0 0 0,1 0 15,20 0-15,-21 0 0,0 0 16,0 0-16,22-21 0,-22 0 0,0 0 15,0 0-15,0-1 0,-21 1 0,22 0 16,-22 0-16,21-21 0,-21 20 0,0 1 16,0 0-16,0 0 0,0 0 15,0 0-15,0 42 32,0 0-32,0 0 0,0 0 15,0 22-15,0-22 0,0 0 16,0 0-16,0 0 0,-21 0 0,21 1 15,0-1-15,0 0 0,-22-21 16,22-21 15,0 0-31,0-1 0</inkml:trace>
  <inkml:trace contextRef="#ctx0" brushRef="#br0" timeOffset="8122.5">17632 2815 0,'0'0'0,"0"-21"16,-21 21-16,-1 0 16,1 0-16,21 21 31,0 0-31,21 1 16,1-22-16,-1 0 0,0 21 15</inkml:trace>
  <inkml:trace contextRef="#ctx0" brushRef="#br0" timeOffset="8570.24">17970 2921 0,'0'42'16,"0"-20"-16,0-1 0,-21 0 16,21 0-16,0 0 0,0 0 15,0 22-15,0-22 0,-21 0 0,21 0 16,0 0-16,0 22 0,0-22 0,0 0 15,-21 0-15,21 0 0,0 1 16,0-44 15,0 1-15,0 0-16,0-21 16,0 21-16,0-1 0,21-20 15,0 21-15,-21-21 0,21-1 0,1 22 16,-1-21-16,0 21 0,21-1 0,-21 1 15,1 0-15,-1 0 0,21 21 16,-21 0-16,0 0 0,1 21 16,-1 0-16,0 0 0,0 1 0,0-1 0,-21 21 15,21-21-15,-21 22 0,0-1 0,0 0 16,0-21-16,0 22 0,0-1 16,0-21-16,-21 0 0,21 22 0,0-22 15,-21 0-15,0-21 0,21 21 16,0 0-16,-21-21 0,21-21 47,0 0-47,21 21 0,0-21 0</inkml:trace>
  <inkml:trace contextRef="#ctx0" brushRef="#br0" timeOffset="9314.93">19791 2963 0,'21'0'16,"0"-21"-1,-21 0-15,0 0 0,0 0 16,0 0-16,0-1 0,0 1 15,-21 0-15,0 0 0,0 0 0,21 0 16,-22 21-16,1 0 0,0 0 16,0 0-16,0 0 0,0 0 0,-1 21 15,1 0-15,-21 21 0,21-21 0,0 22 16,-22-1-16,22 0 0,0 1 16,-21-1-16,20 0 0,1 1 15,21-22-15,0 21 0,0-21 0,0 22 16,0-22-16,0 0 0,0 0 0,21-21 15,1 0-15,-1 21 0,0-21 0,0 0 16,21 0-16,-20 0 0,-1 0 16,21-21-16,-21 21 0,0-21 0,1 21 15,-1-21-15,0 21 0,-21-21 16,-21 21 15,0 0-31,-1 0 0,-20 0 0,21 21 16,0 0-16,-22-21 0,22 21 0,0-21 15,-21 21-15,21 1 0,-1-22 16,1 21-16,21 0 0,-21 0 16,21 0-16,0 0 15,21-21 1,0 0-16,1 0 0,20 0 16,-21 0-16,0-21 0,22 21 0,-22-21 15,0 21-15,0-21 0,0 21 16,0-21-16,1 21 0,-1 0 0,-42 0 31,-1 21-31,1 0 0,0 0 16,0 0-16,0 1 0,0-1 15,-1 21-15,1-21 0,0 0 0,0 1 16,21-1-16,0 0 0,0 0 16,0 0-16,0 0 0,0 1 0,0-1 15,21-21 1,0 0-16,0 0 15,-21-21 1,0-1 0</inkml:trace>
  <inkml:trace contextRef="#ctx0" brushRef="#br0" timeOffset="10619.35">21103 3069 0,'21'0'16,"0"0"-16,1-21 16,-1 21-16,0-21 0,0 0 0,21 0 15,-20 21-15,20-22 0,-21 1 16,21 0-16,-20-21 0,-1 21 0,-21-1 15,0-20-15,0-21 16,0 20-16,-43 22 0,22-21 0,-21 21 16,0-1-16,20 1 0,-20 21 15,0 0-15,-1 0 0,1 0 0,0 21 16,-1 1-16,1 20 0,0 0 0,21 1 16,-22-1-16,22 0 0,0 1 15,0 20-15,0-21 0,21 1 0,0-1 16,0-21-16,0 22 0,0-22 0,0 0 15,21 21-15,0-42 0,0 21 0,0 1 16,0-22-16,1 0 0,-1 0 16,21 0-16,-21 0 0,22-22 0,-22 22 15,0-21-15,21 0 0,-21 0 16,1 0-16,-1 0 0,0-1 0,0 1 16,0 0-16,0 0 0,-21-21 15,22 20-15,-22 1 0,21 0 0,0 0 16,-21 0-16,0 42 15,0 0 1,0 0-16,0 0 0,21 1 0,-21-1 16,0 21-16,0-21 0,0 0 0,0 1 15,21 20-15,0-21 0,-21 0 16,22 0-16,-1 1 0,0-22 0,0 21 16,21-21-16,-20 0 0,20 0 15,-21 0-15,21 0 0,1 0 0,-1 0 16,0 0-16,1 0 0,20-21 0,-20-1 15,-1 1-15,0 0 0,-21 0 16,64-21-16,-64 20 0,0-20 16,-21 21-16,0-21 0,0 20 0,0-20 15,0 0-15,0 21 0,0-22 0,0 22 16,0 0-16,-21 0 0,0 21 16,0 0-16,0 0 0,0 0 0,-1 0 15,1 21-15,0 0 0,0 21 0,0-20 16,21-1-16,-21 21 15,21-21-15,-22 0 0,22 1 0,0-1 16,0 0-16,0 0 0,0 0 0,22 0 16,-1-21-16,0 0 0,0 22 15,0-22-15,0 0 0,1 0 0,-1 0 0,0 0 16,0 0-16,0 0 0,0-22 16,1 22-16,-1 0 0,0-21 0,-21 42 46,0 1-46,0 20 16,0 0-16,0 1 0,0-1 0,-21 21 16,21 1-16,0-1 0,0 1 15,0 84-15,0-84 0,0 20 16,0 1-16,-21 0 0,21-22 16,0 22-16,-22-1 0,22-20 0,-21 21 15,21-22-15,0 1 0,0-1 0,-21 1 16,0-1-16,21 1 0,-21-22 0,21 21 15,-21-20-15,-1-1 0,22-21 0,-21 22 16,0-1-16,0-21 0,0 0 0,0 0 16,-22-21-16,22 22 0,0-22 15,-21 0-15,20 0 0,1 0 0,-21-22 16,21 1-16,0 0 0,-1-21 0,22-22 16,0 22-16,-21-22 0,21 1 0,0-22 15,0 1-15,0-1 0,21-21 16,1 0-16,-1 0 0,0 1 15,21-1-15,1 0 0,-22 0 0,21 21 16,0-20-16,1 20 0,-1 21 0,43-84 16,-43 106-16,0-22 0,1 22 15,-1 21-15,0-21 0,22 20 16,-22 1-16,1-21 0,20 21 16,-21 21-16,1-21 0,-1-1 0,0 1 0</inkml:trace>
  <inkml:trace contextRef="#ctx0" brushRef="#br0" timeOffset="11663.02">22923 2921 0,'0'-21'16,"0"0"-1,0 0-15,22-1 16,-22 1-16,0 0 0,0 0 16,0 0-16,0 0 15,-22 21-15,1 0 0,0 0 16,0 0-16,0 21 0,0 0 15,-22 0-15,22 0 0,0 0 0,-21 22 16,20-22-16,-20 0 0,21 21 16,0-20-16,0-1 0,-1 0 0,22 0 15,0 0-15,0 0 0,0 1 0,0-1 16,22-21 0,-1 0-16,0 0 15,0 0-15,21 0 0,-20-21 0,-1-1 16,21 22-16,-21-21 0,0 0 0,1 0 15,-1 0-15,0 0 0,0-1 0,0-20 16,0 21-16,-21 0 0,22 21 16,-22-21-16,0-1 0,0 44 15,0-1 1,0 0-16,0 0 0,0 0 16,0 0-16,0 1 0,0-1 15,0 0-15,0 0 0,0 0 0,0 0 16,0 1-16,21-1 0,0-21 15,0 0-15,0 0 0,0 0 16,1 0-16,-1 0 0,21 0 0,-21 0 16,0 0-16,22 0 0,-22-21 0,21-1 15,-21 1-15,1 21 0,-1-21 16,0 0-16,0-21 0,0 20 0,-21 1 16,0 0-16,0-21 0,0 21 15,0-1-15,0 44 16,0-1-1,-21 0-15,21 0 16,0 0-16,0 22 0,0-22 0,0 0 16,0 0-16,0 0 0,0 0 15,0 1-15,21-1 16,0-21-16,1 0 0,-1 0 0,0 0 16,21 0-16,-21 0 0,1 0 0,20-21 15,-21 21-15,0-22 0,22 22 0,-22-21 16,0 0-16,-21 0 0,21 0 15,0 0-15,-21-1 0,21 1 0,-21 0 16,0 0-16,0 0 0,22 21 16,-22 21-1,0 0-15,0 0 16,-22 0-16,22 1 0,-21-1 16,21 0-16,-21 0 0,0 0 0,21 0 15,-21 1-15,21-1 0,-21 0 16,21 0-16,-22-21 15,22-21 1,0 0 0,22 21-1,-1-21-15,0-1 0,-21 1 0,21 0 0,0 0 16,0 0-16,1-22 0,20 22 16,-21 0-16,0-21 0,22 21 15,-22-1-15,21 1 0,-21 0 0,22 21 16,-22 0-16,0 0 0,21 0 0,-21 0 15,-21 21-15,22-21 0,-22 21 0,0 1 16,0 20-16,0-21 0,0 0 16,0 0-16,0 1 0,0-1 0,0 0 15,0 0-15,0 0 0,0 0 0,0 1 16,-22-22-16,22 21 16,-21-21-1,0 0-15,0 0 16,0 0-16,0-21 15,-1-1-15</inkml:trace>
  <inkml:trace contextRef="#ctx0" brushRef="#br0" timeOffset="11855.91">23664 2455 0,'0'0'0,"-42"0"15,21-21 1,0 21 0,-1 0-1,1 0 1,0 0-16,0 21 0,0 1 16</inkml:trace>
  <inkml:trace contextRef="#ctx0" brushRef="#br0" timeOffset="12898.39">10541 5440 0,'0'0'0,"-42"0"31,20 0-31,1 21 0,21 0 0,0 0 16,-21 22-16,0-1 0,21 0 16,-21 22-16,21-22 0,0 1 15,0-1-15,0 21 0,0-20 0,-21-1 16,21 0-16,0-20 0,0 20 0,-22-21 15,22 21-15,0-20 0,-21-1 0,21 0 16,0 0-16,0-42 31,0 0-31,0 0 0,0-1 16,0 1-16,0-21 0,0 21 0,0-22 16,0 1-16,21 0 0,-21-22 15,0 22-15,0 0 0,22-22 16,-22 22-16,21-1 0,0 22 0,-21-21 15,21 21-15,-21 0 0,21 21 0,0 0 16,1 0-16,-1 21 0,0 0 16,0 21-16,0-21 0,0 22 15,1-1-15,-1 0 0,0 1 0,0-1 16,0 0-16,-21 1 0,0-1 0,0 0 16,21-20-16,-21 20 0,0-21 0,0 0 15,0 0-15,0 1 0,0-1 16,0-42-1,0-1 1,22 1-16,-22 0 0,0-21 16,0-1-16,21 1 0,0 0 15,0-1-15,-21-20 0,21 21 0,0-22 16,1 22-16,-1-1 0,0 1 0,21 0 16,-21 21-16,1-1 0,20 22 0,-21 0 15,21 0-15,-20 22 0,-1-1 16,0 0-16,21 21 0,-21 1 0,-21-1 15,22 0-15,-22 1 0,21-1 0,-21 0 16,0 1-16,0-1 0,0-21 0,0 21 16,0-20-16,0-1 0,0 0 15,0 0-15,-21 0 0,21 0 0,21-21 47,0-21-47,-21 0 0,21 0 16,-21 0-16,21 0 0</inkml:trace>
  <inkml:trace contextRef="#ctx0" brushRef="#br0" timeOffset="13219.2">11451 5948 0,'21'0'0,"0"0"15,1 0 1,-1 0-16,0-21 16,0 21-16,0-21 0,0 21 15,1-22-15,-1 1 0,0 21 0,0-21 16,0 0-16,22 0 0,-22 0 15,0-1-15,0 1 0,0 0 0,0 0 16,-21-21-16,0 20 16,0 1-16,-21 0 0,0 0 0,0 21 15,0 0-15,-22 0 0,1 0 16,0 21-16,21 0 0,-22 0 0,1 1 16,0 20-16,20 0 0,-20 1 15,21-1-15,0 0 0,21 1 0,0-1 0,0 0 16,0 1-16,0-1 0,0-21 15,0 21-15,0-20 0,21-1 0,0 0 16,0-21-16,0 21 0,22-21 0,-22 0 16,21 0-16,-21 0 0,22 0 15,-1-21-15,0 0 0,64-22 16,-63 22-16</inkml:trace>
  <inkml:trace contextRef="#ctx0" brushRef="#br0" timeOffset="13491.37">12404 5122 0,'0'0'0,"0"-42"0,0 0 0,0-1 0,0 22 16,0 0-16,0 0 0,-22 63 15,1-21-15,0 22 16,21-1-16,-21 0 0,0 22 16,0-1-16,-1 1 0,1-1 0,0 22 15,0-21-15,0 20 0,0-20 0,21 20 16,-22-20-16,1-1 0,21-20 15,-21 20-15,21-20 0,0-1 0,0-21 16,0 21-16,0-20 0,0-1 0,0 0 16,0 0-16,21-21 15,0 0 1,1-21-16,-1-21 0,0 20 16,0 1-16,0-21 0</inkml:trace>
  <inkml:trace contextRef="#ctx0" brushRef="#br0" timeOffset="13932.7">12658 5186 0,'0'0'0,"21"-42"0,0-64 16,-21 127-1,0 0-15,0 0 0,-21 22 16,21-1-16,-21 0 0,21 22 0,-22-1 16,1 1-16,21-1 0,-21 1 15,0-1-15,0 1 0,21-1 0,-21 1 16,-1-1-16,1 1 0,21-22 0,-21 0 15,0 1-15,21-1 0,-21-21 16,21 0-16,0 1 0,0-1 0,-21 0 16,21-42 15,0 0-31,21-1 0,0 1 0,-21 0 16,21 0-16,0-21 0,0 20 0,1-20 15,-1 21-15,0-21 0,0 20 0,0 1 16,0 0-16,1 0 0,-1 21 15,0 0-15,0 0 0,0 0 0,0 21 16,1-21-16,-1 42 0,-21-20 0,0-1 16,0 21-16,0-21 0,0 0 0,0 22 15,0-22-15,0 0 0,0 21 16,0-20-16,0-1 0,0 0 16,0 0-16,-21 0 15,21-42 16,21 21-31,-21-21 16,21 0-16,0 0 0,0-1 0</inkml:trace>
  <inkml:trace contextRef="#ctx0" brushRef="#br0" timeOffset="14302">13314 5736 0,'-21'21'15,"-22"-21"1,22 22-16,0-1 0,0 21 0,0-21 16,-1 0-16,1 22 0,0-22 0,0 21 15,21-21-15,0 22 0,-21-22 0,21 0 16,0 0-16,0 0 0,0 1 0,0-1 16,0 0-16,21-21 0,0 0 15,0 0-15,0 0 0,1 0 0,-1 0 16,0 0-16,0 0 0,0-21 15,22 21-15,-22-21 0,0-1 0,0 1 0,0 0 16,0 0-16,-21 0 0,0-22 16,0 22-16,0 0 0,0-21 0,0 21 15,0-1-15,-21-20 0,0 42 16,0-21-16,0 0 0,0 21 16,-1 0-16,1 0 0,0 21 0,0 0 15,0-21-15,0 21 0,-1 0 0,22 1 16,0-1-16,0 0 15,0 0-15,22-21 16,-1 21-16,0-21 0</inkml:trace>
  <inkml:trace contextRef="#ctx0" brushRef="#br0" timeOffset="14854.97">13928 5800 0,'0'0'0,"0"-21"0,0-1 15,0 1-15,0 0 0,0 0 0,-22 21 16,1 0-16,0 0 0,0 0 16,0 0-16,0 0 0,-22 21 0,22 0 15,0 22-15,0-22 0,0 21 0,-1-21 16,22 22-16,-21-1 0,0-21 16,21 21-16,-21 1 0,21-22 15,0 21-15,0-21 0,0 1 0,0 20 16,0-21-16,0 0 0,21 0 15,0-21-15,0 0 0,1 0 0,-1 0 16,0 0-16,0 0 0,21-21 0,-20 0 16,-1 0-16,21 0 0,-21 0 15,43-22-15,-43 1 0,21 21 16,-21-22-16,22 1 0,-22-21 0,21 20 16,-21-20-16,1-1 0,20 1 15,-21-1-15,0-20 0,0 20 0,1 1 16,-1-22-16,0 21 0,0 1 0,-21-1 15,21 1-15,-21 21 0,0 20 16,0-20-16,-21 42 0,0 42 16,0-20-16,0 20 0,-1 21 15,1-20-15,-21 41 0,21-20 16,0-1-16,-1 22 0,1 0 0,0-22 16,0 22-16,21-22 0,0 1 0,0-1 15,0 1-15,0-22 0,0 1 0,0-1 16,21-21-16,0 21 0,22-20 0,-22-1 15,0 0-15,21 0 0,22-21 16,-43 0-16,21 0 0,-21 0 16,1 0-16,20 0 0,-21 0 15,0-21-15,0 0 0,1 21 0,-1-21 0,-21-22 16,0 22-16,0 0 0,0-21 16</inkml:trace>
  <inkml:trace contextRef="#ctx0" brushRef="#br0" timeOffset="15082.87">12234 5503 0,'-42'0'0,"84"0"0,-126 0 0,62 0 15,-20 0-15,42-21 16,21 0-1,22 21-15,-1-21 0,0 0 0,1 21 16,-1-21-16,21-1 0,-20 22 0,20-21 16,1 0-16,20 21 0,-20-21 0,-1 21 15,22-21-15,-21 21 0</inkml:trace>
  <inkml:trace contextRef="#ctx0" brushRef="#br0" timeOffset="15278.75">16700 5461 0,'0'0'0,"43"0"0,-22 0 0,0 0 15,-21 21-15</inkml:trace>
  <inkml:trace contextRef="#ctx0" brushRef="#br0" timeOffset="15895.91">16743 5186 0,'0'0'15,"21"-42"-15,0-1 0,-21 1 0,21 0 0,-21-1 16,0 1-16,0 0 0,0-22 16,0 22-16,0-1 0,0 1 15,0 0-15,0-1 0,0 1 0,-21 21 16,0 0-16,21 0 0,-21 21 0,0 0 15,-1 0-15,1 0 0,0 21 0,-21 0 16,21 21-16,-1 22 0,-20-1 16,21 22-16,-21 0 0,20-1 15,-41 107-15,42-85 0,21-22 0,0 22 16,0-21-16,0-1 0,0-20 0,0 21 16,21-22-16,21-21 0,-21 1 15,22-1-15,-1 0 0,0-20 0,1-1 16,-1 0-16,22-21 0,-22 0 0,21 0 15,-20 0-15,20-21 0,1 0 0,-1-1 16,-20 1-16,20 0 16,1-21-16,-1-1 0,1 1 0,-22-21 15,0-1-15,1 1 0,-1-1 0,0 1 16,-21-1-16,1-21 0,-1 1 0,-21-1 16,0 0-16,0 1 0,-21-1 0,-1 0 15,-20 22-15,0-1 0,-1 1 16,1 21-16,-21 20 0,20 1 15,-20 0-15,-1 21 0,1 0 0,-1 21 0,22-21 16,-22 43-16,22-22 0,0 21 16,-1 22-16,1-1 0,21-21 15,0 43-15,0-21 0,21-1 0,0 1 16,0-1-16,0 64 0,21-63 0,0-1 16,0-21-16,21 1 15,-20-1-15,20-21 0,0 22 0,22-22 16,-22-21-16,0 0 0</inkml:trace>
  <inkml:trace contextRef="#ctx0" brushRef="#br0" timeOffset="16802.25">17611 5461 0,'0'-21'16,"0"42"-16,21-42 16,-21 42-1,21 0-15,-21 0 16,21 22-16,-21-22 0,0 21 0,21-21 15,-21 22-15,21-1 0,-21 0 0,22-20 16,-22 20-16,0 0 0,0-21 16,0 1-16,0 20 0,21-42 0,-21 21 15,0 0-15,21-21 0,0 0 32,-21-21-32,21 0 0,-21 0 15,0 0-15,0-1 0,0-20 16,21 21-16,-21-21 0,22-1 0,-22 1 15,0 0-15,0-1 0,0 1 0,21 21 16,-21-22-16,21 22 0,-21-21 0,0 21 16,21 21-1,-21 21 1,0 0-16,0 0 0,0 22 16,0-22-16,0 21 0,0 0 0,0-20 15,0 20-15,0 0 0,0-21 0,0 22 16,0-22-16,0 21 0,0-21 15,0 1-15,0-1 0,21 0 0,0 0 16,1-21-16,-22 21 0,21-21 0,0 0 16,0 0-16,0 0 0,0 0 0,1 0 15,20-21-15,-21 0 0,0 21 16,22-21-16,-22 0 0,21-1 0,-21 1 16,0 0-16,1-21 0,-1 21 15,0-22-15,-21 22 0,0-21 0,0 21 16,0-22-16,0 22 0,0 0 0,0 0 15,0 0-15,-21 21 16,0 0-16,-1 0 0,1 21 16,21 0-16,-21 0 0,0 21 0,21-20 15,0 20-15,0 0 0,-21-21 0,21 22 16,0-22-16,0 21 0,0-21 0,0 1 16,0-1-16,0 0 0,21 0 15,0-21-15,0 21 16,0-21-16,1 0 0,-1 0 0,0 0 15,21 0-15,-21-21 0,1 0 0,-1 21 16,21-21-16,-21 0 0,0-1 0,22 1 16,-22 0-16,21-21 0,-21 21 0,1-22 15,-1 22-15,-21-21 0,0 21 16,21-22-16,-21 22 0,0 0 0,0 0 16,0 0-16,0-1 0,-21 22 15,0 22-15,21-1 16,0 0-16,0 0 0,0 0 0,0 22 15,0-22-15,0 0 16,0 21-16,0-21 0,0 22 0,0-22 16,0 21-16,0-21 0,0 1 0,21-1 15,0 0-15,-21 0 0,21-21 0,0 21 16,0-21-16,1 0 0,-1 0 16,0 0-16,0 0 0,21 0 0,-20 0 15,-1-21-15,0 21 0,21-21 16,-21 0-16,1 0 0,20-1 0,-21-20 15,0 21-15,0-21 0,1-1 0,20 1 16,-21-22-16,0 1 0</inkml:trace>
  <inkml:trace contextRef="#ctx0" brushRef="#br0" timeOffset="17411.7">19494 4699 0,'0'0'0,"0"-63"0,0 20 0,0 22 0,0 0 15,0 0-15,-21 42 16,21 0-16,-21 0 0,0 22 15,0-1-15,0 21 0,21 1 0,-22-1 16,22 22-16,-21-21 0,0 20 0,21-20 16,0 20-16,-21-20 0,21 21 15,-21-22-15,0 1 0,21-1 0,0 1 16,0-1-16,0-21 0,0 1 16,0-1-16,0 0 0,0-20 0,0-1 0,0 0 15,21 0-15,0-21 0,0 0 16,0 0-16,0 0 0,1 0 15,-1 0-15,0 0 0,21-21 0,-21 0 16,1 0-16,-1-1 0,0 1 0,0 0 16,-21 0-16,21 0 0,0-22 0,-21 22 15,0 0-15,22 0 0,-1 0 0,-21 0 16,0 42 0,0 0-1,0 0-15,0 0 0,0 0 0,0 1 16,0-1-16,0 0 0,21 0 0,-21 0 15,21 0-15,0-21 0,0 22 0,22-22 16,-22 0 0,0 0-16,21 0 0,-20 0 0,20 0 15,-21 0-15,21 0 0,-20 0 0,20-22 16,0 1-16,-21 21 0,1-21 0,20 0 16,-21 0-16,-21-22 0,0 22 15,21-21-15,-21 0 0,0-1 0,0 22 16,0-21-16,-21-1 0,0 1 0,0 21 15,0 0-15,-1 0 0,1 21 0,0 0 16,-21 0-16,21 0 0,-1 0 0,-20 21 16,21 21-16,0-21 0,0 0 15,-1 22-15,1-1 0,0 0 16,0 22-16,0-22 0,21-21 16,0 1-16,0-1 0,0 0 0,42 0 15,-21 0-15,0-21 0,1 0 0,20 0 16,0 0-16,1 0 0,-1 0 0,0 0 15,1 0-15</inkml:trace>
  <inkml:trace contextRef="#ctx0" brushRef="#br0" timeOffset="19017.66">20870 5525 0,'0'-22'0,"0"44"0,0-65 16,0 22-16,0 0 0,0 0 0,-21 21 15,0 0-15,0 0 0,0 0 16,-1 21-16,1 0 0,-21 0 0,21 0 15,0 22-15,-1-22 0,1 21 0,0-21 16,0 22-16,21-1 0,-21-21 0,21 0 16,0 1-16,0 20 0,0-21 15,0 0-15,21-21 0,0 0 16,0 0-16,0 0 0,1 0 16,-1 0-16,0 0 0,0-21 15,0 0-15,0 21 0,1-21 16,-1 0-16,0-22 0,0 22 15,0 0-15,-21-21 0,21 20 0,1 1 16,-22 0-16,0 0 0,21 0 0,-21 0 16,0 42-1,0 0-15,0 0 16,0 21-16,0-20 0,0-1 16,21 0-16,-21 0 0,21 0 0,-21 0 15,21 1-15,0-1 0,1 0 0,-1-21 16,0 21-16,0-21 0,21 0 15,-20 0-15,20 0 0,0 0 0,1 0 16,-22 0-16,21 0 0,0-21 0,1 21 16,-22-21-16,21 0 0,-21 21 0,22-22 15,-22 1-15,0 0 0,-21-21 0,0 21 16,0-22-16,0 22 0,0-21 16,0 21-16,0-1 0,0 1 15,-21 0-15,0 0 0,0 21 0,-1 0 16,1 0-16,0 0 0,0 0 0,-21 21 15,20 0-15,-20 0 0,21 1 0,0 20 16,0-21-16,-1 21 0,1-20 0,21-1 16,0 0-16,0 0 0,0 0 15,0 0-15,0 1 0,0-1 16,21-21-16,1 0 0,-1 0 16,0 0-16,0 0 0,0 0 0,22 0 15,-22 0-15,21-21 0,-21-1 0,0 1 16,1 0-16,20 0 0,-21 0 15,0 0-15,0-22 0,1 22 0,-22-21 16,21-1-16,0 1 0,0 0 0,-21-22 16,0 1-16,21 20 0,0-41 0,-21 20 15,22-20-15,-22 20 0,0 1 16,0-1-16,0 1 0,0 20 0,0 1 16,0 21-16,0 0 0,0-1 0,-22 22 15,1 22-15,0-1 0,21 21 16,-21 0-16,0 22 15,0-22-15,-1 22 0,1 20 0,21-20 16,0-1-16,0 1 0,0-1 0,0 1 16,0-22-16,0 22 0,0-22 0,0 22 15,0-22-15,21 0 0,1-21 16,-22 22-16,21-22 0,0 0 0,-21 0 16,21-21-16,0 0 0,0 21 0,1-21 15,-1 0-15,0-21 0,0 21 16,-21-21-16,21 0 0,0 0 0,1 0 15,-1-22-15,0 22 16,0 0-16,0-21 0,0 20 0,1-20 16,-1 21-16,-21 0 0,21 21 15,0 0 1,-21 21-16,0 0 0,0 0 0,0 0 16,0 1-16,0 20 0,0-21 15,0 0-15,0 0 0,21 1 0,-21-1 16,21-21-16,-21 21 0,22-21 0,-1 0 15,0 0-15,0 0 0,0 0 16,0 0-16,1 0 0,-1 0 0,0 0 16,0-21-16,0 0 0,0-1 15,1 22-15,-1-21 0,0 0 0,0 0 16,21 0-16,-20 0 0,20 21 16,-21-22-16,0 22 0,0 0 0,1 0 15,-22 22 1,0-1-16,0 0 0,0 0 15,0 0-15,0 0 0,0 1 0,0-1 16,0 0-16,21-21 0,0 21 0,0 0 16,0 0-16,0-21 0,22 0 15,-22 0-15,0 0 0,21 0 16,1 0-16,-22 0 0,21 0 0,1 0 16,-22 0-16,21-21 0,-21 0 0,0 0 15,22 0-15,-22 0 0,0-1 0,0-20 16,0 21-16,-21-21 0,0-1 0,0 22 15,0-21-15,0-1 16,0 22-16,0-21 0,0 21 0,-21 0 16,0 21-16,0 0 0,0 0 0,0 0 15,-22 0-15,22 21 0,-21-21 0,21 21 16,-1 0-16,-20 0 0,21 0 16,0 22-16,21-22 0,0 0 0,-21-21 15,21 21-15,0 0 0,0 1 16,0-1-16,21 0 0,0 0 15,0-21-15,0 0 0,0 21 0,1 0 16,-1 1-16,0-1 16,0 0-16,-21 0 0,21 0 15,0 22-15,-21-1 0,22 0 0,-22 43 16,0-43-16,0 22 0,0-22 16,0 22-16,0-1 0,0 1 15,0-22-15,0 21 0,0 1 0,-22-22 16,22 22-16,0-22 0,-21 0 0,21 1 15,-21-1-15,21 0 0,-21 1 0,21-22 16,0 0-16,0 21 0,0-20 16,0-1-16,0 0 0,21-42 47,-21 0-47,21-1 0,-21 1 15,0-21-15,0 21 0,0-22 16,21 22-16,-21-21 0</inkml:trace>
  <inkml:trace contextRef="#ctx0" brushRef="#br0" timeOffset="19278.5">22606 4741 0,'-21'-21'0,"42"42"0,-42-63 0,0 42 16,-1 0-16,1 0 16,0 0-16,0 0 15,21 21 17,0 0-17,-21-21 1,0 0-16,-1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08:08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910 0,'0'0'0,"21"-21"15,-21 0-15,21 0 0,0 0 16,1-1-16,-22 1 16,0 0-16,21 0 15,-21 0-15,21 21 0,-21-21 0,0-1 16,0 1-16,0 0 16,0 0-16,-21 21 15,0-21-15,-1 21 16,1 0-16,0 0 15,0 0-15,0 0 0,0 21 0,-1-21 16,-20 21-16,21 0 0,0 0 16,-22 22-16,1-22 0,-21 64 15,41-22-15,-20-21 16,0 22-16,-1-1 0,1 1 0,0-1 16,-1 1-16,22-22 0,-21 22 15,21-1-15,0 1 0,-1-1 0,22 1 16,0-22-16,0 22 0,0-22 15,0 0-15,22 22 0,20-43 0,-21 21 16,0-21-16,22 22 0,-1-22 16,-21 0-16,21 0 0,-20-21 0,20 21 15,-21-21-15,21 0 0,-20 0 16,20 0-16,-21 0 0,0 0 0,0 0 16,1-21-16,-1 21 15,0-21-15,21 0 0,-21 0 0,1-22 16,-1 22-16,0-21 0,21 21 15,-21-22-15,22 1 0,-22 0 0,21-1 16,-21 22-16,22-21 0,-22 0 16,21 20-16,-21 1 0,1-21 0,20 21 15,-21 0-15,0-1 0,0 1 16,-21 0-16,22 0 0,-22 0 16,0 0-16,-22 21 31,1 0-31,0 21 0,0 0 0,0 0 15,-22 0-15,22 22 16,-21-22-16,21 21 0,0 0 0,-1 1 16,1 20-16,0-20 0,0-1 15,0 0-15,21 22 0,-21-43 0,21 21 16,0 1-16,0-22 0,0 0 16,0 0-16,21 0 0,0 0 0,21-21 15,-21 0-15,22 0 0,-1 0 16,0 0-16,1 0 0,-1-21 0,0 0 15,22 0-15,-22 0 16,1 0-16,-1-22 0,0 1 0,-21 21 16,1-22-16,-1 1 0,0 0 15,-21-1-15,0 1 0,0 0 0,0-1 16,-21 22-16,0-21 0,-1 21 0,-20 0 16,21 21-16,-21 0 0,20-22 15,-20 22-15,0 0 0,21 0 0,-22 0 16,1 22-16,21-22 0,0 21 15,-1-21-15,1 21 0,0 0 0,21 0 16,0 0-16,0 1 16,0-1-16,21-21 0,22 0 15,-22 0-15,21 0 0,0 0 16,-20 0-16,41 0 0,-21 0 0</inkml:trace>
  <inkml:trace contextRef="#ctx0" brushRef="#br0" timeOffset="528.52">3281 1418 0,'-21'-21'15,"-1"21"-15,1 0 16,0 0-16,0 0 16,21 21-1,0 0-15,0 1 0,0-1 16,0 0-16,-21 0 0,21 21 0,0-20 15,0 20-15,0-21 0,0 21 16,0 1-16,0-22 0,0 21 0,0-21 16,0 1-16,0-1 0,0 0 15,0 0-15,0 0 0,0 0 16,0 1-16,-21-1 16,-1-21-1,22-21-15,0-1 16,0 1-16,0 0 0,0-21 15,0-1-15,0 1 0,0 0 0,0-1 16,22 1-16,-1 0 0,0-22 16,21 22-16,-21 0 0,22 20 15,-22-20-15,21 21 0,1 0 0,-1 0 16,0 21-16,1 0 0,-22 0 16,21 0-16,0 21 0,-20 0 0,-1 0 15,0 0-15,0 0 0,-21 22 16,21-22-16,-21 21 0,0 1 0,0-22 15,0 21-15,-21 0 0,21-20 0,-21 20 16,0-21-16,21 0 0,0 22 16,-21-22-16,-1 0 0,22 0 15,-21-21-15,21 21 16,0-42 0,0 0-1,0 0-15</inkml:trace>
  <inkml:trace contextRef="#ctx0" brushRef="#br0" timeOffset="1096.71">4466 1418 0,'0'-21'0,"0"0"16,0 0 0,0 0-16,0-1 15,21 1-15,0 21 0,1-21 16,-22-21-16,21 42 0,0-21 0,-21-1 16,21 1-16,-21 0 0,-21 21 15,0 0-15,-22 0 16,1 0-16,0 0 0,-1 21 0,-20 22 15,21-22-15,-1 0 0,1 0 16,0 21-16,-1-20 0,1-1 0,21 21 16,0-21-16,-1 0 15,22 1-15,0-1 0,0 0 16,22 0-16,20-21 0,-21 21 0,21-21 16,1 21-16,-1-21 0,22 0 15,-22 22-15,21-22 0,-20 21 0,20 0 16,-20-21-16,-22 21 0,21-21 15,-42 21-15,0 0 0,0 1 0,0-1 16,-21 0-16,0 0 0,-22 0 16,1 0-16,-21 1 0,20-22 15,-20 21-15,20 0 0,1-21 0,0 0 16,-1 0-16,1 0 0,0 0 16,21 0-16,-1 0 0,-20 0 15,21 0-15,0 0 0,0-21 16,21 0-16,0-1 15,0 1 1,21 21-16,0-21 0,0 0 16,0 0-16,0 21 0,22-21 0,-22-22 15</inkml:trace>
  <inkml:trace contextRef="#ctx0" brushRef="#br0" timeOffset="1425.36">5186 677 0,'0'-21'0,"0"42"0,0-84 0,0 42 15,0 0-15,-21 21 0,21-22 0,-22 22 16,1 0 0,0 22-16,21-1 0,-21 21 15,21 0-15,-21 22 0,0-1 0,21 1 16,-22 21-16,1-22 0,21 22 15,-21-1-15,0-20 0,0-1 0,0 22 16,-1-21-16,22-22 0,0 21 0,-21 1 16,21-22-16,0 1 0,0-1 15,0-21-15,0 21 0,0-20 16,0-1-16,21 0 16,1-21-16,-1 0 0,0 0 15,0 0-15,-21-21 0,0 0 16,0-1-16,21 1 0,-21 0 15</inkml:trace>
  <inkml:trace contextRef="#ctx0" brushRef="#br0" timeOffset="1608.95">4762 1482 0,'-42'0'0,"84"0"0,-105-21 0,42 21 16,0 0-16,-1 0 0,22-22 15,22 1 1,-1 21-16,21 0 15,-21-21-15,22 21 0,-1 0 16,0-21-16,-21 21 0,22 0 16,-1 0-16,-21 0 0,22-21 0,-22 21 15,0 0-15,0 0 0,0 0 0</inkml:trace>
  <inkml:trace contextRef="#ctx0" brushRef="#br0" timeOffset="2044.42">5249 1397 0,'-21'0'15,"21"-21"-15,0 0 16,0 0 0,21 21-1,0 0-15,1 0 0,-1 21 16,0 0-16,0 0 0,0 0 15,0 0-15,-21 1 0,22-1 16,-22 21-16,21-21 0,-21 22 0,0-22 0,0 21 16,0-21-16,0 22 0,0-22 15,0 0-15,0 0 0,0 0 16,0 0-16,0 1 0,-21-22 16,-1-22-1,22 1 1,0 0-16,0 0 15,0-21-15,0 20 0,0-20 0,0 21 16,22-43-16,-22 43 16,0-21-16,0 21 0,21 0 0,0-1 15,-21 1-15,0 0 0,21 21 16,0 0-16,-21-21 0,21 21 16,1 0-1,-1 0-15,0 0 16</inkml:trace>
  <inkml:trace contextRef="#ctx0" brushRef="#br0" timeOffset="2460.17">5821 1334 0,'0'0'0,"0"-22"15,0 44 16,0-1-15,0 0-16,0 0 0,0 0 16,0 0-16,0 1 0,0 20 0,-21-21 15,21 21-15,0-20 0,0 20 16,0-21-16,0 0 0,0 22 0,21-22 16,-21 0-16,21-21 0,0 21 0,0-21 15,0 0-15,1 0 16,-1 0-16,0 0 0,0 0 0,0-21 15,0 0-15,1 0 0,-1-1 0,-21 1 16,21 0-16,0 0 16,-21-21-16,0 20 0,0-20 0,0 21 0,0-21 15,0 20-15,0 1 0,0-21 16,0 21-16,0 0 0,0-1 16,0 1-16,0 42 78</inkml:trace>
  <inkml:trace contextRef="#ctx0" brushRef="#br0" timeOffset="2768.01">6540 1291 0,'0'-21'16,"0"0"-16,-21 21 0,0 0 0,0-21 16,0 21-16,0 0 15,-1 0-15,1 0 0,0 21 16,0 0-16,0 0 0,21 0 16,-21 1-16,-1 20 0,22-21 0,-21 43 15,21-22-15,-21 0 16,21 1-16,0-1 0,0-21 0,0 21 15,0 1-15,0-22 0,0 0 0,0 0 16,21 0-16,0 1 0,1-1 16,-1-21-16,0 0 0,0 0 15,0 0-15,0 0 0,22 0 0,-22 0 16,21 0-16,-21 0 0,22-21 16,-22-1-16,0 1 0,21 0 0,-20-21 15</inkml:trace>
  <inkml:trace contextRef="#ctx0" brushRef="#br0" timeOffset="3114.81">7197 699 0,'0'0'0,"0"-43"0,0 1 0,0 0 16,0 20-16,0 1 0,0 0 0,0 0 15,0 0-15,-22 21 0,1 21 16,21 0-1,0 0-15,0 22 0,-21-1 0,21 0 16,-21 22-16,21-1 0,0 1 16,-21-1-16,0 1 0,-1 20 0,22-20 15,-21-1-15,0 1 0,21-22 16,-21 22-16,21-22 0,0 0 0,-21 22 16,21-22-16,0-21 0,0 22 0,0-1 15,0-21-15,0 0 0,0 1 16,0-1-16,0 0 0,21-21 31,0 0-31,0-21 16,0 21-16,-21-21 0,0-1 15,22 1-15,-1-21 0,-21 21 0,21 0 16</inkml:trace>
  <inkml:trace contextRef="#ctx0" brushRef="#br0" timeOffset="3535.57">7345 1270 0,'0'21'16,"0"0"-1,0 1-15,0-1 0,-21 0 16,21 0-16,0 0 0,0 0 0,0 22 16,0-22-16,0 0 0,0 0 15,0 0-15,0 1 0,0-1 16,0 0-16,0 0 0,0 0 0,21 0 0,0 1 15,0-22 1,0 0-16,0 0 0,1 0 16,-1-22-16,0 1 0,0 21 15,0-21-15,0 0 0,-21 0 16,0 0-16,22-1 0,-22 1 0,0-21 16,0 21-16,0 0 0,0-22 0,0 22 15,0 0-15,-22 0 0,1 0 16,0 21-16,0-22 0,0 22 15,0 0-15,-1 0 16,1 0-16,0 0 0,21 22 0,0-1 16,-21-21-16,0 0 0,21 21 0,-21-21 31,21 21-31,-22-21 16,1-21-1,0 0 1</inkml:trace>
  <inkml:trace contextRef="#ctx0" brushRef="#br0" timeOffset="3825.41">6731 1143 0,'0'0'16,"-21"0"-16,0 0 0,-1 0 0,22-21 31,43 21-16,-22 0-15,21 0 0,-21 0 16,22 0-16,-1-21 0,0 21 16,1-21-16,-1 21 0,0 0 0,1 0 15,-22 0-15,21-22 0,-21 22 16,1 0-16,-1 0 0,0 0 0,0 0 16,0 0 15,0 0 0</inkml:trace>
  <inkml:trace contextRef="#ctx0" brushRef="#br0" timeOffset="4440.05">7832 1228 0,'21'0'31,"0"0"-15,0 0-16,0 0 15,0 21-15,1-21 16,-1 21-16,0 0 0,0 0 15,0 1-15,0-1 0,-21 0 16,22 0-16,-1 0 0,-21 0 0,0 1 16,0-1-16,21 21 0,-21-21 0,0 0 15,0 22-15,0-22 0,0 0 16,0 21-16,0-20 0,0-1 0,0 0 16,0 0-16,0 0 0,-21 0 15,21 1-15,-21-22 31,21-22-15,0 1-16,0 0 16,0 0-16,0 0 0,0-22 15,21 22-15,0-21 0,0 0 0,0-1 16,0 22-16,1-21 0,-1-1 16,0 22-16,21-21 0,-21 21 0,1 0 15,-1-1-15,0 1 0,0 0 0,0 21 16,0-21-16,1 21 15,-1 0 1,-21 21 47,0 0-32,-21-21-31,-1 0 15,1 0-15,0 0 0,0 0 16</inkml:trace>
  <inkml:trace contextRef="#ctx0" brushRef="#br0" timeOffset="6125.11">10245 1080 0,'0'0'0,"0"-22"0,21 22 0,0-21 16,0 0-16,0 0 0,-21 0 15,21 0-15,-21-1 0,22 1 0,-1 0 16,-21 0-16,0 0 16,0 0-16,0-1 0,0 1 15,-21 21 1,-1 0-16,22-21 16,-21 21-1,21-21 110,-21 21-78,0 0-31,21 21-16,-21 0 0,0 0 0,-1 1 15,-20 20-15,21 0 0,-21 22 0,20-1 16,-20 1-16,0-1 0,21 1 16,-22-1-16,22 1 0,0 20 15,-21-20-15,42 21 0,-22-22 0,22 1 16,0-1-16,0 1 0,0-1 0,0-21 15,0 1-15,22-1 0,-1-21 0,21 0 16,0 22-16,1-43 0,20 21 16,-20 0-16,20-21 0,-21 0 15,22 0-15,-1 0 0,1-21 0,-1 0 16,22 0-16,-21-1 0,20 1 0,1 0 16,-22-21-16,22-1 0,0 1 15,-22-21-15,1-1 0,-22 1 0,0-1 16,1 1-16,-22-1 0,0-21 15,-21 22-15,0-22 0,0 22 0,0-22 16,-42 0-16,21 22 0,-22-1 0,-20 1 16,20-1-16,-41 22 0,20 21 15,-20-21-15,20 20 0,1 22 16,-1 0-16,1 0 0,-1 0 0,1 43 16,20-22-16,1 21 0,0 22 0,20-1 15,1 1-15,0-1 0,21 22 16,-21-22-16,21 1 0,0-1 15,0-20-15,0 20 0,21-20 0,0-1 16,0 21-16,1-41 0,-1 20 0,0 0 16,0-21-16,21 22 0,-20-22 15,20 0-15,0-21 0,1 0 0,-1 0 16,21 0-16,-20 0 0,20 0 16</inkml:trace>
  <inkml:trace contextRef="#ctx0" brushRef="#br0" timeOffset="7780.24">11557 1439 0,'0'0'0,"21"-21"16,-21 0-16,0 0 15,0 0-15,21 21 0,-21-21 16,21 21 0,1 21-16,-1 0 15,-21 0-15,21 0 0,0 0 0,21 22 16,-20-22-16,-1 21 0,0 1 15,21-1-15,-21 0 0,1 1 0,-22-1 16,0 0-16,21-21 0,-21 22 0,0-22 16,21 0-16,-21 0 0,0 0 15,0 1 1,21-22 0,-21-22-16,21 1 0,-21 0 0,0 0 15,21 0-15,1-22 0,-1 22 16,-21-21-16,21-22 0,0 22 0,0 0 15,0-1-15,22 1 0,-22 0 16,0-1-16,-21 22 0,21 0 0,0 0 16,-21 0-16,22 21 0,-22 21 31,0 0-31,0 0 0,0 0 0,0 1 16,0 20-16,0 0 0,-22-21 0,22 22 15,0-1-15,0 0 16,-21-20-16,21 20 0,0-21 0,0 0 15,0 22-15,0-22 0,0 0 0,0 0 16,21-21-16,1 21 0,-1-21 16,0 0-16,0 0 0,0 0 0,22 0 15,-22 0-15,21 0 0,-21-21 16,0 0-16,22 0 0,-22 0 0,0-1 16,21 1-16,-20-21 0,-1 0 0,0 20 15,0-20-15,-21 0 0,0-1 0,21 22 16,-21-21-16,0 21 0,0 0 15,0-1-15,-21 22 16,0 0 0,0 0-16,21 22 0,-21-1 15,21 21-15,-22-21 0,22 0 0,-21 22 16,21-1-16,0 0 0,0-20 0,0 20 16,0-21-16,0 21 0,0-20 15,0-1-15,0 0 0,0 0 0,21 0 16,1 0-16,-1-21 0,0 0 15,0 0-15,0 0 0,0 0 0,22 0 16,-22 0-16,21 0 0,-21 0 0,22-21 16,-22 0-16,21 0 0,1 0 15,-1 0-15,0-1 0,-21-20 16,22 0-16,-22-1 0,0 1 0,0 21 16,0-21-16,-21-1 0,0 22 0,0 0 15,0 0-15,-21 21 16,0 0-16,0 0 0,0 0 15,0 0-15,-1 0 0,1 21 16,21 0-16,0 0 0,21 0 16,1 1-16,-1 20 0,0-21 15,21 0-15,-21 0 0,1 1 16,-1-1-16,0 0 0,0 21 0,-21-21 16,0 1-16,0-1 0,0 0 15,0 0-15,0 0 16,0 0-16,0 1 15,21-22 1,0 0 0,1 0-16,-1 0 0,0-22 15,0 22-15,0-21 0,0 0 0,1 0 16,-1 0-16,0 0 0,0-1 16,0-20-16,22 0 0,-22-1 0,0 1 15,0-21-15,0 20 0,0-20 0,1-1 16,-22 1-16,21-1 0,0-20 0,-21 20 15,0-21-15,0 22 0,0 21 16,0-22-16,0 22 0,0-1 16,0 22-16,0 0 0,0 0 0,0 42 31,0 0-31,0 22 0,0-1 0,-21 21 16,21-20-16,-21 20 0,-1 1 15,22-1-15,0 1 0,0-1 0,-21-20 16,21 20-16,0 1 0,-21-1 0,21-21 15,0 22-15,0-22 0,0 1 16,0-1-16,0 0 0,0 1 0,21-22 16,0 0-16,1 21 0,-1-42 15,0 21-15,0 1 0,0-22 0,0 0 16,1 0-16,-1 0 0,21 0 16,-21 0-16,0 0 0,22-22 0,-22 22 15,21-21-15,-21 0 0,1 0 0,-1 0 16,0 0-16,0-1 0,0 1 15,-21 0-15,21 0 0,1 0 0,-22 0 16,0 42 15,0 0-31,0 0 0,0 0 16,0 0-16,0 1 0,0-1 0,0 0 16,0 0-16,0 0 0,21 0 15,0 1-15,0-22 16,0 0-16,0 21 0,1-21 15,-1 0-15,21 0 0,-21 0 16,0-21-16,1-1 0,-1 1 16,21 0-16,-21 0 0,0 0 0,1 0 15,-1-22-15,0 1 0,-21 0 16,0-1-16,0 1 0,0 0 16,0-1-16,0 1 0,0 21 0,0-22 0,0 22 15,-21 21-15,0-21 0,-1 21 0,-20 0 16,21 0-16,0 21 0,-22 0 15,1 1-15,21-1 0,-21 0 16,20 0-16,1 21 0,0-20 0,0 20 16,0-21-16,21 0 0,0 0 15,0 1-15,0-1 0,0 0 0,21 0 16,0 0-16,0-21 0,0 21 0,22-21 16,-22 0-16,21 0 0,1 0 15,-22 0-15,21 0 0,0 0 0</inkml:trace>
  <inkml:trace contextRef="#ctx0" brushRef="#br0" timeOffset="9687.71">15452 1524 0,'0'-21'0,"0"42"0,0-63 0,0 21 16,0-1-16,0 1 0,-22 21 15,1 0 1,0 0-16,-21 0 0,21 0 0,-22 21 15,22 1-15,0-1 0,-21 21 16,20-21-16,1 22 0,0-22 0,0 21 16,0-21-16,21 22 0,0-22 0,0 0 15,0 21-15,0-21 0,0 1 16,0-1-16,0 0 0,21 0 16,0-21-16,0 0 15,0 0-15,1 0 16,-1 0-16,0-21 0,0 0 15,0 0-15,22-1 0,-22 1 0,0 0 16,0 0-16,0-21 0,0 20 0,1-20 16,-1 21-16,0 0 0,-21 0 15,0-1-15,21 22 0,-21 22 32,0-1-32,21 0 0,-21 21 15,21-21-15,-21 1 0,22-1 0,-1 21 16,-21-21-16,21 0 0,0 1 15,0-1-15,0 0 0,1-21 0,-1 21 16,0 0-16,21-21 0,-21 0 0,1 0 16,-1 0-16,21 0 0,-21 0 15,22 0-15,-22 0 0,21 0 16,0-21-16,-20 21 0,20-21 0,-21 0 16,21 0-16,-20-1 0,-1-20 0,0 21 15,0-21-15,0 20 0,-21-20 16,0 21-16,0-21 0,0 20 0,0 1 15,0 0-15,-21 21 0,0 0 16,0 0-16,0 0 0,-1 0 0,1 0 16,-21 21-16,21 0 15,0 1-15,-22 20 0,22-21 0,0 21 16,21-20-16,0 20 0,-21-21 0,21 21 16,0-20-16,0 20 0,0-21 15,0 0-15,0 0 0,0 1 0,0-1 16,0 0-16,21-21 0,0 0 15,0 0-15,0 0 16,1 0-16,-1 0 16,0-21-16,0 0 0,0-1 0,0 1 15,1-21-15,-1 21 0,0-22 16,-21-20-16,21 21 0,0-22 0,0 1 16,1 20-16,-1-20 0,0-1 0,-21 1 15,21-1-15,0-20 0,-21 20 16,0 22-16,0-22 0,0 22 15,0 21-15,0-22 0,0 22 0,0 0 16,0 42 0,0 0-16,-21 1 0,0 20 15,21 0-15,-21 22 0,0-22 16,21 22-16,0-22 0,-22 21 0,1 22 16,21-21-16,0-22 0,0 21 15,0-20-15,0-1 0,0 0 16,0-20-16,0 20 0,0 0 0,21-21 15,-21 1-15,0-1 0,22 0 0,-1 0 16,0 0-16,0-21 16,0 0-16,0 0 0,1 0 15,-1 0-15,0 0 0,21 0 0,-21-21 16,1 21-16,-1-21 0,0 0 16,0 0-16,0-1 0,0 1 0,-21-21 15,22 21-15,-1 0 0,-21-1 16,0 1-16,0 42 15,0 1 1,0-1-16,0 0 0,0 0 16,0 0-16,0 0 0,0 1 0,21-1 15,-21 0-15,21 0 0,-21 0 16,21 0-16,0 1 16,1-22-16,-1 0 0,0 0 15,0 0-15,0 0 16,0 0-16,1 0 0,-1 0 0,0 0 15,0-22-15,0 1 0,0 0 0,1 0 16,-22 0-16,21 0 0,0-22 16,0 22-16,-21 0 0,0 0 0,0 0 15,0 42 17,0 0-32,0 0 15,0 0-15,0 0 0,0 1 16,0-1-16,0 0 0,0 0 15,0 0-15,0 0 0,0 1 32,21-22-17,0-22-15,1 1 16,-22 0-16,21 21 0,-21-21 16,21 0-16,-21 0 0,21-1 0,0 1 15,-21 0-15,21 0 0,-21 0 16,0 0-16,22 21 0,-1 21 31,-21 0-31,21 0 16,-21 0-16,0 0 15,21 1-15,0-1 0,0-21 0,1 21 16,-1-21-16,0 21 0,21-21 16,-21 0-16,22 0 0,-1 0 0,0 0 15,-20 0-15,20 0 0,0 0 0,1 0 16,-1 0-16,-21 0 0,21-21 15,1 0-15,-1 21 0,0-43 0,-20 22 16,-1 0-16,0-21 0,0-1 0,-21 1 16,0 0-16,0-1 0,0 1 15,0 0-15,0 21 0,0-43 16,-21 64-16,0-21 0,0 21 16,-22 0-16,22 0 0,0 0 15,-21 0-15,20 0 0,1 21 0,0 0 16,0-21-16,0 21 0,0 1 0,21-1 15,0 0-15,0 0 16,0 0-16,0 0 16,0 1-16,0-1 0,0 0 15,0 21-15,0-21 0,0 22 16,-22-1-16,1 0 0,0 22 0,0-22 16,0 22-16,-22-22 0,22 22 15,0-1-15,0 1 0,0-1 16,0-21-16,21 22 0,0-1 0,0-20 15,0 20-15,0-20 0,0-1 0,0 21 16,0-20-16,0-22 0,21 21 0,-21-21 16,21 22-16,-21-22 0,0 0 15,0 0-15,0 0 0,0 1 16,0-44 15,-21 1-31,21 0 16,-21 0-16,-1-21 0,22 20 0,0-20 15,-21-21-15,0 20 0,0-20 16</inkml:trace>
  <inkml:trace contextRef="#ctx0" brushRef="#br0" timeOffset="9892.6">17420 1164 0,'0'0'0,"-21"-21"0,0 21 15,0-21-15,-1 0 0,1 21 0,0 0 16,0 0-16,0 0 16,0 0-1,21 21 1,0 0 0</inkml:trace>
  <inkml:trace contextRef="#ctx0" brushRef="#br0" timeOffset="10719.65">2879 2286 0,'0'0'0,"-43"0"0,1 0 0,0 0 0,-1 0 16,-20 21-16,20-21 0,1 0 15,0 0-15,-1 21 0,22-21 0,0 0 16,0 22-16,42-22 16,21 0-1,22 0-15,-1 0 0,22-22 0,0 1 16,21 21-16,21-21 0,0 0 0,42 0 15,0 0-15,1-1 0,20 22 16,1-21-16,-1 0 0,22 0 0,-22 0 16,22 21-16,-43-21 0,22 21 15,-22 0-15,-21 0 0,0 0 0,-42 0 16,0-22-16,-21 22 0,-1 0 16,-20 0-16,-22 0 0,1 0 15,-22 0-15,0 0 0,0 0 0,0 0 16,0 0 31,-21-21-47,22 21 0</inkml:trace>
  <inkml:trace contextRef="#ctx0" brushRef="#br0" timeOffset="11400.26">10583 2223 0,'0'0'0,"-21"0"0,-42 21 16,41-21-16,1 0 0,0 0 15,0 0-15,0 0 0,0 21 0,-1-21 16,1 0-16,0 0 0,0 21 16,0-21-16,21 21 0,-21-21 15,21 21-15,0 1 16,21-22-16,0 0 0,21 21 15,22-21-15,-1 0 0,1 0 0,42 0 16,21 0-16,0 0 0,0 0 16,42 0-16,0 0 0,43 0 15,0-21-15,-1 21 0,22 0 0,21-22 16,-21 22-16,21 0 0,-42 0 0,20-21 16,-20 21-16,0 0 0,-43 0 15,0-21-15,-42 21 0,0-21 0,-21 21 16,0 0-16,-42 0 0,20-21 0,-41 21 15,-1 0-15,0 0 0,-21 0 0,1 0 16,-1 0-16,0 0 16,-42 0 15,0 0-31,-1 0 16,-20 0-16,0 0 0,-22 0 15,1 21-15,-22 0 0</inkml:trace>
  <inkml:trace contextRef="#ctx0" brushRef="#br0" timeOffset="12568.13">1101 3006 0,'-22'-21'16,"22"-1"0,-21 1-16,0 0 15,0 21-15,21-21 0,0 0 16,0 42 46,0-42 1,0 42-1,0 0-62,-21-21 16,21 21-16,0 0 0,-21 1 0,21 20 16,0-21-16,0 0 0,0 0 15,0 1-15,0-1 0,0 0 16,0 0 0,21-42 15,0 0-31,0 0 15,0-1-15,0 1 16,1 0-16</inkml:trace>
  <inkml:trace contextRef="#ctx0" brushRef="#br0" timeOffset="12742.76">1206 2900 0,'0'0'0,"-21"21"31,0 0-31,0 0 16,21 1-16,0-1 0,0 0 0,0 0 15,0 0-15,0 0 16,0 1-16,0-1 16,0 0-16,21-21 15,-21 21-15,21-21 0,0 0 16</inkml:trace>
  <inkml:trace contextRef="#ctx0" brushRef="#br0" timeOffset="38595.57">2053 3196 0,'21'-21'0,"-21"0"16,21 0-16,-21 0 15,22 21-15,-22-22 0,0 1 0,0 0 16,0 0-16,0 0 15,0 0-15,0 42 32,0 21-32,0 0 15,0 1-15,0-1 0,0 22 16,0 20-16,0-20 0,-22 20 0,1-20 16,0-1-16,0 22 0,0-21 0,0 20 15,-1 1-15,1-22 0,-21 1 16,21-1-16,0 1 0,-1-1 15,1-20-15,0-22 0,0 21 16,21-21-16,0 1 0,0-44 31,0 1-31,0 0 0,0 0 16,0-21-16,0-1 0,0 1 0,0 0 16,0-1-16,0 1 0,21 0 15,-21-1-15,21 1 0,-21 0 16,21 20-16,-21 1 0,22 21 15,-1 0-15,0 0 16,-21 21-16,0 1 0,21 20 16,0 0-16,-21 1 0,21-1 0,-21 0 15,0 1-15,0-1 0,0 0 0,0 1 16,22-1-16,-22-21 0,21 21 16,-21-20-16,21-1 0,0 0 15,0-21-15,0 0 0,1 0 16,-1 0-16,0-21 0,21 0 0,-21-1 15,22 1-15,-1-21 0,0 0 16,1-1-16,20 1 0,-20-22 0,-1 1 16,0-1-16,1 1 0,-22-1 0,21 1 15,-21-1-15,-21-20 0,0 20 16,0 1-16,0-22 0,0 22 0,-21-1 16,-21 1-16,-1-1 0,1 22 15,0-22-15,-1 22 0,-20 0 16,-1 20-16,22 1 0,-21 0 0,20 21 15,-20 0-15,20 0 0,1 21 16,21 0-16,-21 22 0,20-1 0,1 22 16,21-1-16,-21 1 0,21-1 15,0 22-15,0-22 0,21 1 0,0-1 16,22 1-16,-22-22 0,21 0 16,-21 1-16,22-22 0,-1 21 15,43 1-15,-43-22 0,0 0 16,-20-21-16,20 0 0,0 21 15,-21-21-15,1 0 0,-1 0 0,0 0 16,21-21-16,-21 0 16,1 21-16,-1-21 0,0-1 0,-21 1 15</inkml:trace>
  <inkml:trace contextRef="#ctx0" brushRef="#br0" timeOffset="38967.57">2900 3937 0,'0'0'0,"0"21"0,0 0 16,0 1-16,21-22 16,0 0-1,0 0-15,0-22 16,1 1-16,-1 0 0,0 0 16,-21 0-16,21 0 0,0-1 15,-21 1-15,0 0 0,0 0 16,0 0-16,0 0 0,0-1 0,-21 22 15,0 0 1,21 22-16,-21-1 0,0 0 0,21 0 16,-22 21-16,22-20 0,0 20 0,-21 0 15,21 1-15,0-1 16,0 0-16,0 1 0,0-22 0,0 21 16,0-21-16,0 22 0,0-22 0,21-21 15,-21 21-15,22 0 0,-1-21 16,0 0-16,0 0 0,0 0 0,0 0 15,1 0-15,-1-21 0,21 0 16,-21 21-16,0-21 0,1-1 0,-1 1 16,-21-21-16,21 21 0,0-22 0</inkml:trace>
  <inkml:trace contextRef="#ctx0" brushRef="#br0" timeOffset="40254.43">3365 3852 0,'0'-21'0,"0"42"0,0-63 0,0 21 0,0 0 15,22 42 16,-22 0-31,21 0 16,-21 0-16,21 1 0,0 20 16,-21-21-16,21 21 0,-21-20 0,0 20 15,21-21-15,1 0 0,-22 22 16,21-22-16,-21 0 0,0 0 0,0 0 16,21-21-16,-21 21 0,21-21 15,0 0 1,-21-21-16,21 0 15,1 0-15,-1 0 0,-21 0 0,21-22 16,0 22-16,-21-21 0,21-1 16,0 1-16,-21 21 0,22-21 0,-22-1 15,21 1-15,-21 21 0,21 0 0,-21-1 16,21 1-16,-21 0 0,0 42 31,0 0-31,0 1 0,0-1 0,0 0 16,0 21-16,0-21 0,0 22 15,0-22-15,0 21 0,0 1 0,0-22 16,0 21-16,0-21 0,21 0 0,-21 1 16,21-1-16,-21 0 15,22 0-15,-1-21 0,0 0 0,0 0 0,0 0 16,0 0-16,1 0 0,-1 0 0,0-21 16,21 21-16,-21-21 0,1 0 15,-1-1-15,21-20 0,-21 21 16,0 0-16,1-22 0,-22 22 0,0 0 15,0-21-15,0 21 0,0-22 16,0 22-16,0 0 0,0 0 0,0 0 16,-22-1-16,22 1 0,-21 21 15,0 0-15,0 0 0,21 21 16,0 1-16,-21-1 0,0 0 0,21 0 16,-22 21-16,22-20 0,0 20 0,-21 0 15,21 1-15,0-1 0,0-21 16,0 21-16,0-20 0,0 20 0,0-21 15,0 0-15,21 0 0,1 1 16,-1-22-16,21 0 0,-21 0 16,0 0-16,22 0 0,-1-22 15,0 1-15,1 0 0,41-21 16,-41 21-16,-1-22 0,0 1 0,1 0 16,-1 20-16,0-20 15,-20-21-15,20 20 0,0-63 0,-21 43 16,1-1-16,-1 1 0,-21-1 15,21 1-15,-21-1 0,21 1 16,-21 21-16,0-1 0,0 1 0,0 0 16,0 20-16,0 1 0,0 0 0,-21 21 31,0 21-31,21 22 0,-21-22 0,-1 21 16,22 22-16,0-1 0,-21 1 0,21-1 15,-21 1-15,21-1 0,0 1 16,-21-1-16,21 1 0,0-22 0,0 21 15,0-20-15,0 20 0,0-20 0,0-1 16,0 0-16,21-21 0,0 22 16,0-22-16,-21 0 0,22 0 15,-1 0-15,0-21 0,0 0 16,0 0-16,0 0 0,1 0 0,-1 0 16,0-21-16,0 0 15,0 0-15,-21 0 0,21 0 0,1-1 16,-1 1-16,-21-21 0,21 21 0,-21 0 15,21-1-15,-21 1 0,21 21 16,-21-21-16,0 42 16,0 0-1,0 1-15,0 20 0,0-21 16,0 0-16,-21 22 0,21-22 16,0 0-16,0 21 0,0-21 0,0 1 15,0-1-15,0 0 0,21 0 16,0-21-16,1 0 0,-1 0 15,21 0-15,-21 0 0,0 0 16,1 0-16,20-21 0,-21 0 0,21 21 16,-20-21-16,-1-1 0,21 1 0,-21-21 15,0 21-15,1 0 0,-22-22 16,0 1-16,0 21 0,0-22 0,0 1 16,0 21-16,0-21 0,-22 20 0,1 1 15,-21 0-15,21 21 0,0-21 0,-1 21 16,-20 0-16,21 0 15,0 0-15,0 0 0,-22 0 0,22 21 0,0-21 16,21 21-16,-21 0 0,0-21 16,21 22-16,0-1 15,-22-21-15,22 21 16</inkml:trace>
  <inkml:trace contextRef="#ctx0" brushRef="#br0" timeOffset="40683.31">5905 3874 0,'-21'-64'16,"21"43"-16,-21 21 0,21-21 15,-21 42 17,21 0-32,0 0 0,-21 22 15,21-1-15,0 0 0,0 22 0,0-1 16,0-20-16,0 20 0,0 22 16,0-22-16,0 1 0,-21-1 0,21 22 15,0-22-15,-22 22 0,22-21 16,0 20-16,0-20 0,0-1 0,0 1 15,-21-1-15,21 1 0,0-1 16,0-20-16,0-1 0,-21 0 0,21 1 16,0-22-16,0 0 0,0 21 0,0-21 15,0-42 1,0 0 0,0 0-16,0 0 0,21-22 15,0 1-15,-21 0 0,22-22 0,-1 22 16,0-22-16,-21-20 0,21 20 15,-21-20-15,21-1 0,-21 21 0</inkml:trace>
  <inkml:trace contextRef="#ctx0" brushRef="#br0" timeOffset="40972.14">5905 4191 0,'0'-63'15,"0"126"-15,0-190 0,0 64 0,0-1 0,0 22 16,0-1-16,0 1 0,0 0 16,22-1-16,-1 1 0,0 21 0,0 0 15,0 0-15,0-1 0,1 1 0,20 21 16,-21 0-16,21 0 0,-20 0 15,20 21-15,-21 1 0,21 20 0,-20-21 16,-1 21-16,0-20 0,0 20 0,-21 0 16,0 1-16,0-1 0,0 0 0,-21 1 15,0-22-15,0 21 0,-1 0 16,-20-20-16,21-1 0,0 0 16,0 0-16,-1-21 0,1 21 0,0-21 15,0 21-15,0-21 0,0 0 16,21-21-1,0 0-15,0 0 16,0 0-16,21 0 0,0-22 16,0 22-16,0 0 15</inkml:trace>
  <inkml:trace contextRef="#ctx0" brushRef="#br0" timeOffset="41195.62">6604 3704 0,'0'0'0,"42"0"15,-42 21 1,0 1-16,0-1 16,0 0-16,0 0 0,-21 0 15,21 22-15,-21-22 0,21 0 0,0 0 16,-21 0-16,21 0 0,0 1 0,-21-1 16,21 0-16,21-42 46,-21 0-46,21-1 16,-21 1-16,21 0 0</inkml:trace>
  <inkml:trace contextRef="#ctx0" brushRef="#br0" timeOffset="41475.54">6689 3408 0,'0'0'0,"0"-21"0,-22 21 0,1 0 15,0 0-15,0 21 16,21 0-1,21-21 1,0 0 0,0 0-16,1 0 0,-1 0 15,-21-21-15,21 21 0,-21-21 16,0 0 0,-42 21-16,20 0 15,1 0-15,0 0 0,0 0 16,0 0-16,0 21 15,21 0-15,0 0 16,0 0-16,0 0 0,0 1 0,0-1 16,0 0-16,0 0 15,21 0-15</inkml:trace>
  <inkml:trace contextRef="#ctx0" brushRef="#br0" timeOffset="41928.79">7091 3704 0,'0'21'0,"0"-42"0,0 64 16,0-22-16,0 0 0,-21 0 15,21 0-15,-22 0 0,22 1 16,-21 20-16,21-21 0,0 21 0,0-20 16,0-1-16,0 0 0,0 21 15,0-21-15,0 1 0,-21-1 16,21-42 15,0-1-31,0 1 16,0 0-16,0 0 0,0 0 0,0-22 15,0 22-15,21 0 0,0-21 0,1-1 16,-1 22-16,0-21 0,0 21 16,0-22-16,0 22 0,1 0 0,20 0 15,-21 21-15,0 0 0,0 0 0,1 0 16,-1 0-16,0 0 0,0 0 0,0 21 15,0 0-15,-21 0 0,0 22 16,0-22-16,0 0 0,0 0 0,0 22 16,0-22-16,0 0 0,0 0 0,0 21 15,0-20-15,0-1 16,-21 0-16,0 0 0,21 0 0,0 0 16,-21-21-16,42 0 31,0 0-31,0 0 15,1 0-15</inkml:trace>
  <inkml:trace contextRef="#ctx0" brushRef="#br0" timeOffset="42645.64">8213 3747 0,'0'-22'0,"0"44"0,0-65 0,0 22 0,0 0 16,0 0-16,-22 0 0,1-1 15,0 22-15,0 0 16,0 0-16,0 0 0,-1 22 16,-20-1-16,21 0 0,0 0 0,0 21 15,-1-20-15,1-1 0,0 21 0,0 0 16,21-20-16,0-1 0,0 21 16,0-21-16,0 0 0,0 1 0,0-1 15,0 0-15,21-21 0,0 0 16,0 0-16,1 0 0,-1 0 15,0 0-15,0-21 0,21 21 16,-20-21-16,-1-1 0,0 1 0,0 0 16,0 0-16,0 0 0,1 0 0,-1-43 15,0 43-15,-21 0 0,0 0 16,0-1-16,21 1 0,-21 0 16,0 42-1,0 0 1,0 1-16,0-1 0,-21 21 15,21-21-15,0 22 0,0-1 16,-21-21-16,0 43 0,21-22 0,-22 0 16,22 22-16,0-22 0,0 0 0,-21 22 15,21-1-15,-21-20 0,0 20 0,21 1 16,0-1-16,0 1 16,0-1-16,0 1 0,-21 20 0,21-20 15,0-1-15,0 22 0,-21-21 0,21-1 16,0 22-16,0-22 0,-22 1 0,1-1 15,0 22-15,21-22 0,-21-20 0,0 20 16,0-20-16,-1-1 0,-20 0 16,21 1-16,-21-1 0,20-21 0,-20 0 15,21 0-15,-21-21 0,20 0 0,-20 0 16,21 0-16,0 0 0,0-21 0,-22 0 16,22-21-16,0-1 0,0 1 15,0-21-15,-1-1 0,1 1 0,21-22 16,0 21-16,0-41 0,0 20 15,21-21-15,1 0 0,-1 0 0,21 1 16,0-1-16,1 21 0,20-21 0,-20 22 16,20-1-16,-21 21 0,1-20 0,20 20 15,-20 1-15,-22-1 0,21 22 16,0 0-16,-20-1 0,-1 22 0,0-21 16,0 21-16,21-1 0,-20 1 15,-1 0-15</inkml:trace>
  <inkml:trace contextRef="#ctx0" brushRef="#br0" timeOffset="44873.05">9715 3641 0,'22'-21'0,"-1"-1"16,-21 1-16,0 0 0,0 42 47,0 0-47,0 1 0,0 20 0,0-21 15,0 21-15,0-20 0,0 20 16,0 0-16,-21-21 0,21 22 0,-22-1 15,22 0-15,0-20 0,0 20 16,-21-21-16,21 0 0,-21 22 0,0-22 16,21 0-16,-21-21 31,0 0-31,21-21 16,0 0-16,0-1 0,0 1 0,0 0 15,0-21-15,0 21 0,0-22 16,0 22-16,21-21 0,-21-1 0,21 22 15,0-21-15,0 21 0,0 0 0,1-22 16,20 22-16,-21 0 0,0 21 0,0-21 16,1 21-16,20 0 0,-21 0 15,0 0-15,0 21 0,1 0 16,-1 0-16,0 0 0,-21 1 0,0 20 16,21-21-16,-21 0 0,0 22 0,0-22 15,0 0-15,0 0 0,0 21 16,0-20-16,0-1 0,-21 0 15,21 0-15,0-42 32,0 0-17,0 0-15,0-1 0,0 1 16,21-21-16,0 21 0,-21 0 0,21-22 16,22 22-16,-22-21 0,0 21 15,0-22-15,0 22 0,22 0 16,-22 0-16,0 21 0,0 0 0,22 0 15,-22 0-15,0 0 0,0 21 0,-21 0 16,21 0-16,-21 0 0,0 22 16,0-22-16,0 21 0,0-21 0,0 22 15,0-1-15,0 0 0,0-20 0,0 20 16,0-21-16,0 0 0,21 0 0,-21 1 16,0-1-16,22 0 0,-1-21 15,0 0-15,0 0 0,0 0 0,22 0 16,-22 0-16,0-21 0,21 21 0,-21-21 15,22-1-15,-22 1 0,0 0 16,21 0-16,-20-21 0,-1 20 16,0 1-16,0-21 0,0 0 0,0 20 15,1-20-15,-22 21 0,0-21 0,0 20 16,0-20-16,21 21 0,-21 0 0,0 0 16,0 42-1,-21 0 1,21 0-16,-22 0 0,22 22 0,0-22 15,-21 0-15,21 21 0,-21-21 0,21 1 16,0 20-16,0-21 0,0 0 16,0 22-16,0-22 0,0 0 0,21 0 15,0 0-15,1-21 16,-1 0-16,0 0 0,0 0 0,21 0 16,-20 0-16,-1 0 0,21-21 15,-21 0-15,22 0 0,-22 21 0,0-21 16,0-1-16,0-20 0,0 21 0,-21 0 15,22-22-15,-22 22 0,21 0 0,-21-21 16,21-1-16,-21 22 0,0-21 16,0 21-16,0 0 0,0-1 0,0 1 15,0 64 17,0-22-32,0 0 0,-21 21 15,21-21-15,0 22 0,0-22 0,0 21 16,-21 1-16,21-22 0,0 21 0,0-21 15,0 22-15,0-22 0,0 0 16,0 0-16,21 0 0,0 0 0,0 1 16,0-22-16,0 0 15,1 0-15,-1 0 0,0 0 0,0 0 16,21 0-16,-20-22 0,-1 1 0,21 0 16,-21 0-16,0 0 0,1-22 0,20 1 15,-21 21-15,0-21 0,0-1 16,1-20-16,-1 20 0,21-20 15,-21 21-15,0-22 0,64-126 16,-64 147-16,0-20 16,1 20-16,-22 1 0,0 21 0,0 0 15,0 0-15,0-1 0,0 1 0,-22 21 32,1 0-32,21 21 0,-21 1 15,0-1-15,0 21 0,0 22 0,-1-22 16,1 21-16,0 1 0,0-1 0,0-20 15,21 20-15,-21-20 0,21 20 16,0-21-16,0 1 0,0-1 0,0 0 16,0 1-16,0-22 0,0 21 0,0-21 15,21 1-15,0-1 0,21 0 16,-21 0-16,1-21 0,-1 0 0,21 0 16,-21 0-16,22 0 0,-22 0 15,21 0-15,-21-21 0,22 0 0,-22 0 16,0-1-16,21 1 0,-21 0 0,1-21 15,-1-1-15,0 1 0,0 0 0,0-1 16,-21 1-16,21-21 0,22-43 16,-43 42-16,21 1 0,-21-1 15,21 1-15,-21 20 0,0 1 0,0 0 16,0 21-16,0-1 0,0 1 16,0 0-16,0 42 15,0 0 1,-21 1-16,0 20 0,21 0 0,-21 22 15,21-22-15,0 22 0,-22-1 16,1 1-16,21-1 0,-21-21 0,21 22 16,0-22-16,0 22 0,0-22 0,0 0 15,0 1-15,0-22 0,0 21 0,0-21 16,0 22-16,21-22 0,-21 0 16,21-21-16,1 21 0,-1-21 15,0 0-15,0 0 0,0 0 16,0 0-16,1-21 0,-1 0 0,0 0 0,0 0 15,0-1-15,0 1 16,1 0-16,-1-21 0,0 21 0,0-22 16,0 22-16,-21-21 0,21 21 0,1-22 15,-22 22-15,0 0 0,0 42 32,0 0-32,0 0 0,0 1 15,0-1-15,0 0 0,-22 21 0,22-21 16,0 1-16,0-1 0,0 0 0,0 0 15,0 0-15,0 0 16,0 1-16,22-22 31,-22-22-31,21 22 0,-21-21 16,0 0-16,21 0 0,0 0 0</inkml:trace>
  <inkml:trace contextRef="#ctx0" brushRef="#br0" timeOffset="45059.8">13208 3344 0,'-21'0'0,"0"0"0,-1 0 15,1 0-15,0 0 0,0 0 16,21 22 0,-21-22-16,21 21 15,0 0 1,-21-21-16,-1 0 15,1 0-15</inkml:trace>
  <inkml:trace contextRef="#ctx0" brushRef="#br0" timeOffset="45244.21">12361 3641 0,'-21'21'16,"21"0"-16,21-21 15,0 0-15,1 0 16,20 0-16,-21 0 0,0 0 16,22 0-16,-1 0 0,-21 0 15,21 0-15,1 0 0,-1-21 0,0 0 16,1 21-16,-1 0 0</inkml:trace>
  <inkml:trace contextRef="#ctx0" brushRef="#br0" timeOffset="45596.01">13356 3535 0,'0'21'0,"0"0"16,0 0-16,0 1 16,0 20-16,0-21 0,0 21 15,0 1-15,0-1 0,0 0 0,0 1 16,0 20-16,0-20 0,0 20 0,0 1 15,0-1-15,0 1 0,0-1 0,-21 1 16,21-22-16,-21 21 0,0 1 0,-1-1 16,1 1-16,0-22 0,0 22 15,-21-1-15,20-20 0,1 20 16,21-21-16,-21 22 0,0-22 0,0 1 0,0-1 16,21 0-16,0 1 0,-22-22 0,22 0 15,0 0-15,0 0 0,-21-21 16,21 21-16,0-42 15,0 0 1,21 0-16,1 0 0,-22 0 16,21-22-16,0 1 0,0 0 0,0-22 15</inkml:trace>
  <inkml:trace contextRef="#ctx0" brushRef="#br0" timeOffset="45889.06">13377 3979 0,'0'0'0,"0"-63"0,0-1 16,21 1-16,-21 21 0,0-1 15,0 1-15,22 0 0,-1-1 16,0 22-16,0 0 0,0 0 0,0 0 16,1-1-16,-1 22 0,21 0 0,-21 0 15,0 0-15,1 22 0,-1-1 16,0 0-16,0 0 0,-21 21 0,0 1 16,0-22-16,0 21 0,0 1 0,-21-22 15,0 21-15,0-21 0,-22 22 0,22-22 16,-21 0-16,-1 0 0,1 0 15,21 0-15,-21 1 0,20-1 0,-20-21 16,21 0-16,21 21 0,-21-21 0,42 0 47,0 0-47,0-21 0,0 0 16,22-1-16,-22 22 0</inkml:trace>
  <inkml:trace contextRef="#ctx0" brushRef="#br0" timeOffset="46175.9">14330 3090 0,'0'0'16,"0"-21"-16,0 0 0,0 0 16,0 42-1,-21 0-15,-1 0 0,1 22 16,0-1-16,21 22 0,-21-1 15,0 1-15,0-22 0,-1 21 16,1 1-16,0-1 0,21 1 0,-21-22 16,0 1-16,0-1 0,21 0 0,-22 1 15,22-1-15,-21-21 0,21 21 16,0-20-16,-21-1 0,21 0 0,0 0 16,21-21-1,0 0-15,1-21 16,-1 21-16,0-21 0,0 0 0,0-22 0,0 22 15</inkml:trace>
  <inkml:trace contextRef="#ctx0" brushRef="#br0" timeOffset="46492.09">14414 3725 0,'22'0'31,"-1"0"-31,0 0 0,0 0 16,0 0-16,0 0 15,1 0-15,-1 0 0,0 0 0,0-21 16,0 21-16,0-21 0,1 21 0,-22-21 16,21 0-16,-21 0 0,0-1 15,0 1 1,-21 21-16,-1 0 0,1 0 16,0 0-16,0 21 0,0 1 0,-22-1 15,22 21-15,0-21 0,-21 43 16,21-43-16,-1 21 0,22-21 0,0 22 15,0-22-15,0 0 0,0 0 16,0 0-16,0 1 0,0-1 0,22-21 16,-1 21-16,0-21 0,0 0 15,0 0-15,0-21 0,1 0 16</inkml:trace>
  <inkml:trace contextRef="#ctx0" brushRef="#br0" timeOffset="47234.66">16997 2815 0,'0'0'15,"21"-21"-15,-21 0 0,0 0 0,0 0 0,0-1 0,-21 1 16,0 0-16,-1 0 0,1 0 16,0 21-16,0 0 0,0 0 0,-22 0 15,22 0-15,0 0 0,-21 0 0,-1 21 16,22 21-16,-21-21 15,0 22-15,-1-1 0,1 22 0,0-22 16,20 21-16,-20 1 0,21-1 0,-21 1 16,20-1-16,1 1 0,0-1 15,21 1-15,0-1 0,0 1 16,0-22-16,0 22 0,0-22 0,0 0 0,0-20 16,21 20-16,0 0 0,1-21 0,-1 1 15,-21-1-15,21 0 16,21 0-16,-21-21 0,1 21 0,-1-21 15,0 0-15,0 0 0,21 0 0,-20 0 16,20 0-16,-21-21 0,21 0 0,-20 21 16,20-21-16,0 0 0,-21-1 15,22 1-15,-1 0 0,0-21 0</inkml:trace>
  <inkml:trace contextRef="#ctx0" brushRef="#br0" timeOffset="47633.26">17251 3429 0,'21'-42'0,"-42"84"0,42-105 16,-21 41-16,0 1 0,0 0 0,0 0 15,-21 0-15,0 21 0,-1 0 0,1 0 16,0 0-16,0 21 0,0 0 16,0 0-16,-22 0 0,22 22 0,0-22 15,0 21-15,-22 43 16,22-43-16,0 1 0,21-1 16,0 0-16,-21-21 0,21 22 0,0-22 15,0 0-15,0 21 0,21-20 16,0-1-16,0-21 0,1 0 0,20 0 15,0 0-15,-21 0 0,22 0 16,-1 0-16,0-21 0,1 21 0,-1-22 16,-21 1-16,22 0 0,-22 0 0,0 0 15,0 0-15,0-1 0,-21-20 0,21 0 16,-21 21-16,0-22 0,0 1 16,0 0-16,-21 20 0,0-20 0,0 21 15,0 0-15,0 0 0,-1-1 16,1 22-16,0 0 0,-21 0 15,21 0-15,-1 0 0,1 22 0,0-22 16,0 21-16,0 0 0,0 0 0,21 0 16,0 0-16,0 22 0,0-22 15,0 0-15,21-21 0,0 21 0,0 0 16,0-21-16,22 0 0,-22 0 0,21 0 16,0 0-16</inkml:trace>
  <inkml:trace contextRef="#ctx0" brushRef="#br0" timeOffset="48796.08">17907 3450 0,'0'0'0,"0"-21"15,-21 21 1,0 21 0,21 0-16,0 1 0,-22-1 15,22 0-15,-21 0 0,21 21 16,0-20-16,0-1 0,0 0 0,-21 21 15,21-21-15,0 1 0,-21-1 0,21 0 16,0 0-16,0 0 0,0 0 0,0 1 16,-21-22 15,21-22-15,0 1-1,0 0-15,0 0 16,0-21-16,0 20 0,21 1 0,-21-21 15,21 0-15,0 20 0,0-20 0,22-43 16,-1 43-16,-21 21 0,0 0 16,22 0-16,-22-1 0,21 22 15,-21 0-15,22 0 0,-22 0 0,0 22 16,0-1-16,0 21 0,-21-21 0,0 22 16,22-22-16,-22 21 0,0-21 15,0 22-15,0-22 0,0 21 16,0-21-16,0 0 0,0 1 0,0-1 15,0 0-15,0 0 0,0 0 16,21-21 0,0 0-1,0 0-15,21-21 0,-20 0 0,20 0 16,0 21-16,-21-21 0,22-1 16,-1-20-16,0 21 0,-20-21 0,20 20 15,0-20-15,-21 0 0,1 21 0,-1-22 16,0 1-16,-21 21 0,0-22 15,0 22-15,0 0 16,-21 21-16,0 0 0,-1 0 16,1 21-16,0 0 0,0 1 0,21-1 15,0 0-15,-21 21 0,21-21 0,0 1 16,0-1-16,0 21 0,21-21 16,-21 0-16,21 1 0,0-1 0,0 0 15,1 0-15,-1 0 0,0 0 0,0-21 16,0 22-16,0-1 0,-21 0 15,-21-21 17,0 0-32,0 0 0,0 0 0,0 0 15,-1-21-15,-20 0 0,21 21 16,0-22-16,0 22 16,-1 0-16,22-21 0,0 42 31,22-21-31,-1 22 15,0-22-15,0 0 0,0 21 0,0-21 16,1 0-16,-1 0 0,21 21 0,-21-21 16,0 0-16,22 0 0,-22 0 15,21 0-15,-21 0 0,22-21 0,-22 21 16,21-21-16,1 21 0,-22-22 0,21 1 16,-21 0-16,22 0 0,-22-21 0,0 20 15,21-20-15,-21 0 16,1-22-16,-1 22 0,21-22 0,-21 1 15,0-1-15,1 1 0,-1-22 0,0 22 16,0-1-16,0 1 0,0-1 16,1 1-16,-22 20 0,0 1 0,0 0 15,0 21-15,0-1 0,0 44 16,-22-1 0,1 21-16,0 0 0,-21 22 0,21-1 15,-22 1-15,22-1 0,-21 1 16,21 21-16,-1-22 0,1 1 15,0-1-15,21 1 0,-21-1 0,21 1 16,0-22-16,0 0 0,0 1 0,0-22 16,0 21-16,0-21 0,0 0 15,0 1-15,0-1 0,21-21 0,-21 21 16,21-21-16,0 0 16,1 0-16,-1 0 0,0 0 15,-21-21-15,0 0 0,21-1 16,-21 1-16,21 0 0,-21 0 0</inkml:trace>
  <inkml:trace contextRef="#ctx0" brushRef="#br0" timeOffset="48969.58">19304 3387 0,'0'0'0,"-21"0"0,0 0 16,-1 0-16,44 0 47,-1 0-47,0 0 0,21 0 0,1 0 15,-22 0-15,21 0 0,0 0 0,1 0 16,-22-21-16,21 21 0,-21 0 16,22 0-16,-22 0 0,0 0 0</inkml:trace>
  <inkml:trace contextRef="#ctx0" brushRef="#br0" timeOffset="49384.95">19897 3514 0,'-22'-21'16,"22"-1"-16,0 1 16,0 0-16,0 0 15,0 0-15,0 0 0,22 21 0,-1-22 16,0 22-16,0 0 16,0 0-16,0 0 0,1 0 15,-1 0-15,0 22 0,0 20 0,0-21 16,-21 0-16,21 22 15,1-22-15,-1 0 0,-21 21 0,0-21 16,21 22-16,-21-22 0,0 0 0,0 0 16,0 0-16,0 1 0,0-1 0,0 0 15,-21-21-15,0 0 16,-1 0-16,1 0 16,21-21-1,0 0-15,0-1 0,0 1 16,0 0-16,0 0 0,21-21 15,1 20-15,-22 1 0,21-21 0,0 21 16,0-22-16,0 22 0,0 0 0,1 0 16,-1 0-16,-21 0 0,21 21 0,0 0 15,0 0-15,0 0 16,1 0-16,-1 0 0,0 0 16</inkml:trace>
  <inkml:trace contextRef="#ctx0" brushRef="#br0" timeOffset="49764.01">20701 3366 0,'0'-22'16,"0"1"-16,-21 21 31,21 21-15,-21 1-16,21-1 0,-22 0 15,22 0-15,0 21 0,0-20 0,0 20 16,-21 0-16,21-21 0,0 1 0,0 20 15,0-21-15,0 0 0,0 0 16,0 1-16,0 20 0,21-42 16,1 0-16,-1 21 0,0-21 0,0 0 15,0 0-15,0 0 0,1 0 16,-1 0-16,0-21 0,0 21 0,0-21 16,0 0-16,-21-1 0,22 1 0,-1 0 15,0 0-15,-21-21 0,0 20 16,21-20-16,0 21 0,-21-21 15,0-1-15,0 22 0,0 0 0,0 0 16,0 0-16,0-1 16,0 44 15,0-1-15,21-21-16,-21 21 0,22-21 0</inkml:trace>
  <inkml:trace contextRef="#ctx0" brushRef="#br0" timeOffset="50043.47">21463 3366 0,'21'-43'15,"-21"22"-15,0 0 16,-21 21-16,0 0 16,0 0-16,-1 0 15,1 21-15,0 0 0,0 0 0,0 1 16,0 20-16,21 0 0,-22-21 0,1 22 15,0-1-15,0-21 0,21 22 0,0-1 16,0-21-16,0 0 0,0 22 16,0-22-16,0 0 0,0 0 0,0 0 15,21-21-15,0 21 0,0-21 0,1 0 16,-1 0-16,0 0 0,0 0 0,21 0 16,-20 0-16,20 0 0,-21 0 15,21 0-15,-20-21 0,20 0 16,-21 0-16,21 0 0,-20 0 0</inkml:trace>
  <inkml:trace contextRef="#ctx0" brushRef="#br0" timeOffset="50400.31">22331 2498 0,'0'0'0,"0"-21"0,0-1 0,-21-20 16,21 21-16,-22 0 0,1 21 15,0 21 1,0 0-16,0 21 0,0 1 16,21-1-16,-22 0 0,1 22 0,21-1 15,-21-20-15,21 20 0,-21 1 16,0-22-16,21 22 0,0-1 0,-21 1 16,-1-1-16,22 1 0,0-22 0,0 21 15,-21 1-15,21-22 0,-21 1 16,21-1-16,-21 0 0,21 1 0,0-22 15,0 0-15,0 21 0,-21-21 0,21 1 16,0-1-16,0 0 0,21-21 31,0 0-15,0-21-16,0 0 16,1-1-16,-1 1 0,0 0 15,0 0-15</inkml:trace>
  <inkml:trace contextRef="#ctx0" brushRef="#br0" timeOffset="50759.76">22373 3408 0,'-21'21'15,"0"-21"-15,0 21 0,-1 0 16,1 1-16,21-1 0,0 0 16,0 0-16,-21 0 0,21 0 0,0 1 15,0-1-15,0 0 0,0 0 16,0 0-16,0 0 15,21-21-15,0 0 0,1 0 16,-1 0-16,0 0 0,21 0 16,-21 0-16,1 0 0,-1 0 0,21-21 15,-21 0-15,0 21 0,1-21 0,-1 0 16,0 0-16,0-1 0,0-20 0,0 21 16,-21-21-16,0-1 0,0 1 15,0 21-15,0-22 0,0 22 0,0 0 16,0 0-16,0 0 0,-21 21 15,0 0-15,0 0 0,0 0 0,0 0 16,-1 21-16,1 0 0,-21 0 16,21 0-16,0 1 0,-1-1 15,22 0-15,0 0 0,0 0 0,0 0 16,22-21-16,-1 0 16,21 0-16,-21 0 0</inkml:trace>
  <inkml:trace contextRef="#ctx0" brushRef="#br0" timeOffset="51199.51">23114 3366 0,'0'0'0,"-21"-22"0,21 1 0,0 0 16,0 0-16,0 0 0,0 0 15,0-1-15,21 1 16,0 21-16,0 0 15,0 0-15,1 0 0,-22 21 0,21 1 16,0-1-16,-21 0 0,0 0 0,21 0 16,-21 22-16,0-22 0,21 21 15,-21-21-15,0 22 0,0-22 0,0 0 16,0 21-16,0-21 0,0 1 0,-21-1 16,21 0-16,-21-21 0,21 21 0,0-42 62,0 0-62,0 0 0,0-1 0,0 1 16,0 0-16,21-21 0,0 21 15,0-22-15,1 1 0,-1 0 0,0-1 16,0 1-16,-21 21 0,21-22 0,0 22 16,1 0-16,-22 0 0,21 0 15,0 21-15,0-21 0,0 21 16,0 0-1,1 0-15,-1 0 0,0 0 16</inkml:trace>
  <inkml:trace contextRef="#ctx0" brushRef="#br0" timeOffset="51676.08">24003 3260 0,'21'0'0,"-42"0"0,63-21 0,-21 21 0,-21-22 15,22 1-15,-1 21 0,-21-21 0,21 0 16,0 0-16,-21 0 16,-21 21 15,0 21-31,0 0 0,-1 0 16,1 0-16,0 0 0,-21 1 15,21-1-15,-1 0 0,1 0 0,0 21 16,21-20-16,0-1 0,0 0 15,0 0-15,0 0 0,0 0 0,0 1 16,21-22-16,0 21 16,1-21-16,-1 0 0,21 0 15,-21 0-15,0 0 0,1 0 0,-1 0 16,0 0-16,0 0 0,0 0 16,0 0-16,-21 21 15,0 0 1,0 0-16,0 0 0,-21 1 15,0-22-15,-21 21 16,21-21-16,-1 21 0,1-21 0,-21 0 16,21 0-16,0 21 0,-1-21 0,1 0 15,0 0-15,0 0 0,0 0 16,0 0 0,-1 0-1,22-21 1,-21 21-16,0-21 0,21 0 0,-21-1 15</inkml:trace>
  <inkml:trace contextRef="#ctx0" brushRef="#br0" timeOffset="52039.93">22669 2900 0,'0'0'0,"-42"0"0,21 0 0,0-21 16,42 21-1,21 0-15,-21 0 16,43-21-16,-22 21 0,22 0 0,-1 0 16,-20 0-16,20 0 0,1-22 15,-1 22-15,1 0 0,-22 0 16,21 0-16,-20-21 0,-1 21 0,0 0 15,1 0-15,-22-21 0,0 0 0,0 21 16,0 0-16,1 0 0,-22-21 16,21 21-16,-21-21 15,-21 21 32,-1 21-47,1-21 0,0 0 16,0 0-16</inkml:trace>
  <inkml:trace contextRef="#ctx0" brushRef="#br0" timeOffset="53724.98">1503 5715 0,'0'0'0,"0"-21"0,0 0 0,0 0 0,0-1 16,0 1-16,-21 21 31,21 21-31,0 1 16,-22 20-16,1 0 0,0 1 0,21-1 15,-21 0-15,0 22 16,0-22-16,-1 0 0,22 1 0,-21-1 15,21 0-15,-21 1 0,21-1 16,0-21-16,0 0 0,0 1 0,0-1 16,21-21-16,0 0 15,1 0-15,-1 0 0,0 0 0,21 0 16,-21-21-16,1-1 0,20 1 16,0 0-16,1-21 0,-22 21 0,21-22 15,0 1-15,1 21 0,-22-22 16,21 22-16,-21-21 0,1 21 15,-1 0-15,0 21 0,0 0 16,0 0-16,0 21 16,-21 0-16,22 0 0,-22 0 0,0 0 15,21 22-15,0-22 0,-21 0 16,0 0-16,21 0 0,0 1 0,0-1 16,1 0-16,-1 0 0,0-21 15,0 0-15,0 0 0,0 0 0,22 0 16,-22 0-16,21 0 0,-21 0 15,22 0-15,-22-21 0,21 21 0,-21-21 16,22 0-16,-22-1 0,0-20 0,21 21 16,-20 0-16,-22-22 0,21 22 15,-21-21-15,21 21 0,-21-22 16,0 1-16,0 0 0,0 21 16,0-22-16,0 22 0,0 0 0,0 0 15,0 42 1,0 0-16,0 21 15,0-20-15,0 20 0,0 0 0,0-21 16,0 22-16,0-1 0,0 0 16,0-20-16,0-1 0,0 21 0,21-21 15,0 0-15,-21 1 0,21-22 16,1 0-16,-1 21 0,0-21 16,0 0-16,0 0 0,0 0 0,1-21 15,-1 21-15,0-22 0,0 1 16,0 0-16,0 0 0,1 0 15,-1 0-15,0-22 0,-21 22 0,21 0 16,-21-21-16,21 20 0,-21 1 16,0-21-16,0 21 0,0 0 15,0 42 1,0 0-16,0 0 16,0 0-16,0 0 0,0 1 0,-21-1 15,21 0-15,0 0 0,-21 0 16,21 0-16,0 1 0,0-1 15,0 0-15,0 0 0,21-21 32,0-21-32,-21 0 15,0 0-15</inkml:trace>
  <inkml:trace contextRef="#ctx0" brushRef="#br0" timeOffset="54043.8">3111 5376 0,'-21'0'16,"21"22"-16,-21-22 15,21 21-15,21-21 32,0 0-17,1 0-15,-1 0 0,0-21 16,-21-1-16,0 1 15,-21 21 1,0 0-16,-1 0 16,1 0-16,-21 0 0,21 0 0,0 0 15,-1 21-15,1-21 0,0 22 0,21-1 16,0 0-16,0 0 16,21 0-16,0 0 0,1-21 15,-1 0-15,21 22 16,-21-22-16,22 0 0,-1 0 0</inkml:trace>
  <inkml:trace contextRef="#ctx0" brushRef="#br0" timeOffset="54336.64">4000 5101 0,'0'0'15,"0"-21"-15,-21 0 0,0 21 16,0 0-16,0 0 0,0 0 15,-1 21-15,1 0 0,0 0 0,0 22 16,0-1-16,21 0 0,0 1 16,0 20-16,-21-20 0,21 20 0,-22 1 15,1 20-15,0-20 0,21-1 16,-21 1-16,0 20 0,0-41 0,-22 20 16,22 1-16,0-22 0,21 0 0,-21 1 15,0-22-15,21 21 0,0-21 16,0 1-16,21-22 15,0-22 1,21 1-16,-21 0 0,1-21 16,20-1-16</inkml:trace>
  <inkml:trace contextRef="#ctx0" brushRef="#br0" timeOffset="55005.26">4318 5059 0,'0'0'15,"0"-21"-15,0 42 16,0 0-16,0 0 0,-21 22 16,0-22-16,21 42 0,-22-20 0,22-1 15,-21 21-15,0 1 0,21-1 16,-21 1-16,0-1 0,0 1 0,21-1 16,-22 1-16,1-22 0,0 1 0,21 20 15,0-42-15,-21 22 0,21-22 16,-21 0-16,21 0 0,0 0 15,0 0-15,0-42 32,0 0-32,0 0 0,21 0 15,0-22-15,0 1 0,0 21 0,1-21 16,-1-1-16,0 1 0,21 0 16,1-1-16,-1 1 0,0 21 0,-21 0 15,22-1-15,-1 22 0,-21 0 0,0 0 16,22 0-16,-22 22 0,-21-1 15,21 0-15,-21 0 0,0 21 16,0-20-16,0 20 0,0-21 0,0 21 16,0 1-16,-21-22 0,21 0 0,-21 21 15,21-20-15,0-1 0,0 0 16,0 0-16,21-21 16,0 0-1,0 0-15,0 0 0,22 0 16,-22-21-16,21 21 0,1-21 0,-22 0 15,21-1-15,0 1 0,-20-21 0,20 21 16,-21 0-16,0-22 0,0 22 16,1-21-16,-1 21 0,-21-1 0,0 1 15,0 0-15,0 0 0,0 42 32,0 0-17,0 0-15,0 1 0,0-1 0,0 21 16,-21-21-16,21 0 0,0 1 0,0-1 15,-22 0-15,22 0 0,0 0 16,0 0-16,22-21 31,-1-21-15,-21 0-16,21 21 0,-21-21 16</inkml:trace>
  <inkml:trace contextRef="#ctx0" brushRef="#br0" timeOffset="55269.63">5186 5334 0,'0'0'0,"0"-21"16,-21 21-1,21 21 1,-22 0-16,22 0 16,0-42 30,0 0-46,0 0 16,-21 21 0,0 0-1,0 0-15,0 0 16,0 0 0,-1 0-1</inkml:trace>
  <inkml:trace contextRef="#ctx0" brushRef="#br0" timeOffset="55479.62">3662 5694 0,'0'0'0,"-43"0"0,1 0 0,0 21 15,21-21-15,-1 0 0,65 0 31,-22 0-31,21-21 0,1 21 16,20-21-16,-21 21 0,22-21 16,-1 21-16,-20-22 0,20 1 0,-20 21 15,20-21-15,-21 21 0</inkml:trace>
  <inkml:trace contextRef="#ctx0" brushRef="#br0" timeOffset="56019.82">5419 5546 0,'0'21'15,"-22"0"-15,22 0 16,0 0-16,0 1 0,0-1 0,0 0 15,0 0-15,0 0 0,0 22 16,-21-22-16,21 0 0,0 21 0,0-21 16,0 1-16,0-1 0,-21 0 15,21 0-15,0 0 0,0 0 0,0 1 16,0-1 0,-21-21-16,0 0 15,21-21 1,0-1-16,0 1 0,0 0 15,0 0-15,0 0 0,21 0 0,0-22 16,0 22-16,-21-21 0,21-1 0,1 1 16,20 0-16,-21-1 0,21 22 0,-20-21 15,20 21-15,0 0 16,1-1-16,-1 1 0,0 21 0,-21 0 0,22 0 16,-1 0-16,-21 21 0,0 1 15,1-1-15,-1 0 0,0 21 16,-21-21-16,0 22 0,0-22 0,0 21 15,0-21-15,0 22 0,0-22 0,0 0 16,-21 21-16,21-20 0,-21-22 0,21 21 16,-22 0-16,22 0 15,-21-42 32</inkml:trace>
  <inkml:trace contextRef="#ctx0" brushRef="#br0" timeOffset="56600.68">7789 4720 0,'21'-21'0,"-42"42"0,64-63 16,-43 63-1,0 0 1,0 22-16,0 20 0,-22 1 0,1-1 16,0 1-16,21-1 0,-21 1 0,0 20 15,0-20-15,-1-1 0,1 1 16,0-1-16,0 1 0,0-22 0,0 22 16,21-22-16,0 0 0,0 1 15,0-22-15,-22 21 0,22-21 0,0 0 16,0 1-16,0-1 0,0 0 15,-21-21 1,21-21 0,-21 0-16,21-1 0,-21 1 15,0 0-15</inkml:trace>
  <inkml:trace contextRef="#ctx0" brushRef="#br0" timeOffset="57492.91">7133 5546 0,'0'0'0,"-21"0"0,21-21 15,21 21 1,0-22 0,0 22-16,22-21 0,-1 21 0,0-21 15,1 0-15,20 21 0,1-21 0,20 0 16,-20-1-16,21 1 0,-1 0 16,1 0-16,0-21 0,-22 20 0,22 1 15,-22 0-15,-20-21 0,-1 21 0,0-22 16,1 22-16,-22 0 0,-21-21 0,0 20 15,0-20-15,0 21 0,0 0 16,0-22-16,0 22 0,-21 0 0,-1 21 16,1 0-16,0 0 0,0 0 15,0 21 1,0 0-16,21 22 0,-22-1 0,22 0 16,-21 1-16,0 20 0,21-20 0,0 20 15,-21 1-15,21-1 0,-21-21 16,21 22-16,-21-1 0,21-20 0,0-1 15,0 22-15,0-43 0,0 21 0,-22 0 16,22-20-16,0-1 0,0 0 0,0 0 16,0-42 77,0 0-61,0 0 77,0-1-93,0 1-1,0 0-15,0 0 16,0 0-16,0 0 0,0-22 16,22 22-16,-1 0 0,-21 0 15,21-22-15,0 22 0,0 0 0,0-21 16,1 21-16,-1-1 0,0 1 0,0 21 15,0-21-15,0 21 0,1 0 16,-1 0-16,0 0 0,0 0 0,0 21 16,-21 0-16,0 1 0,21-1 0,-21 0 15,0 0-15,0 21 0,0-20 0,0 20 16,0 0-16,0-21 16,0 1-16,0 20 0,0-21 0,0 0 15,-21 0-15,21 1 0,0-1 0,0 0 16,0 0-16,0 0 15,-21-21-15,21-21 32,0 0-17,21 0-15,-21 0 0,21-1 16,1 1-16</inkml:trace>
  <inkml:trace contextRef="#ctx0" brushRef="#br0" timeOffset="57873.2">8699 5567 0,'0'21'0,"0"0"15,22-21 1,-1 0-16,0 0 16,0 0-16,0-21 0,0 0 15,1 21-15,-1-21 0,0 21 16,0-21-16,0-1 0,0 1 0,1 21 15,-1-21-15,-21 0 0,0 0 16,0 0-16,0-1 0,0 1 16,-21 21-16,-1-21 0,1 21 15,-21 0-15,21 0 0,-22 21 16,22-21-16,-21 21 0,21 1 0,0 20 16,-1-21-16,1 21 0,0-20 0,21 20 15,0 0-15,0-21 0,0 22 0,0-22 16,0 0-16,0 0 0,0 22 15,21-22-15,0 0 0,1 0 16,-1-21-16,0 0 0,0 21 0,0-21 16,22 0-16,-22 0 0,21 0 0,0 0 15,1 0-15,-22-21 0,21 0 16,1 0-16,-22 21 0</inkml:trace>
  <inkml:trace contextRef="#ctx0" brushRef="#br0" timeOffset="58507.68">10774 5144 0,'-21'-64'15,"-1"64"-15,1 0 16,0 0-16,0 0 0,0 0 16,0 0-16,-1 21 0,1 0 15,0 1-15,0 20 0,0 0 0,0-21 16,-1 22-16,1-1 0,0 0 0,21 22 16,0-22-16,-21 1 0,21-1 15,-21 0-15,21 1 0,0-1 0,0-21 16,0 21-16,0-20 0,21 20 15,0-21-15,-21 0 0,21-21 0,0 21 16,1-21-16,20 0 0,-21 0 16,0 0-16,22 0 0,-1 0 0,-21-21 15,21 21-15,1-21 0,-1 0 0,0 0 16,43-43-16,-43 22 0,1 21 16,-1-22-16,-21 1 0,22 0 0,-1-1 15,-21-20-15,0 21 0,0-1 16,1-20-16,-1 20 0,0-20 0,-21-1 15,21 1-15,-21 21 0,0-22 16,0 22-16,0-1 0,0 22 0,0-21 0,0 21 16,0 42-1,0 21-15,-21-21 16,0 22-16,21 20 0,-21-20 16,21 20-16,0-21 0,-22 22 15,1-1-15,21-20 0,-21 20 0,21-20 16,0-1-16,-21 0 0,21 1 0,-21-1 15,21 0-15,0 1 0,0-22 0,0 21 16,0-21-16,0 0 0,0 1 16,0-1-16,21-21 15,0 0 1,0 0-16,0-21 16,22-1-16,-22 22 0</inkml:trace>
  <inkml:trace contextRef="#ctx0" brushRef="#br0" timeOffset="59632.16">11853 5440 0,'0'0'0,"0"-21"0,0 0 0,21 21 15,-21-22-15,0 1 0,0 0 0,0 0 16,0 0-16,0 0 0,-21-1 16,21 1-16,-21 0 0,0 21 0,0 0 15,0 0-15,-1 0 16,1 21-16,-21-21 0,21 21 0,0 22 15,-22-22-15,22 0 0,0 21 0,0 1 16,-22-1-16,22 0 0,0 1 16,0-1-16,21-21 0,0 22 0,0-1 15,0-21-15,0 0 0,0 22 0,21-22 16,0 0-16,0-21 0,1 0 16,-1 0-16,0 0 0,0 0 15,0 0-15,0 0 0,1-21 0,-1 21 16,-21-21-16,21-1 0,0 1 0,0 0 15,0 0-15,-21-21 0,22 20 0,-1-20 16,0 21-16,-21-21 0,21-1 16,0 1-16,-21 21 0,21-22 0,1 22 15,-22 0-15,0 0 0,0 0 16,0 42 0,0 0-1,0 0-15,0 0 0,0 22 16,0-22-16,-22 0 0,22 21 0,0-20 15,0 20-15,0-21 0,0 0 0,0 0 16,0 1-16,0-1 0,0 0 0,0 0 16,22-21-16,-1 21 15,0-21-15,0 0 0,0 0 0,0 0 16,1 0-16,-1-21 0,21 21 0,-21-21 16,0 0-16,22 0 0,-1-1 0,-21 1 15,22 0-15,-22 0 0,21-21 16,-21 20-16,0 1 0,1-21 15,-1 21-15,0 0 0,0-22 0,-21 22 16,0 0-16,0 42 31,-21 0-31,21 0 16,0 1-16,0-1 0,0 0 0,0 0 16,0 0-16,0 0 0,0 1 0,21-1 15,-21 0-15,0 0 0,0 0 0,0 0 16,0 1-16,21-22 0,-21 21 0,-21-21 47,0 0-47,0 0 15,0-21-15,-1-1 0,1 22 16,0-21-16,0 21 0,0 0 16,0 0-1,-1 0-15,1 0 0,21 21 16,0 1-16,0-1 15,0 0-15,21 0 0,1 0 16,20-21-16,-21 0 0,0 21 16,22-21-16,-22 0 0,21 0 0,-21 0 15,22 0-15,-1 0 0,-21 0 16,21 0-16,1-21 0,-22 0 0,21 21 16,1-21-16,-1 21 0,-21-21 0,21 0 15,-20-1-15,20 1 0,-21 0 16,0 0-16,0-21 0,1 20 0,-1 1 15,0-21-15,-21 21 0,0 0 0,0-1 16,0 1-16,-21 21 31,0 21-31,-1 1 0,22-1 16,0 0-16,0 0 0,0 21 16,0-20-16,0-1 0,0 0 0,22 0 0,-22 21 15,21-20-15,0-1 0,0 0 16,-21 0-16,0 0 0,21 0 0,0 1 15,-21-1-15,0 0 16,-21-21-16,0 0 16,0 21-16,-21-21 0,20 0 0,1 0 15,-21 0-15,21 0 0,0 0 0,-1 0 16,22-21-16,-21 0 0,21 0 0,-21-1 16</inkml:trace>
  <inkml:trace contextRef="#ctx0" brushRef="#br0" timeOffset="60431.76">14944 5038 0,'0'0'0,"0"-43"0,0 1 0,0 0 0,-22-1 16,22 1-16,0-43 15,-21 43-15,21 0 0,0 21 16,0-22-16,0 1 0,0 21 0,-21 0 16,21-1-16,0 1 0,0 42 31,0 1-31,0 20 0,0 0 0,0 22 15,0-1-15,0 1 0,0 20 0,0 1 16,0-21-16,0 20 0,0-20 16,0 20-16,0-20 0,0-1 0,0-20 15,0 20-15,-21-20 0,0-1 0,21 0 16,0-21-16,-21 22 0,21-22 16,-22 0-16,1 0 0,21 0 15,-21-21-15,0 0 16,21-21-16,0 0 15,0 0-15,0 0 0,0 0 0,0-22 16,0 22-16,0-21 16,21 21-16,0-22 0,0 1 0,1 0 15,20-1-15,-21 1 0,21 0 0,1 20 16,20 1-16,-20 0 0,20 21 0,-21 0 16,1 0-16,20 0 0,-20 21 15,-22 0-15,21 22 0,-21-22 0,0 21 16,1 1-16,-22-22 0,0 21 0,0 0 15,0-20-15,-22 20 0,1-21 0,-21 0 16,21 0-16,-22 22 0,1-43 16,21 21-16,-21 0 0,-1 0 0,1-21 15,0 0-15,20 21 0,1-21 0,0 0 16,0 0-16,0 0 0,0 0 16,21-21-1,0 0-15,0 0 16,21 21-16,0-21 0,0 0 0,0 21 15,22-22-15,-22 1 0</inkml:trace>
  <inkml:trace contextRef="#ctx0" brushRef="#br0" timeOffset="61140.2">15727 5292 0,'0'0'0,"0"21"31,0 0-31,-21 0 0,21 0 15,-22 1-15,22-1 0,-21 0 0,21 0 16,0 21-16,0-20 0,0-1 0,0 0 16,0 0-16,0 21 0,0-20 15,0-1-15,0 0 0,0 0 16,21-21-16,1 0 0,-1 0 16,0 0-16,0 0 0,0 0 0,0 0 15,1 0-15,-1-21 0,0 21 0,0-21 16,21 0-16,-20-1 0,-1 1 15,-21 0-15,21 0 0,0-21 16,-21 20-16,0-20 0,0 21 0,0-43 16,0 43-16,0-21 0,0 21 15,0 0-15,0 42 32,0 0-32,0 21 0,0-21 15,0 1-15,0 20 0,0-21 0,0 21 16,0-20-16,0 20 0,0-21 0,21 21 15,-21-20-15,21-1 0,-21 0 16,22 0-16,-1-21 0,0 21 0,0-21 16,21 0-16,-20 0 0,-1 0 15,21 0-15,-21 0 0,22 0 16,-22-21-16,21 0 0,-21 0 0,22 0 16,-22-1-16,21 1 0,-21-21 15,0 21-15,43-64 0,-43 43 16,0-22-16,22 22 0,-22-22 0,0 1 15,0-1-15,0 22 0,0-21 0,-21-1 16,0 22-16,0-1 16,0 1-16,0 0 0,0 21 0,0-1 15,0 44 1,-21-1-16,0 21 0,21 0 0,-21 1 16,0 20-16,21 1 0,-21-22 15,-1 22-15,22-1 0,-21 1 0,21-22 16,-21 21-16,0-20 0,21-1 0,0 0 15,0 1-15,0-22 0,0 21 0,0-21 16,0 1-16,0-1 0,0 0 16,0 0-16,21-21 15,0 0-15,0 0 0,1 0 0,-1 0 16,-21-21-16,21 0 0,-21 0 16,0-1-16,0 1 0,0 0 0</inkml:trace>
  <inkml:trace contextRef="#ctx0" brushRef="#br0" timeOffset="61336.12">16425 5186 0,'0'0'0,"-21"-21"15,21 0-15,21-1 16,0 22-16,-21-21 16,43 21-16,-22 0 0,0 0 15,0 0-15,22-21 0,-22 21 0,0 0 16,0 0-16,21 0 0,-20 0 0,-1 0 15,0 0-15,0-21 0,0 21 0,0 0 16,1 0-16,-1 0 0,0 0 16,-21-21-16</inkml:trace>
  <inkml:trace contextRef="#ctx0" brushRef="#br0" timeOffset="61943.51">17886 4932 0,'0'0'0,"0"-21"0,0 0 0,0-1 15,0 1-15,0 0 0,0 0 0,0 0 16,0 0-16,21 21 0,0-22 16,0 22-16,0 22 15,1-1-15,-1 0 0,0 21 0,-21 22 16,42-22-16,-21 22 0,1-1 15,-1 1-15,0-1 0,0-21 16,0 22-16,-21-22 0,0 22 0,0-22 16,0 0-16,0 1 0,0-22 0,0 21 15,0-21-15,0 1 0,0-1 0,0 0 16,0-42 0,0 0-1,-21-1-15,21 1 0,0 0 0,0-21 16,0 21-16,21-22 0,-21-20 0,21 20 15,22-20-15,-22 21 0,0-43 16,21 21-16,-20-20 0,20-1 0,0 22 16,-21-1-16,22 1 0,-22-1 0,21 22 15,-21-1-15,-21 22 0,22 0 0,-1 21 16,-21 21 15,0 0-31,0 22 0,0-22 0,0 0 16,0 21-16,0-20 0,0 20 15,0 0-15,0-21 0,0 22 0,0-22 16,21 21-16</inkml:trace>
  <inkml:trace contextRef="#ctx0" brushRef="#br0" timeOffset="64711.62">19008 5503 0,'0'0'0,"21"0"15,0 0-15,-21-21 16,0 0-16,21 0 0,-21 0 16,0 0-16,0-1 0,0-20 0,0 21 15,0 0-15,0-22 0,0 22 0,-21-21 16,0 0-16,0 20 0,-1-20 16,22 21-16,-42-21 0,21 42 15,0 0-15,0 0 0,-1 0 0,1 21 16,0 0-16,0 0 0,0 21 15,0 1-15,-1-1 0,1 0 16,21 1-16,-21-1 0,0 0 0,21 1 16,0-1-16,0 0 0,0-20 0,0 20 15,0-21-15,0 0 0,21 0 0,-21 1 16,21-22-16,0 0 0,1 0 16,-1 0-16,0 0 0,0 0 0,0 0 15,0 0-15,1-22 0,-1 1 0,0 0 16,0 0-16,0 0 0,-21 0 0,21-22 15,1 22-15,-22-21 0,0-1 16,0 22-16,21-21 0,-21 0 0,21-1 16,-21 1-16,21 21 0,-21-22 0,0 22 15,0 42 1,0 1 0,0-1-16,0 0 0,0 21 15,0-21-15,0 22 0,0-22 0,0 21 16,0 1-16,0-22 0,0 21 0,0-21 15,0 22-15,0-22 0,0 0 16,0 0-16,0 0 0,21 0 0,22-21 16,-22 0-16,0 0 15,0 0-15,21 0 0,-20 0 0,20 0 0,0-21 16,1 21-16,-22-21 0,21 0 16,0 0-16,-20 0 0,20-22 0,-21 22 15,21 0-15,-20-21 0,-1-1 16,0 22-16,0-21 0,-21-1 0,0 22 15,0-21-15,0 21 0,0 0 0,0-1 16,-21 22-16,0 0 16,0 0-16,-1 0 0,22 22 0,-21-1 15,0 0-15,21 0 0,0 0 16,0 22-16,0-22 0,0 0 0,0 0 16,0 0-16,21 22 15,-21-22-15,21 0 0,-21 0 0,0 0 0,0 0 16,22 1-16,-22-1 0,0 0 0,21 0 15,-21 0-15,0 0 16,21-21-16,0 0 0,0 0 16,0 0-16,1 0 0,-1 0 15,0 0-15,0-21 0,0 0 0,0 21 16,22-21-16,-22 0 0,0 0 0,0 21 16,0-22-16,1 1 0,20-21 15,-21 21-15,21 0 0,-20-1 0,-1-20 16,21 21-16,-21 0 0,0 0 15,1-22-15,-22 22 0,0 0 0,0 0 16,0 0 0,-22 21-16,1 0 0,0 0 15,-21 0-15,21 21 0,-1-21 0,-20 21 16,21 0-16,-21 21 0,20-20 16,1-1-16,0 0 0,0 0 15,21 0-15,0 0 0,0 1 16,0-1-16,0 0 0,0 0 0,0 0 15,0 0-15,21-21 0,0 0 16,0 0-16,1 0 0,-1 0 16,0 0-16,0 0 0,0 0 15,0 0-15,1-21 0,-1 0 16,0 0-16,0 21 0,-21-21 0,21 0 16,-21-1-16,0-20 0,21 21 0,1 0 15,-22 0-15,0-1 0,0 1 16,0 42-1,0 1 1,0-1-16,0 0 0,0 0 0,0 0 16,0 0-16,0 1 0,0-1 0,0 0 15,0 0-15,0 0 16,21 0-16,0-21 0,0 22 16,0-22-16,0 0 0,1 0 0,20 0 15,-21 0-15,0 0 0,22 0 0,-22 0 16,0 0-16,21-22 0,-21 22 15,1-21-15,-1 21 0,21-21 0,-21 0 16,0 0-16,1 0 0,-1-1 16,0 1-16,-21-21 0,21 21 0,0-22 15,-21 22-15,0 0 0,0 0 16,21 0-16,-21 42 16,0 0-1,0 21-15,0-20 0,0-1 0,-21 21 16,21-21-16,0 22 0,0-22 15,0 0-15,0 0 0,0 0 0,0 0 16,0 1-16,0-1 0,21 0 0,1-21 16,-1 21-16,0-21 0,0 0 15,0 0-15,0 0 0,22 0 16,-22-21-16,0 21 0,0-21 16,22 0-16,-22-1 0,0 1 0,0 0 15,0 0-15,0 0 0,1-22 0,-1 22 16,0-21-16,0-64 0,0 43 15,0-1-15,1 1 0,-1-1 16,0-21-16,-21 22 0,21-1 0,0-63 16,-21 85-16,0 0 0,0-1 15,0 22-15,0 0 0,0 0 0,-21 42 32,0 0-32,0 22 0,0-22 0,-22 63 15,22-41-15,21 20 0,0 1 16,-21-1-16,21 1 0,0-1 0,0 1 15,0-22-15,0 22 0,0-22 16,0 0-16,0 1 0,0-1 0,0 0 16,0-21-16,21 22 0,-21-22 0,0 0 15,21-21-15,0 21 0,1 0 0,-1-21 16,0 0-16,0 0 16,0 0-16,0 0 0,1-21 15,-1 0-15,0 21 0,0-21 0,0 0 16,0 0-16,1-1 0,-1 1 0,21 0 15,-21 0-15,0-21 16,-21 20-16,22 1 0,-1 0 0,0 21 16,-21-21-16,0 42 15,0 0-15,0 0 16,0 1-16,0-1 0,0 0 16,0 0-16,0 0 0,0 0 0,0 1 15,0-1-15,0 0 0,21-21 0,-21 21 16,21-21-16,0 0 0,1 21 0,-1-21 15,0 0-15,0 0 0,0 0 16,0 0-16,22-21 0,-22 21 16,0-21-16,0 21 0,-21-21 15,21 0-15,1-1 0,-1 1 0,0 0 16,-21 0-16,21 0 0,0 0 0,-21-1 16,21 1-16,-21 42 31,0 1-31,0 20 15,0-21-15,-21 0 0,21 0 0,-21 1 16,21-1-16,0 0 0,0 0 0,0 0 16,0 0-16,0 1 0,21-1 15,0 0-15,1-21 16,-1 0-16,0 0 0,0 0 0,0 0 16,0 0-16,1 0 0,-1-21 0,0 21 15,0-21-15,0-1 0,0 22 16,-21-21-16,0 0 0,22 0 15,-22-21-15,0 20 0,0-20 0,0 21 16,0-21-16,0 20 0,0-20 0,0 21 16,0 0-16,0 0 0,-22 21 15,1 0-15,0 0 0,0 0 0,0 0 16,0 21-16,-22 0 0,22 0 0,0 0 16,0 0-16,21 1 0,0-1 15,-21 0-15,21 0 0,0 0 0,0 0 16,0 1-16,21-1 0,0-21 15,0 0-15,21 0 16,1 0-16,-22 0 0,0 0 16,0 0-16,22 0 0,-22-21 0,21 21 15,-21-22-15,22 22 0,-1-21 16,-21 0-16,21 0 0,22-21 16,-22 20-16,-21 1 0,22 0 15,-22 0-15,0 21 0,-21 21 16,0 0-1,0 0-15,0 1 0,0 20 16,0-21-16,0 0 0,-21 0 0,0 1 16,21-1-16,-21 0 0,21 0 0,-22 0 15,22 0 1,0 1-16,0-1 16,0-42 15,0-1-31,0 1 15,22 0-15,-1 0 0,0 0 0,0 0 16,0-1-16,22-41 0,-1 21 16,21-22-16,-41 22 15,20 21-15,-21-1 0,0 1 0,22 0 16,-22 21-16,0 21 16,-21 0-16,0 1 0,0-1 0,0 21 15,0-21-15,0 0 0,0 22 16,0-22-16,0 0 0,0 0 0,0 22 15,21-22-15,0 0 0,0 0 16,1-21-16,-1 21 0,0 0 0,0-21 16,0 0-16,0 0 0,1 0 0,20 0 15,-21 0-15,0 0 0,0 0 0,1 0 16,-1 0-16,-21-21 0,21 0 0,0 21 16,-21-21-16,0 0 0,21 0 15,0-1-15,-21 1 0,22 0 0,-22-21 16,21 21-16,-21-1 0,21-20 0,-21 21 15,0-21-15,0 20 0,21 1 16,-21-21-16,0 21 0,0 0 16,0-1-16,-21 1 0</inkml:trace>
  <inkml:trace contextRef="#ctx0" brushRef="#br0" timeOffset="64931.54">23135 4741 0,'-42'0'16,"84"0"-16,-105 0 0,20-21 0,22 21 0,0 0 16,0 0-16,0 0 78,-1 0-63,1 0-15,0 0 0</inkml:trace>
  <inkml:trace contextRef="#ctx0" brushRef="#br0" timeOffset="65144.41">21780 4995 0,'0'0'0,"0"22"16,22-22-16,-1 0 15,21 0-15,-21 0 0,22 0 0,-1 0 16,-21 0-16,21 0 0,1 0 16,-22-22-16,21 22 0,-21 0 0,1 0 15,-1-21-15,0 21 0,0-21 0,-21 0 16,0 0-16,-21 0 16,0 21-16,0-22 15</inkml:trace>
  <inkml:trace contextRef="#ctx0" brushRef="#br0" timeOffset="65315.71">21124 4805 0,'0'0'0,"-42"0"0,21 0 16,0 0-16,-1 0 0,1 0 62,0 0-46</inkml:trace>
  <inkml:trace contextRef="#ctx0" brushRef="#br0" timeOffset="66217.19">2392 7641 0,'0'0'0,"0"-21"0,0 0 16,0 0-16,-21 21 15,-1 0-15,22-21 0,-21 21 16,0 0-16,21 21 16,-21 0-16,21 0 0,0 0 0,0 0 15,0 22-15,0-1 0,0-21 16,0 22-16,0-1 0,0 0 0,0-21 16,0 22-16,0-1 0,0-21 15,0 22-15,0-22 0,0 0 0,0 0 16,0 0-16,0-42 31,21-21-31,-21 21 16,0-1-16,0-20 0</inkml:trace>
  <inkml:trace contextRef="#ctx0" brushRef="#br0" timeOffset="66536">2371 7387 0,'0'-21'32,"21"21"-17,-21-21-15,21 0 16,0 21-16,-21-21 0,21 21 16,0 0-16,-21-22 0,0 1 15,0 0 1,-21 21-16,0 0 15,0 0-15,0 0 0,0 0 0,-22 0 16,22 0-16,0 0 0,0 0 16,21 21-16,0 0 15,0 1 1,21-22-16,-21 21 0,21 0 0,21 0 16,-20-21-16,-1 21 0,21 0 15,-21 1-15,22-22 0,-22 21 0,21-21 16</inkml:trace>
  <inkml:trace contextRef="#ctx0" brushRef="#br0" timeOffset="66991.94">2921 7493 0,'21'21'16,"-21"0"-16,0 1 15,0-1-15,0 0 0,0 0 0,0 0 16,0 0-16,0 22 0,0-22 0,0 0 15,0 0-15,0 0 0,0 1 0,0-1 16,-21 0-16,0 0 16,21 0-16,-21-21 15,21 21-15,0-42 32,0 0-32,0 0 0,0 0 0,0 0 15,0-1-15,21-20 0,0 21 0,0-21 16,-21-1-16,21 1 0,0 0 15,1 20-15,20-20 0,-21 21 0,0-21 16,22 42-16,-22-22 0,21 22 16,-21 0-16,22 22 0,-1-1 0,-21 0 15,0 0-15,0 21 0,1-20 16,-22 20-16,21 0 0,-21-21 16,0 22-16,0-1 0,0-21 0,0 22 15,-21-22-15,21 21 0,-22-21 0,22 0 16,0 1-16,0-1 0,-21-21 15,21 21-15,21-42 47,1 0-47,-1-1 0,0 1 0,0-21 16,0 21-16</inkml:trace>
  <inkml:trace contextRef="#ctx0" brushRef="#br0" timeOffset="67264.42">4508 7049 0,'0'0'0,"0"-22"0,0 1 15,0 0-15,0 42 32,-21 0-32,21 1 0,0-1 0,0 21 15,0 0-15,0 1 0,0 20 16,0-20-16,0 20 0,0 1 0,-21-22 15,21 21-15,-21-20 0,21 20 16,0-20-16,-21-1 0,21 0 16,-21-21-16,-1 22 0,22-22 0,0 0 15,0 0-15,0 0 0,0 1 0,-21-22 16,0 0 0,21-22-16</inkml:trace>
  <inkml:trace contextRef="#ctx0" brushRef="#br0" timeOffset="67997.52">4085 7705 0,'0'0'0,"0"-21"0,21-1 31,22 22-31,-22-21 16,21 21-16,0-21 0,1 0 16,20 0-16,1 0 0,-1-1 15,1 1-15,-1-21 0,1 21 0,-1-22 16,22 1-16,-22 21 0,-20-21 15,20-1-15,-20 1 0,-22 21 16,21-43-16,-42 22 0,0 21 16,0 0-16,0-1 0,-21 1 0,21 0 0,-21 21 15,0 0-15,-1 0 0,1 0 16,0 21-16,0 0 0,21 1 16,-21 20-16,0 0 0,-1 1 0,1 20 0,21 1 15,-21-22-15,21 21 0,-21 1 16,21-1-16,-21-20 0,21-1 15,-21 22-15,21-22 0,-22-21 0,22 21 16,0-20-16,0 20 0,0-21 0,0 0 16,0 0-16,0-42 31,22 0-31,-22 0 16,21 0-16,0-22 0,-21 22 15,21 0-15,0-21 0,0 21 0,-21-22 16,22 22-16,-1 0 0,0 0 0,0 21 15,0-21-15,0 21 0,1 0 16,-1 21-16,0 0 16,-21 0-16,0 0 0,0 0 15,0 22-15,0-22 0,0 0 0,0 0 16,0 0-16,0 1 0,0-1 0,0 0 16,21 0-16,0-21 15,0 0-15,1 0 0,-1 0 16,0 0-16,0 0 0,21-21 0,-20 21 15,20-21-15,0 0 0,-21-1 16,22 1-16,-22 0 0,21 0 16,-21-21-16,1 20 0,-1 1 0,0-21 15,-21 21-15,0-22 0,0 22 0,0 0 16,0 0-16,0 0 0,-21 21 16,0 21-1,-1 0-15,22 0 0,-21 0 0,21 22 16,-21-22-16,21 21 0,0-21 0,0 1 15,0 20-15,0-21 0,0 0 16,0 0-16,21 1 0,0-22 0,1 21 16,-1-21-16,0 0 0,21 0 0,-21 0 15,1 0-15,20 0 0,-21 0 16,0 0-16,22-21 0,-22 21 0</inkml:trace>
  <inkml:trace contextRef="#ctx0" brushRef="#br0" timeOffset="68953.59">7387 7324 0,'21'-21'0,"0"-1"16,-21 1-16,22 0 0,-1 0 0,0 0 15,0 0-15,0-22 0,0 22 16,1 0-16,-22-21 0,0 20 0,0-20 15,0 21-15,0-21 0,0 20 0,-22 1 16,-20-21-16,21 21 0,0 0 16,-22 21-16,22 0 0,-21 0 15,21 0-15,-22 0 0,22 0 0,-21 21 0,21 21 16,0-21-16,-1 22 0,1-1 16,0 21-16,0-20 0,21 20 15,0 1-15,-21-1 0,21-20 0,0 20 16,0-21-16,0 1 0,0-1 0,21-21 15,-21 0-15,21 1 0,0-1 0,22-21 16,-22 0-16,0 0 0,0 0 16,21 0-16,-20 0 0,-1-21 0,0-1 15,21 1-15,-21 0 0,1-21 16,-1 21-16,0-22 0,0 1 0,0 0 16,0-1-16,-21 1 0,0 0 15,0-1-15,0 22 0,0-21 0,0-1 16,0 22-16,0 0 0,0 0 0,0 42 31,0 0-31,0 0 16,0 22-16,0-1 0,0 0 0,0 1 15,0-1-15,22 0 0,-22-20 16,21 20-16,-21 0 0,21-21 0,0 22 16,-21-22-16,21 0 0,0-21 0,1 21 15,-1 0-15,0-21 0,0 0 16,21 0-16,-20 0 0,20 0 0,-21-21 15,21 0-15,-20 0 0,20 21 0,-21-42 16,0 20-16,22 1 0,-22-21 16,0 0-16,0 20 0,0-20 0,-21 0 15,21-1-15,-21 1 0,0 21 16,0-21-16,0 20 0,-21 1 0,0 0 16,0 0-16,0 0 0,0 21 15,-1 0-15,1 0 0,21 21 0,0 0 16,0 0-16,0 0 15,21 1-15,1 20 0,-1-21 0,21 21 16,-21 1-16,0-22 16,-21 0-16,22 21 0,-1-20 0,-21-1 15,0 0-15,0 0 0,0 0 16,0 0-16,0 1 0,0-1 0,0 0 16,0 0-16,0 0 15,0-42 16,0 0-31,21 21 16,0-21-16,0 0 0,0-1 0</inkml:trace>
  <inkml:trace contextRef="#ctx0" brushRef="#br0" timeOffset="71808.45">9102 6858 0,'0'0'0,"-22"-63"15,-20 41-15,21 1 16,0 21-16,-22 0 0,22 0 0,-21 0 16,0 21-16,-1-21 0,1 43 0,0-22 15,-1 21-15,1-21 0,21 22 16,-22-1-16,22 22 0,0-22 0,0 0 16,0 22-16,21 20 15,0-41-15,0-22 0,0 21 0,21-21 0,0 1 16,0-22-16,22 0 0,-22 0 15,21 0-15,0 0 0,1 0 0,-1 0 16,0-22-16,1 1 0,-1 0 16,0 0-16,1 0 0,-22 0 0,21-1 15,-21-20-15,1 21 0,-1-21 16,-21 20-16,0-20 0,0 21 0,0-21 16,0 20-16,0 1 0,0 0 0,21 0 15,-21 42 16,0 21-31,0-20 0,0 20 0,0 21 16,0-20-16,0 20 0,0 1 0,-21-1 16,21 1-16,0-1 0,0 1 0,0-1 15,0 1-15,0-1 0,21 22 0,0-22 16,-21 1-16,21 21 0,0-22 16,-21 22-16,0-22 0,22 1 15,-22-1-15,0 1 0,0-1 0,0 1 16,0-1-16,-22-20 0,1 20 0,0-21 15,0 1-15,-21-1 0,-22 22 16,22-43-16,21 0 0,-22-21 0,1 0 16,21 0-16,0 0 0,-22-21 0,22 0 15,0-1-15,0-20 0,0 0 16,21-22-16,0 22 0,0-43 16,0 22-16,0-22 0,0 0 0,21 1 15,21-22-15,-21 0 0,22 0 0,-1 0 0,-21 1 16,43-1-16,-22 0 0,0 0 15,22 0-15,-22 22 0,22-1 16,-22 21-16,0 1 0,1-1 0,-1 22 16,0 0-16,-21 21 0,1-1 0,-1 1 15,-42 21 1,-1 0-16,22 21 16,-21-21-16,0 22 0,0-1 15,21 0-15,0 0 0,0 0 16,0 0-16,0 1 15,0-1-15,21 0 0,0 0 16,0 0-16,-21 0 16,22 1-16,-22-1 0,0 0 15,21-21-15,-21 21 0,21 0 0,-21 0 16,0 1-16,0-1 0,0 0 0,0 0 16,21 0-16,0-21 15,-21 21-15,21-21 0,1 0 16,-1 0-16,0 0 0,0 0 0,21-21 15,-20 0-15,20 21 0,0-21 0,1 0 16,-22 0-16,21-1 0,0-20 0,-20 21 16,20 0-16,-21-22 0,0 22 0,0-21 15,1 21-15,-22-22 16,21 22-16,-21 0 0,0 0 0,0 0 16,0 0-16,-21 21 15,-1 21-15,1 0 16,21 0-16,0 21 0,0-20 15,0 20-15,0-21 0,0 21 16,0-20-16,0 20 0,0-21 0,0 0 16,0 22-16,0-22 0,0 0 0,21-21 15,-21 21-15,22 0 0,-1-21 0,0 0 16,0 0-16,0 0 0,0 0 16,1 0-16,-1-21 0,0 0 15,0 0-15,0 0 0,0-1 16,-21 1-16,22 0 0,-1-21 0,-21 21 15,0-22-15,21 22 0,-21-21 0,21 21 16,-21-1-16,21 1 0,-21 0 0,0 0 16,0 0-16,0 42 31,0 0-31,0 0 0,0 0 0,0 1 16,0-1-16,0 21 0,0-21 0,0 22 15,0-22-15,0 21 0,0-21 0,0 22 16,0-22-16,0 0 0,0 0 15,0 0-15,21 0 0,-21 1 0,43-22 16,-22 0-16,0 0 0,0 0 16,22 0-16,-22 0 0,0 0 0,21-22 15,-21 22-15,22-21 0,-22 0 0,21 0 16,-21 0-16,1 0 0,20-1 0,-21-20 16,0 21-16,-21-21 0,0 20 15,0-20-15,0 21 0,0-21 0,0 20 16,0 1-16,0 0 0,0 0 0,0 0 15,0 42 1,0 0-16,0 0 16,0 0-16,-21 1 0,21 20 0,-21-21 15,21 21-15,0-20 16,0 20-16,0-21 0,0 0 0,-21 0 16,21 1-16,0-1 0,0 0 0,0 0 15,0 0 1,0-42-1,0 0-15,0 0 16,21 0-16,-21-1 0,21 1 16,0 0-16,-21-21 0,21 21 0,1-22 15,-1 22-15,0-21 0,0-1 0,0 22 16,0 0-16,22-21 0,-22 21 16,0-1-16,0 22 0,0 0 15,-21 22 1,22-1-16,-22 0 0,0 0 0,0 21 15,0-20-15,21 20 0,-21-21 0,0 21 16,0-20-16,0 20 0,0-21 0,0 0 16,0 0-16,0 1 0,0-1 0,0 0 15,0-42 17,0 0-17,0-1-15,21 1 0,0 0 0,0 0 16,0 0-16,1-22 0,-1 22 15,0-21-15,0 0 0,21 20 0,-20-20 16,-1 0-16,21 21 0,-21-22 16,0 22-16,22 0 0,20 0 15,-42 21 1,-21 21-16,22 0 0,-22 21 16,0-20-16,0-1 0,0 21 0,0-21 15,0 0-15,0 22 0,0-22 0,0 21 16,0-21-16,0 22 0,0-22 15,0 0-15,0 0 0,21 0 0,-21 1 16,21-1-16,0-21 0,0 21 0,0-21 16,43 0-16,-43 0 0,21 0 15,-20 0-15,20 0 0,-21-21 0,21 21 16,-20-21-16,20 21 0,-21-22 0,0 1 16,22 0-16,-22 0 15,0-21-15,0 20 0,0 1 0,0-21 16,-21 21-16,22-43 0,-1 22 15,-21 21-15,0 0 0,0-1 0,-21 44 32,-1-1-32,22 0 15,-21 0-15,21 0 0,-21 0 16,0 1-16,21 20 0,0-21 16,0 0-16,0 22 0,0-22 0,0 0 15,0 0-15,0 0 0,0 0 16,42-21-16,-21 0 0,1 0 15,-1 0-15,0 0 0,0 0 0,0 0 16,0 0-16,1-21 0,-1 0 16,0 21-16,0-21 0,0 0 15,0 0-15,-21-1 0,22-20 0,-1 21 16,0 0-16,-21 0 0,21-1 0,-21-20 16,21 21-16,0 0 0,-21 0 15,0-1-15,0 44 31,0-1-31,0 0 0,0 0 16,0 21-16,0-20 0,0-1 16,0 0-16,-21 0 0,21 0 0,-21 0 15,21 1-15,0-1 0,0 0 0,-21 0 16,0-21 0,21 21-16,0-42 31,0 0-31,0 0 15,0 0-15,0-1 0,0 1 0,21 0 16,0-21-16,0 21 0,22-22 0,-22 1 16,0 0-16,21-1 0,1 22 15,-1-21-15,21-22 0,-20 43 16,20 21-16,-20 0 0,-22 0 16,0 0-16,0 21 0,-21 0 15,0 1-15,0-1 0,0 21 0,0-21 16,0 22-16,0-22 0,0 21 0,0-21 15,0 22-15,0-22 0,0 0 0,0 21 16,0-21-16,0 1 0,0-1 0,21 0 16,-21 0-16,21-21 0,1 0 15,-1 0-15,21 21 16,-21-21-16,0 0 0,22 0 0,-1 0 0,-21 0 16,0-21-16,22 0 0,-22 21 15,0-21-15,0 0 0,0-1 0,-21 1 16,22-21-16,-1 21 0,0-22 0,0-41 15,0 41-15,-21 1 0,21-21 16,-21-1-16,22 22 0,-1-22 16,-21 1-16,0-1 0,21 22 0,-21 0 15,21-1-15,-21 22 0,0 0 0,21 0 16,-21 42 0,0 21-16,0-21 0,-21 22 15,0-1-15,0 0 0,21 1 16,0 20-16,-21-20 0,-1-1 0,22 21 15,-21-20-15,21-1 0,-21 0 0,21-20 16,0 20-16,0 0 0,0-21 16,0 1-16,0 20 0,0-21 0,0 0 15,0 0-15,0 1 0,0-1 16,21-21 15,0-21-31,1-1 16,-22 1-16,21 0 0,-21 0 15,21 21-15,-21-21 0</inkml:trace>
  <inkml:trace contextRef="#ctx0" brushRef="#br0" timeOffset="72059.82">13589 6752 0,'0'0'0,"-42"0"16,63 0 15,0-21-31,0 21 0,21 0 0,-20 0 16,-1-21-16,21 21 0,-21 0 15,22 0-15,-22 0 0,0 0 0,0 0 16,0 0-16,0 0 0,1 0 0,-44 0 62,1 0-62,0 0 0,21-21 0</inkml:trace>
  <inkml:trace contextRef="#ctx0" brushRef="#br0" timeOffset="73772.91">15769 6731 0,'0'-21'0,"0"0"16,0 0-1,0-1-15,21 1 0,-21 0 16,21 0-16,-21 0 0,0-22 0,22 22 16,-1 0-16,-21-21 0,21 21 0,-21-22 15,0 22-15,21-21 0,-21 21 0,0-22 16,0 22-16,0 0 16,0 42-1,0 0-15,0 22 16,-21 20-16,21-21 0,0 22 15,-21-1-15,21 1 0,-21-1 0,-1 1 16,22-1-16,-21-20 0,0 20 16,0-20-16,-21 62 0,20-62 15,1-1-15,21-21 0,-21 22 0,0-22 16,0 0-16,21 0 0,0 0 0,0 0 16,-21-21-16,-1 0 15,22-21-15,0 0 0,0 0 16,0-21-16,0 20 0,0 1 15,0-21-15,0 21 16,0-22-16,0 1 0,22 0 0,-1-1 16,-21 1-16,0 0 0,21-1 0,0 22 15,-21-21-15,21 21 0,-21 0 0,21 21 16,-21 21 0,0 0-16,0 0 0,0 21 15,0-20-15,0 20 0,22 0 0,-22-21 16,21 22-16,-21-1 0,0-21 0,21 22 15,0 20-15,0-42 0,0 0 16,1 1-16,-1-1 0,0 0 0,21 0 16,-21-21-16,22 0 0,-1 0 0,-21 0 15,22 0-15,-1 0 0,21 0 16,-20-21-16,-1 21 0,-21-21 16,22 0-16,-1-1 0,-21 1 0,21 21 15,-20-21-15,-1 0 0,-21-21 0,0 20 16,21 1-16,-21 0 0,0 0 0,21-21 15,-21 20-15,0 1 0,0 0 0,0 0 16,0 42 0,0 0-16,-21 0 15,21 1-15,-21-1 0,0 0 16,21 0-16,0 21 0,0-20 16,-22-1-16,22 0 0,0 21 0,0-21 15,0 1-15,0-1 0,0 0 0,0 0 16,22 0-16,-1-21 0,-21 21 0,42-21 15,-21 0-15,0 0 0,1 0 0,20 0 16,-21 0-16,21 0 0,-20-21 0,20 0 16,0 0-16,-21 0 0,22 21 15,-1-43-15,-21 22 0,22 0 0,-22 0 16,21-21-16,-21 20 0,22-20 0,-22 0 16,21-22-16,-21 43 0,-21 0 15,0 0-15,0 0 0,0-1 0,-21 44 31,0-1-31,0-21 0,21 21 0,-21 0 16,21 0-16,-22 22 0,22-1 16,0-21-16,0 0 0,0 0 15,0 1-15,0-1 0,0 0 0,22 0 16,-1 0-16,-21 0 0,0 1 0,21-1 16,-21 0-16,21-21 0,-21 21 0,-21-21 31,0 0-31,0 0 0,-1 0 15,1-21-15,0 21 16,0-21-16,0 0 0,0 21 0,21-22 16,0 1-16,-22 21 0,22-21 0,-21 21 15,42 0 17,1 0-32,-1 21 0,0-21 0,21 0 15,-21 21-15,1-21 0,20 0 0,-21 22 16,21-22-16,-20 0 0,20 0 15,-21 0-15,21 0 0,1-22 16,-1 22-16,0-21 0,1 0 0,-1 21 0,0-21 16,-20 0-16,-1 0 0,21-1 0,-21 1 15,0 0-15,1 0 0,-1-21 0,0 20 16,0-20-16,0 0 0,0-43 16,1 22-16,-22 20 15,0-20-15,21 20 0,-21-20 0,0 21 16,21-1-16,-21 1 0,0 21 0,0 0 15,0-1-15,0 44 16,0-1-16,0 21 16,0 0-16,-21 1 0,21-1 15,-21 22-15,-1-22 0,22 21 0,0-20 16,-21 20-16,0-20 0,21 20 0,-21-21 16,21 1-16,0-1 0,0 0 0,-21 1 15,21-22-15,0 21 0,0-21 0,0 22 16,21-22-16,0 0 0,-21 0 0,21-21 15,0 21-15,1-21 16,-1 0-16,0 0 0,0 0 0,0 0 16,22 0-16,-22 0 0,0-21 0,0 0 15,21 0-15,-20 0 0,-1 21 0,0-21 16,0-1-16,0 1 0,0-21 0,-21 21 16,22 0-16,-22-1 0,21-20 0,-21 0 15</inkml:trace>
  <inkml:trace contextRef="#ctx0" brushRef="#br0" timeOffset="73997.78">17865 6625 0,'21'0'32,"21"0"-32,-21 0 0,0 0 15,1 0-15,20 0 0,-21 0 0,21-21 16,-20 21-16,20-21 0,-21 21 0,21-21 15,-20 21-15,20-21 0,-21 21 0,0 0 16,22-22-16,-22 1 16,-21 0-16,0 0 15,-21 21-15,-1-21 16,1 21-16,0 0 0,0 0 0</inkml:trace>
  <inkml:trace contextRef="#ctx0" brushRef="#br0" timeOffset="74219.66">17060 6392 0,'0'0'0,"-21"22"0,0-22 15,0 0-15,0 0 0,-1 0 16,44 0 46,-1 0-62,0 0 16,0 0-16,0 0 0,0 0 0,1 0 16,-1 0-16,0 0 0,21 0 15</inkml:trace>
  <inkml:trace contextRef="#ctx0" brushRef="#br0" timeOffset="74531.48">19071 6329 0,'0'0'0,"0"-21"0,21 21 16,-21-21-16,0 42 31,0 0-31,0 0 15,0 0-15,0 0 16,0 1-16,0-1 0,0 0 0,0 0 0,0 0 16,0 0-16,0 1 0,0-1 0,0 0 15,0 0-15,0 0 16,-21-21-16,0 0 16</inkml:trace>
  <inkml:trace contextRef="#ctx0" brushRef="#br0" timeOffset="74723.91">19325 6350 0,'0'0'15,"21"0"-15,0-21 0,1 21 0,-22-21 16,0 42 0,0 0-1,-22-21-15,22 21 0,-21 0 0,0 1 16,21-1-16,-21 0 0,21 0 15,0 0-15,-21 0 0,0 1 16,21-1-16,-22-21 16,1 0-16,0 21 15</inkml:trace>
  <inkml:trace contextRef="#ctx0" brushRef="#br0" timeOffset="75687.36">1482 9589 0,'0'0'0,"0"-22"0,0 1 0,0-21 16,0 21-16,0 0 16,0-1-16,0 44 15,0-1 1,0 0-16,0 21 0,0 1 15,0 20-15,0-21 0,-22 22 0,22-1 16,-21-20-16,21-1 0,-21 22 16,21-22-16,-21 0 0,21 1 0,0-1 15,-21-21-15,21 21 0,0-20 16,0-1-16,0 0 0,0 0 0,0 0 16,0 0-1,0-42 1,0 0-1,21 0-15,0 0 0,0-22 0</inkml:trace>
  <inkml:trace contextRef="#ctx0" brushRef="#br0" timeOffset="75989.19">1990 9885 0,'0'0'0,"0"42"16,0-21-16,0 1 15,21-22 1,0 0 0,-21-22-16,21 1 15,-21 0-15,21 0 16,-21 0-16,0 0 16,0-1-16,-21 22 31,0 0-31,21 22 31,0-1-15</inkml:trace>
  <inkml:trace contextRef="#ctx0" brushRef="#br0" timeOffset="85387.55">4212 9292 0,'0'0'0,"0"-21"16,0 0-16,0 0 0,0 0 0,0-1 15,0 1-15,0 0 0,0 0 16,0 0-16,0 0 0,-21-1 0,21 1 15,0 0-15,-21 21 0,0 0 16,21 21 0,0 22-16,-22-22 0,22 21 15,0 0-15,-21 1 0,21 20 16,0-20-16,0 20 0,-21 1 0,0-1 16,0 1-16,21-1 0,-21 1 15,-1-1-15,1 1 0,0-1 0,0-21 16,21 22-16,-21-22 0,0-21 0,21 22 15,-22-22-15,22 0 0,0 0 16,-21 0-16,0-21 16,0 0-16,21-21 15,-21 0-15,21 0 16,0-21-16,0 20 0,0-20 16,0 21-16,0-21 0,0-1 0,0 1 0,0 0 15,0-1-15,0 1 16,0 0-16,0 20 0,21 1 0,-21 0 15,0 0-15,21 21 16,0 21-16,-21 0 0,21 0 0,1 1 16,-22-1-16,21 21 0,0 0 15,0-20-15,-21 20 0,21 0 0,0-21 16,1 22-16,-1-22 0,0 0 0,0 0 16,0 0-16,0 1 0,22-22 15,-22 0-15,21 0 0,1 0 0,-22 0 16,21 0-16,22 0 0,-22 0 0,0-22 15,1 1-15,-1 0 0,21 0 16,-20-21-16,-1 20 0,0-20 16,-20 21-16,20-21 0,-21 20 0,0-20 15,-21 0-15,0-1 0,0 22 0,0-21 16,0 0-16,0 20 0,-21 1 16,0 0-16,-21 0 0,20 21 0,1 0 15,0 0-15,-21 0 0,21 21 0,-1 0 16,1 0-16,0 1 0,0-1 15,0 21-15,21 0 0,-21 1 0,21-22 16,0 21-16,0 1 0,0-1 0,0 0 16,0 22-16,21-43 0,0 0 15,0 0-15,0 0 16,22 1-16,-22-22 0,21 0 0,0 0 16,1 0-16,20 0 0,-20 0 0,-1 0 15,0-22-15,22 1 0,-22 0 0,22 0 16,-22 0-16,0 0 0,1-22 15,-1 22-15,0-21 0,-21 21 0,1-1 16,-22-20-16,0 21 0,0-43 16,0 43-16,0 0 0,-22 21 31,1 0-31,21 21 0,-21 0 16,21 1-16,0-1 0,-21 0 0,21 21 15,-21-21-15,21 22 0,-21-22 0,21 21 16,0-21-16,0 1 0,0-1 15,0 0-15,0 0 0,0 0 0,0 0 16,0-42 15,21 0-31,0 0 16,-21 0-16,21-22 0,0 1 16,0 21-16,-21 0 0,22-22 0,-22 22 15,0-21-15,21 21 0,0 0 16,-21-1-16,21 22 15,0 0-15,0 22 0,-21-1 16,0 0-16,0 0 0,0 21 16,22-20-16,-22-1 0,0 0 0,21 21 15,-21-21-15,21 1 0,0 20 16,-21-21-16,21 0 0,0 0 0,1 1 16,-1-1-16,21-21 0,-21 21 0,22-21 15,-22 0-15,21 0 0,0 0 0,1 0 16,-1 0-16,0-21 0,1 21 15,-1-21-15,0-1 0,1 1 0,-22-21 16,21 21-16,1-22 0,-22 22 0,0-21 16,21 21-16,-42-22 0,21 1 15,-21 0-15,0-22 0,0 22 16,0 21-16,0 0 0,-21-1 16,0 1-16,0 21 0,0 0 0,0 0 15,-1 21-15,1-21 0,0 22 16,0-1-16,0 0 0,0 42 15,21-41-15,-22-1 0,22 21 16,0-21-16,0 0 0,0 1 16,0-1-16,22-21 15,-22 21-15,21-21 0,0 0 0,0 0 16,0 0-16,0 0 0,1-21 16,-1 21-16,0-21 0,0 21 15,-21-22-15,21 22 0,0 0 16,-21 22 15,0-1-31,0 0 16,0 0-16,0 0 0,0 22 0,0-1 15,-21-21-15,21 21 0,0 1 0,0-1 16,0 22-16,-21-22 0,21 0 0,0 22 16,0-1-16,0-20 0,0 20 0,0 1 15,0-1-15,0 1 0,0-22 0,0 21 16,-21 43-1,0-42-15,21-22 0,-21 22 0,21-22 0,0 21 16,0-20-16,-22-1 0,1 0 16,0 1-16,21-1 0,-21-21 0,0 0 15,0 1-15,-1-1 0,1-21 0,0 0 16,0 0-16,0 0 0,-22 0 0,22 0 16,0-43-16,0 22 0,-21-21 15,20 0-15,22-1 0,-21-20 0,21 20 16,0-41-16,0 20 0,0-20 0,0-1 15,21 0-15,1 1 0,-1-1 0,0-21 16,0 43-16,0-22 0,0 21 0,22 1 16,-22 21-16,0-1 0,21 1 15,-20 0-15,20-1 0,-21 22 0,21-21 16,1 21-16,-1-22 0,0 1 16,1 21-16,-1-22 0</inkml:trace>
  <inkml:trace contextRef="#ctx0" brushRef="#br0" timeOffset="85671.55">7091 8827 0,'0'-22'0,"0"44"0,0-65 0,0 22 0,-21 42 31,-1 22-31,1-22 16,21 21-16,-21 0 0,21 22 15,-21-1-15,0-20 0,21 20 0,0 1 16,0-1-16,-21-20 0,21 20 16,-22 1-16,22-22 0,0 0 0,0 1 15,0-1-15,-21 0 0,21-21 0,0 22 16,0-22-16,0 0 0,0 0 16,0 0-16,21-21 0,1 0 15,-1 0-15,-21-21 0,21 0 16,0 0-16,0 0 0,0 0 0</inkml:trace>
  <inkml:trace contextRef="#ctx0" brushRef="#br0" timeOffset="86153.7">7429 8742 0,'0'0'0,"0"-21"0,0 42 31,0 0-31,0 0 0,0 22 0,0-1 15,0 0-15,0 22 0,0-1 16,0-20-16,-21 20 0,21 1 0,0-22 16,0 21-16,0-20 0,0 20 0,0-20 15,0-1-15,0 0 0,0 1 0,0-1 16,-21 0-16,21-21 16,0 1-16,-21-22 15,21 21-15,0-42 16,0-1-16,0 1 15,0 0-15,0 0 0,0 0 0,0-22 16,21 22-16,0-21 0,0 0 16,1-1-16,-1 1 0,21 0 0,-21 20 15,22-20-15,-22 21 0,21-21 0,0 20 16,-20 22-16,20 0 0,-21 0 0,0 0 16,22 0-16,-22 22 0,-21 20 15,21-21-15,-21 0 0,21 22 16,-21-1-16,0 0 0,0 1 0,0-1 15,0 0-15,0 1 0,0-22 0,0 21 16,0 0-16,0-20 0,-21-1 16,21 0-16,0 0 0,-21-21 31,0 0-15,21-21-16,-22 0 0,22 0 15,-21 21-15,0-22 0</inkml:trace>
  <inkml:trace contextRef="#ctx0" brushRef="#br0" timeOffset="86387.57">6964 9186 0,'0'0'0,"-21"0"0,42 0 31,0 0-31,0 0 0,0 0 15,0 0-15,1 0 0,20 0 16,-21 0-16,21-21 0,-20 21 0,20 0 16,-21 0-16,0-21 0,22 21 0,-22 0 15,0 0-15,0 0 0</inkml:trace>
  <inkml:trace contextRef="#ctx0" brushRef="#br0" timeOffset="87343.92">1714 11663 0,'0'0'0,"0"-21"16,-21 0-16,21-1 15,-21 1-15,21 0 0,0 0 0,0-21 16,0 20-16,0-20 0,0 21 15,0-21-15,0 20 0,21 1 0,0 0 16,-21 0-16,22 0 0,-1 21 0,0 0 16,21 0-16,-21 0 0,22 21 15,-22 0-15,21 21 0,1 1 0,-22-1 16,0 22-16,21-22 0,-21 21 16,-21-20-16,0 20 0,0 1 0,0-1 15,0-20-15,-21 20 0,0 1 16,0-22-16,0 0 0,-22 1 0,22-1 15,0 0-15,-21-21 0,21 1 16,-22-1-16,22 0 0,0 0 0,-21-21 16,20 0-16,1 0 0,0 0 15,-42-21-15,41 0 0,22 0 16,-21-1-16,21 1 0,-21-21 0,21 0 16,0 20-16,0-20 0,0 0 15,0-1-15,0 1 0,0 21 0,0-21 16,21 20-16,0 1 0,1 0 15,-1 21-15,0 0 0,0 0 0,0 0 16,0 21-16,22 0 0,-22 1 16,0 20-16,0-21 0,0 21 15,1-20-15,-22 20 0,21 0 0,-21-21 16,21 22-16,0-22 0,-21 0 0,0 0 16,0 0-16,21 1 0,-21-1 15,21 0-15,-21 0 0,0 0 16,22-21 15,-22-21-15,21 21-16,0-21 0,-21 0 15</inkml:trace>
  <inkml:trace contextRef="#ctx0" brushRef="#br0" timeOffset="87651.75">2498 11832 0,'0'21'0,"0"1"16,0-1 0,0 0-16,21-21 15,0 0 1,-21-21 0,21 21-16,0-21 0,-21-1 15,0 1-15,0 0 16,0 0-1,-21 21-15,0 0 16,21 21 0,-21-21-16,21 21 0,0 0 15,-21 1 1,21-1 15</inkml:trace>
  <inkml:trace contextRef="#ctx0" brushRef="#br0" timeOffset="91424.03">4000 11197 0,'0'0'0,"0"-21"0,0 0 16,0 0-16,22 0 0,-22-22 0,0 22 15,0 0-15,0 0 0,0 0 16,0-1-16,0 1 0,0 42 31,0 1-31,0 20 16,0 21-16,-22-20 0,1 20 0,0 22 15,0-22-15,0 22 0,0-21 0,-22 20 16,22-20-16,-21-1 16,21 22-16,-22-22 0,1 1 0,21-22 15,-22 22-15,22-22 0,-21 0 0,21 1 16,21-22-16,-21 0 0,-1-21 15,22-21 1,0 0-16,-21 0 16,21-22-16,0 1 0,0 0 15,0-1-15,0 1 0,0 0 0,0-1 16,0 1-16,0 0 0,0-1 16,21 1-16,-21 21 0,0 0 15,22 21-15,-1 0 0,0 21 16,-21 0-16,21 21 0,0-21 0,0 22 15,1-1-15,-1 0 0,0 1 16,0-1-16,0 0 0,-21 1 0,21-22 16,1 21-16,-1-21 0,0 22 0,0-22 15,0 0-15,0-21 0,1 21 16,20-21-16,-21 0 0,0 0 0,22 0 16,-22 0-16,0-21 0,21 21 0,-21-21 15,22-21-15,-22 20 0,21 1 0,-21-21 16,22 21-16,-22-22 0,0 1 15,0 0-15,0-1 0,1 1 0,-1-21 16,-21 20-16,0-20 0,0 20 0,0-20 16,0-1-16,-21 1 15,-1-1-15,1 1 0,0-1 0,-21 22 16,21 0-16,-22-22 0,1 43 16,21-21-16,-22 21 0,1-1 0,21 22 15,-21 0-15,-1 0 0,1 0 0,0 22 16,20 20-16,-20 0 0,21 22 0,0-1 15,0 1-15,21-1 0,0 22 16,0-22-16,0 1 0,0-22 0,21 22 16,0-22-16,0 0 0,21 1 0,-20-1 15,-1-21-15,0 0 0,21 1 16,-21-1-16,1 0 0,20 0 16,-21-21-16,21 0 0,-20 0 0,-1 0 15,21 0-15,-21 0 0,22-21 16,-22 0-16,21 21 0,-21 0 0,22-21 15</inkml:trace>
  <inkml:trace contextRef="#ctx0" brushRef="#br0" timeOffset="92661.06">5038 11832 0,'0'-21'15,"0"0"-15,0 0 0,0 0 16,0-1-16,0 1 0,-22 21 16,22-21-16,-21 0 0,0 0 15,0 21-15,21-21 0,-21 21 0,0 0 16,-1 0-16,1 0 0,0 0 0,0 21 16,0 0-16,0 0 0,-1 0 15,1 0-15,21 22 0,0-1 0,0-21 16,-21 22-16,21-1 0,0 0 0,0 1 15,0-1-15,0 0 16,0 1-16,0-22 0,0 0 0,0 0 16,0 0-16,0 0 0,21-21 0,0 0 15,1 0-15,-1 0 0,0 0 16,21-21-16,-21 0 0,1 0 16,-1 0-16,0-22 0,0 22 0,21-21 15,-20 0-15,-22 20 0,21-20 0,0 0 16,-21 21-16,21-22 0,-21 1 15,0 21-15,0 0 0,0-1 0,0 1 16,0 42 0,0 1-16,0-1 15,0 21-15,0-21 0,0 22 16,0-22-16,0 21 0,0-21 16,0 22-16,0-22 0,0 0 0,0 21 15,21-21-15,0-21 0,-21 22 0,22-1 16,-1-21-16,0 0 0,0 0 15,0 0-15,0 0 0,22 0 0,-22-21 16,21-1-16,-21 1 0,22 0 0,-1-21 16,-21 21-16,22-22 0,-22 1 15,21 0-15,-21-1 0,43-63 16,-43 64-16,0-21 0,0-1 16,0-21-16,1 22 0,-22-1 0,0 1 15,21-22-15,-21 43 0,0-22 16,21 22-16,-21 0 0,0 21 0,0-1 15,0 1-15,0 42 16,0 1-16,-21-1 16,0 21-16,-1 22 0,1-22 0,0 21 15,21 22-15,-21-21 0,21-1 0,-21 1 16,21-1-16,0 22 0,0-43 0,0 22 16,0-1-16,0-21 0,0 22 15,0-22-15,0 1 0,0-1 0,21 0 16,-21-21-16,21 22 0,0-22 0,22 0 15,-22-21-15,0 21 0,21-21 16,-21 0-16,22 0 0,-1 0 0,0-21 16,1 0-16,-22 0 0,21 0 15,1-1-15,-1-20 0,0 21 0,1-21 16,-1 20-16,-21-20 0,0 0 16,0 21-16,1-22 0,-22-41 15,0 62-15,0-20 0,0 21 0,0 0 16,-22 0-16,1-1 0,0 22 0,0 0 15,0 0-15,0 22 16,-1-1-16,1 0 0,0 0 0,21 21 16,0-20-16,0 20 0,-21 0 15,21 1-15,0-22 0,0 21 0,0 0 16,0-20-16,0 20 0,0-21 16,0 0-16,0 0 0,0 1 0,21-22 15,0 0-15,0 0 0,1 0 16,-1 0-16,0-22 0,0 1 15,0 0-15,0 0 0,1 0 16,-1 0-16,21-43 0,-42 22 16,0 21-16,21-22 0,-21 22 0,21-21 15,-21 21-15,0-1 0,0 1 0,0 0 16,0 42 0,0 0-1,0 1-15,0 20 0,0-21 16,0 0-16,0 22 0,0-22 0,0 21 15,0-21-15,0 0 0,22 1 16,-1-1-16,0 0 0,0 0 0,0 0 16,0 0-16,1-21 0,-1 0 0,0 0 15,0 0-15,0 0 0,0 0 0,1 0 16,-1 0-16,0-21 0,0 0 0,0 21 16,0-21-16,-21 0 15,0-22-15,0 22 0,0 0 0,0-21 0,0 21 16</inkml:trace>
  <inkml:trace contextRef="#ctx0" brushRef="#br0" timeOffset="92867.97">5842 11536 0,'0'0'0,"-42"21"0,-1-21 0,22 0 0,0 0 15,21 21-15,21-21 16,0 0-1,22 0-15,-22 0 0,21 0 0,-21 0 16,22 0-16,-1 0 0,0 0 0,1 0 16,-1 0-16,0-21 0,1 0 15,-1 21-15,0-21 0,1 0 16,-1 21-16,0-22 0</inkml:trace>
  <inkml:trace contextRef="#ctx0" brushRef="#br0" timeOffset="93181.73">7408 10859 0,'0'0'0,"0"-22"0,-21 1 16,0 21-16,0 21 16,21 1-16,0-1 15,0 21-15,-21-21 0,21 43 16,0-22-16,0 22 0,0-1 0,0 22 15,0-22-15,0 1 0,0 20 0,0-20 16,0-1-16,0 1 0,0-1 0,0 1 16,-22-22-16,1 22 0,21-22 0,-21 0 15,21 1-15,0-1 0,0-21 16,0 0-16,0 1 0,0-1 0,0 0 16,21-21-1,0 0-15,-21-21 0,22 0 0,-22-1 16,21 1-16,-21 0 0,0-21 15,0 21-15</inkml:trace>
  <inkml:trace contextRef="#ctx0" brushRef="#br0" timeOffset="93871.88">7133 11705 0,'0'0'0,"-21"0"16,21 21-1,21-21 1,0 0-16,22 0 0,-22 0 15,21 0-15,-21 0 0,22 0 0,-1-21 16,0 21-16,1-21 0,-1 0 0,0 21 16,1-21-16,-1 0 0,0 21 15,1-22-15,-22 22 0,0 0 16,21-21-16,-21 21 0,-21 21 31,0 1-31,0-1 0,0 0 16,0 0-16,0 0 0,-21 22 0,21-22 15,0 0-15,0 0 0,0 0 0,0 0 16,0 1-16,21-22 0,-21 21 0,22-21 16,-1 0-16,21 0 0,-21 0 15,0 0-15,22 0 0,-22-21 0,21 21 16,-21-22-16,22 1 0,-22 0 16,21 0-16,-21 0 0,22-22 0,-22 22 15,0-21-15,0 21 0,-21 0 16,0-22-16,21 22 0,-21 0 15,0 0-15,0 0 16,0 42 0,0 0-16,0 0 0,-21 0 0,21 0 15,-21 1-15,21 20 0,0-21 0,-21 21 16,21 1-16,-21-1 0,21 0 16,0 1-16,-21-1 0,21 22 0,0-22 15,0 21-15,0 1 0,0-1 0,0 1 16,0-1-16,0-20 0,0 20 0,0 1 15,0-1-15,0 1 0,0-1 0,0-20 16,0 20-16,-22 1 16,22-1-16,-21-21 0,0 1 0,0 20 15,0-42-15,0 22 0,-1-1 0,-20-21 16,0 0-16,-1 1 0,1-1 0,0-21 16,-1 0-16,-20 0 0,21 0 0,-1 0 15,-20 0-15,20 0 0,1-21 0,21-1 16,-21 1-16,20-21 0,1 21 15,0 0-15,21-1 0,0-20 16,0 21-16,0-21 0,0 20 0,0-20 0,21 21 16,0-21-16,1 20 0,-1-20 0,0 21 15,21-21-15,-21 20 0,22-20 16,-1 0-16,0-1 0</inkml:trace>
  <inkml:trace contextRef="#ctx0" brushRef="#br0" timeOffset="94188.06">8678 11367 0,'0'0'0,"0"-22"15,0-20-15,-21 21 0,0 21 16,21 21-16,-21-21 0,21 42 16,-21-20-16,21 20 0,0 21 0,0-20 15,-22 20-15,22 22 0,0-22 16,0 22-16,0-21 0,0 20 15,0 1-15,0 0 0,0-22 0,0 1 16,0 20-16,0-20 0,0-22 0,0 22 16,0 41-16,0-41 0,0-22 15,0 1-15,0-1 0,-21 0 0,21-21 16,0 22-16,0-22 0,-21 0 16,21 0-16,0-42 31,0 0-31,0-21 15,0 20-15,0-20 0,21 0 0</inkml:trace>
  <inkml:trace contextRef="#ctx0" brushRef="#br0" timeOffset="94487.95">8594 11790 0,'0'0'0,"0"-64"0,0 22 15,0-43-15,0 43 0,0 21 0,0-21 16,0 20-16,21 1 0,0 0 0,0 0 15,0 0-15,22 0 0,-22 21 16,21-22-16,-21 22 0,22 0 0,-22 0 16,21 22-16,-21-1 0,0 0 0,1 0 15,-1 21-15,-21 1 0,0-22 16,0 21-16,0 1 0,0-1 0,-21 0 16,-1-21-16,1 22 0,0-22 15,-21 21-15,21-21 0,-22 1 0,22-1 16,-21 0-16,21 0 0,-1 0 0,1-21 15,0 0-15,0 0 0,0 0 16,21-21 0,0 0-1,21 0-15,0 21 0,-21-21 0,21-1 16</inkml:trace>
  <inkml:trace contextRef="#ctx0" brushRef="#br0" timeOffset="94834.34">9207 11726 0,'0'0'0,"64"0"16,-43-21-1,21 0-15,-20 0 16,-1 0-16,0 0 0,21-1 0,-21 22 16,1-21-16,-1-21 0,0 21 0,-21 0 15,0-1-15,0 1 0,0 0 0,0 0 16,-21 21-16,0 0 15,-1 21-15,-20 0 16,21 0-16,-21 22 0,20-1 16,1-21-16,0 22 0,-21-1 0,42 0 15,0 1-15,0-1 0,0-21 0,0 21 16,0-20-16,0-1 0,21 0 0,0 0 16,0 0-16,22-21 0,-22 0 15,21 0-15,0 0 0,1 0 0,-1 0 16,0 0-16,22 0 0,-22-21 0,1 21 15,-1-21-15,-21 0 0,21 0 0,-20-1 16,-1 1-16,0 0 0,0 0 0,-21 0 16</inkml:trace>
  <inkml:trace contextRef="#ctx0" brushRef="#br0" timeOffset="95823.86">1947 13780 0,'0'0'0,"0"-22"0,-21 22 0,21-21 0,-21 21 15,21-21-15,0 0 0,0 0 16,0 0-16,0-1 0,0 1 0,0 0 16,0 0-16,21 0 0,0 0 15,0 21-15,1-22 0,20 22 16,-21 0-16,21 0 0,1 0 0,-22 22 15,21-1-15,1 21 0,-22 0 16,21 1-16,-21-1 0,-21 0 16,0 64-16,0-63 0,-21-1 15,0 0-15,0 22 0,-22-43 0,1 21 16,21 1-16,-21-22 0,20 21 0,-20-21 16,21 0-16,0 1 15,0-22-15,-1 0 0,1 0 0,21-22 31,0 1-31,0 0 0,0 0 16,0 0-16,0 0 0,21-1 0,1 1 16,-1 0-16,0 0 0,0 0 15,0 21-15,22 0 0,-22 0 0,0 0 16,21 0-16,-21 0 0,22 21 16,-22 21-16,0-21 0,0 1 0,0 20 15,-21 0-15,0 1 0,0-1 16,0 0-16,-21-21 0,0 22 0,-21-1 15,21 0-15,-22-20 0,22-1 16,-21 0-16,21 0 0,-1 0 0,-20 0 16,21-21-16,0 0 0,-22 0 15,22 0-15,0 0 0,0 0 16,0 0-16,0 0 0,-1 0 16,22-21-16,-21 0 0,0 0 15,0 0-15,21 0 16,0-1-16,0 1 0,21 0 15,0 0-15,0 21 0,1-21 16,-1 0-16,21-1 0</inkml:trace>
  <inkml:trace contextRef="#ctx0" brushRef="#br0" timeOffset="96009.31">2879 14034 0,'0'0'0,"21"0"0,0-22 0,0 22 0,0 0 31,0 0 16,1 0-31,-1 0-16</inkml:trace>
  <inkml:trace contextRef="#ctx0" brushRef="#br0" timeOffset="96501.38">4212 13187 0,'0'0'0,"0"-21"0,0 0 0,-21-1 15,0 22-15,0 0 0,-1 0 16,1 22-16,-21-22 0,21 42 0,0 0 15,-22 1-15,22-1 0,-21 21 0,21 22 16,-22 0-16,1-22 0,21 43 16,-22-21-16,22-22 0,0 22 15,0 0-15,0-1 0,21-20 0,0-1 16,0 1-16,0-22 0,21 0 16,0 1-16,21-1 0,-20-21 0,20 0 15,0-21-15,1 0 0,-1 0 0,0 0 16,1 0-16,-1-21 0,0 0 15,1 0-15,-1-21 0,-21 20 0,21-20 16,1 0-16,-22-1 0,21-20 16,-21-1-16,1 1 0,-1-1 15,0-20-15,-21 20 0,0-20 0,0-1 16,0 0-16,-21 1 0,0-1 0,-1 21 16,-20 1-16,0-1 0,-1 22 15,1 21-15,-21 0 0,20 0 0,-20 21 16,20 0-16,-20 21 0,21 0 0,-22 21 15,43 1-15,-21-1 0,20 0 16,1 22-16,0-22 0,21 22 16,0-1-16,0-21 0,0 22 0,21-22 0,0 1 15,22-22-15,41 42 16,-41-42-16,-1 1 0,22-22 0</inkml:trace>
  <inkml:trace contextRef="#ctx0" brushRef="#br0" timeOffset="96880.38">4720 13885 0,'-21'0'0,"21"-21"0,-21-21 16,21 21 0,0 0-16,21 21 0,0-22 15,0 22-15,0 0 0,22 0 0,-22 22 16,21-1-16,-21 0 0,22 21 0,-1-21 15,-21 22-15,0-1 16,1 0-16,20 43 0,-42-64 16,21 22-16,-21-1 0,0-21 0,0 21 15,0-20-15,0-1 0,0 0 16,0 0-16,-21-21 0,0 0 0,0 0 16,21-21-1,-22 0-15,22 0 0,0-1 16,0 1-16,0-21 0,0 0 0,0 20 15,0-20-15,0-21 0,22 20 0,-1 1 16,-21 0-16,21-22 0,0 22 0,-21 21 16,21-22-16,0 22 0,1 0 15,-1 21-15,0 0 16,0 21-16,-21 0 0,21 0 0</inkml:trace>
  <inkml:trace contextRef="#ctx0" brushRef="#br0" timeOffset="97823.87">6075 13907 0,'-21'-22'0,"42"44"0,-64-65 0,1 22 15,21 0-15,-21 21 0,-1 0 16,22 0-16,-21 0 0,-1 0 0,1 0 15,0 21-15,21 0 0,-22 0 16,-20 43-16,20-22 0,22-21 16,0 22-16,0-1 0,0 0 0,21 1 15,-21-1-15,21-21 0,0 22 0,0-1 16,21-21-16,0 0 0,0 0 16,21 1-16,-20-1 0,20-21 0,0 0 15,-21 0-15,22 0 0,-1 0 0,0 0 16,1-21-16,-1-1 0,-21 1 0,22 0 15,-22 0-15,21-21 16,-21 20-16,0-20 0,1 0 0,-1-22 16,0 22-16,0-22 0,0 1 0,0-22 15,-21 1-15,22 20 0,-1-21 0,-21 1 16,0 20-16,0-20 0,0 20 16,21 22-16,-21-1 0,0 1 0,0 0 15,0 21-15,-21 21 16,0 21-16,21 0 15,-22 0-15,1 21 0,0 22 0,0-22 16,21 22-16,-21-1 0,21 22 0,-21-22 16,21 22-16,0-21 0,0-1 0,0 1 15,0-1-15,0-21 0,21 22 16,0-22-16,0 1 0,0-1 0,0 0 16,1 1-16,-1-22 0,0 0 15,42 21-15,-41-21 0,20-21 16,-21 0-16,21 0 0,-20 0 15,-1 0-15,21 0 0,-21 0 0,0-21 16,22 0-16,-22 0 0,0 0 0,0 0 16,0-22-16,1 22 0,-1-21 0,0 21 15,0-22-15,-21 22 0,0-21 16,0 21-16,0-1 0,0 1 0,-21 21 31,0 21-31,0 1 16,-1-1-16,1 0 0,21 21 15,0-21-15,-21 22 0,21-22 0,-21 21 16,21 1-16,0-22 0,0 0 0,0 21 16,0-21-16,21 1 0,0-1 0,0-21 15,22 21-15,-22-21 0,0 0 16,0 0-16,0-21 0,22 0 16,-22 21-16,0-43 0,0 22 0,22 0 15,-22 0-15,0-22 0,0 22 16,0-21-16,0 0 0,-21-1 0,22 1 15,-1 21-15,0-22 0,-21 22 16,21 21-16,0 0 0,0 0 0,-21 21 16,0 22-1,0-22-15,0 0 0,22 21 0,-22-20 16,0-1-16,0 21 0,21-21 0,-21 0 16,0 22-16,21-22 0,-21 0 15,21-21-15,-21 21 0,0 0 0,21 1 16,-42-22 15</inkml:trace>
  <inkml:trace contextRef="#ctx0" brushRef="#br0" timeOffset="98817.76">8509 13589 0,'0'0'15,"-21"0"17,0 42-32,21-20 0,-22 20 0,1 0 15,0 22-15,21-22 0,0 22 0,-21-22 16,21 21-16,-21-20 0,21-1 15,0 0-15,0 1 0,0-1 0,0 0 16,21-20-16,0-1 0,0 0 16,0 0-16,1-21 0,-1 0 0,21 0 15,-21 0-15,22 0 0,-1-21 16,-21 0-16,21 0 0,-20-1 0,20 1 16,-21 0-16,0 0 0,0 0 0,-21-22 15,0 22-15,0-21 0,0 0 0,-21-1 16,0 22-16,0-21 0,-21-1 15,-1 1-15,1 0 0,21 21 16,-22-1-16,22 1 0,-21 0 0,21 21 16,0 0-16,42 0 31,21 0-31,0 0 0,1-21 16,20 21-16,1-21 0,-1 21 0,22-21 15,-22-1-15,22 1 0,0 0 16,-22-21-16,22 21 0,0-1 0,-22-20 15,22 0-15,-1 21 0,-20-22 0,-1 1 16,-20 0-16,20-22 0,-42 22 0,22-1 16,-22-20-16,-21 21 0,0-1 15,0 1-15,-21 0 0,0-1 0,-22 22 16,22 21-16,-21 0 0,-1 0 16,22 0-16,-21 21 0,0 0 0,-1 22 15,1 20-15,21 1 0,-22-1 0,22 22 16,0 0-16,0-1 0,0 1 15,0 21-15,21-22 0,0 22 0,0-21 16,0 21-16,0-22 0,0 22 16,0-21-16,21 0 0,0 20 0,0-20 15,0 0-15,0-1 0,1 1 0,-1 0 16,0-1-16,0-20 0,0 21 0,0-22 16,-21 1-16,0-1 0,0 1 0,0-22 15,0 0-15,0 1 0,-21-1 16,0-21-16,0 0 0,0-21 0,-22 0 15,22 0-15,0 0 0,-21-21 0,-1 0 16,1 0-16,21-22 0,-21 1 0,-1 0 16,22-22-16,-21 1 0,21-1 15,-1 1-15,22-1 0,0-20 16,0-1-16,0 0 0,0 1 0,0-22 16,22 21-16,-1 0 0,0 22 0,0-1 15,21 1-15,-20-1 0,-1 22 0,21 0 16,-21-1-16,0 22 0,43-42 15,-43 42-15,21-1 0,-20 1 16</inkml:trace>
  <inkml:trace contextRef="#ctx0" brushRef="#br0" timeOffset="99535.69">11959 12679 0,'0'0'0,"0"-21"16,0-22-16,0 1 0,0 21 0,0-21 15,0 20-15,-21 1 0,0 0 0,0 0 16,-1 0-16,1 21 0,0 0 16,0 0-16,-21 0 0,20 21 0,-20 0 15,0 21-15,-1 1 0,22-1 0,-21 22 16,0-1-16,-1 1 0,1 20 0,21 1 15,-22 0-15,22-1 0,0 22 16,0-21-16,0-1 0,21 1 16,0-21-16,0 20 0,0-20 0,0-1 15,21-20-15,0-1 0,0 0 0,0 1 16,22-22-16,-1 0 0,-21-21 16,22 0-16,-1 0 0,21 0 0,-20 0 15,-1 0-15,22-21 0,-22 0 0,21-1 16,1-20-16,-22 0 0,22-1 15,-22 1-15,0-21 0,22-1 0,-43 1 16,21-22-16,1 21 0,-22-20 16,0-1-16,-21 0 0,0 1 0,0-22 0,0 21 15,-21 1-15,-21 20 0,-1 1 0,1-1 16,-22 22-16,1-1 16,-1 1-16,-84 21 0,85 21 15,-1 0-15,1 21 0,-1 21 0,22-20 16,0 41-16,-1-21 0,22 22 0,0 21 15,0-22-15,21 1 0,0 20 16,0-20-16,0-1 0,0 1 0,0-1 16,0-20-16,21-1 0,0 21 0,0-20 15,0-1-15,22-21 0,-1 22 16,0-22-16,1 21 0,41-21 16,-20 0-16,-1-21 0,-20 0 15,20 0-15,1 0 0,-22-21 0,22 0 16,-22 0-16</inkml:trace>
  <inkml:trace contextRef="#ctx0" brushRef="#br0" timeOffset="99824.17">12806 13166 0,'21'-21'16,"-42"42"-16,42-64 0,-21 22 0,0 0 0,0 0 16,-21 0-16,-22 21 15,22 0-15,0 0 0,-21 21 16,21 0-16,-1 0 0,-20 0 0,21 22 15,0-1-15,-22-21 0,22 22 16,0-1-16,0 0 0,21 1 0,0-1 16,0 0-16,0 1 0,0-22 15,0 21-15,0-21 0,0 0 0,21 1 16,0-1-16,0 0 0,1-21 0,-1 0 16,21 0-16,0 0 0,-20 0 15,20 0-15,0 0 0,1-21 0,-1 0 16,0 21-16,22-22 0,-22 1 0,0 0 15,1 0-15,-1-21 0,0 20 0,-20 1 16,20 0-16</inkml:trace>
  <inkml:trace contextRef="#ctx0" brushRef="#br0" timeOffset="102058.2">13335 13187 0,'-21'106'16,"42"-212"-16,-21 85 0,0 0 0,-21 21 31,0 21-31,-1 0 0,1 0 16,0 21-16,0-20 0,0-1 0,0 21 15,-1 0-15,1-20 0,21 20 16,0 0-16,-21-21 0,21 22 0,0-22 16,0 21-16,0-21 0,0 1 0,0-1 15,21 0-15,0 0 0,1-21 16,-1 0-16,0 0 0,0 0 16,0 0-16,0 0 0,22-21 0,-22 0 15,21 0-15,-21 21 0,22-22 16,-1-20-16,-21 21 0,22 0 0,-22 0 15,0-22-15,0 22 0,-21 0 0,0-21 16,21 20-16,-21 1 0,0 0 16,0 0-16,0 0 15,0 42 1,-21 0-16,21 0 0,0 0 16,-21 1-16,21 20 0,-21-21 15,21 21-15,0-20 0,-21-1 0,21 0 16,0 21-16,0-21 0,0 1 0,0-1 15,0 0-15,21-21 0,0 0 16,0 0-16,0 0 16,0 0-16,1 0 0,-1 0 15,0-21-15,0 0 0,0-1 0,22 1 16,-22 0-16,0 0 0,0 0 0,-21-22 16,21 22-16,-21-21 0,21 21 15,-21 0-15,0-1 0,0 1 0,0 0 16,0 42-1,0 0 1,0 1-16,0-1 0,-21 0 16,21 0-16,0 0 0,0 0 0,-21 1 15,21-1-15,0 0 0,0 0 0,0 0 16,0 0-16,21-21 16,0 22-16,1-22 0,-1 0 0,0 0 15,21 0-15,-21 0 0,22-22 16,-22 1-16,21 0 0,1 0 0,-1 0 15,-21 0-15,21-1 0,1 1 0,-1-21 16,-21 21-16,22-22 0,-22 22 16,0-21-16,0 21 0,-21-22 0,0 22 15,0 0-15,0 0 0,-21 21 16,0 0-16,-22 0 0,22 0 0,-21 21 16,21 0-16,0 0 0,-1 1 15,1-1-15,21 0 0,-21 0 0,21 0 16,0 0-16,0 1 0,0-1 15,21 0-15,0 0 0,1 0 0,-1 0 16,21 1-16,-21-1 0,0 0 0,1-21 16,-1 21-16,0 0 0,0 0 0,0-21 15,-21 22-15,0-1 16,0 0 0,21-21 15,1-21-31,-1 21 0,0-21 0,0 21 15,0-22-15,22 1 0,-22 21 16,21-21-16,0 0 0,1 0 16,-1 0-16,0-1 0,1 1 0,-1 0 15,0 0-15,1-21 0,20-1 16,-42 22-16,1-21 0,-1 21 0,-21-1 16,0 1-16,0 0 15,-21 0-15,-22 21 0,22 0 0,0 0 16,-21 0-16,20 0 0,-20 21 0,0 0 15,21 0-15,-22 1 0,22-1 16,0 0-16,0 21 0,0-21 0,-1 1 16,1 20-16,21-21 0,0 0 0,0 0 15,0 1-15,0-1 0,0 0 0,0 0 16,21-21-16,1 0 16,-1 0-16,0 0 0,0 0 0,21 0 15,-20 0-15,20-21 0,-21 21 16,0-21-16,22 0 0,-22-1 0,0 1 15,0 0-15,-21 0 0,0 0 0,21 0 16,-21-22-16,0 22 0,21 21 0,-21-21 16,0 0-16,0 42 31,0 0-31,0 0 0,0 0 16,0 1-16,0-1 0,0 0 15,0 0-15,0 0 0,22 0 0,-22 1 0,21-1 16,0-21-16,0 0 0,21 21 15,-20-21-15,-1 0 0,21 0 16,-21 0-16,22 0 0,-22-21 0,21 0 16,-21 21-16,22-22 0,-22 1 0,21 0 15,-21 0-15,0 0 0,1 0 0,-1-1 16,-21-20-16,0 21 0,0 0 16,0 0-16,0-1 0,0 1 0,0 0 15,0 42 1,-21 0-16,21 1 0,-22-1 15,1 21-15,21-21 0,-21 22 0,21-22 16,0 0-16,-21 0 16,21 21-16,0-20 0,0-1 0,0 0 15,0 0-15,21-42 32,0 0-17,0 0-15,1-1 0,-22 1 16,21 0-16,0 0 0,0 0 0,0-22 15,0 22-15,1 0 0,-1 0 16,0-21-16,0 42 0,0-22 0,0 1 16,1 21-16,-1 21 0,-21 1 15,21-1-15,-21 0 16,0 0-16,21 0 0,-21 0 0,21 1 16,0-1-16,-21 0 0,22 0 0,-1 0 15,0 0-15,0 1 0,0-22 0,0 0 16,1 21-16,-1-21 0,21 0 0,-21 0 15,0 0-15,1 0 0,-1-21 16,0 21-16,0-22 0,-21 1 0,21 0 16,0 21-16,1-21 0,-1 0 15,-21 0-15,21-22 0,0 22 0,0 0 16,0 0-16,1 0 0,-1-22 0,-21 22 16,21 0-16,0 21 0,-21-21 0,21 21 15,0 0 1,-21 21-1,0 0-15,0 0 16,0 0-16,0 1 16,22-22 15,-1 0-31,-21-22 16,0 1-16,0 0 15,0 0-15,-21 21 16,-1-21-16,1 21 15,0 0 1,0 0-16,0 21 0,21 0 16,-21 0-16,-1 0 0,1 1 0,0 20 15,21-21-15,-21 0 0,21 22 0,-21-22 16,21 21-16,0-21 0,0 22 0,0-22 16,0 0-16,0 0 0,0 21 15,0-20-15,21-1 0,0 0 0,21-21 16,-20 21-16,20 0 0,-21-21 0,21 0 15,1 0-15,-1 0 0,-21 0 0,22 0 16,-1-21-16,-21 0 0,21 0 0,-20 0 16,20-1-16,-21 1 0,0-21 15,22 21-15,-22-22 0,0 1 16,0 21-16,-21-21 0,21-1 0,-21 22 16,0-21-16,0 21 0,0-1 15,0 44 1,-21-1-16,21 0 0,-21 0 0,0 0 15,0 0-15,21 1 0,0 20 16,0-21-16,0 0 0,0 0 0,0 22 16,0-22-16,0 0 0,0 0 0,21 0 15,0 1-15,0-22 0,0 21 16,0-21-16,1 0 0,-1 0 0,0 21 16,0-21-16,0 0 0,0 0 0,1 0 15,-1 0-15,0-21 0,0 21 16,0-21-16,0 21 0,1-22 0,-22 1 15,21 21-15,0 0 0</inkml:trace>
  <inkml:trace contextRef="#ctx0" brushRef="#br0" timeOffset="102260.03">17907 13716 0,'21'0'15,"-21"21"63,-21 0-62,0-21-16,-22 0 16,22 0-16,0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15:23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614 0,'0'0'0,"-21"0"31,21-21-31,0 0 0,-21 21 16,21-22-16,0 1 16,0 0-1,-21 21-15,21-21 16,-21 21-1,21 21 1,0 0 0,-21 0-16,21 1 15,0 20-15,0 0 0,0-21 0,0 43 16,0-22-16,0 22 0,0-1 16,0 1-16,0-1 0,0 1 0,0-1 15,0 1-15,0-22 0,0 22 0,0-22 16,0 0-16,0 1 0,0-22 15,0 21-15,0-21 0,0 0 0,0 1 16,0-1-16,0 0 0,0 0 16,0-42 15,0-21-15,0 20-16,0 1 0,0 0 15,0-21-15,0 21 0</inkml:trace>
  <inkml:trace contextRef="#ctx0" brushRef="#br0" timeOffset="726.62">1905 826 0,'0'0'16,"-21"-22"-16,0 22 0,-1-21 0,1 0 15,21 0-15,0 0 0,0 0 16,0-22-16,0 22 0,0 0 0,0-21 16,21 20-16,1 1 0,-1-21 15,0 21-15,21 0 0,-21-1 0,22-20 16,-1 21-16,22 0 0,-22 0 16,21 21-16,-20 0 0,20 0 0,-20 0 15,20 0-15,-21 21 0,22 0 16,-22 0-16,1 21 0,-1 1 15,0-1-15,-21 0 0,22 1 0,-43 20 16,0 1-16,0-1 0,0 1 0,0-1 16,0 1-16,0-1 0,0 1 0,0-1 15,0-20-15,-21-1 16,-1 0-16,22 1 0,-21-1 0,21-21 16,0 0-16,0 0 0,0 1 15,0-44 16,0 1-31,0 0 0,0 0 16,0-21-16,0-1 0,0 1 0,0-22 16,0 1-16,0-1 0,0 1 15,0-22-15,0 22 0,21-22 0,-21 22 16,22-1-16,-1 1 0,0-22 16,0 21-16,21 22 0,-20-21 0,-1 20 15,21 1-15,-21 0 0,22 20 16,-1 1-16,0 0 0,1 21 0,-1 0 15,0 0-15,1 21 0,-1 0 16,0 22-16,1-1 0,-1 22 0,-21-1 16,0 1-16,0-1 0,-21 22 15,0-22-15,0 22 0,0 0 0,-21-1 16,0-20-16,0-1 0,0 1 0,0-1 16,-1 1-16,1-22 0,0 0 15,0 1-15,21-1 0,0-21 0,0 0 16,0 1-16,-21-1 0,21 0 15,0 0-15,0 0 0,0 0 16,21-21 15,-21-21-31,0 0 16,0 0-16,0 0 0,21 0 16</inkml:trace>
  <inkml:trace contextRef="#ctx0" brushRef="#br0" timeOffset="1147.38">3619 1270 0,'0'0'0,"22"0"15,-1 0 1,0 0-16,0 0 15,0 0-15,0-21 0,22 0 16,-22 0-16,0-1 0,21 1 0,-20 0 16,-1 0-16,0 0 0,0 0 15,0-1-15,-21-20 0,0 21 0,0 0 16,0 0-16,0-1 0,-21 22 16,0 0-16,-21 0 15,20 0-15,-20 0 0,21 22 0,-21-1 16,-1 0-16,22 21 0,-21-21 0,21 22 15,-1-1-15,1 0 0,0 1 16,0-1-16,21-21 0,-21 22 0,21-22 16,0 21-16,0-21 0,0 0 0,0 1 15,21-1-15,0 0 0,0-21 16,0 21-16,1-21 0,20 0 0,-21 0 16,0 0-16,22 0 0,-1 0 0,-21 0 15,21-21-15,-20 0 0,20 0 16,-21-1-16,21 1 0,1 0 15</inkml:trace>
  <inkml:trace contextRef="#ctx0" brushRef="#br0" timeOffset="1467.19">4678 360 0,'0'0'0,"-43"-42"16,22 42-1,0 0-15,0 0 0,0 21 0,0 0 16,21 21-16,0 1 0,-22-1 16,22 0-16,-21 22 0,21-1 0,-21 1 15,21-1-15,0 1 0,-21-1 0,0 1 16,21-1-16,-21 1 16,21-1-16,0-20 0,-22 20 0,22-21 15,0-20-15,0 20 0,0 0 0,0-21 16,0 1-16,0-1 0,0 0 15,0 0-15,22-21 32,-1 0-32,-21-21 0,21 0 15,0 0-15,0-1 0,0-20 16,1 0-16,-1-1 0</inkml:trace>
  <inkml:trace contextRef="#ctx0" brushRef="#br0" timeOffset="2004.89">5038 381 0,'0'0'0,"0"-21"0,0 0 0,0 0 16,0 63 15,0-21-31,0 21 0,0-20 16,0 41-16,0-21 0,0 22 0,0-1 15,0 1-15,-22-1 0,22 1 0,-21-1 16,21 1-16,-21-1 15,21 1-15,-21-22 0,21 1 0,0-1 16,0 0-16,0 1 0,-21-22 0,21 0 16,0 21-16,0-21 0,-21 1 15,21-1 1,0-42 0,0-1-1,0 1-15,0 0 0,0 0 16,0-21-16,0 20 0,0 1 15,0-21-15,0 21 0,0-22 0,21 22 16,0-21-16,0 21 0,0-22 16,0 22-16,1-21 0,-1 21 0,21 0 15,-21 21-15,0-22 0,22 22 0,-22 0 16,0 0-16,21 0 0,-20 22 16,-1-1-16,0 0 0,0 0 0,0 21 15,0-20-15,-21 20 0,0-21 0,0 21 16,0-20-16,0 20 0,0-21 15,0 21-15,0-20 0,0-1 0,0 0 16,0 0-16,-21 0 0,21 0 0,-21-21 16,21 22-16,0-1 15,0-42 32,21-1-47</inkml:trace>
  <inkml:trace contextRef="#ctx0" brushRef="#br0" timeOffset="2434.71">5927 1037 0,'0'0'0,"0"-42"16,-22 42-1,1 0-15,0 0 16,0 21-16,0 0 0,0 22 15,21-22-15,-22 0 0,1 21 16,21-21-16,-21 22 0,0-1 16,21-21-16,-21 22 0,21-22 0,0 0 15,0 21-15,0-21 0,0 1 0,0-1 16,0 0-16,21-21 16,0 0-16,0 0 0,0 0 15,1 0-15,-1 0 0,21 0 0,-21-21 16,0 21-16,1-21 0,20-1 0,-21 1 15,0 0-15,0 0 0,-21 0 16,22 0-16,-1-22 0,-21 22 0,0-21 16,0-1-16,0 1 0,0 21 0,0-21 15,0 20-15,-21 1 16,-1 0-16,1 21 0,0 0 0,0 0 16,0 0-16,0 0 0,-22 0 0,22 0 15,0 0-15,0 21 0,0-21 16,-1 21-16,1 1 0,21-1 15,-21 0-15,21 0 16</inkml:trace>
  <inkml:trace contextRef="#ctx0" brushRef="#br0" timeOffset="3079.45">6731 1101 0,'0'-21'0,"-64"-1"16,43 22-16,0 0 15,0 0-15,0 0 0,0 0 0,-1 0 16,1 0-16,0 0 0,0 0 15,0 22-15,21-1 0,-21 0 16,-1 0-16,1 0 0,0 0 0,21 1 16,-21 20-16,0-21 0,21 21 0,-21-20 15,21 20-15,0-21 0,0 0 16,0 22-16,0-22 0,0 0 0,0 0 16,0 0-16,0 0 0,21-21 15,0 0-15,0 0 0,21 0 16,-20 0-16,-1 0 0,21 0 0,-21-21 15,22 0-15,-1 21 0,-21-21 0,21-21 16,1 20-16,-22-20 0,21 21 16,-21-21-16,1-1 0,20-20 0,-21-1 15,0 1-15,0-1 0,1 1 16,-22-22-16,0 22 0,21-1 0,-21 1 16,0-1-16,0 1 0,0 20 15,0 1-15,0 21 0,0-22 0,0 22 16,0 64-1,-21-22 1,-1 21-16,22 0 0,-21 1 16,21 20-16,0 1 0,-21-1 0,21 1 0,-21-1 15,21 1-15,-21-1 0,21 1 16,-21-1-16,21-20 0,0-1 0,0 0 16,0 1-16,0-1 0,0-21 15,0 21-15,0-20 0,0-1 0,0 0 16,0 0-16,21-21 15,0 0-15,0 0 16,0 0-16,0 0 0,1 0 0,-1 0 16,0-21-16,0 0 0,0 0 15,22-1-15,-22 1 0</inkml:trace>
  <inkml:trace contextRef="#ctx0" brushRef="#br0" timeOffset="3555.71">7535 1058 0,'0'0'0,"21"-21"0,-21 0 16,22 0-16,-22 0 16,0 0-16,-22 21 31,1 0-31,0 21 0,0 0 16,0 0-16,0 0 0,-1 0 15,1 1-15,0-1 0,21 0 0,-21 0 16,21 21-16,-21-20 0,21-1 0,0 0 15,0 0-15,0 0 16,21 0 0,0-21-16,0 0 0,0 0 0,1 0 15,20 22-15,-21-22 0,0 0 16,0 0-16,1 0 0,-1 0 16,0 21-16,0-21 0,0 0 0,-21 21 15,21-21-15,-21 21 0,22-21 16,-22 21-16,0 0 15,-22 1-15,1-22 16,0 21-16,0-21 0,0 21 0,0-21 16,-1 0-16,1 21 0,0-21 0,0 0 15,0 0-15,0 21 0,-1-21 16,1 0-16,0 0 0,0 0 16,0 0-1,0 0-15,-1 0 16,22-21-1,0 0 1,-21 0-16</inkml:trace>
  <inkml:trace contextRef="#ctx0" brushRef="#br0" timeOffset="3995.97">4805 699 0,'0'21'0,"21"-21"16,0 0 0,0 0-16,0 0 0,22 0 0,-22 0 15,21 0-15,1-21 0,-22 21 0,21 0 16,0-22-16,1 22 0,-22 0 15,21 0-15,1-21 0,-1 21 16,-21 0-16,0 0 16,0 0 46,1 0-62</inkml:trace>
  <inkml:trace contextRef="#ctx0" brushRef="#br0" timeOffset="7595.96">15811 593 0,'0'-21'0,"0"42"109,0 0-93,0 0-16,0 0 15,0 0-15,0 1 0,0-1 16,0 0-16,0 0 0,0 0 0,0 0 15,0 1-15,0-1 16,0 21-16,0-21 0,0 0 0,0 1 0,0 20 16,0-21-16,0 0 0,0 0 0,-21 22 15,21-22-15,0 0 16,0 0-16,0 0 0,0 22 0,0-22 16,0 0-16,0 0 0,-21 0 0,21 1 15,0-1-15,0 0 0,0 0 0,0 0 16,0 0-16,0 1 0,0-1 15,-21 0-15,21 0 0,0 0 16,0 0-16,0 1 0,-21-1 0,21 0 16,0 0-16,0 0 0,0 0 15,0 1-15,0-1 16,0 0-16,0 0 0,0 0 16,0 0-16,0 1 15,0-1-15,-21 0 16,21 0-16,0 0 15,0 0-15,0 1 16,0-1-16,0 0 16,0 0-16,0 0 0,0 0 15,0 1-15,0-1 16,0 0-16,0 0 0,0 0 16,0 0-16,-22-21 15,22 22-15,0-1 0,0 0 0,0 0 16,0 0-16,-21-21 0,21 21 15,0 1-15,0-1 0,0 0 16,0 0-16,0 0 16,0 0-16,0 1 0,0-1 15,0 0-15,0 0 0,0 0 0,0 0 16,0 1-16,0-1 16,0 0-16,0 0 0,0 0 0,0 0 15,0 1-15,0-1 0,0 0 16,0 0-16,0 0 0,0 0 15,0 1-15,0-1 0,0 0 16,0 0-16,0 0 16,0 0-16,0 1 0,0-1 0,0 0 15,0 0-15,0 0 0,0 0 0,0 1 16,-21-1-16,21 0 16,0 21-16,0-21 0,0 1 0,0-1 15,0 0-15,0 0 0,0 21 0,0-20 16,0-1-16,0 0 0,0 0 0,0 0 15,0 0-15,0 1 0,0-1 16,0 0-16,0 0 0,0 0 0,0 0 16,21 1-16,-21-1 0,0 0 0,0 0 15,0 0-15,0 0 0,0 1 16,0-1-16,0 0 0,0 0 0,0 0 0,0 0 16,0 1-16,0-1 15,0 0-15,0 21 0,0-21 0,0 22 16,21-22-16,-21 21 0,0-21 0,0 22 15,0-22-15,0 21 0,0 1 0,22-22 16,-22 21-16,0-21 0,21 22 16,-21-1-16,0-21 0,0 21 0,0-20 15,0 20-15,0-21 0,0 21 0,0-20 16,0 20-16,0-21 0,0 21 0,0 1 16,21-22-16,-21 21 0,0 1 0,0-1 15,0-21-15,0 21 0,0 1 16,0-1-16,21 0 0,-21-20 0,0 20 15,0 0-15,0-21 0,0 22 16,0-22-16,0 21 0,0 1 0,0-22 16,0 21-16,0-21 0,0 22 15,0-1-15,0-21 0,0 21 0,0 1 16,0-22-16,21 21 0,-21 1 0,0-22 16,0 21-16,0-21 0,21 22 0,-21-22 15,0 21-15,0-21 0,0 22 16,0-22-16,0 0 0,22 21 0,-22-21 15,0 1-15,0 20 0,0-21 16,0 0-16,0 22 0,0-1 0,0-21 16,0 21-16,0 1 0,0-1 0,0 0 0,0-20 15,21 20-15,-21 0 0,0 1 0,0 20 16,0-21-16,0-20 16,0 20-16,21-21 0,-21 21 15,0-20-15,0 20 0,0-21 0,0 21 16,0-20-16,0 20 0,0 0 0,0-21 15,0 22-15,0-1 0,0 0 0,21 1 16,-21-1-16,0 0 0,0 1 0,0-1 16,0-21-16,0 22 0,0-1 0,21 0 15,-21 1-15,0-1 16,0-21-16,21 21 0,-21 1 0,0-1 0,0 0 16,0 1-16,0 20 0,0-20 15,0-1-15,0 0 0,0 22 0,0-22 16,0 0-16,0 1 0,0 20 0,0-20 15,0-1-15,0 0 0,0 1 0,0 20 16,0-21-16,0 1 0,0 20 16,0-20-16,0 20 0,0-21 0,22 1 15,-22-1-15,0 22 0,0-22 0,0 0 16,0 1-16,0-1 0,0 21 0,0-20 16,0-1-16,0 0 0,21 22 0,-21-22 15,0 1-15,0 20 0,0-21 0,0 22 16,0-22-16,0 1 0,0 20 15,0-21-15,21 1 0,-21-1 16,0 0-16,0 1 0,0-1 0,0 0 16,0 22-16,0-22 0,21 1 0,-21-1 15,0 0-15,0 1 0,21 20 0,-21-21 16,0 1-16,0-1 0,0 0 0,0 22 16,0-22-16,0 1 0,0-1 0,0 0 15,0 1-15,0 20 0,0-21 16,0 1-16,0 20 0,0-20 0,-21 20 15,21-21-15,0 22 0,0-22 16,0 1-16,0 20 0,0-21 0,0 1 0,0-1 16,0 22-16,0-22 0,0 0 15,0 22-15,0-22 0,0 22 0,0-22 16,0 21-16,0 1 0,0-22 0,0 22 16,0-22-16,21 22 0,-21-22 15,0 21-15,0-20 0,0 20 0,0-20 16,0 20-16,0 1 0,21-22 0,-21 21 15,0 1-15,0-22 0,22 22 0,-22-22 16,21 22-16,-21-22 0,21 21 0,-21-20 16,0 20-16,0-20 0,21 20 15,-21 1-15,21-22 0,-21 21 16,0 1-16,0-1 0,21-20 0,1 20 0,-22-20 16,0 20-16,21-21 0,0 22 15,-21-22-15,0 22 0,21-22 0,0 22 16,-21-22-16,21 21 0,-21 1 15,22-22-15,-1 22 0,-21-1 0,0-20 16,21 20-16,0-21 0,-21 1 0,0 20 16,21-20-16,0-1 0,-21 21 0,22-20 15,-22 20-15,21-20 0,-21 20 16,0-21-16,0 22 0,21-22 0,-21 1 16,0 20-16,0-21 0,0 1 0,0 20 15,0-20-15,0-1 0,0 21 0,21-20 16,-21-1-16,0 22 15,21-22-15,-21 0 0,0 22 0,0-22 0,0 0 16,21 1-16,-21-1 0,0 0 16,22 1-16,-22-1 0,0 0 0,0 1 15,0-1-15,21 0 0,-21 1 16,0-22-16,0 21 0,0 1 0,0-1 16,0 0-16,0 1 0,0-1 0,0 0 15,0 1-15,0-1 0,0-21 0,0 21 16,0 1-16,0-1 0,0-21 15,0 22-15,0-22 0,0 21 0,0-21 16,0 22-16,0-22 0,0 0 16,0 0-16,0 0 0,0 0 15,0 1-15,0-1 0,0 0 0,21 0 16,-21 0-16,0 0 0,0 1 16,0-1-16,0 0 0,0 0 15,0 0-15,0 0 16,0 1-16,0-1 0,0 0 15,0 0-15,0 0 0,0 0 16,0 1-16,0-1 0,0 0 16,0 0-16,-21 0 0,21 0 15,0 1-15,0-1 16,0 0-16,0 0 0,0 0 16,0 0-16,0 1 0,0-1 0,0 0 15,-21 0-15,21 0 0,0 0 16,0 1-16,0-1 15,0 0-15,0-42 47,0 0-47,0-1 0,0 1 0,0-21 16,0 0-16,0-1 0</inkml:trace>
  <inkml:trace contextRef="#ctx0" brushRef="#br0" timeOffset="8767.29">17801 1524 0,'0'0'0,"0"-21"0,0 0 0,21 21 16,-21-21-16,21-1 16,-21 1-16,0 0 15,0 0-15,22 0 16,-22 0-16,0-1 0,0 1 15,0 0-15,0 0 0,0 0 16,-22 21-16,1 0 16,0 0-16,0 0 0,-21 0 15,20 0-15,-20 21 0,21 0 0,-21 0 16,20 0-16,-20 22 0,0-22 0,21 21 16,-22 22-16,22-22 0,-21 22 15,21-1-15,-1 1 0,1-1 0,0 1 16,0-1-16,21 1 0,-21-1 0,21-21 15,0 22-15,0-22 0,0 22 16,0-22-16,0 0 0,0 1 16,21-1-16,0-21 0,0 22 0,22-22 15,-22 0-15,0 0 0,21 0 16,-21-21-16,1 0 0,20 0 0,-21 0 16,21 0-16,1-21 0,-1 0 0,0 0 15,1 0-15,-1-22 0,-21 22 16,22 0-16,-1-21 0</inkml:trace>
  <inkml:trace contextRef="#ctx0" brushRef="#br0" timeOffset="9163.07">18267 2032 0,'0'0'15,"21"-21"-15,-21-21 0,0 20 0,0 1 0,-21 21 16,0 0 0,-1 0-16,1 0 0,0 0 15,0 21-15,0 1 0,0-1 0,-22 0 16,43 21-16,-21-21 0,0 1 0,0 20 15,21-21-15,-21 0 0,21 22 16,0-22-16,0 0 0,0 0 0,0 0 16,0 0-16,0 1 0,0-1 0,21-21 15,0 0-15,0 21 0,21-21 16,-20 0-16,-1 0 0,21 0 0,-21 0 16,22-21-16,-22 0 0,21-1 15,-21 22-15,0-21 0,1 0 0,-1 0 16,0-21-16,-21 20 0,0 1 15,0-21-15,0 21 0,0-22 0,0 1 16,-21 21-16,0-21 0,-22 20 0,22 1 16,0 0-16,-21 21 0,20 0 15,1 0-15,-21 0 0,21 0 0,0 0 16,-1 21-16,1 0 0,0-21 0,0 22 16,21-1-16,0 0 0,0 0 15,0 0-15,0 0 0,0 1 0,21-22 16,0 21-16,0-21 0,22 0 15,-22 0-15,21 0 0,1 0 16</inkml:trace>
  <inkml:trace contextRef="#ctx0" brushRef="#br0" timeOffset="9648.33">18775 1884 0,'-21'21'31,"21"0"-31,-22 0 0,22 1 16,0 20-16,-21-21 0,21 0 16,-21 0-16,21 22 0,-21-22 15,21 0-15,-21 0 0,21 0 0,0 22 16,0-22-16,-21 0 16,21 0-16,0 0 0,-22-21 15,22-21 16,0 0-15,0 0-16,0 0 0,0 0 0,0-22 16,0 22-16,22-21 0,-1-1 15,0 1-15,0 0 0,0-1 0,0 1 16,22 21-16,-22-21 0,0 20 16,21 1-16,-20 21 0,-1 0 0,0 0 0,0 0 15,21 21-15,-42 22 16,22-22-16,-1 21 0,-21-21 0,0 22 15,0-22-15,0 21 0,0-21 0,0 22 16,0-22-16,0 21 0,0-21 16,-21 1-16,21-1 0,-22 0 0,1-21 15,21 21-15,0 0 0,-21-21 16,21 21-16,0-42 31,0 0-31,21 0 16,0 0-16,1 21 0,-22-21 0</inkml:trace>
  <inkml:trace contextRef="#ctx0" brushRef="#br0" timeOffset="10100.07">19579 1905 0,'21'-21'0,"-42"42"0,63-42 0,-20 0 15,-1 0-15,-21-1 0,0 1 16,0 0-16,0 0 0,-21 21 15,-1 0-15,1-21 16,0 21-16,0 0 0,-21 0 0,20 0 16,1 21-16,-21 0 0,21-21 0,-22 21 15,22 0-15,0 1 0,0-1 16,0 0-16,0 0 0,21 0 0,0 0 16,0 1-16,0-1 0,0 0 0,21 0 15,0 0-15,0-21 16,0 21-16,22 1 0,-22-22 0,21 21 15,0 0-15,-20-21 0,20 21 0,0 0 16,1-21-16,-22 21 0,21 1 0,-21-22 16,0 21-16,1 0 0,-22 0 15,0 0-15,0 0 0,-22 1 16,-20-1-16,21-21 16,-21 21-16,-1 0 0,1-21 0,-22 0 15,22 21-15,0-21 0,-1 0 16,1 0-16,0 0 0,-1 0 0,22 0 15,-21 0-15,21 0 0,0-21 16,21 0-16,-22 0 0,22 0 16,0-1-16,22 1 15,-1 0-15,0 0 0,0 0 16,21 0-16,-20-1 0</inkml:trace>
  <inkml:trace contextRef="#ctx0" brushRef="#br0" timeOffset="10436.4">20214 1143 0,'0'0'0,"0"-21"0,0 0 0,0 0 16,0 42 15,-21 21-31,21 0 0,-21 1 15,0-1-15,21 22 0,-22-1 0,1 1 16,21-1-16,-21 22 0,21-22 16,-21 1-16,0-1 0,21 22 0,0-43 0,-21 22 15,21-1-15,0-20 0,-22-1 16,22 0-16,0-21 0,0 22 16,0-22-16,0 0 0,0 0 0,0 0 15,0 1-15,0-1 16,22-21-16,-1 0 15,0-21-15,0-1 16,-21 1-16,0 0 0,0 0 0,0 0 16</inkml:trace>
  <inkml:trace contextRef="#ctx0" brushRef="#br0" timeOffset="10615.28">19854 1947 0,'0'0'0,"0"-21"15,0 0 1,21 21 0,1-21-16,-1 21 0,0 0 0,0-21 15,21 21-15,-20 0 0,-1-21 16,21 21-16,-21 0 0,0-22 0,22 22 16,-22 0-16,0 0 0,0-21 0</inkml:trace>
  <inkml:trace contextRef="#ctx0" brushRef="#br0" timeOffset="11059.28">20468 1969 0,'0'-22'15,"0"1"1,0 0-16,0 0 0,0 0 15,0 0-15,21 21 16,0 0 0,1 0-16,-1 0 0,-21 21 0,21-21 15,0 21-15,0 21 0,0-21 0,-21 1 16,0 20-16,0-21 0,0 21 16,22-20-16,-22 20 0,0-21 0,0 21 15,0-20-15,0-1 0,0 21 0,0-21 16,-22 0-16,22 1 15,0-44 17,0 1-17,0 0-15,0 0 0,0 0 0,0 0 16,22-1-16,-22-20 0,21 21 16,0-21-16,0-1 0,-21 22 0,21-21 0,0 21 15,-21-22-15,0 22 16,22 21-16,-22-21 0,21 21 0,-21 21 47</inkml:trace>
  <inkml:trace contextRef="#ctx0" brushRef="#br0" timeOffset="11463.18">21103 1905 0,'0'0'0,"0"-42"16,-21 42 0,0 0-1,21 21-15,-21 0 0,21 0 0,0 0 16,0 1-16,0-1 0,0 21 16,-22-21-16,22 22 0,0-22 0,0 21 15,0-21-15,0 0 0,0 22 0,0-22 16,0 0-16,0 0 0,22 0 15,-1 1-15,0-22 0,0 0 16,0 0-16,0 0 0,1 0 16,-1 0-16,0-22 0,21 1 0,-21 0 15,1 21-15,-1-21 0,0 0 0,0-22 16,-21 22-16,0-21 0,21 21 16,-21-22-16,0 1 0,0 0 0,0-1 15,0 22-15,0-21 0,0 21 16,0 0-16,0-1 0,0 1 15,0 42 17,0 1-32,0-1 0,0 0 15,21 0 1</inkml:trace>
  <inkml:trace contextRef="#ctx0" brushRef="#br0" timeOffset="11747.16">21823 1863 0,'0'0'0,"21"-21"0,0-22 16,-21 22 0,0 0-16,-21 21 15,0 0 1,0 0-16,-1 0 0,1 21 0,0 0 16,0 0-16,21 22 0,-21-22 0,0 21 15,-1-21-15,1 22 0,21-22 16,0 21-16,-21-21 0,21 22 0,-21-22 15,21 21-15,0-21 0,0 1 16,0-1-16,0 0 0,0 0 0,21 0 16,0-21-16,-21 21 15,21-21-15,1 22 0,-1-22 0,0 0 0,0 0 16,0 0-16,22 0 0,-22-22 0,0 1 16,0 0-16,0 0 0,0 0 15,22 0-15</inkml:trace>
  <inkml:trace contextRef="#ctx0" brushRef="#br0" timeOffset="12079.54">22437 1037 0,'0'0'0,"0"-21"0,0 0 15,-22 21 1,1 0-16,21 21 15,-21 0-15,0 22 0,21-1 0,-21 0 16,0 1-16,21-1 0,-22 21 16,1 1-16,0-1 0,0 1 0,21-1 15,-21 22-15,0-21 0,-1 20 0,22-20 16,0-1-16,-21-20 0,21 20 16,-21-21-16,21 1 0,0-1 0,0 0 15,0-20-15,0 20 0,0-21 16,0 0-16,0 0 0,0 1 15,0-44 17,21 1-32,0 0 0,-21 0 0,22 0 15,-1 0-15</inkml:trace>
  <inkml:trace contextRef="#ctx0" brushRef="#br0" timeOffset="12492.84">22691 1863 0,'-22'0'32,"1"0"-32,0 0 0,0 0 0,0 0 15,0 21-15,-1 0 0,1 0 16,21 0-16,-21 1 0,0 20 0,21-21 16,-21 0-16,21 22 0,0-22 0,0 0 15,0 0-15,0 21 0,0-20 16,0-1-16,21 0 0,0 0 15,0-21-15,0 0 0,-21 21 0,22-21 16,-1 0-16,0 0 0,0 0 16,0 0-16,0 0 0,1-21 0,-1 21 15,0-21-15,0 0 0,0 0 16,-21-1-16,21 1 0,-21 0 0,22-21 16,-22 21-16,0-22 0,0 1 15,0 21-15,0-22 0,0 22 0,-22 0 16,1 0-16,0 0 0,0 21 15,0 0-15,0 0 0,-1 0 16,1 0-16,0 0 0,21 21 0,-21-21 16,21 21-16,-21 0 0,21 0 15,0 1-15,21-22 16,0 21-16,0-21 16,0 0-16,22 0 0,-22 0 15</inkml:trace>
  <inkml:trace contextRef="#ctx0" brushRef="#br0" timeOffset="12938.59">23135 1884 0,'0'0'0,"0"-42"16,0 20-16,0 1 0,0 0 16,0 0-16,0 0 15,21 21-15,0-21 0,1 21 16,-1 0-16,0 0 15,0 0-15,0 21 0,0 0 16,1 0-16,-1 0 0,-21 0 0,0 1 16,21 20-16,-21-21 0,0 21 15,0-20-15,0 20 0,0-21 0,0 0 16,0 0-16,0 22 0,0-22 0,0 0 16,0 0-16,0 0 15,0 1 1,0-44 15,0 1-31,0 0 0,0 0 16,0 0-16,21 0 0,-21-22 0,21 22 15,0-21-15,1-1 0,-1 1 16,0 0-16,-21 21 0,21-22 0,0 22 16,0 0-16,-21 0 0,0 0 0,22-1 15,-1 1-15,0 21 16,0 0-1,-21-21-15</inkml:trace>
  <inkml:trace contextRef="#ctx0" brushRef="#br0" timeOffset="13259.4">22310 1355 0,'0'0'0,"-22"0"0,1 0 15,0 0-15,0-21 0,21-1 16,21 22 0,0 0-16,22 0 0,-1-21 15,21 21-15,1 0 0,-1 0 0,1 0 16,-22 0-16,22-21 0,-22 21 0,-21 0 15,22 0-15,-22 0 0,0 0 16,0 0-16,0 0 16,-21-21-1,-21 21 32,0 21-47,-21-21 0,20 21 0,-20-21 16</inkml:trace>
  <inkml:trace contextRef="#ctx0" brushRef="#br0" timeOffset="14327.71">1587 2244 0,'0'0'0,"-21"0"0,21 21 78,21-21-62,1 0-16,-1 0 0,0 21 15,0-21-15,21 0 0,-20 0 0,20 0 16,21 0-16,-20 0 0,20 0 16,22 0-16,0 0 0,42 0 0,-22 0 15,22 0-15,0 0 0,0 0 0,22 0 16,-1 0-16,0 0 0,21 0 16,1 0-16,-1 0 0,0 0 0,22 0 15,-1 0-15,1 0 0,-1 0 0,1 0 16,-22 0-16,0 0 0,-20 0 15,-1 0-15,-21 0 0,0 0 16,-21 0-16,-1-21 0,-20 21 0,0 0 16,-22 0-16,1 0 0,-22 0 15,0 0-15,-20 0 0,20 0 0,-21 0 16,0 0-16,-21-21 16,21 21 62,1 0-78,-1-21 15,0-1-15</inkml:trace>
  <inkml:trace contextRef="#ctx0" brushRef="#br0" timeOffset="15766.85">17992 2773 0,'0'0'0,"-22"0"0,-20 0 0,21 0 0,-21 0 16,20 0-16,-20 0 0,21 0 0,-21 0 16,20 0-16,-20 0 0,0 0 15,21 0-15,-22 0 0,22 0 0,-21 0 16,21 0-16,-22 0 0,22 0 0,-21 0 15,-1 0-15,22 0 0,-21 0 16,21 0-16,0 0 0,-1 0 16,1 0-16,0 0 0,0 0 15,42 0 17,0 0-17,0 21-15,1-21 0,20 0 0,0 0 16,-21 0-16,22 0 0,-1 21 0,22-21 15,-22 0-15,0 0 0,22 0 16,-22 0-16,22 0 0,-22 0 16,21 0-16,1 0 0,21 0 0,-22 0 15,22 0-15,-1 0 0,1 0 16,0 21-16,21-21 0,-22 0 0,1 0 16,0 0-16,20 0 0,-20 0 0,0 22 15,21-22-15,-1 0 0,1 0 16,0 0-16,0 0 0,0 0 0,21 0 15,-21 0-15,-1 0 0,22 21 0,0-21 16,-21 0-16,21 0 0,-21 0 0,21 0 16,-21 21-16,0-21 0,0 0 15,-1 0-15,1 0 0,0 0 0,0 21 16,0-21-16,-22 0 0,22 0 16,-21 0-16,21 0 0,-22 0 0,1 0 15,0 0-15,-1 0 0,1 0 16,0 0-16,-22 0 0,22 0 0,0 0 15,-1 0-15,-20 0 0,-1 0 0,1 0 16,-1 0-16,-20 0 0,20-21 16,-21 21-16,1 0 0,-1 0 0,0 0 15,-20-21-15,20 21 0,-21 0 0,0 0 16,0 0-16,1 0 0,20 0 16,-21 0-16,0 0 0,0 0 15,1 0-15,-1 0 16,-42 0 62,-1 0-62,1 0-16,0 0 15,0 0-15,0 0 0,0 0 16,-1-21-16,-20 21 0</inkml:trace>
  <inkml:trace contextRef="#ctx0" brushRef="#br0" timeOffset="20199.43">635 3810 0,'0'21'31,"0"-42"63,0 0-79,0 0 1,0 0-16,0-1 16,0 1-16,0 0 15,0 0-15,0 0 16,0 0-16,0-1 0,0 1 15,0 0 1,0 0 0,0 42 15,0 0-15,0 0-16,0 1 15,0-1-15,0 21 0,0-21 0,0 22 16,0-22-16,21 21 0,-21 0 0,21 1 15,-21-1-15,21 0 0,-21 1 16,0-1-16,0 0 0,0 1 16,0-1-16,0 0 0,0-20 15,0 20-15,0-21 0,0 21 0,0-20 16,0-1-16,0 0 0,0 0 16,0 0-16,0-42 46,0 0-30,0 0-16,0-22 0,0 22 0,0-21 16,0 21-16,0-22 0,0-20 15,0 21-15,0-1 0,0-20 0,0 20 16,0 1-16,0 0 0,0-1 16,0 1-16,0 0 0,0 21 0,-21-22 15,21 22-15,0 0 16,0 0-16,0 0 0,0-1 15,0 44 1,0-1 0,0 21-16,0-21 0,0 0 15,0 22-15,0-22 0,0 21 0,0 1 16,0-22-16,0 21 0,0 0 16,0-20-16,0 20 0,0-21 0,0 0 15,0 0-15,0 1 0,0-1 16,0 0-16,0 0 0,0-42 47,0 0-47,21 0 15</inkml:trace>
  <inkml:trace contextRef="#ctx0" brushRef="#br0" timeOffset="20583.22">1143 4022 0,'0'0'0,"0"21"16,0 0 0,21-21 15,0 0-16,0-21-15,1 0 16,-22 0-16,0-1 16,-22 22-1,1 0 1,0 0 0,0 0-16,0 0 15,21 22-15,0-1 16,21-21 31,0 0-32,-21-21-15,21 21 0,-21-22 0</inkml:trace>
  <inkml:trace contextRef="#ctx0" brushRef="#br0" timeOffset="21191.4">2540 3408 0,'0'0'0,"0"-21"0,0 0 16,0-1-1,-21 44 1,21-1-16,0 0 0,0 21 16,-21 1-16,21-1 0,0 0 15,0 22-15,-22-22 0,1 22 0,0-22 16,21 21-16,-21 1 0,0-22 0,21 22 16,0-22-16,-21 0 0,21 1 15,-22-1-15,22-21 0,0 22 0,0-22 16,0 0-16,22 0 15,-1-21-15,0 0 16,-21-21-16,0 0 0,21 0 16,0-1-16,-21 1 0,0 0 0</inkml:trace>
  <inkml:trace contextRef="#ctx0" brushRef="#br0" timeOffset="21707.23">2349 3725 0,'-21'-42'0,"42"84"0,-63-105 16,21 21-16,0 20 0,21-20 0,0 21 15,0 0-15,0 0 16,0-22-16,0 22 0,21 0 0,0 0 16,0 0-16,22 21 0,-1-22 15,0 22-15,22 0 0,-22 0 0,22 0 16,-1 0-16,-21 22 0,22-1 0,-22 0 16,1 0-16,-22 0 0,21 22 15,-42-22-15,0 42 0,0-20 16,0-1-16,-42-21 0,21 21 15,-22-20-15,1 20 0,0-21 0,-22 0 16,22 0-16,-1 1 0,22-22 0,-21 0 16,42 21-16,-21-21 0,42-21 31,0 21-31,21 0 16,-20-22-16,20 22 0,0 0 0,1 0 0,20 0 15,-21 0-15,1 0 0,-1 0 16,0 22-16,1-22 0,-22 21 15,21 0-15,-21 0 0,1 0 0,-1 0 16,-21 1-16,0 20 0,0-21 0,0 0 16,0 0-16,-21 1 0,-22 20 15,22-21-15,-42 0 0,20 0 0,1 1 16,-22-1-16,1 0 0,-1 0 16,22-21-16,-21 21 0,20-21 0,1 0 15,0 0-15,-1 0 0,22 0 0,0 0 16,0 0-16,0 0 15,21-21-15,0 0 0,0 0 0,0 0 0,0-1 16,0 1-16,21 0 0,21-21 16,-21-1-16,22 22 0,-1-21 15,0 0-15,1-1 0,20 22 0</inkml:trace>
  <inkml:trace contextRef="#ctx0" brushRef="#br0" timeOffset="21978.99">3514 3302 0,'0'0'0,"0"-21"0,0 0 16,-22 0-16,1 21 16,0 0-16,0 0 15,0 0-15,21 21 0,-21 21 16,21-21-16,0 22 0,0-1 0,-22 21 16,22-20-16,0 20 0,0-20 0,-21 20 15,21-21-15,0 22 0,0-22 16,-21 22-16,21-22 0,-21 22 0,21-22 15,0 0-15,0 1 0,0-22 0,0 21 16,0-21-16,0 0 0,0 1 16,0-1-16,21-21 0,0 0 0,0 0 15,1 0-15,-1 0 0,0-21 16,21-1-16,-21 1 0,1 0 16</inkml:trace>
  <inkml:trace contextRef="#ctx0" brushRef="#br0" timeOffset="22359.67">3789 3789 0,'0'0'16,"0"-21"-16,-21 21 16,-1 0-1,1 0-15,0 21 0,21 21 0,-21-21 16,0 1-16,21 20 0,-21 0 0,21-21 16,0 22-16,0-1 0,0-21 15,0 0-15,0 22 0,0-22 0,21 0 16,0-21-16,-21 21 0,42-21 0,-21 0 15,1 0-15,-1 0 16,21 0-16,-21 0 0,0 0 0,22-21 0,-22 0 16,0 21-16,21-21 0,-20 0 15,-1-1-15,-21-20 0,21 21 16,-21-21-16,0 20 0,0-20 0,0 21 16,0-21-16,0 20 0,-21 1 0,21 0 15,-21 0-15,-1 0 0,-20 21 16,21 0-16,0 0 0,0 0 0,-1 0 15,1 0-15,0 21 0,0 0 0,0 0 16,0 0-16,-1 1 0,22-1 16,0 0-16,0 0 0,0 0 15,0 0-15,0 1 0,22-1 0,-1-21 16,0 0-16,21 0 0,1 0 0,-22 0 16,21 0-16</inkml:trace>
  <inkml:trace contextRef="#ctx0" brushRef="#br0" timeOffset="22615.65">4424 3789 0,'0'0'0,"0"-21"16,0 0-16,0-1 0,0 1 0,-21 0 0,-22 0 15,22 21 1,0 0-16,0 21 0,0-21 0,-1 42 16,22-20-16,0-1 0,-21 21 15,21-21-15,-21 22 0,21-1 16,0 0-16,0 1 0,0-22 0,0 21 15,0 0-15,0-20 0,0 20 0,0-21 16,0 0-16,21 0 0,0 1 16,22-22-16,-22 21 0,0-21 15,21 0-15,-20 0 0,20 0 0,-21 0 0,21-21 16,1 21-16,-22-22 0,21 1 0,-21 0 16,22-21-16,-22 21 0</inkml:trace>
  <inkml:trace contextRef="#ctx0" brushRef="#br0" timeOffset="23159.31">4911 3387 0,'0'-43'0,"0"86"0,0-128 0,0 43 0,0 21 15,0-1-15,0 1 0,0 0 0,0 42 16,-22 0 0,22 1-16,0 20 0,0 0 0,0 1 15,0 20-15,-21-21 0,21 22 0,0-22 16,0 22-16,-21-1 0,21-20 15,0-1-15,0 21 0,-21-20 0,21-1 16,0 0-16,-21-20 0,21 20 16,0-21-16,0 0 0,0 0 0,0 1 15,0-44 17,0 1-32,0-21 15,21 21-15,0 0 0,0-22 16,0 22-16,1-21 0,-1-1 0,21 22 15,-21-21-15,22 21 0,-22-22 0,0 22 16,0 0-16,0 21 0,0 0 16,1-21-16,-1 21 0,-21 21 15,0 0-15,0 0 16,0 1-16,-21-22 16,-1 21-16,1-21 0,0 21 15,0 0-15,0-21 0,-22 21 0,22-21 16,0 21-16,21 1 0,-21-22 0,21 21 15,-21-21-15,21 21 0,0 0 16,0 0-16,0 0 0,0 1 16,0-1-16,21 0 0,0 0 0,0 0 15,0 0-15,1 1 16,-1-22-16,0 0 0,0 21 0,0-21 16,0 0-16,1 0 0,-1 0 15,0 0 1,0-21-16,-21-1 15,21 1-15</inkml:trace>
  <inkml:trace contextRef="#ctx0" brushRef="#br0" timeOffset="23977.01">7218 3535 0,'0'-21'32,"21"0"-32,0 21 0,0-22 15,0 1-15,1 0 0,-1-21 0,0 21 16,21-1-16,-21-20 0,22 0 16,-22 21-16,21-22 0,-21 22 0,1-21 15,-22 21-15,0-1 0,0 1 16,-22 0-16,-20 21 15,21 0-15,-21 0 0,-22 0 0,22 0 16,-22 21-16,22 0 0,-22 1 0,22-22 16,0 21-16,-1 0 0,1 0 15,21 0-15,0 22 0,21-22 0,0 0 16,0 0-16,21 21 0,0-20 0,21 20 16,-20 0-16,20-21 0,0 22 15,1-1-15,-1 0 0,0-20 16,1 20-16,-1 0 0,0 1 0,-21-22 15,22 21-15,-22-21 0,0 22 0,-21-22 16,0 21-16,0-21 0,0 0 16,0 1-16,-42-1 0,21 21 0,-22-21 15,1-21-15,0 21 0,-22 1 0,1-22 16,-1 0-16,1 0 0,-1 0 0,22 0 16,-22 0-16,1-22 0,-1 1 15,22 0-15,0 0 0,20-21 16,-20-1-16,21 22 0,0-42 0,0 20 0,-1 1 15,22-22-15,0 1 16,0-1-16,0 22 0,0-21 0,22 20 16,-1 22-16,0-21 0,21 21 0,-21 21 15,22 0-15,-1 0 0,0 21 16,1 21-16,-1-21 0,22 22 0,-22-1 16,-21 0-16,21 22 0,-20-22 0,20 43 15,-21-22-15,-21-20 0,0-1 16,0 0-16,0 1 0,0-1 15,0-21-15,0 21 0,0-20 0,0-1 16,0 0-16,21 0 0,0-21 16,1 0-16,-1 0 15,0-21-15,0 21 0,0-21 0,0 0 16,22-22-16,-1 22 0,-21-21 0</inkml:trace>
  <inkml:trace contextRef="#ctx0" brushRef="#br0" timeOffset="24239.11">8001 3006 0,'0'-43'16,"0"86"-16,0-107 0,0 43 0,0 0 0,0 42 31,-21 0-31,0 22 0,21-22 16,-22 42-16,22-20 0,0 20 0,0 1 15,0-1-15,0 1 0,-21-1 16,21 1-16,-21-1 0,21 1 15,-21-22-15,21 0 0,0 22 0,0-43 0,0 21 16,0-21-16,0 22 0,0-22 16,0 0-16,0 0 15,21-21 1,0 0-16,-21-21 0,21 0 16,-21 0-16,0 0 0</inkml:trace>
  <inkml:trace contextRef="#ctx0" brushRef="#br0" timeOffset="24411.11">7683 3598 0,'-21'0'0,"42"0"0,-63 0 0,63 0 47,0 0-47,1 0 16,20 0-16,-21 0 0,21 0 0,-20 0 15,20 0-15,0 0 0,1 0 16,-22 0-16,21 0 0,0 0 0,-20-21 15,20 21-15,-21 0 0,0 0 0</inkml:trace>
  <inkml:trace contextRef="#ctx0" brushRef="#br0" timeOffset="25220.45">8594 3704 0,'0'0'0,"21"0"15,0 0 1,-21-21-16,0 0 0,21 21 0,-21-21 16,21 0-16,-21-1 0,0 1 0,0 0 15,0 0-15,0 0 0,0 0 0,-21-1 16,0 1-16,0 0 0,0 21 0,-1-21 16,1 21-16,0 0 0,0 0 15,-21 0-15,20 21 0,1 0 0,-21 0 16,21 1-16,0 20 0,-1 0 15,1 1-15,0-22 0,21 21 16,0 0-16,0 1 0,0-22 0,0 21 0,0-21 16,0 22-16,0-22 0,0 0 15,21 0-15,0 0 0,1-21 0,-1 0 16,0 0-16,0 0 0,0 0 16,0 0-16,22 0 0,-22-21 0,0 0 15,0 0-15,0 0 0,1 0 0,-1-1 16,0 1-16,-21 0 0,0-21 0,0 21 15,0-22-15,21 1 0,-21 0 16,0-1-16,0 1 0,0 0 0,0 20 16,0-20-16,0 21 0,0 42 31,0 0-31,0 22 16,0-22-16,0 21 0,0 0 0,0-20 15,0 20-15,0 0 0,0 1 0,0-22 16,0 21-16,21-21 0,-21 0 15,21 22-15,-21-22 0,22 0 0,-1 0 16,0 0-16,0-21 0,0 0 16,0 0-16,1 0 0,20 0 0,-21-21 15,0 21-15,22-21 0,-22 0 16,21 0-16,-21 0 0,0-22 0,1 22 16,20-21-16,-42 21 0,21-43 15,0 22-15,0-1 0,-21-20 0,0-1 16,0-20-16,0 20 0,22 1 15,-22-1-15,0 1 0,0 20 0,0 1 16,0 21-16,0-21 0,0 20 16,-22 44-1,22-1-15,-21 0 0,21 21 0,0 1 16,0-1-16,-21 21 0,21 1 0,-21-22 16,21 22-16,-21-1 0,21-20 15,0 20-15,0-21 0,0 1 0,0-1 16,-21 0-16,21-20 0,0 20 0,0-21 15,0 0-15,0 0 0,0 1 16,0-1-16,0 0 0,21-21 16,0 0-16,0 0 15,-21-21-15,0 0 0,21 21 16,-21-22-16,21 1 0</inkml:trace>
  <inkml:trace contextRef="#ctx0" brushRef="#br0" timeOffset="25419.32">9059 3493 0,'0'0'0,"-21"0"0,0 0 16,0 0-16,0 0 16,-1 0-16,44 0 15,-1 0 1,21 0-16,-21 0 0,0 0 16,22 0-16,-22 0 0,21-22 0,-21 22 15,22 0-15,-22 0 0,0-21 0,0 21 16,0-21-16,1 21 0,-22-21 15,21 21-15,0 0 16</inkml:trace>
  <inkml:trace contextRef="#ctx0" brushRef="#br0" timeOffset="25795.82">9483 3662 0,'0'0'0,"21"21"0,0-21 15,0 0-15,0 0 0,0 0 16,1 0-16,-1 0 0,0 0 0,21 0 16,-21-21-16,1 21 0,20-21 15,-21 0-15,0-1 0,0 1 0,1 0 16,-22 0-16,0 0 0,0 0 0,0-1 16,0 1-16,0 0 0,-22 0 15,1 21-15,0 0 0,0 0 16,0 0-16,-22 21 0,22 0 0,0 0 15,0 1-15,-21-1 0,20 0 0,22 21 16,-21 22-16,0-43 16,21 21-16,0-21 0,0 1 15,0-1-15,0 0 0,0 0 0,21 0 16,0 0-16,1 1 0,-1-22 0,0 0 16,21 0-16,-21 0 0,1 0 0,20 0 15,0 0-15,1 0 0,-22-22 16,21 22-16,0-21 0,22-21 15,-22 21-15,-21 0 0,22-1 16,-22-20-16,0 21 0</inkml:trace>
  <inkml:trace contextRef="#ctx0" brushRef="#br0" timeOffset="26439.96">10202 3598 0,'0'-148'31,"0"296"-31,0-317 0,0 148 0,0 42 32,0 0-32,0 0 15,0 1-15,-21 20 0,21-21 16,0 21-16,-21-20 0,21-1 0,0 21 15,-21-21-15,21 0 0,0 22 0,0-22 16,0 0-16,0 0 0,0 0 16,0 1-16,0-1 15,-21-21 1,-1 0 0,22-21-16,0-1 0,0 1 15,0 0-15,0 0 16,0 0-16,0 0 0,0-22 0,22 22 15,-1-21-15,0-1 0,0 1 0,0 21 16,0-21-16,22 20 0,-22 1 0,0 0 16,21 0-16,-20 21 0,20 0 15,-21 0-15,21 0 0,-20 0 0,-1 0 16,21 21-16,-21 0 0,0 0 0,22 1 16,-22 20-16,-21-21 0,21 0 15,-21 22-15,21-22 0,-21 0 0,0 0 16,0 0-16,0 0 0,0 1 0,0-1 15,0 0-15,-21-21 16,21 21-16,-21-21 0,0 0 16,0 0-1,21-21-15,0 0 16,0 0-16,0-1 0,0 1 16,0 0-16,21 0 0,0 0 0,0-22 15,0 1-15,0 21 0,22-21 16,-22 20-16,21-20 0,1 21 15,-1 0-15,0 21 0,1 0 0,20 0 16,-21 0-16,22 0 0,-22 21 0,1 0 16,-22 0-16,0 22 0,0-22 15,-21 21-15,0-21 0,0 22 0,0-22 16,0 21-16,-21-21 0,0 0 0,0 22 16,-1-22-16,1 0 0,0-21 0,0 21 15,21 0-15,-21-21 0,0 22 16,42-44 15,0 22-31,0-21 0,0 0 16,0 0-16,1 0 0</inkml:trace>
  <inkml:trace contextRef="#ctx0" brushRef="#br0" timeOffset="26785.76">11451 3556 0,'-21'0'16,"0"0"-16,21 21 15,21-21 1,0 0-16,0 0 16,0 0-16,1 0 0,20 0 0,-21 0 15,0 0-15,0 0 0,1 0 0,-1-21 16,0 21-16,0-21 0,0 21 0,0-21 16,-21 0-16,0-1 0,22 22 15,-22-21-15,0 0 0,0 0 0,0 0 16,0 0-16,-22 21 0,1 0 15,0 0-15,0 0 0,0 21 16,0-21-16,-1 21 0,1 21 16,0-21-16,0 1 0,0 20 0,21-21 15,0 21-15,-21-20 0,21 20 0,0-21 16,0 0-16,0 0 0,0 1 0,0-1 16,0 0-16,21 0 0,0-21 15,0 21-15,21-21 16,-20 0-16,-1 0 0,21 0 0,-21-21 15,22 21-15,-22-21 0</inkml:trace>
  <inkml:trace contextRef="#ctx0" brushRef="#br0" timeOffset="27280.46">12213 3387 0,'0'-21'0,"0"42"0,0-64 15,0 22-15,-21 21 0,0 0 16,21 21-1,0 1-15,0-1 16,0 0-16,0 0 0,0 0 0,0 22 16,0-22-16,0 21 0,0-21 0,0 0 15,0 22-15,0-22 0,0 0 0,0 0 16,0 0-16,0 1 0,0-1 16,0 0-16,-21-21 0,21 21 0,-22-21 15,22-21 32,0 0-47,0 0 16,0-1-16,0-20 0,22 21 0,-1-21 15,0 20-15,0-20 0,21 0 0,1-1 16,-22 1-16,21 21 0,1 0 16,-1-22-16,0 43 0,1-21 0,-1 21 15,0 0-15,-21 0 0,22 0 0,-22 21 16,0 1-16,0-1 0,-21 21 0,21-21 15,-21 22-15,0-22 0,0 21 16,0 0-16,0-20 0,-21 20 16,0 0-16,0-21 0,0 1 0,0-1 15,21 0-15,0 0 0,-22 0 0,22 0 16,22-42 15,-1 21-15,-21-21-16,21 0 0,0 0 15,0 0-15,0-22 0</inkml:trace>
  <inkml:trace contextRef="#ctx0" brushRef="#br0" timeOffset="27553.31">13208 2688 0,'0'0'0,"0"-42"0,0 21 15,0-22-15,0 22 0,0 0 0,0 42 31,-21 0-31,0 1 0,-1 20 0,22 0 16,-21 1-16,21-1 0,-21 21 0,21 1 16,0-1-16,-21 1 0,21-1 15,0 1-15,0-1 0,0 1 0,0-22 16,0 22-16,-21-22 0,21 22 0,-21-43 16,21 21-16,0 0 0,-22-20 0,1-1 15,21 0-15,0 0 16,-21 0-16,21-42 31,21 0-31,0 21 0,1-21 0</inkml:trace>
  <inkml:trace contextRef="#ctx0" brushRef="#br0" timeOffset="27953.08">13631 3344 0,'0'0'15,"21"-21"-15,1 0 0,-1 0 16,-21 0-16,0 0 15,0-1-15,-21 22 16,-1 0-16,1 0 16,0 0-16,0 0 0,0 22 15,-22-1-15,22 0 0,0 0 16,21 0-16,-21 22 0,21-22 16,0 0-16,0 0 0,0 0 0,0 0 0,0 1 15,21-1-15,-21 0 0,21 0 16,0 0-16,22-21 0,-22 21 0,0-21 15,0 0-15,0 22 0,1-22 0,-1 0 16,0 0-16,0 21 0,0-21 0,-21 21 16,0 0-1,0 0 1,-21 0-16,0-21 0,0 22 16,-22-22-16,22 0 0,0 21 0,-21-21 15,21 0-15,-22 21 0,22-21 16,0 0-16,0 0 0,0 0 0,21-21 47,0 0-47,0-1 0,0 1 0,21 0 15,-21 0-15</inkml:trace>
  <inkml:trace contextRef="#ctx0" brushRef="#br0" timeOffset="28239.49">12742 2900 0,'-21'0'0,"42"0"0,-63-21 16,63 0-1,0 21-15,22 0 16,20 0-16,1 0 0,-1 0 0,22 0 16,-1 0-16,1 0 0,0 0 15,-1 0-15,-20 0 0,-1 0 0,1 0 16,-22 0-16,1 0 0,-1 0 0,-21 0 15,21 0-15,-20 0 16,-22 21 15,-22-21-15,1 0-16,0 21 0,0-21 0,0 0 16,-22 21-16,22-21 0</inkml:trace>
  <inkml:trace contextRef="#ctx0" brushRef="#br0" timeOffset="29431.51">910 5376 0,'0'0'16,"0"-21"-16,0 0 0,21 0 15,-21 0-15,0 0 0,0-1 16,0 44 0,0-1-1,0 0-15,-21 0 0,21 0 0,0 22 16,0-1-16,-21-21 0,0 21 16,21 1-16,-21-1 0,21 0 15,0 1-15,0-22 0,0 21 16,0-21-16,0 1 0,0-1 0,0 0 15,21-21 1,0 0-16,0 0 0,0-21 16,0 0-16,1-1 0,20 1 15,-21 0-15,0-21 0,0 21 0,1-1 16,-1-20-16,0 21 0,0 0 16,0-22-16,-21 22 0,21 0 15,-21 42 1,0 0-16,0 22 15,0-22-15,0 0 16,0 21-16,-21-20 0,21 20 0,0-21 16,0 21-16,0-20 0,0-1 15,21 0-15,1 0 0,-1-21 0,0 0 16,21 0-16,-21 0 0,22 0 16,-1 0-16,0 0 0,1 0 0,-1-21 15,22 0-15,-22-22 0,0 22 16,1 0-16,-22-21 0,0 21 15,0-22-15,-21 1 0,0 0 0,0-1 16,0-20-16,-21 20 0,0 1 0,-22-21 16,1 20-16,21 1 0,-21 0 15,-1 20-15,1 1 0,0 21 16,20 0-16,-20 0 0,0 0 0,21 21 16,-1 1-16,1-1 0,0 21 15,21-21-15,0 0 0,0 22 0,0-22 16,21 0-16,0 0 0,22 0 15,-22 1-15,21-1 0,1-21 0,-1 0 16,0 0-16,22 0 0,-22 0 16</inkml:trace>
  <inkml:trace contextRef="#ctx0" brushRef="#br0" timeOffset="29899.5">2159 5017 0,'0'-22'0,"0"44"0,0-86 16,-21 43-16,0 0 0,-1 0 0,1 21 15,0 0-15,0 21 16,21 0-16,-21 21 0,21 1 16,-21-1-16,21 0 0,0 1 0,0 20 15,-22-21-15,22 22 0,-21-22 16,21 22-16,-21-22 0,21 22 0,0-22 16,0 0-16,-21 1 0,21-1 15,-21 0-15,21-21 0,0 1 0,0-1 16,-21-21-16,21-21 31,0-1-31,0 1 0,0 0 16,0-21-16,0-1 0,21 22 15,0-21-15,0 0 0,0-1 0,0 1 16,1 21-16,20-22 0,-21 22 16,21 0-16,1 21 0,-22 0 0,21 0 15,1 0-15,-22 0 0,21 0 0,-21 0 16,0 21-16,1 22 0,-1-22 15,-21 0-15,0 21 0,0-21 16,0 22-16,0-1 0,-21-21 0,-1 22 16,1-22-16,0 0 0,0 0 0,0 0 15,0 0-15,21 1 0,0-44 47,0 1-47,0 0 0,21 0 16,0 0-16,0 0 0,0-22 0,0 22 15</inkml:trace>
  <inkml:trace contextRef="#ctx0" brushRef="#br0" timeOffset="30099.39">2603 5334 0,'0'0'15,"22"-21"-15,-22 42 32,0 0-32,0 0 0,0 1 15,0-1-15,0 0 16,-22 0-16,1 21 0,21-20 0,0 20 15,-21-21-15,0 0 0,21 22 16,0-22-16,-21 0 0,21 0 0,0 0 16,21-42 15,-21 0-31,21 0 0,0 0 0</inkml:trace>
  <inkml:trace contextRef="#ctx0" brushRef="#br0" timeOffset="30268.3">2752 5101 0,'0'-21'0,"0"42"0,-22-63 0,1 42 0,0 0 16,0 0-16,0 0 15,0 0-15,-1 21 16,22 0 0,0 0-1,22-21-15,-1 0 0,0 0 16,0 0-16,0 22 0</inkml:trace>
  <inkml:trace contextRef="#ctx0" brushRef="#br0" timeOffset="30547.14">3238 5249 0,'-21'-21'0,"0"21"16,0 0-16,0 0 15,0 0-15,-1 0 0,1 0 0,0 0 16,0 21-16,-21 1 0,20-1 0,1 21 16,0-21-16,0 22 0,0-22 15,0 21-15,-1 0 0,1 1 0,21-1 16,0-21-16,0 22 0,0-22 16,0 0-16,0 0 0,0 0 15,0 0-15,21-21 0,1 0 0,-1 0 0,21 0 16,0-21-16,1 0 15,-1 0-15,0 0 0,1 0 0,-1-22 16,0 22-16,22-21 0</inkml:trace>
  <inkml:trace contextRef="#ctx0" brushRef="#br0" timeOffset="30952.92">3619 5038 0,'22'-43'16,"-44"86"-16,44-107 0,-22 22 0,0 21 0,0 0 15,0-1-15,0 1 0,-22 21 16,1 0-16,0 21 0,0 1 0,21-1 15,-21 0-15,0 21 16,-1 1-16,22-1 0,0 0 0,-21 1 16,21 20-16,-21-21 0,21 1 0,0-1 15,0 0-15,-21 1 0,21-1 16,0-21-16,0 22 0,0-22 0,0 0 16,0 0-16,0-42 31,0 0-31,0 0 0,0-1 15,21 1-15,-21-21 0,21 21 16,0-22-16,-21 1 0,22 21 0,-1-21 16,0 20-16,21 1 0,-21 0 15,1 21-15,20 0 0,-21 0 0,0 0 16,0 0-16,22 21 0,-22 0 16,0 1-16,-21 20 0,21-21 0,-21 0 15,0 22-15,0-1 0,0-21 16,0 21-16,0-20 0,0-1 0,-21 21 15,0-21-15,0 0 0,0 1 0,-1-1 16,1-21-16,0 21 0,0-21 16,0 0-16,0 0 0</inkml:trace>
  <inkml:trace contextRef="#ctx0" brushRef="#br0" timeOffset="31779.57">5059 5503 0,'0'0'0,"42"-21"16,-21 21-16,-21-21 15,21 21-15,1-21 0,-1 0 0,0 0 16,0-1-16,0 1 0,-21 0 15,21-21-15,-21 21 0,0-1 16,0 1-16,0 0 0,-21-21 16,0 21-16,0 21 0,0-22 0,-22 22 15,1 0-15,0 0 0,-1 0 16,-20 22-16,21-1 0,-1 0 0,-20 0 16,20 0-16,1 22 0,0-22 0,-1 21 15,22-21-15,0 0 0,21 22 16,0-22-16,0 0 0,0 0 0,21 0 15,0-21-15,22 22 0,-22-22 0,21 0 16,22 0-16,-22 0 0,22 0 16,-22-22-16,21 1 0,-20 21 0,20-21 15,-20 0-15,-22 0 0,21 21 0,-21-21 16,22-22 0,-43 22-16,-22 21 15,1 0-15,0 0 0,0 0 16,0 21-1,0 0-15,-1 22 0,22-22 0,-21 21 16,0 1-16,21-1 0,0 21 0,0-20 16,-21 20-16,21 1 0,0-22 15,-21 22-15,21-1 0,0-21 0,0 22 16,0-22-16,0 1 0,0 20 0,0-21 16,0 1-16,0-1 0,0-21 15,-21 22-15,-1-22 0,1 0 0,-21 0 16,0 0-16,-1-21 0,1 0 0,-22 0 15,1 0-15,-1 0 0,1 0 0,-1-21 16,1 0-16,-1 0 16,1 0-16,21-22 0,-1 22 0,1-21 15,0-1-15,-1 22 0,22-21 0,0 0 16,0-1-16,21-20 0,0 20 16,0 1-16,21 21 0,0-21 0,0-1 15,22 1-15,-1 0 0,21-1 0,1 22 16,-1-21-16,22-1 0,-21 22 15,20-21-15</inkml:trace>
  <inkml:trace contextRef="#ctx0" brushRef="#br0" timeOffset="32111.41">5397 5334 0,'0'0'16,"0"21"-1,22-21-15,-1 0 0,0 0 16,0 0-16,0 0 0,22 0 15,-22-21-15,21 0 0,0 21 0,-20-21 16,20 0-16,0 21 0,-21-22 0,1 1 16,20 0-16,-42 0 0,0 0 15,0 0-15,0-1 0,0 1 0,0 0 16,-21 0-16,0 21 0,-22 0 0,22 0 16,-21 0-16,-1 0 0,1 21 15,0 0-15,-1 0 0,1 22 16,21-22-16,-21 21 0,20-21 0,1 22 15,0-1-15,0-21 0,21 22 16,0-22-16,0 21 0,0-21 0,0 0 16,0 1-16,0-1 0,21 0 0,0-21 15,22 0-15,-22 0 0,21 0 16,0 0-16,1-21 0,-1 21 0,0-21 16,1-1-16,-1 1 0</inkml:trace>
  <inkml:trace contextRef="#ctx0" brushRef="#br0" timeOffset="32347.27">6223 4805 0,'21'-42'16,"-42"84"-16,42-106 0,-21 43 0,0 0 0,0 0 15,-21 42 1,0 0-16,0 22 16,-1-1-16,22 0 0,-21 22 15,0-22-15,0 22 0,0-22 0,0 21 0,-1-20 16,1-1-16,0 0 15,0 1-15,0-1 0,21 0 0,0-20 0,-21-1 16,21 0-16,0 0 0,0 0 16,21-21-1,0 0-15,0 0 0,0 0 0,0 0 16,22 0-16,-22-21 0,21 0 0</inkml:trace>
  <inkml:trace contextRef="#ctx0" brushRef="#br0" timeOffset="32707.53">6498 5207 0,'0'-21'0,"0"42"0,0-63 0,21 21 16,-21-1 0,-21 22-1,0 0-15,0 0 16,0 22-16,-1-1 0,22 0 16,-21 0-16,0 0 15,21 0 1,0 1-16,0-1 15,0 0-15,21-21 16,0 0-16,-21 21 0,22-21 0,-1 21 16,0 0-16,-21 1 0,21-22 15,-21 21-15,0 0 16,0 0-16,0 0 0,-21 0 16,0-21-16,0 0 0,-1 0 15,1 22-15,-21-22 0,21 0 0,-22 0 16,22 0-16,-21 0 0,21 0 15,0 0-15,-1 0 0,1-22 16,0 22-16,0-21 0,21 0 16,0 0-16,0 0 0,0 0 15,0-22-15,0 22 0,0 0 0</inkml:trace>
  <inkml:trace contextRef="#ctx0" brushRef="#br0" timeOffset="32888.53">6096 4741 0,'0'-21'0,"21"21"16,0 0-16,0 0 0,1 0 0,-1 0 15,0 0-15,0 0 0,0 0 16,22 0-16,-22-21 0,0 21 0,0 0 16,0 0-16,0 0 0,1 0 0,-1 0 15,-21-21-15,21 21 0,0 0 16</inkml:trace>
  <inkml:trace contextRef="#ctx0" brushRef="#br0" timeOffset="33447.19">7239 5292 0,'21'0'16,"0"0"-1,0 0-15,1-21 0,-1 21 16,0-22-16,0 1 0,21 21 16,-20-21-16,20 0 0,0 0 0,-21 21 15,22-21-15,-22-1 0,0 1 0,0 0 16,-21 0-16,0 0 0,0 0 15,0-1-15,-21 1 0,0 0 0,-21 21 16,20 0-16,-20 0 0,0 0 16,-1 0-16,22 0 0,-21 21 15,0 0-15,20 1 0,-20-1 0,21 0 16,0 21-16,21-21 0,0 22 0,-21-22 16,21 21-16,0-21 0,0 22 0,0-22 15,0 0-15,0 0 0,0 0 16,21 1-16,0-1 0,0-21 0,0 21 15,0-21-15,1 0 0,-1 0 0,21 0 16,-21 0-16,0 0 0,22 0 16,-1 0-16,-21 0 0,22-21 0,-1 0 15</inkml:trace>
  <inkml:trace contextRef="#ctx0" brushRef="#br0" timeOffset="33931.43">7895 5059 0,'0'0'0,"0"-21"0,0 0 0,0-1 16,21 22-16,-21-21 0,0 0 16,21 21-16,1-21 0,-1 21 0,0 0 15,21 0-15,-21 0 16,1 0-16,-1 0 0,0 0 0,0 21 16,0 0-16,-21 0 0,0 22 0,0-22 15,0 21-15,0-21 0,0 22 0,-21-22 16,0 21-16,-21-21 15,20 1-15,1 20 0,-21-21 0,0 0 16,20-21-16,1 21 0,-21 1 0,21-22 16,0 0-1,21-22 1,21 22-16,0-21 0,0 0 0,21 0 16,-20 0-16,20 0 0,0-1 0,-21 1 15,22-21-15,-22 21 16,21-22-16,-21 22 0,22 0 0,-22 0 0,0 0 15,0 0-15,0 21 0,-21 21 16,0 0 0,-21 0-16,0 0 0,0 0 15,0 1-15,0 20 0,-1-21 0,1 0 16,0 0-16,0 22 0,0-22 0,21 0 16,0 0-16,0 0 0,0 1 15,0-1-15,21-21 16,0 0-16,0 0 0,0 0 15,1 0-15,20 0 0,-21 0 16,0-21-16,0-1 0,22 22 0,-22-21 16</inkml:trace>
  <inkml:trace contextRef="#ctx0" brushRef="#br0" timeOffset="34285.3">8551 5059 0,'0'21'0,"-21"-21"0,21 21 15,0 0 1,21-21-16,0 0 16,1 0-16,-1 0 0,21 0 15,-21 0-15,0 0 0,1 0 0,-1 0 16,21-21-16,-21 21 0,0-21 0,1 0 16,-1 21-16,-21-21 0,0 0 15,0-1-15,0 1 0,0 0 16,-21 21-16,-1 0 0,1-21 0,0 21 15,0 0-15,0 0 0,-22 21 16,22 0-16,0 0 0,-21 1 16,21-1-16,-1 21 0,1-21 0,0 22 15,0-22-15,0 21 0,21-21 0,0 22 16,0-22-16,0 0 0,0 0 16,0 0-16,0 0 0,21-21 15,0 22-15,0-22 0,22 0 0,-22 0 16,0 0-16,21-22 0,1 22 0,-1-21 15,0 0-15</inkml:trace>
  <inkml:trace contextRef="#ctx0" brushRef="#br0" timeOffset="34687.26">9165 5017 0,'0'0'0,"0"-22"0,0 1 0,0 0 16,-21 21-1,0 21-15,0 0 16,-1 1-16,1-1 0,21 21 15,-21-21-15,0 22 0,21-22 0,0 21 16,0-21-16,0 0 0,0 22 0,0-22 16,0 0-16,0 0 0,0 0 15,21 1-15,0-22 0,0 0 16,1 0-16,-1 0 0,0 0 0,0 0 16,0 0-16,0-22 0,22 1 0,-22 21 15,0-21-15,0 0 0,22 0 16,-22 0-16,0-22 0,0 22 15,0-21-15,-21 21 0,0-22 0,21 22 16,-21 0-16,0 0 0,0 0 0,0 42 31,-21 0-15,21 0-16,0 0 0,-21 0 16,21 1-16,0-1 0,0 0 15,-21-21-15,21 21 0,0 0 16,0 0-16,21-21 31,0 0-15,-21-21-16,21 0 0</inkml:trace>
  <inkml:trace contextRef="#ctx0" brushRef="#br0" timeOffset="34960.11">9969 4509 0,'0'0'0,"0"-22"15,0-20-15,0-21 16,-21 84 0,0 0-16,0 0 0,0 21 15,0-20-15,-1 20 0,-20 0 16,21 22-16,0-22 0,0 22 16,-1-1-16,1 1 0,0-1 0,0 1 15,21-22-15,0 21 0,0-20 0,0-1 16,0-21-16,0 22 0,0-22 0,0 0 15,0 0-15,21 0 0,0-21 16,0 0-16,1 0 0,-1 0 0,0 0 16,0 0-16,0-21 0,0 0 0,1 0 15,-1 0-15,-21-1 0,0 1 0</inkml:trace>
  <inkml:trace contextRef="#ctx0" brushRef="#br0" timeOffset="35127.01">9800 4805 0,'-21'0'15,"42"0"-15,-63 0 0,21 0 0,-1 0 16,1 0-16,42 0 31,1 0-31,20 0 0,-21 0 16,21 0-16,-20 0 0,20 0 16,0 0-16,1 0 0,-1 0 0,0 0 15,-21-21-15,22 21 0</inkml:trace>
  <inkml:trace contextRef="#ctx0" brushRef="#br0" timeOffset="35472.82">10202 4995 0,'0'0'16,"0"22"-16,0-1 0,-21 0 0,21 0 16,0 0-1,21-21-15,0 0 0,1 0 0,-1 0 16,0 0-16,0-21 0,21 21 15,-20-21-15,-1 0 0,0 0 0,0 21 16,0-22-16,0 1 0,-21 0 16,22 0-16,-22 0 0,0 0 0,0-1 15,0 1-15,-22 21 0,1 0 16,0 0-16,-21 0 16,21 0-16,-1 43 0,1-22 0,0 0 15,0 21-15,0-21 0,0 22 0,21-22 16,0 21-16,0-21 0,0 1 15,0 20-15,0-21 0,0 0 0,21 0 16,0 1-16,0-22 0,0 0 16,22 0-16,-1 0 0,0 0 0,1 0 15,-1 0-15,0-22 0,22 1 16,-22 21-16,22-21 0</inkml:trace>
  <inkml:trace contextRef="#ctx0" brushRef="#br0" timeOffset="35923.83">11112 4995 0,'0'-21'15,"0"42"-15,0-63 0,0 21 0,0 0 0,-21 0 16,0-1-16,0 22 0,0 0 0,0 0 16,-1 0-16,1 0 0,-21 22 15,21-1-15,-22 0 0,22 0 0,-21 0 16,21 22-16,0-22 0,-22 21 0,22-21 16,21 22-16,0-22 0,-21 21 0,21-21 15,0 0-15,0 1 0,0-1 16,21 0-16,0 0 0,0-21 0,1 0 15,-1 21-15,21-21 0,-21 0 16,0 0-16,22 0 0,-22-21 0,21 0 16,1 21-16,-22-21 0,0 0 15,21-22-15,-21 22 0,22-21 0,-22-1 16,0 1-16,21 0 0,-20-22 0,-1 1 16,0-1-16,0 1 0,-21-1 15,21 22-15,-21-22 0,21 22 0,-21 0 16,0 21-16,0-1 0,0 1 0,-21 21 15,0 0 1,0 21-16,0 22 0,0-22 0,-1 21 16,1 1-16,0 20 0,21 64 15,0-63-15,0-22 0,0 21 16,0-20-16,0 20 0,0-20 0,0-22 16,21 21-16,0-21 0,1 0 15,-1 1-15,0-1 0,0-21 0,21 0 16,-20 0-16,-1-21 0,0-1 15,0 1-15,0 0 0,0 0 16,1-21-16,-1 20 0</inkml:trace>
  <inkml:trace contextRef="#ctx0" brushRef="#br0" timeOffset="37631.64">12509 4678 0,'0'0'0,"0"-21"16,-21 42 31,0 21-47,0-21 0,21 22 0,-21-22 15,0 21-15,-1 1 0,1-1 0,21 0 16,-21-21-16,21 22 0,-21-22 16,21 0-16,0 0 0,0 0 0,0 1 15,21-22 1,0 0-16,0 0 0,1 0 15,-1 0-15,0-22 0,0 1 0,21 21 16,-20-21-16,-1 0 0,0 0 16,0-22-16,0 22 0,0 0 0,1 0 15,-1 0-15,0-22 0,0 43 16,-21-21-16,0 0 0,0 42 31,0 0-31,0 1 0,0-1 0,0 0 16,0 0-16,0 0 0,0 22 15,0-22-15,0 0 0,0 0 0,0 0 16,21 0-16,0 1 0,1-22 0,-1 0 16,0 21-16,0-21 0,21 0 0,1 0 15,-22 0-15,21 0 0,1-21 16,-1-1-16,0 22 0,1-21 0,-22 0 16,21 0-16,-21 0 0,0 0 0,1-22 15,-22 22-15,0-21 16,0-1-16,0 1 0,0 0 0,-22-1 15,-20 22-15,21-21 0,0 21 0,-22 0 16,22-1-16,0 22 0,-21 0 0,21 0 16,-1 0-16,1 0 0,0 0 15,0 0-15,0 22 0,21-1 0,0 0 16,0 0-16,0 0 0,21-21 16,0 21-16,0-21 0,0 0 15,22 0-15,-22 0 0,21 0 0</inkml:trace>
  <inkml:trace contextRef="#ctx0" brushRef="#br0" timeOffset="38087.37">13674 4318 0,'0'-42'16,"0"84"-16,0-105 0,0 20 0,0 22 16,0 0-16,-22 21 15,1 0-15,0 21 0,0 21 16,0-20-16,21 20 0,-21-21 0,-1 21 15,1 1-15,21-1 0,0 0 0,-21 1 16,21 20-16,-21-20 0,21-1 16,-21 0-16,21 1 0,0-1 0,0 0 0,0-21 15,0 22-15,-21-22 16,21 0-16,0 0 0,0 0 0,-22-21 16,22-21-1,0 0 1,0-21-16,0 21 0,22-1 15,-1-20-15,-21 21 0,21-21 0,0 20 16,0 1-16,0-21 0,22 21 0,-22 0 16,0 21-16,21-22 0,-20 22 15,-1 0-15,0 0 0,0 0 0,0 22 16,0-1-16,-21 0 0,0 21 16,0-21-16,0 1 0,0-1 15,0 21-15,0-21 0,0 0 16,0 1-16,0-1 0,-21 0 0,21 0 15,-21 0-15,0 0 0,21-42 47,21 21-47,0-21 0,-21 0 0,21 0 16</inkml:trace>
  <inkml:trace contextRef="#ctx0" brushRef="#br0" timeOffset="38403.44">13949 4678 0,'21'0'32,"0"0"-17,0 0-15,0 0 0,1 0 16,-1-21-16,0 21 0,0 0 0,0 0 16,0-21-16,1-1 0,-1 22 0,0-21 15,-21 0-15,0 0 16,0 0-16,0 0 15,-21 21-15,0 0 0,-1 0 16,-20 0-16,21 21 0,0-21 0,0 21 16,-22 21-16,22-21 15,0 1-15,21 20 0,0-21 0,-21 21 16,21-20-16,0 20 0,0-21 0,0 0 16,21 0-16,0 1 0,0-1 15,0 0-15,1-21 0,20 0 0,0 0 16,-21 0-16,22 0 0,-1 0 0,0 0 15,-20 0-15</inkml:trace>
  <inkml:trace contextRef="#ctx0" brushRef="#br0" timeOffset="38820.26">14478 4614 0,'0'0'16,"0"-21"-16,0 0 0,0 0 0,-21 21 31,0 21-15,21 0-16,0 0 15,-22 1-15,22-1 0,0 21 0,0-21 16,0 0-16,0 1 0,0 20 16,0-21-16,0 0 0,0 0 0,-21 1 15,21-1-15,-21-21 16,21-21 0,-21-1-1,21 1-15,0 0 0,0 0 0,0-21 16,0 20-16,21 1 0,0-21 15,0 21-15,22-22 0,-22 22 0,0 0 16,21-21-16,1 21 0,-22 21 16,21 0-16,-21 0 0,1 0 0,-1 0 15,0 0-15,0 21 0,-21 0 16,0 0-16,0 0 0,0 22 0,0-1 16,0 0-16,0-21 0,-21 22 0,0-1 15,0 0-15,-1 1 0,1-22 0,0 21 16,0-21-16,21 1 15,-21-1-15,0 0 0,-1-21 0,22 21 0,0 0 16,-21-21-16,0 0 0,0 21 16,0-21-16,0 0 0,-1 0 0,1 22 15</inkml:trace>
  <inkml:trace contextRef="#ctx0" brushRef="#br0" timeOffset="39522.85">1799 6562 0,'0'-21'15,"0"42"-15,0-64 16,0 65-1,-21-1-15,0 0 0,0 0 16,-1 21-16,1-20 0,21 20 0,0-21 16,0 0-16,-21 22 0,21-22 15,0 0-15,-21 0 0,21 0 0,0 0 16,0 1-16,0-44 47,21 1-47,0 0 0,-21 0 15</inkml:trace>
  <inkml:trace contextRef="#ctx0" brushRef="#br0" timeOffset="39854.66">1820 6265 0,'0'0'0,"-21"-21"16,0 21-16,0 0 0,0 0 15,-1 0-15,22 21 16,0 1-1,22-22 1,-1 0-16,0 0 16,0 0-16,0 0 0,0-22 15,22 22-15,-43-21 0,21 0 0,0 21 16,-21-21-16,0 0 0,0 0 16,0-1-16,-21 22 0,0-21 15,0 21-15,-1 0 0,1 0 16,-21 0-16,21 0 0,0 0 0,-22 0 15,22 0-15,0 21 0,0 1 16,0-1-16,21 0 0,0 0 0,0 0 16,0 22-16,0-22 0,0 0 15,21 0-15,0 0 0,0 0 16,21-21-16,-20 0 0,20 0 16,0 0-16</inkml:trace>
  <inkml:trace contextRef="#ctx0" brushRef="#br0" timeOffset="40138.5">2540 6117 0,'0'0'16,"0"-21"-16,0 0 0,-21 21 31,0 21-31,-1 0 16,1 0-16,0 1 0,0 20 0,0 0 15,0 1-15,21-1 16,-22 0-16,1 22 0,0-22 0,0 22 15,21-22-15,-21 21 0,21-20 0,-21-1 16,21 0-16,0-20 0,0 20 16,0-21-16,0 0 0,0 0 15,21-21-15,0 0 0,0 0 16,0 0-16,0 0 0,1-21 16,-1 21-16,0-21 0,-21 0 0,21 21 15,-21-21-15,0-22 0,0 22 0,0 0 16,0 0-16</inkml:trace>
  <inkml:trace contextRef="#ctx0" brushRef="#br0" timeOffset="40299.42">2117 6562 0,'0'0'15,"21"0"17,0-21-32,0 21 15,21 0-15,-20 0 0,20-22 0,0 22 16,1-21-16,-1 21 0,0-21 15,1 0-15,-1 21 0,0-21 0,1 0 16,-1-1-16</inkml:trace>
  <inkml:trace contextRef="#ctx0" brushRef="#br0" timeOffset="40717.85">4635 6329 0,'22'-21'0,"-22"0"0,21-1 16,0 1-16,0 0 15,0 0-15,0 0 0,-21 0 16,0-1-16,0 1 15,0 0-15,0 0 0,0 0 0,0 0 16,-21 21-16,0 0 0,-21-22 16,21 22-16,-22 0 0,1 0 0,-22 22 15,22-1-15,-21 0 0,-43 42 16,42-20-16,22-1 0,0 22 16,-1-22-16,1 21 0,0 1 15,20-22-15,1 22 0,0-22 0,21 0 16,0 1-16,0-1 0,0-21 0,0 22 15,21-22-15,0 0 0,22-21 16,-1 21-16,0-21 0,1 0 0,20 0 16,1 0-16,-1 0 0,1-21 15,-1 21-15,1-21 0,-1 0 0,1-1 16,-1 1-16</inkml:trace>
  <inkml:trace contextRef="#ctx0" brushRef="#br0" timeOffset="41144.12">5101 6498 0,'21'-42'16,"-232"275"-16,401-424 0,-169 128 0,-21 20 0,0 1 0,0 21 15,0 0-15,0 0 0,0-1 16,-21 22-16,0 0 16,0 0-16,0 0 0,-22 22 0,22-1 15,-21 0-15,21 21 16,-22-21-16,22 22 0,-21-1 0,21 0 16,-22 1-16,22-1 0,0 0 0,21-20 15,0 20-15,0-21 0,0 0 16,0 0-16,0 1 0,0-1 0,21-21 15,0 0-15,22 0 0,-22 0 0,21 0 16,0 0-16,-20 0 0,20-21 16,0-1-16,-21 1 0,22 0 0,-22 0 15,0 0-15,0 0 0,0-22 16,1 1-16,-22 21 0,0-22 0,0 1 16,0 21-16,0-21 0,0 20 0,0 1 15,0 0-15,0 42 31,0 0-31,-22 1 0,22-1 0,-21 0 16,21 21-16,0-21 0,0 22 0,0-22 16,0 21-16,0-21 0,0 1 15,0 20-15,0-21 0,0 0 16,21 0-16,1-21 0,-1 0 0,0 0 16,0 0-16,0 0 0,22 0 0,-22-21 15,0 0-15,21 0 0,1 0 16,-22-22-16,21 22 0</inkml:trace>
  <inkml:trace contextRef="#ctx0" brushRef="#br0" timeOffset="41400.98">5905 6011 0,'0'0'0,"22"-21"0,-22-21 16,0 21-16,0 0 0,-22 42 31,1 0-31,0 0 0,0 0 0,0 22 16,0-1-16,-1 0 0,1-21 15,0 43-15,21-22 0,-21 1 0,0 20 16,0-21-16,21 22 0,0-22 0,0 1 16,-22-1-16,22 0 0,-21 1 15,21-1-15,0-21 0,0 0 0,0 0 16,0 1-16,21-22 16,1 0-16,-1 0 0,0 0 15,0 0-15,21-22 0,-20 1 0,20-21 16,-21 21-16,21-22 0,1 22 15</inkml:trace>
  <inkml:trace contextRef="#ctx0" brushRef="#br0" timeOffset="41663.33">6202 6054 0,'-148'423'15,"296"-846"-15,-148 359 0,0 22 0,0 21 0,0-22 16,0 22-16,0 42 16,0 1-1,0-1-15,0 21 0,-21-21 16,-1 22-16,22-1 0,-21 0 0,0 1 15,21 20-15,-21-21 0,21 22 0,0-1 16,-21-20-16,21-1 0,0 22 16,-21-22-16,21 0 0,0-21 0,0 1 15,0 20-15,0-21 0,0 0 16,21-21 0,0 0-16,0 0 0,0 0 15,-21-21-15,21 21 0,1-21 0,-1 0 0,21 0 16,-21-1-16,0 1 0,1 0 15,-1 0-15,0 0 0,-21 0 16</inkml:trace>
  <inkml:trace contextRef="#ctx0" brushRef="#br0" timeOffset="41991.94">6413 6519 0,'0'0'0,"-21"0"0,21 22 0,0-1 16,0 0-16,0 0 15,21-21-15,1 0 16,-1 0-16,0 0 15,0 0-15,21 0 0,-20-21 16,20 0-16,-21 21 0,21-21 0,-20-1 0,20 22 16,-21-21-16,0 0 15,0 0-15,1 0 0,-22 0 0,0-1 16,0 1-16,0 0 0,0 0 16,-22 21-16,1 0 15,0 0-15,-21 0 0,21 0 0,-1 21 16,-20-21-16,21 21 0,0 0 0,0 1 15,-1 20-15,1-21 0,0 0 16,0 0-16,21 1 0,0-1 0,0 0 16,0 0-16,0 0 0,0 0 0,0 1 15,21-1-15,0-21 0,0 21 0,1-21 16,-1 0-16,21 0 0,-21 0 16,22 0-16,-1 0 0,0 0 15</inkml:trace>
  <inkml:trace contextRef="#ctx0" brushRef="#br0" timeOffset="42520.26">7493 6392 0,'0'0'0,"0"-21"0,0 0 16,0 0-16,0 0 0,0 0 0,-21-1 0,0 22 16,-1 0-16,1 0 15,0 0-15,0 0 0,0 0 0,0 22 16,-1-1-16,1 0 0,0 21 0,0-21 15,0 22-15,-22-1 0,22-21 16,0 22-16,0-1 0,0 0 16,0-21-16,21 22 0,0-22 0,0 0 15,0 0-15,0 0 0,0 1 0,21-22 16,0 0-16,0 0 0,21 0 16,-20 0-16,-1 0 0,21 0 0,-21 0 15,22-22-15,-22 1 0,21 0 0,-21 0 16,0 0-16,1 0 0,-1-22 15,0 22-15,21-21 0,-21-22 0,1 22 16,-1 0-16,0-22 0,0 22 16,0-22-16,0 1 0,1-1 0,-1 1 0,-21 20 15,21-20-15,0 42 16,-21-22-16,0 22 0,0 0 0,-21 21 16,0 21-16,0 0 15,-1 22-15,1-22 0,0 21 16,0 1-16,21 20 0,0-21 0,0 22 15,0-1-15,0-20 0,0 20 0,0 1 16,0-1-16,0-20 0,0-1 16,0 0-16,0 1 0,0-22 0,0 0 15,21 0-15,0 0 0,0 0 0,1-21 16,-1 0-16,0 0 0,21 0 16,-21 0-16,22-21 0,-22 0 0,21 0 15,-21 0-15,1 0 0,20-22 16,-21 22-16,0-21 0</inkml:trace>
  <inkml:trace contextRef="#ctx0" brushRef="#br0" timeOffset="45259.54">16891 3408 0,'0'0'0,"0"-21"16,-21 0-16,21-1 16,0 1-16,0 0 0,0 0 15,0 0-15,21 0 16,0 21-16,0-22 0,0 22 0,1 0 16,-1 0-16,21 0 0,-21 0 0,22 0 15,-22 0-15,21 22 0,-21 20 16,22-21-16,-22 21 0,0 1 0,0-1 15,-21-21-15,0 22 0,0-1 0,0 0 16,0 1-16,-21-22 0,0 21 16,0-21-16,-1 0 0,22 1 0,-21-1 15,21-42 17,0-1-32,0 1 15,21 0-15,1 0 0,-1 0 0,0 0 16,0-22-16,0 22 0,22-21 0,-22-1 15,21 1-15,-21 21 0,22-21 16,41-22-16,-41 43 0,-1 21 16,-21 0-16,21 0 0,1 0 0,-22 0 15,0 42-15,0-21 0,0 1 16,1 20-16,-22-21 0,0 21 0,0-20 16,0 20-16,0-21 0,0 0 15,-22 22-15,1-22 0,21 0 0,-21 0 16,0-21-16,0 21 0,0-21 15,-1 0-15,1 0 16,0 0-16,21-21 16,0 0-16,0 0 0,21 0 15,0-1-15,1-20 0,-1 21 0,0-21 16,21 20-16,-21-20 0,1 0 16,20 21-16,-21-1 0,21 1 0,1 0 15,-22 21-15,21 0 0,-21 0 0,1 0 16,-1 21-16,0 0 15,0 1-15,0 20 0,-21-21 0,0 21 16,0-20-16,0 20 0,0-21 0,-21 21 16,0-20-16,21-1 0,-21 0 0,0 0 15,-1 0-15,1 0 0,21 1 16,21-22 0,1-22-1,-1 22-15,0-21 0,21 0 16</inkml:trace>
  <inkml:trace contextRef="#ctx0" brushRef="#br0" timeOffset="45607.34">18500 3514 0,'0'0'0,"0"21"0,21-21 31,0 0-15,0 0-16,21 0 0,-20 0 15,-1-21-15,0 21 0,0-21 0,21-1 16,-20 22-16,-1-21 0,0 0 0,0 21 16,0-21-16,-21 0 0,0 0 15,0-1-15,0 1 0,-21 0 16,0 21-16,-21 0 0,20 0 0,-20 0 16,0 0-16,-1 21 15,1 0-15,0 1 0,-1 20 0,1-21 16,0 21-16,21 1 0,-1-22 0,1 21 15,0-21-15,21 22 0,0-22 16,0 0-16,0 0 0,21 0 0,0-21 16,22 22-16,-1-22 0,0 0 0,1 0 15,-1 0-15,0 0 0,22 0 0,-1 0 16,-20 0-16,20-22 0,-20 1 16,20 21-16</inkml:trace>
  <inkml:trace contextRef="#ctx0" brushRef="#br0" timeOffset="46237.49">19219 3387 0,'0'-21'0,"0"42"0,-21-42 31,0 42-31,21 0 0,-21 0 0,0 0 16,21 0-16,-22 22 0,22-22 0,-21 0 16,0 21-16,21-20 0,-21-1 15,21 21-15,0-21 0,0 0 0,-21-21 16,21 22-16,0-1 0,-21 0 15,21-42 17,0 0-32,0-1 15,0 1-15,0 0 0,0 0 16,21-21-16,0 20 0,0-20 16,0 0-16,0-1 0,22 22 0,-22 0 15,21-21-15,-21 42 0,22-21 0,-22 21 16,0 0-16,21 0 0,-20 0 15,-1 0-15,0 21 0,0 0 0,0 0 16,0 21-16,-21-20 0,22-1 0,-22 21 16,0-21-16,0 0 0,0 1 15,0 20-15,-22-21 0,1 0 16,0-21-16,0 21 0,21 1 0,-21-22 16,0 0-16,21 21 0,-22-21 0,22-21 31,0-1-31,22 1 15,-1 0-15,0 0 0,0 0 0,0 0 16,0-22-16,22 22 0,-22-21 16,21 21-16,-21-22 0,22 22 0,-22 0 15,21 0-15,-21 21 0,22 0 0,-1 0 16,-21 0-16,0 21 0,1 0 16,-1 0-16,0 0 0,-21 22 15,0-22-15,0 21 0,0-21 0,0 22 16,0-22-16,0 0 0,-21 0 0,21 0 0,-21 1 15,-1-1-15,1 0 0,0-21 16,21 21-16,-21-21 16,21-21-1,21 0 1,0 0-16,0-1 0,1 1 16,-1 0-16,0-21 0</inkml:trace>
  <inkml:trace contextRef="#ctx0" brushRef="#br0" timeOffset="46706.65">20214 2985 0,'0'0'0,"0"21"15,0 0-15,0 21 0,-21 1 16,0-1-16,21 0 0,0 1 16,-21-1-16,21 0 0,-22 22 0,1-22 15,21 0-15,0 1 0,0-1 0,-21-21 16,21 22-16,-21-22 0,21 21 15,0-21-15,0 0 0,0 1 16,0-44 15,0 1-15,0 0-16,0 0 0,0 0 0,0-22 16,21 22-16,0-21 0,-21 0 15,21 20-15,1-20 0,-1 21 16,0 0-16,0 0 0,21-1 0,-20 22 15,20 0-15,-21 0 0,0 0 0,22 22 16,-22-1-16,0 0 0,0 0 16,0 21-16,0-20 0,1-1 0,-1 21 15,-21-21-15,0 22 0,0-22 0,0 0 16,-21 0-16,-22 0 0,22 0 16,-21 1-16,21-22 0,-22 21 15,1-21-15,21 21 0,-22-21 0,1 0 16,21 0-16,0 0 0,-22 0 0,22 0 15,42-21 17,1 21-32,-1-21 0,21-1 15,-21 1-15,22 21 0</inkml:trace>
  <inkml:trace contextRef="#ctx0" brushRef="#br0" timeOffset="47052.45">20764 3577 0,'43'0'16,"-22"0"-16,0 0 16,0 0-16,0-21 0,1 0 15,-1 21-15,0-21 0,0 21 16,0-21-16,0 21 0,1-22 16,-1 1-16,-21 0 0,21 0 15,-21 0-15,0 0 0,0-1 0,0 1 16,-21 21-1,0 0-15,-1 0 0,1 0 0,0 21 16,0 1-16,0-1 0,0 0 0,-1 0 16,1 21-16,0-20 0,0 20 15,21-21-15,0 0 0,0 22 0,-21-22 16,21 0-16,0 0 0,0 0 0,0 0 16,21-21-1,0 22-15,0-22 0,0 0 16,22 0-16,-22 0 0,0 0 0,0 0 15,22-22-15,-22 22 0,0-21 0,0 0 16,0 0-16,0 21 0</inkml:trace>
  <inkml:trace contextRef="#ctx0" brushRef="#br0" timeOffset="47404.59">21272 3429 0,'0'0'0,"0"-21"16,22 21-16,-22-21 0,21 0 15,0 21 1,0 0-16,0 0 0,0 0 15,1 0-15,-1 0 0,0 0 0,0 21 16,0 0-16,0 0 0,1 0 16,-1 0-16,0 22 0,-21-22 0,21 0 15,-21 21-15,0-20 0,0-1 16,0 21-16,-21-21 0,0 0 0,21 1 16,-21-1-16,-1-21 0,1 0 15,0 0 1,21-21-16,0-1 15,0 1-15,0 0 0,0 0 16,21 0-16,-21-22 0,21 22 16,1-21-16,-1 21 0,0-22 15,21 1-15,-21 0 0,1 21 0,20-22 16,-21 22-16,21 0 0,-20 21 16,-1-21-16,0 21 0,0 0 0,0 0 15,0 0-15,-21 21 0,0 0 16,0 0-16,0 0 0,0 1 15</inkml:trace>
  <inkml:trace contextRef="#ctx0" brushRef="#br0" timeOffset="47794.92">22183 3450 0,'63'-21'16,"-63"0"-16,21 0 15,-21 0-15,21-1 16,-21 1-16,0 0 0,-21 21 15,0-21-15,0 21 16,0 0-16,-22 0 16,22 21-16,0 0 0,0 0 0,0-21 15,21 22-15,0-1 0,-21 0 0,21 0 16,0 0-16,0 0 0,0 1 16,21-1-16,0-21 0,-21 21 15,21-21-15,0 21 0,0-21 16,1 21-16,-1 0 0,0-21 0,-21 22 15,0-1-15,0 0 16,0 0-16,0 0 0,-21 0 16,0-21-16,-1 0 15,1 22-15,0-22 0,0 0 16,-21 0-16,20 0 0,1 0 0,0 0 16,0 0-16,0 0 0,0 0 15,-1 0-15,1 0 0,0 0 16,0 0-16,0-22 0,0 22 15,21-21-15,-22 0 16,22 0-16</inkml:trace>
  <inkml:trace contextRef="#ctx0" brushRef="#br0" timeOffset="48639.3">23876 3217 0,'0'0'16,"21"-21"-16,-21 0 0,21 0 0,0 0 0,-21 0 15,0-1-15,22 1 16,-22 0-16,-22 42 31,22 0-31,-21 1 0,0 20 16,0 0-16,0-21 0,0 22 0,-1-1 15,1 0-15,0-20 0,0 20 0,21-21 16,0 21-16,-21-20 0,21-1 16,0 0-16,0 0 0,21-21 15,0 0 1,21-21-16,-20 0 15,-1 0-15,21-1 0,-21 1 0,22 0 16,-22 0-16,21-21 0,-21 20 16,0 1-16,1 0 0,-1 0 15,0 21-15,-21 21 16,0 0 0,0 0-16,0 22 0,0-22 15,0 21-15,0-21 0,0 22 0,0-22 16,0 21-16,0-21 0,21 1 0,0-1 15,0 0-15,1-21 0,-1 21 0,0-21 16,21 0-16,1 0 0,-1 0 16,0 0-16,1-21 0,20 21 0,1-21 15,-22 0-15,21-1 0,1 1 0,-22-21 16,1 21-16,-1-22 0,-21 1 16,0-21-16,-21-1 0,0 22 15,0-22-15,0 22 0,-42-22 0,21 22 16,-22 21-16,1 0 0,0 0 15,-1-1-15,1 22 0,0 0 0,21 0 16,-22 0-16,1 22 0,0-22 0,20 21 16,1 0-16,0 0 0,0 21 15,21-20-15,-21 20 0,21-21 0,0 21 16,0-20-16,21-1 0,0 0 0,0 0 16,22 0-16,-22 0 15,21-21-15,22 0 0,-22 0 0,0 0 0,22-21 16,-22 0-16</inkml:trace>
  <inkml:trace contextRef="#ctx0" brushRef="#br0" timeOffset="49263.32">25485 2688 0,'0'0'0,"0"-21"0,0-42 16,-22 63-16,1 0 15,0 0-15,0 21 16,0 0-16,0 21 0,-1-21 0,1 22 15,0-1-15,-21 0 0,21 1 0,-1-1 16,1 0-16,0 22 16,0-22-16,0 22 0,0-22 0,21 22 15,-22-22-15,1 21 0,0-20 0,21-22 0,0 21 16,0-21-16,0 1 16,0-1-16,-21-21 0,42-21 31,-21-22-31,21 22 15,0 0-15,1-21 0,-1-1 0,0 22 16,21-64-16,-21 43 0,1 21 16,-1 0-16,-21 0 0,21-1 15,0 22-15,0 0 0,0 0 0,1 22 16,-1-1-16,-21 0 16,0 21-16,0-21 0,0 22 15,0-1-15,0-21 0,0 22 0,0-1 16,0-21-16,0 0 0,0 0 15,0 1-15,0-1 0,21 0 16,0-21-16,0 0 0,22 0 16,-22 0-16,0 0 0,0-21 15,0 0-15,22-1 0,-22 1 16,0 0-16,0 0 0,0-21 0,0 20 16,1-20-16,-1 0 0,0 21 0,0-22 15,-21 22-15,0 0 0,0 42 31,-21 0-31,0 0 0,21 1 16,-21 20-16,-1-21 0,1 0 16,21 22-16,-21-22 0,21 0 15,-21 0-15,21 0 0,-21 0 0,21 1 16,21-22 15,0-22-31,0 1 16,0 0-16</inkml:trace>
  <inkml:trace contextRef="#ctx0" brushRef="#br0" timeOffset="49422.81">25866 3006 0,'0'0'0,"0"-21"0,-22-1 0,1 22 16,0-21-16,0 21 0,0 0 16,0 0-16,-1 0 15,1 0-15,21 21 16,21-21-1,1 22-15,-1-22 0,0 0 16,0 0-16,21 21 0</inkml:trace>
  <inkml:trace contextRef="#ctx0" brushRef="#br0" timeOffset="49671.28">26289 3006 0,'0'0'0,"-21"0"0,21-21 0,-43 21 15,22 0-15,0 0 0,-21 0 0,21 0 16,-22 0-16,1 21 0,21-21 0,-22 21 16,1 0-16,21 21 0,0-20 15,0 20-15,-1 0 0,22 1 0,-21-1 16,21 0-16,0-21 0,0 22 0,21-1 16,1-21-16,-1 0 15,0 1-15,21-1 0,1 0 0,-22-21 16,21 0-16,0 0 0,1 0 0,-1 0 0,0-21 15,1 0-15,-1-22 16,0 22-16,-20 0 0</inkml:trace>
  <inkml:trace contextRef="#ctx0" brushRef="#br0" timeOffset="50133.71">26712 2498 0,'0'-43'0,"0"86"0,0-107 0,-21 43 0,21 0 16,-21 0-16,0 21 0,0 0 15,21 21-15,-22 0 0,1 0 0,21 0 16,0 22-16,0-1 0,-21 0 0,21 1 16,0 20-16,-21-20 0,21 20 15,0-21-15,0 22 0,-21-22 16,0 22-16,-1-22 0,22 22 0,0-22 16,-21 0-16,0 1 0,21-1 15,-21 0-15,0-21 0,21 1 0,0-1 16,-21-21-1,21-21-15,0-22 16,0 22-16,0 0 0,21-21 16,0-1-16,0 22 0,0-21 0,0-1 15,1 1-15,-1 0 0,21 21 16,-21-22-16,22 22 0,-22 0 0,21 21 16,-21 0-16,0 0 0,1 0 0,-1 21 15,0 0-15,-21 0 16,0 1-16,0 20 0,0-21 0,0 21 15,0 1-15,0-1 0,0 0 0,0-20 16,0 20-16,0 0 0,0-21 16,-21 1-16,0-1 0,21 0 0,0 0 15,0 0-15,-22-21 0,22-21 32,0 0-32,0 0 0,22 0 15,20-1-15,-21 1 0,43-21 16</inkml:trace>
  <inkml:trace contextRef="#ctx0" brushRef="#br0" timeOffset="50378.76">28025 2879 0,'0'0'0,"0"-21"16,0 42 15,-22 0-31,1 0 0,0 0 15,21 22-15,-21-22 0,0 0 16,0 21-16,21 1 0,-22-22 16,1 21-16,21-21 0,0 22 0,-21-22 0,0 0 15,21 0-15,-21 0 16,21 0-16,21-21 16,0-21-16,21 21 15,-20-21-15,20 0 0</inkml:trace>
  <inkml:trace contextRef="#ctx0" brushRef="#br0" timeOffset="50769.72">28575 2858 0,'0'-22'0,"0"44"0,-21-44 32,0 22-17,-22 0-15,22 0 0,0 22 16,0-22-16,0 21 0,-1-21 15,1 21-15,21 0 0,-21-21 0,21 21 16,0 0-16,0 1 16,21-22-16,0 21 0,1-21 15,-1 21-15,21-21 0,-21 21 0,0-21 16,1 21-16,20-21 0,-21 21 0,0-21 16,0 22-16,1-22 0,-1 21 0,0 0 15,-21 0-15,0 0 0,0 0 16,0 1-16,-21-1 15,21 0-15,-21-21 0,-1 0 16,1 0-16,-21 0 0,21 0 0,-22 0 16,22 0-16,0 0 0,-21 0 15,21 0-15,-1 0 0,1-21 16,0 21-16,21-21 16,0-1-1,0 1-15,0 0 16,0 0-16,0 0 0</inkml:trace>
  <inkml:trace contextRef="#ctx0" brushRef="#br0" timeOffset="50954.72">28215 2519 0,'0'0'15,"-42"0"-15,21 0 16,-1 0-16,1 0 15,0 0-15,0 0 32,21 21-17,-21-21-15,0 21 0</inkml:trace>
  <inkml:trace contextRef="#ctx0" brushRef="#br0" timeOffset="51668.39">16341 4572 0,'0'0'16,"0"-21"-1,0 0-15,-22 21 16,1 21-16,21 0 0,-21 0 16,21 0-16,-21 22 0,0-22 0,21 21 15,0-21-15,0 22 0,-21-22 0,21 0 16,-22 0-16,22 0 0,-21 1 16,21-1-16,0 0 0,0-42 46,0 0-46,0-1 0,0 1 0,0-21 16</inkml:trace>
  <inkml:trace contextRef="#ctx0" brushRef="#br0" timeOffset="51832.56">16235 4424 0,'0'0'0,"0"-21"0,0 0 16,0-1-16,0 1 0,0 0 15,-21 0-15,21 42 47,0 0-47,0 0 16,21-21-16,0 22 0,0-1 15,0-21-15,0 21 0</inkml:trace>
  <inkml:trace contextRef="#ctx0" brushRef="#br0" timeOffset="52252.07">16637 4530 0,'0'0'0,"-21"42"16,0-21-16,-1 0 16,1 1-16,0 20 0,21-21 15,0 21-15,-21-20 0,21 20 16,0-21-16,0 0 0,0 0 0,-21 1 16,21-1-16,0 0 15,0 0-15,-21-21 16,-1 0-1,22-21-15,0 0 16,0 0-16,0-1 0,0-20 0,0 21 16,0 0-16,0-22 0,22 22 0,-1-21 15,0 21-15,21-22 0,-21 22 0,22-21 16,-1 21-16,-21 21 0,22-21 16,-1 21-16,-21 0 0,0 0 15,22 0-15,-22 21 0,0 0 0,0 0 0,-21 0 16,0 0-16,21 1 0,-21 20 15,0-21-15,0 21 0,0-20 0,0 20 16,-21-21-16,0 0 0,21 0 16,-21 22-16,0-22 0,21 0 15,-22 0-15,1-21 16,21-21 0,21 21-16,1-21 15,-1 0-15,0 0 0</inkml:trace>
  <inkml:trace contextRef="#ctx0" brushRef="#br0" timeOffset="52477.03">17420 4509 0,'0'21'16,"-21"-21"-16,0 21 0,0 0 16,21 0-16,-22 0 0,1 22 15,0-22-15,21 0 0,-21 21 0,21-20 16,-21 20-16,21-21 0,-21 21 0,21-20 15,0-1-15,0 0 0,0 0 16,0 0-16,0 0 16,21-42-1,0 0-15,0 0 0,-21 0 16,21 0-16,0-1 0</inkml:trace>
  <inkml:trace contextRef="#ctx0" brushRef="#br0" timeOffset="52739.48">17462 4360 0,'-21'0'0,"-21"0"16,21 0-1,21 22-15,21-22 32,0 0-17,0 0-15,-21-22 16,0 1-1,0 0 1,-21 21-16,0 0 0,0 0 16,0 0-16,-1 0 0,22 21 15,0 0 1,0 1 0,22-22-16,-1 0 0,-21 21 0</inkml:trace>
  <inkml:trace contextRef="#ctx0" brushRef="#br0" timeOffset="53055.38">18140 4318 0,'0'0'0,"-21"-21"0,21 0 16,-22 0-16,22-1 15,-21 22-15,0 0 16,0 0-16,21 22 0,0-1 15,-21 0-15,21 21 0,-21-21 16,21 22-16,-22-1 0,1 0 0,0 1 16,21-1-16,-21 22 0,0-22 0,21 0 15,-21 1-15,21 20 0,-22-21 16,22-20-16,-21 20 0,21 0 0,0-21 16,0 1-16,0-1 0,0 0 15,21-21-15,1 0 0,-1 0 0,0 0 16,0 0-16,0-21 15,22 0-15,-22-1 0,0 22 0,0-42 16,0 21-16,0 0 0,1-22 0,-22 22 16</inkml:trace>
  <inkml:trace contextRef="#ctx0" brushRef="#br0" timeOffset="53251.36">17928 4593 0,'0'0'0,"-42"0"16,63 0 15,0 0-15,0 0-16,0 0 0,1 0 0,-1 0 15,0 0-15,0 0 0,0 0 0,0 0 16,-21-21-16,22 21 16,-22-21-16,0 0 15</inkml:trace>
  <inkml:trace contextRef="#ctx0" brushRef="#br0" timeOffset="54444.35">18436 4657 0,'21'0'0,"0"0"16,1 0-16,-1 0 15,0 0-15,0 0 0,0 0 0,0-21 16,1 21-16,-1-22 0,21 22 15,-21-21-15,0 21 0,1-21 0,-22 0 16,21 0-16,-21 0 16,0-1-16,0 1 0,0 0 0,-21 0 15,-1 21-15,1 0 0,0 0 16,0 0-16,-21 0 0,-1 21 16,22 0-16,-21 0 0,-1 1 0,1 20 15,0-21-15,21 21 0,-22 1 0,22-1 16,-21-21-16,21 22 0,21-1 0,0 0 15,0 1-15,0-22 0,0 0 16,0 0-16,0 0 0,0 0 0,21-21 16,21 0-16,-21 0 0,0 0 0,22 0 15,-22 0-15,21-21 0,1 0 16,-22 21-16,21-21 0,0 0 16,-20-22-16,-1 22 0,21 0 0,-21-21 15,0 21-15,-21-22 0,22 22 0,-1-21 16,-21-1-16,0 22 0,0-21 15,0 21-15,21 0 0,-21 42 32,-21 21-17,21-21-15,0 0 0,0 22 0,0-22 16,-21 21-16,21-21 0,0 22 0,0-22 16,0 21-16,0-21 0,21 1 15,-21-1-15,21 0 0,0 0 16,0-21-16,0 21 0,22-21 0,-22 0 15,0 0-15,21 0 0,1 0 0,-22-21 16,21 21-16,-21-21 0,22 0 16,-22 0-16,21-1 0,-21 1 0,1-21 15,-1 21-15,0-22 0,0 1 16,0 0-16,0-1 0,1 1 0,-1 0 16,-21-1-16,21-20 0,-21 21 0,21-1 15,-21 22-15,0 0 0,0 0 16,0 0-16,0 42 15,-21 0-15,0 0 0,0 21 0,-1 1 16,1-22-16,21 21 0,-21 1 16,0-1-16,0 0 0,21 1 0,-21-1 15,21 0-15,0 1 0,0-1 16,0-21-16,0 21 0,0-20 0,0-1 16,0 0-16,21-21 0,0 0 0,0 0 15,0 0-15,0 0 0,1 0 16,20-21-16,-21 0 0,0-1 15,0 1-15,1 0 0,20 0 16,-21-21-16,0 20 0,0 1 0,1 0 16,-1-21-16,0 42 0,0-21 0,-21-1 15,0 44 17,-21-1-32,0 0 0,21 0 0,-21 0 15,-1 0-15,22 1 0,0-1 16,0 0-16,-21 0 0,21 0 0,0 0 15,21-21 17,1 0-32,-1 0 0</inkml:trace>
  <inkml:trace contextRef="#ctx0" brushRef="#br0" timeOffset="54610.85">19875 4551 0,'0'-21'0,"0"42"0,-21-63 15,21 20-15,-21 1 0,0 0 16,0 21-16,0 0 16,42 0 15,0 0-31,0 0 0,0 0 16,0 0-16,1 21 0</inkml:trace>
  <inkml:trace contextRef="#ctx0" brushRef="#br0" timeOffset="55138.93">20151 4614 0,'21'-21'32,"0"21"-32,0 0 15,0 0-15,0 0 16,1 0-16,-22 21 0,21-21 15,-21 22-15,0-1 0,0 0 16,0 0-16,-21 0 0,-1 0 0,1 1 16,0 20-16,0-21 0,-21 0 15,-1 0-15,22 1 0,-21-1 16,21 0-16,-22-21 0,22 21 0,0-21 16,0 0-16,42 0 31,0 0-16,21-21-15,-20 21 0,-1 0 0,21 0 16,-21 0-16,22 0 0,-22 0 16,0 0-16,21 21 0,-21 0 0,1-21 15,20 21-15,-21 1 0,0 20 0,0-21 16,1 0-16,-22 22 0,21-22 0,-21 21 16,0-21-16,0 22 15,0-22-15,0 21 0,-21-21 0,-1 0 16,1 1-16,0 20 0,-21-21 0,21 0 15,-22-21-15,1 21 0,21-21 0,-22 0 16,1 0-16,21 0 0,-21 0 16,20 0-16,1 0 0,-21 0 0,21-21 15,0 0-15,-1 0 0,1 0 16,21 0-16,-21-1 0,21 1 0,0 0 0,0 0 16,21-21-16,0 20 0,1 1 15,20-21-15,0 0 0,1-1 0,-1 1 16,0 0-16</inkml:trace>
  <inkml:trace contextRef="#ctx0" brushRef="#br0" timeOffset="55679.44">20616 4699 0,'0'-21'32,"21"21"-32,1 0 15,-1-21-15,21 21 0,-21 0 16,0-21-16,1 21 0,20-22 0,-21 1 15,0 21-15,0-21 0,1 0 16,-1 21-16,-21-21 0,21 0 0,-21-1 16,0 1-16,0 0 0,-21 21 15,0 0-15,-1 0 16,1 0-16,0 0 0,-21 0 0,21 21 16,-1 0-16,1 1 0,0-1 0,0 0 15,0 0-15,21 0 0,0 0 0,0 22 16,0-22-16,0 0 0,0 0 15,0 0-15,21-21 0,0 22 0,0-1 16,0-21-16,1 0 0,20 0 0,-21 0 16,21 0-16,-20 0 0,20 0 15,-21 0-15,21 0 0,-20-21 0,-1-1 16,21 22-16,-21-21 0,0 0 16,1 0-16,-1 0 0,0 21 0,0-43 15,-21 22-15,21 0 0,-21 0 16,21 21-16,-21-21 0,0 0 0,-21 42 31,21 0-15,0 0-16,-21-21 0,21 21 15,0 0-15,0 1 0,0-1 0,0 0 16,0 0-16,0 0 0,21 0 16,-21 1-16,0-1 0,0 0 15,-21 0 1,0-21-16,0 0 0,-22 0 0,22 0 15,-21 0-15,21 0 0,-22 0 16,1-21-16,21 21 0,0-21 0,0 0 16</inkml:trace>
  <inkml:trace contextRef="#ctx0" brushRef="#br0" timeOffset="56154.94">23156 4445 0,'21'-42'0,"-42"84"0,85-127 0,-43 43 16,0 0-16,0 21 0,0-22 15,1 1-15,-22 21 0,0 0 16,0-1-16,0 65 15,0-22-15,-22 21 16,1 1-16,0-1 0,0 0 0,0 1 16,0 20-16,-1-21 0,1 1 0,-21-1 15,21 0-15,0 1 0,-1-22 16,1 21-16,0 1 0,0-22 16,0 0-16,0 0 0,21 0 0,0 0 0,-22-21 15,1 22-15,0-22 16,0 0-16,0 0 0,0-22 15,-1 22-15</inkml:trace>
  <inkml:trace contextRef="#ctx0" brushRef="#br0" timeOffset="56706.5">22458 4657 0,'0'0'0,"-21"-21"0,-1 21 16,22-22-16,22 22 16,-1 0-16,21 0 15,0 0-15,1 0 0,-1 0 16,22 0-16,-1-21 0,22 21 0,-1 0 15,1-21-15,-21 0 0,20 21 16,1-21-16,0 0 0,-1-1 0,1 1 16,0 0-16,-22 0 0,43-43 15,-64 22-15,1 0 0,-22-1 16,-21 22-16,0-21 0,0 21 16,0-22-16,-21 43 0,-1-21 0,1 21 15,-21 0-15,21 21 0,-22 1 0,22-1 16,-21 21-16,21 0 0,0 1 15,-1-1-15,1 0 0,0 1 0,0-1 16,0 0-16,0 1 0,-1-1 0,22-21 16,0 22-16,0-22 0,-21 21 0,21-21 15,0 0-15,-21-21 0,21 22 16,0-1-16,0-42 31,0-1-31,0 1 16,0 0-16,21 0 0,0 0 0,1 0 15,-1-1-15,0 1 0,0-21 0,21 21 16,1 0-16,-22 21 0,21-22 0,1 22 16,-22 0-16,21 0 0,-21 0 15,0 0-15,1 22 0,-1 20 16,0-21-16,-21 0 0,0 0 0,0 1 16,0-1-16,-21 0 0,0 0 15,-1 0-15,22 0 0,-21 1 0,0-1 16,0-21-16,21 21 0,-21-21 15,42 0 17,0 0-32,0-21 0,0 0 0,22 21 15,-22-22-15,0 1 0</inkml:trace>
  <inkml:trace contextRef="#ctx0" brushRef="#br0" timeOffset="57019.47">24130 4551 0,'0'21'0,"21"-21"16,0 0 0,0 0-16,1 0 0,-1 0 0,0 0 15,21 0-15,-21 0 0,22-21 16,-1 21-16,0-21 0,-20 21 16,20-21-16,-21-1 0,0 22 0,-21-21 15,0 0-15,0 0 0,0 0 16,-21 0-16,0 21 0,0-22 0,-22 22 15,22 0-15,-21 0 0,21 0 0,-22 22 16,22-22-16,-21 21 0,21 21 0,0-21 16,-1 0-16,22 22 0,0-22 15,0 21-15,0-21 0,0 22 0,0-22 16,22 0-16,-1 0 0,0 0 0,0 1 16,0-1-16,22-21 0,-22 0 15,0 0-15,21 0 0,-21 0 16,22-21-16,-1 21 0,-21-22 0</inkml:trace>
  <inkml:trace contextRef="#ctx0" brushRef="#br0" timeOffset="57680.42">25844 4487 0,'0'0'16,"22"0"-16,20 0 0,-21 0 0,0 0 0,0 0 15,1 0-15,-1-21 0,0 21 16,0-21-16,-21 0 0,0 0 16,0 0-16,0-1 0,-21 1 15,0 21-15,0-21 0,-22 0 0,22 21 16,-21 0-16,-22 0 0,22 0 16,0 21-16,-1 0 0,1-21 0,0 43 15,-1-22-15,1 0 0,0 21 0,-1 22 16,22-43-16,0 21 15,21-21-15,0 1 0,0-1 0,0 0 16,21-21-16,0 21 0,0-21 0,22 0 16,-1 0-16,0 0 0,1 0 0,-1 0 15,22-21-15,-22 0 0,21 0 16,-20-1-16,20 1 0,-20 0 0,-1 0 16,0 0-16,1-22 0,-1 1 15,-21 21-15,0-43 0,0 22 0,1 0 16,-1-22-16,-21 22 0,21-22 15,-21 22-15,0 21 0,0-21 0,0 20 16,0 1-16,-21 21 0,0 0 16,-1 21-16,1 1 0,0-1 15,0 21-15,0-21 0,21 22 0,-21 20 16,21-21-16,-22 1 0,22-1 0,0 0 16,0 1-16,0-1 0,0 0 15,0 1-15,0-22 0,22 21 16,-1-21-16,0 1 0,0-1 0,0 0 15,22-21-15,-22 0 0,21 0 0,0 0 16,1 0-16,-1 0 0,0 0 16</inkml:trace>
  <inkml:trace contextRef="#ctx0" brushRef="#br0" timeOffset="58755.55">26903 4424 0,'0'0'0,"0"-21"0,0 0 0,0-1 15,0 1-15,-21 21 0,-1 0 16,-20 0-16,21 0 0,0 0 15,-22 0-15,22 0 0,-21 0 16,21 21-16,-22 1 0,22-1 0,-21 0 16,21 0-16,0 0 0,-1 0 15,22 1-15,0 20 0,-21-21 0,21 0 16,0 0-16,0 1 0,0-1 16,21 0-16,1-21 15,-1 0-15,21 0 0,-21 0 0,0 0 16,22 0-16,-22-21 0,21 0 15,-21-1-15,1 1 0,-1 0 0,0 0 16,0 0-16,0 0 0,0-22 0,-21 22 16,22-21-16,-22 21 0,0-22 15,0 22-15,0 0 0,-22 21 16,1 0 0,21 21-16,-21 0 0,0 0 0,21 22 15,-21-22-15,21 0 16,0 21-16,0-20 0,0-1 0,0 0 15,0 0-15,0 0 0,0 0 0,0 1 16,21-22-16,0 0 0,0 21 16,0-21-16,1 0 0,-1 0 0,0 0 15,0 0-15,21 0 0,-20-21 0,-1-1 16,21 1-16,-21 0 0,0 0 16,1 0-16,20 0 0,-21-22 15,0 22-15,-21-21 0,21-1 0,1-20 16,-1 21-16,0-22 0,-21 1 0,0 20 15,0 1-15,21 0 0,-21-1 16,0 22-16,-21 42 16,21 0-1,-21 22-15,0-22 0,-1 21 16,22 1-16,-21 20 0,0-21 0,21 1 16,0-1-16,-21 0 0,21 1 0,0-1 15,0 0-15,0-20 0,0-1 16,0 21-16,0-21 0,0 0 0,21-21 15,-21 22-15,21-1 0,0-21 0,1 0 16,-1 0-16,21 0 0,-21 0 0,0 0 16,22 0-16,-22 0 15,21 0-15,-21-21 0,22 21 0,-22-22 16,0 1-16,0 21 0,0-21 0,1 0 16,-1 0-16,0 0 0,-21-1 15,21-20-15,-21 21 0,0 0 0,0 0 16,0-1-16,0 1 0,0 0 15,-21 21-15,0 0 0,0 0 16,-1 0-16,1 0 0,0 0 16,0 21-16,21 0 0,-21 1 0,0-1 15,21 0-15,0 0 0,0 0 16,0 0-16,0 1 16,0-1-16,21-21 15,0 0-15,0 0 0,0 0 16,0 0-16,1 0 0,-1 0 15,0-21-15,-21-1 0,21 22 0,0-21 16,0 0-16,1 0 0,-22 0 16,21 0-16,-21-1 0,21 22 15,-21-21-15,0 42 32,-21 1-32,21-1 0,-21 0 15,-1 0-15,22 0 16,0 0-16,0 1 0,0-1 0,0 0 15,0 0-15,22-21 0,-1 0 16,0 0-16,0 0 0,0 0 16,22 0-16,-22 0 0,21 0 0,0 0 15,1 0-15,-1-21 0,-21 21 0,22-21 16,-22 0-16,0-1 0,0 1 16,0 0-16,-21 0 0,0-21 0,0 20 15,0-20-15,0 21 0,0-21 0</inkml:trace>
  <inkml:trace contextRef="#ctx0" brushRef="#br0" timeOffset="58939.01">27368 4043 0,'-42'0'0,"84"0"0,-105 21 16,42-21-16,0 0 0,21 21 16,21-21-16,0 0 15,21 21-15,1-21 0,-1 0 0,0 0 16,1 0-16,20 22 0,-21-22 0,1 0 15,-1 0-15,0 0 0,-20 0 16,-1 0-16,0 0 0,0 0 0,-21-22 16,21 22-16</inkml:trace>
  <inkml:trace contextRef="#ctx0" brushRef="#br0" timeOffset="59827.3">28469 4276 0,'21'-21'15,"-21"42"17,0 0-32,-21 0 15,21 0-15,0 0 0,-21 1 0,21-1 16,-21 21-16,0-42 16,21 21-16,0 0 0,0 1 0,-22-1 15,1-21-15,21 21 0,0-42 31,0 0-15,0-1-16,21 1 0,1 0 16,-1 0-16,0-21 0,0 20 15,0 1-15,0-21 0,1 0 0,20 20 16,-21-20-16,21 21 0,-20 21 16,20-21-16,-21 21 0,21 0 0,1 0 15,-22 0-15,21 21 0,-21 0 16,22 0-16,-22 22 0,-21-22 0,0 0 15,0 21-15,0-21 0,0 22 16,0-22-16,0 0 0,0 0 0,-21 0 16,0 1-16,-1-22 0,1 21 0,0-21 15,0 0-15,0 0 0,0 0 16,-1 0-16,1 0 0,0 0 0,21-21 16,0-1-16,0 1 15,0 0-15,0 0 0,0 0 16,21 0-16,22-1 0,-22-20 0,21 21 15,0-21-15,1-1 0,-1 22 0,22 0 16,-1 0-16,-21 0 0,22 21 16,-22 0-16,22 0 0,-22 0 0,0 21 15,-20 0-15,20 0 0,-21 0 0,0 22 16,-21-22-16,0 21 0,0-21 16,0 22-16,0-22 0,-21 0 0,0 21 15,0-21-15,-22 1 0,22-1 0,0-21 16,0 21-16,0 0 0,0-21 15,-1 0-15,65 0 32,-22-21-32,0 21 0,0-21 15,0 0-15</inkml:trace>
  <inkml:trace contextRef="#ctx0" brushRef="#br0" timeOffset="60166.74">29633 4276 0,'21'0'32,"1"0"-32,-1 0 15,0 0-15,0 0 0,0 0 0,22 0 16,-22 0-16,0-21 0,0 21 16,0 0-16,0-22 0,-21 1 15,0 0-15,0 0 0,-21 0 16,0 0-1,-21 21-15,21 0 0,-1 0 0,1 0 16,-21 0-16,21 0 0,0 21 0,-1 0 16,1 0-16,0 21 0,0-20 15,21-1-15,-21 21 0,21-21 0,0 22 16,0-22-16,0 0 0,0 0 0,0 0 16,21 0-16,0 1 15,0-22-15,0 0 0,1 21 0,20-21 16,-21 0-16,21 0 0,1 0 0,-22 0 15,21-21-15,1-1 0,20 22 16,-21-21-16</inkml:trace>
  <inkml:trace contextRef="#ctx0" brushRef="#br0" timeOffset="60781.1">30268 4233 0,'0'-21'0,"-63"169"0,126-275 0,-63 85 0,0 63 31,0 0-15,-21 1-16,21 20 0,0-21 15,0 0-15,-21 0 0,0 1 16,21-1-16,-21 0 0,21 0 16,0 0-16,0 0 0,-22 1 0,1-1 15,0-21 1,21-21 0,0-1-1,0 1-15,0 0 0,0 0 0,0 0 16,0 0-16,0-22 0,21 1 0,0 0 15,1-1-15,20 22 0,-21-21 16,0 21-16,22-1 0,-22 1 0,21 21 16,-21 0-16,22 0 0,-22 0 15,0 0-15,0 21 0,0 22 0,0-22 16,1 0-16,-22 21 0,0-20 0,0-1 16,0 21-16,0-21 0,0 0 15,0 1-15,0-1 0,0 0 16,-22-21-1,1 0 1,21-21-16,0 0 16,0-1-16,0 1 15,0 0-15,0 0 0,0 0 0,0 0 16,0-1-16,43-20 0,-22 21 16,0 0-16,0 0 0,21-1 15,-20 1-15,20 21 0,-21 0 0,0 0 0,0 0 16,1 0-16,-1 21 15,0 1-15,-21-1 0,0 0 0,0 21 16,0-21-16,0 22 0,0-22 0,0 0 16,-21 21-16,0-20 0,21-1 15,-22 0-15,1 0 0,0 0 0,0-21 16,21 21-16,-21-21 0,21-21 31,0 0-31,0 0 16,0 0-16,21 0 0,0-1 15,0-20-15</inkml:trace>
  <inkml:trace contextRef="#ctx0" brushRef="#br0" timeOffset="61227.09">31051 3662 0,'0'0'16,"-21"0"-16,0 0 15,21 21-15,-21 0 16,21 0-16,-21 1 0,21 20 0,0-21 15,0 21-15,-21 1 0,21-1 16,-22 22-16,22-22 0,0 0 0,-21 1 16,21-1-16,-21 0 0,0 1 0,21-1 15,0-21-15,-21 0 0,21 0 16,0 1-16,-21-1 0,21-42 31,0-1-15,0 1-16,0-21 0,0 21 15,0 0-15,21-22 0,0 22 16,0-21-16,0 21 0,22-1 16,-22 1-16,21 0 0,-21 21 0,22 0 15,-22 0-15,0 0 0,0 0 0,0 0 16,0 21-16,1 0 0,-22 1 0,0-1 16,0 0-16,0 0 0,0 21 15,0-20-15,0-1 0,0 0 16,-22 0-16,1 0 0,0-21 15,0 21-15,0-21 0,-22 22 0,22-22 0,0 0 16,0 0-16,0 0 0,0 0 16,-1 0-16,1 0 15,21-22 1,21 1-16,1 21 0,-1-21 16</inkml:trace>
  <inkml:trace contextRef="#ctx0" brushRef="#br0" timeOffset="61583.58">31475 4212 0,'0'21'15,"-21"-21"-15,42 0 32,0-21-32,0 21 15,0-21-15,0 21 0,1-21 16,-1 0-16,0 21 0,-21-21 0,21-1 15,0 1-15,-21 0 0,0 0 16,0 0-16,0 0 0,-21 21 31,0 0-31,0 21 0,0 0 16,-1 0-16,1 21 0,0-20 0,0 20 16,0-21-16,21 21 0,-21-20 15,21 20-15,-22-21 0,22 0 16,0 0-16,0 1 0,0-1 15,0 0-15,22-21 0,-1 0 16,0 0-16,0 0 0,0 0 0,0 0 16,22 0-16,-22-21 0,21 21 15,-21-21-15,22-1 0,-22 22 0</inkml:trace>
  <inkml:trace contextRef="#ctx0" brushRef="#br0" timeOffset="61928.68">31877 4085 0,'0'-21'0,"0"42"0,0-63 0,0 21 16,21 0-16,0 21 16,22-22-16,-22 22 0,21 0 15,0 0-15,1 0 0,-1 22 16,-21-22-16,22 21 0,-22 21 0,0-21 16,0 0-16,-21 22 0,0-1 15,0-21-15,0 22 0,0-1 0,0-21 16,-21 21-16,0-20 0,21-1 15,-21 0-15,-1-21 0,22 21 0,-21-21 16,0 0 0,21-21-1,0 0-15,0 0 16,21-1-16,0-20 0,-21 21 16,22 0-16,-1-22 0,0 1 0,0 0 15,0-1-15,22 22 0,-22-21 16,0 21-16,0 0 0,0-1 0,0 1 15,1 21-15,-1 0 16</inkml:trace>
  <inkml:trace contextRef="#ctx0" brushRef="#br0" timeOffset="62343.03">32935 4106 0,'0'0'0,"21"0"0,1 0 0,-1 0 15,0 0-15,-21-21 0,0 0 16,0 0-16,0 0 16,-21 21-16,0 0 15,-1 0-15,1 0 16,-21 0-16,21 0 0,0 21 0,-22-21 16,22 21-16,0 0 0,0 0 0,0 1 15,21-1-15,0 0 0,0 0 16,0 0-16,21 0 15,0 1-15,0-1 0,0-21 0,0 21 16,1-21-16,-1 21 0,0 0 16,0-21-16,0 21 0,0-21 0,-21 22 15,0-1-15,0 0 16,0 0-16,0 0 16,-21-21-16,0 0 15,0 21-15,0-21 0,0 0 0,-1 0 16,1 0-16,0 0 0,0 0 15,0 22-15,0-22 16,-1 0 0,1 0-1,0 0-15,0 0 0,21-22 0,-21 22 0,0 0 16</inkml:trace>
  <inkml:trace contextRef="#ctx0" brushRef="#br0" timeOffset="66103.6">571 8551 0,'0'0'0,"-21"0"31,0 0-16,21-21-15,0 0 16,0 0-16,0 0 16,0 0-16,0-1 0,0 1 0,21 0 15,0 0-15,1 0 16,-1 0-16,0 21 0,0 0 16,0 0-1,0 21-15,1 21 0,-1-21 0,0 22 16,-21-1-16,42 43 15,-42-43-15,0 21 0,0-20 0,0 20 16,0-20-16,0 20 0,-21-21 16,-21 1-16,-1-1 0,1 0 0,0 1 15,-22-22-15,22 0 16,-22 21-16,1-42 0,21 22 0,-22-22 16,22 0-16,-1 0 0,22 0 15,-21 0-15,21-22 0,0 1 0,-1 0 16,22 0-16,0-21 0,0 20 15,0-20-15,0 0 0,22-1 0,-1 1 16,0 21-16,0-21 0,0 20 16,0 1-16,1 0 0,20 21 0,-21 0 15,0 21-15,0 0 0,22 1 16,-22-1-16,0 21 0,0 0 16,0 1-16,1-22 0,-1 21 0,0 1 15,0-1-15,0-21 0,-21 21 16,21-20-16,-21-1 0,22 0 15,-22 0-15,0 0 0,0 0 0,21 1 16,0-44 31,-21 1-47,0 0 0,21 0 0,0 0 16</inkml:trace>
  <inkml:trace contextRef="#ctx0" brushRef="#br0" timeOffset="66365.48">1143 8954 0,'0'42'15,"21"-63"32,0 0-31,-21-1-1,0 1 1,0 0 0,21 21-1,1 0 1,-22-21 0,21 21-16,-21-21 0</inkml:trace>
  <inkml:trace contextRef="#ctx0" brushRef="#br0" timeOffset="69042.98">2201 8361 0,'0'0'0,"21"-42"16,-21 20-1,0 1-15,22 0 0,-22 0 16,0 0-16,0 0 0,0 42 31,0 0-31,0 21 16,0 1-16,-22-1 0,22 0 15,0 1-15,0 20 0,0-21 0,0 22 16,-21-1-16,21 1 0,0-22 16,0 22-16,-21-1 0,21-20 0,0-1 15,0 0-15,-21 1 0,21-22 16,0 21-16,-21-21 0,21 0 16,0-42 15,0 0-16,0 0-15,0-21 0,0 20 16,-21 1-16</inkml:trace>
  <inkml:trace contextRef="#ctx0" brushRef="#br0" timeOffset="69571.48">1990 8657 0,'0'0'0,"-22"-21"0,22 0 0,-21 0 16,21 0-16,0-1 0,0-20 0,0 21 15,0 0-15,0-22 0,0 22 16,21-21-16,1 21 0,-1 0 0,0-1 16,21 1-16,1 0 0,-1 21 15,0 0-15,22 0 0,-1 0 0,1 21 16,-1 0-16,-20 1 0,20 20 16,-21 0-16,1 1 0,-1-1 0,-21 0 15,0 1-15,1-1 0,-22 0 16,0 1-16,0-1 0,0 0 0,0 1 15,-22-1-15,1-21 0,0 21 0,0-20 16,0-1-16,0-21 16,-1 0-16,22-21 15,0-1 1,0 1-16,0-21 0,0 21 0,0-22 16,0 1-16,22 0 0,-1-22 0,0 22 15,0 0-15,21-1 0,-20 1 16,20 0-16,-21-1 0,21 1 0,22 0 15,-22 20-15,1 22 16,-22 0-16,21 22 0,-21 20 0,0-21 16,1 21-16,-1 1 0,-21-1 0,0 0 15,0 1-15,0-1 0,0 22 16,0-22-16,0 0 0,0 22 0,-43-22 16,43 0-16,-21 1 0,0-22 15,0 21-15,0-21 0,0 1 16,21-1-16,21-42 31,-21-1-15,21-20-16,0 21 0,0-21 0,0 20 15</inkml:trace>
  <inkml:trace contextRef="#ctx0" brushRef="#br0" timeOffset="69929.62">3365 8721 0,'0'21'0,"0"0"15,0 0-15,22-21 32,-1 0-32,0 0 15,0 0-15,21-21 0,-20 21 0,20-21 16,-21 0-16,21 0 0,-20-1 16,-1 22-16,0-21 0,0 0 0,0 0 15,-21 0-15,0 0 0,0-1 0,0 1 16,0 0-16,-21 0 0,0 21 15,0 0-15,-22 0 0,1 0 0,0 0 16,21 21-16,-22 0 0,1 0 16,0 1-16,20 20 0,1 0 15,0-21-15,0 22 0,0-1 0,21 0 16,0 1-16,0-22 0,0 21 16,0-21-16,0 1 0,21-1 0,0 0 15,0 0-15,0-21 0,22 0 0,-1 0 16,0 0-16,1 0 0,-1 0 15,0-21-15,1 21 0,-1-21 0,0 0 16,-20-22-16,20 22 0,-21 0 0</inkml:trace>
  <inkml:trace contextRef="#ctx0" brushRef="#br0" timeOffset="70184.5">4149 8107 0,'0'-42'16,"0"84"-16,0-106 0,0 43 0,0 0 0,-22 21 15,1 21-15,21 22 16,-21-22-16,0 21 0,21 0 16,0 22-16,-21-22 0,0 1 0,-1 20 15,22-21-15,-21 22 0,21-22 16,-21 1-16,0 20 0,21-21 16,-21 1-16,21-1 0,0-21 0,0 22 0,0-22 15,0 0-15,0 0 16,21-21-1,0-21-15,0 0 0,0 0 16,1-1-16,-1-20 0,0 21 16,0-21-16</inkml:trace>
  <inkml:trace contextRef="#ctx0" brushRef="#br0" timeOffset="70618.25">4445 8065 0,'0'0'0,"0"21"16,0 0-16,0 0 15,-21 0-15,21 22 0,-21-1 0,-1 0 16,1 22-16,0-22 0,21 0 16,-21 1-16,0-1 0,0 0 0,-1 1 15,22-1-15,-21 0 0,21-20 16,-21 20-16,21-21 0,-21 0 0,21 0 16,0 1-16,0-1 15,0-42 1,0-1-16,0 1 15,0 0-15,0 0 0,21-21 16,0 20-16,0-20 0,1 21 0,20-21 16,-21 20-16,21 1 0,-20 0 0,20 0 15,0 0-15,-21 0 0,22 21 16,-22 0-16,0 0 0,0 21 0,0 0 16,1-21-16,-22 21 0,0 0 15,0 22-15,0-22 0,0 0 0,0 21 16,0-21-16,-22 22 0,1-22 15,21 0-15,-21 21 0,0-20 0,21-1 16,-21-21-16,21 21 0,0 0 16,21-21-1,0 0 1,0-21-16,0 0 16,1 0-16,20-1 0,-21 1 0,21 0 0</inkml:trace>
  <inkml:trace contextRef="#ctx0" brushRef="#br0" timeOffset="70980.84">5101 8488 0,'21'-42'0,"-169"211"0,275-296 16,-106 63-16,-42 64 15,0 22 1,0-22-16,0 21 0,-1 0 0,1 21 16,0-21-16,0 1 0,0 20 0,0-21 15,-1 0-15,1 22 0,21-22 16,0 21-16,0-21 0,0 0 0,0 1 15,0-1-15,0 0 0,21-21 0,1 0 16,20 0-16,-21 0 0,0 0 16,22-21-16,-1 0 0,-21-1 0,21 22 15,-20-21-15,20 0 0,-21 0 16,0-21-16,0 20 0,1 1 16,-22 0-16,0 0 0,0-21 0,0 20 15,0 1-15,-22 0 0,1 0 0,0 0 16,0 0-16,0 21 0,-22 0 0,22 0 15,0 0-15,-21 0 0,21 0 16,-1 21-16,1 0 0,0 0 0,0 0 16,21 0-16,0 1 0,0-1 15,21-21-15,0 21 0,0-21 16,1 0-16,-1 0 0,21 21 16,-21-21-16</inkml:trace>
  <inkml:trace contextRef="#ctx0" brushRef="#br0" timeOffset="71499.84">5800 8488 0,'0'-21'16,"0"42"-16,0-63 0,0 20 0,0 1 15,-22 0-15,1 0 0,0 21 0,21-21 16,-21 0-16,0 21 0,0 0 0,-1 0 16,1 0-16,0 0 0,0 21 15,-21 0-15,20 0 0,1 21 0,0-20 16,0 20-16,0-21 0,0 21 15,-1-20-15,22 20 0,0 0 0,-21-21 16,21 22-16,0-22 0,0 21 0,0-21 16,0 1-16,0-1 0,21-21 15,1 0-15,20 0 16,-21 0-16,21 0 0,-20-21 0,20-1 16,0 1-16,-21 0 0,22-21 15,-1 21-15,0-22 0,1 22 16,-22-21-16,21-1 0,-21 1 0,1 0 15,-1-1-15,0 1 0,0-21 0,-21-1 16,21 22-16,-21-22 0,21 22 0,-21 0 16,0-1-16,0 22 0,0 0 0,0 42 31,-21 21-31,0 1 16,0-22-16,21 42 0,-21-20 0,0-1 15,-1 22-15,1-22 0,21 0 16,-21 1-16,0 20 0,0-21 0,21-20 15,0 20-15,-21 0 0,21-21 0,0 22 16,0-22-16,0 0 0,0 0 0,0 0 16,21-21-16,0 0 15,0 0-15,0 0 0,0 0 0,1-21 16,-1 21-16,21-21 0,-21 0 0,0 0 16,22 0-16,-22-1 0,0 22 15,21-21-15</inkml:trace>
  <inkml:trace contextRef="#ctx0" brushRef="#br0" timeOffset="71819.39">6413 8424 0,'22'-63'0,"-149"232"0,232-275 0,-83 22 16,-1 84-16,-21-21 0,0-1 15,-21 22 1,-1 0-16,1 22 0,0-1 0,0-21 16,0 21-16,0 0 15,-1 0-15,22 0 0,0 1 0,0-1 16,0 0-16,22 0 15,-1-21-15,0 0 0,0 21 16,0-21-16,0 21 0,1-21 0,-1 22 16,0-22-16,-21 21 0,0 0 15,0 0-15,0 0 0,0 0 16,-21 1-16,0-22 16,-1 21-16,1 0 0,0-21 0,-21 0 15,21 0-15,-1 21 0,1-21 0,0 0 16,0 0-16,0 0 0,0 0 15,-1 0 1,22-21-16,-21 0 16,0 0-16,0 21 0,0-22 0</inkml:trace>
  <inkml:trace contextRef="#ctx0" brushRef="#br0" timeOffset="72081.31">4106 8213 0,'0'0'0,"-42"-21"16,21 21-16,21-43 16,42 43-16,-21-21 0,22 21 15,-1-21-15,21 21 0,1-21 0,-1 21 16,1-21-16,21 21 0,-22-22 15,22 22-15,-22 0 0,1 0 16,-22-21-16,0 21 0,1 0 0,-22 0 16,21 0-16,-21 0 0</inkml:trace>
  <inkml:trace contextRef="#ctx0" brushRef="#br0" timeOffset="72659.49">8721 8128 0,'0'0'0,"42"-21"0,-21-21 0,21 20 15,1 1-15,-22-21 0,0 21 0,-21 0 16,0-1-16,0-20 0,0 21 0,-42 0 16,21 0-16,-22 21 15,1-22-15,0 22 0,-22 0 0,1 0 16,20 0-16,-20 0 0,-1 22 0,1-1 15,20 0-15,1 21 0,-21 1 16,41 20-16,-20-21 0,-21 85 16,63-63-16,-22-1 0,22-20 0,0 20 15,0-20-15,0-1 0,0 0 16,22 1-16,-1-22 0,21 21 0,-21-21 16,22 0-16,-1 1 0,64-22 15,-64 0-15,22 0 16,-1 0-16,-21 0 0,22-22 0,-1 22 15,1-21-15,-22 0 0,22 0 0</inkml:trace>
  <inkml:trace contextRef="#ctx0" brushRef="#br0" timeOffset="73459.32">9059 8424 0,'0'-42'0,"0"21"0,-42 190 0,84-275 0,-42 22 16,-21 63-16,-21-1 0,21 22 0,-1 0 16,-20 0-16,21 0 0,-21 0 15,-1 0-15,22 22 0,-21-1 0,21 0 16,-1 21-16,-20-21 0,21 22 0,0-22 15,0 21-15,-1-21 0,22 22 16,0-22-16,0 0 0,0 21 0,0-20 16,0-1-16,0 0 0,22-21 0,-1 21 15,0-21-15,21 0 16,-21 0-16,1 0 0,20 0 0,0-21 16,-21 0-16,22 0 0,-22-1 0,21 22 15,-21-21-15,22 0 0,-22 0 0,0 0 16,0 0-16,-21-22 0,0 22 15,0 0-15,21 0 0,-21 0 0,0-1 16,0 1-16,0 42 16,-21-21-1,0 22-15,21-1 0,0 0 0,-21 21 16,0-21-16,0 1 0,21-1 0,0 21 16,0-21-16,-22 0 0,22 1 0,0-1 15,0 0-15,0 0 0,22-21 16,-1 0-1,0 0-15,0 0 0,0 0 0,22-21 16,-22 0-16,21 0 0,-21-1 0,0 1 16,1 0-16,-1 0 0,0 0 15,0 0-15,0-22 0,0 22 0,-21 0 16,0-21-16,22 20 0,-22 1 0,21 0 16,-21 0-16,0 0 0,0 42 31,0 0-31,0 0 0,0 0 15,0 1-15,0-1 0,0 0 0,0 0 16,0 21-16,0-20 0,-21-1 0,-1 0 16,22 0-16,-21 0 0,21 0 15,-21-21-15,0 0 16,21-21 0,0 0-1,0 0-15,0 0 0,0 0 16,21-1-16,0 1 0,0-21 0,22 0 15,-22 20-15,0-20 0,21 0 0,1-1 16,-1 22-16,0 0 16,1 0-16,-1 0 0,0 21 0,-20 0 0,20 21 15,0-21-15,-21 21 0,1 0 16,-1 22-16,-21-22 0,0 0 0,0 21 16,0-21-16,0 1 0,0 20 15,-21-21-15,-1 0 0,1 0 0,0 1 16,0-1-16,0 0 0,0-21 15,-1 21-15,1-21 0,21-21 32,21 21-32,1-21 15,-1 0-15,21-1 0,-21 1 0</inkml:trace>
  <inkml:trace contextRef="#ctx0" brushRef="#br0" timeOffset="73936.72">10753 7535 0,'0'0'0,"-22"0"0,1 0 0,-21 0 0,21 22 15,0-1-15,-1 0 0,1 21 16,0 1-16,0-22 0,0 42 16,21-20-16,-21-1 0,21 21 0,0-20 15,0 20-15,-22 1 0,22-22 0,0 22 0,0-22 16,0 0-16,-21 1 15,21-1-15,0-21 0,0 21 0,0-20 16,0-1-16,-21 0 0,0-21 16,0-21-1,21 0-15,-21-1 16,21 1-16,0 0 0,0 0 0,0-21 16,0-1-16,0 1 0,21 0 0,0-1 15,0 1-15,0 0 0,22 20 0,-22-20 16,21 21-16,-21 21 0,22 0 15,-1 0-15,0 0 0,1 0 0,-22 21 16,21 21-16,-21-20 0,0 20 0,1 0 16,-22-21-16,0 22 0,0-1 0,0 0 15,0-20-15,-22 20 0,-20-21 16,21 0-16,-21 0 0,20 1 16,-20-1-16,0 0 0,21-21 0,-22 0 15,22 21-15,0-21 0,0 0 0,0 0 16,21-21-1,0 0-15,0 0 16,0-1-16,21 1 0,0 0 0,0 0 16,21 0-16</inkml:trace>
  <inkml:trace contextRef="#ctx0" brushRef="#br0" timeOffset="74284.74">10964 8234 0,'0'0'0,"21"0"16,1 21-16,-22 0 15,21-21-15,0 0 16,21 0-16,-21 0 0,1 0 0,20-21 16,-21 0-16,21 21 0,1-21 0,-1 0 15,-21-1-15,22 1 0,-22 0 16,21 0-16,-42 0 0,21 0 0,-21-1 16,0-20-16,0 21 0,0 0 15,0 0-15,-21 21 0,0-22 0,-21 22 16,20 0-16,-20 0 0,0 22 0,-1-1 0,1 0 15,0 21-15,-1-21 16,22 22-16,-21-1 0,21 0 0,0 1 16,21-1-16,0 0 0,0-20 0,0 20 15,21-21-15,0 0 0,21 0 0,1 1 16,-1-1-16,0-21 0,1 0 0,20 0 16,-21 0-16,22 0 0,-22 0 15,1 0-15,-1 0 0,0-21 0,1-1 16,-22 22-16,0-21 0,-21 0 0,0 0 15</inkml:trace>
  <inkml:trace contextRef="#ctx0" brushRef="#br0" timeOffset="75036.31">1990 10012 0,'0'-21'16,"0"0"-16,21 21 15,-21-22-15,21 1 0,0 0 0,-21 0 16,21 21-16,-21-42 16,0 20-16,0 1 0,0 0 0,0 0 15,-21 0-15,0 0 16,-21 21-16,-1 0 0,1 0 0,0 0 15,-1 21-15,1 0 0,0 21 16,-22-21-16,22 22 0,-1 20 0,22-20 16,-21-1-16,21 21 0,0-20 15,-1-1-15,22 22 0,0-22 0,0 21 16,0-20-16,22-1 0,-1-21 16,0 22-16,21-22 0,1 0 0,-1-21 15,0 0-15,22 0 0,-1 0 16,-20-21-16,20 0 0,1-1 15,-1-20-15,22 21 0,-22-21 0</inkml:trace>
  <inkml:trace contextRef="#ctx0" brushRef="#br0" timeOffset="75267.17">2794 9779 0,'0'0'0,"0"-42"0,0-1 16,0 22-16,0 0 0,-21 21 15,-22 0-15,22 0 0,0 0 0,0 21 16,0 0-16,0 1 15,-1 20-15,1 0 0,0 22 0,0-22 16,0 0-16,0 22 0,-1-22 0,22 1 16,-21 20-16,0-21 0,0 1 15,0-1-15,21 0 0,0-20 0,0 20 16,0-21-16,0 0 0,0 0 16,0 1-16,21-22 0,0 0 0,0 0 15,0 0-15,1 0 0,20 0 16,-21-22-16,21 1 0</inkml:trace>
  <inkml:trace contextRef="#ctx0" brushRef="#br0" timeOffset="75723.39">3175 10097 0,'21'-22'0,"-42"44"0,42-65 16,-21 22-16,0 0 0,0 0 15,0 0-15,0-1 0,-21 1 0,0 0 16,0 21-16,-1 0 0,1 0 0,0 0 15,-21 0-15,21 0 0,-22 21 16,1-21-16,21 43 0,0-22 0,-22 0 16,22 21-16,0 1 0,0-22 15,0 21-15,-1 0 0,22 1 0,0-22 16,0 21-16,0-21 0,0 22 0,0-22 16,0 0-16,22-21 15,-1 0-15,0 0 0,21 0 16,-21 0-16,1-21 0,20 21 0,0-42 15,-21 20-15,22 1 0,-22 0 16,0 0-16,0-21 0,0 20 0,1 1 16,-1-21-16,0 21 0,-21-22 15,0 22-15,0 0 0,0 0 0,0 0 16,0 0-16,0 42 16,0 0-1,0 21-15,0-21 0,0 1 0,-21 20 16,21-21-16,-21 21 0,21-20 15,0 20-15,0-21 0,0 21 16,0-20-16,0-1 0,0 0 0,0 0 16,21-21-16,0 0 0,0 0 15,0 0-15,0 0 0,22 0 0,-1 0 16,0-21-16,1 0 0,-1 0 0</inkml:trace>
  <inkml:trace contextRef="#ctx0" brushRef="#br0" timeOffset="76099.36">3958 9991 0,'0'-64'16,"-275"361"-16,550-530 0,-275 148 0,0 64 0,-21 0 16,0 21-16,0 0 0,-1 0 0,-20 0 15,0 21-15,-1 0 0,1-21 16,0 21-16,-1 0 0,22 22 16,-21-22-16,21 0 0,0 0 0,-1 0 15,22 1-15,0-1 0,0 0 16,0 0-16,22 0 0,-1-21 15,0 0-15,21 21 0,1-21 0,-22 0 16,21 22-16,0-22 0,-20 21 16,20-21-16,-21 21 0,0-21 0,0 21 15,1 0-15,-22 0 0,0 1 16,0-1-16,0 0 16,-22-21-16,-20 21 0,21-21 15,-21 0-15,20 21 0,-20-21 0,0 0 16,-1 0-16,1 0 0,0 0 15,21 0-15,-22 0 0,22-21 0,0 21 16,0-21-16,0 21 0,21-21 0,0 0 16,0-1-1,21 1-15,0 21 0,21-21 16,-21 0-16,22 21 0,-1-21 0</inkml:trace>
  <inkml:trace contextRef="#ctx0" brushRef="#br0" timeOffset="76510.84">4445 9906 0,'21'-21'0,"-42"42"0,42-63 15,-21 21-15,0-1 0,0 1 16,-21 21-16,0 0 0,-22 0 16,22 0-16,-21 0 0,21 0 0,-22 0 15,22 0-15,-21 0 0,21 21 16,0 1-16,-1-1 0,1 0 0,0 0 15,21 21-15,0-20 0,0-1 16,0 0-16,0 0 0,0 0 0,21 0 16,0 1-16,22-1 0,-22 0 15,0 0-15,21-21 0,1 21 16,-22 0-16,21-21 0,-21 22 16,1-1-16,-1-21 0,0 21 0,0 0 15,-21 0-15,0 0 0,-21 1 16,0-22-16,-22 21 0,22 0 15,-21-21-15,0 0 0,-1 21 0,1-21 16,0 0-16,20 0 0,-20 0 0,0 0 16,21 0-16,-1 0 0,1 0 15,0 0-15,21-21 0,0 0 16,21 0 0,0 21-16,22-22 0,-22 1 15,0 21-15,21-21 0,-20 0 16</inkml:trace>
  <inkml:trace contextRef="#ctx0" brushRef="#br0" timeOffset="76722.78">4762 10012 0,'0'0'0,"22"0"0,-22-21 0,0 42 32,-22 0-17,1 0-15,21 0 0,-21 1 16,0-1-16,0 0 0,21 0 0,-21 0 15,21 0-15,0 1 0,0-1 16,0 0-16,21-21 47,0-21-47</inkml:trace>
  <inkml:trace contextRef="#ctx0" brushRef="#br0" timeOffset="76866.7">4805 9800 0,'0'-21'0,"0"42"0,0-63 0,0 21 0,0 0 16,-21 21-1</inkml:trace>
  <inkml:trace contextRef="#ctx0" brushRef="#br0" timeOffset="77663.83">5080 9948 0,'0'0'15,"21"0"-15,0 0 0,0 0 16,1-21-16,-1 0 0,0 21 16,21-21-16,-21 0 0,22 0 0,-1-1 15,0 1-15,22-21 16,-1 21-16,-20 0 0,20-22 0,-20 1 15,-1 21-15,-21-22 0,0 1 0,0 21 16,-21-21-16,0-1 0,0 22 16,0 0-16,-21-21 0,-21 20 0,21 22 15,-22 0-15,1 0 0,0 0 0,-1 0 16,1 22-16,21-1 0,-21 0 16,20 21-16,-20 1 0,21-1 15,0 21-15,0-20 0,21 20 0,0 1 0,-22-1 16,22 1-16,0-1 15,0 1-15,0 20 0,0-20 0,0-1 0,0 1 16,0 21-16,0-22 0,0 1 16,0 20-16,0-20 0,0-1 15,0 1-15,0-1 0,0-20 0,0 20 16,0 1-16,-21-22 0,21 21 0,-21-20 16,21-1-16,0 0 0,0 1 0,0-1 15,0-21-15,0 0 0,21-21 16,0 0-1,22-21-15,-22 0 0,21 0 0,1-21 16,-1 20-16,0-20 0,1 0 0,-1-1 16,0 1-16,-21 0 0,1-1 0,-1-20 15,-21 21-15,0-22 16,0 1-16,0 20 0,-21-20 0,-1-1 16,1 22-16,-21-22 0,0 43 0,-1-21 15,1 0-15,0 20 0,-1 1 16,1 21-16,21-21 0,-22 21 0,22 0 15,42 0 17,1 0-32,-1 0 0,21-21 15,0 21-15,-20-21 0,20 21 0,0-21 16,1-1-16,-1 22 0,0-21 0,1 0 16,-22 0-16,21 0 0,-21 0 15,0-1-15,1-20 0,-1 21 0,-21 0 16,21 0-16,-21-1 15,-21 22 1,0 22-16,-1-1 16,1 0-16,0 0 0,21 0 15,0 0-15,0 1 0,-21-22 0,21 21 16,0 0-16,-21-21 16,21 21-16,21-21 31,0-21-16,-21 0 1</inkml:trace>
  <inkml:trace contextRef="#ctx0" brushRef="#br0" timeOffset="77796.75">5800 9927 0,'-22'-21'0,"44"148"0,-22-233 0,-43 85 16,22 21-16,0 0 0,0 0 15,42 0 16,0 0-15</inkml:trace>
  <inkml:trace contextRef="#ctx0" brushRef="#br0" timeOffset="78092.59">6032 10033 0,'22'0'31,"-1"0"-31,0-21 0,0 0 0,0 0 16,0 21-16,1-22 0,-1 1 16,-21 0-16,21 0 0,-21 0 15,-21 21 1,0 0 0,-1 0-16,1 0 0,0 21 0,0 0 15,0-21-15,21 21 16,-21 0-16,-1 1 0,22-1 0,-21 0 15,21 0-15,0 0 0,0 0 0,0 1 16,0-1-16,21-21 16,1 0-16,-1 0 15,21 0-15,-21 0 0,0 0 0,1 0 16,-1 0-16</inkml:trace>
  <inkml:trace contextRef="#ctx0" brushRef="#br0" timeOffset="78581.02">6689 9970 0,'0'-43'0,"0"86"0,0-107 0,0 43 16,0 0-16,0 0 0,-22-1 16,1 22-16,-21-21 0,21 21 15,0 0-15,-1 0 0,-20 0 0,21 0 16,0 21-16,0-21 0,-22 22 0,22-1 16,0 21-16,0-21 0,0 22 15,-1-22-15,1 21 0,21-21 0,0 0 16,-21 22-16,21-22 0,0 0 0,0 0 15,0 0-15,0 1 0,21-1 0,0-21 16,1 0-16,-1 0 0,0 0 16,0 0-16,21 0 0,1-21 0,-22 21 15,21-22-15,1 1 0,-22 0 16,21 0-16,-21 0 0,22 0 0,-22-22 16,0 1-16,21 0 0,-21-1 15,1 1-15,-1-22 0,0 1 0,-21-1 16,21 1-16,0-1 0,0 1 0,-21-1 15,22 1-15,-1-1 0,-21 1 16,21 21-16,-21 20 0,0-20 0,-21 42 16,0 21-1,-22 22-15,22-1 0,0 0 16,0 1-16,-22 20 0,22 1 16,0 63-16,21-64 0,0 1 15,0-1-15,0 1 0,0-22 16,0 0-16,0 22 0,21-43 0,0 21 15,1-21-15,20 43 0,-21-43 16,0-21-16,0 21 0,1-21 0,20 0 16,-21 0-16,0 0 0,0 0 15,1-21-15,-1 0 0</inkml:trace>
  <inkml:trace contextRef="#ctx0" brushRef="#br0" timeOffset="79087.77">8340 9737 0,'0'-21'0,"0"42"0,-22-64 0,22 65 32,0-1-32,0 0 15,-21 0-15,21 0 0,0 0 16,-21 1-16,21-1 0,0 0 0,0 0 15,0 0-15,-21 0 0,21 1 16,-21-1 0,21-42 15,0-1-31</inkml:trace>
  <inkml:trace contextRef="#ctx0" brushRef="#br0" timeOffset="79259.67">8361 9504 0,'0'0'0,"0"-21"0,0 0 16,0-1-16,0 1 16,-21 21-16,-1 0 0,44 0 47,-1 0-32,-21 21-15,21-21 0,0 22 0,0-22 16</inkml:trace>
  <inkml:trace contextRef="#ctx0" brushRef="#br0" timeOffset="79690.83">8742 9546 0,'0'0'0,"0"21"16,0 1-16,0-1 0,0 21 15,-21-21-15,21 0 0,0 1 0,0 20 16,0-21-16,-22 0 0,22 22 15,0-22-15,-21 0 0,21 0 0,0 0 16,0 0-16,-21 1 0,0-22 16,0 0-1,21-22 1,0 1-16,0 0 0,0 0 16,0 0-16,0-22 0,21 22 15,0-21-15,0 0 0,22 20 16,-22-20-16,21 0 0,0 21 0,-20-1 15,20-20-15,0 42 0,1-21 0,-1 21 16,-21 0-16,21 0 0,-20 21 16,20 0-16,-21 0 0,0 1 0,-21 20 15,0-21-15,0 21 0,0 1 0,0-22 16,0 21-16,0 1 0,0-22 16,-21 21-16,0-21 0,0 0 0,0 1 15,-1-1-15,1 0 0,21 0 16,-21-21-16,42 0 31,-21-21-15,21 0-16,1 0 0,-1-1 0</inkml:trace>
  <inkml:trace contextRef="#ctx0" brushRef="#br0" timeOffset="79950.78">9673 9186 0,'0'0'0,"0"-21"0,0 0 15,0 42 1,-21 0 0,0 22-16,0-22 0,-1 21 0,1 1 15,0-1-15,0 0 0,0 1 16,0 20-16,-1-21 0,22 1 16,-21 20-16,0-20 0,0-1 0,21 0 15,0 1-15,-21-1 0,0-21 0,21 21 16,-22-20-16,22-1 0,0 0 15,0 0-15,22-21 32,-1 0-32,0-21 0,0 0 0,0 0 15</inkml:trace>
  <inkml:trace contextRef="#ctx0" brushRef="#br0" timeOffset="80279.6">9821 9610 0,'0'21'0,"-21"0"0,0 0 16,0 0-16,0 1 0,-1-1 0,1 21 16,21-21-16,-21 22 0,0-22 0,21 0 15,0 21-15,0-21 0,0 1 16,0-1-16,0 0 0,21 0 16,0-21-16,0 0 0,1 0 0,-1 0 15,0 0-15,21 0 0,-21 0 16,22 0-16,-22-21 0,0 21 0,21-21 15,-20 0-15,-1-1 0,0 1 16,-21 0-16,0 0 0,0-21 0,0 20 16,0 1-16,0 0 0,-21-21 15,0 21-15,-1 21 0,-20-22 0,21 22 16,0 0-16,0 0 0,-1 0 0,1 0 16,-21 0-16,21 0 15,0 0-15,-1 0 0,22 22 16</inkml:trace>
  <inkml:trace contextRef="#ctx0" brushRef="#br0" timeOffset="80487.47">9461 9483 0,'0'-21'15,"0"-1"-15,22 1 16,-1 21-16,21 0 0,-21 0 0,43-21 16,-22 21-16,-21 0 0,22 0 15,-22 0-15,21 0 0,-21-21 16,22 21-16,-22 0 0,0 0 0,0 0 16,0 0-16</inkml:trace>
  <inkml:trace contextRef="#ctx0" brushRef="#br0" timeOffset="80988">11282 9652 0,'21'0'0,"-42"0"0,63 0 15,0 0-15,-20-21 0,-1 0 0,0 0 16,0 21-16,21-22 0,-20 1 0,-1 0 15,21 0-15,-42 0 0,21 0 16,0-1-16,-21 1 0,0 0 16,0 0-16,0 0 0,0 0 15,-21-1-15,0 22 0,-21 0 0,21 0 16,-22 0-16,1 0 0,0 0 0,-1 0 16,22 22-16,-21-1 0,-1 0 15,1 21-15,21-21 0,21 1 16,0-1-16,0 0 0,21 21 0,0-21 15,0 1-15,1-1 0,20 21 16,0-21-16,-21 0 0,22 1 0,-1 20 16,-21-21-16,0 0 0,22 22 15,-22-22-15,-21 0 0,21 42 16,-21-41-16,0-1 0,0 0 16,-21 0-16,0-21 0,0 0 15,-22 21-15,22-21 0,-21 0 0,-1 0 16,1 0-16,0 0 0,-1-21 0,1 21 15,0-21-15,21 0 0,-22 21 16,22-21-16,0-1 0,0 1 0,0 0 16,21 0-16,0-21 0,0 20 15,0 1-15,0 0 0,21-21 0,0 21 16,21-22-16,-21 22 0,22-21 16,-22 21-16,21-22 0</inkml:trace>
  <inkml:trace contextRef="#ctx0" brushRef="#br0" timeOffset="81236.44">12065 8996 0,'0'21'16,"0"0"-16,-21 0 16,0 1-16,-1 20 0,1 0 15,21 1-15,-21-1 0,0 0 0,0 1 16,21-1-16,-21 0 0,-1 22 0,22-22 15,0 22-15,-21-22 0,21 0 0,-21 1 16,21-22-16,0 21 0,0-21 16,0 0-16,0 1 0,0-1 15,21-21 1,0-21 0,-21-1-16,22 22 0</inkml:trace>
  <inkml:trace contextRef="#ctx0" brushRef="#br0" timeOffset="81399.34">11811 9589 0,'0'0'16,"0"-22"-1,21 22 17,0-21-32,0 21 0,22 0 15,-22 0-15,21 0 0,-21-21 0,22 21 16,-1 0-16,0 0 0,1 0 0,-1 0 15</inkml:trace>
  <inkml:trace contextRef="#ctx0" brushRef="#br0" timeOffset="81898.57">12573 9652 0,'21'-42'15,"-21"21"-15,21-1 16,0 1-16,-21 0 0,0 0 15,0-21-15,0 20 0,0 1 16,0 0-16,0 0 0,-21 0 16,0 21-16,0 0 0,0 0 15,-22 0-15,22 0 0,0 21 0,-21 0 16,21 21-16,-22-20 0,22 20 16,-21 0-16,21 1 0,-1-1 0,1 0 15,0 1-15,21-1 0,-21-21 0,21 21 16,0-20-16,0-1 0,0 0 0,21 0 15,0 0-15,0-21 16,1 0-16,20 0 0,-21 0 16,0 0-16,0 0 0,1-21 0,-1 0 15,21 0-15,-21 0 0,0-1 0,1 1 16,20-42-16,-42 20 0,21 1 16,-21 0-16,21 21 0,-21-22 15,0 1-15,21 21 0,-21 0 0,0-1 16,0 44-1,0-1-15,-21 0 16,21 0-16,0 0 0,-21 22 16,21-22-16,0 21 0,0-21 0,0 22 15,0-22-15,0 0 0,0 0 16,0 0-16,0 0 0,0 1 16,0-1-16,21-21 0,0 0 15,1 0-15,-1 0 16,0-21-16,0 21 0,-21-22 0,21 1 15</inkml:trace>
  <inkml:trace contextRef="#ctx0" brushRef="#br0" timeOffset="82172.06">13166 8996 0,'0'-42'16,"0"84"-16,0-127 0,0 64 0,0 0 15,0 0-15,-22 42 16,1 0-16,0 0 15,0 22-15,0-1 0,0 0 0,-1 1 16,1-1-16,0 21 0,0-20 16,0 20-16,0-20 0,-1 20 0,22-21 15,-21 1-15,21-1 0,-21 0 0,21 1 16,0-1-16,0-21 0,-21 22 0,21-22 16,0 0-16,0 0 0,0 0 15,0 0-15,21-21 16,0 0-1,0 0-15,1 0 0,-1-21 0,0 0 16,0 0-16,0 0 0</inkml:trace>
  <inkml:trace contextRef="#ctx0" brushRef="#br0" timeOffset="82380.53">13208 9525 0,'21'-42'16,"-84"148"-1,105-170-15,-21 43 0,-21 42 0,0 0 0,-21 0 16,21 1-16,-21-1 0,0 21 0,21-21 15,0 0-15,0 1 0,-22-1 16,22 0-16,0 0 0,-21 0 0,21 0 16,0 1-16,21-22 47,-21-22-47,22 1 0,-1 0 15,-21 0-15,21 0 0,0 0 0</inkml:trace>
  <inkml:trace contextRef="#ctx0" brushRef="#br0" timeOffset="82539.53">13441 9292 0,'0'-21'0,"0"42"0,-21-63 15,-1 42 1,1 0 46,0 0-46</inkml:trace>
  <inkml:trace contextRef="#ctx0" brushRef="#br0" timeOffset="82721.42">12785 9313 0,'-22'0'0,"44"0"0,-65 0 0,22 22 16,0-22-16,42 0 31,21 0-31,-20 0 16,20 0-16,0 0 0,1 0 0,-1 0 15,0 0-15,1 0 0,-1 0 0,0 0 16,-21 0-16,22 0 0</inkml:trace>
  <inkml:trace contextRef="#ctx0" brushRef="#br0" timeOffset="83013.27">14118 9419 0,'0'-21'0,"0"0"0,-42-43 16,21 43 0,-1 0-16,1 21 0,-42-21 15,42 21-15,-1 0 0,1 0 16,0 0-16,0 0 0,0 21 0,0 0 15,-1 0-15,1 22 0,21-22 0,-21 21 16,0-21-16,21 22 0,-21-1 16,21 0-16,0-20 0,0 20 0,0-21 0,0 0 15,0 22-15,0-22 0,21 0 16,0-21-16,21 21 0,-20-21 0,20 0 16,-21 0-16,21 0 0,1 0 0,-1 0 15,0 0-15,22 0 0,-22-21 16,1 0-16</inkml:trace>
  <inkml:trace contextRef="#ctx0" brushRef="#br0" timeOffset="83475.03">15071 9186 0,'0'0'16,"0"-21"-16,-22 0 15,1 0-15,0 21 0,-21 0 0,21 0 0,-1 21 16,-20-21-16,21 21 0,-21 0 15,20 1-15,1 20 0,0-21 0,0 0 16,21 22-16,0-22 0,0 0 16,0 21-16,0-21 0,0 1 0,0-1 15,0 0-15,0 0 0,0 0 0,0 0 16,21 1-16,0-22 0,0 0 0,1 0 16,-1 0-16,0 0 0,0 0 0,0 0 15,0 0-15,1 0 0,-1-22 16,0 22-16,-21-21 0,21 0 0,-21 0 15,21-21-15,-21 20 0,0 1 0,0-21 16,0 0-16,0 20 0,0-20 0,0 21 16,0-21-16,0 20 0,0-20 15,0 21-15,0 0 0,-21 0 16,21-1-16,-21 22 0,21-21 16,0 0-1,0 42 32,0 0-31,21-21-1,0 0-15</inkml:trace>
  <inkml:trace contextRef="#ctx0" brushRef="#br0" timeOffset="83818.84">15092 9081 0,'21'0'0,"21"0"15,-21 0-15,1 0 16,-1 0-16,0 0 16,0 0-1,-21 21-15,0 0 0,0 0 0,0 0 16,0 0-16,0 1 0,0-1 15,0 0-15,0 0 0,0 0 0,0 0 16,0 1-16,-21-1 0,21 0 0,-21 0 16,21 0-16,-21-21 0,-1 0 15,1 0 1,21-21 0,0 0-16,0 0 0,0 0 15,0-1-15,0 1 0,21 0 16,1-21-16,-22 21 0,21-1 0,0-20 15,0 21-15,-21 0 0,21 0 0,0-1 16,1 1-16,-1 21 0,0-21 0,0 21 16,0 0-16,0 0 0</inkml:trace>
  <inkml:trace contextRef="#ctx0" brushRef="#br0" timeOffset="84297.16">15663 8742 0,'-21'-21'16,"42"42"-16,-63-85 0,42 43 0,-21 0 16,-22 0-16,22 0 0,-21 21 0,21-21 15,-22 21-15,1 0 0,0 0 0,-22 0 16,22 0-16,-22 0 0,1 21 0,21 0 16,-22 0-16,22 0 0,-22 22 0,22-22 15,0 21-15,-22 22 0,22-22 16,-1 21-16,1-20 0,0 20 15,21-20-15,-22 20 0,22 1 0,0-22 16,21 21-16,0 1 0,0-22 0,0 22 16,21-22-16,0 0 0,22 22 0,-1-22 15,0-21-15,1 22 0,-1-1 16,0-21-16,22 0 0,-22-21 16,22 0-16,-22 0 0,21 0 0,-20 0 0,20 0 15,-20-21-15,-1 0 0,0 0 16,22-21-16,-22-1 0,0 1 0,1 0 15,-22-1-15,21-20 0,1-1 16,-22 1-16,0-1 0,0 1 0,0-22 16,-21 0-16,0 22 0,0-22 0,0 22 15,-21 20-15,-21 1 0,21 0 0,-22 21 16,1-1-16,0 1 0,-22 21 16,22 0-16,-1 0 0,-20 0 0,21 21 15,-1-21-15,-20 22 0,20-1 0,1 0 16,21 0-16,-21 0 0,20 22 0,-20-22 15,21 0-15,0 0 0,0 0 16,-1 0-16</inkml:trace>
  <inkml:trace contextRef="#ctx0" brushRef="#br0" timeOffset="84880.16">7472 10880 0,'0'0'0,"0"-21"0,21 21 0,-21-22 16,-21 44 0,0-1-1,-1 0-15,1 0 0,0 21 0,0 1 16,0-1-16,0 0 0,-1 22 15,1-22-15,0 22 0,0-22 0,21 22 16,-21-22-16,0 0 0,-1 1 0,22-22 16,0 21-16,0-21 0,0 0 0,0 1 15,0-1-15,0-42 32,22-1-17,-22 1-15,21 0 0,-21 0 0</inkml:trace>
  <inkml:trace contextRef="#ctx0" brushRef="#br0" timeOffset="85136.01">7281 10986 0,'0'-43'0,"0"340"0,21-636 0,-42 424 15,42-191-15,-21 63 0,0 22 0,0 42 16,22 1 0,-1-1-16,-21 21 0,21 0 15,0 1-15,0-1 0,-21 0 16,21 22-16,1-22 0,-22 22 0,0-22 15,21 0-15,-21 1 0,21-1 0,-21 0 16,0-20-16,0-1 0,0 0 16,21 0-16,-21 0 0,0 0 15,21-21-15,0 0 16,1-21 0,-22 0-16,21 0 0,21 0 0,-21 0 15,0-22-15,1 1 0,41-43 16</inkml:trace>
  <inkml:trace contextRef="#ctx0" brushRef="#br0" timeOffset="85347.48">8022 10859 0,'21'-85'15,"-105"318"-15,147-466 0,-63 318 0,-21-170 0,0 85 16,0 21-16,-22 0 0,22 0 0,-21 1 16,-22 62-16,22-41 0,0-1 15,20 0-15,-20 22 0,21-22 16,0 0-16,-22 22 0,22-22 0,0 1 15,0-22-15,0 21 0,21-21 0,0 22 16,0-22-16,0 0 0,0 0 0,0 0 16,21-21-16,0 0 15,0 0-15,0 0 0,22 0 0,-1-21 16,0 0-16,1 0 0</inkml:trace>
  <inkml:trace contextRef="#ctx0" brushRef="#br0" timeOffset="85970.78">8191 11218 0,'0'-21'16,"-169"191"-16,338-319 0,-190 149 16,0 0-16,0 22 0,0-1 15,-22 21-15,22-21 0,0 0 0,0 22 16,0-22-16,0 0 0,21 21 0,0-20 16,0-1-16,0 0 0,0 0 15,0 0-15,0 0 16,21-21-16,0 0 0,0 0 0,0 0 15,0 0-15,1 0 0,-1 0 0,0-21 16,-21 0-16,21 0 16,-21 0-16,0 0 0,0-1 0,0 1 15,0-21-15,0 21 0,0-22 0,0 1 16,0 21-16,21-21 0,-21 20 0,21-20 16,1 21-16,-1 0 15,-21 0-15,21 21 0,0 0 0,0 0 16,0 0-16,1 0 0,-1 21 0,0 0 15,0 0-15,-21 0 0,0 0 16,21 22-16,-21-22 0,0 21 0,0 1 16,0-22-16,0 21 0,0-21 0,0 0 15,0 1-15,0 20 0,0-21 16,0 0-16,0 0 0,-21-21 31,21-21-31,0 0 16,0 0-16,0 0 0,0 0 15,0-22-15,21 1 0,0 21 16,1-22-16,-1-20 0,21 21 0,-21-1 16,22 22-16,-22-21 0,21 21 15,0-1-15,-20 1 0,20 21 16,-21 0-16,0 0 0,0 21 0,1 1 16,-22-1-16,0 0 0,0 21 0,0-21 15,0 22-15,0-1 0,0-21 0,-22 22 16,22-22-16,-21 21 0,0-21 15,0 0-15,0 1 0,21-1 0,-21-21 16,-1 21-16,22 0 0,0-42 47,22 0-47,20 0 0</inkml:trace>
  <inkml:trace contextRef="#ctx0" brushRef="#br0" timeOffset="86429.67">10181 10986 0,'21'-22'16,"-21"1"-16,0 0 16,21 21-16,1-21 0,-1-21 15,-21 20-15,0 1 0,0 0 0,0 0 16,0 0-16,0 0 15,-21 21-15,-22 0 16,22 0-16,-21 21 0,-1 0 0,-20 0 16,21 0-16,-1 0 0,-20 22 0,20-22 15,22 21-15,-21 1 0,21-22 16,21 21-16,0-21 0,0 22 0,0-22 16,42 21-16,0 0 0,-20-20 15,20-1-15,-21 21 0,21-21 16,1 0-16,-22 1 0,0 20 0,0-21 15,0 0-15,1 0 0,-22 1 0,0-1 16,0 0-16,0 0 0,-22 0 0,1-21 16,-21 21-16,0-21 0,-1 0 15,1 0-15,0 0 0,-1 0 16,-20 0-16,20 0 0,-20 0 0,21 0 16,20-21-16,-20 0 0,21 21 0,0-21 15,0 0-15,21 0 0,0-1 16,0 1-16,0 0 0,21 0 15,0 0-15,0 0 0,0-1 16,22 1-16,-1 0 0,0-21 0,1 21 0</inkml:trace>
  <inkml:trace contextRef="#ctx0" brushRef="#br0" timeOffset="86655.54">10604 10859 0,'0'0'0,"0"-22"0,0 1 16,-21 21-1,0 0-15,0 21 0,0 1 16,0-1-16,-1 21 0,1-21 16,0 22-16,0-1 0,21 0 15,0 1-15,-21 20 0,21-21 0,-21 1 0,21-1 16,0 0-16,0 1 0,0-1 0,0-21 16,0 0-16,0 1 15,0-1-15,0 0 0,0 0 0,21-21 16,-21-21-1</inkml:trace>
  <inkml:trace contextRef="#ctx0" brushRef="#br0" timeOffset="86799.46">10308 11261 0,'0'0'0,"0"-21"0,0-1 15,21 22 1,0 0-16,1 0 0,-1-21 15,0 21-15,0 0 0,21-21 0,-20 21 16,20 0-16,0 0 0</inkml:trace>
  <inkml:trace contextRef="#ctx0" brushRef="#br0" timeOffset="87315.53">11261 11261 0,'21'0'0,"-42"0"0,63 0 0,-42-21 15,21 21-15,-21-22 0,0 1 16,0 0-16,0 0 0,0 0 0,-21 0 16,0-1-16,0-20 0,-1 21 15,1 0-15,0 0 0,0-1 16,0 22-16,0 0 0,-1 0 0,1 0 0,0 0 16,0 0-16,-21 0 0,20 22 0,1 20 15,0-21-15,-21 21 0,21 1 16,-1-1-16,1 0 0,0 1 15,0-1-15,0 22 0,21-22 16,0-21-16,0 0 0,0 0 0,21 1 16,-21-1-16,21-21 0,0 0 0,0 0 15,1 0-15,-1 0 0,0 0 16,0 0-16,21 0 0,-20-21 0,-1-1 16,0 1-16,21 0 0,-21 0 0,1 0 15,-1 0-15,0-1 0,21-41 16,-42 21-16,21-1 0,-21 22 15,22 0-15,-22 0 0,0 0 16,0 42 0,0 0-16,0 0 15,0 0-15,-22 0 0,22 22 0,-21-22 16,21 0-16,-21 21 0,21-20 16,0-1-16,0 0 0,0 21 0,0-21 15,0 1-15,0-1 0,0 0 16,21-21-1,0 0-15,1 0 0,-1 0 16,21-21-16,-21 0 0,0 21 16,1-22-16,-1 1 0</inkml:trace>
  <inkml:trace contextRef="#ctx0" brushRef="#br0" timeOffset="88150.63">11705 10880 0,'0'0'0,"0"-43"0,0 1 16,0 0-16,0 21 0,0-1 0,0 1 15,0 0-15,-21 21 16,21 21-16,-21 0 16,21 1-16,0 20 0,-21-21 0,-1 21 15,22 1-15,-21 20 0,21-20 0,0 20 16,-21-21-16,0 1 0,21-1 0,-21 22 16,21-22-16,0-21 0,0 21 0,0-20 15,0-1-15,0 21 16,0-21-16,0 0 0,21-21 31,0-21-31,0 0 16,0 0-16,-21 0 0,22 0 15,-1-1-15,0-20 0,0 21 0,0-21 16,0-1-16,1 22 0,-1-21 16,0 21-16,-21-1 0,0 1 0,21 0 0,-21 42 15,0 0 1,0 1-16,0-1 15,0 0-15,0 21 0,0-21 0,0 1 16,0 20-16,0-21 0,0 0 0,0 22 16,0-22-16,21 0 0,0 0 0,1 0 15,-1 0-15,0-21 0,21 0 16,-21 0-16,1 0 0,-1 0 16,0 0-16,0 0 0,0 0 0,0-21 15,1 21-15,-1-21 0,-21 0 0,21 0 16,0 0-16,0-22 0,0 22 0,1 0 15,-1-21-15,-21 20 0,21-20 0,0 21 16,0 0-16,0 0 0,-21-1 16,22 1-16,-1 21 0,-21 21 31,0 1-15,0-1-1,21-21-15,0 0 16,0-21-1,-21-1 1,0 1-16,0 0 16,0 0-16,0 0 15,0 0-15,-21 21 16,0 0-16,0 0 16,0 21-16,-1 0 0,22 0 15,-21 0-15,0 0 0,0 1 16,0 20-16,0-21 0,21 21 0,-22-20 15,22-1-15,-21 21 0,21-21 16,-21 0-16,21 1 0,0-1 0,0 0 16,0 0-16,21 0 0,0-21 15,22 0-15,-22 0 0,0 0 0,0 0 16,22 0-16,-22-21 0,0 21 16,21-21-16,-21 0 0,1 0 0,20-1 15,-21 1-15,0 0 0,0-21 16,1 21-16,-1-22 0,-21-20 0,21 42 15</inkml:trace>
  <inkml:trace contextRef="#ctx0" brushRef="#br0" timeOffset="88359.67">12552 10710 0,'-21'0'0,"42"0"0,-42-21 0,-1 21 15,1 0-15,0-21 16</inkml:trace>
  <inkml:trace contextRef="#ctx0" brushRef="#br0" timeOffset="88581.28">11493 10943 0,'-42'0'0,"84"0"0,-126 21 0,41-21 0,22 0 0,42 0 32,1 0-17,-1 0-15,0 0 0,21 0 0,-21 0 0,22 0 16,-22 0-16,0 0 0,21 0 15,-20 0-15,20 0 0,-21 0 16,-21 22-16,21-22 16</inkml:trace>
  <inkml:trace contextRef="#ctx0" brushRef="#br0" timeOffset="89648.19">18881 8382 0,'21'0'16,"-42"0"-16,63 0 0,-21 0 0,0-21 15,0 0-15,1 0 16,-22-1-16,21 1 0,-21 0 16,0 0-16,0 0 0,0 0 15,-21-1-15,-1 1 0,1 0 0,-21 0 16,21 0-16,-22 0 0,1 21 15,0 0-15,-1 0 0,1 0 0,-21 0 16,20 21-16,1 0 0,0 0 0,-1 21 16,1 1-16,0-1 0,20 0 15,-20 1-15,21 20 0,0-20 0,21-1 16,0-21-16,0 21 0,0 1 16,0-22-16,0 0 0,21 0 0,21 0 15,-21-21-15,22 0 0,-22 0 0,21 0 16,22 0-16,-22 0 0,0-21 0,22 0 15,-22 0-15,22 0 0,-1-22 16,-20 22-16,20-21 0,-21 21 0,22-22 16,-22 1-16,1 0 0,-1-22 0,-21 1 15,21 20-15,-20-20 0,-1-1 16,0 1-16,0-1 0,-21 1 0,0-1 16,0 1-16,0 21 0,0-1 0,0 1 15,0 21-15,0 0 0,-21-1 0,0 22 16,0 22-16,-1 20 15,1 0-15,0 1 0,0 20 16,0 1-16,0-1 0,-1 1 0,1 20 16,21-20-16,0-1 0,0 1 0,0-1 15,0 1-15,0-22 0,0 0 0,21 1 16,1-22-16,20 0 0,-21 0 0,0 0 16,0 1-16,22-22 0,-22 0 15,21 0-15,1 0 0,20 0 16,-42-22-16,22 22 0,-22-21 15</inkml:trace>
  <inkml:trace contextRef="#ctx0" brushRef="#br0" timeOffset="89987.62">19664 8149 0,'-43'21'16,"43"1"-1,0-1-15,22 0 16,-1-21-16,0 0 0,0 0 15,0 0-15,22 0 0,-22 0 0,21 0 16,-21 0-16,0 0 0,22 0 16,-22-21-16,0 21 0,0-21 0,0 21 0,1-22 15,-22 1-15,0 0 16,0 0-16,-22 0 16,1 0-16,0 21 0,0 0 0,-21 0 15,-1 0-15,22 0 0,-21 21 0,-1 0 16,1 21-16,0-21 0,-1 22 0,22-1 15,0-21-15,0 22 0,0-1 16,21-21-16,0 21 0,0-20 0,0 20 16,0-21-16,21 0 15,0 0-15,0-21 0,22 0 0,-1 0 16,0 0-16,1 0 0,-1-21 0,21 0 16,1 21-16,-1-21 0</inkml:trace>
  <inkml:trace contextRef="#ctx0" brushRef="#br0" timeOffset="90479.07">20870 7705 0,'0'-43'15,"0"86"-15,0-128 0,0 43 0,0 21 0,0-22 16,0 22-16,-21 0 0,0 21 0,21-21 16,-21 21-16,0 0 0,-1 0 0,1 21 15,0 0-15,0 0 0,0 0 16,-22 22-16,22 20 0,-21-20 15,21 20-15,0 22 0,-22-22 0,1 22 16,21 0-16,-22-1 0,1 1 0,21 0 16,-21-22-16,20 22 0,-20-1 0,21 1 15,0 0-15,21-1 0,0 1 16,0 21-16,0-21 0,0-22 0,0 22 16,0-1-16,0 1 0,0 0 0,0-1 15,21-20-15,0-1 0,-21 1 0,21-1 16,0-20-16,1-22 0,-1 21 0,0-42 15,21 0-15,-21 0 0,22 0 0,-1 0 16,0-21-16,22-21 0,-22 21 16,22-22-16,-22-20 0,0 20 0,1-20 15,-1 21-15,-21-22 0,0 1 16,-21 20-16,0-20 0,0-1 0,0 1 16,-21-1-16,-21 1 0,21-1 0,-22 1 15,-20 20-15,21 1 0,-22 21 0,1-21 16,20 20-16,-20 1 0,20 21 15,1 0-15,0-21 0,-1 21 0,22 0 16,0 0-16,21-21 16,42 21-16,-20-21 15,20 21-15,0-21 0,1 21 0,-1-22 16,0 1-16,22 21 0,-22-21 16</inkml:trace>
  <inkml:trace contextRef="#ctx0" brushRef="#br0" timeOffset="91795.1">21378 8149 0,'-42'0'16,"84"0"-16,-105 0 0,20-21 0,22 21 0,-21 0 16,0 0-16,20 21 0,-20 0 0,21 1 15,-21-1-15,20 0 0,1 21 16,-21-21-16,21 22 0,21-1 15,-21-21-15,21 0 0,-22 22 0,22-22 16,0 0-16,0 0 0,0 0 0,0 1 16,22-22-16,-1 0 0,0 0 15,0 0-15,0 0 0,0 0 0,22 0 16,-22-22-16,0 1 16,0 21-16,0-21 0,1 0 0,-22 0 15,21 0-15,0-22 0,0 22 0,-21 0 16,0-21-16,0 20 0,21 1 0,-21 0 15,0 42 17,0 0-32,0 1 0,0-1 0,-21 0 15,21 0-15,0 0 0,0 22 16,0-22-16,0 0 0,0 0 0,0 0 16,0 0-16,21 1 15,0-22-15,1 0 0,20 0 0,-21 0 16,0 0-16,22 0 0,-22 0 0,21 0 15,-21-22-15,22 22 0,-22-21 0,21 0 16,-21 21-16,22-21 0,-22 0 16,0-22-16,0 22 0,-21 0 0,21-21 15,-21 21-15,21-22 0,-21 22 16,0 0-16,0 0 0,0 42 31,-21 0-31,21 0 0,-21 0 16,21 1-16,0 20 0,-21-21 0,21 21 15,0-20-15,0 20 0,0-21 16,0 0-16,0 0 0,0 1 16,21-22-16,0 0 15,0 0-15,1 0 0,-1 0 0,0 0 16,0 0-16,0-22 0,0 1 0,1 0 16,-1 0-16,0 0 0,0 0 15,-21-1-15,21 1 0,0 0 16,-21-21-16,22 21 0,-22-22 15,0 22-15,0 0 0,0 42 32,0 0-32,0 0 0,0 1 0,0-1 15,0 21-15,0-21 0,0 22 16,0-22-16,0 0 0,0 21 0,0-21 16,0 1-16,0-1 0,21 0 15,0 0-15,0-21 0,0 0 0,0 0 16,22 0-16,-1 0 15,-21 0-15,0 0 0,22-21 0,-22 0 16,0 0-16,21-1 0,-20 1 0,-1 0 16,21 0-16,-21-21 0,0 20 15,1-20-15,-1 0 0,42-64 16,-63 42-16,21 22 0,1-21 16,-1-1-16,-21 1 0,0 20 0,21 1 15,-21 0-15,21 20 0,-21-20 0,0 21 16,0 42-1,0 0-15,-21 0 16,0 1-16,21 20 0,-21 21 0,-1-20 16,22-1-16,0 22 0,-21-22 0,21 21 15,-21-20-15,21 20 0,0-20 16,0-1-16,0-21 0,0 21 0,21-20 16,-21-1-16,21 0 0,1 0 0,-1 0 15,21-21-15,-21 0 0,0 0 0,22 0 16,-22 0-16,0 0 0,21 0 15,-20-21-15,-1 0 0,21 0 16,-21 0-16,0-1 0,22 1 0,-22-21 16,0 0-16,0-1 0,22 1 0,-22-22 15,0 1-15,0 21 0,-21-22 16,21 1-16,0-1 0,1 22 0,-22-1 16,0 1-16,0 0 0,21 21 0,-42 42 31,21 0-31,-22 0 15,1 21-15,0 1 0,-21 63 16,21-43-16,-1-21 16,1 22-16,21-1 0,0-20 0,-21 20 0,21-20 15,0-1-15,0 0 0,0-21 16,0 22-16,21-22 0,-21 0 0,21 0 16,1 0-16,-1-21 0,0 0 0,0 22 15,21-22-15,-20 0 0,-1 0 0,0 0 16,21-22-16,-21 22 0,1-21 0,-1 0 15,0 0-15,0 0 0,0 0 16,0-1-16</inkml:trace>
  <inkml:trace contextRef="#ctx0" brushRef="#br0" timeOffset="92008.04">23177 8170 0,'-21'22'0,"42"-22"15,1 0-15,20 0 16,-21 0-16,0 0 0,22 0 16,-22 0-16,21-22 0,0 22 0,-20 0 15,20-21-15,0 21 0,-21-21 0,1 21 16,20 0-16,-21 0 0,-21-21 16,-21 21 15</inkml:trace>
  <inkml:trace contextRef="#ctx0" brushRef="#br0" timeOffset="92748.44">17272 10118 0,'0'-21'0,"0"42"0,21-64 16,-21 22-16,21 21 0,-21-21 15,21 21-15,1 0 16,-22 21-16,21-21 0,-21 21 0,0 1 16,0 20-16,0-21 0,0 0 0,0 22 15,0-1-15,0-21 0,0 21 16,0 1-16,-21-1 0,21-21 0,0 22 16,-22-22-16,1 0 0,21 0 0,-21 0 15,21 0-15,0 1 16,0-44-1,0 1 1,0 0-16,0 0 0,0 0 16,0-22-16,0 22 0,21-21 0,0 0 15,1-1-15,-1 1 0,0 21 0,21-22 16,-21 1-16,22 21 0,-1-21 0,0 20 16,-20 22-16,20-21 15,0 21-15,-21 0 0,22 0 0,-22 21 0,0 1 16,0-1-16,0 21 0,-21-21 0,0 22 15,0-1-15,0-21 0,0 21 16,0 1-16,-21-22 0,0 21 0,21-21 16,-21 1-16,0-1 0,0 0 15,21 0-15,0 0 0,0 0 16,21-42 0,0 21-16,0-21 15,0 0-15</inkml:trace>
  <inkml:trace contextRef="#ctx0" brushRef="#br0" timeOffset="93123.46">18267 10118 0,'-43'0'16,"1"0"0,21 21-16,-21 0 0,20-21 0,1 21 15,0 0-15,0 22 0,0-22 0,0 0 16,-1 21-16,22-20 0,0 20 0,-21-21 15,21 21-15,0-20 0,0-1 16,0 0-16,0 0 0,21 0 0,-21 0 16,22-21-16,20 0 0,-21 0 0,0 0 15,22 0-15,-22 0 0,21 0 16,-21-21-16,22 21 0,-22-21 0,21 0 0,-21 0 16,0 0-16,1-22 0,-1 22 15,-21 0-15,0-21 0,0-1 16,0 22-16,0-21 0,-21 21 0,-1-1 15,1 1-15,0 0 0,0 21 0,-21 0 16,20 0-16,1 0 0,0 0 0,-21 0 16,21 0-16,-1 21 0,22 0 15,-21 1-15,21-1 0,0 0 16,0 0-16,21 0 0,-21 0 16,22-21-16,20 0 0,-21 0 0,21 0 15,-20 0-15</inkml:trace>
  <inkml:trace contextRef="#ctx0" brushRef="#br0" timeOffset="93547.11">18690 10202 0,'0'0'0,"21"0"15,-21 22 1,0-1 0,0 0-16,0 0 0,0 21 0,0-20 15,-21-1-15,21 0 0,0 0 16,0 0-16,-21 22 0,21-22 0,-21-21 15,0 21-15,21 0 0,0 0 0,-22-21 16,1 0-16,0 0 16,21-21-1,0 0-15,0 0 16,0 0-16,0-1 0,0-20 16,0 21-16,21-21 0,0-1 0,22 22 15,-22-21-15,0-1 0,21 22 0,-20 0 16,20 0-16,-21 0 0,21 0 15,-20 21-15,20 0 0,-21 0 0,0 0 16,0 0-16,1 21 0,-1 0 0,0 21 16,0-21-16,0 22 0,-21-22 0,0 21 15,0 1-15,0-22 0,0 21 16,0 0-16,0-20 0,0-1 0,0 0 0,0 0 16,0 0-16,-21 0 15,0-21-15,21 22 0,-21-22 31,0-22-31,21 1 16,0 0-16,0 0 0</inkml:trace>
  <inkml:trace contextRef="#ctx0" brushRef="#br0" timeOffset="94538.93">20489 10033 0,'43'-21'0,"-86"42"0,128-42 0,-43 0 0,1 0 0,-1-1 16,0 1-16,1 0 0,-1 0 16,-21 0-16,21-22 0,-20 22 0,-1 0 15,-21 0-15,0 0 0,0 0 0,-43-1 16,22 22-16,-21 0 0,0 0 15,-1 0-15,-20 0 0,-1 22 0,1-1 16,20 0-16,-20 0 0,21 0 0,-1 22 16,1-22-16,21 21 0,0-21 0,21 22 15,0-22-15,0 0 0,21 21 16,21-21-16,-21 1 0,22 20 0,-1-21 16,0 0-16,1 0 0,-1 1 0,21-1 15,-20 21-15,-1-21 0,-21 0 16,22 1-16,-22-1 0,0 0 0,0 0 15,-21 0-15,0 0 0,0 1 16,-21-1-16,0-21 0,-22 21 0,22-21 16,-21 0-16,-22 0 0,22 0 0,-21 0 15,20 0-15,-20 0 0,20 0 0,-20 0 16,21-21-16,-1 0 0,22-1 0,-21 22 16,21-42-16,-1 21 0,22 0 15,0 0-15,0-1 0,0-20 0,0 21 16,0 0-16,0 0 0,22 21 15,-1 0-15,0 0 16,0 0-16,0 21 0,0 0 16,1 0-16,-1 21 0,0-20 15,0 20-15,0-21 0,22 0 0,-22 22 16,0-22-16,0 0 0,21 0 16,-20 0-16,20 0 0,0-21 0,-21 0 15,22 22-15,-1-22 0,0 0 0,1 0 0,-1 0 16,0-22-16,1 1 0,-1 21 15,0-21-15,1 0 0,-1-21 16,22 20-16,-22 1 0,-21-21 0,21 0 0,1 20 16,-22-20-16,21 0 0,-21-22 15,1 22-15,-1 0 0,0-22 0,0 1 16,0 20-16,-21-20 0,0 20 16,21 1-16,-21 0 0,0-1 0,0 22 15,0 0-15,0 42 16,0 22-16,-21-22 0,0 21 15,21 0-15,-21 1 0,0-1 16,21 0-16,-21 1 0,-1-1 0,1 0 16,21 1-16,-21-1 0,21 0 0,0-20 15,0 20-15,0-21 0,0 21 0,0-20 16,0-1-16,0 0 0,0 0 16,21-21-16,0 0 15,1 0-15,-1 0 16,0 0-16,-21-21 0,21 0 15,-21 0-15,0-1 0,0 1 16</inkml:trace>
  <inkml:trace contextRef="#ctx0" brushRef="#br0" timeOffset="94707.4">21336 10139 0,'-21'0'16,"105"42"-16,-147-84 0,42 21 15,42 21 16,-21-21-31,21 21 0,0 0 0,0 0 16,22 0-16,-22 0 0,21 0 0,-21-22 16,22 22-16,-22 0 0,0 0 0,21 0 15,-20 0-15,-1 0 0,0 0 0</inkml:trace>
  <inkml:trace contextRef="#ctx0" brushRef="#br0" timeOffset="96161.62">22013 10351 0,'0'0'0,"21"0"16,1 0-1,-1 0-15,0 0 0,-21-22 0,21 1 16,0 21-16,0-21 16,-21 0-16,22 0 0,-1 0 15,-21-1-15,0-20 0,0 0 16,0 21-16,0-22 0,0 22 0,0 0 15,-21 0-15,-1 0 0,22-1 0,-21 22 16,0 0-16,0 0 0,0 0 16,0 22-16,-1-1 0,-20-21 0,21 42 15,0-21-15,0 0 0,-1 22 16,1-1-16,0-21 0,0 22 0,0-1 16,21-21-16,-21 21 0,21-20 0,0 20 15,0-21-15,0 0 0,0 0 16,0 1-16,21-22 0,0 0 0,0 0 15,0 0-15,0 0 0,1 0 0,20 0 16,-21-22-16,0 22 0,0-21 0,1 0 16,-1 0-16,21 0 0,-42 0 15,21-22-15,0 22 0,1 0 0,-1-21 16,0 20-16,-21-20 0,0 0 0,0 21 16,21-22-16,-21 22 0,0 0 0,0 0 15,0 42 16,-21 0-31,21 0 0,0 0 16,0 1-16,-21 20 0,21-21 0,-21 21 16,21-20-16,0 20 0,0-21 0,0 21 15,0-20-15,0-1 0,0 0 0,0 0 16,21 0-16,0-21 0,0 21 16,21-21-16,-20 0 0,-1 0 15,21 0-15,0-21 0,-20 0 0,20 0 16,0 0-16,1 0 0,-22-1 15,21 1-15,-21-21 0,22 21 0,-22-22 16,0 1-16,0 0 0,21-1 16,-20-20-16,-1 21 0,0-22 0,0 1 15,0-1-15,-21 1 0,0-1 0,21 22 16,-21-1-16,0 1 0,0 21 0,0 0 16,-21 42-1,0 21-15,21-21 16,-21 22-16,0-1 0,0 0 0,-1 22 15,1-22-15,0 22 0,0-22 0,21 0 16,0 1-16,-21 20 0,21-20 16,0-1-16,0-21 0,0 21 0,0 1 15,0-1-15,21-21 0,0 0 16,-21 1-16,21-1 0,0 0 0,1 0 16,-1-21-16,0 0 0,21 0 0,-21 0 15,1 0-15,-1 0 0,0-21 16,21 0-16,-21 0 0,1-1 0,-1 1 15,0 0-15,21-21 0,-21 21 16,-21-22-16,22 22 0,-1 0 0,-21-21 16,0 20-16,0 1 15,0 42 1,0 1-16,0-1 16,0 0-16,0 0 0,0 21 0,0-20 15,-21-1-15,21 21 0,0-21 16,0 22-16,0-22 0,21 0 15,0 0-15,-21 0 0,21 0 0,0-21 16,0 0-16,1 0 0,-1 0 0,0 0 16,0 0-16,0 0 0,0 0 0,1 0 15,-1-21-15,0 0 0,-21 0 0,21 0 16,0 0-16,0-22 0,1 22 16,-1-21-16,0 21 0,0-22 0,21 1 15,-20 21-15,-1-22 0,21 1 16,-21 21-16,22 0 0,-22 0 0,0-1 15,0 1-15,0 21 0,0 0 0,-21 21 16,0 1 0,0-1-16,0 0 0,0 0 0,0 0 15,0 0 1,0 1 0,0-44 15,0 1-16,0 0-15,0 0 16,0 0-16,0 0 0,0-1 16,0 1-16,-21 21 0,21-21 0,-21 21 15,0 0 1,0 0-16,0 0 0,-1 21 16,1 0-16,0 1 0,0-1 0,21 0 15,-21 21-15,0-21 0,-1 22 16,1-22-16,0 21 0,21-21 0,0 22 15,0-22-15,0 0 0,0 0 0,0 0 16,21 1-16,0-1 0,1 0 0,-1-21 16,0 0-16,0 0 0,21 0 15,-20 0-15,20 0 0,-21 0 0,21 0 16,1 0-16,-22-21 0,0 21 0,21-21 16,-20-1-16,-1 1 0,0 0 0,0 0 15,0 0-15,0 0 0,1-1 16,-1 1-16,-21 0 0,0 0 0,0-21 15,21 20-15,-21 1 0</inkml:trace>
  <inkml:trace contextRef="#ctx0" brushRef="#br0" timeOffset="96477">24003 9440 0,'-42'0'15,"84"0"-15,-106 0 0,43 0 0,0 0 0,-21 22 16,21-22-16,-1 0 0,1 0 0,21 21 16,21-21 15,1 0-31,-1 0 0,0 0 16,-21-21-16,21 21 0,0-22 15,-21 1 1,0 0-16,0 0 15,-21 21-15,0 0 16,0 0-16,21 21 16,0 0-16,0 0 15,0 1-15,0-1 16,0 0-16,0 0 0,0 0 16</inkml:trace>
  <inkml:trace contextRef="#ctx0" brushRef="#br0" timeOffset="96759.57">22818 9864 0,'0'0'0,"-22"0"15,44-21 1,-1 21-16,0 0 0,21 0 15,1-22-15,-1 22 0,0 0 0,1 0 16,-1-21-16,0 21 0,1 0 0,-1 0 0,-21 0 16,21 0-16,-20-21 15,-1 21-15,0 0 0,0 0 0,-21-21 16,-21 21 0,0 0-16,0 0 15,-1 0-15,-20 0 0,21 0 16</inkml:trace>
  <inkml:trace contextRef="#ctx0" brushRef="#br0" timeOffset="97315.31">21463 10097 0,'-21'0'16,"0"0"-16,-1 0 16,1 0-16,21 21 0,-21-21 15,0 0-15,0 0 0,0 0 16,-1 21-16,1-21 0,64 0 62,-22-21-46,0 21-16,21 0 0,1 0 0,-1 0 16,0 0-16,1 0 0,-1-21 0,0 21 15,22 0-15,-43 0 0,21 0 16,-21 0-16,1-22 0,-1 22 0,-42 0 31,-1-21-31,1 21 16,0 0-16,0 0 0</inkml:trace>
  <inkml:trace contextRef="#ctx0" brushRef="#br0" timeOffset="115975.66">783 13187 0,'21'0'0,"-21"21"15,-21-21 16,0 0-15,0 0-16,0 0 16,-1 0-16,1 0 15,21-21 17,0 0-32,21 0 15,1-1-15,-1 22 16,0 0-16,0-21 0,0 21 0,22 0 15,-22 0-15,0 0 0,0 0 16,0 0-16,0 0 0,1 21 0,-1 1 16,0-1-16,-21 0 0,0 0 15,0 0-15,0 22 0,0-22 0,0 21 16,0-21-16,-21 22 0,0-1 16,-1-21-16,-41 43 0,21-22 15,20-21-15,1 0 0,0 0 16,0 1-16,0-22 0,0 21 15,21-42 17,0-1-32,21 1 15,0 0-15,0 0 0,0 0 16,0 21-16,1-21 0,-1 21 16,0 0-16,21 0 0,-21 0 0,22 0 15,-22 0-15,21 0 0,-21 21 16,22 0-16,-22 0 0,0 21 0,-21-20 15,0 20-15,0-21 0,0 21 16,0-20-16,-21 20 0,0 0 0,0-21 16,-22 1-16,22 20 0,-21-21 15,-1 0-15,22 0 0,-21-21 16,0 22-16,20-1 0,-20-21 0,21 0 16,0 0-16,-22 0 0,22 0 15,0 0-15,0 0 0,0 0 0,0-21 16,21-1-16,-22 1 0,1 0 15,0 21-15,21-21 0,0 0 0,0 0 16,-21-1-16,21 1 0,0 0 16,0 0-16,0 0 0,21 0 15,0 21 1,0-22-16,22 1 0,-22 21 0,21-21 16</inkml:trace>
  <inkml:trace contextRef="#ctx0" brushRef="#br0" timeOffset="116319.17">1545 13547 0,'0'21'0,"0"0"31,-21-21-31,42-21 47,-21 0-47,0 0 16,0-1-16,-21 22 31,21-21-31,-21 21 0,0 0 0,-1 21 16,22 1-1,-21-22-15,21 21 16,0 0-16,0 0 15,21-21-15,1 0 16,-1 0-16,0 0 0,0 0 16,0-21-16</inkml:trace>
  <inkml:trace contextRef="#ctx0" brushRef="#br0" timeOffset="136656.89">2561 13462 0,'0'0'0,"-21"0"16,21-21 0,0 0-1,0 0-15,0-1 0,0 1 16,21 0-16,0 0 0,0 0 16,1 0-16,-22-1 0,21 1 0,21 21 15,-21-21-15,0 0 0,1 0 16,-1 21-16,21 0 0,-21 0 0,0 0 15,22 0-15,-22 21 0,0 0 16,0 0-16,0 22 0,1-22 0,-1 21 16,0-21-16,-21 22 0,0-1 0,0 0 15,0-21-15,0 22 16,0-1-16,0 0 0,0-20 0,-21-1 16,21 21-16,-21-21 0,-1 0 15,22-42 16,0 0-31,0 0 0,0 0 16,0-22-16,0 22 0,0-21 16,22 0-16,-22-1 0,21 1 0,0 0 15,0-1-15,0 1 0,0 21 16,22-22-16,-22 22 0,21 0 16,1 0-16,-1 21 0,0 0 0,-21 0 0,22 0 15,-22 21-15,21 0 16,-21 0-16,1 1 0,-22 20 0,0 0 15,0-21-15,0 22 0,0-1 0,0 0 16,-22 1-16,1-1 0,21-21 16,-21 22-16,0-22 0,21 21 0,0-21 15,0 0-15,-21 1 0,21-1 16,-21-21-16,42 0 31,0 0-31,0-21 16,0-1-16,0 1 0,1 0 0,20 0 15,-21 0-15</inkml:trace>
  <inkml:trace contextRef="#ctx0" brushRef="#br0" timeOffset="137808.07">4064 13504 0,'0'-21'0,"-212"127"0,445-212 0,-254 127 15,63-63-15,-21 21 0,-21 0 0,22 21 16,-1-21-16,-21-1 0,0 1 0,21 0 0,-21 0 15,0 0-15,0-22 0,0 22 16,0 0-16,0 0 0,-21 0 16,0 0-16,-1-1 0,1 22 0,-21 0 0,21 0 15,0 0-15,-22 0 0,22 0 16,0 22-16,-21-1 0,20 0 16,-20 21-16,21-21 0,0 22 0,0-1 15,21 0-15,0 1 0,-22 20 16,22-20-16,0-1 0,0-21 0,0 21 15,0 1-15,0-22 0,0 0 16,22 0-16,-1-21 0,0 0 0,0 0 16,0 0-16,0 0 0,1 0 0,-1 0 15,21-21-15,-21 0 0,22 0 16,-22-22-16,0 22 0,0 0 16,0-21-16,0-1 0,1 22 0,-1-21 15,-21 0-15,0 20 0,0-20 16,0 21-16,0-21 0,0 20 0,0 1 15,0 42 17,0 1-32,0 20 0,0-21 0,0 21 15,0-20-15,0 20 0,0 0 0,0 1 16,0-22-16,0 21 0,0-21 16,0 22-16,0-22 0,0 0 0,0 0 15,21 0-15,0-21 0,21 0 0,-20 0 16,-1 0-16,21 0 0,-21-21 15,22 21-15,-1-21 0,0 0 16,1 0-16,-22-1 0,21-20 0,-21 21 16,0-21-16,1 20 0,-1-20 0,0 0 15,-21-22-15,0 43 16,0-21-16,0 21 0,0-1 0,0 1 16,0 42 15,0 22-31,0-22 0,0 0 0,0 21 15,0-20-15,0 20 0,-21 0 0,21-21 16,0 22-16,-21-22 0,21 21 16,0-21-16,0 1 0,0-1 15,0 0-15,0 0 0,0 0 16,0-42 15,0 0-31,0 0 0,0 0 0,0-22 16,0 22-16,0-21 0,0 21 15,21-22-15,-21 1 0,21 0 0,0-1 16,0 22-16,0-21 0,1-1 0,20 22 16,-21 0-16,0 0 0,22 0 15,-22 21-15,21 0 0,-21 0 16,0 0-16,22 21 0,-22 0 0,0 0 16,0 0-16,-21 1 0,0-1 0,21 21 15,-21-21-15,0 22 0,0-22 16,0 21-16,0-21 0,0 22 0,0-22 15,-21 0-15,21 0 0,0 0 0,0 0 16,-21-21-16,21 22 0,-21-22 16,21-22-1,0 1 1,0 0-16,0-21 0,0 21 16,0-1-16,21-20 0,0 0 0,0 21 15,1-22-15,-1 1 0,0 0 0,0 20 16,43-41-16,-43 42 15,21 21-15,-21 0 0,22 0 16,-22 0-16,0 0 0,21 21 0,-21 0 16,1 0-16,-22 0 0,0 1 0,0 20 15,0-21-15,0 0 0,0 22 16,0-22-16,0 0 0,0 21 0,-22-21 16,22 1-16,0 20 0,-21-21 0,21 0 15,-21-21-15,21 21 0,-21 1 0,21-1 16,21-21 15,0-21-31,0-1 0,1 1 0,-1 0 16</inkml:trace>
  <inkml:trace contextRef="#ctx0" brushRef="#br0" timeOffset="138138.9">5990 13399 0,'21'0'0,"-169"0"0,317 0 0,-211 0 0,106 0 15,-43 0-15,0-22 0,0 22 16,0-21-16,0 21 0,1-21 16,-1 21-16,0-21 0,0 0 0,0 21 15,0-21-15,-21-1 0,0 1 0,0 0 16,0 0-16,0 0 0,0 0 0,-21-1 16,0 22-16,0 0 15,0 0-15,-22 0 0,22 22 16,0-22-16,0 21 0,-21 21 0,20-21 15,1 0-15,0 22 0,0-1 16,0-21-16,21 22 0,0-22 0,0 21 16,0-21-16,0 0 0,0 22 0,0-22 15,0 0-15,21 0 0,0-21 16,0 0-16,0 21 0,22-21 16,-22 0-16,21 0 0,1 0 0,-22 0 15,42 0-15,-20-21 0,-1 21 0,21-21 16,1 0-16</inkml:trace>
  <inkml:trace contextRef="#ctx0" brushRef="#br0" timeOffset="138947.32">7747 13208 0,'0'0'0,"21"-21"0,-21 0 16,0 0-16,0-22 0,21 22 0,-21 0 15,21 0-15,-21 0 0,0-1 16,0 1-16,-21 21 16,0 21-16,0-21 15,0 22-15,0 20 0,-1-21 16,1 21-16,0-20 0,-21 20 0,21 0 16,-1 1-16,1-22 0,21 21 15,0 0-15,-21-20 0,21 20 0,0-21 16,0 0-16,0 22 0,21-22 15,0 0-15,1-21 0,20 0 0,0 0 16,-21 0-16,22 0 0,-1 0 16,0-21-16,1 0 0,-1-1 0,0 1 15,1 0-15,-1-21 0,-21 21 16,22-22-16,-22 22 0,21-64 0,-42 43 16,0 0-16,0-1 15,0 1-15,-21 0 0,-21-1 0,20 1 16,-20 21-16,21 0 0,-21 0 0,20-1 15,1 22-15,-21 0 0,42 22 32,21-1-32,21-21 0,-20 0 0,20 0 15,0 0-15,22 0 0,-22 0 0,0 0 16,1 0-16,20-21 0,-20 21 16,-1-22-16,0 1 0,1 21 0,-22-21 15,21 0-15,-21 21 0,-21-21 0,0 0 16,0-1-16,-21 22 31,0 0-31,0 22 0,0-1 16,-1 21-16,22-21 0,-21 22 0,21-1 15,-21 0-15,21 22 0,0-22 16,0 0-16,-21 22 0,21-22 0,0 22 16,0-1-16,0 1 0,0-1 0,0 1 15,0-1-15,0 1 0,0-1 0,0 1 16,0-1-16,21 1 0,-21-1 0,0 1 15,0-22-15,0 22 0,0-22 16,0 0-16,0 1 0,0-1 16,-21 0-16,-21 1 0,20-22 0,1 0 0,-21 0 15,21 0-15,-22-21 0,1 0 0,21 0 16,-21-21-16,-1 0 0,22 0 16,-21 0-16,21-22 0,-1 1 15,-20-64-15,42 43 0,0-1 16,0 1-16,0-64 0,0 63 15,0 22-15,21-22 0,-21 22 0,21 0 16,1 20-16,-22-20 0,0 21 0,21 0 16,0 0-16,-21-1 0,21 22 15</inkml:trace>
  <inkml:trace contextRef="#ctx0" brushRef="#br0" timeOffset="139432.5">10372 12954 0,'0'0'0,"0"-42"16,0-1-16,0 1 0,0 0 0,0-1 15,0 1-15,0 21 0,0 0 0,0-22 16,-22 43-16,-20 0 15,42 22-15,-21 20 16,21 0-16,-21 22 0,21-1 0,-21 1 16,21-1-16,0 1 0,0-1 0,-22 1 15,22-22-15,-21 22 0,21-22 16,-21 0-16,21 1 0,0-22 16,0 21-16,0-21 0,-21 0 0,21 1 15,0-1-15,0 0 16,0-42-1,0 0-15,21-1 0,0 1 16,0-21-16,1 21 0,-1-22 0,0 1 16</inkml:trace>
  <inkml:trace contextRef="#ctx0" brushRef="#br0" timeOffset="140063.07">10477 12869 0,'0'-148'31,"-21"339"-31,42-234 0,-21-84 16,0 149-16,0-1 0,0 21 15,0 0-15,0 1 0,0 20 0,0-20 16,0 20-16,0-21 0,0 1 0,0-1 16,-21 0-16,0 1 0,21-1 15,0-21-15,-21 0 0,0 1 0,21-1 16,-21 0-16,-1 0 16,22-42-1,0 0-15,0 0 16,22-1-16,-1 1 0,0 0 0,0-21 15,21 21-15,-20-1 0,-1-20 16,21 21-16,-21 0 0,0 0 0,22 21 16,-22 0-16,0 0 0,0 0 15,0 21-15,-21 0 16,0 0-16,0 0 0,0 0 0,0 1 16,0 20-16,0-21 0,0 0 0,-21 0 15,21 1-15,0-1 0,0 0 16,0 0-16,0 0 0,0 0 15,21-21-15,1 0 0,20 0 16,-21 0-16,0 0 0,22 0 16,-1 0-16,0-21 0,1 0 0,-1 0 15,-21 0-15,21 0 0,1-1 16,-1-20-16,0 21 0,-20-21 0,20-1 16,-21 22-16,0-21 0,-21-1 0,0 22 15,0 0-15,0 0 0,0 0 16,-21 21-16,0 0 15,0 21-15,0-21 0,-1 42 0,1-21 16,0 1-16,0-1 0,21 21 0,-21-21 16,21 22-16,0-22 0,0 0 15,0 0-15,21 0 0,0 22 0,0-43 16,0 21-16,22 0 0,-22-21 16,0 0-16,21 0 0,-20 0 0,20 0 0,0 0 15,-21 0-15,22 0 0,-1 0 16,-21-21-16,22 0 0,-22 21 15,0-22-15,0 1 0,0 0 0,0 0 16,-21-21-16,0 20 0,0 1 0,0 0 16,-21 0-16,-21 0 0</inkml:trace>
  <inkml:trace contextRef="#ctx0" brushRef="#br0" timeOffset="140288.1">10033 13081 0,'-42'21'0,"84"-42"0,-106 42 0,43-21 16,42 0 0,1 0-16,20 0 0,0 0 15,1 0-15,20-21 0,1 21 0,-1-21 16,22 0-16,-22 0 0,22 21 16,-22-22-16,22 1 0,0 0 0,-22 21 15,-20-21-15,20 21 0,-42 0 0,22 0 16,-65 0-1,1 21-15,-21 0 0,0 0 16</inkml:trace>
  <inkml:trace contextRef="#ctx0" brushRef="#br0" timeOffset="141197.44">3577 14605 0,'0'-21'16,"0"42"-16,0-63 0,0 63 31,-21 0-31,21 21 16,-21-20-16,21 20 15,0-21-15,-21 21 0,21 1 0,-22-1 16,1-21-16,0 22 0,21-22 0,-21 21 16,0-21-16,21 0 0,0 1 15,0-1-15,-21 0 0,21 0 0,-22-21 16,22-21-1,0 0 1,0 0-16,0-1 0,0 1 16,0 0-16,22-21 0,-22 21 0,21-22 15,0 22-15,0-21 0,0 21 16,0-22-16,1 22 0,20 0 0,-21 0 16,0 0-16,22 21 0,-22 0 15,21 0-15,-21 0 0,0 21 0,1 0 16,-1 0-16,-21 43 0,0-43 15,0 21-15,0-21 0,0 0 16,0 22-16,0-22 0,0 0 0,-21 0 16,-1 0-16,22 1 0,-21-22 15,21-22 17,0 1-32,0 0 15,0-21-15,21 21 0,1-22 16,-1 22-16,0-21 0,0-1 0,0 1 15,22 0-15,-22 21 0,21-22 0,0 22 16,-20 0-16,20 21 0,-21 0 16,21 0-16,-20 0 0,-1 21 0,0 0 15,0 0-15,-21 1 0,0 20 16,0-21-16,0 21 0,0-20 0,0 20 16,0 0-16,0-21 0,-21 1 0,0 20 15,0-21-15,21 0 0,0 0 16,-22 1-16,22-1 0,0 0 15,22-42 17,-1 0-32,0-1 0,0 1 15</inkml:trace>
  <inkml:trace contextRef="#ctx0" brushRef="#br0" timeOffset="141531.72">4403 14753 0,'21'0'31,"0"0"-31,0 0 16,0 0-16,0 0 0,1-21 0,20 0 15,-21 21-15,0-21 0,0 0 16,1 21-16,20-22 0,-42 1 0,21 0 16,-21 0-16,0 0 0,0 0 15,0-1-15,-21 22 0,0 0 16,-22 0-16,1 0 0,0 22 15,21-22-15,-22 21 0,1 21 0,0-21 16,20 22-16,-20-1 0,21-21 16,0 21-16,21 1 0,0-1 0,0 0 15,0-20-15,0 20 0,0-21 0,21 0 16,0 0-16,0 1 0,0-1 16,22 0-16,-22-21 0,64 0 15,-43 0-15,0 0 0,1 0 16,-1 0-16,21-21 0,-20 0 15,-1-1-15,0-20 0</inkml:trace>
  <inkml:trace contextRef="#ctx0" brushRef="#br0" timeOffset="141781.57">5249 14415 0,'0'-170'32,"-21"551"-32,21-783 0,21 593 0,-63-403 0,21 212 15,0 0-15,21 21 0,-22 21 16,22-20-16,0 20 0,0 0 15,-21 22-15,21-22 0,-21 22 0,21-22 16,0 21-16,0 1 0,-21-22 16,0 1-16,21-1 0,-21 0 15,21 1-15,0-1 0,0 0 0,-22-21 16,22 1-16,0-1 0,0 0 0,0 0 16,0 0-16,22-21 15,-22-21-15,21 0 16,0 0-16,0 0 0,0-1 0,0-20 15,1 0-15</inkml:trace>
  <inkml:trace contextRef="#ctx0" brushRef="#br0" timeOffset="142239.62">5461 14351 0,'21'-63'16,"-21"41"0,-106 298-16,191-467 0,-64 128 15,-21 84-15,0 0 0,0 21 16,0 1-16,0 20 0,0-21 0,0 1 15,0 20-15,-21-20 0,0-1 16,0 0-16,21 1 0,-22-1 0,1 0 16,0 1-16,0-22 0,21 0 0,0 0 15,-21 0-15,21 0 0,-21-21 16,21-21 15,0 0-31,21 0 0,0 0 16,-21 0-16,21-22 0,0 1 15,22 21-15,-22-22 0,0 1 0,0 21 16,21-21-16,-20 20 0,20 1 0,-21 21 16,0 0-16,0 0 0,1 0 15,-1 21-15,-21 1 0,0-1 0,21 21 16,-21-21-16,21 0 0,-21 22 0,0-22 16,0 0-16,0 21 0,0-20 15,0-1-15,0 0 0,0 0 16,0 0-16,0 0 0,0 1 15,21-22 1,0 0-16,1 0 16,-1-22-16,0 1 0,0 0 15,0 21-15,0-21 0,22-21 0,-22 20 16,21 1-16,-21 0 0,1 0 16,-1 0-16,0-22 0</inkml:trace>
  <inkml:trace contextRef="#ctx0" brushRef="#br0" timeOffset="142559.16">6138 14690 0,'0'-21'31,"-106"126"1,212-189-32,-212 190 0,106-85 15,0 0-15,0 0 0,-21 21 0,21-20 16,0-1-16,0 0 0,0 0 16,21 0-16,-21 0 0,22-21 15,20 0-15,-21 0 0,0 0 0,0 0 16,22 0-16,-22 0 0,21 0 15,-21 0-15,22-21 0,-22 0 0,0 21 16,0-21-16,0 0 0,-21 0 0,0-1 16,0-20-16,0 21 0,0-21 0,0 20 15,-21 1-15,0-21 0,0 21 16,-21 0-16,20 21 0,1 0 0,0 0 16,-21 0-16,21 0 0,-1 0 15,1 21-15,0 0 0,0 0 0,0 0 0,21 0 16,0 1-16,0 20 15,0-21-15,0 0 0,0 0 0,21 1 16,0-1-16,0 0 0,0-21 0,22 21 16,-1-21-16</inkml:trace>
  <inkml:trace contextRef="#ctx0" brushRef="#br0" timeOffset="143063.71">7027 14817 0,'0'-21'0,"0"42"0,0-85 15,0 43-15,-21 0 0,0 0 16,0 0-16,0 21 0,-1 0 16,-20 0-16,21 0 0,0 0 0,0 21 15,-1 0-15,1 0 0,-21 0 0,21 0 16,0 22-16,-1-22 0,22 0 16,-21 21-16,0-20 0,21 20 0,-21-21 15,21 0-15,0 22 0,0-22 0,0 0 16,21 0-16,0-21 0,0 21 15,1-21-15,20 0 0,-21 0 16,0 0-16,22-21 0,-22 0 16,21 0-16,-21 0 0,0-1 0,1 1 15,-1 0-15,21-21 0,-21 21 0,0-22 16,-21 1-16,22 0 0,-1-22 16,0 1-16,0-1 0,-21 1 0,0-1 15,21 22-15,-21-64 0,21 64 16,-21 20-16,0-20 0,-21 42 15,0 21 1,0 0-16,0 1 0,0 20 0,-1 21 16,1-20-16,0 20 0,21 1 0,-21-22 15,21 22-15,-21-22 0,21 0 16,0 22-16,0-22 0,0-21 0,0 22 16,21-1-16,0-21 0,21 21 15,-20-20-15,-1-1 0,21-21 16,-21 0-16,0 0 0,1 0 15,-1 0-15,21 0 0,-21 0 0,0 0 16,1-21-16,-1-1 0,-21 1 0,21 0 16,-21 0-16,21 0 0</inkml:trace>
  <inkml:trace contextRef="#ctx0" brushRef="#br0" timeOffset="143295.62">5292 14605 0,'0'0'16,"-43"21"-16,-20-21 0,42 21 0,-22-21 15,22 0-15,0 0 0,42 0 16,0 0 0,22 0-16,-1 0 0,0-21 15,1 0-15,20 21 0,1-21 16,-1 0-16,1 21 0,20-21 0,-20 21 0,-1-22 15,1 1-15,-22 21 0,0-21 0,1 21 16</inkml:trace>
  <inkml:trace contextRef="#ctx0" brushRef="#br0" timeOffset="143861.32">10520 14393 0,'0'0'0,"0"-42"0,21 21 0,0-21 0,0 20 15,0-20-15,1 0 0,-22 21 0,0-22 16,21 1-16,-21 21 0,0-22 15,0 22-15,0 0 0,-21 0 0,-1 0 16,1 21-16,-21 0 0,21 0 16,-22 0-16,1 0 0,0 0 15,-1 0-15,-20 21 0,21 21 0,-22-21 16,22 22-16,-22-1 0,22 0 0,0 1 16,-1 20-16,1 1 0,21-1 15,0 1-15,-1-1 0,1 1 0,21-1 16,0 1-16,0-22 0,0 0 0,21 1 15,1-1-15,-1-21 0,0 0 16,21 1-16,1-1 0,-1 0 0,21-21 16,-20 0-16,20 0 0,-20 0 0,20 0 15,1 0-15,-1-21 0,1 0 16,-1-1-16,1 1 0,-1 0 16,-21-21-16,22 21 0</inkml:trace>
  <inkml:trace contextRef="#ctx0" brushRef="#br0" timeOffset="144624.39">11007 14605 0,'0'-85'0,"-254"22"47,211 84-47,340 106 0,-636-233 0,318 127 0,-22 22 15,22-22-15,0 21 0,-21-21 16,21 22-16,21-1 0,0-21 16,-22 22-16,22-22 0,0 0 0,0 21 15,22-21-15,-1 1 0,0-22 16,0 0-16,21 0 0,-20 0 15,20 0-15,0 0 0,1 0 0,-22 0 16,21-22-16,0 1 0,-20 0 0,20 0 16,-21 0-16,0 0 0,0-1 0,-21 1 15,0 0-15,0-21 0,0 21 16,0-1-16,0 1 0,-21 21 16,0 21-1,0-21-15,21 22 0,0-1 16,0 0-16,0 21 0,0-21 15,0 1-15,0-1 0,0 0 16,0 0-16,21-21 0,0 0 0,0 0 0,1 0 16,-1 0-16,21 0 15,-21 0-15,22 0 0,-22-21 0,21 21 16,-21-21-16,22 0 0,-22-1 0,0 1 16,0 0-16,0-21 0,-21 21 0,0-22 15,0 22-15,0-21 0,0 21 16,0-1-16,0 1 0,0 0 15,-21 21-15,21 21 16,0 0-16,-21 22 0,0-22 0,21 21 16,0-21-16,0 22 15,-21-22-15,21 21 0,0-21 0,-22 1 0,22-1 16,0 0-16,0 0 0,0 0 16,0 0-16,-21-21 0,21 22 15,-21-22 1,21-22-1,0 1-15,0 0 0,0 0 16,0 0-16,0 0 0,0-1 16,21-20-16,0 0 0,1-1 0,-1 1 15,0 0-15,21 21 0,-21-22 0,22 22 16,-22 0-16,21 21 0,-21 0 16,22 0-16,-22 0 0,42 63 15,-41-41-15,-1 20 0,0-21 16,-21 21-16,0 1 0,0-1 0,0-21 15,0 22-15,0-22 0,0 21 0,0-21 16,-21 0-16,0 1 0,21-1 16,-22 0-16,22 0 0,-21-21 0,21 21 15,-21-21-15,42 0 32,0-21-32,1 0 0,-1 0 15,21 0-15</inkml:trace>
  <inkml:trace contextRef="#ctx0" brushRef="#br0" timeOffset="145127.06">12912 13864 0,'0'0'16,"-22"0"-16,1-21 0,0 0 0,0 21 0,0 0 15,0 0-15,-1 0 0,1 0 0,0 21 16,0 21-16,0-20 0,21 20 0,0 0 15,0 1-15,-21 20 0,21-21 16,0 22-16,0-1 0,0 1 0,-22-1 16,22 1-16,0-22 0,-21 22 15,21-22-15,0 0 0,0 1 0,0-1 16,0-21-16,-21 0 0,21 1 16,0-1-16,-21 0 0,0-21 15,0 0 1,-1-21-1,22 0-15,0-22 0,0 22 0,0-21 16,0-1-16,0 1 0,0 0 0,22-1 16,-1 1-16,21 0 0,-21 21 0,0-22 15,22 22-15,-1 21 0,-21 0 16,22 0-16,-1 0 0,-21 0 0,0 0 16,22 21-16,-22 0 0,0 22 15,0-22-15,-21 21 0,21-21 0,-21 22 16,0-22-16,0 21 0,-21-21 15,0 22-15,0-22 0,0 0 0,-1 0 16,-20 0-16,21-21 0,-21 22 0,20-1 16,-20-21-16,21 0 0,-21 0 0,20 21 15,1-21-15,0 0 0,21-21 16,0 0 0,0-1-16,0-20 0,21 21 15,22 0-15,-22-22 0</inkml:trace>
  <inkml:trace contextRef="#ctx0" brushRef="#br0" timeOffset="145478.54">13123 14457 0,'-169'21'15,"359"-42"-15,-211 21 0,64 0 0,-22 0 16,0 0-16,0 0 16,21 0-16,-20 0 0,-1 0 0,21 0 15,0 0-15,1-21 0,-1 0 0,0-1 16,1 1-16,-1 21 0,-21-42 0,22 21 15,-22 0-15,0-1 16,-21 1-16,0 0 0,0 0 0,0 0 16,0 0-16,-21 21 0,0 0 0,-22 0 15,22 0-15,-21 21 0,-1 0 0,1 0 16,0 0-16,-1 22 0,1-1 16,0 0-16,-1 1 0,22-1 0,0 0 15,0 1-15,0 41 0,21-63 16,0 22-16,0-22 0,21 0 15,21 0-15,-21 0 0,22-21 0,-1 0 16,0 22-16,1-22 0,-1 0 0,0 0 16,1 0-16,-1-22 0,0 1 0,1 21 15,-1-21-15,-21 0 0,0 21 16,1-21-16,-22 0 0,0-1 0,0 1 16</inkml:trace>
  <inkml:trace contextRef="#ctx0" brushRef="#br0" timeOffset="147071.32">7260 16341 0,'0'0'0,"0"-21"0,0-1 0,0 1 0,0 0 15,0 0-15,21 0 16,0-22-16,-21 22 0,22-21 0,-22 21 16,0-22-16,0 1 0,0 21 0,0-21 15,0 20-15,-22 1 0,1 0 16,0 0-16,0 21 0,0 0 0,-22 0 16,1 0-16,-21 0 0,20 42 0,-20-21 15,20 22-15,-20-1 0,21 0 16,-1 22-16,1-22 0,0 22 0,20-22 15,1 22-15,21-22 0,0 0 0,0 1 16,0-1-16,21-21 0,1 21 16,20-20-16,-21-1 0,21-21 0,1 0 15,-1 21-15,22-21 0,-22 0 16,0 0-16,1-21 0,20 0 0,-21-1 16,1 1-16,-1 0 0,-21 0 15,0 0-15,22-22 0,-43 22 0,0-21 16,0 0-16,0 20 0,0-20 15,0 21-15,0 0 0,0 0 0,0-1 16,0 44 0,0-1-16,0 0 0,0 0 15,0 0-15,0 22 0,0-22 0,0 21 16,0-21-16,0 0 0,0 1 16,0-1-16,0 0 0,21 0 0,0 0 15,0-21-15,0 0 0,22 0 0,-1 0 16,0 0-16,1 0 0,-1-21 15,0 21-15,1-21 0,-1 0 16,0 0-16,1-1 0,-1-20 0,-21 21 16,0-21-16,1 20 0,-22-20 15,0 21-15,0 0 0,0 0 0,0-1 16,-22 44 0,1-1-16,0 0 15,21 0-15,0 0 0,-21 22 0,21-22 16,-21 21-16,0-21 0,21 0 0,0 1 15,0-1-15,-22 0 16,22 0-16,-21-21 0,21 21 16,0-42-1,21 21 1,1-21-16,-22 0 0,21 0 0,0-22 16,0 22-16,0 0 0,0-21 15,1 20-15,-1-20 0,0 21 16,-21 0-16,21 0 0,-21-1 0,21 22 15,0 0-15,-21 22 0,0-1 16,0 0-16,0 0 0,0 21 0,0-20 16,0 20-16,0-21 0,0 0 15,0 22-15,0-22 0,0 0 16,0 0-16,22 0 0,-1 0 0,-21 1 0,21-22 16,0 0-16,0 0 15,22 0-15,-22 0 0,0-22 16,0 22-16,0-21 0,22 0 0,-22 0 15,0 0-15,0-22 0,0 22 0,0-21 16,1 0-16,-1 20 0,0-20 16,0 21-16,0 0 0,-21 0 0,21-1 15,-21 1-15,0 42 16,0 1 0,0-1-16,0 0 0,0 0 0,0 0 15,0 0-15,0 22 0,0-22 0,0 0 16,0 0-16,22 0 15,-1-21-15,0 22 16,0-22-16,21 0 0,-20 0 0,20 0 16,0 0-16,64-22 0,-64 1 15,1 0-15,-1 0 0,-21 0 16,22 0-16,-22-22 0,0 22 0,0 0 16,0 0-16,-21-22 0,0 22 15,0 0-15,0 0 0,-21 21 31,21 21-31,-21 0 16,0 22-16,21-1 0,-21-21 16,21 21-16,-22 22 0,1-22 0,0 1 15,21 20-15,-21 1 0,0-1 0,0 1 16,21-1-16,0 1 0,-22-1 0,22 1 16,0-1-16,0 1 0,0-1 15,0 1-15,0-1 0,0 1 0,0-22 16,0 21-16,0-20 0,0-1 0,0 0 15,0 1-15,0-1 0,0-21 16,0 22-16,-21-22 0,21 0 0,-42 0 16,21-21-16,0 0 0,-22 0 0,1 0 15,0 0-15,-1-21 0,1 21 16,0-42-16,-1 20 0,1-20 0,0 0 16,-1-1-16,1 1 0,21-21 15,-22 20-15,22-20 0,0-1 0,21 22 16,0-22-16,0 22 0,0 0 15,0-1-15,0 1 0,21 21 0,0-21 16,1-1-16,20 22 0,-21 0 0,43-21 16,-22 20-16,21-20 0,1 21 15</inkml:trace>
  <inkml:trace contextRef="#ctx0" brushRef="#br0" timeOffset="147344.79">9821 15748 0,'-21'-21'0,"42"42"0,-63-63 0,21 21 16,0 21-16,-1 0 0,1 0 15,0 0-15,0 21 0,0 21 0,21-21 16,-21 22-16,-1 20 0,1 1 16,21-22-16,-21 21 0,0 1 0,21-1 15,-21-20-15,21 20 0,0-20 0,-21-1 16,21-21-16,-22 21 0,22-20 15,-21-1-15,21 0 0,0 0 16,21-21 0,1 0-16,-1-21 15,0 0-15,0 0 0,0-1 0,0-20 16,22 21-16</inkml:trace>
  <inkml:trace contextRef="#ctx0" brushRef="#br0" timeOffset="148306.97">9948 15812 0,'21'-64'15,"-21"43"-15,-84 211 0,147-295 16,-42 41 0,-21 85-16,0 0 0,0 22 0,-21-1 15,21 0-15,-21 1 0,21-1 0,-21 0 16,21 1-16,0 20 0,-21-20 16,0-22-16,21 21 0,-22-21 15,22 22-15,0-22 0,0 0 0,-21-21 16,21 21-16,-21-21 15,21-21 1,0 0 0,0 0-16,21-1 0,0 1 0,1-21 15,-1 0-15,0 20 0,0-20 16,0 21-16,22 0 0,-22 0 0,0-1 16,0 22-16,0 0 0,-21 22 15,0-1-15,0 0 0,0 21 16,0-21-16,0 22 0,0-22 0,0 21 15,0-21-15,0 1 0,0 20 0,0-21 16,0 0-16,0 0 0,0 1 16,21-1-1,1-21-15,-1 0 0,0 0 16,0 0-16,0 0 0,-21-21 0,21 21 16,1-22-16,-22 1 0,21 0 15,0 0-15,-21 0 0,21 0 16,0-1-16,-21 1 0,21 21 0,-21-21 15,0 0-15,22 21 0,-22 21 32,0 0-32,0 0 15,0 1-15,0-1 0,-22 0 16,22 0-16,0 0 0,0 0 0,0 1 16,0-1-16,0 0 0,0 0 15,22-21-15,-1 0 16,0 0-16,0 0 0,0 0 15,0 0-15,1-21 0,-1 0 0,0 21 16,0-21-16,0-1 0,0 22 0,1-21 16,-22 0-16,0 0 0,21 0 15,-21-22-15,0 22 0,21 0 0,-21 0 16,0 0-16,0 42 31,0 0-15,-21 0-16,21 22 0,-21-22 0,-1 21 15,22-21-15,0 0 16,0 1-16,-21-22 0,21 21 0,0 0 16,0 0-16,-21-21 15,21-21 17,0 0-32,0 0 15,0-1-15,21 1 0,0 0 16,1 0-16,-1-21 0,0 20 15,0 1-15,0-21 0,22 21 0,-22 0 16,0-1-16,21 22 0,-21 0 0,1 0 16,-1 0-16,0 0 0,0 0 15,-21 22-15,21-1 0,-21 0 0,0 0 16,0 0-16,0 0 0,0 1 0,0-1 16,0 0-16,0 0 0,-21 0 15,21 0-15,-21 1 0,0-1 16,42-21 15,0 0-31,0 0 16</inkml:trace>
  <inkml:trace contextRef="#ctx0" brushRef="#br0" timeOffset="148926.6">11472 16108 0,'0'0'0,"0"-21"0,0 0 15,0-1-15,0 1 0,-21 0 16,0 21-16,0 0 16,0 0-16,-1 21 0,1-21 0,0 21 15,0 1-15,21-1 0,-21 21 0,0-21 16,-1 0-16,1 43 16,21-43-16,0 0 0,0 0 15,0 1-15,0-1 0,21-21 16,1 0-16,-1 0 15,0 0-15,0 0 0,0 0 16,0 0-16,1-21 0,-1 21 0,-21-22 16,21 1-16,0 0 0,-21 0 15,21 0-15,-21-22 0,21 22 16,-21 0-16,22 0 0,-22 0 0,0 0 16,0-1-16,0 44 31,0-1-16,0 0-15,0 0 0,0 0 16,0 0-16,0 22 0,0-22 0,-22 0 16,22 21-16,0-20 0,0-1 15,0 21-15,0-21 0,0 22 0,0-22 16,0 0-16,0 21 0,0 22 16,0-22-16,0 0 0,0 1 15,0-1-15,-21 0 0,0 1 0,21-1 16,-21 0-16,0 1 0,-22-1 15,22 22-15,0-43 0,-21 21 0,21 0 16,-1-20-16,1-1 0,0 21 16,0-42-16,0 21 0,0 0 0,-1-21 15,1 0 1,0 0-16,21-21 16,0 0-16,-21 0 15,21 0-15,0 0 0,0-1 0,0 1 16,0 0-16,0 0 0,0-21 0,0 20 15,0 1-15,0-21 0,0 21 16,21-22-16,-21 1 0,21 21 0</inkml:trace>
  <inkml:trace contextRef="#ctx0" brushRef="#br0" timeOffset="149151.56">11176 15685 0,'0'0'0,"-21"-22"0,0 1 0,-22 21 16,22-21-16,-42 21 15,41-21-15,1 21 0,0 0 16,0 0 15,21 21-15,-21-21-16,0 0 0,-1 21 15</inkml:trace>
  <inkml:trace contextRef="#ctx0" brushRef="#br0" timeOffset="149408.4">9186 16002 0,'0'0'0,"-42"0"0,42 21 16,-21-21-16,42 0 16,0 0-16,0-21 15,0 21-15,22-21 0,-1 21 16,0-21-16,1 21 0,20 0 16,-20-21-16,20 21 0,-21-22 0,22 22 15,-22 0-15,1 0 0,-22-21 16,0 21-16,0 0 0</inkml:trace>
  <inkml:trace contextRef="#ctx0" brushRef="#br0" timeOffset="150605.42">17949 12340 0,'0'-21'0,"0"0"0,0 0 16,-21 21 15,21 21-31,-21 0 16,21 0-16,0 0 0,0 22 0,0-22 15,0 21-15,0 1 0,0-22 0,0 21 16,0-21-16,0 22 0,0-22 0,0 0 16,0 0-16,0 0 15,0 0-15,0 1 0,0-44 47,0 1-47,0 0 0,0 0 0,0 0 16,0 0-16,0-22 0,0 22 0,21-21 15,-21 21-15,21-22 0,0 22 0,-21-21 16,22-1-16,-1 22 0,0 0 16,0 0-16,21 0 0,-20 0 0,20 21 15,-21 0-15,21 0 0,1 21 0,-1 0 16,-21 0-16,22 0 0,-22 0 0,21 22 16,-21-22-16,0 21 15,-21-21-15,0 1 0,0 20 0,0-21 16,0 0-16,0 0 0,0 1 0,0-1 15,-21 0-15,0 0 0,0 0 0,0-21 16,0 21-16,-1-21 16,22-21-1,22 0-15,-1 0 16,0 21-16,0-21 0,0 0 16</inkml:trace>
  <inkml:trace contextRef="#ctx0" brushRef="#br0" timeOffset="151721.51">19177 12404 0,'21'-21'0,"-42"42"0,63-64 15,-42 22-15,0 0 16,0 0-16,0 0 0,-21 0 16,0-1-16,0 22 0,0-21 0,-1 0 15,1 21-15,0 0 0,0 0 0,-21 0 16,20 0-16,1 0 15,-21 21-15,21 0 0,0 1 0,-22 20 0,22-21 16,0 21-16,0 1 0,0-22 16,-1 21-16,1 1 0,21-1 0,0-21 15,0 21-15,0-20 0,0 20 16,0-21-16,0 0 0,0 0 0,21-21 16,1 0-16,-1 0 0,0 0 0,0 0 15,0 0-15,0 0 0,22-21 0,-22 21 16,21-21-16,-21 0 0,22 0 15,-22-22-15,21 22 0,-21 0 0,1 0 16,-1-21-16,0 20 0,0-20 0,-21 21 16,21 0-16,-21 0 0,0-1 0,0 1 15,-21 42 1,0 1 0,0-1-16,21 0 0,0 0 0,-21 0 0,21 0 15,-22 1-15,22 20 0,0-21 16,0 0-16,0 0 0,0 1 15,0-1-15,22 0 0,-1 0 0,0-21 16,0 21-16,21-21 0,-20 0 0,20 0 16,0 0-16,1 0 0,-1 0 15,0 0-15,1-21 0,-1 0 0,0 0 16,1 21-16,-22-21 0,21-22 0,0 22 16,-20 0-16,-1 0 0,0-22 0,0 22 15,-21 0-15,0-21 0,0 21 16,0-1-16,0 1 15,0 42 1,0 1-16,-21-1 0,0 0 16,21 0-16,0 21 0,-21-20 0,-1-1 15,22 0-15,-21 21 0,21-21 16,0 1-16,-21-1 0,21 0 0,-21 0 16,21 0-16,0 0 0,-21-21 15,0 0 1,21-21-1,0 0 1,0 0-16,0 0 0,0 0 0,0-1 16,21 1-16,0-21 0,0 21 15,0-22-15,0 22 0,1-21 16,-1 21-16,21 0 0,-21-1 0,22 1 16,-1-21-16,0 42 0,-21 0 15,1 0-15,-1 21 0,21 0 16,-21 0-16,0 1 0,1-1 0,-1 0 15,0 42-15,-21-41 0,0 20 16,0-21-16,0 0 0,0 0 0,0 1 16,0-1-16,0 0 0,-21 0 0,21 0 15,0 0-15,-21-21 16,-1 0-16,1 0 0,0 0 16,0 0-16,21-21 15,0 0-15,0 0 16,0 0-16,0 0 0,0-1 15,21-20-15,0 21 0,0-21 0,22 20 16,-22-20-16,21 21 0,1 0 0,-1-22 16,0 43-16,1-21 0,-1 21 0,0 0 15,1 0-15,-22 21 0,0 1 16,0-1-16,0 21 0,-21-21 0,0 0 16,0 22-16,0-22 0,0 0 0,0 21 15,0-20-15,-21-1 0,0 0 0,0 0 16,0 0-16,-1 0 0,1 1 15,21-1-15,-21-21 0,0 21 16,42-42 15,0 0-31,0-1 16,1 1-16,-1 0 0</inkml:trace>
  <inkml:trace contextRef="#ctx0" brushRef="#br0" timeOffset="152020.51">20891 12488 0,'22'0'16,"-1"0"-16,-148 43 0,211-86 16,-20 22-16,-43 21 0,0 0 0,-21-21 15,21 0-15,1 21 0,-1-21 0,0 0 16,0-1-16,0 22 0,-21-21 0,0 0 16,0 0-16,0 0 0,0 0 15,-21 21 1,-21 0-16,21 0 0,-1 21 0,-20 0 15,21 0-15,-21 21 0,20-20 0,-20 20 16,21 0-16,0-21 0,0 22 16,-1-1-16,22-21 0,0 22 0,0-22 15,0 0-15,22 0 0,-1 0 0,-21 0 16,42 1-16,-21-1 0,0-21 0,1 0 16,20 0-16,-21 0 0,0 0 15,0 0-15,1 0 0,-1 0 16,0-21-16,0-1 0,0 1 0</inkml:trace>
  <inkml:trace contextRef="#ctx0" brushRef="#br0" timeOffset="152599.84">22669 12065 0,'0'0'16,"22"-21"-16,-1 0 0,0 21 15,-21-21-15,21 21 0,-21-22 0,21 1 0,-21 0 16,0 0-16,0 0 0,0 0 16,0-1-16,-21 1 15,0 21-15,0 0 0,-22 0 0,1 0 16,0 0-16,-1 0 0,1 0 0,0 21 0,-1 1 16,22-1-16,-21 0 0,21 21 15,0-21-15,21 22 0,0-22 16,0 0-16,0 21 0,42-20 0,-21 20 15,21-21-15,1 21 0,-1-20 0,0 20 16,1-21-16,-1 21 0,0 1 16,1-22-16,-22 0 0,21 21 15,-21-20-15,-21 20 0,0-21 0,0 0 16,-42-21-16,21 21 0,-21 1 0,-22-22 16,1 0-16,20 0 0,-20 0 15,-1 0-15,1 0 0,-1 0 16,22 0-16,0 0 0,-1-22 0,22 22 15,0-21-15,0 0 0,21 0 0,0 0 16,0 0-16,0-1 0,0 1 0,0 0 16,21-21-16,21 21 0,-21-1 15,22-20-15,20 0 0,-20 21 0,20-22 16,1 22-16,20-21 0,-20 21 0</inkml:trace>
  <inkml:trace contextRef="#ctx0" brushRef="#br0" timeOffset="153062.9">23326 11663 0,'0'0'0,"0"-21"0,-22 21 15,1 0-15,0 21 0,21 0 16,-21 0-16,0 22 0,21-1 0,-21 0 16,21 22-16,0-22 0,-22 22 15,22-1-15,0-21 0,-21 22 16,21-22-16,-21 22 0,21-22 0,0 0 0,-21 1 15,21-22-15,-21 21 0,21-21 0,0 1 16,0-1-16,0 0 16,-21-21-16,21-21 31,0 0-31,0-1 0,0 1 16,0 0-16,0 0 15,21-21-15,0 20 0,-21-20 0,42 0 16,-21 21-16,1-22 0,-1 22 0,0 0 15,21 0-15,-21 21 0,1 0 0,-1 0 16,-21 21-16,0 0 0,21 0 16,-21 22-16,0-22 0,0 21 0,0-21 15,0 22-15,0-22 0,0 0 0,0 21 16,0-21-16,-21 1 0,0-1 16,21 0-16,0 0 0,-22 0 15,22 0 1,22-21-1,-1-21 1,21 0-16,-21 0 0,0 0 16,22 0-16</inkml:trace>
  <inkml:trace contextRef="#ctx0" brushRef="#br0" timeOffset="153426.35">23897 12150 0,'-63'84'16,"126"-168"-16,-84 84 0,0 21 15,0 0-15,-1 0 0,-20 0 0,21 1 16,0 20-16,0-21 0,-1 21 0,-20-20 16,21 20-16,0-21 15,21 21-15,0-20 0,0-1 0,0 0 16,0 0-16,0 0 0,0 0 0,21 1 16,0-22-16,0 0 0,22 0 15,-22 0-15,0 0 0,21 0 0,-21 0 16,1 0-16,-1-22 0,0 1 15,0 21-15,0-21 0,-21 0 0,21 0 16,-21-22-16,0 22 0,0 0 16,0-21-16,0 21 0,0-22 0,0 22 15,0 0-15,0 0 0,-21 0 16,0-1-16,0 22 0,0 0 16,0 0-16,-1 0 0,1 22 0,21-1 15,-21-21-15,21 21 0,0 0 0,-21 0 16,21 0-16,0 1 15,0-1-15,21-21 0,0 0 0,0 21 16,1-21-16,-1 0 0</inkml:trace>
  <inkml:trace contextRef="#ctx0" brushRef="#br0" timeOffset="153788.41">24299 12256 0,'0'-22'16,"0"44"-16,0-65 0,0 22 15,0 42 1,-21 0-16,0 1 0,21-1 16,0 0-16,-21 21 0,0-21 0,21 22 15,-22-22-15,22 0 0,0 21 0,0-20 16,0-1-16,0 0 0,0 0 0,0 0 16,0 0-16,0 1 0,22-22 15,-1 0-15,0 0 0,0 0 0,0 0 16,0 0-16,1 0 0,-1-22 0,0 22 15,-21-21-15,21 0 0,0 0 16,0 0-16,-21 0 0,0-1 16,22-20-16,-1 21 0,-21-21 0,21-1 15,-21 22-15,0-21 0,0-1 16,0 22-16,0 0 0,-21 42 31,21 0-15,21-21-1</inkml:trace>
  <inkml:trace contextRef="#ctx0" brushRef="#br0" timeOffset="154052.82">24934 11917 0,'0'-42'0,"0"84"0,21-106 0,-21 22 0,0 21 16,0 0-16,22 0 0,-22 42 31,-22 0-31,22 21 0,-21 1 0,0 20 16,0-21-16,0 22 0,0-22 0,-1 22 15,1-1-15,0-20 0,0-1 16,0 0-16,0 1 0,21-1 16,-22-21-16,22 21 0,-21-20 0,21-1 0,0 0 15,0 0-15,0 0 0,0 0 16,0 1-1,21-22-15,1 0 0,-1 0 16,21 0-16,-21 0 0,0-22 0</inkml:trace>
  <inkml:trace contextRef="#ctx0" brushRef="#br0" timeOffset="154604.19">25400 12425 0,'0'21'0,"0"-42"0,21 0 16,0 21-16,-21-21 0,0-1 0,21 22 15,-21-21-15,22 0 0,-22 0 16,0 0-16,0 0 0,0-1 16,-22 22-16,1 0 15,0 0-15,0 0 0,0 0 16,-22 0-16,22 22 0,-21-1 0,21 0 0,-22 21 16,22-21-16,-21 22 0,21-22 15,-22 0-15,22 21 0,0-20 16,0 20-16,21-21 0,0 0 0,0 0 15,0 1-15,0-1 0,0 0 0,21-21 0,0 21 16,0-21-16,1 0 0,-1 0 16,0 0-16,21 0 0,-21-21 15,1 21-15,-1-21 0,21 0 0,-21-1 16,0 1-16,1 0 0,20 0 0,-21-21 16,0 20-16,0-20 0,1 0 15,20-22-15,-21 22 0,0-22 0,0 1 16,22-1-16,-22-20 0,0 20 0,0 22 15,0-22-15,1 1 0,-1 21 0,-21 20 16,0 1-16,0 0 0,-21 42 16,-1 0-1,1 22-15,0-1 0,0 22 0,0-1 16,-22 1-16,22-1 0,0 22 16,0-22-16,21 1 0,0-22 0,0 22 15,0-22-15,0 0 0,0 1 16,0-22-16,0 21 0,21-21 0,21 22 15,-20-22-15,20-21 16,-21 0-16,21 0 0,-20 0 0,20 0 16,-21 0-16,21 0 0,-20-21 0,-1 21 15,0-22-15,0 1 0,0 21 0,0-21 16,-21 0-16,0 0 0,0 0 0,0-1 16</inkml:trace>
  <inkml:trace contextRef="#ctx0" brushRef="#br0" timeOffset="155475.44">16849 13653 0,'0'-43'15,"0"22"-15,0 0 16,0 42 15,0 0-31,0 0 0,0 22 0,0-1 16,0 0-16,0 1 0,0 20 0,0-20 15,0 20-15,0-21 0,0 22 16,0-22-16,0 1 0,0-1 0,0 0 16,0 1-16,0-1 0,-22-21 15,22 21-15,-21-20 0,21-1 0,0 0 16,-21-21-16,21 21 16,0-42-1,0 0-15,0 0 0,0-1 16,0 1-16,0-21 0,21 21 15,0 0-15,1-22 0,-1 1 0,0 21 16,21-22-16,-21 22 0,22 0 16,-1 0-16,0 0 0,1 0 0,-1 21 15,0 0-15,1 0 0,-22 0 0,21 21 16,-21 0-16,1 0 0,-1 0 16,-21 0-16,0 1 0,0-1 0,0 21 15,0-21-15,0 0 0,-21 1 0,-1-1 16,1 0-16,-21 0 0,21 0 15,0 0-15,-22 1 0,22-22 0,0 21 16,0-21-16,0 0 0,-1 0 0,22 21 16,0-42-1,0 0 1,0-1-16,0 1 0,22 0 0</inkml:trace>
  <inkml:trace contextRef="#ctx0" brushRef="#br0" timeOffset="155804.71">17611 14139 0,'21'0'0,"0"-21"16,0 21-16,0-21 16,0 21-16,1 0 0,-22-21 15,21 0-15,0 21 0,0-21 16,-21-1-16,0 1 15,0 0-15,-21 21 16,0 0 0,0 0-16,-1 0 15,-20 21-15,42 22 0,-42-22 0,42 0 16,-21 21-16,-1-21 0,1 22 0,21-22 16,0 0-16,0 21 0,0-20 0,0-1 15,0 0-15,0 0 0,0 0 16,21 0-16,1 1 0,-1-22 0,21 0 15,-21 0-15,22 0 0,-1 0 0,0 0 16,1 0-16,20 0 0,1-22 16</inkml:trace>
  <inkml:trace contextRef="#ctx0" brushRef="#br0" timeOffset="156263.72">19452 13885 0,'0'-21'0,"0"42"0,0-63 0,0 21 0,21 21 16,-21-21-16,0 0 0,0-1 0,0 1 15,-21 21-15,0 0 0,0-21 0,0 21 16,-22 0-16,1 0 0,21 21 16,-22-21-16,-20 21 0,21 1 0,20-1 15,-20 21-15,0-21 0,21 0 16,-22 1-16,22-1 0,21 0 0,0 0 15,-21 0-15,21 0 0,0 1 16,0-1-16,21 0 0,0-21 16,0 21-16,1-21 0,20 21 0,-21-21 15,21 21-15,-20 1 0,20-22 16,-21 21-16,21 0 0,-20 0 0,-1 21 16,-21-20-16,0-1 0,0 0 0,0 0 15,0 0-15,-21 0 0,-1 1 0,1-22 16,-42 21-16,20-21 15,1 21-15,0-21 0,-1 0 0,1 0 16,0 0-16,-1 0 0,1 0 16,0 0-16,-1 0 0,22-21 0,-21 0 15,21 21-15,0-22 0,21 1 16,0 0-16,0 0 0,0 0 0,0 0 16,0-1-16,0 1 0,21 0 15,0 0-15,0 21 0,21-21 0,-20 21 16,20 0-16</inkml:trace>
  <inkml:trace contextRef="#ctx0" brushRef="#br0" timeOffset="157393.5">19748 14224 0,'0'0'0,"22"0"0,-1 0 15,-21-21-15,21 0 0,0 21 0,-21-21 16,21-1-16,0 1 0,-21 0 15,0 0-15,0 0 0,0 0 0,0-1 16,0 1-16,0 0 0,0 0 16,-21 21-16,0 0 15,0 0-15,-21 0 0,20 21 0,1 0 16,-21 0-16,21 22 0,-22-22 16,22 0-16,-21 21 0,21 1 15,0-22-15,-22 21 0,22-21 0,21 22 16,0-22-16,0 21 0,0-21 0,0 1 15,0-1-15,0 0 16,21-21-16,0 0 0,1 0 0,20 0 16,-21 0-16,0 0 0,22-21 0,-22 0 15,21 21-15,-21-22 0,0 1 0,1 0 16,-1 0-16,21-21 0,-42 20 16,21 1-16,0 0 0,1 0 0,-22 0 15,21 0-15,-21-1 0,0 1 16,0 42 15,0 1-31,0-1 0,0 0 16,0 0-16,0 0 0,0 0 15,0 1-15,0-1 0,21 0 0,0-21 16,0 21-16,0-21 0,1 0 16,-1 21-16,21-21 0,-21 0 0,22 0 15,-1 0-15,-21 0 0,0 0 0,22-21 16,-22 21-16,0-21 0,0 0 15,-21 0-15,21-1 16,-21 1-16,0 0 0,0 0 0,0 0 0,0 0 16,0-1-16,0 1 0,0 0 15,0 0-15,-21 21 32,21 21-32,-21 0 0,21 0 15,0 1-15,0-1 0,0 0 0,0 0 16,-21 0-16,21 0 0,0 1 0,0-1 15,0 0-15,0 0 0,0 0 16,-21-21 15,21-21-15,0 0-16,0 0 16,0 0-16,0-1 15,0 1-15,0 0 0,0-21 0,0 21 16,21-22-16,0 22 0,0 0 0,21 0 15,-20 0-15,20-1 0,-21 1 16,21 21-16,-20 0 0,20 0 0,-21 0 16,21 0-16,-20 21 0,-1 1 0,0-1 15,0 0-15,0 0 0,0 21 0,-21-20 16,0-1-16,0 21 0,0-21 16,0 0-16,0 1 0,0-1 0,0 0 15,0 0-15,0 0 0,-21-21 0,21 21 16,-21-21-16,0 0 15,21-21 1,0 0 0,0 0-16,0 0 0,21 0 15,-21-22-15,21 22 0,0 0 0,22 0 16,-22-22-16,0 22 0,21-21 16,1 21-16,-22 0 0,42-1 15,-41 22-15,-1 0 0,0 0 16,-21 22-16,21-1 0,-21 0 15,0 0-15,0 0 0,0 0 16,0 1-16,0-1 0,0 21 0,0-21 16,0 0-16,0 1 0,0-1 0,-21 0 15,0 0-15,21 0 0,0 0 0,0 1 16,-21-22-16,21-22 47,21 22-47,0-21 0</inkml:trace>
  <inkml:trace contextRef="#ctx0" brushRef="#br0" timeOffset="157752">21442 14182 0,'21'0'31,"0"0"-16,0 0-15,0 0 0,1-21 16,41 21-16,-42-22 0,0 22 16,-21-21-16,22 21 0,-22-21 0,21 21 15,-21-21-15,0 0 16,0 0-16,0-1 0,-21 22 16,-1 0-16,1 0 0,-21 0 0,21 0 15,0 0-15,-22 22 0,22-22 0,0 21 16,-21 0-16,20 0 0,1 0 15,0 22-15,21-22 0,0 0 16,0 0-16,0 0 0,0 0 0,0 1 16,0-1-16,0 0 0,0 0 0,0 0 15,21-21-15,0 21 16,1-21-16,-1 0 0,0 0 16,0 0-16,-21-21 0,21 0 15,0 0-15,-21 0 0</inkml:trace>
  <inkml:trace contextRef="#ctx0" brushRef="#br0" timeOffset="158404.25">23050 14034 0,'43'0'15,"-22"0"-15,0 0 16,0-22-16,0 1 15,1 0-15,-1 0 0,-21 0 16,0 0-16,0-1 0,0 1 0,0-21 16,0 21-16,0 0 0,-21-22 0,-1 22 15,22 0-15,-21 0 0,-21 21 16,21 0-16,0 0 0,-1 0 0,-20 0 16,0 21-16,21 0 0,-1 0 0,-20 22 15,21-22-15,0 21 0,-22 0 16,43-20-16,-21 20 0,21-21 0,0 21 15,0-20-15,0-1 0,0 0 0,0 0 16,21 0-16,-21 0 0,43-21 16,-22 0-16,0 22 0,0-22 15,0 0-15,22 0 0,-22 0 0,0 0 16,0-22-16,0 1 0,1 21 0,-1-21 16,0 0-16,0 0 0,-21 0 0,21-1 15,0 1-15,-21-21 0,0 21 16,22 0-16,-22-1 0,21 1 0,-21 0 15,0 42 17,0 0-32,0 22 0,0-22 0,0 0 15,0 0-15,0 22 0,0-22 0,0 0 16,0 0-16,0 0 0,0 0 0,0 1 16,0-1-16,21 0 15,0-21-15,0 0 0,0 0 0,1 0 16,-1 0-16,0 0 0,21 0 0,-21 0 15,22 0-15</inkml:trace>
  <inkml:trace contextRef="#ctx0" brushRef="#br0" timeOffset="158743.78">23939 13949 0,'106'-127'16,"-106"85"-16,-233 317 0,360-381 16,-21-85-16,-106 170 0,-21 21 15,0 0-15,0 0 16,-22 21-16,1-21 0,0 22 0,-1-1 15,1 0-15,0 0 0,-1 0 16,22 0-16,0 1 0,0-1 16,21 0-16,0 0 0,0 0 0,21-21 15,0 21-15,0-21 0,22 0 0,-22 0 16,21 22-16,1-22 0,-1 0 16,0 0-16,1 21 0,-22 0 0,21-21 15,-21 21-15,-21 0 0,0 0 16,0 1-16,0-1 0,-21-21 15,0 21-15,0-21 16,-22 21-16,22-21 0,-21 0 0,0 0 16,-1 21-16,1-21 0,0 0 0,20 0 15,-20 0-15,0 0 0,-1 0 0,22 21 16,-21-21-16,0 0 0,-1 0 16,1 0-16,0 0 0,-1 22 0,-20-22 15</inkml:trace>
  <inkml:trace contextRef="#ctx0" brushRef="#br0" timeOffset="159227.01">18034 15388 0,'0'0'0,"0"-21"0,21-21 16,0 21-16,-21-1 0,21-20 0,-21 21 16,0 0-16,-21 21 15,0 0-15,0 0 0,-21 0 16,20 21-16,1 0 0,-21 21 0,21-20 16,-22 41-16,22-21 0,0 1 0,0-1 15,0 22-15,21-22 0,0 0 0,-21 1 16,21-1-16,0 0 15,0 1-15,0-1 0,0-21 0,21 21 0,0-20 16,0-1-16,21 0 0,-20 0 0,20-21 16,0 0-16,1 0 15,20 0-15,-21 0 0,1-21 0,20 21 16,1-42-16,-22 20 0,22 1 0,-22-21 16</inkml:trace>
  <inkml:trace contextRef="#ctx0" brushRef="#br0" timeOffset="159459.15">18859 15240 0,'0'-127'32,"0"106"-32,-63 402 0,126-614 0,-84 106 15,0 127-15,0 42 0,0 1 0,0-1 16,-1 0-16,1 1 0,0 20 16,0-20-16,0 20 0,0-21 0,-1 22 15,-20-22-15,42 1 0,-21-22 0,0 21 16,21 0-16,-21-20 0,21-1 0,0 21 15,0-21-15,0 0 0,0 1 16,21-22-16,0 0 0,0 0 16,0 0-16,22 0 0,-22 0 0,21 0 15,-21-22-15,22 1 0</inkml:trace>
  <inkml:trace contextRef="#ctx0" brushRef="#br0" timeOffset="160456.51">19240 15600 0,'0'-21'0,"-148"169"0,296-275 0,-148 85 0,0 20 0,0 1 16,0 0-16,-21 21 0,0 0 16,0-21-16,0 21 0,0 0 15,-22 0-15,22 0 0,0 21 0,0 0 16,-22 0-16,22 1 0,0-1 0,0 0 16,0 21-16,21-21 0,-21 1 0,21 20 15,-22-21-15,22 0 0,0 0 16,0 1-16,0-1 0,0 0 0,0 0 15,22-21-15,-1 0 0,0 0 0,0 0 16,0 0-16,0 0 16,1 0-16,-1-21 0,0 21 0,-21-21 15,21 0-15,0-1 0,0 22 0,1-21 16,-22 0-16,0-21 0,0 21 0,21-1 16,-21 1-16,21-21 0,-21 21 15,0 0-15,0-1 0,0 44 16,0-1-1,0 0-15,0 0 0,0 0 16,0 0-16,0 22 0,0-22 16,0 0-16,0 0 0,0 22 0,0-22 15,0 0-15,0 0 0,0 0 16,21-21 0,0 0-16,0 0 0,22 0 0,-22 0 15,21 0-15,-21 0 0,22-21 0,-1 0 16,0 0-16,1 0 0,-1-1 15,0 1-15,1-21 0,-22 21 0,21-22 16,-21 22-16,1-21 0,-1 21 16,-21 0-16,0-1 0,0 1 0,0 0 15,-21 42 1,-1 0-16,22 1 0,-21-1 0,21 0 16,-21 0-16,21 0 0,0 22 15,0-22-15,0 0 0,0 0 16,0 0-16,0 0 0,0 1 0,0-1 15,21-21-15,-21 21 0,21-21 0,-42 0 47,0 0-47,0 0 0,0 0 0,0-21 16,-1 21-16,1 0 0,0 0 16,0-21-16,42 21 31,0 0-16,0 0-15,1 21 16,20-21-16,-21 0 0,21 0 0,-20 0 0,-1 0 16,21 0-16,0 0 0,-20-21 15,20 21-15,0-22 0,1 22 16,-1-21-16,0 0 0,1 21 0,-1-21 16,0 0-16,1 0 0,-22-1 0,0 1 15,-21 0-15,0-21 0,0 21 0,0-1 16,0 1-16,0 0 0,0 0 15,0 0-15,-21 21 0,0 0 16,-1 0-16,1 21 0,0 0 16,0 0-16,21 0 0,0 1 15,0 20-15,0-21 0,0 0 0,0 22 16,0-22-16,0 0 0,0 0 0,0 21 16,21-20-16,-21-1 0,21 0 15,-21 0-15,0 0 0,0 0 16,-21 1-16,0-22 15,0 0-15,0 0 0,-1 0 16,1 0-16,21-22 16,0 1-16,0 0 0,0 0 15,21 0-15,22 0 0</inkml:trace>
  <inkml:trace contextRef="#ctx0" brushRef="#br0" timeOffset="160730.51">21865 15261 0,'0'0'0,"-42"0"0,21 21 0,-1-21 16,-20 22-16,0 20 0,-1-21 0,22 21 16,-21 1-16,0-1 0,20 0 15,-20 22-15,21-22 0,0 1 0,0-1 16,-22 0-16,43 1 0,-21-22 15,0 21-15,21 0 0,-21-20 0,21-1 16,0 0-16,0 0 0,0 0 0,0-42 47,-21 0-47,21 0 16,-22 0-16</inkml:trace>
  <inkml:trace contextRef="#ctx0" brushRef="#br0" timeOffset="161139.29">21124 15621 0,'0'-212'16,"21"149"-16,-21 380 0,-21-359 0,64-275 16,-43 274-16,42 22 0,-21-21 15,21 21-15,-20-1 0,20 22 0,0 0 16,22 0-16,-22 22 0,0-1 0,1 21 16,-1 0-16,0 1 0,1-1 15,-1 22-15,-21-22 0,0 21 0,1-20 16,-1-1-16,-21 22 0,21-22 0,-21 0 15,0 1-15,0-22 0,0 21 16,0-21-16,0 0 0,0 1 0,0-1 16,0 0-16,0-42 15,0 0 1,0-1-16,0 1 16,0 0-16,0 0 0,21 0 0,-21-22 0,21 1 15,0 21-15,1-21 0,-1-22 16,21 22-16,-21-22 0,0 1 15,22-22-15,-22 22 0,0-1 0,0 22 16,0-1-16,1 1 0,-1 0 0,0 21 16,-21 42-1,0 0-15,0 0 0,0 21 16,0 1-16,0-1 0,0 0 0,0 1 16,0-1-16,0 0 0,0-20 15,0 20-15,0-21 0,0 21 0,21-20 16,0-1-16</inkml:trace>
  <inkml:trace contextRef="#ctx0" brushRef="#br0" timeOffset="162243.54">22669 15706 0,'64'0'16,"-43"-21"-16,-233 42 0,339-21 0,-42-43 16,-85 22-16,0 0 0,0 0 15,0 0-15,0 0 0,-21-1 16,0 22-16,0 0 0,-1 0 15,-20 0-15,21 0 0,-21 0 0,20 22 16,-20-1-16,0 0 0,21 0 16,-22 0-16,1 0 0,21 22 0,0-22 15,-22 21-15,43-21 0,-21 22 16,21-22-16,0 0 0,0 0 0,0 0 16,0 1-16,0-1 0,21 0 15,0-21-15,1 0 0,-1 0 0,21 0 16,-21 0-16,0 0 0,22-21 0,-22 0 15,0 21-15,21-22 0,-20 1 16,-1 0-16,0 0 0,0 0 0,0-22 16,-21 22-16,21 0 0,1-21 0,-1 21 15,0-1-15,-21-20 0,0 21 16,21 0-16,-21 0 0,0 42 31,0 0-31,-21 0 0,0 0 16,21 0-16,0 1 15,0-1-15,0 0 0,0 0 0,0 0 16,0 0-16,0 1 0,21-1 16,0 0-16,0-21 0,22 0 15,-1 21-15,0-21 0,-21 0 0,22 0 16,-22 0-16,21 0 0,-21-21 0,1 0 16,-1 21-16,0-21 0,0-1 15,0 1-15,0 0 0,-21 0 0,22 0 16,-1 0-16,-21-22 0,0 22 0,21 0 15,-21-21-15,21 42 0,-21-22 16,0 1-16,0 42 16,0 1-1,0-1-15,0 0 0,-21 0 0,0 0 16,21 0-16,0 1 0,-21-1 16,21 0-16,-22 0 0,22 0 0,-21 0 15,21 1-15,0-1 0,0 0 16,-21-21 15,21-21-15,0 0-1,0-1-15,0 1 0,0 0 16,21 0-16,0 0 0,1 0 0,-1-1 16,0-20-16,0 21 0,0 0 15,0 0-15,1-1 0,20 1 0,-21 0 16,0 21-16,22 0 0,-22 0 0,0 0 15,21 21-15,-21-21 0,1 21 0,20 22 16,-42-22-16,21 0 0,-21 0 16,0 0-16,0 22 0,0-22 15,0 0-15,-21 0 0,21 0 0,-21-21 0,0 22 16,-1-1-16,1-21 16,0 21-16,0-21 0,0 0 15,0 0-15,21-21 16,0 0-1,0-1-15,21 1 16,0 0-16,21 0 0,-21 0 16,22 0-16,-1-22 0,-21 22 15,22 0-15,-1 0 0,0 21 0,1 0 16,-22 0-16,21 0 0,-21 0 0,0 0 16,-21 21-16,0 0 0,0 0 15,0 22-15,0-22 0,0 0 16,0 0-16,0 0 0,0 0 0,-21 1 15,21-1-15,-21 0 0,21 0 16,-21 0-16,21 0 16,-21-21-16,42 0 31,0-21-15,0 0-16,0 21 15</inkml:trace>
  <inkml:trace contextRef="#ctx0" brushRef="#br0" timeOffset="162575.48">24151 15727 0,'21'0'15,"-84"21"-15,105-42 0,0 21 0,-20 0 16,-1 0-16,0 0 0,0 0 16,21 0-16,1 0 0,-22 0 0,21 0 15,1 0-15,-22 0 0,0-21 0,0 21 16,0-21-16,-21-1 0,0 1 15,0 0-15,0 0 0,-21 21 16,0-21-16,0 21 0,0-21 0,-1 21 16,1 0-16,-21 0 0,21 21 0,-22 0 15,22 0-15,-21 0 0,21 0 16,21 22-16,-21-22 0,21 0 0,0 21 16,0-20-16,0-1 0,0 21 0,0-21 15,21 0-15,0 1 16,0-22-16,0 21 0,0 0 0,1-21 0,-1 0 15,0 0-15,0 0 0,0 0 16,0 0-16,1 0 0,-1 0 16,0 0-16,0 0 0,0 0 0,-21-21 15,21 21-15</inkml:trace>
  <inkml:trace contextRef="#ctx0" brushRef="#br0" timeOffset="162714.96">24744 16044 0,'0'22'15,"-21"-86"-15,42 106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18:08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1270 0,'21'-42'16,"0"42"-16,-21-21 0,0-1 0,0 1 0,0 0 15,0 0-15,0 0 16,0 0-16,0 42 31,0 21-31,0-21 0,0 22 0,-21-1 16,0 21-16,0-20 0,0-1 15,0 22-15,-22-22 0,22 21 16,-21-20-16,-1-1 0,1 0 16,21 1-16,-21-1 0,-1-21 0,22 22 15,0-22-15,0-21 0,21 21 16,0-42 0,0 0-1,21-1-15,-21 1 0,21 21 0,21-21 16,-20 0-16,-1 0 0,21 0 15,-21-1-15,22 22 0,-1-21 0,-21 21 16,21 0-16,1 0 0,-22-21 16,21 21-16,-21 0 0,1 0 0,-1-21 15,0 21-15,0-21 16,0 0-16,0-1 0,1 1 16,-22 0-16,0 0 15,0 0-15,0 0 0,0-1 16,0 1-16,0 0 0,0 0 15,0 0-15,-22 21 32,1 21-32,21 0 0,-21 0 0,0 22 15,0-1-15,0 0 0,-1 1 16,1-1-16,0 0 0,0 1 16,0-1-16,0 0 0,21-21 0,-22 22 0,22-22 15,-21 21-15,21-21 16,-21 1-16,21-1 0,0 0 15,21-42 17,0 0-17</inkml:trace>
  <inkml:trace contextRef="#ctx0" brushRef="#br0" timeOffset="271.02">1058 1651 0,'0'0'0,"0"21"16,-21 0-16,21 1 16,0-1-1,21-42 17,0-1-32,-21 1 0,0 0 15,22 0-15,-22 0 16,0 0-16,-22-1 15,1 22-15,0 0 16,0 0-16,0 22 0,0-22 16,21 21-16,-22 0 0,22 0 15,0 0-15,-21-21 16,21 21-16</inkml:trace>
  <inkml:trace contextRef="#ctx0" brushRef="#br0" timeOffset="3339.23">14711 635 0,'0'0'0,"0"-21"0,0 0 0,0 0 16,0-1-16,0 1 15,0 0-15,0 0 0,0 0 16,0 42 31,0 0-47,0 0 15,-21 0-15,21 1 0,0-1 16,0 0-16,0 0 0,0 0 0,0 22 16,0-22-16,0 0 0,0 21 15,0-21-15,0 22 0,0-22 0,0 21 16,0-21-16,0 22 0,0-22 16,0 21-16,0 1 0,0-22 0,0 21 15,0 0-15,0-20 0,0 20 16,0 0-16,0-21 0,0 22 0,0-22 15,0 0-15,0 21 0,0-20 0,0 20 16,0-21-16,0 0 0,0 22 16,0-22-16,0 0 0,0 21 0,0-21 15,0 22-15,0-22 0,0 0 0,0 21 16,0-20-16,0 20 0,0-21 16,0 21-16,0-20 0,0-1 15,0 21-15,0-21 0,0 0 0,0 1 16,0-1-16,0 21 0,0-21 0,0 0 15,0 1-15,0-1 0,0 0 16,0 0-16,0 0 0,0 22 0,0-22 16,0 0-16,21 0 0,-21 21 0,0-20 15,0 20-15,0-21 0,21 0 16,-21 0-16,0 22 0,21-22 0,-21 0 16,0 0-16,0 0 0,0 1 0,0 20 15,0-21-15,0 0 0,0 0 16,0 1-16,0-1 0,0 0 0,0 0 15,0 0-15,0 0 0,0 1 0,0-1 16,0 0-16,0 0 0,0 0 16,0 0-16,0 1 0,0-1 15,0 0-15,0 0 0,0 0 0,-21 22 16,21-22-16,0 0 0,-21 21 0,21-21 16,0 22-16,0-22 0,-21 0 15,21 21-15,0-20 0,-22 20 0,22-21 16,0 21-16,0-20 0,0 20 0,0-21 15,0 0-15,0 22 0,0-22 0,0 0 16,0 21-16,0-21 0,0 1 16,0 20-16,0-21 0,0 0 15,0 22-15,0-22 0,0 21 0,0-21 16,0 22-16,0-22 0,0 21 0,0-21 16,0 22-16,0-22 0,0 21 15,-21-21-15,21 22 0,-21-22 0,21 0 16,0 21-16,0-21 0,-21 1 0,21 20 15,0-21-15,-21 0 0,21 22 0,0-22 16,0 0-16,0 21 0,0-21 16,-21 22-16,21-22 0,0 21 0,-22 1 15,22-22-15,0 21 0,0 0 0,0 1 16,-21-22-16,21 21 0,-21 1 16,21-1-16,0-21 0,0 21 0,-21 1 15,21-22-15,-21 21 0,21 1 0,0-22 16,-21 21-16,21 0 0,0-20 15,0 20-15,0 0 0,0-21 16,0 22-16,0-1 0,0-21 0,0 22 16,0-22-16,-22 21 0,22-21 0,-21 64 15,21-64-15,0 21 0,0-20 16,0 20-16,-21-21 0,21 21 16,-21-20-16,21 20 0,-21-21 0,21 21 15,0 1-15,0-1 0,0 0 0,0 1 16,0-1-16,0 0 0,-21 1 0,21-1 15,0 0-15,0 1 0,0-1 16,0 0-16,-22-20 0,22 20 0,0 0 16,0 1-16,0-1 0,-21 0 15,21 1-15,-21-1 0,21 0 0,0 1 16,0-1-16,-21 0 0,21 1 0,-21-1 16,21 0-16,0 1 0,0-1 15,0 0-15,-21 1 0,21-1 0,-22 0 16,22 1-16,0-1 0,0 0 0,0 1 15,0-1-15,0 0 0,0 1 16,-21-1-16,21 0 0,0 1 0,-21 20 16,21-21-16,0 1 0,0-1 0,0 0 15,0 1-15,0-1 0,0 0 16,0 1-16,0-1 0,0 0 0,0 1 16,0-1-16,0 0 0,0 1 0,0-1 15,0 22-15,0-22 0,0 0 16,0 1-16,0-1 0,0 0 0,0 1 15,0-1-15,0 0 0,0 1 0,-21-1 16,21 0-16,0 1 0,0-22 0,-21 21 16,21 0-16,0 1 0,0-1 0,0 0 15,0 1-15,0-1 0,0 22 16,0-22-16,0 0 0,0 1 0,0-1 16,0 0-16,0-21 0,-21 22 0,21-1 15,0 0-15,0 1 0,0-22 16,0 21-16,0 1 0,0-1 0,-22 0 15,22 1-15,0-1 0,0 0 0,0 1 16,0-1-16,0 0 0,0 1 16,0-1-16,-21 0 0,21 1 0,0-1 15,0 0-15,0 1 0,-21-1 0,21 0 16,0 1-16,0 20 0,0-21 16,0 1-16,0 20 0,0-20 0,0-1 0,0 21 15,0-20-15,0-1 0,0 22 16,0-22-16,0 0 0,0 1 0,0-1 15,0 0-15,0 1 0,21-1 0,-21 0 16,0 1-16,0 20 0,0-21 16,0 1-16,0-1 0,0 0 15,0 22-15,0-22 0,0 1 0,0-1 16,0 0-16,0 22 0,0-22 0,0 0 16,0 1-16,0 20 0,0-20 0,0-1 15,0 21-15,0 1 0,0-22 16,0 22-16,0-22 0,21 22 0,-21-22 15,22 21-15,-22-20 0,0 20 0,0-20 16,21-1-16,-21 21 0,21 1 16,-21-22-16,21 22 0,-21-1 15,21 1-15,-21-22 0,0 22 0,0-1 16,21-21-16,-21 22 0,22-22 0,-22 22 16,0-22-16,0 22 0,0-22 0,0 21 15,21 1-15,-21-1 0,0 1 16,0-22-16,0 22 0,0-1 0,0 1 15,0-1-15,0-20 0,0 20 0,0 1 16,0-22-16,0 21 0,0 1 16,0-1-16,0 1 0,0-1 0,0 1 15,0-1-15,0-20 0,0 20 0,21-20 16,-21 20-16,0 1 0,0-22 16,0 21-16,0-20 0,0 20 0,21 1 15,-21-1-15,0 43 16,0-64-16,0 22 0,0-22 15,0 22-15,21-22 0,-21 0 0,0 1 16,0-1-16,21 0 0,-21 22 0,0-22 16,0 1-16,0-1 0,0 21 15,0-20-15,0-1 0,0 0 0,0 1 16,22-1-16,-22 0 0,0 1 0,0-1 16,0 0-16,21-20 0,-21 20 15,0 0-15,0-21 0,0 22 0,0-1 16,0-21-16,0 22 0,0-1 15,0 0-15,0 1 0,0-22 0,0 21 16,0 0-16,0-20 0,0 20 16,0-21-16,0 21 0,0-20 15,0-1-15,0 21 0,0-21 0,0 0 16,0 1-16,0-1 0,0 0 16,0 0-16,0 0 0,0 0 15,0 1-15,0-1 16,0 0-16,0 0 15,0 0 1,-21-21 47,-1-21-48,22 0-15,0 0 16,-21 21-16,21-21 0,-21-1 15,0-20-15,21 21 0,-21 0 0</inkml:trace>
  <inkml:trace contextRef="#ctx0" brushRef="#br0" timeOffset="12128.03">2328 1524 0,'0'-21'0,"0"-21"16,0 20 0,0 1-16,0 0 0,-21 0 15,21 0-15,-21 21 0,21-21 16,0-1-16,0 44 47,0-1-32,0 0-15,0 21 0,0-21 0,21 22 0,0-1 16,-21 0-16,0 1 16,0-1-16,0 0 0,0 1 0,0-1 15,0 0-15,0-20 0,0 20 0,0-21 16,0 0-16,0 0 0,0 1 16,0-1-16,0-42 31,0-1-31,0 1 15,0 0-15,0-21 0,0 21 16,0-22-16,0 22 0,0-21 16,0-1-16,0 1 0,0 0 0,21-1 15,1 1-15,-1 21 0,0-21 0,0 20 16,21 1-16,1 0 0,-22 21 16,21 0-16,1 0 0,-1 0 0,-21 0 15,21 21-15,-20 0 0,20 1 16,-21-1-16,0 21 0,0-21 0,-21 22 15,22-22-15,-22 21 0,0 0 0,0-20 16,0 20-16,-22-21 0,22 0 16,-21 0-16,0 1 0,21-1 15,0 0-15,-21-21 0,21-21 32,0 0-32,0-1 0,0 1 15,0 0-15,21 0 0,0-21 16,-21 20-16,21-20 0,1 0 0,20-1 15,-21 22-15,0-21 0,22 0 0,-22-1 16,21 22-16,-21 0 0,22 0 16,-1 0-16,0 21 0,-21 0 0,22 0 15,-22 21-15,0 0 0,0 21 0,-21-21 16,0 1-16,0 20 0,0-21 16,0 21-16,0 1 0,0-22 0,-21 21 15,0-21-15,21 1 0,-21-1 16,21 21-16,-21-42 0,21 21 0,-22 0 15,22 1-15,0-44 47</inkml:trace>
  <inkml:trace contextRef="#ctx0" brushRef="#br0" timeOffset="12476.16">3556 1588 0,'42'-22'16,"-21"22"-1,1 0-15,-1-21 0,0 21 16,0-21-16,21 0 0,-20 21 0,20-21 16,-21 21-16,21-21 0,-20-1 0,-1 22 15,0-21-15,0 21 0,0-21 16,-21 0-16,0 0 0,-42 21 15,21 0 1,0 0-16,-1 0 0,-20 0 0,21 21 16,-21 0-16,-1 0 0,22 0 0,0 22 15,0-1-15,0-21 0,-1 22 16,1-1-16,0 0 0,21 1 16,0-1-16,0-21 0,0 0 0,0 22 0,0-22 15,0 0-15,21 0 16,22-21-16,-22 0 0,0 0 15,21 0-15,-21 0 0,22-21 0,-1 0 16,-21 0-16,22-1 0</inkml:trace>
  <inkml:trace contextRef="#ctx0" brushRef="#br0" timeOffset="12751">4530 1080 0,'0'0'0,"0"-22"0,0 1 0,-22 21 15,1 0 1,0 21-16,21 1 0,-21 20 16,0 0-16,21 1 0,-21-1 0,21 0 15,-22 1-15,1-1 0,0 0 0,21 22 16,-21-22-16,0 0 0,21 1 16,-21-1-16,21 0 0,0-20 0,-22 20 15,22-21-15,-21 0 0,21 0 0,0 1 16,0-1-1,21-42 1,1-1-16,-1 1 0,0 0 16,0-21-16,0 21 15,22-22-15</inkml:trace>
  <inkml:trace contextRef="#ctx0" brushRef="#br0" timeOffset="13190.82">4678 1143 0,'0'0'0,"0"-21"0,21 0 15,-21 42 1,0 0-16,0 0 0,0 22 16,0-22-16,0 21 0,0 0 0,0 1 15,0-1-15,-21 22 0,0-22 16,-1 0-16,1 1 0,0-1 16,0 0-16,0 1 0,0-22 0,-1 21 0,22-21 15,0 0-15,-21 1 0,21-1 16,-21-21-16,21-21 31,0-1-31,0 1 16,21 0-16,0 0 0,1 0 15,-1-22-15,-21 22 0,21-21 0,0 0 16,0 20-16,22-20 0,-22 21 0,0 0 16,21 0-16,-21-1 0,22 22 15,-22 0-15,21 0 0,-21 0 0,1 0 16,20 22-16,-21-1 0,0 0 0,-21 0 15,21 0-15,-21 0 0,0 1 16,0 20-16,0-21 0,0 0 16,0 22-16,0-22 0,-21 0 0,0 0 15,21 0-15,-21-21 0,0 21 0,21 1 16,-21-22-16,21-22 31,21 1-15</inkml:trace>
  <inkml:trace contextRef="#ctx0" brushRef="#br0" timeOffset="13572.8">5376 1418 0,'0'0'0,"0"-21"16,-21 42-1,0 0-15,0-21 16,0 22-16,-1 20 0,-20 21 15,21-41-15,0 20 0,0-21 16,-1 21-16,1 1 0,21-22 0,-21 0 16,21 43-16,0-43 0,0 0 15,21-21-15,0 0 16,22 0-16,-22 0 0,0 0 0,21 0 16,-20 0-16,20-21 0,-21 21 0,21-21 15,1-1-15,-22 1 16,21 0-16,-21 0 0,1-21 0,-1 20 15,-21 1-15,0-21 0,0 21 0,0-22 16,0 22-16,0 0 0,0 0 0,-21 0 16,-1 0-16,1 21 0,0 0 15,0-22-15,0 22 0,0 0 0,-1 0 16,1 0-16,0 22 0,0-22 0,0 21 16,21 0-16,0 0 15,0 0-15,0 0 0,21 1 16,0-22-16,0 0 0</inkml:trace>
  <inkml:trace contextRef="#ctx0" brushRef="#br0" timeOffset="14113.55">6244 1461 0,'0'-22'0,"0"44"0,0-65 0,0 22 15,0 0-15,-21 0 16,0 0-16,0 21 0,-1 0 0,1 0 15,0 0-15,0 0 0,-21 0 16,20 0-16,-20 21 0,21 0 0,-21 0 16,20 21-16,-20-20 0,21 20 15,-21 0-15,20 1 0,1-1 0,0 0 16,0 1-16,21-1 0,0-21 16,0 21-16,0-20 0,0-1 0,0 0 15,21 0-15,21 0 0,-20-21 0,-1 0 16,21 0-16,0 0 0,1 0 0,-22 0 15,21-21-15,1 0 0,-1 0 16,0 0-16,-21-1 0,22 1 0,-22-21 16,0 21-16,0-22 0,0 1 0,1 0 15,-1-1-15,0 1 0,0 0 16,-21-22-16,0 22 0,21-22 16,-21 22-16,21-21 0,-21 20 0,0-20 0,0 20 15,0 1-15,0 0 0,0-1 16,0 22-16,0 0 0,-21 42 15,0 0 1,0 22-16,21-1 0,0 0 16,-21 22-16,0-22 0,21 22 0,-22-22 15,22 22-15,0-22 0,0 0 0,0 1 16,0-1-16,0 0 0,0 1 16,0-1-16,0 0 0,0-21 0,0 22 15,0-22-15,0 0 0,0 0 0,0 0 16,0 1-16,22-22 15,-1 0-15,0 0 16,0 0-16,0 0 0,0-22 0,1 22 16</inkml:trace>
  <inkml:trace contextRef="#ctx0" brushRef="#br0" timeOffset="14476.79">6921 1524 0,'0'0'0,"22"-21"0,-1 21 16,-21-21-16,0 0 0,0-1 15,0-20-15,0 21 16,-21 21-16,-1 0 16,1 0-16,0 0 0,0 21 0,-21 0 15,20 0-15,1-21 0,-21 22 16,21-1-16,0 0 0,21 0 16,0 0-16,-22 0 0,22 1 0,0-1 15,22 0-15,-22 0 0,42-21 16,-21 21-16,0-21 0,22 0 15,-22 21-15,0-21 0,21 22 0,-21-22 16,1 21-16,-22 0 0,21-21 16,-21 21-16,0 0 0,0 0 15,-21 1-15,-1-22 16,1 0-16,0 21 0,0-21 0,0 0 16,-22 0-16,22 0 0,0 0 0,0 0 15,0 0-15,0 0 0,-1 0 16,1 0-16,0 0 0,0 0 0,0 0 15,0-21-15,-1 21 0,-20-22 16,21 1-16,-21 0 0</inkml:trace>
  <inkml:trace contextRef="#ctx0" brushRef="#br0" timeOffset="14720.22">4424 1185 0,'0'-21'0,"0"0"15,21 21-15,0 0 0,21-21 16,-20 21-16,20 0 0,0-21 0,1 0 16,20 21-16,-21 0 0,1 0 0,-1-22 15,0 22-15,1 0 0,-22 0 16,0 0-16,0 0 0,0 0 0,1 0 15,-22-21-15,21 21 16</inkml:trace>
  <inkml:trace contextRef="#ctx0" brushRef="#br0" timeOffset="15483.78">8382 1715 0,'0'0'0,"0"21"16,0 0-16,0-42 47,0 0-47,21-1 15,-21-20-15,42 21 0,-20 0 16,-1-22-16,21 22 0,-21-21 15,22 0-15,-1-1 0,21-41 0,-20 41 16,-1 1-16,-21 0 0,22-1 16,-43 22-16,0-21 0,0 21 15,0-1-15,-43 22 16,22 0-16,0 22 0,0-1 16,0 0-16,-1 0 0,1 0 0,21 22 15,0-22-15,0 21 0,0-21 0,21 22 16,1-1-16,-1-21 0,0 21 0,21-20 15,-21 20-15,22-21 0,-22 21 16,21-20-16,-21-1 0,1 0 0,-1 0 16,-21 0-16,0 0 0,0 1 15,-21-22-15,-22 21 0,22-21 16,-21 0-16,-1 21 0,-20-21 0,21 21 16,-1-21-16,1 0 0,0 0 0,20 0 15,1 0-15,0 0 16,0 0-16,21-21 15,21 21-15,0-21 0,0 0 16,1 21-16,20-22 0,-21 1 0,21 0 16</inkml:trace>
  <inkml:trace contextRef="#ctx0" brushRef="#br0" timeOffset="15971.25">9377 1058 0,'0'0'0,"21"-63"15,-21 42-15,0 0 0,-21 42 32,21 0-32,0 0 15,0 21-15,-21 1 0,21-1 0,-22 0 16,22 1-16,0-1 0,-21 22 0,21-22 16,-21 0-16,0 1 0,21-1 15,0 0-15,0 1 0,-21-22 0,21 21 16,0-21-16,-21 0 0,21 1 0,0-1 15,0-42 17,0-1-32,0 1 15,0 0-15,0 0 0,21-21 0,0 20 16,-21-20-16,21 21 16,0 0-16,0-22 0,-21 22 0,43-21 15,-22 21-15,0 0 0,0-1 0,0 22 16,22 0-16,-22 0 0,0 0 15,21 0-15,-20 0 0,-1 22 0,0-1 16,0 0-16,-21 0 0,0 0 0,0 22 16,0-22-16,0 0 0,0 0 0,0 0 15,-21 0-15,21 1 0,-21-1 16,0 0-16,-1 0 0,22 0 0,-21 0 16,21 1-16,-21-22 0,21 21 31,0-42-16,21-1-15,0 1 16</inkml:trace>
  <inkml:trace contextRef="#ctx0" brushRef="#br0" timeOffset="16355.03">10075 1312 0,'0'0'0,"0"22"16,-21-1-1,-21 0-15,21 0 0,-1 0 16,1 0-16,0 1 0,0 20 0,-21-21 16,20 21-16,1 1 0,21-22 15,-21 21-15,21-21 0,0 1 0,0-1 16,0 21-16,21-21 0,-21 0 16,21-21-16,1 0 0,20 0 15,-21 0-15,21 0 0,-20 0 0,20 0 16,0-21-16,-21 21 0,22-21 15,-22 0-15,0 0 0,0 0 0,0-1 0,1-20 16,-22 21-16,21-21 0,-21 20 16,0 1-16,0-21 0,0 21 0,0-22 15,-21 22-15,-1 0 0,22 0 16,-21 21-16,0 0 0,0 0 0,-21 0 16,20 0-16,1 0 0,0 0 15,0 0-15,0 21 0,0 0 0,21 0 16,0 1-16,0-1 0,0 0 15,0 0-15,21-21 0,0 21 16,0-21-16,0 0 0,22 0 0</inkml:trace>
  <inkml:trace contextRef="#ctx0" brushRef="#br0" timeOffset="16755.58">10647 1397 0,'0'0'0,"0"-21"16,0 0-1,0 42 1,0 0 0,-21 0-16,-1 0 0,22 22 15,-21-22-15,21 21 0,-21-21 0,21 22 16,-21-22-16,21 21 0,0-21 16,0 1-16,0-1 0,0 0 0,0 0 15,0 0-15,21-21 0,0 0 16,0 0-16,1 0 0,-1 0 0,21 0 15,-21 0-15,0-21 16,22 21-16,-22-21 0,21 0 0,-21 0 16,1-1-16,-1-20 0,0 21 0,0 0 15,21-43-15,-42 22 0,22 21 16,-22-22-16,0 22 0,0 0 16,0 0-16,0 0 0,0 0 0,0-1 15,-22 22 1,1 22-1,0-1-15,21 0 0,0 0 16,0 0-16,0 0 16,21-21-16,0 0 15</inkml:trace>
  <inkml:trace contextRef="#ctx0" brushRef="#br0" timeOffset="17042.09">11430 1122 0,'0'0'16,"0"-21"-16,0 0 0,0-1 0,0 1 0,0 0 16,-21 21-1,0 0-15,-1 21 16,1 0-16,0 22 0,21-22 0,-21 21 16,0 1-16,0-22 0,-1 21 15,1 0-15,0 1 0,0-1 0,0 0 16,0 1-16,-1-1 0,22-21 15,0 22-15,0-1 0,0-21 0,0 21 16,0-20-16,0-1 0,0 0 0,0 0 16,0 0-16,22-21 31,-1 0-31,0-21 16,0 0-16</inkml:trace>
  <inkml:trace contextRef="#ctx0" brushRef="#br0" timeOffset="17647.27">11811 1503 0,'0'0'0,"0"-21"0,0 0 16,0-1-16,0-20 0,0 21 15,0 0-15,0 0 16,-21-1-16,0 22 0,-1-21 0,1 21 16,0 0-16,0 0 0,-21 0 0,20 21 15,1 1-15,0-1 0,-21 0 16,21 21-16,-1-21 0,1 22 0,0-22 15,0 21-15,21 1 0,0-1 0,0-21 16,0 21-16,0-20 0,0-1 0,0 0 16,0 0-16,21-21 0,0 21 15,0-21-15,22 0 0,-22 0 0,0 0 16,0 0-16,22-21 0,-22 0 0,0 21 16,21-21-16,-21 0 0,1-22 15,-1 22-15,21 0 0,-21-21 0,0-1 16,1 22-16,20-64 15,-42 22-15,21 21 0,0-22 0,0 22 16,-21-22-16,0 1 0,0 20 16,0 1-16,0 0 0,0 21 0,0-1 15,-21 22-15,21 22 16,-21-1-16,0 21 0,0 0 16,21 1-16,-21-1 0,-1 0 0,22 22 15,0-22-15,0 1 0,0-1 16,0 0-16,0 1 0,0-1 0,0-21 15,0 21-15,22-20 0,-1-1 16,-21 21-16,21-21 0,21 0 0,-21-21 0,1 22 16,20-22-16,-21 0 0,21 0 15,-20 0-15,-1 0 0,21 0 16,-21 0-16,0-22 0</inkml:trace>
  <inkml:trace contextRef="#ctx0" brushRef="#br0" timeOffset="18411.59">12933 974 0,'0'0'0,"0"-64"15,0 85 17,0 22-32,0-22 0,0 21 15,0 1-15,0-1 0,-21 0 0,21 1 16,0-1-16,0 0 0,-22 1 0,1-1 15,21 0-15,-21-21 0,21 22 0,-21-22 16,21 21-16,-21-21 0,21 1 16,0-1-16,0 0 0,-21-21 15,21 21-15,0-42 32,0 0-32,0 0 0,0-1 0,0 1 15,21 0-15,0 0 0,0-21 16,0 20-16,22 1 0,-22 0 0,21 0 15,-21 21-15,22-21 0,-1 21 16,-21 0-16,0 0 0,22 0 0,-22 0 16,0 0-16,0 21 0,-21 0 15,0 0-15,0 0 0,0 1 0,0-1 16,-21 0-16,0 0 16,0 0-16,-1 0 0,1-21 0,0 22 15,0-1-15,-21-21 0,20 21 0,1-21 16,0 0-16,0 0 0,0 0 15,42 0 32,0 0-31,0 0-16,0 0 0,1 0 0,-1 0 16,21-21-16,-21 21 0,0 0 0,22-21 15,-22 21-15,0-22 0,21 1 0,-20 21 16,20-21-16,-21 0 0,21 0 15,-20 0-15,-1-1 0,0 1 0,0-21 16,0 21-16,0 0 0,1-1 0,-22 1 16,0 0-16,-22 42 31,1 0-31,0 1 0,0-1 16,0 0-16,-22 21 0,22-21 0,21 22 15,-21-22-15,21 21 0,0-21 0,0 1 16,0-1-16,0 0 0,0 0 15,21 0-15,0 0 0,1-21 0,20 0 16,0 22-16,1-22 0,-22 0 0,21 0 16,0 0-16,1 0 0,-22 0 0,21-22 15,-21 1-15,-21 0 16,22 0-16,-22 0 0,0 0 16</inkml:trace>
  <inkml:trace contextRef="#ctx0" brushRef="#br0" timeOffset="19767.39">317 3260 0,'0'0'0,"0"-21"31,0-1-16,22 22-15,-1-21 0,0 0 0,0 0 16,21 0-16,1 0 0,-1-1 16,0 1-16,1 0 0,-22 0 15,21 0-15,-21 0 0,22-1 0,-22 1 16,-21-21-16,0 21 0,0 0 16,0-1-16,0 1 0,0 0 0,-21 21 15,0 0-15,-1 0 0,1 0 16,-21 0-16,21 0 0,0 21 0,-22 0 15,22 1-15,0-1 0,0 21 16,21-21-16,0 22 0,0 20 16,0-21-16,0 1 15,21-22-15,0 21 0,0-21 0,0 1 16,22-1-16,-22 0 0,0-21 16,21 0-16,1 0 0,-22 0 0,21 0 15,-21 0-15,22 0 0,-22 0 0,21-21 16,-21 0-16,1-1 0,-1 22 15,0-21-15,0 0 0,0 0 0,0 0 16,1 0-16,-1-22 0,0 22 16,0 0-16,-21 0 0,21 0 0,22-1 15,-22 1-15,0 21 0,21-21 16,-21 21-16,22 0 0,-22 0 0,0 0 16,21 21-16,-20-21 0,-1 21 15,0 1-15,-21-1 0,0 0 16,0 21-16,0-21 0,-21 1 0,0-1 15,-1 0-15,-20 21 0,21-21 16,0 1-16,-22-1 0,22-21 0,0 21 16,0-21-16,21-21 31,0 0-31,21-1 16,21 1-16,-20 0 0,-1-21 0,21 21 15,-21-1-15,22-20 0,-22 21 16,21 0-16,-21 0 0,22-1 0,-22 1 15,0 0-15,0 21 0,-63 21 32,21 0-32,-1 1 15,1 20-15,0-21 0,0 0 16,0 22-16,0-22 0,21 21 0,0-21 16,-22 22-16,22-1 0,0-21 15,0 0-15,22 0 0,-1-21 16,0 22-16,21-22 0,-21 0 15,1 0-15,20 0 0,-21-22 16,21 1-16,1 21 0,-22-21 0,21 0 16,-21 0-16,1 0 0,20-1 15,-21 1-15,0 0 0,0 21 16</inkml:trace>
  <inkml:trace contextRef="#ctx0" brushRef="#br0" timeOffset="20125.22">2201 2879 0,'0'0'0,"0"-21"0,21 21 16,-21-22-16,0 44 31,0-1-15,0 0-16,0 21 0,0-21 15,0 1-15,0 20 0,0 0 0,0 1 16,-21 20-16,21-21 0,-21 1 15,21 20-15,-21-20 0,0 20 16,21 1-16,-21-22 0,21 21 0,0 1 16,0-22-16,-22 22 0,22-1 0,0-20 15,-21 20-15,21 1 0,0-22 16,0 21-16,0-20 0,0-1 0,0-21 16,-21 0-16,21 1 0,0-1 0,0 0 15,0-42 1,0 0-16,0-1 15,0 1-15,0-21 0,0 0 0,0 20 16,0-41-16,0 21 0,0-1 16,0-20-16,0 20 0,0-20 15</inkml:trace>
  <inkml:trace contextRef="#ctx0" brushRef="#br0" timeOffset="20419.05">2117 3133 0,'0'-43'0,"0"86"0,0-128 0,0 64 16,0-21-16,0 20 0,0 1 0,21 0 15,0 0-15,-21 0 0,21 0 0,0-1 16,22 22-16,-22-21 0,21 21 16,-21 0-16,22 0 0,-1 0 0,0 0 15,1 21-15,-22-21 0,21 43 16,-21-22-16,-21 0 0,0 0 16,0 22-16,0-1 0,0-21 0,-21 21 15,0-20-15,-21 20 0,-1-21 16,1 0-16,21 22 0,-22-22 0,1 0 15,21 0-15,-21-21 0,20 21 0,1-21 16,21 21 0,21-21 15,1 0-31,-1-21 0,0 21 16,0-21-16,0 21 0,0 0 0</inkml:trace>
  <inkml:trace contextRef="#ctx0" brushRef="#br0" timeOffset="20964.58">2561 3323 0,'21'0'16,"0"0"-16,1-21 0,-22 0 16,21 0-16,0 0 15,0-1-15,0 1 0,0 0 0,1 0 16,-1 0-16,0-22 0,0 22 0,0-21 15,0 0-15,1-1 0,-1 1 16,-21 0-16,0-1 0,21 1 0,-21 0 16,0-1-16,0 22 0,0 0 0,0 0 15,0 0-15,-21 42 16,21 0 0,0 21-16,-21 1 0,-1-1 15,1 0-15,21 1 0,-21 20 0,21-21 16,-21 1-16,21 20 0,0-20 0,0-1 15,0 0-15,0-21 0,0 22 16,0-22-16,0 0 0,0 0 16,0 0-16,21 1 0,0-22 0,0 0 0,1 0 15,-1 0-15,0 0 0,0-22 16,0 1-16,22 21 0,-22-21 16,0 0-16,0 0 0,21-22 0,-20 22 15,-22 0-15,21 0 0,0 0 16,-21 0-16,0-1 0,0 1 0,0 42 31,0 1-15,0-1-16,-21 0 0,21 0 0,-21 0 15,21 0-15,0 1 0,0-1 0,0 0 16,-22 0-16,22 0 16,0-42 15,0 0-16,22 0-15</inkml:trace>
  <inkml:trace contextRef="#ctx0" brushRef="#br0" timeOffset="21128.94">3154 2900 0,'0'0'16,"0"-21"-16,-21 21 15,-1 0 1,22 21 15,0 0-31,22-21 16,-1 0-1</inkml:trace>
  <inkml:trace contextRef="#ctx0" brushRef="#br0" timeOffset="21583.2">3641 2900 0,'0'-21'0,"0"0"16,-22 21-1,1 0-15,0 0 0,0 0 16,0 0-16,0 21 0,21 0 0,-22 0 16,1 0-16,0 0 0,0 22 0,0-22 15,21 21-15,0-21 0,-21 22 16,21-1-16,0-21 0,0 22 0,0-22 15,0 0-15,0 0 0,21 0 16,0 0-16,0-21 0,21 0 0,-20 0 16,20 0-16,-21 0 0,21 0 0,1-21 15,-22 21-15,21-21 0,1 0 0,-1 0 16,-21 0-16,21-1 0,-20 1 16,-1 0-16,0-21 0,-21 21 0,0-1 15,21-20-15,-21 21 16,0 0-16,0 0 15,0 42 1,-21 0-16,21 0 0,-21 0 16,21 0-16,0 1 0,0-1 0,-21 0 15,21 21-15,0-21 0,0 1 16,0-1-16,0 0 0,0 0 16,21-21 15,-21-21-31,0 0 0,21 0 15,-21-1-15</inkml:trace>
  <inkml:trace contextRef="#ctx0" brushRef="#br0" timeOffset="21740.11">3979 2879 0,'0'0'0,"0"-43"0,0-41 16,-21 63-16,0-1 31,21 44-16,0-1 1</inkml:trace>
  <inkml:trace contextRef="#ctx0" brushRef="#br0" timeOffset="22044.45">4593 2371 0,'-63'-43'16,"41"43"-16,1 0 15,0 22-15,0-1 16,0 21-16,0-21 0,-1 22 0,22-1 16,-21 21-16,0-20 0,0 20 15,21-20-15,-21-1 0,0 21 0,21-20 0,0-1 16,-22 0-16,22 1 15,-21-1-15,21 0 0,0-20 0,0 20 16,0-21-16,0 0 0,0 0 0,0 1 16,0-1-16,0 0 15,21-21-15,1 0 0,-1 0 0,0 0 16,0 0-16,0 0 0,0-21 0,22 21 16,-22-21-16,21-1 0,1 1 0</inkml:trace>
  <inkml:trace contextRef="#ctx0" brushRef="#br0" timeOffset="22857.03">4974 2498 0,'0'-21'0,"0"42"0,0-64 0,0 22 16,0 0-16,-21 21 16,0 0-16,0 21 0,21 0 15,-22 22-15,22-22 0,0 21 16,0 1-16,-21-1 0,0 0 0,21 1 15,-21-1-15,21 0 0,0 1 0,-21-1 16,0 0-16,21-21 0,-22 22 0,22-1 16,0-21-16,0 22 15,0-22-15,0 21 0,0-21 0,0 0 16,0 1-16,0-1 0,22-21 16,-1 0-16,0 0 15,21 0-15,-21 0 0,1-21 0,20 21 16,-21-22-16,0 1 0,22 0 0,-22 21 15,0-21-15,21 0 0,-21 0 0,1-1 16,-1 1-16,-21 0 0,21 0 16,-21 0-16,21 0 0,-21-1 15,0 44 1,-21-1 0,21 0-16,-21-21 15,21 21-15,0 0 0,-21 0 16,21 1-1,21-22 1,0 0 0,0 0-16,0 0 0,0 0 0,1 0 15,-1 0-15,0-22 0,0 1 0,0 21 16,0-21-16,1 0 0,-22 0 0,21 21 16,0-21-16,-21-1 0,21 22 15,-21-21-15,0 42 47,0 1-47,-21-1 0,0 0 16,0 0-16,21 0 0,-22 0 15,1 1-15,21 20 0,-21 0 0,0-21 16,21 22-16,0-1 0,0 0 0,-21 1 16,21-1-16,0 0 0,0 1 15,0-1-15,0-21 0,0 22 16,0-1-16,0 0 0,0 1 0,0-22 0,0 21 15,0-21-15,0 22 0,0-22 0,-21 21 16,21-21-16,-22 22 16,22-22-16,0 0 0,-21 0 0,0-21 15,0 21-15,0-21 0,0 0 16,-1 0-16,1 0 0,0 0 0,0 0 16,0 0-16,0 0 15,21-21-15,0 0 16,0 0-16,0 0 15,0-1-15,0 1 0,21 0 16,-21 0-16,21 0 0,-21 0 0</inkml:trace>
  <inkml:trace contextRef="#ctx0" brushRef="#br0" timeOffset="23155.88">4551 2900 0,'0'0'0,"0"-21"15,21 0 1,0 21-16,21 0 16,-20 0-16,20 0 0,0 0 0,1 0 15,-1 0-15,0 0 0,1 0 16,-1 0-16,0 0 0,1 0 0,-1 0 15,-21 0-15,0 0 0,0 0 0,1 0 32,-22-22 15</inkml:trace>
  <inkml:trace contextRef="#ctx0" brushRef="#br0" timeOffset="23986.93">7197 3006 0,'21'0'15,"-42"0"-15,63 0 0,-21 0 16,0 0-16,0-21 0,1-1 16,-1 22-16,0-21 0,0 0 15,0 0-15,0 21 0,1-21 0,-22 0 16,21-1-16,-21 1 0,0 0 0,0 0 15,0 0-15,-21 0 0,-1 21 16,1-22-16,0 1 0,0 21 0,-21 0 16,20 0-16,-20 0 0,21 21 15,-21 1-15,-1-1 0,1 0 0,21 0 16,-22 21-16,22-20 0,-21 20 0,21 0 16,0 1-16,21-22 0,0 21 0,0-21 15,0 22-15,0-22 0,0 0 16,0 0-16,21 0 0,0-21 0,0 0 15,0 21-15,0-21 0,1 0 0,20 0 16,-21-21-16,21 21 0,-20-21 16,20 0-16,-21 0 0,21 0 0,-20-1 15,20 1-15,0 0 0,-21-21 16,1-1-16,20 22 0,-21-21 0,0 0 16,0-1-16,1 1 0,-1-22 15,-21 22-15,0 0 0,0-1 0,21-20 16,-21 21-16,0 20 0,0-20 0,0 21 15,0 0-15,0 42 16,-21 21 0,21-21-16,0 22 0,-21 20 0,-1-20 15,22 20-15,-21-21 0,0 22 0,21-22 16,0 1-16,0-1 0,-21 0 16,21 1-16,0-22 0,0 21 0,0-21 15,0 0-15,0 1 0,0-1 16,21 0-16,0-21 0,0 0 15,22 0-15,-22 0 16,0 0-16,0-21 0,22 21 0,-22-21 16,0-1-16</inkml:trace>
  <inkml:trace contextRef="#ctx0" brushRef="#br0" timeOffset="24366.71">8001 2858 0,'0'0'0,"-21"21"15,0-21-15,21 21 16,21-21 15,0 0-31,0 0 0,0-21 16,22 21-16,-22-21 0,0 21 16,21-22-16,-21 1 0,1 21 0,-1-21 15,-21 0-15,21 0 0,-21 0 16,0-1-16,0 1 15,-21 21-15,0 0 16,-1 0-16,1 0 0,0 0 16,0 0-16,-21 21 0,20 1 0,1-1 0,21 0 15,-21 0-15,0 0 16,21 22-16,-21-22 0,21 0 0,0 0 16,0 21-16,0-20 0,0-1 0,0 0 15,0 0-15,21 0 0,0-21 16,0 0-16,0 21 0,1-21 15,-1 0-15,0 0 0,0 0 0,21 0 16,-20 0-16,-1-21 0,21 21 0,-21-21 16,22 0-16</inkml:trace>
  <inkml:trace contextRef="#ctx0" brushRef="#br0" timeOffset="25047.32">8848 2519 0,'0'0'0,"21"-42"16,0-85-16,-21 105 15,0 1-15,0 0 0,0 0 16,0 0-16,-21 21 16,0 0-16,-1 21 0,1 21 0,0-21 15,0 22-15,0-1 0,0 22 0,21-22 16,-22 21-16,1 1 0,0-1 16,0 1-16,0-1 0,0 1 0,-1-1 15,22 1-15,-21-1 0,0 1 16,21-1-16,0 22 0,-21-21 0,21-1 15,-21 1-15,0-1 0,21 22 0,0-22 16,-22 1-16,1-22 0,0 22 16,21-1-16,-21 1 0,21-1 0,-21-21 15,21 1-15,0-1 0,0-21 0,0 22 16,0-22-16,21-21 0,0 0 0,0 0 16,22 0-16,-22 0 0,21-21 0,0-1 15,-20 1-15,20-21 0,0 21 16,1-22-16,-1 1 0,0 0 0,-21-1 15,22 1-15,-22-21 0,0 20 0,0 1 16,-21-22-16,0 22 0,0-21 0,0-1 16,0 22-16,-21-1 0,-21 1 0,21 0 15,-22-1-15,1 22 0,21 0 16,-22 0-16,1 21 0,0-21 16,-1 21-16,22 0 0,0 0 0,0 0 15,21-21-15,0-1 0,0 1 16,21 0-16,0 0 0,22 21 15,-22-21-15,21 0 0,0-1 16,1 1-16,-1 0 0,0 0 0,-20 0 16,20 0-16,0-1 0,1 1 0,-1 0 15,-21 0-15,0 21 0,0-21 0,1 0 16,-22-1-16,0 1 16,0 0-16,-22 21 31,1 0-31,21 21 15,-21 0-15,21 1 0,0-1 16,-21 0-16,21 0 0,-21 0 0,21 0 16,0 1-16,0-1 0,0 0 15,21-21 17,0-21-32,-21 0 0,21-1 15</inkml:trace>
  <inkml:trace contextRef="#ctx0" brushRef="#br0" timeOffset="25206.74">9165 2688 0,'0'0'0,"0"-21"0,-21 21 15,0 0 1,0 0 0,21 21-1,0 0-15,21-21 16,0 0-16,0 22 0,0-22 0,0 0 15,1 0-15</inkml:trace>
  <inkml:trace contextRef="#ctx0" brushRef="#br0" timeOffset="25635.09">9652 2773 0,'0'0'0,"-21"21"0,0 0 0,-1-21 0,1 21 16,0 1-16,21-1 0,-21 0 15,0 0-15,0 0 0,21 0 0,0 1 16,-22-1-16,1 0 0,21 0 16,-21 0-16,21 0 0,0 1 15,0-44 17,0 1-17,0 0-15,0 0 0,0 0 16,21 0-16,0-1 0,-21 1 15,22-21-15,20 21 0,-21-22 16,0 22-16,22-21 0,-22 21 0,21 0 16,-21-1-16,0 1 0,22 21 0,-22 0 15,0 0-15,0 0 0,0 21 0,1 1 16,-22-1-16,0 0 0,0 0 16,0 0-16,0 0 0,0 1 15,0 20-15,0-21 0,-22 0 0,1 0 16,0 1-16,0-1 0,21 0 15,-21-21-15,21 21 0,0 0 32,21-21-17,0-21-15,0 0 0</inkml:trace>
  <inkml:trace contextRef="#ctx0" brushRef="#br0" timeOffset="25967">10096 2879 0,'22'0'16,"-1"0"-16,-21-21 0,21 21 15,0 0-15,0 0 0,0 0 16,1-22-16,-1 22 0,0-21 16,0 21-16,0-21 0,0 21 15,-21-21-15,0 0 16,0 0-16,-21 21 15,0 0-15,0 0 16,-21 0-16,20 21 0,1 0 16,-21 0-16,21 0 0,0 0 0,-1 1 15,1-1-15,0 21 0,21-21 0,-21 0 16,21 1-16,0-1 0,0 0 0,0 0 16,21 0-16,0-21 0,0 0 15,1 21-15,-1-21 16,21 0-16,-21 0 0,22 0 0,-1 0 15,-21 0-15,21-21 0,1 21 0,-1-21 16</inkml:trace>
  <inkml:trace contextRef="#ctx0" brushRef="#br0" timeOffset="26456.72">10964 2794 0,'0'0'0,"0"-21"0,0 0 0,0 0 15,-21-1-15,0 22 16,0 0-16,0 0 0,-1 0 0,1 0 0,0 0 15,0 0-15,0 22 0,0-1 16,-1 0-16,1 0 0,0 0 16,-21 0-16,21 1 0,21 20 0,-22-21 15,1 0-15,0 0 0,21 22 0,0-22 16,0 0-16,0 0 0,0 0 16,21 1-1,0-22-15,1 0 0,-1 0 0,0 0 16,0 0-16,0 0 0,0-22 0,22 22 15,-22-21-15,0 0 0,0 21 16,0-21-16,1 0 0,-22 0 0,21-22 0,0 22 16,0-21-16,0-1 0,-21 1 15,21 0-15,-21-1 0,22-20 16,-22-1-16,21 22 0,-21-21 0,0 20 16,0 1-16,21 0 0,-21 20 0,0 1 15,0 0-15,-21 63 16,0-20-1,21 20-15,-22 0 0,1 1 0,0-1 16,21 0-16,0 1 0,0 20 0,-21-21 16,21 1-16,0-22 0,0 21 0,0 1 15,0-22-15,0 0 0,0 21 16,0-21-16,0 1 0,21-22 0,-21 21 16,0 0-16,21-21 0,0 0 15,1 0-15,-1 0 16,0 0-16,0 0 0,0 0 15,0 0-15</inkml:trace>
  <inkml:trace contextRef="#ctx0" brushRef="#br0" timeOffset="26696.1">11917 2667 0,'0'0'0,"0"21"16,0 0-1,0 1-15,-21-1 0,-1 0 0,22 0 0,-21 0 16,21 0-16,0 1 0,-21-1 16,0 0-16,21 0 15,0 0-15,-21-21 0,21 21 0,-21-21 16,21 22-16,0-44 47</inkml:trace>
  <inkml:trace contextRef="#ctx0" brushRef="#br0" timeOffset="26835.02">11832 2582 0,'0'-21'0,"0"42"0,0-63 16,0 21-16,0 0 0,0 0 0,-21 21 16,42 0 30,0 0-46</inkml:trace>
  <inkml:trace contextRef="#ctx0" brushRef="#br0" timeOffset="27246.82">12425 2625 0,'0'21'0,"0"-42"0,0 63 16,-21-21-16,21 0 15,-22-21-15,22 22 0,0-1 16,-21 0-16,21 0 0,-21 0 0,21 0 0,-21-21 16,21 22-16,0-1 0,0 0 0,-21-21 15,21 21-15,-21 0 0,-1-21 32,1 0-32,21-21 15,0 0 1,0 0-16,0 0 0,0-1 15,0 1-15,21-21 0,1 21 0,-1-22 16,21 1-16,0 21 0,-20-21 16,20 20-16,0-20 0,1 21 0,-1 21 15,0 0-15,-21 0 0,22 0 0,-22 21 16,21 0-16,-21 0 0,-21 1 0,0 20 16,0 21-16,0-20 15,0-22-15,0 0 0,0 21 0,-21-20 16,0-1-16,0 0 0,21 0 0,-21-21 15,0 21-15,-1-21 0,1 21 0,0 1 16,0-22-16,0 0 16,0 21-16,-1-21 0</inkml:trace>
  <inkml:trace contextRef="#ctx0" brushRef="#br0" timeOffset="27865.71">2455 4170 0,'0'0'0,"21"-21"0,1-43 15,-22 85 1,0 22 0,0-22-16,0 21 0,0 22 0,0-22 15,0 22-15,-22-1 0,1-21 0,0 22 16,21-1-16,-21 1 16,0-1-16,0-20 0,21-1 0,0 22 15,0-43-15,-22 21 0,22 0 0,0-20 16,0-1-16,0 0 15,-21-21 1,0 0-16,0-21 16,0 0-16</inkml:trace>
  <inkml:trace contextRef="#ctx0" brushRef="#br0" timeOffset="28592.63">2011 4784 0,'0'-21'0,"0"42"0,0-64 0,0 22 0,0 0 15,0 0-15,21 0 0,0 21 16,21 0-16,-20 0 15,20-21-15,21 21 0,-20-22 0,20 22 16,1-21-16,20 0 0,1 21 16,-21-21-16,20 0 0,-20 0 0,20-1 15,-41-20-15,20 21 0,-20 0 16,-1 0-16,-21-22 0,0 22 0,0 0 16,-21-21-16,0-1 0,0 22 0,0-21 15,0 21-15,0-22 0,-21 22 0,0 0 16,21 0-16,-21 21 15,0 0-15,21 21 0,0 0 0,-21 21 16,21 1-16,0-1 0,0 0 16,0 22-16,0-22 0,0 22 15,0-22-15,0 0 0,0 22 0,0-22 16,0 1-16,0-1 0,0 0 0,0 1 16,0-1-16,0-21 0,0 0 15,-22 22-15,22-22 0,0-42 31,0-1-15,0 1-16,0 0 0,22 0 0,-1-21 16,-21 20-16,21-20 0,0 21 15,0-21-15,0 20 0,1-20 16,-1 21-16,0 0 0,0 21 0,0 0 16,22 0-16,-22 0 0,0 0 0,0 21 15,0-21-15,-21 21 0,0 21 16,0-20-16,0-1 0,0 0 0,0 21 15,0-21-15,0 1 0,0-1 0,0 21 16,0-21-16,0 0 16,21-21-1,1 0-15,-1 0 0,0 0 16,0-21-16,21 0 0,-20 0 16,20 0-16,-21 0 0,21-1 0,-20 1 15,-1 0-15,0-21 0,0 21 16,0-1-16,-21-20 0,0 21 0,0-21 15,0 20-15,0 1 0,0 0 16,-21 21-16,0 0 0,0 0 16,0 0-16,-1 21 0,1 0 0,21 22 15,0-22-15,-21 0 0,21 21 16,0-20-16,0 20 0,0-21 0,0 0 16,21 22-16,-21-22 0,21 0 0,1 0 15,-1-21-15,0 21 0,0-21 16,0 0-16,22 0 0,-22 0 15,21 0-15,0 0 0,1 0 0,-1-21 16</inkml:trace>
  <inkml:trace contextRef="#ctx0" brushRef="#br0" timeOffset="28911.07">5016 4212 0,'0'0'0,"-21"0"15,0 0-15,21 43 16,-21-22-16,0 0 0,21 21 0,-21 1 16,-1 20-16,22-21 0,-21 22 15,0-22-15,0 22 0,21-1 16,-21 1-16,0-1 0,-1 22 0,1-22 16,21 1-16,-21-1 0,21 22 0,-21-21 15,0-1-15,21 1 0,0-1 0,-21-21 16,21 22-16,-22-1 0,22-20 15,0-1-15,0 0 0,0-20 0,0-1 16,0 0-16,0 0 0,0-42 16,22 0-1,-1 0-15,-21-1 0,21-20 16,-21 21-16,0-21 0,0-1 0,0-20 16,0 20-16</inkml:trace>
  <inkml:trace contextRef="#ctx0" brushRef="#br0" timeOffset="29171.58">4593 4995 0,'0'0'15,"-21"-63"-15,0-1 0,21 1 0,0-1 0,0 1 16,0-1-16,0 1 0,21-1 0,0 1 16,21 21-16,-20-22 0,41 22 0,-21-1 15,1 22-15,20-21 0,1 21 16,-22 21-16,22 0 0,-22 21 0,0 0 16,1 0-16,-22 22 0,21-1 0,-42 0 15,0 1-15,0-1 16,0 0-16,0 1 0,-21-1 0,0-21 15,-22 21-15,22-20 0,-21 20 0,0-21 16,-1 0-16,22 0 0,-21 1 0,21-1 0,-22-21 16,43-21 15,21 21-31,1-22 0,-1 1 16,21 0-16,-21 0 0,0 21 0,22-21 15</inkml:trace>
  <inkml:trace contextRef="#ctx0" brushRef="#br0" timeOffset="29530.18">5313 4445 0,'0'0'0,"0"-21"0,0 0 0,0 0 15,21-1-15,-21 1 16,0 0-16,0 0 0,21 21 0,0-21 16,0 21-16,1 0 0,-1 0 0,0 0 15,0 0-15,0 0 0,22 0 16,-22 21-16,0 0 0,0 21 0,0-20 15,0-1-15,1 21 0,-1-21 0,-21 0 16,0 22-16,0-22 0,0 0 0,0 0 16,0 0-16,0 1 0,0-1 15,-21-21-15,-1 21 0,1-21 16,0 0 0,21-21-16,0 0 0,0-1 15,0 1-15,0 0 0,0 0 16,21-21-16,0 20 0,1-20 15,-22 21-15,21-21 0,0 20 0,0-20 0,0 21 16,0 0-16,1 0 0,-1-1 16,0 22-16,0 0 0,0 0 15,0 0-15,1 0 16,-22 22-16,0-1 0,21 0 0</inkml:trace>
  <inkml:trace contextRef="#ctx0" brushRef="#br0" timeOffset="30221">6540 4445 0,'0'0'0,"22"-21"0,-1 0 0,-21 0 0,0-1 16,0 1-16,21 0 0,-21 0 0,0-21 16,0 20-16,0-20 0,0 21 15,-21 0-15,0 21 0,-1-21 0,1 21 16,0 0-16,-21 0 0,21 0 0,-1 21 15,-20 0-15,21 0 0,-21 21 0,20-20 16,1 20-16,0 0 0,-21-21 16,21 22-16,-1-1 0,22-21 15,0 22-15,0-22 0,0 0 0,0 21 16,0-21-16,22 1 0,-1-22 16,0 0-16,0 0 0,21 0 15,-20 0-15,20 0 0,-21 0 0,0-22 16,22 22-16,-22-21 0,0 0 0,0 21 15,0-21-15,0 0 0,1 0 0,-22-1 16,0 1-16,0 0 0,0-21 0,0 21 16,21-1-16,-21 1 15,0 0-15,0 42 16,0 0 0,-21 1-16,21-1 0,0 0 0,0 0 15,-22 21-15,1 1 16,21-22-16,-21 21 0,21 1 0,0-1 15,0 0-15,-21 1 0,21 20 0,-21-21 16,21 22-16,0-22 0,0 22 0,0-22 16,0 22-16,0-22 0,0 21 0,0-20 15,0 20-15,0-20 0,0 20 16,0-21-16,-21 1 0,21 20 0,0-20 16,-22-1-16,1 0 0,21 1 0,-21-1 15,21 0-15,-21-21 0,0 22 16,0-22-16,21 0 0,-22 0 0,1-21 15,0 0-15,-21 0 0,21 0 16,-1 0-16,1 0 0,-21 0 0,21-21 16,-22 0-16,22 0 0,-21 0 0,21-1 15,0 1-15,-22 0 0,22 0 0,21-21 16,-21 20-16,21 1 0,-21 0 0,21 0 16,0-21-16,0 20 0,0 1 15,0 0-15,0 0 0,21 0 16,0 0-16,-21-1 0,21 1 0,0 0 15,1-21-15,-1 21 0,0-1 16,0-20-16</inkml:trace>
  <inkml:trace contextRef="#ctx0" brushRef="#br0" timeOffset="30899.4">7006 4424 0,'0'-21'15,"0"42"17,0 0-32,-21-21 0,21 21 0,0 0 15,0 1-15,-21-1 0,21 0 0,0 0 16,0 0-16,0 0 0,0 1 0,0-1 16,0 0-16,-21-21 0,21 21 15,0 0-15,-22-21 16,22 21-16,0-42 31,0 0-31,0 0 16,0 0-16,22 0 0,-1-1 0,0-20 15,0 21-15,0-21 0,0 20 0,1-20 16,20 21-16,-21-21 0,0 20 0,22 1 16,-22 0-16,0 0 0,21 21 15,-21 0-15,1 0 0,-1 0 0,-21 21 16,21 0-16,-21 0 0,21 1 15,-21 20-15,0-21 0,0 21 0,0 1 16,0-22-16,0 21 0,0-21 16,-21 22-16,0-22 0,21 0 0,0 0 15,-21 0-15,21 1 0,-22-1 0,1-21 16,0 0-16,0-21 31,21-1-31,0 1 16,0 0-16,0 0 0,21 0 0,0 0 15,0-22-15,1 22 0,-1-21 16,21-1-16,-21 22 0,149-106 16,-128 106-16,0 0 15,1 21-15,-1 0 0,0 0 16,1 21-16,-22 0 0,0 0 0,0 43 16,-21-43-16,0 0 0,0 22 15,0-22-15,0 21 0,-21-21 16,0 0-16,0 1 0,-1 20 0,1-21 15,0 0-15,0 0 0,0 1 0,21-1 16,-21 0-16,-1 0 0</inkml:trace>
  <inkml:trace contextRef="#ctx0" brushRef="#br0" timeOffset="31079.35">7810 4868 0,'0'22'15</inkml:trace>
  <inkml:trace contextRef="#ctx0" brushRef="#br0" timeOffset="33179.11">16023 1270 0,'0'0'0,"21"-21"0,0 21 0,1-21 15,-22 0-15,0-1 0,21 1 16,-21 0-16,0 0 0,0 0 16,0 0-16,-21-1 0,-1 22 0,1-21 15,-21 21-15,21 0 0,-22 0 16,1 0-16,21 0 0,-21 0 0,-1 21 16,1 22-16,0-22 0,-1 21 0,1 1 15,0-1-15,-1 0 16,1 22-16,0-22 0,20 22 0,1-22 15,0 21-15,0 1 0,21-22 0,-21 22 16,21-22-16,0 0 0,0 1 0,21-1 16,0-21-16,0 0 0,0 1 15,22-1-15,-22 0 0,21-21 0,1 0 16,-1 0-16,0 0 0,1 0 0,-1 0 16,-21 0-16,21-21 0,1 0 0,-1-1 15,0 1-15</inkml:trace>
  <inkml:trace contextRef="#ctx0" brushRef="#br0" timeOffset="33551.44">16341 1545 0,'0'0'0,"0"-84"16,0 62-16,-22 22 31,1 0-31,0 22 0,0-1 16,0 21-16,0-21 0,-1 22 15,1-1-15,21-21 0,-21 21 0,0 43 16,21-64-16,0 22 0,0-22 15,0 21-15,0-21 0,21 0 16,0 1-16,22-22 0,-22 0 16,21 0-16,0 0 0,1 0 0,-1 0 15,0-22-15,1 1 0,-1 21 0,-21-21 16,22 0-16,-22 0 0,0-22 0,0 22 16,-21 0-16,0-21 0,0 21 15,0-22-15,0 22 0,0-21 16,-21 21-16,0-1 0,0 1 0,-1 0 15,-20 0-15,21 21 0,-21 0 16,20 0-16,-20 0 0,21 0 0,-21 21 16,20-21-16,1 21 0,0 0 0,0 1 15,21-1-15,0 21 0,0-21 0,0 0 16,0 1-16,0-1 16,42 0-16,-21-21 0,22 0 0,-1 0 15,0 0-15</inkml:trace>
  <inkml:trace contextRef="#ctx0" brushRef="#br0" timeOffset="33991.46">17039 1503 0,'0'21'16,"-21"0"-16,21 0 15,-21 1-15,21 20 0,0-21 16,0 21-16,0-20 0,0-1 0,-21 21 15,21-21-15,0 0 0,-22 1 0,22-1 16,0 0-16,0 0 0,0 0 16,-21-21-16,21 21 0,-21-21 15,21-21 1,0 0 0,0 0-16,0 0 0,0 0 15,0-22-15,0 22 0,0-21 0,21-1 16,0 22-16,1-21 0,-1 0 0,0-1 15,21 1-15,-21 21 0,22 0 0,-1-1 16,0 1-16,-20 21 0,20 0 16,0 0-16,-21 21 0,22-21 0,-22 22 15,0 20-15,0-21 0,0 21 0,-21-20 16,0 20-16,0-21 0,0 21 16,0-20-16,0 20 0,-21-21 0,0 21 15,0-20-15,21-1 0,-21 0 0,0 0 16,21 0-16,21-21 31,0-21-31,0 0 16,0 21-16,0-21 0</inkml:trace>
  <inkml:trace contextRef="#ctx0" brushRef="#br0" timeOffset="34403.22">18330 1376 0,'0'0'15,"0"-42"-15,0 20 16,-21 22-16,0 0 0,0 0 0,0 0 0,-1 0 16,-20 0-16,21 0 15,-21 0-15,20 22 0,-20-1 0,0-21 16,21 21-16,-22 0 0,22 0 0,0 0 16,0 1-16,21-1 0,0 0 15,0 0-15,0 0 0,0 0 0,0 1 16,21-1-16,21-21 0,-21 21 15,1 0-15,20-21 0,0 21 0,-21-21 16,22 21-16,-22 1 16,0-1-16,0-21 0,0 21 0,-21 0 0,0 0 15,0 0-15,0 1 0,0-1 16,-21-21-16,0 21 0,-21-21 16,21 0-16,-22 21 0,22-21 15,-21 21-15,-1-21 0,1 0 0,21 0 16,-21 0-16,-1 0 0,1 0 0,0 0 15,20 0-15,-20 0 0,21-21 16,0 21-16,0 0 0,21-21 0,0 0 16,0 0-16,0-1 0,21 1 15,0 0-15,0 0 0,0 0 16,22-22-16,-1 22 0</inkml:trace>
  <inkml:trace contextRef="#ctx0" brushRef="#br0" timeOffset="34667.89">18838 1037 0,'0'0'0,"0"-21"0,21 21 15,-21-21-15,0 0 0,-21 21 32,0 21-32,0 21 0,21-21 0,-21 22 15,0-1-15,-1 0 0,1 22 16,21-22-16,-21 1 0,0 20 15,0-21-15,0 1 0,-1-1 0,22 0 0,-21 1 16,21-1-16,-21 0 0,21-20 16,0-1-16,-21 0 0,21 0 15,0 0-15,0 0 0,0 1 16,21-22-16,0 0 16,-21-22-16</inkml:trace>
  <inkml:trace contextRef="#ctx0" brushRef="#br0" timeOffset="34847.35">18457 1524 0,'0'-21'15,"0"42"-15,0-63 0,0 21 16,21 21-16,1 0 16,-1 0-16,0-22 0,0 22 15,0 0-15,22 0 0,-22 0 0,21 0 16,-21 0-16,22 0 0,-1 0 0,-21 0 15,21 0-15,-20 0 0,-1 0 16,21 0-16</inkml:trace>
  <inkml:trace contextRef="#ctx0" brushRef="#br0" timeOffset="35208.75">19050 1503 0,'0'-21'0,"0"0"16,0-1-16,21 1 15,0 21-15,0 0 16,1 0-16,-1 0 0,0 0 16,0 21-16,0 1 15,-21-1-15,0 0 0,21 0 0,-21 21 16,22-20-16,-22-1 0,0 21 16,0-21-16,0 22 0,0-22 0,0 0 0,0 0 15,0 0-15,0 0 16,0 1-16,0-1 15,0-42 1,0-1 0,0 1-16,0 0 15,0 0-15,0 0 0,0-22 0,0 22 16,21 0-16,-21-21 0,0 21 0,21-1 16,0-20-16,0 21 0,-21 0 15,21 0-15,1 21 0,-1 0 16,0 0-16,0 0 0,0 0 15,0 0-15</inkml:trace>
  <inkml:trace contextRef="#ctx0" brushRef="#br0" timeOffset="35607.54">19685 1524 0,'0'-21'0,"0"0"15,0 0-15,21-1 16,-21 1-16,21 21 15,-21 21 1,0 1 0,-21-1-16,21 0 0,-21 21 15,21-21-15,-21 22 0,21-22 0,0 21 16,0 1-16,0-1 0,0-21 16,0 0-16,0 0 0,21 1 15,0-22-15,0 0 16,0 0-16,22 0 0,-22 0 15,0 0-15,0 0 0,0-22 0,1 22 16,-1-21-16,-21 0 0,0 0 16,21 21-16,-21-21 0,21 0 15,-21-1-15,0 1 0,0-21 0,21 21 0,-21 0 16,0-1-16,0 1 0,0 0 16,0 0-16,0 42 31,0 0 0,0 0-31,21-21 16</inkml:trace>
  <inkml:trace contextRef="#ctx0" brushRef="#br0" timeOffset="35879.54">20405 1482 0,'21'-64'16,"-21"43"-16,0 0 15,0 0 1,-21 21-16,-1 0 0,1 21 16,0 0-16,0 0 0,21 22 15,-21-22-15,0 0 0,-1 21 0,1-21 16,21 22-16,-21-22 16,21 21-16,-21-21 0,21 1 0,0-1 15,0 0-15,0 0 0,0 0 0,0 0 16,0 1-16,21-22 0,0 21 0,0-21 15,1 0-15,-1 0 0,0 0 16,0 0-16,0 0 0,22 0 0,-22 0 16,0 0-16,0-21 0,0-1 0,0 22 15,1-21-15</inkml:trace>
  <inkml:trace contextRef="#ctx0" brushRef="#br0" timeOffset="36151.57">20913 1228 0,'0'0'15,"21"-43"-15,-21 1 0,0 0 0,0 21 16,0-1-16,0 1 0,0 42 31,-21 1-31,-1-1 0,22 21 16,-21 0-16,0 1 0,0-1 0,0 0 16,0 1-16,21-1 0,-22 0 0,1 1 15,0-1-15,0 0 0,21 1 16,-21-22-16,0 21 0,21-21 15,0 1-15,-22 20 0,22-21 16,-21 0-16,21 0 0,0 1 16,21-22-1,1 0 1,-1-22-16,-21 1 0,21 21 0</inkml:trace>
  <inkml:trace contextRef="#ctx0" brushRef="#br0" timeOffset="36508.9">21082 1482 0,'0'-21'16,"0"-1"-16,-21 22 31,21 22-31,-21-1 0,-1 0 16,1 0-16,0 0 0,0 22 0,0-22 16,0 0-16,21 21 0,-22-21 0,22 1 15,-21-1-15,21 0 0,0 0 16,0 0-16,0 0 0,21-21 15,1 0-15,-1 0 0,0 0 0,0 0 16,0 0-16,0 0 0,1 0 16,-1 0-16,0-21 0,0 21 0,0-21 15,0 0-15,1 0 0,-22 0 0,21-1 16,-21 1-16,0 0 0,0 0 0,0-21 16,0 20-16,0 1 0,0 0 15,0 0-15,-21 21 16,-1-21-16,1 21 0,0 0 15,0 0-15,0 21 0,21 0 16,0 0-16,0 0 16,0 1-16,0-1 15</inkml:trace>
  <inkml:trace contextRef="#ctx0" brushRef="#br0" timeOffset="36894.86">21378 1609 0,'0'-21'0,"0"42"0,21-64 16,1 22-16,-1 0 0,-21 0 16,0 0-16,21 0 0,0 21 15,-21-22-15,21 22 0,0 0 16,1 0-16,-22 22 16,0-1-16,0 0 0,0 0 0,0 0 15,0 22-15,0-22 0,0 21 16,0-21-16,0 0 0,0 22 0,-22-22 15,22 0-15,0 0 0,0 0 0,-21 1 16,21-1-16,-21-21 0,21 21 16,0-42 15,0 0-31,0-1 16,0 1-16,0 0 0,0 0 15,0-21-15,21 20 0,-21 1 16,21-21-16,1 21 0,-1 0 0,0-1 15,0 1-15,0 0 0,0 0 0,-21 0 16,22 21-16,-1 0 0,-21-21 16,0-1-16,21 22 0,-21-21 15,0 0 1</inkml:trace>
  <inkml:trace contextRef="#ctx0" brushRef="#br0" timeOffset="37115.26">20659 1185 0,'-22'0'0,"44"0"0,-44 22 31,44-22-31,-1 0 0,21 0 0,0 0 16,1 0-16,-1 0 0,22 0 15,-22 0-15,0 0 0,22 0 0,-22 0 16,0 0-16,1 0 0,-22 0 0,0 0 15,0 0-15,-42-22 32,0 22-32</inkml:trace>
  <inkml:trace contextRef="#ctx0" brushRef="#br0" timeOffset="39463.16">22923 1101 0,'0'0'0,"0"-21"0,0-1 16,0 44-1,0 20 1,0-21-16,0 21 0,0 1 0,0-1 16,0 0-16,0 1 0,-21-1 0,21 0 15,-21 1-15,21-1 0,-21-21 16,21 22-16,0-22 0,0 0 15,0 0-15,0 0 0,21-21 16,0 0 0,0 0-16,1 0 0,-1 0 15,0-21-15,0 0 0,0 0 0,0 0 16,1 21-16,-1-22 0,0-20 0,0 21 16,0 0-16,0 0 0,1-1 15,-1-41-15,0 63 0,0-21 16,0 21-1,-21 21-15,0 0 16,0 0-16,0 0 0,0 1 0,0-1 16,0 0-16,0 0 0,0 0 0,0 0 15,0 1-15,0-1 16,0 0-16,0 0 0,21-21 16,1 0-16,-1 0 0,0 0 15,21 0-15,-21 0 16,1 0-16,-1 0 0,0-21 0,21 0 15,-21 21-15,1-21 0,-1-1 0,0 1 16,0 0-16,-21-21 0,21 21 0,0-1 16,-21-20-16,22 21 0,-22 0 15,0 0-15,0-1 0,21 1 0,-21 42 32,-21 1-17,21-1-15,-22 0 0,22 0 0,-21 0 16,21 0-16,-21 1 0,0-1 0,21 21 15,0-21-15,0 0 16,0 1-16,0-1 0,0 0 16,0 0-16,21-21 0,0 0 15,0 21-15,1-21 0,-1 0 0,0 0 16,0 0-16,21 0 0,-20 0 16,-1 0-16,0-21 0,0 0 0,21 0 15,-20 21-15,-1-21 0,-21-1 0,21 1 16,0-21-16,0 21 0,-21 0 15,21-1-15,-21 1 0,22 0 16,-22 0-16,0 0 0,0 42 47,-22-21-31,22 21-16,-21-21 0,21 21 15,0 0 1,-21 1-16,21-1 15,0 0-15,-21-21 16,21 21-16,0-42 63,21 21-63,-21-21 15,0 42 266,0-42-156,0 42-46,0 0-64,-21 0-15,21 0 0,-21 1 16,21-1-16,0 0 0,0 0 15,0 0-15,0 0 0,0 1 16,0-1 0,21-21-16,0 21 0,0-21 15,0 0-15,1 0 0,-1 0 16,21 0-16,-21 0 0,0 0 16,1 0-16,-1 0 0,0-21 0,0 21 15,0-21-15,0-1 0,1 1 16,-22 0-16,21 0 0,0-21 0,0 20 15,-21 1-15,21-21 0,0 0 16,-21 20-16,0-20 0,22 0 0,-1-1 16,-21 1-16,0 0 0,21 21 0,-21-22 15,21 22-15,-21-21 16,0 21-16,-21 21 16,0 21-16,0 0 15,21 21-15,-22-21 16,1 22-16,0-1 0,0-21 0,21 22 0,0-1 15,-21 0-15,21-21 0,0 22 16,0-1-16,0-21 0,0 22 0,0-22 16,0 0-16,0 0 0,21 0 15,0 0-15,0 1 0,0-22 0,1 0 16,-1 21-16,0-21 0,0 0 0,21 0 16,-20 0-16,-1-21 0,0-1 15,0 22-15,21-21 0,-20 0 0,-1 0 16,0-21-16,0 20 0,0-20 0,0 21 15,1-21-15,-1-1 0,0 1 16,0 0-16,0-22 0,0 22 0,1-22 16,-1 1-16,0 20 0,0-20 0,-21 21 15,0 20-15,21-20 16,-21 21-16,-21 21 16,0 42-16,0-21 0,0 22 15,-22 20-15,22-20 0,-21 20 16,21-21-16,-1 22 0,1-22 0,0 22 15,21-22-15,0 0 0,0 1 0,0-1 16,0 0-16,0 1 0,0-22 0,21 21 16,0-21-16,22 1 0,-22-1 15,21-21-15,-21 21 0,22-21 0,-1 0 16,-21 0-16,22 0 0,-22 0 0,0 0 16,21-21-16,-21 21 15,1-21-15,-1-1 0,0 1 0,0 0 0,-21 0 16,0 0-16,0 0 0,0-22 15,0 22-15,0 0 0,0-21 0</inkml:trace>
  <inkml:trace contextRef="#ctx0" brushRef="#br0" timeOffset="39647.19">24278 1037 0,'0'0'16,"-21"0"-16,0 0 0,0 0 15,-1 0-15,1 0 16,21 21 0,-21-21-16,0 0 15,0 0-15,21 22 0,-43-22 16,22 21-16,0 0 0</inkml:trace>
  <inkml:trace contextRef="#ctx0" brushRef="#br0" timeOffset="40876.41">15346 2646 0,'0'-21'0,"0"42"0,0-63 15,0 63 17,-21 0-32,-1 21 0,22 1 0,-21-22 15,0 21-15,21 0 0,-21 1 0,0-1 16,0 0-16,21 1 0,-22-1 15,1 0-15,21-20 0,-21 20 0,21-21 16,0 21-16,-21-20 0,21-1 0,-21-21 16,21 21-16,-21-21 15,21-21 1,0 0 0,0-1-16,0 1 0,21 0 15,-21-21-15,21 21 0,0-1 0,21 1 16,-20 0-16,20 0 0,-21 0 15,21 21-15,1 0 0,-1-21 16,0 21-16,-20 0 0,20 0 0,-21 21 16,0 0-16,22 0 0,-22 0 0,-21 0 15,0 1-15,21-1 0,-21 0 0,0 0 16,0 0-16,-21 0 0,0 1 16,-1-1-16,1 0 0,0 0 0,-21-21 15,21 21-15,-22-21 0,22 0 0,-21 21 16,21-21-16,-1 0 0,1 0 15,0 0-15,0 0 0,21-21 32,21 21-32,0 0 15,0 0-15,1 0 0,20 0 0,-21-21 16,21 21-16,1 0 0,-1-21 16,0 21-16,1-21 0,-1 0 0,0 21 15,1-22-15,-1 1 0,22 0 0,-22 0 16,0 0-16,1 0 0,-1-1 0,-21 1 15,0 0-15,0 0 0,1 0 16,-22 0-16,0-1 0,0 1 0,0 0 16,0 0-16,-22 21 15,1 0-15,0 21 0,0-21 16,0 21-16,0 0 16,21 22-16,0-22 0,-22 0 0,22 21 15,0-20-15,0 20 0,0-21 0,0 0 16,0 0-16,0 1 0,0-1 0,22 0 15,-1-21-15,0 0 16,0 0-16,0 0 0,0 0 0,22 0 16,-22 0-16,0-21 0,21 0 0,-20-1 15</inkml:trace>
  <inkml:trace contextRef="#ctx0" brushRef="#br0" timeOffset="42548.45">17462 2942 0,'0'0'0,"22"0"0,-1 0 16,0 21-16,0-21 16,-21 22-16,21-22 0,0 21 15,1-21 1,-1 0-16,0 0 15,0-21-15,0-1 16,-21 1-16,0 0 16,0 0-16,0 0 15,0 0-15,-21-1 0,21 1 16,-21 21-16,0 0 0,0 0 16,-1 0-16,1 0 0,0 0 15,-21 0-15,21 0 0,-1 21 0,1 1 16,0-1-16,0 0 0,0 0 0,21 21 15,0-20-15,-21 20 0,21-21 0,0 0 16,0 22-16,0-22 0,0 21 16,0-21-16,0 0 0,0 1 0,0-1 15,21 0-15,0-21 16,0 0-16,0 0 0,0 0 0,1 0 16,20-21-16,-21 21 0,0-21 15,22-1-15,-22 1 0,0 0 0,0 0 16,21-21-16,-20 20 0,-1 1 15,0-21-15,0 0 0,0 20 0,0-20 16,-21 0-16,22-22 0,-1 22 16,0 0-16,-21-1 0,0-20 0,21 42 15,-21-22-15,21 22 0,-21 0 0,0 0 16,0 42 0,0 21-16,-21-21 15,0 22-15,21-1 0,0 0 0,-21 1 16,0-1-16,21 0 0,-22 1 15,22-1-15,0 0 0,0-20 16,0 20-16,0-21 0,0 21 0,0-20 16,0 20-16,22-21 0,-1 0 0,-21 0 15,63 1-15,-42-1 0,1-21 16,20 0-16,-21 0 0,21 0 16,1 0-16,-22 0 0,21 0 0,1 0 15,-1-21-15,0 21 0,1-22 0,-1 1 16,-21 0-16,0 0 0,22 0 15,-22 0-15,-21-1 0,0-20 0,21 21 16,-21 0-16,0 0 0,0-1 0,0 1 16,-21 0-16,0 0 0,-1 21 15,1 0-15,0 0 0,0 0 16,0 21-16,0 0 0,21 0 16,-22 1-16,22-1 0,0 0 15,0 0-15,0 21 0,0-20 0,0-1 16,0 0-16,0 0 0,0 0 15,22 0-15,-1-21 0,0 22 0,0-1 16,21-21-16,-20 0 0,20 0 0,0 0 16,-21 0-16,22 0 0,-1 0 0,0-21 15,-20-1-15,20 22 0,-21-21 16,21 0-16,-20 0 0,-1 0 16,0 0-16,0-1 0,0-20 0,0 21 15,-21-21-15,0 20 0,22-20 0,-1 0 0,-21 21 16,0-22-16,0 1 15,0 21-15,21 0 0,-21-1 0,0 1 16,0 0-16,0 42 16,0 0-16,-21 1 15,21 20-15,-21-21 0,21 64 16,-22-43-16,1 22 0,0-22 0,0 0 16,21 22-16,-21-22 0,0 22 0,-1-22 15,1 21-15,0 1 0,21-22 16,-21 22-16,0-1 0,0-20 15,-1 20-15,22 1 0,-21-22 0,0 21 16,21 1-16,0-22 0,-21 22 0,21-1 16,0-20-16,0-1 0,0 0 0,0 1 15,0-22-15,21 0 0,0 0 0,0-21 16,1 0-16,-1 0 0,21 0 16,-21 0-16,0 0 0,22-21 0,-1 0 15,-21-22-15,22 22 0,-22 0 0,0-21 16,21-1-16,-21 1 0,-21 21 15,0-21-15,0-1 0,0 1 0,0 0 0,0-1 16,0 1-16,-21 0 0,0-1 16,0-20-16,-21 20 0,20 1 15,-20 21-15,21-21 0,-43-1 16,22 22-16,21 0 0,0 21 0,0 0 16,21-21-16,21 0 31,21 21-31,-21 0 0,22-22 0,-22 1 15,21 21-15,0-21 0,1 0 0,20 0 16,-20 0-16,-1-1 0,0 1 16,22 0-16,-22 0 0,0 0 15,-20-22-15,20 22 0,-21 0 0,0 21 0,-21-21 16,0 0-16,0 42 31,-21 0-15,0 0-16,21 0 0,-21 1 0,21 20 15,0-21-15,-21 0 0,21 0 0,-22 1 16,22-1-16,0 0 16,0-42 15,0 0-15,0-1-16,0 1 15</inkml:trace>
  <inkml:trace contextRef="#ctx0" brushRef="#br0" timeOffset="42708.39">19431 2858 0,'0'0'0,"-21"0"15,0 0 17,21 21-17,0 0 1,21-21-16,0 21 15</inkml:trace>
  <inkml:trace contextRef="#ctx0" brushRef="#br0" timeOffset="43344.89">19854 3006 0,'0'21'0,"0"21"16,0-21-16,-21 1 15,21-1-15,0 0 0,-21 0 0,21 0 16,-21 0-16,21 1 0,-21-1 0,21 0 16,0 0-16,0 0 0,-22-21 15,22 21-15,-21-21 16,21-21 15,0 0-31,0 0 16,0 0-16,21-22 0,1 22 15,-22 0-15,21-21 0,0 21 0,0-22 16,0 22-16,0 0 0,1 0 0,-22 0 16,21 21-16,0 0 15,0 0-15,0 21 16,-21 0-16,0 0 0,0 0 0,0 0 16,0 1-16,0 20 0,0-21 0,0 0 15,21 0-15,-21 22 0,22-22 16,-1 0-16,0 0 0,0 0 15,0-21-15,0 0 0,1 22 16,-1-22-16,21 0 0,-21 0 0,22 0 16,-22 0-16,21 0 0,-21-22 0,22 22 15,-1-21-15,-21 0 0,0 0 16,22 0-16,-22 21 0,-21-43 0,21 22 16,-21 0-16,21 0 0,-21 0 0,0-22 15,0 22-15,0 0 0,0 0 0,0 0 16,0 0-16,-21 21 15,0 0-15,0 0 0,-1 0 16,1 21-16,21 0 0,0 0 16,-21 0-16,21 0 0,-21 1 0,21 20 15,0-21-15,0 0 16,0 0-16,0 1 0,0-1 0,0 0 16,0 0-16,21 0 0,0-21 15,0 0-15,-21 21 0,22-21 0,-1 0 16,0 0-16,0 0 0,21 0 0,-20 0 15,20 0-15,-21-21 0,21 21 16</inkml:trace>
  <inkml:trace contextRef="#ctx0" brushRef="#br0" timeOffset="43831.44">21294 2985 0,'0'-22'0,"0"44"0,0-65 0,0 22 15,0 0-15,-22 0 0,1 0 0,0 21 16,0 0-16,0 0 15,0 0-15,-1 0 0,1 21 0,0 0 16,0 0-16,0 0 0,0 0 0,-1 1 16,1 20-16,0-21 0,0 0 15,21 22-15,0-22 0,0 0 0,0 21 16,0-21-16,0 1 0,0-1 0,0 0 16,0 0-16,21-21 0,0 21 0,0-21 15,1 0-15,-1 0 0,0 0 16,0 0-16,0 0 0,0-21 15,1 21-15,-1-21 0,0 0 0,0 0 0,0-1 16,0 1-16,1 0 0,-22 0 16,21-21-16,0 20 0,-21-20 0,0 0 15,0-1-15,21 1 0,-21 0 16,21-22-16,-21 1 0,21 20 0,-21-20 16,0-1-16,0 1 0,0 21 0,0-1 15,0 22-15,0 0 0,0 0 0,0 42 16,-21 0-1,21 21-15,-21 1 0,0-1 0,0 22 16,21-22-16,0 21 0,-21 1 0,21-22 16,-22 22-16,22-22 0,0 0 0,0 1 15,0-1-15,0-21 0,0 22 16,0-22-16,0 21 0,0-21 16,0 0-16,0 1 0,0-1 15,22-21 1,-1 0-16,0 0 15</inkml:trace>
  <inkml:trace contextRef="#ctx0" brushRef="#br0" timeOffset="45111.43">22712 2413 0,'0'0'15,"0"-21"-15,0 0 0,-21 0 16,-1 21-16,1 0 16,0 0-16,0 21 15,0 0-15,21 0 0,-21 21 16,21 1-16,-22-1 0,1 22 15,21-22-15,0 0 0,-21 22 0,21-22 16,-21 0-16,21 1 0,0-1 0,-21 0 16,0-20-16,21-1 0,-22 21 0,22-21 15,0 0-15,0 1 16,-21-22-16,21-22 31,0 1-15,0 0-16,0 0 0,21 0 0,1 0 15,-1-1-15,0 1 0,0 0 16,0 0-16,22-21 0,-1 20 0,-21 1 16,21 21-16,1-21 0,-22 0 0,21 21 15,-21 0-15,22 0 0,-22 0 0,0 0 16,0 21-16,0 0 16,1 0-16,-22 1 0,0-1 0,0 0 15,0 0-15,0 0 0,0 0 0,0 1 16,0-1-16,0 0 0,-22-21 15,1 21-15,0-21 0,0 0 16,0 21-16,0-21 0,-1 0 0,-20 0 16,21 0-16,0 0 0,0 0 0,-1 0 15,1 0-15,0 0 0,0 0 0,0 0 16,42 0 31,0 21-32,0-21-15,0 0 0,1 0 0,20 0 16,-21 0-16,21 0 0,-20 0 16,20 0-16,0 0 0,1 0 0,-22 0 15,21 0-15,0 0 0,1 0 0,-22 0 16,21-21-16,-21 21 0,22-21 0,-22 0 16,0 21-16,0-21 0,0 0 15,1-1-15,-1 1 0,0 0 16,0 0-16,0 0 0,-21 0 0,0-1 15,0 1-15,21 0 16,-21 42 0,-21 0-16,0 1 15,21-1-15,-21 0 0,21 0 0,0 0 16,-21 0-16,21 1 0,-21-22 0,21 21 16,0 0-16,0 0 0,0 0 15,21 0-15,0-21 0,0 0 16,0 22-16,22-22 0,-22 0 0,0 0 15,21 0-15,-21 0 0,1 0 0,-1 0 16,0 0-16,0-22 0,0 22 0,0-21 16,-21 0-16,22 0 0,-22 0 15,21 0-15,-21-1 0,0 1 0,0 0 16,21 0-16,-21 0 0,0 0 16,0-1-16,0 1 0,0 42 46,-21 1-46,0-1 0,-1 0 16,1 0-16,0 0 0,0 22 16,0-22-16,0 0 0,-1 21 0,1-21 15,0 22-15,21-1 0,0 0 0,0 1 16,0-1-16,0 0 0,0 22 0,0-22 16,0 1-16,0 20 0,0-21 0,0 1 15,0 41-15,0-41 16,0-1-16,0 0 0,0 1 15,0-22-15,0 21 0,0 1 0,0-22 16,0 0-16,-21 0 0,0 0 0,0 0 16,-1 1-16,-20-22 0,0 21 15,21-21-15,-22 0 0,22 0 0,0 0 16,0 0-16,0 0 0,-1 0 0,1 0 16,0 0-16,0 0 0,0-21 15,21-1 1,0 1-1,0 0-15,21 21 16,-21-21-16,21 21 0,-21-21 0,21 21 16,0 0-16</inkml:trace>
  <inkml:trace contextRef="#ctx0" brushRef="#br0" timeOffset="45271.51">23283 3979 0,'0'0'0,"-21"0"0,0 0 16,0 0 0,0 0-16,21-21 15,-22 21-15,1-21 0,0 21 16,0 0-16</inkml:trace>
  <inkml:trace contextRef="#ctx0" brushRef="#br0" timeOffset="46298.96">15960 4699 0,'-64'0'16,"64"-21"-1,0 0-15,-21 21 16,21-21-16,0-1 0,-21 1 16,21 0-16,-21 0 0,21 0 15,-22 0-15,1-1 0,21 1 0,-21 0 16,0 0-16,0 0 0,0 0 0,-22 21 16,22-22-16,0 22 0,0 0 0,0 0 15,-1 0-15,-20 22 16,21-1-16,-21 0 0,20 0 0,1 0 15,-21 22-15,21-1 0,-22 0 0,22 1 16,0-1-16,0 0 0,0 1 0,0-22 16,21 21-16,0 0 0,0-20 15,0-1-15,0 0 0,42 0 0,-21-21 16,0 0-16,22 0 0,-22 0 0,21 0 16,0 0-16,1 0 0,-1-21 0,0 0 15,1 0-15,20-1 0,-20 1 0,-1-21 16,0 21-16,22-22 15,-22 1-15,-21 21 0,22-21 0,-1-1 16,-21 1-16,0 0 0,0-1 0,1 1 16,-1-22-16,-21 22 0,0-21 0,0 20 15,0-20-15,0 20 0,0 1 16,0 0-16,0-1 0,-21 22 0,21 0 16,-22 0-16,1 21 0,0 21 15,0 21-15,0 1 0,0-1 0,21 22 16,-22-1-16,1 1 0,21-1 0,0 1 15,-21-22-15,21 21 0,0-20 16,0 20-16,0-20 0,0-1 0,0-21 16,0 21-16,0 1 0,21-22 0,-21 0 15,21 0-15,1 0 0,-1-21 16,0 0-16,0 0 0,0 0 16,0 0-16,1 0 0,-22-21 15,21 21-15</inkml:trace>
  <inkml:trace contextRef="#ctx0" brushRef="#br0" timeOffset="46664.51">16298 4636 0,'0'0'16,"0"21"0,0 0-16,21-21 0,1 0 0,-1 0 15,0 0-15,0 0 16,0 0-16,0-21 0,22 0 0,-22 21 15,21-22-15,-21 1 0,1 21 0,-1-21 16,21 0-16,-21 0 0,-21 0 16,0-1-16,0 1 0,0 0 15,0 0-15,-21 21 0,21-21 16,-21 21-16,0 0 0,-22 0 0,22 0 16,0 0-16,0 21 0,-21-21 0,20 21 15,1 21-15,0-20 0,0-1 16,0 21-16,21-21 0,-21 22 15,21-22-15,0 21 0,0-21 0,0 22 16,0-22-16,21 0 0,0 0 0,0 0 16,0-21-16,0 21 0,1-21 0,20 0 15,-21 0-15,21 0 0,1 0 0,-1 0 16,0-21-16,22 0 0,-22 0 16,22 0-16,-22 0 0</inkml:trace>
  <inkml:trace contextRef="#ctx0" brushRef="#br0" timeOffset="47147.28">17335 4276 0,'0'0'0,"0"-64"0,0-84 16,-21 127-16,21 0 15,-21 0-15,0 21 0,0 0 16,0 21-16,21 21 0,-22-21 16,1 43-16,0-22 0,0 22 15,0-1-15,0 1 0,-1-1 0,1 1 16,0-1-16,0 22 0,0-22 0,0 22 15,-1-22-15,-20 22 0,21-21 0,-21 84 16,20-85-16,1 1 0,0-1 16,0 1-16,0-1 0,0 1 0,-1-1 15,1 1-15,0-1 0,21-20 16,0 20-16,0 1 0,0-22 0,0 0 16,0 1-16,0-22 0,0 21 0,21-21 15,0 0-15,1-21 0,20 0 16,-21 0-16,21 0 0,1 0 0,-1-21 15,0 0-15,22 0 0,-22 0 0,1-22 16,-1 22-16,0-21 0,1 0 0,-1-1 16,-21 1-16,0 0 0,0-1 0,-21 1 15,0 0-15,0-22 0,-21 22 0,-21-1 16,21 1-16,-22-21 16,1 20-16,0 1 0,-64-43 0,64 64 15,-1-21-15,-20 21 0,42-1 16,-22 1-16,22 21 0,0-21 0,0 21 0,42 0 31,0 0-31,0 0 16,0 0-16,1-21 0,20 21 0,-21 0 15,21-21-15,1 0 0,-1 21 0,0-22 16,1 1-16,-1 0 0</inkml:trace>
  <inkml:trace contextRef="#ctx0" brushRef="#br0" timeOffset="48492.37">17886 4466 0,'0'0'0,"-64"-21"15,43 21 1,0 0-16,0 0 0,0 0 0,-22 0 0,22 0 16,0 21-16,0 0 0,0 1 15,-1-1-15,1 21 0,0-21 16,0 22-16,0-22 0,21 21 0,0 0 15,-21-20-15,21 20 0,0-21 0,0 21 16,0-20-16,0-1 0,0 0 0,21 0 16,0-21-16,0 0 0,0 0 15,0 0-15,1 0 0,20 0 16,-21 0-16,0-21 0,0 0 0,22 0 16,-22-1-16,0 1 0,0 0 0,0 0 15,-21-21-15,22 20 0,-22 1 16,21-21-16,-21 21 0,0 0 0,0-1 15,0 1-15,0 0 0,0 42 32,0 0-32,0 22 15,0-22-15,0 0 0,0 0 0,-21 22 16,21-22-16,0 21 0,0-21 16,0 0-16,0 22 0,0-22 0,0 0 15,21-21-15,-21 21 0,21 0 16,0-21-16,0 0 0,0 0 0,1 0 15,-1 0-15,0 0 0,0 0 0,0 0 16,22-21-16,-22 21 0,0-21 16,21 0-16,-21 0 0,1 0 0,-1-1 15,21 1-15,-21 0 0,0-21 0,1 21 16,-22-1-16,21 1 0,-21 0 0,0 0 16,0 0-16,0 42 15,-21 0 1,-1 0-16,22 0 0,0 1 0,-21 20 15,0-21-15,21 0 0,0 22 0,0-22 16,0 0-16,0 21 0,0-21 0,0 1 16,21-1-16,0 0 0,1-21 15,-1 0 1,0 0-16,0 0 0,0 0 0,0 0 16,1 0-16,-1 0 0,0 0 0,0-21 15,21 0-15,-20 21 0,-1-22 0,0 1 16,0 0-16,0 0 0,0 0 0,1 0 15,-1-1-15,-21 1 0,21 0 16,-21 0-16,21 0 0,-42 42 31,0 0-15,21 0-16,-21 0 0,21 1 0,0-1 16,0 0-16,0 0 0,-22 0 15,22 0-15,0 1 0,0-1 16,0 0-16,0 0 0,22-21 15,-22 21-15,21-21 0,0 0 16,0 0-16,0 0 0,0 0 0,1 0 16,-1 0-16,21 0 0,0-21 15,-20 0-15,20 21 0,-21-21 0,21 0 16,-20-1-16,20 1 0,-21-21 0,0 21 16,0-22-16,1 22 0,20-21 15,0-43-15,1 1 16,-43 20-16,21 22 0,0-1 15,0 1-15,-21 0 0,0-1 0,0 1 16,21 21-16,-21 0 0,0 0 0,0 42 16,0 0-16,-21 21 15,0 1-15,0-1 0,0 0 0,-1 22 16,1-22-16,21 22 0,-21-1 16,0-21-16,21 1 0,0 20 0,0-20 15,0-22-15,0 21 0,0-21 0,0 22 16,0-22-16,21 0 0,0-21 0,22 21 15,-22-21-15,0 0 0,0 0 0,21 0 16,-20 0-16,-1 0 0,0 0 16,0-21-16,21 21 0,-20-21 15,-1 0-15,0-1 0,0 1 0,0 0 16,0-21-16,-21 21 0,22-22 0,-1 1 16,0 21-16,21-64 0,-21 43 15,-21-1-15,22 1 0,-1 0 16,0 21-16,-21-1 0,0 1 0,0 0 15,0 42 1,0 22-16,-21-22 0,0 0 16,-1 21-16,1-21 0,0 22 0,0-1 15,0-21-15,0 22 0,-1-1 16,22-21-16,0 21 0,0-20 0,0-1 16,0 0-16,0 0 0,0 0 0,0 0 15,0 1-15,22-22 31,-1 0-31,0 0 16,-21-22-16,21 22 0,-21-21 16,0 0-16,21 21 0</inkml:trace>
  <inkml:trace contextRef="#ctx0" brushRef="#br0" timeOffset="48687.35">19685 4678 0,'0'0'16,"-21"0"-16,0 0 15,42 0 17,0 0-32,0 0 0,-21 21 0,21-21 15,0 0-15,1 0 0,-1 0 16,0 0-16,0 0 16,-21-21-1,0 0-15,-21 21 16</inkml:trace>
  <inkml:trace contextRef="#ctx0" brushRef="#br0" timeOffset="50892.06">20913 4445 0,'0'0'0,"0"-42"15,0 21-15,0-1 16,0 1-16,0 0 16,0 0-1,0 42 1,0 0-1,0 0-15,0 1 0,0-1 0,0 0 16,0 21-16,0-21 0,-22 1 0,22 20 16,-21-21-16,0 21 0,21-20 15,-21-1-15,21 0 0,0 0 16,-21 21-16,21-20 0,-21-1 0,21 0 16,0 0-16,0-42 31,21 0-16,0 0-15,0-1 0,0 1 16,0 0-16,1 0 0,-1 0 0,0 0 16,0-22-16,21 22 0,-20 0 15,-1 0-15,-21 0 0,21 21 0,0 0 16,0 0-16,0 21 16,-21 0-16,0 0 15,0 0-15,0 0 0,0 1 0,0-1 16,0 0-16,0 0 15,22 0-15,-22 0 0,21-21 16,0 22-16,0-22 16,0 0-16,0 0 15,1 0-15,-1 0 0,-21-22 0,21 22 16,0-21-16,0 0 0,0 21 0,1-21 16,-22 0-16,21 0 0,0 21 0,-21-43 15,0 22-15,0 0 0,21 0 16,-21 0-16,21-1 0,-21 1 15,0 0-15,0 0 0,0 42 32,0 0-32,0 0 15,0 1-15,0-1 0,0 0 0,0 0 16,-21 0-16,21 0 0,-21 1 16,21-1-16,0 0 0,0 0 0,0 0 15,0 0-15,0 1 0,0-1 16,21 0-1,0-21-15,0 0 0,1 0 16,20 0-16,-21 0 0,0 0 16,22 0-16,-22 0 0,21-21 0,-21 0 15,0 21-15,22-22 0,-22 1 0,0 0 16,0 0-16,0 0 0,22 0 16,-43-1-16,21-20 0,0 21 0,0-21 15,0-1-15,1 1 0,-22 0 16,0-1-16,21 1 0,-21 0 0,21-1 15,-21 1-15,0 21 0,0 0 0,0-1 16,0 1-16,-21 42 16,0 1-16,21-1 15,0 0-15,-22 21 0,1 1 0,0-1 16,0 0-16,21-21 0,-21 22 0,21-1 16,-21 0-16,21-20 0,0 20 15,-22-21-15,22 0 0,-21 0 0,21 1 16,0-1-16,0 0 0,0 0 0,-21 0 15,21-42 32,0 0-47,0 0 0,21 0 16,-21-1-16,21 1 0,1 21 16,-22-21-16,21 0 0,0 0 0,0 0 15,0-1-15,-21 1 0,21 21 0,1 0 16,-1 0-16,-21 21 15,0 1 1,0-1-16,0 0 0,21 0 16,-21 0-16,0 0 0,0 1 15,0-1-15,21-21 0,-21 21 0,0 0 16,21 0-16,0-21 0,1 0 16,-1 0-16,0 0 0,21 0 15,-21 0-15,1 0 0,20 0 16,-21 0-16,21 0 0,-20-21 0,-1 0 15,21 21-15,-21-21 0,0 0 16,1-1-16,-1 22 0,0-21 0,0 0 16,-21-21-16,21 21 0,-21-1 0,0 1 0,0 0 15,0 0 1,-21 21 0,0 21-16,0 0 15,0 0-15,21 1 0,0-1 0,-22 0 16,22 0-16,-21 0 0,21 0 15,0 1-15,0-1 0,0 0 16,0 0-16,21 0 0,1-21 16,-1 0-16,0 0 0,0 0 15,0 0-15,22 0 0,-22 0 16,0 0-16,21 0 0,-21 0 0,22-21 16,-22 0-16,21 21 0,-21-21 15,1 0-15,-1 21 0,-21-22 16,21 1-16,-21 0 0,21 21 0,-21-21 15,0 0-15,-21 21 32,0 21-17,21 0-15,0 0 0,-21-21 16,-1 21-16,22 1 0,-21-1 16,21 0-16,0 0 0,-21 0 0,21 0 15,-21-21 1,21 22-16,0-44 47,0 1-47,0 0 15,0 0-15,0 0 16,0 0-16,21-1 0,0 1 0,0-21 16,1 21-16,-1-22 0,0 22 0,0-21 15,0 21-15,22 0 0,-22-22 0,0 43 16,21-21-16,-21 21 0,1 0 15,20 0-15,-21 21 0,0 0 16,-21 1-16,0-1 0,21 0 0,-21 0 16,0 21-16,0-20 0,0-1 0,0 0 15,0 0-15,0 0 0,-21 0 0,21 1 16,-21-22-16,0 21 0,21 0 16,-21 0-1,0-21-15,-1 0 47,22-21-16,0 0-31</inkml:trace>
  <inkml:trace contextRef="#ctx0" brushRef="#br0" timeOffset="51098.95">23283 4678 0,'-21'21'16,"0"-21"0,21 21-1,-21-21 1,0 0 46,21-21-46</inkml:trace>
  <inkml:trace contextRef="#ctx0" brushRef="#br0" timeOffset="55456.68">24299 4318 0,'0'-21'15,"0"0"1,0 0-16,0-1 16,0 1-16,0 0 0,0 0 15,0 0-15,0 0 16,0-1-16,0 1 0,0-21 0,21 21 15,-21 0-15,0-1 0,0 1 0,0 0 16,0 0-16,22 0 0,-22 42 31,0 0-31,0 0 16,0 22-16,-22-1 0,1 0 0,21 22 16,-21-22-16,21 22 0,0-22 0,0 0 15,0 22-15,0-22 0,0-21 16,0 22-16,0-1 0,0-21 0,0 0 15,0 0-15,0 1 0,21-22 0,0 0 16,1 0-16,-1 0 0,0 0 0,21 0 16,-21 0-16,1-22 0,20 22 15,-21-21-15,0 0 0,22 0 0,-22 0 16,21-22-16,-21 22 0,0 0 0,22-21 16,-22-1-16,0 1 0,0 0 0,0-1 15,1 1-15,-1 0 16,-21-1-16,0 1 0,0 0 0,0 21 15,0-1-15,0 1 0,0 0 0,-21 42 32,21 0-32,-22 1 0,1 20 15,21 0-15,-21-21 0,0 22 16,21-1-16,-21 0 0,21 1 0,0-1 0,-21 0 16,21-20-16,0 20 0,0-21 0,0 0 15,0 0-15,0 1 0,21-1 16,0 0-16,0-21 0,0 0 0,0 0 15,22 0-15,-1 0 0,0 0 16,1 0-16,-1 0 0,0-21 0,1 0 16,-1 21-16,-21-22 0,22-20 15,-1 21-15,0 0 0,1 0 0,-22-22 16,0 22-16,0-21 0,0 21 0,-21-22 16,21 1-16,-42 42 15,0 0 1,0 0-16,0 21 0,0 0 0,-1 0 15,1 1-15,0-1 0,21 21 16,0-21-16,0 0 0,0 22 0,0-22 0,0 0 16,0 0-16,0 0 0,21 1 15,0-1-15,1 0 0,-1 0 16,-21 0-16,21-21 0,-42 0 47,0-21-47,-1 21 0,1-21 15,0 21-15,0-21 0,0 21 16,0 0-16,-1 0 16,22 21-1,0 0 1,22-21-16,-1 0 0,-21 21 0,21-21 16,0 0-16,0 0 0,22 0 15,-22 0-15,0 0 0,21 0 0,1 0 16,-1 0-16,-21 0 0,21 0 0,1-21 15,-1 21-15,0-21 0,1 21 16,-1-21-16,-21 0 0,22-1 0,-22 1 16,21 0-16,-21-21 0,0 21 0,-21-1 15,22-20-15,-22 21 0,21-21 0,-21 20 16,0 1-16,0 0 16,-43 21-1,43 21-15,-42-21 0,21 21 0,0 22 16,0-22-16,-1 0 0,1 21 15,0-20-15,0 20 0,0-21 16,0 0-16,21 22 0,0-22 0,0 0 16,0 0-16,0 0 0,0 0 0,0 1 15,21-22-15,0 21 0,0-21 0,0 0 16,0 0-16,22 0 0,-1 0 16,0 0-16,1 0 0,-1 0 0,-21 0 15,22-21-15,-1-1 0,0 1 0,-21 0 16,22 21-16,-22-42 0,21 21 15,-21-1-15,1-20 0,-1 21 0,0-21 16,0-1-16,-21 22 0,0-21 0,0 21 16,0-1-16,0 1 0,0 0 0,-21 21 15,0 21 1,21 0 0,0 1-16,0-1 15,0 0-15,0 0 0,0 0 0,21-21 16,-21 21-16,21 1 0,-21-1 0,0 0 15,0 0-15,0 0 16,0 0-16,0 1 0,0-1 0,0 0 16,-21 0-16,0 0 0,0 0 15,21 1 1,-22-22-16,44 0 47,-22-22-47,21 1 0,0 0 15,0 0-15</inkml:trace>
  <inkml:trace contextRef="#ctx0" brushRef="#br0" timeOffset="55712.16">27284 4128 0,'0'0'0,"0"-22"15,0 44 16,0-1-31,0 0 0,0 0 16,-21 21-16,-1-20 0,22-1 16,-21 21-16,0-21 0,21 22 0,-21-22 15,0 0-15,21 0 0,-21 0 0,-1 0 16,1 1-16,21-1 0,-21 0 16,42-21 15,0 0-16,1-21-15</inkml:trace>
  <inkml:trace contextRef="#ctx0" brushRef="#br0" timeOffset="56064.59">27665 4149 0,'0'-21'0,"0"42"0,21-64 16,-21 22-16,21 0 0,-21 0 15,-21 21 1,0 0-16,0 21 0,-22-21 15,22 21-15,0 0 0,0 22 0,-22-22 16,22 0-16,21 0 0,0 0 16,0 1-16,0-1 0,0 0 15,0 0-15,21 0 0,1-21 16,-1 0-16,0 21 0,21 1 16,-21-22-16,1 21 0,-1-21 0,0 21 15,-21 0-15,21-21 0,-21 21 16,0 0-16,0 1 15,-21-22-15,0 0 0,0 21 16,-1 0-16,1-21 0,0 0 16,-21 0-16,21 0 0,-1 0 0,1 0 15,0 0-15,0 0 0,0 0 0,0 0 16,-1 0 0,22-21-1,0 0-15,0-1 16</inkml:trace>
  <inkml:trace contextRef="#ctx0" brushRef="#br0" timeOffset="56240.52">27305 3831 0,'0'0'0,"-21"-21"0,0 21 0,-1 0 0,1-21 15,0 21-15,42 0 47,0 0-47,1 0 0,-1 0 0,0 0 16,21 0-16</inkml:trace>
  <inkml:trace contextRef="#ctx0" brushRef="#br0" timeOffset="56775.63">28681 3937 0,'0'-21'16,"0"42"0,0 0-1,0 0-15,0 1 0,0 20 16,0 0-16,0 1 0,0-1 15,-21 0-15,21-21 0,-22 22 0,22-1 16,0-21-16,0 0 0,0 1 0,-21-1 16,21 0-16,0 0 0,-21-21 15,0 0 1,21-21 0,0 0-16,0 0 15,0-1-15,0 1 0,0 0 16,21 0-16,0-21 0,-21 20 15,43-20-15,-22 0 0,21-1 0,-21 22 16,22-21-16,20 0 0,-21 20 16,1-20-16,-1 42 0,0-21 0,1 21 15,-1 0-15,0 0 0,-20 21 0,-1 0 16,-21 0-16,0 1 0,0 20 16,0 0-16,0-21 0,0 22 0,-21-1 15,-1-21-15,1 0 0,0 22 0,0-22 16,0 0-16,0 0 0,-1 0 0,22 1 15,-21-22-15,0 21 16,42-21 15,0-21-15,1 21-16,-1-22 0</inkml:trace>
  <inkml:trace contextRef="#ctx0" brushRef="#br0" timeOffset="57167.45">29549 3979 0,'0'0'0,"0"-21"16,-22 42-1,1 1 1,0-1-16,0 0 0,0 0 0,0 0 16,-1 22-16,1-22 0,0 21 15,0-21-15,0 22 0,21-22 16,0 0-16,-21 0 0,21 0 0,0 0 15,0 1-15,0-1 0,0 0 0,21-21 16,0 21-16,0-21 0,0 0 16,0 0-16,22 0 0,-22 0 15,0 0-15,0-21 0,22 0 0,-22 21 16,0-21-16,0-1 0,0 1 0,-21 0 16,21 0-16,-21-21 0,22-1 15,-22 22-15,0-21 0,0-1 0,0 1 16,0 21-16,0-21 0,-22 20 15,1 22-15,0-21 0,0 21 0,0 0 16,0 0-16,-22 0 0,22 0 16,0 21-16,0-21 0,0 22 0,-1-1 15,1 0-15,0 0 0,21 0 0,0 0 16,0 1-16,0-1 0,0 0 16,21-21-16,0 0 0</inkml:trace>
  <inkml:trace contextRef="#ctx0" brushRef="#br0" timeOffset="57503.27">30247 3704 0,'0'0'0,"21"-42"0,0 0 16,1-1-16,-22 22 0,0-21 0,21 21 16,-21-1-16,0 1 15,-21 21 1,-1 21-16,1 22 0,0-22 15,0 21-15,0 1 0,0-1 16,-1 0-16,1 1 0,0-1 16,0 21-16,0-20 0,0-1 0,21 22 15,0-22-15,-22 0 0,22 1 0,0-1 16,-21-21-16,21 21 0,0-20 0,0-1 16,0 21-16,0-21 0,0 0 15,21 1 1,1-22-16,-1 0 0,0 0 15,0 0-15,0 0 0,0-22 16,1 1-16,-1 0 0,-21 0 16,0 0-16,0 0 0,0-1 15,0-20-15</inkml:trace>
  <inkml:trace contextRef="#ctx0" brushRef="#br0" timeOffset="57723.14">29930 3937 0,'0'0'16,"-22"0"-16,44 0 15,-1 0-15,0 0 16,21 0-16,1-21 0,-1 21 16,0 0-16,22 0 0,-22 0 0,0 0 15,22 0-15,-22 0 0,1 0 0,20 0 16,-21 0-16,1 0 0,-22 0 16,21-21-16,1 21 0,-22 0 0,0 0 15,0 0-15,0 0 0,-63 0 47</inkml:trace>
  <inkml:trace contextRef="#ctx0" brushRef="#br0" timeOffset="61994.55">19918 5906 0,'21'0'15,"-21"-22"-15,21 22 0,0-21 16,-21 0-16,0 0 15,0 0-15,0 0 16,0-1-16,0 1 0,0 0 16,0 0-16,0 0 15,-21 0-15,0 21 0,0 0 16,0 0-16,-1 0 0,1 0 0,0 0 16,0 21-16,0 0 0,-22 0 0,22 0 15,0 22-15,-21-22 0,21 21 16,-1 0-16,1-20 0,0 20 15,21-21-15,-21 21 0,21-20 0,0-1 0,0 0 16,0 0-16,0 0 0,21 0 0,0-21 16,0 0-16,1 0 0,-1 0 0,21 0 15,-21 0-15,22 0 0,-22 0 16,21-21-16,-21 0 0,22 21 0,-22-21 16,21 0-16,-21 0 0,0-1 15,1-20-15,20-21 0,-21 20 16,0 1-16,-21 0 0,21-1 0,1 1 15,-1-22-15,-21 22 0,0 0 16,21-22-16,-21 22 0,21 0 0,-21 20 16,0-20-16,0 21 0,0 0 0,0 42 31,-21 21-31,21-21 16,-21 22-16,0-1 0,21 0 0,-22 1 15,22 20-15,-21-20 0,21 20 16,0-21-16,-21 1 0,21-1 0,0 0 15,0 1-15,0-1 0,0-21 0,0 0 16,0 22-16,21-43 0,0 21 16,1 0-16,20-21 0,-21 0 0,21 0 15,-20 0-15,20 0 0,0 0 0,1-21 16,-22 0-16,21 21 0,0-21 0,1-1 16,-22 1-16,21 0 0,-21 0 0,1-21 15,-1 20-15,-21-20 0,0 21 16,0-21-16,0-1 0,0 22 0,0 0 15,0 0-15,0 0 0,-21 21 16,-1 0-16,1 0 0,0 21 0,0 0 16,0 0-16,0 0 0,21 22 0,-22-1 15,22-21-15,-21 21 0,21 1 16,0-1-16,0-21 0,0 22 0,0-22 16,21 0-16,1 0 0,-1 0 0,0-21 15,21 21-15,1-21 0,-22 0 0,21 0 16,0 0-16,1 0 0,-1 0 0,0 0 15,1-21-15,-1 0 0,0 0 16,1 0-16,-22 0 0,21-1 0,1 1 16,-1-21-16,-21 21 0,0-22 15,22 1-15,-22 0 0,21-43 16,-42 43-16,21-22 0,0 22 16,-21 0-16,22-1 0,-22 1 0,0 0 15,0-1-15,0 22 0,0 0 0,0 0 16,-22 21-1,1 21-15,21 0 0,0 0 0,-21 22 16,0-1-16,0 0 16,0 1-16,-1 20 0,1 1 0,0-1 0,0 1 15,0-1-15,0 1 0,-1-1 0,1 1 16,0-22-16,0 21 0,0 1 16,0-1-16,-1 1 0,22-1 0,-21 64 15,21-63-15,-21-22 16,21 22-16,0-1 0,0-20 0,0 20 15,0-21-15,0 1 0,0-22 0,0 21 16,21-21-16,0 1 0,1-22 0,-1 0 16,21 0-16,-21 0 0,22 0 0,-1-22 15,0 1-15,1 0 0,-1 0 0,0-21 16,1 20-16,-1-20 0,-21 0 0,21-1 16,-20 1-16,-22-64 0,0 43 15,0 20-15,0-20 0,0-1 16,-22 22-16,1-21 0,-21 20 0,21 1 15,-22 0-15,22 20 0,-21 1 16,0 0-16,-1 0 0,22 21 0,-21 0 16,21 0-16,-1 0 0,1 0 0,0 0 15,0 0-15,42 0 32,21 0-32,-20 0 0,20 0 15,-21-21-15,21 0 0,1 21 0,-1-22 16,43-20-16,-43 21 0,0 0 15,-20 0-15,20-1 0,-21 1 16,0 0-16,0 0 0,1-21 0,-1 20 16,-21 1-16,0 0 0,0 0 15,-21 42 1,-1 0 0,1 22-16,21-22 15,-21 0-15,21 0 0,0 21 0,0-20 16,0-1-16,0 0 0,0 0 0,0 0 15,0 0-15,0 1 0,21-22 0,0 0 16,1 0-16,-1 0 16,0 0-16,21 0 0,-21 0 0,22 0 0,-22 0 15,21-22-15,-21 1 0,22 21 0,-22-21 16,0 0-16,0 0 0,22-43 16,-22 43-16,-21 0 0,0-21 15,21 20-15,-21 1 0,0 0 16,0 42-1,0 0-15,0 1 16,0-1-16,-21 0 0,21 21 0,0-21 16,0 1-16,-21 20 0,21-21 15,-22 0-15,22 0 0,0 1 16,0-1-16,-21-21 16,21-21-1,0-1 1,0 1-16,21 0 15,-21 0-15,22 0 0,-22 0 16,21-1-16,0-20 0,0 21 0,0-21 16,0-1-16,1 43 0,-1-21 15,0 0-15,0 21 0,0 0 16,-21 21-16,0 0 16,0 0-16,0 22 0,0-22 15,0 0-15,0 0 0,0 0 0,0 1 16,0-1-16,0 0 0,0 0 0,21 0 15,1 0-15,-1 1 0,0-22 16,0 21-16,0-21 16,0 0-16,22 0 0,-22 0 0,0 0 15,21 0-15,-20-21 0,20-1 0,-21 22 16,21-21-16,-20 0 0,-1 0 16,21 0-16,-21 0 0,0-1 15,1-20-15,-1 21 0,-21-21 0,0 20 16,21-20-16,-21 0 0,0 21 15,0-1-15,-21 44 16,0-1 0,-1 0-16,22 0 0,-21 0 15,21 22-15,-21-22 0,21 21 0,0-21 16,0 22-16,0-22 0,0 0 0,0 0 0,0 0 16,0 0-16,0 1 0,0-1 0,21 0 15,0-21-15,1 0 16,-1 0-16,0 0 0,21 0 15,-21 0-15,22 0 0,-1 0 0,0 0 16,1 0-16,-1-21 0,0 21 0,1-21 16,-1 21-16,0-22 0</inkml:trace>
  <inkml:trace contextRef="#ctx0" brushRef="#br0" timeOffset="62473.09">23643 5630 0,'0'0'16,"0"-21"-16,-21 21 15,0 0-15,0 0 16,-22 21-16,22 1 0,0-1 0,-21 21 0,20-21 16,1 0-16,-21 22 0,21-22 15,0 0-15,-1 21 0,1-20 0,21-1 16,0 0-16,0 0 0,0 0 16,21 0-1,1-21-15,-1 0 0,0 0 0,0 0 16,0 0-16,0-21 0,1 21 0,-1-21 15,0 0-15,21 0 0,-21 0 0,1-1 16,-1 1-16,0-21 0,0 0 16,0-1-16,0 1 0,1 0 0,-22-1 15,21-20-15,0 20 0,0 1 0,-21-21 16,0 20-16,0 22 0,0-21 16,0 21-16,-21 21 15,0 21 1,0 0-16,-1 21 0,1 1 0,0-1 15,0 0-15,21 1 0,0 20 0,0-21 16,0 22-16,0-22 0,0 1 16,0-1-16,21 0 0,0-21 0,0 22 15,1-22-15,20 0 0,-21 0 16,21-21-16,1 21 0,-1-21 0,-21 0 0,22 0 16,-1 0-16,-21 0 0,21 0 0,-20-21 15,-1 21-15,0-21 16,0 0-16,0 0 0,0 0 0,-21-1 15,0 1-15,0 0 0,0 0 0,0 0 16,0 0-16</inkml:trace>
  <inkml:trace contextRef="#ctx0" brushRef="#br0" timeOffset="62691.27">22183 5419 0,'-43'0'16,"22"0"-16,0 0 31,0 0-31,21-21 16</inkml:trace>
  <inkml:trace contextRef="#ctx0" brushRef="#br0" timeOffset="67224.56">741 8022 0,'0'0'0,"0"-21"16,21 21 31,0 0-32,0 0-15,0 0 0,22 0 16,-22-21-16,21 21 0,1-21 15,-22 21-15,21 0 0,0 0 0,1 0 16,-1 0-16,-21 0 0,22 0 0,-22 0 16,0 0-16,-42 0 47,0 0-47,-1 0 0,1 0 15,0 0-15,0 0 0,0 0 16,0 0-16,-22 0 0,22 0 0,0 0 15,0 0-15,0-21 0,-1 21 0,-20 0 16,21 0-16,0 0 0,0-22 16,-1 22-16,1 0 15,0 0-15,21 22 16,-21-1-16,0 21 16,0-21-1,21 0-15,-22 22 0,22-22 0,0 21 16,-21-21-16,0 22 0,21-1 15,0-21-15,-21 22 0,0-22 0,21 0 16,-21 0-16,21 0 0,0 0 16,0 1-16,0-1 15,0-42 32,0-1-47,0 1 16,21 21-16,0-21 0,0 0 15,0 21-15,0 0 16,1 0-16,-1-21 0,21 21 0,-21 0 16,0 0-16,22 0 0,-22 0 15,0 21-15,21 0 0,-20-21 0,-1 21 16,0 0-16,0 1 0,-21-1 16,0 21-16,0-21 0,0 0 0,0 1 15,0-1-15,-21 0 0,0 21 16,0-21-16,-1 1 0,-20-1 15,21 0-15,-21 0 0,-1 0 16,22-21-16,0 21 0,-21-21 0,20 0 0,1 0 16,0 0-16,0 0 15,0 0-15,0 0 0,-1 0 0,1-21 16,21 0-16,-21 21 16,0-21-16,0 0 0,21 0 31,0-1-16,21 22-15,0 0 16,0 0-16</inkml:trace>
  <inkml:trace contextRef="#ctx0" brushRef="#br0" timeOffset="67503.39">1439 8573 0,'0'21'16,"21"-21"0,1 0-1,-22-21-15,21 21 16,-42 0 31,42 0 15</inkml:trace>
  <inkml:trace contextRef="#ctx0" brushRef="#br0" timeOffset="77143.58">2413 7959 0,'0'0'0,"0"-21"0,-21-22 15,21 22-15,0 0 0,0 0 0,0 0 16,0-1-16,0 1 0,0 0 15,21 21-15,0 0 16,0 0-16,0 0 0,22 21 0,-22 0 16,21 22-16,1-1 0,-1 0 15,-21 1-15,21-1 0,-20 22 0,-1-22 16,-21 0-16,0 22 0,0-22 16,0 0-16,0 1 0,0-1 0,0 0 15,-21-20-15,-1 20 0,1-21 0,21 0 16,-21-21-16,0 0 15,21-21 1,0 0-16,0 0 0,0-22 16,0 22-16,0-21 0,0 0 15,0-22-15,21 1 0,-21 20 0,21-20 16,0-1-16,1 1 0,20 20 16,21-20-16,-41 21 15,20 42-15,-21 0 0,21 0 0,-20 0 16,20 21-16,-21 0 0,0 21 15,0-21-15,1 22 0,-1 20 0,-21-20 16,0-1-16,0 0 0,0 1 0,0-1 16,0 0-16,0 1 0,0-22 15,-21 21-15,21-21 0,-22 0 0,22 1 16,0-44 0,0 1-1,0 0-15,0 0 0,0 0 16,0-22-16,0 1 0,0 0 0,22-1 15,-1-20-15,0 21 0,0-22 16,0 22-16,0-1 0,22 1 0,-22 21 16,21 0-16,1 0 0,-22 21 0,21 0 15,-21 0-15,22 21 0,-22 0 16,0 0-16,0 21 0,0 1 0,0-1 16,-21 0-16,0 1 0,0-1 0,0 0 15,0 1-15,0-1 0,0 0 16,-21 1-16,21-22 0,-21 0 0,0 0 15,21 0-15,-21 1 0,21-1 16,0-42 15,0-1-31,0 1 0,21 0 16,0-21-16</inkml:trace>
  <inkml:trace contextRef="#ctx0" brushRef="#br0" timeOffset="77505.49">3831 8192 0,'0'0'0,"21"0"15,0 0 1,1 0-16,-1-22 16,0 22-16,0-21 0,0 0 0,22 0 15,-22 0-15,0 0 0,0-1 0,0-20 16,0 21-16,1 0 0,-22-22 15,0 22-15,0 0 0,0 0 0,0 0 16,0 0-16,0-1 0,-22 22 16,1 0-16,0 0 15,0 0-15,-21 22 0,20-1 0,1 21 16,0-21-16,-21 22 0,42-1 0,-21 21 16,21-20-16,-22-1 0,22 22 0,0-22 15,0 0-15,0-21 0,0 22 0,22-1 16,-1-21-16,0 0 0,0 1 15,0-22-15,0 21 0,1-21 0,-1 0 16,0 0-16,21 0 0,-21 0 16,22-21-16,-1-1 0,0 1 0,1-21 15,-1 21-15</inkml:trace>
  <inkml:trace contextRef="#ctx0" brushRef="#br0" timeOffset="77772.05">4889 7260 0,'0'0'0,"-21"-21"0,0 21 0,-21 0 16,21 21-16,-1 0 0,1 1 0,0 20 15,0 0-15,21 22 0,0-1 0,-21-20 16,21 20-16,-21 1 0,21 20 16,-22-20-16,22-1 0,-21 1 0,21-1 15,0 1-15,0-22 0,-21 22 0,21-22 16,0 0-16,0-21 0,-21 22 15,21-22-15,0 0 0,0 0 0,21-21 32,0-21-32,0 21 0,1-42 15,-1 21-15,0-22 0,0 1 16,21 0-16</inkml:trace>
  <inkml:trace contextRef="#ctx0" brushRef="#br0" timeOffset="78523.64">4995 7430 0,'0'0'0,"0"-22"15,0 1-15,0 42 16,0 1 0,0-1-16,0 21 0,0 0 0,0 1 15,0-1-15,0 0 16,0 22-16,0-22 0,0 22 0,0-22 0,0 22 16,-21-1-16,21-21 0,0 1 0,0-1 15,-21 0-15,21 1 0,-21-22 16,21 21-16,0-21 15,0 1-15,0-44 16,0 1 0,0-21-16,21 21 0,0-22 15,-21 22-15,21-21 0,0 0 0,1-1 16,-22 1-16,21 0 0,0-1 16,0 22-16,0 0 0,0 0 0,1 21 15,-1 0-15,-21 21 16,21 0-16,-21 21 0,0-20 15,21 20-15,-21 0 0,0 1 0,0-1 16,0-21-16,0 21 0,0-20 0,0 20 16,21-21-16,-21 0 0,0 0 15,21 1-15,-21-1 0,22-21 16,-1 0-16,0 0 0,0 0 16,0-21-16,0-1 0,1 1 15,-1 0-15,0 0 0,0-21 16,0 20-16,0-20 0,1 0 0,-22-1 15,21 1-15,0 0 0,-21 21 0,21-1 16,-21 1-16,0 0 0,0 0 0,0 42 31,0 0-31,0 0 0,0 1 0,0 20 16,0-21-16,-21 21 0,0 1 0,21-22 16,-21 21-16,21 1 0,0-22 15,0 21-15,0-21 0,0 0 16,0 1-16,0-1 0,21 0 0,0-21 15,0 0-15,21 0 0,-20 0 0,20 0 16,-21 0-16,21 0 0,-20-21 0,20 0 16,-21 21-16,21-22 0,-20-20 15,-1 21-15,-21 0 0,21-22 0,-21 1 16,0 21-16,0-21 0,0-1 16,0 1-16,0 0 0,-21 20 0,21-20 15,-21 21-15,-22 21 0,22 0 16,0 0-16,0 0 0,-22 0 0,22 0 15,-21 21-15,21 0 0,-22 0 0,22 1 16,0 20-16,0-21 0,0 0 0,21 0 16,0 22-16,0-22 0,0 0 15,0 0-15,21 0 0,21-21 16,-21 0-16,22 0 0</inkml:trace>
  <inkml:trace contextRef="#ctx0" brushRef="#br0" timeOffset="79280.66">6540 7832 0,'0'0'0,"0"-21"0,-21-22 0,0 22 15,0 0-15,21 0 0,-21 0 16,0-1-16,-1 1 0,1 21 0,0 0 16,0 0-16,0 0 0,0 0 0,-1 21 15,1 1-15,0-1 0,0 21 16,0 0-16,0-20 0,-1 20 0,1 21 15,0-20-15,21-1 0,0 0 0,0 1 16,0-1-16,0 0 0,0-20 0,0 20 16,0-21-16,0 0 0,21 0 15,0 1-15,1-22 0,-1 0 16,0 0-16,0 0 0,0 0 0,22 0 16,-22 0-16,0-22 0,21 1 0,-21 0 15,1 0-15,-1 0 0,21-64 16,0 43-16,-20-1 0,-22 1 15,21-21-15,0-1 0,0 22 0,0-22 16,-21 1-16,0-1 0,21-20 0,-21 20 16,0 1-16,0-1 0,0 22 0,0-1 15,0 1-15,0 21 0,0 0 16,-21 42 0,0 21-16,21 1 0,-21-1 15,21 0-15,-21 22 0,21-22 16,-21 22-16,21-22 0,0 21 0,0-20 0,0 20 15,0-20-15,0 20 0,0-21 16,0 1-16,21-1 0,0-21 0,0 22 16,0-22-16,22 21 0,-22-42 15,0 0-15,21 0 0,-21 0 16,1 0-16,20 0 0,0 0 0,-21-21 16,22 0-16,-22 0 0,21-22 0,-21 22 15,1 0-15,20-21 0,-21-1 0,0 22 16,-21-21-16,21 21 0,-21-22 15,22 22-15,-22-21 0,0 21 16,-22 42 0,22 0-16,-21 0 15,21 0-15,0 22 16,0-22-16,0 0 0,0 21 0,0-21 16,21 1-16,-21 20 0,0-21 0,22 0 15,-22 0-15,21 1 0,-21-1 0,0 0 16,0 0-16,0 0 0,0 0 15,0 1-15,0-1 16,-21-21-16,-1 0 16,1 0-16,0 0 0,0-21 15,0 21-15,-22-22 0,22 1 16,-21 0-16,21 0 0,-22-21 16</inkml:trace>
  <inkml:trace contextRef="#ctx0" brushRef="#br0" timeOffset="79498.67">4614 7578 0,'-42'0'16,"84"0"-16,-105 0 0,84-21 16,21 21-16,1-22 0,-1 22 0,21-21 15,1 21-15,-1-21 0,1 21 16,-1 0-16,1-21 0,-22 21 0,22 0 15,-22-21-15,0 21 0,1 0 16,-22 0-16,0 0 0,0-21 0,0 21 16</inkml:trace>
  <inkml:trace contextRef="#ctx0" brushRef="#br0" timeOffset="81011.64">8594 7578 0,'0'0'0,"0"-21"0,0 42 31,0 0-31,0 21 0,0-21 16,0 22-16,0-1 0,0 0 0,0 1 15,-22-1-15,1 0 0,21 1 16,-21-22-16,21 21 0,0-21 16,0 1-16,0-1 0,0 0 0,21-21 31,0 0-31,1-21 0,-22 0 15,21-1-15,0 1 0,0 0 16,0-21-16,0 21 0,1-1 0,-22-20 16,21 21-16,0-21 0,-21 20 0,21 1 15,0 0-15,-21 0 0,21 21 16,1 0-16,-22 21 0,0 0 16,0 0-16,0 1 0,21-1 0,-21 0 15,0 21-15,0-21 0,0 22 0,21-22 16,-21 0-16,0 21 0,21-20 0,0-1 15,0 0-15,1-21 16,-1 21-16,0-21 0,0 0 0,21 0 0,-20 0 16,20 0-16,-21-21 0,21 0 15,-20 0-15,20-1 0,21-20 16,-41 21-16,-1-21 0,0 20 0,0-20 16,-21 21-16,0-21 0,0-1 15,0 1-15,0 0 0,0-1 0,0 22 16,0 0-16,0 0 0,0 0 0,-21 21 15,0 0-15,0 21 16,21 0-16,-22 21 0,22-21 16,0 22-16,0-22 0,0 21 0,0-21 15,0 22-15,0-22 0,0 21 0,0-21 16,0 1-16,0 20 0,22-21 16,-1-21-16,0 21 0,-21 0 0,21-21 15,0 0-15,0 0 0,1 0 16,-1 0-16,0 0 0,0-21 0,21 0 15,-20 0-15,-1 0 0,0 0 16,0-1-16,0 1 0,0 0 0,1-21 0,-22 21 16,0-22-16,21 22 0,-21-21 15,0 21-15,21-22 0,-21 22 16,0 0-16,0 42 16,0 0-1,0 0-15,0 1 0,-21-1 0,21 21 0,0-21 16,-21 22-16,21-22 15,0 0-15,0 21 0,0-21 0,0 1 16,0 20-16,0-21 0,21 0 0,0-21 16,-21 21-16,21-21 0,0 0 0,0 0 15,1 0-15,-1 0 0,21 0 0,-21 0 16,0-21-16,22 0 0,-22 0 16,21 0-16,-21 0 0,1-22 15,-1 22-15,21-21 0,-21-1 0,0 1 16,1-64-16,-1 64 0,-21-22 15,21 1-15,-21-1 0,0-63 0,21 85 16,-21 0-16,0 21 16,0-22-16,0 22 0,0 42 15,0 0 1,0 22-16,-21-1 0,0 22 0,21-22 16,-21 21-16,21-20 0,-22 20 0,22 1 15,0-22-15,0 0 0,0 1 16,0-1-16,0 0 0,0 1 0,22-22 15,-1 21-15,0-21 0,-21 1 0,21-22 16,0 0-16,0 0 0,22 0 16,-22 0-16,0 0 0,21 0 0,-20-22 0,20 1 15,-21 0-15,21 0 0,1 0 16,-1-22-16,-21 22 0,22-21 16,20-43-16,-42 22 0,22 20 15,-22-20-15,0-22 0,0 22 0,0-1 16,0 1-16,-21-1 0,0 22 0,0 0 15,0-1-15,0 22 0,0 0 16,0 0-16,0 42 16,-21 0-16,0 21 0,0 1 0,0 20 15,0-20-15,21 20 0,-22 1 16,1-1-16,21 1 0,0-1 0,0 1 16,0-22-16,0 0 0,0 22 0,0-43 15,0 21-15,0 1 0,21-22 0,1 0 16,-1 0-16,21 0 0,0-21 15,-20 0-15,20 0 0,0 0 0,1 0 16,-1 0-16,0 0 0,1-21 0,-22 0 16,21 0-16,-21 0 0,0-1 0,1 1 15,-1-21-15,0 21 0,-21-22 0</inkml:trace>
  <inkml:trace contextRef="#ctx0" brushRef="#br0" timeOffset="81199.28">10139 7027 0,'0'0'0,"-43"0"15,22 0-15,-21 0 0,21 0 0,0 0 16,-1 0-16,22 22 16,-21-22-16,21 21 15,0 0-15,0 0 0,-21 0 16,0 0-16,0 1 0,-22-1 0</inkml:trace>
  <inkml:trace contextRef="#ctx0" brushRef="#br0" timeOffset="81837.49">3937 9102 0,'0'0'0,"-21"-21"15,21 42 1,0 0-16,0 21 16,0-21-16,-21 22 0,21-1 0,0 22 15,-22-22-15,22 0 0,0 22 0,0-1 16,-21-20-16,21-1 0,-21 21 15,21-20-15,-21-1 0,21-21 0,0 22 16,0-22-16,0 0 0,0 0 16,-21-21-16,21-21 31,21-21-31,0 20 16,0-20-16,0 0 0,1-1 15,-1-20-15,21 21 0,-21-1 0,22 1 16,20-22-16,-21 43 0,1 21 15,-22 0-15,21 0 0,-21 21 16,1 1-16,20-1 0,-21 21 0,-21-21 16,0 22-16,21-1 0,-21 0 0,0 1 15,0-22-15,0 21 0,0 0 16,-21-20-16,21 20 0,0-21 16,0 0-16,-21 0 0,21 1 0,21-22 31,0-22-16,0 1-15,1-21 0</inkml:trace>
  <inkml:trace contextRef="#ctx0" brushRef="#br0" timeOffset="82236.95">4847 9483 0,'0'0'0,"0"-21"16,0-1-16,0 1 0,0 0 0,-21 21 15,0-21-15,0 21 0,-1 0 16,-20 0-16,21 21 0,-21 0 15,20 0-15,-20 1 0,21 20 0,-21-21 16,20 21-16,1 1 0,0-1 0,0 0 16,0 1-16,21-1 0,0-21 15,0 0-15,0 22 0,0-22 0,21 0 16,0-21-16,0 0 0,0 0 16,1 0-16,20 0 0,-21-21 0,21 0 15,-20 0-15,20-1 16,-21-20-16,0 21 0,0-21 0,1 20 15,-1-20-15,-21 0 0,21 21 0,-21-22 16,0 22-16,0 0 0,0 42 31,0 0-31,0 0 0,21 22 16,-21-22-16,0 21 0,21 1 16,-21-22-16,0 21 0,0-21 0,21 0 15,1 1-15,-22-1 0,21 0 0,0-21 16,0 21-16,0-21 15,0 0-15,1-21 16,-22 0-16,21 0 0,0-1 16</inkml:trace>
  <inkml:trace contextRef="#ctx0" brushRef="#br0" timeOffset="82556.45">5122 9419 0,'0'-21'0,"-21"296"0,42-529 15,-21 212-15,21 42 16,-21 21-16,22-21 0,-1 21 15,-21 0-15,0 22 0,21-22 16,0 21-16,-21-21 0,21 22 0,-21-22 16,0 21-16,0-21 0,21 1 0,-21 20 15,22-21-15,-22 0 0,0 0 0,0 1 16,21-22 0,-21-22-1,21 1-15,-21 0 0,21 0 16,-21 0-16,0 0 0,0-22 15,21 1-15,0 0 0,-21-1 0,0 1 16,22 0-16,-1 20 0,-21-20 0,21 21 16,-21 0-16,21 21 0,0 0 15,-21 21 1,0 0 0,21-21-16,-21 21 0,0 0 15,22 1-15</inkml:trace>
  <inkml:trace contextRef="#ctx0" brushRef="#br0" timeOffset="82860.38">5694 9631 0,'21'21'16,"0"-21"-16,-169-127 0,254 233 0,-43-85 15,-42-21-15,1 0 16,-1 0-16,0 0 0,0-21 0,0 0 16,0 0-16,22-1 0,-22 22 0,0-21 15,21 0-15,-20-21 0,-22 21 16,0-1-16,0 1 0,0 0 0,0 0 15,0 0-15,-22 0 0,1 21 16,0 0-16,0 21 0,0-21 16,0 21-16,-1 0 0,1 21 15,0-20-15,0 20 0,0 0 16,21 1-16,0-22 0,0 21 0,0 0 16,0-20-16,0 20 0,0-21 0,0 0 15,0 0-15,21 1 0,0-22 16,0 21-16,0-21 0,22 0 0,-22 0 15,0 0-15,21 0 0,-20 0 0,20-21 16,-21 21-16,21-22 0,1 1 0</inkml:trace>
  <inkml:trace contextRef="#ctx0" brushRef="#br0" timeOffset="83241.19">6752 9335 0,'0'0'0,"0"-64"16,21 43-16,-21 0 16,21 21-16,1 0 0,-1 0 0,0 0 15,21 0-15,-21 0 0,1 21 0,20 0 16,-21 0-16,0 0 0,0 1 0,1 20 16,-1 0-16,0-21 0,0 22 15,-21-1-15,21 0 0,-21-20 0,0 20 16,0-21-16,0 0 0,0 22 0,0-22 15,0-42 17,0-1-17,0 1-15,0 0 0,0-21 0,0 21 16,0-22-16,21 1 0,1 21 0,-22-22 16,21 1-16,0 0 0,0-1 15,-21 1-15,21 0 0,0 21 0,1-1 16,-22 1-16,21 0 0,0 21 0,0 0 15,0 0-15,0 0 16,-21 21-16,0 0 16</inkml:trace>
  <inkml:trace contextRef="#ctx0" brushRef="#br0" timeOffset="83542.75">7578 9440 0,'0'0'0,"21"0"0,0-21 15,0 21-15,0-21 0,0 0 16,1 0-16,-1 0 0,0-1 16,0 1-16,-21 0 0,0 0 15,21 0-15,-21 0 0,0-1 16,-21 22-16,0 0 16,0 0-16,0 22 15,-22-1-15,22 0 0,0 0 0,0 0 16,0 22-16,-1-22 0,1 21 0,21-21 15,0 22-15,0-1 0,0-21 16,0 21-16,0-20 0,0-1 0,0 0 16,0 0-16,21 0 0,1-21 15,-1 21-15,21-21 0,-21 0 0,0 0 16,1 0-16,20-21 0,-21 0 0,0 0 16,22 0-16,-22 0 0</inkml:trace>
  <inkml:trace contextRef="#ctx0" brushRef="#br0" timeOffset="84155.46">8191 8742 0,'0'-21'0,"0"42"0,0-63 0,0 20 0,0 44 16,0-1 0,-21 0-16,21 21 0,0 1 0,-21 20 15,21-21-15,-21 22 0,21-22 16,-21 22-16,21-22 0,0 22 0,0-22 15,0 0-15,0 1 0,0-1 0,0-21 16,0 21-16,0-20 0,0-1 0,0 21 16,0-21-16,0 0 15,21-21-15,0 0 0,0 0 16,0 0-16,1-21 16,-1 0-16,0 0 0,0 0 0,-21 0 15,21-1-15,0 1 0,1 0 16,-1-21-16,-21 21 0,0-22 0,21 22 15,-21-21-15,21 21 0,-21-1 16,0 44 0,0-1-16,0 0 15,0 0-15,0 0 0,-21 0 0,21 22 16,0-22-16,-21 0 0,21 0 16,0 0-16,0 22 0,0-22 0,0 0 15,21-21-15,0 0 16,0 0-16,0 0 0,1 0 15,-1 0-15,0-21 0,0 21 16,0-21-16,0 0 0,-21-1 0,0 1 16,22 0-16,-1 0 0,-21 0 0,0-22 15,0 22-15,21 0 0,-21-21 16,0 21-16,21-1 0,-21 44 31,0-1-31,0 0 0,0 21 16,0-21-16,-21 1 0,21-1 0,-21 0 15,21 0-15,0 0 16,0 0-16,0 1 0,0-1 0,0 0 16,21-21 15,0-21-15</inkml:trace>
  <inkml:trace contextRef="#ctx0" brushRef="#br0" timeOffset="84472.83">8128 8932 0,'0'0'0,"0"-21"16,21 0 0,0 21-16,0 0 15,1 0-15,20 0 0,-21-21 16,21 21-16,-20-21 0,20 21 0,-21 0 15,0 0-15,22 0 0,-22 0 16,0 0-16</inkml:trace>
  <inkml:trace contextRef="#ctx0" brushRef="#br0" timeOffset="84883.12">8763 9186 0,'0'0'0,"-21"-21"15,0 21-15,21-21 16,21 42 0,0 0-1,0-21-15,0 22 0,0-1 0,1 21 16,-22-21-16,21 0 0,0 1 0,0-1 15,-21 21-15,21-21 0,-21 0 16,0 1-16,0-1 0,0 0 0,0 0 16,0-42 31,0 0-47,0 0 0,0-1 15,0 1-15,0-21 0,21 21 0,-21 0 16,22-1-16,-22-20 0,21 21 0,-21 0 15,21 0-15,-21-1 0,21 22 16,-21-21-16,21 21 0,0 0 0,-21-21 16,22 21-16,-1 0 0,0 0 15,0 0-15</inkml:trace>
  <inkml:trace contextRef="#ctx0" brushRef="#br0" timeOffset="85332.86">9398 9059 0,'-21'0'32,"21"22"-32,0-1 0,0 0 0,0 0 15,0 0-15,0 0 0,0 22 16,0-22-16,0 0 0,0 0 0,0 0 16,0 1-16,0-1 0,0 0 0,0 0 15,0 0-15,0 0 0,0 1 16,0-44 31,0 1-47,0 0 0,0 0 15,0 0-15,0 0 0,0-22 0,0 1 16,21 21-16,-21-22 0,21 1 16,0 0-16,22-1 0,-22 1 0,21 0 15,-21 21-15,22-22 0,-1 22 0,-21 21 16,21 0-16,1 0 0,-22 21 0,21 0 15,-21 1-15,1-1 0,-1 21 16,0 0-16,0 1 0,-21-22 16,0 21-16,0 1 0,0-1 0,0-21 0,0 21 15,0-20-15,-21-1 0,21 0 16,-21 0-16,21 0 0,-21 0 0,-1 1 16,22-1-1,0-42 1,22-1-16,-1 22 0,0-21 15,0 0-15</inkml:trace>
  <inkml:trace contextRef="#ctx0" brushRef="#br0" timeOffset="86132.75">10795 8467 0,'0'0'0,"-21"21"31,21 21-15,-21-21-16,-1 22 0,1-22 15,21 42-15,-21-20 0,21 20 0,-21 1 16,21-22-16,-21 85 0,0-63 16,21-22-16,0 0 0,0 1 15,0-1-15,0-21 0,0 21 16,0-20-16,0-1 0,21-21 0,0 21 0,0-21 15,21 0-15,-20 0 16,-1 0-16,0 0 0,21-21 0,-21 21 16,1-21-16,20-1 0,-21 22 15,0-21-15,0-21 0,1 21 0,-1 0 16,0-22-16,0 22 0,0 0 0,0-21 16,1 20-16,-22 1 0,0 42 15,0 1 1,0-1-16,0 0 0,0 0 15,-22 0-15,22 0 0,0 1 0,0 20 16,0-21-16,0 0 0,0 0 16,0 1-16,22-22 0,-1 0 0,0 0 15,0 0-15,0 0 0,0 0 16,22 0-16,-22 0 0,0 0 16,21-22-16,-20 1 0,-1 21 0,0-21 15,0 0-15,0 0 0,0 0 0,-21-1 16,22-20-16,-22 21 0,21-21 0,-21 20 15,0 1-15,0-21 0,21 21 16,-21 42 0,-21 0-1,21 0-15,-21 22 0,21-22 16,0 0-16,-22 21 0,1-21 0,0 22 16,21-22-16,0 0 0,0 21 15,0 1-15,0-22 0,0 21 16,0 1-16,0-1 0,21 21 0,0-20 15,22-1-15,-22 0 0,0 22 0,-21-22 16,21 1-16,-21-1 0,21 0 0,-21-21 16,0 22-16,0-1 0,0-21 0,0 0 15,0 22-15,-21-22 0,0 0 16,0-21-16,0 21 0,-22-21 0,22 0 16,0 0-16,0 0 0,0 0 0,0 0 15,-1 0-15,1 0 0,0-21 0,21 0 16,0 0-1,0 0-15,0-1 0,0 1 16,21 0 0,0 21-16,1-21 0,-1 0 0,0-22 15,0 22-15,21 0 0</inkml:trace>
  <inkml:trace contextRef="#ctx0" brushRef="#br0" timeOffset="86433.28">11980 8763 0,'0'-85'16,"0"170"-16,0-148 15,0 84-15,0 21 16,0 0-16,0 22 0,0-22 0,0 22 16,0-1-16,0 1 15,0-1-15,0 1 0,0-1 0,0 1 16,0-1-16,0 1 0,0-1 0,0-20 15,0 20-15,0-21 0,0 1 0,-21-22 16,0 21-16,0-21 0,21 1 0,-21-1 16,21 0-16,-22-21 0,1 0 15,21-21 1,0 0 0,0-1-16,0-20 0,0 21 15,0-21-15,0 20 0,0-20 0</inkml:trace>
  <inkml:trace contextRef="#ctx0" brushRef="#br0" timeOffset="86660.15">11980 9081 0,'0'-64'16,"0"128"-16,21-170 0,-21 0 0,22 64 0,-1 20 15,-21 1-15,21 0 0,0 0 0,0 21 16,0 0-16,1 0 0,-1 0 0,0 0 16,21 0-16,-21 21 0,1 0 15,20 0-15,-21 22 0,0-22 16,0 0-16,-21 21 0,0-20 0,0 20 0,0-21 15,0 0-15,-42 22 16,21-22-16,0 0 0,0 0 0,-22 0 16,22-21-16,0 0 0,0 0 15,0 21-15,-1-21 0,1 0 0,21-21 16,21 21 0</inkml:trace>
  <inkml:trace contextRef="#ctx0" brushRef="#br0" timeOffset="86987.98">12531 9038 0,'21'0'0,"-42"0"0,63-21 15,-21 0-15,0 0 16,0 21-16,1-21 0,-1-1 16,0 1-16,0 0 0,0 0 0,0 0 15,1 0-15,-1-1 0,0 1 16,-42 21-1,0 0-15,-1 0 16,1 21-16,0 1 0,-21-1 0,21 0 16,-1 21-16,1-21 0,0 22 0,21-22 15,0 21-15,0-21 0,0 22 16,0-22-16,0 0 0,0 0 16,0 0-16,21 1 0,-21-1 0,21 0 0,1-21 15,-1 0-15,0 0 0,0 0 16,0 0-16,0 0 0,1 0 0,-1 0 15,0 0-15,0-21 0,0 21 16,0-21-16,1-1 0,-22 1 0,0 0 16</inkml:trace>
  <inkml:trace contextRef="#ctx0" brushRef="#br0" timeOffset="87259.07">10731 8594 0,'-42'0'0,"84"0"0,-126-21 0,63 21 0,-1 0 0,44 0 15,-1 0 1,0 0-16,42 0 0,-20 0 16,20 0-16,1 0 0,20 0 0,1 0 15,0 0-15,-22 0 0,22 0 0,-22 0 16,1 21-16,-1-21 0,-20 0 0,-1 0 15,-21 21-15,22-21 0,-22 0 16,-21 21-16,21-21 0</inkml:trace>
  <inkml:trace contextRef="#ctx0" brushRef="#br0" timeOffset="88172.44">15388 7916 0,'0'0'15,"0"22"-15,0-1 0,0 0 16,0 0-16,0 21 0,0-20 0,-21 20 16,0 0-16,21-21 0,-21 22 15,21-22-15,-22 0 0,1 21 16,21-20-16,0-1 0,21-21 31,1-21-15,-22-1-16,21 1 0,0 0 15,0 0-15,0 0 0,0 0 0,1 21 16,-1-22-16,0 1 0,0 21 0,0 0 16,0 0-16,1 0 15,-1 0-15,-21 21 0,21 1 0,-21-1 16,0 0-16,21 0 0,0 0 0,-21 0 15,21 1-15,1-1 0,-1 0 16,0-21-16,0 21 0,0-21 0,22 0 16,-1 0-16,0 0 0,1 0 0,-1 0 15,21-21-15,-20 21 0,20-21 0,-20 0 16,-1 21-16,0-22 0,-21 1 16,1-21-16,20 0 0,-42-1 15,0 1-15,0 0 0,0-1 0,-21 1 16,0 21-16,21-22 0,-43 22 0,22 0 15,0 0-15,0 21 0,0 0 16,-1 0-16,-20 0 0,21 0 0,0 21 16,0 0-16,-1 0 0,1 1 15,0-1-15,21 0 0,0 21 0,0-21 16,0 1-16,0-1 0,21 0 0,0-21 16,22 0-16,-22 21 0,21-21 0,22 0 15</inkml:trace>
  <inkml:trace contextRef="#ctx0" brushRef="#br0" timeOffset="88399.31">16827 7916 0,'0'0'0,"0"22"16,0-1-16,0 0 16,-21 21-16,21-21 15,-21 22-15,21-22 0,-21 21 0,21-21 16,0 22-16,0-22 0,0 0 0,-21 0 15,21 0-15,0 1 0,0-1 0,0 0 16,0-42 15,0 0-31,21 21 0,-21-22 16,21 1-16,-21 0 0</inkml:trace>
  <inkml:trace contextRef="#ctx0" brushRef="#br0" timeOffset="88658.81">16827 7747 0,'0'-21'0,"0"42"0,-21-42 0,42 21 47,-21-21-31,22 21-1,-22-21-15,0-1 16,0 1-16,-22 21 15,1 0-15,0 0 16,0 0-16,0 21 16,0 1-16,21-1 15,0 0-15,0 0 0,0 0 16,21-21-16,0 0 0,0 21 16,0-21-16</inkml:trace>
  <inkml:trace contextRef="#ctx0" brushRef="#br0" timeOffset="88921.18">17251 7684 0,'0'-22'0,"0"44"0,0-65 15,0 64 1,-21 1-16,-1 20 0,22-21 16,0 21-16,0-20 0,-21 20 15,0 0-15,21 1 0,-21-1 16,21 0-16,0 1 0,0-1 0,-21-21 15,21 21-15,0-20 0,0 20 16,0 0-16,0-21 0,21-21 16,0 0-16,0 0 15,0 0-15,1-21 16,-1 0-16,0 0 0,0-21 0,0 20 16,22-20-16,-22 0 0,0-1 15</inkml:trace>
  <inkml:trace contextRef="#ctx0" brushRef="#br0" timeOffset="89121.06">17589 7578 0,'0'-43'16,"-84"297"-16,168-465 0,-84 147 0,0 85 16,-21 1-16,0-1 0,0 21 15,0-21-15,0 22 0,21-1 16,0 0-16,-22 22 0,22-22 0,-21 0 16,21 1-16,0 20 0,0-42 0,0 22 15,0-1-15,0-21 0,0 0 0,0 1 16,0-1-16,0 0 0,0 0 0,21-21 31,1 0-31,-1 0 16,0 0-16,21-21 0,22 0 0</inkml:trace>
  <inkml:trace contextRef="#ctx0" brushRef="#br0" timeOffset="89561.8">18478 7895 0,'-21'0'16,"0"0"-16,0 21 15,0 1-15,21 20 0,-21-21 0,21 0 16,0 22-16,-22-1 0,22-21 16,-21 21-16,21-20 0,0 20 0,0-21 15,0 21-15,0-20 0,-21-1 16,21 0-16,0 0 0,0-42 31,0 0-15,0 0-16,0-1 0,21-20 0,0 21 15,1-21-15,-1-1 16,0 1-16,21 0 0,-21-1 0,22 1 16,-1 0-16,-21 20 0,22 1 0,-22 0 15,21 21-15,-21 0 0,0 0 0,1 0 16,-1 21-16,0 0 0,0 1 15,-21 20-15,0-21 0,0 21 0,0 1 16,0-1-16,0-21 0,0 22 0,0-22 16,0 21-16,0-21 0,-21 0 0,0 1 15,21-1-15,-21 0 0,21 0 16,21-21 0,0 0-1,0-21-15,0 0 0,0 0 0</inkml:trace>
  <inkml:trace contextRef="#ctx0" brushRef="#br0" timeOffset="89911.11">19219 7938 0,'0'0'0,"-21"0"32,0 0-32,21 21 0,-21 0 15,21 0-15,-21 0 0,21 0 0,0 22 16,0-22-16,0 21 0,0-21 0,0 1 15,0 20-15,0-21 0,0 0 16,0 0-16,0 1 0,0-1 0,21 0 16,0-21-16,0 0 0,0 0 15,0 0-15,1 0 0,20 0 16,-42-21-16,21 0 0,0-1 16,0 1-16,1 0 0,-1 0 15,-21-21-15,0 20 0,21-20 0,-21 0 16,0-1-16,0 1 0,0 21 0,0-21 15,0 20-15,-21 22 0,0-21 0,-1 21 16,1 0-16,0 0 0,0 0 16,-21 21-16,20 1 15,1-1-15,21 0 0,0 0 16,0 0-16,21-21 16,1 0-16</inkml:trace>
  <inkml:trace contextRef="#ctx0" brushRef="#br0" timeOffset="90171.76">19791 7705 0,'0'-43'15,"0"86"-15,21-107 0,0 43 0,-21 0 0,0 42 32,0 21-32,0-20 15,-21 20-15,0-21 0,0 21 16,-1 1-16,1 20 0,0-20 0,0-1 15,0 0-15,0 1 0,21-1 0,0-21 16,-22 21-16,22-20 0,0 20 16,0-21-16,0 0 0,0 0 15,22-21-15,-1 0 16,0 0-16,0 0 0,0 0 0,0-21 16,1 21-16,-22-21 0,21 0 0,0 0 15</inkml:trace>
  <inkml:trace contextRef="#ctx0" brushRef="#br0" timeOffset="90331.23">19621 7916 0,'0'0'0,"-21"0"15,42 0 1,22-21-16,-22 21 16,0 0-16,0 0 0,0 0 15,22-21-15,-22 0 16,0 21-16,0-21 0,0 21 0,-21-21 15,22 21-15</inkml:trace>
  <inkml:trace contextRef="#ctx0" brushRef="#br0" timeOffset="90953.62">21294 7726 0,'0'0'0,"21"-21"0,-21 0 0,0-1 16,21 1-16,0 0 0,-21 0 0,21 21 16,-21 21-1,0 0-15,0 0 0,0 1 16,0 20-16,-21 0 0,0 1 0,0-1 16,21 0-16,-21 22 0,-1-22 15,22 0-15,0 22 0,-21-43 0,21 21 16,-21 1-16,21-22 0,0 0 0,0 0 15,0 0-15,0-42 47,0 0-47,21 0 0,-21 0 0,21 0 0,1-22 16,-1 1-16,21 21 0,-21-22 16,22 1-16,-1 21 0,0-21 0,1 20 15,-1 22-15,0 0 0,-21 0 16,22 0-16,-22 0 0,0 22 0,0-1 15,0 0-15,1 21 0,-22-21 0,21 22 16,-21-22-16,0 0 0,0 21 0,0-20 16,0-1-16,-21 0 15,-1 0-15,22 0 0,-21-21 0,21 21 16,0 1-16,-21-22 0,42 0 31,0 0-31,1 0 0,-1-22 0,21 1 16,-21 21-16,22-21 0,-1 0 15</inkml:trace>
  <inkml:trace contextRef="#ctx0" brushRef="#br0" timeOffset="91684.18">22288 7938 0,'22'-43'15,"-149"234"-15,232-339 0,-83 84 16,-22 43-16,-22 21 16,1 0-16,0 0 0,0 0 0,0 21 15,-22-21-15,22 21 0,-21 0 0,21 1 16,0 20-16,-22-21 0,22 21 15,0 1-15,0-22 0,0 21 16,21-21-16,0 1 0,0-1 0,0 21 16,0-21-16,0 0 0,21-21 15,0 0-15,21 0 0,-21 0 16,22 0-16,-22 0 0,0 0 0,21-21 16,-20 0-16,-1 0 0,0 0 0,21 0 15,-21-1-15,1-20 0,-22 0 0,21 21 16,-21-22-16,21 22 0,-21-21 0,0 21 15,0-1-15,0 44 32,0-1-32,0 0 15,0 21-15,0-21 0,0 1 0,0 20 16,0-21-16,0 0 16,0 0-16,0 1 0,21-1 0,0 0 15,-21 0-15,21 0 0,1-21 16,-1 0-16,0 0 0,0 0 15,0 0-15,0 0 0,1 0 16,-1 0-16,0 0 0,0-21 0,0 21 16,0-21-16,1 0 0,-22 0 0,21-22 15,-21 22-15,21-21 0,0-1 0,-21 1 16,0 0-16,21-1 0,0 22 16,-21 0-16,0 0 0,0 0 15,0 0-15,22 21 0,-22 21 16,0 0-16,0 0 15,0 0-15,0 0 0,0 22 16,0-22-16,0 0 0,0 21 0,0-20 16,0-1-16,21 0 0,-21 0 0,0 0 15,0 0-15,21-21 0,-21 22 16,21-22-16,0 0 0,0 0 16,1 0-16,-1-22 0,0 1 15,0 0-15,0 0 0,0 0 16,1-22-16,-1 22 0,0 0 15,0-21-15,-21 21 0,21-1 16,-21 1-16,21 0 0,-21 0 0,0 0 16,0 42 15,0 0-15,0 0-16,0 0 15,0 1-15</inkml:trace>
  <inkml:trace contextRef="#ctx0" brushRef="#br0" timeOffset="91996.07">23220 7959 0,'84'0'16,"-211"0"-1,170 0-15,63 0 0,-85-21 0,0-1 0,21 22 16,1-21-16,-1 21 0,0-21 16,1 0-16,-22 0 0,21 21 0,-21-21 15,0-1-15,1 22 0,-22-21 0,0 0 16,-22 21-1,-20 0-15,21 0 0,-21 0 16,20 0-16,-20 0 0,-21 42 16,20-20-16,22-1 0,0 0 0,21 21 15,0-21-15,0 1 0,0 20 16,0-21-16,0 0 0,0 22 16,0-22-16,21 0 0,0-21 0,0 21 15,1 0-15,20-21 0,-21 0 0,0 0 16,22 0-16,-22 0 0,21 0 0,-21 0 15,0-21-15,1 0 0,-1 21 16,-21-21-16,21 21 0,-42 0 16</inkml:trace>
  <inkml:trace contextRef="#ctx0" brushRef="#br0" timeOffset="92638.88">15811 9313 0,'0'-21'16,"0"42"-16,0-63 0,0 0 16,22 21-16,-1-1 0,0 1 0,0 0 15,21 0-15,-20 0 0,20 21 16,21 0-16,-20 0 0,20 0 0,-20 0 16,20 0-16,1 21 0,-22 0 0,0 0 15,1 22-15,-22-22 0,21 0 16,-42 0-16,0 21 0,0-20 0,0-1 15,-21 0-15,-21 0 0,20 0 0,-20 0 16,21-21-16,-21 22 0,-1-22 16,22 0-16,0 0 0,0 0 0,0 0 15,-1 0-15,22-22 16,0 1-16,0 0 0,22 0 0,-1 0 16,0 0-16,0-1 0,21-20 0,-20 21 15,-1-21-15,21 20 0,-21 1 16,22-21-16,-22 21 0,21 0 15,0-1-15,-20 1 0,-1 21 0,21 0 16,-21 0-16,0 0 0,1 0 0,-1 0 16,0 0-16,0 0 0,-21 21 0,21 1 15,-21-1 1</inkml:trace>
  <inkml:trace contextRef="#ctx0" brushRef="#br0" timeOffset="92956.48">16806 9271 0,'0'0'0,"0"21"0,21-21 15,1 0-15,-1 0 16,0 0-16,0 0 0,0 0 0,0 0 16,1-21-16,20 21 0,-21-21 0,0 21 15,22-21-15,-22 0 0,0-1 16,0 22-16,0-42 0,-21 21 16,0 0-16,0 0 0,0-1 15,0 1-15,-21 0 0,-21 21 0,21 0 16,-1 0-16,-20 0 0,21 0 0,-21 21 15,20 0-15,-20 22 0,21-22 0,0 0 16,0 21-16,-1-20 0,22 20 16,0-21-16,0 21 0,0-20 0,0 20 15,0-21-15,0 0 0,22 0 0,-1 1 16,0-22-16,0 21 0,0 0 0,22-21 16,-22 0-16,21 0 0,-21 0 15,22 0-15,-1 0 0,0 0 0,-21-21 16,22 0-16,-1-1 0,0 1 15,-20 0-15</inkml:trace>
  <inkml:trace contextRef="#ctx0" brushRef="#br0" timeOffset="93535.99">17653 8848 0,'0'0'0,"0"-21"0,0-1 0,0 1 16,0 42-1,0 1-15,-21 20 0,0-21 0,-1 21 16,1 1-16,0-1 0,0 22 0,0-22 15,21 0-15,-21 1 16,-1-1-16,22 0 0,0 1 0,0-22 0,0 21 16,0-21-16,0 0 0,0 1 15,0-1-15,0 0 0,0 0 0,0 0 16,22-21-16,-1 0 0,0 0 16,0 0-16,21 0 0,-20 0 15,-1-21-15,0 21 0,0-21 0,0 0 16,0 0-16,-21-1 0,22 1 0,-1 0 15,-21 0-15,0 0 0,0 0 0,0-1 16,21 22-16,-21-21 0,0 42 31,0 1-15,-21-1-16,21 0 0,0 0 16,0 0-16,0 0 0,0 1 0,0-1 15,0 0-15,0 0 0,0 0 16,21-21-1,0 0-15,0 0 0,0 0 16,1 0-16,-1-21 0,0 0 0,0 21 16,0-21-16,0 0 0,1-1 0,-1 1 15,0 21-15,-21-21 0,0 0 16,21 0-16,-21 0 0,21 21 16,-21 21 15,0 0-31,0 0 0,-21 0 15,21 0-15,0 1 16,0-1-16,0 0 16,21-21-1,0 0-15,1 0 0,-1 0 16,0 0-16,0-21 0,0 0 0,0 21 16,-21-22-16</inkml:trace>
  <inkml:trace contextRef="#ctx0" brushRef="#br0" timeOffset="93719.97">17632 9038 0,'0'0'0,"-43"0"0,22 0 0,-21-21 16,21 21-16,21-21 16,21 21-1,0 0-15,21 0 0,1 0 0,-1 0 16,0 0-16,1 0 0,-1 0 0,22 0 15,-22 0-15,21 0 0,-20 0 0,-1 0 16</inkml:trace>
  <inkml:trace contextRef="#ctx0" brushRef="#br0" timeOffset="94100.07">18478 9271 0,'0'0'15,"-21"0"-15,-21 0 0,21-21 0,0 0 0,21 0 16,-22-1-16,22 1 16,0 0-16,0 0 15,22 21-15,-1 0 0,0 0 16,0 0-16,0 0 0,0 0 0,22 21 0,-22 0 16,0 0-16,21 1 0,-20 20 15,-1-21-15,0 0 0,0 22 16,-21-22-16,0 21 0,0-21 0,0 0 15,0 1-15,0-1 0,0 0 0,0 0 16,-21 0-16,0-21 16,0 0-1,21-21-15,0 0 0,0 0 16,0 0-16,0-1 0,21 1 16,0 21-16,0-42 0,-21 21 0,21 0 15,43-64 1,-43 64-16,0 0 0,-21-1 0,21 1 15,0 0-15,1 0 0,-1 21 16,0 0-16</inkml:trace>
  <inkml:trace contextRef="#ctx0" brushRef="#br0" timeOffset="94515.86">19135 9186 0,'0'22'16,"0"-1"-16,0 0 15,0 0-15,0 0 16,0 0-16,0 1 0,0-1 0,0 0 16,0 0-16,0 0 0,0 0 15,0 1-15,0-1 16,0 0-16,0-42 47,0 0-47,0-1 0,0 1 15,0 0-15,0-21 16,21 21-16,0-1 0,0-20 0,0 21 16,22-21-16,-22 20 0,21-20 0,-21 21 15,0 21-15,22-21 0,-22 21 0,0 0 16,21 0-16,-20 21 0,-1-21 0,0 21 16,0 0-16,-21 0 0,21 1 15,-21 20-15,0-21 0,0 0 16,0 0-16,0 1 0,0-1 0,0 0 15,0 0-15,-21 0 0,0 0 16,0-21-16,0 22 0,-1-22 16,22-22 15</inkml:trace>
  <inkml:trace contextRef="#ctx0" brushRef="#br0" timeOffset="95279.67">20976 8636 0,'-21'0'31,"0"42"-31,0-20 0,-1 20 16,1 0-16,0 22 0,-21-22 0,21 22 15,-1-22-15,22 21 0,0-20 0,0-1 16,0 0-16,0-20 0,0 20 16,0-21-16,0 0 0,0 0 0,0 1 15,22-1-15,-1-21 0,0 0 16,0 21-16,0-21 0,0 0 0,1 0 16,20 0-16,-21 0 0,21-21 0,-20 21 15,-1-21-15,21-1 0,-21 22 16,0-21-16,1-21 0,20 21 0,-42 0 15,21-22-15,0 22 0,0 0 0,-21-21 16,22 42-16,-22-22 0,0 44 31,0-1-31,-22 0 0,22 0 16,0 0-16,-21 0 0,21 1 16,0-1-16,0 0 0,0 0 0,0 0 15,21 0-15,1-21 0,-1 0 16,0 0-16,0 0 0,0 0 15,22 0-15,-22 0 0,0 0 0,0-21 16,21 21-16,-20-21 0,-1 0 0,0 21 16,0-21-16,0 0 0,-21-1 0,21 1 15,22-42-15,-43 42 16,0-1-16,21 1 0,-21 0 0,0 42 31,0 0-31,0 1 0,0-1 16,-21 21-16,21-21 0,0 0 15,-21 22-15,-1-1 0,22-21 16,0 22-16,0-1 0,0 0 0,0 1 16,0-1-16,0 0 0,0 1 0,0-1 15,0 0-15,0 1 0,0-22 16,0 21-16,0 0 0,0-20 0,0 20 16,0-21-16,0 0 0,0 0 0,-21 1 15,0-1-15,0-21 0,0 21 16,0-21-16,-22 0 0,22 0 0,0 0 15,0 0-15,0-21 0,-1 21 16,1-21-16,-21-1 0,21 1 16,0 0-16,21 0 0,0 0 15,0 0-15,0-1 0,21 1 0,0 0 16,0 0-16,21-21 0,-20 20 16</inkml:trace>
  <inkml:trace contextRef="#ctx0" brushRef="#br0" timeOffset="95539.47">22140 8954 0,'0'0'0,"0"-22"0,0 44 31,0-1-31,-21 21 0,21 0 0,0-20 16,0 20-16,-21 0 0,21 1 15,0 20-15,0-21 0,0 1 16,0-1-16,-21 22 0,21-22 0,0 0 15,-21 1-15,21-1 0,0 0 0,0 1 16,-22-1-16,22-21 0,-21 0 0,21 0 16,0 1-16,0-1 0,0 0 15,0-42 17,0 0-32,0-1 0</inkml:trace>
  <inkml:trace contextRef="#ctx0" brushRef="#br0" timeOffset="95791.35">22034 9229 0,'22'-85'16,"-44"170"-16,65-191 0,-22 64 0,0 20 0,0 1 15,22 21-15,-22-21 0,0 21 16,21 0-16,-21 0 0,22 0 0,-22 0 16,0 0-16,21 0 0,-20 0 0,-1 21 15,-21 0-15,0 1 0,0-1 16,0 0-16,0 0 0,-21 0 0,-1-21 15,1 21-15,0 1 0,-21-1 0,21 0 16,-1-21-16,-20 21 0,21-21 0,0 0 16,0 21-16,-1-21 0,1 0 15,42 0 17,1 0-32,-1-21 0</inkml:trace>
  <inkml:trace contextRef="#ctx0" brushRef="#br0" timeOffset="96140.15">22500 9208 0,'21'0'15,"-42"0"-15,63 0 0,-20 0 0,-1 0 16,0 0-16,0-22 0,0 22 16,0 0-16,22-21 0,-22 0 0,0 21 15,0-21-15,0 0 0,1 0 0,-1-1 16,-21 1-16,0 0 0,0 0 15,-21 21-15,-1 0 16,1 0-16,-21 0 0,21 21 0,0 0 16,-1 0-16,1 1 0,0-1 0,0 0 15,21 0-15,0 21 0,0-20 16,0-1-16,0 0 0,0 0 0,21 0 16,0 0-16,0-21 0,22 22 0,-22-1 15,0-21-15,21 0 0,1 21 0,-1-21 16,64 0-1,-43 0-15,-20 0 0,-1 0 0,-21 0 16,22 0-16,-22-21 0,21 21 0,-21-21 16,0-1-16,1 1 0,-22 0 0,0 0 0,0 0 15,0 0-15,0-1 16</inkml:trace>
  <inkml:trace contextRef="#ctx0" brushRef="#br0" timeOffset="96415.17">20955 8615 0,'-85'0'0,"170"0"0,-233 0 0,84 0 0,22 0 0,21 0 16,63 0-1,0 0-15,22 0 16,-1 21-16,1-21 0,21 0 0,-1 0 15,1 0-15,0 0 0,-1 0 0,1 21 16,0-21-16,-1 0 0,-20 0 16,-22 0-16,22 0 0,-43 0 0,21 0 15,-21 0-15,-42 0 32,0 0-32</inkml:trace>
  <inkml:trace contextRef="#ctx0" brushRef="#br0" timeOffset="97523.54">1545 12044 0,'-21'0'0,"42"0"0,-63 0 0,-1 0 16,22 0-16,0 0 0,-21 21 15,-1 21-15,1-20 0,0 20 16,-1 21-16,22-20 0,-21 20 16,21-20-16,0 20 0,-1 1 0,22-22 15,0 21-15,0-20 0,22 20 16,20-20-16,-21-22 0,43 21 0,-22-21 15,21 0-15,1-21 0,-1 0 16,1 0-16,-1 0 0,1 0 0,-1-21 16,1 0-16,-1 0 15,1-21-15,-22-1 0,-21 22 0,-21 0 16,0 0-16,0-22 0,0 22 16,-42 21-16,21-21 0,-21 0 0,20 21 15,-20 0-15,-21 0 0,20 0 0,1 21 16,0 0-16,-1 0 15,1 1-15,0-1 0,-1 21 0,22-21 16,0 22-16,0-1 0,21-21 16,0 21-16,0-20 0,0-1 0,0 0 15,21 0-15,21-21 0,-21 0 16,22 0-16,-1 0 0</inkml:trace>
  <inkml:trace contextRef="#ctx0" brushRef="#br0" timeOffset="97683.45">2244 12658 0,'21'0'0,"-42"0"0,63 0 0,-21 0 16,-21-21-16,0 42 47,21-21-32,0 0-15</inkml:trace>
  <inkml:trace contextRef="#ctx0" brushRef="#br0" timeOffset="104147.85">3746 12065 0,'0'-21'0,"0"0"0,0 0 15,0-1-15,0 1 16,0 42 15,0 1-31,0-1 16,0 21-16,0 0 0,0 1 15,0-1-15,0 0 0,-21 1 0,21-1 16,-21 0-16,0 1 0,21-1 0,-21-21 16,21 22-16,-21-22 0,-1 21 15,22-21-15,0 0 16,0-42 15,0 0-31,0-21 0,0 21 16,0-1-16,0-20 0,0 21 15,0-21-15,22-1 0,-1 1 16,0 0-16,0-1 0,0 1 0,0 0 16,1 20-16,20 1 0,-21 0 15,21 0-15,-20 21 0,-1 0 0,21 0 16,-21 21-16,0 0 0,22 0 15,-22 22-15,0-22 0,0 21 0,-21-21 16,0 22-16,21-22 0,-21 21 0,0-21 16,0 1-16,0-1 0,0 0 15,0 0-15,0 0 0,0 0 16,-21-21-16,21-21 31,0 0-31,0 0 16,0 0-16,0 0 0,0-1 0,0-20 15,21 0-15,1-1 0,-1 1 16,0 0-16,21-1 0,1 1 0,-1 0 16,0 21-16,1-1 0,-1 1 15,43 21-15,-43 21 0,-21 1 16,21-1-16,-20 21 0,-1 0 0,-21-20 16,0 20-16,0 0 0,0 1 15,0-22-15,-21 21 0,-1 0 0,1-20 16,0-1-16,0 21 0,0-21 15,0-21-15,-1 21 0,22 1 0,-21-22 16,42 0 0,1-22-1,-1 1-15,21 0 0,-21 0 16,0 0-16,1 0 0</inkml:trace>
  <inkml:trace contextRef="#ctx0" brushRef="#br0" timeOffset="104485.18">4995 12192 0,'0'0'0,"43"21"16,-22-21-16,0 0 15,0 0-15,0 0 0,0 0 16,1-21-16,-1 21 0,0-21 16,21 0-16,-21 0 0,22-1 0,-22 1 15,21 0-15,-21 0 0,1-21 16,-1 20-16,-21 1 0,0 0 0,0 0 15,0 0-15,0 0 0,-21-1 0,-22 22 16,22 0-16,-21 0 0,21 0 16,-22 22-16,22-1 0,-21 0 0,21 21 15,-1 1-15,-20-1 0,42 0 0,-21 1 16,21-1-16,0 0 16,0 43-16,0-64 0,0 0 15,21 0-15,0 1 0,22-1 0,-22 0 16,21-21-16,-21 0 0,22 0 15,-1 0-15,0 0 0,22 0 0,-22-21 16,0 0-16,22-1 0,-22 1 0,1 0 16</inkml:trace>
  <inkml:trace contextRef="#ctx0" brushRef="#br0" timeOffset="104731.21">6117 11599 0,'0'0'0,"0"-21"0,0 0 16,-21 42-1,-21 22 1,20-1-16,-20 0 0,21 1 0,0-1 16,0 21-16,-1-20 0,22 20 15,0 1-15,-21-22 0,21 22 0,-21-22 16,21 0-16,0 1 0,0-22 0,0 21 16,0-21-16,0 22 0,0-22 15,0 0-15,0 0 0,21-21 16,0 0-16,1 0 15,-1-21-15,0 0 0,0 0 16,0-1-16,0-20 0,1 0 0</inkml:trace>
  <inkml:trace contextRef="#ctx0" brushRef="#br0" timeOffset="105189.97">6308 11599 0,'0'0'0,"0"-21"16,0 42-16,0 1 15,0-1-15,0 0 0,0 21 16,0-21-16,0 22 0,0 20 16,0-20-16,0-1 0,-22 21 0,22-20 0,0 20 15,0-20-15,0-1 0,-21 0 16,21 1-16,0-22 0,0 21 16,-21-21-16,21 0 0,0 1 0,0-44 46,0 1-46,21-21 0,0 21 16,1-22-16,-1 1 0,-21 21 0,21-21 16,21-1-16,-21 1 0,1 21 15,-1 0-15,0-1 0,0 22 0,0 0 16,22 22-16,-22-1 16,0 0-16,-21 0 0,21 21 0,-21-20 15,0 20-15,21-21 0,-21 21 0,21-20 16,-21 20-16,0-21 0,0 0 0,0 0 15,0 1-15,0-1 16,22 0-16,-1-21 16,0 0-16,0 0 0,0 0 15,22 0-15,-22-21 16,0 0-16,21-1 0,-21 22 0,22-42 16,-22 21-16,21 0 0,-21-22 0,43-20 15</inkml:trace>
  <inkml:trace contextRef="#ctx0" brushRef="#br0" timeOffset="105520.97">7197 11959 0,'0'-21'16,"-22"21"0,44 21-16,-65-21 0,22 21 15,21 1-15,-21-1 0,0 0 16,21 21-16,0-21 0,-21 22 16,-1-22-16,22 21 0,0-21 0,0 1 15,0 20-15,0-21 0,0 0 0,0 0 16,22-21-16,-1 22 0,0-1 15,0-21-15,0 0 0,0 0 0,1 0 16,-1 0-16,0 0 0,21-21 0,-21-1 16,1 22-16,-1-21 0,0 0 0,0-21 15,0 21-15,-21-43 16,0 22-16,0-1 0,0 1 0,0 21 16,0-21-16,0 20 0,-21-20 0,0 21 15,0 21 1,0 0-16,-1 0 0,-20 0 0,21 21 15,0 0-15,0 0 0,-1 1 0,1-1 16,0 0-16,21 0 0,0 0 16,0 22-16,0-22 0,0 0 0,21 0 15,0 0-15,22-21 0,-22 21 0,21-21 16,1 0-16</inkml:trace>
  <inkml:trace contextRef="#ctx0" brushRef="#br0" timeOffset="106208.45">8064 12150 0,'0'0'0,"0"-21"0,0-1 16,0 1-16,0 0 0,-21 0 16,0 21-16,0-21 0,0 0 0,0 21 15,-22 0-15,22 0 0,-21 0 16,21 0-16,-22 0 0,22 21 0,0 0 16,0 0-16,0 21 0,-1-20 0,1 20 15,0-21-15,0 21 0,21 1 16,0-22-16,0 21 0,0-21 0,0 1 15,0-1-15,0 0 0,21 0 0,21-21 16,-20 21-16,-1-21 0,21 0 16,-21 0-16,0 0 0,22-21 15,-22 0-15,21 0 0,-21 0 0,1-1 16,20 1-16,-21-21 0,0 21 16,0-22-16,1-20 0,-1 21 15,0-22-15,-21 1 0,21-1 0,0 22 16,-21-22-16,21 1 0,-21-1 0,22 22 15,-22-22-15,0 43 0,0-21 0,0 21 16,0 0-16,-22 21 16,1 21-16,0 0 0,0 21 15,0-21-15,-22 43 0,22-22 16,0 1-16,0 20 0,0 1 16,0-22-16,21 21 0,0 1 0,0-22 15,0 1-15,0-1 0,21 0 0,0 1 16,21-22-16,-21 0 0,1 0 15,-1 0-15,21-21 0,-21 0 0,22 0 16,-22 0-16,21 0 0,-21 0 0,22-21 16,-22 0-16,0 0 0,21 0 15,-21-1-15,1-20 0,-1 21 0,0-21 16,0 20-16,0-20 0,0 0 16,-21 21-16,0-1 0,0 1 0,0 0 0,-21 21 31,0 21-31,21 0 0,-21 1 0,21-1 15,0 0-15,0 0 0,0 0 0,0 22 16,0-22-16,0 0 16,21 0-16,0 0 0,-21 22 15,0-22-15,21 0 0,-21 0 16,-21-21 0,0 0-1,0 0-15,0 0 0,0 0 0,-1-21 16,1 0-16,0 0 0,-21-1 0,21 1 15,-22 0-15</inkml:trace>
  <inkml:trace contextRef="#ctx0" brushRef="#br0" timeOffset="106411.42">6159 11726 0,'0'0'0,"-63"0"0,21 0 16,20 0-16,1 0 0,0 0 15,21-21-15,21 21 16,0 0-16,22-21 0,-1 21 16,0 0-16,1 0 0,-1 0 15,22-21-15,-1 21 0,1 0 0,-1 0 16,1 0-16,-1-21 0,1 21 16,-1 0-16,1 0 0</inkml:trace>
  <inkml:trace contextRef="#ctx0" brushRef="#br0" timeOffset="106630.36">9842 12044 0,'22'0'16,"20"-21"0,-21 0-16,0 21 0,-21-22 15</inkml:trace>
  <inkml:trace contextRef="#ctx0" brushRef="#br0" timeOffset="107846.74">9821 11875 0,'-21'-127'31,"106"317"-31,-149-253 0,43-86 0,21 128 0,0 42 31,0 1-31,0-1 0,0 21 0,0 0 16,0-20-16,0 20 0,-21 0 0,0 1 15,21-1-15,-21-21 0,-1 21 16,22-20-16,-21-1 0,21 0 16,0 0-16,0 0 15,0-42 1,43 0-16,-22 0 15,0 0-15,0-1 0,21-20 16,-20 21-16,20-21 0,-21-1 0,0 22 16,22-21-16,-22 21 0,0-1 0,0 1 15,0 21-15,0 0 16,-21 21-16,0 1 0,0-1 16,0 21-16,0-21 0,0 22 0,0-1 15,0-21-15,22 21 0,-22-20 0,0 20 16,21-21-16,0 0 0,-21 0 15,21-21-15,21 22 0,-20-22 0,-1 0 16,21 0-16,0 0 0,1 0 0,-1-22 16,-21 1-16,22 0 0,-1 0 15,0 0-15,1 0 0,-1-1 0,-21-20 16,21 0-16,-20 21 0,-22-22 0,21 1 16,-21 0-16,0-1 0,0 22 0,0-21 15,0 21-15,0-1 0,0 1 16,0 0-16,-21 21 15,21 21-15,0 0 0,-22 1 0,1 20 16,21-21-16,0 21 0,0 1 16,0-1-16,0 0 0,0 1 15,0-22-15,0 21 0,21-21 0,1 1 16,-1-1-16,-21 0 0,21 0 0,21-21 16,-21 0-16,1 0 0,20 0 0,-21 0 15,21 0-15,-20 0 0,41-42 16,-42 21-16,22-1 0,-22 1 15,0-21-15,0 21 0,-21-22 0,21 22 16,-21-21-16,21 0 0,-21 20 0,0 1 16,22 0-16,-22 0 0,0 0 15,0 42 1,-22 0 0,22 0-16,0 22 0,-21-22 0,21 21 15,-21 0-15,21-20 0,0 20 16,0 0-16,0-21 0,0 22 0,21-22 15,0 0-15,-21 0 0,22 0 0,-1-21 16,0 0-16,21 0 0,-21 0 0,1 0 16,20 0-16,-21 0 0,21-21 15,-20 0-15,20 0 0,-21 0 0,21-22 16,-20 1-16,-1 0 0,42-43 16,-42 43-16,1-1 0,-1-20 0,0 21 15,21-22-15,-21 1 16,1-1-16,-22 1 0,21-1 0,0 22 15,0-1-15,-21 1 0,21 21 0,-21 0 16,-21 42 0,0 21-16,0 1 0,0-1 15,-1 0-15,1 1 0,0 20 0,0-21 16,0 22-16,0-22 0,21 22 16,0-22-16,0 0 0,0 1 0,0-22 0,21 21 15,-21-21-15,21 1 0,21-1 16,-21 0-16,22-21 0,-1 0 0,0 0 15,1 0-15,20 0 0,-20-21 0,20 0 16,-21-1-16,1 1 0,-1 0 16,0-21-16,1-1 0,-1 22 15,-21-21-15,22-64 0,-22 64 16,0-22-16,0 22 0,-21-22 16,0 1-16,0 21 0,0-22 0,0 43 0,0-21 15,0 20-15,-21 22 16,0 0-16,0 22 0,-1-1 0,1 21 15,0 0-15,0 22 0,0-22 16,0 22-16,21-22 0,-22 22 0,22-22 0,0 21 16,0-20-16,0 20 0,0-20 15,0-1-15,22 0 0,-1-21 0,0 22 16,0-22-16,0 0 0,22 0 16,-22 0-16,21-21 0,-21 0 0,0 0 15,22 0-15,-22-21 0,0 0 16,21 0-16,-20 0 0,-1 0 0,-21-1 15,21-20-15,0-21 0,-21 20 16,0 22-16</inkml:trace>
  <inkml:trace contextRef="#ctx0" brushRef="#br0" timeOffset="108037.63">11790 11430 0,'0'0'0,"-43"0"0,1 0 15,0 0-15,21 0 0,-1 0 0,1 0 16,0 0-16,21 21 31,-21 0-15,0 1 0,0-22-16</inkml:trace>
  <inkml:trace contextRef="#ctx0" brushRef="#br0" timeOffset="108647.61">3979 13674 0,'-21'-43'0,"42"86"0,-42-107 0,21 43 0,0-21 16,0-1-16,0 22 16,0 0-16,21-21 0,0 21 0,1-1 0,-1 1 15,0 21-15,0 0 0,0 0 0,0 0 16,22 0-16,-22 21 0,21 22 16,-21-1-16,1 0 0,-1 1 15,-21-1-15,0 22 0,0-22 16,0 21-16,0-20 0,-21-1 0,-1 0 15,1 1-15,0-22 0,0 0 0,0 21 16,21-20-16,-21-22 0,21 21 16,-22-21-16,22-21 15,0-1 1,0-20-16,22 21 0,-1-21 16,0-1-16,0 1 0,0-22 0,0 1 15,22-1-15,-22 1 0,21 21 0,-21-22 16,22 22-16,-1-1 0,0 22 15,1 0-15,-22 0 0,21 21 0,-21 0 16,-21 21-16,22 0 16,-22 0-16,0 22 0,0-22 15,0 21-15,0 1 0,-22-1 0,22 0 16,-21 1-16,21-22 0</inkml:trace>
  <inkml:trace contextRef="#ctx0" brushRef="#br0" timeOffset="108932.45">4614 13822 0,'21'21'0,"128"-21"31,-128 0-31,-212-21 0,424 21 0,-212-21 16,0 0-16,22-1 0,-22-20 0,21 21 16,-21 0-16,1-22 0,-1 1 15,0 21-15,-21 0 0,0-22 0,0 22 16,0 0-16,-21 21 16,0 0-1,-1 0-15,1 21 0,0 0 0,0 22 16,0-22-16,0 21 0,-1 1 0,1-22 15,0 21-15,21 0 0,0-20 16,0 20-16,0-21 0,0 0 0,0 0 16,0 1-16,21-22 0,0 0 0,1 0 15,20 0-15,-21 0 0,21 0 16,1 0-16,-1 0 0,0-22 16,1 1-16,-1-21 0,0 21 0,1-22 15,-1 1-15,0 0 0</inkml:trace>
  <inkml:trace contextRef="#ctx0" brushRef="#br0" timeOffset="110113.26">5673 13123 0,'0'-127'16,"-43"424"-16,86-467 0,-65 65 15,1 126-15,0 21 16,0 0-16,0 22 0,0-22 16,-1 22-16,1-22 0,21 22 0,-21-1 15,0-21-15,21 22 0,-21-1 0,21-20 16,0 41-16,0-41 15,0-22-15,0 0 0,0 0 0,0 0 16,21-21-16,0 0 0,0 0 16,22 0-16,-22 0 15,0-21-15,0 0 0,21 0 0,-20 0 16,20-22-16,-21 22 0,0-21 0,22 0 16,-22-1-16,0 1 0,0 0 15,0 20-15,0 1 0,-21 0 0,0 0 16,0 42-1,0 0-15,-21 0 16,21 22-16,0-22 0,-21 21 0,21-21 16,-21 22-16,21-22 0,0 21 15,0-21-15,0 1 0,0-1 0,0 0 16,0 0-16,21 0 0,0-21 16,0 0-16,1 0 0,20 0 15,-21 0-15,0-21 16,0 21-16,1-21 0,20 0 0,-21-22 15,0 22-15,0 0 0,1-21 0,-1-1 16,0 22-16,0-21 0,-21 21 16,0 0-16,0-1 0,0 1 0,0 42 31,0 1-31,0-1 16,0 21-16,0-21 0,0 22 0,-21-22 15,21 21-15,0-21 0,0 0 16,0 1-16,0-1 0,0 0 0,0 0 15,0 0-15,21-21 0,0 0 16,0 0-16,1 0 0,-1 0 0,21 0 16,-21 0-16,22-21 0,-1 0 0,0 0 15,1 0-15,-22-1 0,21 1 16,-21 0-16,22-21 0,-43 21 0,21-22 16,-21 1-16,0 21 0,0 0 0,0-1 15,0 1-15,0 0 0,-21 0 16,-1 21-16,-20 0 0,21 0 15,0 0-15,0 0 0,21 21 0,0 0 16,0 0 0,0 1-16,0-1 0,21 21 0,0-21 15,0 0-15,0 1 0,0-1 0,1 21 16,-22-21-16,21 0 0,0 1 0,-21-1 16,0 0-16,21 0 15,0-21-15,0 0 16,1 0-16,-1 0 0,0 0 15,0 0-15,0-21 0,0 21 16,22-21-16,-1 0 0,-21-1 0,22 1 16,-1 0-16,-21-21 0,0 21 0,22-1 15,-43-20-15,21 21 16,-21 0-16,0 0 0,21-1 0,-21 1 16,-21 21-1,0 21 1,-1-21-16,22 22 0,0-1 0,0 21 15,-21-21-15,21 0 0,0 1 0,0-1 16,-21 0-16,21 0 0,0 0 16,0 0-16,0 1 0,0-1 15,-21-21-15,0 0 16,0 0-16,21-21 16,0-1-1,0 1-15,0-21 0,0 21 16,21-22-16,0 1 0,0 0 0,0-1 15,22 1-15,-22 0 0,0 21 16,21-22-16,-21 43 0,1-21 0,20 21 16,-21 0-16,0 0 0,-21 21 0,21 0 15,1 1-15,-22-1 0,21 21 16,-21-21-16,0 22 0,0-22 0,0 21 16,0 0-16,0-20 0,0 20 0,0-21 15,0 0-15,0 0 0,0 1 0,0-1 16,0 0-16,-21-21 15,-1 0-15,1 0 0,0 0 16,0-21-16,0 0 16,21-1-16</inkml:trace>
  <inkml:trace contextRef="#ctx0" brushRef="#br0" timeOffset="110323.14">5461 13145 0,'0'0'0,"-42"0"0,-1 0 16,22 0-16,-21 0 0,42 21 0,-21-21 0,21 21 31,21-21-31,21 0 0,0 0 16,22 0-16,-1 0 0,22 0 15,0 0-15,21 0 0,-1-21 16,1 21-16,0-21 0,0 21 0</inkml:trace>
  <inkml:trace contextRef="#ctx0" brushRef="#br0" timeOffset="110591.03">8488 13102 0,'0'0'0,"0"21"15,0 1 1,0 20-16,0 0 0,0-21 0,-21 22 16,21-1-16,-22 22 0,1-22 0,0 21 15,21-20-15,-21 20 0,0-20 16,0 20-16,-1-21 0,1 1 0,0-22 16,21 21-16,0-21 0,-21 1 0,21-1 15,0 0-15,-21 0 0,0-42 31,21 0-31,-22 21 16</inkml:trace>
  <inkml:trace contextRef="#ctx0" brushRef="#br0" timeOffset="111291.45">7937 13631 0,'-21'0'16,"42"0"-1,22 0-15,-22 0 0,21 0 16,1 0-16,-1-21 0,21 21 15,-20 0-15,20-21 0,1 0 0,-22 0 16,22 0-16,-1-1 0,1 1 0,-22 0 16,0 0-16,1 0 0,-1-22 15,-21 22-15,0-21 0,0 21 0,1-22 16,-22 1-16,0 0 0,0-1 16,0 22-16,-22 0 0,1-21 15,0 42-15,0 0 0,0 0 16,0 21-16,-1 0 0,22 0 0,0 22 15,-21-1-15,0 43 0,21-43 16,0 0-16,0 22 0,0-22 16,-21 0-16,21 22 0,-21-22 0,21 1 15,-21-22-15,21 21 0,0-21 0,0 22 16,0-22-16,-22 0 16,22-42-1,0 0 1,0-1-16,22-20 0,-1 21 15,0-21-15,0-1 0,0 22 16,0-21-16,22-1 0,-22 22 0,0 0 16,0 0-16,0 0 0,1 21 0,-1 0 15,0 0-15,-21 21 16,0 0-16,0 0 0,0 22 0,0-22 16,0 0-16,0 21 0,0-21 0,0 22 15,0-22-15,0 0 0,21 0 16,0 0-16,0 1 0,22-22 0,-1 21 15,-21-21-15,22 0 0,-1 0 0,0 0 16,1 0-16,-1-21 0,0-1 16,1 22-16,-22-21 0,21 0 15,-21-21-15,0 21 0,1-22 0,-1 22 16,0-21-16,0-1 0,-21 22 0,0-21 16,0 21-16,0 0 15,-21 21-15,0 0 0,0 21 16,-1 0-16,1 21 0,0-21 0,0 22 15,0-1-15,0 0 16,21-20-16,0 20 0,-22-21 0,22 0 0,0 0 16,0 1-16,0-1 0,22-21 15,-1 0-15,0 0 16,21-21-16,-21-1 16,1 1-16,-1 0 0,21 0 0</inkml:trace>
  <inkml:trace contextRef="#ctx0" brushRef="#br0" timeOffset="111920.81">7154 15177 0,'0'0'0,"0"-22"0,0-20 0,0 0 16,0-1-16,0 22 0,21-21 15,22 21-15,-22 0 0,0-1 0,21 1 16,-20 21-16,20 0 0,0 0 16,1 21-16,-1 1 0,0-1 0,1 21 15,-1 0-15,0 1 0,-21 20 0,22-20 16,-22 20-16,-21-21 0,21 1 15,-21-1-15,0 0 0,0 1 16,0-1-16,0-21 0,0 0 0,0 1 16,0-1-16,21-21 0,0-21 31,1-1-31,-22 1 16,21-21-16,0 0 0,0-1 0,-21 1 15,21-22-15,0 1 0,22 21 16,-22-22-16,0 1 0,21-1 0,-20 22 15,20-1-15,0-20 0,-21 42 16,1 0-16,-1 21 0,0 0 16,0 0-16,-21 21 15,21 0-15,-21 0 0,0 0 0,0 22 16,0-22-16,21 21 0,1 0 16,-22 1-16,21-1 0,0 0 0</inkml:trace>
  <inkml:trace contextRef="#ctx0" brushRef="#br0" timeOffset="113133.23">8572 15409 0,'127'22'16,"-84"-22"-16,-276-64 0,296 106 16,128-42-16,-149-21 0,1 21 0,-1-21 15,-21-21-15,0 21 0,22-1 0,-22-20 16,-21 0-16,0-1 0,0 1 0,0 21 16,0-21-16,-21 20 0,-1 1 15,1 0-15,0 0 0,-21 21 0,-1 0 16,1 0-16,0 21 0,-1 0 0,1 0 15,0 22-15,21-22 0,-22 21 16,1 1-16,21-1 0,0 0 16,-1 1-16,22-1 0,0 0 0,0-21 15,0 22-15,0-22 0,22 0 16,-1-21-16,0 21 0,0-21 0,21 0 16,1 0-16,-22 0 0,21-21 0,1 21 15,-1-21-15,0 0 0,1 0 16,-1-22-16,-21 22 0,0-21 0,0-1 15,1 1-15,-1 0 0,-21-1 16,0 1-16,0 0 0,0-1 0,0 22 16,0 0-16,0 0 0,-21 42 31,21 0-31,-22 22 0,22-22 16,0 21-16,0 0 0,0 1 0,0-1 15,0 0-15,0 1 0,0-22 0,43 21 16,-22-21-16,0 1 0,0-1 15,0-21-15,22 0 0,-22 0 0,21 0 16,1 0-16,20 0 16,-21-21-16,1-1 0,-1 1 0,-21-21 15,0 21-15,22-22 0,-22 1 16,0 0-16,0-1 0,0 1 0,22-64 16,-43 64-16,0-22 0,0 22 15,0 0-15,0-1 0,21 22 0,-21 0 16,-21 63-1,0-20-15,-1 20 16,1 0-16,0 1 0,0-1 16,0 0-16,0 22 0,-1-22 0,22 0 15,0 22-15,0-22 0,0-21 0,0 22 16,0-1-16,0-21 0,0 0 16,22 1-16,-1-22 0,0 0 0,0 0 15,21 0-15,-20 0 0,-1 0 16,0-22-16,0 1 0,21 0 15,-20-21-15,-1 21 0,0-22 0,0 1 16,0 0-16,0-1 0,1 1 16,-1 21-16,0-22 0,0 22 0,-21 42 31,0 1-15,0-1-16,0 21 0,0-21 0,0 22 15,0-22-15,0 21 0,0-21 16,0 0-16,0 1 0,0-1 0,0 0 15,0 0-15,21 0 16,0-21 0,1 0-16,-1 0 0,21-21 0,-21 21 15,22-21-15,-22 0 0,21 0 0,-21-1 16,0 1-16,1-21 0,-1 0 16,0 20-16,0-20 0,0 21 0,-21 0 15,0 0-15,21 21 0,-21 21 31,0 0-31,-21 0 16,21 0-16,0 22 0,-21-22 0,21 0 16,0 0-16,0 0 0,0 0 15,0 1-15,0-1 0,21 0 16,22-21-16,-22 0 16,21 0-16,-21 0 0,22-21 15,-1 0-15,-21 21 0,21-22 16,-20 1-16,20 0 0,-21-21 0,0 21 15,0-22-15,1 22 0,-1-42 16,-21 20-16,0 22 0,0 0 16,0 0-16,-21 21 15,-1 0-15,1 0 0,0 21 16,21 21-16,0-21 0,-21 1 16,21 20-16,0-21 0,0 21 0,0-20 15,0 20-15,0-21 0,0 0 0,0 0 16,21 1-16,0-22 0,0 21 0,1-21 15,20 0-15,-21 0 16,21 0-16,-20 0 0,20 0 0,-21-21 16,0-1-16,22 22 0,-43-42 0,21 21 15,0 0-15,0-22 0</inkml:trace>
  <inkml:trace contextRef="#ctx0" brushRef="#br0" timeOffset="113958.93">16743 11515 0,'0'-21'0,"0"-1"15,0 1 17,0 42 15,0 1-47,21 20 0,-21 0 15,21 1-15,0-1 0,0 0 0,1 22 16,-1-1-16,0 1 0,0-22 0,0 22 15,22-1-15,-22 1 0,0-1 16,21-21-16,-21 22 0,1-22 0,20 1 16,-21-1-16,0 0 0,0 1 0,1-22 15,-1 0-15,0 0 0,-21 0 16,0 0-16,21 1 0,-21-1 16,0-42-1,0-1 1,0 1-16,0 0 0,0 0 15,0-21-15,-21 20 0</inkml:trace>
  <inkml:trace contextRef="#ctx0" brushRef="#br0" timeOffset="114313.45">17611 11578 0,'0'-21'0,"0"42"0,21-63 0,0 21 0,-21 0 15,0-1-15,-21 44 32,0 20-17,-22-21-15,1 21 0,0 1 0,-1 20 16,-20-20-16,-1 20 0,22 1 0,-43-1 16,43 1-16,-43-1 0,43 1 15,-22-22-15,1 21 0,-1-20 0,22-1 16,0 0-16,-1 1 0,1-22 15,0 0-15,21 0 0,-1 0 0,-20 1 16,21-1-16,0-21 0,0 0 16,21-21 31,21-1-47,0 1 0,0 0 15,0 0-15,0 0 0,1 0 16</inkml:trace>
  <inkml:trace contextRef="#ctx0" brushRef="#br0" timeOffset="115107.04">18648 11853 0,'0'0'0,"21"-21"0,-21 0 0,0 0 0,0 42 32,-21 0-17,0 0-15,21 22 0,-22-22 0,22 21 16,-21 1-16,0-1 0,21-21 0,-21 21 15,21 1-15,-21-22 0,21 0 16,-21 0-16,21 0 0,0 1 0,21-44 47,0 1-47,0 0 0,0 0 16,-21 0-16,21 0 0,1-1 0,-1-20 15,-21 21-15,21 0 0,0 0 16,-21-1-16,0 1 0,21 0 0,0 21 15,1 21-15,-22 0 16,0 1-16,0-1 0,21 0 0,-21 21 16,21-21-16,-21 22 0,21-22 15,-21 0-15,0 21 0,21-20 16,0-1-16,1 0 0,-1-21 0,-21 21 0,21-21 16,21 0-16,-21 0 0,1 0 0,20 0 15,-21-21-15,21 21 0,1-21 16,-22 0-16,21-1 0,1-20 15,-22 21-15,0-21 0,0 20 16,0-20-16,0 0 0,-21-1 0,0-20 0,0 21 16,0-1-16,0 1 0,0 0 0,-21-1 15,0 22-15,0 0 0,21 0 16,-21 0-16,0 21 0,-1 0 0,1 0 16,0 21-16,-21 0 0,21 0 0,-1 0 15,1 0-15,0 1 0,21-1 0,0 0 16,-21 21-16,21-21 0,0 1 0,0-1 15,21 0-15,0-21 0,0 0 16,22 21-16,-22-21 0,21 0 16</inkml:trace>
  <inkml:trace contextRef="#ctx0" brushRef="#br0" timeOffset="115322.92">19748 11705 0,'0'0'0,"0"21"31,0 1-31,0-1 0,0 0 16,-21 0-16,21 0 0,-21 22 0,21-22 16,0 21-16,0-21 0,-21 22 0,21-22 15,-21 0-15,21 21 16,0-21-16,0 1 0,0-1 0,21-21 31,0-21-15,0-1-16,-21 1 0</inkml:trace>
  <inkml:trace contextRef="#ctx0" brushRef="#br0" timeOffset="115635.75">19706 11494 0,'0'21'31,"0"0"-31,21 0 15,0-21-15,1 0 16,-1 0-16,0 0 16,-21-21-16,21 0 15,-21 0-15,21 21 0,-21-22 0,0 1 16,0 0-16,0 0 0,0 0 0,0 0 16,0-22-16,-21 22 0,0 21 0,0-21 15,0 21-15,-1 0 0,1 0 16,0 0-16,0 21 0,0 0 0,21 0 15,-21 1-15,21 20 0,-22 0 0,22-21 16,0 22-16,0-22 16,0 0-16,22 21 0,-1-20 0,21-22 0,-21 21 15,0 0-15,22-21 0</inkml:trace>
  <inkml:trace contextRef="#ctx0" brushRef="#br0" timeOffset="115924.59">20426 11261 0,'0'-21'0,"0"42"0,0-64 0,-21 43 0,-1 0 0,1 0 15,0 22-15,0-22 0,21 42 16,-21-21-16,0 21 0,-1 1 16,22-1-16,0 0 0,-21 1 0,21-1 15,-21 22-15,21-22 0,-21 0 0,21 1 16,0-1-16,0 0 0,0 1 15,0-1-15,0-21 0,0 21 0,0-20 16,0-1-16,0 0 0,21-21 16,0 0-16,0 0 15,1 0-15,-1 0 0,0-21 0,0 0 0,21-1 16,-20-20-16,20 21 0,0-21 16,-21-1-16,22 1 0,-22 0 15,0-1-15</inkml:trace>
  <inkml:trace contextRef="#ctx0" brushRef="#br0" timeOffset="116143.57">20722 11282 0,'0'-106'16,"0"254"-16,0-190 0,0-43 16,0 128-16,0-22 15,-21 21-15,0 0 0,0 22 0,-1-22 16,22 1-16,-21 20 0,0-21 16,21 1-16,-21-1 0,21 0 0,0 1 15,0-22-15,0 21 0,0 1 0,0-22 16,0 0-16,0 21 0,0-21 15,0 1-15,0-1 0,21-21 16,0 0-16,0 0 16,1 0-16,20 0 0,-21-21 15,21 21-15,1-22 0,-1 1 0,22 0 16,-22 0-16</inkml:trace>
  <inkml:trace contextRef="#ctx0" brushRef="#br0" timeOffset="116591.2">21907 11515 0,'0'0'16,"0"-21"-16,0 42 15,0 0 1,0 0-16,0 0 0,-21 0 0,21 1 16,-21-1-16,21 0 0,0 0 15,0 21-15,-21-20 0,0-1 16,21 21-16,-21-21 0,-1 0 0,22 1 15,0-1-15,0 0 0,-21 0 0,21 0 16,-21-21-16,21 21 0,0-42 31,0 0-31,0-21 16,0 21-16,21-1 0,0-20 0,1 21 16,-1-21-16,21-1 0,-21 1 0,0 0 15,22 20-15,-22-20 16,21 42-16,-21-21 0,1 21 0,-1 0 0,0 0 15,0 0-15,0 21 0,0 0 16,-21 0-16,0 1 0,0-1 0,0 0 16,0 21-16,0-21 0,0 1 15,0-1-15,0 0 0,0 21 0,0-21 16,0 1-16,0-1 0,-21-21 16,21 21-16,-21-21 0,42-21 31,0 21-16,1-21-15,20-1 0,-21 1 0</inkml:trace>
  <inkml:trace contextRef="#ctx0" brushRef="#br0" timeOffset="116955.25">22796 11472 0,'22'-21'16,"-44"42"-16,22-42 15,-21 21-15,0 0 0,0 21 16,0 1-16,0-1 0,-1 0 15,1 0-15,0 21 0,0 1 16,0-22-16,21 21 0,-21-21 16,21 1-16,0-1 0,0 0 0,0 0 15,0 0-15,21 0 0,0 1 0,0-22 16,0 21-16,0-21 0,1 0 0,-1 0 16,0 0-16,21 0 0,-21 0 15,1 0-15,-1 0 0,0 0 0,0-21 16,0-1-16,22 1 0,-43 0 15,0 0-15,21 0 0,-21 0 16,0-22-16,0 22 0,0 0 0,0-21 16,0-1-16,0 22 0,-21 0 0,-1-21 15,22 20-15,-21 1 0,0 21 16,0 0-16,0 0 0,0 0 0,-1 0 16,1 0-16,0 0 0,21 21 0,0 1 15,0-1 1,21-21-16,0 0 0,1 0 15</inkml:trace>
  <inkml:trace contextRef="#ctx0" brushRef="#br0" timeOffset="117259.24">23537 11028 0,'0'0'0,"0"-42"0,0 20 16,0 1-16,0 0 0,0 0 0,0 0 15,-21 42-15,0 0 16,0 0-16,0 0 0,21 22 16,-22-1-16,1 22 0,0-22 15,0 21-15,0 1 0,21-1 0,0 1 16,-21-22-16,21 22 0,0-22 0,0 0 16,0 1-16,0-1 0,0-21 0,0 22 15,0-22-15,0 0 0,21 0 16,0 0-16,0-21 15,0 0-15,0 0 0,1 0 0,-1-21 16,0 21-16,0-21 0,0 0 0,0 0 16,1-1-16,-1-20 0,0 21 15,-21-21-15,21-1 0</inkml:trace>
  <inkml:trace contextRef="#ctx0" brushRef="#br0" timeOffset="117452.14">23326 11282 0,'-43'0'0,"403"63"15,-677-126-15,253 63 0,43 0 0,42 0 16,0 0-16,22 0 16,-1 0-16,0 0 0,1 0 15,20 0-15,1-21 0,-22 21 0,21-21 16,1 21-16,-1 0 0,1-22 0,-22 1 16,22 21-16,-22 0 0,0 0 15,-20 0-15,20 0 0</inkml:trace>
  <inkml:trace contextRef="#ctx0" brushRef="#br0" timeOffset="118043.22">15367 13674 0,'0'-21'15,"0"-1"-15,0 1 0,0 0 0,0 0 16,0 0-16,0 0 0,21-1 0,0 22 16,0-21-16,1 21 0,-1 0 0,0 0 15,21 0-15,-21 21 0,22 1 16,-1-1-16,-21 0 0,22 21 0,-22 1 15,0-1-15,0 0 0,0 1 0,-21-1 16,0-21-16,0 21 0,0 1 0,0-22 16,0 21-16,0-21 0,0 1 15,0-1-15,-21 0 0,21-42 32,0 0-32,0-1 15,0-20-15,0 21 0,0-21 0,0-1 16,21 1-16,0 0 0,1-22 15,-1 1-15,0 20 0,0-20 0,0 20 16,22-20-16,-22 21 0,0 20 0,0 1 16,0 0-16,0 21 0,-21 21 31,0 0-31,0 1 0,0-1 0,0 0 16,0 0-16,0 0 0,0 22 0</inkml:trace>
  <inkml:trace contextRef="#ctx0" brushRef="#br0" timeOffset="118356.24">16235 13737 0,'-85'-84'0,"170"189"0,-85-126 0,21 42 16,0-21-1,0 0-15,0-21 0,1 21 16,-1-21-16,21 0 0,-21 0 0,0 0 16,22-1-16,-1-20 0,-21 21 0,0 0 15,1-22-15,-1 22 0,-21 0 16,0 0-16,0 0 0,0 0 0,0-1 15,-21 22-15,-1 0 0,1 0 16,-21 0-16,21 22 0,-22-1 0,1 0 16,21 21-16,-21-21 0,-1 22 15,22-1-15,0 22 0,0-22 0,0 0 0,21 1 16,0-22-16,0 21 0,0 0 16,0-20-16,0-1 0,21 0 15,0 0-15,21 0 0,-21-21 0,22 0 16,-1 0-16,0 0 0,1 0 0,20-21 15,-20 0-15,-1 0 0,21 0 0,-20-1 16,-1-20-16,0 0 0</inkml:trace>
  <inkml:trace contextRef="#ctx0" brushRef="#br0" timeOffset="118949.19">17166 13208 0,'21'-148'16,"-127"571"-1,191-698-15,-64 106 0,-21 190 16,0 0-16,-21 0 0,0 22 15,0-1-15,0 0 0,21 1 0,-22 20 16,1 1-16,21-22 0,0 21 0,-21-20 16,21 20-16,-21-20 0,21-1 15,0 0-15,0 1 0,0-22 0,0 0 16,0 0-16,21 0 0,0-21 0,0 0 16,1 0-16,-1 0 0,0 0 15,21 0-15,1 0 0,-22-21 0,0 0 16,21 0-16,-21-22 0,1 22 0,-1-21 15,0 21-15,0-22 0,0 1 0,-21 0 16,21 21-16,-21-22 16,0 22-16,0 42 15,0 0 1,-21 22-16,21-1 0,-21-21 0,21 22 16,-21-1-16,21 0 15,0 1-15,0-22 0,0 21 0,0-21 0,0 0 16,0 1-16,0-1 0,21-21 0,21 0 15,-20 21-15,-1-21 0,0 0 0,21 0 16,-21 0-16,22-21 0,-22 0 16,0 21-16,21-22 0,-20 1 15,-1 0-15,0-21 0,-21 21 0,21-22 16,-21 22-16,21-21 0,-21-1 0,0 22 16,0 0-16,21 0 0,-21 0 15,0 42 1,0 0-16,0 0 0,-21 0 0,21 22 15,0-1-15,0-21 0,-21 22 16,21-22-16,0 21 0,0-21 0,0 0 16,0 1-16,0-1 0,21 0 15,0-21-15,1 0 16,-1 0-16,0 0 0,0-21 16,-21 0-16,21 21 0,-21-22 0,21 1 15,-21 0-15,0 0 0,0 0 16,0 0-16,0-1 0,0-20 0</inkml:trace>
  <inkml:trace contextRef="#ctx0" brushRef="#br0" timeOffset="119140.37">17230 13335 0,'-64'0'16,"128"0"-16,-170 0 0,85 0 0,-22 0 0,22 0 15,21-21-15,21 21 16,22 0-16,-1-21 15,0 21-15,22 0 0,-22-21 16,22 21-16,20 0 0,-20 0 0,-1 0 16,1 0-16,-1 0 0,1 0 15,-1 0-15,-20 0 0,-1 0 16,0 21-16</inkml:trace>
  <inkml:trace contextRef="#ctx0" brushRef="#br0" timeOffset="119527.31">18246 13589 0,'0'21'0,"0"-42"32,0 0-32,0 0 0,0 0 15,0-1-15,0 1 0,0 0 16,0 0-16,21 0 0,0 0 0,0-1 16,0 22-16,22 0 0,-22 0 0,0 0 15,21 22-15,-21-1 16,-21 0-16,22 0 0,-1 21 0,0-20 15,-21 20-15,0 0 0,21 1 0,0-1 16,0 0-16,1 22 0,-1-22 16,0-21-16,-21 0 0,0 1 15,0-1-15,0 0 0,0-42 32,0 0-32,0-1 15,0 1-15,0 0 16,21-21-16,-21-1 0,0 22 0,21-21 15,-21 0-15,0-22 0,21 43 0,1-21 16,-1-1-16,0 22 0,0 0 0,-21 0 16,21 0-16,0 21 0,22 0 15,-22-22-15,0 22 0,0 0 0,0 0 16,1 0-16,-1 0 0,21 0 0</inkml:trace>
  <inkml:trace contextRef="#ctx0" brushRef="#br0" timeOffset="119923.16">19325 13377 0,'0'22'0,"-63"-44"0,126 22 0,-63 43 16,-21-43-16,21 21 16,0 0-16,0 0 0,0 0 15,0 1-15,0-1 0,0 0 0,0 0 16,0 0-16,0 22 0,0-22 16,0 0-16,0 0 0,0 0 0,0 0 15,0 1-15,0-1 0,0 0 16,0 0-16,-21-21 15,0 0 1,21-21-16,0 0 0,0 0 16,0-1-16,0 1 0,0-21 15,0 21-15,0-22 0,21 1 16,0 0-16,21-1 0,-21 1 0,22 21 16,-1-21-16,22 20 0,-22 1 15,0 0-15,22 21 0,-22 0 0,0 0 16,1 0-16,41 42 0,-62-20 15,-1-1-15,0 0 0,0 0 16,-21 21-16,0-20 0,0 20 0,0-21 16,0 0-16,-21 0 0,0 1 0,21-1 15,-21 0-15,-22 0 0,22 0 0,0-21 16,0 21-16,0-21 0,-1 0 16,1 0-16,0 0 15</inkml:trace>
  <inkml:trace contextRef="#ctx0" brushRef="#br0" timeOffset="121375.06">21336 13483 0,'0'0'0,"21"0"0,0 0 15,106-42 1,-106 42-16,1-21 0,-1 0 0,-21-1 15,0 1-15,0 0 16,0 0-16,-21-21 0,-1 20 0,1 1 16,-21 0-16,21 0 0,-22 0 15,22 21-15,-21 0 0,0 0 0,20 0 16,1 0-16,0 21 0,0 0 16,0 21-16,0-20 0,21 20 0,-22 0 15,22 1-15,0-1 0,0 0 0,0 1 16,0-22-16,0 21 0,22-21 15,-1 22-15,-21-22 0,21-21 0,0 21 16,0-21-16,0 0 0,1 0 0,20 0 16,-21 0-16,21-21 0,-20 21 0,20-21 15,0-22-15,-21 22 0,22 0 0,-22-21 16,21 20-16,-21-20 0,1 21 16,-1-21-16,0 20 0,0-41 15,-21 42-15,21 0 0,-21-1 16,0 44-1,0-1-15,0 0 0,0 0 16,0 0-16,0 0 0,0 22 0,0-22 16,0 21-16,0 1 0,0-22 0,21 0 15,1 0-15,-1 0 0,0 0 16,21 1-16,-21-22 0,22 0 16,-22 0-16,21 0 0,-21 0 0,1-22 15,20 1-15,-21 21 0,0-21 0,0 0 16,-21-21-16,0 20 0,22 1 15,-22 0-15,0-21 0,0 21 16,0-1-16,0-20 0,0 21 0,0 0 0,-22 21 16,1 21-1,0-21 1,0 21-16,21 21 0,-21-20 0,0-1 16,-1 21-16,1-21 0,21 22 0,0-22 15,-21 0-15,21 0 0,0 0 0,0 0 16,21-21-1,0-21 1,1 21-16,-1-21 0,0 0 0,0 0 16,0 0-16,0-1 0,1 1 15,-22 0-15,21 0 0,0 0 16,0 0-16,-21-1 0,0 1 0,21 0 0,0 21 16,-21 21-1,0 0 1,0 1-16,0-1 0,0 0 0,0 0 15,0 0-15,0 0 0,0 22 16,22-22-16,-1 0 0,-21 0 16,21 0-16,0-21 0,0 0 15,0 0-15,1 0 0,20 0 0,-21 0 0,21 0 16,-20 0-16,20-21 0,-21 21 16,21-21-16,-20 0 0,20 0 15,-21 0-15,0-1 0,0 1 0,1-21 16,-22 21-16,21 0 0,-21-1 15,-21 44 17,21-1-32,-22 0 0,22 0 0,0 0 15,0 0-15,0 1 16,0-1-16,0 0 0,22-21 0,-1 21 16,0-21-16,0 0 0,0 0 15,0 0-15,22 0 0,-22 0 0,0 0 16,0 0-16,22-21 0,-22 21 15,0-21-15,-21 0 0,21-1 0,0 1 16,-21 0-16,21 0 0,-21 0 16,0 0-16,0-1 0,0 1 15,-21 42 17,21 22-32,0-22 0,-21 21 0,0-21 15,21 22-15,0-1 0,-21 22 16,21-22-16,-21 0 0,-1 22 0,22-22 15,0 0-15,0 22 0,0-22 0,0 22 16,0-22-16,0 22 0,0-1 16,0-21-16,0 22 0,0-1 0,0 1 15,0-22-15,0 22 0,0-22 16,0 0-16,-21 1 0,0-22 0,0 0 0,0 0 16,0 0-16,-1 1 0,1-22 15,0 0-15,0 0 16,0-22-16,0 22 15,21-21-15,0 0 0,0 0 0,0 0 16,0 0-16,0-22 0,0 22 0,0-21 16,21-1-16,0 1 0,21-21 0,-21 20 15</inkml:trace>
  <inkml:trace contextRef="#ctx0" brushRef="#br0" timeOffset="121775.46">23685 13145 0,'0'-22'0,"0"44"0,0-65 16,22 43-1,-1 21 1,0 1-16,0-1 0,0 21 0,0-21 16,1 22-16,-1-22 0,0 21 15,0 0-15,0 1 0,0 20 0,-21-20 16,0-1-16,0 0 0,0-21 0,0 22 15,0-22-15,0 0 0,0 0 0,0 0 16,0 1-16,0-44 31,0 1-31,0 0 0,0-21 16,22 21-16,-1-22 0,-21 1 0,21 0 16,0-1-16,0 1 0,-21 0 15,21-22-15,1 1 0,-1-1 0,0 22 16,0-22-16,0 1 0,0 20 0,1 1 15,-22 0-15,21 21 0,0-1 16,-21 1-16,21 21 0,-21 21 16,0 1-16,21-1 15,-21 0-15,0 21 0,0-21 0,0 22 0,0-1 16,0-21-16</inkml:trace>
  <inkml:trace contextRef="#ctx0" brushRef="#br0" timeOffset="123113.79">24617 13547 0,'0'0'0,"21"-21"0,42-43 15,-63 43-15,22 0 16,-22-22-16,21 22 0,-21 0 16,0-21-16,0 21 0,0-1 0,0 1 0,-21 21 15,-1 0 1,1 0-16,-21 0 0,21 0 0,-22 21 15,22 1-15,0 20 0,-21-21 0,21 0 16,-1 22-16,1-22 0,0 0 0,0 21 16,21-21-16,0 22 0,0-22 15,0 0-15,0 0 0,0 0 0,0 1 16,21-22-16,0 0 0,0 0 16,1 0-16,-1 0 0,0-22 15,0 1-15,0 21 0,0-21 0,1 0 16,-1 0-16,0-22 0,0 22 0,0-21 15,0 21-15,1-22 0,-1 22 0,-21-21 16,21 21-16,-21 0 16,21-1-16,-21 1 0,0 42 15,-21 1 1,21-1-16,-21 0 0,21 0 16,0 0-16,0 0 0,0 22 15,0-22-15,0 0 0,0 0 0,0 0 16,21 1-16,0-1 0,0 0 0,0-21 15,1 0-15,-1 21 0,21-21 16,-21 0-16,22 0 0,-22 0 0,21-21 16,-21 0-16,0 21 0,22-21 0,-22-1 15,0 1-15,21-21 0,-20 21 16,-1-22-16,0 1 0,0 21 0,0-43 16,22 22-16,-22-21 0,0 20 15,0-20-15,0-1 0,0 1 0,1-1 16,-22 1-16,21 20 0,-21 22 15,0-21-15,0 21 0,-21 21 16,-1 0-16,1 21 0,0 0 0,0 21 16,0 1-16,0-1 0,-1 22 15,1-22-15,21 21 0,0-20 16,-21 20-16,21-20 0,0-1 0,-21 21 0,21-20 16,0-22-16,0 21 0,0 1 15,0-22-15,0 21 0,0-21 0,0 0 16,0 1-16,0-1 0,21-21 15,0 0-15,0 21 0,1-21 16,-1 0-16,0 0 0,0-21 16,0 0-16,0-1 0,1 1 15,-1 0-15,0 0 0,0 0 0,0 0 16,0-22-16,1 22 0,-22 0 16,21 0-16,0 0 0,-21 42 31,0 0-31,-21-21 0,0 21 15,21 0-15,0 0 0,-22 1 16,1-1-16,21 0 0,0 0 16,0 0-16,0 0 0,0 1 0,0-1 15,0 0-15,21-21 16,22 0 0,-22 0-16,0 0 0,0 0 15,0-21-15,1 0 0,-1-1 16,0 22-16,0-21 0,0 0 15,0 0-15,1-21 0,-1 20 16,0 1-16,0 0 0,-21-21 0,0 21 16,0-22-16,21 43 0,-21 21 31,0 1-15,0-1-16,-21 0 0,21 0 15,0 0-15,0 0 16,0 1-16,0-1 0,0 0 0,0 0 15,21-21-15,0 21 16,1-21-16,-1 0 16,0 0-16,0 0 0,0 0 15,0 0-15,1-21 0,-1 21 0,0-21 16,0 21-16,21-21 0,-20 0 0,-1-1 16,0 1-16,0 0 0,0 0 15,0 0-15,-21-22 0,0 22 16,22-21-16,-22 21 0,-22 21 15,1 0 1,0 0-16,0 21 0,0 0 0,21 0 16,-21 0-16,-1 1 0,22-1 0,-21 21 15,21-21-15,-21 0 0,21 1 16,0-1-16,0 0 0,0 0 16,21-21-1,0 0 1,1 0-16,-1 0 15,0 0-15,-21-21 16,21 21-16</inkml:trace>
  <inkml:trace contextRef="#ctx0" brushRef="#br0" timeOffset="123291.67">26458 13610 0,'0'-21'79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20:21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1037 0,'0'0'0,"0"-21"0,0 0 0,0 0 0,-21 0 16,0-1-16,0 1 0,0 21 15,0 0-15,-1 0 0,1 0 16,0 21-16,0 1 16,0-1-16,21 21 0,0 0 0,0 1 15,0-1-15,0 0 0,0 1 16,0-1-16,0-21 0,21 22 0,0-22 15,21 21-15,-20-21 16,20 0-16,0 1 0,-21-22 0,22 0 16,-1 0-16,0 0 0,22 0 15,-22 0-15,1 0 0,-1-22 0,0 1 16,1 0-16,-1 0 0,-21 0 0,0 0 16,0-1-16,1 1 0,-1 0 15,-21-21-15,0 21 0,0-1 0,0 1 16,0-21-16,0 21 0,0 0 15,-21-1-15,-1 22 16,1 22 0,0-1-16,0 0 0,0 21 0,21-21 0,-21 22 15,-22 20-15,22-20 16,0 20-16,0 1 0,0-1 0,-1 1 16,1 20-16,0-20 0,0-1 15,0 1-15,21-1 0,-21 43 16,21-64-16,0 1 0,0-1 15,0-21-15,0 22 0,0-22 0,0 0 16,0 0-16,0 0 0,0-42 47,0 0-31,0 0-16</inkml:trace>
  <inkml:trace contextRef="#ctx0" brushRef="#br0" timeOffset="215.6">741 2032 0,'0'0'0,"-21"0"0,42 0 16,0 0 0,21 0-16,-21-21 0,22 21 0,-1-21 15,0 0-15,22-1 16,-22 22-16,22-21 0,-22 0 0,22 21 15,-43 0-15,21 0 0,-21-21 16,0 21-16,1 0 0</inkml:trace>
  <inkml:trace contextRef="#ctx0" brushRef="#br0" timeOffset="389.07">1672 1842 0,'0'0'0,"0"-22"31,21 22 16,0 0-47</inkml:trace>
  <inkml:trace contextRef="#ctx0" brushRef="#br0" timeOffset="1299.7">3111 1588 0,'0'0'0,"0"-22"0,0 1 0,0-42 16,0 42-16,0-1 16,-21 22-1,21 22 1,0-1-16,0 21 16,0 0-16,-21 1 0,21-1 0,0 0 15,-21 22-15,21-1 0,-21-20 0,21-1 16,0 22-16,0-22 0,-21 0 15,21 1-15,-22-22 0,22 21 0,0-21 16,0 0-16,0 1 0,-21-22 16,21 21-16,-21-21 15,0-21 1,21-1-16,0 1 0,0 0 0,0 0 16,0 0-16,0-22 0,0 1 15,0 0-15,0-1 0,21 1 0,0-21 16,0-1-16,1 22 0,-1-22 15,21 22-15,-21 0 0,0-1 16,22 22-16,-22 0 0,21 0 0,-21 21 0,22 0 16,-22 0-16,21 0 0,-21 21 15,1 0-15,20 0 0,-21 22 16,0-1-16,0 0 0,-21 1 0,0 20 16,0-21-16,0 1 0,0-1 15,0 0-15,0 1 0,0-1 0,-21 0 16,21-20-16,-21-1 0,0 0 0,0 0 15,0-21-15,-1 0 16,1 0-16,0 0 16,21-21-16,-21 0 0,21 0 0,0-1 15,0 1-15,0-21 0,21 21 16,0-22-16,0 1 0,1 0 0,20-22 16,0 22-16,1-22 0,-1 22 0,0 0 15,1 21-15,-1-22 0,0 22 16,1 21-16,-1 0 0,0 0 15,-21 0-15,1 0 0,20 21 0,-42 22 16,21-1-16,-21-21 0,0 21 16,0 1-16,0 20 0,0-20 0,0-1 15,-21 0-15,0-21 0,0 22 0,-1-1 16,1-21-16,0 0 0,0 1 16,0-1-16,21 0 0,0 0 0,-21-21 15,42 0 16,0-21-31,0 21 0,0-21 16</inkml:trace>
  <inkml:trace contextRef="#ctx0" brushRef="#br0" timeOffset="1651.54">4191 1820 0,'0'22'15,"21"-22"32,0-22-47,0 1 0,1 21 16,20-21-16,-21 0 0,21 0 0,-20 0 15,20-1-15,-21 22 0,-21-21 16,21 0-16,-21 0 0,0 0 0,0 0 16,0-1-16,-21 1 15,0 21-15,0 0 0,0 0 0,-22 0 16,22 21-16,-21 1 0,21-1 0,-22 21 15,22 0-15,0 1 0,0-1 16,0 0-16,-1 1 0,22-1 0,-21 0 16,21 1-16,0-22 0,0 21 0,0-21 15,21 1-15,1-1 0,-1 0 16,0 0-16,0-21 0,21 0 0,1 0 16,-1 0-16,0 0 0,1 0 0,20-21 15,-20 21-15,-1-21 16,21 0-16,-20-22 0</inkml:trace>
  <inkml:trace contextRef="#ctx0" brushRef="#br0" timeOffset="1920">5186 1122 0,'0'0'0,"0"-42"0,0 20 16,0-20-1,0 63-15,-21 0 0,21 1 16,-22 20-16,22 21 0,-21-20 0,0 20 15,0 1-15,21-22 0,-21 22 16,0-1-16,-1 1 0,1-1 16,21 1-16,-21-22 0,0 0 0,0 22 15,0-22-15,21-21 0,0 22 0,-22-1 16,22-21-16,-21 21 16,21-20-16,0-1 0,21-21 15,1 0 1,-22-21-16,21-1 0,0 1 15,0-21-15,0 21 0</inkml:trace>
  <inkml:trace contextRef="#ctx0" brushRef="#br0" timeOffset="2388.83">5292 1122 0,'0'0'0,"0"-42"0,0 20 0,0-20 0,0 21 15,0 42 1,-22 0-16,22 0 0,-21 22 15,21-1-15,0 0 0,0 22 0,0-22 16,0 22-16,0-1 0,-21 1 16,21-1-16,-21 1 0,21-1 0,-21-20 15,21 20-15,0-21 0,-21 1 0,21-1 16,-22 0-16,22-20 0,0-1 16,-21 0-16,21 0 0,0-42 46,0 0-46,0 0 0,0-22 16,21 22-16,1-21 0,-1-1 0,-21 1 16,21 0-16,0-1 0,21 1 0,-20 21 15,-1-21-15,0 20 0,0 1 16,0 0-16,22 0 0,-22 21 0,0 0 16,0 21-16,0 21 0,-21-20 15,0 20-15,0-21 0,0 21 16,0 1-16,0-1 0,0 0 0,0 1 15,-21-22-15,0 21 0,21-21 0,0 22 16,-21-22-16,0 0 0,-1 0 16,22 0-16,22-21 31,-1 0-15,0-21-16,0 0 0,0 0 15,0 0-15,22 0 0</inkml:trace>
  <inkml:trace contextRef="#ctx0" brushRef="#br0" timeOffset="2741.26">5969 1588 0,'-21'0'15,"0"21"1,-1 0-16,1 0 0,0 0 16,0 22-16,-21-22 0,20 21 0,1-21 15,0 22-15,21-22 0,-21 21 0,21-21 16,0 22-16,0-22 0,0 0 0,0 0 15,0 0-15,21 0 16,0-21-16,0 0 0,1 0 0,-1 0 16,0 0-16,21 0 0,-21 0 0,1-21 15,20 0-15,-21 0 0,0 0 16,0 0-16,1-1 0,-1-20 16,-21 21-16,0 0 0,0-22 0,0 1 0,0 21 15,0-21-15,0-1 0,0 22 16,-21 0-16,-1 0 0,1 21 15,0 0-15,0 0 0,0 0 0,-22 0 16,22 0-16,0 21 0,-21-21 0,21 21 16,21 21-16,0-20 0,-22-1 15,22 0-15,0 0 0,0 0 0,22 0 16,-1 1-16,0-22 0,0 21 0,21-21 16</inkml:trace>
  <inkml:trace contextRef="#ctx0" brushRef="#br0" timeOffset="3292.95">6625 1672 0,'0'0'0,"0"-21"0,0 0 15,-21-21-15,0 20 16,0 22-16,-1 0 0,1 0 0,-21 0 16,21 0-16,0 0 0,-22 22 0,22-1 15,0 21-15,0-21 0,0 0 16,-1 22-16,-20-1 0,42 0 15,-21 1-15,0-22 0,0 21 0,21 1 16,0-22-16,0 21 0,0-21 0,0 0 0,0 1 16,0-1-16,21 0 15,0 0-15,0-21 0,0 0 0,0 0 0,1 0 16,20 0-16,-21 0 0,21-21 16,-20 21-16,20-21 0,-21 0 0,21-1 15,-20 1-15,-1-21 0,0 21 16,0-22-16,0 1 0,0 0 0,1-1 15,-1-20-15,-21 21 0,21-22 0,0 1 16,0 20-16,0-20 0,1-1 16,-1 1-16,0-1 0,-21 22 0,21-22 15,0 22-15,-21 0 0,0 21 0,0-1 16,0 1-16,0 42 16,-21 1-16,0 20 15,-21 0-15,20 1 0,1 20 0,-21 1 16,21-1-16,0 1 0,-1-1 15,1 1-15,0-1 0,21 1 0,-21-1 16,21-21-16,0 22 0,0-22 0,0 1 16,0-1-16,0-21 0,21 21 15,0-20-15,0-1 0,1 0 0,-1-21 16,0 21-16,0-21 0,0 0 0,0 0 16,1 0-16,-1 0 0,21 0 0,-21 0 15,0 0-15,1-21 0,20 0 16,-21 0-16,-21-1 0,21 1 0,0 0 15,-21 0-15</inkml:trace>
  <inkml:trace contextRef="#ctx0" brushRef="#br0" timeOffset="3567.19">4911 1482 0,'-43'0'16,"86"0"-16,-128 0 0,64 0 0,0 0 0,42 0 31,21 0-31,-21 0 0,22 0 16,-1 0-16,0 0 0,1 0 0,-1 0 15,0 0-15,22 0 0,-22 0 16,0 0-16,-20 0 0,20 0 0,-21 0 15,0-21-15,0 21 0,-21-22 16</inkml:trace>
  <inkml:trace contextRef="#ctx0" brushRef="#br0" timeOffset="4112.39">8742 1524 0,'0'0'0,"21"-21"16,106-43-1,-106 43-15,21 0 0,1 0 0,-1-21 16,-21 20-16,0-20 0,22 21 0,-43-21 15,21-1-15,-21 22 0,0-21 16,0-1-16,0 22 0,-21-21 0,0 21 16,-1 21-16,1 0 0,-21 0 15,0 0-15,-22 0 0,22 21 0,-22 21 16,1 1-16,-1 20 0,1-21 0,-1 22 16,22-1-16,-22 1 0,22 21 15,0-22-15,21 1 0,-22-1 0,22 1 16,0-1-16,21-21 0,0 1 15,0-1-15,0 0 0,0 1 0,21-22 16,21 0-16,-20 0 0,20 0 0,21 1 16,1-1-16,-1-21 0,1 0 0,-1 0 15,1 0-15,21 0 0,-22-21 16,-21-1-16,22 22 0,-1-21 0</inkml:trace>
  <inkml:trace contextRef="#ctx0" brushRef="#br0" timeOffset="4932.24">9461 1630 0,'0'0'0,"0"-21"16,-21-64 0,0 64-16,0 21 0,0 0 0,0 0 15,-1 0-15,1 0 0,-21 21 16,21 0-16,-22 22 0,22-22 0,0 21 16,-21-21-16,21 22 0,-1-1 15,1-21-15,0 21 0,21-20 0,0 20 16,0-21-16,0 0 0,0 0 0,0 1 15,21-1-15,0-21 0,1 0 16,20 0-16,-21 0 0,21 0 16,-20-21-16,20 21 0,-21-22 15,21 1-15,-20 0 0,-1 0 0,0 0 16,0 0-16,0-22 0,0 22 0,-21-21 16,22 21-16,-22-22 0,0 22 15,0-21-15,0 21 0,0-1 16,0 44-16,0-1 15,-22 0-15,1 0 0,21 0 0,0 22 16,-21-1-16,21-21 16,0 21-16,-21-20 0,21 20 0,0-21 15,0 0-15,0 0 0,0 1 0,21-1 16,0 0-16,0-21 0,1 0 16,20 0-16,-21 0 0,21 0 0,1 0 15,-22-21-15,21 21 0,1-21 0,-1-1 16,-21 22-16,21-21 0,-20 0 0,-1-21 15,0 21-15,-21-1 0,0-20 16,21 0-16,-21 21 0,21-22 0,-21 22 16,0-21-16,0 21 0,0-1 15,0 44 1,0-1-16,0 21 16,0-21-16,0 0 0,-21 22 15,0-22-15,21 21 0,0-21 0,-21 22 0,0-22 16,-1 0-16,22 0 15,0 0-15,-21 1 0,21-1 16,-21-21-16,21-21 31,0-1-15,0 1-16,21 0 0,0 0 0,1-21 16,-1 20-16,0-20 0,0 21 0,0-21 15,22-1-15,-22 1 0,21 21 16,0 0-16,-20-1 0,20 1 0,0 21 15,1 0-15,-22 0 0,21 21 0,-21 1 16,0-1-16,22 21 0,-22 0 16,0 1-16,-21-1 0,0-21 0,0 22 15,0-1-15,0 0 0,0-21 16,-21 22-16,21-22 0,-21 0 0,0 0 16,-1-21-16,1 21 0,21 1 15,-21-22-15,21-22 31,21 22-31,0-21 0,1 0 0,-1 0 16,21 0-16</inkml:trace>
  <inkml:trace contextRef="#ctx0" brushRef="#br0" timeOffset="5412.01">11239 1101 0,'0'0'0,"0"-21"0,-21 21 15,0 0 1,21 42-16,-21-21 0,0 21 0,21 1 16,0-1-16,-21 0 0,21 1 0,-22-1 15,22 22-15,0-22 0,0 0 16,0 22-16,0-22 0,0 0 0,0 22 16,0-22-16,0-21 0,0 22 0,0-22 15,0 21-15,0-21 0,0 1 16,0-1-16,-21-21 15,0 0 1,0 0-16,21-21 0,0-1 16,-21 1-16,21 0 0,0 0 15,0 0-15,0-22 0,0 1 0,21 21 16,-21-21-16,42-1 0,-21 1 0,22 0 16,-22 20-16,21 1 0,1 0 15,-1 0-15,-21 21 0,21 0 0,-20 0 16,20 0-16,-21 21 0,0 0 15,0 0-15,1 1 0,-22 20 0,0-21 0,0 21 16,0-20-16,0 20 0,0-21 16,0 0-16,-22 0 0,1 1 15,0-1-15,0 0 0,0 0 0,0-21 16,-1 21-16,-20-21 0,21 0 16,0 0-16,42 0 31,0 0-31,0-21 0,0 0 0,1 0 15</inkml:trace>
  <inkml:trace contextRef="#ctx0" brushRef="#br0" timeOffset="5779.63">11747 1715 0,'0'0'16,"0"21"-16,0 0 15,22-21-15,-1 0 16,0 0-16,0 0 15,21 0-15,-20-21 0,20 21 0,-21-21 16,21-1-16,-20 1 0,20 21 0,-21-21 16,21 0-16,-20 0 0,-22 0 15,21-1-15,-21-20 0,0 21 0,0 0 16,0 0-16,0-1 0,-21 22 16,-1 0-16,1 0 0,0 0 0,-21 22 15,21-1-15,-22 21 0,22-21 16,-21 22-16,21-1 0,-1 0 15,1 1-15,0-1 0,21 0 0,0-21 16,0 22-16,0-22 0,21 0 0,0 0 16,22 0-16,-22 1 0,21-1 15,22-21-15,-22 0 0,0 0 16,1 0-16,-22 0 0,0 0 0,0 0 16,0 0-16,-21-21 0,0-1 15,0 1-15,0 0 16,0 0-16,-21 21 0</inkml:trace>
  <inkml:trace contextRef="#ctx0" brushRef="#br0" timeOffset="6576.53">4297 3006 0,'0'0'0,"21"-21"0,0-1 0,0-20 0,0 21 15,-21 0-15,0-22 0,22 22 16,-22 0-16,0 0 0,0-21 16,0 20-16,-22 1 0,22 0 0,-42 21 15,21 0-15,0 0 0,0 0 0,-22 0 16,1 21-16,21 0 0,-22 1 16,1 20-16,21 21 0,-21-20 0,-1 20 15,1 1-15,21 20 0,-22 1 0,22-21 16,-21 20-16,21 1 0,21-22 15,0 1-15,0-1 0,0 1 16,0-22-16,21 1 0,21-1 0,-21-21 16,22 21-16,-1-42 0,0 22 15,22-22-15,-22 0 0,22 0 0,-1 0 16,1-22-16,20 1 0,-20 0 0,21 0 16,-22-21-16,1-1 0,-1 1 15,1 0-15,-22-1 0,0-20 0,1-1 16,-22 1-16,0-22 0,-21 22 15,0-22-15,0 21 0,0-20 0,-21-1 16,0 22-16,-22-22 0,22 21 0,-21 22 16,-1 0-16,-20-1 0,21 22 0,-22 0 15,1 21-15,-1 21 16,1 0-16,-1 22 0,22-1 0,-1 0 16,1 1-16,0 20 0,-1 1 0,22-1 15,0 1-15,21-1 0,0 1 16,0-1-16,0 1 0,0-1 0,0-20 15,21 20-15,0-21 0,22 1 0,-1-22 16,22 21-16,-22-42 0,21 21 16,1 1-16,-1-22 0</inkml:trace>
  <inkml:trace contextRef="#ctx0" brushRef="#br0" timeOffset="8141.37">5080 3387 0,'21'-21'0,"-42"42"0,42-64 16,-21 22-16,0 0 0,21 21 15,0 0-15,-21 21 16,22 22-16,-22-22 0,0 0 16,21 21-16,-21-21 0,21 22 0,-21-1 15,0-21-15,0 22 0,0-22 0,21 21 16,-21-21-16,0 0 0,0 1 16,21-1-16,0-21 31,1-21-31,-22-1 15,21 1-15,0-21 0,0 21 16,-21 0-16,21-22 0,0 22 16,-21-21-16,22-1 0,-1 1 0,0 21 15,-21-21-15,21 20 0,-21 1 16,21 0-16,-21 0 0,0 42 16,0 0-16,0 0 15,0 22-15,0-22 16,0 0-16,0 21 0,0 1 0,0-22 0,0 21 15,0-21-15,0 1 0,0 20 0,0-21 16,0 0-16,0 0 0,0 1 16,0-1-16,21-21 15,1 0-15,-1 0 16,0 0-16,0 0 0,0 0 0,22-21 16,-22-1-16,21 1 0,0 21 15,-20-21-15,20 0 0,-21-21 0,0 20 16,22 1-16,-22-21 0,0 21 0,-21-22 15,21 1-15,-21 21 0,0-21 16,21 20-16,-21-20 0,0 21 0,-21 21 16,0 0-1,0 0-15,0 21 0,-1 21 16,22-20-16,-21 20 0,0 0 0,21-21 16,0 22-16,-21-1 0,21 0 0,0-20 15,0 20-15,0-21 0,0 0 0,0 0 16,0 1-16,0-1 15,21-21-15,0 0 0,0 21 0,1-21 16,-1 0-16,0 0 0,21 0 0,1 0 16,-22-21-16,21 21 0,0-21 0,1-1 15,-22 1-15,21 0 16,1 0-16,-22 0 0,21-22 0,-21 22 16,0-21-16,-21 21 0,0-22 0,0 22 0,0 0 15,0 0-15,0 0 0,0 0 16,-21 21-16,0 0 0,0 0 0,0 0 15,0 21-15,-1-21 0,22 21 0,0 0 16,0 0-16,0 0 16,0 1-16,22-1 0,-1 0 15,0 0-15,0 0 0,0 0 0,22-21 16,-22 22-16,0-1 0,21 0 0,-21 0 16,1 0-16,-1-21 0,-21 21 15,0 1-15,0-1 0,0 0 16,21-21 15,0 0-15,0 0-16,22-21 0,-22 21 15,21-21-15,0-1 0,-20 1 0,20 0 16,0 0-16,-21-21 0,22 20 16,-22-20-16,21 0 0,-21-22 0,1 22 15,20-22-15,-21 1 0,0 21 0,0-85 16,1 63-16,-1 1 0,-21-1 15,0 22-15,21-1 0,-21 1 16,0 0-16,0 21 0,-21 21 16,0 21-16,-1 21 15,1 0-15,0-20 0,0 41 16,0-21-16,0 22 0,-1-1 16,1 1-16,-21 63 0,21-85 15,21 22-15,0 42 0,0-64 16,0 0-16,0 1 0,0-22 0,0 21 15,21-21-15,0 0 0,0 1 16,0-22-16,1 21 0,-1-21 0,21 21 16,-21-21-16,0 0 0,22 0 0,-22 0 15,21 0-15,-21-21 0,22 0 16,-22-1-16,21 1 0,-21 21 16,1-21-16,-1-21 0,0 21 0,21-22 15,-21 1-15,-21 21 0,0 0 16,0-1-16,0 1 0,-21 21 31,0 21-31,0 1 0,0 20 16,21-21-16,-21 0 0,21 22 15,-22-22-15,22 0 0,0 21 0,0-21 16,0 1-16,0-1 0,22 0 16,-1 0-16,0-21 0,21 0 0,-21 0 15,22 0-15,-1 0 0,0 0 16,-20 0-16,20 0 0,0 0 0,1-21 15,-22 0-15,21 21 0,-21-21 0,0-1 16,1 1-16,-1 0 0,0-21 16,-21 21-16,0-22 0,0 1 15,0 0-15,0-1 0,0 1 0,0 0 16,0-1-16,0 22 0,-21-21 0,0 21 16,-22-1-16,22 22 0,0 0 15,-21 0-15,-1 22 0,22-1 0,-21 0 16,-1 21-16,22 1 0,-21-22 0,0 63 15,20-41-15,22-22 0,0 21 16,0-21-16,0 1 0,0-1 16,22 21-16,-1-42 0,0 21 0,21 0 15,1-21-15,41 22 0,-41-22 16,-1 0-16,21 0 0,-20 0 0,-1 0 16,0 0-16,1 0 0,-1 0 15,0-22-15,-20 1 0</inkml:trace>
  <inkml:trace contextRef="#ctx0" brushRef="#br0" timeOffset="9011.84">8467 3429 0,'0'-42'16,"0"84"-16,0-105 0,0 20 0,0 22 0,0 0 15,-22 21-15,1 0 16,0 21-16,0-21 0,0 42 16,0-20-16,-1-1 0,1 21 0,0-21 15,0 22-15,0-1 0,0-21 0,-1 21 16,22-20-16,0-1 0,-21 21 0,21-21 15,0 0-15,0 1 16,21-22-16,1 0 16,-1 0-16,0 0 0,0 0 0,0 0 15,0 0-15,1 0 0,-1-22 0,0 1 16,0 0-16,21-21 0,-20 21 16,-22-1-16,21 1 0,-21-21 15,0 21-15,0-22 0,21 22 0,-21 0 16,0 0-16,0 0 0,0 42 31,0 0-31,0 21 0,0-20 16,0-1-16,-21 21 0,21-21 15,0 22-15,0-22 0,0 0 0,0 0 16,0 21-16,21-42 0,0 22 16,43 20-16,-22-42 0,0 0 15,1 21-15,20-21 0,1 0 0,-22 0 16,21 0-16,1 0 0,-22 0 0,22-21 15,-22 21-15,0-21 0,1 0 0,-1-1 16,-21 1-16,22 0 0,-22 0 16,0 0-16,-21-22 0,0 22 0,0-21 15,0 21-15,0-22 0,0 1 0,0 21 16,0-21-16,-21 20 0,0 1 16,-1 21-16,-20 0 0,21 0 15,-21 21-15,20-21 0,-20 43 16,0-22-16,-1 21 0,22-21 0,-21 22 15,21-1-15,-22-21 0,22 22 0,0-1 16,21-21-16,0 21 0,0-20 16,0-1-16,0 0 0,0 0 0,21-21 15,0 21-15,1-21 0,20 0 0,-21 0 16,21 0-16,-20 0 0,20-21 0,-21 21 16,0-21-16,0 0 0,22 0 0,-22-1 15,-21 1-15,21 0 0,0-21 16,0-1-16,1 1 0,-22 0 15,21-22-15,0 1 0,-21-1 0,21 1 0,0-1 16,0 1-16,1-1 0,-1-20 16,-21 20-16,21 1 0,0 20 15,-21 1-15,0 0 0,0 20 0,0 1 16,0 42-16,-21 22 16,-21-1-16,20 0 0,1 22 15,0-1-15,0 1 0,0-1 16,0 1-16,21-1 0,-22 22 0,22-43 15,0 22-15,0-1 0,0-20 0,22-1 0,-1 0 16,0-20-16,21 20 16,-21-21-16,1 0 0,20-21 0,0 21 15,1-21-15,-22 0 0,21 0 0,0 0 16,-20 0-16,-1 0 0,0 0 0,0 0 16,0-21-16,0 21 0,-21-21 0,22 0 15,-1 0-15,-21-22 0</inkml:trace>
  <inkml:trace contextRef="#ctx0" brushRef="#br0" timeOffset="11277.51">16404 783 0,'0'0'0,"21"-42"15,-21 21-15,0 0 0,0-1 16,0 1-16,0 0 0,0 0 16,0 0-16,-21 21 0,21-21 15,-21 21-15,0-22 16,0 22 0,21 22-1,0-1-15,0 0 16,-22 0-16,22 0 0,0 22 0,-21-1 15,21 0-15,0 1 0,0-1 0,0 21 16,0 1-16,0-22 0,0 22 16,0-22-16,0 22 0,0-22 0,0 21 15,0-20-15,21 20 0,-21-20 0,22 20 16,-22-21-16,0 22 0,21-1 0,0 1 16,-21-22-16,21 22 0,-21-1 15,0-20-15,0 20 0,0-21 0,0 1 16,0 20-16,0-20 0,0-1 0,0 21 15,0-20-15,0 20 0,0-20 16,0 20-16,0-21 0,0 1 0,0 20 16,0-20-16,0 20 0,0-21 0,0 1 15,0 20-15,0-20 0,0 20 16,0-21-16,0 22 0,0-22 0,0 22 16,0-22-16,-21 22 0,21-1 15,-21-21-15,0 1 0,21 20 0,0-20 16,0 20-16,-22-21 0,22 1 0,0 20 15,0-20-15,0 20 0,0-21 0,0 22 16,0-1-16,0 1 0,0-1 16,0 1-16,0-1 0,0 1 0,0-22 15,0 22-15,0-1 0,0 1 16,0-1-16,0 1 0,0-1 0,0 22 16,22-22-16,-22 1 0,0-1 0,0 1 15,0-22-15,21 22 0,-21-1 0,0 1 16,0-22-16,0 22 0,0-1 15,0 1-15,0-1 0,0-21 0,0 22 16,0-1-16,0 1 0,0-1 0,0 1 16,-21-1-16,21 1 0,-22 21 0,1-22 15,21 22-15,0-22 0,-21 22 0,21-22 16,-21 22-16,21-21 0,0-1 0,0 22 16,0-22-16,-21 1 0,21 20 0,0-20 15,0 21-15,0-22 16,-21 22-16,21-22 0,0 22 0,0-22 15,0 1-15,0 21 0,0-22 0,0 22 16,0-1-16,0-20 0,0 21 0,-22-1 16,22-20-16,-21 20 0,21 1 0,-21 0 15,21-22-15,0 22 0,0 0 0,-21-1 16,0 1-16,21 0 0,-21-1 0,21-20 16,-22 20-16,22 1 0,0 0 0,-21-1 15,21 1-15,-21-21 0,21 20 16,0 1-16,-21 0 0,21-1 0,-21 22 15,0-21-15,21-1 0,0 22 0,-22-21 16,1 0-16,21 20 0,-21-20 16,21 21-16,-21-21 0,21 20 0,-21-20 15,0 21-15,21 0 0,0-22 0,-22 22 16,22-21-16,-21 21 0,0-22 0,21 22 16,0 0-16,0-21 0,-21 21 15,21-22-15,-21 22 0,21-21 0,0 21 16,0-22-16,0 22 0,-21 0 0,21-21 15,-22 20-15,22-20 0,0 21 0,0-21 16,0 20-16,0 1 0,-21-21 16,21 21-16,0-22 0,-21 22 0,21-21 15,0 21-15,0 0 0,0-22 16,0 22-16,0-21 0,0 21 0,-21-22 16,21 1-16,0 0 0,0-1 0,-21 22 15,21-42-15,0 20 0,0 1 0,0 0 16,0-22-16,0 22 0,0-22 0,0 1 15,0 20-15,0-20 0,0-1 16,0 22-16,0-21 0,0-1 0,0 22 16,0-22-16,0 1 0,0-1 0,0 1 15,0-1-15,0 1 0,0-1 0,0 1 16,0-1-16,0 1 0,0-1 0,0-20 16,0 20-16,0 1 0,-21-22 15,21 0-15,0 22 0,0-22 16,-22 0-16,22 22 0,0-22 0,0 1 15,0 20-15,0-21 0,0 22 0,0-22 16,0 1-16,0-1 0,0 0 16,-21 1-16,21-22 0,0 21 0,0-21 15,-21-21-15,21 21 0,-21 1 0,0-22 32,0-22-32,21 1 0,-22 0 0,22 0 15,-21-21-15,0 20 0,21-41 0,-21 21 16,21-22-16</inkml:trace>
  <inkml:trace contextRef="#ctx0" brushRef="#br0" timeOffset="13179.46">17716 1439 0,'0'0'0,"22"-21"16,-22 0-16,0 0 0,0 0 16,0 0-16,0-1 15,0 1-15,0 0 0,-22 21 0,22-21 16,-21 21-16,-21 0 0,21 0 0,-22 0 15,1 0-15,0 21 0,-1 0 16,1 22-16,-21-22 0,20 21 0,1 0 16,-22 1-16,43 20 0,-21-20 0,0 20 15,20-21-15,1 22 0,0-22 16,21 1-16,0 20 0,0-42 0,0 22 16,0-1-16,0-21 0,21 21 0,0-20 15,1-1-15,20 0 0,-21-21 16,21 0-16,1 21 0,-1-21 15,0 0-15,1 0 0,-1-21 0,0 21 16,1-21-16</inkml:trace>
  <inkml:trace contextRef="#ctx0" brushRef="#br0" timeOffset="13559.53">18055 1715 0,'-21'0'16,"0"0"-16,0 21 0,-1-21 15,-20 42-15,21 0 0,21-20 16,-21-1-16,21 21 0,-21-21 16,-1 0-16,22 22 0,0-22 15,0 0-15,0 0 0,0 0 0,0 1 16,0-1-16,22-21 16,-1 0-16,0 0 0,0 0 15,0 0-15,0 0 0,22-21 0,-22 21 16,0-22-16,21 1 0,-20 0 0,-1 0 15,0 0-15,0 0 0,0-1 16,-21-20-16,21 21 0,-21 0 0,0-22 16,0 22-16,0 0 0,-21 0 0,0 0 15,0 0-15,0-1 0,0 22 16,-1 0-16,1 0 0,0 22 16,-21-22-16,21 21 0,-1 0 0,1 0 15,0 0-15,21 22 0,0-22 0,0 0 16,0 0-16,0 0 0,0 0 15,0 1-15,21-22 0,0 0 16,1 0-16,-1 0 0</inkml:trace>
  <inkml:trace contextRef="#ctx0" brushRef="#br0" timeOffset="13999.81">18648 1693 0,'0'22'31,"0"-1"-31,0 0 0,0 0 0,0 0 16,-21 0-16,21 1 0,0 20 15,0-21-15,-22 0 0,22 0 0,-21 1 16,21-1-16,0 0 0,-21 0 0,21 0 16,-21-21-16,21 21 0,-21-21 0,0 0 31,21-21-16,0 0-15,0 0 0,0 0 0,0 0 16,0-1-16,0-20 0,21 21 16,-21-21-16,21-1 0,0 1 15,0 0-15,22 20 0,-22-20 0,21 21 16,-21 0-16,22 0 0,-22 21 16,21 0-16,-21 0 0,0 0 0,1 21 15,-1 21-15,0-21 0,0 22 0,0-22 16,-21 21-16,0 0 0,0-20 15,0 20-15,0-21 0,0 21 0,0-20 16,-21-1-16,0 0 0,0 0 0,21 0 16,-21 0-16,21 1 0,-22-22 0,44 0 47,-1-22-47,0 1 0</inkml:trace>
  <inkml:trace contextRef="#ctx0" brushRef="#br0" timeOffset="14395.3">19727 1524 0,'21'-21'0,"-42"42"0,42-63 0,-21 21 16,-21 21-16,0 0 16,-21 0-16,21 0 0,-22 0 0,1 0 15,0 21-15,-22 0 0,22 0 16,-1 21-16,1-20 0,0 20 0,-1-21 15,22 21-15,-21-20 0,42-1 16,0 0-16,0 0 0,0 0 0,0 0 16,0 1-16,42-22 0,-21 21 0,22-21 15,-22 0-15,21 21 0,1-21 16,-1 21-16,-21-21 0,21 21 0,1 0 16,-22-21-16,0 22 0,0-22 0,0 21 15,-21 0-15,0 0 16,0 0-16,-21-21 0,0 21 15,-21-21-15,21 22 0,-22-22 0,1 0 16,-22 21-16,22-21 0,0 0 16,-22 0-16,22 0 0,0 0 15,20 0-15,-20 0 0,21 0 0,0 0 16,21-21-16,0-1 0,0 1 16,21 0-16,0 0 0,21 0 0,-20 0 15,20-1-15,-21 1 0,21 0 16</inkml:trace>
  <inkml:trace contextRef="#ctx0" brushRef="#br0" timeOffset="14647.27">20066 1080 0,'0'0'0,"0"-22"0,-21 22 15,0 22-15,21-1 16,-22 21-16,1 0 0,0 1 0,21 20 15,-21-20-15,0 20 0,21 1 16,0-1-16,-21-21 0,21 22 0,-22-1 16,22 22-16,0-43 0,0 1 15,0-1-15,0-21 0,0 22 16,0-22-16,0 0 0,0 0 0,22 0 16,-1-21-1,-21-21-15</inkml:trace>
  <inkml:trace contextRef="#ctx0" brushRef="#br0" timeOffset="14808.22">19664 1715 0,'0'-22'16,"21"22"-1,0-21-15,0 21 0,0 0 0,22 0 16,-22-21-16,21 21 0,-21 0 15,64 0-15,-64 0 0,22 0 16,-22 0-16</inkml:trace>
  <inkml:trace contextRef="#ctx0" brushRef="#br0" timeOffset="15176.01">20193 1757 0,'0'-21'0,"0"0"15,0-1-15,0 1 16,0 0-16,21 21 0,0 0 16,0 0-16,1 0 15,-1 0-15,0 21 0,0 0 16,0 1-16,0-1 0,-21 0 0,22 0 16,-22 21-16,21-20 0,-21-1 15,0 21-15,0-21 0,0 0 0,0 1 16,0-1-16,0 0 0,0 0 15,-21-21 17,21-21-32,0 0 0,0 0 15,0-1-15,0 1 0,0 0 0,0 0 16,0 0-16,21-22 0,0 22 16,-21-21-16,21 21 0,-21-22 0,21 22 15,0 0-15,-21 0 0,22 0 0,-1 21 16,0 0-1,0 0 1</inkml:trace>
  <inkml:trace contextRef="#ctx0" brushRef="#br0" timeOffset="15555.54">20786 1715 0,'0'0'15,"0"-22"-15,0 1 0,0 0 16,0 0-1,0 42 17,0 0-32,0 22 0,0-22 15,0 0-15,-22 21 0,22-21 0,-21 1 16,21 20-16,0-21 0,0 0 0,0 22 16,0-22-16,0 0 0,21 0 15,1-21-15,-1 0 0,0 0 16,0 0-16,0 0 0,0 0 0,1 0 15,-1 0-15,0 0 0,0-21 0,0 0 16,0 0-16,-21-1 16,22 1-16,-22 0 0,0 0 0,0 0 15,0 0-15,0-22 0,0 22 16,0 0-16,0 0 16,0 42 15,0 0-31,0 0 15,21 0-15,0-21 16</inkml:trace>
  <inkml:trace contextRef="#ctx0" brushRef="#br0" timeOffset="15805.08">21590 1757 0,'0'0'15,"21"-21"-15,-21 0 0,0-1 0,0 1 16,0 0-16,0 0 0,-21 21 0,0-21 15,0 21-15,-1 0 0,1 0 16,0 0-16,0 0 0,0 21 0,0 0 16,-1 0-16,1 0 0,0 22 0,0-22 15,0 21-15,0-21 0,21 1 16,0 20-16,0-21 0,0 0 0,0 0 16,0 1-16,0-1 0,0 0 0,21 0 15,0-21-15,0 0 0,0 21 16,0-21-16,22 0 0,-22 0 0,0 0 15,21 0-15,-20-21 0,-1 0 0,21 21 16</inkml:trace>
  <inkml:trace contextRef="#ctx0" brushRef="#br0" timeOffset="16060.11">22119 1207 0,'21'-64'0,"-42"128"0,42-170 0,-21 63 16,0 22-16,0 0 0,0 0 15,0 42-15,-21 0 0,0 0 16,0 22-16,0-1 0,-22 22 16,22-22-16,0 21 0,0 1 15,0-1-15,-1 1 0,1-22 0,21 22 16,0-1-16,-21-20 0,21 20 0,0-21 16,0 1-16,0-1 0,0-21 15,0 0-15,0 22 0,0-22 16,0 0-16,21-21 0,0 0 15,1 0-15,-1 0 0,0 0 16,0-21-16,-21 0 0</inkml:trace>
  <inkml:trace contextRef="#ctx0" brushRef="#br0" timeOffset="16396.09">22246 1651 0,'0'-21'0,"0"42"0,0-63 0,0 63 15,0 0 1,-21 0-16,0 0 15,21 1-15,0 20 0,-21-21 0,21 21 16,-22-20-16,22-1 0,0 0 0,0 21 16,0-21-16,0 1 0,0-1 15,22-21-15,-1 0 0,0 21 16,21-21-16,-21 0 0,22 0 0,-22 0 16,21 0-16,1-21 0,-22 21 0,0-21 15,0-1-15,0 22 0,0-21 16,-21-21-16,0 21 0,0-22 0,0 22 15,0-21-15,0 0 0,-21 20 0,-21-41 16,21 42-16,0 0 16,-22 21-16,22 0 15,0 21-15,0 0 0,0 0 0,21 0 16,0 0-16,-22 1 0,22-1 0,0 21 16,0-21-16,0 0 0,22 1 15,-1-1-15,0 0 0,42-21 16</inkml:trace>
  <inkml:trace contextRef="#ctx0" brushRef="#br0" timeOffset="16759.98">22902 1715 0,'0'0'0,"0"-22"0,0-20 0,0 21 0,0 0 16,0 0-16,0-1 0,21 22 0,1 0 15,-1 22 1,-21-1-16,21 21 15,-21-21-15,0 22 0,0-1 0,0-21 16,21 21-16,-21 1 0,21-22 16,-21 21-16,0-21 0,0 22 0,0-22 15,0 0-15,0 0 0,0 0 0,0 1 16,0-44 15,0 1-31,0 0 16,0 0-16,0 0 0,0-22 15,0 22-15,21-21 0,1 21 16,-1-22-16,0 1 0,0-21 0,0 20 16,22 1-16,-22 0 0,21 20 0,-21-20 15,0 21-15,22 0 0,-22 0 0,0-1 16,0 22-16,0 0 0,-21 22 31</inkml:trace>
  <inkml:trace contextRef="#ctx0" brushRef="#br0" timeOffset="17056.32">21590 1376 0,'0'0'0,"0"-21"15,21 0-15,0 21 16,22 0-16,20-22 0,1 22 0,-1 0 0,1-21 16,-1 21-16,22 0 0,-22 0 15,1 0-15,20 0 0,-20 0 16,-1-21-16,1 21 0,-22 0 0,1 0 16,-22 0-16,21 0 0,-21 0 15,-42 0 1,0 0-1,0 0-15,0 0 0,-1 0 0,-20 0 16,0 0-16</inkml:trace>
  <inkml:trace contextRef="#ctx0" brushRef="#br0" timeOffset="19796.75">17992 2836 0,'21'-21'15,"0"0"1,0 21-16,-21-21 0,21 21 0,-21-21 16,0 0-16,21-1 0,-21 1 15,0 0-15,0 0 16,0 0-16,0 0 0,-21-1 16,0 1-16,0 21 0,0 0 0,0 0 15,-1 0-15,-20 0 0,21 0 16,-21 21-16,-1 22 0,1-22 15,21 21-15,-22 1 0,1-1 0,0 0 16,21 22-16,-1-22 0,1 0 16,0 22-16,0-22 0,21 1 15,-21 20-15,21-21 0,0 1 0,0-22 0,0 21 16,21-21-16,0 1 0,0-1 0,0 0 16,22 0-16,-22-21 0,0 0 15,21 21-15,-20-21 0,20 0 0,-21 0 16,21 0-16,-20 0 0,20-21 0,-21 21 15,0-21-15,0 0 0</inkml:trace>
  <inkml:trace contextRef="#ctx0" brushRef="#br0" timeOffset="20956.61">18457 3069 0,'0'0'15,"0"-21"-15,21 21 0,-21-21 16,0 0-16,0 0 16,0-1-16,-21 22 0,0-21 0,0 21 15,0 0-15,0 0 0,-22 0 0,22 0 16,0 0-16,-21 0 0,20 21 16,1 1-16,-21 20 0,21-21 0,0 21 15,-1 1-15,1-1 0,-21 0 0,42 1 16,-21-1-16,0 0 0,21-20 15,0 20-15,0-21 0,0 0 0,0 0 16,0 1-16,21-22 0,0 0 16,0 0-16,0 0 15,22 0-15,-22 0 0,0-22 16,0 1-16,21 0 0,-20 0 0,-1 0 16,21 0-16,-21-22 0,0 22 0,1-21 15,-1 21-15,21-22 0,-21 1 16,0 21-16,-21 0 0,22-1 0,-1 1 15,-21 42 1,0 1-16,0-1 16,0 0-16,-21 0 0,-1 21 15,22 1-15,0-22 0,-21 21 0,21-21 16,0 22-16,0-22 0,0 0 0,0 0 16,0 0-16,0 1 0,21-1 15,1-21-15,-1 0 0,21 0 0,-21 0 16,22 0-16,-22 0 0,21 0 0,0 0 15,1-21-15,-22-1 0,21 1 16,-21 21-16,1-42 0,-1 21 0,0 0 16,0-1-16,0-20 0,-21 21 0,0-21 15,0 20-15,0 1 0,21-21 16,-21 21-16,0 0 0,0 42 31,0 0-31,0 0 0,0 0 16,0 0-16,-21 22 0,21-22 15,0 0-15,0 21 0,-21-20 0,21-1 16,-21 0-16,21 0 0,0 0 0,-21 0 16,21 1-16,-21-22 31,-1 0-31,22-22 16,0 1-16,0 0 15,0 0-15,0 0 0,0 0 16,0-22-16,22 1 0,-1 21 0,0-22 15,0 1-15,0 21 0,0-21 16,1 20-16,20 1 0,-21 0 16,21 21-16,1 0 0,-22 0 0,21 21 0,-21 0 15,22 1-15,-22-1 0,21 21 16,-21 0-16,1 1 0,-1-1 16,0-21-16,-21 22 0,0-1 0,0-21 15,0 0-15,0 22 0,-21-22 0,0 0 16,-1-21-16,1 21 0,21 0 0,-21-21 15,0 0-15,42-21 32,0 0-32,0 21 0</inkml:trace>
  <inkml:trace contextRef="#ctx0" brushRef="#br0" timeOffset="21464.32">20637 3154 0,'0'0'0,"22"-42"15,-22 20-15,0 1 0,0 0 16,0 0-16,0 0 0,0 0 16,0-1-16,0 1 0,-22 21 0,1-21 15,0 21-15,0 0 16,0 0-16,0 0 0,-1 21 0,-20 0 15,0 1-15,21-1 0,-22 21 0,1 0 16,21 1-16,-22-1 0,22 0 0,0 1 16,0-1-16,0 0 0,21 1 15,-21-22-15,21 21 0,0-21 0,0 1 16,21-1-16,0-21 0,0 0 16,0 0-16,0 0 0,1 0 15,20-21-15,-21-1 0,0 1 0,0 0 16,1 0-16,20 0 0,-21 0 0,0-22 15,-21 22-15,21-21 0,1-1 0,-1 1 16,0 0-16,-21-1 16,21 1-16,0 21 0,0 0 0,-21 0 15,0-1-15,0 44 16,0-1-16,0 0 0,0 0 16,0 21-16,0 1 0,-21-22 0,21 21 15,0 1-15,-21-1 0,21 0 0,0 1 16,0-22-16,0 21 0,0-21 15,0 0-15,0 1 0,0-1 0,21 0 16,0-21-16,1 0 0,-1 0 16,0 0-16,0 0 0,0 0 0,-21-21 15,21 0-15</inkml:trace>
  <inkml:trace contextRef="#ctx0" brushRef="#br0" timeOffset="21691.18">21145 2752 0,'0'0'0,"0"-21"0,0-1 16,0 44 0,0-1-16,-21 0 0,0 21 15,21 1-15,-21-1 0,0 0 0,0 1 16,21-1-16,-22 21 0,22-20 0,-21-1 16,0 0-16,21 22 0,0-43 15,0 21-15,0 1 0,-21-22 0,21 0 16,0 0-16,0 0 0,0 1 15</inkml:trace>
  <inkml:trace contextRef="#ctx0" brushRef="#br0" timeOffset="22027.29">21548 3048 0,'0'0'16,"0"-21"-16,-22 21 15,1 0-15,0 0 0,0 0 16,-21 21-16,20-21 0,-20 21 0,21 0 16,-21-21-16,20 22 0,22-1 15,0 0-15,-21-21 0,21 21 16,0 0-16,0 0 0,21-21 0,-21 22 16,22-1-16,-1-21 0,0 21 0,0-21 15,0 21-15,0-21 0,1 21 16,-1 0-16,-21 1 0,0-1 15,0 0-15,0 0 0,-21 0 16,-1-21-16,1 0 0,0 21 16,0-21-16,0 0 0,0 0 15,-22 0-15,22 0 0,0 0 16,0 0-16,0 0 0,-1 0 0,44 0 31,-1 0-15,0-21-16,0 21 0</inkml:trace>
  <inkml:trace contextRef="#ctx0" brushRef="#br0" timeOffset="22392.23">21886 3133 0,'0'0'0,"21"-21"0,-42 21 31,0 0-31,0 21 0,0 0 0,0 0 16,-1 0-16,1 0 0,0 22 15,0-22-15,0 21 0,21-21 16,0 22-16,0-22 0,0 0 0,0 0 16,0 0-16,21 1 0,0-22 0,0 21 15,0-21-15,1 0 0,20 0 16,-21 0-16,21 0 0,-20-21 0,20 21 16,0-22-16,1 1 0,-22 0 15,21 0-15,-21-21 0,22-1 0,-22 1 16,-21 21-16,0-22 0,21 1 0,-21 0 15,0-1-15,0 22 0,0 0 0,-21 0 16,21 0-16,-21 21 0,-22 0 0,22 0 16,0 0-16,-21 21 15,20 0-15,-20 0 0,21 0 0,0-21 16,0 22-16,-1 20 0,22-21 0,0 0 16,0 0-16,0 1 0,22-22 15,-1 0-15,0 0 0</inkml:trace>
  <inkml:trace contextRef="#ctx0" brushRef="#br0" timeOffset="23143.93">23177 2646 0,'0'0'0,"22"-21"0,-1-22 0,0 22 0,-21 0 15,21 0-15,-21 42 16,0 0-16,0 0 0,-21 22 15,0-1-15,0 0 0,21 1 0,-22-1 16,1 22-16,0-22 0,0 0 16,0 22-16,0-22 0,-1 0 0,22 1 15,-21-1-15,0 0 0,21 1 0,0-22 16,-21 0-16,21 0 0,-21 0 16,21 1-16,-21-22 0,21-22 31,0 1-31,0 0 0,21 0 15,0 0-15,0-22 0,0 22 16,22-21-16,-22 21 0,21 0 0,-21-1 16,22 1-16,-22 0 0,21 21 15,-21 0-15,0 0 0,1 0 0,20 21 16,-42 0-16,21 1 0,0-1 0,-21 0 16,0 0-16,0 21 0,0-20 0,0-1 15,0 0-15,0 21 0,0-21 16,-21 1-16,0-22 0,0 21 0,0 0 15,-1-21-15,1 0 0,0 0 0,0 0 16,0 0-16,0 0 0,-1 0 16,1 0-16,21-21 31,21 21-15,1 0-16,-1 0 0,0 0 0,0 0 15,0 21-15,0-21 0,1 0 16,20 0-16,-21 0 0,21 0 0,-20 0 15,41 0-15,-21 0 0,22 0 0,-1 0 16,1 0-16,-1 0 0,1-21 16,-1 21-16,-20-21 0,-1-1 0,0-20 15,-20 21-15,-1 0 0,0-22 16,0 1-16,0 21 0,-21-21 0,0 20 16,0 1-16,0 0 0,-21 21 15,0 0-15,-21 0 0,20 0 16,1 0-16,-21 21 0,21 0 0,0 1 15,-1-1-15,22 21 0,0-21 16,0 0-16,0 22 0,0-22 0,0 0 16,0 0-16,22 0 0,-1 1 0,21-22 15,-21 21-15,0-21 0,1 0 16,20 0-16,-21 0 0,0 0 0,0 0 16,1 0-16,-1-21 15,-21-1-15,0 1 0</inkml:trace>
  <inkml:trace contextRef="#ctx0" brushRef="#br0" timeOffset="23809.21">17505 4403 0,'0'0'16,"0"-21"-16,0-1 0,-21 1 0,-1-21 16,1 21-16,0 0 15,0 21-15,0 0 0,0 21 0,-1 0 16,1 0-16,0 21 0,0 22 0,0-22 15,0 22-15,-1-1 0,1 1 0,0 20 16,21-20-16,0-1 0,0 1 16,0-22-16,0 1 0,0-1 0,21 0 15,0-21-15,22 22 0,-22-43 0,21 21 16,1-21-16,20 0 0,-21 0 0,22-21 16,-22 21-16,22-21 0,-22-22 15,22 22-15,-22-21 0,21-1 16,-20 1-16,-1 0 0,0-22 0,-20 22 15,20-22-15,-21 1 0,0-64 16,-21 63-16,0-20 0,0 20 16,0-20-16,-42 20 0,21 1 0,0 20 15,-22 22-15,1 0 0,0 21 0,-1 0 16,1 21-16,-22 0 16,22 22-16,-21-1 0,20 0 0,1 22 15,21-1-15,-22-20 0,22 20 0,21-21 0,0 22 16,0-22-16,0 22 0,21-22 15,1 0-15,20-20 0,-21 20 0,21-21 16,1 0-16</inkml:trace>
  <inkml:trace contextRef="#ctx0" brushRef="#br0" timeOffset="25241.24">18246 4593 0,'0'-21'0,"0"42"0,0-63 0,21 42 31,-21 21-31,21 0 0,-21 22 16,21-22-16,-21 21 0,21 0 15,-21-20-15,21 20 0,-21 0 0,0 1 16,0-1-16,0 0 0,0-21 16,0 1-16,0 20 0,0-21 0,0 0 15,0 0 1,22-21-16,-1-21 15,-21 0-15,21 0 0,-21 0 0,21 0 16,0-1-16,0-20 0,-21 0 0,22-1 16,-1 1-16,0 0 0,0-1 15,-21 1-15,21-21 0,0 20 0,-21 22 16,0-21-16,0 21 0,0 63 31,0-21-31,0 0 0,0 22 16,0-1-16,-21 0 15,21 1-15,-21-1 0,0-21 0,21 21 0,0 1 16,0-22-16,0 21 0,0-21 16,0 1-16,0-1 0,0 0 0,21-21 15,-21 21-15,42-21 0,-20 0 16,-1 0-16,21 0 0,-21-21 0,22 21 16,-1-21-16,21 0 0,-20-1 15,-1 1-15,0 0 0,-20 0 0,20-21 16,-21 20-16,0-20 0,0 0 0,1-1 15,-22 1-15,0 21 16,0 0-16,-22 21 16,1 0-16,0 21 15,0 0-15,0 0 0,0 0 0,21 1 16,-22 20-16,1-21 0,21 21 0,0 1 16,-21-22-16,21 0 0,0 21 0,0-20 15,0-1-15,0 0 0,0 0 16,0 0-16,0 0 0,21-21 0,0 0 15,1 0-15,-1 0 0,21 0 16,-21 0-16,22 0 0,-22 0 0,21-21 16,-21 0-16,22 0 0,-1 0 15,0 0-15,-21-1 0,43-41 16,-43 21-16,0 20 0,-21-20 16,0 0-16,0 21 0,0-1 0,0 1 15,0 0-15,0 0 0,-21 21 16,0 0-16,0 0 0,0 21 0,21 0 15,0 0-15,-22 1 0,22-1 0,0 21 16,0-21-16,0 0 0,0 22 0,0-22 16,22 21-16,-22-21 0,21 1 15,0-1-15,21 0 0,-21 0 0,1 0 16,20-21-16,-21 21 0,0-21 16,0 0-1,1-21-15,-1 21 0,0-21 16,0 0-16,-21 0 0,42 0 15,-20-1-15,-1 1 0,0-21 0,21 0 16,-21-1-16,22 1 0,-1 0 0,-21-1 16,22-20-16,-22 20 0,0-20 0,0-1 15,-21 1-15,21-1 0,-21-41 16,0 41-16,0 22 0,0 21 16,-21-1-16,0 22 0,0 0 0,0 0 15,-1 43-15,1-22 16,0 21-16,0 22 0,0-22 0,0 22 0,-1-22 15,22 21-15,0 1 0,-21-22 0,21 22 16,0-22-16,0 0 0,0 22 16,0-22-16,0 1 0,21-22 15,-21 21-15,22-21 0,-1 22 0,21-22 16,-21 0-16,43 0 0,-22-21 16,0 0-16,-20 0 0,20 0 0,0 0 15,-21 0-15,22 0 0,-22-21 16,21 0-16,-21 0 0,1-1 0,-1 1 15,0-21-15,0 21 0,-21-22 16,0 22-16,0-21 0,0 0 0,0 20 16,-21 44-1,0-1 1,21 0-16,-21 0 0,-1 21 0,22-20 16,0-1-16,0 21 0,0-21 0,0 0 15,0 1-15,0-1 0,0 0 0,22 0 16,-1-21-16,0 0 0,0 21 15,0-21-15,0 0 0,22 0 0,-22 0 16,21 0-16,1-21 0,-1 0 0,-21 0 16,21 0-16,1-1 0,-22 1 0,0 0 15,0-21-15,0 21 0,-21-22 16,0 1-16,0 0 0,0-1 0,0 22 16,0-21-16,0 21 0,0-1 0,0 1 15,-42 0-15,0 21 16,21 0-16,-22 21 0,22 0 15,-21 1-15,21-1 0,-22 0 0,22 21 16,-21 22-16,21-1 16,21-42-16,0 22 0,0-22 0,21 0 15,0 0-15,21 0 0,-21 1 16,22-22-16,-1 0 0,-21 21 0,22-21 16</inkml:trace>
  <inkml:trace contextRef="#ctx0" brushRef="#br0" timeOffset="26131.69">21569 4678 0,'0'0'0,"0"-42"0,0 20 15,0 1-15,0 0 0,-21 21 0,-1 0 16,1 0-16,0 0 0,-21 21 0,21 0 16,-22 1-16,1-1 0,21 21 0,0-21 15,-22 22-15,22-1 0,0-21 16,21 21-16,0-20 0,0 20 0,0-21 15,0 0-15,0 0 0,0 1 0,0-1 16,21 0-16,0-21 0,0 0 0,1 0 16,-1 0-16,0 0 0,0 0 15,0-21-15,0 21 0,1-21 16,20-1-16,-21 1 0,0 0 0,0-42 16,1 41-16,-22-20 0,21 21 15,-21-21-15,0 20 0,0-20 16,21 21-16,-21 0 0,0 42 31,0 0-31,0 0 0,-21 0 0,21 22 16,0-22-16,0 21 0,0-21 15,0 1-15,21 20 0,0-21 0,0 0 16,0 0-16,22 1 0,-22-1 16,42-21-16,-20 21 0,-1-21 0,22 0 0,-22 0 15,21 0-15,-20 0 0,-1 0 16,22 0-16,-22 0 0,0-21 15,1 0-15,-1-1 0,-21 1 0,21 0 16,-20 0-16,-1-21 0,-21-43 16,0 43-16,0-1 0,0 1 15,0 21-15,0-22 0,0 22 0,-21 0 16,-1 21-16,-20 0 0,21 21 16,-21-21-16,20 21 0,-20 22 15,21-22-15,-21 21 0,20 1 0,1-22 16,0 21-16,0 0 0,21-20 15,0 20-15,0-21 0,0 0 0,0 0 0,0 1 16,21-1-16,0 0 0,0-21 0,22 0 16,-22 0-16,21 0 0,-21 0 15,1 0-15,20-21 0,-21 0 16,21-1-16,-20 1 0,20 0 0,-21 0 16,0-21-16,22 20 0,-22-20 0,21 0 15,-21-1-15,0 1 0,1-21 16,41-43-16,-42 42 15,0 1-15,22-64 0,-22 63 16,0 1-16,-21 20 0,0-20 0,0 42 16,0-22-16,0 22 0,-21 21 15,0 21-15,0 22 0,-22-1 16,22 0-16,-21 22 0,21-1 16,-1 1-16,1-1 0,0 1 0,21-1 15,0 1-15,0-1 0,0 1 0,0-22 16,21 1-16,0 20 0,22-42 0,-22 22 15,21-22-15,1 21 0,-1-21 16,21 0-16,-20-21 0,-1 22 0,22-22 16,-22 0-16,0 0 0,1 0 0,-22 0 15,0 0-15,0 0 0,-21-22 0,0 1 16,0 0-16,0 0 16,0 0-16,0 0 0,0-22 0,0 22 15</inkml:trace>
  <inkml:trace contextRef="#ctx0" brushRef="#br0" timeOffset="27542.09">1376 6858 0,'0'-21'0,"-21"21"0,-1 0 16,1-21-16,0 21 15,0-21-15,0 21 0,0-22 0,-1 22 16,1-21-16,0 21 15,0-21-15,0 0 0,0 0 0,-1 0 16,22-1-16,-21 1 0,21 0 16,0 0-16,0 0 0,0-22 0,0 22 15,0 0-15,21 0 0,1-21 16,-1 20-16,0 22 0,21 0 16,-21 0-16,1 0 0,20 0 15,-21 22-15,0-1 0,-21 21 0,0 0 16,0 1-16,0-1 0,0 22 0,-21-1 15,0-21-15,-21 22 0,20-1 16,-20 1-16,0-1 0,21 1 0,-22-22 16,22 22-16,21-22 15,0 0-15,0-20 0,0 20 0,21-42 16,0 21-16,1-21 0,20 0 16,0 0-16,22 0 0,-22 0 0,0-21 15,22 0-15,-22 0 0,1-22 16,-1 22-16,0-21 0,-21 21 0,1-22 15,-22 22-15,0-21 0,0 21 16,0-1-16,-22-20 0,1 21 16,0-21-16,-21 20 0,21 1 0,-22 21 15,1 0-15,0 0 0,-1 0 0,22 0 16,-21 0-16,-1 21 0,22-21 16,-21 22-16,21-1 0,0 0 15,21 0-15,0 0 0,0 0 16,21-21-16,21 0 15,-21 0-15</inkml:trace>
  <inkml:trace contextRef="#ctx0" brushRef="#br0" timeOffset="27697">1757 6943 0,'0'0'0,"21"0"0,0 0 16,0 0-16,-21-21 15</inkml:trace>
  <inkml:trace contextRef="#ctx0" brushRef="#br0" timeOffset="28531.8">3027 6456 0,'0'21'16,"0"21"-16,0-20 16,0 20-16,0 21 0,0-20 0,0 20 15,-21-20-15,21 20 0,0-21 16,-22 22-16,22-22 0,-21 1 0,21 20 15,0-21-15,-21 1 0,21-1 0,-21-21 16,21 22-16,0-22 0,0 0 16,0-42-1,0 0-15,0-1 16,0 1-16,0 0 0,21-21 0,0-1 16,-21 1-16,21 0 0,1-1 15,-1 1-15,0 0 0,0-22 0,0 22 16,0-22-16,1 22 0,-1-21 15,21 20-15,0 22 0,-20 0 16,20 0-16,0 21 0,-21 0 0,1 21 16,20 0-16,-21 0 0,0 0 0,0 22 15,1-1-15,-1 0 0,-21 1 16,0-1-16,21 0 0,-21 1 0,0-22 16,0 21-16,0 1 0,0-22 0,0 21 15,0-21-15,-21 0 0,21 1 16,-21-1-16,-1-21 15,22-21 1,0-1-16,0 1 0,0 0 16,0-21-16,22 21 0,-1-22 15,0 1-15,0 0 0,0-1 16,22 1-16,-1-22 0,0 22 0,-21 0 16,22-1-16,-1 22 0,0-21 0,-20 21 15,20 21-15,-21 0 0,21 0 16,-20 21-16,-1 21 0,0-21 0,-21 22 15,0-22-15,0 21 0,0 1 16,0-1-16,0 0 0,0 1 16,0-1-16,0 0 0,-21-21 0,21 22 15,0-22-15,-21 21 0,-1-21 0,22 1 16,0-1-16,0 0 0,0-42 31,22 21-15,-1-21-16,0-1 0,0 1 0</inkml:trace>
  <inkml:trace contextRef="#ctx0" brushRef="#br0" timeOffset="28895.61">4445 6858 0,'0'21'0,"21"-21"15,0 0-15,0 0 16,1 0-1,-1 0-15,0-21 0,21 21 0,-21-21 16,1 21-16,-1-21 0,21 0 0,-21 21 16,0-22-16,1 1 0,-1 0 15,0 21-15,-21-21 0,0 0 0,0 0 16,0-1-16,-21 1 0,-22 21 16,22 0-16,0 0 0,-21 0 15,21 21-15,-22 1 0,22-1 0,-21 21 16,21-21-16,-1 22 0,1-1 0,0 0 15,21-21-15,-21 22 16,21-1-16,0-21 0,0 22 0,0-22 16,0 0-16,21 0 0,0 0 0,0 0 15,1 1-15,20-1 0,-21-21 16,21 0-16,-20 0 0,20 0 0,0 0 16,-21 0-16,22-21 0,-1-1 0,0 1 15,1 0-15,-1-21 0,0 21 16</inkml:trace>
  <inkml:trace contextRef="#ctx0" brushRef="#br0" timeOffset="29160.12">5609 6223 0,'0'0'16,"0"-42"-16,0 21 0,0-1 0,-21 1 16,0 21-16,0 0 0,-1 0 0,22 21 15,-21 1-15,0-1 0,0 21 0,21 0 16,-21 1-16,0 20 0,-1 1 15,22-1-15,-21 22 0,0-22 0,0 1 16,21-22-16,0 22 0,-21-1 0,21-20 16,-21-1-16,21 0 0,-22 1 15,22-22-15,0 21 0,0-21 0,0 0 16,0 1-16,0-1 0,22-42 31,-1-1-15,0 1-16,0 0 0,43-64 15</inkml:trace>
  <inkml:trace contextRef="#ctx0" brushRef="#br0" timeOffset="29631.9">5927 6117 0,'0'0'0,"0"-42"0,0 21 16,0 0-16,0 42 15,0 0 1,0 21-16,0 1 0,-22-1 0,1 0 0,21 22 15,-21-1-15,21 1 0,0-1 16,0 1-16,-21-1 0,21 1 0,-21-22 16,21 22-16,0-22 0,-21-21 15,21 21-15,0 1 0,0-22 16,-22 21-16,22-21 16,-21-21-16,0 0 15,0 0 1,0 0-16,21-21 0,0 0 15,0 0-15,0 0 0,0-22 0,0 22 16,0-21-16,21 0 0,21-1 16,-21 1-16,1 0 0,20 20 15,0-20-15,1 21 0,-22 0 0,21 21 0,-21 0 16,22 0-16,-22 21 0,0 0 16,0 0-16,0 22 0,0-22 15,1 21-15,-22 0 0,0-20 0,0 20 16,0 0-16,0-21 0,0 22 0,0-22 15,0 21-15,0-21 0,0 1 16,0-1-16,-22 0 0,1 0 0,0 0 16,21 0-16,-21-21 0,21 22 15,0-44 1,21 1 0,-21 0-16,21 0 0,22 0 15,-22 0-15</inkml:trace>
  <inkml:trace contextRef="#ctx0" brushRef="#br0" timeOffset="30037.41">6816 6646 0,'0'0'15,"21"0"-15,-21-21 0,-21 21 16,-1 0-16,1 0 0,0 0 16,0 21-16,-21-21 0,20 22 0,1 20 15,-21-21-15,21 0 0,0 22 16,-1-22-16,1 21 0,0-21 0,21 22 15,0-22-15,0 21 0,0-21 0,0 0 16,0 22-16,0-22 0,0 0 0,21 0 16,0-21-16,1 21 0,-1-21 15,0 0-15,21 0 0,-21 0 16,22 0-16,-1-21 0,-21 21 0,22-21 16,-22 0-16,21 0 0,-21 0 0,0-1 15,1 1-15,-1 0 0,-21-21 16,21 21-16,-21-64 0,0 43 15,0-1-15,0 1 0,-21 0 0,0 20 16,21-20-16,-22 21 0,1 21 16,0 0-16,0 0 0,-21 0 0,20 0 15,1 21-15,-21 0 0,0 0 16,20 1-16,1-1 0,0 0 0,0 0 16,21 0-16,0 0 0,0 1 15,21-22-15,0 0 16,22 0-16,-22 0 0,21 0 0,-21 0 15</inkml:trace>
  <inkml:trace contextRef="#ctx0" brushRef="#br0" timeOffset="30824.74">7705 6498 0,'0'0'0,"-22"-21"0,1 21 16,-21-21-16,21 21 0,0 0 15,-1 0-15,-20 0 0,21 0 0,0 21 16,-22 0-16,22 0 0,0 1 16,0 20-16,0-21 0,0 21 0,-1 1 15,1-1-15,0 0 0,0 1 0,0-1 16,21-21-16,0 22 0,0-22 0,0 21 16,0-21-16,0 0 0,0 1 15,21-1-15,0 0 0,0-21 16,0 0-16,1 0 0,20 0 15,-21 0-15,0 0 0,22-21 0,-22 0 0,0 21 16,0-22-16,0 1 0,22 0 16,-22-21-16,0-1 0,0 22 15,0-42-15,0 20 0,1-20 0,-1-1 16,0 1-16,0-22 0,0 22 16,0-22-16,1 22 0,-1-1 0,0 1 15,0-1-15,0 1 0,0 20 0,-21 22 16,22-21-16,-22 21 0,-22 42 31,1 21-31,0-21 0,0 22 16,0-1-16,0 21 0,-1 1 15,1-1-15,0 1 0,0-1 0,0 1 16,0-1-16,21 1 0,0-22 0,0 22 16,0-22-16,0 0 0,0 1 0,0-1 15,0-21-15,21 0 0,0 1 16,0-1-16,0 0 0,0-21 0,22 0 15,-22 0-15,0 0 0,0 0 0,22 0 16,-22 0-16,21 0 0,-21-21 16,22 0-16,-22-1 0,0 1 0,21 0 15,-21 0-15,1-21 0,-1 20 0,-21 1 16,0-21-16,21 0 0,-21 20 0,0 1 16,0 0-16,0 0 15,0 42 1,0 0-16,0 0 15,0 22-15,0-22 16,0 0-16,0 0 0,0 0 0,21 1 16,0-1-16,-21 0 0,21 0 0,-21 0 15,22 0-15,-22 1 0,0-1 16,0 0-16,0 0 0,0 0 16,-22-21-1,1 0-15,0 0 0,0 0 16,0 0-16,0 0 0,-1 0 15,-20-21 1,0 0-16,21 21 0,-1-21 16,-20 0-16,21-1 0</inkml:trace>
  <inkml:trace contextRef="#ctx0" brushRef="#br0" timeOffset="31123.57">4784 6498 0,'0'0'0,"-22"0"0,22-21 0,0 0 16,0 0-16,43 0 0,-22-1 16,21 22-16,1-21 0,-1 0 15,21 21-15,1-21 0,-1 21 0,1-21 16,-1 21-16,22-21 0,-21 21 0,20 0 15,-20-22-15,-1 22 0,1 0 16,-22 0-16,-21 0 0,22 0 0,-22 0 16,-21-21-16</inkml:trace>
  <inkml:trace contextRef="#ctx0" brushRef="#br0" timeOffset="32592.68">10308 6287 0,'0'0'0,"42"-22"0,1-20 0,-22 21 16,21 0-16,-21 0 0,1-1 0,-1 1 15,-21-21-15,0 21 0,0 0 16,0-1-16,-21 1 0,-1 0 0,-20 0 15,21 21-15,-21-21 0,-1 21 0,1 0 16,0 0-16,-1 0 0,-20 21 16,20 0-16,-20 0 0,-1 22 15,22-1-15,-21 0 0,-1 22 0,1-1 16,-1 1-16,22 20 0,-1-20 0,1 21 16,21-22-16,0 1 0,0-1 0,21 1 15,0-22-15,0 21 0,0-20 0,0-1 16,21-21-16,21 22 0,-21-22 0,22 0 15,-1 0-15,0 0 16,22-21-16,-1 0 0,1 0 0,-1 0 16,1 0-16,-1 0 0,1-21 0,-22 21 15,22-21-15,-22 0 0,21 0 0,-20-1 16,-22 1-16,21 0 0,-21-21 16,1 21-16,-1-1 0,-21-20 0,0 21 15,0-21-15,0-1 0,0 22 16,-21-64-16,-1 64 0,1 0 15,0 0-15,0 0 0,0 21 0,0 0 16,-1 0-16,1 0 0,0 21 16,-21 0-16,21 21 0,-1-20 0,1 20 15,0 0-15,0 1 0,0-22 0,0 21 16,-1 22-16,22-22 0,0-21 16,0 0-16,0 0 0,22 1 15,-1-1-15,0-21 0,0 0 0,0 0 16,22 0-16,-22 0 0,21 0 0,-21 0 15,22 0-15,-22-21 0,0-1 0,21 1 16,-21 0-16,1 0 0,-22 0 16,21 0-16,-21-1 0,21 1 0,-21 0 15,0-21-15,0 21 0,0-1 16,0 1-16,0 0 0,0 0 0,-21 21 31,21 21-31,0 0 0,-21 0 16,21 1-16,0-1 0,0 21 0,0-21 15,0 0-15,0 1 0,0 20 0,0-21 16,21 0-16,0 0 0,0-21 16,0 0-16,0 0 0,22 0 15,-22 0-15,0 0 0,21 0 0,-20 0 16,20 0-16,0-21 0,-21 0 0,1 0 16,-1 21-16,0-21 0,0-22 15,0 22-15,-21 0 0,0-21 0,0 21 16,0-22-16,0 22 0,0-21 0,0 21 15,0-1-15,0 1 0,0 0 16,0 42 0,0 22-16,0-22 15,0 0-15,0 21 0,0-21 0,0 22 16,0-1-16,-21-21 0,21 0 0,-21 22 16,21-22-16,0 0 0,0 0 15,0 0-15,0 1 0,-21-1 16,0-21-1,21-21 1,0-1-16,0 1 16,0 0-16,0 0 0,0 0 15,0-22-15,0 22 16,0 0-16,0-21 0,21-1 0,0 1 16,0 21-16,0-21 0,22-1 0,-22 1 15,21 21-15,0 0 0,1-1 0,-22 22 16,21 0-16,1 0 0,-22 22 15,0-1-15,0 0 0,0 21 0,0-21 16,1 22-16,-22-1 0,0-21 0,0 22 16,0-22-16,0 21 0,0-21 0,0 0 15,0 1-15,0-1 0,0 0 16,0 0-16,0 0 0,0 0 16,-22-21-16,1 0 15,21-21 32,0 0-31,0 0-16,0 0 15,21 0-15</inkml:trace>
  <inkml:trace contextRef="#ctx0" brushRef="#br0" timeOffset="33330.78">12488 5906 0,'0'0'0,"21"-22"0,-21 1 16,0 42 0,0 1-1,0 20-15,0 0 0,0 1 0,0-1 0,0 21 16,0 1-16,-21-1 0,21 1 16,-21-1-16,21 1 0,-21-22 15,21 22-15,0-22 0,0 0 0,-21 1 16,21-1-16,-21 0 0,21-20 0,0-1 15,-22 0-15,22 0 0,0 0 0,-21-21 32,21-21-17,-21 21-15,21-21 0,0 0 0,0 0 16,0-22-16,0 22 0,21-21 0,0-1 16,1 1-16,-1 0 0,0-1 15,0 1-15,21 0 0,-20-1 16,20 22-16,-21 0 0,0 21 0,22 0 15,-22 0-15,0 0 0,0 21 0,0 22 16,0-22-16,1 0 0,-1 21 0,-21 1 16,0-1-16,0-21 0,0 21 15,0 1-15,0-22 0,-21 21 0,-1-21 16,1 1-16,0-1 0,0 0 0,0 0 16,0 0-16,-22 0 0,22-21 0,0 0 15,-21 22-15,20-22 0,1 0 16,0 0-16,0 0 0,0 0 15,21-22-15,0 1 16,21 0-16,0 0 0,0 0 0,0 0 16,1-1-16,-1 1 0</inkml:trace>
  <inkml:trace contextRef="#ctx0" brushRef="#br0" timeOffset="33675.25">13166 6689 0,'0'0'0,"42"0"0,-21 0 0,21 0 16,-20 0-16,20 0 0,-21 0 0,21-21 16,-20-1-16,-1 22 0,0-21 15,0 0-15,0 21 0,-21-21 16,21 0-16,-21 0 0,0-22 0,0 22 16,0 0-16,0 0 0,0 0 0,0-1 15,0 1-15,-21 21 0,0 0 0,0 0 16,0 0-16,0 21 0,-22 22 15,22-22-15,-21 21 0,21 1 0,-22-1 16,22 0-16,0 1 0,0-1 0,21 0 16,0 1-16,0-22 0,0 21 0,21-21 15,21 0-15,-21 1 0,22-1 16,-22-21-16,21 0 0,1 0 0,-1 0 16,21 0-16,-20 0 0,-1 0 0,0 0 15,1 0-15,-1-21 0,0 21 0,-20-22 16,20 22-16,-21-21 0,-21 0 15,0 0-15</inkml:trace>
  <inkml:trace contextRef="#ctx0" brushRef="#br0" timeOffset="34419.83">5165 8022 0,'0'0'0,"21"-21"0,-21 0 16,0 0-16,0 0 0,0-1 0,0 1 16,0 0-16,-21 21 15,-1 0-15,1 0 0,0 0 0,-21 0 16,21 0-16,-22 42 0,1-20 0,0 41 16,-1-21-16,1 22 0,0-1 15,20 22-15,-20-21 0,21 20 16,0-20-16,0 20 0,21-20 0,0-1 15,0 1-15,0-1 0,42 1 16,-21-22-16,0 1 0,22-1 0,-1-21 16,0 0-16,22 0 0,-22-21 0,22 0 15,-22 0-15,21 0 0,1 0 0,-1-21 16,1 0-16,-1 0 0,1 0 16,-1-22-16,1 1 0,-22 0 0,1-1 15,-1-20-15,-21 21 0,0-1 16,-21-20-16,0 20 0,0-20 0,0-1 15,-21 1-15,-21-1 0,21-20 16,-43 41-16,22-20 0,-1 21 0,-20-1 16,21 22-16,-1 0 0,1 21 15,21 0-15,-22 21 0,22 0 0,0 0 16,0 22-16,0 41 0,21-41 16,0-1-16,0 0 0,0 1 15,0-1-15,0 0 0,0-20 0,21 20 16,0-21-16,0 0 0,0 0 0,22 1 15,-22-1-15,21-21 0</inkml:trace>
  <inkml:trace contextRef="#ctx0" brushRef="#br0" timeOffset="36026.99">5990 8446 0,'0'0'0,"0"-22"0,0-41 16,0 42-16,0-22 15,0 22-15,0 0 16,21 21-16,0 0 16,1 0-16,-1 21 0,0 0 0,-21 1 15,21-1-15,-21 21 0,21 0 0,-21-20 16,0 20-16,0-21 0,0 21 16,0 1-16,0-1 0,0-21 0,0 22 15,0-22-15,0 21 0,0-21 0,0 0 16,0 1-16,0-1 0,21-21 15,1 0 1,-22-21-16,21-1 16,0 1-16,-21 0 0,21 0 0,0-21 15,0 20-15,-21-20 0,22 21 16,-1-21-16,0-1 0,-21 1 16,0 21-16,21-22 0,-21 1 0,21 21 0,-21 0 15,0 0-15,0 42 16,0 0-1,0 0-15,0 0 0,0 22 16,0-22-16,0 21 0,-21-21 0,21 22 16,0-22-16,-21 21 0,21 0 0,0-20 15,0 20-15,0-21 0,0 0 16,21 0-16,0 22 0,0-43 0,1 21 16,-1 0-16,0-21 0,0 0 15,21 0-15,-20 0 0,20 0 0,0 0 16,1-21-16,-1 0 0,0 0 0,1-1 15,-1 1-15,-21 0 0,21 0 0,-20 0 16,-1-22-16,0 22 0,-21 0 16,0-21-16,0 21 0,21-22 0,-21 22 15,0 0-15,0 0 0,0 0 16,0-1-16,0 1 0,-21 21 16,0 0-16,0 21 15,-1 1-15,22-1 0,0 0 0,-21 0 16,0 0-16,21 22 0,-21-22 0,21 21 15,-21 0-15,21-20 0,0 20 16,0-21-16,0 0 0,0 22 0,0-22 16,0 0-16,0 0 0,21-21 0,0 21 15,0-21-15,0 0 16,1 0-16,-1 0 0,21 0 0,-21-21 16,22 0-16,-22 21 0,21-21 0,0 0 15,1-22-15,-22 22 0,21 0 16,-21-21-16,1 20 0,-1-20 15,0 0-15,-21 21 0,0-64 16,0 64-16,0 0 0,0-1 0,0 1 16,0 0-16,-21 21 0,0 0 15,-1 0-15,22 21 16,-21 0-16,21 1 0,0-1 0,0 0 16,0 0-16,0 0 0,0 0 15,21 1-15,1-1 0,-1-21 16,-21 21-16,21 0 0,0 21 15,0-20-15,-21-1 16,0 0-16,0 0 0,0 0 16,0 0-16,0 1 0,0-1 15,21-21 17,1 0-32,-1 0 0,0 0 0,0-21 15,21 21-15,-20-22 0,20 1 16,0 0-16,1 0 0,-22 0 0,21 0 15,22-43-15,-22 22 0,-21 21 16,0-22-16,0 22 0,-21 0 16,22-21-16,-22 20 0,0 1 15,-22 21-15,1 0 0,-21 0 16,21 0-16,0 0 0,-1 21 16,1-21-16,0 22 0,21-1 0,0 0 15,0 0 1,0 0-16,21-21 0,0 21 0,1-21 15,-22 22-15,21-1 0,0-21 0,0 21 16,0 0-16,-21 0 0,21-21 16,-21 21-16,22 1 15,-22-1-15,0 0 16,0 0-16,21-21 16,0 0-1,0 0-15,0 0 0,0 0 16,1 0-16,-1 0 15,0 0-15,0 0 0,0 0 0,0 0 32,-21-21-32,22 21 15,-22-21-15,0 0 94,21 21-94,-21-22 0,21 22 16,-21-21-16,21 0 15,-21 0-15,21 0 0,-21 0 16,21-1-16,-21 1 0,22 0 0,-22 0 16,21 21-16,-21 21 31,0 0-16,-21 0-15,21 1 0,0-1 0,-22 0 16,22 0-16,0 0 0,0 0 16,-21 1-16,21-1 15,0 0-15,0-42 47,0 0-31,0-1-16</inkml:trace>
  <inkml:trace contextRef="#ctx0" brushRef="#br0" timeOffset="36185.41">8361 8234 0,'0'0'0,"0"-21"0,0 0 16,0-1-16,0 1 0,-21 21 16,-1 0-1,22 21-15,0 1 16,0-1-1,0 0-15,0 0 16,22-21-16,-22 21 0</inkml:trace>
  <inkml:trace contextRef="#ctx0" brushRef="#br0" timeOffset="37543.22">9080 8530 0,'0'0'0,"22"-63"16,-22 42-16,0-22 0,21 22 15,-21 0-15,0-21 0,0 20 16,0 1-16,0-21 0,0 21 0,-21 0 16,-1 21-16,1 0 0,0 0 15,0 21-15,-21 0 0,20 0 0,-20 0 16,21 22-16,0-22 0,-22 21 15,22 0-15,0-20 0,-21 20 0,21-21 16,21 21-16,0-20 0,0-1 0,0 0 16,0 0-16,0 0 0,0 0 15,21-21-15,0 22 0,0-22 0,0 0 16,22 0-16,-22 0 0,21 0 0,-21 0 16,22-22-16,-22 1 0,21 21 15,-21-21-15,22 0 0,-22 0 0,0-22 16,0 22-16,0-21 0,0 21 15,1-22-15,-1-20 0,-21 21 0,21-85 16,-21 63-16,21 1 0,-21 20 16,0-20-16,0-1 0,0 22 0,0 21 15,0-22-15,0 22 0,-21 21 16,21 21 0,-21 22-16,0-22 0,-1 42 0,1-20 15,0 20-15,21 1 0,0-1 0,0 1 16,0-22-16,0 22 15,0-22-15,0 0 0,0 1 0,0-22 16,21 21-16,0-21 0,-21 0 0,22 1 16,-1-1-16,0 0 0,0-21 0,0 0 15,0 0-15,22 0 0,-22 0 16,0 0-16,21 0 0,-20 0 0,20-21 16,-21 21-16,0-21 0,22 21 0,-22-22 15,21 22-15,-21-21 0,22 21 0,-1-21 16,-21 0-16,21 0 0,-20 0 15,-1-1-15,0 1 0,0 0 16,-21-21-16,0 21 0,0-1 0,0 1 0,0 0 16,0 0-16,-21 21 0,0 0 15,0 0-15,-1 0 16,1 0-16,0 0 0,0 21 16,21 0-16,0 0 0,-21-21 0,21 22 15,-21-1-15,21 0 0,0 0 16,21-42 31,-21 0-47,0 0 15,21 21 1,-21 21 15,0 0-31,-21 0 16,21 21-16,0-20 0,0-1 0,-21 0 15,21 21-15,0-21 0,0 1 16,0-1-16,0 0 0,0 0 0,0 0 16,0 0-16,21 1 0,21-22 0,-21 0 15,22 0-15,-1 0 0,0 0 0,1 0 16,-1 0-16,21 0 0,-20 0 16,-1-22-16,0 1 0,1 21 0,-22-21 15,21 0-15,-21 0 0,1 0 16,-1-1-16,0 1 0,0 0 0,-21 0 15,0 0-15,0 0 0,0-1 0,0 1 16,0 0-16,0 0 0,0 0 16,0 42-1,0 0-15,-21-21 0,21 21 0,-21 22 16,0-22-16,21 0 0,-22 0 0,22 0 16,0 0-16,-21 1 0,21-1 15,-21 0-15,21 0 0,0 0 16,-21 0-1,21-42 1,0 0 0,0 0-16,0 0 15,0 0-15,21-22 0,0 22 16,0-21-16,1 21 0,-1-22 0,0 1 16,42-43-16,-20 43 0,-1 0 15,-21 20-15,22 1 0,-1 0 16,0 21-16,1 0 0,-1 0 0,-21 21 15,0 22-15,0-22 0,1 21 0,-1-21 16,-21 22-16,0-1 0,0 0 0,0 1 16,0-22-16,0 21 0,0-21 0,-21 0 15,-1 22-15,22-22 0,0 0 0,0 0 16,-21-21-16,21 21 16,0-42 15,0 0-16,0 0-15,0 0 0</inkml:trace>
  <inkml:trace contextRef="#ctx0" brushRef="#br0" timeOffset="40712.36">17843 6096 0,'0'0'16,"0"-21"-16,0 0 16,0 0-16,0-1 15,0 1-15,-21 21 0,0 0 16,0 0-16,0 0 16,0 0-16,-1 0 0,1 21 0,-21 1 15,21-1-15,-22 0 0,22 21 0,-21 1 16,0-1-16,20 21 0,-20 1 15,0-1-15,21 22 0,-22-21 16,22-1-16,0 1 0,21-1 0,0-21 16,0 1-16,0 20 0,0-42 0,0 22 15,21-22-15,0 0 0,22 0 16,-1 0-16,0 1 0,1-22 0,20 0 16,-21 0-16,1 0 0,-1 0 0,0-22 15,22 1-15,-1 0 0,-20 0 16,-1 0-16,0 0 0,-20-22 0,20 22 15,-21-21-15,0 21 0,0-22 16,1 1-16,-1 0 0,0 20 16,-21-20-16,21 21 0,-21 0 0,-21 42 31,0 0-31,0 0 16,-1 22-16,1-1 0,21-21 0,-21 21 15,21-20-15,0 20 0,0 0 0,0-21 16,0 1-16,0 20 0,0-21 15,21 0-15,0 0 0,1 1 0,-1-22 16,0 21-16,0-21 0,21 0 0,-20 0 16,20 0-16,-21 0 0,21 0 0,1 0 15,-22-21-15,21-1 0,-21 1 16,1 21-16,-1-21 0,0 0 0,-21 0 16,0 0-16,0-1 0,0 1 0,-21-21 15,0 21-15,-22 0 0,22-1 16,0-20-16,-21 21 0,-1 0 15,22 21-15,-21-21 0,21-1 0,-22 22 16,22 0-16,21-21 0,-21 21 16,21-21-16,21 21 15,0-21-15,22 21 16,-22-21-16,21 21 0,0 0 0,1-21 16,20 21-16,-20 0 0,-1 0 0,0 0 15,1 0-15,-1 0 0,0 0 16,1 21-16,-1-21 0,-21 21 15,0 0-15,0 0 0,1 22 0,-1-22 16,-21 0-16,0 0 0,0 21 0,0-20 16,0-1-16,0 0 0,0 0 0,0 0 15,0 0-15,0 1 0,0-1 16,-21 0-16,-1-21 0,22 21 0,-21-21 16,0 0-16,0 0 15,0 0-15,21-21 16,0 0-1,0 0-15,0-1 0,21 1 0,0 0 16,-21-21-16,21-1 0,0 1 0,1 0 16,-1-1-16,21 1 0,-21 0 15,0 21-15,22-22 0,-22 22 0,21 0 16,1 21-16,-22 0 0,21 0 16,-21 21-16,22 0 0,-22 22 0,0-22 15,-21 21-15,0 0 0,0 1 16,0-1-16,0 0 0,0-20 0,0 20 15,0 0-15,0-21 0,0 22 0,-21-22 16,21 0-16,-21 0 0,21 0 16,21-21-1,0 0-15,0 0 16,21 0-16,-20-21 0,20 0 0,0 21 16,-21-21-16,22 0 0,-1-22 0,-21 22 15,22-21-15,-1 21 0,-21-22 16,21 1-16,-20 0 0,-1-1 15,0 1-15,-21 0 0,0 21 0,0-1 16,0 1-16,-21 21 16,-22 21-16,22 1 15,0-1-15,21 21 0,-21-21 0,0 22 16,21-22-16,0 21 0,0-21 0,0 22 16,0-22-16,0 0 0,0 0 0,21 0 15,0 0-15,-21 1 0,21-1 16,0 0-16,-42-21 47,0 0-47,0 0 15,0-21-15,0 21 0,-1-21 0,1 21 16,0 0-16,0 0 0,0-22 0,21 44 31,0-1-15,21 0-16,0-21 0,0 0 15,0 0-15,22 21 0,-22-21 0,0 0 16,0 0-16,22 0 0,-22 0 0,0 0 16,21-21-16,1 21 0,-22-21 15,21 0-15,0-1 0,1 1 16,-1 0-16,-21 0 0,22 0 0,-22-22 16,21-20-16,0-22 15,-20 22-15,-1 20 0,0-20 16,-21 21-16,21-22 0,0 22 0,0-1 15,1 1-15,-22 0 0,21-22 16,0 43-16,-21 42 16,0 0-1,-21 1-15,0 20 0,-1 0 0,1 22 16,0-1-16,0-20 0,0 20 16,0 1-16,-1-1 0,1-21 0,0 22 15,21 21-15,-21-64 16,21 21-16,0-21 0,0 0 0,0 1 15,0-1-15,21-21 16,0 0-16,0 0 16,1-21-16,-22-1 15</inkml:trace>
  <inkml:trace contextRef="#ctx0" brushRef="#br0" timeOffset="40887.44">20193 6604 0,'-21'0'0,"0"-21"16,21 0 0,21 0-1,0 21-15,0-22 16,0 22-16,22 0 0,-22 0 0,21 0 16,0 0-16,-20 0 0,20 0 0,-21 0 15,0 0-15,0 0 0</inkml:trace>
  <inkml:trace contextRef="#ctx0" brushRef="#br0" timeOffset="41259.89">20722 6562 0,'0'-21'0,"-21"-1"0,21 1 0,0 0 16,-21 21-16,21-21 0,0 0 15,0 0-15,0-1 0,21 22 16,0 0-1,0 22-15,22-1 0,-22 21 0,0-21 16,0 22-16,21-1 0,-20 0 16,-1 1-16,-21-1 0,21 0 0,-21-21 15,0 22-15,21-1 0,-21-21 0,0 0 16,0 1-16,0-1 0,0 0 0,-21-21 31,0 0-15,21-21-16,0 0 15,0-1-15,0 1 0,0 0 0,0 0 16,0-21-16,0 20 0,21-20 0,0 21 16,-21-21-16,21-1 0,0 1 15,-21 21-15,22-22 0,-1 22 0,-21 0 16,21 21-16,0-21 0,0 21 16,0 0-1,1 0-15</inkml:trace>
  <inkml:trace contextRef="#ctx0" brushRef="#br0" timeOffset="41592.3">21357 6435 0,'0'21'16,"0"0"-16,-21 0 0,0 0 0,21 1 16,-21 20-16,21-21 0,0 21 15,0-20-15,0 20 0,0-21 0,0 0 16,0 22-16,0-22 0,0 0 0,0 0 15,0 0-15,0 0 0,21-21 16,0 0-16,0 0 0,0 0 16,0 0-16,1 0 15,20 0-15,-21-21 0,0 0 0,0 0 0,1 0 16,-1 0-16,0-22 16,0 1-16,0 0 0,-21 20 15,0-20-15,0 0 0,0 21 0,21-1 16,-21 1-16,0 0 0,0 0 0,0 42 31,0 0-15,0 0-16,22 1 15,-22-1-15,21-21 0</inkml:trace>
  <inkml:trace contextRef="#ctx0" brushRef="#br0" timeOffset="41854.15">21971 6477 0,'0'0'0,"0"-21"0,0 0 16,-21 42-1,0 0 1,-1 0-16,1 0 0,21 1 0,-21 20 16,0-21-16,0 21 0,0 1 0,21-22 15,0 21-15,0-21 0,0 1 0,0 20 16,0-21-16,0 0 15,0 0-15,21-21 0,0 22 0,0-1 0,0-21 16,0 0-16,1 0 0,-1 0 16,21 0-16,-21 0 0,22 0 0,-1 0 15,-21-21-15,21-1 0,-20 1 16,20 0-16</inkml:trace>
  <inkml:trace contextRef="#ctx0" brushRef="#br0" timeOffset="42772.75">22754 6011 0,'0'0'0,"21"-21"0,-21 0 16,-21 42-1,0 0 1,0 22-16,0-22 0,-1 21 0,1 1 16,0-1-16,0 0 0,-21 22 15,20-1-15,1-20 0,0 20 0,0-21 16,0 1-16,0 20 0,21-20 0,0-1 15,0-21-15,0 21 0,0-20 0,0 20 16,0-21-16,0 0 16,0 0-16,21-21 0,0 0 0,0 0 15,0 0-15,22 0 0,-22 0 0,0 0 16,21-21-16,-21 21 0,22-21 0,-1 0 16,-21 0-16,22 0 0,-22-22 15,0 22-15,0-21 0,21-1 16,-42 22-16,22-21 0,-1 21 0,-21-22 0,21 43 15,-21-21-15,-21 42 32,0 1-32,-1-1 0,1 0 0,21 21 15,-21-21-15,0 22 0,21-22 0,-21 21 16,21-21-16,0 1 0,0-1 16,0 0-16,0 0 0,0 0 0,21 0 15,0-21-15,21 22 0,-20-22 0,20 0 16,0 0-16,-21 0 0,22 0 15,-1 0-15,-21 0 0,22-22 0,-22 22 16,0-21-16,-21 0 0,21 0 16,-21 0-16,21 0 0,-21-1 0,0-20 15,0 0-15,0 21 0,0-22 16,0 22-16,-21-21 0,0 21 0,0 21 16,0-22-16,-1 22 0,1 0 0,0 0 15,0 22-15,-43 20 0,43-21 16,21 0-16,0 0 0,-21 1 15,21-1-15,0 0 0,0 0 0,0 0 16,21 0-16,0-21 0,1 0 0,-1 22 16,0-22-16,0 0 0,0 0 15,22 0-15,-22 0 0,0-22 0,0 1 16,21 21-16,-20-21 0,-1 0 16,0 0-16,21 0 0,-21-1 0,1 1 15,20 0-15,0 0 0,1 0 16,-1 0-16,0-1 0,64 22 15,-64 0-15,1 22 0,-22-1 0,0 21 16,0-21-16,-21 22 0,0-22 16,0 21-16,0-21 0,0 0 0,0 22 15,0-22-15,0 0 0,0 0 0,0 0 16,0 1-16,-21-22 0,0 21 16,21-42 15,21-1-31,0 1 0,0 0 15,1 0-15,-1 0 16,0-22-16,0 22 0,0 0 16,0-21-16,1-1 0,-1 1 0,0 0 15,0 21-15,0-22 0,0 1 0,1 21 16,-1 0-16,-21-1 0,0 1 16,-21 21-1,-1 0-15,1 0 16</inkml:trace>
  <inkml:trace contextRef="#ctx0" brushRef="#br0" timeOffset="43019.7">22606 6202 0,'-21'-21'0,"42"42"0,-42-63 15,42 42-15,21 0 16,1-22-16,-1 22 0,21 0 0,1 0 16,-1-21-16,22 21 0,-21-21 15,-1 21-15,22 0 0,-22 0 0,1-21 16,-1 21-16,43 0 0,-42 0 16,-22 0-16,-21 0 0,0 0 15,0 0-15</inkml:trace>
  <inkml:trace contextRef="#ctx0" brushRef="#br0" timeOffset="44403.02">17653 7768 0,'0'0'0,"21"-21"0,0 0 0,22 21 0,-22-21 16,0 0-16,21-1 0,-21 1 15,-21 0-15,22 0 0,-22 0 0,0 0 16,0-1-16,0-20 0,0 21 0,0 0 16,0 0-16,-22-1 0,1 1 0,0 21 15,0 0-15,-21 0 16,20 0-16,-20 21 0,0 1 0,-1 20 16,1 0-16,-21 1 0,20-1 0,1 21 15,-22-20-15,22 20 0,0 22 0,-22-22 16,43 1-16,-21-1 0,21 1 15,-1-1-15,1 1 0,21-22 0,0 43 16,21-43-16,1 1 0,-1-22 16,21 0-16,0 0 0,22 0 0,-22-21 15,22 0-15,-1 0 0,1 0 0,-22 0 16,22 0-16,-1 0 0,1-21 16,-22 0-16,21 0 0,-20 0 0,-1-1 15,0-20-15,1 21 0,-1-21 0,-21-1 16,0 1-16,1 0 0,-1-1 15,-21 1-15,0 0 0,0 20 0,0-20 16,0 21-16,-21-21 0,-1 20 16,1 22-16,0-21 0,-21 21 15,21 0-15,-22 0 0,22 0 0,-21 21 0,-1 1 16,22-1-16,-21 0 0,21 21 0,-22 1 16,22-1-16,0-21 0,0 21 15,0 1-15,21-1 0,0-21 16,0 22-16,0-22 0,0 21 0,21-21 0,0 0 15,0-21-15,22 22 0,-22-22 0,21 0 16,-21 0-16,22 0 0,-22 0 16,42-22-16,-20 1 0,-22 0 15,0 0-15,0 0 0,0 0 16,0-1-16,1 1 0,-22 0 0,0-21 16,0 21-16,0-1 0,0 1 0,0 0 15,0 0-15,0 42 16,0 0-1,0 0-15,0 1 0,0-1 16,0 0-16,0 0 0,0 0 0,0 22 0,0-22 16,21-21-16,0 21 0,-21 0 0,21-21 15,0 0-15,0 21 0,1-21 0,20 0 16,-21 0-16,21 0 16,-20 0-16,-1-21 0,21 21 0,-21-21 15,0 0-15,1 0 0,-1-1 16,0 1-16,-21-21 0,0 21 0,0 0 15,0-1-15,21-20 0,-21 21 0,0 0 16,0 0-16,0 42 31,0 0-31,0 0 0,-21 0 0,21 22 16,0-22-16,-21 21 0,0-21 0,-1 0 16,22 22-16,-21-22 0,0 0 15,0 0-15,21 0 0,-21-21 16,21 22-16,-21-22 0,21 21 15,0-42 1,0-1 0,0 1-16,0 0 0,0 0 15,21 0-15,0 0 0,0-22 0,0 22 16,0-21-16,22-1 0,-1-20 16,0 42-16,-20 0 0,-1-1 15,0 22-15,0 0 0,0 0 0,0 0 16,-21 22-16,0-1 0,0 0 15,0 0-15,0 21 0,0-20 0,0 20 16,0-21-16,0 21 0,0-20 0,-21-1 16,21 21-16,0-21 0,0 0 0,0 1 15,0-1-15,0 0 0,21 0 16,1-21-16,-1 21 0,0-21 16,0 0-16,0 0 0,0 0 0,1 0 15,-1 0-15,0-21 0,0 0 0,0 0 16,0 0-16</inkml:trace>
  <inkml:trace contextRef="#ctx0" brushRef="#br0" timeOffset="44863.46">19198 8022 0,'0'-21'0,"0"42"0,-21-42 32,21 42-32,-21 0 15,0 1-15,21-1 0,0 21 0,-22-21 16,22 0-16,0 22 0,-21-22 15,21 21-15,0-21 0,0 1 0,0-1 16,0 0-16,0 21 0,-21-42 0,21 21 16,0 1-16,0-1 0,-21-21 15,0 0 1,21-21 0,0-1-16,0 1 15,0-21-15,0 21 0,0-22 0,0 22 16,21-21-16,0 0 0,0-1 15,22 1-15,-22 21 0,0-22 0,21 22 16,-21 0-16,1 0 0,-1 21 16,0 0-16,0 0 0,0 21 0,0 0 15,1 0-15,-22 1 0,21 20 0,-21-21 16,0 21-16,0 1 0,0-22 0,0 21 16,0-21-16,0 22 0,0-22 15,0 0-15,0 0 0,0 0 16,-21 1-16,21-1 0,-22-21 15,1 0 1,21-21 15,21-1-31,1 22 16,-1-21-16,-21 0 0,21 0 0,0 21 16</inkml:trace>
  <inkml:trace contextRef="#ctx0" brushRef="#br0" timeOffset="45223.5">19854 7959 0,'-21'0'16,"0"0"-1,0 21-15,0 0 0,-1 0 0,1 0 16,0 22-16,0-22 0,0 21 0,0-21 16,-1 22-16,22-22 0,0 21 15,0-21-15,0 22 0,0-22 0,0 0 16,22 0-16,-22 0 0,21 1 0,0-1 15,0-21-15,0 0 0,22 21 0,-22-21 16,0 0-16,21 0 0,-21 0 0,1 0 16,-1-21-16,21 0 0,-21-1 15,0 1-15,1 0 0,-22-21 16,0 21-16,0-22 0,0 22 0,0-21 16,0-1-16,0 1 0,0 0 0,0-1 15,-22 22-15,1 0 16,21 0-16,-21 21 0,0 0 0,0 0 15,0 0-15,-1 0 0,1 21 16,0 0-16,21 0 0,0 1 0,0-1 16,0 0-16,0 0 0,0 0 15,21-21-15,0 0 0,1 0 0,-1 0 16</inkml:trace>
  <inkml:trace contextRef="#ctx0" brushRef="#br0" timeOffset="45507.95">20574 7684 0,'0'0'0,"-21"0"15,0 0-15,-1 0 0,1 21 16,0 0-16,-21 0 0,21 0 0,-1 22 16,1-1-16,0 0 0,0 22 0,0-22 15,0 0-15,21 22 0,0-22 0,0 1 16,0-1-16,0 0 0,0 1 0,0-22 15,0 21-15,0-21 0,0 0 16,0 1-16,0-1 0,21-21 16,0 0-16,0 0 15,0 0-15,-21-21 16,21 21-16,-21-22 0,0 1 0,0 0 0,0 0 16,0 0-16,0 0 15,0-22-15</inkml:trace>
  <inkml:trace contextRef="#ctx0" brushRef="#br0" timeOffset="45643.41">20235 8065 0,'-42'-22'0,"190"171"0,-254-276 0,64 84 0,21 22 0,21 0 16,-21 21-16,42 0 31,0 0-31,0 0 0,21 0 0,1 21 16,-1-21-16,22 0 0,-22 21 0,21-21 16,1 0-16,-1 0 0,1 0 15,-22 0-15,22 0 0,-22 0 16</inkml:trace>
  <inkml:trace contextRef="#ctx0" brushRef="#br0" timeOffset="46117.67">21569 7557 0,'0'0'16,"-21"0"-16,-1 0 0,1 0 15,0 21-15,21 0 16,0 21-16,-21-21 0,0 22 0,21-1 0,0 0 15,0 1-15,0 20 0,0-20 16,-21-1-16,21 21 0,0-20 0,0-1 16,-22 0-16,22 1 0,-21-1 15,21-21-15,0 22 0,0-22 0,-21 0 16,0 0-16,0-21 16,21-21-1,0 0-15,0 0 16,0-1-16,21 1 0,0-21 15,0 21-15,0-22 0,22 22 16,-22-21-16,21 21 0,1 0 0,-22-1 0,21 1 16,-21 21-16,22 0 0,-22 0 15,0 0-15,0 21 0,-21 1 0,0-1 16,21 0-16,-21 21 0,0-21 16,0 1-16,0-1 0,0 21 0,-21-21 15,21 0-15,-21 1 0,-21-1 0,20 0 16,1-21-16,0 21 0,-21 0 15,21-21-15,-1 0 0,1 0 0,0 0 16,0 0-16,0 0 0,21-21 31,21 0-31,21 0 0,-21 0 16,1-1-16,20 1 0,-21 21 16</inkml:trace>
  <inkml:trace contextRef="#ctx0" brushRef="#br0" timeOffset="46422.65">21886 8170 0,'0'0'0,"21"0"0,22 0 0,-22 0 0,21 0 16,-21 0-16,22 0 0,-1 0 16,0 0-16,43 0 0,-43 0 15,1-21-15,-1 21 0,0-21 0,1 21 16,-22-21-16,0 0 0,0 21 16,0-43-16,-21 22 0,0 0 0,0 0 15,0 0-15,0 0 0,-21 21 16,-21 0-16,21 0 0,0 0 15,-22 21-15,1 0 0,0 0 0,20 21 16,-20 1-16,21-1 0,0 0 16,0 1-16,-1-22 0,22 21 0,0 1 15,0-22-15,0 0 0,0 0 0,0 0 16,22 0-16,-1 1 0,0-22 0,0 0 16,0 0-16,0 0 0,1 0 15,-1 0-15,0 0 0,0-22 16,-21 1-16,21 21 0,-21-21 0,0 0 15,0-21-15,21 20 0</inkml:trace>
  <inkml:trace contextRef="#ctx0" brushRef="#br0" timeOffset="47111.58">23537 7599 0,'0'0'0,"43"-21"0,-1-22 0,-21 1 16,0 21-16,0-21 0,1-1 15,-22 1-15,0 0 0,0 20 0,0 1 16,0 0-16,-22 21 0,1 0 15,-21 0-15,21 21 0,-22 22 0,22-1 16,-21 0-16,0 22 0,-1-22 0,-20 85 16,20-42-16,1-22 0,21 1 15,-21-1-15,20 1 0,1-1 16,21 1-16,0-22 0,0 0 0,0 1 16,0-22-16,21 21 0,1-21 0,-1 1 15,21-22-15,0 0 0,1 0 0,-1 0 16,22 0-16,-22 0 0,21 0 15,-20-22-15,20 1 0,1-21 0,-22 21 16,0-22-16,1 1 0,-1 0 16,-21-1-16,0 1 0,1-21 0,-22-1 15,21 1-15,-21-1 0,0 1 0,0-1 16,-21 1-16,-22-1 0,22 1 16,-21-1-16,-1 43 0,1-21 0,0 20 15,-1 22-15,1 0 0,-21 22 16,20 20-16,1 0 0,0 1 0,-22 41 15,22-20-15,21-22 0,-1 0 16,1 1-16,21 20 0,0-20 16,0-1-16,0-21 0,21 21 0,1 1 15,-1-22-15,21 21 0,0-42 0,1 21 16,20 1-16,-20-22 0,20 0 0</inkml:trace>
  <inkml:trace contextRef="#ctx0" brushRef="#br0" timeOffset="48175.37">24088 7874 0,'0'0'0,"21"-21"16,-21 0-16,0 0 16,0 42-1,-21 0-15,-1 21 16,1-21-16,21 1 0,0-1 16,0 21-16,-21-21 0,21 0 0,0 22 15,0-22-15,0 0 0,0 0 16,0 0-16,0 1 15,21-22-15,0 0 16,1 0-16,-1 0 0,-21-22 16,21 22-16,0-21 0,0 0 15,0 0-15,-21-21 0,22 20 0,-1 1 16,-21-21-16,0 21 0,21-22 0,0 22 16,-21 0-16,0 0 15,0 0-15,0 42 16,0 0-1,0 0-15,0 0 0,0 1 16,-21-1-16,21 21 0,-21-21 16,21 0-16,-21 1 0,21-1 0,0 0 15,0 0-15,0 0 0,0 0 0,0 1 16,0-1-16,21-21 16,0 0-16,0 0 0,0 0 15,0 0-15,1 0 0,-1 0 0,0 0 16,0 0-16,0-21 0,0-1 0,1 1 15,-1 21-15,0-21 0,-21 0 0,0-21 16,21 20-16,-21 1 0,21-21 16,-21 21-16,0 0 0,0-1 0,0 1 15,-21 21 1,0 0-16,21 21 16,-21 1-16,0-1 0,21 0 0,-22 0 15,22 21-15,-21-20 0,21-1 0,-21 0 16,21 0-16,0 21 0,0-20 0,0-1 15,0 0 1,0 0-16,21-21 0,0 0 16,1 0-16,-1 0 0,0 0 15,0 0-15,0 0 0,0-21 0,1 21 16,-1-21-16,21 0 0,-21-1 16,0 1-16,1-21 0,-22 21 0,21-22 15,0 22-15,-21-21 0,0 21 0,0 0 16,0-1-16,0 1 0,0 0 0,-21 21 31,0 0-31,21 21 0,-22 0 16,1 1-16,21-1 0,0 0 15,0 21-15,0-21 0,0 1 0,0-1 16,0 0-16,0 21 0,0-21 16,0 1-16,0-1 0,21-21 0,-21 21 15,0 0-15,22 0 16,-1-21-1,0 0-15,0-21 16,0 21-16,-21-21 0,21 0 16,1 21-16,-1-21 0,0-1 15,0 1-15,0 0 0,0 21 16,1-21-16,-1 0 0,-21 0 0,21-1 16,0 1-16,0 21 0,-21-21 15,0 42 16,0 0-31,0 1 0,0-1 0,0 0 16,0 0-16,0 0 0,0 0 16,0 1-16,0-1 15,21-21 32,-21-21-47,0-1 16,22 22-16,-22-21 0,0 0 0,0 0 15,0 0-15,0 0 0,21-1 0,-21 1 16</inkml:trace>
  <inkml:trace contextRef="#ctx0" brushRef="#br0" timeOffset="48291.3">25146 7832 0,'0'148'16,"0"-296"-16,0 127 0,21 42 62,0-21-62</inkml:trace>
  <inkml:trace contextRef="#ctx0" brushRef="#br0" timeOffset="48775.55">25548 7959 0,'0'0'0,"-21"-21"0,0 21 15,21-22-15,-21 22 0,-1 0 16,1 0 0,0 0-16,0 0 0,0 22 15,0-1-15,21 0 0,-22 0 0,1 0 16,0 0-16,0 1 16,21-1-16,0 0 0,0 0 0,0 0 15,0 0-15,0 1 0,0-1 16,21-21-1,0 0-15,0 0 0,1 0 16,-1-21-16,0 21 0,-21-22 16,21 1-16,0 0 0,-21 0 0,0 0 15,21-22-15,1 22 0,-22 0 16,21-21-16,-21-1 0,0 22 0,0-21 16,21 0-16,-21 20 0,21-20 0,-21 21 15,0 0-15,0 0 0,0 42 31,0 0-15,-21 0-16,0 0 0,21 0 0,-21 22 16,21-22-16,0 0 0,0 21 15,-22-20-15,22-1 0,0 0 16,0 0-16,0 0 0,0 0 0,0 1 0,0-1 16,0 0-16,22-21 15,-1 0 1</inkml:trace>
  <inkml:trace contextRef="#ctx0" brushRef="#br0" timeOffset="49387.71">25548 8107 0,'21'0'62,"0"0"-62,-21-21 0,22 21 16,-22-21-16,21-1 16,-42 22 15,-1 0-31,22 22 16,-21-1-16,0-21 0,21 21 15,0 0-15,-21-21 0,21 21 16,0 0-16,21-21 31,0 0-31,0 0 16,1 0-16,-22-21 15,21 21-15,0-21 0,-21 0 16,21 21-16,-21 21 47,0 0-32,21-21 64,0-21-79,1 21 15,-44 64 48,22-43-63,-21 0 0,21 0 15,-21-21-15,21 21 0,0 0 16</inkml:trace>
  <inkml:trace contextRef="#ctx0" brushRef="#br0" timeOffset="54279.94">1185 11726 0,'0'0'0,"21"0"16,1 0-16,-1 0 16,0-21-1,0 21-15,0-21 0,-21 0 0,21 0 16,1 21-16,-22-21 0,21-1 16,-21 1-16,0 0 0,0 0 15,0 0-15,-21 0 0,-22-1 16,22 1-16,-21 0 0,-1 0 0,1 0 15,0 0-15,-1 21 16,1 0-16,21 0 0,-21 0 0,20 21 16,-20 0-16,21 0 0,0 0 15,0 22-15,-22-1 0,43 0 0,-21-21 16,21 22-16,0-1 0,0-21 16,0 22-16,0-22 0,0 0 0,21 0 15,0 0-15,1-21 0,20 0 16,-21 0-16,21 0 0,1 0 0,-22 0 15,21-21-15,1 0 0,-1 0 16,0 0-16,1-1 0,-1 1 0,-21 0 16,21 0-16,-20-21 0,-1 20 15,0 1-15,0-21 0,-21 21 16,0 0-16,0-1 0,0 1 0,0 0 16,0 42-1,0 0 1,-21 22-16,21-22 0,0 21 15,0 1-15,0-1 0,0 21 0,0-20 16,-21 20-16,21 1 0,0-22 16,0 22-16,0-1 0,0 1 0,0-1 15,0-21-15,0 22 0,0-22 16,0 1-16,0-1 0,0 0 0,-21-21 16,21 22-16,0-22 0,0 0 15,-22 0-15,1 0 0,0-21 16,0 22-16,0-22 0,0 0 0,-22 0 15,1 0-15,0 0 0,-1 0 0,1 0 16,-22-22-16,22 1 0,0 21 16,-1-21-16,1 0 0,0 0 15,21 0-15,-1-1 0,1 1 0,0 0 16,21 0-16,0 0 16,0 0-16,21 21 15,0 0-15,1-22 0,20 1 0,-21 21 16,21 0-16,1 0 0</inkml:trace>
  <inkml:trace contextRef="#ctx0" brushRef="#br0" timeOffset="54489.8">1863 12086 0,'0'0'0,"21"-21"0,-21 0 15,0 0-15,0 0 16,0-1-1,0 1-15</inkml:trace>
  <inkml:trace contextRef="#ctx0" brushRef="#br0" timeOffset="62639.22">3746 11303 0,'0'0'15,"0"-21"-15,0 0 0,0 0 16,0-1-16,0 1 0,0 42 31,0 1-15,0-1-16,22 21 0,-1 0 0,-21 22 15,21-22-15,0 1 0,-21 20 16,0-21-16,21 22 0,-21-22 0,0 22 16,0-22-16,0 0 0,0 22 15,0-22-15,0 1 0,0-1 0,0-21 16,0 0-16,0 0 0,0 1 16,-21-44 15,21 1-31,0 0 0,0-21 0,-21 21 15,21-22-15,-21 1 0,21 0 16,0-1-16,0 1 0,0-22 0,0 22 16,0-21-16,0 20 0,21-20 15,0 20-15,0 1 0,0 0 0,1 21 16,-1-1-16,0 1 0,0 21 16,0 0-16,0 21 0,1 1 0,-1 20 15,0 0-15,0-21 0,0 43 0,0-22 16,-21 1-16,0-1 0,22 0 15,-22 1-15,0-1 0,21 0 16,-21-21-16,0 22 0,0-22 0,0 0 16,0 0-16,0 0 0,21-21 31,-21-21-31,21 21 0,-21-21 0,0-21 16,0 21-16,21-1 0,0-20 15,-21 21-15,22-21 0,-1-1 0,0-20 16,-21 20-16,21 1 0,21-43 15,-20 43-15,-1 0 0,0 21 16,0 21-16,0 0 0,0 0 16,1 21-16,-1 0 0,-21 0 0,21 21 15,0-20-15,0 20 0,-21 0 16,21-21-16,-21 22 0,22-1 0,-22 0 16,0 1-16,0-22 0,21 21 0,-21-21 15,21 22-15,-21-22 0,21 0 16,0 21-16,0-20 0,1-22 15,-1 0-15,0 0 0,21 0 0,-21 0 16,22 0-16,-22 0 0,21-22 16,-21 1-16,22 0 0,-22-21 0,21 21 15,-21-1-15,22-20 0,-22 21 16,0-21-16,0-1 0,0 1 16,-21 0-16,0-1 0,0 1 0,0 0 15,0-1-15,0 22 0,0 0 0,0 0 16,-21 21-16,0 0 0,0 21 15,0 0-15,0 0 0,21 0 16,-22 22-16,1-1 0,21 0 0,0 1 16,0-1-16,0 0 15,0 1-15,0-22 0,0 21 0,0 1 0,0-22 16,21 21-16,1-21 0,-1 0 0,21 1 16,0-1-16,1-21 0,-1 0 15,0 0-15,22 0 0,-22-21 0,22-1 16,-1 1-16,-20 0 0,20-21 15,-21 21-15,22-22 0,-43 1 16,21 21-16,1-43 0,-22 22 0,0-22 16,21-41-16,-42 20 0,0 21 15,0 1-15,22 21 0,-22-1 16,0 1-16,0 0 0,0 20 0,0 44 16,0-1-1,-22 21-15,1 0 0,21 22 16,-21-22-16,0 22 0,21-22 15,0 22-15,-21-22 0,21 21 0,0-20 0,0-1 16,0 0-16,0-20 0,0 20 16,21 0-16,0-21 0,0 1 15,22-1-15,-22 0 0,42-21 16,-20 0-16,-1 0 0,0 0 0,1 0 16,-1-21-16,0 0 0,-21-1 15,22 1-15,-1 0 0,-21-21 0,22 21 16,-22-22-16,0 1 0,0 0 0,0-22 15,-21 22-15,0-22 0,0 1 16,0 20-16,0-20 0,0 21 0,0-1 16,0 1-16,0 21 0,0 0 0,-21 21 15,0 0-15,0 21 16,21 0-16,-21 21 0,-1 22 16,22-22-16,-21 22 0,21-22 0,0 21 15,0 1-15,-21-22 0,21 1 0,0 20 16,0-21-16,0 1 0,0-22 15,0 21-15,0-21 0,0 22 0,0-22 16,0 0-16,0 0 0,0-42 31,21 0-31,0 21 0,-21-21 16,22-22-16,-1 22 0,0 0 0,0-21 16,0 21-16,0-1 0,-21-20 0,22 21 15,-1 0-15,0 0 16,0 21-16,0 0 15,-21 21-15,0 0 16,0 0-16,0 0 0,0 0 16,0 1-16,0 20 0,0-21 0,0 0 15,21 0-15,1 1 0,-22-1 0,21 0 16,0 0-16,0-21 0,0 0 16,0 0-16,1 0 0,20 0 0,-21 0 15,21 0-15,1-21 0,-22 21 0,21-21 16,-21 0-16,22-1 0,-22 1 0,0 0 15,21 0-15,-20-21 16,-1 20-16,0-20 0,21 0 16,-42-1-16,21 22 0,1 0 15,-22 42 1,0 0 0,0 1-16,0 20 0,0-21 15,-22 0-15,22 22 0,-21-22 0,21 0 16,0 0-16,0 21 0,0-20 15,0-1-15,0 0 0,21 0 16,1-21-16,-1 0 0,0 0 0,0 0 16,0 0-16,0 0 0,22 0 0,-22-21 15,21 0-15,1 21 0,-22-21 16,21-1-16,-21 1 0,0-21 16,1 21-16,-1 0 0,0-22 0,0 1 15,-21-43-15,0 64 16,0-21-16,0-1 0,0 22 0,-21 0 15,0 21-15,-22 0 0,22 0 0,0 0 16,-21 0-16,21 0 0,-22 21 16,1-21-16,21 21 0,-22 22 0,22-22 15,0 0-15,0 0 0,0 0 16,21 1-16,0-1 0,0 0 0,0 0 16,0 0-16,21 0 0,0-21 0,0 0 0,0 22 15,22-22-15</inkml:trace>
  <inkml:trace contextRef="#ctx0" brushRef="#br0" timeOffset="63402.69">8467 11578 0,'0'0'0,"0"-42"0,0 21 0,0 0 0,0-1 16,0 1-16,0 0 0,-43 0 15,22 21-15,0 0 0,0 0 0,0 0 16,-1 0-16,-20 0 0,21 21 15,-21 0-15,20 0 0,-20 1 0,21 20 16,-21-21-16,20 21 0,-20 1 16,21-22-16,0 21 0,0 1 0,21-22 15,0 21-15,0-21 0,0 22 0,21-22 16,0 0-16,0 0 0,0 0 0,22-21 16,-22 0-16,21 0 0,0 0 15,22-21-15,-22 21 0,-21-21 16,22 0-16,-22 0 0,21-1 0,-21-20 15,1 21-15,-1-21 0,0-1 16,0 1-16,0 0 0,0-22 0,1 1 16,-22-1-16,21-21 0,0 22 0,-21-22 15,0 22-15,21-1 0,-21 1 0,21 20 16,-21 1-16,0 0 16,0 21-16,0-1 0,0 44 15,-21 20-15,0 21 16,0 1-16,0-22 0,21 22 15,0 20-15,-22-20 0,22-1 16,0 1-16,-21-1 0,21-20 0,0 20 16,0-20-16,0-1 0,0 0 15,0 1-15,0-22 0,21 0 0,1 0 16,-22 0-16,21 0 0,0-21 0,0 0 16,0 0-16,22 0 0,-22 0 0,0 0 15,21-21-15,-21 0 0,22 0 16,-22 0-16,21 0 0,-21-1 0,22-20 15,-22 21-15,21-21 0,-21-1 16,1 1-16,-1 21 0,0-22 0,0 1 16,-21 0-16,0 21 0,-21 42 31,21 0-31,0 0 0,-21 0 16,21 0-16,0 22 0,0-22 15,0 0-15,0 21 0,21-20 0,0-1 16,-21 0-16,21 0 0,0 0 15,1 0-15,-22 1 0,21-1 0,0-21 16,-21 21-16,0 0 16,-21-21-1,0 0 1,-1 0-16,1 0 0,0 0 16,0 0-16,0-21 0,0 21 0,-1-21 15,1 21-15,0-21 0,0 21 0,-21-22 16,-1 1-16</inkml:trace>
  <inkml:trace contextRef="#ctx0" brushRef="#br0" timeOffset="63629.18">6138 11303 0,'0'0'0,"-21"0"15,0 0-15,42 0 16,0-21-16,22 21 0,-22 0 16,42-21-16,-20 21 0,20-21 0,1 21 15,-1-22-15,1 22 0,-1-21 0,1 21 16,-1-21-16,1 21 0,-1-21 16,-21 21-16,1 0 0,-1-21 0</inkml:trace>
  <inkml:trace contextRef="#ctx0" brushRef="#br0" timeOffset="64924.28">10943 11134 0,'0'0'0,"0"-43"0,21 22 0,0 0 16,1 0-16,-1-21 0,21 20 16,-21-20-16,22 21 0,-1-21 0,-21-1 15,0 22-15,0-21 0,-21 21 16,0-1-16,0-20 0,0 21 0,-21 0 16,0 21-16,-21 0 0,21 0 15,-22 0-15,1 0 0,-64 42 16,64-21-16,-1 22 0,-20-1 15,21 0-15,-1 22 0,22-1 16,-21 1-16,-1 20 0,22-20 0,0 21 16,0-22-16,0 64 0,21-85 0,0 1 15,21-1-15,0 0 0,0 1 16,22-22-16,-1 0 0,21 0 16,-20 0-16,20 1 0,1-22 0,-1 0 15,64 0-15,-63 0 0,-22 0 16,22-22-16,-1 1 0,1 0 15,-22 0-15,0 0 0,1 0 0,-1-1 16,21-41-16,-41 42 0,-22-22 16,0 22-16,0-21 0,0 0 0,0 20 15,0-20-15,-22 21 0,1 0 16,-21 21-16,21 0 0,0 0 16,-22 0-16,1 21 0,21 0 0,-22 0 0,1 22 15,0-22-15,21 21 0,-1-21 16,1 22-16,0-22 0,21 21 0,0-21 15,0 0-15,0 1 0,0-1 16,0 0-16,21-21 0,0 21 16,1-21-16,20 0 0,-21 0 0,0 0 15,0-21-15,22 21 0,-22-21 16,0 0-16,21-1 0,-20 1 0,-1 0 16,-21 0-16,21 0 0,-21 0 0,21-1 15,-21 1-15,0 0 0,0 0 16,0 0-16,0 42 31,0 0-31,0 21 0,0-20 0,0-1 16,0 0-16,0 0 0,0 0 15,0 0-15,21 1 0,0-1 16,1-21-16,-1 0 0,0 21 0,0-21 0,0 0 16,22 0-16,-22 0 0,21-21 15,0 21-15,-20-21 0,20-1 0,-21 22 16,0-21-16,0 0 0,1-21 15,-1 21-15,-21-1 0,0 1 0,0-21 16,0 21-16,0-22 0,0 22 0,0 0 16,0 0-16,0 42 15,0 21 1,0-20-16,-21-1 0,21 0 16,-22 21-16,22-21 0,0 1 0,-21 20 15,21-21-15,-21 0 0,21 0 16,-21-21-16,21 22 0,0-1 0,0-42 47,0-1-32,0 1-15,0 0 0,0 0 16,0-21-16,21 20 0,0-20 0,0 0 16,1 21-16,20-22 0,-21 1 0,21 21 15,1 0-15,-1-1 0,-21 1 16,22 21-16,20 0 0,-42 21 15,0 1-15,1 20 0,-1-21 0,0 21 16,0-20-16,0 20 0,-21 0 16,21-21-16,-21 22 0,22-1 0,-22-21 15,0 0-15,0 1 0,0-1 16,0 0-16,0 0 0,0-42 47,0 0-47,21 0 0,-21-1 0,21-20 15,0 21-15,0-21 0</inkml:trace>
  <inkml:trace contextRef="#ctx0" brushRef="#br0" timeOffset="65632.39">13441 10647 0,'-21'0'0,"21"21"0,-22 0 0,1 0 15,21 1-15,-21 20 0,21 0 0,-21 1 16,21-1-16,0 0 0,0 1 0,0-1 16,0 21-16,0-20 0,0 20 15,0-20-15,0-1 0,0 0 0,0 1 16,0-1-16,0 0 0,0-21 0,0 1 16,21-1-16,-21 0 0,0 0 15,0-42 16,0 0-31,0 0 0,0-1 16,0 1-16,0-21 0,0 21 0,0-22 16,21 1-16,-21 21 0,21 0 15,22-22-15,-22 22 0,0 21 0,21 0 16,-20 0-16,-1 0 0,21 0 0,-21 0 16,0 21-16,1 1 0,-1-1 0,0 0 15,0 0-15,0 0 0,-21 0 0,0 1 16,0-1-16,0 0 15,0 0-15,0 0 0,-21 0 16,0-21-16,0 22 0,0-1 0,-1-21 16,-20 0-16,21 21 0,-21-21 0,20 0 15,1 0-15,0 0 0,0 0 0,42 0 32,0 0-17,22 0-15,-22 0 0,21 0 0,0 0 16,-20 0-16,20 0 0,0 0 0,-21 0 15,22-21-15,-1 0 0,0 21 16,1-22-16,20 1 0,-20 0 0,-1 0 16,-21 0-16,21 0 0,-20-1 0,-1 1 15,0-21-15,-21 21 0,0-22 16,0 22-16,0 0 0,0 0 0,0 0 0,-21 21 31,0 21-31,-1 0 0,1 0 16,0 22-16,0-1 0,21-21 0,0 21 15,0 1-15,0-22 0,0 21 0,0-21 16,0 1-16,0-1 0,21 0 16,0 0-16,0-21 0,22 0 15,-22 0-15,21 0 0,-21 0 0,22 0 0,-1 0 16,0 0-16,-20 0 0,-1 0 0,0 0 16,-21-21-16,0 0 0,-21 21 15</inkml:trace>
  <inkml:trace contextRef="#ctx0" brushRef="#br0" timeOffset="68743.22">7027 13272 0,'0'0'16,"-21"0"-16,21-22 16,0 1-16,21 21 15,0-21-15,1 0 0,-1 0 16,21 0-16,-21-1 0,0-20 16,1 21-16,-1-21 0,-21 20 15,0-20-15,21 0 0,-21-1 0,0 1 16,0 21-16,0-21 0,0 20 0,0 1 15,-21 0-15,21 42 16,0 22-16,0-1 16,0 21-16,0-20 0,0 20 0,0 1 15,0-1-15,0 1 0,0-1 16,0 1-16,0-1 0,0 1 0,0-22 16,0 22-16,0-22 0,-21 0 0,-1 1 15,22-1-15,-21-21 0,0 21 16,0-20-16,21-1 0,-21-21 0,0 21 15,-1-21-15,1 0 0,0 0 16,-21 0-16,21-21 0,-22 0 16,22-1-16,-21 1 0,21-21 0,-22 21 15,22-22-15,-21 1 0,21 0 0,-22 21 16,22-22-16,0 22 0,0 21 16,21-21-16,0 42 15,0 0-15,0 43 16,0-22-16,21 0 0,0 1 15,0-22-15,0 21 0,1-21 0,20 1 16,0-1-16,1 0 0,-1 0 16,0-21-16,22 0 0,-22 0 15,0 0-15,1 0 0,20 0 0,-20-21 16,-1 0-16,0 0 0,1-1 0,-1-20 16,0 21-16,-21-21 0,22-1 15,-22 1-15,0 0 0,-21-1 0,0 1 16,21-43-16,-21 64 0,0 0 15,0 0-15,0 0 0,0 42 32,0 0-32,-21 0 0,21 21 0,0-20 15,-21-1-15,21 21 0,-21-21 16,21 22-16,-21-22 0,21 0 16,0 0-16,0 0 0,0 0 15,0 1-15,0-44 31,0 1-31,21 0 0,-21 0 16,21 0-16,0 0 16,0-22-16,0 22 0,-21 0 0,22 0 0,-1 0 15,0-1-15,0 22 0,0 0 16,0 22 0,-21-1-16,0 0 0,0 21 15,0-21-15,22 22 0,-22-22 0,0 21 16,0-21-16,0 1 15,21 20-15,0-21 0,0 0 0,0-21 16,0 21-16,1-21 0,-1 0 0,21 0 16,-21 0-16,22 0 0,-22-21 0,21 21 15,0-21-15,-20-21 0,20 21 16,-21-1-16,21-20 0,-20 0 16,20-43-16,-21 43 0,-21-1 15,0 1-15,21-21 0,-21 20 0,0-20 16,0-1-16,0 22 0,0 0 0,0-1 15,0 22-15,0 0 0,0 42 32,0 0-32,-21 0 0,21 22 0,-21-1 15,21 0-15,-21 1 0,0-1 0,21 0 16,-22 1-16,22-1 0,-21 0 16,21 1-16,-21-1 0,21-21 0,0 22 15,0-22-15,-21 21 0,21-21 0,0 0 16,0 1-16,0-44 31,0 1-31,0 0 0,21 0 16,-21 0-16,21 0 0,0-1 15,1-20-15,-1 21 0,0 21 0,0-21 16,-21 0-16,21 21 0,0 0 0,1 21 31,-22 0-31,21-21 0,-21 21 16,0 21-16,0-20 0,0-1 0,21 0 15,-21 0-15,21 0 0,-21 0 0,0 1 16,21-1-16,0 0 0,-21 0 16,22-21-16,-1 0 0,0 0 15,21 0-15,-21 0 0,22 0 0,-22-21 0,21 21 16,1-21-16,-1 0 0,0-1 16,1 1-16,-1-21 0,0 21 15,-21 0-15,1-22 0,-1 22 0,0-21 16,-21-22-16,0 43 15,0 0-15,0 0 0,0 0 0,-21 21 16,0 0 0,-1 0-16,1 21 0,0 0 15,0 21-15,0-21 0,21 1 16,-21-1-16,21 21 0,-22 0 16,22-20-16,0 20 0,0-21 0,0 21 0,0-20 15,0-1-15,22 0 0,-1 0 16,0-21-16,0 0 0,0 21 0,22-21 15,-22 0-15,21 0 0,-21 0 16,22-21-16,-1 0 0,0 0 16,1 0-16,-1-1 0,-21 1 0,21 0 15,-20-21-15,-1 21 0,0-22 0,0-20 16,0 20-16,-21 1 16,0 21-16,0 0 0,0 0 15,-21 21-15,0 0 0,0 0 16,0 21-16,21 0 15,-22-21-15,22 21 0,0 0 0,0 0 16,0 1-16,22-1 0,-1 0 0,0 0 16,-21 0-16,21 22 0,0-22 15,0 0-15,1 0 0,-1 0 0,0 0 16,0 1-16,-21-1 0,21 0 16,-21 0-16,21 0 15,1-21 1,-1 0-16,0 0 15,0 0-15,0 0 0,0-21 0,1 0 16,-1 21-16,21-21 0,-21 0 16,0-22-16,1 22 0,-1 0 0,0-21 15,21-22-15,-21 43 16,1-21-16,-22 20 0,21 1 0,-21 0 16,0 42 15,-21 0-31,-1 1 0,22-1 15,-21 0-15,21 21 0,0-21 16,-21 22-16,21 20 0,0-42 16,0 22-16,0-22 0,0 0 0,21 0 15,0 0-15,-21 1 0,43-1 16,-22-21-16,0 0 0,21 21 0,-20-21 16,20 0-16,-21 0 0,21 0 0,1-21 15,-22 0-15,21-1 0,1 1 16,-22 0-16,21 0 0,-21-21 15,0-1-15,1 1 0,-1 0 0,0-22 16,21-42-16,-21 64 0,1-22 16,-22 1-16,21-43 15,-21 64-15,21-22 0,-21 1 16,0 42-16,0-1 0,-21 44 16,0-1-1,-1 0-15,1 21 0,0 1 16,0-1-16,0 43 0,21-43 0,-21 0 15,21 64-15,0-64 16,0 1-16,0-1 0,0 22 0,0-43 16,0 21-16,21 0 0,-21-20 0,21-1 15,0 0-15,-21 0 0,21 0 0,0-21 16,1 0-16,-1 0 0,0 0 16,0 0-16,21 0 0,-20-21 15,20 0-15,-21 0 0,21 0 0,-20-1 16,20-20-16,-21 21 0,21-21 15,-20 20-15,20-41 0,-21 42 16,-21 0-16,21-1 0,-21 1 16,-21 21-16,0 0 15,0 0-15,0 21 0,-1 1 0,1-22 16,0 21-16,0 0 0,21 0 0,0 21 16,-21-20-16,21-1 0,0 21 0,0-21 15,0 0-15,0 1 16,0-1-16,0 0 0,21 0 0,0 0 15,21-21-15,-20 21 0,20-21 0,0 0 16,-21 22-16,64-22 0,-21 0 16,-22 0-16,0 0 0,1 0 15,-1-22-15,0 22 0,1-21 0,-1 0 16,0 21-16,-21-21 0,22 0 0,-1-22 16,0 22-16,1 0 0,-22-21 15,0-1-15,21-20 0,-20 42 16,-22 0-16,0-1 0,0 1 15,0 0-15,-22 21 0,1 0 16,0 0-16,0 0 0,0 0 0,0 0 16,-22 21-16,22 0 15,0 1-15,0-1 0,0 0 0,-1 0 16,1 21-16,0-20 0,0 20 16,21 0-16,0 1 0,0-22 15,0 0-15,0 0 0,21 0 16,21-21-16,-20 0 0,-1 0 15,0 0-15,0 0 0,0-21 0,22 0 16,-22 21-16,0-42 0,0 20 16,0 1-16,0-21 0,1 0 0,-1-1 15,21-41-15,-21 20 16,22 1-16,-22-1 0,21-84 16,22-21-16,-43 105 15,-21 1-15,21-1 0,-21 22 0,0-1 16,0 1-16,0 21 0,-21 21 15,0 0-15,-1 21 16,1 0-16,-21 22 0,21 20 0,0-21 16,-1 22-16,1-1 0,0 86 15,21-86-15,0 1 0,0-1 16,0-21-16,21 22 0,0-22 0,1 22 16,20-22-16,-21 0 0,21 22 15,1-43-15,-1 21 16,22-20-16,-43-22 0,0 0 15,0 0-15,21 0 0,-20-22 16,-1 1-16,0 21 0,0-21 0,21-21 16,-20 21-16,20-43 0,-21 43 15,21-43-15,-42 43 16,0 0-16,0-21 0,0 21 16,0-1-16,0-20 0</inkml:trace>
  <inkml:trace contextRef="#ctx0" brushRef="#br0" timeOffset="68964.73">10626 12996 0,'0'0'0,"-43"22"0,1-22 0,0 0 16,20 0-16,1 0 0,42 0 15,22 0 1,-22 0-16,21 0 0,1 0 0,-1-22 15,21 22-15,1-21 0,-22 21 16,22-21-16,-22 21 0,0-21 0,-20 21 16,-1-21-16,-21 0 0,0-1 15,-21 22-15</inkml:trace>
  <inkml:trace contextRef="#ctx0" brushRef="#br0" timeOffset="69135.09">9969 12848 0,'0'0'0,"0"21"15,22-42 17,-1 21-17,0-21-15</inkml:trace>
  <inkml:trace contextRef="#ctx0" brushRef="#br0" timeOffset="71071.88">18775 10859 0,'0'-22'0,"0"44"0,-21-86 15,-1 43-15,22-21 0,-21-1 16,0 22-16,0 0 0,0 0 0,0 0 16,-22-1-16,1 22 0,0 0 0,-1 0 15,1 22-15,0-1 0,-22 21 16,22-21-16,-1 22 0,1 20 0,0-21 15,-1 22-15,22 21 0,0-22 16,0 1-16,0 20 0,21-20 0,-21-1 16,21 1-16,0-1 0,0 1 0,0-22 15,0 0-15,21-20 0,0 20 16,21-21-16,-21 0 0,22-21 16,-1 21-16,0-21 0,1 0 0,-1 0 0,0 0 15,1 0-15,-1-21 0,22 0 0,-22 21 16,0-21-16,1-21 0,-1 20 15,0 1-15,1-21 0,-22 0 0,21-1 16,-21 22-16,0-42 0,1 20 16,-22 1-16,0 0 0,21 20 0,-21-20 15,0 21-15,0 63 32,-21-21-32,21 22 0,0-22 0,-22 21 15,1 1-15,21-1 0,-21 0 0,21 1 16,0-1-16,0-21 0,0 0 0,0 22 15,0-22-15,0 0 0,0 0 16,21-21-16,0 0 0,1 21 0,-1-21 16,0 0-16,0 0 0,0 0 0,0-21 15,1 21-15,-1-21 0,0 0 16,0 21-16,-21-21 0,0-1 0,0 1 16,0 0-16,0 0 0,0-21 15,0 20-15,-21-20 0,21 21 0,-42-21 16,20-1-16,22 22 0,-21 0 0,0-21 15,0 20-15,0 1 0,21 0 16,0 0 0,21 21-16,0 0 0,0 0 15,22 0-15,-22 0 0,21 0 0,0 0 16,-20 0-16,20 21 0,0 0 16,-21 0-16,22 22 0,-22-22 15,0 21-15,0-21 0,0 22 0,-21-22 16,0 21-16,0-21 0,0 22 0,0-22 15,0 0-15,0 0 0,0 0 0,-21 1 16,21-1-16,0 0 0,-21-21 16,0 21-16,0-21 31,21-21-31,0 0 0,0 0 16,0-1-16,0-20 0,21 21 15,-21-21-15,21-1 0,0 1 16,0 0-16,22-22 0,-22 22 15,0-1-15,21 1 0,-20 21 0,20 0 16,-21 0-16,21 21 0,-20 0 16,-1 0-16,0 21 0,0 0 0,-21 21 15,0-21-15,0 22 0,0-1 0,0-21 16,0 22-16,0-1 0,0-21 0,0 21 16,0-20-16,0-1 0,0 21 0,0-21 15,0 0-15,0 1 0,0-1 16,21-21-1,0 0-15,22 0 0,-22 0 0,21 0 16,-21-21-16,22-1 0,-1 22 0,0-21 16,-20 0-16,20 0 0,0-21 0,-21 20 15,1-20-15,20 21 0,-21-21 16,-21-1-16,0 1 0,21 0 0,-21-1 16,0 22-16,0-21 0,0 21 15,-21 21-15,0 0 16,0 0-16,21 21 0,-21 0 0,-1 0 15,1 21-15,0 22 16,21-43-16,0 21 0,0 1 0,0-22 16,0 21-16,0-21 0,0 22 0,21-22 15,0 0-15,1 0 0,-1 0 16,0 1-16,0-22 0,-21 21 0,21-21 16,0 0-16,-42 0 31,0-21-31,0-1 15,0 22-15,0-21 0,-1 0 0,1 21 16,21-21-16,-21 21 0,0 0 16,0 0-16,21 21 31,0 0-31,0 0 0,21 1 16,21-1-16,-21-21 15,1 0-15,-1 21 0,0-21 0,21 0 16,1 0-16,-1 0 0,0 0 15,22 0-15,-1 0 0,-20-21 0,20 21 16,-21-21-16,22-1 0,-22 1 0,1 0 16,-1 0-16,0 0 0,-21-22 15,22 22-15,-22-21 0,0 0 0,0-22 16,22-42-16,-22 64 0,21-64 16,-21 43-16,-21 20 0,21 1 15,-21 0-15,22 20 0,-22-20 16,0 21-16,0 42 15,0 0-15,0 22 16,-22-22-16,1 21 0,0 0 0,0 22 16,21-22-16,-21 1 0,0 20 15,-1-21-15,1 1 0,21-1 16,0 0-16,-21 1 0,21-1 0,0-21 16,0 22-16,0-22 0,0 0 0,0 0 15,0 0-15,21-21 16,0 0-16,1 0 15,-1 0-15,-21-21 0,21 0 16,-21 0-16,21 0 0,-21-1 16,0-20-16</inkml:trace>
  <inkml:trace contextRef="#ctx0" brushRef="#br0" timeOffset="71259.77">20955 11134 0,'0'0'0,"-21"-21"15,21-1-15,0 1 16,21 21 0,0 0-16,0 0 15,0 0-15,1-21 0,-1 21 0,21 0 16,-21 0-16,0 0 0,1 0 0,-1 0 16,0 0-16,0 0 0,0 0 15,0 0-15</inkml:trace>
  <inkml:trace contextRef="#ctx0" brushRef="#br0" timeOffset="71655.55">21505 11197 0,'0'-21'0,"-21"0"16,21 0-16,0 0 0,0-1 15,0 1-15,21 0 16,0 21-16,1 0 0,-1 0 15,0 0-15,0 0 0,0 21 16,0 0-16,-21 1 0,22-1 0,-22 21 16,0 0-16,0-20 0,0 20 15,0 0-15,0-21 0,0 22 16,0-22-16,0 21 0,0-21 0,0 1 0,0-1 16,0 0-16,0-42 46,21 21-46,-21-21 0,21-1 16,0 1-16,-21 0 0,21-21 0,0 21 16,1-22-16,-22 22 0,21-21 15,0-1-15,0 22 0,-21-42 16,21 42-16,-21-1 0,21 22 0,1 0 31,-22 22-15,21-1-16</inkml:trace>
  <inkml:trace contextRef="#ctx0" brushRef="#br0" timeOffset="72956.28">22140 11197 0,'21'-21'0,"-42"42"0,42-63 16,-21 21-16,0 0 15,0 42 1,0 0-1,0 0-15,-21 0 0,21 0 0,0 1 16,0 20-16,0-21 0,0 0 16,0 22-16,0-22 0,0 0 0,0 0 15,0 0-15,0 0 0,0 1 16,0-1-16,21-21 16,1 0-16,-1 0 0,0 0 15,0-21-15,0 21 0,0-22 16,-21 1-16,22 21 0,-1-21 0,-21 0 15,21 0-15,-21-22 0,21 22 16,-21 0-16,21-21 0,-21 21 0,0-22 16,0 22-16,0 0 0,21 0 0,-21 42 31,0 0-15,0 0-16,0 0 0,-21 22 0,21-22 15,0 21-15,0-21 0,0 22 0,0-22 16,0 0-16,0 0 0,0 0 0,0 1 15,0-1-15,21 0 16,1-21-16,-1 0 0,21 0 0,-21 0 16,0 0-16,22 0 0,-22 0 0,21 0 15,-21-21-15,1 0 0,-1 21 0,0-22 16,0 1-16,0-21 16,0 21-16,1-22 0,-1 1 0,-21 0 15,21-1-15,0 1 0,0-21 0,0 20 16,-21-20-16,22 20 0,-1 1 0,0 0 15,0 21-15,0-1 0,-21 1 16,0 0-16,21 21 0,-21 21 31,-21 0-31,0 22 0,21-22 0,-42 21 16,21 1-16,-1-1 0,1 0 16,0 1-16,0-1 0,21 21 0,-21-20 15,0-1-15,21 0 0,-22-20 0,22 20 16,0-21-16,0 21 0,0-20 0,0-1 15,0 0-15,0 0 16,0 0-16,43-21 0,-22 0 16,0 0-16,21 0 0,1 0 0,-22 0 15,21 0-15,1 0 0,-22-21 0,21 0 16,-21 21-16,22-21 0,-22 0 16,0-1-16,0 1 0,0 0 0,0-21 15,1 21-15,-22-1 0,21 1 0,-21-21 16,-21 63 15,-1 0-31,1 0 0,21 1 0,-21-1 16,21 0-16,0 0 0,-21 0 15,21 22-15,0-22 0,0 0 0,0 0 16,0 0-16,21-21 16,0 21-16,0-21 0,1 0 15,-1 0-15,21 0 0,-21 0 0,22 0 16,-22 0-16,0 0 0,21-21 0,-21 0 15,1 21-15,-1-21 0,0 0 16,0 0-16,-21-1 0,0-20 0,21 21 16,-21-21-16,0-1 0,0 1 0,0 0 15,0 20-15,0-20 0,0 21 0,-21-21 16,0 42-16,0-22 0,0 22 16,-1 0-16,1 22 0,-21-1 0,21 0 15,-22 0-15,22 21 0,0-20 16,0 20-16,0 0 0,0 1 0,21 20 15,0-42-15,0 22 0,0-22 16,0 0-16,0 0 0,21-21 16,0 21-16,0-21 0,0 0 0,0 0 15,1 0-15,-1 0 0,21 0 0,-21 0 16,0-21-16,22 21 0,-22-21 0,0 0 16,21 0-16,-20-1 0,20 1 15,-21 0-15,0-21 0,22 21 0,-22-22 16,0 1-16,42 0 0,-41 20 15,-1 1-15,0 0 16,-21 42-16,0 0 16,0 1-16,0-1 0,0 0 0,0 21 15,-21-21-15,21 22 0,-21-22 0,21 0 16,0 21-16,0-20 0,0-1 0,0 0 16,0 0-16,21-21 15,0 0-15,0 21 0,21-21 0,-20 0 16,-1 0-16,0 0 0,0 0 0,0 0 15,0 0-15,1 0 0,-22-21 0,0 0 16,21 21-16,-21-21 0,0-22 16,0 22-16,0 0 0,0-21 0</inkml:trace>
  <inkml:trace contextRef="#ctx0" brushRef="#br0" timeOffset="73210.25">23072 10901 0,'0'0'0,"-22"0"0,1 0 0,0 0 0,42 0 16,0 0-1,22 0-15,-1 0 0,0 0 16,1 0-16,-1 0 0,22 0 0,-22 0 16,21 0-16,1 0 0,-1 0 15,1 0-15,-22 0 0,1-21 0,-1 21 16,0 0-16,-21 0 0,1 0 0,-44 0 31,1 0-31,0 0 0,-21 0 16,21 0-16,-22 0 0,22 0 0,-21 0 15</inkml:trace>
  <inkml:trace contextRef="#ctx0" brushRef="#br0" timeOffset="74447.62">17780 12552 0,'0'-21'15,"0"42"-15,21-63 0,0 20 0,-21 1 16,0 0-16,21-21 0,1 21 0,-22-1 15,0 1-15,0 0 0,0 0 0,0 0 16,0 0-16,0-1 0,-22 22 16,1 0-16,-21 22 15,21-1-15,-22 0 0,1 21 16,0 1-16,-1-1 0,1 0 0,0 22 16,-1-1-16,1-20 0,21 20 15,0 1-15,0-1 0,21-21 0,0 22 0,0-22 16,0 1-16,0-22 0,21 21 15,21-21-15,-21 0 0,22 1 0,20-22 16,-21 0-16,22 0 0,-1 0 16,-20 0-16,20 0 0,1-22 0,-1 1 15,1 0-15,-1 0 0,1 0 0,-22 0 16,0-22-16,1 22 0,-22-21 16,0-1-16,-21 22 0,0-21 0,0 0 15,0-1-15,0 22 0,0-21 0,-21 21 16,0 21-16,-22-22 0,22 22 15,0 0-15,-21 0 0,21 22 0,-22-1 16,22 0-16,-21 0 0,21 21 16,-1 1-16,-20-22 0,21 21 0,0 1 15,21-1-15,0-21 0,0 21 0,0-20 16,0-1-16,0 0 0,0 0 16,21 0-16,0-21 15,21 0-15,-20 0 0,-1 0 0,21-21 16,-21 21-16,0-21 0,22 0 0,-22 0 15,0-1-15,0 1 0,-21 0 16,0 0-16,21 0 0,-21 0 0,0-1 16,0 1-16,22 0 0,-22 42 31,0 0-31,0 1 16,0-1-16,0 0 0,0 0 15,0 0-15,21 0 0,0 1 0,0-1 16,0-21-16,22 21 0,-22-21 0,0 0 15,21 0-15,1 0 0,-22 0 16,21 0-16,0 0 0,-20-21 0,-1 21 16,0-21-16,0-1 0,0 1 0,0 0 15,-21 0-15,0 0 0,0 0 0,0-64 32,0 64-32,0 42 15,0 0 1,0 0-16,-21 22 15,21-22-15,-21 21 0,21-21 0,0 22 16,0-22-16,0 21 0,-21-21 0,21 0 16,-21 1-16,21-1 0,0 0 0,-21 0 15,21-42 17,0 0-32,0 0 15,21-1-15,0-20 0,0 21 0,0 0 16,0-22-16,22-41 15,-22 41-15,0 22 0,21-21 0,-20 21 16,20 0-16,-21 21 0,0 0 16,0 0-16,1 0 0,-1 21 0,0 0 15,0 0-15,-21 21 0,0 1 16,0-22-16,0 21 0,0 1 0,0-1 16,0-21-16,0 21 0,0-20 0,0 20 15,-21-21-15,21 0 0,0 0 0,-21 1 16,21-1-16,0-42 31,21-1-15,0 1-16</inkml:trace>
  <inkml:trace contextRef="#ctx0" brushRef="#br0" timeOffset="75568.67">20426 12764 0,'0'0'15,"0"-22"-15,0 1 0,0 0 0,0 0 16,0 0-16,0 0 0,21 21 15,-21-22-15,21 22 16,-21 22 47,21-22-32,0 0-16,-21-22-15,0 1 16,0 0-16,0 0 16,22 0-16,-22 0 0,21-1 15,-21 1-15,0 0 0,0 0 16,21-21-16,-21 20 0,0 1 0,21 21 16,-21-21-16,0 42 15,-21 0 1,0 1-16,0 20 0,-1 0 0,22 1 15,-21-1-15,0 21 0,0-20 0,21 20 16,-21 1-16,21-22 0,-21 0 0,21 22 16,0-22-16,0 1 0,0-22 15,-22 21-15,22-21 0,0 0 0,0 1 16,0-1-16,0-42 31,0-1-15,0 1-16,0-21 0,22 21 15,-22 0-15,21-22 0,0 1 0,21 0 16,-21-1-16,22 1 0,-1 21 0,-21 0 16,22-22-16,-1 43 0,-21-21 15,21 21-15,-20 0 0,20 0 16,-21 0-16,0 21 0,0 0 0,-21 1 0,0 41 16,0-42-16,0 22 15,0-22-15,0 0 0,0 21 16,0-21-16,-21 1 0,0-1 0,0 0 15,-21 0-15,20-21 0,1 21 0,-21-21 16,21 0-16,0 21 0,-22-21 0,22 0 16,0 0-16,0 0 0,0 0 15,-1 0-15,22-21 16,0 0-16,22 21 31,-1 0-15,0 0-16,0 21 0,0-21 15,0 0-15,22 21 0,-22-21 0,0 0 16,21 0-16,-20 22 0,20-22 0,0 0 16,1 0-16,-1 0 0,0 0 15,1 0-15,-1-22 0,0 1 0,1 21 16,-1-21-16,-21 21 0,0-21 0,0 0 16,1 0-16,-1-1 0,0 1 15,0-21-15,-21 21 0,0-22 0,0 22 16,21-42-16,-21 42 0,0-1 15,-21 44 1,0 20 0,0-21-16,0 0 0,21 22 15,0-22-15,-22 21 0,22-21 0,0 0 0,-21 22 16,21-22-16,0 0 0,0 0 16,0 0-16,21-21 15,1 0-15,-1 0 0,0 0 16,0 0-16,0-21 15,0 0-15,-21 0 16,0 0-16,0 0 0,0-1 0,0-20 16</inkml:trace>
  <inkml:trace contextRef="#ctx0" brushRef="#br0" timeOffset="79052.05">22564 12277 0,'21'0'31,"0"0"-15,0-21-16,0 21 0,0-22 16,1 1-16,-1 0 0,0 21 15,21-21-15,-21 0 0,1 0 0,-1-22 16,21 22-16,0-42 16,-20 41-16,-1-20 0,0 21 15,-21 0-15,21 0 0,-21-1 0,0 1 16,0 42-1,-21 1-15,0 20 0,0 21 16,-1-20-16,1 20 0,0 1 0,0-1 16,0 1-16,0-1 0,-1-20 15,1 20-15,0 1 0,21-1 0,-21 43 16,21-64-16,0 1 0,0-1 16,0 0-16,0-21 0,0 22 15,0-22-15,0 0 0,0 0 0,-21-21 16,0 0-16,-1 0 0,1 0 0,0 0 15,0 0-15,-21 0 0,20-21 16,1 0-16,-21 0 0,21-22 0,0 22 16,-1-21-16,1 21 0,0 0 15,21-22-15,0 22 0,-21 0 0,21 42 32,0 0-32,0 0 0,21 1 15,0 20-15,0-21 0,1 0 16,-1 22-16,0-22 0,21 0 0,-21 0 15,22-21-15,-1 21 0,22-21 0,-22 0 16,0 0-16,22 0 0,-22 0 16,22 0-16,-22-21 0,0 0 15,1 21-15,-22-21 0,21 0 0,-21-1 16,0-20-16,1 21 0,-1 0 0,-21-22 16,0 1-16,0 21 0,0 0 15,0-22-15,0 22 0,0 0 0,0 42 31,0 0-31,0 1 0,-21-1 16,-1 21-16,22-21 0,-21 22 16,21-22-16,0 21 0,-21-21 0,21 0 15,-21 1-15,21-1 0,0 0 0,0 0 16,0-42 15,0 0-31,21 0 16,0-1-16,-21 1 0,21-21 0,1 21 15,-1-22-15,0 22 0,-21-21 16,21 21-16,0 0 0,0-1 16,-21 1-16,22 21 0,-1 0 15,-21 21 1,0 1-16,0-1 0,0 0 16,0 0-16,0 21 0,21-20 15,-21-1-15,21 21 0,-21-21 0,21 0 0,0 1 16,1-22-16,-22 21 0,42-21 15,-21 0-15,0 0 0,0 0 16,22 0-16,-22 0 0,21 0 0,-21-21 16,1-1-16,20 1 0,-21 0 0,0 0 15,0 0-15,-21-22 0,22 1 16,-1 21-16,-21-21 0,0-1 0,0 1 16,21 0-16,-21-22 0,21 22 15,0-22-15,-21 22 0,0 0 0,0-1 0,21 22 16,-21 0-16,0 0 0,0 42 15,0 0-15,-21 21 16,0-20-16,0 20 0,0 0 16,0 1-16,-1-1 0,-20 0 15,21 1-15,21-1 0,-21 0 0,0-21 16,-1 22-16,22-22 0,-21 21 0,21-21 16,0 1-16,0-1 0,0 0 15,0-42 16,21 0-31,1 21 0,-1-22 0,0 1 16,0 0-16,-21 0 0,21 0 16,0 0-16,1 21 0,-1-22 0,0 22 15,0 0 1,-21 22-16,0-1 0,0 0 16,0 0-16,21-21 15,-21 21-15,21 0 0,-21 1 0,0-1 16,22 0-16,-22 0 0,21 0 0,0-21 15,0 21-15,0-21 16,0 0-16,1 0 0,-1 0 0,0 0 16,0 0-16,0 0 0,22-21 15,-22 0-15,0 0 0,0 0 0,0 0 16,0-1-16,1 1 0,-1 0 0,-21 0 16,21 0-16,-21-22 0,21 22 15,-21 0-15,0 0 0,0 0 0,-21 42 31,0 0-15,0-21-16,21 21 0,-22 22 0,1-22 16,21 0-16,-21 21 0,21-21 0,0 22 15,0-22-15,0 0 0,0 0 16,0 22-16,0-22 0,0 0 16,21-21-16,0 0 15,1 0-15,-1 0 0,0 0 0,0 0 16,0 0-16,-21-21 0,21 0 15,1-1-15,-1 1 0,0 0 16,21-42-16,-21 41 0,1-20 16,-1 21-16,-21 0 0,21 0 15,-21 42 17,-21 0-32,21 0 0,-21 0 15,21 0-15,0 1 16,0-1-16,21-21 31,0 0-15,0-21-1,0 21-15,0-22 16,1 22-16,-1 0 16,-21 22-1,0-1 1,0 0-16,0 0 0,0 0 15,0 0-15,0 1 0,0-1 16,0 0 0,21-21-1,0 0-15,0 0 16,0 0-16,1-21 0,-1 21 16,0-21-16,0-1 0,-21 1 0,21 0 15,0 0-15,1 0 0,-1 0 16,-21-22-16,21 22 0,0-21 0,-21 21 15,21-22-15,0 1 0,-21 21 16,22-22-16,-1 1 0,-21 21 0,0 0 16,21 0-16,-21-1 0,21 1 0,-21 0 15,0 0 1,0 0 0,0 0-16,0-1 31,0 1-31,0 0 15,0 0 1,21 0-16,-21 0 0,21-1 16,-21 1-1,0 0-15,0 0 16,0 0 0,0 42 15,0 0-31,-21 0 0,21 0 15,-21 22-15,0-22 0,0 21 0,21 1 16,-21-22-16,-1 21 0,22 0 16,0 1-16,-21-1 0,21-21 0,-21 22 15,21-22-15,0 21 0,0-21 0,0 22 16,0-22-16,0 0 0,0 0 16,0 0-16,0 0 0,0 1 15,0-1-15,21-21 0,-21 21 0,21-21 16,1 0-16,-1 0 0,0 21 15,0-21-15,0 0 0,0 0 16,1 0-16,-1 0 0,0 0 0,0 0 16,0 0-16,0 0 15,1 0 1,-22-21 0,0 0-1,0 0 1,21 21-16,-21-22 15,0 1 32,21 21-47,0-21 16,-21 0-16,0 0 16,21 21-16,-21-21 0,21 21 15,-21-22-15,0 1 0,0 0 16,22 21-16,-22-21 15,0 0-15,21 21 0,-21-21 16,0-1-16,-21 22 47,-1 0-47,1 0 16,21 22-16,0-1 0,0 0 0,-21 0 15,21 0-15,-21 0 0,21 1 16,0-1-16,0 0 0,0 0 0,0 0 15,0 0-15,0 1 0,0-1 0,0 0 16,0 0-16,0 0 0,21-21 16,0 0-16,0 0 15,1 0-15,-1 0 0,0 0 0,0 0 16,21 0-16,-20-21 0,20 0 16,-21 21-16,0-21 0,22 21 15,-22-21-15,0-1 0,0 22 0,0-21 16,0 0-16,1 21 0,20 0 15,-21-21-15,0 21 0,0-21 16,1 0-16,-1 21 0,0-22 0,-21 1 16,0 0-16,21 21 0,-21-21 15,21 0-15,-21 0 0,0-1 0,0 1 16,-21 21 0,0 0-16,0 0 0,0 0 15,-1 0-15,1 21 0,0 1 0,-21-1 16,21 0-16,-1 0 0,1 0 15,0 0-15,0 1 0,0 20 0,21-21 16,0 0-16,0 0 0,0 1 16,0-1-16,0 0 15,21-21-15,0 0 0,0 0 16,0 0-16,1 0 0,-1 0 16,0 0-16,0-21 0,0 0 15,-21-1-15,21 1 0,1 0 16,-1-21-16,85-149 15,-85 149-15,0-22 16,0 22-16,21-64 16,-42 43-16,22 20 0,-22 1 0,0 0 15,0-1-15,0 22 0,0 0 0,-22 42 32,1 22-32,0-22 0,0 21 0,0 0 15,-22 64-15,22-42 0,0-22 16,0 22-16,21-22 15,0 0-15,0 1 0,-21-1 0,21 0 0,0 1 16,0-1-16,0-21 0,0 0 0,0 22 16,0-22-16,21-21 0,-21 21 15,21 0-15,0-21 0,0 0 16,22 0-16,-22 21 0,21-21 0,-21 0 0,22 0 16,-22 0-16,21 0 0,-21-21 15,1 21-15,-22-21 0,21 21 16,-21-21-16,21 0 0,-21-1 0,0 1 15,0 0-15,0 0 0,0 0 0,0 0 16</inkml:trace>
  <inkml:trace contextRef="#ctx0" brushRef="#br0" timeOffset="79299.95">25019 12340 0,'-21'21'0,"42"-42"0,-63 42 0,20 1 16,1-22-16,42 0 16,22 0-1,-22 0-15,21 0 0,-21-22 0,22 22 16,20-21-16,-20 21 0,-1 0 16,0 0-16,-21-21 0,22 21 0,-22 0 15,0 0-15,-21-21 0,-21 21 31,0-21-31,0 21 0,-1 0 0</inkml:trace>
  <inkml:trace contextRef="#ctx0" brushRef="#br0" timeOffset="79487.84">24659 12361 0,'0'0'0,"-21"22"15,0-22 1,0 0 31,-1 0-47</inkml:trace>
  <inkml:trace contextRef="#ctx0" brushRef="#br0" timeOffset="87783.27">529 15409 0,'0'-21'0,"0"42"0,0-63 16,0 21-16,0 0 15,0 0-15,21-1 0,0-20 0,-21 21 16,22 0-16,-1 0 0,-21-1 16,0 1-16,21 0 0,-21 0 0,21 21 15,-21-21-15,0 42 32,0 0-32,0 0 0,0 22 15,0-1-15,0 0 0,0 1 16,0 20-16,0-21 0,0 1 15,0 20-15,0-20 0,0-1 0,-21 21 16,21-20-16,-21-22 0,21 21 16,0 1-16,-21-22 0,21 21 0,-22-21 15,22 0-15,-21-21 0,21 22 16,0-44 15,0 1-31,0 0 16,21 0-16,1 0 0</inkml:trace>
  <inkml:trace contextRef="#ctx0" brushRef="#br0" timeOffset="88280.98">1037 15325 0,'0'0'0,"0"-21"0,21 21 16,-21 21 15,0 0-31,-21 0 0,21 0 16,0 22-16,0-22 0,-21 21 0,21 0 15,-21-20-15,21 20 0,0 0 16,0-21-16,0 22 0,0-22 16,0 21-16,0-21 0,0 22 15,0-22-15,0 21 0,0-21 0,0 1 16,21-1-16,0-21 0,0 21 15,0-21-15,1 0 0,-1 0 0,0 0 16,21-21-16,-21 0 0,1 21 16,20-43-16,-21 22 0,21 0 0,-20 0 15,20-22-15,-21 1 0,0 21 16,-21-21-16,0-1 0,0 1 16,0 0-16,0-1 0,0 1 0,0 0 15,-21-1-15,0 1 0,0 21 16,0-22-16,-1 22 0,1 0 0,0 21 15,0 0-15,0 0 0,0 0 16,-1 0-16,1 0 0,0 21 16,0 0-16,0 1 0,0-1 0,21 21 15,0-21-15,-22 22 0,22-1 16,-21-21-16,21 0 0,0 22 0,0-22 16,0 0-16,0 0 0,0 0 15,0 0-15,21-21 16,1 0-16,-1 0 0</inkml:trace>
  <inkml:trace contextRef="#ctx0" brushRef="#br0" timeOffset="88635.45">1884 15663 0,'0'0'0,"21"0"0,0 0 15,0-21 1,-21 0 0,0 0-16,0 0 15,-21 21 1,0 0-16,0 0 0,0 0 15,21 21-15,-22 0 16,1-21-16,21 21 0,0 0 0,0 1 16,0-1-1,0 0 1,21-21 0,1 0-1,-22-21-15</inkml:trace>
  <inkml:trace contextRef="#ctx0" brushRef="#br0" timeOffset="90291.26">3831 15282 0,'21'0'0,"-21"-21"0,0 0 47,0 0-32,0 0 1,0 0 203,0-1-204,0 1 1,0 0 0,21 21-1,-21-21-15,22 21 16,-22-21-16,0 0 31,0-1-15,0 44 46,0-1-62,0 21 0,0-21 0,0 43 16,0-22-16,0 22 0,0-22 0,0 21 16,0-20-16,0 20 15,-22 1-15,22-22 0,-21 22 0,21-22 16,0 21-16,0-20 0,-21-1 15,21 22-15,0-22 0,-21 0 0,21 1 16,0-22-16,0 21 0,0-21 0,0 0 16,0 1-16,0-1 0,0 0 15,0 0-15,0-42 32,0 0-17,0 0-15,0-22 0,0 22 16,0-21-16,0 21 0,0-22 15,0 1-15</inkml:trace>
  <inkml:trace contextRef="#ctx0" brushRef="#br0" timeOffset="90687.16">3577 15304 0,'0'0'0,"0"-22"0,0 1 15,0 0-15,0 0 0,0 0 16,21 0-16,0-1 0,1-20 0,-1 21 16,0 0-16,21 0 0,1-1 0,-1 1 15,0 0-15,1 0 0,-1 21 16,0-21-16,22 21 0,-22 0 16,22 0-16,-22 21 0,0-21 15,1 21-15,-1 21 0,0-20 0,-21 20 16,-21 0-16,0 1 0,0 20 0,0-21 15,-21 1-15,0-1 0,0 0 16,0 1-16,-22-22 0,22 21 16,-21-21-16,21 1 0,-22 20 0,22-21 15,0-21-15,0 21 0,0 0 16,0-21-16,-1 22 0,22-44 62,22 22-46,-22-21-16,21 21 0,0-21 0</inkml:trace>
  <inkml:trace contextRef="#ctx0" brushRef="#br0" timeOffset="92067.39">4953 15896 0,'21'-21'0,"0"21"16,-21-21-16,0 0 0,21 21 15,-21-21-15,22 21 0,-1 0 16,0 0 15,-21 21-31,0 0 0,0 0 16,0 0-16,0 0 0,0 1 15,0-1-15,0 0 0,0 0 16,0 0-16,0 0 0,-21-21 16,0 0-1,-1-21 1,22 0-1,0 0-15,0 0 0,0 0 0,0-1 16,0 1-16,0 0 0,0 0 0,22 0 16,-1 21-16,-21 21 31,0 21-31,0-21 0,0 22 16,0-1-16,-21 0 0,-1 1 15,1 20-15,0-20 0,-21-1 0,21 21 16,-22-20-16,1-1 0,21 0 0,-22 1 15,22-1-15,0-21 0,0 0 16,21 1-16</inkml:trace>
  <inkml:trace contextRef="#ctx0" brushRef="#br0" timeOffset="92399.2">5927 15198 0,'0'-21'0,"0"42"0,0-64 16,0 22-16,0 42 16,0 1-1,0-1-15,0 21 0,0 22 0,0-22 16,0 21-16,0-20 0,0 20 0,0-20 15,0 20-15,-22-21 0,22 22 16,-21-22-16,0 1 0,0 20 16,0-21-16,21 1 0,0-22 0,-21 21 15,21-21-15,-22 1 0,22-1 16,0 0-16,0 0 0,0-42 31,0 0-31,22 0 16,-22-22-16</inkml:trace>
  <inkml:trace contextRef="#ctx0" brushRef="#br0" timeOffset="92667.05">5651 15367 0,'0'0'0,"-21"-42"0,21 21 16,0-64-16,0 43 16,0 20-16,0-20 0,21 21 0,1 0 15,20-22-15,0 22 0,1 0 16,-1 21-16,0-21 0,1 21 0,20 0 15,-21 0-15,1 21 0,-1 0 0,0 0 16,-20 1-16,-1 20 0,0 21 16,-21-20-16,0-1 0,0 22 0,0-22 15,-21 0-15,0 22 0,-43 20 16,22-62-16,-1 20 0,1 0 16,0-21-16,-1 1 0,22 20 15,-21-21-15,21-21 0,0 21 0,21 0 16,0 1-16,21-1 15,21-21-15</inkml:trace>
  <inkml:trace contextRef="#ctx0" brushRef="#br0" timeOffset="93256.76">6223 16108 0,'21'0'15,"0"0"-15,0-21 16,1 0-16,-22-1 15,42 1-15,-21-21 0,0 0 0,0 20 16,22-20-16,-22-21 0,21 20 16,-21 1-16,1-22 0,-1 22 0,0 0 15,0 21-15,-21-22 0,0 22 16,0 0-16,-21 21 16,0 0-16,0 21 0,-22 0 15,22 0-15,-21 1 0,21 20 0,-1-21 16,1 0-16,0 0 0,21 1 0,0-1 15,0 0-15,0 0 0,21 0 16,0-21-16,1 0 0,20 0 16,-21 0-16,0 0 0,0 0 0,22 0 15,-22 21-15,0-21 16,-21 22-16,21-22 0,-21 21 0,0 0 16,0 0-16,0 0 0,0 0 15,0 1-15,0-1 0,0 0 0,0 0 16,0 0-16,0 0 0,0 1 15,21-22 1,1 0-16,-1 0 0,0 0 0,0-22 16,0 1-16,22 0 0,-22 0 15,0 0-15,0 0 0,21-1 0,-20-20 16,-1 21-16,0-21 0,0 20 0,-21 1 16,21 0-16,-21 0 15,21 21-15,-21 21 16,0 0-16,0 0 15,0 1-15,-21-1 0,0 0 16,0 21-16,21-21 0,0 1 0,-21 20 16,21-21-16,0 0 0,-21 0 0,21 1 15,0-44 17,21 22-32,-21-21 0,21 0 15</inkml:trace>
  <inkml:trace contextRef="#ctx0" brushRef="#br0" timeOffset="93399.23">6985 15473 0,'0'-21'0,"0"42"0,-21-42 31,0 42-15,21 0-16,0 0 0,0 0 15,21 1 1</inkml:trace>
  <inkml:trace contextRef="#ctx0" brushRef="#br0" timeOffset="93751.19">7345 15621 0,'0'0'0,"0"21"0,0 0 15,0 1-15,0-1 16,0 0-16,0 0 0,0 0 0,0 0 15,0 1-15,0-1 0,0 0 0,0 0 16,0 0-16,0 22 0,0-22 16,0 0-16,0 0 0,21-21 15,0 0 1,0 0-16,0-21 16,1 0-16,-22 0 15,21-1-15,-21 1 0,0-21 0,21 21 16,0-22-16,-21 22 0,0-21 15,0 21-15,21-22 0,-21 22 0,21 0 16,-21 0-16,0 0 0,0 42 31,0 0-31,0 0 16,0 0-16,0 1 0,0-1 0,22 0 16,-22 0-16,21 0 0</inkml:trace>
  <inkml:trace contextRef="#ctx0" brushRef="#br0" timeOffset="94645.48">7980 15812 0,'0'0'0,"21"0"0,-21-22 0,21 1 15,0 0-15,-21 0 0,0 0 16,0 0-16,0-1 0,0 1 16,0 0-16,-21 21 15,0 0-15,0 0 0,0 0 0,-1 0 16,1 21-16,-21 0 0,21 1 15,0-1-15,-1 0 0,1 0 0,0 0 16,0 22-16,0-22 0,21 0 0,0 21 16,-21-21-16,21 1 0,0-1 15,0 0-15,21-21 16,0 0-16,0 0 0,0 0 16,0-21-16,1 21 15,-1-21-15,0-1 0,0 1 0,0 0 16,0 0-16,-21 0 0,22 0 0,-22-1 15,21 1-15,-21 0 0,21 0 16,-21 42 0,0 0-1,0 0-15,0 1 16,0-1-16,0 0 0,-21 0 0,21 0 16,0 0-16,0 1 0,0-1 0,0 0 15,21-21-15,0 21 0,0-21 16,22 0-16,-22 0 15,0 0-15,0 0 0,21-21 0,-20 0 16,-1 0-16,0-1 0,0 1 0,0 0 16,0 0-16,1 0 0,-1-22 15,0 22-15,0-21 0,-21 0 0,21-22 16,-21 22-16,21-22 0,-21 22 0,22-22 16,-1 22-16,-21-21 0,0 20 15,21 1-15,-21 21 0,0 0 0,0-1 16,0 44-16,0-1 15,-21 21-15,21-21 16,-21 22-16,-1-1 0,1 0 0,21 22 16,0-22-16,-21 0 0,21 1 0,0-1 15,0 0-15,0 1 0,0-1 16,0 0-16,0 1 0,21-22 0,-21 0 16,21 21-16,1-20 0,-1-1 0,0 0 15,0-21-15,21 0 16,-20 0-16,-1 0 0,21 0 0,-21-21 15,22 0-15,-1-1 0,-21 1 0,21 0 16,-20 0-16,20 0 0,-21-22 16,0 22-16,22 0 0,-22 0 15,-21 0-15,0 0 0,0-1 0,-21 22 16,-1 0-16,1 0 16,0 22-16,0-1 15,0-21-15,0 21 0,21 0 0,0 0 16,-22 0-16,22 1 0,0-1 0,0 0 15,0 0-15,0 0 0,22 0 16,-1-21-16,0 22 0,0-1 0,21-21 16,-20 0-16,20 0 0,0 0 0,-21 0 15,22 0-15,-22 0 0,21 0 16,-21 0-16,1 0 0,20 0 0,-21-21 16,0-1-16,-21 1 15,0 0-15,0 0 0,0 0 16</inkml:trace>
  <inkml:trace contextRef="#ctx0" brushRef="#br0" timeOffset="94840.06">8467 15452 0,'0'0'0,"-22"0"16,44 0 15,-1 21-31,0-21 0,0 0 15,21 0-15,-20 21 0,20-21 0,0 0 16,22 0-16,-22 0 0,0 21 0,1-21 16,20 0-16,-20 21 0,-1-21 0,-21 22 15,21-22-15</inkml:trace>
  <inkml:trace contextRef="#ctx0" brushRef="#br0" timeOffset="95068.56">9779 15896 0,'0'21'0,"0"-42"0,0 64 0,-21-22 15,0 0-15,-1-21 0,22 21 16,-21 0-16,0 0 0,0 22 16,0-22-16,0 0 0,-1 21 0,1-20 15,0-1-15,0 21 0,-21-21 16,20 0-16,-20 1 0,0-1 0,21 0 15,-22-21-15,22 21 0,-21-21 16,21 0-16,-1 0 0,1 0 0</inkml:trace>
  <inkml:trace contextRef="#ctx0" brushRef="#br0" timeOffset="97577.69">11345 15981 0,'0'0'0,"0"-21"0,0 0 0,21-1 0,-21 1 15,0-21-15,0 21 0,0-22 0,0 22 16,0-21-16,0 0 0,0-1 15,-21 22-15,0-21 0,0-1 0,-21 22 16,20 0-16,-20 0 0,0 21 0,21 0 16,-22 0-16,1 0 0,0 0 15,-1 21-15,1 0 0,21 22 0,0-22 16,-22 21-16,43-21 0,0 22 0,-21-1 16,21 0-16,0 1 15,0-22-15,0 21 0,21-21 0,0 0 16,1 1-16,20-1 0,21-21 15,-20 0-15,-1 0 0,0 0 16,1-21-16,-1-1 0,0 1 0,1 0 16,-1 0-16,0-21 0,1 20 0,-22-20 15,0 0-15,21-1 0,-42 1 16,22 0-16,-22-22 0,0 1 0,0-1 16,0 1-16,0-1 0,0 1 15,0 20-15,0-20 0,0 21 0,0-1 16,0 22-16,0 0 0,-22 21 15,1 21 1,0 0-16,21 22 0,0-1 0,-21 21 16,0-20-16,21 20 0,0 1 15,0-1-15,0 1 0,0-22 0,0 22 16,0-22-16,0 0 0,21 1 0,0-22 16,-21 21-16,42-21 0,-20 0 0,-1 1 15,21-1-15,0-21 0,-20 0 16,20 0-16,0 0 0,1 0 15,-22 0-15,21-21 0,-21-1 0,22 1 0,-22 0 16,0 0-16,0 0 16,-21 0-16,0-1 0,21-20 0,-21 21 0,0-21 15,0 20-15,0-20 0,0 21 16,0 0-16,-21 21 16,0 0-16,0 21 15,21 0-15,-21 0 0,21 0 0,0 22 16,0-22-16,0 0 0,0 21 0,0-20 15,0-1-15,21 0 0,0 0 16,21 0-16,-21-21 0,22 21 0,-22-21 16,21 0-16,22 0 0,-22 0 0,0 0 15,1 0-15,-1-21 0,0 0 16,1 0-16,-22 0 0,21 0 0,1-1 16,-1-41-16,-21 21 15,-21-1-15,0 1 0,21 0 0,-21-22 16,21 22-16,-21-22 15,0 1-15,0 20 0,0 1 0,0 0 0,0-1 16,0 22-16,0 42 16,0 22-1,-21-1-15,0 22 0,0-1 0,0 1 16,0-1-16,-22 22 0,22-22 16,0 1-16,-21 20 0,-1 65 15,22-65-15,0-20 0,0 20 16,21-20-16,-21 21 0,21-22 0,0 1 15,0-1-15,0-21 0,0 22 0,0-22 16,21 1-16,0-22 0,0 21 16,0-21-16,0 0 0,1 1 0,-1-22 15,0 0-15,0 0 0,0 0 0,0 0 16,22-22-16,-22 1 0,0-21 0,0 21 16,0 0-16,1-22 0,-1 1 15,-21 0-15,0-1 0,0 1 0,0-22 16,0 22-16,0-21 0,0-1 0,-21 1 15,-1-1-15,1 22 0,0-1 16,0 1-16,0 0 0,0 21 16,-1-1-16,1 22 0,0 0 0,0-21 15,42 21 17,0 0-32,22 0 0,-22 0 0,21 0 15,0 0-15,22 0 0,-22 0 0,1-21 16,20 0-16,1 21 0,-22-21 15,0 0-15,1-1 0,-1 1 0,-21 0 16,0 0-16,0-21 0,-21 20 0,0-41 16,0 21-16,-21 20 15,0 1-15,0-21 0,0 21 0,0 21 16,-1 0-16,1 0 0,-21 0 0,21 0 16,0 0-16,-1 21 0,1 0 15,0 0-15,0 22 0,0-22 16,21 21-16,0 0 0,-21-20 0,21 20 15,0-21-15,0 21 0,0-20 0,0-1 16,0 0-16,21-21 0,0 21 0,0-21 16,0 0-16,0 0 0,1 0 15,-1 0-15,21 0 0,-21-21 0,0 0 16,1 21-16,-1-21 0,0-1 0,0 1 16,0 0-16,-21-21 0,0 21 15,0-1-15,21 1 0,-21 0 16,0 0-16,0 0 0,0 42 15,0 0-15,0 0 16,0 0-16,0 1 0,0-1 16,0 0-16,0 0 0,0 0 0,0 0 15,0 1-15,0-1 0,0 0 0,0 0 16,22-21-16,-1 0 16,0 0-16,0 0 0,0 0 0,0 0 15,1 0-15,20-21 0,-21 21 0,0-21 16,0 0-16,1-1 0,-22 1 15,21 0-15,0 0 0,-21-21 0,21 20 16,-21-20-16,0 21 0,0 0 16,21 21-16,-21-21 0,0 42 31,0 0-31,0 0 0,0 0 16,0 22-16,0-22 0,0 0 0,0 0 15,0 0-15,0 0 0,0 1 0,0-1 16,0 0-16,21-21 15,1 0-15,-1 0 16,0 0-16,0 0 0,-21-21 16,21 0-16,0 21 0,1-22 0,-22 1 15,21 0-15,-21 0 0,0 0 16,21 0-16,0-1 0,-21 1 0,21 0 16,-21 42 15,0 0-31,0 1 0,0-1 15,0 0-15,0 21 0,0-21 0,0 1 16,0-1-16,0 0 0,21 0 0,-21 0 16,22-21-16,-1 21 0,0-21 15,0 0-15,0 0 0,0 0 16,22 0-16,-22 0 0,0-21 0,0 0 16,0 0-16,1 0 0,-1 0 15,0-1-15,0-20 0,0 21 16,-21-21-16,43-22 0,-43 22 0,21-22 15,0 22-15,0-22 0,0 1 0,22-43 16,-22 64-16,0-1 16,-21 22-16,0 0 0,0 0 0,0 42 15,0 0 1,0 22-16,-42 41 0,20-41 16,1 20-16,21 1 0,-21-22 15,21 21-15,-21-20 0,21-1 0,0 0 16,0 1-16,0-1 0,0-21 0,0 22 15,0-22-15,21 0 0,0-21 16,0 21-16,22-21 0,-22 0 16,21 0-16,1 0 0,-1 0 0,-21 0 15,21-21-15,-20 0 0,-1 0 0,42-22 16,-42 1-16,1 21 16,-1-22-16,0-20 0,0 21 0,0-22 15,0 1-15,1-1 0,-1 1 16,-21 20-16,0-63 0,0 85 15,0-21-15,-21 84 16,-1-21 0,1 22-16,0 20 0,21-20 0,-21 20 15,0-21-15,21 22 0,0-22 16,0 22-16,-21-22 0,21 0 16,0-20-16,0 20 0,0 0 0,0-21 15,0 1-15,0-1 0,0 0 0,21-21 16,0 0-16,0 0 0,21 0 15,-20 0-15,-1 0 0,0 0 16,0-21-16,0 0 0,0 21 0,1-43 16,-1 22-16,0 0 0</inkml:trace>
  <inkml:trace contextRef="#ctx0" brushRef="#br0" timeOffset="97755.69">14626 15431 0,'0'0'0,"-21"0"0,0 21 15,63-21 1,-21 0 0,0 0-16,22 0 0,-1 0 0,0 0 15,1-21-15,-1 21 0,0-22 0,1 1 16,-1 0-16,0 21 0,22-21 0,-22 0 16,1 0-16,-1 21 0,0-22 15</inkml:trace>
  <inkml:trace contextRef="#ctx0" brushRef="#br0" timeOffset="98235.45">8953 17103 0,'-21'-21'0,"42"42"0,-42-85 0,0 43 16,0 0-16,21 0 0,0-22 15,-21 43-15,21 22 16,0 20-16,0-21 0,0 43 16,0-22-16,0 0 0,0 22 0,0-1 15,0 1-15,0-1 16,0-20-16,0 20 0,0 1 0,0-22 15,0 0-15,0 1 0,0-1 16,0 0-16,0-21 0,0 1 0,0-1 16,0-42-1,0-1 1,0 1-16,0 0 0,0 0 0</inkml:trace>
  <inkml:trace contextRef="#ctx0" brushRef="#br0" timeOffset="98503.25">8678 17060 0,'0'-42'0,"0"84"0,0-126 0,0 63 16,21-22-16,1 1 0,-1 21 15,0-22-15,21 22 0,1 0 0,20 0 16,-21 0-16,22 21 0,-1 0 16,1 21-16,-1 0 0,-20 0 0,-1 22 15,0-1-15,-20 0 0,-1 1 0,-21-1 16,0 0-16,0 1 0,-21-1 15,-1 0-15,-20 1 0,0-22 0,21 21 16,-22-21-16,1 22 0,0-22 16,-1 0-16,22 0 0,-21-21 0,42 21 15,21-21 17,0-21-32,0 0 0,0 21 15</inkml:trace>
  <inkml:trace contextRef="#ctx0" brushRef="#br0" timeOffset="98849.57">9546 17251 0,'0'0'0,"0"-21"0,21 21 16,0-21-16,1 21 16,-1 0-1,0 0-15,-21 21 0,21 0 16,-21 0-16,21 0 0,-21 0 15,0 1-15,0 20 0,0-21 0,0 21 16,0-20-16,0 20 0,0-21 0,-21 21 16,0-20-16,21-1 0,-21 0 15,0 0-15,21-42 32,0 0-32,0 0 15,0-1-15,0 1 0,0-21 0,0 21 16,21-22-16,0 1 0,0 0 15,0 21-15,0-22 0,1 22 16,-1 0-16,0 0 0,0 0 0,0 21 16,0 0-16,1 0 0,-1 0 0,0 0 15,0 0-15,0 0 0,0 0 16</inkml:trace>
  <inkml:trace contextRef="#ctx0" brushRef="#br0" timeOffset="99223.72">10287 17251 0,'-21'0'16,"0"0"-16,-1 0 0,1 21 15,0 0-15,0 0 0,0 1 16,0-1-16,-1 21 0,1-21 0,21 22 16,0-22-16,-21 21 0,21-21 15,0 22-15,0-22 0,0 0 16,21 0-16,0 0 0,1 0 0,-1-21 15,21 0-15,-21 0 0,22 0 16,-22-21-16,21 0 0,-21 21 16,22-42-16,-22 21 0,21-1 0,-21-20 15,0 21-15,1-21 0,-22-1 16,0 22-16,0-21 0,0-1 0,0 1 16,0 0-16,0-1 0,-22 22 0,1 0 15,21 0-15,-21 0 0,0 21 16,0 0-16,0 0 0,-22 0 0,22 21 15,0 0-15,21 0 0,-21 0 16,0 1-16,21-1 0,0 0 0,0 0 16,0 0-16,0 0 0,21-21 15,0 0-15,0 0 0,0 0 0,22 0 16</inkml:trace>
  <inkml:trace contextRef="#ctx0" brushRef="#br0" timeOffset="99479.8">11007 16764 0,'0'0'0,"0"-21"0,0 0 16,0 42-1,0 0-15,0 21 0,0 1 16,-22-1-16,1 22 0,0-22 16,0 21-16,21-20 0,-21-1 0,0 22 15,-1-22-15,22 0 0,0 1 0,0-1 16,0 0-16,0-21 0,0 22 15,0-22-15,0 0 0,0 0 0,0 0 16,0 1-16,22-22 0,-1 0 0,0 0 16,0-22-1,0 1-15,-21 0 16,0 0-16,0 0 0</inkml:trace>
  <inkml:trace contextRef="#ctx0" brushRef="#br0" timeOffset="99640.3">10668 17251 0,'0'0'0,"-64"0"16,43 0-16,42 0 31,1 0-31,-1 0 0,21 0 0,-21 0 16,22-21-16,-1 21 0,0 0 0,22-21 16,-22 21-16,0-22 15,1 22-15,-22-21 0,21 21 0</inkml:trace>
  <inkml:trace contextRef="#ctx0" brushRef="#br0" timeOffset="99995.77">11218 17314 0,'0'22'0,"-21"-1"0,21 0 16,21-21-1,0 0-15,1 0 0,-1 0 16,21 0-16,-21 0 0,22-21 15,-1 21-15,-21-21 0,21-1 0,1 22 16,-22-21-16,0 0 0,0 0 16,-21 0-16,0 0 0,0-1 15,0 1-15,0 0 0,-21 21 16,0 0-16,0 0 0,0 21 16,-1-21-16,1 21 0,-21 1 15,21 20-15,0-21 0,-1 0 16,1 22-16,0-22 0,0 0 0,0 21 0,21-21 15,-21 22-15,21-22 0,0 0 16,0 0-16,0 0 0,21 1 0,0-1 16,0-21-16,0 0 0,22 0 15,-22 0-15,21 0 0,-21 0 0,22 0 16,-1 0-16,0-21 0,1-1 16,-1 1-16</inkml:trace>
  <inkml:trace contextRef="#ctx0" brushRef="#br0" timeOffset="101208.47">12086 17272 0,'0'0'0,"0"-21"0,0 0 0,0 0 16,0-1-16,-21 22 15,0 0 1,0 22-16,-1-1 0,22 0 0,-21 0 16,0 21-16,21-20 0,0 20 15,-21-21-15,21 21 0,-21-20 16,21-1-16,0 21 0,0-21 0,0 0 15,21 1-15,0-1 0,0 0 16,43 0-16,-22-21 0,0 0 16,1 0-16,-1 0 0,0 0 0,1-21 15,-1 0-15,0 0 0,-20-1 16,20 1-16,-21 0 0,0-21 0,0-1 16,1 1-16,-1 0 0,0-1 15,0-20-15,0 21 0,-21-22 0,0 1 16,21-1-16,1 1 0,-22 20 0,0-20 15,0 42-15,0-22 16,21 22-16,-21 0 0,0 42 16,-21 0-16,-1 22 0,1-1 0,0 0 15,0 1-15,0-1 16,0 21-16,21-20 0,-22-1 0,22 0 16,0 1-16,0-1 0,0 0 0,0 1 15,0-1-15,0 0 0,0-20 16,0 20-16,22-21 0,-1 0 0,0 0 15,0 1-15,21-22 0,-20 0 16,20 0-16,0 0 0,1 0 0,20 0 16,-21 0-16,1-22 0,20 1 0,-20 0 15,-1 0-15,0 0 16,-21 0-16,22-22 0,-22 22 0,0 0 16,-21-21-16,0-1 0,0 22 15,0 0 1,-21 21-16,0 0 0,0 0 0,-22 0 15,22 21-15,0 0 0,0 0 0,0 1 16,21-1-16,0 0 0,-22 0 16,22 0-16,0 22 0,0-22 0,0 0 15,0 0-15,0 0 0,0 0 16,22 1-16,-1-1 0,21-21 16,0 21-16,1-21 0,-1 0 15,0 0-15,22 0 0,-22 0 0,22 0 16,-22 0-16,22 0 0,-22 0 15,0-21-15,1 21 0,-22 0 0,21 0 16,0-21-16,-20-1 0,20 22 16,-21-21-16,21 21 0,-20-21 0,-22 0 15,21 21-15,-21-21 0,21 0 0,-21-1 16,0 1-16,0-21 0,0 21 16,0 0-16,0-1 0,0 1 15,-21 21-15,0 0 0,-1 0 16,1 0-16,0 0 0,0 21 15,0-21-15,0 22 0,-1-1 0,1 0 16,0 0-16,0 0 0,0 22 16,21-22-16,0 0 0,0 0 15,0 0-15,0 0 0,0 1 0,0-1 16,42-21 0,-21 0-16,0 0 0,1 0 0,-1 0 15,0 0-15,0-21 0,21-1 0,-20 1 16,-1 0-16,0 0 0,21-43 15,-21 22-15,1 21 16,-1-43-16,0 22 0,-21 0 0,21-22 16,0 1-16,0-1 0,-21 1 0,22-1 15,-22 1-15,21 20 0,-21-20 16,0 21-16,0 20 0,0 1 0,0 0 0,0 0 16,-21 21-1,-1 21-15,1 0 0,0 22 16,0-22-16,0 21 0,0 0 0,21 1 15,-22 20-15,22-20 0,-21 20 16,21-21-16,-21 1 0,21 20 0,0-20 16,0-1-16,0 0 0,0 1 0,0-1 15,0-21-15,0 21 0,0-20 16,0 20-16,0-21 0,21 0 0,0-21 16,1 21-16,-1-21 0,0 0 15,0 0-15,0 0 0,22 0 16,-22 0-16,0-21 0,21 21 0,-21-21 15,43 0-15,-43 0 0,0 0 16,-21-1-16,21 1 16,-21 0-16,0-21 0,0 21 15</inkml:trace>
  <inkml:trace contextRef="#ctx0" brushRef="#br0" timeOffset="101555.95">12488 17124 0,'0'0'0,"-21"0"0,0 21 0,0-21 16,42 0-1,0 0-15,0 0 16,22 0-16,-1 0 0,0 0 0,22 0 15,-22-21-15,22 21 0,20 0 0,-20-21 16,20 21-16,-20 0 0,-1-21 16,1 21-16,-1 0 0,-20 0 0,-1-22 15,-21 22-15,22 0 0,-22-21 16,0 21-16,-21-21 78</inkml:trace>
  <inkml:trace contextRef="#ctx0" brushRef="#br0" timeOffset="105229.63">17568 15642 0,'0'0'0,"21"0"15,1 0 16,-1 0-31,-21-21 0,21 21 16,0-21-16,0 0 0,-21 0 0,21-1 16,-21 1-16,22 21 15,-22-42-15,0 21 0,0 0 0,0-1 16,0 1-16,-22 0 0,1 0 0,0 0 16,0 0-16,0 21 0,0 0 15,-22 0-15,22 0 0,-21 0 0,-43 42 16,43-21-16,-1 0 0,1 22 15,21-22-15,-21 21 0,20 0 16,1 1-16,0-1 0,0 0 0,21 1 16,0-1-16,0-21 0,0 22 0,0-1 15,0-21-15,0 0 0,21 0 16,0 1-16,0-1 0,1-21 0,-1 0 16,21 0-16,-21 0 0,22 0 15,-22-21-15,21 21 0,-21-22 16,0 1-16,1 0 0,-1-21 0,0 21 15,0-1-15,0 1 0,-21-21 0,0 0 16,21 20-16,-21-20 0,22 0 16,-22 21-16,0-22 0,0 1 0,0 21 15,21 0-15,-21 42 32,0 0-32,0 0 0,0 0 0,0 22 15,0-22-15,0 21 0,0 0 0,0-20 16,0 20-16,21 0 15,-21-21-15,0 22 0,21-22 0,0 0 16,-21 0-16,21 0 0,1 1 0,-1-22 16,0 0-16,21 0 0,-21 0 15,22 0-15,-22 0 0,21-22 0,-21 1 16,22 0-16,-1 0 0,-21 0 0,22 0 16,-1-22-16,-21 22 0,0-21 15,22-1-15,-22 1 0,0 0 0,0-1 16,0-20-16,-21-43 0,21 43 15,1-1-15,-22 22 0,0-22 16,0 22-16,0 0 0,0-1 16,0 22-16,0 0 0,-22 42 15,1 21 1,21 1-16,-21-1 0,0 22 16,21-22-16,0 21 0,-21 1 0,21-1 15,-21 1-15,21-1 0,-22 1 16,22-22-16,0 22 0,0-22 0,0 0 15,0 1-15,22-1 0,-1-21 0,0 22 16,0-22-16,0 0 0,0 0 16,22-21-16,-22 0 0,21 0 0,1 0 15,-22 0-15,21-21 0,0 0 0,-20 0 16,41-43-16,-21 22 16,-20 21-16,20-22 0,-21 1 15,0 0-15,0-22 0,-21 1 0,22 20 16,-22-41-16,21 20 0,-21 1 0,0-64 15,0 63-15,0 22 16,0 21-16,0-22 0,0 22 0,-21 21 16,21 21-1,-22 22-15,22-22 0,0 42 0,0-20 16,0 20-16,-21 1 0,21 41 16,0-41-16,0-22 0,0 1 15,0-1-15,0 0 0,0 1 16,0-22-16,21 21 0,-21-21 0,0 0 15,0 1-15,22-1 0,-1 0 16,0-21 0,0 0-16,0 0 0,0-21 15,1 0-15,-1-1 0,21 1 16,-21 0-16</inkml:trace>
  <inkml:trace contextRef="#ctx0" brushRef="#br0" timeOffset="105794.41">20066 15134 0,'21'0'0,"-42"0"0,42 21 16,-21 22 0,0-22-16,-21 21 0,21 1 15,-21-1-15,21 21 0,0-20 0,-21 20 16,-1-20-16,1-1 0,21 0 0,-21 1 15,0-1-15,21 0 0,0-21 0,-21 1 16,21 20-16,-21-21 0,21 0 16,0-42 15,0 0-15,0 0-16,21 0 0,0-1 15,0 1-15,0 0 0,0 21 0,-21-21 16,22 0-16,-1 21 0,0 0 15,0-21-15,0 21 0,0 0 0,1 0 16,20-22-16,-21 22 0,0 0 0,22 0 16,-22-21-16,0 21 0,0-21 15,0 21-15,0-21 0,-21 0 16,22 0-16,-22-1 0,0 1 16,0 0-16,0 0 0,0 0 0,0 0 15,0-1-15,0 1 16,-22 21-16,1 21 15,0 1-15,0-1 0,21 21 16,-21-21-16,0 22 0,-22-1 0,22-21 16,0 21-16,0 1 0,21-1 0,-21 0 15,-1-20-15,22 20 0,-21-21 0,21 21 16,0-20-16,0-1 0,0 0 16,0 0-16,0 0 0,0 0 15,0-42 16</inkml:trace>
  <inkml:trace contextRef="#ctx0" brushRef="#br0" timeOffset="106950">21167 15685 0,'0'0'0,"-22"0"16,22 21-1,22-21 32,-1 0-47,0-21 16,21-1-16,-21 1 0,22 0 0,-22 0 15,21 0-15,1-22 0,-1 22 16,0-21-16,1 0 0,-22-1 0,21-20 16,0 20-16,-20-20 0,-1-1 0,0 22 15,0 0-15,-21-22 0,0 22 16,0 0-16,0 20 0,0 1 0,-21 0 15,0 21-15,-22 0 0,22 21 16,-21 0-16,21 22 0,0-1 16,-1 0-16,-20 22 0,21-1 15,21 1-15,-21 21 0,21-22 0,-21 1 16,21-1-16,0-21 0,0 22 16,0-22-16,0 1 0,21-22 0,0 21 15,0-21-15,21 0 0,-20 1 0,-1-22 16,21 0-16,0 0 0,-20 0 15,20 0-15,0 0 0,-21 0 0,22 0 16,-1-22-16,-21 1 0,0 0 0,22 0 16,-22 0-16,0 0 0,0-22 15,0 22-15,-21-21 0,22 21 0,-22-1 16,21 1-16,-21 0 0,0 0 16,0 42-1,0 0-15,0 0 16,0 1-16,0-1 0,0 0 0,0 0 15,0 0-15,0 22 0,0-22 0,0 0 16,0 0-16,0 0 16,21-21-16,-21 21 0,21-21 15,0 0-15,0 0 0,22 0 16,-22 0-16,0-21 0,21 21 0,-20-21 16,20 0-16,-21 0 0,0 0 15,0-1-15,1 1 0,-1 0 0,-21 0 0,0 0 16,0-22-16,0 22 15,0 0-15,0 0 0,0 0 0,0 0 16,0 42 15,-21 21-31,-1-21 0,1 22 0,21-1 16,0-21-16,0 21 0,-21 22 0,0-22 16,21 1-16,0 20 0,0-21 15,0 22-15,-21-1 0,21-20 0,0 20 16,0 1-16,0-22 0,0 22 0,0-22 15,-21 0-15,21 22 0,0-22 16,0-21-16,-22 22 0,22-1 0,-21-21 16,0 0-16,0 0 0,0 1 15,0-22-15,-1 0 0,-20 0 16,21 0-16,0 0 0,-22 0 0,22 0 16,-21-22-16,21 1 0,0 0 0,-1 0 15,1 0-15,0 0 0,21-1 16,0 1-16,0 0 0,0 0 0,0 0 15,0 0-15,0-1 0,42 1 0,-20-21 16,-1 21-16,21 0 0,0-22 16,-20 22-16</inkml:trace>
  <inkml:trace contextRef="#ctx0" brushRef="#br0" timeOffset="107232.4">22881 15367 0,'0'-21'15,"0"42"-15,0-63 0,-21 84 32,0-21-32,21 22 0,-21 20 0,-1-21 15,22 22-15,0 42 16,-21-43-16,21 22 0,0-22 16,-21 1-16,21-1 0,0 1 0,-21-1 0,21 1 15,0-22-15,-21 1 0,21 20 16,-21-42-16,-1 22 0,22-1 15,0-21-15,-21 0 0,0 0 0,21 1 16,0-1-16,-21-21 0,21-21 31,0-1-31,0 1 0,0-21 16,0 21-16,21-22 0</inkml:trace>
  <inkml:trace contextRef="#ctx0" brushRef="#br0" timeOffset="107494.97">22775 15621 0,'21'-63'0,"-42"126"0,64-190 0,-43 85 0,21-22 16,0 22-16,0 0 16,-21 20-16,21 1 0,0 0 0,1 21 15,-1 0-15,0 0 0,0 0 0,21 0 16,-20 0-16,-1 0 0,21 21 16,-21 0-16,0 22 0,1-22 0,-22 21 15,0-21-15,0 22 0,0-22 0,0 0 16,-22 21-16,-20-20 0,21-1 15,0 0-15,-22 0 0,22 0 0,-21 0 16,0 1-16,-1-22 0,22 21 0,-21-21 16,21 0-16,-1 21 0,1-21 15,42 0 1,1-21-16,-1 21 16,21-21-16</inkml:trace>
  <inkml:trace contextRef="#ctx0" brushRef="#br0" timeOffset="108048.3">23389 15536 0,'0'0'15,"21"0"-15,0-21 0,1 0 16,-1 0-16,0 21 0,0-21 0,0 0 16,-21-1-16,21 1 0,-21 0 0,22-21 15,-22 21-15,0-22 0,0 22 16,0 0-16,0 0 0,0 0 15,-22 42 1,1 21 0,0-21-16,0 22 0,0-1 15,0-21-15,21 21 0,-22 1 0,1-1 16,21-21-16,-21 22 0,21-22 0,0 0 16,0 0-16,0 0 0,0 0 15,21 1-15,0-22 0,1 0 0,-1 0 16,0 0-16,0 0 0,21 0 0,-20 0 15,20-22-15,-21 1 0,21 0 16,-20 0-16,20 0 0,-21 0 16,21-22-16,1 1 0,-22 0 0,0-1 15,21 1-15,-20-22 0,-1 22 0,0 0 16,0-1-16,-21 1 0,0 21 16,0 0-16,0 42 15,-21 0-15,21 0 16,0 0-16,-21 22 0,21-22 15,0 21-15,-21 1 0,21-22 0,0 21 16,0 0-16,0-20 0,0-1 0,0 21 16,0-21-16,0 0 0,0 1 15,0-1-15,0 0 0,0 0 16,-22-21 0,1 0-16,0 0 0,0 0 15,0 0-15,0 0 0,21-21 16,-22 0-16,1 21 0,0-21 0,0-1 15,0-20-15,0 21 0,-1 0 0</inkml:trace>
  <inkml:trace contextRef="#ctx0" brushRef="#br0" timeOffset="108340.14">21442 15113 0,'0'0'0,"-21"0"0,-22 0 16,22 0-16,42-21 15,22 0-15,-1 21 16,21-21-16,1 21 0,-1-22 0,22 1 16,-21 21-16,-1-21 0,22 21 15,-22-21-15,-20 21 0,20 0 0,-21 0 16,1-21-16,-1 21 0,-21 0 15,0 0-15,-21 21 32,-21 0-32,0 0 15,0 22-15,0-22 0</inkml:trace>
  <inkml:trace contextRef="#ctx0" brushRef="#br0" timeOffset="109036.93">19156 17103 0,'0'-21'16,"0"42"-16,0-85 0,0 43 0,0-21 0,0 21 16,0-1-16,0 1 0,0 0 15,0 0-15,0 42 16,0 0-16,-21 22 0,21-22 15,0 21-15,0 0 0,-22 1 16,1-1-16,21 0 0,-21 1 0,0 20 16,21-20-16,0-1 0,-21 0 15,0 1-15,21-22 0,-22 21 0,22-21 16,0 0-16,0 1 0,0-1 16,0-42 15,0-1-31,0-20 0,0 21 15,0-21-15,0-1 0,22 1 0,-1 0 16,0-22-16,0 22 0,0-22 16,0 1-16,1-22 0,-1 22 15,21-1-15,-21 1 0,22 20 0,-22-20 16,21 42-16,-21-1 0,22 1 16,-22 21-16,0 0 0,21 0 0,-21 43 15,1-22-15,-22 21 0,21 22 0,-21-22 16,21 21-16,-21 1 0,0-1 15,0-20-15,0 20 0,0-20 0,0 20 16,0-21-16,-21 22 0,21-22 16,-21 1-16,21-1 0,0-21 0,0 21 15,0-20-15,0-1 0,0 0 16,-22-21-16,22 21 0,-21-21 31,0 0-31,0-21 0,21 0 16,-42 0-16,20-1 0,-20 1 0,21-21 15</inkml:trace>
  <inkml:trace contextRef="#ctx0" brushRef="#br0" timeOffset="109230.84">18923 17336 0,'21'-22'16,"0"22"-16,0 0 15,1 0-15,20 0 0,-21-21 16,21 21-16,1 0 0,-1 0 0,0 0 15,1-21-15,20 21 0,-20-21 16,-1 21-16,0 0 0,1-21 0,-1 21 16,-21 0-16,21 0 0,-20-21 15,-1-1-15,0 22 16,-21-21-16</inkml:trace>
  <inkml:trace contextRef="#ctx0" brushRef="#br0" timeOffset="109505.78">19833 17230 0,'0'0'0,"21"21"0,0 0 15,1-21 1,-1 0 0,0-21-16,0 0 15,-21 0-15,0-1 16,0 1-16,0 0 0,-21 0 15,0 0-15,0 21 0,-1 0 0,1 0 16,0 0-16,0 0 16,0 0-16,0 21 0,21 0 15,-22 0-15,22 0 0,0 1 16,0-1-16,22 0 16,-1-21-16,0 0 15</inkml:trace>
  <inkml:trace contextRef="#ctx0" brushRef="#br0" timeOffset="110470.48">20764 16891 0,'0'0'0,"22"-21"0,-22 0 0,0-22 15,0 22-15,-22 0 0,-20 21 16,21 0-16,0 0 15,0 0-15,-22 21 0,1 0 0,21 22 16,-22-22-16,22 21 0,-21 1 0,21-1 16,-22 0-16,22 1 0,0-1 15,0 0-15,21 1 0,0-22 0,0 21 16,0-21-16,0 0 0,0 1 16,21-1-16,-21 0 0,21-21 0,22 0 15,-22 21-15,0-21 0,21 0 0,1 0 16,-22 0-16,21 0 0,0 0 15,-20-21-15,20 21 0,-21 0 16,21 0-16,-20 0 0,-1 0 0,0 0 16,0 0-16,0 0 0,-21 21 31,0 0-15,-21 0-16,0-21 0,0 0 15,0 22-15,-1-22 0,1 0 0,0 0 16,0 0-16,0 0 0,0 0 15,-1 0-15,1 0 0,-21 0 16,21-22-16,0 22 0,-1-21 0,1 0 16,21 0-16,-21 0 0,21 0 0,-21-1 15,21-20-15,0 0 0,0-1 16,0 1-16,0 0 0,0-1 16,21-20-16,0 21 0,22-22 0,-22 22 0,21-1 15,0 1-15,1 21 16,-1 0-16,0 0 0,-20-1 0,20 22 15,-21 0-15,0 0 0,0 22 0,1-1 16,-22 0-16,0 0 0,0 0 16,0 0-16,0 1 0,0-1 15,-22-21 17,22-21-17,-21-1-15,21 1 16,0 0-16,-21 21 15,0-21-15,0 21 0,0 0 16,-1-21-16,1 21 0,0 0 0,0 0 16,-21 21-16,20-21 0,-20 21 0,21 21 15,-21-20-15,20 20 0,-20 0 16,21 1-16,-21-1 0,20 0 0,-20 1 16,0 41-16,42-41 15,0-1-15,0-21 0,0 21 0,0-20 16,21-1-16,0 0 0,21 0 0,1-21 15,-1 0-15,22 21 0,-22-21 16,21 0-16,-20 0 0,20 0 0,-20 0 16,-1-21-16,0 21 15,1-21-15,-22 0 0,21 21 0,-21-21 16,0 21-16,1 0 0,-1-22 0,-42 22 47,-1 0-47,1 0 15,0 0 1,0 0 0,0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6:24:11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931 0,'0'0'0,"0"-21"0,0-42 16,0 42-16,-21-1 0,21 1 15,0 0-15,-21 21 16,-1 21 0,22 22-1,0-22-15,0 21 0,-21 0 16,21 22-16,-21-22 0,21 22 0,-21-1 15,0-20-15,21 20 0,-21 1 16,21-22-16,-22 21 0,22-20 0,-21 20 16,0-20-16,21-1 0,0 0 0,0 1 15,0-22-15,0 0 0,0 0 16,0 0-16,0 0 0,0 1 0,0-44 31,21 1-31,0 0 16,1 0-16,-1-21 0,0 20 15,0-20-15,0 0 0,0-1 0</inkml:trace>
  <inkml:trace contextRef="#ctx0" brushRef="#br0" timeOffset="250.85">2011 1439 0,'0'64'15,"21"-43"-15,0-21 16,0 0-1,0 0-15,1 0 0,-22-21 16,21 0-16,-21 0 16,0-1-16,0 1 15,-21 21 1,-1 0-16,1 0 0,0 0 16,0 0-16,0 21 15,21 1-15,0-1 16,0 0-1,21-21-15,0 0 16</inkml:trace>
  <inkml:trace contextRef="#ctx0" brushRef="#br0" timeOffset="683.92">3006 1037 0,'0'0'0,"0"-42"0,0 21 16,0 0-16,0-1 0,0 1 0,0 0 16,0 0-16,21 21 15,-21 21-15,21 0 0,-21 22 16,21-1-16,0 0 0,-21 1 0,0 20 16,21-21-16,-21 22 0,0-1 15,0-20-15,0 20 0,0-20 0,0 20 16,0-21-16,0 64 15,0-85-15,22 22 0,-22-22 0,21 0 16,-21 0-16,21-21 0,0 0 16,0-21-1,0 0-15,-21-21 0,22 20 16,-1-20-16,0-21 0,21 20 0,-21-20 16,22-1-16,-1 1 0,0-1 15,1-20-15,-1-1 0,0 21 0,1 1 16,-22-1-16,21 22 0,-21 0 0,1-1 15,-1 22-15,-21 42 32,0 1-32,0-1 15,-21 0-15,21 21 0,-22-21 0,1 1 16,0-1-16,0 21 0</inkml:trace>
  <inkml:trace contextRef="#ctx0" brushRef="#br0" timeOffset="1446.86">995 2752 0,'0'0'16,"21"-43"-16,-21 22 16,21 0-1,0 21-15,0-21 0,1 0 0,-1 0 16,0 21-16,0-22 0,21 1 16,-20 21-16,20 0 0,0 0 0,1 0 15,-22 0-15,21 21 0,0 1 16,-20 20-16,-1-21 0,21 21 0,-42 22 15,0-22-15,0 1 0,0 20 16,0-21-16,-21 1 0,0 20 0,-22-20 16,1-1-16,0 21 0,-1-20 15,-20-22-15,21 21 0,-22 1 0,22-22 16,-1 0-16,1-21 0,21 21 16,-21-21-16,20 0 0,1 0 15,0 0-15,0-21 0,21 0 0,0 0 16,0-1-16,0-20 0,0 0 15,0-1-15,0 22 0,0-21 0,21 0 16,0-1-16,0 22 0,1 0 16,-1 0-16,0 0 0,0 21 0,0 0 15,0 0-15,1 0 0,-22 21 16,21 0-16,0 21 0,0 1 0,-21-22 16,0 21-16,0 0 15,0 1-15,21-1 0,-21 0 0,0 1 16,21-22-16,-21 21 0,0-21 15,0 22-15,22-22 0,-22 0 0,21-21 16,-21 21-16,21-21 0,-21 21 16,21-21-1,0 0-15,-21-21 16,0 0-16,21 0 0,1 0 16,-22 0-16,21-1 0</inkml:trace>
  <inkml:trace contextRef="#ctx0" brushRef="#br0" timeOffset="1821.64">1947 3133 0,'21'-21'47,"-21"-1"-47,22 22 16,-22-21-16,0 0 0,0 0 15,-22 21 32,22 21-47,-21 0 16,21 0-16,0 1 15,21-22 1,1 0-16,-1 0 16</inkml:trace>
  <inkml:trace contextRef="#ctx0" brushRef="#br0" timeOffset="2200.59">3048 2646 0,'0'0'0,"-21"0"0,0-21 0,21 0 16,21-1 0,0 22-16,0 0 0,21-21 15,-20 21-15,20 0 0,21-21 0,-20 21 16,20 0-16,1-21 0,-1 21 15,1-21-15,-1 21 0,1 0 0,-22 0 16,22 0-16,-43 0 0,21 0 0,-21 0 16,0 0-16,-42 0 15,-21 0 1,21 21-16,-22-21 0,1 0 16,-21 21-16,20-21 0</inkml:trace>
  <inkml:trace contextRef="#ctx0" brushRef="#br0" timeOffset="2460.44">3344 2561 0,'0'21'15,"0"1"-15,0-1 16,0 0-16,0 0 0,0 21 0,0-20 16,0 20-16,0 0 0,0-21 15,0 22-15,0-1 0,0 0 0,0 1 16,0-1-16,0 0 0,0 1 15,-21-1-15,21-21 0,0 22 16,0-22-16,0 21 0,-21-21 0,21 0 16,0 1-16,-21-1 15,21 0 1,0-42 0,21 0-16,0-1 15,0 1-15</inkml:trace>
  <inkml:trace contextRef="#ctx0" brushRef="#br0" timeOffset="2998.67">3768 2985 0,'0'0'0,"21"0"31,-21 21-31,0 0 0,0 0 16,0 0-16,-21 0 0,21 1 15,-22-1-15,22 21 0,0-21 16,0 0-16,0 1 0,0-1 15,0 0-15,22-21 0,-1 0 16,0 0-16,0 0 0,0 0 16,0 0-16,1 0 0,-1-21 0,0 21 15,0-21-15,0-1 0,0 1 0,1 0 16,-1 0-16,-21 0 0,0 0 16,0-1-16,0-20 0,21 21 0,-21 0 15,0 0-15,0-1 16,0 44 15,0-1-31,0 0 0,0 0 0,-21 0 16,21 22-16,0-22 0,0 21 0,-21 0 15,21 1-15,0-1 0,0 22 0,0-22 16,0 0-16,0 22 0,0-22 16,0 0-16,0 1 0,0-1 0,0 0 15,21 1-15,-21-1 0,0 0 16,0 1-16,0-1 0,0 0 15,0-20-15,-21 20 0,-1 0 0,-20-21 16,21 1-16,0-1 0,-22 0 0,1 0 16,21-21-16,-21 0 0,-1 0 0,1 0 15,21 0-15,-22 0 0,22 0 16,-21-21-16,21 0 0,0 21 0,21-21 16,0-1-16,0 1 0,0 0 0,0 0 15,0 0-15,0 0 0,0-1 16,21 1-16,0 0 0,0 0 0,0 0 15,22 0-15,-22-1 0,21 1 0</inkml:trace>
  <inkml:trace contextRef="#ctx0" brushRef="#br0" timeOffset="3298.5">4403 2963 0,'0'0'0,"0"-21"0,0 0 0,0 42 31,0 0-31,0 1 0,0-1 16,0 21-16,0 0 0,0 1 0,0 20 15,0-20-15,0 20 0,0 1 16,0-22-16,0 21 0,0-20 0,0-1 16,0 22-16,0-43 0,0 21 15,0 0-15,0-20 0,0 20 0,-22-21 16,22 0-16,0 0 0,0 1 0,0-1 15,0-42 17,0-1-17,0-20-15,0 21 0,0 0 16</inkml:trace>
  <inkml:trace contextRef="#ctx0" brushRef="#br0" timeOffset="3544.43">4424 3175 0,'0'-42'15,"0"84"-15,0-127 0,0 64 0,0 0 16,0 0-16,21 0 0,0 0 0,0-1 16,0 22-16,1 0 0,-1-21 0,21 21 15,-21 0-15,0 0 0,22 0 0,-22 21 16,21 1-16,-21-22 0,1 21 16,-22 0-16,0 21 0,0-21 0,0 1 15,0-1-15,-22 0 0,1 0 0,0 0 16,0 0-16,-21 1 0,20-1 15,-20-21-15,21 21 0,0-21 0,0 0 16,-1 0-16,22 21 0,-21-21 0,42-21 31,1 21-31</inkml:trace>
  <inkml:trace contextRef="#ctx0" brushRef="#br0" timeOffset="4053.51">5016 3175 0,'0'0'0,"22"-21"0,-1 21 0,0-21 0,0 21 16,0-21-16,0 21 0,1-22 0,-1 22 15,0-21-15,0 0 0,0 0 16,0 0-16,-21 0 0,0-1 16,0 1-16,-21 21 31,0 21-31,0-21 15,0 22-15,0 20 0,-1-21 0,22 0 16,-21 0-16,21 22 0,-21-22 0,21 21 16,0-21-16,0 1 0,0 20 15,0-21-15,0 0 0,21-21 16,0 0-16,1 0 0,-1 0 16,0 0-16,0 0 0,21-21 15,-20 0-15,-1 0 0,21 0 16,0-1-16,-20-20 0,20 21 0,0-21 15,1 20-15,-1-20 0,0 0 0,-21 21 16,22-22-16,-1 22 0,-21-21 16,22 21-16,-22 21 0,-42 0 15,-1 21 1,1 0-16,0 0 0,0 21 0,0-20 16,0-1-16,-1 21 0,1-21 15,21 22-15,0-22 0,0 0 0,0 0 16,0 0-16,0 0 0,0 1 0,0-1 15,0 0 1,-21-21 0,-21 0-1,21 0-15,-22 0 0,1 0 0,0 0 16,-1 0-16</inkml:trace>
  <inkml:trace contextRef="#ctx0" brushRef="#br0" timeOffset="4962.85">614 4741 0,'0'-21'15,"0"0"-15,0 0 16,21 0-16,0 0 16,-21-1-16,21 1 15,0 21-15,1-21 0,-1 21 16,0-21-16,0 0 0,0 21 0,0 0 16,1 0-16,-1 0 0,21 0 15,-21 0-15,0 21 0,1 0 0,20 21 16,-42-20-16,21 20 0,-21 0 15,0-21-15,0 43 0,0-22 0,-21 1 16,0-22-16,0 21 0,-22 0 16,22-20-16,-21-1 0,-1 0 0,22 0 15,0 0-15,-21 0 0,21-21 16,-1 0-16,1 0 16,21-21-16,0 0 0,0 0 15,0 0-15,21 0 16,1-1-16,-1 1 0,0 0 0,0 0 15,21 21-15,-20 0 0,20 0 16,0 0-16,-21 0 0,22 0 0,-22 21 16,21 0-16,-21 0 0,1 22 15,-1-22-15,0 21 0,-21-21 0,0 22 16,0-1-16,0-21 0,-21 0 16,0 22-16,-1-22 0,1 0 15,0 0-15,-21 0 0,21-21 16,-1 22-16,-20-22 0,21 0 0,0 0 15,0 21-15,-22-21 0,22 0 16,0 0-16,0 0 0,-22 0 0,22 0 16,0 0-16,0-21 15,0 21-15,21-22 0,0 1 16,0 0 0,0 0-16,21 21 15,0-21-15,0 21 0</inkml:trace>
  <inkml:trace contextRef="#ctx0" brushRef="#br0" timeOffset="5198.3">1587 5080 0,'0'0'0,"22"0"0,-1 0 0,0 0 16,-21-21-1,21 21 64,0-21-79</inkml:trace>
  <inkml:trace contextRef="#ctx0" brushRef="#br0" timeOffset="5781.31">3006 4911 0,'0'0'0,"0"-21"0,-22 21 0,22-22 31,22 1-31,-1 0 16,0 21-16,0-21 0,21 0 15,-20 0-15,-1 21 0,21-22 16,-21 1-16,0 0 0,22 0 0,-22 0 15,-21 0-15,0-1 16,-21 22-16,0 0 16,-22 0-16,22 0 0,-21 0 15,-1 22-15,1-22 0,0 21 16,-1 0-16,22 0 0,0 21 0,0-20 16,21-1-16,0 21 0,0-21 0,0 0 15,0 22-15,21-22 0,0 21 16,0-21-16,22 1 0,-22 20 0,21-21 15,1 0-15,-22 22 0,21-22 0,-21 0 16,0 0-16,1 0 0,-1 0 16,-21 1-16,0-1 0,0 0 0,-21 0 15,-1 0-15,-20-21 0,0 0 16,-1 21-16,1-21 0,0 0 16,-22 0-16,22 0 0,0 0 15,-1 0-15,22 0 0,-21 0 0,21-21 16,-1 0-16,22 0 15,0 0-15,0 0 0,43-1 16,-22 1-16,0-21 0,21 21 16,1 0-16,-1-1 0,0-20 0</inkml:trace>
  <inkml:trace contextRef="#ctx0" brushRef="#br0" timeOffset="6014.8">3852 4593 0,'0'21'16,"0"1"-16,0-1 0,0 0 16,-21 21-16,21 1 0,-21-1 0,0 21 15,0-20-15,-1 20 0,1-20 0,-21 20 16,21-21-16,0 1 0,-1-1 16,22 0-16,-21-20 0,21 20 0,-21-21 15,21 0-15,0 0 0,0 1 0,0-1 16,0 0-16,0-42 31,0 0-15</inkml:trace>
  <inkml:trace contextRef="#ctx0" brushRef="#br0" timeOffset="6181.3">3344 5165 0,'0'0'0,"0"-21"0,21 21 31,1 0-31,-1 0 0,0 0 16,21 0-16,-21-22 0,1 22 0,20 0 16,0 0-16,1 0 0,-1-21 15,0 21-15,1 0 0,-1-21 0,0 21 16,1-21-16</inkml:trace>
  <inkml:trace contextRef="#ctx0" brushRef="#br0" timeOffset="6652.33">4403 4974 0,'0'0'16,"-22"0"-16,-20 0 0,21 0 0,0 0 0,-22 21 16,22 1-16,-21-1 0,21 0 15,0 0-15,-1 21 0,1-20 16,0 20-16,0-21 0,0 21 0,21-20 15,0 41-15,0-42 0,0 0 16,0 1-16,0-1 0,0 0 16,21-21-16,0 0 0,0 0 0,0 0 15,1 0-15,-1 0 0,21 0 0,-21 0 16,0-21-16,1 0 0,20 21 16,-21-22-16,0 1 0,22 0 0,-22-21 15,0 21-15,0-22 0,0 1 0,-21 21 16,0-22-16,21 1 0,-21 0 15,0 21-15,22-22 0,-22 22 0,0 0 16,0 42 0,0 0-16,-22 0 15,1 1-15,21 20 0,0 0 0,-21-21 16,21 22-16,-21-1 0,21-21 0,0 22 16,0-22-16,0 0 0,0 0 0,0 0 15,21 0-15,0 1 16,0-22-16,1 0 0,-1 0 0,0 0 15,0 0-15,0 0 0,0 0 0,1 0 16,-1-22-16,0 1 0,21 0 16,-21 0-16,1 0 0</inkml:trace>
  <inkml:trace contextRef="#ctx0" brushRef="#br0" timeOffset="7428.39">5101 4551 0,'0'-42'0,"0"84"0,0-106 0,0 43 15,0 0-15,-21 21 16,0 21-16,21 22 16,0-22-16,-21 21 0,-1 0 15,22 1-15,-21 20 0,21-20 0,0 20 16,0 1-16,-21-22 0,21 21 0,-21-20 16,21-1-16,0 0 15,0 1-15,0-1 0,0-21 0,0 0 16,0 1-16,0-1 0,0 0 0,21-21 15,0 0-15,0 0 0,1 0 16,-1 0-16,0 0 0,0 0 16,0-21-16,0 0 0,1-1 0,-1 1 15,0-21-15,0 21 0,0 0 0,0-22 16,1 22-16,-22-21 0,0 21 16,21-1-16,0 22 0,-21 22 15,0-1-15,0 0 16,0 0-16,0 21 0,0-20 15,0-1-15,0 21 0,0-21 0,0 0 16,0 1-16,0-1 0,0 0 0,21-21 16,0 21-1,0-21-15,1 0 0,-1 0 0,0 0 16,0 0-16,21-21 0,-20 21 0,-1-21 16,21 0-16,-21-1 0,22 1 0,-22 0 15,0-21-15,21 21 0,-21-22 16,1 1-16,20 0 0,-21-1 0,0 22 15,0-21-15,1-1 0,-1 22 0,0 0 16,-21 0-16,21 21 16,-21 21-1,0 0-15,0 0 16,0-42 31,0 0-32,0 0-15,-21 21 16,21-21-16,-21 21 0,0 0 16,-1 0-16,1 21 15,0 0-15,0 0 0,0 0 0,0 1 16,-1 20-16,1 0 0,0-21 0,0 22 16,21-1-16,0-21 0,0 22 0,0-22 15,0 21-15,0-21 0,0 0 16,21-21-16,0 22 0,0-1 15,22-21-15,-22 0 0,21 0 0,1 0 16,-1 0-16,-21 0 0,21 0 0,-20 0 16,20-21-16,-21-1 15,0 1-15,0 0 0,1 0 0,-22-21 16,0 20-16</inkml:trace>
  <inkml:trace contextRef="#ctx0" brushRef="#br0" timeOffset="7607.86">6032 4424 0,'0'0'0,"-21"0"0,0 0 0,0 0 15,0 0 1,21 21 0,21-21-1,-21 21 1</inkml:trace>
  <inkml:trace contextRef="#ctx0" brushRef="#br0" timeOffset="7803.85">5122 4699 0,'0'0'15,"-21"21"-15,42-21 16,0 0-16,1 0 15,-1 0-15,21 0 0,-21 0 16,22 0-16,-1 0 0,0 0 0,1 0 16,-22-21-16,21 21 0,0 0 0,-20 0 15,-1-21-15,21 21 0,-42-21 0,21 21 16</inkml:trace>
  <inkml:trace contextRef="#ctx0" brushRef="#br0" timeOffset="8822.87">825 6583 0,'0'0'0,"22"0"15,-22 21 1,0 0-16,21 0 0,-21 22 16,0-22-16,0 21 0,0-21 15,0 22-15,0-1 0,-21-21 0,-1 22 16,1-1-16,-21-21 0,21 21 16,-22-20-16,22-1 0,0 0 15,0 0-15,0-21 0,0 0 0,-1 0 16,44-21-1,-1 21 1,0-21-16,0 21 0,0 0 16,22-21-16,-22 21 0,21 0 0,-21-22 15,0 22-15,22 0 0,-22 0 16,21-21-16,-21 21 0,1 0 16,-1 0-16,21-21 0,-21 21 0,0-21 15,1 21-15,-1-21 16,0 0-16,-21-1 0,0 1 15,0 0-15,0 0 16,0 0-16,0 0 0,-21-1 16,0 22-1,21 22 1,0-1-16,0 0 0,-22 21 16,22-21-16,-21 22 0,21-1 15,-21-21-15,21 22 0,0-1 16,-21 0-16,21 1 0,-21-22 0,21 21 15,0-21-15,0 22 0,0-22 16,0 0-16,-21 0 0,21 0 0,-22 0 16,22 1-16,0-44 47,0 1-47</inkml:trace>
  <inkml:trace contextRef="#ctx0" brushRef="#br0" timeOffset="9078.86">1630 7112 0,'21'-21'16,"-21"0"-16,0 0 16,0-1-1,-21 1-15,0 21 16,-1 0-16,22-21 15,-21 21-15,0 0 16,21 21 0,-21-21-1,21 21-15</inkml:trace>
  <inkml:trace contextRef="#ctx0" brushRef="#br0" timeOffset="10631.85">3492 6752 0,'0'0'0,"22"0"0,-1-21 0,21 0 16,0 0-16,-20 0 0,20-1 0,-21 1 16,21 0-16,-20 0 0,20 0 15,-21 0-15,0-22 0,0 22 16,-21 0-16,0 0 0,0 0 0,0-1 0,-21 22 16,0 0-16,-21 0 15,-1 0-15,1 0 0,0 22 16,-22-1-16,22 0 0,0 0 15,-22 0-15,22 0 0,-1 22 0,22-22 16,-21 0-16,21 21 0,21-20 0,0-1 16,0 0-16,0 0 0,42 21 15,-21-20-15,22-1 0,-1 0 0,21 0 16,-20 0-16,20 0 0,-20 1 16,20-1-16,1 21 0,-22-21 0,0 0 15,1 1-15,-22-1 0,0 0 0,0 0 16,-21 0-16,0 22 0,0-22 15,0 0-15,-21 0 0,-21 0 0,-1 0 16,1 1-16,-22-22 0,1 21 16,-1-21-16,1 0 0,-1 0 15,1 0-15,-1 0 0,22 0 0,0 0 16,-1-21-16,1-1 0,21 22 0,0-21 16,0 0-16,-1 0 0,22-21 15,0 20-15,0 1 0,0-21 0,0 21 16,0 0-16,22-22 0,-1 22 0,21-21 15,-21 21-15,43-22 0,-22 22 16,22-21-16</inkml:trace>
  <inkml:trace contextRef="#ctx0" brushRef="#br0" timeOffset="10871">4360 6414 0,'0'21'15,"0"0"-15,-21 21 0,0 1 0,21-1 16,-21 0-16,21 1 0,0-1 0,-21 21 16,21-20-16,-22-1 0,22 22 15,-21-22-15,21 0 0,0 1 16,0-1-16,-21 0 0,21 1 0,0-22 16,0 21-16,-21-21 0,21 0 0,0 1 15,0-1-15,0-42 31,0-1-31</inkml:trace>
  <inkml:trace contextRef="#ctx0" brushRef="#br0" timeOffset="11034.48">4000 7027 0,'0'-21'0,"22"21"15,-1 0-15,0 0 0,0 0 16,0 0-16,22 0 0,-22 0 0,21 0 15,-21-21-15,22 21 16,-1 0-16,0 0 0,1 0 0,-1-21 0,0 21 16,1 0-16,-1 0 0,-21-21 15,21 21-15</inkml:trace>
  <inkml:trace contextRef="#ctx0" brushRef="#br0" timeOffset="11519.96">5122 6900 0,'0'0'0,"0"-21"16,0 0-16,0 0 15,0 0-15,0 0 0,-21 21 16,0-22-16,0 22 0,0 0 16,-22 0-16,22 22 0,-21-1 0,21 0 15,-22 0-15,22 0 0,0 0 16,0 22-16,0-22 0,-1 21 0,1 1 15,21-22-15,0 21 0,0-21 16,0 22-16,0-22 0,0 0 0,0 0 16,0 0-16,21-21 0,1 0 0,-1 0 15,0 0-15,0 0 0,0 0 16,0-21-16,22 0 0,-22 0 0,0-22 16,0 22-16,22-21 0,-22 21 0,0-22 15,0 1-15,0 0 16,0-1-16,1 1 0,-1 0 0,-21 21 15,0-1-15,21 1 0,-21 0 0,0 42 32,0 0-32,0 1 0,0 20 0,0-21 15,0 64-15,0-43 0,0-21 16,0 22-16,0-1 0,21-21 16,-21 21-16,0-20 0,0-1 0,21 0 15,0 0-15,-21 0 0,22-21 0,-1 0 16,0 0-16,0 0 0,0 0 15,0 0-15,1-21 0,-1 0 16,0 0-16,21 0 0,-21-22 16,1 22-16</inkml:trace>
  <inkml:trace contextRef="#ctx0" brushRef="#br0" timeOffset="12275.91">5800 6414 0,'0'0'0,"0"-43"0,0 22 0,0 0 0,0 0 16,-22 42-1,22 21-15,-21-21 0,21 22 16,0 20-16,0-20 0,-21 20 0,21-21 16,0 22-16,-21-1 0,21-20 15,0 20-15,0-20 0,0-1 0,0 0 16,0 1-16,0-1 0,21 0 0,0-21 16,0 1-16,1-1 0,-1 0 15,0 0-15,0-21 0,0 0 16,22 0-16,-22 0 0,0-21 0,0 0 15,0 0-15,22-1 0,-22 1 0,-21 0 16,21 0-16,-21-21 0,21 20 16,-21-20-16,0 21 0,0-21 0,0 20 15,21 1-15,-21 0 0,0 0 0,0 42 32,0 0-32,0 22 0,0-22 15,0 0-15,0 21 0,0 1 16,0-22-16,0 21 0,0-21 0,0 22 15,0-22-15,0 0 0,0 0 16,21 0-16,-21 0 0,22-21 0,-1 0 16,0 0-16,0 0 0,21 0 0,-20 0 15,-1-21-15,21 0 0,-21 0 16,0-21-16,22 20 0,-22 1 0,0-21 16,21 21-16,-20-22 0,-1 22 0,0-21 15,0 0-15,0 20 0,0-20 16,1 21-16,-22 0 0,21 0 0,-21-1 15,21 22-15,-21 22 16,0-1 0,0-42 46,0-1-62,0 1 16,-21 21 15,0 21-31,-1-21 0,22 22 16,-21-1-16,0 21 0,0-21 0,21 0 15,-21 22-15,21-22 0,0 0 0,0 21 16,0 1-16,0-22 16,21 0-16,-21 0 0,21-21 0,21 21 15,-20-21-15,-1 0 0,21 0 16,-21 0-16,22 0 0,-1 0 0,-21 0 15,21 0-15,-20 0 0,-1-21 16,0 0-16,0 21 0,0-21 0,-21 0 16,0 0-16,0-1 0</inkml:trace>
  <inkml:trace contextRef="#ctx0" brushRef="#br0" timeOffset="12450.84">6816 6541 0,'-22'0'0,"44"0"0,-65 0 0,22 0 16,0 0-16,0 0 0,0 0 16,-1 0 31,1 0-47,0 0 0</inkml:trace>
  <inkml:trace contextRef="#ctx0" brushRef="#br0" timeOffset="12614.74">5736 6689 0,'-21'21'0,"42"-42"0,-84 42 0,41-21 0,44 0 32,-1 0-32,0 0 15,21 0-15,1 0 0,20-21 0,64 0 16,-63-1-16,-1 1 15,22 21-15</inkml:trace>
  <inkml:trace contextRef="#ctx0" brushRef="#br0" timeOffset="13078.55">7747 6392 0,'0'0'0,"21"0"0,0 0 15,0 0-15,1 0 16,-1 22-16,0-1 0,0 21 0,0 0 16,22 1-16,-22-1 0,0 0 15,0 22-15,0-22 0,0 1 16,1 20-16,-1-21 0,0-20 0,-21 20 15,21 0-15,-21-21 0,0 1 0,0-1 16,0 0-16,0 0 0,0-42 31,0 0-15,0 0-16,0-1 0,0 1 0,0-21 16,0 0-16,21-1 0,0 1 15,1 0-15,-1-22 0,0 1 0,21-1 16,-21 1-16,22-1 0,-1 1 0,-21-1 15,22 1-15,-22 20 0,21 1 16,-21 0-16,0-1 0,1 22 0,-22 0 16,21 0-16,-21 42 15,0 0 1,-21 21-16,-1-20 0,1 20 16,21 0-16,0 1 0,-21-1 0,21 0 15</inkml:trace>
  <inkml:trace contextRef="#ctx0" brushRef="#br0" timeOffset="14310.48">8911 6773 0,'0'0'0,"64"-63"16,-43 42-16,-21 0 0,0-22 16,0-20-16,0 20 15,0 22-15,-21 0 0,-1-21 0,1 42 16,0 0-16,0 0 0,-21 0 15,20 21-15,1 0 0,-21 0 0,21 22 16,0-1-16,-22-21 0,22 21 0,0 1 16,0-1-16,0 0 0,21-20 15,0-1-15,0 21 0,0-21 0,0 0 16,21 1-16,0-22 0,0 0 16,0 0-16,0 0 0,1 0 15,-1 0-15,21 0 0,-21-22 0,22 1 16,-22 21-16,0-21 0,21 0 0,-21-21 15,1 20-15,-1-20 0,0 21 16,0-21-16,0-1 0,0 22 16,-21-21-16,0 21 0,0-1 0,0 1 15,0 42 1,0 1-16,-21-1 0,0 21 0,0-21 16,21 22-16,-21-1 0,0-21 15,21 21-15,0-20 0,0 20 0,0-21 16,0 0-16,0 0 0,21 1 15,0-1-15,0-21 0,21 0 16,-20 0-16,-1 0 0,21 0 0,0 0 16,-20 0-16,20-21 0,-21-1 15,21 22-15,1-21 0,-22 0 0,21 0 16,-21 0-16,22-22 0,-22 22 16,0-21-16,-21 0 0,0-1 0,0 1 15,0 21-15,0-22 0,0 1 0,-21 21 16,21 0-16,0 0 0,-21 21 0,0 0 15,21 21 1,0 0-16,0 0 0,0 0 16,0 22-16,0-22 0,0 21 0,0-21 15,0 22-15,0-1 0,0-21 16,21 21-16,-21-20 0,21 20 0,-21-21 16,0 0-16,0 22 0,21-22 15,0 0-15,0-21 0,-21 21 0,22 0 16,-1-21-16,21 0 0,-21 0 0,0 0 15,22 0-15,-1 0 0,0 0 16,1 0-16,-1-21 0,0 0 0,1 21 16,20-21-16,-20-22 0,-1 22 0,0 0 15,1-21-15,-22-1 0,21 1 0,-21 0 16,0-1-16,1 1 16,-22 0-16,0-1 0,0 22 0,0 0 0,-22 0 15,1 21-15,0 0 0,0 0 0,-21 21 16,-1 0-16,1 0 15,0 22-15,20-1 0,-20-21 0,0 22 16,21-1-16,-22-21 0,43 21 0,-21-20 16,21-1-16,0 0 0,0 0 0,0 0 15,21 0 1,0-21-16,1 0 0,-1 0 0,21 0 16,-21 0-16,0-21 0,22 0 0,-22 0 15,21 0-15,-21 0 0,22-1 16,-22 1-16,0 0 0,0-21 0,0 21 15,1-1-15,-1 1 0,0 0 0,-21 0 16,21 21-16,-21 21 16,0 0-16,0 0 15,0 1-15,-21-1 0,21 0 0,-21 0 16,21 0-16,0 0 0,0 1 0,0-1 16,0 0-16,0 0 0,21-21 0,0 0 15,-21 21-15,21-21 0,0 0 16,22 0-16,-22 0 0,0 0 0,21 0 15,-20-21-15,-1 0 0,0 21 0,0-21 16,0 0-16,0-1 0,1 1 0,-1-21 16,0 21-16,-21-22 0,21 22 15,-21 0-15,21 0 0,-21 0 0,0 42 16,0 0 0,0 0-16,0 0 0,-21 1 15,21 20-15,-21-21 0,21 0 16,0 0-16,0 22 0,0-22 0,-21-21 15,21 21-15,0 0 0,0 0 0,0 1 16,0-44 31,0 1-47,21 0 0</inkml:trace>
  <inkml:trace contextRef="#ctx0" brushRef="#br0" timeOffset="14471.97">10880 6498 0,'0'0'0,"-22"-21"0,1 21 0,0 0 0,0-21 16,0 21-16,0 0 15,-1 0-15,22-21 16,22 21 15</inkml:trace>
  <inkml:trace contextRef="#ctx0" brushRef="#br0" timeOffset="14951.5">11472 6011 0,'0'0'0,"-21"-21"0,0 21 15,0 0-15,0 0 0,-1 0 0,1 21 16,0-21-16,21 43 15,0-22-15,-21 0 0,0 21 0,21-20 16,-21 20-16,21 0 0,0 1 0,0 20 16,-22-21-16,22 1 0,-21 20 0,21-20 15,0-22-15,-21 21 0,0 0 16,0-20-16,21-1 0,0 0 16,0 0-16,-21 0 0,21-42 31,21 0-16,0 0-15,0 0 0,21-22 16,1 22-16,-22 0 0,21-21 0,1 20 16,-1 1-16,0 21 0,1-21 15,-1 21-15,-21 0 0,0 0 0,0 0 16,1 0-16,-22 21 0,0 0 0,0 1 16,0-1-16,0 21 0,0-21 0,-22 22 15,1-22-15,0 0 16,-21 0-16,21 21 0,-1-20 0,-20-22 15,21 21-15,-21 0 0,20 0 0,-20-21 16,21 21-16,0-21 0,0 0 0,-1 0 16,1 0-16,0 0 15,42-21 1,-21 0-16,43 0 16,-22 0-16,0-22 0,21 22 0</inkml:trace>
  <inkml:trace contextRef="#ctx0" brushRef="#br0" timeOffset="15211.97">12023 5990 0,'-22'21'16,"22"1"-16,-21-1 16,21 0-16,-21 0 0,0 21 0,21-20 15,-21 20-15,0 0 0,21 1 0,-22 20 16,1-21-16,0 22 0,21-22 0,-21 1 15,21-1-15,-21 0 0,21 1 16,0-22-16,0 21 0,0-21 0,-21 0 16,21 1-16,0-1 0,21-21 31,0 0-15,-21-21-16,21-1 0,0 22 15,0-21-15,1 0 0</inkml:trace>
  <inkml:trace contextRef="#ctx0" brushRef="#br0" timeOffset="15534.96">12171 6519 0,'21'0'15,"0"0"1,0 0-16,-21-21 16,21 21-16,1-21 0,-1 0 15,0 21-15,0-21 0,-21 0 16,21-1-16,-21 1 0,21 0 0,-21 0 15,-42 21 1,21 0 0,0 0-16,0 21 0,-1 21 0,-20-20 15,21-1-15,0 21 0,0-21 16,21 22-16,0-1 0,0-21 0,0 0 16,0 0-16,0 22 0,0-22 0,21 0 15,0-21-15,0 21 0,21 0 0,-20-21 16,20 22-16,0-22 0,1 21 15,-1-21-15,0 0 0,1 0 0,-1 0 16,-21 0-16,0 0 0,0-21 0,1-1 16,-1 1-16,0 0 0,-21 0 0,0 0 15</inkml:trace>
  <inkml:trace contextRef="#ctx0" brushRef="#br0" timeOffset="16298.92">825 8403 0,'0'0'0,"22"0"32,-1-21-32,0 21 0,21 0 15,-21-21-15,22 21 0,-1 0 16,0-21-16,-20 21 0,20 0 0,0 0 15,1-21-15,-22 21 0,0 0 16,0 0-16,0 0 0,0 0 0,-21-22 31,-21 22-31,0 0 16</inkml:trace>
  <inkml:trace contextRef="#ctx0" brushRef="#br0" timeOffset="16730.36">825 8403 0,'0'0'0,"-21"21"0,0 1 16,0-1-16,0-21 0,21 21 15,-21-21-15,21 21 0,-22-21 16,1 0-16,21 21 0,-21-21 16,42 0 30,0 0-46,1 0 0,20 0 16,-21 0-16,21 0 0,-20 0 0,20 0 16,0 0-16,-21 0 15,22 0-15,-22 0 0,21 21 0,1 1 16,-22-1-16,0 0 0,21 0 16,-21 0-16,1 0 0,-1 1 0,-21-1 15,0 21-15,0-21 0,0 0 16,-21 1-16,-1 20 0,1-21 0,-21 0 15,21 0-15,-22 1 0,1-1 16,0-21-16,-1 21 0,1-21 0,0 0 16,21 0-16,-22 0 15,22 0-15,0 0 0,0 0 0,0 0 16,21-21 0,21 0-1,-21-1 1,21 22-16,21-21 0,-21 21 0</inkml:trace>
  <inkml:trace contextRef="#ctx0" brushRef="#br0" timeOffset="16946.87">1609 8784 0,'0'0'0,"21"0"0,0 0 31,-21-21 0,21 21-15,0 0-1,0 0-15,-21-21 16,-21 21 0</inkml:trace>
  <inkml:trace contextRef="#ctx0" brushRef="#br0" timeOffset="17797.18">2752 8446 0,'21'0'0,"-42"0"0,63-22 15,-21 22-15,0-21 0,22 0 0,-1 0 16,-21 0-16,21 0 0,1-22 15,-1 22-15,-21 0 0,0 0 0,1 0 16,-22-22-16,0 22 0,0 0 16,-22 0-16,1 21 15,0 0-15,-21 0 0,-1 0 0,-20 0 16,21 21-16,-22 0 0,22 0 16,-1 0-16,1 1 0,21 20 0,0-21 15,21 21-15,0-20 0,0 20 0,0 0 16,21-21-16,21 22 0,1-1 15,-1-21-15,0 22 0,1-22 0,-1 21 16,0-21-16,1 22 0,-22-22 16,21 21-16,-21-21 0,0 0 0,-21 22 15,0-22-15,0 0 0,0 0 0,-21-21 16,-21 21-16,21 1 0,-22-22 16,1 0-16,0 0 0,-22 0 15,22 0-15,-43-43 0,43 22 16,0 0-16,-1 0 0,22 0 15,0-1-15,0-20 0,21 21 0,0-21 16,0-1-16,0 22 0,21-21 16,0-1-16,21 22 0,1-21 0,-1 21 15,22-22-15,-1 22 0,-21-21 0</inkml:trace>
  <inkml:trace contextRef="#ctx0" brushRef="#br0" timeOffset="18025.64">3789 8043 0,'0'0'0,"0"22"16,-21 20-16,-1-21 0,1 21 16,0 1-16,0-1 0,0 0 15,0 1-15,-1 20 0,22-20 0,0-1 16,0 0-16,-21 1 0,21-1 0,0 0 16,0 1-16,0-1 0,-21 0 15,21-21-15,0 1 0,0 20 0,0-21 16,0 0-16,21-21 15,0 0 1,-21-21-16,0 0 0,0 0 16,0 0-16</inkml:trace>
  <inkml:trace contextRef="#ctx0" brushRef="#br0" timeOffset="18183.68">3365 8594 0,'-21'0'0,"42"0"0,-63 0 15,21 0-15,21-21 0,21-1 31,0 22-31,0 0 0,22 0 0,-22 0 16,42 0-16,-20 0 0,20 0 0,-20-21 16,20 21-16,1 0 0,-1 0 15,1 0-15,-1 0 0,-21 0 0,22 0 16,-1 0-16,-20 0 0</inkml:trace>
  <inkml:trace contextRef="#ctx0" brushRef="#br0" timeOffset="18637.12">4614 8530 0,'0'-21'16,"0"0"0,0 0-16,-21 21 0,0-21 0,21-1 15,-21 1-15,0 0 0,-1 21 0,1-21 16,0 21-16,0 0 16,0 0-16,0 0 0,-1 21 0,1 0 15,-21 22-15,21-22 0,0 21 0,-1 0 16,1 1-16,21-1 15,-21 0-15,21 1 0,-21-1 0,21-21 16,0 22-16,0-22 0,0 21 0,0-21 16,21 0-16,0-21 15,0 0-15,1 0 0,-1 0 0,21 0 16,-21-21-16,22 0 0,-1 0 0,-21 0 16,21 0-16,-20-22 0,20 22 15,-21 0-15,0-21 0,0 20 0,1-20 16,-22 0-16,0 21 0,21-22 0,-21 22 15,0 0-15,0 0 0,0 42 32,0 0-32,0 0 0,0 0 0,0 22 15,0-1-15,-21-21 0,21 22 16,0-1-16,0 0 0,0-21 16,0 22-16,0-22 0,0 0 0,0 0 15,21 0-15,0 1 0,0-22 0,0 0 16,0 0-16,1 0 0,20 0 15,-21-22-15,21 1 0,1 0 0,-22 0 16,21 0-16,-21-22 0</inkml:trace>
  <inkml:trace contextRef="#ctx0" brushRef="#br0" timeOffset="19370.65">5249 8086 0,'0'0'0,"0"-43"0,0 22 15,0 0-15,0 0 0,0 63 16,0-21-1,0 22-15,-21-1 0,21 22 0,-21-22 16,21 21-16,-21 1 0,21-22 0,0 22 16,0-22-16,-21 22 0,21-22 15,0 0-15,0 1 0,0-1 0,0-21 16,21 21-16,-21-20 0,21-1 0,0-21 16,0 0-16,0 0 15,1 0-15,-1 0 0,21 0 0,-21-21 0,0-1 16,1 1-16,-1 0 0,0-21 15,21 21-15,-21-22 0,-21 22 0,22 0 16,-1-21-16,-21 20 0,21 1 16,-21 0-16,0 42 15,0 0 1,0 1-16,0-1 0,0 0 16,0 0-16,0 21 0,0-20 0,-21-1 15,21 0-15,0 21 0,0-21 0,0 1 16,21-22-16,0 0 15,0 0-15,22 0 0,-22 0 16,0 0-16,21-22 0,1 22 0,-22-21 16,21 0-16,-21 0 0,0-21 15,22 20-15,-22 1 0,0 0 16,0-21-16,0 21 0,1-22 0,-1 22 16,0 0-16,-21 0 0,21 21 15,-21 21 16,0 0-15,0-42 31,0 0-47,0 0 16,-21 21-1,0 0 1,0 21-16,-1 0 15,1 0-15,0 0 0,21 0 0,-21 1 16,0-1-16,21 21 0,-21-21 0,21 0 16,0 1-16,0 20 0,0-21 15,0 0-15,0 0 0,0 1 16,0-1-16,21-21 0,0 0 0,0 0 16,0 0-16,0 0 0,22 0 15,-22-21-15,0-1 0,0 1 16,0 0-16,1 0 0,-1 0 15,0 0-15,-21-1 0,21-20 0</inkml:trace>
  <inkml:trace contextRef="#ctx0" brushRef="#br0" timeOffset="19543.66">6159 8149 0,'0'0'0,"-21"0"0,0 0 0,0 0 15,0 0-15,0 0 0,-1 0 16,1 0-16,0 0 15,0 0 17,0 0-17</inkml:trace>
  <inkml:trace contextRef="#ctx0" brushRef="#br0" timeOffset="19723.16">5207 8276 0,'-21'21'16,"42"-42"-16,-63 42 0,20-21 0,1 22 0,0-22 16,42 0-1,0 0 1,1 0-16,20 0 0,-21 0 0,21-22 16,1 22-16,-1-21 0,0 21 15,1-21-15,-1 21 0,0-21 16</inkml:trace>
  <inkml:trace contextRef="#ctx0" brushRef="#br0" timeOffset="20450.79">7091 8530 0,'0'0'0,"-21"-21"0,21 0 0,-22 21 16,22-21-16,0 42 31,-21 0-31,21 0 0,0 0 16,0 1-16,0-1 0,0 21 0,0-21 15,0 0-15,0 22 0,0-22 16,0 0-16,0 0 0,0 0 0,0 1 16,-21-22-16,21 21 0,0-42 47,0-1-47,0 1 0,0 0 0,0 0 15,0 0-15,21 0 0,0-22 0,1 22 16,-1-21-16,0 21 0,0-22 15,0 22-15,0 0 0,1-21 0,-1 20 16,21 22-16,-21-21 0,0 21 16,1 0-16,-1 0 0,0 0 0,0 21 15,-21 1-15,0-1 0,0 0 16,21 0-16,-21 21 0,0-20 0,0-1 16,0 0-16,0 0 0,0 0 0,0 0 15,0 1-15,0-1 0,0 0 16,-21-21-1,21-21 1,0 0-16,0-1 16,0 1-16,0 0 0,21 0 15,0 0-15,1 0 0,-1-1 0,0-20 16,21 21-16,-21 0 0,22-22 0,-22 22 16,21-21-16,-21 21 0,22 0 15,-22 21-15,0 0 0,0 0 16,0 0-16,-21 21 0,0 0 15,0 21-15,0-21 0,0 1 0,-21 20 16,0-21-16,0 21 0,21-20 0,-21-1 16,0 0-16,-1 0 0,22 0 15,-21 0-15,21 1 0,21-22 32,1 0-32,-1 0 0,0 0 0</inkml:trace>
  <inkml:trace contextRef="#ctx0" brushRef="#br0" timeOffset="20803.06">8022 8488 0,'21'0'0,"0"0"16,1 0-16,-1 0 0,0 0 16,0 0-16,0-21 0,0 21 0,1 0 15,-1 0-15,21-21 0,-21 21 0,0 0 16,1-22-16,-1 1 0,-21 0 15,21 21-15,-21-21 0,0 0 16,0 0-16,-21-1 16,0 22-16,-1 0 0,1 0 15,0 22-15,-21-1 0,21-21 0,-1 42 16,1-21-16,0 0 0,0 22 16,0-22-16,21 21 0,0-21 0,-21 1 15,21 20-15,0-21 0,0 0 16,0 0-16,0 1 0,0-1 0,21 0 15,-21 0-15,21-21 0,0 0 0,0 21 16,0-21-16,1 0 0,-1 0 0,0 0 16,0 0-16,21 0 0,-20-21 15,-1 21-15,21-21 0,0 0 0,-20 0 16,20-1-16</inkml:trace>
  <inkml:trace contextRef="#ctx0" brushRef="#br0" timeOffset="21063.07">9038 8086 0,'0'0'16,"-42"0"-1,21 21-15,-1 0 0,1 0 0,21 22 16,-21-22-16,0 21 0,21 0 16,0 1-16,-21-1 0,0-21 0,21 22 15,0-1-15,0 0 0,0-21 0,-22 22 16,22-22-16,0 21 0,-21-21 0,21 1 15,0-1-15,0 0 0,-21 0 16,21 0-16,0 0 16,21-42-1,0 21-15,1-21 16,-1 0-16,21 0 0,-21 0 16</inkml:trace>
  <inkml:trace contextRef="#ctx0" brushRef="#br0" timeOffset="21499.09">9207 8234 0,'0'0'0,"22"-42"0,-22-1 0,21 22 16,-21 0-16,0 0 0,0 0 16,0 42-16,0 21 15,0-21-15,0 22 0,0-1 16,0 0-16,0 1 0,-21-1 0,-1 0 16,22 1-16,-21-22 0,0 21 15,21 0-15,-21-20 0,21-1 0,0 0 16,0 0-16,-21 0 0,21 0 15,0-42 17,0 0-32,0 0 15,21 0-15,0 0 0,0-1 16,0 1-16,22-21 0,-22 21 0,21-22 16,1 22-16,-22 0 0,21 0 0,-21 0 15,0 21-15,1 0 0,20 0 16,-42 21-16,0 0 15,0 0-15,0 22 0,0-22 16,0 0-16,0 0 0,-21 0 0,0 22 16,21-22-16,0 0 0,0 0 0,-22 0 15,22 0-15,0 1 16,0-1-16,0 0 16,22-42-1,-1 0 1,0-1-16,0 22 15,0-21-15,0 0 0,22 0 0</inkml:trace>
  <inkml:trace contextRef="#ctx0" brushRef="#br0" timeOffset="21843.58">10033 8319 0,'-21'21'31,"0"0"-31,-1 0 0,1 0 0,0 0 16,0 1-16,0-1 0,0 0 0,-1 21 15,1-21-15,21 1 0,0-1 16,0 0-16,0 0 0,0 0 0,0 0 16,0 1-16,0-1 0,21-21 0,1 21 15,-1-21-15,21 0 0,-21 0 0,22 0 16,-22 0-16,21 0 0,-21 0 16,22 0-16,-22-21 0,0 0 0,0 21 15,0-22-15,0 1 0,1-21 16,-22 21-16,21 0 0,-21-22 0,0 22 15,0-21-15,0 21 0,0-1 0,0 1 16,0 0-16,-21 21 0,-1 0 16,1 0-16,-21 0 0,21 0 0,0 0 15,-22 21-15,22-21 0,0 21 0,0 1 16,0-1-16,21 0 0,0 0 16,0 0-16,21 0 0,0-21 15,0 0-15,0 22 0,22-22 0</inkml:trace>
  <inkml:trace contextRef="#ctx0" brushRef="#br0" timeOffset="22384.06">10858 8382 0,'0'0'0,"0"-42"0,0 21 0,0-1 16,0 1-16,-21 21 15,0 0-15,0 0 0,-21 21 16,20-21-16,1 22 0,0 20 15,0-21-15,-21 0 0,20 22 0,1-1 16,0-21-16,0 21 0,21-20 16,0-1-16,0 21 0,0-21 0,0 0 15,0 1-15,0-1 0,21 0 16,0 0-16,0-21 0,1 0 0,-1 0 16,0 0-16,0 0 0,0 0 0,0 0 15,1-21-15,-1 0 0,0 21 0,0-21 16,0-1-16,0-20 0,1 21 0,-1-21 15,0 20-15,0-20 0,0 0 16,0-22-16,22-42 0,-22 64 16,21-21-16,-21-1 0,22 1 15,-22 20-15,0-20 0,0 20 0,0 22 16,-21 0-16,0 0 0,0 0 16,-21 21-16,-21 21 0,21 0 0,0 0 15,-22 22-15,1-1 0,21 21 16,-22-20-16,22 20 0,0-20 0,0 20 15,0 1-15,0-22 0,21 21 16,0-20-16,0 20 0,0-20 0,0-1 16,21 0-16,0-21 0,0 22 0,0-22 15,0 0-15,1 0 0,-1 0 0,0 1 16,0-22-16,0 0 0,0 0 16,22 0-16,-22 0 0,0 0 0,0 0 15,0 0-15,1 0 0,-1 0 0,0 0 16,0-22-1,-21 1-15,0 0 16,0 0-16</inkml:trace>
  <inkml:trace contextRef="#ctx0" brushRef="#br0" timeOffset="22655.02">8594 8192 0,'0'0'0,"-43"0"0,22 0 15,0 0-15,0 0 0,21-22 0,21 22 16,0 0-16,21 0 16,1 0-16,-1 0 0,0 0 0,1 0 15,-1 0-15,22 0 0,-22 0 16,21 0-16,-20 0 0,-1 0 0,0 0 15,-20 0-15,-1 0 0,0 0 0,-21-21 16,-21 21 0,0 0-16,-1 0 0,-20 0 0</inkml:trace>
  <inkml:trace contextRef="#ctx0" brushRef="#br0" timeOffset="23450.46">1376 10118 0,'0'0'0,"21"-21"0,0-1 0,-21 1 16,0 0-16,-21 21 15,0 0-15,0 0 16,-1 21-16,-20 0 0,0 1 0,-1 20 16,1 0-16,0 1 0,-1 20 15,22-21-15,-21 22 0,21-1 16,-22 1-16,1 42 0,42-64 15,0 22-15,0-43 0,0 21 0,0-21 16,21 22-16,22-22 0,-22 0 16,21-21-16,-21 0 0,22 21 0,-1-21 15,21 0-15,-20 0 0,-1-21 16,0 21-16,1-21 0,-1 0 0,-21-1 16,0 1-16,-21-21 0,0 21 15,0 0-15,0-22 0,0 22 16,-21 0-16,0 0 0,-21 0 0,21 21 15,-22 0-15,22 0 0,-21 0 16,21 0-16,-22 21 0,22 0 0,0 0 16,-21 0-16,20 0 0,1 22 15,21-22-15,-21 0 0,21 0 0,0 0 16,0 1-16,0-1 0,0 0 16,0 0-16,21-21 0</inkml:trace>
  <inkml:trace contextRef="#ctx0" brushRef="#br0" timeOffset="23607.98">1778 10753 0,'21'0'0,"-21"21"32</inkml:trace>
  <inkml:trace contextRef="#ctx0" brushRef="#br0" timeOffset="30095.21">3344 10118 0,'21'-21'63,"1"21"-63,-1-22 0,0 22 15,0-21-15,0 21 0,0-21 0,22 21 16,-22-21-16,0 0 0,0 21 16,-21-21-16,0-1 0,-21 22 15,0 0 1,0 0-16,-22 0 0,1 0 16,0 0-16,-1 22 0,1-22 0,-21 21 15,20 0-15,1 0 0,21 0 0,-22 0 16,22 1-16,0-1 15,21 0-15,0 0 0,0 0 16,0 0-16,21 1 0,0-1 16,22 0-16,-22 0 0,21 0 15,-21 0-15,22 1 0,-1-1 0,-21 21 16,22-21-16,-22 0 0,21 22 0,-21-22 16,0 0-16,-21 0 0,0 22 15,0-22-15,0 0 0,-21 0 0,0-21 16,0 21-16,-21 0 0,-1-21 0,1 0 15,-22 0-15,22 0 0,0 0 16,-1 0-16,1 0 0,21 0 0,-21-21 16,20 21-16,-20-21 0,21 0 15,21 0-15,-21 0 0,21-1 16,0 1-16,0 0 0,21 0 16,0 0-16,0-22 0,0 22 0,22 0 15,-22 0-15,21 0 0,1 0 0,-1-1 16</inkml:trace>
  <inkml:trace contextRef="#ctx0" brushRef="#br0" timeOffset="30323.97">4106 9970 0,'0'0'0,"0"21"16,0 0-1,-21 21-15,21-21 0,0 1 16,-21 20-16,21 0 0,-21 1 0,0-1 15,21 0-15,0 1 0,-22-1 16,22 0-16,-21 1 0,21-1 0,-21 0 16,21-21-16,0 22 0,0-22 0,0 0 15,0 0-15,0-42 32</inkml:trace>
  <inkml:trace contextRef="#ctx0" brushRef="#br0" timeOffset="30482.39">3768 10435 0,'0'0'0,"0"-21"15,0 0 1,21 21-16,0 0 0,21-21 16,-21 21-16,22 0 0,-1-21 0,0 21 15,1 0-15,-1 0 0,0-22 16,-20 22-16,20 0 0,0 0 0</inkml:trace>
  <inkml:trace contextRef="#ctx0" brushRef="#br0" timeOffset="30915.37">4657 10308 0,'-22'-21'0,"1"21"0,0 0 15,0 0-15,0 0 0,0 0 0,-1 0 16,1 0-16,0 21 0,0-21 0,0 21 15,0 22-15,-1-22 0,1 0 16,0 21-16,0-20 0,0 20 16,0 0-16,-1-21 0,1 22 0,21-22 15,0 0-15,0 21 0,-21-20 0,21-1 16,0 0-16,21-21 16,0 0-16,1 0 0,-1-21 0,0 21 15,21-21-15,-21-1 0,22 1 16,-22-21-16,0 21 0,21-22 0,-20 22 15,-1-21-15,0 0 0,0-1 16,-21 1-16,0 21 0,21-22 0,-21 22 16,0 0-16,0 0 0,0 42 31,-21 21-31,21-20 0,0 20 16,-21-21-16,21 21 0,-21 1 0,21-1 15,0 0-15,0-20 0,0 20 16,0-21-16,0 0 0,0 0 0,0 1 15,0-1-15,0 0 0,21-21 16,0 0-16,0 0 0,0 0 0,1 0 16,-1 0-16,0-21 0,0 0 0,0-1 15,22 1-15,-22 0 0</inkml:trace>
  <inkml:trace contextRef="#ctx0" brushRef="#br0" timeOffset="31678.87">5143 9843 0,'0'0'0,"0"-22"0,0 44 16,0-1-16,-21 0 16,0 0-16,21 21 0,-21 1 15,0-1-15,21 0 0,-21 22 16,21-22-16,-22 22 0,22-22 0,0 22 16,0-22-16,0 21 0,0-20 0,0-1 15,0 0-15,0-20 0,0 20 16,0-21-16,0 0 0,22-21 0,-1 21 15,0-21-15,0 0 0,0 0 16,0 0-16,1-21 0,-1 0 0,0 0 16,0 0-16,21 0 0,-20-22 0,-1 22 15,-21-21-15,21-1 0,0 22 16,-21-21-16,21 21 0,-21 0 16,0-1-16,21 22 0,-21 22 15,22-1-15,-22 0 16,0 21-16,0-21 0,0 22 15,0-22-15,0 21 0,0 1 0,0-22 16,0 0-16,0 21 0,21-21 0,0 1 16,0-1-16,0-21 0,0 21 15,1-21-15,-1 0 0,0 0 16,0-21-16,21 0 0,-20-1 0,20 1 16,-21 0-16,0 0 0,22 0 0,-22-22 15,21 1-15,-21 0 0,22-1 0,-22 1 16,21 21-16,-21-21 0,22-1 0,-1 22 15,-21 0-15,0 0 0,0 0 16,1 21-16,-1 0 0,0 0 16,-21 21-1,0 0-15,-21-21 16,21 21 0,0-42 15,0 0-31,0 0 0,0-1 15,-21 22 1,-1 0-16,1 0 16,0 0-16,0 22 15,0-1-15,0 0 0,-1 21 16,1-21-16,0 22 0,0-22 0,21 21 16,0 1-16,0-22 0,0 21 0,0-21 15,0 22-15,0-22 0,0 0 0,21 0 16,0 0-16,0-21 0,1 21 15,-1-21-15,0 0 0,0 0 0,21 0 16,-20 0-16,-1 0 0,0-21 0,21 0 16,-21 21-16,1-21 0,-1 0 0,0 0 15,-21-22-15,0 22 0,0-21 0,0 21 16,0-22-16</inkml:trace>
  <inkml:trace contextRef="#ctx0" brushRef="#br0" timeOffset="31846.84">6138 9948 0,'-21'0'0,"42"0"0,-63 0 16,21 0-16,0 0 15,-1 0 1,1 0 15,0 0-31,0 0 16,0 0-16</inkml:trace>
  <inkml:trace contextRef="#ctx0" brushRef="#br0" timeOffset="32027.27">4847 10245 0,'0'0'16,"-21"0"-16,0 0 0,0 0 0,21 21 15,42-21 1,-21 0-16,21 0 0,1-21 15,-1 0-15,22 21 0,-1-22 16,1 22-16,20-21 0,22 0 0,-21 21 16,21-21-16,-1 0 0</inkml:trace>
  <inkml:trace contextRef="#ctx0" brushRef="#br0" timeOffset="32575.48">7429 10033 0,'0'0'0,"22"-21"0,-1-21 16,-21 20-1,0 1-15,-21 21 0,-1 0 16,-20 0-16,21 0 0,-21 0 16,-22 21-16,22 1 0,-1-1 15,-20 0-15,21 0 0,-1 0 0,1 22 16,21-22-16,0 0 0,-1 0 0,22 0 15,0 0-15,0 1 0,0-1 0,22 0 16,-1-21-16,0 0 16,0 0-16,21 0 0,-20 0 0,20 0 15,-21 0-15,21 0 0,-20 0 0,-1 0 16,0 0-16,0 0 0,0 0 0,-21-21 16,-21 21-1,0 0 1,0 0-16,-22 0 0,22 21 15,0-21-15,0 21 0,0-21 0,21 21 16,0 0-16,0 1 16,21-22-16,0 0 15,0 0-15,0 0 0,1 0 16,-1 21-16,21-21 0,-21 21 0,0 0 16,1 0-16,-22 0 0,21 1 0,-21 20 15,0-21-15,0 21 0,0 1 0,0-1 16,0 0-16,0 1 0,-21-1 0,-1 0 15,1 1-15,0-1 0,0-21 16,0 22-16,0-1 0,-22-21 0,22 21 16,0-20-16,21-1 0,0 0 15,-21-21-15,21 21 0,21-21 16,21 0 0,-21-21-16,1 0 0,20 0 0</inkml:trace>
  <inkml:trace contextRef="#ctx0" brushRef="#br0" timeOffset="32826.48">8361 9948 0,'-21'0'0,"-43"22"16,43-1-16,0 0 15,0 21-15,-1 1 0,1-1 0,21 0 16,0 22-16,-21-1 0,21 1 0,-21-1 15,21-20-15,0 20 0,0-21 16,0 1-16,0-1 0,0 0 0,0-20 16,0-1-16,0 0 0,0 0 0,0 0 15,21-21 1,0 0-16,-21-21 16,0 0-16,0 0 0,21-22 0</inkml:trace>
  <inkml:trace contextRef="#ctx0" brushRef="#br0" timeOffset="33259.87">8318 9991 0,'0'-21'16,"0"42"-16,0-64 0,0 22 0,0 0 0,0 42 31,0 0-31,22 1 0,-1-1 0,0 0 16,0 21-16,21-21 0,1 22 0,-1-1 15,0-21-15,1 22 0,-1-1 16,0 0-16,1 1 0,-1-1 15,-21 0-15,0 1 0,1-22 0,-1 0 16,0 42-16,0-63 0,-21 22 0,0-1 16,21-21 15,-21-21-31,21-1 0,-21 1 0,22-21 16,-1 21-16,-21-22 0,21 1 0,0-21 15,-21-1-15,21 1 0,0-1 0,1 1 16,-1-22-16,0 21 0,-21 1 15,21-1-15,0 22 0,-21 0 0,0 21 16,0-1-16,0 44 16,0 20-16,-21 0 0,0 1 0,-21 20 15,20-21-15,1 22 0,0-1 0,0 1 16,21 21-16,-21-43 0,21 21 16,-21 1-16,21-22 0,0 22 0,-22-22 0,22-21 15,0 22-15,0-22 16,0 0-16,0 0 0,22-21 31,-1 0-31,0-21 0</inkml:trace>
  <inkml:trace contextRef="#ctx0" brushRef="#br0" timeOffset="33730.22">10223 9906 0,'0'-21'16,"0"42"-16,0-63 0,0-1 0,0 22 0,0 0 15,-21 21-15,0-21 0,0 21 16,-21 0-16,-1 0 0,-20 0 0,20 21 15,-20 0-15,21 0 0,-22 22 0,22-22 16,-1 21-16,1-21 0,0 22 0,21-22 16,-1 21-16,22-21 0,0 22 15,0-22-15,0 0 0,0 0 0,22 0 16,20 1-16,-21-1 0,21 0 16,1 0-16,-1-21 0,0 21 0,1-21 15,20 0-15,-20 0 0,-1 21 0,-21-21 16,21 0-16,-20 22 0,-1-1 15,-21 0-15,0 0 0,0 0 0,0 0 16,-21 1-16,-1-1 0,1 0 0,-21 21 16,21-21-16,-22 1 0,1-1 15,0-21-15,-1 21 0,1 0 16,21 0-16,-21-21 0,-1 21 0,22 1 0,-21-22 16,21 0-16,-1 21 0,1-21 15,0 0-15,-21 0 0,21 0 0,-1 0 16,1 0-16,0-21 0,0-1 0</inkml:trace>
  <inkml:trace contextRef="#ctx0" brushRef="#br0" timeOffset="34571.83">847 12150 0,'0'0'0,"-22"0"0,1 0 16,0 0-16,21 21 0,0 0 16,21-21-16,0 0 15,1 0-15,-1 0 0,21 0 16,0 0-16,1 0 0,-1 0 0,0 0 0,22-21 15,-22 0-15,1 21 16,-1-21-16,0-1 0,1 1 0,-22 0 16,0 21-16,0-21 0,-21 0 15,0 63 1,-21-21 0,0 22-16,0 20 0,-1-21 0,-20 43 15,21-21-15,0-1 0,-22 22 0,22-22 16,-21 22-16,21-22 0,0 1 15,-1-22-15,1 1 0,21-1 0,-21 0 16,21 1-16,0-22 0,0 0 16,0 0-16,0-42 31,0 0-31,0 0 0,-21-1 16,0 1-16,0-21 0</inkml:trace>
  <inkml:trace contextRef="#ctx0" brushRef="#br0" timeOffset="34734.94">804 12637 0,'0'0'0,"21"0"32,1 0-32,-1 0 15,21 0-15,0-22 0,1 22 0,-1 0 16,22 0-16,-22-21 0,21 21 16,-20-21-16,20 21 0,-20 0 0,-1-21 15,0 21-15,-21-21 16,22 21-16,-22-21 0,0 21 0,0 0 15</inkml:trace>
  <inkml:trace contextRef="#ctx0" brushRef="#br0" timeOffset="34866.89">1736 12510 0,'0'21'31,"-22"-21"0</inkml:trace>
  <inkml:trace contextRef="#ctx0" brushRef="#br0" timeOffset="50978.44">2836 12340 0,'0'-21'0,"0"0"16,0 0-1,-21 21 1,21 21 0,0 0-16,0 0 15,0 0-15,0 22 0,-21-22 0,0 0 16,21 21-16,-21-20 0,-1 20 0,22-21 16,0 0-16,-21 22 0,0-22 15,21 0-15,-21 0 0,21 0 0,0 0 16,0 1-1,-21-22 1,21-22 0,0 1-16,0 0 15,0 0-15,0 0 0,0 0 16,0-1-16,0-20 0,0 21 0,0-21 16,21 20-16,0-20 0,0 21 15,0-21-15,1 20 0,-1-20 0,21 21 16,-21 0-16,0 21 0,22-21 0,-22 21 15,0 0-15,0 0 0,0 0 16,1 0-16,-1 0 0,0 21 0,0 0 16,0 0-16,-21 0 0,0 0 0,21 22 15,-21-22-15,0 0 16,0 21-16,0-20 0,0 20 0,0-21 16,0 0-16,0 0 0,0 1 0,0-1 15,-21 0-15,21 0 0,0-42 47,0 0-47,0 0 16,0-1-16,0 1 0,21 0 0,1-21 15,-1 21-15,0-22 0,0 22 16,0-21-16,0 21 0,1-1 0,20-20 16,21 21-16,-41 0 0,-1 21 15,21 0-15,-21 0 0,0 0 16,1 21-16,-1-21 0,0 21 15,0 21-15,-21-20 0,0-1 0,0 21 16,0-21-16,0 0 0,0 22 16,0-22-16,0 21 0,0-21 0,0 22 15,-21-22-15,21 0 0,-21 0 16,21 0-16,0-42 31,21 0-15,-21 0-16</inkml:trace>
  <inkml:trace contextRef="#ctx0" brushRef="#br0" timeOffset="51323.97">3831 12467 0,'21'0'16,"0"0"-1,1 0-15,-1 0 16,0 0-16,0 0 0,0 0 15,0-21-15,1 0 0,-1 21 0,0-21 16,0 0-16,0-1 0,0 22 0,1-21 16,-22 0-16,0 0 15,0 0-15,0 0 0,0-1 16,-22 22-16,1 0 16,-21 0-16,21 22 0,0-1 15,-1 0-15,1 0 0,-21 21 0,42-20 16,-21 20-16,0-21 0,21 21 0,0-20 15,0 20-15,0-21 0,0 0 16,0 0-16,0 22 0,0-22 0,21-21 16,0 21-16,0 0 0,0-21 0,22 0 15,-22 0-15,21 0 0,0 0 0,-20-21 16,20 0-16,0 21 0,1-21 16,-1 0-16,0-1 0</inkml:trace>
  <inkml:trace contextRef="#ctx0" brushRef="#br0" timeOffset="51563.61">4805 11959 0,'0'0'0,"21"-21"0,-21 42 31,-21 22-31,0-1 0,21-21 16,0 43-16,-22-22 0,1 0 0,0 1 15,21-1-15,-21 21 0,0-20 0,21-1 16,-21-21-16,-1 22 0,22-1 15,0-21-15,-21 0 0,21 0 0,0 1 16,0-1-16,0 0 0,21-21 31,1 0-31,-1-21 0,21 0 16,-21-1-16,0-20 0,1 21 0,20 0 16</inkml:trace>
  <inkml:trace contextRef="#ctx0" brushRef="#br0" timeOffset="52304.44">5143 11938 0,'0'21'16,"0"0"-1,-21 1-15,0 20 0,21-21 0,-21 21 0,0 1 16,21-1-16,-21 0 0,-1 22 16,1-22-16,21-21 0,-21 22 0,21-1 15,-21-21-15,21 22 0,-21-22 16,21 0-16,0 0 0,0 0 15,0-42 17,0 0-32,0 0 15,21 0-15,0-1 0,-21 1 0,21-21 16,0 21-16,1 0 0,-22-1 0,21 22 16,0-21-16,0 21 0,0 0 15,0 0-15,-21 21 16,22 1-16,-22-1 0,0 0 15,0 0-15,0 21 0,0-20 0,0 20 16,0-21-16,0 0 0,0 0 16,0 22-16,0-22 0,21 0 15,-21 0-15,21-21 0,0 0 16,0 0-16,0 0 0,1 0 16,-1 0-16,0-21 0,21 0 0,-21 0 15,22 0-15,-22-1 0,0 1 16,21 0-16,-20 0 0,-1 0 0,0-22 15,0 22-15,-21 0 0,21 0 0,-21 0 16,0 0-16,0-1 0,0 1 0,0 42 31,0 1-31,-21-1 16,0 21-16,21-21 16,-21 0-16,21 1 0,0-1 0,0 0 15,0 0-15,0 0 0,0 22 16,0-22-16,21 0 15,21-21-15,-21 0 0,1 0 0,-1 0 16,21 0-16,-21 0 0,22 0 0,-22-21 16,0 21-16,0-21 0,0-1 0,0 1 15,1 0-15,-22 0 0,21 0 16,-21 0-16,0-1 0,0-20 0,0 21 16,0 0-16,-21 0 0,-1-1 15,22 1-15,-21 0 0,0 21 0,0 0 16,0 0-16,0 0 0,-1 0 15,1 21-15,0-21 0,21 21 0,0 1 16,-21-1-16,21 0 0,0 0 0,0 0 16,0 0-16,0 1 0,21-22 0,0 21 15,22-21-15,-22 21 16</inkml:trace>
  <inkml:trace contextRef="#ctx0" brushRef="#br0" timeOffset="52778.63">6519 12234 0,'0'0'0,"0"-21"0,-21 21 15,0 0-15,-21 0 16,20 21-16,1 1 0,0-1 0,0 0 16,0 0-16,0 21 0,-1-20 15,1 20-15,0-21 0,0 21 0,21-20 16,-21-1-16,21 0 0,0 21 0,0-21 15,0 1-15,0-1 0,21-21 16,0 0-16,0 0 16,0 0-16,1 0 0,-1 0 0,0 0 0,0-21 15,0-1-15,22 1 0,-22 0 16,0 0-16,21 0 0,-21-22 0,1 1 16,20 0-16,-21-1 0,0-20 15,0 21-15,1-22 0,-1 1 0,0 20 16,0-20-16,-21 20 0,0 1 0,0 0 15,0 21-15,0-1 0,-21 44 16,0-1 0,0 21-16,-1 0 0,1 1 15,0 20-15,0 1 0,0-22 0,0 22 16,-1-1-16,22-21 0,0 22 16,0-22-16,0 1 0,0-1 0,22-21 15,-1 21-15,0-20 0,0 20 0,0-21 0,0 0 16,1 0-16,-1-21 0,0 0 15,21 0-15,-21 0 0,1 0 16,-1 0-16,0 0 0,0-21 0,0 0 16,0 0-16,-21 0 0,0 0 0</inkml:trace>
  <inkml:trace contextRef="#ctx0" brushRef="#br0" timeOffset="52976.67">5038 12171 0,'0'0'0,"-43"0"0,1 0 0,21 0 15,0 0-15,42 0 16,21 0-16,-21 0 16,22 0-16,-1 0 0,21 0 0,1 0 15,21 0-15,-1-21 0,22 0 0,-21 21 16,42-22-16</inkml:trace>
  <inkml:trace contextRef="#ctx0" brushRef="#br0" timeOffset="53430.94">8191 11663 0,'0'0'15,"-21"0"-15,0 0 16,0 0-16,0 0 0,21 21 16,-21 0-16,-1 22 0,1-1 0,-21 0 0,21 22 15,0-1-15,-1 1 0,1-1 16,21 1-16,0-1 0,0-20 16,0 20-16,0-21 0,0 1 0,0-1 15,21 0-15,1 1 0,-1-22 0,0 0 16,21 0-16,-21-21 0,22 0 0,-1 0 15,-21 0-15,22 0 0,-1 0 0,0 0 16,-21-21-16,22 0 0,-1 0 16,0-22-16,-20 22 0,20-21 0,-21-22 15,0 22-15,0-21 0,1-22 0,-22 21 16,0 1-16,0-22 0,0 22 0,-22 20 16,1-20-16,-21 21 0,21 20 15,-22 1-15,1 21 0,0 0 16,-1 0-16,-20 0 0,21 21 0,-1 1 0,1-1 15,0 21-15,-1-21 0,22 22 16,0-1-16,21 0 0,0 1 16,0-1-16,0-21 0,21 21 0,21-20 15,-20-1-15,20 21 0,0-42 0,1 21 16,-1-21-16,0 0 0</inkml:trace>
  <inkml:trace contextRef="#ctx0" brushRef="#br0" timeOffset="56204.41">8657 12086 0,'0'0'0,"21"-21"0,0 0 16,1 21-16,-1 0 16,-21 21-16,0 0 0,21 0 15,0 1-15,-21-1 0,0 21 16,0-21-16,21 22 0,-21-22 0,0 0 16,0 21-16,21-21 0,-21 1 0,0-1 15,22 0-15,-22 0 0,0 0 0,21-21 16,0 21-16,0-21 15,0 0-15,0 0 0,1 0 0,20-21 16,-21 0-16,0 21 0,0-42 16,1 21-16,-1-1 0,0-20 0,0 0 15,0 21-15,0-22 16,-21 1-16,22 0 0,-22 20 0,21 1 16,-21 0-16,0 0 0,0 42 15,0 0 1,0 0-16,0 1 0,0-1 15,0 21-15,0-21 0,0 22 0,0-22 16,0 0-16,0 0 0,0 21 0,0-20 16,0-1-16,0 0 0,0 0 15,21-21-15,0 0 16,0 0-16,0 0 0,1 0 16,-1 0-16,21-21 0,-21 21 0,22-21 15,-22 0-15,21-1 0,-21 1 0,0 0 16,22-42-16,-22 20 15,-21 22-15,21-21 0,-21 21 0,0-1 16,0 1-16,0 0 0,-21 21 16,0 0-16,0 0 15,-1 21-15,1 0 0,0 1 0,0 20 16,21-21-16,0 21 0,-21-20 0,21-1 16,0 21-16,0-21 0,0 0 15,0 1-15,0-1 0,21 0 0,0 0 16,0 0-16,0-21 0,1 0 0,41 0 15,-42 0-15,22 0 0,-22 0 16,21 0-16,-21-21 0,22 0 0,-22 0 16,0 0-16,21-1 0,-21 1 15,1-21-15,-22 21 0,0-22 16,21 22-16,-21 0 0,0 0 0,0 0 16,0 0-16,0 42 15,0 0 1,0 0-16,0 0 15,0 0-15,21 1 0,-21 20 0,0-21 16,0 0-16,21 0 0,0-21 16,0 22-16,-21-1 0,22-21 0,-1 21 15,0-21-15,0 0 0,0 0 16,0-21 0,1 0-16,-1 21 0,0-22 0,0 1 15,-21-21-15,21 21 0,0-22 0,1 1 16,-1 0-16,0-1 0,0-20 0,0-1 15,0 1-15,-21-1 0,0 1 0,22 21 16,-22-22-16,0 22 0,0-1 16,0 1-16,0 21 0,0 0 0,-22 21 15,1 21 1,0 0-16,21 0 0,-21 22 0,0-1 16,0-21-16,21 43 0,0-22 15,0 0-15,-22 1 0,22 20 16,0-21-16,0 1 0,0 20 0,0-20 0,0-1 15,0-21-15,0 21 0,0-20 16,22 20-16,-22-21 0,21 0 0,0-21 16,-21 21-16,21 1 0,0-22 15,0 0-15,1 0 0,-1 0 16,0-22-16,0 1 0,21 21 0,-20-21 16,-1 0-16,0-21 0,21-1 15,-21 22-15,-21-21 0,0 21 0,22 21 16,-22-22-16,21 22 0,-21 22 31,0-1-15,0 0-16,-21 0 0,21 0 0,0 22 15,-22-22-15,22 0 0,0 0 0,0 0 16,0 0-16,22 1 0,-1-1 16,0-21-16,0 21 15,0-21-15,22 0 0,-22 0 0,0 0 16,21 0-16,-21 0 0,1-21 0,-1 21 15,0-21-15,0-1 0,0-20 16,0 21-16,-21-21 0,0 20 0,0-20 16,0 21-16,0-21 0,0 20 15,0-20-15,0 21 0,-21 0 16,0 0-16,0 21 0,0 0 0,0 0 16,-1 0-16,1 0 0,-21 21 0,21 0 15,0 0-15,-1 21 0,1-20 0,0-1 16,21 21-16,0-21 0,-21 0 0,21 1 15,-21 20-15,21-21 0,0 0 16,0 0-16,0 1 0,0-1 16,21 0-16,0-21 0,0 0 0,0 21 15,1-21-15,-1 0 0,21 0 16,-21 0-16,0 0 0,22 0 0,-1 0 0,-21 0 16,22 0-16,-1-21 0,-21 0 0,21 21 15,1-21-15,-22-1 0,21 22 16,-21-21-16,22 0 0,-1 0 15,-21 0-15,0 0 0,1-1 0,-1 1 16,0 0-16,0-21 0,-21 21 16,0-1-16,0 1 0,0 0 15,-21 21-15,0 0 16,0 0-16,-1 21 0,1-21 16,0 21-16,0 1 0,0-1 0,0 0 15,21 21-15,-22-21 0,22 1 0,-21-1 16,21 0-16,0 0 0,0 0 0,0 0 15,0 1-15,21-22 16,1 0-16,-1 0 16,0 0-16,0 0 0,0 0 15,-21-22-15,21 22 0,1-21 16,-22 0-16,21 0 0,-21 0 0,21 0 16,0-1-16,-21 1 0,0 0 0,21 0 15,-21 0-15,21 21 0,-21 21 31,0 0-31,0 0 16,0 0-16,0 1 0,0-1 0,0 0 16,0 0-16,0 0 0,0 0 15,22-21-15,-1 0 0,0 22 16,0-22-16,21 0 0,-20 0 16,20 0-16,0 0 0,-21 0 15,22 0-15,-1 0 0,0 0 0,-20-22 16,62 1-16,-63 0 0,1 0 15,-1-21-15,0 20 0,0 1 16,-21-21-16,0-22 0,0 43 0,0 0 16,0 0-16,-21 21 15,0 0-15,0 0 0,-22 0 16,22 0-16,-21 21 0,21 0 0,-1 22 16,-20-22-16,0 63 15,42-62-15,0-1 0,0 0 16,0 0-16,0 0 0,0 0 0,0 1 15,21-1-15,0-21 0,0 0 16,22 0-16,-22 0 0,0 0 16,21 0-16,-21 0 0,1-21 0,20-1 15,-21 1-15,0 0 0,22-21 0,20-22 16,-42 22-16,22-64 16,-22 64-16,0-22 0,0-42 15,-21 64-15,0-21 0,0 20 0,0 22 16,0-21-16,0 21 0,0-1 15,0 1-15,-21 21 0,0 0 16,0 21-16,21 1 0,-22-1 0,1 0 16,0 21-16,0-21 0,0 22 15,21 63-15,-21-64 0,21 0 16,0 1-16,0 20 0,0-21 16,0 1-16,0-22 0,0 21 0,21-21 15,0 22-15,-21-22 0,21-21 0,0 21 16,0-21-16,1 0 0,-1 0 15,0 0-15,0 0 0,0 0 0,0-21 16,1 21-16,-1-21 0,0 0 0,0-1 16,0-20-16,0 21 15,1 0-15,-1 0 0,0-1 0,-21 1 16,0 0-16,21 21 0,-21 21 16,0 0-1,0 1-15,0-1 0,0 0 0,0 0 16,0 0-16,21 0 0,-21 1 0,0-1 15,21 0-15,-21 0 0,22-21 16,-1 21-16,0-21 0,-21 21 0,21-21 16,0 0-16,0 0 0,1 0 0,20 0 15,-21 0-15,0 0 0,0-21 0,1 0 16,20 21-16,-21-21 0,0 0 16,0 21-16,1-21 0,-1-1 0,0 1 15,21 0-15,-21 21 0,1-21 16,-1 0-16,0 21 0,0 0 0,0-21 15,0 21-15,1 0 0,-1 0 0,0 0 16,0 0 0,-21-22-16,0 1 0,0 0 15,0 0-15,0 0 16,0 0-16,-21-1 0,0 1 16,0 0-16,21 0 0,-22 0 0,-20 21 15,21 0-15,0 0 16,0 0-16,-1 0 0,1 21 0,0 0 15,21 0-15,-21 0 0,21 22 0,-21-22 16,21 0-16,0 21 0,0-20 16,0-1-16,0 0 0,0 0 15,0 0-15,0 0 0,21 1 0,-21-1 16,21 0-16,-21 0 0,0 0 0,0 0 16,0 1-16,0 20 0,0 0 0,0-21 15,-21 22-15,0 20 0,0-20 16,-1-1-16,1 0 0,0 22 0,0-22 15,0 0-15,21 1 0,-21-1 0,21-21 16,0 22-16,0-22 0,0 0 0,0 0 16,0-42 15,0 0-31,0 0 0,0-22 16,0 22-16,0-21 0,0-1 0,0-20 15</inkml:trace>
  <inkml:trace contextRef="#ctx0" brushRef="#br0" timeOffset="56378.34">12954 11726 0,'0'0'0,"-21"0"0,21-21 16,-21 21 46</inkml:trace>
  <inkml:trace contextRef="#ctx0" brushRef="#br0" timeOffset="57282.34">15134 11832 0,'-21'21'0,"42"-42"0,-42 64 16,21-22-16,21-21 15,0 0-15,22 0 0,-1 0 16,21 0-16,-20 0 0,20-21 16,-20-1-16,20 22 0,-21-21 0,1 0 15,-1 0-15,-21 0 0,0-22 16,-21 22-16,0 0 0,0 0 0,0 0 16,-21 0-16,-21-1 0,0 22 0,-1 0 15,-20 0-15,-1 0 0,1 0 0,-1 22 16,1-1-16,20 0 0,1 0 15,0 0-15,21 0 0,-1 1 0,1-1 16,21 0-16,0 0 0,0 0 0,0 0 16,0 1-16,21-1 0,1 0 0,-1-21 15,21 21-15,-21-21 0,22 0 16,-22 21-16,0-21 0,21 0 0,-21 0 0,1 0 16,-44 21-1,1-21 1,-21 22-16,0-22 0,-1 21 15,1 0-15,0 21 0,-22-21 0,22 1 16,21-1-16,-22 21 0,22-21 0,0 0 16,21 1-16,0 20 0,0-21 15,0 0-15,21-21 0,0 21 0,22 1 16,-1-22-16,0 21 0,22-21 0,-1 0 16,1 0-16,-1 0 0,22 0 0,-22 0 15,1 0-15,21 0 0,-22 0 0,1 0 16,-1 0-16,-21-21 0,22-1 0,-22 22 15,1-21-15,-1-21 0,-21 21 16,0-22-16,0 1 0,-21 0 0,0-1 16,-21-20-16,0 42 15,0 0-15,0-1 0,-22 22 0,1 0 16,21 0-16,-21 22 0,-1-1 0,22 0 16,-21 0-16,21 0 0,-1 22 0,1-22 15,21 0-15,0 21 0,0-21 16,0 1-16,0-1 0,21 0 0,1-21 15,-1 21-15,21-21 0,0 0 0,-20 0 16,20 0-16,-21 0 0,21 0 0,-20 0 16,-1 0-16,0 0 0,0 0 15,0 0-15,-21 21 16,-21 0 0,0 22-16,0-1 0,0 0 0,-1 22 15,-20-1-15,0 22 0,-1 0 0,-20-1 16,21 1-16,-1 0 0,1-22 0,21 22 15,0-22-15,-1 1 0,1-22 0,21 22 16,-21-22-16,21 0 0,0-20 0,-21-1 16,21 0-16,0 0 0,-21-21 15</inkml:trace>
  <inkml:trace contextRef="#ctx0" brushRef="#br0" timeOffset="85787.35">0 15092 0,'0'-21'0,"0"42"141,0 0-141,0 0 0,0 0 16,0 1-16,0-1 15</inkml:trace>
  <inkml:trace contextRef="#ctx0" brushRef="#br0" timeOffset="87131.37">783 14309 0,'0'-21'16,"0"-1"-16,0 1 15,-21 0 1,21 0-16,-21 0 0,21 0 15,-21-1-15,21 1 0,0 0 16,0 0-16,0 0 0,0 0 0,0-1 16,21 1-16,0-21 0,0 21 15,21 0-15,-20-1 0,20 22 0,-21-21 16,21 21-16,-20 0 0,20 0 16,-21 0-16,21 21 0,-20 1 0,-1-1 15,-21 21-15,0-21 0,0 22 16,0-1-16,-21 0 0,-1 22 15,-20-1-15,0-20 0,21 20 16,-22 1-16,-41 63 0,62-85 16,-20 21-16,21-20 0,21-1 15,0-21-15,0 22 0,0-22 0,0 0 16,21 0-16,0-21 0,0 0 16,22 0-16,-22 0 0,21 0 0,-21 0 15,22 0-15,-1 0 0,0-21 16,1 0-16,-22 0 0,21-1 15,-21-20-15,1 21 0,-1 0 16,-21 0-16,0-22 0,0 22 0,-21 0 16,-22 0-16,1 0 0,21 21 0,-22 0 15,1 0-15,0 0 0,-1 0 16,1 0-16,0 21 0,21 0 16,-22 0-16,22 0 0,0-21 0,0 21 15,21 1-15,-21-1 0,21 0 16,21 0-16,0-21 0,0 0 15,21 0-15,1 0 0,-1 0 16,0-21-16</inkml:trace>
  <inkml:trace contextRef="#ctx0" brushRef="#br0" timeOffset="87278.83">1714 14520 0,'0'0'0,"22"0"0,-1 0 0,-21-21 15,-21 21 16,-1 0-31,1 0 16,21-21 0</inkml:trace>
  <inkml:trace contextRef="#ctx0" brushRef="#br0" timeOffset="88075.26">3619 14055 0,'-21'-43'16,"21"22"-1,0 0-15,0 0 16,0 0-16,21 0 0,-21-1 15,22 1-15,-1-21 0,-21 0 16,21 20-16,-21-20 0,0 0 0,0-22 16,0 22-16,0 0 0,0 20 15,0-20-15,-21 21 0,0-21 0,-1 42 16,1-22-16,-21 22 0,21 0 16,0 0-16,-22 22 0,22-1 0,-21 21 15,21 0-15,-22 22 0,22-1 16,-21 22-16,21 0 0,-1-22 0,1 22 15,0-22-15,0 22 0,0-21 16,21 20-16,0-20 0,0-1 0,0-20 16,0-1-16,0 21 0,21-41 0,0 20 15,21-21-15,-20 0 0,20 0 16,0 1-16,22-22 0,42 0 16,-64 0-16,21-22 15,-20 1-15,20 0 0,1-21 0,-22 21 16,0-22-16,1 1 0,-1 0 0,0 20 15,-20-20-15,-1 0 0,0-1 16,-21 1-16,0 21 0,0 0 0,0 0 16,0-1-16,0 1 0,-21 21 15,0 0-15,-1 0 0,1 21 16,0 1-16,0 20 0,0-21 0,0 21 16,-1 1-16,22-1 0,0 0 0,-21 1 15,21-1-15,0-21 0,0 22 16,0-22-16,0 0 0,21 0 0,1 0 15,-1 0-15,0-21 0,21 0 16,-21 0-16,22 0 0,-1 0 16,-21 0-16,22-21 0,-1-21 0,0 21 15,1 0-15,-1-22 0,-21 1 16,0 21-16,0-22 0,-21 1 0,0 0 16,0-1-16,0 1 0,0 21 0,-21-21 15,0 20-15,-21 1 0,21 0 16,-22 0-16,22 21 0,-21 0 0,-1 0 15,22 0-15,-21 21 0,21 0 0,0 0 16,-1 1-16,1-1 16,0 0-16,21 0 0,0 0 0,0 0 15,0 1-15,0-1 0,21 0 0,0 0 0,22 0 16,-1-21-16,0 0 16,1 0-16,-1 0 0,22 0 0</inkml:trace>
  <inkml:trace contextRef="#ctx0" brushRef="#br0" timeOffset="88762.9">4762 14161 0,'0'0'0,"22"0"0,-22 21 31,0 0-15,0 0-16,-22 21 0,22-20 0,0-1 16,-21 21-16,21-21 15,0 22-15,0-22 0,-21 0 0,21 0 16,-21 0-16,21 0 0,0 1 0,-21-1 15,21 0 1,0-42 0,0 0-16,0-1 15,0-20-15,21 21 0,0 0 16,0-22-16,0 1 0,1 0 0,-1 21 16,0-22-16,0 1 0,21 21 0,-20 0 15,-1-1-15,0 1 0,0 21 16,0 0-16,0 0 15,1 0-15,-22 21 0,0 1 0,21 20 16,-21-21-16,0 0 16,0 22-16,0-1 0,0-21 0,0 21 15,0-20-15,0-1 0,0 21 0,0-21 16,0 0-16,0 1 0,0-1 16,21-21-16,0 0 0,0 0 15,0 0-15,22 0 0,-22 0 0,21-21 16,1-1-16,-1 1 0,0 0 15,22 0-15,-22-21 0,0 20 0,1-20 16,-1 0-16,0 21 0,-20-22 16,-1 22-16,-21-21 0,0 21 0,0-1 15,0 1-15,-21 21 0,-1 0 16,1 0-16,0 0 0,-21 0 0,-1 0 16,22 21-16,-21 1 0,21-1 0,0 0 15,-1 21-15,1-21 0,21 22 16,0-22-16,0 21 0,0-21 0,0 22 15,0-22-15,21 0 0,1 21 0,20-20 16,-21-1-16,0 0 0,0-21 16,22 21-16,-22 0 0,0-21 0,-42 0 31,0 0-15,0 0-16,-1-21 0,-20 0 0,21 21 15,0-21-15,-22 21 0,22-21 16,0 21-16,21-22 0,0 1 0,0 0 15,0 0-15,21-21 16,0 20-16,22-20 0,-22 0 0</inkml:trace>
  <inkml:trace contextRef="#ctx0" brushRef="#br0" timeOffset="88988.36">6202 13631 0,'0'0'0,"63"-42"0,-20 21 0,-22 0 15,0 0-15,-21 42 16,0 21-16,-21-21 0,0 43 15,-1-22-15,1 0 0,0 22 0,-21-22 16,21 22-16,-22-22 0,22 22 16,0-22-16,0 0 0,0 1 0,-1-22 15,1 21-15,21 0 0,0-20 16,0 20-16,0-21 0,0 0 0,0 0 16,0 1-16,0-1 0,0-42 31,0-1-31,0 1 15</inkml:trace>
  <inkml:trace contextRef="#ctx0" brushRef="#br0" timeOffset="89131.36">5863 14182 0,'0'0'0,"-21"0"0,0 0 16,21-21-16,21-1 16,0 22-16,0 0 15,0 0-15,1-21 0,20 21 16,-21 0-16,21 0 0,1-21 0,-1 21 15,-21-21-15,22 21 0,-1 0 0,-21 0 16,21-21-16</inkml:trace>
  <inkml:trace contextRef="#ctx0" brushRef="#br0" timeOffset="89480.84">6837 14034 0,'0'0'0,"0"-22"15,0 44 1,0-1 0,0 0-16,0 21 0,0-21 15,21 1-15,-21-1 0,21 21 0,-21 0 16,0-20-16,0 20 0,0 0 16,0-21-16,0 22 0,21-22 0,-21 0 15,0 0-15,0 0 0,0 1 0,0-44 47,0 1-47,0 0 0,21 0 0,-21 0 16,0-22-16,0 1 0,0 21 0,22-21 15,-1-1-15,-21 1 0,21 21 0,0-22 16,-21 22-16,21-21 0,0 21 16,-21 0-16,22 21 0,-1-22 15,0 22-15,0 0 16</inkml:trace>
  <inkml:trace contextRef="#ctx0" brushRef="#br0" timeOffset="89854.75">7493 14118 0,'-21'21'31,"0"-21"-31,21 22 0,-22-1 16,1 0-16,21 0 0,0 0 0,-21 0 15,21 1-15,-21-1 0,21 21 0,0-21 16,0 0-16,0 1 0,0-1 0,0 0 16,0 0-16,0 0 0,21-21 15,0 0-15,0 21 0,1-21 0,-1 0 16,0 0-16,0 0 0,0-21 0,0 0 16,1 21-16,-1-21 0,0-21 15,0 20-15,0 1 0,0-21 16,1 21-16,-1-22 0,-21 22 0,0-21 15,0 21-15,0 0 0,21-1 0,-21 1 16,-21 21 15,21 21-31,-21 1 0,21-1 0,-22 0 16,1 0-16,21 21 0,0-20 0,0-1 16,-21 0-16,21 0 0,0 0 15,0 0-15,0 1 0,0-1 0,21-21 16,0 0-16</inkml:trace>
  <inkml:trace contextRef="#ctx0" brushRef="#br0" timeOffset="90106.75">8382 14139 0,'0'0'0,"21"-42"0,-21 21 16,0-43-16,0 43 15,-21 21-15,0 0 0,0 0 0,-1 0 16,1 21-16,0 1 0,-21-1 15,21 21-15,-1-21 0,-20 22 0,21-1 16,0 0-16,0 1 0,-1-1 16,1 0-16,21 1 0,-21-1 0,21-21 15,0 21-15,0-20 0,21-1 16,0 0-16,1 0 0,-1 0 0,21-21 16,-21 0-16,22 0 0,-22 0 0,21 0 15,-21 0-15,22-21 0,-22 0 16,21 0-16,-21 0 0,22-1 0</inkml:trace>
  <inkml:trace contextRef="#ctx0" brushRef="#br0" timeOffset="90850.61">9017 13568 0,'0'0'0,"0"-42"0,0-1 16,0 22-16,0 0 0,0 0 0,-21 21 15,0 21-15,-1 0 0,-20 21 16,21 1-16,0-1 0,0 22 15,-1-22-15,1 21 0,21 1 0,0-1 16,-21 1-16,21-1 0,0 1 0,0-22 16,0 22-16,0-22 0,0 0 15,0 1-15,21-1 0,-21 0 0,21-20 16,1-1-16,-1 0 0,0 0 0,0 0 16,0-21-16,0 0 0,1 0 0,-1 0 15,0 0-15,0-21 0,0 0 16,0-21-16,1 20 0,-1 1 0,0-21 15,0 21-15,0-22 0,-21 22 16,21 0-16,1 0 0,-22 0 0,0 42 31,0 0-31,0 0 0,0 0 0,0 1 16,0-1-16,0 21 0,0-21 0,0 0 16,0 1-16,0-1 0,0 0 0,0 0 15,0 0-15,21-21 0,0 21 16,0-21-16,0 0 0,22 0 15,-22 0-15,0 0 0,0-21 16,0 0-16,22 21 0,-22-21 0,0 0 16,0-22-16,-21 22 0,0 0 15,21-21-15,-21-1 0,0 22 0,0-21 16,0 0-16,0-1 0,-21 1 0,0 21 16,0 0-16,0-1 0,-1 22 15,1 0-15,0 0 0,-21 0 0,21 22 16,-1-1-16,-20 21 0,21-21 0,0 22 15,21-22-15,0 21 0,0-21 0,0 22 16,0-22-16,0 0 0,21 0 16,0 0-16,0 0 0,22 1 0,-22-22 15,21 0-15,-21 0 0,22 0 0,-22 0 16,21 0-16,0-22 0,-20 1 16,20 21-16,-21-21 0,21 0 15,-20 0-15,20 0 0,-21-1 0,0 1 16,22 0-16,-22 21 0,0 0 0,0 0 15,0 0-15,0 0 0,-21 21 0,0 0 16,0 1-16,0-1 16,0 0-16,0 0 0,0 0 0,0 0 15,0 1-15,-21-1 0,21 0 0,0 0 16,0 0-16,0-42 31,21 0-15</inkml:trace>
  <inkml:trace contextRef="#ctx0" brushRef="#br0" timeOffset="91102.55">8953 13653 0,'0'0'0,"-21"0"0,0 0 0,63 0 16,-20 0-16,20 0 15,21 0-15,1 0 16,-22 21-16,22-21 0,20 0 0,-20 0 16,21 21-16,-22-21 0,22 0 0,-22 0 0,22 0 15,-22 0-15,-20 0 16,20 0-16,-42 0 0,22 0 0,-22 0 16,-42 0-1,0 0-15,-22 0 0,1 0 16,0 0-16,-22 21 0</inkml:trace>
  <inkml:trace contextRef="#ctx0" brushRef="#br0" timeOffset="92015.94">910 16023 0,'21'0'0,"-42"0"0,63 0 15,-20 0-15,-1 0 0,21 0 16,0-21-16,1 0 0,-1 0 0,0 0 16,1-1-16,-1 1 0,0-21 15,-20 21-15,-1 0 0,0-22 0,-21 22 16,0 0-16,0-21 0,-21 20 15,0 1-15,-22 0 0,22 21 0,-21 0 16,-1 0-16,-20 0 0,21 0 16,-1 21-16,1 0 0,-22 1 0,43-1 15,-21 21-15,0 0 0,20-20 16,1 20-16,21 0 0,0 1 0,0-22 16,0 0-16,0 0 0,0 0 15,21 0-15,1 1 0,20-22 16,-21 0-16,21 0 0,-20 0 15,20-22-15,0 1 0,22 0 0,-22 0 16,0 0-16,1 0 0,-22-1 16,21 1-16,-21 0 0,1 0 0,-22 0 15,0 0-15,0-1 0,0 44 32,-22-1-32,22 0 0,-21 21 15,21-21-15,0 43 0,0-22 16,-21 22-16,21-22 0,-21 22 0,21-22 15,-21 0-15,21 22 0,-21-22 16,21-21-16,0 22 0,0-1 16,-22-21-16,22 0 0,-21 0 0,0 1 15,0-1-15,0-21 16,0 0-16,-1 0 16,-20 0-16,21 0 0,0 0 0,0 0 15,-22 0-15,22-21 0,0 21 16,0 0-16,21-22 0,0 1 15,0 0-15,0 0 16,0 0-16,21 0 16</inkml:trace>
  <inkml:trace contextRef="#ctx0" brushRef="#br0" timeOffset="92190.34">1863 16193 0,'0'0'0,"21"0"0,0-22 15,0 22-15,0-21 16,-42 21 31</inkml:trace>
  <inkml:trace contextRef="#ctx0" brushRef="#br0" timeOffset="94843.05">4381 15494 0,'22'0'16,"-44"0"-16,44-21 0,-1 0 0,-21 0 15,0-1-15,0 1 16,-21 21 0,-1 0-16,1 21 0,0-21 15,0 22-15,0 20 0,0-21 0,-1 21 16,1 1-16,0-1 0,0 0 15,0 22-15,0-22 0,-1 22 16,1-1-16,0 1 0,21-22 0,-21 22 16,0-1-16,0-21 0,-1 1 15,22-1-15,0 0 0,0-20 0,-21 20 16,21-21-16,0 0 0,0-42 31,0 0-31,21 0 16,1 0-16,-22-22 0,21 1 15,0 0-15,0-22 0,0 1 0,22-1 16,-22 1-16,42-64 0,-20 63 16,-1-21-16,0 22 0,1-1 15,-1 22-15,0-21 0,-21 20 0,22 22 16,-22 0-16,0 0 0,0 21 16,-21 21-16,0 21 15,0-21-15,0 22 0,0 20 0,0-20 16,0 20-16,0-21 0,-21 22 15,0-1-15,21 1 0,0-1 0,0 1 16,0-22-16,0 22 0,0-22 0,0 0 16,0 1-16,0-22 0,0 21 15,0-21-15,0 1 0,0-1 0,0 0 16,0-42 15,0 0-31,-42-1 0,20 1 0</inkml:trace>
  <inkml:trace contextRef="#ctx0" brushRef="#br0" timeOffset="94999.57">4064 16066 0,'0'0'0,"42"0"32,-21 0-32,1 0 0,-1 0 0,21 0 15,0 0-15,22 0 0,-1 0 16,1 0-16,-1 0 0,1 0 0,-1-22 15,1 1-15,-1 21 0,1-21 0</inkml:trace>
  <inkml:trace contextRef="#ctx0" brushRef="#br0" timeOffset="95538.5">7027 16150 0,'0'-84'16,"0"62"-16,0-20 16,0 21-16,0-21 0,0-1 15,-21 22-15,0-21 0,0-1 0,-22 22 0,22 0 16,-21 0-16,0 0 15,-1 21-15,1 0 0,0 0 0,-1 21 16,1 0-16,0 0 0,20 22 0,-20-1 16,21 0-16,0 1 0,0 20 15,-1-21-15,22 1 0,-21-1 0,21 0 16,0 1-16,0-22 0,0 0 0,21 21 16,1-42-16,-1 22 0,0-1 15,21-21-15,-21 0 0,22 0 0,-1 0 16,0-21-16,1-1 0,-22 22 0,21-21 15,1-21-15,-1 21 16,0-22-16,1 1 0,-22 0 0,21-1 16,-21 1-16,0 0 0,1 21 0,-22-22 15,0 22-15,0 0 0,21 21 16,-21 21-16,0 0 16,0 22-16,0-1 0,-21-21 0,21 21 15,-22 1-15,22-1 0,0 0 16,0 1-16,0-22 0,0 0 0,0 21 15,22-20-15,-1-1 0,0-21 0,0 21 16,0-21-16,22 0 0,-22 0 16,21 0-16,0 0 0,-20-21 15,20 21-15,0-21 0</inkml:trace>
  <inkml:trace contextRef="#ctx0" brushRef="#br0" timeOffset="95751.99">8255 15917 0,'-21'22'16,"42"-44"-16,-85 44 0,43-22 0,0 0 0,0 0 15,21 21 1,21-21 0,0 0-16,0 0 0,1 0 0,20 0 15,-21 0-15,21 0 0,-20 0 16,20 0-16,-21 0 0</inkml:trace>
  <inkml:trace contextRef="#ctx0" brushRef="#br0" timeOffset="95911.97">8107 16108 0,'-85'63'16,"170"-126"-16,-170 148 0,85-64 15,21-21-15,0 0 0,1 0 16,-1 0-16,0 0 0,0 0 15,21 0-15,-20 0 0,20 0 16,-21 0-16,0 0 0,22-21 0,-22 21 16,0-22-16,0 1 0,0 21 0,0-21 15</inkml:trace>
  <inkml:trace contextRef="#ctx0" brushRef="#br0" timeOffset="96510.42">9356 15727 0,'0'-21'16,"0"0"-16,0-1 16,0 1-16,-22 21 0,1 0 15,0 0-15,0 0 16,21 21-16,0 1 0,-21-1 0,21 0 16,0 21-16,-21-21 0,21 22 0,0-1 15,0 0-15,0 1 0,-22-1 16,22-21-16,-21 22 0,21-1 15,-21-21-15,21 21 0,0-20 0,0-1 16,-21 0-16,21 0 0,-21-21 16,21-21-1,0 0-15,0 0 16,21-1-16,0 1 0,0-21 0,0 0 16,1 20-16,-1-20 0,0 0 15,21-1-15,-21 1 0,1 0 0,20-1 16,-21 22-16,21 0 0,-20 0 15,20 0-15,0 21 0,1 0 0,-1 0 0,-21 21 16,21 0-16,-20 0 16,-1 0-16,0 22 0,-21-1 0,0-21 15,0 22-15,0-1 0,0 0 0,0 1 16,0-22-16,0 21 0,-21-21 16,0 22-16,21-22 0,-22 0 0,22 0 15,0 0-15,-21-21 0,42-21 31,-21 0-15,22 0-16,-1 0 0</inkml:trace>
  <inkml:trace contextRef="#ctx0" brushRef="#br0" timeOffset="97368.47">10096 15960 0,'22'0'0,"-44"0"0,65 0 16,-22 0-16,0-21 15,0 21-15,0-22 0,1 22 16,-1-21-16,0 0 0,0 21 0,0-21 16,0 0-16,1 0 0,-1-1 0,-21 1 15,0 0-15,0 0 0,0 0 16,0 0-16,0-1 0,-21 22 16,-1 0-16,1 0 0,0 0 0,-21 0 15,21 22-15,-1-1 0,-20 0 16,21 0-16,0 21 0,0 1 0,-1-1 15,1 0-15,0 1 0,0-1 16,21-21-16,0 22 0,0-1 0,0 0 16,0-21-16,0 22 0,0-22 0,21 0 15,0 0-15,0-21 0,22 21 16,-22-21-16,21 0 0,-21 0 0,22 0 16,-1 0-16,0 0 0,1-21 0,-1 21 15,0-21-15,1-21 0,-1 21 16,0-22-16,1 22 0,-1-21 15,0-1-15,22-41 0,-43 63 16,21-22-16,-20 22 0,-22 0 0,21 0 16,-21 42-1,0 0-15,0 0 16,0 22-16,-21-22 0,21 21 0,-22 0 16,1-20-16,0 20 0,21-21 15,0 21-15,0-20 0,-21-1 0,21 0 16,0 0-16,0 0 0,0 0 0,0 1 31,21-22-31,0 0 0,0 0 16,1-22-16,20 22 0,-21-21 0,0 0 15,0 0-15,22 0 0,-22 0 0,0-1 16,0-20-16,0 21 0,1 0 16,-1 0-16,0 21 0,-21-22 0,0 44 31,0-1-31,0 0 0,0 0 15,0 0-15,0 0 0,0 1 0,0-1 16,0 0-16,0 0 0,0 0 16,21 0-16,0-21 15,0 22-15,1-22 0,-1 0 0,21 0 16,-21 0-16,0 0 0,22 0 16,-22-22-16,0 1 0,21 0 0,-20 0 0,-22 0 15,21 0-15,-21-1 16,21-20-16,-21 21 0,0-21 0,0-1 15,0 1-15,0 0 0,-21-1 0,0 22 16,-1-21-16,1 21 0,0-1 0,0 22 16,0 0-1,21 22 1,21-1 0,0-21-16,0 0 0,0 0 15,1 0-15,-1 0 0,21 0 0,-21 0 16,0 0-16,1 0 0,-1 0 0,21-21 15,-21-1-15</inkml:trace>
  <inkml:trace contextRef="#ctx0" brushRef="#br0" timeOffset="97954.63">13525 15304 0,'0'-22'16,"0"44"-16,0-65 0,-21 43 15,0 0-15,-21 0 0,21 0 0,-22 21 16,22 1-16,-21-1 0,-1 21 15,22 0-15,-21 1 0,0-1 0,20 0 16,-20 1-16,-21 41 0,41-41 16,-20-1-16,21 0 0,0-20 15,-22 20-15,22 0 0,0-21 0,0 22 16,21-22-16,0 0 0,0 0 0,0 0 16,0-42 15,21 0-31,0 0 0,0 0 0,1 0 15,-1-22-15,0 1 0,21 0 0,1-1 16,-22 1-16,21-22 0,0 22 16,-20-21-16,20 20 0,0-20 0,1 20 15,-1 1-15,-21 0 0,21 21 0,-20-1 16,-1 22-16,21 0 0,-21 22 0,0-22 16,-21 42-16,22 0 0,-22 1 15,21-1-15,-21 0 0,0 1 0,0-1 16,0 21-16,21-20 0,-21-1 15,0 0-15,21 1 0,-21-1 0,0-21 0,0 22 16,21-22-16,-21 0 16,0 0-16,21 0 0,-21 0 0,-21-21 31,-21-21-15,21 0-16,-22 0 0,1 0 15</inkml:trace>
  <inkml:trace contextRef="#ctx0" brushRef="#br0" timeOffset="98104.79">13017 15727 0,'-21'0'16,"42"0"-16,-63 0 0,42-21 0,21 21 31,0 0-31,22 0 0,-22 0 0,21 0 16,1 0-16,-1 0 0,21 0 0,-20 0 16,20 0-16,-20 0 0,20-21 15,1 21-15,-1-22 0,1 22 0,-1-21 16,1 21-16,-1-21 0</inkml:trace>
  <inkml:trace contextRef="#ctx0" brushRef="#br0" timeOffset="98358.54">14520 15346 0,'0'0'0,"0"-21"0,0 0 16,0-43-1,-21 85 1,0 0-16,0 1 0,0 20 15,-1 0-15,1-21 0,0 22 0,-21-1 16,21 22-16,-1-22 0,-20 0 0,21 1 16,0-22-16,21 21 0,0 0 0,0 1 15,0-22-15,0 21 0,0-21 16,0 1-16,0 20 0,21-21 0,0-21 16,21 21-16,-20 0 0,-1-21 0,21 0 15,22 0-15,-22 0 0,-21-21 16,21 0-16,1 0 15</inkml:trace>
  <inkml:trace contextRef="#ctx0" brushRef="#br0" timeOffset="98639.47">14986 15325 0,'0'-43'0,"0"86"0,0-128 0,0 64 16,0 0-16,21 0 0,0-1 15,-21 1-15,21 21 0,1 0 0,-1 0 16,0 21-16,0 1 0,21-1 0,-20 21 15,20 0-15,-21 1 0,21-1 16,1 0-16,-22 1 0,0-1 0,0 64 16,-21-64-16,0 1 15,0-1-15,0 0 0,-21-21 0,-21 22 16,21-1-16,-22 0 0,22-20 16,-21 20-16,-1-21 0,22 0 0,-21 0 15,21 1-15,-22-1 0,22-21 0,21 21 16,-21-21-16,21-21 15,21 0 1,0-1-16,1 1 0,20 0 0</inkml:trace>
  <inkml:trace contextRef="#ctx0" brushRef="#br0" timeOffset="98851">16468 15473 0,'0'0'0,"0"-21"0,-22 21 16,1 0-16,0 0 16,21-21-16,-21 21 0,0-22 0,0 22 15,-1 0-15,1-21 0,0 21 16,21 21 15,0 1-31,0-1 0,0 0 16,0 0-16</inkml:trace>
  <inkml:trace contextRef="#ctx0" brushRef="#br0" timeOffset="99040.41">16277 16129 0,'0'21'0,"0"-42"0,-21 63 16,21-20-16,-21 20 0,0-21 0,21 0 15,-22 0-15,1 1 0,0 20 0,0-21 16,-21 0-16,20 22 15,-20-22-15,0 0 0,-1 21 0,1-21 16,0 1-16,-22-1 0,1 21 0,-22-21 16,22 0-16,-22 1 0,0-1 0,-21 0 15,22 0-15,-22-21 0</inkml:trace>
  <inkml:trace contextRef="#ctx0" brushRef="#br0" timeOffset="100318.71">13398 1566 0,'0'0'0,"0"-21"0,0-21 16,0 21-16,0 0 16,0-1-16,0 1 15,0 42 1,0 1 0,0-1-16,0 21 0,0 22 15,0-22-15,0 21 0,0 1 16,0-1-16,0-20 0,0 20 0,-21-20 15,21 20-15,-21-21 0,21 1 0,-21-22 16,21 21-16,0-21 0,0 1 0,0-1 16,0 0-16,0 0 0,21-42 31,-21 0-31,21 21 16,0-21-16</inkml:trace>
  <inkml:trace contextRef="#ctx0" brushRef="#br0" timeOffset="100706.71">13843 1672 0,'0'0'0,"42"-21"0,-42 0 0,21 0 15,1 21-15,-22 21 16,0 21 0,-22-21-16,1 22 0,21-22 15,-21 21-15,0 1 0,0-1 0,0 0 16,21 1-16,-22-1 0,22 0 0,-21 1 15,21-22-15,0 21 0,0-21 16,0 0-16,0 1 0,0-1 16,21 0-16,1-21 0,-1 0 0,0 0 15,21 0-15,-21 0 0,22 0 0,-22-21 16,21 0-16,1-1 0,-22 1 16,0 0-16,21 0 0,-21 0 0,1-22 15,-22-20-15,0 21 0,0-22 16,0 22-16,0-1 0,0-20 0,0 21 15,-22-1-15,1 22 0,0 0 16,21 0-16,-21 0 0,0 21 0,0 0 16,-1 0-16,1 21 0,21 0 0,-21 21 15,0-21-15,21 22 0,0-1 16,0-21-16,0 22 0,0-22 16,0 21-16,0-21 0,21 0 0,0 1 15,22-1-15</inkml:trace>
  <inkml:trace contextRef="#ctx0" brushRef="#br0" timeOffset="100894.15">14605 2011 0,'21'0'16,"-21"21"46,-21-21-30</inkml:trace>
  <inkml:trace contextRef="#ctx0" brushRef="#br0" timeOffset="119527.23">16044 1545 0,'21'0'47</inkml:trace>
  <inkml:trace contextRef="#ctx0" brushRef="#br0" timeOffset="119941.99">16108 1461 0,'0'-22'0,"0"1"16,0 0-16,0 0 31,21 21 63</inkml:trace>
  <inkml:trace contextRef="#ctx0" brushRef="#br0" timeOffset="120615.15">16129 1334 0,'0'-22'0,"0"1"16,0 42 15,-21 22-15,21-22-16,0 21 15,0 1-15,0-1 0,0 21 0,0-20 0,-21 20 16,21 1-16,0-1 0,0 1 16,-22-1-16,1-20 0,0 20 15,21-21-15,-21 1 0,21-22 0,0 21 16,0-21-16,0 1 0,0-1 0,0 0 16,0-42-1,0 0 1,0-1-16,0 1 0,0 0 15</inkml:trace>
  <inkml:trace contextRef="#ctx0" brushRef="#br0" timeOffset="121138.85">15896 1545 0,'0'-21'0,"0"42"0,0-63 16,0 21-16,0 0 0,21 21 15,0-22-15,1 22 0,-1-21 16,21 21-16,-21 0 0,22-21 0,-1 21 16,0 0-16,1 0 0,-1 21 0,21-21 15,-20 43-15,-1-22 0,0 21 16,-20-21-16,20 43 0,-21-22 0,-21 0 16,0 1-16,0 20 0,0-20 0,0-1 15,0 0-15,0-21 0,0 22 16,0-22-16,-21 0 0,0 0 0,21 0 15,0-42 17,0 0-17,0 0-15,0 0 0,0-22 0,0 22 16,0-21-16,21-22 0,0 22 16,0 0-16,0-22 0,22 22 0,-22-22 15,0 22-15,21 0 0,-20 21 0,20-22 16,-21 43-16,0 0 0,22 0 15,-22 0-15,0 0 0,0 43 0,0-22 16,-21 21-16,0 0 0,0 1 0,0-1 16,0 0-16,0 22 0,0-22 15,0 1-15,0-1 0,0 0 16,0 1-16,-21-1 0,21-21 0,-21 0 16,0 0-16,21 1 0,0-1 15,0 0-15,0 0 0,0-42 47,0 0-47,0 0 0,0-1 0</inkml:trace>
  <inkml:trace contextRef="#ctx0" brushRef="#br0" timeOffset="121463.71">17018 1947 0,'0'0'0,"21"0"15,0 0-15,0 0 16,1 0-16,-1-21 0,0 0 0,0 21 16,0-21-16,0 21 0,1-21 0,-1 0 15,0 21-15,0-22 0,-21 1 16,0 0-16,0 0 0,-21 21 16,0 0-16,0 0 15,-1 0-15,1 0 0,0 21 16,0 0-16,0 0 0,0 22 15,-1-22-15,1 21 0,21-21 0,0 22 0,0-22 16,0 21-16,0-21 16,0 1-16,0-1 0,0 0 0,0 0 15,0 0-15,21-21 0,1 21 0,-1-21 16,0 0-16,0 0 0,21 0 16,-20 0-16,20 0 0,-21-21 0,21 0 15,1 0-15,-22 0 0</inkml:trace>
  <inkml:trace contextRef="#ctx0" brushRef="#br0" timeOffset="121712.3">17801 1439 0,'0'-21'0,"0"42"0,0-63 0,0 21 16,-21 21-16,0 21 16,0 0-16,21 0 15,0 22-15,0-1 0,-22 0 0,22 1 16,0-1-16,-21 22 0,21-22 0,0 0 15,0 22-15,-21-22 0,21 0 16,-21 1-16,21-1 0,0-21 0,0 22 16,0-22-16,0 0 0,0 0 0,0 0 15,21-21 1,0 0-16,0 0 16,1 0-16,-1-21 0,0 0 15,0-21-15,0 20 0</inkml:trace>
  <inkml:trace contextRef="#ctx0" brushRef="#br0" timeOffset="122143.05">18034 1418 0,'0'-21'15,"0"42"-15,0-63 0,0 21 0,0 42 16,0 0-16,0 0 16,0 22-16,0-1 15,0 0-15,0 1 0,0 20 0,0-21 0,0 22 16,0-22-16,0 1 0,0-1 0,0 0 15,-21 1-15,21-22 16,0 21-16,0-21 0,0 0 0,-21-21 16,21 22-16,0-44 31,21 1-31,-21 0 16,21-21-16,0 21 0,0-1 0,-21-20 15,21 21-15,1 0 0,-1-22 16,-21 22-16,21 0 0,0 21 0,0 0 15,0 0-15,-21 21 16,22 0-16,-22 1 0,0-1 16,21 0-16,-21 21 0,0-21 0,0 1 15,0-1-15,0 21 0,0-21 16,0 0-16,0 1 0,0-1 16,0 0-16,21-21 15,-21 21-15,21-21 0,0 0 0,0 0 16,1 0-16,-1 0 15,0 0-15,0 0 0,0-21 0,0 0 16,1 0-16,-1-1 0,0 1 0,0 0 16</inkml:trace>
  <inkml:trace contextRef="#ctx0" brushRef="#br0" timeOffset="122499.06">18711 1799 0,'0'0'0,"0"-21"15,0 42 1,-21-21-16,0 21 15,0 1-15,21-1 0,-21 0 0,21 0 16,-22 0-16,1 0 0,21 22 16,0-22-16,0 0 0,0 0 0,0 0 15,0 22-15,21-22 16,1-21-16,-1 0 0,0 0 16,0 0-16,0 0 15,0 0-15,1 0 0,-1 0 0,21-21 0,-21 0 16,0 21-16,-21-22 0,22 1 0,-1 0 15,-21-21-15,0 21 16,0-1-16,0-20 0,0 21 0,0-21 16,0 20-16,0 1 0,-21-21 0,-1 42 15,1-21-15,0 21 0,0 0 16,0 0-16,0 0 0,-1 21 0,1 0 16,0 0-16,0 0 0,21 1 0,0-1 15,0 0-15,0 21 0,0-21 16,0 1-16,0-1 0,21 0 0,21-21 15,-20 21-15,-1-21 0</inkml:trace>
  <inkml:trace contextRef="#ctx0" brushRef="#br0" timeOffset="123012.61">19452 1757 0,'0'0'0,"0"-21"0,0 0 16,-21-1-16,21 1 0,-21 0 15,0 21-15,-22 0 0,22 0 0,0 0 16,0 0-16,0 21 0,-22 0 0,22 1 16,0 20-16,0-21 0,0 21 15,-1-20-15,1 20 0,21 0 0,-21-21 16,21 22-16,-21-22 0,21 0 0,0 0 16,0 0-16,0 1 0,0-1 15,0 0-15,21-21 16,0 0-16,0 0 0,1 0 0,20 0 15,-21 0-15,0-21 0,22 21 0,-22-21 16,21-1-16,-21 1 0,0-21 16,22 21-16,-22-22 0,0 22 0,0-21 15,0-22-15,1 22 0,-1 0 0,0-22 16,0 1-16,0 20 0,-21-20 16,0 21-16,21-22 0,-21 22 0,22-1 15,-22 22-15,0-21 0,0 21 16,-22 42-1,1 0-15,0 21 0,21 1 16,-21-1-16,0 22 0,0-22 0,-1 21 16,1 1-16,21-1 0,0 1 15,0-22-15,0 22 0,0-22 0,0 0 16,0 1-16,0-22 0,0 21 0,0-21 16,21 1-16,-21-1 0,22-21 0,-1 21 15,0-21-15,0 0 0,0 0 16,0 0-16,1 0 0,-1 0 15,0 0-15,0 0 0,0-21 16,-21 0-16,0-1 0,0 1 0</inkml:trace>
  <inkml:trace contextRef="#ctx0" brushRef="#br0" timeOffset="123254.47">17801 1630 0,'0'0'0,"-42"0"0,-22 0 16,-20 0-16,62 0 15,1 0-15,21 21 0,21-21 32,1 0-32,-1 0 0,21 0 15,-21 0-15,22 0 0,-22 0 16,21 0-16,-21 0 0,22 0 0,-22 0 15,21-21-15,0 21 0,1-21 16,-22 0-16</inkml:trace>
  <inkml:trace contextRef="#ctx0" brushRef="#br0" timeOffset="123946.72">21040 1736 0,'0'-21'0,"0"-1"15,0 1-15,0 0 0,0 0 16,0 0-16,0 0 0,0-1 15,0 1-15,0 0 16,-22 21-16,1 0 16,0 0-16,-21 0 0,21 21 15,-22 0-15,-20 1 0,20-1 0,1 0 16,0 21-16,-1-21 0,1 22 16,21-22-16,0 21 0,0-21 0,21 1 15,0-1-15,0 0 0,0 0 16,0 0-16,21-21 0,0 0 0,21 21 15,-21-21-15,22 0 0,-1 0 0,0 0 16,-20 0-16,20 0 0,-21 0 16,21 0-16,-20 0 0,-1-21 0,0 21 15,-21-21-15,0 0 16,-21 21 0,-22 0-16,22-21 0,0 21 15,0 0-15,0 0 0,0 0 16,-1 0-16,44 21 31,-1-21-31,0 21 16,0 0-16,0-21 0,0 21 0,1 1 15,-22-1-15,21 0 0,-21 21 16,0-21-16,0 1 0,0-1 16,0 21-16,0-21 0,0 22 0,-21-1 0,-1 0 15,1 1-15,0-1 16,0 0-16,-21 1 0,20-1 0,1 0 0,-21 1 15,21-1-15,0-21 0,21 0 0,0 0 16,-22 1-16,22-1 0,22-21 31,-1-21-31,0-1 16,0 1-16,21 0 0,1-21 0,-22-1 16,21 1-16</inkml:trace>
  <inkml:trace contextRef="#ctx0" brushRef="#br0" timeOffset="124238.58">22225 1207 0,'0'-43'0,"0"86"0,0-128 16,0 64-16,0-22 0,0 22 16,-21 21-16,0 0 0,-1 0 0,1 21 15,-21 1-15,21-1 0,0 21 0,-22 22 16,22-22-16,-21 21 0,-1 1 15,1 21-15,21-22 0,0 1 0,-22-1 16,22 1-16,0-22 0,21 21 0,0-20 16,-21-1-16,21 0 0,0-20 15,0-1-15,0 21 0,0-21 0,21 0 16,0 1-16,0-22 16,1 0-16,-1 0 0,0 0 0,21 0 15,1 0-15,-22-22 0,21 1 16,0 21-16,1-21 0,-1 0 0,-21-21 15,22 20-15</inkml:trace>
  <inkml:trace contextRef="#ctx0" brushRef="#br0" timeOffset="124586.68">22352 1715 0,'0'-64'0,"-21"191"0,42-190 0,-21-22 15,-21 85 1,0 0-16,-1 21 16,1 0-16,0 0 0,0 22 15,0-22-15,21 21 0,0-21 0,-21 22 16,21-22-16,0 0 0,0 0 0,0 0 15,0 1-15,0-1 0,0 0 16,21-21-16,0 0 16,0 0-16,0 0 0,22 0 15,-22 0-15,0 0 0,0 0 0,21-21 16,-20 0-16,-1-1 0,0 22 16,0-42-16,0 21 0,-21 0 0,0 0 15,0-22-15,0 22 0,0-21 0,0 21 16,0-1-16,-21 1 0,0 0 15,0 21-15,0 0 0,-1 0 0,1 0 16,0 0-16,0 21 0,0-21 16,0 21-16,21 1 0,-22-1 15,22 0-15,-21 0 0,21 0 0,0 0 0,0 1 16,0-1-16,21-21 16,1 0-16,-1 0 0,0 0 15,0 0-15,21 0 0</inkml:trace>
  <inkml:trace contextRef="#ctx0" brushRef="#br0" timeOffset="125279.45">22712 1609 0,'0'0'0,"0"-21"15,0 42 1,0 0-16,0 0 0,0 0 16,0 0-16,0 1 0,0 20 15,-21-21-15,21 0 0,0 22 16,-22-22-16,22 0 0,-21 0 0,0 0 15,21 0-15,-21 1 0,0-22 16,0 0 0,21-22-1,0 1 1,0 0-16,0 0 0,21-21 16,0 20-16,0-20 15,0 21-15,22-21 0,-22 20 0,21-20 0,-21 21 16,22 0-16,-22 21 0,0 0 15,0 0-15,0 0 0,0 0 16,-21 21-16,0 0 0,0 0 0,0 22 16,0-22-16,0 0 0,0 21 0,0-21 15,-21 22-15,0-22 0,21 0 16,-21 0-16,0 0 0,21 1 0,0-1 16,0 0-16,42-21 31,-21 0-31,0 0 15,22-21-15,-22 21 0,21-21 16,1-1-16,-1 1 0,0 0 16,-21 0-16,22 0 0,-1-22 0,-21 22 0,22-21 15,-22 21-15,-21 0 0,0-1 16,0 1-16,0 0 0,0 0 16,-21 21-16,-1 0 0,1 0 15,0 0-15,0 21 0,0 0 0,0-21 16,-1 21-16,1 1 0,21-1 15,0 0-15,0 0 0,0 0 0,0 0 16,0 1-16,21-1 0,1 0 0,-1-21 16,-21 21-16,21 0 0,0 0 15,-21 1 1,0-1 0,-21-21-1,0 0-15,0 0 0,-1 0 16,1 0-16,0 0 0,-21 0 0,21 0 15,-1 0 1,22-21-16,0-1 0,22 1 16,-1 0-16,0 0 0</inkml:trace>
  <inkml:trace contextRef="#ctx0" brushRef="#br0" timeOffset="125528.06">23791 1270 0,'21'-21'0,"-42"42"0,64-63 0,-22 21 15,-21-1-15,0 44 16,-21-1-16,-1 0 0,-20 0 16,21 21-16,-21-20 0,20 20 15,-20 21-15,0-20 0,21 20 0,-22-20 16,22-1-16,0 21 0,0-20 0,0-22 16,-1 21-16,22 1 0,-21-22 15,21 0-15,0 0 0,0 0 0,0 0 16,0 1-16,21-22 15,1 0 1,-22-22-16,0 1 16,0 0-16</inkml:trace>
  <inkml:trace contextRef="#ctx0" brushRef="#br0" timeOffset="125682.78">23347 1693 0,'0'0'0,"-21"0"0,-1 0 16,22-21-16,0 0 0,22 21 31,-1-21-31,0 21 0,0 0 0,0 0 16,0 0-16,1 0 0,20 0 15,0 0-15,-21 0 0,22-21 0,-22 21 16,21 0-16,-21 0 0</inkml:trace>
  <inkml:trace contextRef="#ctx0" brushRef="#br0" timeOffset="126054.77">23770 1651 0,'0'0'0,"-21"0"0,21-21 15,0 0-15,0 0 16,21-1-16,0 22 0,0 0 16,1 0-1,-1 0-15,0 0 0,-21 22 0,21-1 16,-21 0-16,0 0 0,0 21 0,0 1 15,0-22-15,0 21 16,0-21-16,0 22 0,0-22 0,-21 0 16,21 0-16,0 0 0,0 1 0,0-1 15,-21-21-15,21-21 32,21-1-17,-21 1-15,21 0 16,0 0-16,0 0 0,1-22 0,-1 22 15,0-21-15,0 0 0,0 20 0,-21 1 16,21-21-16,1 42 0,-1-21 16,-21 0-16,21 21 15,-21 21 1,0 0-16</inkml:trace>
  <inkml:trace contextRef="#ctx0" brushRef="#br0" timeOffset="126430.59">24193 1672 0,'0'0'0,"22"-21"15,-22 0-15,0 42 32,0 0-32,-22 0 0,22 22 15,-21-22-15,21 0 0,-21 0 16,21 22-16,0-22 0,0 0 15,0 0-15,0 0 0,0 0 16,0 1 0,21-22-16,0 0 15,1 0-15,-22-22 0,21 22 0,0-21 16,0 0-16,0 21 0,-21-21 16,21 0-16,1 0 0,-1-1 0,-21-20 15,0 21-15,21 0 0,-21 0 0,21-22 16,-21 64 15,-21-21-15,0 22-16,21-1 0,-21 0 0,21 0 15,0 0-15</inkml:trace>
  <inkml:trace contextRef="#ctx0" brushRef="#br0" timeOffset="126666.64">24553 1715 0,'0'0'0,"0"-22"0,21 22 0,-21-21 0,-21 21 31,0 21-15,21 1-16,-21-1 0,0 0 16,21 0-16,0 0 0,-21 0 15,-1 1-15,22-1 0,0 0 0,0 0 16,0 0-16,0 0 0,0 1 15,22-22 17,-1 0-32,0 0 0,0 0 0,0-22 15,22 1-15</inkml:trace>
  <inkml:trace contextRef="#ctx0" brushRef="#br0" timeOffset="127369.92">24934 1418 0,'0'0'15,"0"-42"-15,21 0 0,-21 20 0,0 1 16,0 0-16,0 0 0,-21 21 16,0 21-1,21 0-15,-21 22 0,0-22 0,0 0 16,-1 21-16,1 1 0,21-1 0,-21 0 16,0 1-16,21-1 0,0 0 0,0 1 15,0-1-15,0 0 0,0-21 16,0 1-16,0 20 0,0-21 15,0 0-15,0 0 0,21-21 16,0 0-16,0 0 0,1 0 16,-1 0-16,0 0 15,0-21-15,0 0 0,0 0 0,1 0 16,-22 0-16,21-1 0,0 1 16,0 0-16,-21 0 0,0 42 31,0 0-31,-21 0 15,21 1-15,-21-1 0,21 0 16,0 0-16,0 0 0,0 0 16,21-21-1,0 0 1,0 0-16,0 0 0,1 0 16,-22-21-16,21 21 0,0-21 15,-21 0-15,0 0 0,0 0 16,21-1-16,-21 1 0,0 0 0,0 0 15,0 0-15,0 0 0,-21 21 16,0 0 0,0 0-16,-1 0 0,22 21 0,-21 0 15,0 21-15,21-21 0,-21 1 16,21-1-16,-21 0 0,21 0 16,0 0-16,0 0 15,21-21-15,0 0 16,0 0-16,0 0 15,1 0-15,-1 0 0,0-21 0,0 21 16,0-21-16,0 0 0,1 21 0,-22-21 16,21 21-16,-21-21 0,21 21 15,-21 21 17,0 0-32,-21-21 15,21 21-15</inkml:trace>
  <inkml:trace contextRef="#ctx0" brushRef="#br0" timeOffset="127638.76">24532 1524 0,'0'0'15,"-21"0"-15,42 0 16,0 0 0,0 0-16,22 0 0,-22 0 0,21 0 15,1 0-15,-1 0 0,0 0 0,22 0 16,-22 0-16,0 21 0,-20-21 16,20 0-16,0 0 0,-21 0 15,22 0-15,-22 0 0,0 0 0,-42 0 47,0 0-47</inkml:trace>
  <inkml:trace contextRef="#ctx0" brushRef="#br0" timeOffset="128554.75">13335 3514 0,'0'0'0,"0"-21"0,0-1 15,-21 1-15,21 0 16,0 0-16,0 0 0,-21 0 15,-1 42 17,22 0-32,0 0 0,0 21 15,0-20-15,0 20 0,0 0 16,0 1-16,-21-1 0,21 0 0,-21 1 16,0-1-16,21 0 0,-21 1 0,0-1 15,21-21-15,0 21 0,-22 1 0,1-22 16,21 0-16,-21 0 0,21 0 15,0 1-15,0-44 32,0 1-32,0-21 15,21 21-15,0-22 16,-21 22-16,22-21 0</inkml:trace>
  <inkml:trace contextRef="#ctx0" brushRef="#br0" timeOffset="128815.6">13525 3408 0,'0'0'0,"22"-21"16,-1 0-16,-21 42 16,0 0-1,0 21-15,0-21 16,0 22-16,0-22 0,0 21 0,0 1 16,-21-1-16,21-21 0,-22 21 0,22 1 15,0-22-15,0 21 0,-21-21 16,21 1-16,-21 20 0,21-21 15,0 0-15,0 22 0,-21-22 0,21 0 16,-21 0-16,0 0 0,21 0 31,0-42-15,0 0-16,21 0 0,0 0 16</inkml:trace>
  <inkml:trace contextRef="#ctx0" brushRef="#br0" timeOffset="129111.53">13779 3810 0,'0'0'0,"0"21"16,22-21 0,-1 0-1,0 0-15,0 0 0,0 0 16,0-21-16,-21 0 0,22 21 15,-22-21-15,0 0 16,-22-1 0,1 22-16,0 0 0,0 0 15,0 0-15,0 0 0,-1 22 0,1-1 16,0-21-16,21 21 16,-21-21-16,21 21 0,0 0 15,21-21 1,0 0-16,0 0 0,22-21 15</inkml:trace>
  <inkml:trace contextRef="#ctx0" brushRef="#br0" timeOffset="131246.92">15917 3408 0,'21'0'0,"1"0"16,-22 21-16,21-21 15,0 0-15,0 0 16,0 0-16,0 0 15,1 0-15,-1-21 0,0 21 16,0 0-16,0-21 0,0 0 0,1 21 16,-1-22-16,0 1 15,-21 0-15,21 21 0,-21-21 0,0 0 16,0 0-16,0-1 0,-21 1 16,0 21-1,0 0-15,-22 0 0,22 0 0,0 0 16,-21 0-16,20 0 0,-20 21 0,0 1 0,-1-1 15,22 0-15,-21 0 16,0 21-16,20-20 0,1-1 0,0 21 16,0-21-16,0 0 0,21 1 0,0-1 15,0 0-15,0 0 0,0 0 16,21-21-16,0 21 16,0-21-16,0 22 0,22-22 0,-22 0 15,0 21-15,21-21 0,-20 21 0,-1-21 16,21 21-16,-21-21 0,0 21 15,1 0-15,-1-21 0,0 22 16,0-1-16,-21 0 0,0 0 0,0 0 16,0 0-16,0 1 0,-21-1 15,0-21-15,-22 0 16,22 21-16,-21-21 0,0 0 16,-1 0-16,22 0 0,-21 0 0,-1 0 15,1 0-15,21 0 0,0-21 0,-22 21 16,22-21-16,0-1 0,0 22 0,0-21 15,21 0-15,-21 21 0,21-21 16,-22 21-16,22-21 0,0 0 16,22 21 46,-1 0-62,0 0 16,0 0-1,-21-22-15,21 22 0</inkml:trace>
  <inkml:trace contextRef="#ctx0" brushRef="#br0" timeOffset="132215.54">16489 3598 0,'0'0'0,"0"-21"16,0 0-1,0 0-15,0 0 0,0 42 47,0 0-47,0 21 16,0-20-16,0-1 0,0 0 0,0 0 15,0 21-15,0-20 0,0-1 0,0 0 16,0 0-16,0 0 16,0 0-16,21 1 15,0-22-15,0 0 0,0 0 0,1 0 16,-1 0-16,0 0 0,0 0 15,0-22-15,0 22 0,22-21 16,-22 0-16,0 21 0,0-21 0,0 0 16,1 0-16,-22-1 0,21 1 0,-21 0 15,21 0-15,-21 0 0,0 0 16,0-1-16,0 1 0,0 0 0,0 0 16,0 63-1,0-21 1,-21 1-16,21 20 0,-21-21 15,21 21-15,0 1 0,0-22 0,0 21 16,0 1-16,0 20 0,0-21 0,0 1 16,0-1-16,0 22 0,0-22 0,0 0 15,21 1-15,-21-1 16,0 0-16,0 22 0,0-43 0,0 21 16,0 1-16,0-1 0,-21 0 0,-1 1 15,1-22-15,0 21 0,0-21 0,-21 22 16,20-22-16,-20 0 0,0 0 0,-1-21 15,1 0-15,21 0 0,-21 0 16,-1 0-16,1 0 0,0-21 0,20 0 16,-20 0-16,21-1 0,-21-20 0,42 21 15,-22-21-15,22 20 0,0-20 0,0 0 16,0 21-16,22-22 0,-1 1 16,0 21-16,21-22 0,1 1 0,-1 0 15,0 21-15,1-22 0</inkml:trace>
  <inkml:trace contextRef="#ctx0" brushRef="#br0" timeOffset="132560.21">17335 3514 0,'0'-21'0,"0"42"0,0-64 16,0 22-16,-21 21 0,-21 0 15,21 0-15,0 0 0,-1 21 0,1 1 16,0-1-16,0 0 15,21 0-15,0 0 0,0 0 0,0 1 16,0-1-16,0 0 0,21 0 16,0 0-16,0-21 0,1 21 0,20 1 15,-21-1-15,0 0 0,0 0 16,1-21-16,-22 21 0,0 0 0,0 1 16,0-1-16,-22 0 15,1-21-15,-21 21 0,21-21 0,-22 21 16,22-21-16,-21 21 0,0-21 15,-1 0-15,22 0 0,-21 0 0,21 0 16,-1 0-16,1 0 0,0 0 16,21-21-16,0 0 15,0 0-15,21 21 16,0-21-16,22 0 0,-22-1 0</inkml:trace>
  <inkml:trace contextRef="#ctx0" brushRef="#br0" timeOffset="132782.69">17716 3196 0,'22'-21'16,"-44"42"-16,44-21 15,-22 43-15,-22-1 16,1-21-16,0 43 0,21-22 16,-21 0-16,0 1 0,0-1 15,-1 0-15,22 1 0,0-1 0,-21-21 0,21 21 16,-21-20-16,21-1 0,0 0 15,0 0-15,0 0 16,21-21 0,0 0-16,1 0 15</inkml:trace>
  <inkml:trace contextRef="#ctx0" brushRef="#br0" timeOffset="132982.94">17611 3704 0,'0'0'0,"-22"0"15,44 0 17,-1 0-17,-21-21-15,42 21 0,-21 0 0,0 0 16,1-21-16,-1 21 0,0 0 0,0-21 16,0 0-16,0 21 0,1 0 15,-22-22-15,21 22 0,-21-21 0,0 0 16,0 0-16</inkml:trace>
  <inkml:trace contextRef="#ctx0" brushRef="#br0" timeOffset="133970.66">17949 3620 0,'0'0'0,"21"0"0,1 0 16,-1 0-1,0 0-15,0 0 0,0 0 0,0 0 16,1 0-16,-1 0 0,0 0 16,0-22-16,0 22 0,-21-21 15,0 0-15,0 0 16,0 0-1,-21 21-15,0 0 0,0 0 16,-22 0-16,22 21 0,0 0 16,0 0-16,0 0 0,0 1 0,-1-1 15,1 0-15,0 0 0,0 21 0,21-20 16,-21-1-16,21 0 0,0 0 0,0 0 16,0 0-16,0 1 15,21-22-15,0 0 0,0 0 16,0 0-16,1 0 0,-1 0 0,0 0 0,42 0 15,-20 0-15,-22 0 16,21-22-16,-21 1 0,1 21 16,20-21-16,-21 0 0,0 21 0,0-21 15,1 0-15,-1-1 0,0 1 0,-21 0 16,0 0-16,-21 42 31,0 0-15,21 0-16,-22 1 0,22-1 15,0 0-15,-21 0 0,21 0 0,-21-21 16,21 21-16,-21 1 0,21-1 16,0 0-16,0-42 47,0 0-32,0-1-15,0 1 16,21 0-16,0 0 0,-21 0 0,43-22 15,-22 22-15,0 0 0,0 0 0,0 0 16,0 21-16,22-21 0,-22 21 16,0 0-16,0 0 0,0 0 15,1 21-15,-1 0 0,0-21 0,0 21 16,-21 0-16,0 0 0,0 1 16,0-1-16,0 0 0,0 0 15,0 0-15,-21-21 0,21 21 16,-21-21-16,0 0 0,-1 0 15,1 0 1,0 0-16,21-21 16,0 0-1,0 0-15,21 0 0,0 0 16,22-1-16,-22-20 16,21 21-16,-21 0 0,22 0 0,-1-1 15,0 1-15,1 21 0,-1 0 0,0 0 16,-20 0-16,20 0 0,-21 21 15,0 1-15,-21-1 0,0 0 0,0 0 0,0 21 16,0-20-16,0-1 16,0 0-16,-21 0 0,0 0 0,21 0 15,-21-21-15,0 22 0,-1-22 16,22 21-16,-21-21 0,0 0 16,42 0 15</inkml:trace>
  <inkml:trace contextRef="#ctx0" brushRef="#br0" timeOffset="134178.68">19262 3789 0,'21'0'16,"-21"-21"-16,21 21 15,0 0 1,-21-21-16,0-1 15</inkml:trace>
  <inkml:trace contextRef="#ctx0" brushRef="#br0" timeOffset="134811.29">19960 3598 0,'0'0'0,"21"-42"16,0 21-1,-21 0-15,0 0 16,-21 21 0,0 0-16,0 0 15,0 0-15,0 21 0,-1 0 16,-20 0-16,21 0 0,0 0 0,0 22 16,-1-22-16,22 0 0,0 21 0,-21-20 15,21-1-15,0 0 0,0 21 16,0-21-16,0 1 0,21-1 15,1-21-15,-1 0 0,0 0 0,21 0 16,-21 0-16,22 0 0,-22 0 0,21 0 16,1-21-16,-22 21 0,21-22 15,-21 1-15,22 0 0,-22 0 0,0 0 16,0 0-16,-21-22 0,0 22 0,0 0 16,0-43-16,0 22 0,0 21 15,-21 0-15,21 0 16,-21 21-16,0 0 0,-1 0 0,1 0 15,0 0-15,0 0 0,0 0 16,0 21-16,-1 0 0,22 0 16,0 0-16,0 0 0,0 1 15,0-1-15,22-21 16,-1 0-16</inkml:trace>
  <inkml:trace contextRef="#ctx0" brushRef="#br0" timeOffset="135495.79">20341 3535 0,'21'-21'0,"-42"42"0,63-63 0,-42 20 16,0 44 15,0-1-31,0 0 0,0 0 0,-21 0 16,21 22-16,0-22 0,0 0 15,0 0-15,-21 21 0,21-20 0,0-1 16,0 0-16,0 0 0,0 0 0,0 0 15,21-21-15,0 0 16,1 0 0,-1 0-16,0 0 0,0 0 0,0 0 0,22 0 15,-22-21-15,0 0 0,0 0 0,0 0 16,0 0-16,1-1 0,-1 1 16,0-21-16,-21 21 0,0 0 15,21-22-15,-21 22 0,21 0 16,-42 42 15,21 0-31,-21 0 0,0 1 0,21-1 16,0 0-16,-21 0 0,21 0 0,-22 0 15,22 1-15,0-1 0,0 0 0,0 0 16,0 0-16,0 0 0,0 1 16,22-22-16,-1 0 15,0 0-15,0 0 0,0 0 16,0 0-16,22 0 0,-22-22 0,0 22 15,21-21-15,-20 0 0,-1 0 16,21 0-16,-21 0 0,0-1 0,1-20 16,-1 0-16,0-1 0,21-41 15,-21 41-15,1 1 0,-1-21 16,-21 20-16,0 1 0,0 0 0,21-1 16,-21 22-16,0 0 0,-21 42 31,21 21-31,-21-20 0,-1 20 0,1 0 15,21 1-15,-21-1 0,0 0 16,21 22-16,-21-22 0,21-21 0,0 22 16,0-1-16,0-21 0,0 21 15,0-20-15,0-1 0,0 0 0,0 0 16,21 0-16,0-21 16,0 0-16,0 0 0,1 0 15,-1 0-15,0 0 16,0-21-16,0 0 0,-21 0 15,0 0-15,0-1 0</inkml:trace>
  <inkml:trace contextRef="#ctx0" brushRef="#br0" timeOffset="135646.24">21018 3514 0,'0'0'16,"43"0"15,-22 0-31,0 0 0,21 0 15,-20 0-15,20 0 0,-21 0 0,21 0 16,-20 0-16,20 0 0,-21 0 0,21 0 16,-20 0-16</inkml:trace>
  <inkml:trace contextRef="#ctx0" brushRef="#br0" timeOffset="135831.19">21653 3577 0</inkml:trace>
  <inkml:trace contextRef="#ctx0" brushRef="#br0" timeOffset="136150.24">22246 3450 0,'0'-21'0,"0"42"0,-21-42 31,0 21-31,0 21 0,21 0 15,-22 22-15,22-1 0,-21 0 0,0 1 16,21-1-16,-21 0 0,0 22 16,21-1-16,0 1 0,-21-1 0,21 1 15,-22-1-15,22 1 0,-21-1 16,21-20-16,-21 20 0,21-20 0,0-1 16,0-21-16,0 21 0,0-20 0,-21-1 15,21 0-15,0 0 0,0 0 0,-21-21 31,21-21-15,0 0-16,0 0 0,0 0 0,0-1 16,0-20-16,0 21 0</inkml:trace>
  <inkml:trace contextRef="#ctx0" brushRef="#br0" timeOffset="136406.22">21992 3620 0,'0'0'16,"0"-43"-16,21 1 0,0 21 0,-21 0 0,22-1 15,-1 1-15,-21 0 0,21 0 16,0 21-16,0 0 0,0 0 0,22 0 16,-22 0-16,0 0 0,21 0 0,-20 21 15,-1 0-15,0 0 0,-21 1 16,0-1-16,0 21 0,0-21 0,0 0 16,-21 1-16,0-1 0,-1 0 0,1 0 15,0 0-15,0 0 0,0-21 16,-22 0-16,43 22 0,-21-22 15,0 0-15,0 0 0,42 0 47</inkml:trace>
  <inkml:trace contextRef="#ctx0" brushRef="#br0" timeOffset="136738.76">22373 3493 0,'0'0'15,"21"-22"-15,-21 1 16,21 42 0,-21 1-1,22-1-15,-22 0 16,0 0-16,21 0 0,-21 0 0,0 1 16,0-1-16,0 0 0,0 0 0,0 0 15,0 0-15,0 1 0,0-44 63,0 1-63,21 0 0,0 21 15,0-21-15,-21-21 0,21 20 0,1 1 16,-1 0-16,0 0 0,0 0 16,-21 0-16,21-1 0,0 22 0,-21-21 15,22 21 1,-1 0-16,0 0 15</inkml:trace>
  <inkml:trace contextRef="#ctx0" brushRef="#br0" timeOffset="136955.74">22945 3450 0,'-22'0'15,"1"21"1,21 1-16,-21-1 0,0 0 15,21 0-15,-21 0 0,21 0 16,0 1-16,-21-1 0,21 0 16,-22 0-16,22 0 0,0 0 15,-21-21 1,21-21 15</inkml:trace>
  <inkml:trace contextRef="#ctx0" brushRef="#br0" timeOffset="137118.2">22839 3302 0,'0'0'0,"0"-21"31,-21 21-15,21 21-16,0 0 15,0 0-15,21-21 16,-21 22-1,21-22-15</inkml:trace>
  <inkml:trace contextRef="#ctx0" brushRef="#br0" timeOffset="137518.71">23072 3408 0,'0'21'0,"0"0"15,0 0 1,-22-21-16,22 22 0,0-1 15,0 0-15,-21 0 0,21 0 16,0 0-16,-21 1 0,21-1 16,-21 0-16,21 0 15,0-42 17,0 0-17,0 0-15,21-1 0,0 1 16,0 0-16,1 0 0,-1 0 15,0 0-15,21-1 0,-21-20 0,1 21 16,-1 21-16,0-21 0,0 21 16,0 0-16,0 0 0,-21 21 15,0 0-15,0 0 16,0 0-16,0 1 0,0 20 16,0-21-16,0 0 0,-21 0 0,0 1 15,0-22-15,21 21 0,0 0 0,-21-21 16,21 21-16,-21-21 0</inkml:trace>
  <inkml:trace contextRef="#ctx0" brushRef="#br0" timeOffset="137779.75">23664 3154 0,'0'0'15,"0"-21"-15,0 0 0,0 42 32,-21 0-32,0 0 0,0 21 15,0 1-15,-1-22 0,22 21 16,-21 1-16,0-1 0,0 0 0,0 1 0,0-1 16,21-21-16,-22 21 0,22-20 15,-21 20-15,21-21 0,0 0 16,0 0-16,0 1 0,0-1 15,21-21 1,1 0-16,-1 0 16,-21-21-16,21-1 0,0 22 0</inkml:trace>
  <inkml:trace contextRef="#ctx0" brushRef="#br0" timeOffset="137927.26">23453 3387 0,'21'0'31,"0"0"-15,21 0-16,-21 0 0,1 0 15,-1 0-15,0 0 0,21 0 0,-21 0 16,1 0-16</inkml:trace>
  <inkml:trace contextRef="#ctx0" brushRef="#br0" timeOffset="138202.23">24257 3133 0,'-21'0'16,"0"0"0,-1 0-16,1 21 0,0 0 0,0 0 15,0 22-15,0-22 0,-1 21 0,1-21 16,0 22-16,21-1 0,0 0 15,-21-21-15,21 22 0,-21-22 0,21 21 16,0-21-16,0 1 0,0-1 0,0 0 16,0 0-16,0 0 0,21 0 15,0-21-15,0 0 0,0 0 16,1 0-16,-1 0 0,0 0 16,0-21-16,-21 0 0,21 0 15</inkml:trace>
  <inkml:trace contextRef="#ctx0" brushRef="#br0" timeOffset="138482.76">24490 3154 0,'0'0'0,"0"-21"0,21 21 16,0 0 0,0 0-1,0 0-15,1 21 0,-22 0 16,21 0-16,-21 0 0,0 22 0,0-22 15,0 0-15,0 21 0,-21 1 16,21-22-16,-22 21 0,1-21 0,0 22 16,0-22-16,0 21 0,0-21 0,-1 1 15,1-1-15,0 0 0,0 0 16,21 0-16,-21-21 0,0 21 16,21-42 15,21 0-31</inkml:trace>
  <inkml:trace contextRef="#ctx0" brushRef="#br0" timeOffset="138720.21">24977 3493 0,'0'-22'16,"-22"22"-16,1 0 31,0 0-15,21 22 15,0-1-31</inkml:trace>
  <inkml:trace contextRef="#ctx0" brushRef="#br0" timeOffset="138895.17">24786 3810 0,'0'21'0,"0"-42"0,-21 63 0,21-20 16,0-1-16,-21 0 15,0-21-15,21 21 0,-22 0 16,1 0-16,0 22 0,21-22 0,-21 0 15,0 0-15,0 0 0,-1 1 0,1 20 16,0-21-16,0-21 0,0 21 0,-22 0 16,1 1-16</inkml:trace>
  <inkml:trace contextRef="#ctx0" brushRef="#br0" timeOffset="139643.14">13144 5122 0,'0'0'0,"0"-21"0,0 0 0,22 0 15,-22 0-15,0 42 32,0 0-32,0 0 0,0 0 15,0 22-15,0-1 0,0-21 16,0 22-16,0-1 0,0-21 16,-22 21-16,22 1 0,-21-22 0,21 0 15,-21 21-15,21-20 0,0-1 0,-21 0 16,21 0-16,0 0 15,21-21 1,0-21-16,0 21 16</inkml:trace>
  <inkml:trace contextRef="#ctx0" brushRef="#br0" timeOffset="139995.06">13462 5186 0,'0'0'0,"21"-21"0,-21 0 15,21-1-15,0 22 16,-21-21-16,22 21 0,-1-21 16,0 21-16,0 0 0,0 0 0,0 0 15,1 0-15,-1 21 0,0 0 0,0 1 16,0-1-16,-21 0 0,0 21 16,0-21-16,0 22 0,0-22 0,-21 21 15,-21-21-15,21 1 0,-22 20 16,1-21-16,0 0 0,-1 0 0,1 1 15,21-1-15,-22 0 0,22-21 16,0 0-16,0 0 0,42 0 31,0 0-15,22 0-16,-22 0 0,0 0 0,0 0 16,21 0-16,-20-21 0,-1 21 0,0 0 15,0 0-15,0 0 0,0 0 16,1-21-16,-1 21 0,0-22 15,0 1-15,0 21 0</inkml:trace>
  <inkml:trace contextRef="#ctx0" brushRef="#br0" timeOffset="140130.57">13949 5398 0,'21'0'31,"0"0"-31,0 0 0,0-22 16</inkml:trace>
  <inkml:trace contextRef="#ctx0" brushRef="#br0" timeOffset="141397.07">15494 5165 0,'0'0'15,"21"0"-15,0-21 0,0-22 0,1 22 0,-1 0 16,0-21-16,0 20 0,0-20 16,0 0-16,1 21 0,-22-22 0,0 22 15,0-21-15,0 21 0,-22-1 0,1 22 16,0-21-16,-21 21 0,-1 0 15,-20 0-15,21 0 0,-22 21 16,22 1-16,-22-1 0,22 21 0,0-21 16,20 22-16,1-22 0,0 21 0,21 22 15,0-22-15,0-21 16,21 21-16,0-20 0,22-1 0,-22 21 16,21-21-16,-21 22 0,22-22 0,-1 0 15,-21 21-15,0-21 0,22 22 0,-22-22 16,-21 21-16,0-21 0,0 1 15,0-1-15,0 0 0,0 0 0,-21 0 16,0 0-16,-22 1 0,1-22 16,0 0-16,-22 0 0,1 0 0,-1 0 15,22 0-15,-22 0 0,22-22 0,0 22 16,-1-21-16,22 0 0,0 0 16,0 0-16,21 0 0,0-1 15,0 1-15,0 0 0,42 0 0,-21-21 16,22 20-16,-22 1 0,42 0 0,-20 0 15,20 21-15,-21-21 0,22 0 0,-1 21 16,1 0-16,-1 0 0,-20 0 16,20 0-16,-20 0 0,-1 0 0,0 0 15,-21 0-15,22 21 0,-43 0 16,0 0-16,0 0 0,0 0 0,0 1 16,0-1-16,0 0 0,-21 0 15,-1 0-15,22 0 0,0 1 0,-21-1 16,21 0-16,0 0 15,0 0-15,21-21 16,1 0 0,-1 0-16,0 0 0,21 0 15,-21 0-15,1 0 0,-1-21 0,21 0 16,-21 0-16,22 0 0,-22-1 16,0 1-16,0 0 0,0 0 0,0 0 15,1 0-15,-1-1 0,-21 1 16,0 0-16,0 42 31,0 0-31,0 1 0,-21-1 0,21 21 16,0 0-16,0 1 0,-22-1 0,22 0 15,0 1-15,0 20 0,0-20 0,0-1 16,0 21-16,0-20 0,0 20 16,0-20-16,0-1 0,0 0 0,0 22 15,-21-22-15,21 0 0,-21 1 0,21-1 16,-21 22-16,0-22 0,0-21 0,-1 21 15,1 1-15,-21-22 0,21 0 0,0 0 16,-22 0-16,22-21 0,-21 0 16,21 0-16,-1 0 0,1-21 0,-21 0 15,21 0-15,21 0 0,-21 0 16,21-22-16,0 1 0,0 0 0,0-1 16,21 1-16,0-22 0,0 22 0,0 0 15,22-22-15,-1 1 0,21-1 0,-20-20 16,20 20-16,1 1 0,-1-22 15,22 21-15,-22 22 0,1-21 0,-1 20 16,1 1-16,-1 0 0,-20 20 0,41-20 16,-62 21-16,-1 21 15,-42 0 1,-1 0-16,1 21 16,0-21-16,0 21 0,0 0 15,0-21-15,21 22 0,0-1 16,0 0-16,21 0 15,0 0-15,0 0 0,0 1 16,0-1-16,1 0 0,-1 0 0,0 0 16,0 0-16,-21 1 0,0-1 15,0 0-15,0 0 0,0 0 0,-21-21 16,0 21-16,0-21 0,-1 22 0,-20-22 16,21 0-16,0 0 15,-22 0-15,22 0 0,0 0 0,0 0 0,21-22 16,0 1-16,0 0 15,0-21-15,0 21 0,21-1 16,0 1-16,0 0 0,22-21 16,-22 21-16</inkml:trace>
  <inkml:trace contextRef="#ctx0" brushRef="#br0" timeOffset="141592.03">16997 4995 0,'0'0'0,"0"22"16,-21 20-16,-1-21 15,22 0-15,-21 22 0,0-1 0,0-21 16,0 21-16,21 1 0,-21-1 16,21-21-16,-22 22 0,22-1 15,-21-21-15,21 0 0,0 22 0,0-22 0,0 0 16,0 0-16,0 0 16,0 0-16</inkml:trace>
  <inkml:trace contextRef="#ctx0" brushRef="#br0" timeOffset="141743.51">16764 5482 0,'0'0'0,"-21"0"0,42 0 47,0-21-47,21 21 0,-20 0 0,-1 0 16,21 0-16,-21 0 15,22 0-15,-22 0 0</inkml:trace>
  <inkml:trace contextRef="#ctx0" brushRef="#br0" timeOffset="142630.64">17272 5503 0,'0'0'16,"0"22"-16,-21-22 0,0 0 0,42 0 31,0 0-31,0 0 15,0-22-15,22 22 0,-22-21 16,0 21-16,21-21 0,-21 21 0,1-21 16,-1 0-16,0 21 0,-21-21 0,0-1 15,0 1-15,0 0 16,-21 21 0,0 0-16,-1 0 0,1 21 0,0-21 15,0 21-15,-21 1 0,20-1 0,1 0 16,21 21-16,0-21 0,-21 1 15,21-1-15,0 21 0,0-21 0,0 0 16,0 1-16,21-1 0,0-21 0,1 21 16,-1-21-16,0 0 0,0 0 0,0 0 15,22 0-15,-22 0 0,21 0 16,0 0-16,-20-21 0,20 21 16,-21-21-16,0-1 0,0 1 0,1 0 15,-1 0-15,-21 0 0,0 0 0,0-1 16,21 1-16,-21 0 0,0 0 15,0 42 1,0 0-16,-21 0 16,0 1-16,21-1 0,0 0 0,-22 0 15,22 0-15,-21 0 0,21 1 16,-21-1-16,21 0 0,0 0 0,0 0 16,0-42 15,0 0-31,0 0 15,0 0-15,0-1 0,21 1 16,0 0-16,1 0 0,-22 0 0,21-22 16,0 22-16,0 0 0,0-21 15,0 21-15,1 21 0,-1-22 0,0 22 16,0 0-16,0 0 0,0 0 16,1 0-16,-1 22 0,-21-1 0,21 0 15,-21 0-15,21 0 16,-21 0-16,0 1 0,0-1 15,0 0-15,0 0 0,0 0 0,0 0 16,0 1-16,-21-22 16,0 0-1,0 0-15,21-22 16,0 1-16,0 0 16,21 0-16,0 0 0,0 0 0,0-1 15,0 1-15,22-21 0,-22 21 16,42 0-16,-41-1 0,-1 22 15,0 0-15,21 0 0,-21 22 16,1-22-16,-22 21 0,21 21 0,-21-21 16,0 0-16,0 22 0,0-22 15,0 21-15,0-21 0,0 1 16,-21 20-16,-1-21 0,1 0 0,21 0 16,-21 1-16,0-22 0,21 21 0,0 0 15,-21-21-15,21-21 31,21 0-15</inkml:trace>
  <inkml:trace contextRef="#ctx0" brushRef="#br0" timeOffset="142762.63">18436 5567 0,'0'0'16,"0"-21"-16,21 21 31,-21-21 0,21 21-31,-21-22 0</inkml:trace>
  <inkml:trace contextRef="#ctx0" brushRef="#br0" timeOffset="144211.01">19113 5482 0,'0'-21'16,"0"0"-16,22 0 15,-1 21-15,-21-21 0,21-1 0,0 1 16,0 0-16,-21 0 0,21 0 16,-21 0-1,22 21-15,-22-22 0,-22 22 16,1 0-16,0 0 15,0 0-15,0 22 0,0-1 0,-1 0 16,1 0-16,0 21 16,0-20-16,0 20 0,0-21 0,21 21 0,-22 1 15,22-22-15,0 0 0,0 21 0,0-20 16,0-1-16,0 0 0,22-21 0,-1 21 16,0-21-16,0 0 0,0 0 15,22 0-15,-22 0 0,21 0 0,-21-21 16,22 0-16,-1 0 0,0-1 15,1 1-15,-22-21 0,0 21 16,0 0-16,0-22 0,-21 22 0,0-21 16,0 21-16,0-22 0,-21 22 0,21-21 15,-21 21-15,0-22 0,0 22 0,-1 21 16,1 0-16,0 0 0,0 0 16,0 0-16,0 21 0,-22 0 0,43 1 15,-21-1-15,0 21 0,0 0 0,0-20 16,21 20-16,0 0 0,0-21 15,-22 22-15,22-22 0,0 0 0,0 0 16,0 0-16,22 1 0,-1-22 16,0 0-16,21 0 0,-21 0 0,22 0 15,-22 0-15,21 0 16,1-22-16,-1 1 0,0 21 0,1-21 16,-1 0-16,0 0 0,1-22 15,-1 22-15,0 0 0,-21 0 0,22-21 0,-22 20 16,0 1-16,0 0 15,-21 0-15,0 0 0,21 21 0,-21 21 32,-21 0-32,21 0 0,-21 0 0,21 1 15,0-1-15,-21 0 0,21 0 16,-21 0-16,21 0 0,0 1 16,0-1-16,0 0 0,0 0 0,0 0 15,21-21 1,0 0-16,0 0 15,0-21-15,1 0 0,-1 21 0,-21-21 16,21 0-16,0-1 0,0 1 0,0 0 16,1 0-16,-1 0 0,0 0 15,-21-1-15,0 1 0,21 21 0,-21-21 16,21 21-16,-21 21 16,0 0-1,0 1-15,0-1 0,0 0 0,0 0 16,-21 0-16,21 22 0,0-22 15,-21 0-15,21 0 0,0 0 0,0 0 16,0 1-16,21-22 16,0 0-1,0 0-15,1 0 0,-1 0 0,0 0 16,21-22-16,-21 1 0,1 0 0,20 0 16,-21 0-16,21 0 0,-20-1 15,20-20-15,-21 21 0,0-21 0,0-1 16,22 1-16,-22 0 0,0-1 15,0-20-15,-21 20 0,21 1 0,1 0 16,-22-1-16,0-41 16,0 63-16,0 42 15,-22 21 1,1 0-16,21 1 0,-21-1 16,0 0-16,0 1 0,0 20 0,21-20 15,-22-1-15,1 0 0,0 1 0,21-1 16,0 0-16,-21 1 0,21-1 15,0-21-15,0 0 0,0 22 0,0-22 16,0 0-16,21 0 0,0-21 16,0 0-16,1 0 0,20 0 15,-21 0-15,21 0 0,1-21 0,-22 0 16,21 0-16,-21 21 0,1-22 0,-1-20 16,0 21-16,0 0 0,-21 0 15,0-22-15</inkml:trace>
  <inkml:trace contextRef="#ctx0" brushRef="#br0" timeOffset="144362.5">20532 5334 0,'0'0'0,"-22"0"15,44 0 1,-1 0 0,0 0-16,0 0 0,21 0 0,-20 0 0,20 0 15,-21 0-15,21 0 0,-20 0 16,20 0-16,-21 0 0,0 0 0,0 0 15</inkml:trace>
  <inkml:trace contextRef="#ctx0" brushRef="#br0" timeOffset="144546.46">21209 5419 0,'0'-21'16,"21"21"46,0 0-46</inkml:trace>
  <inkml:trace contextRef="#ctx0" brushRef="#br0" timeOffset="144850.45">21844 5355 0,'-21'0'15,"0"0"-15,-1 0 0,1 0 0,21 21 16,0 1-16,-21 20 0,21 0 0,0 1 16,0-1-16,0 21 0,0-20 15,0 20-15,0 1 0,0-1 16,0 1-16,0-1 0,0 1 0,0-22 15,0 22-15,0-1 0,0 1 0,0-22 16,-21 21-16,0 1 0,0-22 0,-1 1 16,22 20-16,-21-42 0,0 22 15,0-22-15,21 21 0,-21-42 0,21 21 16,0-42 0,21 0-1,0 0-15,0 0 0,0-22 0,1 1 16,-1 0-16,0-1 0</inkml:trace>
  <inkml:trace contextRef="#ctx0" brushRef="#br0" timeOffset="145122.37">21802 5673 0,'0'-64'0,"0"128"0,0-191 0,0 63 0,0 22 16,0 0-16,0-1 0,0 22 0,0 0 16,21 0-16,-21 0 0,21-1 15,21 1-15,-21 21 0,1 0 0,-1 0 16,21 0-16,-21 0 0,0 0 0,22 21 15,-22 1-15,0-1 0,-21 0 16,0 0-16,0 21 0,0-20 0,0-1 16,0 0-16,-21 21 0,0-21 0,0 1 15,-22-1-15,22 0 0,-21 0 16,21-21-16,-1 21 0,-20-21 16,21 0-16,0 0 0,42 0 31,0-21-16,-21 0-15,21 21 0,0-21 0</inkml:trace>
  <inkml:trace contextRef="#ctx0" brushRef="#br0" timeOffset="145438.31">22098 5313 0,'0'-21'0,"0"42"0,0-63 15,21 42-15,0 0 16,0 0-16,1 0 0,-1 0 15,0 21-15,0 0 16,0-21-16,0 21 0,-21 0 0,22 0 16,-22 1-16,21-1 0,-21 0 0,0 0 15,0 0-15,0 0 0,0 1 16,0-1-16,-21-21 16,21-21-1,0-1-15,0 1 16,0 0-16,0 0 15,0 0-15,0 0 0,21-1 16,-21 1-16,21 0 0,0 0 0,-21 0 16,0 0-16,21-1 0,0 22 15,1 0-15,-1 0 16,0 0-16</inkml:trace>
  <inkml:trace contextRef="#ctx0" brushRef="#br0" timeOffset="145644.29">22733 5271 0,'0'42'16,"-21"-42"-16,21 21 0,-21 0 15,-1 0 1,22 1-16,0-1 0,0 0 0,0 0 16,-21 0-16,21 0 0,0 1 15,0-1 1,0-42 15,0-1-31,0 1 16</inkml:trace>
  <inkml:trace contextRef="#ctx0" brushRef="#br0" timeOffset="145799.87">22669 5144 0,'0'0'0,"0"-22"16,0 1-1,-21 21 1,21 21 0,0 1-1,21-22-15,-21 21 0,22-21 16</inkml:trace>
  <inkml:trace contextRef="#ctx0" brushRef="#br0" timeOffset="146225.46">22881 5271 0,'0'0'0,"-21"21"0,21 0 15,-21-21-15,21 21 0,0 0 16,0 0-16,0 1 16,0-1-16,-21 0 0,21 0 0,0 0 15,0 0-15,-22 1 0,22-1 16,0-42 15,0-1-15,0 1-16,0 0 15,0 0-15,22 0 0,-1 0 16,0-1-16,0 1 0,0-21 0,22 21 16,-22 0-16,0-1 0,0 22 0,21-21 15,-20 21-15,-1 0 0,0 0 0,0 0 16,-21 21-16,21 1 15,-21-1-15,0 0 0,0 0 0,0 0 16,0 0-16,0 1 0,0-1 0,0 21 16,0-21-16,-21 0 0,0 1 15,21-1-15,0 0 0,-21-21 16,21 21-16,-21-21 0,21-21 31,0 0-15,21 21-16</inkml:trace>
  <inkml:trace contextRef="#ctx0" brushRef="#br0" timeOffset="146488.51">23558 4826 0,'0'0'0,"-21"21"31,0 0-31,0 1 15,21 20-15,-21 0 0,0 1 0,-1-1 16,1 0-16,21 1 0,-21-1 0,0 0 16,0 1-16,21-22 0,0 21 15,-21-21-15,21 22 0,-22-22 0,22 0 16,0 0-16,0 0 0,0 0 16,22-21-1,-1-21 1,-21 0-16,0 0 15</inkml:trace>
  <inkml:trace contextRef="#ctx0" brushRef="#br0" timeOffset="146637.99">23283 5271 0,'21'0'47,"1"0"-47,-1 0 0,0-22 15,21 22-15,-21 0 0,1 0 0,-1-21 16,0 0-16,0 21 0,0-21 0</inkml:trace>
  <inkml:trace contextRef="#ctx0" brushRef="#br0" timeOffset="146923.46">23939 4826 0,'0'0'15,"0"-21"-15,0 0 0,-21 21 16,0 0-16,21 21 16,-21 0-16,21 21 15,-21-20-15,21 20 0,-21 0 16,21 1-16,-22-1 0,1 0 16,0 22-16,21-22 0,-21 0 0,0-20 15,21 20-15,0 0 0,-21-21 0,21 1 16,0-1-16,-22 0 0,22 0 15,0 0-15,0 0 0,0 1 16,22-22-16,-1 0 16,0 0-16,0 0 15,0-22-15,0 1 0,1 21 0,-1-21 16</inkml:trace>
  <inkml:trace contextRef="#ctx0" brushRef="#br0" timeOffset="147342.84">24045 5228 0,'0'0'0,"-21"0"31,0 21-31,21 1 16,-21-1-16,21 0 15,-21 0-15,21 0 0,0 0 16,0 1-16,0-1 16,0 0-16,0 0 15,-22-21 16,22-21-15,0 0-16,0 0 16,0-1-16,0 1 0,22 0 0,-22 0 15,21 0-15,0 0 0,0-1 0,0 1 16,0 0-16,1 21 0,-1-21 0,0 21 16,0 0-16,0 0 15,0 0-15,1 0 0,-1 21 16,-21 0-16,0 0 0,0 1 15,0-1-15,0 0 0,0 0 0,0 0 16,0 0-16,0 1 0,-21-1 16,21 0-16,-22 0 0,22 0 0,0 0 15,-21-21 1,21-21 15</inkml:trace>
  <inkml:trace contextRef="#ctx0" brushRef="#br0" timeOffset="147623.32">24553 4932 0,'-21'0'15,"0"0"1,21 21-16,0 0 0,-21 0 15,0 1-15,21-1 0,-22 0 0,22 0 16,0 0-16,0 0 0,-21 22 0,21-22 16,-21 0-16,21 0 0,0 22 15,0-22-15,0 0 0,0 0 16,0 0-16,0 0 0,0 1 16,0-1-16,0 0 15,21-21-15,0 0 16,1 0-16,-1-21 15,0 0-15,0-1 0</inkml:trace>
  <inkml:trace contextRef="#ctx0" brushRef="#br0" timeOffset="147922.29">24871 4974 0,'-21'0'0,"21"21"31,0 1-31,0-1 16,0 0-16,0 0 0,21-21 0,-21 21 15,0 0-15,0 1 0,0 20 16,0-21-16,0 0 0,0 0 0,0 22 16,0-22-16,0 0 0,0 0 0,-21 22 15,21-22-15,0 0 16,-22 0-16,1 0 0,0 0 0,21 1 15,-21-22-15,21 21 16,-21-21-16,21-21 31,0-1-15</inkml:trace>
  <inkml:trace contextRef="#ctx0" brushRef="#br0" timeOffset="148135.25">25167 5186 0,'0'-21'0,"0"0"32,0 42 14,0 0-30,0 0-16</inkml:trace>
  <inkml:trace contextRef="#ctx0" brushRef="#br0" timeOffset="148334.73">25082 5482 0,'0'0'0,"-21"21"16,21 1-16,-21-1 0,21 0 16,0 0-16,-21 0 0,0 0 0,0 1 15,-1-1-15,1 0 0,0 0 0,0 0 16,0 0-16,0 1 0,-1-1 16,1 0-16,0-21 0,0 0 0,-21 21 15,20-21-15</inkml:trace>
  <inkml:trace contextRef="#ctx0" brushRef="#br0" timeOffset="152714.62">13271 7006 0,'0'-21'15,"0"0"-15,0 0 16,0 0-16,0-1 0,22 22 15,-22-21-15,0 0 16,0 0-16,0 0 0,0 42 63,0 21-63,-22-21 0,22 22 0,-21-1 15,21-21-15,0 22 0,0-1 0,-21 0 16,0 22-16,21-43 0,-21 21 0,0 43 15,-1-64-15,22 21 16,0-20-16,-21-1 0,21 0 0,0 0 16,-21-21-16,21 21 0,0-42 47,21-21-32,0 21-15,-21-1 0</inkml:trace>
  <inkml:trace contextRef="#ctx0" brushRef="#br0" timeOffset="153398.66">13589 7006 0,'0'-21'0,"-21"21"16,21-21-1,0 0 1,21 21-1,0 0-15,0-21 0,0 21 16,1 0-16,-1 0 0,-21 21 16,21-21-16,0 21 0,-21 0 15,21 0-15,-21 0 0,0 1 16,0-1-16,0 0 0,0 0 0,0 0 16,0 0-16,0 1 0,0-1 0,-21-21 15,0 21-15,21 0 0,-21-21 0,0 21 16,-1-21-16,1 0 0,0 0 0,0 0 15,0 0-15,0 0 16,21-21 0,0 0-1,21 21-15,0 0 0,0 0 16,0 0-16,0 0 0,1 0 16,-1 21-16,0 0 0,0 0 15,-21 1-15,21-1 0,-21 0 16,21 0-16,-21 0 0,0 0 0,0 1 15,0-1-15,0 0 0,0 0 0,0 0 16,-21 0-16,0-21 0,0 22 0,0-1 16,0-21-16,-1 0 0,1 0 15,-21 0-15,21 0 0,0 0 16,-22 0-16,22 0 0,0 0 0,0 0 16,21-21-16,-21 21 0,21-22 0,-22 22 15,22-21-15,0 0 16,-21 21-1,21-21 1,21 21 0,1 0-16,-1 0 0</inkml:trace>
  <inkml:trace contextRef="#ctx0" brushRef="#br0" timeOffset="153598.04">14139 7366 0,'21'0'16,"1"0"-1,-1 0 17,-21-21-17,21 21-15,-21-21 16</inkml:trace>
  <inkml:trace contextRef="#ctx0" brushRef="#br0" timeOffset="156162.81">16129 6625 0,'0'0'0,"21"0"16,0-21-16,0 0 0,1 0 15,-1 0-15,0-1 0,0 1 0,-21 0 16,0-21-16,0 21 0,0-1 16,-21 1-16,0 0 0,0 21 0,-22-21 15,1 21-15,21-21 0,-22 21 16,1 0-16,0 0 0,-1 21 0,1 0 15,0 0-15,21 22 0,-22-1 0,1 21 16,0 1-16,20-1 0,-20 1 16,21-1-16,0 1 0,0-1 15,-1-20-15,22 20 0,0-20 0,0 20 16,0-21-16,0 1 0,22-22 0,-1 21 16,0-21-16,0 1 0,0-1 0,0 0 15,22-21-15,-22 0 0,21 0 0,-21 0 16,22 0-16,-1 0 0,-21 0 15,22-21-15,-1 21 0,0-21 0,-21-1 16,22 1-16,-1 0 0,-21 0 0,22 0 16,-1-22-16,-21 22 0,21 0 0,-20 0 15,20-21-15</inkml:trace>
  <inkml:trace contextRef="#ctx0" brushRef="#br0" timeOffset="156523.26">16489 6922 0,'0'-43'16,"0"22"-1,-43 42 1,86 22-16,-107-86 0,43 64 15,0 1-15,0 20 0,0-21 16,-1 0-16,1 22 0,0-22 0,21 21 16,0-21-16,0 22 0,0-22 0,0 0 15,0 0-15,0 0 0,0 0 16,21-21-16,0 22 0,1-22 0,-1 0 16,0 0-16,21 0 0,-21 0 15,1-22-15,20 1 0,-21 21 16,0-21-16,0 0 0,1 0 0,-1-22 15,0 22-15,0 0 0,-21 0 0,0 0 16,0-22-16,0 22 0,0 0 0,0 0 16,0-21-16,-21 20 0,0 1 15,0 0-15,-1 21 0,1 0 16,0 0-16,0 0 0,0 0 0,0 21 16,21 0-16,0 1 0,-22-1 0,22 0 15,0 0-15,0 0 0,0 0 16,22 1-16,-1-1 15,0-21-15,0 0 0,0 0 0,0 21 16,1-21-16,-1 0 0,21 0 0,-21 0 16,0-21-16</inkml:trace>
  <inkml:trace contextRef="#ctx0" brushRef="#br0" timeOffset="157201.18">16870 6943 0,'21'0'16,"-21"21"-1,0 0-15,0 0 0,0 0 16,0 1-16,0-1 0,0 0 0,0 21 16,0-21-16,0 1 0,0-1 0,-21 0 15,21 0-15,0 0 0,-21 0 0,21 1 16,-22-22 0,22-22-1,0 1 1,0 0-16,0 0 0,0 0 0,22 0 15,-1-22-15,-21 22 0,21-21 0,21 21 16,-21-22-16,1 22 0,-1-21 0,21 21 16,-21-1-16,0 1 0,22 0 0,-22 21 15,0 0-15,0 0 0,0 0 16,1 0-16,-22 21 0,0 0 16,0 1-16,0 20 0,0-21 0,0 0 15,0 22-15,-22-22 0,1 21 0,21-21 16,-21 22-16,21-22 0,-21 0 0,21 0 15,0 0-15,0 0 0,0 1 16,21-22 0,0 0-16,0 0 0,1 0 0,-1-22 15,21 22-15,0-21 0,-20 0 0,20 0 16,0 0-16,1 0 0,-1-1 16,-21 1-16,21 0 0,-20-21 0,-1 21 15,0-1-15,-21-20 0,21 21 0,-21 0 16,0 0-16,0-1 0,-21 22 15,0 0-15,0 0 0,-1 0 0,1 22 16,0-22-16,0 21 0,21 0 16,0 0-16,0 0 0,0 0 0,0 1 15,0-1-15,0 0 0,0 0 16,21 21-16,-21-20 0,21-1 0,0 0 16,1 0-16,-22 0 0,21 0 15,-21 1-15,0-1 16,-21-21-16,-1 0 15,1 0-15,-21 0 0,21 0 0,-22 0 16,22 0-16,-21 0 0,21 0 0,0 0 16,-1 0-16,1 0 0,21-21 15,21-1 1,1 22-16,-1-21 0,0 0 16,21 0-16,-21 0 0,22 0 0</inkml:trace>
  <inkml:trace contextRef="#ctx0" brushRef="#br0" timeOffset="157436.1">17928 6625 0,'0'-42'0,"0"84"0,21-105 0,-21 42 0,0-1 15,0 1-15,0 42 16,-21 1-16,0 20 16,0 0-16,0 1 0,-1-1 15,22 0-15,-21 22 0,21-22 0,-21 0 0,21 1 16,0-1-16,-21 0 0,21 1 0,0-1 15,0 0-15,0-20 0,0 20 16,0-21-16,0 0 0,0 0 16,0 1-16,0-44 31</inkml:trace>
  <inkml:trace contextRef="#ctx0" brushRef="#br0" timeOffset="157586.03">17653 7006 0,'0'0'16,"0"-21"0,21 0-16,0 21 0,0 0 15,1 0-15,-1 0 16,0 0-16,0 0 0,21-21 0,-20 21 16,-1 0-16,0 0 0,0 0 15,0 0-15</inkml:trace>
  <inkml:trace contextRef="#ctx0" brushRef="#br0" timeOffset="157957.82">18076 6964 0,'0'-21'16,"0"0"0,0-1-1,21 22 1,1 0-16,-1 0 0,0 0 15,0 22-15,0-22 0,0 21 0,1 0 16,20 0-16,-21 21 0,0-20 0,-21-1 16,21 21-16,1 0 0,-22-20 15,0 20-15,0-21 0,0 0 0,0 0 16,0 1-16,0-1 0,0 0 0,-22-21 16,1 21-16,0-21 15,21-21 1,-21 0-16,21 0 0,0-1 15,0-20-15,0 21 16,0 0-16,0 0 0,21-22 0,-21 22 16,21-21-16,0 21 0,1-1 0,-22-20 15,21 21-15,0 21 0,0-21 0,0 0 16,0 21-16,1 0 0,-1 0 16,0 0-16</inkml:trace>
  <inkml:trace contextRef="#ctx0" brushRef="#br0" timeOffset="158330.6">18690 6985 0,'0'21'47,"0"0"-32,0 1-15,0-1 16,0 0-16,-21 21 0,21-21 0,0 1 15,0 20-15,0-21 0,0 0 0,0 0 16,0 1-16,0-1 0,0 0 0,0 0 16,21-21-16,0 0 0,0 0 15,1 0-15,-1 0 0,0 0 16,0 0-16,0-21 0,0 0 0,1 21 16,-22-21-16,21-1 0,0 1 0,0 0 15,0-21-15,-21 21 0,0-1 0,21-20 16,-21 21-16,0-21 0,0 20 15,0 1-15,0 0 0,0 0 16,0 42 15,0 0-31,0 0 16,0 1-16,0-1 0,22 0 31</inkml:trace>
  <inkml:trace contextRef="#ctx0" brushRef="#br0" timeOffset="158582.47">19283 6985 0,'0'0'15,"0"-21"-15,0-21 16,-21 42-16,-1 0 16,1 21-16,0 0 0,0-21 15,21 42-15,-21-21 0,0 1 0,21 20 16,-22-21-16,22 21 0,0-20 15,0 20-15,0 0 0,0-21 0,0 1 16,0 20-16,0-21 0,0 0 0,0 0 16,22-21-16,-1 22 0,0-1 0,0-21 15,0 0-15,0 0 0,22 0 0,-22 0 16,0 0-16,0 0 0,22-21 16,-22-1-16,0 1 0,21 0 15,-21 0-15</inkml:trace>
  <inkml:trace contextRef="#ctx0" brushRef="#br0" timeOffset="159402.82">19897 6583 0,'0'-42'15,"0"84"-15,21-106 0,-21 43 0,0 0 0,-21 42 16,21 0 0,-22 22-16,1-1 0,0 0 15,0 22-15,0-22 0,0 22 0,-1-22 16,1 22-16,21-22 0,0 21 15,0-20-15,-21-1 0,21 0 0,0 1 16,0-1-16,0 0 0,0-20 0,0 20 16,21-21-16,0 0 0,-21 0 15,22-21-15,-1 0 0,0 0 16,0 0-16,0 0 16,0 0-16,1-21 0,-1 0 15,21-21-15,-21 21 0,-21-1 16,21 1-16,1-21 0,-22 21 0,21 0 15,-21-22-15,0 22 0,0 0 16,0 42 0,-21 0-1,21 0-15,0 1 0,-22-1 0,22 0 16,-21 21-16,21-21 0,0 1 0,0-1 16,0 0-16,0 0 0,0 0 15,0 0-15,21 1 0,1-22 16,-1 0-16,0 0 0,0 0 15,0 0-15,0 0 0,1 0 0,-1-22 16,0 22-16,0-21 0,0 0 0,0 21 16,-21-21-16,22 0 0,-22-22 0,0 22 15,21 0-15,-21-21 16,0 21-16,0-22 0,0 1 0,0 21 16,0 0-16,-21-22 0,-1 43 0,1-21 15,0 21-15,0 0 0,0 0 0,0 21 16,-1 0-16,1 1 0,0-1 0,0 21 15,0-21-15,0 22 16,21-1-16,0-21 0,0 21 0,0-20 0,0-1 16,0 0-16,0 0 0,0 0 0,21 0 15,0-21-15,0 0 0,0 0 0,22 0 16,-22 0-16,0 0 0,0-21 0,21 21 16,-20-21-16,-1 0 15,0 0-15,21 0 0,-21-1 0,1 1 16,-1 0-16,21 0 0,-21-21 0,0 20 15,22-20-15,-22 21 0,-21 0 16,21 21-16,-21 21 16,0 0-1,0 0-15,-21 0 0,21 1 0,-21 20 16,21-21-16,0 0 0,0 22 0,0-22 16,0 0-16,0 0 0,0 0 15,0 0-15,0 1 0,21-22 16,0 21-16,0-21 15,0 0-15,1 0 0,-1 0 16,0 0-16,-21-21 0,0-1 16,21 1-16,-21 0 0,0 0 0</inkml:trace>
  <inkml:trace contextRef="#ctx0" brushRef="#br0" timeOffset="159604.82">19960 6879 0,'0'0'0,"-21"0"0,0 0 16,0 0-16,42 0 16,0 0-16,0 0 15,21 0-15,1 0 16,-22 0-16,21 0 0,1-21 0,-1 21 16,0 0-16,1 0 0,-1-21 0,0 21 15,1 0-15,-22-21 0,0 21 0,0-21 16,0 21-16,0 0 0</inkml:trace>
  <inkml:trace contextRef="#ctx0" brushRef="#br0" timeOffset="160330.45">22267 6773 0,'0'0'16,"21"-21"-16,-21 0 0,0 0 0,0-21 0,0 20 15,-21 1-15,0 0 0,0 0 0,21 0 16,-21 21-16,0 0 0,-1 0 0,-20 21 15,21 0-15,0 0 0,-22 22 16,22-1-16,-21 21 0,21-20 16,-22 20-16,22-20 0,0 20 0,0 1 15,21-1-15,0-21 0,0 22 0,0-22 16,0 1-16,0-1 0,21-21 16,-21 21-16,42-20 0,-20-1 0,-1-21 15,21 21-15,0-21 0,-20 0 0,20 0 16,0 0-16,1-21 0,-1 21 0,0-21 15,1-22-15,-1 22 0,0-21 16,43-43-16,-43 43 0,-21-1 16,1-20-16,-1 21 0,-21-22 0,0 1 15,0-1-15,0 1 0,0-1 0,-21 1 16,-1-1-16,1 1 0,0 20 16,-21 22-16,-1 0 0,1 0 15,0 21-15,21 0 0,-22 21 0,1 0 16,0 21-16,20 1 0,1-1 15,0 22-15,0-22 0,0 21 0,0-20 16,21-1-16,0 22 0,0-22 0,0 0 16,0 1-16,0-22 0,21 21 0,0 0 15,0-20-15,0-1 0,0 21 0,1-21 16,20-21-16,-21 21 0,21-21 16,-20 0-16,20 0 0,-21 0 0,21 0 15</inkml:trace>
  <inkml:trace contextRef="#ctx0" brushRef="#br0" timeOffset="161669.92">22648 7070 0,'0'0'0,"0"-21"16,21 21-16,-21 21 31,0 0-31,0 21 0,0-21 16,0 1-16,-21 20 0,21-21 0,0 21 15,0-20-15,0-1 0,0 21 0,0-21 16,0 0-16,0 1 0,21-22 15,1 0-15,-1 0 16,0 0-16,0 0 16,0-22-16,0 1 0,1 0 0,-22 0 15,21 0-15,0 0 0,0-22 16,0 22-16,-21-21 0,21 21 0,1-22 16,-1 22-16,-21 0 0,0 0 15,0 0-15,0 42 16,0 0-1,0 0-15,0 0 0,0 0 16,-21 22-16,21-22 0,-22 0 16,22 0-16,0 0 0,0 1 0,0-1 15,0 0-15,0 0 0,0 0 16,22-21 0,-1 0-16,0 0 0,0 0 15,0 0-15,0 0 0,1 0 16,-1 0-16,0-21 0,0 0 0,0 0 15,0 21-15,1-21 0,-1-1 0,-21 1 16,0-21-16,21 21 0,-21 0 16,0-1-16,21-20 0,-21 21 0,0 0 15,0 0-15,-21 21 16,0 0-16,0 21 16,-1 0-16,1 0 0,21 0 0,-21 0 15,0 1-15,21 20 0,-21-21 0,21 21 16,0-20-16,0-1 0,0 0 15,0 0-15,0 0 0,0 0 0,21 1 16,0-22-16,0 21 0,0-21 16,1 0-16,-1 0 0,0 0 15,0-21-15,0 21 0,0-22 16,1 1-16,-1 21 0,0-21 0,0 0 16,0 0-16,-21-22 0,21 22 0,1 0 15,-22 0-15,0 0 0,0 0 16,21 21-16,-21 21 31,0 0-31,-21 0 0,21 0 0,0 0 16,0 1-16,0-1 0,0 0 15,0 0-15,0 0 0,0 0 16,21 1 0,0-22-16,0 0 0,0 0 0,0 0 15,1 0-15,-1 0 0,0 0 0,0-22 16,0 22-16,0-21 0,22-21 15,-22 21-15,0-22 0,0 22 16,0-21-16,1 0 0,-1-1 16,0 1-16,0 0 0,-21-22 0,21 22 0,0-22 15,1 22-15,-22-22 0,21 1 16,-21 21-16,0-22 0,0 43 0,0-21 16,0 20-16,0 1 0,-21 42 15,-1 1 1,1-1-16,21 21 0,-21 0 0,0 1 15,0 20-15,0-20 0,21-1 0,0 21 16,-22-20-16,22 20 0,-21-20 0,21 20 16,0-21-16,0 1 0,0-1 15,0 0-15,0 1 0,0-22 0,0 21 16,0-21-16,0 1 0,0-1 0,21-21 16,1 0-16,-1 0 0,0 0 15,0 0-15,0 0 16,0-21-16,22-1 0,-22 1 15,0 0-15,0 0 0,0 0 0,1-22 16,-1 22-16,0-21 0,-21-22 16,21 43-16,-21 0 0,0 42 31,0 0-31,-21 1 16,21-1-16,0 21 0,0-21 0,0 0 15,0 1-15,0-1 0,0 0 0,0 0 16,0 0-16,0 0 15,21-21-15,0 0 0,0 0 16,1 0-16,-1 0 0,0 0 16,0 0-16,0-21 0,-21 0 0,21 21 15,-21-21-15,22 0 16,-22-22-16,21 22 0,-21 0 0,0-21 16,0 21-16,0-22 0,0 22 0,0 0 15,0-21-15,0 20 0,-21 22 16,-1 0-16,1 0 0,0 0 15,0 0-15,0 22 0,21-1 16,-21 0-16,-1 0 0,22 0 0,-21 0 16,21 1-16,0-1 0,0 0 0,0 0 15,0 0-15,21-21 0</inkml:trace>
  <inkml:trace contextRef="#ctx0" brushRef="#br0" timeOffset="163046.57">24638 7091 0,'0'-21'0,"0"42"0,0-63 0,-21 42 15,0 0 1,-1 0-16,1 21 0,0 0 16,0-21-16,0 42 0,0-21 0,21 1 0,-22 20 15,1-21-15,21 0 0,-21 22 16,21-22-16,0 0 0,0 0 0,0 0 15,0 0-15,21-21 32,0 0-32,1-21 0,-22 0 15,21 21-15,0-21 0,0 0 0,-21 0 16,21-1-16,0 1 0,1 0 16,-22 0-16,21 0 0,0 0 0,-21-1 15,21 1-15,-21 42 16,0 1-1,0-1-15,0 0 0,0 0 16,0 0-16,0 0 16,0 1-16,0-1 0,0 0 15,0 0-15,0 0 0,0 0 16,21-21-16,0 0 16,1 0-16,-1 0 15,0 0-15,0 0 0,0 0 0,0 0 16,1-21-16,-1 0 0,0 21 0,0-21 15,0 0-15,-21 0 0,21 21 0,1-22 16,-22 1-16,21 21 0,-21-21 16,0 0-16,-21 21 15,-1 0 1,1 0-16,0 0 0,0 0 0,0 21 16,0-21-1,21 21-15,-22-21 0,22 21 0,0 1 16,0-1-1,0 0-15,22-21 16,-1 0-16,0 0 16,0 0-16,0 0 0,0-21 15,1 0-15,-1-1 0,-21 1 16,21 0-16,-21 0 0,21-21 0,-21 20 16,0-20-16,21 21 0,-21-21 15,0-1-15,21 22 0,-21-64 16,0 64-16,0 0 0,0 0 15,0 0-15,-21 21 16,21 21-16,-21 0 16,0 0-16,0 0 0,0 22 0,-1-22 15,22 21-15,0 1 0,-21-22 0,21 21 16,0-21-16,0 22 0,0-22 16,0 21-16,0-21 0,0 0 0,0 1 15,0 20-15,21-42 16,1 21-16,-1-21 0,0 0 15,0 0-15,0-21 16,-21 0-16,21 21 0,-21-21 0,22-1 16,-1 1-16,-21 0 0,21 21 0,-21-21 15,21 0-15,-21 0 16,0 42 0,0 0-1,0 0-15,0 0 0,0 0 16,21 1-16,-21-1 15,21-21-15,-21 21 0,22-21 16,-1 21-16,0-21 16,0 0-16,0 0 15,0 0-15,1 0 0,-22-21 16,21 21-16,0-21 0,-21 0 16,21-1-16,0 1 15,-21-21-15,0 21 0,0 0 0,21-1 16,-21 1-16,0 0 0,0 0 0,0 42 31,-21 0-15,21 0-16,0 1 0,-21-1 0,0 0 15,21 0-15,-21 0 0,21 0 16,0 1 0,21-22 30,-21 21-14,0 0-32,0 0 0,0 0 15,0 22-15,-21-1 0,21-21 16,-21 21-16,21-20 0,-22-1 16,1 21-16,0-21 0,21 0 0,-21 22 15,0-22-15,21 0 0,-21 0 0,21 0 16,0 1-16,-22-22 0,22 21 0,-21 0 15,21 0 1,0-42 0,0 0-1,0 0-15,0-1 16</inkml:trace>
  <inkml:trace contextRef="#ctx0" brushRef="#br0" timeOffset="163240.17">25358 6900 0,'0'0'0,"0"-21"0,0 0 16,0 0-16,0 0 0,0 0 0,0-1 31,0 44 0,-22-22-15,1 0-16,0 0 15</inkml:trace>
  <inkml:trace contextRef="#ctx0" brushRef="#br0" timeOffset="164115.07">13166 8763 0,'0'0'0,"0"-21"0,0 0 16,21 0-16,-21-1 0,0 1 15,0 0-15,0 0 0,0-21 0,0 20 16,0 1-16,0 0 0,0 0 0,0 0 16,-21 21-16,21 21 15,-22 0-15,22 0 16,0 22-16,0-22 0,0 21 0,0 22 15,-21-22-15,21 0 0,-21 22 16,21-22-16,0 0 0,0 1 0,-21-1 0,0 0 16,0-20-16,21 20 0,-22-21 15,1 0-15,21 0 0,-21 1 16,21-1-16,0-42 31,0-1-31,21 1 0,0 0 16,1-21-16,-1 21 0,0-1 15,0-20-15</inkml:trace>
  <inkml:trace contextRef="#ctx0" brushRef="#br0" timeOffset="164556.57">13631 8530 0,'0'0'0,"0"21"31,0 1-31,0-1 15,0 0-15,0 0 0,-21 0 0,21 0 16,-21 22-16,0-22 0,21 0 0,0 21 16,0-20-16,-21-1 0,21 0 0,0 0 15,-22 0-15,22 0 0,0 1 16,22-44 15,-1 1-31,0 0 16,0 0-16,0 0 0,0 21 15,1-21-15,-1 21 0,-21-22 0,21 1 16,0 21-16,0 0 16,-21 21-1,0 1-15,0-1 16,0 0-16,0 0 0,0 0 0,0 0 16,0 1-16,-21-1 0,0 0 0,21 0 15,-21 0-15,21 0 0,0 1 16,-21-1-16,21 0 0,-22-21 15,22 21 1,0-42 0,22 0-1,-1 0-15,-21-1 16,21 1-16</inkml:trace>
  <inkml:trace contextRef="#ctx0" brushRef="#br0" timeOffset="164702.49">14055 8784 0,'42'-21'15,"-190"106"1,254-149-16,-43 43 47,-42 0-47,0 21 16,1 0-16,20 0 0,-21 0 15</inkml:trace>
  <inkml:trace contextRef="#ctx0" brushRef="#br0" timeOffset="164998.32">15642 8255 0,'0'0'15,"0"-21"-15,0 0 0,0 0 16,21 21 0,22-22-16,-22 22 0,21-21 15,0 21-15,-20 0 0,41 0 0,-21 0 16,1 0-16,-1 0 0,22 0 0,-22 0 16,0 0-16,22 0 0,-22 0 15,-21 0-15,22 0 0,-22 0 0,0 0 16,-21 21-16,-42-21 15,20 0-15</inkml:trace>
  <inkml:trace contextRef="#ctx0" brushRef="#br0" timeOffset="165256">16002 8213 0,'0'0'0,"-21"0"15,21 21 1,-21 0-16,21 0 0,-22 0 15,22 1-15,-21-1 0,21 21 0,0 0 16,0 1-16,-21-1 0,21 0 16,0 1-16,-21-1 0,21 0 0,0 1 15,0-1-15,-21 0 0,21 1 0,0-1 16,-21-21-16,21 22 0,0-22 16,0 0-16,0 0 0,0 0 0,0 0 15,21-21 16,0-21-31,0 21 0,0-21 0,22 0 16,-22 0-16</inkml:trace>
  <inkml:trace contextRef="#ctx0" brushRef="#br0" timeOffset="165775.92">16446 8551 0,'0'0'16,"22"-21"-16,-22 42 31,-22 1-31,1-1 0,21 0 15,-21 0-15,21 0 0,0 22 0,-21-22 16,21 0-16,0 21 0,0-21 0,0 1 16,0-1-16,0 0 0,0 0 0,21 0 15,0-21-15,0 0 16,1 0-16,-1 0 0,0 0 0,0 0 16,21 0-16,-20 0 0,-1-21 0,21 0 15,-21 0-15,0 0 0,1-1 0,-1 1 16,0 0-16,0 0 0,-21 0 15,21-22-15,-21 22 0,0 0 0,0 0 16,0 0-16,0 42 16,0 0-1,0 0-15,0 0 0,-21 1 16,21 20-16,-21 0 0,21 1 0,-21-22 16,21 21-16,-21 0 0,21 43 15,0-43-15,0-20 0,0 20 16,-22 0-16,22-21 0,0 22 0,0-22 15,0 21-15,0-21 0,0 22 0,-21-22 16,21 21-16,-21-21 0,21 1 0,-21-1 16,21 0-16,0 0 0,-21 0 15,0 0-15,-1-21 0,1 22 0,0-22 0,0 0 16,0 0-16,-22 0 0,22 0 16,0 0-16,-21 0 0,21 0 0,-1 0 15,-20-22-15,21 22 0,0-21 16,0 0-16,21 0 0,0 0 15,0 0-15,0-1 0,0 1 16,21 0-16,0 0 0,21-21 16,-21 20-16,22 1 0</inkml:trace>
  <inkml:trace contextRef="#ctx0" brushRef="#br0" timeOffset="166023.4">17103 8678 0,'0'-21'0,"0"42"0,0-63 0,0 21 15,0 0-15,0 42 16,0 0-16,-22 0 16,22 22-16,0-1 0,0 0 0,0 1 15,-21 20-15,21-21 0,0 22 0,0-22 16,0 1-16,0-1 0,0 0 0,0 1 16,0-1-16,-21 0 0,21-21 0,0 22 15,0-22-15,-21 0 0,21 0 16,0 0-16,-21 1 0,21-1 0,0-42 31,0-1-15,0 1-16</inkml:trace>
  <inkml:trace contextRef="#ctx0" brushRef="#br0" timeOffset="166280.25">17018 8932 0,'0'-42'15,"0"296"-15,0-466 0,0 107 0,21 62 0,-21 1 16,0 21-16,21-22 0,0 22 0,-21 0 15,22 0-15,-1 21 0,0 0 16,0-21-16,0 21 0,22 0 0,-22 21 16,0-21-16,0 21 0,0 0 15,-21 0-15,0 22 0,21-22 0,-21 21 0,0-21 16,0 22-16,-21-22 0,0 21 16,0-21-16,-21 1 0,-1-1 15,22 0-15,-21 0 0,-1-21 0,22 21 16,-21-21-16,21 0 0,0 0 0,42-21 31,0 21-15,0-21-16,21 0 0</inkml:trace>
  <inkml:trace contextRef="#ctx0" brushRef="#br0" timeOffset="166762.07">17484 8848 0,'21'-21'16,"-191"84"-16,319-105 0,-107 21 0,-21-1 0,-21 1 0,21 21 15,0-21-15,1 0 0,-1 0 16,0 0-16,0-1 0,-21 1 0,0 0 16,21 0-16,-21 0 0,0 0 0,0-1 15,-21 44 1,0-1-16,0-21 16,0 42-16,-1-21 0,1 0 15,0 22-15,0-22 0,21 21 0,-21-21 16,21 1-16,0 20 0,0-21 0,0 0 15,0 0-15,0 1 0,21-22 0,0 21 16,0-21-16,0 0 0,1 0 16,20 0-16,-21 0 0,0 0 0,22 0 0,-22 0 15,21-21-15,-21-1 0,0 22 16,22-21-16,-22 0 0,21 0 16,1-21-16,-22 20 0,21 1 0,-21-21 15,22 21-15,-22 0 0,0-22 0,0 22 16,0 21-16,-21-21 0,0 0 0,-21 42 31,0 0-31,0 0 0,0 0 16,-1 1-16,1-1 0,21 0 15,0 0-15,0 21 0,0-20 0,0-1 0,0 0 16,0 0-16,0 0 0,21 0 16,-21 1-16,0-1 0,0 0 31,-21-21-16,0-21 1,21 0-16,0-1 0</inkml:trace>
  <inkml:trace contextRef="#ctx0" brushRef="#br0" timeOffset="167443.97">19092 8594 0,'-21'0'16,"0"0"-16,0 0 16,0 0-16,-1 21 0,-20 0 0,21 0 15,0 0-15,0 1 0,-1-1 0,1 21 16,0-21-16,21 0 0,0 22 0,0-22 16,0 0-16,0 0 0,0 0 0,0 1 15,42 20-15,-20-42 16,-1 0-16,0 0 0,0 0 15,0 0-15,0 0 0,1-21 16,-1 0-16,-21-1 0,21-20 16,-21 21-16,0-21 0,0 20 0,0-20 15,0 0-15,0-43 16,0 64-16,0-21 0,0 20 16,0-20-16,0 21 0,0 0 0,0 0 15,0-1-15,42 1 16,-21 21-16,1-21 0,-1 21 15,0 0-15,21 0 0,1 0 0,-22 0 16,21 0-16,-21 0 0,0 0 16,22 0-16,-22 0 0,-21 21 0,0 0 15,0 1-15,0-1 0,0 21 0,0 0 16,0 1-16,0-1 0,-21 0 16,0 1-16,-1 20 0,1-20 0,0 20 0,0 1 15,0-22-15,0 21 16,-22 1-16,43-22 0,-21 22 0,21-1 15,0 1-15,0 63 0,0-64 16,0 1-16,0-1 0,0 1 0,0-22 16,0 22-16,0-22 0,0 21 0,0-20 15,0-1-15,0-21 0,-21 22 0,21-22 16,0 0-16,-21 0 0,0 0 0,-1-21 16,1 0-16,0 0 0,0 0 0,0 0 15,-22-21-15,22 21 0,0-21 0,0 0 16,21-22-16,0 22 15,0-21-15,0 0 0,0-1 0,0-20 16,21 20-16,0-20 0,0-22 0,22 22 16,-1-1-16,0-20 0,1 20 0,-1-21 15,22 22-15,-22-1 0,0 1 0,1-1 16,-22 22-16,0 0 0,0-1 0,0 1 16,0 21-16</inkml:trace>
  <inkml:trace contextRef="#ctx0" brushRef="#br0" timeOffset="167695.97">20426 8721 0,'42'0'0,"-84"0"0,232-21 16</inkml:trace>
  <inkml:trace contextRef="#ctx0" brushRef="#br0" timeOffset="167990.8">21124 8467 0,'43'-21'0,"-86"42"0,107-85 16,-43 43-16,-21 0 0,0-21 15,0 20-15,0 1 0,0 0 0,0 0 16,0 0-16,0 0 0,-21-1 0,0 22 16,-22 0-16,22 0 0,0 22 15,0-1-15,-22 21 0,22 0 16,0 22-16,-21-22 0,21 22 0,-1-1 15,1 1-15,0-1 0,0 1 0,0-1 16,21 1-16,-21-22 0,21 0 0,-22 22 16,22-43-16,0 21 0,0-20 0,0 20 15,0-21-15,22-21 0,-1 21 16,0 0-16,0-21 0,0 0 0,22 0 16,-22 0-16,21 0 0,0-21 0,-20 0 15,20 21-15,0-21 0,-21-21 0,1 20 16,20-20-16,-21 21 0,0-21 15,0-1-15</inkml:trace>
  <inkml:trace contextRef="#ctx0" brushRef="#br0" timeOffset="168311.85">21315 8827 0,'63'-191'32,"-84"212"-1,0 0-31,0 128 0,21-276 0,-21 148 16,-1 21-16,1-21 0,21 22 0,0-22 15,-21 21-15,21-21 0,0 22 0,0-22 16,0 0-16,0 0 0,0 0 0,0 0 15,21-21-15,0 22 0,1-22 16,-1 0-16,0 0 16,0 0-16,0-22 0,0 1 0,1 21 15,20-21-15,-42 0 0,21 0 0,0 0 16,-21-22-16,21 22 0,-21-21 0,0 21 16,0-22-16,0 1 0,0 21 15,0 0-15,0-1 0,-21 1 16,0 21-16,0 0 0,0 0 15,0 21-15,21 1 0,-22-1 16,22 0-16,0 0 0,0 0 0,0 0 16,0 1-16,22-22 15,-1 0-15,0 21 0,0-21 0,0 0 16,0 0-16,1 0 0,20 0 0</inkml:trace>
  <inkml:trace contextRef="#ctx0" brushRef="#br0" timeOffset="168918.83">21823 8721 0,'0'-21'15,"0"42"-15,0-21 16,0 21 0,0 0-16,0 0 0,-21 0 0,21 22 15,-22-22-15,1 21 0,21-21 16,-21 1-16,21-1 0,0 0 0,-21 0 16,0 0-16,21 0 0,0-42 46,0 0-46,21 0 16,0 0-16,-21 0 0,21-1 0,0-20 16,1 21-16,-1-21 0,0 20 15,0-20-15,0 21 0,0 0 0,1 0 16,-22-1-16,21 22 16,-21 22-16,0-1 15,0 21-15,0-21 0,0 0 0,0 22 16,0-22-16,0 0 0,0 21 0,-21-20 15,21-1-15,0 0 0,0 0 16,0 0-16,21 0 0,0-21 16,21 0-16,-21 0 0,22 0 0,-22 0 15,21 0-15,1 0 0,-22 0 0,21-21 16,0 0-16,-20 21 0,20-21 16,-21 0-16,0 0 0,0-1 0,1 1 15,-22 0-15,0-21 0,0 21 16,0-1-16,0 1 0,0 0 0,-22 0 15,1 21-15,0 0 0,0 0 0,0 0 16,0 0-16,-1 21 16,1 0-16,21 0 0,0 1 0,0-1 15,0 0-15,0 0 0,0 0 0,0 0 16,21 1-16,1-1 0,-22 0 0,21 0 16,0 0-16,-21 0 15,0 1-15,0-1 16,-21-21-16,0 0 15,-1 0-15,1 0 0,-21 0 0,21 0 0,0 0 16,-1 0-16,1 0 0,21-21 16,-21 21-16,21-22 15,0 1-15,0 0 0</inkml:trace>
  <inkml:trace contextRef="#ctx0" brushRef="#br0" timeOffset="169162.16">22669 8319 0,'0'21'0,"0"0"15,0 0-15,-21 21 0,0-20 16,0 20-16,0 0 0,21 1 0,-21-1 16,-1 0-16,1-21 0,21 22 0,0-1 15,0 0-15,0-20 0,-21 20 16,21-21-16,0 0 0,0 22 0,0-22 15,0 0-15,0 0 0,21-21 16,-21-21 15</inkml:trace>
  <inkml:trace contextRef="#ctx0" brushRef="#br0" timeOffset="169307.14">22437 8784 0,'0'-21'0,"63"106"0,-126-149 0,63 22 0,-22 42 15,22-21-15,22 21 16,-1-21-16,0 21 16,0 0-16,21-22 0,-20 22 0,20 0 15,-21 0-15,21-21 0,1 21 0,-22 0 16,21 0-16,-21 0 0</inkml:trace>
  <inkml:trace contextRef="#ctx0" brushRef="#br0" timeOffset="169674.08">23029 8805 0,'-63'-21'15,"63"0"-15,0 0 0,-21 0 0,21 0 16,0-1-16,0 1 16,21 21-16,0 0 0,0 0 15,0 0-15,0 0 0,1 0 0,-1 21 16,0 1-16,0-1 0,0 21 0,0-21 15,-21 0-15,22 22 0,-22-22 16,21 21-16,-21-21 0,0 1 16,0-1-16,0 0 0,0 0 0,0 0 0,0-42 47,0 0-47,0 0 15,0 0-15,0-1 0,0 1 16,0 0-16,21-21 0,-21 21 0,21-22 15,-21 22-15,21 0 0,-21-21 16,21 20-16,1 22 0,-22-21 0,0 0 16,21 21-16,0 0 15</inkml:trace>
  <inkml:trace contextRef="#ctx0" brushRef="#br0" timeOffset="170253.06">23537 8721 0,'-63'-21'16,"126"42"-16,-63 0 16,0 0-16,-21-21 0,21 21 0,-21 0 15,21 1-15,-21 20 16,21-21-16,0 0 0,0 0 0,0 1 16,0-1-16,0 0 15,21-21-15,0 0 16,0 0-16,0 0 0,1 0 15,-22-21-15,21 0 0,0 21 16,-21-22-16,21 1 0,-21 0 16,21 0-16,-21 0 0,21 0 15,-21-1-15,0 1 0,0 0 0,0 0 16,0 42 15,0 0-31,0 0 0,0 1 16,0-1-16,0 0 0,0 0 15,0 0-15,0 0 0,0 1 32,22-22-17,-1 0-15,0 0 0,-21-22 16,21 22-16,0-21 0,0 21 16,1-21-16,-1 0 0,0 0 15,-21 0-15,0-1 0,0 1 16,21 0-16,-21 0 0,0 0 15,-21 42 1,0 0 0,21 0-16,-21 0 0,-1 1 15,22-1-15,0 0 0,-21 0 0,21 0 16,0 0-16,-21 1 0,21-1 0,0 0 16,0 0-16,0 0 0,21-21 31,0 0-31,1 0 15,-1 0-15,0-21 0,0 21 16</inkml:trace>
  <inkml:trace contextRef="#ctx0" brushRef="#br0" timeOffset="171258.93">24236 8467 0,'0'0'0,"0"-43"0,21 1 15,-21 21-15,0 0 0,0 0 0,0-1 16,-21 22-1,0 22-15,21-1 16,-22 0-16,1 21 0,0-21 0,0 22 16,0-1-16,0 0 0,-1 1 15,22-1-15,-21 0 0,21 1 0,-21-1 16,21 0-16,0 1 0,0-22 0,0 21 16,0-21-16,0 1 0,0-1 0,0 0 15,0 0-15,21 0 0,0-21 16,1 0-16,-1 0 0,0 0 0,0 0 15,0 0-15,0 0 0,1-21 0,-1 21 16,0-21-16,0 0 0,0 0 0,-21-1 16,0 1-16,21 0 0,1-21 15,-22 21-15,0-1 16,0 44 0,0-1-16,0 0 15,0 21-15,0-21 0,-22 1 16,22-1-16,0 0 0,0 0 0,-21 0 15,21 0-15,0 1 0,0-1 16,21-21 0,1 0-16,-1 0 15,0 0-15,0 0 0,0 0 0,0-21 16,1 21-16,-1-22 0,0 22 0,0-21 16,0 21-16,-21-21 0,0 0 0,0 0 15,0 0-15,21-1 0,-21-20 16,0 21-16,0 0 15,0 0-15,-21 21 0,0 0 16,0 0-16,0 0 0,0 0 16,-1 21-16,1 0 0,21 0 15,-21 0-15,21 0 16,-21 1-16,21-1 0,0 0 16,0 0-16,21 0 15,0-21-15,0 0 0,1 0 16,-1 0-16,0 0 15,0 0-15,0-21 0,0 21 16,1-21-16,-1 0 0,-21 0 0,42-1 16,-21 1-16,0 0 0,1 0 15,-1 21-15,-21-21 0,21 21 16,0 0 0,-21 21-16,21 0 0,-21 0 15,21 0-15,1 1 0,-1-1 0,0 0 16,-21 0-16,21-21 0,-21 21 15,21-21-15,-21 21 0,21-21 16,1 0-16,-1 0 0,0 0 16,0 0-16,-21-21 0,21 0 15,0 21-15,-21-21 16,22 21-16,-22-21 0,0 0 16,0-1-16,21 1 0,-21 0 0,21 0 15,-21 0-15,0 0 0,-21 42 31,0 0-31,-1 0 0,22 0 16,-21 0-16,21 1 0,-21-1 16,21 0-16,0 0 0,0 0 0,0 0 15,-21 1-15,21-1 16,0 0-16,0-42 62,0 0-62,0-1 0,-21 22 16,0-21-16,-1 0 0</inkml:trace>
  <inkml:trace contextRef="#ctx0" brushRef="#br0" timeOffset="171518.67">24024 8573 0,'0'0'0,"-21"0"0,0 0 0,0 0 0,42 0 31,0 0-31,21 0 0,1 0 16,-1 0-16,0 0 0,1 0 0,-1 0 15,0 0-15,1 0 0,20 21 0,-21-21 16,-20 0-16,20 0 0,0 0 16,-21 0-16,1 0 0,-1 0 0,0 0 15,-42 0 32,0 0-47,-22 0 16</inkml:trace>
  <inkml:trace contextRef="#ctx0" brushRef="#br0" timeOffset="172318.73">13420 10139 0,'-22'0'0,"44"0"0,-65 0 0,22 0 31,21 21-31,0 0 0,0 0 0,0 1 16,0-1-16,0 21 0,0-21 15,0 0-15,0 22 0,0-22 0,0 0 16,0 0-16,0 0 0,0 1 0,0-1 16,0 0-16,21-21 31,0 0-31,1-21 16</inkml:trace>
  <inkml:trace contextRef="#ctx0" brushRef="#br0" timeOffset="172894.48">13885 10160 0,'21'0'0,"1"-21"16,-1 0 0,-21 0-16,21 21 0,0 0 15,0 0-15,-21-22 0,21 22 16,1 0-16,-1 0 0,0 0 0,0 0 15,0 0-15,0 0 16,-42 0 15,0 0-31,0 0 16,0 0-16,0 22 0,-22-22 0,22 0 16,0 0-16,-21 21 0,20-21 0,1 0 15,0 21-15,0-21 0,0 21 0,0-21 16,-1 21-16,1 0 0,0-21 15,0 22-15,21-1 0,-21 0 0,0-21 16,21 21-16,-22 0 0,22 0 16,22-21 15,-1 0-31,0 0 0,0-21 16,0 21-16,0-21 0,1 21 0,-1 0 0,0 0 15,0 0-15,21 0 0,-20 0 0,-1 21 16,21 0-16,-21 1 0,0-22 15,1 42-15,-1-21 0,-21 0 0,0 0 16,21 1-16,-21-1 0,0 0 16,0 0-16,0 0 0,-21 0 15,0 1-15,-1-22 0,1 21 0,0-21 16,0 0-16,0 0 0,-22 0 0,22 0 16,0 0-16,0 0 0,0 0 15,0 0-15,-1 0 0,1-21 0,21-1 16,0 1-1,0 0-15,21 21 16,1-21-16,-1 21 0,0 0 16,0-21-16</inkml:trace>
  <inkml:trace contextRef="#ctx0" brushRef="#br0" timeOffset="173078.43">14563 10478 0,'21'0'0,"-42"0"0,63 0 16,-21 0 31,0 0-31,0 0-1</inkml:trace>
  <inkml:trace contextRef="#ctx0" brushRef="#br0" timeOffset="175482.62">17103 10287 0,'0'0'0,"0"-63"16,21 63 0,-21 21-1,0 0 1,0 0-16,0 21 0,0 1 15,-21-1-15,21 0 0,0 1 0,-22 20 16,1 1-16,21-22 0,-21 22 0,0-22 16,21 0-16,-21 1 0,21 20 15,0-21-15,-21 1 0,-1-22 0,22 21 16,-21 1-16,21-22 0,0 21 0,-21-21 16,21 0-16,0 1 0,-21-22 15,21-22 1,0 1-16,0 0 0</inkml:trace>
  <inkml:trace contextRef="#ctx0" brushRef="#br0" timeOffset="176978.17">16870 10647 0,'0'0'0,"0"-42"0,0-1 0,0 22 0,0-21 15,0 21-15,0-22 0,21 1 0,0 21 16,0-22-16,22 22 0,-22 0 0,21 0 15,0 0-15,22 0 0,-22 21 16,22 0-16,-1 0 0,1 0 0,-22 21 16,22 0-16,-22 0 0,-21 21 15,21 1-15,-20-1 0,-22 0 0,0 1 16,0-1-16,-22-21 0,-20 22 0,21-1 16,-21 0-16,-1-21 0,1 1 0,0-1 15,-22 21-15,22-42 0,-1 21 0,22 0 16,-21-21-16,0 0 0,20 0 15,1 0-15,0 0 0,0 0 0,21-21 32,21 21-17,0 0 1,0 21-16,-21 1 0,22-1 0,-1 0 16,0 0-16,0 0 0,0 0 15,0 1-15,1-1 0,-1 21 0,0-21 16,0 0-16,0 1 0,0-1 0,-21 0 15,22-21-15,-1 21 0,0-21 16,0 0-16,0 0 0,0 0 0,22 0 16,-22 0-16,0 0 0,0 0 15,0-21-15,1 0 0,-1 0 0,0-1 16,0 1-16,0 0 0,0 0 0,1-21 16,-22 20-16,21-20 0,-21 21 15,0 0-15,21-22 0,-21 22 0,0 0 16,21 0-16,-21 42 31,0 0-31,0 0 0,0 1 0,0-1 16,0 0-16,0 0 0,0 0 0,0 0 15,0 1-15,0-1 16,0 0-16,0 0 16,21-21-1,0 0-15,1 0 0,-1 0 16,0-21-16,0 0 0,0 21 0,0-21 15,1-1-15,-1 1 0,0 0 0,0 0 16,-21 0-16,0 0 0,21-1 16,-21 1-16,21-21 0,-21 21 15,0 0-15,0-1 0,0 1 16,0 42 0,0 1-16,0-1 0,0 0 0,0 0 15,0 0-15,0 22 0,0-22 16,0 21-16,0-21 0,0 0 15,0 1-15,0-1 0,0 21 0,0-21 16,0 0-16,22 1 0,-1-22 16,0 0-16,0 0 0,0 0 0,0 0 15,1 0-15,-1 0 0,0 0 0,21 0 16,-21-22-16,22 1 0,-22 0 0,21 0 16,-21 0-16,1-22 0,-1 22 15,0-21-15,0 21 0,0-22 16,0 1-16,1 0 0,-1-1 0,0-20 15,-21 21-15,0-1 0,21-20 0,-21 20 16,21 1-16,-21 0 0,0 21 0,0-22 16,0 22-16,0 0 0,0 42 31,-21 0-31,21 0 0,-21 22 0,0-1 16,21 0-16,0 1 0,-21 20 0,21-20 15,0-1-15,-22 0 0,22 1 0,0-1 16,0 0-16,0 1 0,0-22 15,0 0-15,0 21 0,0-21 0,0 1 16,0-1-16,22 0 0,-1 0 16,0-21-16,0 0 0,0 0 0,0 0 15,1 0-15,-1 0 0,0 0 16,21 0-16,-21-21 0,1 0 0,-1 0 16,21-1-16,-21 1 0,0 0 15,1 0-15,-1 0 0,0 0 0,0-22 16,-21 22-16,0-21 0,21 21 0,-21-1 15,0-20-15,0 21 0,0 0 16,0 42 0,-21 0-16,21 0 15,0 0-15,0 1 0,0 20 0,0-21 16,-21 0-16,21 0 0,0 1 16,0-1-16,0 0 0,0 0 0,0 0 15,0 0-15,21-21 0,0 0 0,-21 22 16,21-22-16,1 0 0,-1 0 0,0 0 15,0 0-15,0 0 0,22 0 0,-22-22 16,21 22-16,-21-21 0,22 0 16,-1 0-16,0-21 0,1 20 15,-22 1-15,0 0 0,0-21 16,-21 21-16,0-1 0,-21 44 31,0-1-31,0-21 16,21 21-16,0 0 0,-22 0 0,22 0 15,0 1-15,0-1 0,0 0 16,0 0-16,0 0 0,0 0 16,0 1-16,0-1 15,-21-21-15,0 21 16,0-21-16,0 0 0,0 0 16,-1 0-16,1 0 0,0 0 15,0 0-15,21-21 0,-21 0 0,21-1 16,0-20-16</inkml:trace>
  <inkml:trace contextRef="#ctx0" brushRef="#br0" timeOffset="180104.05">20870 10012 0,'0'0'0,"0"-21"0,-21 0 15,0 21 1,0 0-16,0 0 0,-1 0 0,-20 21 16,21 0-16,-21 0 0,20 21 0,-20-20 15,21 20-15,-43 64 0,43-64 16,0 22-16,0-22 0,0 21 16,21-20-16,0-1 0,0 0 0,0 1 15,0-1-15,0-21 0,0 0 0,21 1 16,0-1-16,0 0 0,0 0 15,1-21-15,20 0 0,-21 0 0,21 0 16,1 0-16,-22 0 0,21 0 16,1 0-16,-22-21 0,21 21 0,0-21 15,-20 0-15,-1-1 0,21 1 0,-21-21 16,0 21-16,1-22 0,-22 22 0,0-21 16,21 0-16,-21 20 0,0-20 15,0 21-15,0 0 0,0 0 16,-21 21-16,-1 21 15,1-21-15,0 21 0,21 0 16,-21 0-16,21 0 16,-21-21-16,21 22 0,0-1 15,0 0 126,0 0-141,0 0 16,0 0-16,0 1 0,0-1 0,0 0 15,0 0-15,0 0 0,0 0 16,0 1-16,21-22 31,0 0-15,0 0-16,0 0 0,1 0 0,-1-22 15,0 22-15,0-21 0,0 0 16,0 0-16,22 0 0,-22 0 16,0-1-16,0-20 0,0 21 0,1-21 0,-1 20 15,-21-20-15,0 21 0,0 0 16,0 0-16,0-1 0,0 1 0,-21 21 31,-1 0-31,1 21 0,0-21 0,0 22 16,0-1-16,0 21 0,-22-21 0,22 0 15,21 1-15,-21-1 0,21 21 0,-21-21 16,21 0-16,0 1 16,0-1-16,21-21 15,0 0-15,0 0 0,0 0 16,1 0-16,-1-21 0,0 21 0,0-22 15,0 1-15,0 0 0,1 0 0,-22 0 16,21 0-16,0-1 0,0-20 16,0 21-16,-21 0 0,21 0 15,-21-22-15,22 22 0,-1 0 0,0 21 32,0 0-32,-21 21 15,0 0-15,0 0 0,0 1 16,21-1-16,-21 0 0,0 0 0,0 0 15,0 0-15,0 1 0,0-1 0,0 0 16,0 0-16,0 0 0,0 0 16,0 1-16,0-1 0,0 0 15,0 0-15,0 0 0,0 0 0,0 1 16,0-1-16,0 0 0,0 0 16,0-42 46,0 0-62,0 0 0,0-1 16,0 1-1,0 0-15,0 0 16,0 0-16,21 0 16,1-1-16,-22 1 0,21 0 15,0 0-15,0 0 0,0 0 16,22-1-16,-1-41 0,0 42 15,-21 0-15,1 21 0,20-22 16,-21 22-16,0 0 0,0 0 0,1 0 16,-22 22-16,21-1 0,-21 0 15,0 0-15,0 0 0,0 0 0,0 22 16,0-22-16,0 0 0,0 0 16,0 0-16,-21 1 0,21-1 0,0 0 15,-22 0-15,22 0 0,0 0 16,0 1-1,22-22-15,-1 0 16,0 0-16,0 0 0,0-22 16,0 22-16,22-21 0,-22 0 0,0 21 15,0-21-15,22 0 0,-22-22 16,0 22-16,0 0 0,0-21 0,0-1 16,1 22-16,-22-21 0,0 21 15,0-22-15,0 22 0,0 0 0,-22 42 31,1 0-31,0 1 0,0 20 16,21-21-16,0 21 0,0-20 16,0-1-16,0 21 0,0-21 0,0 0 15,0 1-15,0-1 0,0 0 0,21 0 16,0 0-16,0-21 0,1 21 0,-1 1 16,0-22-16,0 21 15,0-21-15,-42 0 31,0 0-31,0 0 16,0 0-16,-22 0 0,22 0 0,0 0 16,0 0-16,0 0 0,-1 0 15,1 0-15,21 21 16,21-21 0,1 0-16,-1 0 0,0 0 15,0 0-15,21 0 0,-20 0 0,20 0 0,-21 0 16,21 0-16,1-21 0,-1 0 15,0 21-15,1-22 0,-1 1 16,0-21-16,1 21 0,-1-22 0,43-41 16,-43 41-16,-21-20 0,22 21 15,-22-22-15,0 22 16,0-1-16,0 1 0,-21 0 0,0-22 16,0 43-16,0 0 0,-21 42 15,0 0-15,0 0 16,0 22-16,-1-22 0,1 21 15,-21 22-15,21-22 0,21 0 0,0 1 16,-21-1-16,21 0 0,0 1 0,0-1 16,0-21-16,0 22 0,0-22 0,0 0 15,0 0 1,0 0-16,21-21 16,0 0-1,0-21-15,-21 0 16,0 0-16,0 0 0</inkml:trace>
  <inkml:trace contextRef="#ctx0" brushRef="#br0" timeOffset="180250.54">22860 10393 0,'0'-21'16,"21"105"-16,-42-147 0,42 42 31,0 21-31,0 0 16,1 0-16,-1 0 0,0-21 0,0 21 15,21 0-15,-20 0 0,-1 0 0,0 0 16</inkml:trace>
  <inkml:trace contextRef="#ctx0" brushRef="#br0" timeOffset="180619.96">23326 10414 0,'-22'0'15,"22"-21"-15,0 0 16,0 0-16,0-1 15,22 22 1,-1 0-16,0 0 0,0 0 16,0 0-16,0 22 0,1-1 15,-22 0-15,0 0 0,0 0 16,0 0-16,21 22 0,-21-22 0,0 0 16,0 0-16,0 0 0,0 1 0,0-1 15,0 0-15,0 0 0,0-42 47,0 0-47,0 0 16,0-1-16,21 1 0,0 0 15,-21 0-15,21-21 0,0 20 16,1 1-16,-22-21 16,21 21-16,0 0 0,0-1 0,0 1 15,0 21-15,-21 21 16,0 1-1</inkml:trace>
  <inkml:trace contextRef="#ctx0" brushRef="#br0" timeOffset="181023.26">23812 10435 0,'22'0'16,"-86"0"-16,106 0 0,-20-21 0,-22 0 0,0 0 15,21 21-15,-21-21 0,0 42 47,0 0-47,-21 21 0,-1-21 16,1 1-16,21-1 0,0 0 0,0 0 15,-21 0-15,21 0 0,0 1 0,0-1 16,0 0-16,21 0 16,0-21-16,1 0 15,-1 0-15,0 0 0,0 0 0,0-21 16,0 21-16,22-21 0,-22 0 15,0-1-15,0 1 0,0 0 16,1 0-16,-1 0 0,0 0 0,0-22 16,-21 22-16,21 0 0,-21 0 0,21-22 15,-21 65 17,-21-1-32,0 0 0,21 0 0,-21 0 15,0 0-15,21 1 0,0-1 0,-21 0 16,21 0-16,0 0 15,21-21 1,0 0-16,0 0 16,0 0-16</inkml:trace>
  <inkml:trace contextRef="#ctx0" brushRef="#br0" timeOffset="181904.37">24638 10054 0,'21'-21'0,"-42"42"0,63-84 0,-21 20 15,1 22-15,-22 0 0,-22 21 32,1 0-32,0 21 0,0 0 0,0 1 15,0 20-15,-22-21 0,22 21 16,0 1-16,0-1 0,0 0 0,-1 1 16,1-1-16,21 0 0,0 1 15,0-1-15,0 0 0,0 1 0,0-22 16,0 21-16,0-21 0,0 1 0,0-1 15,0 0-15,0 0 0,21-21 0,1 0 16,-22 21-16,21-21 0,0 0 0,0 0 16,21 0-16,-20 0 0,20-21 15,-21 21-15,21-21 0,-20 0 0,20 0 16,-21-1-16,0 1 0,0-21 0,22 21 16,-43-22-16,21 22 0,0 0 15,-21 0-15,0 0 0,-21 42 31,0 0-31,0 0 0,-1 0 16,1 1-16,21-1 0,0 0 16,-21 0-16,21 0 0,0 0 0,0 1 15,0-1-15,0 0 16,21-21-16,0 0 16,1 0-16,-1 0 0,0 0 15,0 0-15,0 0 0,0 0 0,1 0 16,-1-21-16,21 21 0,-21-21 0,0-1 15,1 22-15,-1-21 0,-21 0 0,0 0 16,21-21-16,-21 20 0,0 1 16,0 0-16,0 0 0,0 0 0,0 0 15,-21-1-15,0 22 0,-22 0 16,22 0-16,0 0 0,-21 22 16,20-1-16,-20 0 0,21 0 0,0 0 15,-22 0-15,22 22 0,21-22 0,0 0 16,-21 0-16,21 0 0,0 1 0,0-1 15,0 0-15,21-21 16,0 21-16,1-21 0,-1 0 16,0 0-16,0 0 0,21 0 0,-20 0 15,-1 0-15,0-21 0,21 21 0,-21-21 16,1 0-16,-1-1 16,21 1-16,-21 0 0,0 0 0,22 0 15,-22 0-15,42-43 16,-41 64-16,-22 21 15,0 0 1,0 1-16,0-1 0,0 0 0,-22 0 16,22 0-16,0 0 0,0 1 0,0-1 15,0 0-15,0 0 0,22 0 16,-1 0-16,0-21 0,-21 22 0,21-22 16,0 0-16,0 21 0,1-21 15,-1 0-15,0 0 0,0 0 16,0 0-16,-21-21 0,21 21 15,1-22-15,-22 1 0,0 0 0,0 0 16,21 0-16,-21 0 0,21-1 16,-21-20-16,0 21 0,0 0 0</inkml:trace>
  <inkml:trace contextRef="#ctx0" brushRef="#br0" timeOffset="182193.71">24511 10139 0,'-42'0'16,"84"0"-16,-84-21 15,42 0 1,21 21-16,0-22 0,0 22 16,0-21-16,22 21 0,-1-21 0,-21 21 15,21 0-15,1-21 0,-22 21 0,21 0 16,1 0-16,-22 0 0,21 0 15,-21 0-15,0 0 0,1 0 0,-1 0 16,0 0-16,-42 0 47,0 21-47,-1-21 16,-20 21-16</inkml:trace>
  <inkml:trace contextRef="#ctx0" brushRef="#br0" timeOffset="194823.94">18373 12277 0,'0'0'0,"0"-21"15,0-1-15,-22 22 16,1 0 0,21 22-1,-21-1-15,21 21 0,-21-21 16,21 22-16,-21-1 0,21 0 16,-21 1-16,21-1 0,0 0 15,0 1-15,-22-1 0,22 21 0,-21-20 16,21-1-16,0 0 0,0-20 0,-21 20 15,21-21-15,0 21 0,-21-20 16,21-1-16,0 0 0,-21 0 16,21 0-16,0-42 31,0 0-31,21 0 0,0 0 16,0-1-16,-21 1 0</inkml:trace>
  <inkml:trace contextRef="#ctx0" brushRef="#br0" timeOffset="195258.45">18923 12340 0,'0'0'0,"21"-21"16,-42 21 0,0 0-16,21 21 15,-21 0-15,-1-21 0,1 22 0,0 20 16,21-21-16,-21 0 0,0 22 0,0-1 15,-1 0-15,1-21 0,0 43 16,21-22-16,-21 1 0,21-1 0,-21 0 16,21 1-16,0-1 0,0-21 15,0 21-15,0-20 0,0-1 0,0 0 16,0 0-16,21 0 0,0-21 16,0 0-16,0 0 0,1 0 0,-1 0 15,0 0-15,0 0 0,21-21 0,-20 0 16,-1 0-16,0 0 0,0-1 0,-21 1 15,0 0-15,0 0 0,0 0 16,0-22-16,0 22 0,0 0 0,-21 21 16,21-21-16,-21 0 0,0 21 0,-1 0 15,1 0-15,0 0 0,0 0 16,0 0-16,0 21 0,-1-21 16,1 21-16,0 0 0,0 0 0,0-21 15,21 22-15,0-1 0,0 0 0,0 0 16,0 0-16,21-21 15,0 0-15,0 0 16,0 0-16,1 0 0</inkml:trace>
  <inkml:trace contextRef="#ctx0" brushRef="#br0" timeOffset="195453.33">19664 12700 0,'0'0'16,"21"-21"-16,0 21 0,0-21 0,-42 21 31,0 0-31,0 0 16,42 0 15,0 0-31,0 0 0,0 0 0,22 0 16,-1-21-16,-21 21 15</inkml:trace>
  <inkml:trace contextRef="#ctx0" brushRef="#br0" timeOffset="195955.56">21378 12277 0,'0'0'0,"0"-21"0,0-1 0,0 1 15,0 0-15,-21 21 0,0 0 16,0-21-16,0 21 0,-1 0 0,1 0 15,0 0-15,0 21 0,-21 0 0,20 0 16,1 1-16,0-1 0,-21 21 16,21 0-16,-1 1 0,-20-1 0,21 0 15,0 1-15,0-1 0,21 0 16,0 1-16,-22-1 0,22 0 0,0-20 0,0 20 16,0-21-16,22 0 0,-1 0 15,0 1-15,0-1 0,21-21 16,-20 0-16,20 0 0,0 0 0,1 0 15,-1-21-15,0-1 0,1 22 0,-1-42 16,0 21-16,22 0 0,-22-22 16,0 1-16,-20 21 0,20-21 0,-21-1 15,0 1-15,-21-22 0,0 22 0,0 0 16,0-1-16,-21 1 0,0 0 0,0-1 16,0 1-16,-22 21 0,1 0 15,0 0-15,-1-1 0,1 22 0,0 0 16,-1 0-16,1 0 0,0 0 15,-1 22-15,1-1 0,21 0 0,0 0 16,-1 0-16,1 22 0,21-22 16,-21 0-16,21 21 0,0-21 0,0 1 15,0-1-15,21 0 0,0 0 0,1-21 16,20 21-16,-21-21 0,21 0 0,1 0 16,-1 0-16,22 0 0,-22 0 15</inkml:trace>
  <inkml:trace contextRef="#ctx0" brushRef="#br0" timeOffset="196787.08">21950 11790 0,'0'0'0,"0"-21"0,21 21 31,-21 21-31,0 0 0,0 21 16,21 1-16,-21-1 0,0 0 15,0 1-15,0-1 0,0 0 0,0 1 16,0 20-16,0-20 0,0-1 0,0-21 16,0 21-16,-21 1 0,21-22 15,-21 21-15,21-21 0,0 1 0,-21-1 16,21 0-16,-22-21 0,22 21 0,-21-21 16,21-21 30,0 0-46,0 0 0,0-1 16,21 1-16,1 0 0,-1 0 0,0-21 16,21 20-16,-21 1 0,1 0 15,20 0-15,-21 21 0,21 0 0,-20 0 16,-1 0-16,0 0 0,0 0 0,0 0 16,0 21-16,1-21 0,-22 21 0,21 0 15,-21 1-15,0-1 0,0 0 16,0 0-16,0 0 0,-21-21 0,-1 21 15,1 1-15,0-1 0,0-21 16,-21 21-16,20-21 0,1 21 0,0-21 0,-21 0 16,21 0-16,-1 0 15,1 21-15,0-21 16,42 0 0,0 0-1,1 0-15,-1 0 0,0-21 0,0 21 16,21-21-16,-20 21 0,20-21 15,0 21-15,-21-21 0,22 21 16,-1-22-16,0 1 0,1 0 0,-1 21 0,22-21 16,-22 0-16,0 0 0,-21-1 15,22 1-15,-22-21 0,0 21 16,-21 0-16,0-1 0,21 1 0,-21 0 16,0 42 15,0 0-31,-21 22 0,0-22 0,21 21 15,0 1-15,0-1 0,-21 64 16,21-64-16,-21 0 0,21 22 0,0-22 16,0 22-16,0-22 0,0 0 15,0 1-15,0-1 0,-22 0 0,22 1 16,0-1-16,-21-21 0,21 0 16,0 1-16,0-1 0,0 0 0,0 0 15,-21 0-15,21 0 16,-21-21-16,0-21 15,21 0 1,0 0-16,0 0 0,0 0 0,0-1 16,0-20-16,0 0 0,0-1 0,0 1 15</inkml:trace>
  <inkml:trace contextRef="#ctx0" brushRef="#br0" timeOffset="196978.96">22648 12065 0,'0'0'0,"0"-21"0,-21 0 0,21 0 0,-21-1 16,21 1-16,0 0 15,21 42 32,0-21-47,0 0 16,1 21-16</inkml:trace>
  <inkml:trace contextRef="#ctx0" brushRef="#br0" timeOffset="197337.75">23156 12340 0,'21'0'16,"1"0"-1,-1-21-15,-21 0 0,21 21 0,0-21 16,-21 0-16,21 21 0,0-22 0,-21 1 16,0 0-16,0 0 0,-21 21 47,0 0-47,0 21 0,0 0 0,0 0 15,-1 1-15,1-1 16,0 0-16,0 21 0,21-21 0,0 1 15,-21-1-15,21 0 0,0 0 0,0 0 16,0 0-16,0 1 0,0-1 0,0 0 16,21-21-1,0 0 1,0 0-16,0 0 0,1 0 16,-1-21-16,0 21 0,0-21 0,0-1 15,0 1-15</inkml:trace>
  <inkml:trace contextRef="#ctx0" brushRef="#br0" timeOffset="197909.23">23622 12129 0,'0'-22'15,"0"44"-15,-21-44 32,0 22-32,21 22 0,-22-1 15,1 0-15,0 0 0,21 0 0,0 22 16,-21-22-16,21 0 0,-21 21 15,21-21-15,0 1 0,0-1 0,0 0 16,0 0-16,0 0 0,0 0 16,0 1-16,21-1 15,0-21-15,0 0 0,0 0 16,1 0-16,-1 0 0,21 0 16,-21 0-16,22 0 0,-1-21 0,0 21 15,1-22-15,-1 1 0,0 0 0,1-21 16,-1 21-16,-21-22 0,21 1 15,-20 0-15,20-1 0,-21-20 0,0 20 16,0-20-16,1 21 0,-1-22 0,-21 22 16,21-1-16,-21 1 0,21 0 0,-21-1 15,21 1-15,-21 21 0,0 0 16,0 0-16,0-1 0,0 44 31,0-1-31,0 0 16,-21 21-16,0 1 0,21-1 15,-21 0-15,21 1 0,0 20 0,-21-21 16,21 22-16,-22-22 0,22 22 0,-21-22 16,21 0-16,0 1 0,0-1 0,0-21 15,0 22-15,0-22 0,0 0 16,0 21-16,0-21 0,0 1 16,0-1-16,21 0 15,1-21-15,-1 0 0,0 0 0,0 0 16,0 0-16,0 0 15,1-21-15,-1 21 0,0-21 16,0-1-16,0 22 0,-21-21 0,21 0 16,1 0-16,-22-21 0,21 20 0,-21 1 15</inkml:trace>
  <inkml:trace contextRef="#ctx0" brushRef="#br0" timeOffset="198203.82">24215 12023 0,'-22'0'16,"44"0"-16,-65 0 0,64-21 31,1 21-31,-1 0 16,21 0-16,-21 0 0,22-22 0,-22 22 16,21 0-16,0 0 0,-20-21 0,20 21 15,0 0-15,-21 0 0,1 0 0,20 0 16,-21 0-16,0 0 0,-21-21 15,21 21-15,1 0 0,-44 0 79,1 0-79,-21 0 15</inkml:trace>
  <inkml:trace contextRef="#ctx0" brushRef="#br0" timeOffset="201903.36">18182 14097 0,'0'-21'0,"0"42"0,-21-42 16,21 0-1,-21 21 1,0 0-1,21 21 1,-22-21-16,1 21 0,0 0 0,21 0 16,0 22-16,-21-22 0,21 21 0,-21 1 15,0-1-15,21 0 0,0 1 16,0-1-16,-22-21 0,22 21 0,-21-20 16,21 20-16,0-21 0,0 0 0,-21-21 15,21 21-15,0 1 16,21-44 15,0 1-31,1 0 0,-22 0 16,21 0-16,0 0 0</inkml:trace>
  <inkml:trace contextRef="#ctx0" brushRef="#br0" timeOffset="202368.09">18373 14076 0,'0'21'15,"0"0"1,0 0-16,21-21 0,0 22 0,-21-1 16,21-21-16,0 21 0,0-21 0,22 0 15,-22 21-15,21-21 0,-21 0 0,22 0 16,-22 0-16,21 0 0,1 0 15,-22 0-15,21 0 0,-21-21 0,0 21 16,1-21-16,-1 21 0,0-21 0,-21-1 16,0 1-1,0 0-15,0 0 16,-21 21 0,0 0-1,-1 21-15,22 0 0,-21 0 0,0 22 16,0-22-16,0 21 0,21 1 0,-21-1 15,-1 0-15,1 1 0,0-1 16,21 0-16,-21 1 0,21-1 0,-21-21 16,21 21-16,-21-20 0,21-1 0,0 0 15,0 0-15,0 0 0,-22-21 16,22 21-16,0-42 31,0 0-15,0 0-16,0 0 0,0 0 0,0-22 15,-21 22-15</inkml:trace>
  <inkml:trace contextRef="#ctx0" brushRef="#br0" timeOffset="202602.48">18351 14415 0,'-21'0'16,"42"0"15,1 0-31,-1 0 0,21 0 0,-21 0 15,22 0-15,-1 0 0,0 0 0,1 0 16,-1 21-16,0-21 0,22 0 16,-22 0-16,-21 0 0,22 0 0,-22 0 15,0 0-15,0 0 0,0 0 0,0 0 16,-21-21 31</inkml:trace>
  <inkml:trace contextRef="#ctx0" brushRef="#br0" timeOffset="202813.6">19389 14415 0,'0'0'0,"21"0"31,-21-22-16,0 1-15,0 0 16,21 21 31</inkml:trace>
  <inkml:trace contextRef="#ctx0" brushRef="#br0" timeOffset="-205495.98">18267 14351 0,'0'0'15,"-21"0"-15,-1 0 32,44 0-17,-1 0 1,0 0-16,21 0 0,-21 0 16,1 0-16,20 0 0,0 0 0,1 0 15,-1 0-15,0 0 0,1 0 0,-22 0 16,21 0-16,-21 0 0,0 0 15,-42 0 17,0 0-32,-21 0 15,21 0-15,-22 0 0,1 0 16,0-21-16,-1 21 0,1 0 0,0 0 16,20 0-16,-20 0 0,21 0 0,-21 0 15,20 0-15,1 0 0,0 0 16,0 0-16,0 0 15,21-21 17,21 21-32,0 0 0,0-21 15,22 21-15,-1 0 0,0 0 16,22-22-16,-1 22 0,-20 0 0,20 0 16,-21 0-16,22 0 0,-43 0 15,21 0-15,-20 0 0,-1 0 0,-42 0 16,-1 0-1,-20 0-15,0 0 0,-1 0 16,-20 0-16,21 0 0,-22 22 0,22-22 16,-22 21-16,22-21 0,0 21 0,-1-21 15,1 0-15,21 21 0,0-21 0,-1 0 16,1 0-16,21 21 16,21-21-1,1 0-15,-1 0 0,21 0 16,0 0-16,1 0 0,-1-21 15,0 0-15,22 21 0,-22-21 16,22 21-16,-22 0 0,0-21 0,1 21 16,-22 0-16,0-22 0,0 22 0,-42 0 31,0 0-31,-21 0 0,20 0 0,-20 0 16,0 0-16,-1 0 0,1 0 0,0 0 15,-1 0-15,1 0 0,21 0 16,0 0-16,0 0 0,-1 0 0,44 0 31,-1 0-31,0-21 16,0 21-16,21-21 0,1 21 0,-22-21 15,42 21-15,-20-21 0,-1 21 16,0-21-16,1 21 0,-1-22 0,0 22 16,-20 0-16,-1 0 0,-21-21 0,-21 21 15,-22 0-15,22 0 16,-42 0-16,20 0 0,-20 0 0,-1 0 15,22 0-15,-22 0 0,1 21 0,21-21 16,-1 0-16,1 0 0,0 22 0,-1-22 16,22 0-16,0 0 0,21 21 15,21-21 1,0 0 0,0 0-16,22 0 0,-22 0 15,21 0-15,1-21 0,20 21 16,-21 0-16,22 0 0,-1-22 0,-20 22 15,20 0-15,-20 0 0,-22 0 0,0 0 16,-42 22 0,-22-22-16,1 21 0,0-21 15,-22 21-15,22 0 0,-22-21 0,22 21 16,0-21-16,-1 21 0,1-21 0,21 22 16,-21-22-16,20 21 0,22 0 15,0 0 1,22-21-16,-1 0 15,0 0-15,21 0 0,-21 0 16,22 0-16,-1 0 0,22 0 16,-22 0-16,0 0 0,22 0 0,-22 0 15,-21 0-15,22 0 0,-22 0 0,-42 21 32,-1-21-32,-20 0 0,21 0 15,-21 21-15,-1 1 0,22-22 0,-21 0 16,21 21-16,-1-21 0,1 0 15,0 0-15,21 21 0,-21-21 0,42 0 32,0 0-32,0 0 15,22 0-15,-22 0 0,0 0 0,21 0 16,1 0-16,-22 0 0,21 21 16,1-21-16,-22 0 0,21 0 0,-21 0 15,0 0-15,-21 21 16,0 0-16,-42-21 0,21 22 15,-21-22-15,-22 21 0,22 0 0,-22-21 16,1 21-16,-1 0 0,22-21 0,0 21 16,-1-21-16,1 22 0,21-22 15,0 0-15,-1 21 0,22 0 0,-21-21 16,21 21 0,43-21-16,-22 0 0,0 0 15,0 0-15,21 0 0,1 0 16,-1 0-16,0 0 0,1 0 0,20 0 15,-20 0-15,-1 0 0,0 0 0,1 0 16,-1 0-16,-21 0 0,0 0 16,-42 0-1,-21 0-15,-22 0 0,22 0 0,-22 21 16,1-21-16,-22 0 0,22 0 0,20 0 16,-20 0-16,21 21 0,-1-21 15,1 0-15,21 0 0,-22 0 0,22 0 16,42 0-1,1 0-15,20 0 16,0 0-16,1 0 16,-1 0-16,21 0 0,22 0 0,-21 0 15,20 0-15,-20 0 0,-1 0 0,1 0 16,-22 0-16,0 0 0,-20 0 0,-1 0 16,-64 0-1,22 0-15,-21 0 0,0 0 0,-22 0 16,22 22-16,-22-22 0,-42 0 15,43 0-15,21 0 0,-1 0 16</inkml:trace>
  <inkml:trace contextRef="#ctx0" brushRef="#br0" timeOffset="-205338.48">18436 14880 0,'42'0'0,"-84"0"0,106 0 15,-43 0-15,0 0 0,0 0 0,0 0 16,0 0-16,1 0 0,-22-21 15,21 21-15,-42 0 32,21 21-32,-22-21 0,1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36:5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1058 0,'0'-21'31,"21"0"-15,0 21 0,-21-21-16,21 0 15,0 0-15,0 21 0,1-22 16,-1-20-16,0 21 0,0 0 15,-21 0-15,0-1 0,0-20 0,0 21 16,0 0-16,0 0 0,0-1 16,0 1-16,-21 0 0,21 0 0,-21 0 15,0 0-15,-22 21 0,22-22 16,0 22-16,0 0 0,-22-21 0,22 21 16,0 0-16,-21 0 0,21 0 15,-1 0-15,-20 0 0,21 21 0,-21 1 16,20-1-16,1 0 0,-21 0 0,21 0 15,-22 22-15,22-1 16,-21 0-16,0 1 0,20-1 0,-20 21 16,21-20-16,-21 20 0,20 1 15,-20-22-15,21 22 0,0-22 0,0 21 16,-1-20-16,22-1 0,-21 22 16,21-22-16,0 0 0,0 22 0,0-22 15,0 0-15,0 1 0,21-1 16,1-21-16,-1 22 0,0-22 0,0 0 15,0 0-15,0 0 0,22-21 0,-22 0 16,21 0-16,-21 0 0,22 0 16,-22 0-16,21 0 0,-21 0 0,22-21 15,-22 21-15,0-21 16,21 0-16,-20 21 0,-1-21 0,0 21 16,0-22-16,0 1 0,0 0 15,1 0-15,-22 0 16,0 0-16,0-1 15,21 1 1,-21 0-16</inkml:trace>
  <inkml:trace contextRef="#ctx0" brushRef="#br0" timeOffset="573.87">2392 1482 0,'0'0'0,"21"0"0,-21-21 16,0-1-16,21 1 16,0 0-1,-21 0 1,21 21 0,-21 21 46,0 0-62,0 0 16,0 1-16,0-1 0,0 0 15,-21 0-15,21 0 0,-21 0 0,21 22 16,0-22-16,-21 21 0,0-21 16,21 22-16,0-22 0,0 0 0,0 0 15,0 22-15,0-22 0,0 0 16,21 0-16,0-21 15,0 0-15,0 0 0,1 0 0,20 0 16,-21 0-16,0 0 0,0 0 0,1-21 16,-1 0-16,0 0 0,0-1 15,0 1-15,0 0 0,-21 0 16,0-21-16,22 20 0,-22-20 16,21 21-16,-21 0 0,0 0 0,0-1 15,0 1-15,0 0 0,0 0 16,-21 21 62,-1 21-78</inkml:trace>
  <inkml:trace contextRef="#ctx0" brushRef="#br0" timeOffset="4142.32">2667 1376 0,'0'0'0,"0"-21"16,-21 21 15,0 0-15,-1 21-16,1 0 0,0 0 15,0 0-15,0 1 0,0-1 0,-1 0 16,1 0-16,0 21 0,21 1 15,-21-22-15,0 21 0,21-21 0,-21 22 16,21-22-16,0 0 0,0 21 0,0-20 16,0-1-16,0 0 0,0 0 15,21 0-15,0 0 0,0-21 16,0 0-16,0 0 0,1 0 16,-1 0-16,0 0 0,0 0 0,0 0 15,0 0-15,22-21 0,-1 0 16,0 0-16,-20 0 0,-1 0 15,0-1-15,0 1 0,0 0 16,0-21-16,-21 21 0,22-1 0,-22-20 16,0 21-16,0-21 0,0 20 15,0 1-15,0-21 0,0 21 0,-22 0 16,1-1-16,0 1 0,-21 0 0,21 0 16,-1 21-16,-20 0 0,21 0 15,-21 0-15,20 0 0,-20 0 0,21 0 16,0 0-16,-22 21 0,22-21 15,0 21-15,0 0 0,0 1 0,21-1 16,-21 0-16,21 0 0,0 0 16,0 0-16,0 1 0,0 20 0,21-21 15,0 0-15,0 0 0,0 1 0,0-1 16,1 0-16,20-21 0,-21 21 16,0-21-16,22 0 0,-1 0 15,-21 0-15,21 0 0,-20 0 0,20 0 16,0-21-16,-21 0 0,22 0 15,-22-1-15,21 1 0,-21 0 0,1 0 16,-1 0-16,21 0 0,-42-1 0,21 1 16,0 21-16,-21-21 0,22 0 15,-22 0-15,0 42 47,0 0-47,0 0 16,0 0-16,0 1 0,0 20 15,0-21-15,0 0 0,0 22 0,0-22 16,-22 0-16,22 0 0,0 0 0,-21 0 16,21 1-16,0-1 0,0 0 15,0 0-15,0-42 47,0 0-47,0 0 0,0-22 16,0 22-16,0 0 0,21 0 0,-21-22 15,22 22-15,-1-21 0,0 21 16,0 0-16,0-22 0,0 22 16,1 0-16,20 0 0,-21 21 15,21-21-15,-20-1 0,20 22 0,-21 0 16,21 0-16,-20 0 0,-1 0 0,0 0 16,0 22-16,0-1 0,-21 0 15,0 0-15,0 0 0,0 0 0,0 22 16,0-22-16,0 21 0,0-21 0,0 1 15,0 20-15,0-21 0,0 0 16,-21 0-16,21 1 0,0-1 16,21-21 15,0 0-31,1 0 0,-1 0 0,0-21 16,0-1-16,21 1 0,-20 0 15,-1 0-15,21 0 0,-21-22 0,22 22 16,-22-21-16,21 21 15,-21-22-15,0 22 0,1 0 0,-1-21 0,0 21 16,-21-1-16,0 1 0,0 0 16,-21 21-1,0 0 1,-1 21-16,1 0 0,0-21 0,21 22 16,0-1-16,0 0 15,0 0-15,0 0 0,0 0 0,0 1 16,0-1-16,0 21 0,21-21 0,-21 0 15,21 1-15,1-1 0,-22 0 16,0 0-16,21 0 0,0 0 0,-21 1 16,21-22-16,-42 0 31,0 0-15,0 0-16,21-22 0,-22 1 15,1 21-15,21-21 16,-21 21-16,21-21 0,0 0 15,0 42 17,0 0-17,0 0-15,0 0 16,0 1-16,0-1 16,21-21-16,0 0 0,-21 21 15,22-21-15,-1 0 0,0 0 16,0 0-16,21 0 0,-20 0 0,20-21 15,-21 21-15,21-21 0,-20-1 16,20 1-16,0 21 0,-21-21 0,22 0 16,-22-21-16,21 20 0,-21-20 0,22 0 15,-22-1-15,0 22 0,21-42 16,-20 20-16,-1 1 0,0 0 0,0-22 16,0 22-16,0-22 0,1 22 15,-1-21-15,0 20 0,0-20 16,-21 20-16,21-20 0,-21 21 15,21-1-15,-21 1 0,0 21 0,22-22 0,-22 22 16,21 0-16,-21 0 0,0 0 16,0 0-16,21 21 0,-21-22 15,0 44 1,0-1 0,0 0-16,0 0 0,0 0 15,0 0-15,0 22 0,-21-22 16,21 21-16,0-21 0,0 22 0,-21-1 15,-1 0-15,1 1 0,21-1 0,-21 0 16,0 22-16,21-22 0,-21 1 16,0-1-16,21 0 0,0 1 0,-22-1 15,1-21-15,21 21 0,0 1 0,-21-22 16,21 21-16,0-21 0,0 1 16,0 20-16,0-21 0,0 0 0,0 0 15,0 1-15,21-22 0,0 21 0,-21 0 16,22-21-16,-1 21 0,0-21 15,0 0-15,0 0 0,0 0 16,1 0-16,20 0 0,-21 0 16,0-21-16,0 21 0,1-21 0,-1 0 15,21-1-15,-21 1 0,0 0 16,1 0-16,-1-21 0,0 20 16,0 1-16,0-21 0,-21 21 0,21-43 15,-21 43-15,0 0 0,0 0 16,0 0-16,-21 21 15,0 0-15,0 0 16,0 21 0,21 0-16,-21-21 0,21 21 0,0 0 15,0 0 1,21-21 0,0 0-1,0 0-15,0 0 0,0-21 16,1 21-16,-1-21 0,0 21 15,0-21 1,-21 42 15,0 0-31,0 0 16,0 1-16,0-1 16,0 0-16,-21 0 0,21 0 0,-21 0 15,21 1-15,0 20 0,0-21 0,0 0 16,0 0-16,0 1 0,0-1 15,0 0-15,0 0 0,21-21 16,0 21-16,0-21 0,0 0 16,1 0-16,-1 0 0,0 0 15,0 0-15,0-21 0,0 0 0,1 21 16,-1-21-16,21 0 0,-21-1 0,0 1 16,1 0-16,-22 0 0,21 0 0,0-22 15,-21 22-15,0 0 0,21-21 16,-21 21-16,21-1 0,-21 1 0,0 0 15,0 0-15,0 42 47,0 0-47,0 0 0,-21 1 16,21-1-16,-21 0 0,21 21 16,0-21-16,0 1 0,-21 20 0,21-21 15,0 0-15,0 0 0,0 1 0,0-1 16,0 0-16,0 0 0,0 0 0,21-21 15,0 21-15,0-21 16,0 0-16,1 0 0,-1 0 16,0 0-16,0-21 0,21 21 0,-20-21 0,-1 0 15,0 0-15,0 0 0,21-22 16,-20 22-16,-1-21 0,0 21 16,0-22-16,-21 22 0,21-21 0,-21 21 15,21-22-15,-21 22 0,0 0 16,0 0-16,0 42 31,0 0-15,0 0-16,-21 0 0,0 1 15,21 20-15,-21-21 0,21 21 16,0-20-16,0-1 0,0 21 0,0-21 0,0 0 16,0 1-16,0-1 0,0 0 0,0 0 15,0 0 1,21-21-16,0 0 15,0 0-15,1 0 0,-1 0 16,0 0-16,0 0 0,0 0 0,-21-21 16,21 21-16,1-21 0</inkml:trace>
  <inkml:trace contextRef="#ctx0" brushRef="#br0" timeOffset="4426.18">6562 1439 0,'0'-21'0,"0"42"0,0-63 0,0 21 15,0 0-15,0 0 0,-22 21 16,1 0 0,0 0-1,0 21-15,0 0 0,0 0 16,21 0-16,-22 0 0,1 1 0,21 20 16,0-21-16,-21 21 0,21-20 0,-21 20 15,21-21-15,0 0 0,0 22 16,0-22-16,0 0 0,0 0 0,0 0 15,21 0-15,0-21 0,0 22 16,1-22-16,20 0 16,-21 0-16,0 0 0,0 0 0,22 0 15,-22-22-15,0 22 0,21-21 0,-20 0 16,20 0-16,-21 0 0,21 0 16</inkml:trace>
  <inkml:trace contextRef="#ctx0" brushRef="#br0" timeOffset="4799.63">7324 635 0,'0'0'16,"0"-21"-16,0 0 0,-22 21 0,1 0 15,21-21-15,-21 21 0,0 0 16,0 0-16,0 0 15,-1 21-15,1 0 0,21 0 0,-21 0 16,0 22-16,0-1 0,21 0 0,-21 22 16,-1-22-16,1 22 0,21-1 15,-21 1-15,0-22 0,0 21 0,21 1 16,-21-22-16,-1 22 0,22-22 0,-21 22 16,21-22-16,0 0 0,-21 1 15,21-1-15,0-21 0,0 21 0,-21 1 16,21-22-16,0 0 0,0 0 0,0 0 15,0 1-15,0-1 0,21-21 32,0 0-32,0 0 0,1 0 0,-1-21 15,0-1-15,21 1 0,-21 0 16,1 0-16,-1 0 0,0 0 0</inkml:trace>
  <inkml:trace contextRef="#ctx0" brushRef="#br0" timeOffset="5186.95">7281 1461 0,'-21'21'16,"0"0"-1,0 0-15,21 0 0,0 0 0,-21 1 16,21 20-16,-22-21 16,22 0-16,0 22 0,0-22 0,0 0 15,0 0-15,0 0 0,0 0 0,22 1 16,-1-1-16,0-21 0,0 0 15,0 0-15,0 0 0,1 0 16,-1 0-16,0 0 0,21-21 0,-21-1 16,1 1-16,-1 0 0,0 0 15,0 0-15,-21 0 0,0-22 0,21 22 0,-21-21 16,0-1-16,0 22 16,0-21-16,0 21 0,0-22 0,-21 22 15,0 0-15,0 21 0,0-21 16,-1 21-16,1 0 15,0 0-15,0 21 0,0-21 0,0 21 16,21 0-16,-22-21 0,1 22 0,21-1 16,0 0-16,0 0 0,0 0 15,21-21 1,1 0-16,-1 0 16,21 0-16,-21 0 0</inkml:trace>
  <inkml:trace contextRef="#ctx0" brushRef="#br0" timeOffset="5640.29">7789 1418 0,'0'0'0,"-21"0"0,0 0 16,21-21-16,0 0 16,21 21-1,0 0-15,0 0 16,1 0-16,-1 0 0,0 0 0,21 0 15,-21 0-15,1 0 0,-1 21 0,0-21 16,0 21-16,-21 0 0,0 1 16,21-1-16,-21 21 0,0-21 0,0 0 15,0 22-15,0-22 0,0 21 0,0-21 16,0 1-16,-21 20 0,21-21 0,0 0 16,-21 0-16,0 1 15,0-1-15,21-42 31,0-1-15,0 1-16,0-21 16,0 21-16,21 0 0,0-22 0,0 1 15,0 0-15,0-1 0,1 22 16,-1-21-16,0-1 0,0 22 0,0-21 16,0 21-16,1 0 0,-1-1 15,-21 1-15,21 0 0,0 21 0,0-21 16,0 21-16,1 0 15,-22-21-15,21 21 16</inkml:trace>
  <inkml:trace contextRef="#ctx0" brushRef="#br0" timeOffset="5962.11">7027 931 0,'0'0'0,"-21"0"0,0 0 16,0 0-16,42 0 31,21 0-31,-21 0 0,22 0 0,-1 0 15,0 0-15,22 0 0,-22 0 0,22 0 16,-1 0-16,-20 0 0,20 0 16,1 0-16,-22 0 0,0 0 0,1 0 15,-1 0-15,-21 0 0,0 0 0,0 0 16,-21-21-16,-21 21 31,0 0-31,-21 0 0,21 0 0,-22 0 16,1 0-16</inkml:trace>
  <inkml:trace contextRef="#ctx0" brushRef="#br0" timeOffset="6318.91">4720 889 0,'0'0'15,"-21"0"-15,21-21 16,21 21 0,0 0-16,0 0 0,22 0 0,-1 0 15,0 0-15,-20 0 0,20 0 16,0 0-16,43 0 15,-43 0-15,1 0 0,-22 0 0,21 0 0,-21 0 16,0 0-16,1 0 16,-1 0-16,0 0 0,-21 21 31,0 0-15,-21-21-16,21 21 0,-21 1 0,-1-22 15</inkml:trace>
  <inkml:trace contextRef="#ctx0" brushRef="#br0" timeOffset="7131.1">2413 2138 0,'0'0'15,"-21"0"-15,0 0 0,-1 0 0,1 0 0,0 0 16,42 0 15,0 0-15,1 0-16,-1 0 0,0 0 15,0 21-15,21-21 0,-20 0 16,20 0-16,0 0 0,1 21 0,20-21 16,-21 0-16,22 0 0,-1 21 15,1-21-15,-1 0 0,1 0 0,21 0 16,-1 0-16,22 22 0,-21-22 0,21 0 16,-1 0-16,22 0 0,-21 0 15,21 0-15,0 0 0,21 0 0,-21 0 16,22 0-16,-22 0 0,21 0 0,0 21 15,-21-21-15,21 0 0,-21 0 0,0 21 16,0-21-16,0 0 0,-21 21 16,106-21-16,-107 0 0,1 21 15,0-21-15,-21 0 0,21 0 16,-1 0-16,-20 0 0,21 0 0,-21 21 16,-1-21-16,1 0 0,-22 0 15,22 0-15,-21 0 0,-1 0 0,1 0 16,-1 0-16,-21 0 0,22 0 0,-22 0 15,1 0-15,-1 0 0,-21 0 0,21 0 16,-20 0-16,-1 0 0,0 0 16,0 0-16,0 0 0,0 0 15,1 0 1,-44 0 62,1 0-78,0 0 16</inkml:trace>
  <inkml:trace contextRef="#ctx0" brushRef="#br0" timeOffset="8269.5">1397 3239 0,'21'-22'47,"-21"1"-32,0 0 1,0 0 0,0 0-1,-21 21 16,0 21-15,21 0-16,0 0 0,0 0 16,-21 1-16,21-1 0,-22 0 15,22 0-15,0 0 0,0 0 16,22-42 31,-22 0-47,21 21 0,-21-21 15,0 0-15,0 0 16,0-1-16,0 1 0,0 0 31,-21 21-15,21 21-16,0 0 0,-22 1 16,22-1-16,-21 0 0,21 0 0,0 0 15,0 0-15,0 1 0,0-1 16,0 0-16,0 0 0,0 0 0,-21-21 15,21 21-15,0 1 0,21-22 32,0 0-32,1-22 15</inkml:trace>
  <inkml:trace contextRef="#ctx0" brushRef="#br0" timeOffset="8638.12">1693 3281 0,'0'21'47,"21"-21"-16,1 0-15,-1 0-16,-21-21 15,0 0-15,21 21 0,-21-21 16,21 21-16,-21-22 0,0 1 16,0 0-1,-21 21 1,0 0-16,21 21 16,-21-21-16,-1 21 0,22 1 15,0-1-15,-21 0 0,0 0 16,21 0-16,0 0 0,0 1 15,0-1-15,0 0 0,0 0 16,21-21 0</inkml:trace>
  <inkml:trace contextRef="#ctx0" brushRef="#br0" timeOffset="10566.54">2836 3239 0,'0'-22'0,"21"1"0,1 0 15,-22 0-15,21 0 16,-21 0-16,0 42 31,0 0-15,-21 0-16,21 0 0,0 0 0,-22 22 0,1-22 16,0 21-16,21 1 15,-21-1-15,21-21 0,0 21 0,-21-20 16,0 20-16,21-21 0,0 0 0,0 0 15,-22 1-15,22-1 0,-21 0 16,21 0 0,0-42 15,21 0-15,-21 0-16,22 21 15</inkml:trace>
  <inkml:trace contextRef="#ctx0" brushRef="#br0" timeOffset="11065.79">3408 3175 0,'0'0'0,"21"0"0,0-21 0,0 0 16,0 0-16,-42 21 31,0 0-31,0 0 15,0 21-15,0-21 0,-1 21 0,-20 0 0,21 0 16,0 0-16,0 1 16,-1-22-16,1 21 0,0 0 0,21 0 15,0 0-15,0 0 0,0 1 16,0-1 0,0 0-16,21-21 15,0 21-15,1-21 16,-1 0-16,0 21 0,21-21 0,-21 0 15,1 21-15,-1-21 0,0 22 0,21-22 16,-21 21-16,1-21 0,-22 21 16,21-21-16,-21 21 0,0 0 15,0 0-15,0 1 16,-21-22-16,-1 0 16,-20 21-16,21-21 0,0 0 0,-22 21 15,22-21-15,-21 0 0,21 0 0,0 0 16,-1 0-16,1 0 0,0 0 15,0 0-15,0 0 0,0 0 16,21-21 0,-22 21-16,22-21 15,0-1 1,0 1-16,0 0 16,0 0-16</inkml:trace>
  <inkml:trace contextRef="#ctx0" brushRef="#br0" timeOffset="11293.17">3090 2900 0,'0'0'15,"0"-21"-15,0 42 94</inkml:trace>
  <inkml:trace contextRef="#ctx0" brushRef="#br0" timeOffset="11948.38">5249 3598 0,'21'-21'16,"1"0"-16,-22 0 16,0 0-16,0 0 0,0-1 0,21 1 15,-21 0-15,0-21 0,0 21 0,0-22 16,0 22-16,0 0 0,0-21 16,0 20-16,0 1 0,-21 0 15,21 0-15,-22 21 0,1 0 0,0-21 16,0 21-16,0 0 0,0 0 0,-1 0 15,1 21-15,-21 0 0,21 0 16,0 0-16,-1 1 0,1 20 0,-21-21 16,21 21-16,0 1 0,-1-1 0,1-21 15,21 22-15,0-1 0,-21-21 16,21 21-16,0-20 0,0-1 0,0 0 16,0 0-16,21 0 0,0-21 15,1 0-15,-1 0 0,0 0 16,0 0-16,0 0 0,22 0 0,-22 0 15,0-21-15,21 0 0,-21 21 16,1-21-16,-1 0 0,0-1 0,21 1 0,-21-21 16,1 21-16,-22 0 15,21-22-15,-21 22 0,21-21 0,-21 21 16,0-22-16,0 22 0,0 0 0,0 0 16,0 42 15,0 0-31,0 0 0,0 0 0,0 22 15,-21-22-15,21 0 0,0 21 16,0-20-16,0-1 0,0 0 0,0 0 16,0 0-16,21 0 0,-21 1 0,21-22 15,0 21-15,0-21 0,1 0 16,-1 0-16,0 0 16,0-21-16,0 21 0,0-22 15,1 1-15</inkml:trace>
  <inkml:trace contextRef="#ctx0" brushRef="#br0" timeOffset="12801.91">7747 3006 0,'21'-21'0,"-42"42"0,84-64 15,-20 43-15,-22-21 0,21 21 0,1-21 16,20 0-16,-21 0 0,1 0 0,-1-1 16,0 1-16,1 0 0,-1 0 15,-21-21-15,0 20 0,1 1 0,-1 0 16,-21 0-16,0 0 0,0 0 16,-21 21-16,-1-22 0,1 22 15,-21 0-15,0 0 0,-22 0 0,1 0 16,20 0-16,-41 22 0,20-22 0,1 21 15,20 0-15,-20 0 0,-1 0 16,22 0-16,21 22 0,-22-22 16,22 0-16,0 21 0,21-20 0,0-1 0,0 21 15,0-21-15,21 0 0,0 1 16,22-1-16,-1 0 0,0 0 16,1 0-16,-1 22 0,0-22 0,22 0 15,-22 0-15,1 0 0,20 0 16,22 43-16,-64-43 0,21 0 15,-21 0-15,1 1 0,-1-1 0,-21 0 16,0 0-16,0 0 0,-21 0 16,-1 1-16,-20-1 0,0 0 0,-1 0 15,-20-21-15,-1 21 0,1 0 0,-22-21 16,22 0-16,-22 0 0,22 0 16,-1 0-16,22 0 0,-1 0 0,-20-21 15,42 21-15,-22-21 0,22 0 0,0 0 16,0 0-16,0-1 0,21 1 15,-21 0-15,21 0 0,0 0 0,0 0 16,0-1-16,0 1 0,0 0 16,21 0-16,0 21 15,0-21-15,0 21 0,0-21 16,22 21-16,-22 0 0,21 0 0,1 0 16</inkml:trace>
  <inkml:trace contextRef="#ctx0" brushRef="#br0" timeOffset="13204.04">8636 2921 0,'0'-21'0,"0"42"0,0-63 0,0 21 15,0-1-15,-21 22 0,0 0 16,-1 0-16,1 0 0,0 0 15,0 22-15,21-1 0,-21 0 16,21 21-16,0-21 0,-21 22 0,21-1 16,-22 22-16,22-1 0,0 1 15,0-1-15,-21 1 0,21-1 16,-21 1-16,21-1 0,0 1 0,0 20 16,-21-20-16,21 20 0,-21-20 0,21 21 0,-21-1 15,21 1-15,0-22 0,-22 22 16,1 0-16,0-22 0,0 1 15,21 20-15,-21-20 0,0-22 0,-1 22 16,22-22-16,0 0 0,0 1 0,0-22 16,0 0-16,0 0 0,0-42 31,0 0-31,0 0 0,22-22 16,-1 22-16,-21-21 0,21 21 0,0-22 15,-21-20-15,21 21 0</inkml:trace>
  <inkml:trace contextRef="#ctx0" brushRef="#br0" timeOffset="13561.87">8636 3281 0,'0'-42'0,"0"84"0,0-106 0,0 43 0,0 0 15,0 0-15,0 0 0,21 0 0,0-1 16,0 1-16,1 0 0,-1 21 15,21-21-15,-21 21 0,22-21 0,-1 21 16,0 0-16,1 0 0,-22 0 0,21 21 16,0 0-16,-20 0 0,-1 0 15,0 1-15,-21-1 0,0 21 0,0-21 16,0 22-16,-21-1 0,0-21 16,-1 0-16,1 22 0,-21-22 15,0 0-15,-1 0 0,22-21 0,-21 21 16,-1 0-16,22-21 0,0 0 0,0 0 15,0 0-15,0 0 0,-1 0 32,44-21-1,-1 21-15,0-21-16,0 21 0</inkml:trace>
  <inkml:trace contextRef="#ctx0" brushRef="#br0" timeOffset="13931.85">9313 3175 0,'0'0'0,"21"0"0,1 0 16,-1-21-16,0 21 15,0-21-15,0 0 16,0 21-16,1-22 0,-1 1 15,0 21-15,-21-21 0,21 0 0,-21 0 16,0 0 0,-21 21-16,0 0 15,0 0-15,-1 0 0,1 0 0,0 0 16,-21 0-16,21 21 0,-22 0 0,22 0 16,0 0-16,-21 0 15,20 1-15,1 20 0,0-21 0,21 21 0,0-20 16,0 20-16,-21-21 0,21 0 0,0 22 15,0-22-15,0 0 0,21 0 16,0 0-16,0-21 16,1 21-16,-1-21 0,21 0 0,-21 0 15,0 0-15,1 0 0,-1 0 16,0-21-16,21 21 0,-21-21 16,1 0-16</inkml:trace>
  <inkml:trace contextRef="#ctx0" brushRef="#br0" timeOffset="14398.58">9906 3069 0,'0'-21'0,"-21"21"15,0 0 1,-1 0-16,1 0 0,-21 0 0,21 0 16,0 21-16,-1 0 0,-20 1 15,21 20-15,0-21 0,0 0 0,-1 22 16,22-22-16,0 21 0,-21-21 15,21 0-15,0 1 0,0 20 0,0-21 16,0 0-16,21 0 0,1 1 16,-1-22-16,0 0 0,0 0 0,0 0 15,22 0-15,-22 0 0,21 0 16,0 0-16,1 0 0,-1-22 0,0 1 16,1 0-16,-1 0 0,-21 0 0,22 0 15,-1-1-15,0 1 0,-21-21 16,1 21-16,-1-22 0,0 22 0,0-21 15,0 21-15,-21 0 0,0-1 16,0 44 15,-21-1-31,21 0 0,0 21 16,-21-21-16,0 1 0,0 20 0,21-21 16,0 0-16,0 0 0,-22 1 0,22-1 15,0 0-15,-21 0 0,21 0 16,0 0-16,21-42 47,-21 0-47,22 21 0,-22-21 15</inkml:trace>
  <inkml:trace contextRef="#ctx0" brushRef="#br0" timeOffset="14558.49">10350 2942 0,'0'0'15,"0"-21"-15,0 0 16,0 42 31</inkml:trace>
  <inkml:trace contextRef="#ctx0" brushRef="#br0" timeOffset="15442.96">10753 3133 0,'0'0'15,"0"-21"-15,21 21 0,-21-22 0,0 1 16,21 0-16,-21 0 15,0 0-15,0 0 0,0-1 16,-21 22 0,0 0-16,-1 0 15,1 0-15,-21 0 0,21 22 16,0-1-16,-1 0 0,1 0 0,0 0 16,0 0-16,0 1 0,0 20 15,-1-21-15,1 21 0,21-20 0,0 20 16,0-21-16,0 0 0,0 0 0,0 1 15,0-1-15,0 0 0,21-21 16,1 0 0,-1 0-16,0 0 0,0 0 0,0 0 0,0 0 15,1-21-15,-1 0 0,0 21 16,0-22-16,0 1 0,0-21 0,-21 21 16,22 0-16,-22-22 0,21 22 15,-21-21-15,0 21 0,0-22 0,21 22 16,-21 0-16,0 0 0,0 0 0,0-1 15,0 1-15,0 42 32,0 22-32,-21-22 15,21 0-15,0 21 0,0-20 16,0 20-16,-21-21 0,21 21 0,0 1 16,0-22-16,0 21 0,0-21 15,0 1-15,0-1 0,0 0 0,21 0 16,0 0-16,0-21 0,0 0 15,0 0-15,1 0 0,-1 0 16,0 0-16,0 0 0,0-21 0,22 0 16,-22 0-16,0 0 0,21-1 0,-21 1 15,22-21-15,-22 21 0,0-22 16,21 1-16,-20 0 0,-1-1 16,21 1-16,-21 0 0,0-1 0,1-20 15,-1 21-15,-21-22 0,21 22 0,0-22 0,-21 1 16,0 20-16,21-20 15,-21 21-15,0-1 0,0 22 0,0 0 0,0 0 16,0 0-16,0-1 0,0 44 31,-21-1-31,21 0 0,-21 21 0,21-21 16,-21 43-16,0-22 0,21 1 0,-22 20 16,1-21-16,0 22 0,0-1 15,21-20-15,-21 20 0,21-20 0,-21 20 16,21-21-16,0 1 0,0-1 0,0 0 15,0 1-15,0-22 0,21 21 0,0-21 16,0 1-16,0-1 0,0-21 16,22 21-16,-22-21 0,0 0 0,0 0 15,0 0-15,22 0 0,-22-21 0,-21 0 16,21 21-16,0-22 0,0-20 16,-21 21-16,0 0 0,22-22 15</inkml:trace>
  <inkml:trace contextRef="#ctx0" brushRef="#br0" timeOffset="16538.04">12975 2942 0,'0'-21'0,"-21"-21"15,0 42 1,0 0 0,-1 0-1,1 21-15,21 0 16,-21 0-16,21 0 0,0 1 15,0-1-15,0 21 0,0-21 16,0 0-16,0 1 0,0-1 0,0 0 16,0 0-16,-21 0 0,21 0 0,0 1 15,-21-22-15,21 21 0,-21-21 32,-1 0-32,22-21 15,0-1-15,0 1 16,0 0-16,0 0 0,0 0 15,0 0-15,0-1 0,0 1 0,0-21 16,22 21-16,-1 0 0,0-22 0,0 22 16,0 0-16,0 0 0,1 0 15,20-1-15,-21 22 0,21 0 0,-20-21 16,20 21-16,-21 0 0,0 0 0,22 21 16,-22 1-16,0-22 0,0 21 0,0 21 15,0-21-15,-21 0 0,0 1 16,22-1-16,-22 0 0,0 0 15,0 21-15,0-20 0,0-1 0,0 0 0,0 0 16,0 0 0,-22 0-16,1-21 0,0 22 15,0-22-15,0-22 16,21 1 0,0 0-16,0 0 0,0 0 15,21 0-15,-21-22 0,21 22 16,0 0-16,22 0 0,-22-22 15,0 22-15,21-21 0,-21 21 0,22 0 16,-22-1-16,21 1 0,-21 21 0,43 0 16,-43 0-16,0 0 0,0 0 15,1 21-15,-1 22 0,0-22 16,-21 0-16,0 21 0,0-20 16,0 20-16,0-21 0,0 0 0,0 22 15,0-22-15,0 0 0,-21 0 0,0 0 16,21 0-16,-22 1 0,1-1 15,21 0-15,-21-21 0,21 21 16,0-42 15,0 0-31,21 0 0,0-1 16</inkml:trace>
  <inkml:trace contextRef="#ctx0" brushRef="#br0" timeOffset="16917.39">13885 2985 0,'0'21'15,"21"-21"-15,1 0 0,-1 0 16,0 0-16,0 0 0,0 0 16,0 0-16,1-21 0,20 21 15,-21 0-15,0-22 0,0 22 16,1-21-16,-1 21 0,0-21 0,-21 0 15,0 0-15,-21 0 16,0 21 0,-1 0-16,1 0 0,0 0 0,0 0 15,-21 0-15,20 21 0,-20 0 0,21 0 16,0 0-16,0 0 0,-1 1 16,1 20-16,0-21 0,21 21 0,-21-20 15,21 20-15,0-21 0,0 0 0,0 0 16,0 22-16,0-22 0,21 0 15,0 0-15,0-21 0,1 0 16,-1 0-16,0 0 0,21 0 0,-21 0 16,22 0-16,-1 0 0,0 0 0,1-21 15,-1 0-15,0 0 0,-20 0 16,20-1-16</inkml:trace>
  <inkml:trace contextRef="#ctx0" brushRef="#br0" timeOffset="17218.56">15007 2413 0,'0'0'16,"0"-63"-1,0 41-15,-21 22 0,0 22 16,0-1-16,-1 0 0,1 21 16,21-21-16,-21 22 15,0 20-15,0-20 0,0-1 0,21 21 16,-22-20-16,1 20 0,0-20 0,0-1 15,0 0-15,21 1 0,-21-1 0,-1 0 16,1 1-16,21-22 0,0 0 16,-21 21-16,21-21 0,-21 1 0,21-1 15,0 0-15,21-21 32,0 0-32,-21-21 15,21 0-15,1-1 0,-1 1 0,0 0 16,0-21-16,0 21 0</inkml:trace>
  <inkml:trace contextRef="#ctx0" brushRef="#br0" timeOffset="17717.59">15240 2434 0,'0'21'0,"-21"1"16,21-1-16,-21 0 0,-1 0 0,22 21 0,-21 1 15,0-22-15,21 21 0,0 1 16,-21-1-16,0 0 0,0-21 0,21 22 16,-22-1-16,22-21 0,-21 22 15,0-22-15,21 0 0,0 21 0,0-21 16,-21 1-16,21-1 0,-21 0 16,21 0-16,-21 0 0,21-42 46,0 0-30,0 0-16,0 0 0,0-1 0,21 1 16,0 0-16,-21 0 0,42-21 0,-21 20 15,1 1-15,20-21 16,0 21-16,-21 0 0,22-1 0,-1 1 0,-21 21 16,22 0-16,-22 0 0,0 0 15,21 0-15,-42 21 0,21 1 0,1-1 16,-1 21-16,-21-21 0,0 22 15,0-22-15,0 0 0,0 21 0,0-21 16,-21 1-16,-1-1 0,22 0 0,-21 0 16,0 0-16,0 0 0,21 1 15,-21-22-15,21 21 0,-21-21 0,21-21 47,21-1-47,0 1 16,0 0-16</inkml:trace>
  <inkml:trace contextRef="#ctx0" brushRef="#br0" timeOffset="18109.02">15875 2836 0,'-21'0'15,"0"22"-15,-1-22 16,22 21-16,-21 0 0,0 0 15,0 0-15,0 0 0,0 1 0,-1 20 16,1-21-16,21 0 0,-21 22 0,21-22 16,-21 0-16,21 0 0,0 21 0,0-20 15,0-1-15,0 0 16,0 0-16,21-21 0,0 0 16,0 0-16,1 0 0,-1 0 0,21 0 15,-21 0-15,0 0 0,22 0 0,-22-21 16,0 0-16,0 21 0,22-21 15,-22-1-15,0-20 0,-21 21 0,21 0 16,-21 0-16,21-22 0,-21 22 0,0-21 16,0 21-16,0-22 0,-21 22 15,0 0-15,0 0 0,0 0 0,-1 21 16,1 0-16,0 0 0,0 0 16,0 0-16,0 0 0,-1 21 0,1-21 15,0 21-15,21 0 0,0 0 16,0 0-16,0 1 0,0-1 0,0 0 15,0 0-15,21 0 0</inkml:trace>
  <inkml:trace contextRef="#ctx0" brushRef="#br0" timeOffset="18705.18">16637 2921 0,'0'0'0,"0"-21"0,0 0 0,-21 0 15,0 21-15,21-22 0,-22 22 0,1 0 16,0 0-16,0 0 16,-21 0-16,20 0 0,1 22 0,0-1 15,0-21-15,-21 42 0,20-21 0,1 0 16,0 1-16,0 20 0,0-21 0,0 0 16,-1 22-16,22-22 0,0 21 15,0-21-15,0 0 0,0 1 0,0-1 16,0 0-16,22 0 15,-1-21-15,0 0 0,0 0 0,21 0 16,-20 0-16,-1 0 0,21 0 0,-21-21 16,22 0-16,-22 21 0,21-21 0,-21-22 15,22 22-15,-22 0 0,21-21 16,-21 20-16,0-20 0,1 0 16,-1-1-16,0 1 0,0 0 0,21-22 15,-20 22-15,-1-22 0,0 1 0,0-1 16,-21 22-16,21-21 0,-21 20 15,21 1-15,-21 21 0,0-22 0,0 22 16,0 0-16,-21 42 16,0 0-1,0 22-15,0-1 0,0 0 16,-1 22-16,22-22 0,-21 22 16,0-1-16,0 1 0,21-1 0,-21-20 15,21 20-15,0-21 0,0 22 16,-21-22-16,21 1 0,0-1 0,0-21 15,0 21-15,0-20 0,0 20 0,21-21 16,0-21-16,0 21 0,-21 0 0,42-21 16,-20 0-16,-1 0 0,0 0 15,0 0-15,0 0 0,22 0 0,-22-21 16,0 21-16,0-21 0,0 0 0,0 0 16,1 0-16,-1-1 0,0 1 0,-21 0 15,0-21-15,0 21 0</inkml:trace>
  <inkml:trace contextRef="#ctx0" brushRef="#br0" timeOffset="18955.24">14753 2709 0,'0'0'0,"-42"0"0,21 0 0,-22 0 15,22 0 1,42 0-16,0 0 16,1 0-16,20 0 0,0 0 15,1 0-15,20 0 0,-21 0 0,22 0 16,-22 0-16,1 0 0,-1 0 16,0 0-16,-21 0 0,1 0 15,-1 0-15,0-21 0</inkml:trace>
  <inkml:trace contextRef="#ctx0" brushRef="#br0" timeOffset="19542.9">19198 1863 0,'0'0'0,"-21"21"32,0 0-32,0 0 0,-1 22 0,-20-1 15,21 21-15,-21 1 0,-22-1 16,22 22-16,-1 0 0,-20-1 16,-1 22-16,22-21 0,-21 21 0,-1-22 15,22 1-15,-22 0 0,22-22 16,-22 22-16,22-22 0,0 1 0,21-1 15,-22-20-15,22-1 0,21 0 0,-21-20 16,21 20-16,0-21 0,0 0 16,21-21-1,0 0-15,0-21 0,22 0 0,-22 0 16,21 0-16</inkml:trace>
  <inkml:trace contextRef="#ctx0" brushRef="#br0" timeOffset="20017.63">19727 2519 0,'43'-21'0,"-86"42"0,128-85 0,-43 43 0,1 0 16,-22 0-16,21 0 0,-21 0 16,0-1-16,1 1 0,-1 21 0,-21-21 15,0 0-15,0 0 0,-21 21 31,-22 0-31,22 0 0,-42 0 16,20 21-16,-20 0 0,-1 0 0,1 22 0,-1-22 16,1 21-16,-1 0 15,22-20-15,0 20 0,-1-21 0,22 0 16,0 0-16,21 1 0,0-1 0,0 0 16,21 0-16,21 0 0,-20 0 15,20 1-15,0-1 0,22 0 16,-22 0-16,0 0 0,22 0 0,-22 1 15,1-1-15,-22 0 0,21 0 0,-21 0 16,0-21-16,1 21 0,-22 1 0,0-1 16,-22 0-16,1-21 0,-21 21 15,0-21-15,-1 0 0,1 0 16,0 0-16,-22 0 0,22 0 0,-22 0 16,22 0-16,0 0 0,-1 0 15,1 0-15,21 0 0,0 0 0,21-21 16,0 0-16,0 0 15,21-1-15,0 22 16,21 0-16,-21-21 0,22 21 0,-1-21 16,0 21-16,1-21 0</inkml:trace>
  <inkml:trace contextRef="#ctx0" brushRef="#br0" timeOffset="20325.97">20235 2604 0,'0'0'15,"0"-22"-15,0 44 16,0-1-16,-21 0 16,21 0-16,-21 21 0,0-20 0,21 41 15,-21-21-15,-1 1 0,22 20 0,-21 1 16,0-1-16,0 1 0,0-1 16,21 22-16,-21-22 0,-1 1 0,1 21 15,0-22-15,0 1 0,0 20 0,0-20 16,-22 20-16,22-20 0,0 21 0,-21-1 15,20-20-15,1-1 0,-21 1 16,21-22-16,0 0 0,-1 1 16,22-1-16,0-21 0,-21 0 0,21 1 15,0-44 1,21 1-16,1-21 0,-1 21 16,-21-22-16,42-20 0,-21 21 15,0-22-15,1 1 0</inkml:trace>
  <inkml:trace contextRef="#ctx0" brushRef="#br0" timeOffset="20621.34">20129 3069 0,'0'0'0,"0"-42"15,0-106 1,0 105-16,0 22 0,0 0 16,22-21-16,-1 21 0,-21-1 0,21 1 15,0 0-15,21 0 0,-20 21 16,20 0-16,0 0 0,1 0 0,-1 0 15,0 0-15,1 21 0,-22 0 0,21 0 16,-21 22-16,0-22 0,-21 21 16,0-21-16,0 22 0,-21-1 0,0-21 15,0 22-15,-21-22 0,-1 0 16,1 21-16,0-21 0,-1 1 0,1-1 16,0-21-16,-1 21 0,1 0 15,21-21-15,0 0 0,-1 0 0,1 0 16,21-21-1,21 0 1,22 0-16</inkml:trace>
  <inkml:trace contextRef="#ctx0" brushRef="#br0" timeOffset="20954.16">20659 2900 0,'0'0'16,"21"-21"-1,0 21-15,0 0 0,0 0 16,0-21-16,1 21 0,-1 0 16,21-22-16,-21 22 0,0-21 0,1 0 15,-1 21-15,-21-21 0,21 21 16,-21-21-16,0 0 0,0-1 0,0 1 16,0 0-16,-21 21 0,0 0 15,-1 0-15,1 0 0,0 0 16,-21 0-16,21 21 0,-22 0 0,22 1 15,0-1-15,0 0 0,0 21 0,-1-21 16,22 1-16,-21-1 0,21 21 16,0-21-16,0 0 0,0 1 0,21-1 15,1 0-15,-1-21 0,21 0 16,-21 0-16,0 0 16,22 0-16,-1 0 0,-21 0 0,22 0 15,-1 0-15,0-21 0,1 0 0</inkml:trace>
  <inkml:trace contextRef="#ctx0" brushRef="#br0" timeOffset="21384.27">21442 2625 0,'0'0'0,"-21"0"16,-1 0-16,-20 0 0,21 21 0,0 0 16,0 0-16,-22 0 0,22 1 0,0 20 15,0-21-15,0 21 16,-1-20-16,1-1 0,21 21 0,0-21 15,0 0-15,0 1 0,0-1 0,0 0 16,0 0-16,0 0 0,21-21 16,1 21-16,-1-21 0,0 0 15,0 0-15,21 0 0,-20 0 0,-1 0 16,21 0-16,-21-21 0,22 0 0,-22 21 16,21-21-16,-21 0 0,22 0 15,-22-1-15,0 1 0,0 0 16,0 0-16,0 0 0,1 0 0,-22-1 0,21 1 15,-21 42 17,-21-21-32,21 22 0,-22-1 15,22 0-15,-21 0 0,0 0 0,21 0 16,0 1-16,-21-1 0,21 0 16,-21-21-16,21 21 0,0 0 15,21-21 16,0 0-15,0-21-16,0 21 0,-21-21 0,22 0 16</inkml:trace>
  <inkml:trace contextRef="#ctx0" brushRef="#br0" timeOffset="21530.73">21780 2667 0,'0'0'0,"0"-21"0,0 0 15,0 0-15,0-1 16,-21 22-1,0 0-15,21 22 16,0-1 0,0 0-16,0 0 15,21-21-15,0 21 0</inkml:trace>
  <inkml:trace contextRef="#ctx0" brushRef="#br0" timeOffset="22046.97">22204 2900 0,'0'-21'15,"0"0"-15,0-1 16,0 1-16,0 0 0,0 0 16,0 0-16,0 0 0,-21 21 15,-1 0 1,1 0-16,0 21 15,0 0-15,0 0 0,0 0 0,-1 0 16,1 1-16,0 20 0,0-21 16,0 0-16,21 0 0,-21 22 15,21-22-15,0 0 0,0 0 16,21-21 0,0 0-16,0 0 0,0 0 15,0 0-15,1 0 0,-1-21 0,0 21 16,-21-21-16,21 0 0,0 0 15,0-1-15,1 1 0,-22 0 16,0-21-16,21 21 0,0-1 0,-21-20 0,0 21 16,0 0-16,0 0 0,0-1 15,0 1-15,0 42 16,0 1-16,0-1 16,0 0-16,0 0 0,0 21 15,0-20-15,0-1 0,0 21 0,0-21 16,-21 0-16,21 1 0,0-1 0,0 0 15,0 0-15,0 0 0,21-21 16,0 0-16,0 0 16,0 0-16,1 0 0,-1 0 0,21 0 15,-21 0-15,0-21 0,1 21 0,20-21 16,-21 0-16,21 0 0</inkml:trace>
  <inkml:trace contextRef="#ctx0" brushRef="#br0" timeOffset="22321.84">22923 2138 0,'0'0'0,"0"-21"0,0 0 0,0-1 15,-21 22 1,0 22-16,0-1 16,0 0-16,21 21 0,-21-21 0,-1 22 15,1-1-15,0 0 0,21 22 0,0-22 16,-21 22-16,21-22 15,-21 22-15,21-22 0,0 0 0,0 1 0,0-1 16,0 0-16,0-21 0,0 22 0,0-22 16,0 0-16,0 0 0,0 0 15,21 1-15,0-22 16,0 0-16,0 0 0,1 0 0,-1 0 16,0 0-16,21 0 0,-21-22 0,22 1 15,-1 21-15</inkml:trace>
  <inkml:trace contextRef="#ctx0" brushRef="#br0" timeOffset="25218.73">24257 2625 0,'0'0'0,"0"-43"16,0 22-16,0 0 0,0-21 15,0 21-15,0-1 16,0 44 15,0-1-31,0 0 0,0 0 16,-21 21-16,21-20 0,0 20 15,0 0-15,0-21 0,-21 22 0,-1-1 16,1-21-16,21 0 0,-21 22 0,21-22 16,-21 0-16,21 0 0,-21 0 15,21 1-15,0-1 0,-21-21 16,21-21 15,0-1-15,21 1-16,-21 0 0,21 0 15,0-21-15,0 20 0,0-20 0,1 21 16,-1-21-16,0-1 0,0 1 16,0 0-16,0-1 0,22 22 0,-22 0 15,0 0-15,0 0 0,0-1 16,1 22-16,-1 0 0,0 0 0,0 22 15,-21-1-15,21 21 16,-21-21-16,0 0 0,0 22 0,0-1 0,0-21 16,0 22-16,0-22 0,0 21 15,0-21-15,0 0 0,0 1 16,0-1-16,-21 0 0,0 0 0,21 0 16,-21-21-16,0 0 15,21-21 1,0 0-1,0 0-15,0 0 0,0-1 16,21 1-16,0 0 0,0 0 16,0-21-16,0 20 0,22-20 15,-22 21-15,21-21 0,-21 20 0,22 1 0,-22 0 16,21 0-16,1 21 0,-22 0 16,21 0-16,-21 0 0,0 21 0,1-21 15,-1 42-15,0-20 0,-21-1 16,0 21-16,0-21 0,0 22 15,0-22-15,0 21 0,0-21 0,0 22 16,0-22-16,0 0 0,-21 0 0,21 0 16,-21 0-16,-1-21 0,1 22 0,0-22 15,0 21-15,0-21 16,21-21 15,21 21-31,0-22 16,0 1-16,0 0 0</inkml:trace>
  <inkml:trace contextRef="#ctx0" brushRef="#br0" timeOffset="25574.53">25315 2731 0,'0'21'15,"21"-21"1,1 0-16,-1 0 0,0 0 15,0 0-15,0 0 0,0 0 0,1-21 16,-1 21-16,0-22 0,21 22 16,-21-21-16,1 21 0,-1 0 0,0-21 15,-21 0-15,0 0 0,0 0 16,0-1-16,0 1 0,0 0 16,-21 21-1,0 0-15,-22 0 0,22 0 0,0 0 16,0 21-16,-22 0 0,22 1 0,0 20 15,0-21-15,0 21 0,0-20 16,21-1-16,0 21 0,0-21 0,0 0 16,0 1-16,0-1 0,0 0 15,0 0-15,21 0 0,0-21 16,0 21-16,0-21 0,0 0 0,22 0 16,-22 0-16,21 0 0,-21 0 0,22 0 15,-1 0-15</inkml:trace>
  <inkml:trace contextRef="#ctx0" brushRef="#br0" timeOffset="26269.28">26056 2582 0,'-21'0'16,"0"22"0,0-1-16,-1 0 0,22 0 15,-21 0-15,0 0 0,21 1 16,-21 20-16,21-21 0,-21 0 0,21 0 15,0 1-15,-21-1 0,21 0 16,-22 0-16,22 0 0,-21-21 16,21 21-16,0-42 47,0 0-47,0 0 15,21 0-15,1 0 0,-1-1 0,0-20 16,0 21-16,0 0 0,0-22 15,1 22-15,20-21 0,-21 21 0,21 0 16,1-1-16,-22 1 0,21 0 16,-21 21-16,22 0 0,-22 0 0,0 0 0,0 0 15,0 21-15,1 0 16,-1 1-16,-21-1 0,0 0 0,0 0 16,0 0-16,0 22 0,0-22 0,0 0 15,0 0-15,-21 0 0,-1 0 16,22 1-16,-21-22 0,0 21 0,0 0 15,0-21-15,0 21 0,-1-21 16,22-21 15,0 0-31,22 0 16,-1-1-16,21 1 0,-21 0 16,0 0-16,1 0 0,20 0 15,-21-22-15,21 22 0,1-21 0,-22 21 16,21-1-16,1 1 0,-1 0 15,-21 21-15,21 0 0,-20 0 0,20 0 16,-21 0-16,0 0 0,0 0 0,1 21 16,-1 0-16,-21 22 0,21-22 15,-21 0-15,0 0 0,0 22 0,0-22 16,0 0-16,0 0 0,0 0 0,-21 0 16,0 1-16,21-1 0,-22-21 15,22 21-15,-21-21 0,0 0 16,0 21-16,0-21 15,21-21 17,21 0-32,0 0 15</inkml:trace>
  <inkml:trace contextRef="#ctx0" brushRef="#br0" timeOffset="26825.96">27432 2201 0,'0'0'0,"0"-21"0,0 0 0,-21 21 31,0 21-15,21 0-16,0 22 16,-22-22-16,22 0 0,-21 21 0,0 1 15,21-22-15,0 21 0,-21 1 16,0-1-16,0 0 0,-1 1 0,1-22 15,0 21-15,21 0 0,-21-20 0,21-1 16,-21 0-16,21 0 0,-21 0 16,21 0-16,0 1 15,0-44 17,0 1-32,0 0 15,21 21-15,0-21 0,0 0 16,0 0-16,0-22 0,1 22 15,-1 0-15,21-21 0,-21 20 0,22 1 16,-22 0-16,21 0 0,0 0 0,-20 21 16,20 0-16,-21 0 0,21 0 15,-20 0-15,-1 0 0,0 21 0,-21 0 16,0 0-16,0 0 0,0 1 0,0-1 16,0 0-16,0 0 0,0 0 15,-21 0-15,0 1 0,-1-1 0,1 0 16,0 0-16,-21-21 0,21 21 0,-22-21 15,22 0-15,0 0 0,-21 0 16,20 0-16,1 21 0,0-21 16,0 0-16,0 0 0,0 0 15,42-21 17,0 21-17,-21-21-15,21 21 0</inkml:trace>
  <inkml:trace contextRef="#ctx0" brushRef="#br0" timeOffset="27631.02">27707 2900 0,'21'0'31,"0"0"-31,1-21 15,-1 21-15,0-21 0,0-1 0,21 22 16,-20-21-16,-1 0 0,21 0 16,-21-21-16,22 20 0,-22-20 0,21 21 15,-21-21-15,22-1 0,-22 1 0,0 21 16,0-22-16,0 22 0,-21 0 16,0 0-16,0 0 0,21 21 15,-42 21 1,0-21-1,0 21-15,0 21 0,0-20 0,-22-1 16,22 21-16,0 0 0,0-20 16,0 20-16,-1-21 0,1 21 0,21-20 15,0-1-15,-21 21 0,21-21 0,0 0 16,0 1-16,0-1 0,0 0 16,21-21-16,-21 21 0,21-21 15,22 0-15,-22 0 0,0 0 0,21 0 16,1 0-16,-1 0 0,-21 0 15,22 0-15,-1 0 0,-21 0 0,21-21 16,-20 0-16,-1 0 0,21-1 16,-21 1-16,0-21 0,1 21 15,-1-22-15,-21 22 0,0-21 0,0 21 16,0 0-16,0-1 0,0 1 0,0 0 16,-21 21-1,-1 0-15,1 0 16,21 21-1,0 0 1,21-21 0,1 0-16,-1 0 0,0 0 15,0 0-15,0 0 0,0-21 16,1 0-16,-1 21 0,0-21 16,0 0-16,0 21 15,0 0-15,-21-21 0,0 42 31,-21 0-31,0 0 0,0 0 16,0 0-16,0 22 0,-1-22 0,1 21 16,0-21-16,21 22 0,0-22 15,-21 21-15,21-21 0,0 1 0,0-1 16,0 0-16,0 0 0,21 0 16,0 0-16,0-21 15,1 22-15,20-22 0,-21 0 0,0 0 16,0 0-16,22 0 0,-22 0 15,0 0-15,21-22 0,-20 1 0,-1 0 16,21 0-16,0 0 0,1 0 16</inkml:trace>
  <inkml:trace contextRef="#ctx0" brushRef="#br0" timeOffset="28725.85">30586 2371 0,'0'0'0,"0"-21"0,0-1 0,-21 22 15,-1 0 1,1 0-16,0 0 16,0 22-16,-21-1 0,20 0 15,-20 0-15,21 21 0,-21 1 0,-1-22 16,22 21-16,-21 1 0,21-22 0,-1 21 15,1 0-15,0-20 0,21 20 16,0-21-16,0 0 0,0 0 0,0 1 16,21-1-16,22 0 0,-22 0 15,0 0-15,21-21 0,1 0 0,-22 21 16,21-21-16,0 0 0,1 0 0,-1 0 16,0 0-16,-20 0 15,20-21-15,-21 21 0,21-21 0,-20-21 16,-1 21-16,0-1 0,0-20 0,0 0 15,-21-22-15,21 22 0,-21-22 16,0 22-16,0 0 0,-21-1 0,-21 1 16,21 0-16,0 21 0,-22-1 15,1 1-15,0 0 0,-1 21 0,22 0 16,0 0-16,0 0 0,42 0 31,0 21-31,0-21 0,22 21 0,-1 1 16,21-22-16,-20 21 0,20 0 15,1-21-15,-1 21 0,1-21 0,-1 0 16,1 0-16,-1 0 0,-20 0 16,20 0-16,-21-21 0,1 0 15,-1 0-15,-21-1 0,0 1 16,1-21-16,-1 21 0,-21-22 0,0 22 16,0-21-16,0 21 0,0 0 15,-21-22-15,21 22 0,-22 21 16,1-21-16,0 21 0,0 0 0,-21 0 15,20 0-15,-20 0 0,0 21 0,21 0 16,-22 0-16,1 22 0,21-1 16,-22 0-16,22 1 0,0 20 0,-21 1 15,21-1-15,-1 1 0,1 20 16,0-20-16,0 21 0,0-22 16,0 1-16,-1-1 0,1 22 0,0-22 15,0 22-15,0-22 0,21 22 0,0 0 16,-21-22-16,-1 22 0,22-22 15,0 1-15,-21-1 0,21 1 0,0-22 16,0 22-16,0-22 0,0 0 16,0 1-16,-21-1 0,21-21 0,0 22 15,-21-22-15,21 0 0,0 0 0,0 0 16,-21-21 0,0 0-1,-1 0-15,1-21 16,-21 0-16,21 0 15,0 0-15,-22-1 0,22-20 0,-21 21 16,21 0-16,-22 0 0,22-1 0,0 1 16,0 0-16,0 0 0,21 0 15,-22 21-15,22-21 16,22 21 0,-1 0-1,0-22-15,0 22 0,0 0 16,0-21-16,1 0 0,-1 21 0,0-21 15</inkml:trace>
  <inkml:trace contextRef="#ctx0" brushRef="#br0" timeOffset="31453.66">1037 5144 0,'0'-22'31,"21"22"-31,0 0 0,1 0 16,-1 0-16,21-21 0,0 21 16,1 0-16,-1-21 0,0 21 0,22-21 15,-1 21-15,1-21 0,-1 0 16,1 21-16,-1-22 0,1 1 0,-22 0 15,22 0-15,-43 0 0,21-22 16,1 22-16,-22 0 0,0-21 0,-21 21 16,0-22-16,0 22 0,0-21 15,0 21-15,0-1 0,0 1 0,0 0 16,0 0-16,0 0 0,-21 21 31,21 21-31,-21 21 16,21-21-16,-22 22 0,22-1 15,0 0-15,0 22 0,-21-22 0,0 22 16,21-1-16,-21-20 0,21 20 16,0-21-16,-21 22 0,0-22 0,21 1 15,-22-22-15,22 21 0,0-21 16,0 0-16,0 1 0,0-1 0,-21 0 16,21-42 15,0 0-31,0-1 15,0 1-15,21 0 0,1-21 16,-1 21-16,0-22 0,0 22 16,0-21-16,0-1 0,22 1 15,-22 0-15,21 21 0,1-22 0,-22 22 16,21 21-16,-21 0 0,22 0 0,-22 0 16,0 0-16,0 21 0,-21 0 15,21 22-15,-21-22 0,0 21 0,0-21 16,0 22-16,0-22 0,0 0 15,-21 21-15,21-20 0,-21-1 0,0 0 16,21 21 0,-21-42-16,21 21 15,-22-21-15,22-21 32,0 0-17,22 0-15,-22 0 0,21 0 0</inkml:trace>
  <inkml:trace contextRef="#ctx0" brushRef="#br0" timeOffset="31839.12">2561 5144 0,'0'0'0,"21"0"0,0 0 16,-21-22-16,22 22 0,-1-21 15,21 21-15,-21-21 0,0 21 16,1-21-16,20 21 0,-21-21 0,0 21 15,0-21-15,1 21 0,-1-22 16,-21 1-16,21 0 16,-21 0-16,0 0 0,0 0 15,-21 21-15,0-22 16,-1 22-16,1 0 0,0 0 0,0 22 16,-21-1-16,20 0 0,1 0 15,0 0-15,0 22 0,0-1 16,0-21-16,-1 21 0,1 1 0,21-1 15,0-21-15,0 0 0,0 22 16,0-22-16,0 0 0,0 0 0,21 0 16,1-21-16,-1 0 15,0 0-15,0 0 0,21 0 0,-20 0 16,-1 0-16,21 0 0,-21 0 0,0-21 16,22 0-16,-22 21 0,0-21 15,0 0-15,-21 0 0,0-1 0,21-20 16,-21 21-16</inkml:trace>
  <inkml:trace contextRef="#ctx0" brushRef="#br0" timeOffset="32331.02">1545 4403 0,'0'0'0,"21"-21"16,-21 42 15,0 0-15,-21 0-16,0 21 0,0 1 0,0-1 15,-1 0-15,1 1 0,0 20 16,-42 64-16,41-42 15,1-22-15,0-20 0,0 20 0,21 1 16,0-22-16,0 0 0,0 1 16,0-22-16,0 0 0,0 21 0,21-20 15,0-22-15,0 21 0,22-21 16,-22 0-16,0 0 0,21 0 0,-20 0 16,20 0-16,-21 0 0,21 0 15,-20-21-15,-1 21 0,0-22 0</inkml:trace>
  <inkml:trace contextRef="#ctx0" brushRef="#br0" timeOffset="32953.29">4466 5017 0,'0'0'0,"21"-22"0,-21 1 0,0 0 0,0 0 16,0-21-16,0 20 0,0 1 16,0-21-16,0 21 0,0 0 15,0-1-15,0 1 0,-21 21 16,0 0-16,0 0 0,0 21 16,-1 1-16,1-1 0,0 0 15,0 21-15,-21 22 0,20-22 0,1 22 16,0-22-16,0 21 0,0-20 0,21 20 15,0-20-15,-21-1 16,21 0-16,0-21 0,0 22 0,0-22 0,21 0 16,-21 0-16,21 0 0,21 1 15,-21-22-15,22 0 0,-22 0 16,21 0-16,1 0 0,-1 0 0,-21 0 16,21-22-16,1 22 0,-1-21 0,0 0 15,1 0-15,-1 0 0</inkml:trace>
  <inkml:trace contextRef="#ctx0" brushRef="#br0" timeOffset="33263.37">5249 4424 0,'0'-21'16,"0"42"-16,0-63 0,0 20 0,0 1 0,0 0 31,-21 42-16,0 0-15,0 1 0,0-1 0,-1 21 16,22-21-16,-21 22 0,0-1 16,0 21-16,0-20 0,21 20 0,-43 43 15,43-42-15,0-22 0,-21 21 16,0-20-16,21-1 0,-21 0 16,21 1-16,0-1 0,0-21 0,0 22 15,-21-22-15,21 0 0,0 0 0,0 0 16,0 0-16,21-21 31,0 0-31,0 0 16,0-21-16</inkml:trace>
  <inkml:trace contextRef="#ctx0" brushRef="#br0" timeOffset="34563.8">5482 5165 0,'0'0'0,"0"-21"0,21 21 16,-21-22-16,21-20 0,-21 21 16,22 0-16,-22 0 0,0-22 15,0 1-15,0 21 0,0-22 0,0 22 0,0 0 16,0 0-16,0 0 0,-22 21 16,1 0-16,0 0 15,0 0-15,0 0 0,0 0 0,-1 42 16,1-21-16,0 22 0,0-1 0,0 0 15,0 1-15,-1-1 0,1 0 16,0 1-16,0 20 0,0-21 0,0-20 16,21 20-16,0 0 0,0-21 0,0 1 15,0-1-15,0 0 0,0 0 16,0 0-16,21-21 16,0 0-16,0 0 0,0 0 0,0 0 15,22 0-15,-22-21 16,0 0-16,0 0 0,22 0 0,-22-1 15,0 1-15,0 0 0,0-21 0,0-1 16,1 22-16,-1-21 0,-21 0 16,21-1-16,-21 1 0,21 0 0,-21 20 15,21 1-15,-21 0 0,0 0 0,0 0 16,0 42 0,0 0-1,0 0-15,0 0 0,0 22 0,0-22 16,-21 21-16,21 1 0,-21-22 15,21 21-15,-21-21 0,21 22 16,0-22-16,0 0 0,0 0 0,0 0 16,0 0-16,0 1 0,0-1 0,0 0 15,21-21 1,0 0-16,0 0 0,0 0 0,1 0 16,20-21-16,-21 21 0,21-21 0,-20-1 15,20 22-15,0-21 0,-21 0 16,22 0-16,-22 0 0,21-22 15,22-20-15,-43 42 0,21-43 16,-42 43-16,0-21 0,0 21 16,0-1-16,-21 22 15,0 0-15,0 0 0,0 0 16,-1 22-16,22-1 0,-21 0 16,21 0-16,0 0 0,0 22 15,0-22-15,0 0 0,21 0 0,1 21 16,-1-20-16,-21-1 0,21 0 0,0 0 15,0 0-15,0 0 0,1 1 16,-1-1-16,-21 0 0,21 0 16,-42-21 15,0 0-31,-1 0 0,22-21 16,-21 0-16,0 21 0,0-21 15,0-1-15,0 1 0,-1 0 0,22 0 16,-21 0-16,0 0 15,21 42 17,21 0-17,0 0 1,-21 0-16,0 0 0,22-21 16,-22 22-16,21-22 0,0 21 0,0 0 15,0-21-15,0 0 16,1 0-16,-1 0 0,0 0 15,0 0-15,21 0 16,-20 0-16,-1 0 0,0-21 0,21 21 0,-21-21 16,1-1-16,20 1 15,0 0-15,-21 0 0,22 0 0,-22 0 16,21-1-16,-21 1 0,1-21 0,-1 21 16,0-22-16,0 22 0,-21 0 15,0 0-15,0 0 0,0 0 0,0-1 16,-21 22-1,0 0-15,0 0 0,-1 0 0,1 22 16,21-1-16,-21 0 0,21 0 16,0 21-16,0-20 15,0-1-15,0 0 0,21 21 0,0-21 16,1 1-16,-22-1 0,21 0 16,0 0-16,-21 0 0,0 0 0,0 1 15,0-1 1,-21-21-16,0 0 15,-1 0-15,1 0 16,0 0-16,0 0 0,0-21 16,0-1-16,21 1 15,0 0-15,-22 0 0,22 0 16,-21 0-16,21-1 16,-21 1-16,21 0 0,0 0 0</inkml:trace>
  <inkml:trace contextRef="#ctx0" brushRef="#br0" timeOffset="36278.82">8467 5144 0,'21'-22'0,"-42"44"0,42-65 15,-21 22-15,21 0 0,0 0 16,0 0-16,-21-1 0,0 1 0,21 0 15,-21 0-15,22 21 0,-22-21 0,0 42 47,0 0-47,-22 0 0,22 0 16,-21 22-16,21-22 0,-21 21 0,0-21 16,0 22-16,21-22 15,-21 21-15,-1-21 0,22 22 0,-21-22 16,21 0-16,0 0 0,0 0 0,-21 1 15,21-1-15,0 0 0,21-21 32,0 0-32,1 0 15,-1-21-15,0 0 0,0 21 16,21-22-16,-20 1 0,20 0 16,-21 0-16,0 0 0,22-22 15,-1 22-15,0 0 0,-42 0 0,21 0 16,1 21-16,-22 21 31,0 0-31,0 0 0,0 0 16,0 1-16,0-1 0,0 0 15,0 0-15,-22 0 0,22 0 16,0 1-16,0-1 0,0 0 16,22 0-1,-1-21-15,0 0 0,0 0 16,0 0-16,22 0 0,-22-21 15,0 0-15,21 21 0,-21-21 0,1-1 16,20 1-16,-21 0 0,0 0 16,22-21-16,-1-1 0,-21 22 15,-21-21-15,21-1 0,0 22 0,1-21 16,-22 21-16,0 0 0,0-1 16,0 1-16,21 21 0,-21 21 31,-21 1-31,21-1 15,-22 0-15,1 21 0,21-21 0,-21 22 16,0-22-16,21 21 0,-21-21 0,21 22 16,-21-22-16,21 0 0,0 0 0,0 0 15,0 1-15,0-1 0,0 0 16,21-21 0,0 0-16,0 0 0,0 0 0,0 0 15,22 0-15,-22 0 0,0-21 0,0 21 16,22-21-16,-22-1 15,21 1-15,0 0 0,-20-21 0,20 21 16,-21-22-16,21 1 0,-20 0 0,-1-1 16,0 1-16,0-22 0,0 22 0,0-21 15,-21 20-15,0 1 0,22 0 16,-22-1-16,21 1 0,-21 21 0,0 0 16,0-1-16,0 44 31,0 20-31,0-21 0,-21 21 15,-1 1-15,1-1 0,0 22 0,0-22 16,0 21-16,0-20 0,-1-1 16,1 22-16,0-22 0,0 0 15,0 1-15,21-1 0,-21-21 0,21 21 16,-22-20-16,22 20 0,0-21 0,0 0 16,0 0-16,22-42 46,-1 21-46,0-21 0,0 0 16,0 0-16,0 0 0,1-1 0,-1 1 16,0-21-16,0 21 0,0 0 15,0-1-15,1 1 0,20 0 0,-42 0 16,21 21-16,0 0 0,-21 21 16,0 0-1,0 0-15,0 1 0,0-1 16,0 0-16,0 0 0,0 0 0,0 0 15,0 1-15,0-1 0,0 0 0,0 0 16,0 0-16,21-21 0,1 21 0,-1-21 16,0 0-16,0 0 15,21 0-15,-20 0 0,-1 0 0,21 0 16,-21 0-16,0-21 0,1 21 0,-1-21 16,0 0-16,0 21 0,0-21 15,0 0-15,1-1 0,-1-20 0,0 21 16,-21 0-16,21-22 0,-21 22 15,21 0-15,-21 0 0,0 0 0,0 0 16,0 42 15,0 0-31,0 0 0,0 0 0,-21 0 16,0 22-16,21-22 0,-21 0 0,21 0 16,0 0-16,0 1 0,0-1 0,0 0 15,0 0 1,0-42 15,21 21-15,0-21-16,-21 0 0,0-1 0,0 1 15,21 0-15,-21 0 0</inkml:trace>
  <inkml:trace contextRef="#ctx0" brushRef="#br0" timeOffset="36437.33">10499 4911 0,'0'0'0,"-22"0"15,22-21-15,-21 21 16,0 0 0,0 0-16,21 21 15,0 0 1,0 0 0</inkml:trace>
  <inkml:trace contextRef="#ctx0" brushRef="#br0" timeOffset="36763.31">10964 4868 0,'0'0'16,"0"-21"-16,0 0 0,0 0 0,0 0 15,0 0-15,-21 21 0,0 0 16,0 0-16,0 0 15,-1 21-15,1 0 0,0 21 16,0-21-16,0 22 0,0-1 0,-1 0 16,1-20-16,0 20 0,0 0 0,21 1 15,0-1-15,0-21 0,-21 21 16,21-20-16,0 20 0,0-21 0,0 0 16,0 0-16,0 1 0,21-22 0,0 21 15,0-21-15,0 0 0,1 0 16,20 0-16,-21 0 0,0 0 0,22 0 15,-22 0-15,21 0 0,0-21 16,-20-1-16,20 1 0,0 0 16,-21 0-16,22-21 0</inkml:trace>
  <inkml:trace contextRef="#ctx0" brushRef="#br0" timeOffset="37241.81">11388 4699 0,'21'-42'15,"-42"84"-15,42-127 0,-21 43 0,0 21 0,0-21 16,0 20-16,0 1 0,-21 21 15,-1 21 1,22 1-16,0-1 16,-21 0-16,21 0 0,-21 21 0,21-20 15,-21 20-15,21 0 0,0 22 16,-21-22-16,0 0 0,21 1 0,-22 20 16,1-20-16,21-1 0,0 0 0,-21 1 15,0-22-15,21 21 0,-21-21 0,21 22 16,0-22-16,-21-21 0,21 21 15,0 0-15,-22-21 0,22-21 32,0 0-17,0 0-15,0-1 0,22 1 16,-1 0-16,0 0 0,0-21 16,0 20-16,22-20 0,-22 0 0,21 21 15,0-22-15,-20 22 0,20 0 0,0 0 16,-21 21-16,22 0 0,-22 0 15,0 0-15,0 0 0,0 0 0,1 21 16,-1 0-16,-21 21 0,0-20 0,0 20 16,0-21-16,0 21 0,0 1 15,0-22-15,0 21 0,-21-21 0,-1 22 16,1-22-16,21 0 0,0 0 0,-21 0 16,21 1-16,-21-22 0,21 21 15,0-42 1,0-1-1,0 1-15,0 0 0,0 0 16</inkml:trace>
  <inkml:trace contextRef="#ctx0" brushRef="#br0" timeOffset="37766.8">12996 5186 0,'0'0'0,"0"-21"0,0 0 16,0-1-16,0 1 16,21 0-16,-21 0 0,22 0 15,-22 0-15,0-1 0,21 22 0,-21-21 0,21 21 16,-21-21-1,21 21-15,-21 21 16,0 0-16,0 1 16,0-1-16,-21 0 0,0 0 15,21 21-15,-21-20 0,21 20 0,0-21 16,-22 0-16,22 22 0,-21-22 0,21 0 16,-21 0-16,21 0 0,0 0 0,0 1 15,0-1 1,21-21-1,0 0-15,1 0 0,20-21 16,-21 21-16,21-22 0,-20 1 16,20 0-16,0 0 0</inkml:trace>
  <inkml:trace contextRef="#ctx0" brushRef="#br0" timeOffset="38165.4">13737 4953 0,'21'0'0,"-42"0"0,42-21 0,-42 21 31,0 0-31,-21 0 16,20 21-16,1-21 0,-21 21 16,21 0-16,0-21 0,-1 22 0,1-1 15,0-21-15,21 21 0,-21 0 0,21 0 16,0 0 0,21 1-16,0-22 0,0 21 15,1-21-15,-1 21 0,0-21 0,0 21 16,0-21-16,0 21 0,1-21 15,-1 21-15,0 1 0,0-22 0,-21 21 16,21-21-16,0 21 0,-21 0 16,0 0-16,-21 0 15,0-21-15,0 0 16,0 0-16,-22 0 0,22 22 16,0-22-16,-21 0 0,21 0 0,-1 0 15,1 0-15,0 0 0,0 0 16,0 0-16,0 0 0,-1 0 31,22-22 0,0 1-31,0 0 0,0 0 16</inkml:trace>
  <inkml:trace contextRef="#ctx0" brushRef="#br0" timeOffset="38430.29">13377 4678 0,'-21'-21'15,"0"0"-15,21 42 78,21-21-62,0 0-16,0 0 16,1 21-16</inkml:trace>
  <inkml:trace contextRef="#ctx0" brushRef="#br0" timeOffset="40285.57">14965 5271 0,'0'0'0,"0"-22"31,0 1-31,0 0 16,0 0-16,0 0 16,21 0-16,0-1 0,-21 1 0,0 0 15,21-21-15,0 21 0,-21-22 0,22 22 16,-1-21-16,-21-1 0,21 1 15,-21 21-15,21-21 0,-21 20 0,21 1 16,-21 0-16,0 0 0,0 0 16,0 42 15,0 0-31,0 0 0,-21 0 16,21 1-16,0 20 0,0-21 0,-21 21 15,21-20-15,-21 20 0,21-21 0,0 21 16,0 1-16,0-22 0,0 0 15,0 21-15,0-20 0,0-1 0,0 0 16,0 0-16,0 0 0,21 0 16,0 1-16,0-1 0,0-21 15,1 0-15,-1 0 0,0 0 16,0 0-16,0 0 0,0 0 0,1 0 16,-1 0-16,0-21 0,0-1 0,0 22 15,0-42-15,1 21 0,-1 0 0,0-22 16,0 22-16,0-21 0,0 0 15,1-1-15,-1 22 0,-21-21 0,21-1 16,0 22-16,-21 0 0,0 0 0,0 0 16,0 0-16,21 21 0,-21 21 31,-21 0-15,21 0-16,-21 0 0,21 0 15,-21 22-15,0-22 0,21 21 16,-22-21-16,22 22 0,0-22 0,0 21 0,0-21 15,-21 1-15,21 20 0,0-21 16,0 0-16,0 0 0,0 1 16,0-1-16,21-21 0,1 0 15,-1 21-15,0-21 0,0 0 16,0 0-16,22 0 0,-22 0 0,0-21 16,0 0-16,21 21 0,-20-22 15,-1 1-15,21 0 0,-21 0 0,22-21 16,-22 20-16,21-20 0,-21 21 0,0-21 15,1 20-15,-1-20 0,-21 21 16,21 0-16,-21 0 0,0-1 16,-21 22-16,0 0 15,-1 0-15,1 0 0,21 22 0,-21-1 16,21 0-16,-21 0 0,21 0 16,0 0-16,0 22 0,0-22 0,0 0 15,0 21-15,0-20 0,0-1 0,0 21 16,0-21-16,21 0 0,-21 1 0,21-1 15,-21 0-15,0 0 0,0 0 16,-21-21 15,0 0-31,0 0 0,0-21 16,-1 0-16,22 0 0,-21 21 16,21-21-1,-21 21-15,42 0 31,0 0-15,1 21-16,-1-21 0,0 0 16,21 21-16,-21-21 0,1 0 0,20 0 15,0 0-15,-21 0 0,22 0 0,-1 0 16,0 0-16,1 0 0,-22-21 0,21 21 16,1-21-16,-22-1 0,21 1 15,-21 0-15,0 0 0,22 0 16,-22-22-16,0 22 0,0-21 0,0 21 15,-21-22-15,0 22 0,0-21 16,22 21-16,-22 0 0,0-1 16,-22 22-16,1 0 15,0 0-15,0 22 0,0-22 0,0 21 16,-1 0-16,1 21 0,0-21 16,0 1-16,21 20 0,0-21 0,0 0 15,-21 22-15,21-22 0,0 0 0,0 0 16,21 21-16,0-20 0,0-1 15,22 0-15,-1-21 0,0 21 16,1-21-16,-1 0 0,21 0 16,-20 21-16,20-21 0,1 0 0,-22 0 15,22 0-15,-1 0 0,-21 0 0,22 0 16,-22-21-16,1 0 0,-22 21 16,21-21-16,-21-22 0,22 22 0,-22 0 15,0-21-15,-21 21 0,0-1 0,0-20 16,0 21-16,0 0 0,0 0 0,-21 21 15,0-22-15,-1 22 0,1 0 16,0 0-16,-21 0 0,21 0 0,-22 0 16,1 22-16,21-1 0,-22 0 15,22 0-15,-21 0 0,21 0 0,0 1 16,21 20-16,0-21 0,0 0 16,0 0-16,0 1 0,0-1 0,0 0 15,0 0-15,0 0 0,21-21 0,0 21 16,0-21-16,0 0 0,0 0 0,1 0 15,-1 0-15,0 0 0,0 0 16,0 0-16,0-21 0,1 0 0,-1 0 16,0 0-16,0 0 0,0-1 0,0-20 15,1 0-15,-1-1 0,0-20 16,21 21-16,-21-22 0,1 1 0,-1 20 16,0-20-16,0-1 0,-21 22 15,21 0-15,-21-1 0,21 22 0,-21-21 16,0 21-16,0-1 0,-21 22 15,0 0 1,-21 22-16,21-1 0,-1 0 16,1 0-16,0 21 0,0 1 15,0-1-15,21 22 0,0-22 0,0 21 16,0 1-16,0-22 0,0 22 0,0-22 16,21 0-16,0 1 0,21-1 0,-20-21 15,-1 22-15,21-22 0,-21 0 16,0 0-16,1 0 0,-1-21 0,0 0 15,21 0-15,-21 0 16,1 0-16,-1-21 16,-21 0-16,0 0 0,0 0 0,0-1 15,0-20-15,0 21 0,0-21 16</inkml:trace>
  <inkml:trace contextRef="#ctx0" brushRef="#br0" timeOffset="41297.05">18775 5228 0,'0'-21'31,"0"0"-15,21 0-16,0 0 0,-21-1 15,21-20-15,0 21 0,-21-21 16,22-1-16,-1 1 0,-21 0 0,21-1 16,0-20-16,0 20 0,0-20 0,1-1 15,-22 22-15,21-21 0,0 20 0,0-20 16,-21 20-16,0 22 0,0-21 15,21 21-15,-21 0 0,0-1 16,-21 44 0,21-1-16,0 0 15,-21 21-15,0 1 0,21-1 0,-21 0 16,21 1-16,-22-1 0,1 64 16,0-64-16,21 22 0,0-22 15,0 0-15,0 1 0,-21-1 0,21 0 16,0 1-16,0-1 0,0-21 0,0 0 15,0 0-15,21 1 0,-21-1 0,21 0 16,0-21-16,1 21 16,-1-21-16,0 0 0,0 0 0,0 0 15,0 0-15,1-21 0,-1 21 16,0-21-16,0 0 0,0 21 0,0-22 16,1 1-16,-1 0 0,0-21 15,-21 21-15,21-1 0,-21-20 0,21 21 16,-21 0-16,0-22 0,21 22 0,-21 0 15,0 0 1,0 42-16,0 0 16,0 0-16,0 22 0,0-22 15,-21 0-15,21 0 0,0 0 0,0 1 16,0-1-16,0 0 0,0 0 16,0 0-16,0 0 0,0 1 15,21-22-15,1 0 0,20 0 16,-21 0-16,0 0 0,22 0 15,-22 0-15,21 0 0,-21 0 16,22-22-16,-22 1 0,21 21 0,-21-21 16,0 0-16,1 0 0,-1-22 0,0 22 15,-21-21-15,0 21 0,0-22 0,0 22 16,0-21-16,0 21 0,0 0 16,0-1-16,-21 1 0,0 21 0,-1 0 15,-20-21-15,21 21 0,0 0 0,0 0 16,-22 0-16,22 0 0,0 0 15,0 21-15,0-21 0,-1 21 0,1 1 16,0-22-16,21 21 0,-21 0 16</inkml:trace>
  <inkml:trace contextRef="#ctx0" brushRef="#br0" timeOffset="41531.05">18881 4657 0,'0'0'0,"21"0"32,0-21-17,0 21-15,0 0 0,0 0 0,1 0 16,20-22-16,-21 22 0,0 0 15,0 0-15,1 0 0,-1 0 0,0 0 16,0 0-16,0 0 16,0 0-16,1 0 0,-1 0 15,0 0-15,0 0 0</inkml:trace>
  <inkml:trace contextRef="#ctx0" brushRef="#br0" timeOffset="41945.53">20934 4720 0,'0'0'0,"0"-21"0,21 21 0,-21-21 16,21 21-16,-21-21 15,0 42 17,0 0-32,0 0 15,0 0-15,0 1 0,-21-1 0,21 0 16,0 0-16,0 0 0,-21 0 15,21 1-15,-21-1 0,21 0 0,0 0 16,0 0-16,0 0 16,0 1-1,0-44 17,0 1-32,0 0 0,0 0 15</inkml:trace>
  <inkml:trace contextRef="#ctx0" brushRef="#br0" timeOffset="42217.48">20997 4593 0,'0'-21'31,"0"0"0,0 0-31,-21 21 16,0 0-16,0 0 15,0 0 1,21 21 0,0 0-16,0 0 15,21-21-15,-21 21 0,21-21 16,0 0-16,0 0 0</inkml:trace>
  <inkml:trace contextRef="#ctx0" brushRef="#br0" timeOffset="42765">21336 4678 0,'0'-21'0,"-21"21"16,0 0-1,21 21-15,0 0 0,-22 0 16,1 0-16,21 1 16,-21 20-16,21-21 0,0 0 15,0 0-15,-21 1 0,21-1 0,-21 21 16,21-21-16,0 0 0,0 1 16,-21-1-16,21 0 15,-22-21-15,22-21 31,0 0-31,0-1 16,0 1-16,22 0 16,-22-21-16,21 21 0,0-1 0,-21-20 15,21 21-15,0 0 0,0 0 16,1-22-16,-1 22 0,0 0 0,0 0 0,0 0 16,22 21-16,-22-22 15,21 1-15,0 21 0,-20 0 0,20 0 0,-21 0 16,21 0-16,-20 21 0,-1 1 15,-21-1-15,0 0 0,0 0 0,0 21 16,0 1-16,0-22 0,0 21 16,-21-21-16,21 22 0,-22-22 0,1 21 15,0-21-15,21 1 0,0-1 16,-21 0-16,0-21 16,21 21-16,-21-21 0,21-21 46,21 0-30,0 21-16,0-21 0,0 21 16,-21-22-16,21 1 0,1 0 0</inkml:trace>
  <inkml:trace contextRef="#ctx0" brushRef="#br0" timeOffset="43022">21950 4678 0,'0'0'0,"21"0"0,-21-21 15,0 42 1,0 0 0,0 0-16,-21 0 0,21 1 15,-21 20-15,-1-21 0,22 0 16,0 22-16,0-22 0,-21 0 0,21 0 0,0 0 16,0 0-16,0 1 15,0-1-15,0 0 16,21-21 15,1-21-31,-22 0 16,0-1-16,21 1 0,-21 0 15</inkml:trace>
  <inkml:trace contextRef="#ctx0" brushRef="#br0" timeOffset="43205.97">22034 4466 0,'0'0'0,"-21"0"0,0 0 0,21-21 16,-21 21-16,21-21 16,21 21 31,0 0-32,0 0-15</inkml:trace>
  <inkml:trace contextRef="#ctx0" brushRef="#br0" timeOffset="43578.88">22627 4170 0,'0'0'0,"0"-21"16,0 0-16,0 42 31,0 0-31,0 0 16,-21 0-16,21 0 0,-21 22 15,0-22-15,-1 21 0,22 1 16,-21-22-16,0 21 0,0 0 0,0 1 16,0-1-16,21 0 0,-22 1 0,1-1 15,0 0-15,0 1 0,21-1 16,-21 0-16,21-20 0,0 20 0,0-21 15,0 0-15,0 0 0,0 1 0,0-1 16,0 0-16,21-21 16,0 0-16,0 0 0,0 0 15,1 0-15,-1 0 0,0 0 0,0 0 16,0-21-16,22 0 0,-22 21 0,-21-22 16,21 1-16,0 0 0,-21 0 15,0 0-15,0 0 0</inkml:trace>
  <inkml:trace contextRef="#ctx0" brushRef="#br0" timeOffset="43781.86">22352 4636 0,'0'0'0,"-21"0"16,42 0 15,0 0-31,0 0 0,0 0 16,1 0-16,-1 0 0,21 0 0,-21 0 15,0 0-15,1 0 0,-1-22 16,0 22-16,0 0 16,0 0-16,-21-21 15,21 21-15</inkml:trace>
  <inkml:trace contextRef="#ctx0" brushRef="#br0" timeOffset="44389.35">23199 4890 0,'0'0'16,"21"0"-16,-21-22 0,0 1 16,21 0-16,0 0 0,-21 0 15,0 0-15,21-1 0,-21 1 16,21 0-16,-21 0 0,0 0 0,0 0 15,0-1-15,0 1 0,0 0 16,-21 21 0,0 0-16,0 0 0,0 0 15,0 21-15,-22-21 0,22 21 0,-21 1 16,21-1-16,-22 0 0,22 21 16,-21-21-16,21 1 0,-1 20 0,1-21 15,0 0-15,21 22 0,0-22 16,0 0-16,0 0 0,0 0 0,0 0 15,0 1-15,21-22 16,0 0-16,1 0 0,-1 0 16,0 0-16,0 0 0,0 0 0,0-22 15,1 1-15,-1 21 0,-21-21 16,21 0-16,0-21 0,0 20 0,0-20 16,1 21-16,-1-21 0,0-1 0,-21 22 15,21-21-15,0 21 0,-21-1 16,0 1-16,21 0 0,-21 42 31,0 0-15,-21 1-16,21-1 0,-21 0 0,0 0 15,21 0-15,-21 0 0,21 1 0,0 20 16,0-21-16,-21 0 0,21 0 0,0 1 16,0-1-16,0 0 0,0 0 15,0 0-15,0 0 0,0 1 16,21-22-16,0 0 0,0 0 15,0 0 1,0 0-16,1-22 0,-1 22 16,-21-21-16,21 0 0</inkml:trace>
  <inkml:trace contextRef="#ctx0" brushRef="#br0" timeOffset="44953.31">23664 4170 0,'0'0'0,"0"-21"0,0 0 0,0-1 16,0 1-16,0 0 15,0 42 17,-21 0-32,21 1 0,-21-1 0,21 0 15,0 0-15,-21 21 0,21-20 16,-21 20-16,-1 0 0,22-21 0,-21 22 15,21-22-15,0 21 0,-21-21 16,21 22-16,-21-22 0,21 21 0,0-21 16,0 22-16,0-22 0,0 21 0,0-21 15,0 1-15,0 20 0,0-21 16,0 0-16,0 0 0,21 1 0,0-22 16,0 21-16,1 0 0,-1-21 15,0 0-15,0 0 16,0 0-16,0 0 0,1 0 0,-22-21 15,21 21-15,0-21 0,0-1 0,0 1 16,22-21-16,-43 21 16,21 0-16,0-1 0,-21-20 15,0 21-15,21 0 0,-21 0 16,0 42 15,0 0-31,-21-21 0,0 21 16,21 0-16,-21 0 0,-1 1 0,22-1 15,0 0-15,0 0 0,0 0 16,-21 0-16,21 1 0,0-1 16,0-42 31,21-1-32,-21 1-15,22 0 0,-1 21 0</inkml:trace>
  <inkml:trace contextRef="#ctx0" brushRef="#br0" timeOffset="45145.31">24003 4509 0,'0'0'0,"-21"-22"16,0 22-16,21-21 15,-22 21-15,44 0 63,-1 0-63,0 0 0,0 0 15</inkml:trace>
  <inkml:trace contextRef="#ctx0" brushRef="#br0" timeOffset="45738.3">24363 4678 0,'-21'0'32,"-1"0"-32,1 0 15,0 0-15,0 0 16,21 21-1,-21-21-15,0 21 16,-1-21-16,22 21 31,0 1-15,22-22 0,-1 0-16,0 0 15,0 21-15,0-21 0,0 0 16,1 21-16,-1-21 0,0 0 0,0 21 15,0 0-15,0 0 16,-21 1-16,0-1 16,0 0-16,0 0 0,0 0 0,0 0 15,0 1-15,0-1 0,0 21 0,0-21 16,-21 0-16,0 1 16,0-1-16,0 0 0,-22 0 0,22 0 15,-21 0-15,21 1 0,-22-22 0,1 21 16,0-21-16,21 0 0,-22 21 0,1-21 15,21 0-15,-22 0 0,22 0 16,0 0-16,0 21 0,0-21 0,0 0 16,42 0 31,0 0-47,0 0 0,0 0 15,0-21-15,1 21 0,-1 0 0,0-21 16,0 0-16,21 21 0,-20-22 15,20 1-15,-21 0 0,21 0 0</inkml:trace>
  <inkml:trace contextRef="#ctx0" brushRef="#br0" timeOffset="46223.57">24723 4678 0,'21'-21'15,"0"21"1,0 0-16,0-21 0,0 21 16,1 0-16,-1-22 0,0 1 15,0 21-15,0-21 0,-21 0 16,21 0-16,-21 0 16,-21-1-1,0 22-15,0 0 0,0 0 16,-22 0-16,22 22 0,-21-1 15,21 0-15,0 0 0,-22 0 16,22 0-16,0 1 0,0-1 0,0 42 16,21-42-16,0 1 0,0-1 15,0 0-15,0 0 0,21 0 0,0 0 16,21 1-16,-21-22 0,1 0 0,20 0 16,-21 0-16,0 0 0,0 0 15,22 0-15,-22 0 0,0 0 0,-21-22 16,21 22-16,0-21 0,1 21 0</inkml:trace>
  <inkml:trace contextRef="#ctx0" brushRef="#br0" timeOffset="47345.44">24236 4551 0,'21'0'31,"0"0"-15,0 0-16,0 0 15,1 0-15,-1 0 16,0 0-16,-21 21 31,-21 0-15,0 0-16,-1-21 0,1 0 15,0 22-15,-21-22 0,21 21 16,-1-21-16,1 21 0,0-21 16,0 0-16,0 21 0,21 0 15,0 0 1</inkml:trace>
  <inkml:trace contextRef="#ctx0" brushRef="#br0" timeOffset="49182.38">2138 6625 0,'0'0'0,"0"-42"0,21 21 16,-21-22-16,0 22 0,0-21 0,0 21 15,0-22-15,0 1 0,0 21 16,0 0-16,0-22 0,0 22 0,0 0 15,0 0-15,0 42 32,0 0-32,0 0 0,0 1 15,0 20-15,0 0 0,-21 1 0,21 20 16,-21-21-16,21 22 0,-22-1 0,1-20 16,21 20-16,-21-20 15,0 20-15,21-21 0,-21 1 0,0 20 16,21-20-16,0-22 0,-22 21 0,22 0 15,-21-20-15,21-1 0,0 21 16,-21-42-16,21 21 0,0 0 0,-21-21 31,0 0-31,0 0 16,-1-21-16,1 0 0,0 0 16,0 0-16</inkml:trace>
  <inkml:trace contextRef="#ctx0" brushRef="#br0" timeOffset="50027.63">1439 6922 0,'-21'0'16,"0"-22"-16,42 22 31,0 0-31,22 0 0,-22 0 16,21 0-16,0 0 0,1 0 0,20 0 16,-20 0-16,20-21 0,-21 21 0,22-21 15,-1 0-15,1 21 0,-1-21 16,1 0-16,-22-1 0,22 1 0,-22 0 15,0 0-15,1 0 16,-1-22-16,-21 22 0,0-21 0,1 0 16,-22 20-16,0-20 0,0 0 0,0-1 15,0 22-15,0 0 0,0-21 16,-22 42-16,22-21 0,-21 21 0,0 0 16,21 21-1,-21 0-15,21 21 0,-21 1 0,21-1 16,0 0-16,-21 22 0,-1-22 15,22 22-15,-21-22 0,0 21 0,0-20 16,21-1-16,-21 0 0,0 22 0,21-43 16,-22 21-16,1 1 0,21-1 15,0-21-15,-21 0 0,21 22 0,-21-22 16,21 0-16,0-42 47,0 0-47,0 0 0,0-1 15,0 1-15,21 0 0,0 0 16,0-21-16,1 20 0,-1 1 16,21 0-16,-21 0 0,0 0 15,1 0-15,-1 21 0,0 0 0,0 0 0,0 0 16,-21 21 0,21 0-16,-21 0 0,0 0 15,0 0-15,0 1 0,0-1 0,0 0 16,0 21-16,0-21 0,0 1 15,0-1-15,0 0 0,0 0 0,22-21 16,-1 21-16,0-21 0,0 0 16,0 0-16,0 0 0,1 0 15,20 0-15,-21 0 0,0 0 0,22-21 16,-22 0-16,21 0 0,-21 0 16,22-1-16,-22 1 0,0 0 0,0 0 15,0 0-15,0 0 0,1-22 0,-1 22 16,-21 0-16,0-21 0,0 20 15,0 1-15,0 0 0,-21 21 32,-1 0-32,1 21 15,0 0-15,0 22 0,0-22 0,21 0 16,0 0-16,-21 0 0,21 22 0,0-22 16,0 0-16,0 0 0,0 0 15,0 1-15,0-1 0,21-21 16,0 0-16,0 0 15,0 0-15,0 0 0,1 0 16,-1 0-16,-21-21 0,21-1 0,0 22 16,-21-21-16,21 0 0,0 0 0,-21-21 15</inkml:trace>
  <inkml:trace contextRef="#ctx0" brushRef="#br0" timeOffset="52023.03">4276 7006 0,'21'0'31,"0"-21"-15,0 0-16,-21 0 0,21 21 16,0-21-16,-21-1 0,22 22 15,-22-21-15,21 0 0,-21 0 16,0 0-16,0 0 0,0-1 0,0 1 16,0-21-16,0 21 0,-21 0 0,-1 21 15,1-22-15,0 22 0,-21 0 16,21 0-16,-1 0 0,-20 22 0,21-22 15,-21 21-15,20 0 0,-20 21 0,0-21 16,21 22-16,-22-22 0,22 21 16,0 1-16,-21 20 0,42-21 15,0-20-15,0 20 0,0-21 0,0 0 16,0 0-16,21 1 0,0-1 16,0-21-16,0 0 0,22 0 0,-22 0 15,0 0-15,21-21 0,-21 21 0,22-22 16,-1 1-16,0 0 15,-20 0-15,20 0 0,0 0 0,1-1 16,-22-20-16,21 21 0,-21-21 0,0-1 16,22 1-16,-22-22 0,0 22 15,0-21-15,-21 20 0,21-20 0,-21-1 16,22 22-16,-22 0 0,0-1 0,0 1 16,0 21-16,0 0 0,0-1 15,0 44 1,-22-1-16,1 0 0,0 21 0,0 1 15,0-1-15,21 21 0,-21-20 16,-1 20-16,1-20 0,21-1 0,0 21 16,0-20-16,0-1 0,0 0 15,0 1-15,0-1 0,0-21 0,0 22 16,0-22-16,21 21 0,1-21 16,20 0-16,-21-21 0,21 22 0,-20-22 15,20 0-15,0 0 0,1 0 0,-22 0 16,21-22-16,0 1 0,1 21 15,-22-21-15,21 0 0,-21 0 0,1 0 16,-1-1-16,0 1 0,0 0 16,-21-21-16,0 21 0,0-22 0,0 22 15,0 0-15,0-21 0,0 20 16,0 1-16,-21 21 16,0 0-16,0 0 0,-1 0 0,1 0 15,-21 21-15,21 1 0,0 20 16,-1-21-16,1 0 0,0 22 0,0-22 15,0 0-15,0 21 0,21-21 0,0 22 16,-22-22-16,22 0 0,0 0 16,0 0-16,0 1 0,22-1 0,-1-21 15,0 0-15,0 0 0,0 0 0,22 0 16,-22 0-16,0 0 0,0 0 0,0-21 16,22-1-16,-22 1 15,0 0-15,0 21 0,0-42 0,-21 21 16,21-1-16,1 1 0,-22 0 0,0-21 0,0 21 15,0-1-15,0 1 16,21 0-16,-21 0 0,0 0 0,0 42 31,0 0-15,0 0-16,0 0 0,-21 1 16,21-1-16,0 0 0,0 0 0,0 0 15,0 0-15,0 22 0,0-22 0,0 0 16,0 0-16,0 0 0,0 1 15,21-22-15,0 21 0,0-21 16,0 0-16,0 0 0,1 0 16,-1 0-16,0 0 0,0 0 0,21 0 15,-20-21-15,-1-1 0,0 1 16,0 0-16,21 0 0,-20 0 0,-1 0 16,0-1-16,0-20 0,43-21 15,-43 20-15,0-20 0,0 20 16,0 1-16,0-21 0,1 20 0,-1-20 15,0 20-15,0 1 0,-21 0 16,0 21-16,21-1 0,-21 1 0,0 0 16,0 63-1,0-20 1,-21-1-16,21 21 0,-21 0 16,21 1-16,-21-1 0,21 0 15,-21 1-15,21-1 0,0 0 0,-22 1 16,22-22-16,0 21 0,0 1 0,0-22 15,0 0-15,0 21 0,0-21 0,0 1 16,0-1-16,0 0 0,0 0 16,22-21-16,-1 21 0,0-21 0,0 0 15,0 21-15,0-21 0,22 0 0,-22 0 16,0 0-16,21 0 0,-20 0 16,20-21-16,-21 21 0,0-21 15,0 0-15,22 21 0,-22-21 0,0 0 16,0-1-16,-21 1 0,21 0 0,-21 0 15,22 0-15,-22 0 0,0-1 16,0-20-16,0 21 0,0 0 0,0 0 16,0-1-16,0 1 0,-22 21 31,1 0-31,0 21 0,0 1 0,0-1 16,0 0-16,-1 0 0,22 0 0,-21 0 15,0 1-15,21-1 0,-21 0 0,21 21 16,0-21-16,0 1 0,0-1 15,0 0-15,0 0 16,21-21 0,0 0-16,0 0 15,1 0-15,-1-21 0,-21 0 16,21 21-16,0-21 0,-21-1 16,21 1-16,0 0 0,-21 0 0,22 0 15,-22 0-15,21-1 0,-21 1 16,0 42 15,0 1-31,0-1 0,0 0 0,0 0 16,0 0-16,0 0 0,0 1 15,0-1-15,0 0 0,0 0 0,0 0 0,0 0 16,0 1 0,0-1-16,0 0 15,21-21-15,0 0 0,0 0 0,0 0 16,1 0-16,-1 0 0,0-21 15,0 21-15,-21-21 16,21-1-16,0 1 0,-21 0 16,22 0-16,-22 0 0,21 0 0,-21-1 15</inkml:trace>
  <inkml:trace contextRef="#ctx0" brushRef="#br0" timeOffset="52417.37">5313 6689 0,'21'0'47,"0"0"-47,21 0 0,-20 0 0,20-21 16,0 21-16,1-22 0,-1 22 0,0 0 15,1 0-15,-1 0 0,0-21 16,1 21-16,-1 0 0,-21 0 0,0 0 15,0 0-15,1 0 0,-1 0 16,-21-21 0,-21 21 15</inkml:trace>
  <inkml:trace contextRef="#ctx0" brushRef="#br0" timeOffset="55053.8">7768 6731 0,'21'0'15,"-21"-21"-15,21 0 16,-21 0-16,22 21 0,-22-22 0,0 1 16,0 0-16,0 0 15,0 0-15,0 0 0,0-1 16,0 44 15,0-1-31,0 0 16,0 0-16,0 0 0,-22 22 0,22-22 15,-21 21-15,21-21 0,0 22 0,0-22 16,-21 21-16,21-21 0,0 0 0,-21 1 16,21-1-16,0 0 0,-21 0 15,21 0-15,0 0 0,0-42 47,0 0-31,0 0-16,0 0 0,0 0 15,0-1-15,0 1 0,0 0 0,21-21 16,0-1-16,0 22 0,0-21 16,1 0-16,-1 20 0,0-20 0,0 0 15,21 21-15,-20-1 0,20 1 16,-21 0-16,0 21 0,22 0 0,-22 0 16,0 0-16,0 0 0,21 21 0,-20 0 15,-1 22-15,-21-22 0,21 21 0,0-21 16,-21 22-16,0-1 0,0-21 0,0 22 15,0-22-15,0 21 0,0-21 0,0 0 16,0 1-16,0-1 16,0 0-16,-21 0 0,0 0 15,0-21 1,21-21 0,0 0-16,-22 21 0,22-21 15,0 0-15,0-1 0,0 1 0,0 0 16,22-21-16,-1 21 0,-21-22 0,21 22 15,0-21-15,21-1 0,-20 1 16,-1 21-16,21-21 0,-21 20 0,22 1 16,-1 21-16,-21 0 0,21 0 15,-20 0-15,20 0 0,-21 0 0,0 43 16,0-22-16,1 0 0,-22 21 0,0-21 16,21 22-16,-21-22 0,0 21 15,0-21-15,0 22 0,0-22 0,-21 0 16,-1 0-16,22 0 0,-21 1 0,0-1 15,21 0-15,-21-21 0,0 0 16,21-21 31,21 0-47,0-1 0,-21 1 16</inkml:trace>
  <inkml:trace contextRef="#ctx0" brushRef="#br0" timeOffset="55421.58">8953 6773 0,'0'0'0,"22"0"16,-1 0 0,0 0-16,0 0 0,0-21 15,0 0-15,1 21 0,-1-21 16,0 21-16,0-21 0,0 21 0,0-21 15,-21-1-15,22 1 0,-22 0 16,0 0-16,0 0 16,-22 21-16,1 0 15,0 0-15,0 0 0,-21 0 16,20 0-16,1 21 0,0 0 0,0 0 16,-21 0-16,20 1 0,22-1 15,-21 21-15,21-21 0,0 0 0,0 1 16,0-1-16,0 0 0,0 0 0,0 0 15,0 0-15,21 1 0,1-22 0,-22 21 16,42-21-16,-21 0 0,0 0 0,0 0 16,22 0-16,-22 0 15,21 0-15,1 0 0,-22 0 0,21 0 16,-21-21-16,0 21 0,1-22 0</inkml:trace>
  <inkml:trace contextRef="#ctx0" brushRef="#br0" timeOffset="56097.25">9504 6562 0,'0'-21'0,"0"42"0,0-21 31,0 21-31,0 0 16,0 0-16,0 22 0,0-22 16,0 0-16,0 0 0,0 0 0,0 0 15,0 1-15,0-1 0,0 0 16,-21 0-16,21 0 0,0 0 0,-22 1 15,1-22 1,21-22 15,0 1-31,0 0 16,0 0-16,0 0 0,0-22 16,21 22-16,-21-21 0,22 21 15,-1-22-15,0 22 0,21 0 0,-21-21 16,1 21-16,20 21 0,0-22 0,-21 22 15,1-21-15,20 21 0,-21 0 0,0 0 16,22 21-16,-22 1 0,0-1 16,-21 21-16,21-21 0,-21 0 15,21 22-15,-21-22 0,0 0 0,0 21 16,0-20-16,0-1 0,0 0 0,0 0 16,0 0-16,0 0 0,-21 1 15,0-22-15,21 21 0,-21-21 16,0 0-1,21-21 1,0-1-16,0 1 0,0 0 16,0 0-16,0 0 0,21 0 15,0-1-15,0-20 0,0 21 16,22-21-16,-22 20 0,21-20 0,0 0 16,1 21-16,-1-1 0,0 1 0,22 21 15,-43 0-15,21 0 0,-20 0 16,-1 21-16,-21 1 0,0-1 15,0 21-15,0-21 0,0 0 0,0 22 16,0-22-16,0 0 0,0 21 0,0-20 16,0-1-16,-21 0 0,-1 0 0,1 0 15,0-21-15,21 21 16,0-42 31,0 0-47,21 0 0,0 0 15</inkml:trace>
  <inkml:trace contextRef="#ctx0" brushRef="#br0" timeOffset="56639.65">10880 6138 0,'-43'0'16,"22"0"-16,0 0 15,0 22-15,21-1 0,0 21 0,0-21 16,-21 22-16,21-22 0,0 21 16,0 0-16,0 22 0,-22-22 15,22 1-15,0-1 0,0 0 0,0-21 16,0 22-16,-21-1 0,21-21 0,-21 22 16,21-22-16,-21 0 0,21 0 15,0 0-15,-21-21 0,21 21 0,-21 1 0,-1-22 31,22-22-15,0 1 0,0 0-16,0 0 0,22 0 15,-1 0-15,-21-22 0,21 22 0,0 0 0,21 0 16,-20 0-16,-1-22 16,21 43-16,-21-21 0,22 0 0,-1 0 15,-21 21-15,21 0 0,-20 0 0,-1 0 16,0 0-16,0 21 0,0 0 0,0 0 15,-21 0-15,0 1 0,0-1 16,0 0-16,0 0 0,0 21 0,0-20 16,-21-1-16,0 0 0,0 0 0,0 0 15,-22 0-15,22-21 0,0 22 0,0-22 16,-21 0-16,20 21 0,1-21 0,0 0 16,0 0-16,0 0 0,0 0 15,-1 0-15,1 0 0,0 0 16,0 0-1,21-21 1,21-1 0,0 1-16,0 21 0</inkml:trace>
  <inkml:trace contextRef="#ctx0" brushRef="#br0" timeOffset="57097.95">11282 6710 0,'21'-21'31,"0"21"-31,0-21 16,22 21-16,-22-22 0,0 22 0,0-21 16,21 0-16,-20 21 0,-1-21 15,0 0-15,-21 0 0,0-1 16,21 1-16,-21 0 0,0 0 0,0 0 16,0 0-16,-21 21 15,0 0-15,0 0 0,-1 0 16,1 21-16,0 0 0,0 0 15,0 21-15,0-20 0,-1 20 0,1-21 16,21 21-16,0-20 0,-21 20 0,21-21 16,0 0-16,0 0 0,0 1 0,0-1 15,0 0-15,21 0 16,0-21-16,1 21 0,-1-21 16,0 0-16,0 0 0,0 0 0,0 0 15,1 0-15,-1 0 0,21 0 0,-21 0 16,0-21-16,1 21 0,-1-21 15</inkml:trace>
  <inkml:trace contextRef="#ctx0" brushRef="#br0" timeOffset="57526.7">11790 6562 0,'0'-21'0,"0"42"0,0-64 15,21 22-15,-21 0 0,21 21 0,0-21 16,-21 0-16,21 21 0,1 0 15,-1-21-15,0 21 0,0 0 16,0 0-16,0 0 0,1 21 0,-22 0 0,21-21 16,-21 21-16,21 21 0,-21-20 15,0-1-15,0 21 0,0-21 16,0 22-16,0-22 0,0 21 0,0-21 16,0 0-16,0 1 0,0-1 0,0 0 15,-21 0-15,21 0 0,-21 0 0,-1-21 16,22 22-16,0-44 31,0 1-15,0 0-16,0 0 15,22 0-15,-1 0 0,0-1 0,0 1 16,0-21-16,0 21 0,1-22 16,20 1-16,-21 21 0,0-21 0,0 20 15,1-20-15,-1 21 0,0 21 0,0-21 16,-21 0-16,21 21 15,0 0 1,-21 21-16,0 0 16,0 0-16,0 0 0,0 0 15,0 1-15</inkml:trace>
  <inkml:trace contextRef="#ctx0" brushRef="#br0" timeOffset="58014.27">12658 6646 0,'0'0'0,"21"-21"0,0 21 0,0-21 16,0 21-16,0-21 0,1 0 0,-1 21 16,-21-21-16,21-1 0,-21 1 0,21 21 15,-21-21-15,0 0 16,-21 21 0,0 0-16,0 0 0,-22 0 0,22 21 15,0-21-15,0 21 0,0 0 0,-22 1 16,22-1-16,0 0 0,0 0 15,21 0-15,-21 0 0,-1 1 16,22-1-16,0 0 0,0 0 16,0 0-16,22-21 15,-1 21-15,0-21 0,0 0 0,0 22 16,0-22-16,1 0 0,-1 21 16,0-21-16,21 0 0,-21 21 0,1 0 15,-1-21-15,0 0 0,-21 21 0,21-21 16,-21 21-16,0 1 15,0-1-15,-21-21 16,21 21-16,-21-21 16,0 0-16,-1 0 0,1 0 15,0 0-15,0 0 0,0 21 0,0-21 16,-1 0-16,1 0 0,0 0 0,0 0 16,0 0-16,0 0 15,-1 0-15,1-21 16,0 21-1,21-21-15,0 0 16,0-1-16,0 1 16,21 0-16</inkml:trace>
  <inkml:trace contextRef="#ctx0" brushRef="#br0" timeOffset="58473.56">13547 6054 0,'0'0'0,"0"21"62,0 0-31,0-42 16,0 0-31,21 21-16,-21-21 15,0-1-15,21 22 0,0 0 32,-21 22-17,0-1-15,0 0 16,-21 0-16,0 0 16,0 0-1</inkml:trace>
  <inkml:trace contextRef="#ctx0" brushRef="#br0" timeOffset="58834.35">13822 6054 0,'21'0'62,"-21"-21"-30,21-1-17,-21 1 1,0 42 31,0 1-47,0-1 15,0 0-15,0 0 16,0 0 0,-21 0-16,0-21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38:14.2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953 0,'0'-43'16,"0"22"-16,0 0 16,0 0-16,0 0 15,0-1-15,-21 22 16,0 22 15,21 20-31,0-21 16,0 21-16,0 1 0,0-1 0,0 22 15,0-22-15,0 21 0,-21 1 16,21-22-16,-22 22 0,22-1 0,0 1 16,0-1-16,-21 1 0,21-22 0,-21 22 15,21-1-15,0-21 0,0 22 16,0-22-16,0 1 0,-21-22 16,21 21-16,-21 0 0,21-20 0,-21-1 15,21 0-15,0 0 0,0 0 16,-22 0-16,22-42 47,0 0-47,0 0 0,0 0 15,0 0-15,0-22 0,0 22 0,0-21 16,0-1-16</inkml:trace>
  <inkml:trace contextRef="#ctx0" brushRef="#br0" timeOffset="632.98">3111 1122 0,'0'0'0,"-21"0"0,21-21 0,0 0 0,0-1 15,0-41 1,0 42-16,0-22 0,0 22 15,21-21-15,1 21 0,-1 0 16,0-22-16,0 22 0,21-21 0,1 21 0,-1-1 16,0 1-16,22 0 0,-22 0 15,22 0-15,-22 21 0,0 0 16,22 0-16,-22 0 0,1 0 0,-22 0 16,21 21-16,-21 0 0,0 21 15,1 1-15,-22-1 0,0 22 0,0-1 16,0 1-16,0-1 0,-22 1 0,1-1 15,-21 1-15,0-1 0,-22 1 16,22-22-16,-22 21 0,22-20 0,0-1 16,-22 0-16,22-20 0,-1 20 15,22-21-15,-21 0 0,21 0 16,0-21-16,-1 0 0,1 22 0,0-22 16,0 0-1,21-22-15,0 1 0,0 0 16,0 0-16,0 0 15,21 21 1,0 0 0,0 21-16,-21 0 0,22 0 0,-1 22 15,0-22-15,0 21 0,0 0 16,0-20-16,1 20 0,-1 0 16,-21-21-16,21 22 0,0-22 0,0 21 15,0-21-15,1 1 0,-1-1 0,0 0 16,0-21-16,0 21 0,0-21 15,1 0-15,20 21 0,0-21 16,-21 0-16,1 0 0,-1 0 16,0 0-16,0 0 0,0-21 0,0 0 15,1 0-15,-1 0 0,0-1 16,-21 1-16,21 0 0,0-21 16</inkml:trace>
  <inkml:trace contextRef="#ctx0" brushRef="#br0" timeOffset="1038.79">4191 1482 0,'0'0'16,"0"-21"-16,0 42 15,0 0 1,0 0-16,-21 0 0,21 0 0,0 22 16,0-1-16,0-21 0,-21 22 0,21-1 15,-22 0-15,22 1 0,0-22 16,0 21-16,0 0 0,0-20 0,0-1 15,0 0-15,0 0 0,0 0 0,0 0 16,0 1-16,22-22 0,-1 0 16,0 0-16,0 0 0,0 0 15,0 0-15,1-22 0,-1 22 16,0-21-16,42-42 16,-41 42-16,-1-22 0,0 22 15,0-21-15,0-1 0,-21 1 0,21 0 16,-21 21-16,22-22 0,-22 22 15,0 0-15,0 0 0,0 0 0,0-1 16,0 44 47,21-22-48</inkml:trace>
  <inkml:trace contextRef="#ctx0" brushRef="#br0" timeOffset="1387.83">4974 804 0,'0'0'0,"0"-21"0,0 0 16,0 0-16,0 42 31,0 0-31,0 0 0,0 22 16,0-1-16,0 22 0,0-1 15,0-21-15,-21 22 0,21-1 16,0 1-16,-21-1 0,21 1 0,-21-1 16,21 1-16,0-1 0,-22 1 15,22-22-15,-21 22 0,21-22 0,0 0 16,0 1-16,0-1 0,0-21 0,0 22 15,0-22-15,0 0 0,0 0 16,0 0-16,0 0 0,0 1 16,21-22-16,1 0 15,-22-22 1,21 1-16,0 0 0,-21 0 16,0 0-16,21-22 0</inkml:trace>
  <inkml:trace contextRef="#ctx0" brushRef="#br0" timeOffset="1783.6">5143 1672 0,'22'0'32,"-1"0"-32,0 0 0,0 0 15,0 0-15,0-21 0,1 0 0,-1 21 16,0-21-16,0 0 0,0-1 15,0 1-15,-21 0 0,22 0 16,-22 0-16,0 0 0,0-1 16,0 1-16,0 0 15,-22 21-15,1 0 16,0 0-16,0 0 0,0 0 0,0 21 16,-1 0-16,1 1 0,0-1 15,21 21-15,0-21 0,0 22 16,-21-22-16,21 21 0,0-21 0,0 22 15,0-22-15,0 21 0,0-21 16,0 0-16,0 1 0,0-1 16,0 0-16,0 0 0,21 0 0,0-21 15,0 21-15,1-21 0,-1 0 16,21 0-16,-21 0 0,0-21 16,1 0-16,-1 0 0,21 21 15,-21-21-15,0 0 0,22-1 0</inkml:trace>
  <inkml:trace contextRef="#ctx0" brushRef="#br0" timeOffset="2184.02">5905 1503 0,'0'0'0,"0"-21"0,0 0 16,0-1-16,-21 22 31,0 0-31,-21 22 0,21-1 16,-1 0-16,1 0 0,0 0 15,0 0-15,21 1 0,-21-1 0,21 0 16,0 0-16,0 0 0,0 0 16,0 1-16,21-1 15,0-21-15,0 21 0,0-21 16,1 0-16,-1 21 0,0-21 0,0 21 16,0-21-16,0 21 0,1-21 15,-1 22-15,-21-1 16,0 0-16,0 0 0,0 0 15,-21 0 1,-1-21-16,1 0 0,0 22 16,0-22-16,0 0 0,0 21 0,-22-21 15,22 0-15,0 0 0,0 0 16,0 0-16,-1 0 0,1 0 16,0 0-16,0 0 15,0 0 1,21-21-16,0-1 15</inkml:trace>
  <inkml:trace contextRef="#ctx0" brushRef="#br0" timeOffset="2839.32">7705 762 0,'0'0'0,"21"-42"0,-21 21 15,21-1-15,-21-20 0,0 21 0,0 0 16,0 0-16,0-1 0,0 1 16,-21 21-1,0 21 1,-1 1-16,22-1 0,-21 21 15,21 0-15,0 1 0,-21 20 0,21 1 16,-21-1-16,21 1 0,-21-1 16,21 22-16,0-22 0,0 1 0,-21-1 15,21 1-15,0-22 0,-22 22 16,22-22-16,0 22 0,0-22 0,-21-21 16,21 21-16,0 1 0,0-22 0,0 0 15,0 0-15,0 0 0,0 1 16,21-44 15,-21 1-31,22 0 0,-1 0 16,0 0-16</inkml:trace>
  <inkml:trace contextRef="#ctx0" brushRef="#br0" timeOffset="3239.6">8086 1291 0,'0'21'16,"0"1"-16,0-1 16,0 0-16,-22 0 0,22 0 15,-21 0-15,21 22 0,-21-22 0,0 21 16,21-21-16,0 22 0,0-22 0,0 21 16,0-21-16,0 1 0,0-1 15,0 0-15,0 0 0,0 0 0,21 0 16,0-21-16,22 0 0,-22 0 0,0 0 15,0 0-15,21 0 0,-20 0 16,-1 0-16,0-21 0,0 0 16,21 0-16,-42 0 0,22 0 0,-1-1 15,-21 1-15,0-21 0,0 21 0,0 0 16,0-22-16,0 22 0,0 0 16,0 0-16,0 0 0,-21-1 0,-1 1 15,1 0-15,21 0 0,-21 21 16,0 0-16,0-21 0,0 21 15,-1 0-15,1 0 16,0 0-16,21-21 47</inkml:trace>
  <inkml:trace contextRef="#ctx0" brushRef="#br0" timeOffset="3518.96">7556 1122 0,'-21'0'0,"42"0"0,-63 0 16,63 0-1,22 0 1,-22 0-16,21 0 0,-21 0 0,22 0 15,20 0-15,-21-21 0,22 21 0,-22 0 16,22-21-16,-22 21 0,0 0 16,1 0-16,-1 0 0,-21 0 0,0 0 15,1 0-15,-1 0 0,-42 0 32</inkml:trace>
  <inkml:trace contextRef="#ctx0" brushRef="#br0" timeOffset="4803.72">9610 1926 0,'0'0'0,"-22"0"31,22-21-15,0 0-1,0 0-15,0 0 16,0-1-16,0 1 0,0-21 16,0 21-16,22-22 0,-22 22 0,21-21 15,0 21-15,-21-22 0,21 1 0,0 21 0,0-21 16,1 20-16,-1-20 16,0 21-16,0 21 0,21-21 0,-20 0 15,-1 21-15,0 0 0,0 0 0,0 0 16,0 0-16,1 0 15,-1 0 1,0 21 0,-21-42 15,0-1-15,0 1-1,0 0-15,0 0 0,-21 0 16,21 0-16,-21 21 15,-1 0 17,1 0-32,0 21 15,0 0-15,21 0 0,-21 0 16,0 22-16,-1-22 0,22 0 16,-21 21-16,0 1 0,0-22 0,21 21 15,-21 0-15,0 1 0,21-1 0,0 0 16,0-20-16,0 20 0,0-21 15,0 21-15,0-20 0,0-1 16,0 0-16,0 0 0,21 0 16,0-21-16,0 0 0,0 0 0,0 0 15,1 0-15,-1 0 0,21 0 16,-21 0-16,22-21 0,-1 0 0,-21 21 16,21-42-16,1 20 0,-1 1 0,0-21 15,1 0-15,-1 20 0,-21-20 0,22 0 16,-1-1-16,-21 1 0,0 21 15,0-21-15,-21 20 0,0 1 0,0 0 16,0 0-16,-21 21 16,0 0-16,-21 0 0,21 0 15,-1 0-15,1 0 0,0 21 16,21 0-16,0 0 0,0 1 16,0-1-16,21 0 15,-21 0-15,21-21 0,1 21 16,-1 0-16,0 1 0,0-1 0,0 0 15,0 0-15,-21 0 0,0 0 16,0 1-16,0-1 0,0 0 0,0 0 16,0 0-16,0 0 15,0 1-15,0-1 0,0 0 16,22-21-16,-1 0 16,0 0-1,0 0-15,0 0 16,0 0-16,1 0 0,-1-21 0,21 0 15,-21 21-15,22-22 0,-22 1 0,21 0 16,-21 0-16,22 0 0,-22-22 16,0 22-16,21-21 0,-21 21 0,1-22 15,-22 22-15,0-21 0,21 21 0,-21 0 16,0-1-16,0 1 0,0 0 16,-21 21-1,-1 0-15,1 0 0,0 0 16,0 21-16,0 0 0,21 1 15,-21-1-15,-1 0 0,22 0 0,-21 21 16,21-20-16,0 20 0,0-21 16,0 0-16,0 22 0,0-22 0,0 0 15,0 0-15,0 0 0,21 0 0,1-21 16,-1 22-16,-21-1 0,21-21 0,0 0 16,0 0-16,0 0 0,1 0 15,-1 0-15,0 0 0,0 0 0,0 0 16,0 0-16,22 0 0,-22-21 0,21 21 15</inkml:trace>
  <inkml:trace contextRef="#ctx0" brushRef="#br0" timeOffset="5893.77">11684 1482 0,'0'-21'0,"0"42"0,0-64 15,0 22-15,0 0 16,-21 21-16,0 0 0,21-21 15,-22 21-15,1 0 0,0 0 0,0 0 16,0 21-16,0 0 0,-1 0 0,1 1 16,0-1-16,0 21 0,0-21 15,21 0-15,-21 22 0,-1-1 0,1-21 16,0 43-16,21-22 0,0-21 16,0 0-16,0 1 0,0-1 0,0 0 15,21 0-15,0-21 16,1 0-16,-1 0 15,0 0-15,0 0 0,0 0 0,0 0 16,1-21-16,-1 0 0,-21 0 0,21-1 16,0 1-16,0 0 0,-21 0 15,21-21-15,-21 20 0,22-20 0,-22 0 16,0-1-16,0 22 0,21-21 0,-21 21 16,0 0-16,21-1 0,-21 1 15,0 42 16,0 1-31,-21-1 0,21 0 0,-21 21 16,21-21-16,0 1 16,0 20-16,0-21 0,0 0 0,0 22 15,0-22-15,0 0 0,0 0 0,0 0 16,0 0-16,0 1 0,21-1 0,0-21 16,0 0-16,0 21 0,0-21 15,22 0-15,-22 0 0,0 0 0,0 0 16,22 0-16,-22-21 0,0 0 15,21-1-15,-21 1 0,1 0 0,-1 0 0,0-21 16,0-1-16,0 1 0,0 0 16,1-1-16,-1-20 0,0 20 0,0-20 15,0-1-15,0 22 0,-21-21 0,22 20 16,-1 1-16,0 0 16,0-1-16,-21 22 0,21 0 0,-21 0 15,21 0-15,-21-1 0,0 44 31,0-1-31,0 0 0,0 0 16,0 0-16,0 22 0,-21-1 0,0 0 16,0 1-16,21-1 0,-21 0 0,21 1 15,-21-22-15,-1 21 0,22 0 16,0 1-16,-21-1 0,21 0 0,-21-20 16,21 20-16,0-21 0,0 21 0,0-20 15,0-1-15,0 0 0,0 0 16,0 0-16,0 0 0,0 1 15,21-22-15,0 21 0,1-21 0,-1 0 16,0 0-16,0 0 0,0 0 0,0 0 16,1 0-16,-1 0 0,0 0 0,0 0 15,0 0-15,0-21 0,1-1 16,-1 22-16,0-21 0,0 0 0,-21 0 16,21 0-16,0-22 0,-21 22 0,0 0 15,0-21-15,22 21 0,-22-1 16,0 1-16,0 0 0,0 0 0,0 0 15,-22 21 1,1 0-16,0 0 16,0 21-16,21 0 15,-21 0-15,21 0 0,-21 1 0,21-1 16,0 0-16,0 0 0,0 0 0,0 0 16,0 22-16,0-22 0,0 0 0,0 0 15,0 0-15,0 1 16,21-1-16,0-21 0,-21 21 15,21-21-15,0 0 0,0 0 0,1 0 16,-1 0-16,0 0 0,0 0 16,0 0-16,0 0 0,1-21 15,-1 0-15,0-1 16,-21 1-16,0 0 0,0 0 16,21-21-16,-21 20 0</inkml:trace>
  <inkml:trace contextRef="#ctx0" brushRef="#br0" timeOffset="6155.36">12171 1270 0,'0'0'0,"21"0"16,0 0-1,0 0-15,22 0 0,-22 0 16,0 0-16,21 0 0,-21 0 0,22 0 16,-22 0-16,21 0 0,-21 0 15,1 0-15,-1 0 0,21 0 0,-21 0 16,0 0-16,1 0 16</inkml:trace>
  <inkml:trace contextRef="#ctx0" brushRef="#br0" timeOffset="6804.02">15240 1249 0,'63'-85'15,"-126"170"-15,148-212 0,-64 106 16,-21 0-16,0-22 0,0 1 16,0 21-16,0-22 0,0 22 0,0 0 15,0 0-15,-21 0 0,-1 0 0,1 21 16,-21 0-16,0 0 0,-1 0 16,1 0-16,0 21 0,-22 0 0,22 21 15,-22 1-15,22-1 0,0 0 16,-1 1-16,1 20 0,21 1 0,-22-22 15,22 21-15,0 1 0,21 42 16,-21-43-16,21 1 0,0-22 16,0 22-16,0-22 0,0 0 15,21 1-15,-21-1 0,21 0 0,0-21 16,1 1-16,20-1 0,-21 0 0,0 0 16,22 0-16,-1-21 0,-21 0 0,21 0 15,1 0-15,-1 0 0,0 0 16,1-21-16,-1 0 0,0 21 0,1-42 15</inkml:trace>
  <inkml:trace contextRef="#ctx0" brushRef="#br0" timeOffset="7228.78">15727 1503 0,'21'-21'0,"-42"42"0,42-63 16,-42 42-1,0 0-15,-1 0 0,1 0 16,0 0-16,0 21 0,0 0 0,0 0 15,-22 21-15,22-20 0,0 20 0,0-21 16,0 21-16,-1 1 0,1-1 0,0-21 16,21 22-16,0-22 0,0 21 15,0-21-15,0 0 0,0 1 0,0-1 16,21 0-16,0 0 0,22-21 16,-22 0-16,0 0 0,0 0 0,22 0 15,-22 0-15,21 0 0,0 0 16,-20-21-16,20 0 0,-21 0 15,21-1-15,-20 1 0,-1 0 0,0-21 16,0 21-16,-21-22 0,0 1 16,0 0-16,0-1 0,0 1 0,0 0 15,0 20-15,-21 1 0,0 0 16,0 0-16,-1 0 0,1 21 0,0 0 0,-21 0 16,21 0-16,-1 0 0,-20 0 15,21 21-15,0 0 0,0 0 0,-1 0 16,1 1-16,0-1 0,21 0 0,0 0 15,0 0-15,0 0 0,0 1 16,0-1-16,21-21 0,0 21 16,22-21-16,-22 0 0,0 0 0,21 0 15,-20 0-15</inkml:trace>
  <inkml:trace contextRef="#ctx0" brushRef="#br0" timeOffset="8427.37">16087 1503 0,'0'0'0,"21"0"0,-21 21 32,0 0-32,0 0 15,0 1-15,0-1 0,0 21 16,0-21-16,0 0 0,0 1 0,0 20 16,-21-21-16,-1 0 0,22 22 15,-21-22-15,21 0 0,0 0 0,0 0 16,0 0-16,0 1 0,0-1 15,0-42 17,0-1-32,0 1 15,0 0-15,0 0 0,21 0 0,1-22 16,-22 22-16,21-21 0,0 21 16,0-22-16,0 22 0,0-21 15,1 21-15,-1 0 0,0-1 0,0 1 0,0 0 16,22 0-16,-22 21 0,0 0 0,21 0 15,-21 0-15,1 0 16,-1 0-16,0 0 0,0 21 0,0 0 16,0 22-16,1-22 0,-1 0 0,-21 21 15,0 1-15,0-22 0,0 21 16,0-21-16,0 22 0,0-22 16,0 0-16,0 21 0,0-21 0,0 1 0,0-1 15,0 0-15,0 0 16,21-21-1,0 0 1,0 0-16,0-21 0,1 21 16,20-21-16,-21 0 0,0-1 0,0 1 0,1 0 15,20 0-15,-21-21 16,0 20-16,22-20 0,-22 0 0,0 21 16,0-22-16,-21 1 0,0 21 0,0 0 15,0-1-15,0 1 0,0 0 0,-21 21 16,0 0-1,0 0-15,-1 21 0,1-21 16,0 21-16,21 1 0,-21-1 0,21 21 16,0-21-16,0 0 0,0 1 15,0 20-15,0-21 0,21 0 16,0 0-16,0 1 0,-21-1 0,22 0 16,-1 0-16,-21 0 0,21 0 0,0 1 15,-21-1-15,-21-21 47,21-21-31,-21 21-16,0 0 0,-1 0 15,22-22-15,-21 22 0,0 0 16,21 22 0,0-1-1,0 0 1,21-21-16,0 21 15,1-21-15,-1 0 0,0 0 16,0 0-16,0 0 0,22 0 0,-22 0 16,21 0-16,-21 0 0,22 0 15,-22-21-15,21 0 0,-21 0 0,0-1 16,22 1-16,-22 0 0,0-21 0,21 21 16,-20-22-16,-1 1 0,0-22 15,0 22-15,0 0 0,0-22 16,1 1-16,-1 20 0,-21-20 0,21 21 15,0-22-15,-21 22 0,0-1 0,0 1 16,21 0-16,-21 21 0,0-1 16,0 1-16,0 0 0,0 42 31,0 0-31,0 22 0,0-22 16,-21 21-16,21 1 0,-21 20 0,0-21 15,21 1-15,-21 20 0,-1-20 0,1 20 16,21-21-16,-21 1 0,21 20 15,-21-20-15,21-1 0,-21 0 0,21-21 16,0 22-16,0-22 0,0 0 0,0 0 16,0 0-16,0 1 0,0-1 15,21-21-15,0 0 16,0 0-16,0 0 0,1 0 16,-1 0-16,0 0 0,0-21 15,0-1-15,0 1 16,1 0-16,-1 21 0,-21-21 0,0-21 15</inkml:trace>
  <inkml:trace contextRef="#ctx0" brushRef="#br0" timeOffset="8627.9">17505 1588 0,'0'0'15,"-21"0"-15,42-22 31,0 22-31,0 0 16,21 0-16,-20 0 0,-1 0 16,0 0-16,0 0 0,0 0 15,0 0-15,1 0 0,-1 0 0,0 0 16,0-21-16,0 21 0</inkml:trace>
  <inkml:trace contextRef="#ctx0" brushRef="#br0" timeOffset="9078.17">17886 1672 0,'0'-21'16,"0"0"-1,21 21 1,0 0-16,0 0 15,0 0-15,1 0 0,-22 21 16,21 0-16,0 0 16,-21 1-16,21-1 0,-21 21 0,0-21 15,0 0-15,0 22 0,21-22 0,-21 21 16,0-21-16,0 1 0,0-1 16,0 0-16,0 0 0,0 0 15,-21-21-15,21 21 0,-21-21 0,0 0 16,0 0-1,-1 0-15,22-21 16,0 0-16,0 0 16,0 0-16,0-22 0,22 22 0,-1 0 15,-21-21-15,21 21 0,0-22 0,0 22 16,0 0-16,-21-21 0,22 42 16,-1-22-16,0 1 0,-21 0 0,21 21 15,0 0-15,0 0 0,1 0 16,-1 0-1,0 0-15,0 21 16</inkml:trace>
  <inkml:trace contextRef="#ctx0" brushRef="#br0" timeOffset="9494.21">18457 1630 0,'0'0'16,"0"-21"-16,0 0 15,0 42 17,0 0-17,-21-21-15,21 42 0,-21-21 16,21 1-16,0-1 0,0 21 0,-21-21 16,21 22-16,0-22 0,-21 0 0,21 0 15,0 0-15,0 0 0,0 1 0,0-1 16,0 0-16,21-21 0,0 0 15,-21 21-15,21-21 0,0 0 0,22 0 16,-22 0-16,0 0 0,0 0 0,0 0 16,0-21-16,1 21 0,-1-21 15,0 0-15,0-1 0,0 1 0,-21 0 16,21 0-16,1 0 0,-22-22 16,0 22-16,0-21 0,0 21 0,0-22 15,0 22-15,0 0 0,0 0 16,0 0-16,0 0 15,0 42 17,0 0-32,0 0 15,21 0 1</inkml:trace>
  <inkml:trace contextRef="#ctx0" brushRef="#br0" timeOffset="9792.71">19135 1566 0,'0'0'0,"0"-21"16,0-21-16,-22 42 15,1-21-15,0 21 16,0 0 0,21 21-16,-21 0 0,0 0 0,21 0 15,-22 1-15,22-1 0,-21 21 0,21-21 16,-21 22-16,21-22 0,0 0 15,0 21-15,0-21 0,0 1 16,0-1-16,0 0 0,0 0 0,0 0 16,0 0-16,21-21 0,0 22 15,1-22-15,-1 0 16,0 0-16,0 0 0,0 0 16,0 0-16,1-22 0,-1 1 0,0 0 15,0 0-15,0 0 0,0 0 16</inkml:trace>
  <inkml:trace contextRef="#ctx0" brushRef="#br0" timeOffset="10128.19">19748 847 0,'0'-21'0,"0"42"0,-21-64 0,0 43 16,21-21-16,0 42 15,-21-21 1,21 43-16,0-22 0,0 21 16,-21 1-16,21-1 0,0 0 0,0 22 15,-21-22-15,-1 22 0,1-22 0,21 21 16,-21 1-16,0-22 0,0 22 16,21-22-16,0 0 0,-21 22 0,-1-22 15,22 1-15,0-22 0,0 21 0,0 0 16,-21-20-16,21-1 0,0 0 15,0 0-15,0 0 0,0 0 16,0 1-16,0-44 31,21 22-31,1-21 16,-22 0-16,21 0 0</inkml:trace>
  <inkml:trace contextRef="#ctx0" brushRef="#br0" timeOffset="10514.11">19854 1503 0,'-21'21'15,"0"0"-15,0 0 0,21 1 0,-21 20 16,-1-21-16,1 0 0,21 22 0,0-22 16,-21 0-16,21 0 0,-21 0 0,21 22 15,0-22-15,0 0 0,0 0 16,0 0-16,21-21 15,0 21-15,0-21 0,1 0 16,-1 0-16,0 0 0,0 0 16,0 0-16,0-21 0,1 21 0,-1-21 15,0 0-15,0 0 0,-21 0 16,21-1-16,0 1 0,-21-21 0,0 0 16,0 20-16,0-20 0,0 21 15,0 0-15,0 0 0,0-1 0,-21 1 16,0 21-16,0 0 0,0 0 15,-22 0-15,1 0 16,21 0-16,0 21 16,0-21-16,21 22 0,0-1 15,0 0-15,21-21 16,0 0 0,0 0-16</inkml:trace>
  <inkml:trace contextRef="#ctx0" brushRef="#br0" timeOffset="10979.45">20320 1630 0,'0'0'0,"-21"0"0,21-21 0,0 0 16,0-1-16,0 1 15,21 0-15,0 21 0,0 0 16,0-21-16,1 21 0,20 0 15,-21 0-15,0 0 0,0 0 16,1 21-16,-1 0 0,0-21 16,0 21-16,0 22 0,-21-22 0,0 0 15,21 21-15,-21-20 0,0-1 0,0 21 16,0-21-16,0 0 0,0 22 0,0-22 16,0 0-16,-21 0 0,21 0 15,0 1-15,-21-22 0,21 21 0,-21 0 16,0-21-16,0 0 15,-1 0 1,22-21 0,0 0-16,22-1 0,-22 1 15,21 0-15,0-21 0,0 21 16,21-22-16,-20 1 0,-1 21 16,21-22-16,-21 1 0,0 21 0,22-21 15,-22 20-15,0 1 0,0 0 0,0 0 16,1 0-16,-1 21 0,0 0 15,0 0-15,0 0 32,-21-21-32</inkml:trace>
  <inkml:trace contextRef="#ctx0" brushRef="#br0" timeOffset="11308.75">19643 1143 0,'0'-21'15,"21"21"1,21 0-16,-21 0 0,22 0 15,-22 0-15,21 0 0,0 0 16,1 0-16,-1 0 0,0 0 0,1 0 16,-1 0-16,0 0 0,-20 0 15,20 0-15,-21 0 0,0 0 0,0 0 16,1 0-16,-1 0 0,0 0 0,0 0 31,-42 0 0</inkml:trace>
  <inkml:trace contextRef="#ctx0" brushRef="#br0" timeOffset="12319.17">3154 2561 0,'0'21'15,"0"1"-15,0-1 16,21-21-16,21 0 16,-21 0-16,43 21 0,-22-21 0,43 0 15,-22 0-15,22 0 0,0 0 16,-1 0-16,1 0 0,0 0 15,-1 0-15,22 0 0,-21 0 0,0 0 16,-1 0-16,1-21 0,0 21 0,-1 0 16,1 0-16,-22 0 0,1 0 15,-1-21-15,-20 21 0,-1 0 0,0 0 16,-20 0-16,-1 0 0,-42 0 31,-1 0-15,1 0-16,0 0 0</inkml:trace>
  <inkml:trace contextRef="#ctx0" brushRef="#br0" timeOffset="12723.94">7112 2328 0,'21'0'15,"43"0"-15,-43 0 16,0 0-16,0-21 0,0 21 0,22 0 16,-22 0-16,21-21 0,0 21 0,1 0 15,-1 0-15,0 0 16,1 0-16,-1-21 0,-21 21 0,22 0 0,-1 0 16,0 0-16,-21 0 0,1 0 0,-1 0 15,0 0-15,0 0 0,0 0 16,0 0-16,-42-21 47,0 21-32</inkml:trace>
  <inkml:trace contextRef="#ctx0" brushRef="#br0" timeOffset="13325.65">10245 2244 0,'0'0'15,"-22"0"-15,1 0 16,0 0-16,0 0 16,42 0 15,0 0-15,22 0-16,-1 0 0,0 0 0,22 0 15,-1 0-15,22-21 0,0 21 0,20 0 16,1-22-16,0 22 0,0 0 15,21-21-15,-21 21 0,0 0 16,-1-21-16,1 21 0,-21-21 0,21 21 0,-22 0 16,1 0-16,-21 0 0,-1 0 15,1 0-15,-22 0 0,0 0 16,-21 0-16,1 0 0,-1 0 0,0 0 62,0-21-46,21 21-16</inkml:trace>
  <inkml:trace contextRef="#ctx0" brushRef="#br0" timeOffset="13971.77">16002 2138 0,'0'0'16,"-21"0"-16,-22 21 15,22-21-15,0 0 0,-21 0 0,21 0 0,-1 0 16,1 21-16,0-21 0,-21 0 15,21 0-15,-1 0 0,1 0 0,0 0 16,0 0-16,42 0 31,0 0-31,0 0 16,22 0-16,-1 21 0,22-21 0,-1 0 16,22 0-16,-1 0 0,22 22 15,0-22-15,21 0 0,0 21 0,0-21 16,21 0-16,0 21 0,22-21 0,-22 0 15,21 21-15,-21-21 0,-21 0 16,22 0-16,-44 0 0,1 0 0,0 0 16,-21 0-16,-1 0 0,-20 0 15,21 0-15,-22 0 0,-21 0 0,22-21 0,-22 21 16,1 0-16,-22 0 0,0 0 16,0 0-16,0 0 0,-21-21 15,-21 21 32,-21 0-47,21 0 0,-1 0 16,-20 0-16,0 0 0,-22 0 0</inkml:trace>
  <inkml:trace contextRef="#ctx0" brushRef="#br0" timeOffset="15195.07">1609 3768 0,'-22'-21'16,"22"-1"-16,0 1 16,0 0-1,-21 21-15,21 21 32,0 0-32,0 1 0,0-1 0,0 21 15,0 0-15,0 1 0,0 20 16,0 1-16,0-1 0,0 1 15,-21-1-15,21 1 0,0-1 0,0 1 16,-21-1-16,21-20 0,0-1 16,0 0-16,0 1 0,0-1 0,0-21 15,0 21-15,0-20 0,0-1 16,0 0-16,0-42 31,0 0-15,0-1-16,0 1 15,0 0-15,21 0 0,-21-21 0,21 20 16</inkml:trace>
  <inkml:trace contextRef="#ctx0" brushRef="#br0" timeOffset="15545.87">2032 4424 0,'0'0'16,"0"21"-16,21-42 47,0 21-47,-21-21 16,21 0-16,-21-1 15,0 1-15,0 0 16,0 0-1,-21 21-15,0 0 0,0 0 16,0 21-16,21 0 16,-21 0-16,-1 1 15,22-1-15,0 0 16,22-21 15,-1 0-31,0-21 16,21 0-16</inkml:trace>
  <inkml:trace contextRef="#ctx0" brushRef="#br0" timeOffset="16051.58">4170 3598 0,'0'-21'0,"0"42"0,0-63 15,0 0-15,0 21 0,0-1 0,0-20 16,0 21-16,0-21 16,0 20-16,0 1 0,0 0 0,0 0 0,-21 0 15,-1 21-15,1 0 0,0 0 16,0 0-16,-21 0 0,20 0 0,-20 21 16,21 0-16,-21 21 0,-1-20 15,1 20-15,0 0 0,-1 22 16,1-22-16,0 22 0,-1-1 0,22 1 15,-21-1-15,21 1 0,-1-1 16,1 1-16,21 20 0,-21-20 0,21-1 16,0-20-16,0 20 0,42 1 0,-20-22 15,-1 0-15,0 1 0,21-1 0,-21-21 16,22 0-16,-22 0 0,21 1 16,1-1-16,-22 0 0,21-21 0,0 0 15,22 0-15,-22-21 16,1 0-16,-1 21 0,-21-22 15</inkml:trace>
  <inkml:trace contextRef="#ctx0" brushRef="#br0" timeOffset="16484.43">4593 4128 0,'0'0'0,"21"-22"0,-21 1 0,0 0 16,0 0-16,0 0 0,-21 21 15,0 0-15,0 0 0,0 0 16,-1 0-16,1 21 0,0 0 0,0 0 15,0 0-15,0 22 0,-1-22 16,1 21-16,0 1 0,0-1 16,0 0-16,21 1 0,0-1 0,0-21 15,0 21-15,0-20 0,0 20 0,0-21 16,0 0-16,21 0 0,0 1 16,0-22-16,22 21 0,-22-21 0,21 0 15,0 0-15,1 0 0,-1 0 0,0-21 16,1-1-16,-1 22 0,0-21 15,-20 0-15,20 0 0,-21 0 0,0-22 16,0 22-16,1-21 0,-1 0 0,-21 20 16,0-20-16,0-21 0,0 20 0,0 1 15,-21 0-15,-1-1 16,1 1-16,0 21 0,0-22 0,-21 43 16,20-21-16,1 21 0,-21 0 0,21 0 15,-22 0-15,22 21 0,0-21 16,0 43-16,0-22 0,21 0 0,0 21 15,0-20-15,0 20 0,0 0 0,0-21 16,0 1-16,0 20 0,0-21 16,0 0-16,0 0 0,21 1 0,0-22 15,0 0-15,22 0 0</inkml:trace>
  <inkml:trace contextRef="#ctx0" brushRef="#br0" timeOffset="17708.68">5165 4106 0,'0'0'0,"0"22"31,0-1-31,0 0 16,0 0-16,0 0 0,0 22 0,0-22 16,0 0-16,0 21 0,0-21 15,0 1-15,0 20 0,0-21 0,0 0 16,-22 0-16,22 1 0,0-1 0,0 0 15,0 0-15,-21-21 47,21-21-47,0 0 16,0 0-16,0-1 0,-21 1 0,21-21 16,0 21-16,0-22 0,0 22 15,0-21-15,0 0 0,0-1 0,21 1 16,0 21-16,1-22 0,-1 22 0,0-21 15,0 21-15,0 0 0,22 21 16,-22-22-16,21 22 0,-21 0 0,22 0 16,-1 0-16,-21 22 0,21-1 0,-20 0 15,-1 21-15,0-21 0,0 22 16,0-22-16,-21 21 0,0 1 16,0-22-16,0 21 0,0 0 0,0-20 15,0-1-15,0 0 0,-21 21 0,0-21 16,21 1-16,0-1 15,21-21 1,0 0-16,0 0 16,1 0-16,-1-21 0,0 21 0,21-22 15,-21 1-15,22 0 0,-22 0 16,21-21-16,-21 20 0,1-20 16,20 0-16,-21-1 0,0 1 0,-21 0 15,21 21-15,-21-22 0,0 1 16,0 21-16,0 0 0,0-1 0,-21 22 15,0 0 1,0 22-16,21-1 0,0 21 16,0-21-16,0 0 0,0 1 15,0 20-15,0-21 0,0 0 0,0 22 16,21-22-16,0 0 0,-21 0 0,21 0 16,1 0-16,-22 1 0,0-1 15,0 0-15,21-21 0,-21 21 0,0 0 16,-21-21 15,-1 0-31,1 0 16,0 0-16,0 0 0,0-21 0,21 0 15,-21 21-15,-1-21 0,1 21 0,0 0 16,21-21-16,-21 21 0,0 0 16,21 21-1,0 0 1,0 0-16,0 0 0,21-21 0,0 21 15,0 1-15,0-22 0,1 21 16,-1-21-16,0 0 0,0 0 0,21 0 16,-20 0-16,-1 0 0,21 0 0,-21 0 15,0 0-15,1 0 0,20-21 16,-21 21-16,0-22 0,0 1 16,1 0-16,20 0 0,-21 0 0,0-22 15,0 22-15,1-21 0,-1 0 0,0-22 16,0 22-16,0-22 0,0 22 15,-21-22-15,22 1 0,-1-1 0,-21 22 16,0-21-16,21-1 0,-21 22 0,21-22 16,-21 22-16,0 0 0,0-1 0,0 22 15,0-21-15,0 21 16,0 42 0,0 0-16,0 0 0,0 21 0,0 1 15,-21-1-15,0 0 0,21 22 16,-21-22-16,-1 22 0,22-22 15,0 22-15,0-1 0,-21-21 0,21 22 16,0-22-16,0 1 0,0-1 0,0 0 16,0 1-16,0-1 0,0-21 15,0 0-15,0 22 0,0-22 0,0 0 16,0 0-16,0 0 16,21-21-16,1 0 15,-1 0-15,0 0 16,0 0-16,-21-21 0,21 0 15,0 21-15,1-21 0,-22 0 0,21-1 16,0-20-16,-21 0 0</inkml:trace>
  <inkml:trace contextRef="#ctx0" brushRef="#br0" timeOffset="17909.59">6413 4001 0,'0'0'0,"-21"0"0,42 0 31,1-22-15,-1 22-16,0 0 0,0 0 0,21-21 15,-20 21-15,-1 0 0,0 0 16,21 0-16,-21 0 0,1 0 0,-1 0 16,0 0-16,0-21 15,0 21-15</inkml:trace>
  <inkml:trace contextRef="#ctx0" brushRef="#br0" timeOffset="18351.89">6837 4085 0,'0'-21'0,"21"21"15,-21-21-15,0 0 0,21 21 16,0-21-16,-21-1 0,21 22 15,1-21-15,-1 21 0,0 0 16,0-21-16,0 21 16,0 0-16,1 0 0,-22 21 0,21 0 15,-21 1-15,21-1 0,-21 0 0,0 21 16,0-21-16,21 22 0,-21-22 0,0 21 16,0 1-16,0-22 15,0 21-15,0-21 0,0 0 0,0 22 16,0-22-16,0 0 0,0 0 15,0-42 17,0 0-32,0 0 15,0 0-15,0-1 0,21 1 0,0-21 16,-21 21-16,22-22 0,-1 1 0,-21 0 16,21-1-16,0 22 0,-21-21 15,21 21-15,-21 0 0,21-1 0,1 1 16,-1 21-1,-21 21 1,21-21-16,-21 22 0,0-1 0,0 0 16,0 0-16,0 0 15,0 0-15</inkml:trace>
  <inkml:trace contextRef="#ctx0" brushRef="#br0" timeOffset="18771.16">7578 4022 0,'0'0'0,"0"-21"0,0-22 16,0 22-16,0 0 16,0 42 15,0 0-31,-22 22 16,22-22-16,-21 21 0,0-21 15,21 22-15,0-1 0,-21-21 16,21 21-16,-21 1 0,21-22 0,0 0 15,0 21-15,0-20 0,0-1 0,21 0 16,0-21-16,0 0 16,0 0-16,1 0 0,-1 0 0,21 0 15,-21 0-15,22 0 0,-22 0 0,0-21 16,21 0-16,-21 21 0,22-22 0,-22 1 16,0-21-16,0 21 15,0-22-15,1 1 0,-22 21 0,0-21 0,21-1 16,-21 1-16,0 0 0,0 20 15,0 1-15,0 0 0,0 0 0,0 0 16,-21 21 0,-1 0-1,22 21-15,0 0 0,-21 0 16,21 0-16,0 1 0,0-1 16,0 0-16,0 0 0</inkml:trace>
  <inkml:trace contextRef="#ctx0" brushRef="#br0" timeOffset="19085">8297 3937 0,'21'-63'16,"-21"41"-16,0 1 0,0 0 16,-21 21-1,0 21-15,21 0 16,-21 1-16,0-1 0,21 0 0,-21 0 15,-1 21-15,1-20 0,-63 168 32,84-169-32,-22 22 0,22-22 0,0 21 15,0-21-15,0 0 0,0 1 0,22-22 16,-1 21-16,0 0 0,0-21 16,0 0-16,0 21 0,1-21 15,-1 0-15,21 0 0,-21 0 0,0 0 0,1 0 16,-1 0-16,0-21 0,0 21 15,0-21-15,0 0 0,-21-1 16,22 1-16,-1 0 0,-21 0 0,0-21 16</inkml:trace>
  <inkml:trace contextRef="#ctx0" brushRef="#br0" timeOffset="19445.05">8890 3154 0,'0'0'0,"-21"0"0,21-21 0,-21 21 31,-1 21-15,22 21-16,-21-21 0,21 22 0,0-1 15,0 22-15,-21-22 0,0 21 0,21 1 16,-21-1-16,21 1 0,-21-22 15,-1 22-15,22-22 0,0 22 0,-21-1 16,21-21-16,-21 1 0,21-1 0,-21 0 16,21 1-16,0-1 0,0-21 15,0 0-15,0 22 0,0-22 16,0 0-16,0 0 0,0 0 0,0 1 31,21-22-31,0 0 16,-21-22-16,21 22 0,1-21 15,-1 0-15,0 0 0,0 0 0,0 0 16</inkml:trace>
  <inkml:trace contextRef="#ctx0" brushRef="#br0" timeOffset="19797">8975 3937 0,'0'0'0,"0"21"31,0 0-31,0 1 0,-22-1 16,1 21-16,21-21 0,-21 0 15,21 1-15,0-1 0,0 0 0,0 0 16,0 0-16,0 0 0,0 1 0,0-1 16,21-21-1,0 0-15,1 0 0,-1 0 16,0 0-16,0 0 0,0 0 0,0-21 16,1-1-16,-1 1 0,21 0 0,-21 0 15,-21 0-15,21-22 0,1 22 16,-22-21-16,0 0 0,0 20 0,0-20 15,0 21-15,0 0 0,0 0 16,0-1-16,-22 1 0,1 21 16,0 0-16,0 0 0,0 0 15,0 0-15,-1 0 0,1 21 0,0 1 16,0-1-16,0-21 0,21 21 16,0 0-16,-21-21 0</inkml:trace>
  <inkml:trace contextRef="#ctx0" brushRef="#br0" timeOffset="20030.95">8530 3683 0,'0'0'0,"0"-21"15,21 21 1,0 0-16,1 0 0,-1 0 15,0 0-15,21 0 0,1 0 0,-22 0 16,21 0-16,0 0 0,1 0 0,-22 0 16,21 0-16,-21 0 0,1 0 0,-1 0 15,0 0-15,0 0 0,0 0 16,-21 21 0</inkml:trace>
  <inkml:trace contextRef="#ctx0" brushRef="#br0" timeOffset="20455.47">9398 3789 0,'-21'0'0,"42"0"46,0 21-30,0-21-16,0 21 0,1 0 0,-22 1 16,21-1-16,0 0 0,-21 0 0,21 21 15,-21-20-15,0 20 0,0 0 0,0-21 16,0 22-16,0-22 0,0 0 16,0 21-16,0-20 0,0-1 0,-21-21 15,21 21-15,-21-21 0,21-21 47,0 0-47,0-1 0,0 1 0,0 0 16,0 0-16,21-21 0,0-1 15,0 22-15,22-21 0,-22-1 0,0 1 0,0 21 16,21-21-16,-20 20 16,20 1-16,-21 0 0,0 0 0,0 0 15,1 21-15,-1 0 0,0-21 0,-42 21 47,0 0-47,-1 0 0,1 0 0</inkml:trace>
  <inkml:trace contextRef="#ctx0" brushRef="#br0" timeOffset="21308.5">11747 3683 0,'0'0'0,"-21"-21"16,21 42 15,0 0-31,0 0 15,0 1-15,0-1 0,0 21 0,0-21 16,0 22-16,0-22 0,0 21 16,0 0-16,0-20 0,0 20 0,0-21 15,0 21-15,0-20 0,0-1 0,0 0 16,0 0-16,-21 0 0,21-42 47,0 0-47,-21 0 0,21 0 15,0-1-15,0 1 0,0-21 16,0 21-16,0-22 0,0 22 16,0-21-16,0 0 0,0 20 0,21-20 15,0 21-15,0-21 0,1 20 0,-1 1 16,0 0-16,21 0 0,1 0 0,-22 21 16,21 0-16,0 0 0,1 0 15,-1 0-15,0 21 0,1 0 16,-22 0-16,21 0 0,-21 1 0,1 20 0,-1-21 15,-21 21-15,0 1 0,0-22 16,0 21-16,0-21 0,0 22 16,-21-22-16,-1 0 0,1 0 0,0 0 15,21 1-15,-21-22 0,0 21 0,0-21 16,21-21 31,0-1-47,21 1 0,-21 0 0,21 21 15,21-21-15</inkml:trace>
  <inkml:trace contextRef="#ctx0" brushRef="#br0" timeOffset="21792.57">12848 3725 0,'0'0'0,"0"-21"0,0 0 16,0 0-16,-21 0 15,21 0-15,-21 21 0,0-22 16,-1 22-16,1 0 0,0 0 16,0 22-16,0-1 0,0 0 15,-1 0-15,1 21 0,0-20 16,21 20-16,-21-21 0,0 21 0,0 1 0,-1-22 16,22 21-16,-21-21 0,21 22 0,0-22 15,0 0-15,0 0 16,0 0-16,0 1 0,0-1 0,21-21 15,1 0-15,-1 0 0,0 0 16,0 0-16,21 0 0,-20-21 0,-1-1 16,0 22-16,21-21 0,-21 0 15,1 0-15,-1-21 0,0 20 0,0 1 16,0-21-16,-21 21 0,0 0 0,21-22 16,-21 22-16,0 0 0,0 0 0,0 0 15,0 42 16,0 0-31,0 0 0,0 0 16,0 0-16,0 22 0,0-22 0,-21 0 16,21 21-16,0-20 0,0-1 15,0 0-15,0 0 0,0 0 0,0 0 16,0 1-16,21-22 0,1 21 0,-1-21 16,0 0-16,0 0 0,0 0 15,0 0-15,1 0 0,-1-21 16,21-1-16</inkml:trace>
  <inkml:trace contextRef="#ctx0" brushRef="#br0" timeOffset="22463.89">13356 3768 0,'0'0'0,"0"-21"16,-21 42 15,21 0-31,0 0 16,0 0-16,0 0 0,0 1 15,0-1-15,0 0 0,-21 0 0,21 0 16,0 0-16,-21 1 0,21-1 0,0 0 16,0 0-16,-22 0 0,1 0 15,21 1 1,-21-22-16,21-22 31,0 1-31,0 0 0,0 0 16,21 0-16,0-22 15,-21 22-15,22 0 0,-1 0 0,0-21 16,0 20-16,21 1 0,-20-21 0,-1 21 16,0 0-16,0-1 0,21 22 0,-20-21 15,-1 21-15,21 0 0,-21 0 16,0 0-16,1 21 0,-1-21 0,-21 22 16,0-1-16,21 21 0,-21-21 0,0 0 15,0 22-15,0-22 0,0 21 0,0-21 16,0 1-16,0-1 15,0 0-15,-21 0 0,21 0 0,0 0 16,-21-21-16,21 22 0,-22-22 16,1 0-16,21-22 15,0 1 1,0 0-16,0 0 0,0 0 16,0 0-16,0-1 0,21 1 0,1-21 15,-1 21-15,0-22 0,0 22 0,0 0 16,0-21-16,22 21 0,-22-1 15,21 1-15,-21 21 0,1 0 0,20 0 16,-21 0-16,0 0 0,0 0 0,1 21 16,-1 1-16,-21-1 0,0 0 15,0 0-15,0 0 0,0 22 0,0-22 16,0 0-16,-21 21 0,-1-21 0,1 1 16,21-1-16,0 0 0,-21 0 15,0 0-15,0 0 16,21-42 15,0 0-31,21 0 0,0 0 16,0 0-16</inkml:trace>
  <inkml:trace contextRef="#ctx0" brushRef="#br0" timeOffset="22837.84">14499 3810 0,'21'0'32,"0"0"-17,1 0-15,-1 0 16,0-21-16,0 21 0,0-21 0,0 21 16,-21-21-16,22-1 0,-1 1 15,-21 0 1,-21 21-16,-1 0 15,1 0-15,0 0 0,-21 0 16,21 21-16,-1 0 0,-20 1 0,21-1 16,-21 0-16,20 0 0,1 21 0,0-20 15,0-1-15,21 0 0,-21 21 16,21 1-16,0-22 0,0 0 16,21 0-16,0 0 0,0-21 0,22 21 15,-22-21-15,0 0 0,21 0 0,-21 0 16,1 0-16,20 0 0,-21 0 15,0 0-15,-21-21 0,21 0 16,-21 0-16,0 0 0,0 0 16</inkml:trace>
  <inkml:trace contextRef="#ctx0" brushRef="#br0" timeOffset="23583.49">17293 3514 0,'0'0'0,"0"-21"0,0-1 0,0 1 16,0 0-16,-21 0 0,-21 21 16,20 0-16,1 0 0,-21 0 15,0 0-15,-1 0 0,22 0 0,-21 0 16,21 21-16,-22 0 0,22 0 0,-21 1 15,42-1-15,-21 0 0,21 0 0,0 0 16,0 0-16,0 1 0,0-1 16,0 0-16,21 21 0,0-21 15,21 1-15,-21-1 0,1 0 0,20 0 16,0 0-16,-21 0 0,22 1 16,-22-1-16,21 0 0,-21 0 15,1 0-15,-22 0 0,0 1 0,0-1 16,0 0-16,0 0 0,-22 0 0,1-21 15,-21 21-15,0-21 0,-1 0 0,-20 22 16,20-22-16,-20 0 0,21 0 16,-22 0-16,22 0 0,-1 0 0,1-22 15,0 22-15,21-21 0,-1 0 0,-20 0 16,42 0-16,-21 0 0,21-1 16,-21 1-16,21 0 0,0-21 0,0 21 15,0-1-15,0 1 0,0-21 16,0 21-16,21 0 0,-21-1 0,21 22 15,0-21-15,0 0 0,1 21 16,-1 0-16,21-21 0,-21 21 0,0 0 16</inkml:trace>
  <inkml:trace contextRef="#ctx0" brushRef="#br0" timeOffset="24127.69">17695 3027 0,'0'-21'15,"0"42"-15,0-63 0,0 63 32,0 0-32,0 0 0,0 21 0,0 1 15,0-1-15,0 0 0,-21 22 0,21-22 16,-21 22-16,0-1 0,21 1 15,-21-1-15,21-20 0,-22 20 0,1-21 16,21 22-16,0-22 0,0 1 0,0-22 16,0 21-16,0-21 0,0 22 0,0-22 15,0 0-15,0-42 47,0 0-47,0-1 0,0 1 16,0 0-16,0 0 0,0-21 0,0 20 15,0 1-15,21-21 0,-21 21 0,22-22 16,-1 22-16,0-21 0,0 21 0,0 0 16,22-1-16,-22 1 0,0 21 15,0 0-15,21 0 0,-20 0 0,-1 0 16,0 0-16,0 21 0,0 1 0,0-1 16,1 0-16,-22 21 0,0-21 15,0 1-15,0 20 0,0-21 0,0 0 16,-22 0-16,1 1 0,0-1 15,21 0-15,-21 0 0,0 0 16,21-42 31,21 21-47,0-21 0,-21 0 0</inkml:trace>
  <inkml:trace contextRef="#ctx0" brushRef="#br0" timeOffset="24527.71">18267 3577 0,'0'0'0,"0"-21"0,0 0 16,-21 21 15,-1 21-31,1-21 0,21 21 16,-21 0-16,21 22 0,-21-22 0,0 0 15,21 21-15,-21-20 0,21-1 16,0 21-16,0-21 0,0 0 0,0 1 15,0-1-15,0 0 0,0 0 0,0 0 16,21-21-16,0 0 0,0 0 16,0 0-16,22 0 0,-22 0 15,0 0-15,21-21 0,-21 21 0,22-21 16,-22 0-16,0 0 0,0 21 16,0-22-16,1-20 0,-22 21 0,0 0 15,0 0-15,0-22 0,0 22 16,0-21-16,0 21 0,-22-1 0,1 1 15,0 0-15,0 21 0,0 0 0,-43 0 16,43 0-16,0 0 16,-21 21-16,20 0 0,1-21 0,0 22 15,0-1-15,21 0 0,0 0 0,0 0 16,0 0-16,0 1 16,21-22-16,0 0 15,0 0-15</inkml:trace>
  <inkml:trace contextRef="#ctx0" brushRef="#br0" timeOffset="24903.49">18711 3577 0,'0'0'0,"0"-21"0,0 0 0,21 0 0,-21 0 16,0 42 15,-21 0-31,21 21 16,0-21-16,0 1 0,-21 20 0,21-21 15,-21 0-15,21 0 0,0 22 16,0-22-16,0 0 0,0 0 16,0 0-16,0 1 0,21-22 15,0 0-15,0 21 0,1-21 16,-1 0-16,0 0 0,0 0 0,0 0 16,22-21-16,-22 21 0,0-22 15,0 22-15,0-21 0,-21 0 0,21 0 16,1 0-16,-22-22 0,21 22 0,-21 0 15,0-21-15,0 21 0,0-1 16,0 1-16,0 0 0,0 0 16,-21 21 15</inkml:trace>
  <inkml:trace contextRef="#ctx0" brushRef="#br0" timeOffset="25231.03">19283 2985 0,'0'0'0,"0"-43"0,21 22 16,-21 0-16,0 0 0,21 0 0,-21 42 31,0 0-31,0 0 15,0 21-15,0-20 0,0 20 0,-21 21 16,0-20-16,0 20 0,-1-20 0,1 20 16,0 1-16,0-1 0,0-21 0,0 1 15,-1 20-15,22-20 16,-21 20-16,21-21 0,0-20 0,0-1 16,0 0-16,0 0 0,0 0 0,0 0 15,0 1 1,21-22-16,1 0 0,-1 0 15,0 0-15,0 0 16,0 0-16,0-22 0,1 1 0,20 21 16,-21-21-16,0 0 0,22 21 15,-1-21-15,0 0 0</inkml:trace>
  <inkml:trace contextRef="#ctx0" brushRef="#br0" timeOffset="25809">19875 3620 0,'0'0'0,"0"-22"16,0 1-16,22 21 0,-22-21 16,0 0-16,0 0 0,0 0 15,0-1-15,0 1 0,0 0 16,-22 21 0,1 0-16,0 0 0,-21 21 0,21 0 15,-1 1-15,-20-1 16,21 21-16,-21-21 0,20 0 0,-20 22 15,21-22-15,-21 0 0,20 21 0,1-20 16,21-1-16,0 0 0,0 0 0,0 0 16,0 0-16,21-21 15,1 22-15,-1-22 0,21 0 16,-21 0-16,0 0 0,22 0 0,-22 0 16,21-22-16,-21 22 0,1-21 0,20 0 15,-21 0-15,0 0 0,0 0 16,1-1-16,-1-20 0,0 21 15,0-21-15,0-1 0,0-20 0,1 20 16,-1-20-16,0-1 0,-21 1 0,0-1 16,21 1-16,-21-1 0,0 1 15,21 21-15,-21-22 0,0 22 0,0 21 16,0-22-16,0 22 0,0 42 31,-21 0-31,21 22 0,-21-1 16,21 0-16,0 1 0,-21 20 0,21-20 15,0 20-15,0 1 16,0-22-16,0 21 0,0-20 0,0 20 16,0-20-16,0-1 0,0 0 0,0-21 15,0 22-15,0-22 0,0 0 0,0 21 16,0-20-16,0-1 16,0 0-16,21-21 0,-21 21 15,21-21 1,-21-21-16,0 0 15,21 0-15</inkml:trace>
  <inkml:trace contextRef="#ctx0" brushRef="#br0" timeOffset="26532.82">21590 3620 0,'21'0'0,"0"0"0,0-22 0,1 1 16,-1 0-16,-21 0 16,0 0-16,0 0 0,21-1 0,-21 1 15,0 0-15,0-21 0,0-1 16,0 22-16,0-21 0,-21 21 0,0-22 15,-1 22-15,-20 21 0,21-21 16,-21 21-16,20 0 0,-20 0 0,0 0 16,-1 21-16,22 0 0,-21 22 0,0-1 15,20 0-15,1 1 0,0-1 16,0 0-16,0 1 0,21-1 0,0 0 16,0-20-16,0 20 0,0-21 0,0 0 15,21 0-15,0-21 0,0 22 16,22-22-16,-22 21 0,0-21 0,21 0 15,-21 0-15,22 0 0,-1-21 0,-21-1 16,22 1-16,-1 0 0,-21 0 0,0 0 16,22 0-16,-22-22 0,0 1 15,0 21-15,0-64 16,0 43-16,1-1 0,-22 1 0,0 21 0,0 0 16,0 0-16,21 21 15,-21 21 1,0 0-16,0 21 0,0-21 0,0 22 15,0-1-15,-21-21 0,21 22 16,0-1-16,-22-21 0,22 21 0,0-20 16,0-1-16,0 0 0,0 0 0,0 0 15,0 0-15,0 1 16,22-22-16,-1 0 0,0 0 16,0 0-16,0-22 0,0 22 15,1-21-15,-1 0 0</inkml:trace>
  <inkml:trace contextRef="#ctx0" brushRef="#br0" timeOffset="27325.38">22246 3006 0,'0'0'0,"21"-64"16,-21 43-16,0 42 16,0 0-1,0 1-15,0 20 0,0-21 16,-21 21-16,0 1 0,21 20 15,-21-20-15,21 20 0,-21-21 0,21 22 0,-22-22 16,22 1-16,0-1 0,-21 0 16,21-21-16,-21 22 0,21-22 15,0 0-15,-21 0 0,21 0 16,0 1-16,21-22 16,0-22-1,-21 1-15,21 21 0,1-21 16,-22 0-16,21 0 0,0-22 0,-21 22 15,21-21-15,0 21 0,0-22 0,-21 22 16,0 0-16,22 0 0,-1 21 16,0 0-1,-21 21-15,0 0 0,0 0 0,0 1 16,0 20-16,0-21 16,0 0-16,0 22 0,0-22 0,0 0 15,0 0-15,0 0 0,0 0 0,0 1 16,0-1-16,21-21 15,0 0-15,0 0 0,1 0 16,-1 0-16,0 0 0,0 0 0,0 0 16,0 0-16,22-21 0,-22 21 0,0-22 15,0 1-15,0 0 0,1 0 0,-22 0 16,21 0-16,0-22 0,-21 22 16,21 0-16,-21 0 0,0 0 0,0-1 15,21 1-15,-21 42 31,0 1-31,0-1 0,0 0 0,0 0 16,0 0-16,-21 0 0,21 22 0,0-22 16,0 0-16,0 0 0,0 0 15,0 1-15,0-1 0,0 0 16,21 0-16,0-21 0,1 0 0,20 0 16,-21 0-16,0 0 0,0 0 0,1 0 15,-1 0-15,0-21 0,0 0 16,0 21-16,0-21 0,-21-1 15,0 1-15,22 0 0,-1 0 0,-21 0 16,0-22-16,0 22 0,0 0 0,0-21 16,0 21-16,0-1 0,0 1 15,0 0-15,0 42 47,0 0-47,0 1 16,0-1-16,0 0 31</inkml:trace>
  <inkml:trace contextRef="#ctx0" brushRef="#br0" timeOffset="28663.98">23770 3514 0,'0'0'0,"0"-64"15,0 43-15,0 0 0,0 0 0,0 0 16,-21-1-16,21 1 0,-21 0 0,0 0 16,-1 21-16,1 0 15,0 0-15,0 0 0,0 21 0,-22 0 16,22 22-16,-21-22 0,21 0 0,0 21 16,-22-21-16,22 22 0,0-1 15,-21-21-15,42 0 0,-22 22 16,22-22-16,-21 0 0,21 0 0,0 0 15,0 1-15,0-1 0,21-21 0,1 21 16,-1-21-16,0 21 0,0-21 16,0 0-16,22 0 0,-22 0 0,21 0 15,-21 0-15,22-21 0,-22 0 0,0 21 16,21-21-16,-21-1 0,1 1 0,-1 0 16,0-21-16,0 21 0,0-22 15,0 22-15,-21-21 0,0-1 0,22 22 16,-22-21-16,0 21 0,0 0 15,21-1-15,-42 44 32,-1-1-32,22 0 0,-21 21 0,0-21 15,21 22-15,0-22 0,0 21 16,-21-21-16,21 1 0,0 20 0,0-21 16,0 0-16,0 0 0,0 1 15,21-1-15,0-21 0,0 0 0,1 0 16,-1 0-16,0 0 0,0 0 15,0 0-15,22 0 0,-22 0 0,0 0 16,0-21-16,21 21 0,-20-22 0,-1 1 16,0 21-16,-21-21 0,21 0 0,0-21 15,0 20-15,-21 1 0,0 0 16,0 0-16,0 0 16,0 42-1,0 0 1,-21 0-16,21 0 0,-21 1 15,21-1-15,0 0 0,0 0 16,0 0-16,0 0 0,0 1 16,0-1-1,21-21-15,0 0 0,1 0 0,-1 0 16,0 0-16,21 0 0,-21 0 0,1 0 16,-1 0-16,0-21 0,0 21 15,0-22-15,0 1 0,1 0 0,-1 0 16,0 0-16,0 0 0,-21-22 15,21 22-15,-21 0 0,21 0 0,-21 0 16,0-1-16,0 1 0,0 42 47,0 1-47,0 20 0,-21-21 0,21 0 16,-21 22-16,0-1 15,21-21-15,-21 21 0,21 1 0,0-1 0,-21 0 16,21 22-16,0-22 0,0 1 15,-22 20-15,22-21 0,0 22 0,0-22 16,0 22-16,0-22 0,0 0 16,0 22-16,0-22 0,-21 1 0,21-22 15,-21 21-15,21 0 0,-21-20 0,21 20 16,-21-21-16,0 0 0,21 0 0,-22 1 16,1-1-16,21 0 0,-21-21 15,0 21-15,0-21 0,0 0 16,-1 0-16,22-21 15,-21 0-15,0 21 0,21-21 0,-21-1 16,21 1-16,0 0 0,0-21 0,0-1 16,0 22-16,0-21 0,0-22 15,21 22-15,0-21 0,0-1 0,22 1 16,-22-1-16,21-21 0,1 22 16,20-1-16,-21-20 0,22 20 0,-22 1 15,22 20-15,-22-20 0,0 21 16,22-1-16,-1-41 0,-20 62 15,-22 1-15,-21 0 0,21 0 0,-21 0 16,-21 21 0,0 0-16,0 21 15,-1 0-15,1 0 0,21 0 16,0 1-16,0-1 0,0 0 16,0 0-16,0 0 0,21 0 15,1 1-15,-1-1 0,0 0 0,0-21 16,-21 21-16,21 0 0,0 0 15,-21 1-15,0-1 16,0 0 0,-21-21-16,0 0 15,0 0-15,0 0 16,0 0-16,-1 0 16,1 0-16,0 0 0,0 0 15,0 0-15,0 0 0,-1 0 16</inkml:trace>
  <inkml:trace contextRef="#ctx0" brushRef="#br0" timeOffset="30141.21">2434 5588 0,'-21'0'15,"42"0"-15,-63-21 0,42 0 0,-21 0 16,21-1-16,-22 22 0,22-21 15,-21 21-15,0 0 0,21-21 0,-21 21 16,0 21 0,21 0-16,0 22 0,0-1 15,0 0-15,0 22 0,0-1 16,0 1-16,0-1 0,0 1 0,0-1 16,0 1-16,0-1 0,0 1 15,21-1-15,-21 1 0,0-1 0,0-20 16,0-1-16,0 0 0,0 1 15,0-1-15,0-21 0,0 0 0,0 1 16,-21-22 0,21-22-1,0 1-15,-21 0 16,21-21-16,0 21 0,0-22 16,0 1-16,0 0 0,0-1 15,0 1-15,0 21 0,21-22 0,0 1 16,0 21-16,0-21 0,0 20 0,1 1 15,-1 0-15,21 0 0,0 21 16,1 0-16,-1 0 0,0 0 0,1 21 16,-1-21-16,-21 21 0,22 22 15,-22-22-15,0 0 0,0 21 0,-21-21 16,0 22-16,0-1 0,0-21 16,-21 22-16,0-22 0,-22 21 0,22-21 15,-21 0-15,21 22 0,-22-22 16,1-21-16,21 21 0,-21-21 15,20 0-15,1 0 0,0 0 0,0 0 16,0 0 0,21-21-16,0 0 15,0 0-15,0-1 16,0 1-16,21 0 16,0 0-16,0 0 0</inkml:trace>
  <inkml:trace contextRef="#ctx0" brushRef="#br0" timeOffset="30531.82">2857 6414 0,'0'0'0,"22"0"0,-1 0 16,0 0 0,0 0-16,-21-22 15,21 1-15,0 21 0,-21-21 16,22 21-16,-1-21 0,0 0 0,0 0 15,0-1-15,-21 1 0,21 0 0,1 0 16,-1 0-16,-21 0 0,0-1 16,0-20-16,0 21 0,0 0 0,0 0 15,0-22-15,0 22 16,0 0-16,-21 42 31,-1 0-31,1 0 0,21 1 0,0 20 16,0-21-16,0 21 0,0 1 0,-21-22 15,21 21-15,0 1 0,0-22 16,0 0-16,0 21 0,0-21 0,21 1 16,-21-1-16,21-21 0,1 21 15,-1-21-15,0 0 0,0 0 16,0 0-16,0 0 0,22 0 0,-22 0 16,21-21-16,-21 0 0,22-1 15,-1 1-15,0 0 0</inkml:trace>
  <inkml:trace contextRef="#ctx0" brushRef="#br0" timeOffset="31140.78">4530 6329 0,'0'0'0,"-22"0"0,1 0 16,21-21-1,0 0 1,21-1-16,1 1 0,-1 0 16,0 0-16,21-21 0,1 20 15,-22-20-15,21 21 0,0-21 0,1-1 16,-22-20-16,21 20 0,1-20 15,-22 21-15,0-22 0,0 22 0,0-22 16,0 22-16,-21 0 0,22-1 0,-22 22 16,0 0-16,0 0 15,0 0-15,-22 21 0,-20 21 16,21 21-16,0-21 0,0 22 16,-1-1-16,1 0 0,0 1 15,21 20-15,-21-21 0,21 1 0,0 20 16,0-20-16,0-1 0,21 0 0,0 1 15,0-1-15,1 0 0,-1-21 16,-21 22-16,21-22 0,0 0 0,0 0 16,0 0-16,-21 1 0,0-1 15,-21-21 17,0 0-32,0 0 0,0 0 0,-22-21 15,22 21-15,-21-22 0,21 1 16,-22 21-16,22-21 0,-21 0 0,21 21 15,0-21-15,-1 0 0,1 21 16,42 0 15,1 0-31,-1 0 16,0 0-16,21 0 0,-21 0 16,22 0-16,-22-22 0</inkml:trace>
  <inkml:trace contextRef="#ctx0" brushRef="#br0" timeOffset="32315.73">5461 6033 0,'0'0'0,"21"0"15,0-22-15,0 1 0,1 0 0,-1 0 16,-21 0-16,0-22 16,0 22-16,0 0 0,0 0 0,0 0 15,-21 0-15,-1-1 0,1 1 16,0 21-16,0 0 0,0 0 0,0 0 15,-1 0-15,1 0 0,-21 21 0,21 1 16,0-1-16,-1 0 0,1 21 16,0-21-16,0 22 0,0-1 0,0 0 15,21 1-15,0 20 16,0-42-16,0 1 0,0-1 16,0 0-16,0 0 0,0 0 0,21-21 15,0 0-15,0 0 0,0 0 16,22 0-16,-22 0 0,0 0 15,0 0-15,0-21 0,0 0 0,22 0 16,-22 21-16,0-21 0,-21-1 0,21 1 16,0-21-16,-21 21 0,22 0 15,-22-22-15,0 22 0,0 0 0,0 0 16,0 0-16,0-1 0,0 1 0,0 42 31,0 1-31,0 20 16,-22-21-16,22 0 0,0 22 15,0-22-15,0 0 0,0 0 16,0 0-16,0 0 0,0 1 0,0-1 16,22 0-16,-1 0 0,0-21 15,0 0-15,21 0 0,-20 0 16,-1 0-16,0 0 0,21 0 0,-21 0 16,22-21-16,-22 21 0,0-21 0,0 0 15,0-1-15,1 1 0,-1 0 16,-21 0-16,21-21 0,-21-22 15,0 43-15,0-21 0,0 20 16,0-20-16,0 21 0,0 0 16,0 42-1,0 0 1,0 21-16,0-20 0,0-1 16,0 21-16,0-21 0,0 0 0,0 22 15,0-22-15,0 0 0,0 0 0,0 0 16,-21 1-16,21-1 0,0 0 15,0-42 32,0 0-31,0-1-16,0 1 0,0 0 0,0 0 16,0 0-16,0 0 0,21-22 0,-21 22 15,21-21-15,0 21 0,-21-22 16,21 22-16,1 0 0,-1 0 0,0 0 15,0-1-15,0 22 0,0 0 0,22 0 16,-22 0-16,0 22 0,0-1 16,0 0-16,1 0 0,-1 21 0,0-20 15,0 20-15,-21-21 0,0 21 0,0-20 16,0-1-16,0 0 0,0 21 16,0-21-16,0 1 0,-21-1 15,0 0-15,0-21 16,-1 0-1,22-21 1,0 0-16,0-1 16,0 1-16,0 0 0,0 0 15,22-21-15,-22 20 0,21-20 0,0 0 16,0 21-16,0-22 0,22 1 16,-22 21-16,0-22 0,21 22 0,-21 21 15,22 0-15,-22 0 0,0 0 0,21 0 16,-20 21-16,-1 1 0,0-1 0,-21 21 15,0-21-15,21 22 16,-21-1-16,0-21 0,0 21 0,0-20 16,0-1-16,0 21 0,-21-21 0,21 0 15,0 1-15,-21-22 0,21 21 16,-21-21-16,21 21 0,-22-21 16,22-21-1,22 21 1,-1-21-16,0-1 15,0 1-15,-21 0 0,21 0 0</inkml:trace>
  <inkml:trace contextRef="#ctx0" brushRef="#br0" timeOffset="32708.16">6964 5884 0,'0'0'0,"0"22"0,21-22 16,0 0-16,0 0 15,0 0-15,1 0 16,-1-22-16,-21 1 0,21 21 16,-21-21-16,21 21 0,-21-21 0,0 0 15,21 0-15,-21-1 0,0 1 16,0 0-16,0 0 16,0 0-16,-21 0 0,0-1 0,0 22 15,0 0-15,-22 0 0,22 22 16,0-1-16,0 21 15,0-21-15,-22 22 0,22-1 0,0 0 16,21 1-16,0-22 0,-21 21 0,21 0 16,0-20-16,0-1 0,0 0 15,0 0-15,21 0 0,0 0 0,0-21 16,0 0-16,1 0 0,20 0 0,-21 0 16,0 0-16,0 0 0,1 0 0,-1 0 15,0 0-15,0-21 16,-21 0-16,21 21 0,-21-21 15,0 0-15,0 0 0,0-1 16,0 1 0</inkml:trace>
  <inkml:trace contextRef="#ctx0" brushRef="#br0" timeOffset="34820.73">8403 5482 0,'0'0'15,"0"-21"-15,0 0 16,0 42 0,0 0-1,0 0-15,0 22 0,0-22 0,0 21 16,0 1-16,0-1 0,0 0 0,-21 1 15,21-1-15,-21 0 0,21 1 16,0-22-16,0 0 0,0 21 16,-21-21-16,21 1 0,0-1 15,-22-21-15,22-21 32,0-1-17,0 1-15,0-21 0,0 21 16,0-22-16,0 22 0,22-21 15,-1 0-15,-21-1 0,21 1 0,0 0 16,0-1-16,0 22 0,1 0 0,-1 0 16,0 0-16,0 21 0,0 0 15,0 0-15,1 0 0,-1 21 16,-21 0-16,21 21 0,0-21 0,0 1 16,0 20-16,-21-21 0,22 21 15,-1 1-15,-21-22 0,21 21 0,-21-21 16,21 1-16,0 20 0,0-21 0,1 0 15,-1 0-15,0 1 0,0-1 32,0-21-32,0-21 15,-21-1-15,22 1 16,-22-21-16,21 21 16,0 0-16,0-22 0,0 22 0,-21-21 15,21-1-15,1 1 0,20 0 16,-21-1-16,0 1 0,0 0 0,1 21 15,20-1-15,-21 1 0,0 0 16,0 21-16,22 0 0,-22 0 0,0 0 16,0 21-16,0 0 0,-21 1 15,0 20-15,0-21 0,0 0 16,0 22-16,0-22 0,0 0 0,0 0 16,0 0-16,0 0 0,0 1 0,0-1 15,0-42 16,0-1-15,0 1-16,0 0 16,0 0-16,0 0 0,0 0 15,0-1-15,0 1 0,0 0 0,0 0 16,-21-21-16,21 20 0,-21 22 0,0-21 16,21 0-16,-21 21 0,0 0 0,-1 0 15,1 0-15,0 0 0,21 21 16,-42 0-16,42 1 0,-21 20 0,-1-21 15,1 21-15,0-20 0,0 20 0,0 0 16,0 1-16,-1-1 0,1 0 16,21-21-16,0 22 0,-21-22 15,21 21-15,0-21 0,0 1 0,0-1 0,0 0 16,21-21-16,0 0 16,1 0-16,-1 0 0,0 0 15,0 0-15,21 0 0,-20 0 0,-1-21 16,0 0-16,0 21 0,0-22 0,0 1 15,1 0-15,-1-21 0,0 21 16,0-1-16,-21-20 0,0 0 0,21 21 16,-21-22-16,0 1 0,21 21 0,-21-22 15,0 22-15,0 0 0,0 0 0,0 0 16,0 42 0,0 0-1,0 0-15,0 22 0,0-22 0,0 21 16,0 0-16,0-20 15,0 20-15,0-21 0,0 21 0,0-20 16,0-1-16,0 0 0,22 0 0,-1 0 16,0-21-16,0 21 0,0-21 0,0 0 15,1 0-15,-1 0 0,0 0 16,21 0-16,-21 0 0,22-21 0,-22 21 16,21-21-16,-21 0 0,1 0 0,20 0 15,-21-1-15,0 1 0,-21 0 16,21-21-16,1-1 0,-1 22 15,-21-21-15,21 0 0,-21 20 0,0 1 0,0 0 16,0 0-16,0 42 31,0 0-31,-21 22 16,21-22-16,0 0 0,0 21 0,-21-21 16,21 22-16,-22-22 0,22 21 15,0-21-15,0 1 0,0-1 0,0 0 16,0 0-16,-21 0 0,21 0 0,0 1 15,-21-22 17,21-22-17,0 1-15,0 0 0,0 0 0,0 0 16,0 0-16,0-1 0,0-20 0,0 21 16,42-43-1,-42 22-15,22 0 0,-1-1 0,0 22 16,21-21-16,-21 21 0,1 0 0,20-1 15,-21 22-15,21 0 0,-20 0 16,-1 0-16,0 22 0,0-1 0,0 0 16,0 0-16,-21 21 0,22-20 0,-22 20 15,21-21-15,-21 21 0,0-20 0,0-1 16,0 0-16,0 21 0,0-21 16,0 1-16,0-1 0,-21 0 15,-1-21 1,1 0-1,21-21 1,0 0-16,0-1 0,0 1 16,0 0-16,21 0 0,1 0 0,-1-22 15,-21 1-15,21 21 0,0-21 16,0-1-16,0 22 0,1 0 0,-1-21 16,21 42-16,-21-22 0,0 1 15,1 21-15,-1 0 0,0 21 0,0 1 16,-21-1-16,21 0 0,0 0 15,-21 0-15,22 22 0,-22-22 0,21 21 16,-21-21-16,0 0 0,0 1 16,0 20-16,0-21 0,0 0 0,0 0 15,0 1-15,0-1 16,-21-21-16,21 21 0,-22-21 0,22 21 16,-21-21-16,21-21 31,0 0-16,0 0-15,0-1 0,21 1 16</inkml:trace>
  <inkml:trace contextRef="#ctx0" brushRef="#br0" timeOffset="35199.9">11028 5673 0,'0'21'15,"21"-21"-15,0 0 16,0 0-16,0 0 0,1 0 16,20-21-16,-21 21 0,0-21 0,22-1 15,-22 22-15,21-21 0,-21 0 0,22 0 16,-22 0-16,0 0 0,0 21 16,0-22-16,-21 1 0,0-21 0,0 21 15,0 0-15,0-1 0,0 1 16,-21 0-16,0 21 0,0 0 15,0 0-15,-22 0 0,22 21 16,0 0-16,-21 1 0,20-1 0,-20 21 16,21-21-16,0 22 0,0-1 0,-1 0 15,1 1-15,21-1 0,-21-21 0,21 21 16,0-20-16,0 20 0,0-21 16,21 0-16,0 0 0,-21 1 0,22-22 15,-1 21-15,0-21 0,21 0 16,-21 0-16,1 0 0,-1 0 0,21 0 0,-21 0 15,22 0-15,-22-21 16,21-1-16,0 1 0</inkml:trace>
  <inkml:trace contextRef="#ctx0" brushRef="#br0" timeOffset="35805.17">13504 5440 0,'21'-21'0,"-42"42"0,64-63 0,-22 20 0,0 1 16,-21 0-16,21-21 0,-21 21 0,0-1 15,21 1-15,-21-21 0,0 21 0,0 0 16,0-1-16,-21 22 0,0-21 15,0 21-15,0 0 0,-1 0 0,-20 0 16,21 21-16,-21 1 0,-1-1 0,1 0 16,0 21-16,-1-21 0,1 22 15,21-1-15,-22 0 0,22 1 0,-21-1 16,21 0-16,0 1 0,-1-22 16,22 21-16,0-21 0,0 22 0,0-22 0,0 0 15,0 0-15,0 0 16,22-21-16,-22 22 0,42-22 0,-21 0 15,0 0-15,22 0 0,-22 0 0,21 0 16,0-22-16,-20 1 0,20 21 0,-21-21 16,0 0-16,0-21 0,1 20 15,-1 1-15,0-21 0,0 0 0,0 20 16,-21-20-16,21 0 0,-21 21 0,22-22 16,-22 22-16,0 0 0,0 0 15,0 42 1,0 0-16,0 21 15,0 1-15,-22-22 0,22 21 0,0-21 16,0 22-16,0-22 16,0 21-16,0-21 0,0 1 0,0-1 15,0 0-15,22 0 0,-22 0 0,0 0 16,21-21-16,0 0 16,0 0-16,0 0 15,0 0-15,1-21 0,-1 0 16,-21 0-16,21 0 0,21 0 0,-21-1 15</inkml:trace>
  <inkml:trace contextRef="#ctx0" brushRef="#br0" timeOffset="36187.24">14182 5228 0,'0'0'0,"21"-21"0,-21 0 0,0 0 16,-21 0-1,-1 21-15,1 0 16,0 0-16,0 0 0,0 0 15,-22 21-15,22-21 0,0 21 0,0 0 16,0 0-16,0-21 0,21 21 16,0 1-16,0-1 0,0 0 0,0 0 15,0 0-15,21 0 16,0-21-16,21 22 0,-21-22 16,1 0-16,20 0 0,-21 0 15,0 21-15,22-21 0,-22 0 0,0 0 16,-21 21-16,21-21 0,0 0 15,-21 21-15,0 0 16,0 0-16,-21 1 16,0-22-16,0 21 0,0 0 0,-1-21 15,-20 21-15,21-21 0,0 21 0,-22-21 16,22 21-16,0 1 0,0-22 0,0 0 16,0 0-16,-1 0 15,-20 0-15,21 0 16,0 0-16,0 0 0,-1-22 15,22 1-15</inkml:trace>
  <inkml:trace contextRef="#ctx0" brushRef="#br0" timeOffset="36776.01">16785 5292 0,'0'0'0,"21"-21"0,-21-1 0,21 1 16,-21 0-16,0 0 0,0 0 0,0 0 16,0-1-16,0 1 0,-21 21 15,0-21-15,0 21 0,0-21 0,0 21 16,-1 0-16,-20 0 0,0 21 0,21 0 16,-43 22-16,22-22 0,-1 21 15,1 0-15,0 1 0,-22-1 16,43 0-16,-21 22 0,21-22 0,-1 1 15,22-1-15,0 0 0,0 1 0,0-22 16,0 21-16,22-21 0,-1 0 16,21 1-16,0-22 0,1 21 0,-1-21 15,0 0-15,1 0 0,-1 0 0,22 0 16,-22 0-16,0 0 0,1-21 0,-1-1 16,-21 1-16,21 0 0,1 0 15,-22 0-15</inkml:trace>
  <inkml:trace contextRef="#ctx0" brushRef="#br0" timeOffset="37049.37">17441 4657 0,'0'-43'0,"0"86"0,0-107 0,0 43 16,-21 21-16,0 0 15,0 21-15,0 0 0,-1 22 16,22-22-16,-21 42 0,21-20 15,-21 20-15,21 1 0,0-1 0,0 1 16,0-1-16,0 1 0,-21-22 0,21 0 16,0 22-16,0-22 0,-21-21 15,21 22-15,0-22 0,0 21 0,0-21 16,0 1-16,0-1 0,0 0 16,21-21-1,0 0-15,0 0 16,22 0-16,-22-21 0,0 0 0</inkml:trace>
  <inkml:trace contextRef="#ctx0" brushRef="#br0" timeOffset="38244.49">17928 5355 0,'21'-21'16,"0"-21"-1,-21 21-15,0-1 0,0 1 16,0 0-16,0 0 0,0 0 0,0 0 15,0-22-15,0 22 0,0 0 0,0 0 16,-21 21-16,0-21 0,0 21 16,0 0-16,0 21 0,-1-21 15,1 21-15,-21 21 0,21-21 16,-22 22-16,22-1 0,0 0 0,-21 1 16,21-1-16,-1 0 0,1 1 0,0-22 15,21 21-15,0 1 0,0-22 16,0 0-16,0 21 0,0-21 0,21-21 15,0 22-15,1-1 0,-1-21 0,0 0 16,0 0-16,0 0 0,0 0 16,1 0-16,-1-21 0,0-1 15,0 22-15,0-21 0,-21 0 16,21 0-16,1-21 0,-1 20 0,0 1 0,-21-21 16,0 21-16,21-22 15,-21 22-15,21-21 0,-21 0 0,21 20 16,-21-20-16,0 21 0,0 0 0,0 0 15,0 42 1,0 0 0,0 0-16,0 0 0,0 0 0,0 22 15,0-22-15,0 21 0,0 1 0,0-22 16,0 21-16,0-21 0,0 0 16,0 22-16,0-22 0,0 0 0,0 0 15,0 0-15,22 1 0,-1-22 0,0 21 16,0-21-16,21 0 0,-20 0 15,-1 0-15,0 0 16,21-21-16,-21-1 0,22 22 0,-22-21 16,21 0-16,1 0 0,-1-21 0,-21 20 15,21 1-15,1-21 0,-1 21 0,-21-22 16,22 1-16,-22 21 16,0-21-16,-21 20 0,0 1 0,0 0 0,0 0 15,-21 21-15,0 0 0,-1 0 16,1 0-16,-42 21 15,63 0-15,-21 0 0,21 1 16,0-1-16,0 0 0,0 0 0,0 0 16,0 22-16,21-22 0,0 0 0,0 0 15,-21 0-15,21 0 0,0 1 16,1-1-16,-1 0 0,-21 0 0,0 0 16,-21-21 15,-1-21-31,22 0 15,-21 21-15,0-21 0,0 21 0,21-21 16,-21-1-16,0 22 0,-1 0 16,22 22 15,0-1-15,22 0-16,-1-21 0,0 0 0,0 21 15,0-21-15,0 0 0,22 0 16,-22 0-16,0 0 0,21 0 0,-20 0 15,20 0-15,-21 0 0,21-21 0,-20 21 16,20-21-16,0 21 0,1-21 16,-22-1-16,21 1 0,0 0 15,-20 0-15,20 0 0,-21 0 0,0-1 0,0 1 16,1 0-16,-22-21 0,0 21 16,0-1-16,0 1 0,0 0 0,0 0 15,-22 21 1,1 0-16,21 21 15,-21-21-15,21 21 0,0 0 16,0 22-16,0-22 0,0 0 0,0 0 16,0 0-16,21 22 0,-21-22 0,21 0 15,1 0-15,-1 0 0,0 1 0,-21-1 16,0 0-16,0 0 0,21 0 16,-21 0-16,0 1 15,-21-22-15,0 0 0,0 21 16,-1-21-16,1 0 0,0 0 0,0 0 15,0 0-15,0 0 0,-1 0 16,1 0-16,0-21 16,21-1-16,0 1 15,21 0-15,0 21 0,1-21 0,-1 0 16</inkml:trace>
  <inkml:trace contextRef="#ctx0" brushRef="#br0" timeOffset="38723.93">20172 5228 0,'0'-21'0,"0"42"31,-21 0-31,-1 1 0,22-1 16,-21 0-16,21 0 0,0 0 15,0 0-15,-21 1 0,21 20 0,0-21 16,0 0-16,0 0 0,0 1 0,0-1 15,0 0-15,0 0 0,0 0 16,-21-21 15,21-21-15,0 0-16,0 0 0,0 0 16,0-1-16,0 1 0,0 0 0,0-21 15,21 21-15,-21-22 0,21 22 16,22-21-16,-22-1 0,0 22 15,21-21-15,-21 21 0,22 0 0,-22 21 16,0 0-16,0 0 0,22 0 0,-22 0 16,-21 21-16,21 0 15,-21 21-15,0-21 0,0 1 0,0 20 16,0-21-16,0 0 0,-21 0 0,0 22 16,-1-22-16,1 0 0,21 0 0,0 0 15,-21 1-15,0-1 16,21 0-16,21-21 47,21 0-47,-20 0 0,20-21 0,0 21 15</inkml:trace>
  <inkml:trace contextRef="#ctx0" brushRef="#br0" timeOffset="39888.83">21124 5313 0,'0'-21'15,"0"42"-15,0-63 0,0 20 0,0 1 0,0 0 16,0 0-16,0 0 0,0 0 16,0-1-16,-21 22 15,0-21-15,0 21 0,0 0 16,-1 0-16,1 21 0,0 1 16,-21-1-16,21 0 0,-22 0 0,22 21 15,-21-20-15,21 20 0,-1-21 16,1 21-16,0-20 0,21 20 0,0-21 15,0 0-15,0 22 0,0-22 0,0 0 16,21 0-16,0 0 16,1 0-16,-1-21 0,0 0 0,0 0 15,0 0-15,0 0 0,1-21 16,-1 0-16,0 0 0,0 21 16,0-21-16,-21 0 0,21-1 0,1 1 15,-1-21-15,-21 21 0,21 0 16,0-22-16,0 22 0,-21 0 0,0 0 15,0 0-15,21-1 0,-21 44 32,0-1-32,0 0 15,-21 0-15,21 0 0,0 0 0,0 1 16,0-1-16,0 0 0,0 0 16,0 0-16,0 0 0,21 1 15,1-22-15,-1 0 0,0 0 16,0 0-16,0 0 15,0 0-15,1 0 0,-1 0 0,0-22 16,-21 1-16,21 21 0,0-21 16,0 0-16,1 0 0,-1 0 0,0-1 15,0 1-15,0 0 0,-21-21 16,21 21-16,-21-1 0,22 1 0,-22 0 16,0 0-16,0 0 0,-22 21 31,1 21-31,0 0 0,0 0 15,21 0-15,0 22 0,-21-22 0,0 0 16,21 0-16,-22 0 0,22 22 0,0-22 16,0 0-16,0 0 0,0 0 15,0 1-15,0-1 0,0 0 16,0 0-16,0-42 47,0 0-47,0 0 0,0-1 15,0 1-15,0 0 0,0 0 0,22 0 16,-1-22-16,0 22 0,0-21 0,0 0 16,0 20-16,22-20 0,-22 21 15,21-21-15,-21 20 0,22 1 16,-1 0-16,-21 21 0,22 0 0,-22 0 16,21 0-16,-21 0 0,0 21 0,-21 0 15,0 1-15,22-1 0,-22 0 0,0 0 16,0 0-16,0 22 0,0-22 0,0 0 15,0 0-15,-22 0 16,22 0-16,0 1 0,0-1 0,-21 0 16,21 0-16,-21-21 31,21-21-15,0 0-1,21 0-15,0-1 0,1 1 16,-1 0-16,0 0 0,0 0 15,0-22-15,22 22 0,-22 0 16,0 0-16,0 0 0,0 0 0,0-1 16,1 22-16,-1 0 0,-21 22 15,0-1 1,0 0-16,0 0 0,0 0 0,0 0 16,0 22-16,0-22 0,0 0 0,0 0 15,0 0-15,0 1 0,0-1 0,0 0 16,0 0-16,0 0 0,0 0 15,0 1-15,-21-1 16,-1-21 0,22-21 15,0-1-15,22 1-16,-1 21 0</inkml:trace>
  <inkml:trace contextRef="#ctx0" brushRef="#br0" timeOffset="40327.33">22542 5313 0,'0'0'0,"-21"0"15,42 0 32,1 0-47,-1 0 0,0 0 16,0 0-16,0 0 0,0-21 0,1 21 0,-1 0 15,0-21-15,0-1 0,0 22 16,0-21-16,1 0 0,-22 0 16,0 0-16,21-22 0,-21 22 0,0 0 15,0 0-15,0 0 0,0 0 0,0-1 16,-21 22-16,-1 0 16,1 0-16,-21 0 0,21 22 0,-22-1 15,1 21-15,0-21 0,21 22 0,-22-1 16,22-21-16,0 21 0,21-20 15,0 20-15,0-21 0,0 0 16,0 22-16,0-22 0,0 0 0,0 0 16,21 0-16,0-21 0,0 21 0,22 1 15,-22-22-15,0 0 0,21 0 16,-20 0-16,-1 0 0,21 0 0,-21 0 16,0 0-16,1 0 0,-1 0 0,0-22 15,0 22-15,0 0 0,0-21 16,1 21-16,-22-21 0,21 21 15,-21-21-15</inkml:trace>
  <inkml:trace contextRef="#ctx0" brushRef="#br1" timeOffset="52163.11">1397 8361 0,'0'0'0,"0"-21"15,0 0-15,0-1 16,0 1-16,0 42 47,-21 1-31,21-1-16,0 0 0,0 0 15,0 0-15,0 0 16,0 1-16,0-1 0,21 0 15,0-21-15,0 21 0,0-21 16,1 0-16,-1 0 16,0 0-16,0 0 0,0-21 0,0 21 15,1-21-15,20 0 0,-21-1 16,0 1-16,0 0 0,1 0 0,-1 0 16,-21 0-16,0-1 0,0 1 15,0-21-15,0 21 0,0 0 0,0-1 16,0 1-16,-21 21 0,-1-21 15,-20 21-15,21 0 0,-21 0 0,20 0 16,-20 21-16,0-21 0,-1 21 16,1 1-16,21 20 0,0-21 0,-22 21 15,22-20-15,21 20 0,0-21 16,-21 21-16,21 1 0,0-22 16,0 21-16,0-21 0,0 1 15,21-1-15,0 0 0,1 0 0,-1 0 16,21 0-16,-21-21 0,0 0 15,22 22-15,-22-22 0,21 0 0,-21 0 16,22 0-16,-22 0 0,0 0 0,0 0 16,-42 0 15,0 0-15,-21 0-16,20 0 0,-20 0 0,21 21 15,-21-21-15,-1 21 0,22 0 16,-21 0-16,21 0 0,-1 22 0,-20-22 15,21 0-15,0 21 0,21-20 16,-21-1-16,21 21 0,-22-21 0,22 0 16,0 22-16,0-22 0,0 0 15,0 0-15,0 0 0,0 1 0,0-1 16,22 0-16,-1-21 16,0 0-16,0 0 0,0 0 0,22 0 15,-22-21-15,21 0 0,0 21 16</inkml:trace>
  <inkml:trace contextRef="#ctx0" brushRef="#br1" timeOffset="52811.61">2244 8784 0,'0'0'0,"0"-21"0,0 0 15,-22 21-15,1 0 16,0 0-16,0 0 0,0 0 0,-22 0 15,22 0-15,0 21 0,0 0 16,0 0-16,-22 1 0,22-1 0,0 0 16,0 21-16,21-21 0,-21 22 0,21-22 15,-21 0-15,21 21 0,0-20 16,0-1-16,0 0 0,21 0 16,0-21-16,0 0 15,0 0-15,0 0 0,1 0 0,-1-21 16,21 21-16,-21-21 0,22 0 15,-1-1-15,-21 1 0,21 0 0,-20 0 16,-1 0-16,0 0 0,-21-1 0,0 1 16,21 0-16,-21 0 0,0 0 15,0 0-15,0-1 0,0 44 47,0-1-47,0 0 0,-21 21 16,21-21-16,-21 22 0,21-1 15,0 0-15,0 22 0,0-22 16,0 22-16,-21-1 0,21 1 0,0-1 16,-22 1-16,22-1 0,0 22 15,0-22-15,-21 1 0,21-1 0,-21 22 16,21-21-16,-21-1 0,21-21 16,0 22-16,-21-1 0,0-20 0,21-1 15,-22 0-15,1 1 0,21-22 0,-21 0 16,0 0-16,0 0 0,0-21 15,-1 0-15,1 0 0,0 0 0,0 0 16,0-21-16,-22 0 0,22 21 0,-21-21 16,0-21-16,-1 20 0,1 1 15,21 0-15,-22-21 0,22 21 16,0-22-16,0 22 0,0 0 0,21 0 16,0-22-16,0 22 0,0 0 15,0 0-15,0-21 0,21 20 0,0-20 16,0 21-16,22-21 0,-22-1 15,21-20-15,-21 20 0</inkml:trace>
  <inkml:trace contextRef="#ctx0" brushRef="#br1" timeOffset="53027.5">2836 8615 0,'0'-21'16,"0"0"0,0 42 15,0 0-15,0 0-1,0 0-15,0 0 0</inkml:trace>
  <inkml:trace contextRef="#ctx0" brushRef="#br1" timeOffset="53220.37">2815 9186 0,'0'0'0,"-21"22"16,0-22-16,21-22 78,0 1-78</inkml:trace>
  <inkml:trace contextRef="#ctx0" brushRef="#br1" timeOffset="53777.05">4762 8319 0,'0'0'0,"0"-43"0,22 22 16,-22 0-16,21 0 0,-21-22 0,0 22 16,0 0-16,0 0 0,0 0 15,-21 21 1,-1 0-16,-20 21 0,21 0 0,-21 0 16,-1 22-16,1-1 0,21 0 15,-22 1-15,1 20 0,0-21 0,21 22 16,-1-22-16,1 22 0,0-22 15,21 22-15,-21-22 0,21 21 0,0-20 16,0-1-16,21 0 0,0 1 0,0-22 16,22 0-16,-1 0 0,0 0 15,1 1-15,-1-1 0,0-21 16,1 0-16,-1 0 0,0 0 0,1 0 16,-1 0-16,0-21 0,1-1 0,-1 1 15,-21 0-15</inkml:trace>
  <inkml:trace contextRef="#ctx0" brushRef="#br1" timeOffset="54083.88">5482 7916 0,'0'0'0,"0"-21"0,-21 0 0,0 0 15,21 0-15,-21 0 0,-1 21 0,1 0 16,0 0-16,21 21 15,-21 21-15,21-21 0,0 43 16,-21-22-16,21 22 0,0-1 0,0 1 16,-21-1-16,21 1 0,0-1 15,0-21-15,0 22 0,-22-22 0,22 22 16,0-22-16,-21 0 0,21 1 0,0-1 16,0 0-16,0-20 0,0-1 15,0 0-15,0 0 0,0 0 16,0 0-16,21-21 15,1 0 1,-1 0-16,0-21 0,0 0 16</inkml:trace>
  <inkml:trace contextRef="#ctx0" brushRef="#br1" timeOffset="55375.86">6096 8594 0,'0'-43'16,"0"22"0,0 0-16,0 0 0,0 0 15,-21 0-15,21-1 0,-21 1 16,-1 0-16,22 0 0,-21 0 0,0 0 16,0 21-16,0 0 0,0 0 0,-1 0 15,1 21-15,-21 0 0,21 0 16,0 0-16,-22 0 0,22 22 0,0-1 15,-21 0-15,20 1 0,1-1 0,0 0 16,0 1-16,0-1 0,21 0 0,-21-20 16,21 20-16,0-21 0,0 0 15,0 0-15,21 1 0,0-1 0,21-21 16,-21 0-16,1 0 0,20 0 0,-21 0 16,21 0-16,1-21 15,-22-1-15,21 1 0,-21 0 0,1 0 16,20 0-16,-21 0 0,0-22 0,-21 22 15,21 0-15,-21-21 0,22 20 16,-22-20-16,0 0 0,0 21 0,0-22 16,0 22-16,0-21 0,0 21 0,0-1 15,0 1-15,0 0 0,0 42 32,0 0-17,0 22-15,0-22 0,0 0 16,0 21-16,0 1 0,0-22 15,0 21-15,0-21 0,0 22 0,0-22 16,0 21-16,0-21 0,0 1 0,21-1 16,0 0-16,-21 0 0,21-21 0,0 21 15,0-21-15,1 0 16,-1 0-16,0 0 0,0-21 0,0 0 16,22 21-16,-22-21 0,21 0 0,0-22 15,1 22-15,-1-21 0,0 21 16,1-22-16,-1 1 0,0 21 15,1-22-15,-22 1 0,0 0 0,0 21 16,-21-22-16,0 22 0,0 0 0,0 0 16,-21 21-16,0 0 15,-21 0-15,20 0 0,1 21 16,0 0-16,0 0 0,21 0 0,0 1 16,0-1-16,0 21 0,0-21 0,0 0 15,0 1-15,21-1 0,-21 21 16,21-21-16,0 0 0,1 1 0,-1-1 15,0 0-15,0 0 0,-21 0 0,21 0 16,0 1-16,-21-1 0,0 0 16,-21-21-1,0-21 1,0 21-16,0-21 16,0-1-16,-1 1 0,1 21 15,0-21-15,0 0 0,0 21 0,0-21 16,-1 21-16,1 0 15,0 0 1,21 21-16,0 0 16,0 0-16,0 0 15,0 1-15,21-1 0,0-21 0,1 21 16,-1-21 0,0 0-16,0 0 0,21 0 0,-20 0 15,20 0-15,-21 0 0,21 0 0,-20 0 16,20-21-16,0 0 0,1 21 0,-1-43 15,0 22-15,1 0 0,-1 0 16,0-22-16,1 1 0,-1 21 0,-21-21 16,21 20-16,-20-20 0,-1 0 0,-21 21 15,0-1-15,0-20 0,0 21 16,0 0-16,0 0 0,-21 21 16,-1 0-16,1 21 15,0-21-15,21 21 16,0 0-16,0 0 0,-21 22 0,21-22 15,0 0-15,0 0 0,0 0 16,0 22-16,0-22 0,0 0 0,0 0 0,21 0 16,-21 0-16,21 22 0,-21-22 15,21 0-15,1 0 16,-22 0-16,21 1 0,-21-1 16,0 0-1,-21-21-15,-1 0 16,1 0-16,0 0 0,-21 0 0,21 0 15,-1 0-15,1 0 0,0 0 16,0 0-16,42 0 31,0-21-31,0 0 16,22 21-16,-22-22 0</inkml:trace>
  <inkml:trace contextRef="#ctx0" brushRef="#br1" timeOffset="56105.97">8742 7641 0,'0'0'0,"0"-21"0,0 42 32,0 0-32,-21 1 0,21-1 15,-22 21-15,22 0 0,-21 1 16,0 20-16,21-20 0,0 20 0,-21 1 15,0-1-15,21-21 0,-21 22 0,21-22 16,0 1-16,0 20 0,0-21 16,0-20-16,0 20 0,0-21 15,0 21-15,0-20 0,0-1 16,0 0-16,0-42 31,0 0-15,0-1-16,0 1 0,0 0 0,0-21 15,0-1-15,21 22 0,-21-21 0,21-22 16,-21 22-16,0-21 0,21 20 16,0-20-16,0-1 0,-21 22 0,22-22 15,-1 22-15,0 0 0,0-1 16,0 1-16,0 21 0,1-21 0,-1 20 16,21 1-16,-21 0 0,0 0 15,22 21-15,-22 0 0,0 0 0,21 0 16,-20 0-16,-1 21 0,0 21 0,0-20 15,0 20-15,-21 0 0,0 1 16,0-1-16,0 21 0,0 1 0,0-22 16,0 22-16,0-22 0,0 22 0,0-22 15,0 0-15,0 1 0,0-1 0,0-21 16,0 21-16,0-20 16,0-1-16,0 0 0,0 0 0,0 0 15,0 0 1,-21-21 15,21-21-15,-21 0-16,0 21 0,21-21 15,-21 0-15</inkml:trace>
  <inkml:trace contextRef="#ctx0" brushRef="#br1" timeOffset="56304.88">8594 8319 0,'0'0'0,"-22"-22"0,44 22 31,-1 0-31,0 0 16,0 0-16,21 0 15,-20 0-15,20 0 0,0 0 0,1 0 16,-22-21-16,21 21 0,0 0 0,-20 0 16,20 0-16,-21 0 0,0-21 0,0 21 15,1 0-15,-1 0 0,0-21 16,0 0-16,0 21 0,-21-21 0,21 21 15</inkml:trace>
  <inkml:trace contextRef="#ctx0" brushRef="#br1" timeOffset="57037.47">10456 7599 0,'0'0'0,"21"-21"15,-21 0 1,-21 21-16,0 0 16,0 0-16,0 0 0,0 0 15,-1 0-15,-20 21 0,21-21 0,-21 21 16,20 0-16,1-21 0,-21 21 0,21-21 15,0 21-15,-1 1 0,1-22 16,0 21-16,21 0 0,-21 0 16,21 0-16,0 0 15,0 1 1,21-22-16,0 21 0,22-21 16,-22 0-16,0 0 0,0 21 0,0-21 15,22 0-15,-22 0 0,0 21 16,0 0-16,0 0 0,0 1 15,-21-1-15,0 0 16,0 0-16,0 0 0,-21 0 0,-21 1 0,21 20 16,0-21-16,-22 0 0,1 0 15,0 1-15,-1-1 0,22 0 16,-21-21-16,-1 21 0,22-21 0,0 0 16,0 21-16,0-21 0,0 0 15,42 0 16,0 0-31,0 0 0,0 0 0,0 0 16,1 0-16,-1-21 0,0 21 0,0 0 16,0 0-16,0 0 0,1 0 0,-1 21 15,-21 0-15,21-21 16,-21 22-16,21-1 0,-21 0 0,0 0 16,0 0-16,0 0 0,0 22 0,0-22 15,0 0-15,0 21 0,-21-20 16,21-1-16,0 0 0,0 0 15,0 0-15,0 0 0,0 1 16,0-1-16,21 0 0,0-21 0,0 21 16,1-21-16,-1 0 0,0 0 15,0 0-15,0 0 0,0 0 16,-21-21 0,0 0-1,0 0 1</inkml:trace>
  <inkml:trace contextRef="#ctx0" brushRef="#br1" timeOffset="58251.96">10858 12785 0,'0'-21'32,"0"-1"-32,0 1 15,22 0-15,-1 0 0,0 0 16,0 21-16,0 0 0,-21-21 16,21 21-16,1-22 0,-1 22 0,0 0 15,0 0-15,0 0 16,-21 22-16,21-1 0,-21 0 15,0 0-15,0 0 0,0 0 16,-21 1-16,0-1 0,0 0 0,0 0 16,-22 21-16,22-20 0,-21-1 0,0 21 15,20-21-15,-20 0 0,0 22 16,21-22-16,-22 0 0,22 21 16,0-20-16,-21 20 0,42-21 15,0 0-15,0 0 0,0 1 16,0-1-16,0 0 0,0 0 15,21-21-15,0 0 16,0 0-16,21 21 0,-20-21 0,-1 0 16,0 0-16,21 0 0,-21 21 0,1-21 15,-1 0-15,0 22 16,-21-1-16,0 0 16,0 0-16,-21 0 15,0 0-15,-1 1 0,1-1 16,21 0-16,-21 0 0,21 0 0,-21 22 15,21-22-15,0 0 0,0 21 0,0-21 16,0 1-16,0 20 0,0-21 0,0 0 16,0 0-16,21 22 0,-21-22 0,21 0 15,-21 0-15,0 0 16,0 1-16,0-1 0,0 0 16,0 0-16,-21 0 15,0-21-15,21 21 16,-21-21-16,21 22 0,-21-22 0,-1 0 15,1 0-15,0 0 16,0 0 0,0-22-1,21 1-15,0 0 0,0 0 16,0 0-16,0 0 0,0-1 0</inkml:trace>
  <inkml:trace contextRef="#ctx0" brushRef="#br1" timeOffset="63655.55">15282 7747 0,'0'-21'15,"0"0"-15,0 0 16,0-1-16,0 1 0,0 0 16,0 0-1,0 0-15,0 0 0,0-1 0,0 1 16,0 0-16,0 0 16,0 0 15,0 42 0,0 0-31,0 0 0,0 0 16,0 1-16,0-1 0,0 21 15,0-21-15,0 22 0,-21-22 0,21 21 16,0-21-16,0 22 0,-21-1 16,21 0-16,0 1 0,-21-1 0,21 0 15,0-21-15,0 22 0,-21-1 0,21-21 16,-22 22-16,22-22 0,-21 0 0,21 21 15,0-21-15,-21 1 16,21-1-16,0 0 16,-21-21-16,21-21 31,0 0-15,0-1-16,0 1 0,0 0 15,0 0-15,21-21 0</inkml:trace>
  <inkml:trace contextRef="#ctx0" brushRef="#br1" timeOffset="64131.43">15367 7557 0,'-21'-22'0,"42"44"0,-42-65 0,21 22 15,0 0-15,0 0 16,0 0-16,0-1 0,0 1 16,21 21-16,-21-21 15,21 21-15,-21-21 0,21 21 16,0-21-16,1 21 0,-1 0 0,-21-21 16,21 21-16,0 0 0,0 0 0,0 0 15,1 0-15,-1 21 16,0 0-16,-21 0 0,0 0 0,21 0 15,-21 1-15,21 20 0,-21-21 0,0 21 16,0 1-16,0-22 0,0 21 0,0 1 16,0-1-16,0 0 0,0-21 0,0 22 15,0-1-15,0 0 0,0-20 16,0 20-16,0 0 0,0-21 0,0 22 16,0-22-16,0 0 0,-21 0 0,21 0 15,0 1-15,-21-1 0,21 0 16,0 0-16,0 0 0,0 0 15,-21-21 17,21-21-17,0 0 1,0 0-16,0 0 0,0 0 16</inkml:trace>
  <inkml:trace contextRef="#ctx0" brushRef="#br1" timeOffset="64511.77">15240 7938 0,'21'0'47,"0"0"-47,0 0 0,1 0 16,-1 0-16,0 0 0,0 0 16,0 0-16,0-22 0,1 22 15,-1 0-15,0 0 16,0 0-1,-21-21 32,21 0-15,0 21-32</inkml:trace>
  <inkml:trace contextRef="#ctx0" brushRef="#br1" timeOffset="67443.64">15282 7959 0,'21'0'47,"1"0"-47,-1 0 0,0 0 16,0 0-16,0 0 0,0 0 15,1 0-15,-1 0 0,0-21 16,0 21-16,-42 0 94,0 0-94,0 0 15,-1 21-15,1-21 0,0 0 16,0 21-16,0-21 16,0 0-16,21 21 31,-22-21-31,44 0 47,-1-21-47,0 21 15,0 0-15,0 0 0,0-21 16,1 21-16,-1-21 0,0 21 0,0 0 16,0 0-16,0-22 0,1 22 15,-1 0-15,-42 0 32,-1 0-32,1 0 0,0 0 15,0 0-15,0 0 0,0 0 16,-1 0-16,1 0 0,0 0 0,21 22 15,-21-22-15,0 0 0,0 0 16,42 0 31,0 0-47,0 0 0,0 0 16,0 0-16,1 0 0,-1-22 0,0 22 15,0 0-15,0 0 0,0-21 0,-42 21 47,0 0-31,0 0-16,0 0 0,0 0 15,-1 0 1,22 21-16,22-21 47,-1 0-47,0 0 0,0 0 15,0 0-15,0 0 0,1 0 0,-1-21 16</inkml:trace>
  <inkml:trace contextRef="#ctx0" brushRef="#br1" timeOffset="68024.22">16468 7430 0,'21'-22'16,"-21"1"15,21 21-31,-21-21 16,-21 21 15,0 0-15,-1 21-1,1 0-15,0 1 0,0-1 16,0 0-16,0 0 0,-1 0 0,22 22 16,-21-22-16,0 0 0,0 21 15,21-21-15,0 1 0,-21 20 0,0-21 16,21 21-16,-22-20 0,22 20 16,0-21-16,0 21 0,0-20 0,0 20 15,0-21-15,0 21 0,0-20 0,0-1 16,0 21-16,0-21 0,22 0 15,-1 1-15,-21-1 0,21 0 0,0 0 16,0-21-16,-21 21 0,21 0 0,1-21 16,-1 0-16,0 22 0,0-22 15,0 0-15,0 0 0,1 0 0,-1 0 0,0 0 16,0 0-16,0-22 0,0 1 16,1 0-16,-1 21 0,0-21 15</inkml:trace>
  <inkml:trace contextRef="#ctx0" brushRef="#br1" timeOffset="68524.98">16976 7366 0,'0'0'0,"0"-21"16,21 21 31,0 0-47,0 0 15,0 21-15,0 0 0,1 0 16,-22 1-16,21-1 0,0 0 15,0 0-15,-21 0 0,0 22 0,21-22 16,0 0-16,-21 21 0,0-21 0,22 1 16,-22 20-16,0-21 0,0 21 0,0-20 15,0 41-15,0-42 16,0 22-16,0-22 0,0 21 16,-22-21-16,1 0 0,21 22 0,-21-22 15,0 0-15,0 0 0,0 0 0,21 1 16,-22-1-16,1-21 0,0 21 0,21 0 15,-21 0-15,21 0 0,-21-21 16,21 22 0,-21-22-1,21-22 1,0 1-16,0 0 16,21 0-16,0 0 15,-21-22-15</inkml:trace>
  <inkml:trace contextRef="#ctx0" brushRef="#br1" timeOffset="69507.49">18500 7006 0,'0'-21'0,"0"0"15,-22 21 1,1 0-16,0 0 16,0 0-16,0 0 0,0 0 0,-1 0 15,1 21-15,0-21 0,0 21 0,-21-21 16,20 21-16,1-21 0,0 22 0,0-22 15,21 21-15,-21-21 0,0 21 16,21 0 0,0 0-1,21-21 1,0 0-16,0 21 16,0-21-16,0 0 0,1 22 15,-1-22-15,0 0 0,0 21 0,0 0 0,0-21 16,1 21-16,-1-21 0,21 21 15,-21 0-15,0 1 0,1-1 16,-1 0-16,0 0 0,-21 0 0,0 0 16,21 1-16,-21-1 0,0 0 0,0 0 15,0 0-15,0 0 0,-21 1 0,0-1 16,0 0-16,-1 0 0,1 0 0,-21 0 16,0 1-16,20-1 0,-20 0 15,21-21-15,-21 21 0,20 0 0,1-21 16,0 0-16,0 0 0,0 21 0,0-21 15,-1 0-15,44 0 47,-1 0-47,0 0 0,0-21 16,0 21-16,0 0 0,1 0 0,-1 0 16,0 0-16,0 0 0,0 0 0,0 0 15,1 0-15,-1 0 0,0 0 0,0 0 16,0 21-16,0 1 0,-21-1 15,22 0-15,-22 0 0,0 0 16,0 0-16,0 1 0,0 20 0,0-21 16,-22 0-16,1 22 0,21-22 0,-21 21 15,0 0-15,0-20 0,0 20 0,-1-21 16,1 0-16,21 0 0,0 22 16,-21-22-16,21 0 0,0 0 15,0 0-15,0 1 0,21-1 16,0-21-16,1 0 15,-1 0-15,0 0 16,0 0-16,0 0 0,0 0 0,1 0 16,-22-21-16,21 21 0,-21-22 15,0 1 1,0 0-16</inkml:trace>
  <inkml:trace contextRef="#ctx0" brushRef="#br1" timeOffset="70543.41">18478 11091 0,'0'0'0,"0"-21"16,0 0-16,0 0 31,22 21-31,-1-21 15,0 21-15,0 0 0,0 0 16,0 0-16,1 0 0,-1 0 0,0 0 16,0 0-16,0 0 0,0 21 0,1-21 15,-1 21-15,-21 0 0,0 0 16,0 1-16,0-1 0,0 0 0,0 0 16,0 0-16,0 0 0,-21 22 0,-1-22 15,1 0-15,-21 0 0,21 22 0,-22-22 16,1 0-16,0 21 0,21-21 0,-22 1 15,1-1-15,21 0 0,-22 0 16,22 0-16,0 0 0,21 1 16,-21-1-16,21 0 0,0 0 0,-21-21 15,21 21-15,0 0 16,21-21-16,0 0 0,0 0 16,0 0-16,1 0 0,-1 0 15,0 0-15,0 0 16,0 0-16,0 0 15,-21 22 1,0-1-16,0 0 16,0 0-16,22 0 0,-22 0 15,21 1-15,-21-1 0,0 21 16,21-21-16,0 0 0,0 22 16,0-22-16,-21 0 0,22 21 15,-1-20-15,0 20 0,0-21 0,-21 0 16,0 0-16,21 1 0,-21-1 0,0 0 15,0 0-15,0 0 0,-21 0 16,-21 1-16,21-22 0,-1 21 0,1-21 16,-21 21-16,21-21 0,-22 0 15,22 21-15,-21-21 0,21 21 0,0-21 16,-1 0-16,1 0 0,0 0 16,0 0-16,0 0 0,0 0 0,21-21 15,0 0-15,0 0 16,0-22-16,0 22 0</inkml:trace>
  <inkml:trace contextRef="#ctx0" brushRef="#br1" timeOffset="71243.53">18034 9462 0,'-21'0'0,"42"0"0,-63 0 16,20 0-16,1 0 15,42 0 32,1 0-31,20 0-16,-21 0 0,43 0 0,-22 0 15,21 0-15,1 0 0,-1 0 0,22 0 16,-21 0-16,20 0 0,-20 0 16,20 0-16,-20 0 0,-1-22 0,-20 22 15,20 0-15,-42 0 0,22-21 0,-1 21 16,-21 0-16,0 0 0,1 0 16,-22-21-16,0 0 31,-22 21 0,1 0-15,0 0-16,0 0 0,0 0 0,0 21 15,-1-21-15,1 21 0,0-21 16,0 21-16</inkml:trace>
  <inkml:trace contextRef="#ctx0" brushRef="#br1" timeOffset="71654.31">18013 9800 0,'0'0'0,"-21"0"16,-1 0-16,22 21 0,-21-21 0,0 0 15,42 0 32,0 0-47,1 0 16,20 0-16,-21 0 0,21 0 0,22 0 15,-22 0-15,22 0 0,-22 0 0,22 0 16,20 0-16,-20 0 0,-1-21 0,1 21 16,-1 0-16,-20 0 0,20-21 15,-21 21-15,1 0 0,-22 0 16,21 0-16,-21-21 0,1 21 0,-1 0 15,0 0-15,0 0 0,-42 0 63,0 0-47,0 0-16,-1 0 0,1 0 15,0 0-15</inkml:trace>
  <inkml:trace contextRef="#ctx0" brushRef="#br1" timeOffset="72059.57">17865 10224 0,'0'0'0,"-22"21"15,44-21 17,-1 0-32,0 0 0,0 0 15,21 0-15,-20 0 0,20 0 0,0 0 16,1 0-16,-1 0 0,0 0 16,22 0-16,-1-21 0,-20 21 0,20 0 15,1 0-15,-1 0 0,1 0 0,-1-22 16,1 22-16,-1 0 0,-21 0 15,1 0-15,-1 0 0,0 0 0,-20 0 16,-1 0-16,0 0 0,0 0 0,0 0 16,-21-21-16,0 0 62,-21 21-31</inkml:trace>
  <inkml:trace contextRef="#ctx0" brushRef="#br1" timeOffset="74043.44">5334 15071 0,'0'0'0,"0"-21"16,0-1-16,0 1 0,0 0 15,-21 0 1,0 21-16,-1 0 0,1 0 0,0 0 16,-21 0-16,21 0 0,-1 0 15,1 21-15,-21-21 0,21 21 16,-22 0-16,22 1 0,-21 20 0,21-21 16,-22 21-16,22 1 0,-21-22 15,21 21-15,0 1 0,-1-1 16,22-21-16,0 21 0,0 1 0,0-1 15,0 0-15,0-20 0,0 20 16,0-21-16,22 21 0,-1-20 0,-21-1 16,21 0-16,21 0 0,-21 0 0,1 0 15,-1 1-15,21-22 0,-21 0 16,22 0-16,-22 0 0,21 0 0,-21 0 16,22 0-16,-1 0 0,0 0 15,1-22-15,20 1 0,-21 0 16,1 0-16,20 0 0</inkml:trace>
  <inkml:trace contextRef="#ctx0" brushRef="#br1" timeOffset="74339.27">6223 14732 0,'0'21'31,"-21"0"-31,21 1 0,0-1 16,-21 21-16,21-21 0,-22 22 0,1-1 15,21 0-15,-21 22 0,0-22 16,0 0-16,0 22 0,-1-22 0,1 1 16,-21 20-16,21-21 0,0 1 0,21-1 15,-22-21-15,22 22 0,0-22 16,0 21-16,0-21 0,0 0 15,0 1-15,22-22 0,-1 0 16,0 0-16,0 0 0,0-22 16,0 22-16</inkml:trace>
  <inkml:trace contextRef="#ctx0" brushRef="#br1" timeOffset="75597.84">6943 15071 0,'0'0'0,"-43"-21"0,22 21 16,-21 0-16,-1-22 0,1 22 15,21 0-15,-21 0 0,20 0 0,-20 0 16,21 22-16,0-1 0,-22 0 15,22 21-15,0 1 0,0-22 0,0 21 16,21 0-16,-21 1 0,21-1 16,-22-21-16,22 22 0,0-22 0,0 21 15,0-21-15,0 0 0,0 1 0,0-1 16,22-21-16,-1 0 0,0 21 16,0-21-16,0 0 0,0 0 0,1 0 15,-1 0-15,0 0 0,0-21 0,0 0 16,22-1-16,-22 1 0,0 0 15,0 0-15,0 0 0,22 0 0,-22-22 16,0 22-16,0-21 0,0 21 0,-21-22 16,21 22-16,-21-21 15,22 21-15,-22-1 0,0 1 0,0 0 16,0 42 15,0 0-31,0 1 0,0-1 16,0 0-16,0 21 0,0-21 15,0 22-15,0-22 0,0 0 0,0 21 16,21-20-16,-21-1 0,21 0 0,-21 0 16,21-21-16,0 21 0,-21 0 15,21-21-15,1 0 0,-1 0 0,0 0 16,0 0-16,0 0 0,0 0 0,1 0 16,-1-21-16,0 21 15,0-21-15,21 0 0,-20 0 0,-1 0 16,0-1-16,21 1 0,-21-21 0,1 21 15,-1-22-15,0 1 0,0 21 16,-21-21-16,0 20 0,0 1 0,0 0 16,0 0-16,-21 21 15,21 21 1,-21 0-16,21 0 0,-21 1 16,21 20-16,0-21 0,0 0 15,0 0-15,0 22 0,0-22 16,21 0-16,-21 0 0,21 0 0,-21 1 15,0-1-15,21-21 0,-21 21 16,21 0-16,-21 0 0,0 0 16,-21-21 15,0 0-31,0 0 0,0-21 16,-1 0-16,1 0 0,0 0 15,0 0-15,0 21 0,21-22 16,0 1-16,-21 21 0,-1 0 15,22 21 1,0 1 0,0-1-16,0 0 15,0 0-15,0 0 0,22-21 0,-1 21 16,0-21-16,0 22 16,0-22-16,0 0 0,1 0 0,20 0 15,-21 0-15,0 0 0,22 0 0,-1-22 16,-21 1-16,21 21 0,1-21 15,-1 0-15,-21 0 0,22 0 16,-1-1-16,0-20 0,-21 21 0,22-21 0,-22 20 16,0-20-16,-21 21 0,0-21 15,21 20-15,-21 1 0,0 0 0,0 0 16,0 0-16,-21 21 16,0 0-1,0 0-15,21 21 0,-21 0 0,21 0 16,-22 0-16,22 1 0,0-1 15,0 0-15,0 0 0,0 0 0,22 0 16,-1 1-16,-21-1 0,21 0 0,0 0 16,-21 0-16,21 0 0,0 1 15,-21-1-15,0 0 0,0 0 16,0 0-16,0 0 16,-21-21-16,21 22 15,-21-22-15,0 0 0,0 0 0,0 0 16,21-22 15,0 1-15,21 0-16,0 0 0,0 0 0</inkml:trace>
  <inkml:trace contextRef="#ctx0" brushRef="#br1" timeOffset="76385.14">9102 14880 0,'-22'-21'0,"1"21"16,0 0-16,0 21 16,0 0-16,21 1 15,0-1-15,0 0 0,-21 21 0,21 1 16,-22-1-16,1 0 0,21 1 0,0-1 15,-21 0-15,0 1 0,0-22 16,0 21-16,21 0 0,-22-20 0,1-1 16,21 21-16,0-21 0,0 0 15,0 1-15,0-44 32,0 1-17,0-21-15,0 21 16,0 0-16,21-1 0,-21-20 0,22 21 15,-22-21-15,0 20 0,0-20 0,21 21 16,-21 0-16,21 0 0,-21-1 16,21 44-1,-21-1-15,21 0 16,-21 0-16,0 0 0,0 0 0,21 1 16,-21-1-16,22 0 0,-22 0 0,0 0 15,0 0-15,21 1 0,0-1 16,-21 0-16,21-21 0,0 21 15,0-21-15,22 0 0,-22 0 16,0 0-16,0 0 0,22 0 0,-22 0 16,0-21-16,21 21 0,-21-21 15,1 0-15,20-1 0,-21 1 0,0-21 16,0 21-16,1-22 0,-22 1 0,0 0 16,0-1-16,0 1 0,0 0 15,0-1-15,0 1 0,0 0 0,0-1 16,-22-20-16,1 21 0,0-1 0,0 1 15,0 0-15,-22 20 16,22-20-16,0 21 0,-21 0 0,21 0 16,-22 21-16,22 0 0,-42 0 15,20 21-15,22 0 0,0 21 16,-21 1-16,20-22 0,1 21 0,21 0 16,0 1-16,0-1 0,0 0 0,0-20 15,0 20-15,43 0 0,-22-21 16,0 22-16,0-22 0,21 0 0,-20 0 15,20 0-15,-21 1 0,21-1 16,-20-21-16,20 21 0,-21-21 0,0 0 16,0 0-16,1 0 0,-1 0 0,0 0 15,0 0-15,0-21 0,0 0 0,1-1 16,-22 1-16,21 21 16,-21-21-16</inkml:trace>
  <inkml:trace contextRef="#ctx0" brushRef="#br1" timeOffset="77843.23">9588 15028 0,'0'22'0,"0"-1"16,22-21 15,-1 0-31,-21-21 16,21 21-16,0-22 0,0 1 15,-21 0 1,0 0-16,0 0 0,0 0 15,0-1-15,0 1 16,-21 0-16,0 21 16,0 0-16,0 0 0,-1 21 15,1 0-15,21 1 0,-21-1 16,21 0-16,0 21 0,0-21 16,-21 22-16,21-22 0,0 21 0,0 1 15,0-22-15,0 0 0,21 21 0,0-21 16,-21 1-16,21-1 0,1 0 15,-1-21-15,0 21 0,21-21 0,-21 21 16,1-21-16,-1 0 0,0 0 0,21 0 16,-21 0-16,1-21 15,-1 0-15,0 21 0,0-21 0,0 0 16,0-1-16,-21 1 0,0-21 0,22 21 16,-22 0-16,0-22 0,21 22 15,-21 0-15,0-21 0,0 20 16,0 1-16,0 0 0,0 42 31,0 0-31,0 1 16,0-1-16,0 0 0,0 21 0,0-21 15,0 1-15,0-1 0,0 0 0,0 0 16,0 0-16,0 0 16,0 1-16,0-1 0,0 0 15,0-42 32,0 0-47,0-1 16,0 1-16,0-21 0,0 21 15,0-22-15,0 22 0,0-21 0,21 21 16,0 0-16,0-22 0,-21 22 16,21 0-16,1 21 0,-1-21 0,0 21 15,-21-21-15,21 21 0,0 0 0,0 0 16,1 21-16,-1 0 0,0 0 15,0 0-15,-21 0 0,0 22 16,0-22-16,21 0 0,-21 0 16,0 22-16,0-22 0,0 0 0,0 0 15,0 0-15,0 0 0,0 1 0,0-1 16,0 0-16,0 0 16,-21-21-1,21-21 1,0 0-1,0 0-15,0-1 0,21 1 0,0 0 16,-21-21-16,22-1 0,-1 22 0,-21-21 16,21 0-16,0 20 15,0-20-15,-21 21 0,21 0 0,1 0 16,-1 21-16,0-22 0,0 22 16,0 0-16,-21 22 0,0-1 15,0 0-15,0 0 0,0 0 16,0 0-16,0 1 0,0 20 0,0-21 15,0 21-15,0-20 0,0-1 0,0 21 16,0-21-16,0 0 0,0 1 16,0-1-16,0 0 0,0 0 15,21 0-15,1-21 16,-1 0-16,0 0 16,0 0-16,0 0 15,0-21-15,1 0 0,-1 21 0,0-21 16,0 0-16,0-22 0,0 22 15,1 0-15,-1-21 0,-21 20 0,21-20 16,-21 21-16,21-21 0,-21 20 0,0 1 16,0 0-16,0 0 0,0 0 0,0 42 31,0 0-15,0 0-16,-21 0 0,21 1 15,-21-1-15,21 21 0,0-21 0,0 22 16,0-22-16,0 0 0,0 21 15,0-21-15,0 1 0,0-1 0,0 0 16,0 0-16,21-21 0,0 21 16,0-21-16,0 21 0,1-21 15,-1 0-15,0 0 0,0 0 0,21 0 16,-20-21-16,-1 21 0,0-21 16,0 0-16,0 0 0,0 0 0,1-1 15,-22-20-15,21 21 0,-21-21 0,21 20 16,-21-20-16,0 0 0,0-1 15,0 22-15,0-21 0,-21 0 0,0 20 16,-1 1-16,1-21 16,0 42-16,-21 0 0,21 0 0,-1 0 15,1 0-15,0 0 0,0 0 16,0 21-16,0 0 0,21 0 0,-22 1 16,22-1-16,-21-21 0,21 21 0,-21 0 15,21 0-15,0 0 16,0 1-16,21-22 15,0 0-15,1 0 0,-1 0 16,0 0-16,0 0 0,0 0 16,0-22-16,22 22 0</inkml:trace>
  <inkml:trace contextRef="#ctx0" brushRef="#br1" timeOffset="78479.64">12086 14626 0,'0'0'0,"-21"0"15,0 0-15,-22 0 0,22 0 16,-21 0-16,21 0 0,-22 21 0,22 1 16,-21-22-16,21 21 0,0-21 15,-22 21-15,22 0 0,0 0 16,21 0-16,0 1 15,21-22 1,-21 21 0,21-21-16,0 0 0,1 0 0,-1 21 15,0-21-15,0 21 0,-21 0 0,21-21 16,-21 21-16,21 1 0,-21-1 0,0 0 16,0 0-16,0 0 15,0 0-15,0 1 0,-21-22 0,0 21 16,0 0-16,0 0 0,0-21 15,-1 21-15,1 0 0,0-21 0,0 0 16,21 22-16,-21-22 16,21-22 15,21 1-31,0 21 0,-21-21 16,21 21-16,0 0 0,-21-21 0,22 21 15,-1 0-15,-21 21 16,0 0-16,0 0 15,0 1-15,0-1 0,0 21 16,0-21-16,0 22 0,0-22 0,0 0 0,-21 21 16,-1-21-16,22 1 0,-21 20 15,21-21-15,0 0 0,-21 0 0,21 1 16,0-1-16,0 0 0,0 0 16,0 0-16,0 0 0,0 1 15,0-1-15,21 0 16,0-21-16,1 0 15,-1 0-15,0 0 0,0 0 16,0-21-16,-21 0 16,21 21-16,-21-22 0</inkml:trace>
  <inkml:trace contextRef="#ctx0" brushRef="#br1" timeOffset="79274.09">12171 16679 0,'0'0'15,"0"-21"-15,0 0 16,0 0-16,0 0 16,0 0-16,21-1 15,0 1-15,0 21 16,0 0-16,1 0 16,-1 0-16,0 0 0,-21 21 31,0 1-31,0-1 0,0 0 0,-21 0 15,0 0-15,-1 22 0,-20-22 0,21 21 16,0-21-16,-22 22 16,22-22-16,0 21 0,-21-21 0,21 22 0,-1-22 15,1 0-15,0 0 0,21 0 16,0 0-16,-21-21 0,21 22 0,0-1 16,21-21-1,0 0-15,0 0 16,1 0-16,-1 0 15,0 0-15,0 0 0,0 21 0,0-21 16,1 0-16,-1 21 0,0 0 16,0-21-16,-21 21 0,0 1 0,21-22 15,-21 21-15,21 0 0,-21 0 0,0 0 16,0 22-16,0-22 0,0 0 16,-21 21-16,0-21 0,0 22 0,0-22 15,0 21-15,-1-21 0,1 22 16,0-22-16,0 21 0,21-21 0,-21 1 15,0 20-15,-1-21 0,1 0 0,0-21 16,21 21-16,-21 1 0,0-22 16,0 0-16,21 21 0,-22-21 0,1 0 15,0 0-15,0-21 16,0 21-16,0-22 0,21-20 16,0 21-16,-22-21 0,1-1 0,21 1 15</inkml:trace>
  <inkml:trace contextRef="#ctx0" brushRef="#br1" timeOffset="79717.16">11790 15748 0,'0'0'0,"0"21"0,0 0 15,21-21 1,0 0-1,0 0-15,22 0 0,-22 0 0,21 0 16,0 0-16,1 0 0,-1 0 0,0 0 16,1 0-16,-1 0 0,0 0 15,-20-21-15,20 21 0,0 0 0,-21 0 16,1 0-16,-1 0 0,0 0 0,-42 0 47,0 0-47,-1 0 0,1 0 0,0 0 15,0 0-15,0 0 0,0 21 0,-1-21 16,1 0-16,0 0 16,-21 0-16,21 22 0</inkml:trace>
  <inkml:trace contextRef="#ctx0" brushRef="#br1" timeOffset="79988.71">11747 16023 0,'0'0'0,"0"21"15,22-21 1,-1 0 0,0 0-16,0 0 0,21 0 15,1 0-15,-22 0 0,21 0 0,1 0 16,-1 0-16,0 0 0,1 0 0,-1 0 16,0 0-16,1 0 15,-22 0-15,21-21 0,-21 21 0,0 0 16,1 0-16,-1 0 0,-42 0 31,-1 0-31,1 0 16,0 0-16,0 0 0,0 21 0,-22-21 15,22 0-15,0 0 16</inkml:trace>
  <inkml:trace contextRef="#ctx0" brushRef="#br1" timeOffset="80259.67">11620 16320 0,'0'0'0,"0"21"16,0 0-1,22-21-15,-1 0 0,0 0 16,0 0-16,0 0 0,22 0 0,-22 0 16,0 0-16,21 0 0,-21 0 15,22 0-15,-22 0 0,21 0 0,1 0 16,-22 0-16,21 0 0,-21-21 0,0 21 15,1 0-15,-1 0 0,0 0 16,0 0-16,0 0 0,0 0 16,1 0-1</inkml:trace>
  <inkml:trace contextRef="#ctx0" brushRef="#br1" timeOffset="82873">17865 13843 0,'21'0'0,"-42"0"0,42-21 16,0 0-16,-21 0 0,0-1 0,0 1 15,0 0-15,0 0 0,0 42 47,0 21-47,0-20 0,0 20 0,0 0 16,0 22-16,0-22 16,0 0-16,0 1 0,0 20 0,0-20 15,0-1-15,-21 0 0,0 1 0,-1-1 16,1 0-16,0 1 0,0-22 0,0 21 15,0-21-15,-1 0 0,22 1 16,-21-22-16,0 21 0,0-21 0,0 0 16,0 0-16,-1-21 15,22-1-15,0 1 0,-21 0 16,21 0-16,-21 0 0,21-22 0,0 1 16,0 21-16,0-21 0,0-1 0,0 1 15,0 21-15,0-22 0,0 1 0,0 21 16,0 0-16,0 0 15,21 21-15,0 0 16,1 21-16,-22 0 0,21 0 16,0 0-16,-21 22 0,21-22 15,0 0-15,0 21 0,-21-21 0,22 1 16,-1 20-16,0-21 0,0 0 0,0 0 16,0 1-16,1-22 0,20 21 0,-21-21 15,0 0-15,0 0 0,22 0 16,-22 0-16,21 0 0,1 0 0,-22-21 15,21-1-15,0 1 0,1 0 0,-1 0 16,0 0-16,-20-22 16,-1 22-16,0-21 0,0 0 0,-21 20 15,21-20-15,-21 0 0,0-1 0,0-20 16,0 21-16,-21-1 0,0-20 0,21 20 16,-42-20-16,20 21 0,1-22 15,0 22-15,-21-1 0,21 22 16,-22-21-16,22 21 0,-21 0 0,-1 21 15,22 0-15,-21 0 0,0 0 0,20 0 16,-20 21-16,21 0 0,0 21 0,-22 1 16,22-1-16,0 0 0,21 64 15,-21-42-15,21-22 0,0 21 16,0-20-16,0 20 0,0-20 16,0-1-16,21 0 0,0 1 0,0-1 15,22 0-15,-22 1 0,21-22 0,1 21 16,-1-21-16,-21 0 0,21 1 15,22-1-15,-22 0 0,1-21 0,-1 0 16,0 0-16,1 0 0,-1 0 0,0 0 16,1-21-16,-1 0 0,-21-1 15,21 1-15,-20 0 0,20-21 16,-21 21-16,-21-1 0,21-20 0,-21 21 16,0-21-16,21 20 0,-21 1 0,0-21 0,0 21 15,0 0-15,-21-1 16,21 1-16,-21 0 0,0 21 0,0 0 15,0 0-15,-1 21 0,22 0 16,0 1-16,-21-1 0,21 0 16,-21 21-16,21-21 0,0 22 0,0-22 15,0 21-15,0-21 0,0 22 0,0-22 16,21 0-16,0 21 0,1-20 0,-22-1 16,21-21-16,0 21 0,0 0 15,0-21-15,0 0 0,1 0 0,-1 0 16,21 0-16,-21 0 0,0-21 0,1 21 15,-1-21-15,0 0 0,0-1 0,-21 1 16,21-21-16,-21 21 16,21 0-16,-21-22 0,0 22 0,0-21 0,0 21 15,0-22-15,0 22 0,0 0 16,22 0-16,-22 0 0,0 42 31,0 0-31,0 0 0,0 0 16,0 0-16,0 1 0,0 20 0,0-21 15,0 0-15,0 22 0,0-22 16,0 0-16,0 0 0,0 0 0,0 0 16,0 1-16,0-1 0,-22-42 62,22-1-62,0 1 0,0 0 16,0 0-16,0-21 0,0 20 15,0 1-15,0-21 0,22 21 0,-1 0 16,-21-22-16,21 22 0,0 0 0,0 0 16,0 21-16,-21-21 0,22 21 15,-1 21 1,0 0-16,-21 0 0,21 0 16,-21 0-16,0 1 0,21-1 0,0 0 15,1 0-15,-22 21 0,0-20 0,21-1 0,-21 0 16,21 0-16,-21 0 15,0 0-15,0 1 16,-21-22 15,0 0-15,21-22-16,0 1 0,0 0 0,0 0 16,0 0-16,0 0 0,0-1 0,21-20 15,0 21-15,-21-21 0,21 20 16,0-20-16,0 21 0,1 0 15,-1 0-15,0-1 0,0 1 0,21 0 16,-20 21-16,-1 0 0,0 0 0,0 0 0,0 0 16,0 21-16,1 0 15,-1 1-15,-21 20 0,0-21 0,21 21 16,-21-20-16,0 20 0,0 0 0,0 1 16,0-22-16,0 21 0,0-21 0,-21 22 15,21-22-15,0 0 0,0 0 16,-21 0-16,21 0 0,0 1 0,-22-1 15,44-42 17,-1-1-32,0 1 15,0 0-15,0 0 0,22-21 16,-22 20-16</inkml:trace>
  <inkml:trace contextRef="#ctx0" brushRef="#br1" timeOffset="83307.5">20108 14034 0,'0'-43'16,"-21"43"15,0 0-15,0 21-16,0 1 0,21-1 16,0 0-16,-22 0 0,1 21 0,21-20 15,-21-1-15,21 21 0,0-21 16,0 0-16,-21 22 0,21-22 15,0 0-15,0 0 0,0 0 0,0 1 16,0-1-16,21-21 0,0 0 16,0 0-16,1 0 15,-1 0-15,0 0 0,0 0 16,0-21-16,22-1 0,-22 1 0,0 0 16,0 0-16,0-21 0,-21 20 0,21-20 15,-21 21-15,22-21 0,-22 20 16,0-20-16,0 21 0,0-21 0,0 20 15,-22 1-15,1 0 0,0 0 0,0 0 16,0 21-16,0 0 0,-1 0 16,1 0-16,0 0 15,0 0-15,0 21 0,21 0 0,0 0 16,0 0-16,0 1 0,0-1 0,0 0 16,0 0-16,0 0 0,0 0 15,21 1 1,0-22-16,0 0 0,0 0 0,1 0 15,20 0-15</inkml:trace>
  <inkml:trace contextRef="#ctx0" brushRef="#br1" timeOffset="83648.69">20976 13610 0,'0'-21'16,"-21"21"-16,0 0 0,0 21 15,-1 0-15,1 1 0,21-1 16,-21 21-16,0 0 0,21 1 16,0-1-16,-21 0 0,21 1 0,-21-1 15,21 0-15,-22 1 0,22 20 16,0-20-16,0-22 15,0 21-15,0-21 0,0 22 0,0-22 16,0 0-16,22 0 0,-1 0 0,0 0 16,-21 1-16,21-22 0,0 0 0,0 21 15,1-21-15,-1 0 0,0 0 16,0 0-16,0 0 0,0-21 0,22-1 16,-22 1-16,-21 0 0,21 0 0,0 0 15</inkml:trace>
  <inkml:trace contextRef="#ctx0" brushRef="#br1" timeOffset="83992.52">21675 13504 0,'0'0'0,"21"22"0,0-1 0,-21 0 16,0 0-16,21 0 0,-21 22 0,21-1 15,-21 0-15,0 1 0,0-1 0,0 0 16,0 1-16,-21-1 0,0 0 16,0 1-16,0-1 0,-1-21 15,-20 43-15,0-22 0,21-21 16,-1 0-16,1 22 0,0-22 0,0-21 15,21 21-15,0 0 0,-21-21 16,21 21-16,0-42 16,21 0-1,-21 0-15,42 0 0,-21-1 16,22 1-16</inkml:trace>
  <inkml:trace contextRef="#ctx0" brushRef="#br1" timeOffset="84719.44">22839 13335 0,'0'-21'0,"0"42"0,0-63 0,0 21 15,0-1 1,-21 22-16,-1 0 15,1 0-15,0 0 0,0 0 0,0 0 16,0 0-16,-1 0 0,1 22 0,0-22 16,0 21-16,21 0 0,-21 0 15,0 0-15,-1 0 0,1 1 16,21-1-16,-21-21 0,21 21 0,0 0 16,0 0-16,0 0 0,0 1 0,0-1 15,21-21-15,0 21 0,22-21 16,-22 0-16,0 0 0,21 0 0,-20 0 15,20 21-15,-21-21 0,0 0 0,0 0 16,1 0-16,-1 21 0,0 0 16,-21 1-16,0-1 0,0 0 15,0 0-15,-21 0 0,0 0 0,-1 1 16,1-1-16,0 0 16,-21 0-16,21 0 0,-1-21 0,-20 21 15,21 1-15,0-22 0,0 21 0,-1 0 16,44-21 31,-1 0-47,0-21 0,0 21 0,0 0 15,0 0 1,-21 21 0,0 0-16,0 0 0,0 0 15,0 22-15,-21-22 0,0 21 16,0-21-16,21 22 0,-21-22 0,0 0 15,21 21-15,-22-20 0,22 20 16,0-21-16,0 0 0,0 0 0,0 1 16,0-1-16,22 0 15,-1-21-15,0 0 0,0 0 0,0 21 16,0-21-16,1 0 0,20 0 0,-21 0 16,0 0-16,0-21 0,1 21 15,20-21-15,-21 21 0,-21-21 0,21 21 16,0-22-16,1 22 0,-22-21 15,21 21 1,-21 21 0</inkml:trace>
  <inkml:trace contextRef="#ctx0" brushRef="#br1" timeOffset="85071.83">22479 14838 0,'0'0'0,"-21"21"16,0-21-1,21 21-15,-22-21 0,44 0 16,-1 0-16,0 0 16,21 0-16,1 0 15,-1 0-15,0-21 0,1 21 0,20 0 16,1-21-16,-1 0 0,-21 21 0,22-21 15,-1 21-15,-20-22 0,-1 1 0,0 21 16,1-21-16,-1 21 0,0-21 16,1 0-16,-22 21 0,0 0 0,0 0 15,0-21-15,1 21 0,-44 21 47,1-21-31,0 21-16,0-21 0,0 21 0,-22-21 15,22 21-15,-21-21 0,21 21 16,-22 1-16</inkml:trace>
  <inkml:trace contextRef="#ctx0" brushRef="#br1" timeOffset="85391.8">22500 15177 0,'0'0'0,"-21"21"0,0 0 0,0-21 16,-1 0-16,22 21 0,-21-21 0,21 21 15,43-21 1,-22 0 0,0 0-16,21 0 0,-21 0 15,22 0-15,-1 0 0,22-21 0,-22 21 16,0 0-16,1-21 0,20 21 0,-21-21 16,1 21-16,-1-21 0,0 21 15,1-22-15,-1 22 0,-21-21 0,22 21 16,-22-21-16,0 21 0,0 0 0,0 0 15,0 0-15,-21-21 0,22 21 0,-44 0 63,1 0-63,0 0 0,0 0 16,0 21-16,-22 0 0</inkml:trace>
  <inkml:trace contextRef="#ctx0" brushRef="#br1" timeOffset="85748.29">22331 15579 0,'0'0'0,"-21"21"0,21 0 16,21-21 15,21 0-31,-21 0 15,22 0-15,-1 0 0,0 0 0,1 0 16,-1 0-16,21 0 0,-20-21 16,-1 21-16,0 0 0,22 0 0,-22-21 15,1 21-15,-22 0 0,21-21 0,0 21 16,-20 0-16,-1 0 0,21-22 16,-21 22-16,0-21 0,1 21 0,-1 0 15,0-21 1,-42 21 31,0 0-32,-1 0-15,1 0 16,0 0-16</inkml:trace>
  <inkml:trace contextRef="#ctx0" brushRef="#br1" timeOffset="86467.66">22712 16150 0,'0'0'0,"21"0"32,0 0-32,0 0 15,0 0-15,1 0 0,-1 0 0,21 0 16,-21 0-16,0 0 0,22 0 16,-22 0-16,0 0 0,0 0 15,0 0-15,1 0 0,-1 0 0,-21 21 16,0 1-1,0-1 1,-21-21-16,-1 0 0,-20 21 0,21-21 16,-21 21-16,20-21 0,-20 21 0,0 0 15,21-21-15,-22 22 0,22-1 16,-21-21-16,21 21 0,-1 0 0,1 0 16,0-21-16,21 21 0,0 1 0,0-1 15,0 0-15,0 0 0,21 0 16,-21 0-16,21-21 15,1 22-15,20-1 0,-21-21 0,0 21 16,0-21-16,22 21 0,-22-21 16,0 0-16,0 0 0,0 21 15,1 0-15,-1-21 16,-21 22-16,0-1 16,0 0-16,0 0 15,0 0-15,0 0 0,0 1 16,0-1-16,-21 0 0,21 0 0,0 0 15,0 0-15,0 1 0,0-1 16,0 0-16,0 0 0,0 0 0,0 0 16,0 1-16,0-1 0,0 0 15,21-21-15,-21 21 0,0 0 16,0 0 15,-21-21-15,-1 0-16,1 0 15,0 0 1,0-21-16,21 0 0,-21 21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40:00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1778 0,'22'-21'32,"-1"21"-17,-42-21 95,21 0-110,0-1 0,0 1 15,0 0-15,0 0 16,21 0-16,0 21 0,-21-21 15,21 21-15,0 0 0,0-22 16,1 22-16,-1 0 0,0 0 0,0 0 16,21 0-16,-20 0 15,-1 0-15,0 0 0,0 0 0,0 22 16,-21-1-16,21 0 0,1 0 0,-22 0 16,0 22-16,0-22 0,0 21 15,0 0-15,0 1 0,0-1 16,0 0-16,-22 1 0,22-1 0,-21-21 15,0 22-15,0-1 0,0 0 16,0-21-16,-1 22 0,1-22 0,-21 21 16,21 1-16,-22-22 0,22 0 15,-21 21-15,0-21 0,20 1 0,-20-1 16,21 0-16,0-21 0,-22 21 16,22-21-16,0 0 0,0 0 0,0 0 15,0 0-15,-1 0 16,1-21-16,21 0 0,0 0 0,-21-1 15,0 1-15,21 0 16,-21 0-16,21 0 0,0 0 0,0-1 16,0 1-16,-21 0 0,21 0 15,0 0-15,0 0 0,21 21 16,0 0 0,-21-22-16,21 22 0,0 0 0,0 0 15,22 0-15,-22 22 0,0-22 16,0 21-16,0 0 0,1 0 0,-1-21 15,0 42-15,-21-20 0,21-1 16,0 0-16,-21 0 0,0 0 0,0 0 16,21 1-16,-21-1 0,22 0 15,-22 0-15,0 0 16,0 0-16,21-21 16,-21 22-16,0-1 0,0 0 31,0-42 0,0 0-31,0-1 16,0 1-16</inkml:trace>
  <inkml:trace contextRef="#ctx0" brushRef="#br0" timeOffset="376.31">2032 2350 0,'21'21'31,"0"-21"-15,0 0 15,1-21-31,-22-1 15,0 1 1,-22 21 0,1 0-1,0 0 1,21 21 0,-21 1-1,21-44 32,21 1-31,0 0-16</inkml:trace>
  <inkml:trace contextRef="#ctx0" brushRef="#br0" timeOffset="1269.33">3958 1503 0,'0'0'16,"21"-21"-16,0 0 0,1-1 0,-22 1 15,21 0-15,-21 0 16,0 0-16,0 0 0,0-1 16,0 1-16,-21 0 0,-1 21 15,1 0-15,0 0 0,0 0 16,-21 0-16,20 0 0,-20 0 0,0 0 15,-1 21-15,1 22 0,0-22 16,-1 0-16,1 21 0,0 1 0,-1 20 16,1-21-16,0 22 0,-1-1 15,22 1-15,-21-1 0,21 1 0,0-1 16,21-20-16,0 20 0,0-20 16,0-1-16,0 0 0,21 1 0,0-1 15,0-21-15,0 21 0,22-20 16,-22-1-16,21 0 0,0 0 0,1-21 15,-22 0-15,21 21 0,-21-21 16,22 0-16,-1 0 0,-21 0 0,22-21 16,-22 21-16,0-21 0,21 0 15,-21 0-15,1-1 0,-1 1 0</inkml:trace>
  <inkml:trace contextRef="#ctx0" brushRef="#br0" timeOffset="1676.74">4297 1820 0,'0'0'0,"0"-21"16,-21 21 0,-1 0-16,1 21 15,21 1-15,-21-1 0,0 0 16,0 21-16,0-21 0,-1 1 0,1 20 16,21 0-16,0-21 0,-21 22 0,21-22 15,-21 0-15,21 21 0,0-20 16,0-1-16,0 0 0,0 0 0,0 0 15,21-21-15,0 0 0,-21 21 16,21-21-16,1 0 0,-1 0 0,21 0 16,-21 0-16,0-21 0,22 0 0,-22 0 15,0 0-15,21 0 16,-20-1-16,-1 1 0,0 0 0,0-21 16,-21 21-16,0-22 0,0 22 0,0-21 15,0-1-15,0 22 0,-21-21 16,0 21-16,0 0 0,-22-1 0,22 22 15,0 0-15,-21 0 0,20 0 16,1 0-16,-21 22 0,21-1 0,0 0 16,-1 0-16,22 0 0,0 0 0,-21 1 15,21-1-15,0 0 0,0 0 16,0 0-16,21 0 0,1-21 0,-1 0 16,21 0-16,-21 0 0,22 0 0</inkml:trace>
  <inkml:trace contextRef="#ctx0" brushRef="#br0" timeOffset="2191.48">4995 1736 0,'0'0'0,"0"-21"0,0 42 31,0 0-15,-21 0-16,21 0 0,0 0 0,-21 22 15,0-22-15,21 21 0,-21-21 16,21 22-16,0-22 0,-22 21 16,22-21-16,-21 1 0,21-1 0,-21 0 15,21 0-15,0 0 0,0 0 16,0 1-16,-21-22 0,21 21 16,0-42 15,0-1-31,0 1 15,0 0-15,0-21 0,0 21 0,0-1 16,21-20-16,0 21 16,-21-21-16,21-1 0,1 1 0,20 21 0,-21-22 15,0 22-15,22-21 0,-22 21 16,21 0-16,-21 21 0,22 0 16,-22 0-16,21 0 0,0 0 0,-20 0 15,20 21-15,-21 0 0,0 0 16,0 0-16,1 0 0,-22 22 0,21-22 15,-21 21-15,0-21 0,0 22 0,0-22 16,-21 0-16,-1 0 0,1 22 16,0-22-16,0 0 0,21 0 15,-21 0-15,21-42 47,0 0-47</inkml:trace>
  <inkml:trace contextRef="#ctx0" brushRef="#br0" timeOffset="2700.2">5821 1842 0,'21'-22'16,"-21"1"-16,21 21 15,0-21-15,0 0 0,1 0 0,-1 0 16,0-1-16,0 22 0,-21-21 16,21 0-16,-21 0 0,21 0 15,-21 0-15,-21 21 32,0 0-32,0 0 0,0 0 0,-22 21 15,22 0-15,-21 0 0,21 0 0,0 0 16,-22 1-16,22-1 0,0 0 15,21 0-15,0 0 0,0 0 0,0 1 16,0-1-16,0 0 0,0 0 16,21 0-16,0-21 0,0 21 15,22-21-15,-22 22 0,0-22 0,0 21 16,0 0-16,22-21 0,-43 21 0,21-21 16,0 21-16,-21 0 0,0 1 15,0-1-15,0 0 16,-21 0-16,0-21 0,0 21 0,-22 0 15,22-21-15,-21 22 0,21-22 16,-22 0-16,1 0 0,21 0 0,0 0 16,-22 0-16,22 0 0,0 0 0,0 0 15,0 0-15,-1 0 16,22-22-16,-21 22 0,21-21 16,0 0-16,0 0 15,21 0-15,1 0 16,-1 21-16,0-22 0</inkml:trace>
  <inkml:trace contextRef="#ctx0" brushRef="#br0" timeOffset="3053.77">6286 1143 0,'0'0'0,"0"-21"0,0 0 16,0 42 15,0 0-31,0 0 0,0 22 0,0-22 16,0 21-16,-21 0 0,21 1 16,-21-1-16,0 22 0,21-22 0,-21 21 15,0 1-15,-1-22 0,22 22 0,-21-1 16,0-20-16,21-1 0,0 21 15,-21-20-15,21-22 0,-21 21 0,21-21 16,0 22-16,0-22 0,0 0 16,21-21-1,0 0 1,0 0-16,0-21 16,1 0-16,-22 0 0,0-1 15</inkml:trace>
  <inkml:trace contextRef="#ctx0" brushRef="#br0" timeOffset="3236.66">6032 1884 0,'0'0'0,"-21"0"15,21-21-15,21 21 32,-21-21-32,22 21 15,-1 0-15,0 0 0,21-22 16,-21 22-16,1 0 0,-1 0 0,21-21 15,-21 21-15,0 0 0,1-21 16,-1 21-16,0 0 0</inkml:trace>
  <inkml:trace contextRef="#ctx0" brushRef="#br0" timeOffset="3699.46">6413 1799 0,'-21'0'15,"42"0"-15,-42-21 0,21 0 16,0 0-16,0 0 0,0-1 16,21 22-16,1 0 15,-1 0-15,0 0 16,0 0-16,0 0 0,0 0 15,1 22-15,-22-1 0,21 0 0,0 21 16,-21-21-16,21 1 16,-21 20-16,0-21 0,0 0 0,0 22 0,0-22 15,0 0-15,0 0 0,0 0 0,0 0 16,-21 1-16,21-1 16,-21-21-16,0 21 0,21-42 31,0 0-16,0-1-15,0 1 0,0 0 16,0 0-16,0 0 0,21-22 0,-21 22 16,21-21-16,-21 21 0,0 0 15,21-1-15,-21 1 0,21 0 0,-21 0 16,21 0-16,1 0 16,-1 21-16,0 0 0,0 0 15,0 0-15,0 0 16</inkml:trace>
  <inkml:trace contextRef="#ctx0" brushRef="#br0" timeOffset="4091.27">7070 1609 0,'0'0'0,"0"-21"15,-22 21 1,1 0-16,21 21 15,-21 0-15,21 0 0,0 0 16,0 0-16,-21 22 0,21-22 0,-21 21 16,21-21-16,0 22 0,0-22 15,0 21-15,0-21 0,0 1 16,0-1-16,0 0 0,0 0 0,0 0 16,21 0-16,0-21 0,0 0 0,0 0 15,1 0-15,-1 0 0,0 0 16,21 0-16,-21-21 0,1 21 0,-1-21 15,0 0-15,0 0 0,-21 0 16,21-1-16,-21 1 0,21-21 0,-21 21 16,0-22-16,0 1 0,0 21 15,0-21-15,0 20 0,0 1 0,0 0 16,0 0-16,0 0 16,22 42 30,-1-21-46</inkml:trace>
  <inkml:trace contextRef="#ctx0" brushRef="#br0" timeOffset="4375.62">7683 1609 0,'0'0'0,"0"-21"0,0-1 16,-21 22-1,0-21-15,0 21 0,0 0 16,0 0-16,-1 21 16,1 1-16,21-1 0,-21 0 15,0 21-15,21-21 0,-21 22 0,0-22 16,21 21-16,-22 1 0,22-22 16,0 21-16,0-21 0,0 0 0,0 1 15,0 20-15,0-21 0,0 0 16,22-21-16,-1 21 15,0-21-15,21 0 0,-21 0 0,1 0 16,-1 0-16,21 0 0,-21-21 16,22 21-16,-22-21 0,0 0 0</inkml:trace>
  <inkml:trace contextRef="#ctx0" brushRef="#br0" timeOffset="4709.43">8297 910 0,'0'0'0,"0"-21"0,0 0 0,0 0 15,-21 42 1,0 0-16,0 0 16,0 0-16,21 22 0,-22-1 0,1 0 15,0 22-15,0-22 0,0 22 16,21-1-16,-21-20 0,-1 20 0,1 1 15,0-22-15,0 21 0,21-20 16,0 20-16,-21-20 0,0-1 0,21 0 16,0 1-16,0-22 0,-22 21 0,22-21 15,0 0-15,0 1 0,0-1 16,0 0-16,0 0 0,22-21 31,-1 0-31,0-21 16,0 0-16,0 21 15</inkml:trace>
  <inkml:trace contextRef="#ctx0" brushRef="#br0" timeOffset="5079.21">8318 1672 0,'-21'21'15,"21"1"-15,0-1 0,-21-21 16,0 21-16,0 21 0,21-21 15,0 1-15,-21-1 0,-1 0 0,22 0 16,0 0-16,0 0 0,0 1 0,0-1 16,0 0-16,0 0 15,0 0-15,22-21 16,-1 0-16,0 0 0,0 0 16,0 0-16,0-21 0,1 21 15,-1-21-15,0 21 0,0-21 0,-21 0 16,21-1-16,-21 1 0,21 0 0,-21 0 15,0 0-15,0 0 0,0-22 16,0 22-16,0 0 0,0 0 0,0 0 16,0-1-16,-21 22 0,0 0 15,0 0-15,0 0 0,0 0 16,-1 0 0,22 22-16,-21-22 0,21 21 0,0 0 15,0 0-15</inkml:trace>
  <inkml:trace contextRef="#ctx0" brushRef="#br0" timeOffset="5507.97">8657 1715 0,'-21'0'16,"42"0"31,0 0-47,0 21 0,1 0 0,-22 0 15,21-21-15,0 21 0,0 0 0,-21 22 16,0-22-16,0 0 0,0 0 16,21 0-16,-21 1 0,0-1 0,0 0 15,0 0-15,0 0 0,0 0 0,0 1 16,-21-22-16,0 21 0,0-21 15,0 0 1,21-21 0,0-1-16,0 1 15,0 0-15,21 0 16,0 0-16,-21 0 0,21-22 0,0 22 16,0-21-16,1 21 0,-1-22 0,0 22 15,-21 0-15,21 0 0,0 0 16,0-1-16,1 22 0,-22-21 0,21 21 15,0-21-15,0 21 16,0-21-16</inkml:trace>
  <inkml:trace contextRef="#ctx0" brushRef="#br0" timeOffset="5799.8">7874 1461 0,'0'0'0,"21"-22"32,0 22-32,22 0 0,-1 0 15,0 0-15,1-21 0,-1 21 16,0 0-16,1 0 0,20 0 0,-21 0 0,1 0 15,-1-21-15,0 21 0,1 0 16,-1 0-16,-21 0 0,0 0 16,1 0-16,-1 0 0,0 0 0,-21 21 31</inkml:trace>
  <inkml:trace contextRef="#ctx0" brushRef="#br0" timeOffset="6360.55">10816 1609 0,'42'-43'15,"-42"22"-15,22 21 0,-1 0 0,-21-21 16,0 42-1,0 0 1,0 1-16,0-1 0,0 0 0,-21 21 16,21-21-16,-22 22 0,1-1 15,0-21-15,0 22 0,21-22 0,-21 0 16,21 21-16,-21-21 0,-1 1 0,22-1 16,0 0-16,0 0 15,0 0-15,22-21 31,-1-21-31,0 21 0,0-21 16,21 0-16,-20 0 0</inkml:trace>
  <inkml:trace contextRef="#ctx0" brushRef="#br0" timeOffset="6760.07">11451 1545 0,'0'0'0,"0"-21"16,-21 21-1,0 0-15,-22 0 16,22 0-16,0 21 0,-21 0 16,21-21-16,-22 22 0,22-1 15,0 0-15,0 0 0,0 0 0,-1 0 16,22 1-16,0-1 0,0 0 16,0 0-16,0 0 0,0 0 15,22-21-15,-1 0 0,0 22 16,21-22-16,-21 0 0,1 0 15,20 21-15,-21-21 0,21 21 0,-20-21 16,-1 21-16,21 0 0,-21 0 16,0-21-16,-21 22 0,0-1 15,0 0-15,-21-21 16,0 21-16,0-21 0,0 0 0,-22 21 16,22-21-16,-21 21 0,21-21 0,-22 0 15,22 0-15,0 0 0,0 0 16,0 0-16,0 0 0,-1 0 15,1 0 1,21-21-16,-21 0 16,21 0-16,0 0 15</inkml:trace>
  <inkml:trace contextRef="#ctx0" brushRef="#br0" timeOffset="6991.94">10964 1355 0,'0'-21'16,"21"21"46,1 0-62,-1 0 16</inkml:trace>
  <inkml:trace contextRef="#ctx0" brushRef="#br0" timeOffset="7720.52">13144 1778 0,'0'0'0,"22"-21"0,-22 0 15,0 0-15,0-1 0,0 1 16,0 0-16,0 0 0,0 0 16,-22 0-16,1-1 0,-21 1 0,21 21 15,0 0-15,-22-21 0,1 21 16,21 0-16,-22 0 0,1 21 0,21 0 16,-21 1-16,20-1 0,-20 21 0,21 0 15,0 1-15,0-1 0,-1 0 16,22 1-16,0-1 0,0 0 0,0-20 15,0 20-15,0-21 0,0 0 0,0 0 16,22 1-16,-1-22 0,0 0 16,21 0-16,-21 0 0,22 0 15,-1 0-15,-21 0 0,22-22 0,-1 22 16,0-21-16,1 0 0,-22 0 16,21 0-16,-21 0 0,22-1 0,-22-20 15,0 21-15,0-21 0,0 20 0,0-20 16,-21 0-16,22-1 0,-1-20 15,-21 21-15,0 20 0,0-20 0,21 21 16,-21 0-16,0 0 0,0-1 0,-21 44 16,0-1-1,-1 21-15,1-21 0,0 22 0,0-1 16,0 21-16,0-20 0,21-1 0,0 0 16,0-20-16,0 20 15,0-21-15,0 0 0,0 0 0,21 1 16,0-1-16,0-21 0,0 0 0,0 0 15,1 0-15,-1 0 0,21 0 0</inkml:trace>
  <inkml:trace contextRef="#ctx0" brushRef="#br0" timeOffset="8547.6">13970 1016 0,'0'-42'15,"0"84"-15,0-105 0,0 41 0,0 1 16,0 0-16,-21 0 0,0 21 16,-1 21-16,22 0 0,-21 0 15,0 22-15,0-1 0,21 0 16,-21 22-16,0-22 0,-1 22 0,22-1 16,-21-20-16,0 20 0,0 1 15,0-1-15,0 1 0,-22-1 0,22 1 16,0-22-16,21 0 0,-21 22 0,21-43 15,-21 21-15,21 1 0,0-22 16,0 0-16,0 0 0,0 0 16,21-21-16,0 0 15,0 0-15,0-21 16,-21 0-16,21 0 0,1 0 16,-1-1-16,0 1 0,0-21 0,0 21 15,0-22-15,1 22 0,-1-21 0,0 21 16,0 0-16,-21-1 0,0 1 15,21 21-15,-21 21 16,0 1-16,0-1 0,0 0 16,0 21-16,0-21 0,0 22 15,0-22-15,-21 0 0,21 0 0,0 0 16,0 1-16,0-1 0,0 0 0,0 0 16,0 0-16,21-21 15,0 0-15,1 0 0,-1 0 16,0 0-16,0 0 0,0 0 15,0 0-15,1-21 0,-1 21 16,0-21-16,0 0 0,0 0 0,0-1 16,1 1-16,-22 0 0,21-21 0,0 21 15,-21-1-15,21 1 0,-21 0 16,0 42 0,0 0-1,0 1-15,0-1 16,0 0-16,0 0 0,0 0 0,0 0 15,0 1-15,0-1 0,0 0 16,0 0-16,21 0 0,0-21 16,1 0-16,-1 0 0,0 0 15,0 0-15,21 0 16,-20 0-16,-1 0 0,0-21 0,0 21 16,-21-21-16,21 0 0,0 0 15,-21-1-15,0 1 0,0 0 0,0 0 16,0-21-16,0 20 0,0-20 0,0 21 15,0-21-15,0 20 0,0 1 16,0 0-16,0 0 0,0 42 47,0 0-47,22 0 16,-22 1-16,21-22 0,0 21 0</inkml:trace>
  <inkml:trace contextRef="#ctx0" brushRef="#br0" timeOffset="9053.25">15240 1609 0,'0'0'16,"0"-21"-16,-21-1 0,0 22 0,21-21 0,-22 0 15,1 21-15,0 0 0,0 0 0,0 0 16,0 0-16,-22 0 15,22 0-15,0 21 0,-21 0 0,20 1 16,1 20-16,0-21 0,0 21 0,0 1 16,0-1-16,-1-21 0,22 22 15,-21-22-15,21 21 0,0-21 0,0 0 16,0 1-16,0-1 0,0 0 0,0 0 16,21-21-16,1 0 0,-1 0 0,21 0 15,-21 0-15,0 0 0,1 0 16,20-21-16,-21 21 0,0-21 0,0 0 15,22-1-15,-22 1 0,0 0 0,0 0 16,0 0-16,1-22 0,-1 22 16,0-42-16,-21 42 15,21-22-15,-21 22 0,0 0 16,0 0-16,0 42 31,0 0-31,0 0 0,0 0 0,0 1 16,-21 20-16,21-21 0,0 21 15,0-20-15,0-1 0,0 21 0,0-21 16,0 0-16,0 1 0,0-1 0,0 0 16,0 0-1,21-21-15,0 0 0,0 0 0,1 0 16,-1 0-16,0 0 0,0-21 16,0 21-16,0-21 0,1 21 15</inkml:trace>
  <inkml:trace contextRef="#ctx0" brushRef="#br0" timeOffset="9669.92">15684 1630 0,'0'21'31,"-21"-21"-31,21 21 0,0 0 0,-21 1 16,0 20-16,21-21 0,-21 0 0,21 0 15,0 1-15,0-1 0,0 0 0,0 0 16,0 0-16,0 0 15,21-21-15,0 0 16,0 0-16,0 0 0,1 0 0,-1 0 16,0 0-16,0-21 0,0 0 15,0 0-15,1 21 0,-1-21 0,0 0 16,0-22-16,-21 22 0,21 0 0,0 0 16,1 0-16,-22-22 0,0 22 15,21 0-15,-21 0 0,0 0 0,21 21 16,-21-22-16,0 44 31,0-1-31,0 0 0,-21 0 0,0 0 16,21 22-16,-22-1 0,22 0 0,-21 1 15,0-1-15,21 0 16,0 1-16,0-1 0,0 0 0,0 1 16,0-1-16,-21 0 0,21 22 0,0-22 15,-21 0-15,21 22 0,-21-22 0,21 22 16,0-1-16,-22-20 0,1 20 15,21-21-15,-21 22 0,0-22 16,0 22-16,0-22 0,-1 0 0,1 1 16,-21-1-16,21 0 0,-22-20 0,1 20 15,0-21-15,-1 0 0,22 0 16,-21-21-16,21 0 0,-22 0 0,1 0 16,21 0-16,-21 0 0,20 0 0,1-21 15,-21-21-15,21 21 0,0-22 0,-1 22 16,22-21-16,0 0 0,0-1 0,0-20 15,0 20-15,22 1 0,-1-21 16,21 20-16,0-20 0,-20 20 0,20 1 16,0 0-16,22-1 0,-22 1 15,0 0-15,1-1 0,20 22 0,-20-21 16,-1 0-16,0-1 0,22 1 0,-22 0 16,0-1-16</inkml:trace>
  <inkml:trace contextRef="#ctx0" brushRef="#br0" timeOffset="10037.14">16383 1545 0,'0'-21'15,"-21"21"1,0 0 0,-1 0-16,1 0 0,0 0 15,0 21-15,0 0 0,0 1 0,21-1 16,-22-21-16,1 21 0,21 0 0,-21 0 15,21 0-15,0 1 16,0-1-16,0 0 0,21-21 16,0 21-16,1-21 0,-1 21 0,0-21 15,21 21-15,-21-21 16,22 22-16,-22-22 0,0 21 0,0-21 16,0 21-16,1 0 0,-22 0 15,0 0-15,-22 1 16,1-22-16,0 21 0,0-21 15,0 21-15,-22-21 0,22 0 0,0 21 16,-21-21-16,21 0 0,-1 0 16,1 21-16,-21-21 0,21 0 0,0 0 15,21 21-15,-22-21 16</inkml:trace>
  <inkml:trace contextRef="#ctx0" brushRef="#br0" timeOffset="10853.66">17949 1545 0,'0'-21'0,"0"42"0,21-42 16,-21 0-16,0 0 0,22 21 0,-22 21 31,0 0-15,0 0-16,0 22 0,-22-1 0,22 0 15,-21 1-15,21-1 0,-21 0 0,21 1 16,0-1-16,0 0 16,-21-21-16,21 1 0,0-1 0,-21 0 15,21 0-15,0 0 0,0-42 47,0 0-47,0 0 0,0 0 0,0-1 16,0-20-16,21 21 0,0-21 15,0-1-15,0 1 0,1 0 0,-1-1 16,21 1-16,-21 21 0,22-22 16,-1 22-16,0 0 0,1 0 0,-1 0 15,0 21-15,1 0 0,-1 0 16,-21 0-16,21 21 0,-20 0 15,20 21-15,-21-20 0,-21 20 0,0-21 16,0 21-16,0 1 0,0-1 0,-21-21 16,0 22-16,0-22 0,-1 21 15,1-21-15,0 0 0,0 1 0,0-1 16,0-21-16,21 21 0,-22-21 16,1 0-1,42-21 1,1 21-1,-1-21-15,21-1 0,-21 1 16</inkml:trace>
  <inkml:trace contextRef="#ctx0" brushRef="#br0" timeOffset="11568.45">18859 1524 0,'0'0'16,"0"-21"-16,-21 21 31,0 21-31,0 0 0,0 22 15,0-22-15,21 21 0,-22 0 0,1-20 16,0 20-16,21 0 0,0-21 16,0 22-16,0-22 0,0 21 15,0-21-15,0 1 0,0-1 0,0 0 0,21-21 16,0 21-16,1-21 16,-1 0-16,0 0 0,0 0 0,0 0 15,0 0-15,1 0 0,-1-21 16,0 0-16,-21 0 15,0-1-15,0 1 0,0 0 0,0 0 16,0-21-16,0 20 0,-21 1 0,21-21 16,0 21-16,-21-22 0,21 22 15,-22 0-15,22 0 0,0 0 0,0 0 16,0-1-16,22 22 0,-1-21 16,0 21-16,21 0 15,-21 0-15,1 0 0,20 0 16,-21 0-16,21 0 0,-20 0 0,20 21 0,-21 1 15,0-1-15,0 0 16,1 0-16,-1 0 0,0 22 0,-21-22 16,0 21-16,0-21 0,0 22 0,0-22 15,0 0-15,0 21 0,0-21 16,0 1-16,0-1 0,-21-21 0,21 21 16,-21 0-16,-1-21 31,1 0-16,21-21-15,0 0 0,0 0 16,0-1-16,0 1 0,0 0 16,21-21-16,1 21 0,-1-22 15,0 1-15,21 0 0,-21-1 0,22 22 16,-1-21-16,-21 21 0,22-1 16,-1 1-16,0 0 0,-21 21 0,1 0 15,-1 0-15,0 21 0,0 0 0,0 22 16,-21-22-16,0 21 0,0 1 15,0-22-15,0 21 0,0 0 0,0-20 16,-21 20-16,21-21 0,-21 0 0,0 0 16,0 1-16,21-1 15,-22 0-15,22 0 0,-21-21 0,0 21 16,42-42 15,0 0-15</inkml:trace>
  <inkml:trace contextRef="#ctx0" brushRef="#br0" timeOffset="12105.11">20616 1545 0,'64'-42'16,"-64"21"-1,21 21-15,0-21 0,0 21 16,-21-22-16,21 1 0,1 21 0,-1-21 16,-21 0-16,0 0 0,0 0 0,0-1 15,0 1-15,-21 21 16,-22 0-16,22 0 0,-21 0 16,-22 0-16,22 0 0,-22 0 15,22 21-15,-21 1 0,20-1 0,1 0 16,0 21-16,-1-21 0,22 1 0,0-1 15,0 0-15,21 0 16,0 0-16,0 0 0,21 1 0,0-1 16,0 0-16,22 0 0,-1-21 15,0 21-15,1 0 0,-1 1 16,0-1-16,1 0 0,-1 0 0,-21 21 16,0-20-16,0-1 0,-21 21 0,0-21 15,0 0-15,0 1 16,0-1-16,-21 0 0,-21 0 0,21-21 0,-22 21 15,1-21-15,21 0 0,-21 0 0,-1 0 16,1 0-16,0 0 16,-1 0-16,1 0 0,21-21 0,-22 21 0,22-21 15,0 21-15,0-21 0,0 0 16,21-1-16,-21 1 16,21 0-16,0 0 0,0 0 15,0 0-15,0-1 0,0 1 16,21 0-16,0 21 15,0-21-15,0 21 0,22-21 0,-22 0 16,21 21-16</inkml:trace>
  <inkml:trace contextRef="#ctx0" brushRef="#br0" timeOffset="12405.45">21040 1249 0,'0'0'0,"0"-21"16,0 42 15,0 0-31,0 0 0,0 0 0,0 22 16,-22-22-16,1 21 0,0 1 16,0-1-16,0 0 0,0 1 0,-1-1 15,1 0-15,21 1 0,-21-1 0,21 0 16,-21-21-16,21 22 0,0-22 15,0 0-15,0 0 0,0 0 16,21-21-16,0 0 0,0 0 16,1 0-1,-1 0-15,0 0 0,-21-21 16,21 21-16,-21-21 0</inkml:trace>
  <inkml:trace contextRef="#ctx0" brushRef="#br0" timeOffset="12576.35">20743 1672 0,'21'0'31,"22"0"-31,-22 0 16,0 0-16,0 0 0,0 0 0,22 0 15,-22 0-15,0 0 0,0 0 0,22 0 16,-22-21-16</inkml:trace>
  <inkml:trace contextRef="#ctx0" brushRef="#br0" timeOffset="13148.02">21399 1736 0,'0'0'0,"22"0"16,-1 0-16,-21-21 0,21-1 16,0 1-16,-21 0 15,0 0-15,0 0 0,0 0 16,0-1-16,-21 1 0,0 0 16,0 0-16,-1 21 0,1 0 15,0-21-15,0 21 0,0 0 16,0 0-16,-1 21 0,1 0 0,0 0 15,0 0-15,-21 22 0,20-22 16,1 21-16,21-21 0,-21 22 0,0-22 16,21 21-16,-21-21 0,21 22 15,0-22-15,0 0 0,0 0 16,0 0-16,21 1 0,0-22 16,0 0-16,0 0 15,1 0-15,-1 0 0,0 0 0,0 0 16,0 0-16,0-22 0,1 1 0,-1 21 15,0-21-15,-21 0 0,21 0 16,0 0-16,-21-1 0,21 1 16,1 0-16,-22 0 0,0 0 0,21 0 0,-21-1 15,21 1-15,-21 42 32,0 1-32,-21 20 0,0-21 15,21 0-15,0 0 0,0 1 16,-22 20-16,22-21 0,0 0 0,-21 0 15,21 1-15,0-1 0,0 0 16,21 0 0,1-21-16,-1 0 0,0 0 15,0 0-15,0 0 0,0-21 0,22 0 16</inkml:trace>
  <inkml:trace contextRef="#ctx0" brushRef="#br0" timeOffset="13456.39">22077 1185 0,'0'0'15,"0"-21"-15,-21 21 0,-1 0 0,1 0 16,0 0-16,0 21 16,0 1-16,0-1 0,21 21 0,-22-21 15,1 22-15,0-1 0,21 0 16,-21-21-16,0 22 0,21-1 0,-21 0 15,21 1-15,0-1 0,-22 0 0,22-20 16,0 20-16,-21-21 0,21 21 16,0-20-16,0-1 0,0 0 0,0 0 15,0 0-15,0 0 0,0 1 16,0-1-16,0 0 16,21-21-1,1 0-15,-1 0 16,0 0-16,0 0 0</inkml:trace>
  <inkml:trace contextRef="#ctx0" brushRef="#br0" timeOffset="13701.36">22119 1630 0,'0'21'15,"0"0"1,0 0-16,0 1 0,-21-1 0,0 0 15,21 21-15,-21-21 0,21 1 16,0-1-16,0 0 0,0 0 0,0 0 16,0 0-16,0 1 0,0-44 62,21 22-62,-21-21 0,0 0 16,21 0-16</inkml:trace>
  <inkml:trace contextRef="#ctx0" brushRef="#br0" timeOffset="13880.25">22246 1397 0,'0'0'0,"0"-21"16</inkml:trace>
  <inkml:trace contextRef="#ctx0" brushRef="#br0" timeOffset="14086.14">21696 1524 0,'0'0'16,"-21"0"-1,21 21-15,21-21 16,0 0-16,0 0 0,0 0 16,0 0-16,22 0 0,-22 0 15,0 0-15,0 0 0,22 0 0,-22 0 16,0-21-16,0 21 0,0 0 15</inkml:trace>
  <inkml:trace contextRef="#ctx0" brushRef="#br0" timeOffset="14468.47">22691 1609 0,'0'0'0,"0"-43"15,-22 43-15,22-21 16,-21 21-16,0 0 0,0 0 16,0 0-16,0 0 0,-22 0 0,22 0 15,0 21-15,-21 1 0,20-1 0,1 0 16,-21 21-16,21-21 0,0 1 15,-22 20-15,43-21 0,-21 21 0,21-20 16,0-1-16,0 0 0,0 0 16,0 0-16,0 0 0,21 1 15,0-22-15,1 21 0,-1-21 0,21 0 16,-21 0-16,22 0 0,-1 0 0,-21 0 16,21 0-16,-20 0 0,-1 0 15,21 0-15,-21 0 0,0 0 16,-21-21-16,22 21 0,-1-22 15</inkml:trace>
  <inkml:trace contextRef="#ctx0" brushRef="#br0" timeOffset="29760.88">1206 4255 0,'0'-22'79,"-21"22"-64,21-21 1,-21 21-16,21-21 0,0 0 15,0 0 1,0 0-16,0-1 16,0 1-16,21 0 0,0 0 15,-21 0-15,22 21 0,-1-21 16,0 21-16,21 0 0,-21 0 0,1 0 16,-1 0-16,21 0 0,-21 0 15,0 0-15,1 21 0,-1 0 0,0 0 16,-21 0-16,21 0 0,-21 1 15,0 20-15,0 0 0,-21 1 16,-21-1-16,20 0 0,-20 1 0,0-1 16,-1 0-16,1 1 0,21-1 0,-21-21 15,-1 0-15,22 0 16,0 1-16,0-1 0,0-21 0,21 21 16,0-42 15,21 21-31,-21-21 15,21 21-15,0 0 0,0-22 16,0 22-16,1-21 0,-1 21 0,0 0 16,0 0-16,0 0 0,22 0 0,-22 0 15,0 0-15,0 0 16,0 0-16,0 21 0,1-21 0,-1 22 0,0-1 16,0 0-16,-21 0 15,0 0-15,0 0 0,0 22 0,0-1 16,0-21-16,0 22 0,0-22 15,-21 21-15,0-21 0,0 22 0,-22-22 16,22 0-16,-21 0 0,-1 0 16,22 0-16,-21 1 0,21-22 0,-22 0 15,22 0-15,0 0 0,0 0 16,0 0-16,0 0 0,-1 0 0,1 0 16,0-22-16,21 1 0,0 0 15,-21 21-15,0-21 16,21 0 46</inkml:trace>
  <inkml:trace contextRef="#ctx0" brushRef="#br0" timeOffset="30020.07">2032 4657 0,'0'0'0,"0"-21"16</inkml:trace>
  <inkml:trace contextRef="#ctx0" brushRef="#br0" timeOffset="30768.64">4593 3958 0,'0'0'0,"42"-63"16,-42 42-16,0-1 0,0 1 15,0 0-15,0 0 0,0 0 16,-21 0-16,0-1 0,0 22 16,0 0-16,-22 0 0,22 0 15,-21 0-15,21 0 0,-22 0 16,1 0-16,0 22 0,-1 20 0,1-21 15,0 21-15,-1 1 0,1 20 0,0 1 16,-1-1-16,1 1 0,21 20 16,-21-20-16,20 21 0,1-22 0,21 1 15,0-1-15,0 22 0,0-22 16,0 1-16,0-22 0,0 22 0,21-22 16,1 0-16,-1 1 0,0-1 0,0-21 15,0 0-15,0 0 0,1-21 16,20 0-16,-21 0 0,21 0 15,1 0-15,-1 0 0,0-42 16,1 21-16,20 0 0,-20-22 0,20 1 16,-21 0-16,22 21 0,-22-22 0,1 1 15,-1 0-15,0-1 0</inkml:trace>
  <inkml:trace contextRef="#ctx0" brushRef="#br0" timeOffset="31136.09">4889 4445 0,'0'-21'0,"0"42"0,0-63 0,0 21 16,-21 21-1,0 21-15,21 0 16,-21 21-16,0-21 0,0 22 16,-1-1-16,22-21 0,-21 22 15,0-1-15,0 0 0,21 1 0,-21-1 16,21-21-16,0 21 0,0-20 16,0-1-16,0 0 0,21 0 0,21-21 15,-21 0-15,1 0 0,20 0 16,0 0-16,1 0 0,-22-21 0,21 0 15,0 0-15,1-22 0,-22 22 0,0 0 16,21-21-16,-20 20 0,-22 1 16,0-21-16,21 21 0,-21-22 0,0 1 15,0 21-15,0-21 0,0 20 16,-21-20-16,-1 21 0,1 0 0,0 21 16,-21 0-16,21 0 0,-22 0 15,1 0-15,21 0 0,-22 0 0,1 21 16,21 0-16,-21 0 0,20 0 15,1 1-15,0-1 0,21 0 0,0 0 16,0 0-16,0 0 0,21 1 16,0-22-16,1 0 0,20 0 15,-21 0-15</inkml:trace>
  <inkml:trace contextRef="#ctx0" brushRef="#br0" timeOffset="31655.35">5609 4403 0,'-21'-21'16,"0"21"-1,0 0 1,-1 21-16,22 0 0,0 0 16,0 0-16,0 22 0,0-22 15,0 0-15,0 0 16,0 21-16,0-20 0,0-1 0,0 21 0,-21-21 15,21 0-15,0 1 0,0-1 16,0 0-16,0 0 0,0 0 0,-21 0 16,0-42 15,21 0-31,0 0 16,0 0-16,0 0 0,0-1 0,0-20 15,0 21-15,0-21 0,0 20 16,0-20-16,21 0 0,0-1 0,22 1 15,-22 0-15,21-1 0,0 22 16,22-21-16,-22 21 0,1 0 16,-1 21-16,0 0 0,1 0 0,-1 0 0,0 21 15,1 0-15,-22 0 0,0 21 16,21-20-16,-42 20 0,0 0 16,21 1-16,-21-22 0,0 21 0,0-21 15,0 22-15,-21-22 0,0 21 0,21-21 16,-21 0-16,0 1 0,21-1 15,-21-21-15,21 21 0,-22-21 0,22 21 16,0-42 15,0 0-31,0 0 0,22 21 16,-1-22-16</inkml:trace>
  <inkml:trace contextRef="#ctx0" brushRef="#br0" timeOffset="32149.42">6731 4339 0,'0'0'16,"63"-84"0,-63 62-16,22 1 0,-22 0 0,21 0 15,-21 0-15,0 0 0,0-1 0,-21 22 16,-22 0-1,22 0-15,-42 0 0,20 0 16,-20 22-16,20-1 0,-20 21 16,21-21-16,-22 0 0,22 1 0,21 20 0,-22-21 15,22 0-15,21 0 0,0 1 16,0-1-16,0 0 16,21-21-16,0 0 0,22 0 0,-1 21 15,22-21-15,-22 0 0,21 0 0,1 21 16,-22 0-16,1-21 0,20 22 15,-21-22-15,1 21 0,-1-21 0,-21 21 16,22 0-16,-22-21 0,0 21 0,-21 0 16,0 1-16,0-1 15,0 0-15,-42 0 0,20-21 0,-20 21 16,0 0-16,-1 1 0,1-22 16,-21 21-16,20-21 0,-20 0 0,20 0 15,1 0-15,0 0 0,21 0 16,-22 0-16,22 0 0,0 0 0,0-21 15,0-1-15,21 1 0,0 0 16,0 0-16,0 0 16,0 0-16,0-1 0,21 1 15,0 0-15,0 0 0,0 21 16</inkml:trace>
  <inkml:trace contextRef="#ctx0" brushRef="#br0" timeOffset="32483.94">7429 3725 0,'0'0'15,"-21"0"1,0 0-16,0 0 15,21 22-15,-21-1 0,21 21 0,-21-21 16,21 43-16,-22-22 0,1 22 0,21-22 16,-21 21-16,21 1 0,0-1 0,-21-20 15,21 20-15,0-20 0,-21-1 16,21 0-16,0 1 0,0-22 0,0 0 16,0 21-16,0-21 0,0 1 0,21-1 15,0-21 1,0 0-16,0 0 15,1 0-15,-1-21 16,-21-1-16,21 1 0</inkml:trace>
  <inkml:trace contextRef="#ctx0" brushRef="#br0" timeOffset="32655.39">7048 4403 0,'0'-21'31,"22"21"-31,-1 0 0,21-22 16,-21 22-16,0 0 0,22 0 0,-1-21 15,-21 21-15,22 0 0,-1 0 16,0-21-16,1 21 0</inkml:trace>
  <inkml:trace contextRef="#ctx0" brushRef="#br0" timeOffset="33083.83">7620 4339 0,'0'0'0,"0"-21"0,0 0 15,0 0 1,21 21-16,0 0 15,0 0-15,1 0 0,-1 0 16,0 0-16,0 0 0,0 21 0,0 0 0,1 0 16,-22 0-16,21 1 0,-21-1 15,21 0-15,-21 0 0,0 21 16,0-20-16,0-1 0,0 0 0,-21 0 16,21 0-16,-21 0 0,-1 1 0,1-1 15,0-21-15,0 21 16,0-21-16,21-21 15,0 0 1,0-1-16,0 1 0,0 0 16,0 0-16,21 0 0,0 0 15,-21-1-15,21 1 0,0-21 0,1 21 16,-22 0-16,21-1 0,0 1 16,-21 0-16,21 21 15,0-21-15,0 21 16,1 0-16,-1 0 0</inkml:trace>
  <inkml:trace contextRef="#ctx0" brushRef="#br0" timeOffset="33500.24">8191 4276 0,'0'0'0,"0"-21"16,0-1-16,-21 22 31,21 22-15,0-1-16,0 0 15,-21 0-15,21 21 0,-21-20 16,21 20-16,-21-21 0,21 0 0,0 22 16,-21-22-16,21 0 0,0 0 0,0 0 15,0 0-15,0 1 0,0-1 0,21-21 16,0 0-16,21 0 15,-21 0-15,1 0 0,-1 0 16,0-21-16,0-1 0,21 22 0,-20-21 16,-1 0-16,0 0 0,0 0 15,0 0-15,0-22 0,-21 22 16,0-21-16,22 21 0,-22-22 0,0 22 16,0 0-16,0 0 0,0 0 0,0-1 15,-22 22 1,22 22-1,0-1 1,0 0 0</inkml:trace>
  <inkml:trace contextRef="#ctx0" brushRef="#br0" timeOffset="33795.72">8848 4149 0,'0'0'0,"0"-21"0,0-1 32,-22 1-32,1 21 0,0 0 0,0 0 15,0 0-15,0 21 0,21 1 16,-22-1-16,1 0 0,0 0 0,21 21 16,-21 1-16,21-22 0,-21 21 0,21 1 15,-21-22-15,21 21 0,0-21 16,0 0-16,0 22 0,0-22 0,0 0 15,0 0-15,0 0 16,42-21-16,-21 0 0,0 0 0,0 0 16,22 0-16,-22 0 0,21 0 15,-21 0-15,22 0 0,-22-21 0,21 0 16,1 0-16,-22 0 0,21 0 0,-21-1 16,22 1-16,-22-21 0</inkml:trace>
  <inkml:trace contextRef="#ctx0" brushRef="#br0" timeOffset="34109.11">9440 3514 0,'0'0'0,"0"-21"0,0-1 16,0 44 15,0-1-31,0 21 0,-21-21 16,21 22-16,-21-1 0,21 0 0,-21 22 15,21-22-15,-21 22 0,21-22 0,0 21 16,0 1-16,-22-22 0,22 1 16,-21 20-16,21-21 0,0 1 0,0-1 15,-21 0-15,21-20 0,-21 41 16,21-42-16,0 0 0,0 1 16,0-1-16,21-21 31,0 0-16,0-21-15,1-1 16,-1 1-16,-21 0 0</inkml:trace>
  <inkml:trace contextRef="#ctx0" brushRef="#br0" timeOffset="34479.9">9673 4085 0,'0'0'15,"-21"0"1,21 21-16,-21 1 0,0-1 0,-1 0 15,22 0-15,-21 21 16,0-20-16,21-1 0,-21 21 0,21-21 16,0 22-16,0-22 0,0 0 0,0 0 15,0 0-15,0 0 0,0 1 16,21-22-16,0 0 16,0 0-16,22 0 0,-22 0 0,0 0 15,21 0-15,-20 0 0,-1-22 0,21 22 16,-21-21-16,0 0 0,1 0 15,-22 0-15,21 0 0,-21-1 0,0 1 16,0-21-16,0 0 0,-21-43 16,21 64-16,-22 0 0,1-1 15,0 22-15,0 0 16,0 0-16,0 0 0,-1 0 0,1 0 16,0 0-16,0 0 0,21 22 0,-21-22 15,0 21-15,-1-21 0,1 0 16,21 21-16,-21-21 15,0 0 1</inkml:trace>
  <inkml:trace contextRef="#ctx0" brushRef="#br0" timeOffset="34775.73">8805 3895 0,'0'0'0,"21"0"16,1 0-16,-1 0 15,21 0-15,-21 0 0,22 0 16,-1 0-16,0 0 0,1-21 0,-1 21 16,43 0-16,-43 0 0,-21-22 15,21 22-15,-20 0 16,-1 0-16,0 0 0,0 0 0,0 0 15</inkml:trace>
  <inkml:trace contextRef="#ctx0" brushRef="#br0" timeOffset="35349.4">9779 4064 0,'-21'0'15,"21"-21"1,0 0-1,0 0 1,21 21-16,0 0 16,0 0-16,0 0 0,1 0 15,-1 0-15,0 0 0,0 0 16,0 21-16,0 0 0,1 0 0,-1 0 16,0 0-16,0 1 0,0-1 0,0 21 15,1-21-15,-1 0 0,-21 22 16,0-22-16,0 0 0,0 21 0,0-20 15,0-1-15,0 0 0,0 0 0,-21 0 16,-1-21-16,1 21 0,0-21 16,0 0-16,0 0 15,21-21 1,0 0 0,21 0-16,0 0 15,0-22-15,0 22 0,22 0 0,-22-21 16,0 21-16,0-22 0,0 22 15,22-21-15,-22 21 0,0-22 0,0 22 16,0 0-16,1 0 16,-1 0-16,-21 42 47,0 0-32,0 0 1,-21-21-1,-1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41:15.0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11853 4022 0,'0'-21'15,"0"-1"1,0 1 0,0 0-1,-21 21 1,21-21-16,0 0 0,0 0 15,0-1-15,0 1 16,0 0-16,0 0 31,-21 21-15,21 21 15,0 0-15,0 22-16,0-22 0,0 0 0,0 21 15,0-21-15,0 22 0,0-1 16,0 0-16,0-20 0,0 20 16,0-21-16,0 21 0,0-20 0,0 20 15,0-21-15,0 0 0,0 0 0,0 1 16,0-1-16,0 0 16,0 0-16,21-21 46,0-21-46,0 0 0,-21 0 16,22-1-16,-1 1 0,0-21 16,-21 21-16,21-22 0,0 1 0,0 21 15,1 0-15,-22-22 0,21 22 16,-21 0-16,21 0 0,0 21 16,0 0-16,-21 21 15,21 0-15,-21 0 0,22 1 16,-22-1-16,0 0 0,0 21 15,0-21-15,21 1 0,-21-1 0,21 0 16,0 0-16,-21 0 0,21 0 16,0-21-16,1 0 15,-1 0-15,0 0 0,0 0 16,0-21-16,0 0 0,1 0 16,-1 0-16,-21 0 0,21-1 15,0-20-15,-21 21 0,0-21 16,21 20-16,0-20 0,-21 0 0,22-1 15,-22 22-15,0-21 0,0 21 0,0 0 16,0-1-16,0 1 0,0 0 16,0 42-1,0 0 1,0 1-16,0 20 16,0-21-16,0 0 0,0 22 0,0-22 15,0 21-15,0-21 0,0 22 16,21-22-16,-21 0 0,21 0 0,-21 0 15,21 0-15,0 1 0,0-22 16,1 0-16,-1 0 16,0 0-16,21 0 0,-21-22 0,1 1 15,-1 21-15,21-21 0,-21 0 0,0 0 16,1 0-16,-1-1 0,0-20 0,0 21 16,0 0-16,-21-22 0,0 22 15,21 0-15,-21-21 0,22 21 0,-22-1 16,0 1-16,0 0 0,0 42 31,0 0-31,0 1 16,0-1-16,0 21 0,0-21 15,0 0-15,0 22 0,0-22 0,0 0 16,0 21-16,21-20 0,0-22 0,-21 21 16,21 0-16,0-21 0,0 0 15,22 0-15,-22 0 0,0 0 16,0 0-16,0 0 0,1 0 0,-1 0 15,-21-21-15,0 0 0,21 21 0,-21-22 16,0 1-16,0 0 0,0 0 16,0-21-16,0 20 0,0-20 0,0 21 15</inkml:trace>
  <inkml:trace contextRef="#ctx0" brushRef="#br0" timeOffset="321.44">13102 3429 0,'-21'21'0,"42"-42"0,-63 42 16,-1 0-16,22 1 0,0-1 0,21 0 15,-21 0-15,21 0 16,0 0-16,21-21 16,0 0-16,0 0 0,1 0 15,-1 0-15,0 0 0,0-21 0,0 21 16,0-21-16,-21 0 0,0 0 15,0 0-15,0-1 16,-21 1-16,0 21 16,0 0-16,0 0 0,0 0 15,-1 0-15,1 0 0,0 0 16,21 21-16,0 1 0,0-1 16,0 0-16,0 0 15,0 0-15,21 0 0,0 1 0,1-1 16,-1 0-16,0 0 0</inkml:trace>
  <inkml:trace contextRef="#ctx0" brushRef="#br0" timeOffset="1000.19">13462 4149 0,'0'21'16,"0"-42"-16,21 42 15,0-42-15,-21 0 16,21 21-16,1-22 0,-1-20 0,0 21 16,-21 0-16,21-22 0,0 1 0,0 21 15,1-21-15,-1-1 16,-21 1-16,21 0 0,-21-1 0,21-20 0,-21 20 16,0 1-16,0 0 0,0-1 15,0 1-15,0 0 0,0 21 16,0-22-16,0 22 0,0 0 15,-21 21-15,0 0 16,21 21-16,0 0 0,-21 0 16,21 22-16,-22-1 0,1 0 0,21 1 15,0-1-15,0 0 0,-21 1 16,21-1-16,0 0 0,0 1 0,0-1 16,0 0-16,0 1 0,0-22 0,0 21 15,0-21-15,21 1 0,0 20 0,-21-21 16,22-21-16,-1 21 0,0 0 15,21-21-15,-21 0 0,1 0 0,20 0 16,-21 0-16,0 0 0,22 0 16,-22-21-16,0 0 0,21 0 0,-21 0 15,1 0-15,-1-22 0,0 22 0,-21-21 16,21-1-16,-21 1 0,21 0 0,-21-1 16,0 1-16,21-21 0,-21 20 15,0-20-15,0 20 0,22 1 0,-22-21 16,0 41-16,0-20 0,0 21 0,0 0 15,0 0-15,0 42 16,-22 0 0,1 0-16,21 21 0,-21 1 0,0-1 15,0 0-15,0 1 0,-1 20 16,22-20-16,0-1 0,0 0 0,0 1 16,0-1-16,0 0 0,0 1 0,0-22 15,0 21-15,22-21 0,-22 0 0,21 22 16,0-43-16,0 21 0,0 0 15,0-21-15,1 0 0,20 0 0,-21 0 16,0 0-16,0 0 0,1 0 0,-22-21 16,21 0-16,-21 0 0,21-1 0,-21 1 15</inkml:trace>
  <inkml:trace contextRef="#ctx0" brushRef="#br0" timeOffset="1753.35">16214 3535 0,'0'0'0,"0"-21"0,-22 0 16,22-1-16,-21 22 0,21-21 15,-21 21-15,21-21 0,0 42 32,0 0-32,0 22 15,-21-22-15,21 21 0,0-21 0,-21 22 16,21-1-16,0-21 0,0 22 0,-21-22 15,21 21-15,-22-21 0,22 22 16,0-22-16,-21 0 0,21 0 0,0 0 16,0-42 31,0 0-47,0 0 0,0 0 0,0-1 15,0 1-15,21-21 0,1 21 0,-22-22 16,21 1-16,0 0 0,0-1 15,0 22-15,0-21 0,43-22 16,-22 43-16,-21 0 0,22 21 0,-22 0 16,21 0-16,-21 0 0,22 42 15,-22-20-15,0-1 0,21 21 0,-42-21 16,22 22-16,-22-1 0,0 0 0,0-21 16,0 22-16,0-22 0,0 21 15,0-21-15,0 1 0,0-1 0,-22 0 16,22 0-16,0 0 0,0 0 0,-21-21 15,21 22-15,-21-22 16,21-22 15,0 1-31</inkml:trace>
  <inkml:trace contextRef="#ctx0" brushRef="#br0" timeOffset="2159.63">17145 3387 0,'0'0'0,"-21"0"31,0 21-31,-1-21 0,1 21 0,0 0 16,21 0-16,-21 22 0,0-22 0,0 21 16,-1-21-16,22 22 0,-21-1 15,21-21-15,-21 22 0,0-1 0,21-21 16,0 21-16,0-20 0,0-1 0,0 0 15,0 21-15,42-21 16,-21-21-16,1 0 16,-1 0-16,0-21 0,21 21 0,-21-21 15,22 0-15,-22 0 0,21 0 0,-21-1 16,1 1-16,-1-21 16,-21 21-16,0 0 0,0-22 0,0 1 15,0 0-15,0 20 0,-43-20 0,22 21 16,0 0-16,0 0 0,-21-1 0,20 22 15,-20 0-15,21 0 0,-21 0 16,20 0-16,1 22 0,0-1 0,0-21 16,0 21-16,0 0 0,21 0 0,0 0 15,0 1-15,0-1 0,0 0 16,21-21-16,0 0 16,21 0-16</inkml:trace>
  <inkml:trace contextRef="#ctx0" brushRef="#br0" timeOffset="2464.46">17822 3048 0,'0'0'0,"0"-21"0,0 0 16,-21 42 15,21 0-31,0 0 16,-21 22-16,21-22 0,-21 21 0,0 22 0,21-22 15,-22 21-15,22 1 16,-21-22-16,0 22 0,0-22 0,21 0 16,0 22-16,-21-22 0,21 1 0,-21-22 15,21 21-15,0-21 0,0 0 16,0 1-16,0-1 0,0 0 0,21-21 16,0 0-16,-21 21 0,21-21 0,0 0 15,0 0-15,1 0 0,-22-21 0,21 0 16,0 21-16,0-21 0,-21-1 15,0 1-15,0 0 0,0-21 0</inkml:trace>
  <inkml:trace contextRef="#ctx0" brushRef="#br0" timeOffset="2659.89">17547 3471 0,'-21'22'0,"42"-22"16,0 0-1,0 0-15,1 0 0,-1 0 16,21 0-16,-21 0 0,22 0 0,-22 0 16,21 0-16,-21 0 0,0-22 0,22 22 15,-22 0-15,0-21 0,0 21 16,22-21-16,-43 0 0,21 21 16,0-21-16,0 0 0</inkml:trace>
  <inkml:trace contextRef="#ctx0" brushRef="#br0" timeOffset="3364.49">19113 3620 0,'22'0'31,"-1"0"-31,-21-22 0,21 1 0,0 21 0,0-21 16,0 0-16,22 0 0,-22-22 15,21 1-15,-21 21 0,22-21 16,-1-22-16,0 22 0,-20-22 0,20 22 16,-21-22-16,21 1 0,-42-1 0,22 1 15,-22 21-15,21-22 0,-21 22 16,0-1-16,0 1 0,0 21 0,-21 0 15,-1 0-15,1 21 0,0 0 16,0 21-16,0 21 16,0-21-16,21 22 0,-22-1 0,22 21 15,-21-20-15,21 20 0,-21 1 0,21-1 16,0 1-16,0-22 0,0 22 16,0-1-16,-21-21 0,21 1 15,0-1-15,0 0 0,0 1 0,0-22 16,0 21-16,-21-21 0,21 1 15,0-1-15,0-42 32,21-1-17,-21 1-15,21-21 0,0 21 16,0-22-16,1 1 0,-1 0 16,42-43-16,-42 43 0,22 21 15,-22-22-15,0 22 0,21 0 0,-20 0 16,-1 21-16,0 0 0,0 0 15,0 0-15,0 21 0,1 0 0,-1 0 16,0 0-16,-21 22 0,0-22 16,0 21-16,0 1 0,0-22 0,0 21 15,0 0-15,0-20 0,0 20 0,0-21 16,0 0-16,0 0 0,0 1 0,0-1 16,0 0-16,0 0 15,0-42 32,21 21-47,0-21 0,0 0 16,1-1-16</inkml:trace>
  <inkml:trace contextRef="#ctx0" brushRef="#br0" timeOffset="4553.5">20616 3323 0,'0'-21'0,"0"42"0,0-63 0,0 21 16,0 0-16,0-22 0,0 22 0,0 0 0,-21 0 16,21 0-16,-21 21 0,0-22 15,0 22-15,-1 0 0,1 0 0,0 0 16,0 0-16,0 0 0,0 22 16,-1-1-16,1 0 0,-21 21 15,21-21-15,0 22 0,-1-1 0,1-21 16,0 22-16,0-1 0,0 0 0,21-21 15,-21 22-15,21-22 0,0 21 0,0-21 16,0 1-16,0-1 0,21 0 16,0-21-16,0 0 0,0 0 15,0 0-15,1 0 0,20 0 0,-21 0 16,0 0-16,0-21 0,22 0 16,-22-1-16,0 1 0,-21 0 15,21 0-15,0-21 0,1 20 0,-22-20 16,0 0-16,21-1 0,0 1 0,-21 21 0,0-21 15,0 20-15,0 1 16,21 21-16,-21 43 16,0-22-1,0 0-15,0 21 0,0-21 16,0 22-16,0-1 0,0-21 0,0 22 16,0-22-16,0 21 0,0-21 0,0 0 15,0 1-15,21-1 0,0 0 16,1-21-16,-1 0 15,0 0-15,0 0 0,0 0 0,0 0 16,22 0-16,-22 0 0,0-21 0,0 0 16,0-1-16,1 1 15,-1 0-15,0 0 0,0 0 0,0-22 16,0 1-16,-21 21 0,22-21 0,-22 20 16,21-20-16,0 21 0,-21 0 0,0 0 15,0-1-15,21 22 0,0 0 16,-21 22-1,0-1-15,0 0 0,0 0 16,0 21-16,0-20 0,0 20 16,0-21-16,0 21 0,0-20 0,0-1 15,0 0-15,0 0 0,0 0 0,0 0 16,0 1-16,0-1 16,21-21-1,1 0-15,-1 0 0,0 0 16,0-21-16,0-1 0,0 1 15,1 0-15,-22 0 0,21 0 16,0-22-16,0 22 0,0-21 0,0 0 16,1-1-16,-1 1 0,0 21 15,0 0-15,0-1 0,0 1 0,-21 0 0,22 21 16,-22 21 15,0 0-31,0 1 0,0-1 16,0 0-16,0 0 0,0 0 15,0 0-15,0 1 16,21-1-16,0 0 0,0-21 16,0 0-16,0 0 0,1 0 15,20 0-15,-21 0 0,21 0 16,-20 0-16,20-21 0,-21 21 0,21-21 16,1-1-16,-22 1 0,21 0 0,-21 0 15,1 0-15,-1 0 0,0-1 16,0 1-16,-21-21 0,21 21 0,-21 0 15,0-1-15,0 1 0,0 0 16,-21 0-16,0 21 0,0 0 16,0 0-16,-1 21 15,1 0-15,0 0 0,0 1 0,0 20 16,0 0-16,-1 1 0,1-22 0,0 21 16,21 0-16,0 1 0,0-1 15,0-21-15,0 0 0,0 22 0,21-22 16,0 0-16,1-21 0,20 21 0,-21-21 15,0 0-15,22 0 0,-22 0 0,21 0 16,0 0-16,-20 0 0,20 0 16,0 0-16,1 0 0,-22-21 0,0 0 15,0 0-15,0 0 0,0 21 0,1-22 16,-22 1-16,0 0 0,0 0 16,0 0-16,0 0 15</inkml:trace>
  <inkml:trace contextRef="#ctx0" brushRef="#br0" timeOffset="5773.99">6075 6244 0,'0'21'0,"21"-21"47,0-21-47,0 0 0,0 21 16,-21-21-16,22 0 0,-1 0 15,0-1-15,0-20 0,0 21 16,0 0-16,1-22 0,-1 1 0,-21 0 16,0 21-16,21-22 0,-21 1 0,0 0 15,0 20-15,0-20 0,0 21 16,0 0-16,-21 21 0,0 0 0,-1 0 15,1 0-15,0 0 0,0 21 16,0 0-16,0 0 0,-1 0 16,1 1-16,21-1 0,0 0 0,-21 21 15,21-21-15,0 1 0,0-1 0,0 0 16,0 0-16,21-21 16,0 0-16,1 0 0,-1 0 15,0 0-15,0 0 0,21-21 16,-20 21-16,20-21 0,0 0 15,1-1-15,-22 1 0,21-21 0,-21 21 16,22 0-16,-22-1 0,0 1 0,-21 0 16,0 0-16,21 21 0,-21-21 15,0 42 1,0 0-16,0 0 0,-21 0 16,21 22-16,0-1 0,0 0 15,0-20-15,0 20 0,0 0 16,0 1-16,0-22 0,0 21 0,0-21 15,0 0-15,0 1 0,21-1 0,0 0 16,-21 0-16,21-21 0,1 0 16,-22 21-16,21-21 0,0 0 0,0 0 15,0 0-15,0-21 0,1 0 16,-1 21-16</inkml:trace>
  <inkml:trace contextRef="#ctx0" brushRef="#br0" timeOffset="6159.88">7070 5948 0,'0'0'0,"0"21"0,0 0 31,21-21-15,0 0-1,0-21-15,0 21 16,0-21-16,1 0 0,-1 0 15,-21-1-15,21 1 0,-21 0 16,0 0-16,0 0 0,0 0 16,0-1-16,-21 1 0,0 21 15,-1 0-15,1 0 0,0 0 0,0 0 16,0 0-16,0 0 0,-1 21 0,-20 1 16,21 20-16,0-21 15,0 21-15,21 1 0,0-1 0,-22 0 16,22-20-16,0 20 0,0 0 0,0-21 15,0 22-15,0-22 0,22 0 16,-1 0-16,0 0 0,0-21 0,-21 22 16,21-22-16,0 0 0,1 0 0,-1 0 15,0 0-15,0 0 0,0 0 0,0 0 16,1-22-16,-1 1 0,0 0 16,0 0-16</inkml:trace>
  <inkml:trace contextRef="#ctx0" brushRef="#br0" timeOffset="6456.34">7662 5313 0,'0'-21'16,"0"42"-16,0-21 31,-21 21-31,21 21 0,0-20 0,0 20 16,-21 21-16,21-20 0,0 20 0,0 1 15,0-1-15,0 1 0,-21-1 16,21-20-16,-21 20 0,21-21 16,0 1-16,0-1 0,0 0 0,0-20 0,0 20 15,0-21-15,0 0 16,0 0-16,0 1 0,0-1 16,21-21-1,0 0-15,0-21 0,-21-1 16,21 1-16,0 21 0,1-21 15,-1 0-15</inkml:trace>
  <inkml:trace contextRef="#ctx0" brushRef="#br0" timeOffset="6908.79">8022 5863 0,'-21'0'47,"21"21"-47,0 1 15,-21-1-15,21 0 0,-21 0 0,21 0 16,0 22-16,0-22 0,0 0 0,0 0 16,0 21-16,0-20 0,0-1 15,0 0-15,0 0 0,0 0 16,0 0-16,21-21 16,0 0-16,0 0 0,0 0 15,0-21-15,1 21 16,-1-21-16,0 0 0,0 0 0,0 0 15,0-1-15,1-20 0,-22 21 16,0-21-16,21 20 0,-21-20 0,0 21 16,0-21-16,0 20 0,0 1 15,0 0-15,0 0 0,0 42 16,0 0 0,0 0-16,0 22 0,0-22 0,0 21 15,0-21-15,0 22 0,0-22 16,0 21-16,0-21 0,21 1 15,-21-1-15,0 21 0,0-21 0,21-21 16,0 21-16,-21 1 0,21-22 0,-21 21 16,22-21-16,-1 0 0,0 0 15,0 0-15,0 0 16,0-21-16,1-1 0,-1 1 0,0 0 16,0 0-16</inkml:trace>
  <inkml:trace contextRef="#ctx0" brushRef="#br0" timeOffset="7305.22">8657 5927 0,'-42'-21'16,"42"-1"-16,0 1 15,0 0-15,0 0 0,0 0 16,0 0-16,21-1 0,0 22 16,0 0-1,0 0-15,1 0 0,20 0 0,-21 0 16,0 22-16,22-1 0,-22 0 0,0 21 15,0-21-15,0 22 0,0-1 16,-21-21-16,0 22 0,0-22 0,0 0 16,0 21-16,0-21 0,0 1 0,0-1 15,0 0-15,-21 0 0,0-21 16,0 0-16,0-21 31,21 0-15,0 0-16,0-1 0,0 1 0,0 0 15,21-42-15,-21 20 0,0 1 16,21 21-16,0-22 0,0 1 16,-21 21-16,22 0 0,-1 0 0,0-1 15,0 22-15,0-21 0,0 21 16,1 0-16,-1 0 0,0 0 16,0 21-1,0-21-15</inkml:trace>
  <inkml:trace contextRef="#ctx0" brushRef="#br0" timeOffset="7817.88">9398 5715 0,'0'0'0,"-21"0"31,21 21-31,-21 0 0,21 1 16,0-1-16,0 0 0,0 0 15,0 21-15,0-20 0,0-1 0,0 21 16,0-21-16,-22 0 0,22 22 0,0-22 16,0 0-16,0 0 0,0 0 0,0 1 15,0-1-15,0 0 16,0 0-16,0-42 47,0 0-47,0 0 15,0-1-15,0 1 0,0-21 16,0 21-16,0-22 0,0 1 0,0 0 16,0-1-16,22 1 0,-1 0 0,0-1 15,0 1-15,0 0 0,0 21 16,1-1-16,-1 1 0,21 0 16,0 21-16,-20 0 0,20 0 0,-21 21 0,21 0 15,-20 22-15,20-22 0,-21 21 0,21 43 16,-42-43-1,0-21-15,0 22 0,0-1 0,0 0 16,0-20-16,0-1 0,0 21 0,0-21 16,0 0-16,0 1 0,0-1 15,-21-21-15,21 21 0,-21-21 16,0 0 0,0 0-16,0-21 15,21 0-15,-22-1 0,1 22 0,0-21 16,0 0-16</inkml:trace>
  <inkml:trace contextRef="#ctx0" brushRef="#br0" timeOffset="8076.24">7641 5652 0,'0'-22'0,"0"44"0,-21-44 0,21 1 16,21 21-16,21-21 16,-20 21-16,20 0 0,0-21 0,1 21 15,20-21-15,-21 21 0,1-21 0,20 21 16,-20-22-16,-1 22 0,0-21 16,-21 21-16,1 0 0,-1 0 15,-21 21 1,-21-21-16,-1 22 15</inkml:trace>
  <inkml:trace contextRef="#ctx0" brushRef="#br0" timeOffset="8708.39">12065 5398 0,'0'0'0,"21"-43"0,-21 1 0,21 0 0,0 20 16,-21-20-16,0 0 0,22-1 0,-22 1 16,0 0-16,21-1 0,-21 1 15,0 0-15,0 21 0,0-22 0,0 22 16,0 0-16,-21 21 16,-1 0-16,22 21 15,-21 0-15,21 22 0,-21-1 16,0 21-16,0 1 0,21-1 0,-21 22 15,-1-21-15,1 20 0,21-20 0,-21 20 16,0-20-16,21-1 0,-21 1 16,21-1-16,0-20 0,0-1 0,0 0 15,0 1-15,0-22 0,0 21 16,0-21-16,21-21 0,0 22 0,-21-1 16,21-21-16,0 0 15,1 0-15,-1 0 0,-21-21 16,21-1-16,-21 1 0,21 0 0,-21 0 15,0 0-15</inkml:trace>
  <inkml:trace contextRef="#ctx0" brushRef="#br0" timeOffset="9454.03">11874 5630 0,'-21'0'0,"42"0"0,-63 0 16,42 22-1,21-22 1,0 0-16,1 0 15,-1 0-15,0 0 0,0 0 0,21 0 16,-20 0-16,20-22 16,0 22-16,1-21 0,-1 21 0,0-21 15,1 0-15,-1 21 0,0-21 0,-21 21 16,22-21-16,-22 21 0,0 0 0,0 0 16,-21 21 15,0 0-16,-21 0-15,21 21 0,0-20 0,0 20 16,0-21-16,0 21 0,0-20 16,0 20-16,0-21 0,0 0 0,0 22 15,21-22-15,0 0 16,1 0-16,-1-21 0,0 0 0,0 0 0,0 0 16,0 0-16,1 0 0,20 0 15,-21 0-15,21-21 0,1 0 16,-22 0-16,21-1 0,1 1 0,-22 0 15,0-21-15,0 21 0,0-1 0,0-20 16,-21 21-16,22-21 0,-22 20 16,0-20-16,0 21 0,0 0 15,0 0-15,0-1 0,0 1 0,-22 21 16,1 0-16,21 21 16,0 1-16,-21-1 0,21 21 15,-21-21-15,21 22 0,-21-1 0,21 0 16,0 1-16,-21-1 0,-1 0 15,22 1-15,-21-1 0,21 0 0,0 1 0,-21-1 16,21 0-16,0 1 0,-21-1 16,21 0-16,0 22 0,0-22 15,0 0-15,0 1 0,0 20 0,0-20 16,0-1-16,0 0 0,0-21 0,0 22 16,0-1-16,0-21 0,0 0 0,0 1 15,0-1-15,-21-21 0,21 21 0,-21-21 16,-1 0-16,1 0 0,0 0 0,-21 0 15,21 0-15,-1 0 0,-20 0 16,0 0-16,21-21 0,-22 0 0,1-1 16,0 22-16,-1-21 0,1 0 15,21 0-15,-22 0 0,22 0 0,0 21 16,21-22-16,0 1 0,0 0 16,0 0-16,21 0 15,0 0-15,1 21 0,-1-22 16,21-20-16,-21 21 0,22 0 0,-1-22 15</inkml:trace>
  <inkml:trace contextRef="#ctx0" brushRef="#br0" timeOffset="9805.45">13293 5503 0,'0'0'0,"0"-21"0,21 21 0,-21-21 15,0 42 17,0 0-32,0 22 0,0-1 15,0 0-15,0 1 0,0-1 0,0 22 16,0-22-16,0 21 0,0-20 0,0 20 16,0-20-16,0-1 0,0 0 15,-21 1-15,21-1 0,0 0 16,-22 1-16,22-1 0,0 0 0,0-21 0,-21 43 15,21-43-15,0 0 16,-21 0-16,21 1 0,0-1 0,0 0 16,0-42 15,0 0-31,0-1 16,0 1-16,21-21 0,-21 21 0,0-22 15,0 1-15,0 0 0</inkml:trace>
  <inkml:trace contextRef="#ctx0" brushRef="#br0" timeOffset="10144.98">13293 5842 0,'0'0'16,"0"-21"-16,0-21 0,0 20 0,-22-41 15,22 42-15,-21 0 0,21-22 16,0 22-16,0 0 0,0 0 16,0 0-16,0-22 0,0 22 0,21 0 15,1 0-15,-1 0 0,0-1 0,0 1 16,0 21-16,0-21 0,1 21 0,-1 0 15,21 0-15,-21 0 0,0 0 16,1 21-16,-22 0 0,21 1 0,0-1 16,-21 0-16,21 21 0,-21-21 15,0 22-15,0-22 0,0 21 0,0-21 0,0 22 16,-21-22-16,0 0 16,0 0-16,-1 0 0,1 1 0,0-1 15,0 0-15,0-21 0,0 21 16,-1-21-16,1 0 15,21-21 17,0 0-32,0 0 0,0-1 15,21 1-15,1 0 0,-1-21 0,-21 21 16,42-1-16</inkml:trace>
  <inkml:trace contextRef="#ctx0" brushRef="#br0" timeOffset="10569.51">13779 5482 0,'22'0'31,"-1"0"-15,0 0-16,0-21 0,0 0 0,0 21 15,1-21-15,20 21 0,-21-21 0,0-1 16,0 22-16,1-21 0,-1 0 15,-21 0-15,0 0 0,0 0 16,0-1-16,0 1 0,-21 21 16,-1 0-16,1 0 0,0 0 15,-21 0-15,21 0 0,-22 21 0,22 1 16,0-1-16,0 0 0,0 21 16,-1-21-16,1 22 0,21-1 0,-21 0 15,21 1-15,0-1 0,0 0 0,0-20 16,0 20-16,21-21 0,0 0 15,1 0-15,-1 1 0,0-22 0,0 21 16,0-21-16,0 0 0,1 0 0,-1 0 16,0 0-16,0 0 0,0 0 0,0-21 15,1-1-15,-1 22 0,0-21 16,0 0-16,0 0 0,-21 0 16,21 21-16,-21-21 15,22 21-15,-22-22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42:09.2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2138 8594 0,'-21'-21'15,"42"42"-15,-42-64 0,-1 22 0,1 0 16,21 0-16,0 0 0,-21 0 0,0 21 16,0-22-16,0 1 0,21 0 15,-22 21-15,1-21 0,21 0 16,-21 21-16,0 0 0,0 0 16,0 42-1,21-21-15,0 22 0,0-1 16,0 0-16,0 22 0,0-1 15,0 1-15,0-1 0,21 22 0,-21-22 16,21 22-16,-21-21 0,0 20 16,21-20-16,-21-1 0,21 1 0,-21-1 15,0 1-15,0-1 0,0 1 0,0-22 16,0 0-16,0 1 0,0-1 16,0-21-16,-21 0 0,21 1 0,0-1 15,0 0-15,-21-21 16,21-21-1,0 0-15,0-1 0,0 1 16,0-21-16,0 0 0,0-1 16,0-20-16,-21-1 0</inkml:trace>
  <inkml:trace contextRef="#ctx0" brushRef="#br0" timeOffset="328.46">1714 8805 0,'-21'-42'16,"42"84"-16,-63-105 0,42 42 0,-21-22 0,21 22 15,-21 0-15,21-21 0,0 21 16,0-1-16,0-20 0,21 21 0,0 0 16,0-22-16,22 22 0,-22 0 15,21 0-15,-21 0 0,22 0 16,-1-1-16,0 22 0,22 0 16,-22 0-16,0 22 0,22 20 0,-22-21 15,1 21-15,-22-20 0,0 20 0,0 0 16,-21 22-16,0-22 0,0 0 15,-21 1-15,-21-1 0,20 0 0,-20 1 16,21-1-16,-21 0 0,20-20 16,1 20-16,0-21 0,0 0 0,0 0 15,21 1 1,-21-22 0,21-22-16,0 1 15,0-21-15,21 21 16,0 0-16</inkml:trace>
  <inkml:trace contextRef="#ctx0" brushRef="#br0" timeOffset="703.36">2519 8488 0,'0'0'0,"21"0"0,-21 21 15,0 0-15,0 0 0,0 1 16,0-1-16,0 21 15,0-21-15,0 22 0,0 41 16,0-41-16,0-1 0,0 0 16,0-21-16,0 22 0,0-22 0,0 0 15,0 0-15,0 0 0,21 1 0,0-22 16,0 0-16,1 0 16,-1 0-16,0 0 0,0 0 0,21 0 15,-20-22-15,-1 1 0,0 0 0,-21-21 16,21 21-16,-21-22 0,21 22 15,-21-21-15,0 21 0,0-22 0,0 22 16,0-21-16,0 21 16,0-1-16,-21 1 0,21 0 0,-21 21 15,42 0 32,0 0-47,0 0 16,1 0-16</inkml:trace>
  <inkml:trace contextRef="#ctx0" brushRef="#br0" timeOffset="1243.56">3196 8086 0,'-21'-21'0,"42"42"0,-63-42 16,42-1-16,-21 22 0,-1 0 15,1 22-15,21-1 16,0 21-16,0 0 0,0 1 16,0-1-16,0 22 0,0-22 0,0 21 15,0-20-15,0 20 0,0 1 16,0-22-16,0 0 0,0 22 0,0-22 16,0 1-16,0-1 0,0-21 0,0 21 15,0-20-15,0-1 0,0 0 16,0 0-16,0-42 31,0 0-15,0 0-16,0-1 0,0 1 0,0-21 15,0 21-15,21-22 0,1 22 0,-1-21 16,-21 21-16,21-22 0,0 22 16,0 0-16,0 0 0,1 21 0,-1 0 15,0-21-15,0 21 0,21 0 0,-20 0 16,20 21-16,-21-21 0,0 21 15,22 0-15,-22 0 0,-21 1 0,21 20 16,-21-21-16,0 21 0,0-20 16,0-1-16,-21 21 0,0-21 0,-1 22 15,1-22-15,-21 0 0,21 0 16,-22 0-16,22 0 0,-21 1 16,21-22-16,0 0 0,-22 21 0,22-21 15,0 0-15,0 0 0,21-21 31,0-1-31,0 1 0,0 0 16,21 0-16,0-21 0,21 20 0,-20 1 16</inkml:trace>
  <inkml:trace contextRef="#ctx0" brushRef="#br0" timeOffset="1719.81">3958 8086 0,'0'0'0,"0"-21"0,-21 42 31,21 0-31,0 0 0,0 21 16,-21 1-16,21-1 0,-21 22 0,21-22 16,0 21-16,0-20 0,-22 20 0,22-20 15,-21-1-15,21 21 0,-21-20 16,21-1-16,0 0 0,0 1 0,0-22 15,0 0-15,0 21 0,0-20 16,0-1-16,21-21 0,0 21 16,1-21-16,-1 0 0,0 0 15,0 0-15,0-21 0,0 0 0,1-1 16,-1 1-16,0 0 0,0-21 16,0 21-16,0-1 0,1-20 0,-22 21 15,0-21-15,21 20 0,-21 1 0,0 0 16,0 42 15,0 0-31,0 1 0,0 20 0,0-21 16,0 0-16,0 22 0,0-22 15,0 0-15,0 0 0,0 0 16,0 0-16,0 1 0,0-1 0,0 0 16,0 0-1,0-42 1,0 0-1,0 0-15,0-22 0</inkml:trace>
  <inkml:trace contextRef="#ctx0" brushRef="#br0" timeOffset="1891.91">4254 8424 0,'-21'0'16,"0"0"-1,42 0 32,0 0-47</inkml:trace>
  <inkml:trace contextRef="#ctx0" brushRef="#br0" timeOffset="2263.81">4678 8551 0,'0'-21'0,"-21"21"31,-1 0-31,1 0 0,0 0 16,0 0-16,21 21 0,-21 1 0,0-1 15,-1 0-15,1 0 0,0 21 0,21-20 16,0 20-16,-21 0 0,21-21 0,0 22 16,0-22-16,0 0 15,0 0-15,0 22 0,0-22 16,21 0-16,0-21 0,0 21 16,1-21-16,-1 0 0,0 0 15,0 0-15,0 0 0,0 0 0,1 0 16,-1 0-16,0 0 0,0 0 0,0 0 15,0 0-15,-21-21 16,22 0-16,-22 0 0,21 21 16,-21-22-16,0 1 0,21 0 0,0 0 15,0 0-15</inkml:trace>
  <inkml:trace contextRef="#ctx0" brushRef="#br0" timeOffset="2663.75">6329 8213 0,'0'21'16,"0"0"-16,0 21 0,21-20 0,-21 20 16,21-21-16,-21 21 0,21 1 15,-21-1-15,0 0 0,0-20 0,0 20 16,0 0-16,0 1 0,0-22 0,0 21 15,0-21-15,0 22 0,0-22 16,21 0-16,-21 0 0,0 0 16,0 0-16,22-21 15,-1-21 1,-21 0-16,21 21 0,0-42 16</inkml:trace>
  <inkml:trace contextRef="#ctx0" brushRef="#br0" timeOffset="2923.29">6921 8297 0,'-21'0'16,"0"0"-16,0 22 0,0-1 16,0 0-16,-1 0 0,-20 0 15,21 22-15,0-22 0,-22 21 16,22-21-16,0 22 0,-21-22 0,21 21 15,-1 0-15,1-20 0,0-1 0,0 21 16,21-21-16,0 0 0,0 1 16,0-1-16,0 0 0,21-21 31,0 0-31,0-21 0,22 21 16,-22-21-16</inkml:trace>
  <inkml:trace contextRef="#ctx0" brushRef="#br0" timeOffset="3329.23">7091 8467 0,'0'-21'16,"-21"42"0,-1 0-16,1 0 15,21 0-15,-21 0 0,0 1 0,0 20 16,0-21-16,-1 0 0,22 22 15,-21-22-15,21 21 0,-21-21 0,21 0 16,0 1-16,0-1 0,0 0 16,0 0-16,0 0 0,21-21 15,0 21-15,1-21 0,-1 0 0,0 0 16,21 0-16,-21 0 0,1 0 0,20 0 16,-21-21-16,21 21 0,-20-21 0,-1 0 15,21 0-15,-21-22 0,0 22 16,-21 0-16,0-21 0,22-1 0,-22 22 15,0-21-15,0 21 0,0-22 0,-22 22 16,22 0-16,-21 0 0,0 0 0,0 0 16,0 21-16,-22 0 15,22 0-15,0 0 0,0 21 0,0 0 0,0 0 16,-1 0-16,1 0 0,21 1 16,-21-1-16,21 0 0,0 0 0,0 0 15,0 0-15,0 1 16,21-22-16,0 0 0</inkml:trace>
  <inkml:trace contextRef="#ctx0" brushRef="#br0" timeOffset="3583.23">7662 8530 0,'-21'21'31,"21"1"-31,-21-1 0,21 0 16,0 21-16,-21-21 16,21 1-16,0-1 0,-21 0 0,21 0 15,0 0-15,0 0 0,0 1 0,0-1 16,0 0 0,0-42-1,0 0 1,0-1-16,21 1 0</inkml:trace>
  <inkml:trace contextRef="#ctx0" brushRef="#br0" timeOffset="3743.75">7641 8340 0</inkml:trace>
  <inkml:trace contextRef="#ctx0" brushRef="#br0" timeOffset="4384.68">8340 8573 0,'21'0'0,"-42"0"0,42-22 0,-21 1 16,0 0-16,0 0 0,0 0 15,0 0-15,-21 21 16,21-22-16,-22 22 0,1 0 16,0 0-16,0 22 0,-21-1 15,20 0-15,1 0 0,0 0 0,-21 0 16,21 1-16,-1 20 0,1-21 16,0 21-16,0-20 0,0 20 0,21-21 15,-21 0-15,21 22 0,0-22 0,0 0 16,0 0-16,21 0 0,0-21 15,0 0-15,0 0 0,22 0 16,-22 0-16,0 0 0,0 0 16,0-21-16,0 21 0,1-21 0,20 0 15,-21-22-15,0 22 0,0 0 16,22-21-16,-22-1 0,0 22 16,0-21-16,0 0 0,1-22 0,-1 22 15,0-1-15,0-20 0,-21 21 0,0-22 16,21 22-16,-21-1 0,0 1 15,0 21-15,0-21 0,0 20 0,0 1 16,-21 21-16,0 21 16,21 22-16,-21-22 0,0 21 15,21 1-15,-22 20 16,1-21-16,21 1 0,-21 20 0,21-20 16,0-1-16,0 21 0,0-20 0,0-1 15,0 0-15,0 1 0,0-1 0,21-21 16,0 22-16,1-22 0,-1 0 15,0 0-15,0-21 0,0 21 0,0-21 16,22 0-16,-22 0 0,0 0 0,0 0 16,0 0-16,22-21 0,-22 0 15</inkml:trace>
  <inkml:trace contextRef="#ctx0" brushRef="#br0" timeOffset="5224.18">10393 8636 0,'21'-21'16,"-42"42"-16,63-42 0,-42 0 0,21 0 16,0-1-16,1 22 0,-22-21 15,21 0-15,-21 0 0,0 0 0,0 0 16,21-1-16,-21-20 0,0 21 15,0 0-15,0 0 0,0-1 0,0 1 16,-21 21-16,0-21 0,-1 21 0,1 0 16,0 0-16,0 0 0,-21 0 15,20 0-15,-20 21 0,0 0 0,21 22 16,-22-22-16,1 21 0,0-21 0,20 22 16,-20-1-16,21 0 0,0-20 15,21 20-15,0-21 0,0 21 0,0-20 16,0-1-16,0 0 0,0 0 0,0 0 15,21-21-15,0 0 0,0 0 0,0 0 16,22 0-16,-22 0 16,0 0-16,21-21 0,-20 0 0,-1 21 15,21-21-15,-21-22 0,0 22 0,1 0 16,-1 0-16,0-21 0,0 20 0,-21-20 16,0 21-16,21-21 0,-21-1 0,0 22 15,0 0-15,0-21 0,0 20 16,0 44-1,0-1-15,0 0 16,0 0-16,0 21 0,0 1 0,0-22 16,0 21-16,0 1 0,0-22 15,0 21-15,-21-21 0,21 22 16,0-22-16,0 0 0,0 0 0,0 0 16,0 0-16,0 1 0,21-1 0,0-21 15,1 0-15,-1 0 16,0 0-16,0 0 0,-21-21 15,21 21-15,0-22 0,22 1 0</inkml:trace>
  <inkml:trace contextRef="#ctx0" brushRef="#br0" timeOffset="5751.93">11049 7916 0,'-42'0'15,"20"22"1,22-1-16,0 0 0,-21 21 16,21-21-16,0 22 0,0-1 0,-21 22 15,21-22-15,0 0 0,0 1 0,0 20 16,0-21-16,0 1 0,0-1 0,-21 0 16,21 1-16,0-22 15,-21 21-15,21-21 0,0 1 0,0-1 0,0 0 16,0 0-16,0 0 0,0 0 15,-21-21 1,21-21 0,0 0-16,0 0 0,0 0 15,0 0-15,0-1 0,0 1 0,21 0 16,-21 0-16,21 0 0,0 0 0,0-1 16,0 22-16,1-21 0,20 0 15,-21 21-15,0 0 0,22-21 0,-1 21 16,-21 0-16,21 0 0,1 0 0,-22 0 15,21 0-15,-21 21 0,1-21 0,-1 21 16,0 0-16,-21 1 0,0-1 0,0 0 16,0 0-16,0 0 0,-21 0 15,0 1-15,-22-1 0,1 0 16,0 0-16,-1 0 0,1-21 0,0 21 16,-1 1-16,22-22 0,-21 0 0,21 21 15,-22-21-15,22 0 0,0 0 16,0 0-1,42 0 1,0-21 0,0 21-16,0-22 0</inkml:trace>
  <inkml:trace contextRef="#ctx0" brushRef="#br0" timeOffset="6089.4">11980 8361 0,'0'0'0,"0"-21"0,0 0 0,0-1 15,0 1-15,0 0 0,-21 21 16,0 0 0,0 0-16,0 21 15,-1 0-15,1 1 0,0-1 0,0 21 16,0-21-16,0 22 0,-1-22 15,1 21-15,0-21 0,21 22 0,0-22 16,0 0-16,0 21 0,0-21 0,0 1 16,0-1-16,0 0 0,0 0 15,0 0-15,0 0 0,21-21 0,0 22 16,1-1-16,-1-21 0,0 0 16,0 0-16,0 0 0,0 0 0,1 0 15,-1 0-15,0-21 0,0 21 0,0-22 16,0 1-16,1 0 0,20 0 15</inkml:trace>
  <inkml:trace contextRef="#ctx0" brushRef="#br0" timeOffset="6391.35">12806 8149 0,'-21'21'32,"-1"1"-32,1-1 0,21 0 0,-21 0 15,0 21-15,21 1 0,-21-22 0,0 21 16,21 1-16,0-22 0,-22 21 16,22-21-16,-21 22 0,21-22 15,-21 21-15,21-21 0,0 22 0,0-22 16,0 0-16,0 0 0,0 0 0,0 0 15,0 1-15,0-1 0,21-21 0,0 21 16,1-21-16,-1 0 0,0 0 16,21 0-16,-21 0 0,22 0 0,-22-21 15,21 0-15,1 21 0</inkml:trace>
  <inkml:trace contextRef="#ctx0" brushRef="#br0" timeOffset="6715.85">13462 8086 0,'0'0'0,"0"-21"15,21 21-15,0-22 16,0 22-16,1-21 0,-1 21 16,0 0-16,0 0 0,0 0 0,0 21 15,1 1-15,-1-22 0,0 42 0,0-21 16,0 0-16,0 22 0,-21-1 15,0 0-15,0 1 0,0-1 0,0 21 16,0-20-16,0-1 0,-21 0 16,0 1-16,0-1 0,0 0 0,0 1 0,-1-22 15,1 21-15,0-21 0,0 1 16,0-1-16,0 0 0,-1-21 0,1 21 16,0-21-16,0 0 15,0 0-15,21-21 16,0 0-16,0 0 15,21-1-15</inkml:trace>
  <inkml:trace contextRef="#ctx0" brushRef="#br0" timeOffset="7368.25">14626 8065 0,'-21'-22'16,"0"22"-16,0 0 0,-1 0 0,-20 0 15,21 0-15,0 22 0,-22-22 0,1 21 16,21 0-16,0-21 0,0 21 0,-1-21 16,1 21-16,0 0 0,0 1 15,21-1-15,0 0 16,0 0-1,21 0-15,0-21 0,0 21 16,1-21-16,-1 22 0,0-22 16,0 21-16,0-21 15,-21 21-15,21 0 0,1 0 16,-22 0-16,0 1 16,0-1-16,-22 0 0,1 0 15,0 0-15,-21 0 0,21-21 0,-1 22 16,-20-1-16,21 0 0,0-21 15,-22 21-15,22-21 0,0 0 16,42 0 15,0-21-15,1 21-16,-1 0 0,0 0 16,0 0-16,0 0 15,0 0-15,1 0 16,-22 21-16,0 0 0,0 0 15,0 1-15,0-1 0,0 21 0,0-21 16,0 22-16,0-22 0,-22 21 0,22-21 16,-21 22-16,21-22 0,-21 21 15,21-21-15,0 0 0,0 1 16,0-1-16,0 0 0,0 0 0,0 0 16,0 0-16,21 1 0,0-22 15,1 0-15,-1 0 0,0 0 16,0 0-16,0 0 15,-21-22 1</inkml:trace>
  <inkml:trace contextRef="#ctx0" brushRef="#br0" timeOffset="8148.08">13144 11134 0,'22'0'15,"-44"0"-15,65-21 0,-22 21 0,0-22 0,0 1 16,0 21-16,1 0 0,-1-21 0,0 21 16,21 0-16,-21 0 0,1 0 0,-1 0 15,21 0-15,-21 0 0,0 0 0,1 0 16,-22 21-16,0 0 15,0 1-15,0-1 0,-22 0 16,1 0-16,0 0 0,0 0 0,-21 1 16,20-1-16,-20 0 0,21 0 0,0 0 15,0 0-15,-1 1 0,1-22 0,21 21 16,-21-21-16,21 21 0,0 0 16,21-21-1,0 0-15,1 0 0,-1 21 16,21-21-16,-21 0 0,0 21 15,1 1-15,20-22 0,-21 21 0,0-21 0,0 21 16,1 0-16,-1 0 16,-21 0-16,21 1 0,0-1 0,-21 0 15,0 0-15,0 0 0,0 0 0,0 1 16,0-1-16,0 0 0,0 0 0,0 0 16,0 0-16,0 1 0,-21-1 0,21 0 15,-21 0-15,0 0 0,21 0 0,-22 1 16,1-22-16,0 21 0,0-21 15,0 21-15,0-21 0,-1 0 16,1 0-16,0 0 0,0 0 16,0-21-16,21 0 0,-21-1 15,21 1-15,-22 0 0,22-21 0,0-1 16</inkml:trace>
  <inkml:trace contextRef="#ctx0" brushRef="#br0" timeOffset="8563.07">12975 10181 0,'0'0'0,"0"-21"31,21 21-15,22-21-16,-22 21 0,21 0 0,0 0 16,22-21-16,-22 21 0,22 0 0,-1 0 15,1 0-15,-1-21 0,1 21 0,20 0 16,-20 0-16,-1-22 0,1 22 15,-1 0-15,1 0 0,-22 0 16,1 0-16,-22 0 0,0 0 0,0 0 16,-42 0-1,-21 22 1,20-22-16,1 21 0,-21-21 0,21 21 16,0-21-16,-22 21 0,22-21 0,-21 0 15,21 21-15,-22 0 0</inkml:trace>
  <inkml:trace contextRef="#ctx0" brushRef="#br0" timeOffset="8827.03">13123 10541 0,'0'0'0,"0"21"0,21-21 31,1 0-31,20 0 15,-21 0-15,21 0 0,1 0 0,-1 0 16,22 0-16,-22-21 0,0 21 16,22 0-16,-22 0 0,0 0 0,1-21 0,-1 21 15,0 0-15,1 0 0,-1 0 16,-21 0-16,22 0 0,-22 0 16,0 0-16,-21-21 0,-21 21 31,0 0-31</inkml:trace>
  <inkml:trace contextRef="#ctx0" brushRef="#br0" timeOffset="9076.04">13123 10816 0,'21'0'16,"22"0"-1,-22 0-15,21 0 0,-21 0 16,22 0-16,20 0 0,-20 0 16,-1 0-16,21 0 0,-20 0 0,-1 0 15,0 0-15,1 0 0,-1 0 0,-21 0 16,0 0-16,1 0 0,-1 0 0,0 0 16</inkml:trace>
  <inkml:trace contextRef="#ctx0" brushRef="#br0" timeOffset="12055.7">20320 7239 0,'0'-21'0,"0"42"0,0-63 0,0 21 16,0-1-16,0 1 0,0 0 0,0 0 16,0 0-16,-21 21 31,21 21-15,0 0-16,0 21 15,0 1-15,0-1 0,0 0 16,0 22-16,0-22 0,0 22 0,0-22 15,0 0-15,0 1 0,0-1 0,0 0 16,0 1-16,0-1 0,0-21 0,0 22 16,0-22-16,0 0 15,0 0-15,0 0 0,-21 0 0,21 1 16,-22-1-16,22-42 31,0-1-15,0 1-16,0 0 0,0 0 0,0 0 15,0 0-15,0-22 0,0 22 0,0-21 16,0-1-16,0 1 0,0 0 0,0-1 16,0-20-16,0 21 0,0-22 15,0 1-15,22 20 0,-22 1 0,21-22 16,-21 22-16,0 21 0,21-21 16,0 20-16,0-20 0,-21 21 15,21 0-15,1 21 0,-22-21 0,21 21 16,0 0-16,0 0 0,0 0 15,0 0-15,1 0 16,-1 21-16,-21 21 0,21-21 0,0 22 16,-21-1-16,0 0 0,21 1 0,-21 20 15,21 1-15,-21-22 0,0 21 0,0-20 16,0-1-16,0 0 0,0 1 16,22-1-16,-22-21 0,0 22 0,0-22 15,0 21-15,0-21 0,0 0 0,0 1 16,0-1-16,0 0 15,0 0-15,0 0 16,0 0 0,0-42 15,0 0-31,0 0 16,0 0-16,-22 0 15</inkml:trace>
  <inkml:trace contextRef="#ctx0" brushRef="#br0" timeOffset="12304.69">20320 7662 0,'-21'0'16,"42"0"0,21-21-1,-21 21-15,1 0 0,-1 0 16,0-21-16,21 21 0,-21 0 15,22 0-15,-22 0 0,0-21 0,21 21 16,-20 0-16,-1 0 0,0 0 16,-21-21-1,0 0 17,21 21-32,0 0 15</inkml:trace>
  <inkml:trace contextRef="#ctx0" brushRef="#br0" timeOffset="12672.13">21675 6985 0,'0'-21'0,"-22"21"31,1 0-31,0 0 0,0 0 16,0 21-16,0-21 0,-1 21 0,1 0 15,0 1-15,0-1 0,0 21 0,0 0 16,-1 1-16,1-1 0,21 0 16,0 1-16,-21-1 0,0 22 0,21-22 15,0 0-15,0 1 0,0-1 0,0 0 16,0-21-16,0 22 0,0-22 0,0 0 15,0 0-15,21 0 0,0 1 16,0-22-16,-21 21 0,22-21 0,-1 0 16,0 21-16,0-21 0,0 0 0,0 0 15,1 0-15,20 0 0,-21 0 16,0-21-16,22 21 0,-22-21 16,0-1-16,21 1 0</inkml:trace>
  <inkml:trace contextRef="#ctx0" brushRef="#br0" timeOffset="13011.64">22204 7049 0,'0'0'16,"42"-22"-1,-21 22-15,0 0 0,1 0 16,-1 0-16,0 0 0,0 0 15,0 22-15,0-1 0,1-21 0,-1 42 16,-21-21-16,21 22 0,-21-22 16,21 42-16,-21-20 0,0-1 0,0 0 15,0 1-15,0 20 0,0-21 0,0 1 16,0-1-16,-21 0 0,21-20 0,-21 20 16,0-21-16,-1 0 0,1 22 15,0-22-15,0 0 0,0-21 0,0 21 16,-1 0-16,1-21 0,0 0 15,21 21-15,0-42 32,0 0-32,21 0 15,0 0-15</inkml:trace>
  <inkml:trace contextRef="#ctx0" brushRef="#br0" timeOffset="13723.58">23580 7027 0,'0'-21'15,"0"0"1,-22 21-1,1 0-15,0 0 0,0 0 16,0 0-16,0 0 0,-1 0 0,-20 0 16,21 0-16,0 21 0,0-21 0,-1 21 15,1-21-15,21 22 0,-21-1 16,21 0 0,0 0-1,21-21-15,0 21 16,1-21-16,-1 0 0,0 0 0,21 21 15,-21-21-15,1 0 0,-1 22 0,0-1 16,0-21-16,0 21 0,-21 0 16,0 0-16,0 0 0,0 1 15,0-1-15,0 0 0,0 0 0,-21 0 16,0 0-16,0 1 0,-22-1 16,22 0-16,-21 0 0,0 0 15,20-21-15,1 0 0,0 21 0,0-21 16,42 0 15,0 0-31,0 0 0,1 0 16,-1 0-16,0 0 0,0 0 15,0 0-15,0 0 16,-21 22-16,22-1 0,-22 0 16,0 0-16,0 0 0,0 0 0,0 1 15,0-1-15,-22 21 0,1-21 0,21 0 16,-21 22-16,0-22 0,0 0 15,21 21-15,-21-20 0,21-1 0,-22 0 16,22 0-16,-21 0 0,21 0 0,0 1 16,0-1-1,21-21 1,1 0 0,-1 0-16,0 0 15,0 0-15,0 0 16,0 0-16,1 0 0,-1 0 15,0 0-15</inkml:trace>
  <inkml:trace contextRef="#ctx0" brushRef="#br0" timeOffset="14109.02">22923 8509 0,'0'0'0,"22"0"32,-1 0-32,0 0 0,21 0 0,1 0 15,-1 0-15,0 0 0,22 0 16,-22 0-16,22 0 0,-1 0 0,1 0 0,-1-21 15,1 21-15,-22 0 16,21 0-16,1 0 0,-22 0 0,22 0 16,-22 0-16,0-21 0,-20 21 0,20 0 15,-21 0-15,0 0 0,0 0 0,-42 0 47,0 0-47,0 0 0,0 0 16,-22 0-16,22 21 0,-21-21 0,21 21 15,-22-21-15,1 21 0,0-21 16,-1 21-16</inkml:trace>
  <inkml:trace contextRef="#ctx0" brushRef="#br0" timeOffset="14415.48">22881 8869 0,'-42'0'0,"84"0"0,-84 21 0,21-21 16,21 21-16,21-21 15,0 0 1,0 0-16,21 0 0,-20 0 0,41 0 16,-21 0-16,1 0 0,20 0 0,-20 0 15,-1-21-15,21 21 0,1 0 16,-22 0-16,22-21 0,-22 21 16,22 0-16,-22 0 0,21 0 0,-20 0 15,-1 0-15,22 0 0,-43-21 0,21 21 16,0 0-16,-20 0 0,-1 0 0,0 0 15,-42 0 17,0 0-17,-1 21-15,1-21 0,-21 0 0,21 21 16,-22-21-16,22 0 0,-21 21 16</inkml:trace>
  <inkml:trace contextRef="#ctx0" brushRef="#br0" timeOffset="14723.43">22945 9229 0,'0'0'0,"0"21"0,21-21 16,0 0-16,0 0 0,0 0 16,22 0-16,-1 0 0,-21 0 15,43 0-15,-22 0 0,0 0 0,22 0 16,-22 0-16,22 0 0,-22 0 0,21 0 15,1 0-15,-22 0 0,22 0 0,-22 0 16,0-21-16,1 21 0,-1 0 16,0 0-16,-20 0 0,20-21 0,-21 21 15,0 0-15,0 0 0,1 0 16,-44 0 46</inkml:trace>
  <inkml:trace contextRef="#ctx0" brushRef="#br0" timeOffset="15599.84">23749 9906 0,'-21'21'16,"42"-42"-16,-63 42 0,20-21 0,22 21 15,-21-21-15,0 0 16,0 0-16,42 0 47,21 0-47,-20 0 0,-1 0 15,21 0-15,-21 0 0,22 0 0,-22 0 16,0 0-16,21 0 0,-21 0 0,1 0 16,-1 0-16,-21 22 0,21-22 15,-21 21-15,-21 0 16,0-21-16,-1 21 15,1-21-15,0 21 0,-21-21 0,-1 21 16,22 1-16,-21-22 0,21 21 16,-22 0-16,22 0 0,0 0 0,0 0 0,0 1 15,21-1-15,0 0 0,0 0 16,0 0-16,0 0 0,0 1 0,0-1 16,0 0-16,21-21 0,0 21 15,0 0-15,0-21 0,22 0 0,-22 21 16,0-21-16,21 0 0,-20 0 15,-1 0-15,21 0 0,-21 0 0,0 0 16,1 0-16,-1 0 16,-42 0-1,-1 0-15,1 0 16,0 0-16,0 0 0,0 0 16,0 0-16,-1 0 0,1 0 0,0 22 15,0-1-15,21 0 0,-21 0 16,21 0-16,-21-21 0,21 21 15,0 1-15,0-1 0,0 0 0,0 0 16,0 0-16,21 0 0,0 1 0,-21-1 16,21 0-16,0 0 0,-21 0 0,21 0 15,-21 1-15,22-1 0,-22 0 0,0 0 16,0 0-16,0 0 0,0 1 0,0-1 16,0 0-16,0 0 0,0 0 0,-22 0 15,1 1-15,0-1 0,0 0 16,21 0-16,-21 0 0,0-21 15,21 21-15,-22-21 16,22-21 62,-21 21-78,21-21 16</inkml:trace>
  <inkml:trace contextRef="#ctx0" brushRef="#br0" timeOffset="19411.74">6519 9335 0,'0'0'0,"-21"0"16,0 0-16,0 0 15,0 0-15,-1 0 16,1 0-16,0 0 0,0 21 15,0-21-15,0 0 0,-1 0 16,1 0-16,0 0 0,0 0 0,0 0 16,0 0-16,-1 0 0,1 21 0,0-21 15,0 0-15,0 0 16,0 0-16,42 0 109,0 0-109,0 0 0,0 0 16,0 0-16,1 0 0,-1 0 16,0 0-16,0 0 0,21 0 0,-20 0 15,20 0-15,-21 0 0,21 0 16,1 0-16,-1 0 0,0 0 0,1 0 15,20 0-15,-20 0 0,20 0 0,1 0 16,-22 0-16,21 0 0,1 0 0,-1 0 16,-20 0-16,20 0 15,1 0-15,-1 0 0,22 0 0,-22 0 16,1 0-16,21 0 0,-22 0 0,1 0 16,-1 0-16,1 0 0,-1 0 0,1 0 15,-1 0-15,-21 0 0,22 0 16,-22 0-16,1 0 0,-1 0 0,-21 0 15,21 0-15,-20 0 0,-1 0 0,0 0 16,0 0-16,0-21 0,0 21 16,1 0-1,-1 0-15,0 0 0,-21-21 110,0-1-95,0 1 1,0 0 0,0 0-16,0 0 0,0 0 15,0-1-15,0 1 0,0 0 16,0 0-16,0 0 0,0-22 0,0 22 15,-21-21-15,21 0 0,0-1 16,0 1-16,0 0 0,0-1 0,0 1 16,0 0-16,0-1 0,0-20 15,0 20-15,0 1 0,0 0 0,0-1 16,0 1-16,0 0 0,0-22 0,0 22 16,0 0-16,0-1 0,0 1 15,0 21-15,0-22 0,0 22 0,0-21 16,0 21-16,0 0 0,0-1 0,0 1 15,0 0-15,0 0 0,0 0 16,0 0-16,0-1 16,0 1 46,0 0 1,-21 21-32,-1 0-31,1 0 16,0 0-16,0 0 15,-21 0-15,-1 0 0,1 0 0,-22 0 16,1 0-16,-22 0 0,1 0 0,-1 0 15,-21 0-15,21 21 0,-20-21 0,20 0 16,0 0-16,1 0 0,-1 0 16,0 0-16,22 0 0,-22 21 0,22-21 15,-22 0-15,21 0 0,-20 0 0,20 0 16,-20 0-16,20 0 0,1 0 16,20 0-16,-20 0 0,20 22 0,1-22 15,0 0-15,-43 0 0,64 0 16,0 0-16,-22 0 0,22 0 15,0 0-15,0 0 16,0 0-16,0 0 0,-1 0 16,1 0-16,0 0 15,0 0-15,0 0 0,0 0 16,-1 0 0,22 21 46,0 0-46,22-21-16,-22 21 0,21 21 0,-21-20 15,21-1-15,0 21 16,-21 0-16,0 1 0,21-1 0,0 0 16,-21 1-16,0-1 0,0 22 15,0-22-15,0 21 0,0 1 0,0-1 16,0 1-16,0-1 0,0 22 0,0-21 15,0-1-15,-21 22 0,21-22 0,-21-20 16,21 20-16,0 1 0,0-22 16,0 0-16,0 1 0,0-22 0,0 21 15,0-21-15,0 0 0,21 1 16,-21-1-16,21 0 0,-21 0 0,22-21 31,-22-21-15,0 0-1,0 0 1,0-1-16,0 1 16,0 0-16,0 0 0,0 0 15,0 0-15,21-1 0,-21 1 16,21-21-16,0 21 0,-21-22 0</inkml:trace>
  <inkml:trace contextRef="#ctx0" brushRef="#br0" timeOffset="20625.65">6392 7832 0,'21'0'63,"22"0"-63,-22 0 0,21 0 16,1 0-16,-1 0 0,21 21 15,-20-21-15,20 0 0,22 0 0,-22 0 16,22 0-16,-21 0 0,-1 0 15,22 0-15,-22 0 0,22 0 0,0 0 16,-22 0-16,22 0 0,-1 0 0,1 0 16,0 0-16,-22 0 0,22 0 0,-22 0 15,1 0-15,-1 0 0,-20 0 16,-1 0-16,0 0 0,1 0 0,-1 0 16,-21 0-16,0 0 0,1 0 0,20 0 15,-21 0-15,0 0 0,0 0 16,1 0-16,-1 0 0,0 0 15,0 0-15,0 0 32,-21 21-17,0 0 1,0 0 0,0 1-16,0-1 15,0 0-15,0 0 0,0 0 16,0 22-16,0-22 0,0 0 0,0 21 15,0-21-15,0 22 0,0-1 16,0-21-16,0 22 0,0-22 0,0 21 16,-21-21-16,21 22 0,0-22 0,0 21 15,0 0-15,0 1 16,0-1-16,0 0 0,0 1 0,0-1 16,0 0-16,0 1 0,0-1 0,0 0 15,0 1-15,0-1 0,-21-21 0,21 22 16,0-22-16,0 21 0,-21-21 15,21 0-15,0 1 0,0-1 0,0 0 16,0 0-16,0 0 0,0 0 16,0 1-16,-21-22 15,21 21 1,-22-21-16,1 21 16,0-21-16,0 0 15,0 0-15,0 0 16,-1 0-16,1 0 0,0 0 15,0 0-15,0 0 0,-22 0 16,22 0-16,-21 0 0,0 0 0,-1 0 16,-20 0-16,-1 21 0,1-21 0,-1 0 15,-20 0-15,-1 0 0,0 0 16,1 0-16,-22 0 0,21 0 0,-21 21 16,0-21-16,1 0 0,-1 0 15,0 0-15,21 21 0,1-21 0,20 0 0,1 0 16,-1 0-16,1 0 0,20 0 15,1 0-15,0 0 0,-1 0 16,1 0-16,0 0 0,20 0 0,-20 0 16,0 0-16,21 0 0,-22 0 0,1 0 15,21 0-15,0 0 0,-22 0 16,22 0-16,0 0 16,0 0-16,21-21 46,21 0-46,0 0 16,-21 0-16,0 0 16,0-1-16</inkml:trace>
  <inkml:trace contextRef="#ctx0" brushRef="#br0" timeOffset="21099.94">6540 7789 0,'0'0'0,"-21"0"0,-21 0 16,21 0-16,-22 0 0,22 0 0,-21 0 15,0 0-15,-1 0 0,22 22 16,-21-22-16,-1 21 0,22-21 0,-21 0 16,21 21-16,0-21 0,-22 0 15,22 21-15,0-21 16,21 21 0,0 0 15,0 1-16,0-1-15</inkml:trace>
  <inkml:trace contextRef="#ctx0" brushRef="#br0" timeOffset="22071.38">5059 10689 0,'0'0'0,"0"-63"16,0 42-16,0-22 16,0 22-16,0 0 0,0 0 0,21 0 15,0-1-15,-21 1 0,21 0 16,0 0-16,1 21 0,20 0 16,-21 0-16,0 0 0,22 0 0,-1 0 15,-21 21-15,21 0 0,1 22 16,-22-22-16,0 21 0,0 0 0,0-20 15,-21 20-15,0 0 0,0 1 0,0-1 16,0-21-16,0 21 0,-21-20 16,0-1-16,0 0 0,0 0 0,21 0 15,0 0-15,-21-21 0,21-21 32,0 0-32,0-21 15,0 21-15,0-1 0,0 1 0,21-21 16,0 0-16,-21-1 0,21 1 15,0 0-15,-21-1 0,21 22 0,1-21 16,-1-1-16,0 22 0,-21 0 16,21 0-16,0 21 0,0-21 0,1 21 15,-1 0-15,0 0 0,0 0 16,0 0-16,-21 21 16,21-21-16,-21 21 0,22 0 15,-22 0-15,21 1 16</inkml:trace>
  <inkml:trace contextRef="#ctx0" brushRef="#br0" timeOffset="22411.19">5863 10753 0,'0'0'0,"0"21"0,21-21 32,0 0-32,1 0 0,-1 0 15,0-21-15,0 0 0,21-1 16,-20 1-16,-1 0 0,0 0 0,-21 0 15,0 0-15,21-1 0,-21 1 16,0 0-16,0 0 0,-21 0 16,0 21-16,0 0 0,-1 0 15,1 0-15,-21 0 16,21 21-16,0 0 0,-1 0 0,1 22 16,0-22-16,21 0 0,0 21 0,0-21 15,0 22-15,0-22 0,0 0 16,0 0-16,0 0 0,0 1 0,21-22 15,0 21-15,-21 0 0,22-21 0,-1 0 16,0 0-16,0 0 0,0 0 16,0 0-16,1 0 0,-1-21 15,0 0-15,21 21 0,-21-22 0,1 1 16,-1-21-16,0 21 0,0 0 0</inkml:trace>
  <inkml:trace contextRef="#ctx0" brushRef="#br0" timeOffset="22995.85">6498 10054 0,'0'0'0,"0"-21"0,0 0 16,0 42-1,0 0-15,-21 0 0,21 1 16,0 20-16,0 0 0,-21 1 16,21-1-16,-21 21 0,21-20 0,-22 20 15,22-20-15,0-1 0,0 21 0,0-20 16,0-1-16,0-21 0,0 22 15,0-22-15,0 0 0,0 0 0,0 0 16,0 0-16,22-21 16,-1 0-1,0 0-15,0-21 0,0 21 16,0-21-16,1 0 0,-1 0 0,0 0 16,0-1-16,0-20 0,0 21 0,1 0 15,-1-22-15,0 22 0,-21 0 0,0 0 16,21 0-16,0 0 15,-21 42 1,0 0-16,0 0 16,-21 0-16,21 0 0,0 1 15,-21 20-15,21-21 0,0 0 16,0 0-16,0 1 0,0-1 0,0 0 0,0 0 16,21 0-16,0-21 15,0 0-15,1 0 16,-1 0-16,0 0 0,0 0 15,0 0-15,0-21 0,1 0 16,-22 0-16,21 0 16,0-1-16,-21 1 0,0 0 0,0 0 15,21 0-15,-21 0 0,0-1 16,21 22-16,-21 22 31,0-1-15,0 0-16,0 0 31,21-21-15,1 0-16</inkml:trace>
  <inkml:trace contextRef="#ctx0" brushRef="#br0" timeOffset="23356.42">7239 10520 0,'0'-21'0,"0"0"15,0-1-15,0 1 16,21 21 0,0 0-1,0 0-15,1 21 0,-1 1 16,0-1-16,0 0 0,0 0 0,-21 21 16,0-20-16,21 20 0,-21-21 0,0 0 15,0 22-15,0-22 0,0 0 16,0 0-16,0 0 0,0 0 15,-21 1-15,0-22 16,0 0-16,21-22 16,0 1-1,0 0-15,0 0 0,0 0 16,0-22-16,0 22 0,0 0 0,0 0 16,21-21-16,-21 20 15,21 1-15,-21 0 0,21 0 0,1 0 16,-1 21-16,-21-21 0,21 21 0,0 0 15,0 0-15,0 0 0,1 0 16,-1 0-16</inkml:trace>
  <inkml:trace contextRef="#ctx0" brushRef="#br0" timeOffset="23823.15">7853 10499 0,'0'21'15,"-21"0"-15,-1 0 16,22 0-16,0 1 0,-21-1 16,21 0-16,0 0 15,0 0-15,0 0 0,0 1 0,0-1 16,-21 0-16,21 0 0,0 0 16,-21-21-1,21 21-15,0-42 31,0 0-31,0 0 16,0 0-16,0 0 0,0-1 0,0 1 16,0-21-16,0 21 15,0-22-15,21 1 0,0 0 0,0 21 16,1-22-16,-1 1 0,21 21 0,-21 0 16,22-1-16,-22 1 0,21 21 15,0 0-15,-20 0 0,-1 0 0,21 21 16,-21 1-16,0-1 0,1 0 0,-1 21 15,-21-21-15,0 22 0,0-1 0,0-21 16,0 22-16,0-22 0,0 0 16,0 21-16,0-21 0,0 1 0,-21-1 15,-1 0-15,22 0 16,-21-21-16,0 21 0,0-21 16,0 0-1,0 0-15,-1-21 0,22 0 0,-21 21 16,-21-21-16</inkml:trace>
  <inkml:trace contextRef="#ctx0" brushRef="#br0" timeOffset="24032.63">6435 10224 0,'-22'0'0,"44"0"0,-65 0 0,22 0 16,42 0 15,22 0-31,-22 0 0,21 0 0,0-22 16,1 22-16,-1-21 0,22 21 15,-22-21-15,21 21 0,1-21 0,-1 21 16,1-21-16,-1 21 0</inkml:trace>
  <inkml:trace contextRef="#ctx0" brushRef="#br0" timeOffset="24383.57">8932 9948 0,'0'0'0,"0"-21"0,-21 42 47,0 1-47,21-1 0,-21 0 0,21 0 16,-21 21-16,21 1 0,-22-22 0,1 21 15,21 22-15,0-22 0,-21 0 16,21 1-16,-21-1 0,0 22 16,21-22-16,0-21 0,-21 21 0,-1-20 15,22 20-15,0-21 0,0 0 0,0 0 16,0 1-16,0-1 15,0-42 17,0-1-32,0 1 0,0 0 0,0 0 15</inkml:trace>
  <inkml:trace contextRef="#ctx0" brushRef="#br0" timeOffset="25070.03">8572 10435 0,'0'0'0,"-21"0"0,0 0 0,63 0 47,-20 0-47,-1 0 0,0 0 15,21 0-15,1 0 0,-22 0 0,21-21 16,0 21-16,1 0 0,-1-21 16,-21 21-16,22-21 0,-22 21 0,42-21 15,-42 21 1,-21 21-1,-21-21 1,21 21-16,-21 0 0,0 0 0,21 0 16,0 1-16,-21-1 0,21 0 15,-21 0-15,21 0 0,0 0 16,0 1-16,0-1 0,0 0 0,0 0 16,0 0-16,21-21 0,0 0 0,-21 21 15,21-21-15,0 0 0,0 0 0,1 0 16,-1 0-16,0 0 0,21-21 15,-21 0-15,1 21 0,-1-21 0,0 0 16,0 21-16,-21-21 0,21-1 0,-21 1 16,21 0-16,-21 0 0,0 0 15,0 0-15,0-1 0,0 1 16,0 42 15,0 1-31,0-1 0,0 0 0,0 0 16,0 21-16,0-20 0,0 20 15,0-21-15,0 21 0,0-20 0,0 20 16,0-21-16,0 21 0,0-20 0,0 20 16,0-21-16,0 21 0,0-20 0,0 20 15,0-21-15,0 21 0,-21 1 0,21-22 16,-21 21-16,0-21 0,21 22 16,-21-22-16,0 0 0,-1 21 0,-20-20 15,21-1-15,-21 0 0,20 0 0,-20-21 16,0 21-16,-1-21 0,22 0 0,-21 0 15,21 0-15,0 0 0,-1 0 16,1 0-16,0 0 0,21-21 16,-21 0-16,21 0 0,0 0 15,0-1-15,0 1 16,21 0-16,0 21 16,0-21-16,1 0 0,-1 0 15,0-1-15,21 1 0</inkml:trace>
  <inkml:trace contextRef="#ctx0" brushRef="#br0" timeOffset="25389.37">9483 10393 0,'0'0'0,"0"21"16,0 0-16,0 0 0,0 1 15,0-1-15,0 21 0,0-21 0,-22 22 16,22-1-16,0 0 0,0 1 0,-21-1 16,21 0-16,0 1 0,0-1 0,0 0 15,-21-21-15,21 22 0,-21-1 16,21-21-16,-21 22 0,21-22 0,-21 0 16,-1 0-16,22 0 0,0 0 15,0 1-15,-21-1 0,21-42 47,0-1-47,21 1 0,-21 0 16,0 0-16,22 0 0,-1-22 0,-21 22 15,21-21-15</inkml:trace>
  <inkml:trace contextRef="#ctx0" brushRef="#br0" timeOffset="25659.21">9461 10583 0,'0'-21'0,"0"42"0,0-63 0,0 0 16,0 21-16,0-1 0,22 1 15,-22 0-15,0 0 0,21 21 16,0-21-16,0 21 16,0 0-16,0 0 0,1 0 0,-1 0 15,0 0-15,0 0 0,0 21 0,-21 0 16,21 0-16,-21 0 0,22 1 0,-22-1 16,0 21-16,0-21 0,0 0 0,0 1 15,0 20-15,-22-21 0,1 0 16,0 0-16,0-21 0,0 22 0,0-1 15,-1-21-15,1 21 0,0-21 0,0 0 16,42-21 31,-21 0-47,21-1 0,0 22 0</inkml:trace>
  <inkml:trace contextRef="#ctx0" brushRef="#br0" timeOffset="26004.03">9800 10583 0,'21'0'16,"-21"-21"-16,21 21 15,1-21-15,-1 21 0,-21-21 16,21 0-16,0 21 0,0-21 16,0-1-16,1 1 0,-22 0 15,21 0-15,0 0 0,-21 0 16,0-1-16,-21 22 15,0 0 1,-1 0-16,1 22 0,0-1 0,0 0 16,0 0-16,21 0 0,-21 0 0,21 1 15,-22 20-15,22-21 0,0 0 0,0 0 16,0 1-16,0-1 0,0 0 16,0 0-16,0 0 0,0 0 15,22-21-15,-1 22 0,0-22 0,0 0 0,0 0 16,0 0-16,1 0 0,-1 0 15,0 0-15,0 0 0,0 0 16,-21-22-16,21 1 16,1 0-16,-22 0 0</inkml:trace>
  <inkml:trace contextRef="#ctx0" brushRef="#br0" timeOffset="26887.51">10372 9123 0,'0'0'16,"-22"0"-16,1 0 0,0 0 16,0 0-16,21 21 31,21-21 0,21 0-31,-20 0 16,-1 0-16,21 0 0,0 0 0,1 0 15,-1 0-15,22 0 0,20 0 16,-20 0-16,42 0 0,-22 0 0,22 0 16,0 0-16,0 0 0,0 0 0,-1 0 15,1 0-15,21 0 0,0 0 16,0 0-16,0 0 0,0 0 0,0 0 15,0 0-15,-21 0 0,0 0 0,0 0 16,0 0-16,-22 0 0,1 0 0,0 0 16,-1 0-16,-20 0 0,-1 0 15,1 0-15,-22-21 0,0 21 0,-20 0 16,-1 0-16,0 0 0,0 0 0,-21-21 16,0 0-1,-21 21 16,0 0-15,0 0-16,-1 0 0,-20 0 16,21 0-16,-21 0 0,-1 0 0,-20 0 15,-1 0-15</inkml:trace>
  <inkml:trace contextRef="#ctx0" brushRef="#br0" timeOffset="27551.56">10456 9165 0,'0'0'0,"-21"0"16,0 0-16,0 0 31,42 0 0,0 0-15,0 0-16,0 0 0,1 0 15,-1 0-15,21 0 16,-21 0-16,22 0 0,-1 0 0,0 0 16,22 0-16,-1 0 0,1 0 0,20 0 15,1 0-15,0 0 0,21 0 0,-22 0 16,22 0-16,-21 0 0,21 0 15,-1 0-15,1 0 0,21 0 0,-21 0 16,0 0-16,21 0 0,-21 0 0,0 0 16,-1 21-16,1-21 0,0 0 0,-21 0 15,21 0-15,-22 0 0,-20 0 16,20 0-16,-20 0 0,-1 0 0,-20 0 16,-1 0-16,0 0 0,-20 0 0,20 0 15,-21 0-15,0 0 16,0 0-1</inkml:trace>
  <inkml:trace contextRef="#ctx0" brushRef="#br0" timeOffset="31852.79">11112 10097 0,'0'0'0,"0"-22"0,0 44 62,0-1-62,0 0 16,0 21-16,0-21 0,0 1 0,0 20 16,0-21-16,0 21 0,0-20 0,0-1 15,0 21-15,0-21 0,0 0 16,0 1-16,0-1 0,0 0 16,0-42 15,0 0-16,0-1-15,0 1 0,-21 0 0,21 0 16,0 0-16,0 0 0,0-1 0,0 1 16,0 0-16,0-21 0,0 21 0,21-1 15,-21 1-15,22-21 0,20 21 16,-21 0-16,0-1 0,22 22 16,-1-21-16,-21 21 0,21 0 0,-20 0 15,20 0-15,-21 0 0,21 0 0,-20 21 16,-1 1-16,0-1 0,0 0 0,0 21 15,0-21-15,-21 22 0,0-22 16,0 21-16,0-21 0,0 22 0,0-22 16,0 21-16,-21-21 0,21 1 0,0-1 15,-21 0-15,0 0 0,0 0 16,21 0-16,0-42 47,0 0-47,21 0 0,-21 0 15,21 0-15,0-1 0,0 1 0,1 0 16</inkml:trace>
  <inkml:trace contextRef="#ctx0" brushRef="#br0" timeOffset="32331.37">12001 10160 0,'0'0'15,"0"-21"-15,0 0 0,0 0 16,-21 21-1,0 0 1,0 0-16,0 0 16,21 21-16,-21-21 0,-1 21 0,1 0 15,21 0-15,-21 0 0,0 1 0,21-1 16,-21 21-16,21-21 0,-21 0 0,21 1 16,-22 20-16,22-21 0,0 0 0,0 0 15,0 1-15,0-1 16,22-21-1,-1 0-15,0 0 0,0 0 16,0-21-16,0 21 0,1-22 0,-22 1 16,21 0-16,0 0 0,0 0 0,-21 0 15,0-1-15,21 1 16,-21 0-16,21 0 0,-21 0 0,0 0 16,0-1-16,0 44 31,0-1-31,0 0 0,0 0 15,0 0-15,0 0 0,0 1 16,0-1-16,0 0 0,22 0 0,-22 0 16,0 0-16,0 1 0,21-22 15,0 0-15,0 0 16,0 0 0,0 0-16,1 0 0,-1-22 15,0 1-15,-21 0 16,21 0-16,0 0 0</inkml:trace>
  <inkml:trace contextRef="#ctx0" brushRef="#br0" timeOffset="32999.83">12277 10181 0,'0'21'47,"0"1"-32,0-1-15,0 0 0,0 0 16,0 0-16,0 0 0,0 1 0,0-1 15,0 0-15,0 0 16,0 0-16,0 0 31,-22-21-15,22-21 0,-21 0-16,21 0 0,0 0 15,0 0-15,0-1 16,0 1-16,0 0 0,0 0 0,0 0 15,21 0-15,1-1 0,-1 1 0,0 0 16,0 21-16,-21-21 0,21 21 16,0 0-16,1 0 15,-1 0-15,-21 21 16,21 0-16,-21 0 0,0 1 0,0-1 16,0 21-16,0-21 0,0 0 15,0 1-15,0-1 0,0 0 0,0 0 16,0 0-16,0 0 15,0-42 32,0 0-47,0 0 16,0 0-16,0 0 0,0-1 16,0 1-16,21 0 0,0 0 15,-21 0-15,21 0 0,1-1 0,-22 1 16,21 0-16,0 21 0,0 0 15,0 0-15,-21 21 16,21-21-16,-21 21 16,0 1-16,0-1 0,0 0 0,0 0 15,0 0-15,0 0 0,0 1 0,0-1 16,0 0-16,0 0 0,0 0 16,0 0-16,0 1 15,-21-22 1,21-22 15,0 1-31,0 0 16,0 0-16,21 21 0</inkml:trace>
  <inkml:trace contextRef="#ctx0" brushRef="#br0" timeOffset="33359.92">12721 10308 0,'21'0'16,"0"0"-16,1 0 16,-1 0-16,0 0 15,0-21-15,0 21 16,0-21-16,-21 0 16,0 0-16,0-1 0,-21 22 31,0 0-31,0 0 15,0 0-15,21 22 0,-21-1 0,-1 0 16,22 0-16,-21 0 0,21 0 0,0 1 16,0 20-16,0-21 0,0 0 15,0 0-15,0 1 0,0-1 16,21 0-16,1-21 0,-1 0 16,0 0-16,0 0 0,0 0 15,0 0-15,1 0 0,20 0 0,-21 0 16,0 0-16,0 0 0,1-21 15,-1 0-15,-21-1 16,21 1-16</inkml:trace>
  <inkml:trace contextRef="#ctx0" brushRef="#br1" timeOffset="45563.75">1545 13335 0,'0'0'0,"0"-21"16,0 0-16,0 0 0,0-1 16,0 1-16,0 0 15,0 0-15,-21 21 16,21 21 15,0 21-31,21-20 0,0 20 16,-21 0-16,0 1 0,0-1 15,0 21-15,0-20 0,0 20 0,0 1 16,-21-22-16,0 0 0,0 22 16,-22-22-16,22 1 0,0-22 15,-21 21-15,21-21 0,-1 0 0,1 1 0,21-1 16,-21-21-16,0 0 15,0 0-15,0-21 16,21-1-16,0 1 16,-22 0-16,22 0 0,0-21 0,0-1 15,0 22-15,0-21 0,0 21 16,22-1-16,-1 1 0,0 0 0,-21 0 16,21 0-16,0 21 0,22 0 15,-22 0-15,21 0 0,0 0 0,1 0 16,-22 0-16,21 0 0,1 0 15,-1 21-15,-21-21 0,21 0 0,-20 0 16,20 0-16,-21 0 0,0 0 16,0 0-16,1 0 0,-1 0 0,0 0 15,-21-21-15,21 21 16,-21-21-16,0-1 16,0 1-16,0 0 0,0 0 0,0 0 15,0 0-15,0-22 0,0 22 16,0 0-16,0 0 0,0 0 15,-21 21-15,0 21 16,21 0 0,0 0-16,0 0 0,-21 22 0,21-1 15,-22 0-15,1 1 0,21-1 16,-21 21-16,21-20 0,-21-1 0,0 0 16,21 1-16,-21-1 0,21-21 15,0 22-15,0-22 0,-22 0 16,22 0-16,0 0 0,0 0 0,0 1 15,0-1-15,0-42 63,0-1-63,22 1 16,-1 21-16,-21-21 0,21 0 0,0 0 15,0 0-15,0-1 0</inkml:trace>
  <inkml:trace contextRef="#ctx0" brushRef="#br1" timeOffset="45911.55">2222 13801 0,'0'0'0,"0"21"16,22-21-1,-22 21-15,21-21 31,0 0-31,-21-21 0,21 21 16,-21-21-16,0 0 16,0-1-16,0 1 15,-21 21-15,0 0 16,0 0 0,-1 21-16,22 1 15,-21-22-15,21 21 16,0 0-16,0 0 0,0 0 15,0 0 1,21-21 15,-21-21-31,22 0 16,-22 0-16,21 0 0</inkml:trace>
  <inkml:trace contextRef="#ctx0" brushRef="#br1" timeOffset="47172.6">4593 13081 0,'21'-21'0,"-42"42"0,63-63 16,-20 21-16,-1 21 0,0-22 0,-21 1 15,0 0-15,21 0 0,-21 0 16,0 0-16,0-1 0,-21 1 16,0 0-16,0 21 0,-1 0 15,-20-21-15,21 21 0,-21 0 16,20 0-16,-20 0 0,0 21 15,-1 0-15,1 0 0,0 22 16,-1-22-16,1 21 0,0 1 0,21 20 16,-22-21-16,22 22 0,-21-22 0,21 22 15,-1-22-15,22 22 0,0-1 16,0-21-16,0 22 0,0-22 0,0 1 16,22-1-16,-22 0 0,21 1 0,0-1 15,0-21-15,0 21 0,0-20 16,1-1-16,-1 0 0,0 0 15,21-21-15,-21 21 0,1-21 0,-1 0 16,21 0-16,-21 0 0,0 0 16,22 0-16,-22 0 0,21 0 0,-21-21 15,43 0-15,-22 0 0,1-22 16,-22 22-16,21 0 0,-21-21 16,22-1-16,-22 22 0</inkml:trace>
  <inkml:trace contextRef="#ctx0" brushRef="#br1" timeOffset="47589.57">4911 13462 0,'-22'42'0,"44"-84"0,-22 21 0,21 0 15,-21 0-15,0-1 0,0 1 0,-21 42 47,-1 1-47,1-1 0,21 0 0,-21 21 16,0 1-16,21-1 0,-21-21 0,21 21 16,0 1-16,0-1 0,0 0 15,0-20-15,0 20 0,0-21 16,0 0-16,0 0 0,0 1 0,21-1 15,0-21-15,0 0 0,22 21 16,-22-21-16,0 0 0,21 0 0,-21 0 16,1-21-16,20 21 0,-21-21 0,0-1 15,22 1-15,-22 0 0,0-21 0,0 21 16,-21-22-16,0 22 0,0-21 16,0-1-16,0 1 0,0 0 0,0-1 15,-21 1-15,21 21 0,-21-21 0,0 20 16,-1 1-16,1 0 0,0 0 15,0 21-15,0 0 0,0 0 16,-1 0-16,1 0 0,0 21 0,0 0 16,0 0-16,21 1 0,0-1 15,-21 0-15,21 21 0,0-21 0,0 22 16,0-22-16,0 21 0,0-21 0,0 1 16,21-1-16,-21 0 0,21 0 15,21-21-15,-21 0 0,22 0 0,-22 0 16,21 0-16,1 0 0,-22 0 15,21 0-15</inkml:trace>
  <inkml:trace contextRef="#ctx0" brushRef="#br1" timeOffset="48075.15">5588 13483 0,'0'0'0,"0"-21"0,0 0 16,0 0-16,0 0 16,0 42 15,0 0-31,0 0 0,0 0 15,0 0-15,-21 22 0,21-22 0,-21 21 16,21 1-16,0-22 0,0 21 0,-22-21 16,22 22-16,-21-22 0,21 0 15,0 0-15,0 0 0,0 0 16,-21 1-16,21-1 0,-21-21 16,0 0-1,21-21 1,0-1-16,0 1 15,0 0-15,0 0 0,0-21 0,0-1 16,21 1-16,0 0 0,0-1 16,0 1-16,1 0 0,20 20 0,-21-20 15,21 21-15,1 0 0,-1 0 0,0-1 16,1 22-16,-1 0 0,0 0 0,1 0 16,-22 0-16,21 22 0,-21-1 15,1 0-15,-1 0 0,-21 21 0,0-20 16,0 62-16,0-63 15,-21 22-15,-1-22 0,1 21 0,21-21 16,-21 1-16,0-1 0,0 0 16,0 0-16,-1 0 0,22 0 0,0 1 15,-21-22-15,42-22 32,1 1-17,-1 0-15,21 0 0,-21 0 16,0-22-16</inkml:trace>
  <inkml:trace contextRef="#ctx0" brushRef="#br1" timeOffset="48527.83">6625 13462 0,'21'-21'0,"-42"42"0,63-63 0,-20 21 0,-22-1 16,0 1-16,0 0 0,0 0 15,-22 21 1,1 0-16,-21 0 0,21 0 15,0 0-15,-1 21 0,-20-21 0,21 21 16,0 0-16,0 1 0,21-1 0,-22 0 16,22 0-16,0 0 0,0 0 15,0 1-15,0-1 0,0 0 16,22 0-16,-22 0 0,21-21 0,0 21 16,0-21-16,21 22 0,-20-22 15,-1 21-15,0 0 0,0-21 16,0 21-16,0-21 0,1 21 0,-1 0 15,0-21-15,-21 22 0,0-1 0,0 0 16,0 0-16,0 0 16,-21 0-16,0-21 0,-1 0 15,1 0-15,-21 22 0,21-22 0,0 0 16,-22 0-16,22 0 0,-21 0 0,21 0 16,-22 0-16,22 0 0,0 0 15,0 0-15,0 0 0,-1-22 0,1 22 16,21-21-16,-21 21 15,21-21-15,0 0 16,0 0 0,0 0-16,21-1 15,0 22-15,22-21 0,-22 0 0,0 0 16,21 0-16</inkml:trace>
  <inkml:trace contextRef="#ctx0" brushRef="#br1" timeOffset="48839.17">7175 12975 0,'0'0'0,"0"-21"0,0 42 32,0 0-32,-21 1 0,21 20 15,-21-21-15,0 21 0,21 1 0,-21-1 16,0 0-16,21-20 0,-22 20 15,1 0-15,0 1 0,0-1 0,21 21 16,-21-41-16,0 20 0,-1 0 0,22-21 16,0 22-16,0-22 0,0 0 15,0 0-15,0 0 0,0 1 0,0-1 16,22-21 0,-1 0-16,0 0 0,0 0 15,0-21-15,0-1 16,-21 1-16,22 0 0,-22 0 15,21 0-15</inkml:trace>
  <inkml:trace contextRef="#ctx0" brushRef="#br1" timeOffset="49023.92">6921 13441 0,'-21'0'15,"42"-21"1,1 21-16,-1 0 15,0 0-15,21 0 16,-21 0-16,1-21 0,-1 21 16,0 0-16,0 0 0,0 0 0,0-22 15,1 22-15,-1 0 0,21 0 0,-21-21 16</inkml:trace>
  <inkml:trace contextRef="#ctx0" brushRef="#br1" timeOffset="49480.18">7429 13420 0,'0'0'0,"-21"0"0,21-21 16,21 21 15,1 0-31,-1 0 16,0 0-16,0 0 0,0 0 15,-21 21-15,21 0 0,-21 0 16,22 0-16,-22 0 0,21 1 0,-21-1 16,0 0-16,0 0 0,0 0 15,21 0-15,-21 1 0,0-1 0,0 0 16,0 0-16,0 0 0,0 0 16,0 1-16,0-1 0,-21-21 15,0 0 1,21-21 15,0-1-31,0 1 0,0 0 0,0 0 16,0 0-16,0-22 0,21 1 15,-21 21-15,21-21 0,-21 20 0,0-20 16,21 21-16,0 0 0,0 0 0,-21-1 16,0 1-16,22 21 0,-22-21 15,21 21-15,0 0 16,0 0-1,0 0-15,0 0 0,1 0 16,-22 21-16</inkml:trace>
  <inkml:trace contextRef="#ctx0" brushRef="#br1" timeOffset="49935.92">8086 13399 0,'0'0'16,"0"-43"-1,0 22-15,0 0 16,0 42 15,0 0-15,0 0-16,-22 1 0,1-1 16,21 0-16,0 0 0,-21 21 0,0-20 15,0 20-15,21-21 0,0 21 0,0-20 16,-21 20-16,21-21 0,0 0 0,0 0 15,0 1-15,0-1 0,21 0 16,0-21-16,0 0 0,0 0 0,0 0 16,22 0-16,-22 0 0,0 0 0,21 0 15,-20-21-15,-1 0 0,0-1 16,0 1-16,0 0 0,0-21 16,1-1-16,-22 22 0,21-21 15,-21 0-15,21 20 0,-21 1 0,0-21 16,0 21-16,0 0 0,0-1 15,-21 22 17,0 0-17,21 22 1,0-1-16,21-21 16,0 0-16,0 0 0,0 21 15,0-21-15</inkml:trace>
  <inkml:trace contextRef="#ctx0" brushRef="#br1" timeOffset="50288.58">8932 13462 0,'0'0'0,"0"-42"16,0 21-16,0-1 16,0 1-16,0 0 0,0 0 15,0 0-15,0 0 16,-21 21-1,0 0-15,0 0 0,0 21 16,21 0-16,-22 0 0,1-21 0,0 42 16,0-20-16,0-1 0,0 0 15,-1 21-15,1-21 0,0 22 16,21-22-16,-21 21 0,21 1 0,-21-22 16,21 21-16,0-21 0,0 0 0,0 1 15,0-1-15,0 0 0,21 0 0,0 0 16,0-21-16,0 0 15,1 0-15,-1 0 0,0 0 0,21 0 16,-21 0-16,1 0 0,-1-21 0,0 21 16,0-21-16,21 0 0,-20 0 0,-1-1 15,0 1-15,0 0 0,21 0 16,-20 0-16,-1 0 0,21-22 16</inkml:trace>
  <inkml:trace contextRef="#ctx0" brushRef="#br1" timeOffset="50967.33">9483 12975 0,'0'0'0,"21"-21"0,-21 0 0,0 0 15,0 0-15,0-1 16,0 44 0,0-1-1,-21 0-15,21 21 0,0-21 0,-22 22 16,1-1-16,0 0 0,21 1 0,-21-1 15,21 0-15,-21 1 0,0-1 16,21 22-16,-22-22 0,1 0 16,21 1-16,0-1 0,-21 0 0,21 1 15,-21-1-15,21-21 0,0 0 0,0 22 16,0-22-16,0 0 16,0 0-16,21-21 15,0 0-15,0 0 0,1-21 16,-1 0-16,21 0 15,-21-1-15,0 1 0,1-21 16,-1 21-16,21-22 0,-21 22 0,0-21 16,1 21-16,-1-22 0,-21 22 0,0 0 15,21 21-15,-21-21 0,0 42 32,-21 0-32,21 0 15,-21-21-15,21 43 0,-22-22 0,1 0 16,21 0-16,0 0 0,0 1 0,0 20 15,-21-21-15,21 0 0,0 0 16,0 1-16,0-1 0,21-21 16,0 0-16,1 0 15,-1 0-15,0 0 0,21 0 0,-21 0 16,1 0-16,-1-21 0,21-1 16,-21 22-16,0-21 0,1 0 15,-1-21-15,0 21 0,-21-1 0,0-20 16,0 21-16,0 0 0,0-22 0,0 22 15,0 0-15,0 0 0,-21 21 16,0-21-16,-1 21 0,1 0 0,0 0 16,0 0-16,0 0 0,0 0 0,-1 0 15,1 21-15,0-21 0,0 21 0,0 0 16,0 0-16,21 1 16,0-1-1,21-21 1,0 0-16,0 0 15,0 0-15</inkml:trace>
  <inkml:trace contextRef="#ctx0" brushRef="#br1" timeOffset="51469.24">10181 13526 0,'-42'-43'16,"21"22"-16,21 0 15,0 0-15,0 0 0,21-1 16,0 22 0,0 0-16,0 0 0,0 0 15,1 0-15,-1 0 0,0 0 16,0 0-16,0 22 0,-21-1 16,21-21-16,-21 21 0,0 0 0,0 21 15,0-20-15,0-1 0,0 0 0,0 21 16,0-21-16,0 1 0,0 20 15,-21-21-15,21 0 0,0 0 0,-21 1 16,0-1-16,21 0 0,0 0 16,-21-21-16,0 0 15,-1 0 1,22-21 0,0 0-16,0 0 0,0-1 0,0 1 15,22-21-15,-1 21 0,0-22 16,0 1-16,21 0 0,-20 21 15,-1-22-15,0 22 0,0-21 0,21 21 16,-42-1-16,22 1 0,-1 21 0,0-21 16,0 21-16,0 0 15,0 0 1,1 0-16,-1 0 0,0 0 16,0 0-16,0 0 15</inkml:trace>
  <inkml:trace contextRef="#ctx0" brushRef="#br1" timeOffset="51835.35">9398 13039 0,'0'0'0,"-42"0"0,20 0 16,-20 0-16,21 0 15,0 0-15,42-21 16,0 21-16,21 0 16,1 0-16,-1 0 0,0-22 0,22 22 15,-22-21-15,22 21 0,-1 0 16,1 0-16,-1 0 0,1 0 0,-22-21 15,22 21-15,-22 0 0,0 0 0,1 0 16,-1 0-16,-21 0 0,0 0 16,0-21-16,1 21 0,-1 0 15,0 0 1,0 0 0,0 0-1,0 0-15,1 0 16,-22-21-16</inkml:trace>
  <inkml:trace contextRef="#ctx0" brushRef="#br1" timeOffset="53695.57">12467 13272 0,'0'-22'16,"0"1"-16,0 0 15,0 0-15,21 0 16,-21 0-16,0 42 47,-21 0-47,0 0 0,21 21 15,-21-20-15,21 20 0,-21 0 0,-1 1 16,22-22-16,-21 21 0,21 0 0,0 1 16,-21-1-16,21-21 0,-21 22 15,21-22-15,0 0 0,0 0 16,0 0-16,0 0 0,0 1 15,21-22 1,0 0 0,-21-22-16,21 1 0,1 0 15,-1 0-15,0 0 0,0-22 0,-21 22 16,21-21-16,0 21 0,1-22 0,-1 22 16,-21 0-16,21 0 0,-21 0 0,21 21 15,-21 21 16,0 0-31,0 0 0,0 0 0,0 1 16,0-1-16,21 21 0,-21-21 16,0 0-16,21 1 0,-21-1 15,0 0-15,22 0 0,-1 0 0,-21 0 0,21-21 16,0 22-16,0-22 0,0 0 16,1 0-16,-1 0 0,0 0 0,0 0 15,21 0-15,-20 0 0,20-22 16,-21 1-16,21 0 0,-20 0 0,20 0 15,-21 0-15,0-1 0,0-20 0,1 21 16,-22-21-16,0-1 0,21 22 0,-21-21 16,0-1-16,0 22 0,0-21 15,0 21-15,21 0 0,-21-1 0,0 1 16,0 42 0,0 1-1,0-1-15,-21 0 16,21 21-16,0-21 0,-21 1 0,21 20 15,0-21-15,-22 21 0,22-20 0,0-1 16,0 21-16,0-21 0,0 0 0,0 1 16,22-1-16,-1 0 0,0-21 15,0 21-15,0-21 0,0 0 0,1 0 16,-1 0-16,0 0 0,0 0 0,21-21 16,-20 0-16,-1 21 0,0-21 0,0-1 15,0 1-15,0-21 0,1 21 16,-22 0-16,0-22 0,21 22 0,-21-21 15,21 21-15,-21-1 0,0 1 16,0 0-16,0 0 0,21 0 0,-21 42 47,0 0-47,0 0 0,0 0 0,0 1 16,-21-1-16,21 21 0,0-21 0,0 22 15,-21-22-15,21 21 0,0-21 16,0 0-16,0 1 0,0-1 0,0 0 15,0 0-15,21 0 0,0-21 16,0 21-16,0-21 0,1 0 16,20 0-16,-21 0 0,0 0 0,22-21 15,-22 21-15,21-21 0,-21 0 16,22 0-16,-22 0 0,21-22 0,-21 22 16,0-21-16,22-1 0,-22 1 0,0 0 15,-21-1-15,21 1 0,-21 0 16,21-1-16,-21 1 0,22 0 0,-22-1 15,0 1-15,0 21 0,0 0 0,0 0 16,-22 42 15,1 0-31,21 0 0,-21 21 0,21 1 16,-21-22-16,21 21 0,0 1 16,0-22-16,-21 21 0,21 0 0,-21 1 0,21-22 15,0 21-15,0 1 0,0-22 16,0 21-16,0-21 0,0 22 15,21-22-15,0 0 0,0 0 0,0-21 16,0 21-16,1-21 0,-1 0 0,21 0 16,-21 0-16,22 0 0,-22 0 0,21 0 15,-21-21-15,22 0 0,-22 0 16,21 0-16,-21-1 0,43-41 16,-43 21-16,0-1 0,0 1 15,0 0-15,1-1 0,-1 1 0,-21-22 16,42-20-16,-42 20 0,21 22 15,-21 0-15,0-1 0,0 22 16,0-21-16,0 21 0,0 42 31,0 0-31,-21 0 0,0 21 0,0-20 16,21 20-16,-21 0 0,-1 1 16,1-1-16,21 0 0,0 1 0,0-1 15,-21 0-15,21 1 0,0-1 0,0-21 16,0 21-16,0 1 0,0-22 0,21 0 15,0 21-15,-21-20 0,22-22 16,-1 21-16,0 0 0,0-21 16,0 0-16,0 0 0,1 0 15,-1-21-15,0 0 0,21-1 0,-21 1 16,1 0-16,-1 0 0,0 0 0,21-43 16,-42 43-16,0 0 15,21 0-15,-21 0 0,0-1 0,0 1 16</inkml:trace>
  <inkml:trace contextRef="#ctx0" brushRef="#br1" timeOffset="53899.51">13906 13060 0,'0'0'0,"-21"0"0,0 0 0,0 0 16,0 0-1,0 0-15,42 0 63</inkml:trace>
  <inkml:trace contextRef="#ctx0" brushRef="#br1" timeOffset="54607.4">16595 13314 0,'0'0'0,"0"-21"0,0 0 16,0-1-16,0 1 0,0 0 16,0 0-16,0 0 0,0 0 0,0-1 15,0 1-15,0 0 0,0 42 31,0 0-31,0 1 16,0-1-16,0 0 0,0 0 0,0 21 16,0-20-16,0-1 0,0 21 0,0-21 15,0 0-15,0 1 0,0 20 16,0-21-16,0 0 0,-22 0 0,22 1 16,-21-1-16,0-21 15,21 21-15,-21-21 16,0 0-16,0 0 15,21-21-15,0 0 16,0-1-16,0 1 0,0 0 0,0 0 16,0-21-16,21 20 0,0-20 0,21 0 15,-21 21-15,22-22 0,-22 1 0,21 21 16,-21 0-16,22-1 0,-1 1 0,0 21 16,1 0-16,-22 0 0,21 21 15,1 1-15,-1-1 0,-21 0 0,0 0 16,22 43-16,-22-43 0,-21 21 15,0-21-15,0 0 0,0 22 16,0-22-16,0 0 0,0 0 16,-21 0-16,21 1 0,-22-22 0,1 21 15,0 0-15,0-21 0,21 21 16,-21-21-16,0 0 0,21-21 16,0 0-16,0 0 15,0-1-15,0 1 0,21 0 16,0 0-16,0 0 0,0 0 0,22-22 15,-22 22-15,0 0 0,21 0 0,-21 0 16,22-1-16</inkml:trace>
  <inkml:trace contextRef="#ctx0" brushRef="#br1" timeOffset="54996.35">17484 13102 0,'0'-21'0,"0"42"0,21-63 0,-21 21 16,-21 21-1,-1 0-15,1 21 16,0 0-16,0 0 0,0 0 0,0 1 15,-1-1-15,1 21 0,21-21 0,0 0 16,-21 22-16,21-22 0,0 21 0,0-21 16,0 1-16,0-1 0,0 0 0,0 0 15,21 0-15,0 0 0,1 1 16,20-22-16,-21 0 0,21 0 16,-20 0-16,20 0 0,-21 0 0,21 0 15,-20 0-15,20-22 0,-21 22 0,21-21 16,-20 0-16,-1 0 0,0 0 0,0-22 15,0 22-15,-21 0 16,0-21-16,0-1 0,0 22 0,0-21 0,0 0 16,-21 20-16,0-20 0,0 21 0,0 0 15,-22 0-15,22 21 0,0 0 0,-21 0 16,20 0-16,-20 21 0,21 0 16,-21-21-16,20 21 0,1 0 0,0 0 15,0 1-15,0-1 0,21 0 16,0 0-16,0 0 0,0 0 0,21 1 15,0-22-15,0 0 0,22 0 16,-1 0-16,0 0 0,1 0 0,-1 0 16</inkml:trace>
  <inkml:trace contextRef="#ctx0" brushRef="#br1" timeOffset="55300.35">18267 12700 0,'0'0'0,"0"-42"0,0-1 31,-21 43-31,-1 0 0,1 22 16,0-1-16,21 0 15,-21 21-15,21 1 0,-21-1 0,0 0 16,21 1-16,-22-1 0,22 21 0,-21-20 16,0-1-16,21 0 0,0 1 0,0-1 15,0 0-15,0 1 0,-21-1 16,21-21-16,0 0 0,0 22 0,0-22 15,0 0-15,0 0 0,21 0 16,0-21-16,0 0 0,1 0 16,-1 0-16,0-21 0,0 0 15,0 0-15,0 0 0,1 0 0,-1-1 16,0 1-16,0 0 0,0 0 16,-21-21-16,0 20 0,0-20 0</inkml:trace>
  <inkml:trace contextRef="#ctx0" brushRef="#br1" timeOffset="55487.32">17928 12954 0,'21'0'0,"-42"0"0,0 0 0,0 0 0,0 0 0,-1 0 15,44 0 17,-1 0-32,21 0 0,-21 0 0,22 0 15,-1 0-15,-21 0 0,21 0 16,1 0-16,-22-21 0,21 21 0,-21 0 0,1 0 15,-1 0-15,0-21 16,0 21-16,0 0 0</inkml:trace>
  <inkml:trace contextRef="#ctx0" brushRef="#br1" timeOffset="56075.27">19939 12996 0,'0'0'0,"-21"0"0,0 0 16,-1 0-16,22-21 16,0 0-16,0 0 15,0 0-15,0 0 0,0-1 16,22 1-16,20 21 0,-21-21 16,0 21-16,22 0 0,-1 0 15,0 0-15,1 0 0,-1 0 16,21 0-16,-20 21 0,20 0 0,-20 1 15,20-1-15,1 21 0,-22-21 0,0 22 16,-21-22-16,1 21 0,-1-21 0,-21 22 16,0-22-16,0 21 0,-21-21 15,-1 0-15,1 1 0,-21-1 0,21 0 16,0-21-16,-22 0 0,22 21 0,0-21 16,0 0-16,0 0 0,21-21 15,0 0-15,0 0 16,0-1-16,21 1 0,0-21 15,0 21-15,0-22 0,0 1 16,1 0-16,20-1 0,-21 1 0,21 0 16,1-1-16,-22 22 0,21-21 0,1 21 15,-22 0-15,21 21 0,-21 0 0,0 0 16,1 0-16,-1 0 0,0 0 16,-21 21-16,21-21 15,-21 21-15,0 0 0,21 0 16</inkml:trace>
  <inkml:trace contextRef="#ctx0" brushRef="#br1" timeOffset="56448.17">21145 13018 0,'0'0'0,"0"21"0,22-21 0,-1 0 31,0 0-31,0 0 0,0 0 16,0 0-16,1-21 0,-1-1 15,21 22-15,-21-21 0,0 0 0,1 0 16,-1 0-16,0 0 0,0-1 0,-21 1 16,0 0-16,0 0 0,0 0 15,0 0-15,-21-1 0,0 1 0,0 21 16,-22 0-16,22 0 0,0 0 16,-21 21-16,20 1 0,-20-1 0,21 0 15,0 21-15,0-21 0,-22 22 0,22-1 16,21 0-16,-21 1 0,21-1 15,0 0-15,0-20 0,0 20 0,0-21 16,0 21-16,21-20 0,0-1 0,-21 0 16,43 0-16,-22-21 0,0 21 0,0-21 15,21 0-15,-20 0 0,20 0 16,0 0-16,1 0 0,-1-21 0,0 0 16,1 0-16,-1 0 0,0-1 0,1 1 15,20-21-15,-21 21 0,1-22 0</inkml:trace>
  <inkml:trace contextRef="#ctx0" brushRef="#br1" timeOffset="57095.12">22310 12298 0,'0'0'0,"-22"0"0,1 0 16,0 0-16,0 0 15,0 21-15,21 0 0,-21 0 0,-1 1 16,22 20-16,0-21 0,-21 21 0,0 1 15,21 20-15,-21-20 16,21-1-16,0 21 0,0 1 0,0-22 16,0 22-16,-21-1 0,21-20 0,0 20 15,-21-21-15,21 1 0,0-1 0,0 0 16,0 1-16,0-22 0,0 0 16,0 0-16,0 0 0,0 1 0,21-22 15,0 0-15,0 0 0,0 0 0,0 0 16,1 0-16,20-22 0,-21 1 0,0 0 15,22 0-15,-22 0 0,21-22 0,-21 22 16,0-21-16,1 0 0,-1-1 16,0 1-16,0 0 0,-21 20 0,0-20 15,21 21-15,-21 0 0,0 42 16,0 0 0,0 0-16,0 0 0,-21 1 15,21 20-15,-21-21 0,21 21 16,0-20-16,0 20 0,0-21 0,0 0 15,0 0-15,0 1 0,0-1 0,0 0 16,0 0-16,21-21 0,0 0 16,0 0-16,1 0 0,-1 0 0,21 0 15,-21 0-15,22-21 0,-22 0 16,21 0-16,-21-1 0,22 1 16,-22 0-16,0 0 0,21-21 0,-21 20 0,-21-20 15,22 21-15,-22 0 0,21 0 0,-21-1 16,-21 44 15,-1-1-31,22 0 0,0 0 16,-21 0-16,21 0 0,0 1 0,-21-1 15,21 0-15,0 0 16,0 0-16,0 0 0,0 1 16,21-22-16,0 0 15,1 0-15,-1 0 0,0 0 16,0 0-16,0 0 0,0-22 15,22 22-15,-22 0 0</inkml:trace>
  <inkml:trace contextRef="#ctx0" brushRef="#br1" timeOffset="57485.1">23262 13081 0,'0'0'0,"0"-21"0,-21 0 0,21 0 15,0-1-15,0 1 0,0 0 0,0 0 16,0 0-16,21 0 0,0 21 15,0 0-15,1-22 0,-1 22 0,0 0 16,0 0-16,0 0 0,0 22 0,1-1 16,-1 0-16,0 0 0,-21 0 15,0 0-15,21 22 0,-21-22 0,0 21 16,0-21-16,0 22 0,0-22 0,0 0 16,0 21-16,-21-20 0,0-22 0,21 21 15,0 0-15,-21-21 16,21 21-16,-22-21 15,22-21 1,0 0-16,0 0 0,0-1 16,0 1-16,0 0 0,0-21 0,22 21 15,-1-22-15,0 22 0,-21-21 0,21 21 16,0-22-16,0 22 0,1 0 16,-22 0-16,21 0 0,0-1 15,0 22-15,0 0 0,0 0 0,1 0 16,-1 0-16,0 0 15,0 0-15,21 0 0,-20 0 16,-1 0-16,21 22 0</inkml:trace>
  <inkml:trace contextRef="#ctx0" brushRef="#br1" timeOffset="57984.08">24045 12912 0,'0'21'62,"0"0"-46,0 0-16,0 0 0,0 1 0,-21-1 16,21 21-16,-21-21 0,0 0 15,21 1-15,0 20 0,-21-21 0,21 0 16,-22 0-16,22 1 0,0-1 16,0 0-16,0 0 0,0 0 15,0-42 16,0 0-15,0 0-16,0-22 16,0 22-16,0-21 0,22 21 0,-22-22 15,21 1-15,21 0 0,-21-1 0,0 1 16,22 21-16,-22-21 0,21 20 16,1 1-16,-1 0 0,0 0 15,1 21-15,-1 0 0,0 0 0,22 21 16,-1 0-16,-20 0 0,-1 22 0,0-22 15,-21 21-15,1 1 0,-1-22 16,-21 21-16,0-21 0,0 22 0,0-1 16,0-21-16,-21 0 0,-1 22 0,1-22 15,0 0-15,0 0 0,-21-21 0,20 21 16,1 0-16,0-21 0,0 22 0,0-22 16,21-22 15,0 1-16,0 0-15,0 0 16,0 0-16,0 0 0</inkml:trace>
  <inkml:trace contextRef="#ctx0" brushRef="#br1" timeOffset="58271.58">22394 12700 0,'0'0'0,"-21"0"0,0 0 0,0-21 15,21 0-15,21 21 16,21-21-16,-21 21 16,22 0-16,20 0 0,1 0 0,-1 0 15,1-22-15,-1 22 0,1 0 0,-1 0 16,1 0-16,-1 0 0,-20 0 0,-1 0 15,0-21-15,1 21 0,-22 0 0,0 0 16,-21-21 15,0 0-31</inkml:trace>
  <inkml:trace contextRef="#ctx0" brushRef="#br1" timeOffset="59119.71">26479 13039 0,'0'0'0,"0"-21"0,22 21 0,-1-22 16,0 22-16,0-21 0,-21 0 0,21 0 16,0 21-16,1-21 0,-22 0 0,0-1 15,0 1-15,0 0 0,0 0 0,0-21 16,0 20-16,0 1 0,-22 0 15,1 0-15,-21 0 0,21 0 0,-22-1 16,22 22-16,-21 0 0,-22 0 0,22 0 16,0 0-16,-1 22 0,1 20 15,0-21-15,-1 21 0,1 1 0,0 20 16,21-20-16,-1-1 0,1 21 16,0-20-16,21 20 0,0-20 0,0-1 15,0-21-15,0 21 0,21-20 0,0 20 16,1-21-16,20 0 0,-21-21 15,21 21-15,-20-21 0,20 0 0,0 0 16,-21 0-16,22 0 0,-1 0 0,-21 0 16,22-21-16,-1 21 0,-21-21 0,0 0 15,0 0-15,1 0 0,-1-1 0,0 1 16,-21-21-16,21 0 0,-21 20 16,0-20-16,0 0 0,21-1 0,-21 22 15,0 0-15,0 0 0,0 0 0,0 42 31,0 0-15,0 21-16,0-20 0,0-1 0,0 0 16,0 0-16,21 21 0,-21-20 0,0-1 15,22 0-15,-22 0 0,21 0 0,-21 0 16,21-21-16,-21 22 0,21-22 16,0 0-16,-21 21 0,21-21 0,1 0 15,-1 0-15,0 0 0,0 0 0,0 0 16,0 0-16,1-21 0,-1 21 0,21-22 15,-21 22-15,0-21 0,1 0 0,-1 0 16,0 0-16,0 0 16,0-22-16</inkml:trace>
  <inkml:trace contextRef="#ctx0" brushRef="#br1" timeOffset="59517.05">27114 12975 0,'0'-84'16,"0"168"-16,0-190 0,0 128 31,0-1-31,0 0 0,-21 0 16,21 0-16,0 0 0,0 1 0,0-1 15,-21 0-15,21 0 0,-21 0 16,21 0-16,-21 1 0,21-1 0,0 0 16,-21-21-16,21 21 0,-22 0 0,1-21 31,21-21 0,0 0-31,0 0 0,0 0 16,21-22-16,-21 22 0,22-21 0,-1-1 15,21 22-15,-21-21 0,0 0 16,22 20-16,-22 1 0,21 0 16,-21 0-16,22 21 0,-22 0 0,0 0 0,21 0 15,-20 21-15,-1 0 0,-21 0 0,0 22 16,21-22-16,-21 21 0,0-21 16,0 22-16,0-22 0,0 21 0,0-21 15,-21 1-15,0-1 0,21 0 0,0 0 16,-22 0-16,22 0 0,22-21 31,-1 0-31,0 0 16,0-21-16,0 0 0,0 21 0,22-21 15,-22 0-15,0 0 0</inkml:trace>
  <inkml:trace contextRef="#ctx0" brushRef="#br1" timeOffset="60123.45">27771 12869 0,'0'-21'0,"0"0"15,0 0-15,-22 21 16,22 21 0,-21-21-16,0 21 0,0 0 0,21 1 15,-21 20-15,21-21 0,0 0 0,0 0 16,0 43-16,0-43 0,0 0 16,0 0-16,21 1 0,-21-1 15,21-21-15,0 21 0,22-21 0,-22 0 16,0 0-16,21 0 0,-21 0 0,22 0 15,-22 0-15,21 0 0,-21-21 0,1 0 16,-1 21-16,0-22 0,0 1 16,0 0-16,0 0 0,-21-21 0,0 20 15,22 1-15,-22-21 0,0 21 0,21 0 16,-21-1-16,0 1 0,0 0 16,0 42-1,0 0 1,-21-21-16,21 22 0,-22 20 0,1-21 15,21 0-15,-21 22 0,0-22 16,21 21-16,-21-21 0,0 22 0,21-22 16,-22 21-16,22 0 0,0 1 0,0-1 15,0 0-15,0 1 0,0 20 0,0-20 16,0 20-16,0 1 0,0-1 16,0 1-16,0-1 0,0-21 0,0 22 15,0-1-15,0-20 0,0-1 16,0 0-16,0 1 0,0-1 0,0 0 0,0-20 15,0-1-15,0 0 0,0 0 0,-21-21 16,0 0-16,0 0 16,0 0-16,0 0 0,-1 0 15,1-21-15,-21 21 0,21 0 0,0-21 16,-22 21-16,22 0 0,0-21 0,-21 21 16,20-22-16,-20 22 0,21 0 0,0 0 15,0-21-15,-1 21 0,1 0 0,0-21 16,21 0-16,0 0 15,0 0-15,21-1 0,22 1 16,-22 0-16,21-21 0,0 21 16</inkml:trace>
  <inkml:trace contextRef="#ctx0" brushRef="#br1" timeOffset="60627.69">29104 12531 0,'0'0'0,"0"-21"0,0-1 15,21 1-15,0 21 0,1 0 0,-1 0 16,0 0 0,0 21-16,0 1 0,-21-1 15,21 0-15,-21 21 0,22 1 0,-22-1 16,0 0-16,0 22 0,0-22 0,-22 22 15,1-22-15,0 21 0,21-20 0,-21-1 16,0 0-16,0 1 0,21-22 16,0 21-16,-22-21 0,1 1 0,21-1 15,0 0-15,0-42 32,0 0-32,21-1 15,1-20-15,-1 21 0,21-21 0,-21-1 16,22 1-16,-1-22 0,0 22 15,1-21-15,-1-1 0,21 1 16,-20-1-16,-1 1 0,0 20 0,1 1 16,-1 0-16,-21-1 0,0 22 0,1 0 15,-1 21-15,0-21 0,0 21 16,-21 21 0,0 0-1,0 0-15,0 0 16,-21-21-16,21 22 0,-21-22 15,21 21-15,-21-21 0,21 21 0,0 0 16,0 0-16,0 0 16,0 1-16,0-1 0,0 21 0</inkml:trace>
  <inkml:trace contextRef="#ctx0" brushRef="#br1" timeOffset="62151.17">29951 13039 0,'0'21'16,"21"-21"-1,0 0-15,0 0 0,0 0 16,1-21-16,20 21 0,-21-21 16,0-1-16,0 1 0,1 0 15,-1 0-15,-21 0 0,21-22 0,-21 22 16,0 0-16,0-21 0,0 21 0,0-1 16,0 1-16,-21 0 0,0 21 15,-1 0-15,-20 0 0,21 0 16,-21 0-16,-1 21 0,1 0 0,0 1 15,20 20-15,-20-21 0,0 21 0,21 1 16,-22-1-16,22-21 0,0 22 16,0-1-16,21-21 0,0 21 0,0-20 15,0-1-15,0 0 0,0 0 0,0 0 16,0 0-16,21-21 0,0 0 16,0 0-16,0 0 0,1 0 0,-1 0 15,0 0-15,0-21 0,0 21 0,0-21 16,22 0-16,-22 0 0,0-22 15,0 22-15,0-21 0,1 0 16,-1-1-16,21-63 0,-21 64 16,-21 21-16,21 0 0,-21 0 0,0-1 15,0 44 1,-21-1-16,0 0 16,0 0-16,0 21 0,0-20 0,21 20 15,-22 0-15,22-21 0,-21 22 16,21-22-16,0 21 0,0-21 15,0 1-15,0 20 0,0-21 0,21-21 16,1 21-16,-1 0 0,21-21 0,-21 0 16,22 0-16,-1 0 0,-21 0 15,21 0-15,1 0 0,-1 0 0,0-21 16,1 0-16,-22 0 0,21 0 0,1-22 16,-1 1-16,-21 0 0,21-22 15,-20 22-15,20-22 0,-21 1 0,0-1 16,0 1-16,1-1 0,-22 1 0,21-1 15,-21 22-15,0-21 0,0 20 16,0 1-16,0 0 0,0 20 0,-21 1 16,-1 21-16,1 0 0,0 0 15,0 21-15,0-21 0,0 43 16,-1-22-16,22 21 0,-21-21 0,0 22 16,21-1-16,0 0 0,-21 22 15,0-22-15,21 1 0,-21 20 16,21 1-16,0-22 0,0 21 0,0 1 15,0-22-15,0 1 0,0 20 0,0-21 16,0-20-16,21 20 0,0-21 16,-21 21-16,21-20 0,0-22 0,0 21 15,1 0-15,-1-21 0,0 0 0,0 0 16,0 0-16,0 0 0,1 0 0,-1-21 16,0 0-16,0 21 0,0-22 15,0-20-15,1 21 0,20-21 0,-21 20 16,0-20-16,0 0 0,1 21 15,-1-22-15,-21 22 0,0 0 16,21 21-16,-21-21 0,0 42 16,0 0-1,-21 0-15,21 0 16,0 1-16,-21-1 0,21 0 0,-22 0 16,22 0-16,0 0 0,0 1 0,0-1 15,0 0-15,0 0 16,0 0-16,22-21 15,-1 0-15,0 0 16,0 0-16,0 0 16,0-21-16,1 21 0,-1-21 15,0 0-15,0 0 0,0-1 0,0-20 16,22 21-16,-22-21 0,0-1 16,0 22-16,0 0 0,1-21 0,-22 20 15,0 1-15,21 21 0,-21-21 16,0 42-1,0 0-15,-21-21 0,-1 22 16,22-1-16,-21 0 0,0 21 16,0-21-16,21 1 0,0-1 0,0 0 15,-21 21-15,21-21 0,0 1 0,0-1 16,0 0-16,0 0 16,0 0-16,21 0 0,0 1 0,0-22 15,0 0-15,1 0 16,20 0-16,-21 0 0,0 0 15,0 0-15,22 0 0,-22 0 0,0 0 16,0 0-16,22-22 0,-22 1 0,0 0 16,0 0-16,0-21 0,22 20 15,-22-20-15,0 0 0,0-1 16,-21 1-16,21 0 0,-21-1 0,21 1 16,-21 0-16,0 21 0,0-1 0,0 1 15,0 0-15,-21 21 0,0 0 0,0 0 16,0 21-16,0 0 15,-1 1-15,1-1 0,0 21 0,0 0 16,0 1-16,0-22 0,21 21 0,0 1 16,0-1-16,0-21 0,0 21 15,0-20-15,0-1 0,0 0 0,21 0 16,-21 0-16,21 0 0,0-21 0,0 22 16,0-22-16,1 0 0,-1 0 15,0 0-15,0 0 0,0 0 0,22 0 16,-22 0-16,0 0 0,0 0 15,0 0-15,0 0 0,1-22 16,-1 22-16,-21-21 0,21 21 16,-21-21-16,0 0 15,-21 21-15,0-21 16</inkml:trace>
  <inkml:trace contextRef="#ctx0" brushRef="#br1" timeOffset="74475.44">7133 7366 0,'21'0'0,"-42"0"0,42-21 16,0 21-16,1-21 0,-1 21 15,-21-21-15,21 21 16,-21-22-16,21 22 16,-21-21-16,0 0 31,0 0-15,0 42 46,0 0-62,0 0 16,0 1-16,0-1 0,0 0 0,0 0 15,0 0-15,0 0 0,0 22 0,0-22 16,-21 0-16,21 0 0,0 0 16,0 1-16,-21-1 0,21 0 15,0 0-15,0 0 16,0 0-16,0 1 15,-21-22 1,21-22 47,0 1-63,0 0 15,0 0-15,21 0 0,-21 0 16,0-1-16,0 1 0,21 0 0,-21 0 15,21 0-15,-21 0 0,0-22 16,0 22-16,21 0 0,0 0 0,-21 0 16,22-1-16,-22 1 15,21 21-15,0 0 0,0 0 0,0 0 16,0 21 0,-21 1-16,22-1 0,-22 0 15,0 21-15,0-21 0,0 1 16,0-1-16,0 21 0,0-21 15,0 0-15,0 1 0,0-1 0,0 0 16,0 0-16,0 0 16,0-42 46,21 0-46,0 0-16,-21 0 15,0-1-15,0 1 0,21 0 16</inkml:trace>
  <inkml:trace contextRef="#ctx0" brushRef="#br1" timeOffset="75839.16">7726 7154 0,'0'-21'16,"0"42"31,0 1-32,0-1-15,0 0 0,0 0 0,0 21 16,0-20-16,0-1 0,0 0 15,0 21-15,0-21 0,-21 1 0,21-1 16,0 0-16,0 0 0,0 0 0,0 0 16,0 1-16,0-1 31,21-21-31,0 0 16,0 0-1,0-21-15,-21-1 0,21 22 16,-21-21-16,22 0 0,-1 21 0,-21-21 15,0 0-15,21 0 0,0-1 16,-21-20-16,21 21 0,-21 0 0,0-22 16,0 22-16,0 0 0,0-21 15,21 21-15,-21-1 0,0 1 0,0 0 16,0 0 0,0 42 15,0 0-16,0 0-15,0 1 0,0-1 0,0 0 16,0 21-16,0-21 0,-21 1 16,21 20-16,0-21 0,0 0 15,0 0-15,0 1 0,0-1 0,0 0 16,0 0-16,0 0 0,0 0 16,21-21-1,1 0-15,-1 0 16,0 0-16,0 0 0,0 0 0,0 0 15,1-21-15,-1 21 0,-21-21 16,21 21-16,0-21 0,0 0 0,0 21 16,-21-21-16,0-1 0,22 1 15,-22-21-15,21 21 0,-21 0 16,0-22-16,0 22 0,0 0 0,0-21 16,0 20-16,0 1 0,0 0 15,0 0-15,0 0 0,0 0 0,0-1 16,0 1-16,0 0 15,0 42 17,0 0-17,0 1-15,0-1 0,0 0 16,0 0-16,0 0 0,0 22 16,-21-22-16,21 0 0,0 21 0,-22-21 0,22 22 15,0-22-15,0 0 0,0 21 16,-21-20-16,21-1 0,0 0 15,0 0-15,0 0 0,0 0 16,0 1-16,0-1 16,21-21-1,1 0 1,-1 0-16,0 0 16,0-21-16,0 21 15,-21-22-15,21 22 0,1-21 16,-22 0-16,21 21 0,-21-21 0,21 0 15,-21 0-15,0-1 0,21 1 16,-21 0-16,21-21 0,-21 21 16,21-1-16,-21-20 0,0 21 0,0 0 15,0 0-15,22-1 0,-22 1 16,0 0-16,21 0 0,-21 0 16,0 0-1,0-1-15,-21 44 78,21-1-78,0 0 0,-22 0 16,22 0-16,0 0 0,-21 22 0,21-22 16,0 0-16,0 21 0,0-20 0,0 20 15,0-21-15,0 0 0,0 22 16,0-22-16,0 0 0,0 0 0,0 0 15,0 0-15,0 1 16,21-1-16,1-21 16,-1 0-16,0 0 0,0 0 15,0 0-15,0 0 16,-21-21-16,22-1 16,-1 1-16,0 0 15,-21 0 1,0 0-16,0 0 0</inkml:trace>
  <inkml:trace contextRef="#ctx0" brushRef="#br0" timeOffset="-176872.26">6265 11176 0,'-21'0'0,"0"0"16,0 0-16,0 0 15,-1 0-15,1 0 16,0 0-16,0 0 0,0 0 0,0 0 16,-1 0-16,1 0 0,0 0 0,0 0 15,0 0-15,0 21 16,-1-21-16,1 0 0,0 0 15,0 0-15,21 21 0,-21-21 0,0 0 47,42 0-15,0 0-32,0 0 0,0 0 0,22 0 15,-22 0-15,21 0 16,0 0-16,1 0 0,20 0 0,-20 0 15,-1 0-15,0 0 0,22 0 0,-22 0 16,0 0-16,22 0 0,-22 0 0,1 0 16,-1 0-16,0 0 0,1 0 15,-22 0-15,21 0 0,-21 0 0,22 0 16,-22 0-16,0 0 0,0 0 0,0 0 16,-21-21 62,21 21-78,1-21 0</inkml:trace>
  <inkml:trace contextRef="#ctx0" brushRef="#br0" timeOffset="-176200.48">8890 10964 0,'-21'0'16,"0"0"-16,-1 0 15,1 22-15,0-22 0,0 0 16,0 0-16,0 0 0,-1 0 16,1 0-16,0 0 0,0 0 0,0 0 15,0 0-15,63 0 47,-21 0-47,0 0 16,22 0-16,-1 0 0,21 0 0,-20 0 15,-1 0-15,22 0 0,-22 0 0,21 0 16,-20 0-16,20 0 0,-20 0 16,-1 0-16,0 0 0,1-22 15,-1 22-15,-21 0 0,21 0 0,-20 0 16,20 0-16,-21 0 0,0 0 0,0 0 15,1 0 1,-44 0 31,1-21-31</inkml:trace>
  <inkml:trace contextRef="#ctx0" brushRef="#br0" timeOffset="-174571.74">7662 7705 0,'-21'0'0,"0"0"15,0 0 17,0 0-32,-1 0 0,1 21 15,0-21-15,0 0 16,0 0-16,0 0 0,-1 0 16,1 0-16,0 21 0,0-21 15,0 0-15,0 0 16,-1 0-16,1 0 0,0 0 15,0 0-15,0 0 0,0 0 16,42 0 31,21 0-31,-21 0-16,0-21 0,22 21 15,-1 0-15,0 0 0,1 0 0,20-21 16,1 21-16,-1 0 0,22 0 0,0-21 15,-1 21-15,1-22 0,-22 22 16,22 0-16,-21 0 0,20-21 0,-20 21 16,-1 0-16,1 0 0,-22 0 0,22 0 15,-22-21-15,0 21 0,1 0 16,-1 0-16,-21 0 0,0 0 0,0 0 16,1 0-16,-1 0 31,-21-21-31,-21 21 31,-1 0-15,1 0-16,0 0 15,0 0-15,0 0 0,0 0 16,-1 0-16,1 0 16,0 0-16,0 21 0</inkml:trace>
  <inkml:trace contextRef="#ctx0" brushRef="#br0" timeOffset="-174017.06">7324 7811 0,'-22'0'0,"44"0"0,-65 0 0,22 0 15,21 21-15,-21-21 16,42 0 15,0 21-31,0-21 16,1 0-16,-1 0 0,21 0 0,-21 0 15,43 0-15,-22 0 0,22 0 16,20 0-16,-20 0 0,20 0 0,1 0 16,0 0-16,-1 0 0,-20 0 0,21-21 15,-22 21-15,1 0 0,-1 0 16,-21 0-16,22 0 0,-22 0 0,1 0 16,-1 0-16,21 0 0,-41 0 0,20 0 15,0-21-15,-21 21 0,1 0 16,-1 0-16,0 0 0,0 0 15,-42 0 64,0 0-79,0 0 31,-1 0-31,1 0 0,0 0 0,0 0 15,0-22-15,0 22 16,-1 0-16</inkml:trace>
  <inkml:trace contextRef="#ctx0" brushRef="#br0" timeOffset="-173552.33">7514 7684 0,'-21'0'0,"42"0"0,-63 0 0,21 0 16,-1 0-16,1 0 0,21-22 16,-21 22-16,42-21 31,0 21-31,22 0 15,-22 0-15,42 0 0,-20 0 16,20 0-16,1 0 0,20-21 0,-20 21 16,21 0-16,-22 0 0,1 0 0,20 0 15,-20 0-15,-1 0 0,1-21 16,-22 21-16,22 0 0,-22 0 0,0 0 16,1 0-16,-1 0 0,0 0 0,-21 0 15,1 0-15,-1 0 16,0 0-16,0 0 0,0 0 15,-42 0 48,0 0-63,0 0 0,0 0 16,-1 0-16,1 0 0,-21 0 0,21 0 15,0 0-15,-22 0 0,22 0 0</inkml:trace>
  <inkml:trace contextRef="#ctx0" brushRef="#br0" timeOffset="-173220.43">7662 7959 0,'0'0'0,"0"21"0,21-21 16,1 0-1,-1 0-15,21 0 0,0 0 16,1 0-16,20-21 0,1 21 0,-22 0 0,22-21 16,-1-1-16,1 22 0,-1 0 15,1-21-15,-22 21 0,21 0 16,-20-21-16,20 21 0,-20 0 0,-1 0 16,0 0-16,1-21 0,-1 21 0,0 0 15,-21 0-15,22 0 0,-1 0 16,-21 0-16,22 0 0,-22 0 0,0 0 15,21 0-15,-21 0 0,1 0 16,-1 0-16,0 0 0,0 0 31</inkml:trace>
  <inkml:trace contextRef="#ctx0" brushRef="#br0" timeOffset="-170930.09">17547 7514 0,'0'0'0,"0"-21"0,0 0 16,0 0-1,21 21-15,0 0 16,1 0 0,-1 0-1,-21 42-15,0-21 0,21 0 0,-21 22 16,21-22-16,-21 21 0,0 1 0,0-1 0,0 0 15,0 1-15,0-1 0,21-21 16,-21 21-16,0 1 0,0-1 16,21-21-16,-21 22 0,0-22 0,0 0 15,0 0-15,0 0 0,0 0 16,0 1-16,0-44 31,0 1-31,0 0 0</inkml:trace>
  <inkml:trace contextRef="#ctx0" brushRef="#br0" timeOffset="-170645.26">18055 7430 0,'0'0'0,"-21"21"0,21 0 0,-21 0 0,0 0 16,21 0-16,-22 22 0,1-22 0,21 21 16,-21-21-16,21 22 0,-21-1 0,0 0 15,21-20-15,0 20 0,-21 0 16,-1 1-16,22-1 0,0-21 0,0 21 16,0-20-16,0 20 0,0-21 0,0 0 15,0 0 1,22-21-1,-22-21-15,21 0 16</inkml:trace>
  <inkml:trace contextRef="#ctx0" brushRef="#br0" timeOffset="-170236.92">18182 7705 0,'0'21'31,"0"0"-31,-21-21 0,21 21 0,-21 0 16,21 1-16,0-1 0,-21 0 0,21 0 15,-22 0-15,22 0 0,0 1 16,0-1-16,0 0 0,0 0 0,0 0 16,0 0-16,0 1 0,0-1 15,22-21-15,-1 0 0,0 0 0,0 0 16,0 0-16,0 0 15,1 0-15,-1 0 0,0 0 0,-21-21 16,21-1-16,0 1 0,-21 0 16,0 0-16,0 0 0,0 0 15,0-22-15,0 22 0,0 0 16,0 0-16,0 0 0,0-22 0,-21 22 16,0 0-16,21 0 0,-21 21 15,0 0-15,-1 0 16,1 0-16,21 21 15,0 0-15,0 0 0,0 0 16,21-21 15</inkml:trace>
  <inkml:trace contextRef="#ctx0" brushRef="#br0" timeOffset="-169988.07">18605 7662 0,'22'-21'0,"-1"21"16,-21 21-1,0 1 1,0-1-16,0 0 0,0 0 16,0 0-16,0 0 0,0 1 15,0-1-15,0 0 0,-21 0 16,21 0-16,-22-21 15,22 21-15,0-42 32</inkml:trace>
  <inkml:trace contextRef="#ctx0" brushRef="#br0" timeOffset="-169793.67">18817 7451 0,'0'0'16,"0"-21"0,-21 21-1,0 0-15,21 21 47,0 0-31,21-21-16</inkml:trace>
  <inkml:trace contextRef="#ctx0" brushRef="#br0" timeOffset="-169238.48">19113 7599 0,'0'0'0,"0"-21"15,0 0 1,-21-1 0,0 22-16,0 0 0,0 0 15,0 0-15,-1 22 16,1-1-16,0 0 0,0-21 16,0 21-16,21 0 0,-21 0 0,-1 1 0,22-1 15,-21 0-15,21 0 0,-21 0 0,21 0 16,0 1-16,0-1 0,0 0 15,0 0-15,21-21 32,0 0-32,1 0 0,-1-21 15,0 21-15,0-21 0,-21 0 16,21-1-16,0 1 0,1 0 0,-1 0 16,0-21-16,-21 20 0,21-20 0,0 21 15,0-21-15,-21-1 0,0 1 16,22 0-16,-22-1 0,0 22 0,0-21 15,0-1-15,0 22 0,0 0 0,0 0 16,0 0-16,0 42 31,0 0-31,0 21 0,0 1 16,0-22-16,0 21 0,0 1 0,0-1 16,0 0-16,0 1 0,0-1 15,0-21-15,0 21 0,0-20 0,0-1 16,0 0-16,0 0 0,0 0 0,0 0 15,21 1-15</inkml:trace>
  <inkml:trace contextRef="#ctx0" brushRef="#br0" timeOffset="-168721.43">18203 6964 0,'0'0'0,"0"-21"0,-21 21 0,0-21 16,0 21-16,0 0 0,21-22 16,-22 22-16,1 0 0,21-21 15,-21 21-15,21 21 16,0 1 0,0-1-16,0 0 0,0 0 0,21 21 15,0 1-15,1 20 0,-1 1 0,0-1 16,21 1-16,-21-1 0,22 1 15,-22-1-15,21 1 0,1-1 0,-1 1 16,0-1-16,-21 1 0,22-1 0,-1 1 16,0-1-16,1-20 0,-22 20 0,21-21 15,-21 22-15,22-22 16,-22 1-16,0-1 0,0-21 0,22 21 16,-22-20-16,-21-1 0,21 0 0,0 0 15,-21 0-15,21-21 0,-21 21 16,0-42 15,0 0-15,-21 0-16,21 0 0,-21 0 0,0-1 15,21-20-15,0 0 0,-21 21 0,21-22 16</inkml:trace>
  <inkml:trace contextRef="#ctx0" brushRef="#br0" timeOffset="-168249.63">19262 6773 0,'0'0'0,"0"-21"16,-22 21 15,1 0-31,0 21 0,0 1 0,0-1 16,-22 0-16,1 21 0,21 1 0,-21-1 16,-1 0-16,-20 22 0,20-1 15,-20 1-15,-1 20 0,1-20 0,-1 21 16,-20-1-16,20-20 0,22 20 0,-22 1 15,22-21-15,0 20 0,-1-20 16,1-1-16,0 22 0,-1-22 0,22-20 16,-21 20-16,21-20 0,-22-1 0,22 0 15,0 1-15,0-22 0,21 21 16,-21-21-16,0 0 0,21 1 16,-22-1-16,1-21 15,0 0 1,21-21-1,0-1-15,0 1 0,0 0 16,0 0-16,0 0 16,21 0-16</inkml:trace>
  <inkml:trace contextRef="#ctx0" brushRef="#br0" timeOffset="-126547.12">25675 7705 0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43:56.4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1016 0,'0'0'0,"42"0"15,-21 0-15,0 0 0,1 0 16,-1 0-16,0 0 16,-21-21-16,0 0 15,21 21-15,0-21 0,-21-1 16,0 1-1,0 0-15,0 0 0,0 0 16,0 0-16,0-1 0,0 1 16,0 0-16,0 0 0,0 0 15,-21 0-15,0-1 0,0 1 0,0 0 16,-1 21-16,1 0 16,0 0-16,0 0 0,0 0 0,0 0 15,-1 0-15,1 0 0,0 0 16,-21 21-16,21 0 0,-1 1 15,-20-1-15,21 21 0,0 0 0,-22 1 16,22-1-16,0 0 0,0 22 16,0-22-16,0 22 0,-1-1 0,1 1 15,21-22-15,0 22 0,0-22 16,0 21-16,0-20 0,0 20 0,0-20 16,0 20-16,0-21 0,0 1 15,0-1-15,21 0 0,1 1 0,-22-1 16,21 0-16,0-20 0,0-1 0,0 0 15,0 0-15,1 0 0,20 0 16,-21-21-16,0 0 0,0 0 0,22 0 16,-22 0-16,0 0 0,21 0 15,-20 0-15,-1-21 0,0 0 16,21 0-16,-21 0 0,1 0 0,-1-1 16,0 1-16,21-21 0</inkml:trace>
  <inkml:trace contextRef="#ctx0" brushRef="#br0" timeOffset="447.95">3958 1418 0,'0'0'0,"0"-21"16,-21 21 0,0 0-16,21 21 15,-21 0-15,-1-21 0,1 22 0,0 20 16,21-21-16,-21 21 0,0 1 0,21-22 15,-21 21-15,21 1 0,-22-1 16,22-21-16,-21 21 0,21 1 0,0-22 16,0 0-16,0 0 0,0 0 0,0 1 15,21-22-15,1 0 16,-1 21-16,21-21 0,-21 0 0,0 0 0,22 0 16,-22-21-16,21 21 0,-21-22 0,22 1 15,-22 0-15,21 0 0,-21-21 16,1 20-16,-1-20 0,0 0 15,0-1-15,-21 1 0,0 0 0,0-1 16,0 22-16,0-21 0,0 0 16,-21 20-16,0 1 0,0 21 0,-1-21 15,1 21-15,-21 0 0,21 0 16,-22 0-16,22 21 0,-21-21 0,21 21 16,-22 1-16,22-1 0,0-21 0,0 21 15,21 0-15,0 0 0,0 0 16,0 1-16,0-1 0,0 0 0,21 0 15,0 0-15,22-21 0,-22 21 0,0-21 16,21 0-16,1 0 0,-22 0 16</inkml:trace>
  <inkml:trace contextRef="#ctx0" brushRef="#br0" timeOffset="976.77">4635 1418 0,'0'0'0,"0"-21"0,-21 21 31,21 21-31,-21 0 16,21 1-16,-21-1 15,21 0-15,0 21 0,0-21 0,-21 22 16,21-22-16,0 21 0,-21 1 16,21-1-16,0-21 0,0 21 0,0-20 15,0-1-15,0 0 0,-22 0 16,22 0-16,0 0 0,0 1 0,0-1 15,-21-21 17,21-21-32,0-1 15,0 1-15,0 0 0,0 0 16,0-21-16,0-1 0,0 1 0,0 0 16,0-1-16,0 1 0,21 0 0,1-1 15,-1 1-15,0 0 16,21-1-16,-21 22 0,22 0 0,-22 0 15,21 0-15,1 21 0,-22 0 0,21 0 16,-21 0-16,22 0 0,-22 21 16,21 0-16,-21 0 0,0 0 0,1 0 15,-1 22-15,0-1 0,-21 0 0,0-20 16,0 20-16,0 0 0,0 1 16,0-22-16,0 21 0,0-21 0,0 0 15,0 1-15,-21-1 0,0 0 0,21 0 16,-22 0-16,22 0 15,0-42 17,0 0-32,22 0 15,-1-21-15,-21 20 0,21 1 16</inkml:trace>
  <inkml:trace contextRef="#ctx0" brushRef="#br0" timeOffset="1484.53">5503 1439 0,'0'0'0,"21"-21"0,1 21 15,-22-21-15,21 0 0,0 0 16,-21 0-16,21 21 0,0-22 0,-21 1 16,0 0-16,21 0 15,-21 0 1,-21 21-16,0 0 15,0 21-15,-21-21 0,20 21 16,-20 0-16,21 0 0,-21-21 0,20 22 16,1-1-16,0 0 0,0 0 0,0 0 15,21 0-15,-21 1 0,21-1 16,0 0-16,0 0 0,0 0 16,21 0-16,0 1 0,0-1 0,0-21 15,0 21-15,22-21 16,-22 21-16,21-21 0,-21 21 0,1 0 15,20-21-15,-21 22 0,0-22 0,0 21 16,1 0-16,-1-21 0,0 21 16,-21 0-16,0 0 15,0 1-15,-21-22 0,0 21 0,-1-21 16,1 21-16,-21-21 0,21 21 16,-22-21-16,1 21 0,21-21 0,-21 0 15,20 0-15,1 0 0,-21 0 0,21 0 16,0 0-16,-1 0 15,1 0-15,0 0 0,21-21 16,0 0 0,0 0-1,0 0-15,21 21 0,0-22 0,1 1 16,-1 0-16</inkml:trace>
  <inkml:trace contextRef="#ctx0" brushRef="#br0" timeOffset="1828.55">6138 741 0,'0'-21'0,"0"42"0,0-63 0,0 63 31,0 0-16,-21 0-15,21 21 0,-21 1 0,0 20 16,21-20-16,0 20 0,-21 1 0,21-22 16,-22 21-16,22 1 0,-21-22 15,21 22-15,0-22 0,0 22 0,0-22 16,0 0-16,0 1 0,0-1 0,0 0 16,0 1-16,0-22 0,0 0 15,0 0-15,0 0 0,0 0 16,21-21 15,1-21-31,-22 0 0,21 0 16,-21 0-16,0 0 0</inkml:trace>
  <inkml:trace contextRef="#ctx0" brushRef="#br0" timeOffset="2021.44">5905 1439 0,'0'0'0,"0"-21"32,22 0-17,-1 21-15,0 0 0,0-21 16,0 21-16,0 0 0,1-21 0,-1 21 16,0 0-16,0 0 0,0-21 15,0 21-15</inkml:trace>
  <inkml:trace contextRef="#ctx0" brushRef="#br0" timeOffset="2560.13">6413 1418 0,'-21'-21'15,"0"0"-15,21 0 0,0 0 16,0-1 0,21 22-16,0 0 0,1 0 15,-1 0-15,0 22 16,0-22-16,0 21 0,22 0 0,-22 0 15,0 0-15,0 22 0,0-22 16,0 21-16,1 0 0,-1-20 0,-21 20 16,0 0-16,0 1 0,0-22 0,0 21 15,0-21-15,0 0 0,0 22 16,0-22-16,-21 0 0,21 0 16,-22-21-16,1 0 0,21-21 31,0 0-16,0 0-15,0 0 0,0-1 0,0-20 16,0 21-16,0-21 0,0-1 16,21 1-16,1 21 0,-22-22 15,21 1-15,0 21 0,-21-21 0,0 20 0,21 1 16,0 0-16,-21 0 16,21 21-1,1 0 1,-22 21-16,0 0 15,0 0-15,21-21 16,0 22-16</inkml:trace>
  <inkml:trace contextRef="#ctx0" brushRef="#br0" timeOffset="2969.9">7112 1355 0,'0'-43'0,"0"22"15,0 42 17,0 1-32,0-1 15,0 0-15,0 0 16,0 21-16,0-20 0,0 20 0,-21 0 0,21-21 16,0 22-16,0-1 0,0-21 0,0 0 15,0 22-15,0-22 16,0 0-16,0 0 0,21-21 0,0 21 15,0 1-15,0-22 0,1 0 16,-1 0-16,0 0 0,0-22 16,0 1-16,0 21 0,-21-21 0,22 0 15,-1-21-15,0 20 0,-21 1 0,0-21 16,0 21-16,21-22 0,-21 22 16,0-21-16,0 21 0,0 0 0,0-1 15,0 1-15,0 0 0,0 0 16,0 42 31,21-21-47,0 0 15</inkml:trace>
  <inkml:trace contextRef="#ctx0" brushRef="#br0" timeOffset="3276.72">7959 1291 0,'0'0'16,"0"-21"-16,-22 21 0,1 0 0,21-21 0,-21 21 16,0 0-16,0 0 0,0 0 15,-1 0 1,1 0-16,0 21 0,0 0 16,21 0-16,-21 1 0,0-1 15,21 0-15,-22 21 0,1-21 16,0 22-16,21-22 0,0 21 0,-21-21 15,21 22-15,0-22 0,0 21 0,0-21 16,0 1-16,0-1 0,0 0 16,0 0-16,21 0 0,0-21 15,0 21-15,1-21 0,-1 0 0,0 0 0,21 0 16,1 0-16,-22 0 0,21 0 16,0 0-16,1-21 0,-1 0 0,0 0 15,-20 0-15,20 0 0,-21-1 0,21-20 16</inkml:trace>
  <inkml:trace contextRef="#ctx0" brushRef="#br0" timeOffset="3620.14">8467 550 0,'0'0'0,"0"-21"0,0 0 16,-22 42 15,22 0-31,-21 1 0,21 20 0,0 0 16,-21 1-16,21-1 0,0 21 15,0 1-15,0-1 0,0 1 16,-21-1-16,21-20 0,-21 20 0,21 1 16,0-22-16,0 22 0,-21-22 0,-1 0 15,22 22-15,-21-22 0,21 0 16,0-20-16,0 20 0,-21 0 0,21-21 15,0 1-15,0-1 0,0 0 0,0 0 16,21-21 15,0 0-31,-21-21 16,22 0-16,-1 0 0,0-22 0</inkml:trace>
  <inkml:trace contextRef="#ctx0" brushRef="#br0" timeOffset="4018.9">8678 1312 0,'-21'0'15,"21"22"-15,-21-22 0,21 21 16,0 0-16,-21 0 0,0 0 0,21 0 16,0 1-16,0 20 0,-22-21 15,22 0-15,0 0 0,0 1 0,0 20 16,0-21-16,0 0 0,0 0 15,22 1-15,-22-1 16,21-21-16,0 0 0,0 21 0,0-21 16,0 0-16,1 0 0,-1 0 15,0-21-15,0 21 0,0-21 0,0-1 16,1 1-16,-1-21 0,0 21 16,-21-22-16,21 22 0,-21-21 0,21 0 15,-21 20-15,0-20 0,0 0 0,0 21 16,0-1-16,-21 1 0,0 0 15,0 21-15,0 0 0,-1 0 0,-20 0 16,21 0-16,-21 21 0,20-21 0,1 21 16,-21 1-16,21-22 0,0 21 15,21 0-15,0 0 0,-22-21 16,22 21-16,0 0 0,0 1 16,22-22-16,-1 0 15,0 0-15</inkml:trace>
  <inkml:trace contextRef="#ctx0" brushRef="#br0" timeOffset="4493.49">9144 1355 0,'0'0'0,"-21"0"15,21-21-15,21 21 31,0 0-31,0 0 16,0 0-16,1 0 0,-22 21 16,21-21-16,0 21 0,0 0 0,0 0 15,0 0-15,1 1 16,-22 20-16,0-21 0,21 0 0,-21 0 0,0 1 16,0 20-16,0-21 0,0 0 15,0 0-15,0 1 0,0-1 16,0 0-16,-21 0 0,-1 0 0,1 0 15,0-21 1,21-21 15,0 0-31,0 0 0,0 0 0,0 0 16,0-22-16,0 1 0,21 0 16,0 20-16,1-41 0,-22 21 0,21-1 15,0 1-15,0 0 0,0-1 0,0 22 16,1-21-16,-22 21 0,21-1 15,0 1-15,-21 0 0,21 21 16,0 0-16,0 0 16</inkml:trace>
  <inkml:trace contextRef="#ctx0" brushRef="#br0" timeOffset="4844.34">8255 995 0,'0'0'0,"-42"0"0,20 0 0,1 0 0,0 0 15,21-21 1,42 0-16,-20 21 16,20 0-16,0-22 0,22 22 15,-1-21-15,1 21 0,-1 0 0,22 0 16,-22-21-16,22 21 0,-21-21 0,-1 21 16,-21 0-16,22 0 15,-22-21-15,-21 21 0,22 0 0,-22 0 0,0 0 16,0 0-16,0 0 15,-42 0 17,0 21-32,-21-21 0,21 21 15,-22 0-15,1-21 0</inkml:trace>
  <inkml:trace contextRef="#ctx0" brushRef="#br0" timeOffset="5864.34">3387 2434 0,'0'0'0,"-22"-21"0,22 0 0,-21 21 16,0-21-16,0 21 0,21-21 15,-21 21-15,21-22 16,-21 22-16,21-21 0,-22 21 16,44 0 15,-1 0-31,0 0 16,0 0-16,0 0 0,0 0 15,1 0-15,20 0 0,0 0 0,1 0 16,-1 0-16,0 0 0,1 0 0,20 21 15,-21-21-15,1 0 0,20 0 16,1 0-16,-1 0 0,-20 0 0,20 0 16,22 0-16,-22 0 0,22 0 15,21 0-15,-22 0 0,22 0 0,21 0 16,-21 0-16,21 0 0,0 0 16,0 0-16,21 0 0,-21 0 0,21 0 15,-21 0-15,0 0 0,22 0 0,-22 0 16,0 0-16,21 0 0,-21 0 15,21 0-15,-21 0 0,0 0 0,0 0 16,0 0-16,0 0 0,0 0 0,0 0 16,-21 0-16,21 0 0,-21 0 15,-1 0-15,1 0 0,-21 0 0,0 0 16,-1 0-16,1 0 0,-22 0 0,1 0 16,-1 0-16,1 0 0,-1 0 0,-20 0 15,20 0-15,-20 0 0,-1 0 16,0 0-16,1 0 0,-1 0 15,0-21-15,1 21 0,-22 0 0,21 0 16,-21 0-16,0 0 0,1 0 0,-1 0 16,0 0-16,0 0 31,-21-21 94,0 0-125,-21 21 0</inkml:trace>
  <inkml:trace contextRef="#ctx0" brushRef="#br0" timeOffset="9496.52">6054 2561 0,'0'0'0,"21"0"16,0-21-16,0 0 0,0 21 0,0-21 15,1 0-15,-1-1 16,0 1-16,0 21 0,-21-21 16,21 21-16,-21 21 31,-21-21-31,0 43 16,0-22-16,-22 0 0,1 21 15,0 1-15,-22-1 0,1 0 16,-1 22-16,1-22 0,-22 22 0,0-22 15,1 21-15,20 1 0,-20-1 16,-22 1-16,21-22 0,-21 22 0,0-1 16,1 1-16,-22-1 0,21 1 0,0-22 15,0 22-15,0-22 0,22 0 16,-1 1-16,21-22 0,1 21 0,-1-21 16,22 0-16,0 1 0,21-1 0,-1 0 15,1-21-15,0 0 0,21 21 16,21-42 15,0 0-15,1 0-16,-1-1 0,0 1 15,0 21-15,-21-21 16,21 0-16,0 21 0,-21-21 16,0 0-16</inkml:trace>
  <inkml:trace contextRef="#ctx0" brushRef="#br0" timeOffset="9841.32">4149 3556 0,'0'0'0,"0"-21"16,0 42 15,0 0-31,0 0 0,-22 1 16,1-1-16,0 0 15,0 0-15,0 0 0,21 0 0,-21-21 0,-1 22 16,1-1-16,0-21 0,0 21 15,0 0 1,0-21-16,42 21 47,0-21-47,0 21 0,0-21 16,0 22-16,1-1 0,-1-21 15,-21 21-15,21-21 0,0 21 0,-21 0 16,21-21-16,-21 21 0,0 1 0,21-22 15,-21 21-15,22-21 0,-1 21 16,0-21 0,0 0-16,0 0 0,0-21 0,1 0 15,-1 21-15</inkml:trace>
  <inkml:trace contextRef="#ctx0" brushRef="#br0" timeOffset="10477.49">8594 2307 0,'0'0'0,"0"21"32,21 1-17,-21-1-15,21 0 0,0 0 16,0 0-16,22 0 0,-22 1 0,21 20 16,0-21-16,22 0 0,-22 22 15,43-22-15,-22 0 0,22 21 16,0 1-16,-1-22 0,22 21 0,21 0 15,-21 1-15,21-22 0,0 21 0,0 1 16,0-1-16,-21 0 0,21-21 16,-21 22-16,0-1 0,-1 0 0,-20 1 15,21-22-15,-21 21 0,-22-21 0,22 1 16,-22 20-16,-20-42 0,-1 21 16,0 0-16,-21-21 0,1 0 0,-1 21 15,0-21 1,-21-21 31,21 21-47,-21-21 15,0 0-15,21 0 16</inkml:trace>
  <inkml:trace contextRef="#ctx0" brushRef="#br0" timeOffset="10804.81">11324 3090 0,'0'0'0,"-21"-21"0,0 21 15,0 0-15,-1 0 16,22 21-16,0 1 16,22-1-1,-1-21-15,0 21 0,0-21 0,21 21 16,-20 0-16,-1-21 0,21 21 0,-21-21 15,0 22-15,1-22 0,-1 21 16,0-21-16,-21 21 0,0 0 0,0 0 16,0 0-16,0 1 15,-21-1-15,0 0 0,-1 21 16,-20-21-16,0 1 0,21-1 0,-43 0 16,22 0-16,-1 21 0,1-20 0,0-1 15,-22-21-15,22 21 0,0 0 16,20 0-16,-20 0 0,0-21 15,21 22-15,-22-22 0,22 0 0,-21 0 16</inkml:trace>
  <inkml:trace contextRef="#ctx0" brushRef="#br0" timeOffset="11553.39">1270 4699 0,'0'-21'0,"0"42"0,0-63 0,0 21 16,0-1-16,0 1 0,-21 21 16,21 21-1,0 1-15,0-1 16,-21 21-16,21 0 0,0 1 0,0 20 15,0 1-15,-22-1 0,1 1 16,0-1-16,0 1 0,0-1 0,21 1 16,-21-1-16,-1-20 0,1 20 15,0-21-15,21 1 0,0-1 0,-21 0 16,21-20-16,-21 20 16,21-21-16,0 0 0,0 0 0,0 1 15,-21-1-15,-1-21 16,22-21-1,0-1-15,0 1 0</inkml:trace>
  <inkml:trace contextRef="#ctx0" brushRef="#br0" timeOffset="11902.72">868 4784 0,'0'0'0,"-21"-43"0,21 1 16,-22 21-16,22-21 0,0-1 15,0 22-15,0-21 0,0 21 16,22-1-16,-1-20 0,0 21 0,0 0 16,21 0-16,1-1 0,-1 1 15,22 0-15,-22 21 0,43 0 0,-22 0 16,1 0-16,-1 21 0,-21 0 16,22 22-16,-22-1 0,-21 0 0,1 22 15,-22-22-15,0 22 0,-22-1 16,-20 1-16,0-1 0,-1 1 15,1-22-15,0 22 0,-1-22 16,1 0-16,0 1 0,-1-22 0,1 21 16,21-21-16,0 0 0,0 1 15,-1-1-15,44-21 63</inkml:trace>
  <inkml:trace contextRef="#ctx0" brushRef="#br0" timeOffset="12798.2">1820 5567 0,'0'0'0,"0"-21"0,21 0 16,1 21-16,-22-22 0,0 1 0,0 0 16,21 0-16,-21 0 0,0 0 0,0-22 15,0 22-15,0 0 0,0-21 0,0 20 16,-21 1-16,-1 0 0,1 0 16,0 21-16,0 0 0,0 0 15,0 0-15,-1 21 0,1 0 16,-21 0-16,21 1 0,0 20 0,-1-21 15,1 21-15,0-20 0,0 20 16,0 0-16,21 1 0,0-1 0,0-21 16,0 21-16,0-20 0,0 20 15,0-21-15,0 0 0,0 0 16,21-21 0,0 0-16,0 0 15,0 0-15,1-21 0,-1 0 16,0 0-16,0 0 0,0 0 0,22-1 0,-22-20 15,0 0-15,0 21 16,0-22-16,0 1 0,-21 21 0,0-22 16,22 22-16,-22 0 0,21 0 0,-21 0 15,0 42 1,0 0 0,0 0-16,0 22 15,0-22-15,0 0 0,0 0 0,0 21 16,0-20-16,0 20 0,0-21 15,0 0-15,0 22 0,0-22 0,0 0 16,0 0-16,0 0 0,0 0 16,21-21-16,0 0 15,0 0-15,0-21 16,1 21-16,-1-21 0,0 0 16,21 0-16,-21 0 0,1-22 0,20 22 15,-21-21-15,0-1 0,22 1 16,-22 21-16,0-21 0,21-1 0,-21-20 15,-21 20-15,0 22 16,0 0-16,0 0 0,-21 21 16,0 0-16,-21 0 15,21 21-15,-1 0 0,1-21 0,0 21 16,0 1-16,21-1 0,0 0 0,0 0 16,0 0-16,0 0 15,21-21-15,0 22 0,0-1 0,22 0 16,-22-21-16,0 21 0,0-21 15,0 21-15,1 0 0,-1-21 0,0 22 16,0-22-16,-21 21 0,0 0 0,0 0 16,0 0-16,0 0 15,-21 1-15,0-22 0,0 21 0,21 0 16,-22-21-16,22 21 16,-21-21-16,42 0 31,1-21-31,-1 21 15,0-21-15,0 21 0</inkml:trace>
  <inkml:trace contextRef="#ctx0" brushRef="#br0" timeOffset="13280.44">3006 5228 0,'0'0'0,"0"-42"16,0 21-1,-22 21-15,1 0 16,0 21-16,0 0 0,0-21 16,0 42-16,-1-20 0,-20-1 0,21 21 15,0-21-15,-22 22 0,22-22 16,0 21-16,-21 0 0,21-20 16,21 20-16,0-21 0,-22 0 0,22 0 15,0 1-15,0-1 0,22-21 16,-1 0-16,0 0 0,0 0 15,0 0-15,0 0 0,22-21 16,-22-1-16,21 22 0,-21-42 0,22 21 16,-22 0-16,0 0 0,21-1 0,-20-20 15,-22 21-15,21 0 0,-21 0 16,21-22-16,-21 22 0,0 0 0,0 0 16,-21 21 15,0 21-31,21 0 0,-22 0 15,22 0-15,0 1 0,0-1 0,0 0 16,-21 0-16,21 21 0,0-20 16,0-1-16,0 0 0,0 0 0,0 0 15,21 0-15,1-21 16,-1 0-16,0 0 0,0 0 16,0 0-16,0 0 0,1 0 15,-1-21-15,21 0 0,-21 0 0,0 0 16,1 0-16</inkml:trace>
  <inkml:trace contextRef="#ctx0" brushRef="#br0" timeOffset="13940.32">3408 5207 0,'0'21'32,"-21"-21"-32,21 21 0,0 1 15,-22-1-15,22 0 0,0 21 16,0-21-16,0 1 0,0-1 0,0 0 15,0 21-15,0-21 0,0 1 0,0-1 16,-21 0-16,21 0 16,0 0-16,-21-21 31,21-21-15,0 0-16,0 0 0,0 0 15,0-1-15,0-20 0,0 21 16,0 0-16,0-22 0,21 22 0,0 0 15,-21-21-15,22 21 0,-1-1 0,0 1 16,0 0-16,0 0 0,22 21 16,-22 0-16,0 0 0,0 0 0,0 0 15,0 0-15,1 21 0,-1 0 0,0 0 16,0 1-16,0-1 16,-21 0-16,0 0 0,0 0 0,0 0 0,0 22 15,0-22-15,0 0 16,0 0-16,-21 0 0,0-21 15,21 22-15,-21-22 16,0 0 0,21-22-16,0 1 15,0 0-15,21 0 0,0 0 16,-21 0-16,21-22 0,0 22 16,0 0-16,1-21 0,-1 20 0,0 1 15,0-21-15,0 21 0,0 21 16,22-21-16,-22 21 0,21 0 0,-21 0 15,22 0-15,-22 21 0,0-21 0,21 21 16,-42 21-16,22-21 0,-1 1 16,-21-1-16,0 0 0,0 21 15,0-21-15,0 1 0,0-1 0,0 0 16,0 0-16,-21 0 0,21 0 0,-22-21 16,22 22-16,-21-22 15,21-22 16,21 1-15,1 0-16,-22 0 0</inkml:trace>
  <inkml:trace contextRef="#ctx0" brushRef="#br0" timeOffset="14288.12">4276 5313 0,'0'0'0,"21"0"31,0 0-15,0 0-16,0 0 0,0-21 0,22 21 16,-22-21-16,0 21 0,21-22 0,-20 22 15,20-21-15,-21 0 0,0 21 16,22-21-16,-22 0 0,0 21 0,-21-21 16,0-1-16,0 1 15,-21 21-15,0 0 0,-1 0 16,-20 0-16,21 0 0,-21 21 15,-1 1-15,22-1 0,0 0 0,-21 21 16,20-21-16,1 22 0,0-22 16,21 21-16,0-21 0,-21 1 0,21 20 15,0-21-15,0 0 0,0 0 0,0 1 16,0-1-16,21-21 0,0 0 16,0 21-16,1-21 0,-1 0 0,0 0 15,21 0-15,1-21 0,-22 0 16,21 21-16,0-22 0,-20-20 0,20 21 15</inkml:trace>
  <inkml:trace contextRef="#ctx0" brushRef="#br0" timeOffset="14591.95">5228 4403 0,'0'0'16,"0"-21"-16,-21 42 15,21 21-15,-21-21 16,21 22-16,-21-1 0,21 0 16,0 22-16,-22-1 0,1 1 15,0-1-15,21 1 0,0 20 0,-21-20 16,0-1-16,0 1 0,21-22 0,-22 22 16,1-22-16,0 0 0,21 1 15,0-1-15,0-21 0,-21 0 0,21 1 16,0-1-16,0 0 0,0 0 0,21-21 31,0-21-15,0 0-16,-21 0 0,0-1 0,22 1 15,-22 0-15</inkml:trace>
  <inkml:trace contextRef="#ctx0" brushRef="#br0" timeOffset="14773.85">4932 5101 0,'21'0'32,"0"21"-17,0-21-15,0 0 0,1 0 0,-1 0 16,0 0-16,21 0 0,-21 0 16,1-21-16,-1 21 0,0-21 15,0 21 1</inkml:trace>
  <inkml:trace contextRef="#ctx0" brushRef="#br0" timeOffset="15121.64">5355 5228 0,'0'0'0,"21"0"31,0 0-31,1 0 0,-1-21 15,0 0-15,0 0 16,0 21-16,-21-21 0,0-1 0,21 22 16,-21-21-16,0 0 0,-21 21 15,0 0 1,0 0-16,0 0 0,0 21 16,-1 0-16,1 1 0,0-1 0,0 0 15,0 21-15,0-21 0,-1 22 0,22-22 16,0 21-16,0-21 0,-21 1 15,21-1-15,0 21 0,0-21 0,0 0 16,0 1-16,21-22 0,1 0 16,-1 0-16,21 0 15,-21 0-15,0 0 0,1 0 0,-1-22 16,0 1-16,21 21 0,-21-21 0,1 0 16</inkml:trace>
  <inkml:trace contextRef="#ctx0" brushRef="#br0" timeOffset="15479.95">5673 5101 0,'0'0'0,"21"0"47,0 0-47,-21 21 0,21 1 15,0-1-15,0 0 16,1 0-16,-1 21 0,-21-20 0,0-1 0,0 0 15,21 0-15,-21 0 0,0 0 16,0 1-16,0-1 0,0 0 16,0 0-16,0 0 0,0 0 15,-21-21 17,21-21-32,0 0 15,0 0-15,0 0 0,0 0 16,21-22-16,0 22 0,-21 0 0,21-21 15,-21 20-15,21 1 0,-21-21 16,22 21-16,-22 0 0,21-1 16,0 1-16,0 21 0,-21-21 0,21 0 0,0 21 31</inkml:trace>
  <inkml:trace contextRef="#ctx0" brushRef="#br0" timeOffset="15764.79">6244 5101 0,'0'21'31,"0"1"-31,0-1 16,0 0-16,0 0 0,-21 0 0,21 0 15,0 22-15,0-22 0,-21 0 0,0 0 16,21 0-16,-22 1 0,22-1 16,0 0-16,0 0 0,0-42 47,22 0-32,-22 0-15</inkml:trace>
  <inkml:trace contextRef="#ctx0" brushRef="#br0" timeOffset="15928.25">6286 4868 0,'-21'0'0,"42"0"0,-63 0 16,42 22 15,0-1-16</inkml:trace>
  <inkml:trace contextRef="#ctx0" brushRef="#br0" timeOffset="16580.13">6477 5165 0,'21'0'16,"0"0"-16,0 0 15,1 0-15,-1 0 0,0 21 0,0 0 16,0-21-16,0 21 15,-21 0-15,22-21 0,-22 22 16,0-1-16,0 0 0,0 0 16,0 0-16,0 22 0,0-22 15,-22 0-15,1 0 0,0 0 0,-21 0 16,21 1-16,-22-1 0,22 0 16,-21 0-16,21-21 0,-1 21 0,1 0 15,0-21-15,0 0 0,42-21 47,0 21-47,0-21 0,1 21 16,-1 0-16,0 0 0,0 0 15,0 0-15,0 0 0,1 0 16,-1 0-16,0 21 0,0 0 16,0 1-16,0-1 0,1 0 0,-1 21 15,0-21-15,0 22 0,0-22 0,0 21 16,1 1-16,-1-1 0,-21-21 15,0 21-15,0 1 0,0-1 0,0 0 16,-21 1-16,-1-22 0,1 21 16,-21 1-16,21-22 0,-22 0 0,1 21 15,0-21-15,-1 1 0,-20-1 16,21 0-16,-1-21 0,-20 21 0,20-21 16,1 0-16,0 0 0,-1 0 0,1 0 15,0 0-15,21 0 0,-22-21 0,22 21 16,0-21-16,0 0 0,21-1 0,0 1 15,0 0-15,0 0 0,0 0 16,0-22-16,21 22 0,0-21 0,0 21 16,0-22-16,1 1 0</inkml:trace>
  <inkml:trace contextRef="#ctx0" brushRef="#br0" timeOffset="16920.93">7112 5165 0,'0'0'0,"21"-21"0,0-1 16,-21 1-16,21 21 15,-21 21 16,-21 1-15,0-1-16,0 0 0,0 0 16,0 0-16,-1 0 0,1 22 0,-21-22 15,21 0-15,0 0 0,21 0 0,0 1 16,0-1-16,0 0 0,0 0 16,0 0-16,21-21 15,0 0-15,0 0 0,0 0 0,22 0 16,-22-21-16,0 0 0,21 21 0,-21-21 15</inkml:trace>
  <inkml:trace contextRef="#ctx0" brushRef="#br0" timeOffset="17504.18">7705 5144 0,'0'0'0,"0"-43"16,0 22 0,0 0-16,-22 21 15,1 0 1,0 0-16,0 21 0,0 0 0,0 0 16,-1 1-16,1-1 0,0 0 0,-21 21 15,21-21-15,21 22 0,-22-22 16,1 0-16,21 0 0,0 22 15,0-22-15,0 0 0,0 0 16,0 0-16,21 0 16,1-21-16,-1 0 0,0 0 15,21 0-15,-21 0 0,1-21 16,-1 0-16,0 21 0,21-21 0,-21 0 16,22-22-16,-22 22 0,21 0 0,-21-21 15,22-1-15,-22 1 0,21 0 0,-21-1 16,1-20-16,20-1 0,-21 22 15,0-21-15,0-1 0,1 22 16,-1-22-16,0 22 0,-21 0 0,0-1 16,21 1-16,-21 21 0,0-22 0,0 22 15,0 0-15,0 0 0,0 0 16,-21 42 0,0 0-16,0 21 0,-1-20 0,1 41 15,0-21-15,-21 22 0,21 21 16,-1-22-16,1 22 0,0-22 0,21 22 15,0-22-15,0 1 0,0-1 0,0 1 16,0-22-16,21 1 0,-21-22 0,21 21 16,1-21-16,20 0 15,-21 1-15,0-1 0,22-21 0,-22 0 16,21 0-16,-21 0 0,22 0 0,-22-21 16,21-1-16,-21 1 0,0 0 0</inkml:trace>
  <inkml:trace contextRef="#ctx0" brushRef="#br0" timeOffset="18880.2">12848 3979 0,'21'-21'156,"-21"0"-156,0 0 31,21 21-31,-21-21 16,0 0-16,0-1 16,-21 22 15,0 0-31,21 22 15,0-1-15,0 0 0,-21 21 16,21 1-16,0-1 0,0 0 16,-21 22-16,21-1 0,0-20 0,0 20 15,-21 1-15,21-22 0,-22 21 0,1-20 16,21-1-16,0 0 0,-21 1 16,21-1-16,-21 0 0,0 1 0,21-22 15,0 21-15,0-21 0,-21 22 16,21-22-16,-22-21 0,22 21 0,0 0 15,0 0-15,0-42 47,0 0-31,0 0-16,0 0 0,0 0 16,0-1-16,0 1 0,0-21 0</inkml:trace>
  <inkml:trace contextRef="#ctx0" brushRef="#br0" timeOffset="19437.88">12573 4339 0,'0'-42'15,"-21"21"-15,21-22 16,0 22-16,0-21 0,0 21 0,0 0 15,0-22-15,0 22 0,0-21 0,0 21 16,21-1-16,0 1 0,0 0 16,0 0-16,1 21 0,20 0 15,-21 0-15,21 0 0,1 0 0,-22 0 16,21 21-16,1 0 0,-1 22 0,0-1 16,1 0-16,-1 1 0,0 20 15,-21-21-15,1 22 0,-1-1 0,0-20 16,0 20-16,-21 1 0,21-22 0,-21 22 15,0-22-15,0 21 0,0-20 16,0-1-16,0-21 0,0 22 0,0-22 16,0 0-16,0 0 0,0 0 0,0 0 15,21-21 1,-21-21 0,22 0-16,-1 0 0,0 0 0,-21-22 15,21 1-15,0 0 0,0-1 0,-21-20 16,22 21-16,-1-22 0,0 1 15,-21-1-15,21-21 0,0 22 16,0-22-16,1 22 0,-1-1 0,-21 1 16,21-1-16,0 22 0,-21 0 0,0-1 15,0 22-15,0 0 0,21 21 16,-21-21-16,0 42 16,0 0-16,0 0 15,0 0-15,0 1 16,0 20-16,21-21 0,-21 0 0,0 22 15,0-22-15,22 21 0,-22-21 0,0 22 16,21-22-16</inkml:trace>
  <inkml:trace contextRef="#ctx0" brushRef="#br0" timeOffset="20192.16">14372 4403 0,'-21'0'16,"0"0"-16,0 0 0,-1 21 15,22 0-15,-21-21 0,0 42 0,0-20 16,0-1-16,0 0 0,-1 0 16,1 21-16,0-20 0,0 20 15,21-21-15,0 21 0,0-20 0,-21 20 16,21-21-16,0 21 0,0-20 0,0-1 15,0 0-15,21-21 0,0 21 0,0-21 16,-21 21-16,43-21 0,-22 0 16,0 0-16,0 0 0,0 0 0,22-21 15,-22 0-15,0 0 0,0 0 0,0-1 16,0 1-16,1 0 0,-22-21 16,21 21-16,-21-22 0,0 22 0,0-21 15,0 21-15,0-22 0,0 22 0,0-21 16,-21 21-16,21-1 0,0-20 15,0 21-15,0 0 0,0 0 16,0-1-16,21 22 0,0 0 16,0-21-16,0 21 0,0 0 15,1 0-15,-1 21 0,21 1 0,-21-1 16,0 0-16,22 0 0,-1 21 16,-21-20-16,0 20 0,22-21 0,-22 21 15,0-20-15,-21 20 0,0-21 0,0 21 16,0-20-16,0-1 0,0 21 0,0-21 15,-21 0-15,21 1 0,-21-22 16,0 21-16,-1-21 16,22-21-1,0-1 1,0 1-16,0 0 0,0 0 16,0-21-16,22 20 0,-1-20 0,0 0 15,0-1-15,0 1 0,0-21 0,1 20 16,20 1-16,0 0 0,-21 20 0,22-20 15,-1 21-15,0 21 0,-20 0 16,20 0-16,0 21 0,-21 0 0,22 0 16,-22 22-16,0-1 0,0 0 15,0 1-15,-21-1 0,0 0 0,0 1 16,0-1-16,0-21 0,0 22 0,0-1 16,0-21-16,0 0 0,-21 0 15,21 1-15,0-1 0,0 0 0,0-42 47,0 0-47,0-1 0</inkml:trace>
  <inkml:trace contextRef="#ctx0" brushRef="#br0" timeOffset="20760.18">16743 3535 0,'0'0'0,"0"21"31,0 21-31,0-20 0,-21 20 16,-1 21-16,22 1 0,-21-1 15,0 22-15,21 0 0,-21-1 0,0 1 16,21 0-16,0-1 0,0 1 15,-21-21-15,21-1 0,0 1 16,0-1-16,0 1 0,0-22 0,0 0 16,0 1-16,0-1 0,0-21 0,0 21 15,0-20-15,0-1 0,0 0 16,21-42 0,-21 0-16,0-1 0,0 1 15</inkml:trace>
  <inkml:trace contextRef="#ctx0" brushRef="#br0" timeOffset="21105.98">16425 4001 0,'0'0'0,"-21"-43"0,0 1 0,21 0 16,-21-1-16,21 1 0,-21 0 16,21-43-16,0 43 0,0-1 15,21 1-15,21 0 0,0-1 0,1 22 16,-1-21-16,22-1 0,-22 22 15,21-21-15,22 42 0,-21-21 0,-1 21 16,22 0-16,-22 21 0,22 21 16,-43 1-16,22-1 0,-22 0 15,-21 22-15,-21-1 0,0 1 0,-21-1 16,-21 22-16,-1-22 0,-20 1 16,21 21-16,-22-22 0,1-21 0,20 22 15,1-22-15,-22 1 0,22-1 0,21 0 16,-21-21-16,20 1 0,1-1 0,0 0 15,21 0-15,-21 0 0,42-21 32,0 0-17,0 0-15,1 0 0,-1 0 0,0 0 16</inkml:trace>
  <inkml:trace contextRef="#ctx0" brushRef="#br0" timeOffset="21953.49">17632 4784 0,'0'0'0,"21"0"0,21-21 0,-21-1 16,-21 1-16,43-63 15,-43 62-15,0 1 16,0-21-16,0 21 0,0-22 15,0 22-15,-21-21 0,-1 21 0,1 0 16,-21-1-16,21 22 0,-22 0 0,22 0 16,-21 0-16,21 22 0,-22-1 15,22 0-15,0 21 0,-21-21 0,21 22 16,-1-1-16,1 0 0,0 1 0,0 41 16,21-20-16,-21-43 0,21 21 15,0 1-15,0-22 0,0 21 16,0-21-16,0 1 0,21-22 0,0 21 15,0-21-15,0 0 0,1 0 0,-1 0 16,0 0-16,0-21 0,0-1 0,22 1 16,-22 0-16,0 0 0,21 0 15,-21-22-15,1 22 0,-1-21 16,0 0-16,0 20 0,0-20 0,0 0 16,-21-1-16,0 22 0,0-21 0,22 21 15,-22 0-15,0-1 16,0 44-1,0-1-15,0 0 0,0 0 16,0 0-16,0 22 0,0-22 16,0 21-16,-22 0 0,22-20 0,0 20 15,0 0-15,0-21 0,0 22 0,0-22 16,0 0-16,0 0 0,0 0 0,0 1 16,22-22-16,-1 0 0,0 21 15,0-21-15,0 0 16,0 0-16,1-21 0,20 21 0,-21-22 15,0 1-15,22 0 0,-22 0 0,21 0 16,-21-22-16,22 22 0,-1-21 16,-21 21-16,0-22 0,22 22 0,-22-21 15,-21 21-15,0-22 0,0 22 0,0 0 16,0 0-16,-21 21 16,-1 0-16,1 0 15,0 21-15,0-21 0,0 21 0,0 0 16,21 1-16,0 20 0,0-21 0,0 0 15,0 0-15,0 22 0,0-22 16,21 0-16,0 0 0,-21 22 16,21-22-16,0 0 0,-21 0 15,21 0-15,-21 0 0,22-21 0,-22 22 16,0-1-16,0 0 16,0 0-1,21-21 16,0 0-31,0-21 16,0 21-16,0-21 0,22 0 16,-22-1-16</inkml:trace>
  <inkml:trace contextRef="#ctx0" brushRef="#br0" timeOffset="22420.22">18965 4657 0,'0'0'0,"21"-21"16,-21-22-1,0 22-15,0 0 0,-21 0 16,0 21-16,0 0 0,0 0 0,0 0 16,-1 0-16,1 0 0,0 0 15,0 21-15,0 0 0,0 0 0,-1 22 16,22-22-16,-21 21 0,0-21 0,21 22 16,0-1-16,0 0 0,-21-21 15,21 22-15,0-22 0,0 21 0,0-21 16,0 1-16,0-1 15,21-21-15,0 0 16,0 0-16,1 0 0,-1 0 16,0-21-16,0-1 0,0 22 0,0-42 15,-21 21-15,22 0 0,-1 0 16,-21-22-16,0 1 0,21 21 0,-21-22 16,21 22-16,-21-21 0,0 21 0,0 0 15,0-1-15,0 44 16,0 20-1,0-21-15,0 0 16,0 22-16,-21-22 0,21 21 0,0-21 16,-21 0-16,21 22 0,0-22 15,0 0-15,0 0 0,0 0 0,0 1 16,0-1-16,21-21 0,0 0 0,0 21 16,0-21-16,1 0 0,-1 0 0,0 0 15,0 0-15,0-21 0,0 21 16,22-21-16,-22-1 0,0 1 0,21 0 15,-20 0-15</inkml:trace>
  <inkml:trace contextRef="#ctx0" brushRef="#br0" timeOffset="23069.85">19452 4593 0,'-21'0'0,"21"21"16,-21-21-16,0 22 0,21-1 15,0 0-15,-22 0 0,1 0 0,21 22 16,0-22-16,0 0 0,0 21 15,0-21-15,-21 1 0,21-1 0,0 0 16,0 0-16,0 0 0,0 0 0,0 1 16,0-1-1,-21-21-15,21-21 32,0-1-32,0 1 15,0 0-15,0-21 0,0 21 0,21-1 16,-21-20-16,21 0 0,0 21 0,1-22 15,-22 1-15,21 21 0,0 0 16,0-22-16,0 22 0,0 0 0,1 21 16,-1 0-16,21 0 0,-21 0 0,0 0 15,1 21-15,-1 0 0,0 0 16,0 22-16,0-22 0,-21 21 0,0-21 16,0 22-16,0-1 0,0-21 0,0 22 15,0-22-15,0 21 0,0-21 0,0 0 16,0 1-16,-21-22 0,21 21 15,-21 0-15,0-21 16,21-21 0,0 0-1,0-1-15,21 1 0,0 0 16,-21-21-16,21 21 0,0-22 16,1 22-16,-1-21 0,0-1 0,0 1 15,0 21-15,0-21 0,1 20 0,-1 1 16,0 0-16,0 21 0,0 0 0,0 0 15,1 0-15,-1 21 0,-21 0 16,0 1-16,21-1 0,-21 21 0,0-21 16,0 22-16,0-22 0,0 21 0,0-21 15,0 0-15,0 1 0,0-1 16,-21 0-16,21 0 0,0 0 16,0 0-16,-21-21 0,21 22 15,21-44 16,0 1-15,0 0-16,-21 0 0,21 0 0</inkml:trace>
  <inkml:trace contextRef="#ctx0" brushRef="#br0" timeOffset="23428.42">20235 4741 0,'21'0'31,"1"0"-16,-1 0-15,0 0 0,0 0 16,0 0-16,22 0 0,-22-21 0,21 21 16,-21-21-16,22 21 0,-22-21 15,0 21-15,0-21 0,0 21 0,0-21 16,-21-1-16,0 1 0,0 0 16,0 0-16,0 0 0,0 0 0,-21-1 15,0 22-15,0 0 0,0 0 16,0 0-16,-1 0 0,1 0 0,-21 22 15,42-1-15,-21 0 0,0 21 16,-1-21-16,1 22 0,0-22 0,21 21 16,0 1-16,-21-1 0,21-21 0,0 21 15,0-20-15,0-1 0,0 21 16,0-21-16,21 0 0,-21 1 16,21-22-16,0 0 0,1 0 0,20 0 15,-21 0-15,0 0 0,22 0 0,-22-22 16,21 1-16,-21 0 0,22 0 15,-22 0-15,0 0 0,0-1 0</inkml:trace>
  <inkml:trace contextRef="#ctx0" brushRef="#br0" timeOffset="23754.23">21188 3577 0,'0'0'0,"0"-63"16,-21 84 0,21 0-16,-22 0 0,1 22 15,21-1-15,-21 0 0,21 22 16,-21-1-16,0 1 0,21 20 0,-21 1 16,21 0-16,0-1 0,-22-20 0,1 21 15,0-22-15,21 1 0,-21-22 16,21 21-16,-21-20 0,21-1 15,0 0-15,-21-20 0,21 20 0,-22-21 16,22 0-16,0 0 0,-21 1 16,21-44 15,21 1-31,-21 0 0,22 0 16,-22 0-16,0-22 0</inkml:trace>
  <inkml:trace contextRef="#ctx0" brushRef="#br0" timeOffset="23953.12">20870 4466 0,'21'0'31,"-21"21"-31,22-21 16,-1 0-16,0 0 0,0 0 15,21 0-15,-20 0 0,-1 0 0,0 0 16,0 0-16,0 0 0,-21-21 0,21 21 15,-21-21 1</inkml:trace>
  <inkml:trace contextRef="#ctx0" brushRef="#br0" timeOffset="24291.92">21188 4657 0,'0'0'0,"21"0"0,0 0 16,0 0-16,0 0 0,1 0 16,-1 0-16,0 0 15,0-21-15,0 21 0,0-22 0,-21 1 16,0 0-16,0 0 0,0 0 16,0 0-16,0-1 15,-21 22-15,0 0 16,0 0-16,0 0 0,0 22 15,-1-1-15,1 0 0,21 0 0,-21 21 16,0-20-16,21 20 0,-21-21 0,21 21 16,0 1-16,0-22 0,0 0 0,0 21 15,0-20-15,0-1 0,0 0 16,21 0-16,0-21 0,0 21 0,0-21 16,1 0-16,-1 0 0,0 0 0,0 0 15,0 0-15,22 0 0,-22-21 0,0 21 16,0-21-16,21 0 0,-20 0 15</inkml:trace>
  <inkml:trace contextRef="#ctx0" brushRef="#br0" timeOffset="24653.72">21675 4509 0,'0'-22'0,"0"1"15,21 21-15,0 0 16,0 0-16,0 0 15,-21 21-15,21-21 0,1 22 16,-1-1-16,-21 0 0,21 0 0,0 0 16,-21 22-16,0-22 0,0 0 15,0 0-15,0 21 0,0-20 0,0-1 16,0 0-16,0 0 0,0 0 16,0 0-16,0 1 0,-21-1 0,0-21 15,21 21-15,-21-21 16,21-21-1,0 0-15,0-1 16,0 1-16,0 0 0,21 0 16,0 0-16,-21-22 0,21 22 0,0 0 15,-21-21-15,21 21 0,1-1 16,-22-20-16,21 21 0,-21 0 0,21 21 16,-21-21-16,21-1 0,-21 1 15,0 0-15,21 21 16,-21-21-16</inkml:trace>
  <inkml:trace contextRef="#ctx0" brushRef="#br0" timeOffset="25211.91">22246 4403 0,'0'0'0,"21"-21"0,-21 42 32,0 21-17,0-21-15,0 0 16,0 22-16,0-22 0,0 21 0,0 1 0,-21-1 16,21 0-16,0-21 0,-21 22 15,21-22-15,0 21 0,0-21 16,0 1-16,0-1 0,0 0 15,0-42 17,0 0-32,21-1 0,0 1 15</inkml:trace>
  <inkml:trace contextRef="#ctx0" brushRef="#br0" timeOffset="25381.81">22394 4255 0,'0'0'0,"0"-22"0,0 1 15,-21 21 1,0 0 0,21 21-1,0 1 1,21-22-16,-21 21 16,21 0-16,0-21 0</inkml:trace>
  <inkml:trace contextRef="#ctx0" brushRef="#br0" timeOffset="25992.57">22691 4593 0,'21'0'31,"0"0"-31,0-21 0,0 21 16,0 0-16,1 0 15,20 0-15,-21 0 0,0 0 0,0 0 16,1 0-16,-1 21 0,0 0 0,0 1 16,0-1-16,-21 0 0,0 21 15,0-21-15,0 22 0,0-22 16,-21 21-16,-21-21 0,-1 22 0,1-22 0,0 0 16,-1 21-16,-20-20 0,21-1 15,-1-21-15,1 21 0,0 0 0,20-21 16,1 0-16,0 21 0,0-21 15,42 0 1,0 0-16,0 0 16,1 0-16,-1-21 0,21 21 15,-21 0-15,22 0 0,-22 0 0,21 0 16,-21 0-16,0 0 0,22 0 0,-22 0 16,0 21-16,21 0 0,-20 1 0,20-1 15,-21 0-15,0 21 0,0-21 16,22 22-16,-22-22 0,0 21 0,-21 1 15,21-22-15,-21 21 0,0 0 16,0 1-16,0-1 0,0 0 0,0 1 16,-21-1-16,0 22 0,-21-22 0,20 0 15,-20-21-15,0 22 0,-1-1 16,1-21-16,-21 0 0,20 22 0,-20-43 16,20 21-16,1 0 0,-21-21 0,20 0 15,1 0-15,-22 0 0,22 0 0,0-21 16,-1 0-16,1 0 0,0-1 0,-1 1 15,1 0-15,21-21 0,0 21 0,0-22 16,-1 1-16,1 0 0,21-1 16,0 1-16,0 0 0,0-1 15,0 1-15,0 0 0,43-43 16,-22 43-16,21-22 0,-21 22 0,22-1 16</inkml:trace>
  <inkml:trace contextRef="#ctx0" brushRef="#br0" timeOffset="26376.4">23453 4657 0,'0'0'16,"42"-21"-16,-21 21 15,0-22-15,-21 1 0,21 21 16,1-21-16,-1 0 0,0 21 16,-21-21-16,0 0 0,0-1 15,-21 22 1,0 0 0,-1 0-16,1 22 0,0-1 0,0 0 15,0 0-15,0 0 0,-1 0 0,1 22 16,0-22-16,0 0 15,21 0-15,0 22 0,0-22 0,0 0 16,0 0-16,0 0 0,0 0 0,21 1 16,0-22-16,0 0 0,1 0 15,-1 0-15,21 0 0,-21 0 16,22 0-16,-22 0 0,21 0 0,0-22 16,1 1-16,-1 0 0</inkml:trace>
  <inkml:trace contextRef="#ctx0" brushRef="#br0" timeOffset="26960.41">24278 4487 0,'0'0'0,"0"-21"16,0 0-16,-21 21 16,0 0-16,0 0 0,-1 0 15,1 0-15,0 0 0,0 21 0,0-21 16,0 21-16,-1 1 0,1-1 15,0 0-15,0 0 0,0 0 0,0 0 16,21 1-16,-22-1 0,22 0 0,0 0 16,-21 0-16,21 0 0,0 1 15,0-1-15,0 0 0,21-21 16,1 21-16,-1-21 0,0 0 0,0 0 16,0 0-16,0 0 15,1-21-15,-1 21 0,0-21 16,0 0-16,0-1 0,0 1 0,1 0 15,-1-21-15,0 21 0,21-22 0,-21 1 16,1 0-16,20-1 0,-21 1 16,0-22-16,22 22 0,-22-21 0,0-1 15,21 22-15,-21-22 0,1 1 0,-1 20 16,0 1-16,0 0 0,0 21 16,-21-22-16,0 22 0,0 0 0,0 0 15,0 0-15,-21 21 16,0 21-1,0 0-15,0 0 0,-22 21 0,22 1 16,0-1-16,0 22 0,0-22 0,-1 21 16,1 1-16,0-1 0,0 1 0,21-22 15,-21 22-15,21-1 0,0-20 16,0-1-16,0 0 0,0 1 0,0-1 16,0-21-16,0 21 0,0-20 0,0-1 15,21 0-15,0-21 0,0 21 16,22-21-16,-22 0 0,0 0 0,21 0 15,-21 0-15,22 0 0,-22-21 0,21 21 16,-21-21-16,22 0 0,-22 21 16,21-22-16,-21 1 0,1 0 0</inkml:trace>
  <inkml:trace contextRef="#ctx0" brushRef="#br0" timeOffset="28238.62">13187 5228 0,'-21'0'15,"-1"0"-15,44 0 47,-1 21-47,0-21 16,0 0-16,0 0 0,0 0 15,1 0-15,20 0 0,-21 0 16,21 0-16,1 0 0,-1 0 0,0 0 16,1 0-16,20 0 0,-20 0 0,20 0 15,1 0-15,-1 0 0,1 0 16,20 0-16,-20 0 0,20 0 0,1 22 16,0-22-16,-1 0 0,1 0 15,0 0-15,-1 0 0,22 0 0,0 0 16,0 0-16,0 0 0,0 0 0,21 21 15,-22-21-15,1 0 0,0 0 16,0 0-16,21 0 0,-21 0 0,0 21 16,-1-21-16,1 0 0,21 0 15,-42 0-15,21 0 0,0 0 0,-1 0 16,22 21-16,-21-21 0,0 0 0,21 0 16,-21 0-16,21 0 0,-21 0 0,0 0 15,-1-21-15,1 21 0,0 0 16,-21-21-16,21 21 0,-1 0 0,1-21 15,-21-1-15,21 22 0,-22 0 0,1-21 16,0 21-16,21-21 0,-22 21 16,22 0-16,0-21 0,0 21 15,0 0-15,-1 0 0,1 0 0,21 0 16,-21 0-16,0 0 0,21 0 0,-21 0 16,21 0-16,-21 0 0,-1 0 15,1 0-15,-21 21 0,21-21 0,-22 0 16,1 0-16,0 0 0,-1 0 0,-20 0 15,21 0-15,-1 0 0,1 0 16,0 0-16,-1 0 0,1 0 0,0 0 16,-1 0-16,-20 0 0,20 0 15,-20 0-15,-1-21 0,1 21 0,-22 0 16,22 0-16,-1 0 0,-20 0 0,-1 0 16,21 0-16,-20 0 0,-22 0 15,21 0-15,-21 0 0,1-21 16,-1 21-16,-42 0 47,-1 0-32,1-21-15,-21 21 0,0-22 16,-1 22-16,1 0 0</inkml:trace>
  <inkml:trace contextRef="#ctx0" brushRef="#br0" timeOffset="29532.88">1206 6181 0,'0'0'0,"-21"0"0,0 0 15,0 0-15,0 0 0,0 0 0,-1 0 16,1 0-16,0 0 16,0 0-16,0 0 15,0 0-15,-1 0 16,1 0-16,0 0 16,21 21-1,0 0 1,21-21-1,0 0 1,1 0-16,20 0 0,0 0 16,22 0-16,-1 0 0,22 0 0,0 0 15,20 0-15,1-21 0,0 0 16,21 21-16,21-21 0,0 21 0,1-22 16,20 22-16,0-21 0,1 0 0,-1 21 15,0-21-15,1 21 0,-1 0 16,0-21-16,1 21 0,20 0 0,-21 0 15,1-21-15,20 21 0,-20 0 16,-1 0-16,0 0 0,22 0 16,-22-22-16,0 22 0,1 0 0,-1 0 15,-21 0-15,0 0 0,1-21 0,-1 21 16,-21 0-16,0 0 0,-21 0 16,21 0-16,-43 0 0,1-21 0,0 21 15,-22 0-15,1 0 0,-1 0 0,-21 0 16,1 0-16,-1 0 0,-21 0 15,0 0-15,1 0 0,-1-21 0,0 21 16,-42 0 78,0 0-94,-1 0 0</inkml:trace>
  <inkml:trace contextRef="#ctx0" brushRef="#br0" timeOffset="32952.4">762 7218 0,'0'0'0,"0"21"31,0 0-31,0 0 16,0 1-16,0-1 15,0 0-15,0 0 16,0-42 15,0 0-15,21 21-16,-21-21 16,0-1-16,0 1 0,0 0 0,0 0 15,0 0-15,0 0 16,-21 21-1,0 0 1,21 21-16,0 0 16,-21 0-16,21 0 0,0 0 15,0 1-15,0-1 0,0 0 16,0 0-16,0 0 16,21-21-1,0-21 1,-21 0-16,21 0 15,-21 0-15,0-1 0,0 1 16,0 0-16,0 0 16,0 0-16,0 0 15,-21 21-15,0 0 16,21 21-16,0 0 16,-21 0-16,21 0 0,0 0 15,-22 1-15,22 20 0,0-21 0,0 21 16,0-20-16,0-1 0,0 0 15,0 0-15,0 0 0,22 0 0,-22 1 16,21-22-16,0 0 0,0 0 0,0 0 16</inkml:trace>
  <inkml:trace contextRef="#ctx0" brushRef="#br0" timeOffset="33314.23">1291 7133 0,'-21'0'15,"0"21"-15,0 1 16,21-1-16,21-21 47,-21-21-47,21-1 0,0 1 15,-21 0-15,0 0 16,-21 21 15,0 0-31,0 0 16,21 21-16,-22 0 0,22 0 0,0 22 16,-21-22-16,21 21 0,0 1 15,-21-22-15,21 21 0,0-21 0,0 22 16,0-22-16,0 0 0,0 0 15,21 0-15,0 0 0,1-21 16,-1 0-16,0 0 0</inkml:trace>
  <inkml:trace contextRef="#ctx0" brushRef="#br0" timeOffset="34208.08">2625 6985 0,'21'-21'0,"-42"42"0,63-42 0,-42 0 0,21 0 16,0-1-16,-21 1 0,0 0 15,21 0-15,-21 0 0,22 0 0,-22-1 16,0 44 15,0-1-31,0 0 16,-22 0-16,22 21 0,-21 1 0,0-1 15,0 0-15,0 22 0,0-22 16,-1 22-16,1-1 0,-21 1 16,21-1-16,0-20 0,-1 20 0,-20-21 15,21 22-15,0-22 0,0 1 16,-1-22-16,1 21 0,21 0 0,-21-20 16,0-1-16,21 0 0,0 0 0,0 0 15,0 0-15,0-42 31,0 0-31,0 0 16,0 0-16,21-22 0,0 22 0,-21-21 16,21 0-16,1-1 0,-1 1 0,0-22 15,0 1-15,0-1 16,0 1-16,22-1 0,-22 1 0,0-1 16,0 22-16,0-21 0,1 20 0,-1 1 15,0 0-15,0 20 0,0 1 16,0 0-16,1 21 0,-1 21 15,-21 0-15,0 1 16,21 20-16,-21-21 0,0 43 0,21-22 16,-21 0-16,0 22 0,0-22 0,0 22 15,0-22-15,0 21 16,0-20-16,0-1 0,0 0 0,0 1 16,-21-22-16,21 21 0,0-21 0,-21 1 15,21-1-15,0 0 0,0 0 16,0 0-16,-21-21 31,-1 0-31,1 0 0,0-21 16,0 0-16,0 21 0</inkml:trace>
  <inkml:trace contextRef="#ctx0" brushRef="#br0" timeOffset="35437.94">2328 7599 0,'21'0'47,"1"-21"-47,-1 21 0,0-21 15,21-1-15,-21 22 0,22-21 0,-1 0 16,0 0-16,22 0 0,-22 0 0,1-1 16,-1 1-16,0 0 0,-21 0 15,22 0-15,-22 0 0,0 21 0,0-22 16,0 22-16,1 0 0,-22 22 31,0-1-15,0 0-16,0 0 15,0 0-15,0 0 16,0 1-16,0-1 0,0 0 16,0 0-16,0 0 15,0 0-15,0 1 0,0-1 0,0 0 16,0 0-16,0 0 0,0 0 0,0 1 15,0-1-15,0 0 16,0 0-16,0 0 0,-22-21 16,22 21-16,-21-21 15,21-21 17,0 0-17,0 0-15,21 0 0,1 0 16,-22-1-16,21 1 0,0-21 0,-21 21 15,21-22-15,0 22 0,0 0 0,1-21 16,-1 21-16,0-1 16,0 1-16,0 21 0,0 0 15,1 0-15,-22 21 0,0 1 16,0-1-16,21 0 0,-21 0 16,0 0-16,0 0 0,0 22 0,0-22 15,0 0-15,0 0 0,0 22 0,21-22 16,-21 0-16,0 0 15,21 0-15,0-21 0,0 0 16,1 0-16,-1 0 0,0 0 0,0 0 16,0 0-16,0 0 0,22-21 15,-22 21-15,0-21 0,21 0 0,-20 0 16,-1-1-16,0 1 0,21 0 0,-21 0 16,1-21-16,-22 20 0,21 1 15,0-21-15,0 21 0,-21 0 0,0-1 16,0 1-16,21 0 0,-21 42 31,0 0-15,0 22-16,-21-22 0,21 0 0,0 0 15,0 0-15,0 22 0,0-22 16,0 0-16,0 0 0,0 0 16,0 1-16,0-1 0,21-21 15,0 0-15,1 0 0,-1 0 0,0 0 16,21 0-16,-21 0 0,1-21 15,20 21-15,-21-22 0,0 1 0,0 0 16,1 0-16,-1 0 0,0 0 16,0-1-16,0-20 0,-21 21 0,0 0 15,21 0-15,-21-1 0,0 1 16,22 0-16,-22 0 0,0 0 16,0 42 15,0 0-31,0 0 0,0 0 0,0 1 15,0 20-15,0-21 0,0 21 0,0-20 16,0 20-16,0 0 0,0 1 16,0-1-16,0 0 0,0 1 0,0-1 15,0 21-15,0 1 0,0-22 0,0 22 16,0-1-16,0-20 0,0 20 0,0 1 16,0-22-16,0 21 0,0 1 15,0-22-15,-22 22 0,1-22 0,21 0 16,-21 22-16,0-22 0,0 1 0,0-1 15,-1 0-15,1 1 0,0-22 16,0 21-16,0-21 0,0 0 0,-22 1 16,22-1-16,-21-21 0,21 0 15,-22 0-15,22 0 0,-21 0 0,21-21 16,-22-22-16,22 22 0,-21 0 0,21-21 16,-1 20-16,-20-20 0,21 0 0,0 21 15,21-1-15,-21-20 0,-1 21 16,1 0-16,21 0 0,-21-1 0,21 1 15,-21 0-15,0 0 0,21 0 16,-21 0-16</inkml:trace>
  <inkml:trace contextRef="#ctx0" brushRef="#br0" timeOffset="36148.14">5842 6964 0,'0'0'0,"21"-21"0,0 0 15,-21-1-15,21 1 0,-21 0 0,22 0 16,-22 0-16,0 0 0,0-1 15,0 1-15,-22 0 0,-20 21 16,21 0-16,0 0 0,-22 0 0,1 0 16,0 0-16,-22 21 0,22 0 15,0 1-15,-22 20 0,22 0 16,-1 1-16,1-1 0,21 21 0,-21 1 16,20-1-16,1 1 0,0 21 15,21-22-15,-21 22 0,21-22 0,0 1 16,0-1-16,0-20 0,21 20 0,0-21 15,0 1-15,1-22 0,-1 21 16,0-21-16,21 1 0,1-1 0,-22-21 16,21 0-16,22 0 0,-22 0 0,0 0 15,1-21-15,20-1 0,-21 1 16,1 0-16,20 0 0,-20 0 0,-1-22 16,-21 22-16,21-21 0,1 0 15,-22 20-15,0-20 0,-21 0 0,0 21 16</inkml:trace>
  <inkml:trace contextRef="#ctx0" brushRef="#br0" timeOffset="36485.94">6138 7430 0,'0'-43'0,"0"149"0,0-169 16,-21 20-16,0 43 16,0 0-16,21 21 0,-21 1 0,-1-1 15,22 0-15,-21 0 0,21 21 16,-21-20-16,21 20 0,-21-21 0,21 21 16,0-20-16,0 20 0,0-21 0,0 0 15,0 0-15,0 1 0,0-1 16,21-21-16,0 21 0,0-21 15,1 0-15,-1 0 0,0 0 0,21 0 16,-21 0-16,1-21 0,-1 0 0,21 21 16,-21-22-16,0 1 0,1 0 15,-1 0-15,0 0 0,-21 0 0,0-22 16,0 22-16,0 0 0,0-21 0,0 20 16,-21 1-16,0 0 0,-1 0 0,1 0 15,0 21-15,-21 0 0,21 0 16,-1 0-16,1 0 0,-21 21 0,21-21 15,0 21-15,-1 0 0,1-21 0,21 21 16,0 1-16,0-1 0,0 0 16,0 0-16,43-21 0,-22 0 15,0 0-15,0 0 0,0 0 16,22 0-16,-22 0 0</inkml:trace>
  <inkml:trace contextRef="#ctx0" brushRef="#br0" timeOffset="36943.93">6731 7366 0,'0'21'31,"0"0"-31,-21 1 16,21-1-16,0 21 0,0-21 0,0 0 15,0 1-15,-21 20 0,21-21 0,0 0 16,0 22-16,0-22 0,0 0 15,0 0-15,-22-21 0,22 21 0,0 0 16,-21-21-16,21 22 0,-21-22 31,21-22-31,0 1 16,0 0-16,0 0 0,0 0 16,0 0-16,0-22 0,0 22 0,21-21 15,-21-1-15,21 1 0,1 21 0,-1-21 16,21 20-16,-21-20 15,0 42-15,1-21 0,20 21 0,-21 0 16,0 0-16,0 0 0,1 21 0,-1-21 16,-21 42-16,0-20 0,21-1 15,-21 21-15,0-21 0,0 22 0,0-22 16,0 0-16,0 21 0,0-21 0,0 1 16,0-1-16,0 0 0,-21 0 0,21 0 15,21-21 16,0-21-15,-21 0-16,21 21 0,0-21 0</inkml:trace>
  <inkml:trace contextRef="#ctx0" brushRef="#br0" timeOffset="37334.04">7514 7303 0,'0'0'0,"21"-22"0,-21-20 31,0 21-31,-21 21 16,0 0-16,0 0 0,0 0 0,-1 21 16,1 0-16,-21 0 0,21 1 15,0-1-15,-1 0 0,1 21 0,21-21 16,0 1-16,0-1 0,0 0 16,0 0-16,0 0 0,0 0 0,0 1 15,21-22-15,1 21 0,-1-21 0,0 21 16,0 0-16,0-21 0,0 21 15,1-21-15,-1 21 0,0-21 0,0 22 16,0-1-16,-21 0 0,0 0 16,0 0-16,0 0 15,-21-21-15,0 22 0,0-22 16,0 0-16,-22 21 0,22-21 0,-21 0 16,21 0-16,-1 0 0,-20 0 15,21 0-15,0 0 0,0 0 0,-1 0 16,1 0-16,0-21 0,21-1 15,0 1-15,0 0 16,0 0-16,0 0 0,0 0 0,21-1 16,-21 1-16,21 0 0,22-21 0</inkml:trace>
  <inkml:trace contextRef="#ctx0" brushRef="#br0" timeOffset="37615.91">7895 6816 0,'0'0'0,"0"-21"16,0-1-16,0 1 16,0 42-1,0 1-15,0-1 0,-21 0 16,21 21-16,0 1 0,0-1 0,0 21 16,-21 1-16,21-22 0,-21 43 15,21-22-15,0 1 0,-22-22 16,1 22-16,0-1 0,21-20 0,0-1 0,0 0 15,0-21-15,-21 22 0,21-22 16,0 0-16,0 0 0,0 0 0,21-21 31,0 0-31,0-21 16,-21 0-16</inkml:trace>
  <inkml:trace contextRef="#ctx0" brushRef="#br0" timeOffset="37792.31">7683 7451 0,'-21'0'0,"21"-21"15,0-1-15,0 1 16,21 21-16,1 0 0,-1-21 16,21 21-16,-21 0 0,22 0 15,-22 0-15,0 0 0,21-21 0,-21 21 16,22 0-16,-22 0 0,0 0 15,0 0-15</inkml:trace>
  <inkml:trace contextRef="#ctx0" brushRef="#br0" timeOffset="38179.64">8149 7451 0,'0'0'0,"-21"-21"16,21-1-16,0 1 15,0 0-15,21 21 16,0 0-16,0 0 0,1 0 16,-1 0-16,0 0 0,0 0 15,0 0-15,0 0 0,-21 21 0,22 0 16,-1 1-16,-21-1 0,0 0 0,21 21 16,-21-21-16,0 1 0,0-1 15,0 0-15,0 0 0,0 0 0,0 0 16,0 1-16,0-1 0,0 0 0,-21-21 15,21 21-15,-21-21 16,21-21 0,0 0-16,0 0 15,0-1-15,0 1 16,0 0-16,0 0 0,0-21 0,21 20 16,-21 1-16,0-21 0,21 21 0,0-22 15,-21 22-15,0 0 0,21 0 16,0 0-16,1 21 0,-22-21 15,21 21-15</inkml:trace>
  <inkml:trace contextRef="#ctx0" brushRef="#br0" timeOffset="38589.36">8721 7324 0,'0'-21'0,"0"42"0,0-64 15,0 22 1,0 42 15,-22 1-31,22-1 0,-21 0 16,21 0-16,0 21 0,0-20 0,0 20 16,-21-21-16,21 21 0,0 1 0,0-22 15,0 0-15,0 0 0,0 22 0,0-22 16,0 0-16,21-21 15,0 0-15,1 0 0,20 0 16,-21 0-16,0 0 0,0 0 0,1 0 16,-1-21-16,0 0 0,0-1 15,0 1-15,0 0 0,1 0 0,-22 0 16,0 0-16,21-1 0,-21-20 16,0 21-16,0 0 0,0 0 0,0-1 15,0 1-15,0 0 0,0 0 0,0 42 47,21-21-31,0 21-1</inkml:trace>
  <inkml:trace contextRef="#ctx0" brushRef="#br0" timeOffset="38858.21">9377 7303 0,'0'-22'15,"0"44"-15,0-65 0,0 22 16,-21 21 0,-1 0-16,1 0 15,0 21-15,21 0 0,-21 1 0,0-1 16,21 0-16,0 21 0,-21-21 0,-1 22 16,22-22-16,-21 21 0,21 1 15,0-22-15,0 21 0,0-21 0,0 0 16,0 1-16,0-1 0,0 0 0,0 0 15,21-21-15,1 21 0,-1-21 16,0 0-16,0 0 0,0 0 0,22 0 16,-22 0-16,0 0 0,0-21 15,0 0-15,0 21 0,1-21 0,20 0 16,-21-1-16</inkml:trace>
  <inkml:trace contextRef="#ctx0" brushRef="#br0" timeOffset="39144.04">10096 6668 0,'0'0'0,"-21"-43"0,0 22 0,21 0 15,-21 21-15,0 0 0,0 0 0,-1 0 16,1 0-16,0 21 16,21 0-16,-21 0 0,0 22 0,0-1 15,-1 0-15,1 22 0,21-22 0,-21 22 16,21-1-16,-21 1 0,21-1 0,-21 1 15,21-1-15,0 1 0,0-1 16,0-20-16,-21-1 0,21 21 16,0-41-16,0 20 0,0-21 0,0 0 15,0 0-15,0 1 0,0-1 0,21-21 16,0 0 0,0 0-16,0 0 0,0-21 15,1-1-15,-1 1 0</inkml:trace>
  <inkml:trace contextRef="#ctx0" brushRef="#br0" timeOffset="39513.83">10139 7260 0,'-21'21'31,"21"1"-31,0-1 0,-22 0 16,1 21-16,0-21 0,21 22 0,0-22 15,0 21-15,-21-21 0,21 22 0,0-22 16,0 0-16,0 0 0,0 0 15,0 1-15,0-1 0,21 0 16,0-21-16,0 0 0,1 21 0,-1-21 16,0 0-16,0 0 0,0 0 0,22 0 15,-22 0-15,0-21 0,0 0 0,0 21 16,0-21-16,1-1 0,-1 1 0,0 0 16,-21-21-16,21 21 0,-21-1 15,0-20-15,0 21 0,0-21 0,0 20 16,-21 1-16,0 0 0,0 0 0,-1 21 15,1 0-15,0 0 0,0 0 16,0 0-16,0 21 0,-1 0 16,1-21-16,0 21 0,21 1 0,0-1 15,0 0-15,0 0 16,0 0-16,0 0 0,21-21 16,0 0-16,1 0 15,-1 0-15</inkml:trace>
  <inkml:trace contextRef="#ctx0" brushRef="#br0" timeOffset="39906.61">10562 7345 0,'0'-21'0,"0"42"0,21-42 0,0 0 16,1 21-16,-1 0 15,0 0-15,0 0 0,0 0 0,22 0 16,-22 21-16,0 0 0,0 0 0,0-21 15,-21 42-15,0-20 0,21-1 16,-21 0-16,0 0 0,0 21 0,0-20 16,0-1-16,0 0 0,0 21 0,-21-21 15,0 1-15,21-1 0,0 0 0,-21-21 16,0 21-16,21 0 0,-21-21 0,21 21 16,0-42 15,0 0-16,0 0-15,0 0 0,21 0 16,0-1-16,-21-20 0,21 21 0,0-21 16,0 20-16,1-20 0,-1 0 0,0-1 15,0 22-15,0-21 0,0 21 16,1 0-16,-1-1 0,-21 1 0,21 0 16,0 0-16,0 21 0,-21-21 15,0 0 1</inkml:trace>
  <inkml:trace contextRef="#ctx0" brushRef="#br0" timeOffset="40223.19">9398 6900 0,'0'0'16,"-21"0"-16,0 0 0,42 0 15,0 0 1,0 0-16,21 0 0,22 0 16,-22 0-16,22-21 0,20 21 0,-20 0 15,21 0-15,-1 0 0,-20 0 0,20-21 16,-20 21-16,-1 0 0,-20 0 0,-1 0 15,0-21-15,1 21 0,-22 0 16,0 0-16,-21-21 16,-21 0-1,0 21-15,0 0 0</inkml:trace>
  <inkml:trace contextRef="#ctx0" brushRef="#br0" timeOffset="41518.08">995 8848 0,'0'0'0,"0"-21"0,0-1 0,0 44 31,0 20-15,0-21-16,0 21 15,0 1-15,0-1 0,0 0 0,0 1 16,-21-1-16,21 0 0,0-20 16,-22 20-16,22-21 0,0 21 0,-21-20 15,21-1-15,0 0 16,0-42 15,21 0-31,1-1 0,-1 1 16,-21 0-16,21 0 0,0 0 15,0 0-15,0-1 0,1 1 0,-22 0 16,21 0-16,0 0 0,0 21 16,0 21-16,-21 0 15,21 0-15,1 0 0,-1 1 16,-21-1-16,21 21 0,0-21 0,0 0 15,-21 1-15,21-1 0,1 0 16,-1 0-16,0-21 0,0 0 16,0 0-16,0 0 0,22 0 0,-22 0 15,0 0-15,21-21 0,-20 0 16,-1 0-16,0-1 0,0 1 0,0 0 16,0 0-16,-21-21 0,22-1 15,-22 22-15,0-21 0,0-1 0,-22 1 16,1 0-16,0 21 0,0-22 15,0 22-15,0 0 0,-1 0 0,1 21 16,0 0-16,0 0 0,0 0 16,0 0-16,21 21 0,-22 0 15,22 0-15,0 0 0,0 1 16,0-1-16,0 0 0,22-21 16,-1 21-16,0 0 0,0-21 15,0 21-15,0-21 0</inkml:trace>
  <inkml:trace contextRef="#ctx0" brushRef="#br0" timeOffset="41754.19">1990 8975 0,'0'0'0,"0"21"31,0 0-31,0 0 0,0 0 0,0 1 16,0-1-16,0 0 0,0 0 15,0 0-15,0 0 0,-22 1 0,22-1 16,-21 0-16,0 0 16,21 0-16,-21-21 31,21-21-15,0 0-16,0 0 0</inkml:trace>
  <inkml:trace contextRef="#ctx0" brushRef="#br0" timeOffset="41934.08">1990 8678 0,'0'-42'15,"-22"42"1,1 0 0,0 0-16,21 21 15,0 0 16,21-21-31,0 0 0,1 0 0,-1 0 16</inkml:trace>
  <inkml:trace contextRef="#ctx0" brushRef="#br0" timeOffset="42207.48">2519 8551 0,'0'-21'15,"-21"21"17,21 21-32,-22 1 0,22 20 0,0-21 15,0 21-15,0 1 0,0-1 0,-21 22 16,21-22-16,-21 0 16,21 22-16,-21-22 0,21 0 0,-21 1 15,21-22-15,0 21 0,-21-21 0,21 22 16,-22-22-16,22 0 15,22-42 1,-1 21 0,0-42-16,0 20 0</inkml:trace>
  <inkml:trace contextRef="#ctx0" brushRef="#br0" timeOffset="42649.83">2857 8488 0,'-21'21'31,"21"0"-31,-21 0 16,0 1-16,21 20 0,0-21 0,-21 21 15,21 1-15,-21-1 0,21 0 16,-22 22-16,22-22 0,0 1 0,0-1 16,0 0-16,-21 1 0,21-1 15,-21-21-15,0 21 0,21-20 0,0-1 16,0 0-16,-21 0 0,21-42 31,0-21-15,0 20-16,21 1 15,0-21-15,0 0 0,0 20 0,1-20 16,-1 0-16,0 21 0,21-22 16,-21 22-16,1 0 0,20 21 15,-21 0-15,0 0 0,0 0 0,1 21 16,-22 0-16,21 0 0,-21 22 0,21-1 15,-21-21-15,0 22 0,0-22 16,0 21-16,0-21 0,0 22 0,0-22 16,0 0-16,0 0 0,-21 0 0,21 0 15,-21 1-15,-1-22 32,1 0-17,21-22-15,-21 1 0,0 0 16</inkml:trace>
  <inkml:trace contextRef="#ctx0" brushRef="#br0" timeOffset="42823.8">2307 8996 0,'0'0'0,"-21"0"0,0 0 0,0 0 16,42 0 15,21 0-31,-21 0 0,22 0 0,-1-21 15,21 0-15,1 21 0,-1-22 16,1 22-16,-1-21 0,1 0 16,21 0-16</inkml:trace>
  <inkml:trace contextRef="#ctx0" brushRef="#br0" timeOffset="43185.28">4805 8467 0,'0'0'15,"0"21"1,0 0-16,0 0 16,0 22-16,0-1 0,-21 0 0,21 22 15,0-1-15,0 1 0,0-1 0,0 1 16,-22 20-16,22-20 0,0 21 15,0-22-15,-21 1 0,21 20 0,0 1 16,0-22-16,-21 22 0,21-21 0,-21-1 16,21 1-16,-21-1 0,21 1 0,-21-22 15,21 21-15,0-20 0,0-1 16,0-21-16,-22 22 0,22-22 16,0 0-16,0 0 0,0-42 31,-21 0-31,21 0 0,0-22 15,0 1-15,0 0 0,0-1 16,0 1-16</inkml:trace>
  <inkml:trace contextRef="#ctx0" brushRef="#br0" timeOffset="43448.33">4614 9313 0,'0'-63'0,"0"126"0,0-211 0,0 85 0,0-1 16,0 1-16,0 20 0,21-20 0,1 21 15,-1-1-15,21 22 0,-21-21 16,22 21-16,-22-1 0,21 1 0,0 21 15,1 0-15,-1 0 0,-21 0 16,22 0-16,-22 0 0,0 21 0,0 22 16,0-22-16,-21 21 0,0 1 15,0-22-15,0 21 0,0 0 0,-21 1 16,0-22-16,-21 21 0,20-21 0,-20 1 16,0-1-16,21 0 0,-22 0 15,22 0-15,0-21 0,0 21 0,0-21 16,42 0 15,0 0-31,0-21 0,21 21 0,-20-21 16</inkml:trace>
  <inkml:trace contextRef="#ctx0" brushRef="#br0" timeOffset="43875.82">5546 8742 0,'0'0'0,"0"-21"0,0 0 15,-22-1-15,1 1 0,0 21 16,-21 0-16,21 0 0,-1 0 0,-20 0 0,21 0 16,0 21-16,0 1 0,-1-1 15,1 21-15,0-21 0,0 22 16,0-1-16,21 0 0,0 1 0,-21-1 0,21 0 16,0 1-16,0-22 15,0 21-15,0-21 0,0 0 0,21-21 16,0 22-16,0-22 0,0 0 15,0 0-15,1 0 0,20-22 0,-21 1 16,0 21-16,0-21 0,1-21 16,20 21-16,-21-1 0,0-20 0,-21 0 15,21-1-15,1 22 0,-22-21 0,21 0 16,-21-1-16,0 22 0,0 0 16,0 42-1,0 21-15,0-20 16,0 20-16,0-21 0,0 21 15,0 1-15,0-1 0,0-21 16,0 22-16,0-22 0,0 0 0,21 21 0,0-42 16,-21 21-16,21 1 0,0-22 15,1 0-15,-1 0 0,0 0 16,0 0-16,21 0 0,-20 0 0,-1 0 16,0-22-16,0 1 0</inkml:trace>
  <inkml:trace contextRef="#ctx0" brushRef="#br0" timeOffset="44252.89">5969 8784 0,'0'0'0,"0"-21"0,0 0 0,0 0 0,0 0 15,0-1 1,21 22-16,0 0 0,0 0 0,1 0 16,-1 0-16,0 0 0,0 0 15,0 22-15,22-1 0,-22 0 0,0 21 16,0-21-16,0 22 0,0-1 0,-21-21 15,0 22-15,0-1 0,0-21 0,0 21 16,0-20-16,0-1 0,0 0 16,0 0-16,0 0 0,-21-21 15,21 21-15,-21-21 0,21-21 16,0 0 0,0 0-16,0 0 0,0 0 15,0-1-15,0-20 0,21 21 0,0-21 16,-21-1-16,22-20 0,-1 20 0,0 1 15,0 0-15,0-1 0,0 1 16,1 21-16,-1 0 0,0 0 0,0-1 16,0 22-16,0 0 0,1 0 0,-1 0 15,-21 22-15,21-1 0,-21 0 16,0 0-16,21 0 0,-21 22 16,21-22-16,-21 21 0</inkml:trace>
  <inkml:trace contextRef="#ctx0" brushRef="#br0" timeOffset="44737.44">7133 9059 0,'0'0'0,"21"0"0,-21-21 0,21 0 0,-21 0 16,0 0-16,0 0 0,0-22 0,0 1 16,0 21-16,0-22 0,0 1 0,0 0 15,-21 21-15,0-1 0,0 1 16,21 0-16,-21 21 0,0 0 0,-1 0 15,1 0-15,0 21 0,-21 0 0,21 22 16,-22-22-16,22 21 0,-21 1 0,21-1 16,-22 0-16,22 1 0,0-1 15,0 0-15,21 1 0,0-1 0,0-21 16,0 0-16,0 0 0,0 1 16,0-1-16,21-21 0,0 0 0,0 0 15,0 0-15,22 0 0,-22 0 16,0-21-16,0-1 0,22 22 0,-22-21 15,0 0-15,0-21 0,0 21 16,0-1-16,1-20 0,-1 0 0,0 21 16,0-22-16,-21 1 0,0 0 0,21-1 15,0 22-15,-21 0 0,0 0 0,0 42 32,0 0-32,0 21 15,0-20-15,0 20 0,0 0 0,0 1 16,0-22-16,0 21 0,0-21 0,0 0 15,0 22-15,0-22 0,0 0 0,22-21 16,-1 21-16,0-21 0,0 0 16,0 0-16,0 0 0,1 0 15,-1 0-15,0 0 0,0-21 0,0 0 16,0 0-16,1 21 0</inkml:trace>
  <inkml:trace contextRef="#ctx0" brushRef="#br0" timeOffset="45355.89">7578 8721 0,'0'-21'0,"0"42"0,0-21 32,0 21-32,0 0 15,0 0-15,-22 22 0,22-22 0,-21 21 16,21 0-16,0-20 0,0 20 0,0-21 16,-21 21-16,21-20 0,0-1 0,0 0 15,-21 0-15,21 0 0,0 0 16,0-42 15,0 0-31,0 0 16,0 0-16,0 0 0,0-1 15,0-20-15,0 21 0,21-21 16,0-1-16,0 1 0,1 0 0,-1-1 16,0 22-16,0-21 0,0 21 15,22-1-15,-22 22 0,0 0 0,21 0 16,-21 0-16,1 0 0,-1 22 0,0-1 15,0 0-15,0 0 0,-21 21 0,21-20 16,-21 20-16,0 0 0,0-21 0,0 1 16,0 20-16,0-21 0,-21 0 15,0 0-15,21 1 0,-21-22 0,21 21 16,-21-21-16,0 0 16,-1 0-16,22-21 31,0-1-31,0 1 0,0 0 0,22 0 15,-1 0-15,0 0 0,0-22 0,21 1 16,-20 21-16,20-22 0,-21 1 0,21 21 16,1-21-16,-1 20 0,-21 1 15,22 21-15,-22 0 0,21 0 0,-21 0 16,0 0-16,1 21 0,-22 1 0,0-1 16,0 21-16,0 0 0,0-20 0,0 20 15,0 0-15,0-21 0,0 22 16,0-22-16,0 0 0,0 21 0,0-20 15,0-1-15,-22 0 0,1-21 16,21-21 15,0 0-15</inkml:trace>
  <inkml:trace contextRef="#ctx0" brushRef="#br0" timeOffset="45737.84">8509 8911 0,'0'0'0,"0"21"0,21-21 31,0 0-31,0 0 0,1 0 0,20 0 16,-21 0-16,0 0 0,22 0 0,-1-21 15,-21 21-15,21-21 0,-20 0 0,20 21 16,-21-21-16,0 0 0,0-1 15,-21 1-15,0 0 16,0 0-16,0-21 0,0 20 0,-21 1 16,21 0-16,-21 21 0,0 0 0,0 0 15,0 0-15,-1 0 16,-20 0-16,21 21 0,0 22 0,0-22 16,-1 21-16,1 0 0,-21-20 0,42 20 15,-21 0-15,0 1 0,-1-1 0,22-21 16,0 21-16,0-20 0,0-1 15,0 0-15,0 0 0,0 0 0,22-21 16,-1 21-16,0-21 0,0 0 16,0 0-16,22 0 0,-22 0 0,0-21 15,21 21-15,1-21 0,-1 0 0,-21 0 16,21 0-16</inkml:trace>
  <inkml:trace contextRef="#ctx0" brushRef="#br0" timeOffset="45993.31">9313 8319 0,'0'-22'0,"0"-41"16,0 84-1,0 21 1,-21-20-16,21 20 0,0 0 0,-42 64 16,42-64-16,-21 22 15,21-1-15,-22-20 0,22 20 0,0-20 16,0 20-16,0-21 0,0 1 0,0-22 15,0 21-15,0-21 0,0 1 0,0-1 16,0 0-16,0 0 0,0-42 47,22 0-47,-22 0 0,21-1 0,-21 1 16</inkml:trace>
  <inkml:trace contextRef="#ctx0" brushRef="#br0" timeOffset="46172.79">9080 8615 0,'22'0'47,"-1"0"-47,0 0 0,0 0 16,0 0-16,0 0 0,1 0 0,-1 0 15,21 0-15,-21 0 0,-21-21 0,21 21 16,1 0-16,-1 0 0,-21-21 0</inkml:trace>
  <inkml:trace contextRef="#ctx0" brushRef="#br0" timeOffset="46565.81">9504 8890 0,'42'0'0,"-84"0"0,105 0 0,-42 0 16,22-21-16,-22 0 0,0 0 0,21 21 16,-20-22-16,-1 1 0,0 0 0,0 0 15,0 0-15,-21 0 0,0-1 0,0 1 16,0 0-16,-21 21 15,0 0-15,0 0 16,0 21-16,-1-21 0,-20 43 0,21-22 16,0 0-16,0 21 0,-1 1 0,1-1 15,21-21-15,0 21 0,-21 1 16,21-22-16,0 21 0,0-21 16,0 1-16,0-1 0,0 0 0,0 0 15,21-21-15,0 0 16,1 0-16,-1 0 0,0 0 15,0 0-15,0 0 0,0-21 16,1 21-16,-1-21 0</inkml:trace>
  <inkml:trace contextRef="#ctx0" brushRef="#br0" timeOffset="46966.31">10075 8763 0,'0'0'16,"0"-42"-1,0 21-15,0-1 16,21 22-16,1 0 0,-1 0 0,0 0 16,0 0-16,21 0 0,-20 0 15,20 0-15,-21 22 0,0-1 16,0 0-16,-21 0 0,0 21 16,0-20-16,0 20 0,0 0 0,0-21 15,0 22-15,0-22 0,0 21 0,0-21 16,0 22-16,0-22 0,0 0 0,0 0 15,0 0 1,0 1-16,0-44 31,0 1-31,0 0 0,0-21 16,22 21-16,-22-1 0,21-20 16,0 0-16,-21-1 0,21 1 0,0-21 15,0 20-15,1-20 0,-1 20 0,0 1 16,0 0-16,0-1 0,0 1 0,1 21 15,-22-21-15,21 20 0,-21 1 0,21 0 16,-21 0 0,0 0-1</inkml:trace>
  <inkml:trace contextRef="#ctx0" brushRef="#br0" timeOffset="47264.21">11261 7916 0,'0'0'0,"0"22"31,0-1-15,0 0-16,0 0 0,0 0 16,0 0-16,-22 1 0,22-1 0,-21-21 15,21 21-15,-21 0 0,21 0 16,-21-21-16,0 0 16</inkml:trace>
  <inkml:trace contextRef="#ctx0" brushRef="#br0" timeOffset="47428.12">11388 7959 0,'0'-21'15,"21"21"1,-21 21 0,0 0-1,0 0-15,0 0 0,0 0 16,0 1-16,-21-1 15,-1-21-15</inkml:trace>
  <inkml:trace contextRef="#ctx0" brushRef="#br1" timeOffset="52698.52">1905 10901 0,'0'0'0,"0"-42"15,0 20-15,0 1 16,0 42 31,0 1-47,0-1 0,-21 0 15,21 21-15,0 1 0,-21-1 0,-1 0 16,1 22-16,0-1 0,0 1 0,0-1 16,0 1-16,-1-1 0,1 1 15,0-1-15,0-20 0,0 20 0,0 1 16,-1-22-16,-20 21 0,21 1 15,0-22-15,-22 1 0,22-1 0,21 0 16,-21-21-16,21 22 0,-21-22 16,21 0-16,0-42 31,0 0-31,0 0 16,0-1-16,0 1 0,21-21 0,0 0 15,-21-1-15,21 1 0,1 0 16,-1-22-16,0 1 0,0-1 0,0 1 15,0-22-15,22 0 0,-22 1 0,21-1 16,-21 21-16,22-20 0,-22 20 16,21 1-16,-21-1 0,1 22 15,20 0-15,-21 20 0,0-20 16,-21 21-16,21 21 0,1 0 16,-22 21-16,0 0 0,21 0 15,0 1-15,-21 20 0,21-21 16,-21 21-16,0 1 0,0 20 0,21-20 15,-21 20-15,0 1 0,21-1 16,-21-21-16,0 22 0,0-22 16,0 22-16,0-22 0,0 22 0,0-22 0,0 0 15,0 1-15,0-22 0,0 21 16,0-21-16,0 22 0,0-22 16,0 0-16,0 0 15,22-21-15,-22-21 31,0 0-15,0 0-16,-22-1 0,1 22 0,21-21 16</inkml:trace>
  <inkml:trace contextRef="#ctx0" brushRef="#br1" timeOffset="52949.6">1482 11684 0,'-22'0'0,"44"0"0,-65 0 16,22 0-16,42 0 31,0-21-31,22 21 16,-1-21-16,0 21 0,1-21 0,-1-1 15,0 22-15,1-21 0,-1 21 0,-21-21 16,22 21-16,-1 0 0,-21-21 16,0 21-16,22-21 0,-22 21 15,0 0-15,-21-21 0,21 21 16,-21-22-16,21 22 15,0 0-15,1 0 0,-22-21 16,21 21-16,0-21 0,0 21 16</inkml:trace>
  <inkml:trace contextRef="#ctx0" brushRef="#br1" timeOffset="53365.36">3577 10499 0,'0'0'15,"0"-21"-15,0-1 0,0 1 0,0 0 16,0 0-16,-21 21 0,0 0 16,0 0-16,-1 21 0,-20 0 15,21 0-15,-21 22 0,20-1 16,-20 0-16,0 22 0,-1-1 0,1 1 15,0-1-15,21 1 0,-22 21 16,1-22-16,21 22 0,-22-22 0,22 22 16,0-22-16,0 22 0,0-21 0,21-1 15,-21-21-15,21 22 0,0-22 16,0 1-16,0-1 0,0 0 0,21 1 16,0-1-16,0-21 0,21 0 0,-20 0 15,-1 1-15,21-1 0,0 0 16,-20 0-16,20-21 0,-21 0 15,21 21-15,-20-21 0,20 0 0,-21 0 16,0 0-16,0 0 0,1 0 0,-1 0 16,0-21-16,0 21 0,0-21 15,-21 0-15,21 21 0,-21-21 0,22-1 16,-22 1-16,0 0 0,21 0 0</inkml:trace>
  <inkml:trace contextRef="#ctx0" brushRef="#br1" timeOffset="53640.94">3916 11218 0,'0'-21'0,"-21"21"32,-1 0-32,22 21 0,0 22 15,-21-22-15,21 0 0,-21 21 0,21-20 16,-21 20-16,21 0 15,0-21-15,0 1 0,0 20 0,-21-21 0,21 0 16,-21 0-16,21 1 0,0-1 0,0 0 16,21-42 31,-21 0-47,21-1 0,-21 1 15,0-21-15,21 21 0</inkml:trace>
  <inkml:trace contextRef="#ctx0" brushRef="#br1" timeOffset="53920.75">3852 11007 0,'-21'-21'0,"42"42"0,-63-42 0,21 21 0,0 0 15,-1 0 1,22 21-16,-21 0 16,42-21-1,1 0-15,-1 0 16,0 0-1,-21-21-15,21 21 0,-21-21 0,0-1 16,0 1 0,0 0-16,-21 21 15,0 0-15,0 0 16,-1 0-16,1 0 0,21 21 16,-21-21-16,21 21 0,0 1 15,0-1-15,0 0 0,0 0 16,21 0-16,0 0 0,1-21 0,-1 22 15,21-1-15</inkml:trace>
  <inkml:trace contextRef="#ctx0" brushRef="#br1" timeOffset="54407.51">4212 11155 0,'0'21'16,"0"0"-16,0 0 15,0 1-15,0-1 0,0 0 0,0 0 16,0 0-16,0 0 0,0 22 16,0-22-16,-21 0 0,21 0 0,0 22 15,0-22-15,0 0 0,0 0 16,0 0-16,0 0 0,-21-21 16,21 22-1,-21-22-15,-1-22 16,22 1-16,0 0 15,0 0-15,0-21 16,0 20-16,0 1 0,0-21 0,0 0 16,22 20-16,-1-20 0,0 0 0,0-1 15,0 1-15,0 21 0,22 0 0,-22-22 16,21 43-16,1-21 0,-22 21 16,0 0-16,21 0 0,-21 0 0,1 0 15,-1 21-15,0 1 0,-21 20 0,0-21 16,0 21-16,0-20 0,0 20 15,0 0-15,0-21 0,0 1 0,0 20 16,0-21-16,0 0 0,0 0 16,0 1-16,-21-1 0,0 0 0,-1 0 15,1-21 1,21 21-16,0-42 31,0 0-15,21 0-16</inkml:trace>
  <inkml:trace contextRef="#ctx0" brushRef="#br1" timeOffset="54716.71">5038 10732 0,'0'0'0,"0"-22"0,0 1 15,0 0-15,-22 21 16,1 0-1,21 21-15,0 0 0,0 1 16,0 20-16,0-21 0,0 21 16,0 1-16,-21-1 0,21 0 0,-21 1 15,21-1-15,-21 22 0,21-22 0,0 21 16,0-20-16,-21-1 0,21 0 16,-22-20-16,22 20 0,0-21 15,0 21-15,0-20 0,0-1 16,0 0-16,22-21 15,-1 0 1,0 0-16,-21-21 0,21 21 16,0-21-16,-21-1 0,0 1 0,0 0 15,21 0-15</inkml:trace>
  <inkml:trace contextRef="#ctx0" brushRef="#br1" timeOffset="54923.59">4805 11113 0,'21'0'16,"0"0"-1,0 0-15,0 0 0,1 0 0,-1 0 16,0 0-16,21 0 0,-21 0 0,1-22 16,-1 22-16,0-21 0,0 21 0,0 0 15,0 0-15,-21-21 16</inkml:trace>
  <inkml:trace contextRef="#ctx0" brushRef="#br1" timeOffset="55516.37">6032 11282 0,'0'0'15,"22"0"-15,-22-21 0,21 0 0,0-1 16,-21 1-16,0 0 0,0 0 16,0 0-16,0 0 0,0-1 0,0 1 15,0 0-15,0 0 0,-21 0 0,0 21 16,21-21-16,-22 21 0,1 0 0,0 0 15,0 0-15,0 0 0,0 0 16,-1 0-16,-20 21 0,21 0 0,0 0 16,-22 0-16,22 22 0,-21-1 0,21 0 15,0 1-15,-1-22 0,1 21 16,0 0-16,0 1 0,0-22 0,21 0 16,0 21-16,0-20 0,0-1 15,0 0-15,21-21 0,0 0 0,0 0 16,0 0-16,1 0 0,20 0 15,-21-21-15,21 0 0,-20-1 0,20 1 16,-21 0-16,0 0 0,0 0 16,1 0-16,-1-1 0,0-20 0,0 21 15,0 0-15,-21-22 0,0 22 16,21 0-16,-21 0 0,22 0 0,-22 0 16,0 42-1,0 0-15,0 0 16,0 0-16,0 22 0,0-22 15,0 0-15,0 21 0,0-21 0,0 22 16,0-22-16,0 0 0,0 0 0,0 0 16,0 1-16,0-1 0,0 0 15,21-21 17,0 0-32,0 0 15,0 0-15</inkml:trace>
  <inkml:trace contextRef="#ctx0" brushRef="#br1" timeOffset="55766.23">6689 11451 0,'0'0'0,"0"21"0,0 1 15,0-1 1,0 0-16,0 0 0,0 0 15,0 0-15,0 1 0,-22-22 0,1 21 16,0 0-16,-21 0 0,21 0 0,-1 0 16,-20 1-16,21-1 0,0-21 15,0 21-15,-1-21 0,1 21 0,0-21 16,0 21-16,0-21 0,0 0 16,21-21-1</inkml:trace>
  <inkml:trace contextRef="#ctx0" brushRef="#br1" timeOffset="56068.54">7324 10964 0,'0'0'0,"0"-21"15,0 42 1,0 1-16,-22-1 0,1 0 16,21 0-16,-21 21 0,21-20 15,0 20-15,-21 0 0,0-21 0,21 22 16,-21-22-16,21 21 0,0-21 16,0 1-16,0-1 0,0 0 0,0 0 15,-22-21 1,22-21-1,0 0 1,0 0-16,22-22 0</inkml:trace>
  <inkml:trace contextRef="#ctx0" brushRef="#br1" timeOffset="56368.48">7281 10710 0,'0'0'0,"-21"0"0,21 22 16,-21-1-16,21 0 0,0 0 16,21-21-1,0 0-15,0 0 0,1 0 0,-1 0 16,0 0-16,0 0 16,0-21-16,-21 0 15,0 0-15,0-1 16,-21 22-1,0 0-15,0 22 32,21-1-32,0 0 15,0 0-15,0 0 16,0 0-16,0 1 0,21-22 0,-21 21 16</inkml:trace>
  <inkml:trace contextRef="#ctx0" brushRef="#br1" timeOffset="56855.96">7789 10964 0,'-21'0'15,"0"0"1,0 22-16,21-1 16,-21 0-16,21 0 0,0 0 15,0 0-15,-22 1 0,22-1 0,0 0 16,0 21-16,0-21 0,0 1 15,-21-1-15,21 0 0,-21 0 0,21 0 16,0 0-16,0 1 0,0-1 16,-21-21-1,0 0 1,21-21-16,0-1 16,0 1-16,0 0 0,0-21 15,0 21-15,21-22 0,0 22 0,0-21 16,0 21-16,1-22 0,-1 22 0,0-21 15,21 21-15,1-1 0,-22 1 16,21 0-16,0 21 0,1 0 0,-22 0 16,21 0-16,-21 0 0,1 0 0,-1 0 15,-21 21-15,21 0 0,-21 1 0,0 20 16,0-21-16,0 0 0,0 22 16,-21-22-16,0 0 0,21 21 0,-22-21 15,1 1-15,0 20 0,21-21 0,-21 0 16,0 0-16,21 1 0,-21-22 31,21-22 0,21 1-31,0 0 0,0 0 16,0 0-16</inkml:trace>
  <inkml:trace contextRef="#ctx0" brushRef="#br1" timeOffset="57144.31">8551 10456 0,'0'22'16,"-21"-1"-16,21 0 0,-21 21 16,21 1-16,-21-22 0,21 21 15,0 22-15,-21-22 0,-1 0 0,22 1 16,0-1-16,-21 0 0,0 1 0,0 20 15,21-21-15,-21-20 0,21 20 0,0 0 16,-21-21-16,21 22 16,0-22-16,0 0 0,0 0 0,0 0 15,21-21 17,-21-21-32,21 0 15,0 0-15,-21 0 0,21 0 0</inkml:trace>
  <inkml:trace contextRef="#ctx0" brushRef="#br1" timeOffset="57312.29">8318 10964 0,'0'0'0,"22"0"32,-1 0-17,0 0-15,0 0 0,0 0 16,22-21-16,-22 21 0,0 0 0,0-21 0,21 0 15,-20 21-15,20-21 0,-21 21 16,0-21-16</inkml:trace>
  <inkml:trace contextRef="#ctx0" brushRef="#br1" timeOffset="57840.07">9017 10372 0,'0'0'0,"0"-21"0,0-1 0,-21 44 31,21-1-15,-21 0-16,-1 0 0,22 0 15,0 22-15,0-22 0,-21 21 16,21 0-16,-21 1 0,21-1 0,0 0 16,0 1-16,0-1 0,0 0 0,0 1 15,0-1-15,0 0 0,0-20 0,0 20 16,0 0-16,0-21 0,0 22 15,0-22-15,-21 21 0,21-21 0,0 1 16,-21-22-16,0 21 0,21 0 0,-22-21 16,22-21-1,0 0 1,0-1-16,0 1 0,0 0 16,0 0-16,22 0 0,-1-22 15,0 22-15,0 0 0,21 0 0,-20 0 16,20 21-16,-21-21 0,21-1 0,1 22 15,-22-21-15,21 21 0,1 0 16,-22 0-16,21 0 0,-21 0 0,0 0 16,1 21-16,-1-21 0,-21 22 0,0-1 15,0 0-15,0 0 0,0 0 0,0 0 16,0 22-16,-21-22 0,-1 0 0,-20 0 16,21 0-16,0 1 0,-22-1 15,1-21-15,21 21 0,-21 0 0,20-21 16,1 0-16,0 21 0,0-21 0,0 0 15,0 0-15,21-21 32,0 0-32,21 0 15,0 0-15</inkml:trace>
  <inkml:trace contextRef="#ctx0" brushRef="#br1" timeOffset="58227.85">9546 10160 0,'0'0'0,"0"-21"0,0 0 0,0 0 0,0-1 16,0 1-16,21 21 31,0 0-31,1 0 0,-1 21 16,0 1-16,-21 20 0,21-21 15,0 21-15,-21 1 0,21-1 16,-21 0-16,0 22 0,0-1 0,0-20 16,22 20-16,-22 1 0,21-1 0,-21 1 15,0-1-15,0-20 0,0 20 16,0 1-16,0-22 0,0 21 0,-21-20 0,-1-1 16,1 0-16,0 1 15,0-1-15,0 0 0,-22-20 0,22-1 16,-21 21-16,0-21 0,20-21 0,-20 21 15,21 1-15,-21-22 0,20 0 0,1 21 16,21-42 0,0-1-1,21 1-15,1 0 0,-1 0 0,21 0 16</inkml:trace>
  <inkml:trace contextRef="#ctx0" brushRef="#br1" timeOffset="58868">10774 10541 0,'0'0'0,"0"-21"16,0-43-1,0 43-15,-21 21 16,-1 0-1,1 0-15,0 0 0,-21 0 0,21 21 0,-22 1 16,22-1-16,-21 0 0,21 0 0,-22 0 16,22 22-16,0-22 0,21 0 15,0 0-15,0 0 0,0 0 16,0 1-16,0-1 0,21 0 0,0-21 16,0 21-16,1-21 0,-1 21 0,0-21 15,0 0-15,0 21 0,0-21 0,-21 22 16,22-22-16,-22 21 0,0 0 15,0 0-15,0 0 16,0 0-16,-22 1 0,1-1 16,0 0-16,0 0 0,0 0 15,0 0-15,-1 1 0,1-1 0,0-21 16,21 21-16,-21 0 0,0-21 0,0 0 16,-1 0-1,44 0 16,-22-21-31,21 21 0,0 0 16,-21 21 0,0 0-1,0 0-15,0 1 0,0-1 0,0 0 16,0 0-16,-21 21 0,0-20 0,-1-1 16,22 21-16,-21-21 0,0 22 0,0-22 15,21 0-15,0 21 0,-21-21 16,21 1-16,0 20 0,0-21 0,0 0 15,0 22-15,0-22 0,0 0 16,0 0-16,0 0 0,0 0 0,0 1 16,21-22-1,0 0-15,0 0 16,-21-22-16,21 1 16</inkml:trace>
  <inkml:trace contextRef="#ctx0" brushRef="#br1" timeOffset="59640.3">8445 14563 0,'0'-21'15,"0"-1"-15,22 1 31,-1 21-31,0 0 0,0 0 0,21-21 16,-20 21-16,-1 0 0,0 0 0,0 21 16,-21 0-1,0 1-15,-21-22 16,0 21-16,0 0 0,-22 0 0,22-21 16,-21 21-16,-1 0 0,22 1 0,-21-1 15,21 0-15,0 0 0,-1 0 0,1 0 16,21 1-16,0-1 15,0 0-15,0 0 0,0 0 0,21-21 16,1 21-16,-1 1 0,0-1 0,0 0 16,21-21-16,-20 21 0,20 0 0,-21 0 15,21 1-15,1-22 0,-22 21 16,21 0-16,-21 0 0,1 0 16,-1 22-16,0-22 0,-21 0 0,0 21 15,0-21-15,0 22 0,0-1 0,-21 0 16,0-20-16,-1 20 0,1 0 15,0-21-15,-21 43 16,21-22-16,-1-21 0,1 1 0,0-1 0,0 0 16,21 0-16,-21-21 0,0 0 15,21-21 1,-22 0 0,22 0-16,-21-1 0,21 1 15,-21-21-15,21 21 0</inkml:trace>
  <inkml:trace contextRef="#ctx0" brushRef="#br1" timeOffset="60287.97">7853 12615 0,'-21'0'16,"42"0"-16,-85 0 0,43 0 0,0 0 0,0 0 16,0 0-16,-1 0 0,1 0 15,42 0 1,1 0 0,20 0-16,0 0 0,22 0 15,-1 0-15,22 0 0,0 0 16,-1 0-16,22 0 0,-21 0 0,21 0 15,-1 0-15,1 0 0,0 0 0,-21 0 16,21 0-16,-43 0 0,22 0 0,-22 0 16,-20 0-16,-1 0 0,0 0 15,-21 0-15,1 0 0,-22-21 0,-22 21 32,1 0-32,-21 0 15,21 0-15,-22 0 0,22 0 16,-21 0-16,0 0 0,-1 0 0</inkml:trace>
  <inkml:trace contextRef="#ctx0" brushRef="#br1" timeOffset="60624.73">7578 13039 0,'0'0'0,"21"0"16,0 0 0,21 0-16,-21 0 0,22 0 0,-1 0 15,22 0-15,-1 0 0,1 0 0,-1-21 16,22 21-16,-22-22 16,22 22-16,0 0 0,-22-21 0,22 0 15,-1 21-15,1 0 0,-21 0 0,-1 0 16,1 0-16,-1 0 0,-21-21 0,-20 21 15,-1 0-15,0 0 0,0 0 16,-42 0 0,0 0-1,0 0-15,-1 0 0,-20 0 0,0 21 16,-1-21-16,-20 21 0,21-21 16,-22 21-16</inkml:trace>
  <inkml:trace contextRef="#ctx0" brushRef="#br1" timeOffset="60936.6">7429 13399 0,'0'0'0,"22"0"16,-1 0-16,21 0 15,-21 0-15,22 0 0,20 0 16,-21 0-16,22 0 0,21 0 0,-22 0 15,22 0-15,-22 0 0,22 0 0,-22 0 16,1-22-16,21 22 0,-22 0 16,1 0-16,-1 0 0,1 0 0,-1 0 15,1 0-15,-22 0 0,0 0 16,1 0-16,-22 0 0,0 0 0,0 0 16,-42 0 15,0 0-31,0 0 0,-22 22 0,22-22 15,-21 0-15,21 21 0,-22-21 0,1 21 16,0 0-16</inkml:trace>
  <inkml:trace contextRef="#ctx0" brushRef="#br1" timeOffset="61219.95">7747 13822 0,'-21'21'0,"42"-42"0,-63 63 16,20-42-16,1 21 0,42-21 15,1 22 1,20-22-16,0 0 0,1 0 16,-1 0-16,21 0 0,1 0 15,-1 0-15,1 0 0,-1 0 0,1 0 0,-1 0 16,1 0-16,-1 0 0,22 0 16,-21 0-16,-1 0 0,1 0 15,-1 0-15,-21 0 0,1 0 0,-1 0 16,-21 0-16,0 0 0,1 0 0,-1 0 15,-21-22 17,-21 22-32,-1-21 15</inkml:trace>
  <inkml:trace contextRef="#ctx0" brushRef="#br0" timeOffset="67849.44">14880 6435 0,'0'-21'16,"0"-1"15,0 1 1,0 0-17,-21 21-15,21-21 16,0 0-1,-21 0-15,21-1 16,-21 22 15,21 22-15,-22-22-16,22 21 0,0 0 0,0 0 16,-21 21-16,21-20 0,-21-1 0,21 0 15,-21 0-15,21 0 0,0 0 16,0 1-16,0-1 15,0 0-15,0 0 0,0 0 16,0 0-16,21-21 0,0 0 16,0 0-16,1 0 15,-1 0-15,0 0 0</inkml:trace>
  <inkml:trace contextRef="#ctx0" brushRef="#br0" timeOffset="68056.64">15219 6329 0,'0'0'0,"0"-21"16,-21 21 15,21 21-31,-22 0 16,22 0-16,-21 0 0,21 1 0,0-1 15,0 0-15,0 0 0,0 0 16,0 0-16,0 1 0,21-22 15,1 21-15,-1-21 0,0 0 16</inkml:trace>
  <inkml:trace contextRef="#ctx0" brushRef="#br0" timeOffset="68665.07">16637 6265 0,'0'0'0,"0"-21"0,0 0 0,-21 0 16,0 21-16,21-21 0,-22 21 0,1 0 16,0 0-16,0 0 0,0 0 15,0 0-15,-1 21 0,1 0 0,0 0 16,0 22-16,0-1 0,0 0 15,-1 22-15,1-22 0,-21 22 16,21-1-16,0 1 0,-22-1 0,1 1 16,21-22-16,-22 21 0,1 1 0,0-22 15,21 22-15,-22-22 0,22 0 0,0 1 16,0-1-16,0-21 0,21 0 16,-22 1-16,22-1 0,0-42 31,0-1-31,0 1 0,22 0 0,-1 0 0,0-21 15,0-1-15,21 22 0,-20-21 0,20-22 16,-21 22-16,21-22 0,1 1 16,-22-1-16,21-20 0,1-1 0,-1 22 15,0-1-15,1 1 16,-1-1-16,-21 22 0,21-1 0,-20 22 0,-1-21 16,-21 21-16,21 21 0,0 0 15,-21 21-15,0 0 16,0 21-16,0 1 0,0 20 0,0 1 15,0-1-15,0 1 0,0-1 0,0 1 16,0-1-16,-21-20 0,21 20 0,-21-21 16,21 1-16,0-1 0,0 0 0,0-20 15,0 20-15,0-21 0,-21 21 16,21-20-16,0-1 0,0 0 0,0 0 16,-22-21-16,22-21 31,0 0-31,-21 0 0,0-1 15</inkml:trace>
  <inkml:trace contextRef="#ctx0" brushRef="#br0" timeOffset="69547.73">16002 7006 0,'0'0'0,"21"-21"31,0 21-31,22-21 0,-22 21 16,21-21-16,0 0 0,22 21 0,-22-22 15,22 1-15,-1 0 0,-20 0 16,20 0-16,1 0 0,-22-1 16,0 22-16,1-21 0,-1 0 0,-21 21 15,0 0-15,0 0 0,1 0 0,-22 21 16,0 0-16,0 1 16,0-1-16,0 0 0,0 21 0,0-21 15,0 1-15,0-1 0,-22 0 0,22 21 16,-21-21-16,0 1 0,21-1 0,0 0 15,0 0-15,-21 0 16,21 0-16,0-42 31,21 0-15,0 21-16,0-21 0,-21 0 0,22-22 16,-1 22-16,0 0 0,0 0 0,0 0 15,0-22-15,1 22 0,-22 0 0,21 0 16,21 0-16,-21 21 15,-21 21 1,0 0 0,0 0-16,0 0 0,0 1 15,0-1-15,0 0 0,0 0 16,0 0-16,0 0 0,0 1 0,0-1 16,0 0-16,0 0 0,21 0 15,1-21-15,-1 0 16,0 0-16,21 0 0,-21 0 0,22 0 15,-1 0-15,0-21 0,1 0 0,-1 21 16,0-21-16,-20 0 0,20-1 0,0 1 16,-21 0-16,22-21 0,-22 21 0,0-1 15,0 1-15,-21 0 0,21 0 16,1-21-16,-22 20 0,0 1 16,0 42 15,0 1-31,0-1 15,0 0-15,-22 0 0,22 0 0,0 22 16,-21-22-16,21 0 16,0 0-16,0 21 0,0 1 0,0-22 15,0 21-15,0 1 0,0-1 0,0 0 16,0 1-16,0-1 0,0 21 0,0-20 16,-21 20-16,21-20 0,-21-1 0,21 21 15,-21-20-15,21 20 0,0-20 16,0-1-16,0 0 0,0-21 0,0 22 0,0-22 15,0 0-15,0 0 16,-21-21-16,-1 21 0,1-21 16,0 0-16,0 22 0,0-22 0,-22 21 15,22-21-15,-21 21 0,21-21 16,-22 21-16,22-21 0,0 21 0,0-21 16,0 0-16,0 0 0,-1 0 0,1 0 15,21-21-15,0 0 16,0 0-16,0 0 0,0-1 0,21-20 15,1 21-15,-22-21 0</inkml:trace>
  <inkml:trace contextRef="#ctx0" brushRef="#br0" timeOffset="70220.91">20002 6011 0,'0'-21'0,"0"42"0,0-63 15,0 21-15,0 0 0,0 0 0,0-1 16,-21-20-16,0 21 0,0 21 15,-21-21-15,20 0 0,-20 21 0,0 0 16,-1 0-16,1 0 0,-21 21 0,-1 0 16,1 0-16,-1 21 0,1 1 0,-1-1 15,1 22-15,20-22 0,1 21 16,0 1-16,-1 21 0,22-22 0,0 22 16,21-22-16,0 1 0,0-1 15,0 1-15,0-1 0,21-20 0,0-1 16,0 0-16,22 1 0,-1-22 15,0 0-15,1 0 0,-1 0 0,0 0 16,1-21-16,-1 0 0,0 0 0,22 0 16,-22 0-16,1 0 0,-1-21 0,0 0 15,1 0-15,-1 0 0</inkml:trace>
  <inkml:trace contextRef="#ctx0" brushRef="#br0" timeOffset="70604.48">20172 6498 0,'21'-42'16,"-42"84"-16,42-105 0,-21 20 0,0 22 0,0 0 15,-21 21-15,0 0 16,-1 0-16,1 21 0,0 0 16,21 1-16,-21 20 0,0-21 15,0 21-15,21 1 0,0-1 0,-22 0 16,22-20-16,-21 20 0,21 0 0,0-21 16,0 22-16,0-22 0,0 0 15,21 0-15,1 0 0,-1 1 16,21-22-16,-21 0 0,0 0 0,1 0 15,20 0-15,0-22 0,-21 22 16,22-21-16,-22 0 0,0 0 0,21 0 16,-20 0-16,-22-1 0,0-20 0,0 21 15,0-21-15,0 20 0,0-20 16,0 0-16,0 21 0,-43-22 0,22 22 16,0 0-16,-21 0 0,20 21 0,-20 0 15,21 0-15,-21 0 0,20 0 16,1 0-16,0 21 0,0 0 0,0 0 15,21 0-15,-21 1 0,21 20 0,0-21 16,0 0-16,0 0 0,0 1 0,21-1 16,0 0-16,0 0 0,21-21 15,-20 0-15,20 0 0,0 0 0,-21 0 16</inkml:trace>
  <inkml:trace contextRef="#ctx0" brushRef="#br0" timeOffset="71672.03">20807 6477 0,'0'-21'0,"0"42"0,0-21 32,0 21-32,0 0 15,0 1-15,0-1 0,0 21 0,0-21 16,-21 22-16,21-22 0,0 21 0,-22-21 16,1 0-16,21 1 0,-21-1 15,21 0-15,0 0 0,0 0 0,-21 0 16,0 1-1,0-22 1,21-22-16,-22 1 16,22 0-16,0 0 15,0 0-15,0-22 0,22 22 0,-1-21 16,0 21-16,0-22 0,0 1 0,0 0 16,1-1-16,-1 1 0,21 21 0,-21 0 15,0 0-15,22-1 0,-22 1 16,0 21-16,21 0 0,-20 0 0,-1 21 15,-21 1-15,0-1 0,21 0 16,-21 21-16,0-21 0,0 22 0,0-1 16,0-21-16,0 22 0,0-1 0,0-21 15,0 21-15,0-20 0,0-1 16,-21 0-16,21 0 0,0 0 0,0 0 16,0 1-16,21-22 15,0 0-15,0 0 0,0 0 16,22-22-16,-22 22 0,21-21 0,-21 0 15,22 21-15,-1-42 0,-21 21 16,22-1-16,-1 1 0,-21-21 0,0 21 16,22-22-16,-22 22 0,-21-21 15,0 21-15,0 0 0,0-1 0,0 1 0,0 0 16,-21 21 0,-1 0-16,1 21 15,21 0-15,-21 1 0,21-1 0,-21 0 16,21 0-16,0 0 0,0 0 0,0 22 15,0-22-15,0 0 0,0 0 0,21 0 16,0 1-16,0-1 0,1-21 16,-22 21-16,21 0 0,0 0 0,0-21 15,-21 21-15,-21-21 32,0-21-17,0 21-15,-1-21 0,1 0 16,0 21-16,0 0 0,0 0 15,0 0 1,21 21 0,0 0-16,0 0 15,0 1-15,21-22 0,0 21 16,0-21-16,0 0 0,0 0 0,1 21 16,-1-21-16,0 0 0,0 0 0,21 0 15,-20 0-15,20-21 0,-21 21 0,21-21 16,1-1-16,-22 1 0,21 0 0,-21 0 15,1 0-15,20 0 0,-21-22 16,0 1-16,0 21 0,1-43 16,-22 22-16,21 0 0,0-22 0,-21 22 15,0-1-15,0-20 0,21 21 0,-21-1 16,21 1-16,-21 0 0,0-1 0,0 22 16,0 0-16,0 42 31,0 0-31,0 0 0,-21 22 0,0-1 15,21 0-15,-21 1 0,21 20 0,-21-20 16,21 20-16,-22-21 0,1 1 16,21-1-16,0 0 0,0 1 0,0-1 15,0-21-15,0 0 0,0 1 0,0-1 16,0 0-16,0 0 0,21-21 31,1 0-31,-1-21 16,0 0-16,0 0 15,-21-1-15,0 1 0</inkml:trace>
  <inkml:trace contextRef="#ctx0" brushRef="#br0" timeOffset="71852.92">22013 6541 0,'0'0'0,"-21"0"16,42 0 15,0 0-31,1 0 0,-1 0 0,0 0 15,0 0-15,21 0 0,-20 0 16,20 0-16,0-22 0,1 22 16,-1 0-16,0 0 0,1 0 0,-1 0 15,-21-21-15,0 21 0,0 0 0,1 0 16</inkml:trace>
  <inkml:trace contextRef="#ctx0" brushRef="#br0" timeOffset="72252.21">22606 6541 0,'-21'0'16,"0"-22"-16,21 1 16,0 0-1,21 21 1,0 0-16,0 0 16,0 0-16,0 0 0,1 0 15,-1 21-15,0 0 0,0-21 16,-21 22-16,21-1 0,-21 0 15,21 21-15,-21-21 0,0 1 0,0-1 16,0 0-16,0 21 0,0-21 0,0 1 16,0-1-16,0 0 0,0 0 15,-21 0 1,0-21-16,21-21 16,0 0-1,0 0-15,0 0 16,0-1-16,0 1 0,21 0 0,0 0 15,-21-21-15,22 20 0,-1 1 16,0-21-16,-21 21 0,21 0 0,0-1 16,0 1-16,1 0 0,-1 21 15,0 0-15,0 0 16,0 0-16,-21 21 16,21-21-16</inkml:trace>
  <inkml:trace contextRef="#ctx0" brushRef="#br0" timeOffset="72648.99">23368 6562 0,'0'0'0,"0"-21"15,0-1-15,0 1 16,0 0-16,-21 21 31,21 21-31,0 0 16,0 22-16,-21-22 0,-1 0 15,22 21-15,-21-20 0,21-1 16,0 21-16,0-21 0,0 0 0,0 1 16,0-1-16,0 0 0,0 0 0,0 0 15,21-21-15,1 0 16,-1 0-16,0 0 0,0 0 16,0 0-16,0 0 0,1-21 0,-1 0 15,0 21-15,0-21 0,0 0 0,0-1 16,1 1-16,-22 0 0,0 0 0,21 0 15,-21-22-15,21 22 0,-21 0 0,0-21 16,0 21-16,0-1 16,0 1-16,-21 21 31,0 21-31,21 1 16,0-1-16,0 0 15</inkml:trace>
  <inkml:trace contextRef="#ctx0" brushRef="#br0" timeOffset="72930.07">24066 6477 0,'0'0'0,"0"-21"0,22 0 0,-22 0 16,0-1-16,0 1 0,-22 21 15,1 0 1,0 0-16,0 21 0,0 1 15,21-1-15,-43 0 0,43 0 16,-42 21-16,21-20 0,0 20 0,0-21 16,-1 21-16,22-20 0,-21 20 0,0-21 15,21 0-15,0 0 0,0 1 0,0-1 16,0 0-16,0 0 0,21 0 16,0-21-16,1 21 0,-1-21 15,0 0-15,21 0 0,-21 0 0,1 0 16,20 0-16,-21-21 0,0 21 0,22-21 15,-22 0-15,21 0 0,-21 0 16</inkml:trace>
  <inkml:trace contextRef="#ctx0" brushRef="#br0" timeOffset="73237.57">24701 5673 0,'0'0'0,"0"-21"0,0-1 0,0 1 15,0 42 1,-21 1-16,0-1 0,0 21 0,0 0 16,0 22-16,-1-1 0,22-20 15,-21 20-15,0 1 0,0-1 16,21 64-16,-21-63 0,0-1 0,21 1 16,-22-22-16,1 0 0,21 1 15,0-1-15,-21 0 0,21 1 16,-21-22-16,0 0 0,21 21 0,0-20 15,0-1-15,-21-21 0,21 21 0,21-21 32,0 0-32,0 0 15,0-21-15,0 0 0,1-1 16,20 1-16,-21 0 0</inkml:trace>
  <inkml:trace contextRef="#ctx0" brushRef="#br0" timeOffset="73608.36">24828 6435 0,'0'0'15,"-21"0"1,0 21 0,0 0-16,0 0 0,0 0 0,21 1 15,-22 20-15,1-21 0,0 43 16,21-43-16,-21 0 0,21 21 16,0-21-16,0 1 0,0-1 0,0 0 15,0 0-15,21 0 16,0-21-16,0 0 15,1 0-15,-1 0 0,0 0 16,0-21-16,21 0 16,-20 0-16,-1 0 0,-21-1 0,21-20 15,-21 21-15,21 0 0,-21-22 0,0 22 16,0 0-16,0 0 0,0 0 16,0 0-16,-21-1 0,0 1 0,0 21 15,-1 0-15,1 0 16,0 0-16,0 0 0,0 21 0,0 1 15,-1-22-15,22 21 0,-21 0 0,0-21 16,21 21-16,-21-21 0,21 21 0,0 0 16,21-21-1,0 0-15,0 0 0,1 0 16,20 0-16</inkml:trace>
  <inkml:trace contextRef="#ctx0" brushRef="#br0" timeOffset="74046.33">25104 6625 0,'0'-21'16,"0"0"-16,0-21 16,0 20-16,0 1 15,0 0-15,21 21 16,0 0 0,0 0-16,0 0 0,0 0 15,1 21-15,-1 0 0,-21 1 16,21-1-16,-21 0 0,21 0 15,-21 0-15,0 0 0,0 1 16,0 20-16,0-21 0,0 0 16,0 0-16,0 1 0,0-1 15,0 0-15,-21-21 0,21 21 0,-21-21 16,21 21-16,-21-21 0,21-21 47,0 0-32,0 0-15,0 0 0,21-1 16,0-20-16,0 21 0,-21 0 0,21-22 16,0 22-16,1-21 0,-1 21 0,-21 0 15,21-1-15,0 1 0,0 0 16,-21 0-16,21 0 16,-42 21 15,0 0-31,21 21 15,-21-21-15</inkml:trace>
  <inkml:trace contextRef="#ctx0" brushRef="#br0" timeOffset="74466.09">24024 6181 0,'21'0'31,"0"0"-15,1 0-16,-1 0 0,21-21 0,0 21 15,1 0-15,-1 0 0,0 0 16,22 0-16,-1-22 0,-20 22 0,20 0 0,1 0 16,-1 0-16,1 0 15,-22 0-15,0 0 0,1 0 0,-1 0 16,0 0-16,-20 0 0,-1-21 0,0 21 16,-42 21 46,0-21-31</inkml:trace>
  <inkml:trace contextRef="#ctx0" brushRef="#br0" timeOffset="77630.09">26352 6287 0,'0'0'0,"22"-22"15,-1 1-15,-21 0 0,0 0 16,21 21-16,-21-21 0,0 0 15,0 42 32,0 0-47,0 21 0,0-21 0,0 22 16,0-22-16,0 21 16,0 1-16,-21-1 0,21 0 0,-21-21 15,21 22-15,0-22 0,0 21 0,-22-21 16,22 1-16,0-1 0,0 0 15,0 0-15,0-42 32,22 0-32,-1 0 15,0-1-15,0 1 16,0 0-16,0 0 0,1 0 0,-1-22 16,0 22-16,0-21 0,0 21 0,0 0 0,1-22 15,-1 22-15,0 0 16,-21 0-16,21 21 0,0 0 15,-21 21-15,21-21 0,-21 21 16,0 21-16,0-20 0,0-1 16,0 21-16,0-21 0,0 0 0,0 1 15,0 20-15,0-21 0,0 0 0,22 0 16,-22 1-16,21-22 16,0 0-16,0 0 15,0 0-15,0 0 0,1 0 0,-1 0 16,0-22-16,21 1 0,-21 0 0,1 0 15,-1 0-15,0 0 0,0-1 16,0-20-16,0 21 0,1-21 16,-1-1-16,-21 22 0,0-21 0,21 21 15,-21-22-15,21 22 0,-21 0 0,0 0 16,0 42 0,0 0-16,0 0 15,0 0-15,0 1 0,0 20 0,-21 0 16,21 1-16,-21-22 0,21 21 15,0 0-15,0-20 0,0 20 0,0-21 16,0 0-16,0 0 0,0 1 0,0-1 16,0 0-16,21-21 15,0 0-15,0 0 0,0 0 0,1 0 16,-1-21-16,21 0 0,-21 21 0,0-22 16,1 1-16,20-21 0,-21 21 15,0-22-15,22 1 0,-22 0 16,0-1-16,0 1 0,21-21 0,-20 20 15,-22-20-15,21 20 0,0-20 0,0-1 16,-21 1-16,0-1 0,0 22 16,0-21-16,0 20 0,0 22 0,0 0 15,0 0-15,0 42 16,0 0-16,-21 21 0,0 1 16,0-1-16,21 22 0,-22-1 0,1-21 15,0 22-15,0-1 0,21 1 16,-21-1-16,21 1 0,-21-22 15,21 1-15,-22-1 0,22 0 0,0 1 16,0-22-16,0 0 0,0 0 0,0 0 16,0 0-16,22-42 31,-1 0-31,-21 0 16,21 0-16,-21 0 0,21-1 0,0 1 15,-21-21-15,21 21 0,1-22 16,-1 22-16,0-21 0,-21 21 15,21 0-15,0 21 0,0 0 0,1 0 16,-1 0 0,0 21-16,-21 0 0,0 0 0,0 0 15,21 22-15,-21-22 0,0 0 0,0 21 16,21-21-16,-21 1 0,0-1 0,0 0 16,21 0-16,1-21 0,-1 21 15,0-21-15,0 0 0,0 0 16,22 0-16,-22 0 0,0 0 0,0 0 15,0-21-15,0 0 16,1 21-16,-1-21 0,0 0 0,0-1 16,0 1-16,-21-21 0,0 21 0,21 0 15,-21-1-15,22-20 0,-22 21 16,0 0-16,0 42 16,0 0-1,0 0-15,0 0 0,0 1 0,-22 20 16,22-21-16,-21 0 0,0 0 15,21 1-15,0-1 0,0 0 0,-21 0 16,21 0-16,0-42 47,0 0-31,0 0-16,21 0 0</inkml:trace>
  <inkml:trace contextRef="#ctx0" brushRef="#br0" timeOffset="77812.99">28363 6096 0,'0'0'0,"-21"0"15,0 0 17,21 21-17,0 0 1,0 1-1,21-1 1</inkml:trace>
  <inkml:trace contextRef="#ctx0" brushRef="#br0" timeOffset="78124.99">28808 6244 0,'0'-42'15,"0"21"-15,0 0 16,0-1-16,-21 22 16,-1 0-16,1 0 0,0 0 15,0 22-15,0-1 16,0 0-16,-1 21 0,1-21 16,21 22-16,-21-1 0,0 0 0,21-20 15,-21 20-15,21 0 0,0-21 0,0 1 16,0 20-16,0-21 0,0 0 15,0 0-15,0 1 0,21-22 16,0 0-16,0 0 0,0 0 0,1 0 16,20 0-16,-21 0 0,0 0 15,22 0-15,-22-22 0,0 1 16,21 21-16,-21-42 0,1 21 0,20 0 0,-21-1 16,0-20-16</inkml:trace>
  <inkml:trace contextRef="#ctx0" brushRef="#br0" timeOffset="78616.42">29231 5863 0,'0'-42'16,"0"84"-16,0-105 0,0 42 0,0 42 31,0 0-31,0 0 0,0 0 0,-21 22 16,21-22-16,-21 21 0,21 0 0,-21 1 15,21-1-15,0 0 0,0 1 16,-22-22-16,22 21 0,-21 1 0,21-1 15,-21-21-15,21 21 0,0-20 16,0-1-16,-21 0 0,21 0 16,0 0-16,-21-21 0,21 21 15,0-42 1,0 0 0,0 0-16,0 0 0,0 0 15,0-1-15,21 1 0,0-21 0,0 21 16,22-22-16,-22 22 0,21-21 0,-21 21 15,22 0-15,-1-1 16,-21 22-16,21 0 0,-20 0 0,20 0 16,-21 0-16,0 0 0,0 22 0,1-1 0,-1 0 15,0 21-15,-21-21 16,21 22-16,-21-22 0,0 21 0,0 1 16,0-22-16,0 0 0,-21 21 0,0-21 15,21 1-15,-21-1 0,21 0 16,-22 0-16,1-21 15,21 21-15,-21-21 0,21-21 47,0 0-47,0 0 0,21 0 0,0-1 16,1 1-16,-1 0 0,0 0 0</inkml:trace>
  <inkml:trace contextRef="#ctx0" brushRef="#br0" timeOffset="78900.25">30501 6160 0,'0'0'0,"21"-22"0,-21 1 0,21 21 0,-21-21 16,0 42 15,0 0-31,0 1 0,0-1 16,0 0-16,-21 0 0,0 0 0,21 0 15,-21 1-15,21 20 16,-21-21-16,0 0 0,21 0 0,-22 1 0,22-1 16,-21 0-16,0-21 0,21 21 15,0 0-15,21-21 32,0 0-17,1-21-15,20 21 0,-21-21 16</inkml:trace>
  <inkml:trace contextRef="#ctx0" brushRef="#br0" timeOffset="79287.55">31157 6181 0,'21'-21'0,"-42"42"0,64-64 0,-43 22 16,0 0-16,-22 21 16,1 0-16,-21 0 15,21 0-15,0 0 0,-22 21 0,1-21 16,21 21-16,-22 1 0,22-1 15,-21 0-15,21 0 0,0 0 0,21 0 16,0 1-16,0-1 0,0 0 16,0 0-16,21 0 15,21-21-15,-21 0 0,22 0 16,-1 0-16,0 0 0,-21 0 16,22 0-16,-1 0 0,-21 0 15,22 21-15,-22-21 0,0 22 0,0-22 16,-21 21-16,0 0 0,0 0 15,-21 0-15,0 0 0,0-21 16,-1 22-16,-20-1 0,21-21 0,0 21 16,-22-21-16,22 21 0,-21-21 15,21 0-15,0 0 0,-1 21 0,1-21 16,0 0-16,0 0 0,0 0 16,21-21-1,0 0 1,0 0-16,0 0 0</inkml:trace>
  <inkml:trace contextRef="#ctx0" brushRef="#br0" timeOffset="79524.41">30565 5567 0,'0'0'0,"0"-21"0,-22 0 32,1 21-17,0 0 32,0 0-31</inkml:trace>
  <inkml:trace contextRef="#ctx0" brushRef="#br0" timeOffset="81078.61">15282 8678 0,'0'0'0,"0"-21"15,0 0-15,-21 0 16,0 21-16,0-21 0,0 21 15,-1 0-15,1 0 0,0 0 0,0 0 16,0 0-16,0 0 0,-22 0 0,22 21 16,0 0-16,0 0 0,0 0 15,-22 22-15,22-22 0,21 21 0,-21 1 16,0-22-16,21 21 0,-21 0 0,21 1 16,0-22-16,0 21 0,0-21 0,0 1 15,0 20-15,0-21 0,0 0 16,21 0-16,0-21 0,0 0 15,0 0-15,0 0 0,22 0 16,-22-21-16,0 0 0,21 0 16,-20 0-16,20 0 0,-21-1 0,21-20 15,1 0-15,-1-1 0,0 1 0,1 0 16,-1-22-16,0 22 0,-20-22 0,20 22 16,-21-21-16,0 20 0,0-20 15,-21 20-15,22-20 0,-22 21 16,0-22-16,0 22 0,0-1 0,0 22 0,0-21 15,-22 21-15,1 21 0,0 0 16,0 0-16,21 42 0,-21-21 16,0 22-16,21-1 0,0 21 15,-22-20-15,1 20 0,21 1 0,-21-22 16,21 22-16,0-1 0,0-21 0,0 22 16,0-22-16,0 1 0,0-1 0,0-21 15,0 21-15,0-20 0,0-1 0,0 0 16,21 0-16,0-21 15,1 0-15,-1 0 16,0 0-16,-21-21 0,21 0 0,0 0 16,0-1-16</inkml:trace>
  <inkml:trace contextRef="#ctx0" brushRef="#br0" timeOffset="81445.44">15748 8742 0,'0'0'16,"0"21"-16,21-21 31,0 0-31,0-21 16,1 21-16,-1-21 0,0 21 0,0-21 16,0-1-16,0 22 0,1-21 0,-22 0 15,21 0-15,-21 0 0,0 0 16,-21 21 15,-1 0-31,1 21 16,0-21-16,0 21 0,21 0 15,-21 0-15,0 0 0,21 22 0,-22-22 0,22 0 16,0 0-16,0 22 0,0-22 0,0 0 16,0 0-16,0 0 0,0 0 0,0 1 15,0-1-15,22-21 16,-1 0-16,0 0 0,0 0 15,0 0-15,0 0 0,1 0 0,20-21 16,-21-1-16,21 1 0,-20 21 16</inkml:trace>
  <inkml:trace contextRef="#ctx0" brushRef="#br0" timeOffset="81940.89">16489 8594 0,'0'0'0,"0"-21"16,0-1-1,-21 22-15,-1 22 16,1-22-16,0 21 0,0 0 16,21 0-16,-21 0 0,0 0 0,21 1 15,-22 20-15,22-21 0,0 0 16,0 0-16,0 22 0,0-22 0,0 0 16,0 0-16,0 0 0,0 1 0,22-22 15,-22 21-15,21-21 0,0 0 16,0 0-16,0 0 0,22 0 0,-22 0 15,0 0-15,0-21 0,21-1 0,-20 1 16,-1 0-16,21 0 0,-21 0 16,0-22-16,1 22 0,-1-21 0,0 0 15,0 20-15,0-20 0,0 0 0,1-1 16,-22 1-16,21 0 0,-21-1 0,21 22 16,-21-21-16,0 0 0,0 20 0,0 1 15,21 0-15,-21 42 31,0 0-31,0 1 0,-21 20 0,0-21 16,21 21-16,0 1 0,-21-22 16,21 21-16,-22 1 0,22-1 0,0-21 15,0 21-15,0 1 0,0-22 0,0 0 16,0 21-16,0-20 0,0-1 0,0 0 16,0 0-16,0 0 15,22-21-15,-1 0 16,0 0-16,0 0 0,0 0 15,0 0-15,1-21 0,20 0 0,-21 21 16,0-21-16,0 21 0</inkml:trace>
  <inkml:trace contextRef="#ctx0" brushRef="#br0" timeOffset="83519.75">17526 8636 0,'0'0'0,"21"-42"16,-21 21-16,0-1 0,0 1 15,0 0-15,-21 0 16,0 21-16,0 0 0,-1 0 16,1 0-16,21 21 15,-21-21-15,0 21 0,0 0 16,0 1-16,21-1 0,-22 0 0,1 0 0,0 21 16,21-20-16,0-1 0,-21 21 15,21-21-15,0 0 0,0 1 0,0-1 0,0 0 16,0 0-16,0 0 0,0 0 15,21-21 1,0 0-16,0 0 0,1 0 16,-1 0-16,0-21 0,0 21 0,0-21 15,0 0-15,-21 0 0,22 0 0,-1-1 16,-21 1-16,0 0 0,21 0 0,-21 0 16,21 0-16,-21-1 0,0-20 0,0 21 15,0 0-15,0 0 16,0-1-16,0 44 31,0-1-15,0 0-16,0 0 0,-21 0 15,21 0-15,0 1 0,0-1 0,-21 0 16,21 0-16,0 0 0,0 0 16,0 1-16,0-1 0,0 0 0,0 0 15,0 0-15,21-21 16,0 21-16,0-21 0,0 0 15,1 0-15,-1 0 16,0 0-16,0 0 0,0-21 0,0 21 16,1-21-16,-1 0 0,0 0 0,0 0 15,0-1-15,0 1 0,1 0 16,-1 0-16,0 0 0,0-22 0,-21 22 16,42-21-16,-42 21 0,22 0 15,-22-1-15,-22 22 31,1 22-31,0-1 16,21 0-16,0 0 16,0 0-16,0 0 15,0 1-15,21-22 0,-21 21 16,21 0-16,1 0 0,-22 0 16,0 0-16,0 1 15,0-1 1,0 0-16,0 0 15,0 0 1,0 0 0,21-21-16,0 0 15,-21 22-15,21-22 0,0 0 16,0 0-16,1 0 0,-1 0 16,0-22-16,0 22 0,-21-21 15,21 21-15,0-21 0,1 0 16,-1 0-16,0 0 0,0-1 0,21 1 15,-20 0-15,-1 0 0,21-21 16,-21 20-16,0 1 0,1 0 0,-1 0 16,0-21-16,0 42 0,-21-22 15,-21 22 17,0 0-32,0 22 15,-1-22-15,22 21 16,-21 0-16,21 0 15,0 0 126,-21-21-125,21 21 171,0-42 63</inkml:trace>
  <inkml:trace contextRef="#ctx0" brushRef="#br0" timeOffset="84252.41">18394 8636 0,'0'-21'0,"0"42"0,21-42 16,0 21-16,0-21 0,0 21 15,-21-21-15,22 21 16,-22-22-16,0 1 0,0 0 16,-22 21-1,1 0 1,0 0-16,0 21 16,0 0-16,21 1 0,-21-1 15,21 0-15,0 0 0,0 0 0,-22 0 16,22 1-16,0 20 0,0-21 0,0 0 15,0 0-15,0 1 0,0-1 16,0 0-16,22 0 0,-1 0 16,0-21-16,0 0 0,0 0 15,0 0-15,1 0 0,20 0 0,-21 0 16,0-21-16,22 21 0,-22-21 0,21 0 16,-21 0-16,0 21 0</inkml:trace>
  <inkml:trace contextRef="#ctx0" brushRef="#br0" timeOffset="84745.13">19050 8636 0,'0'0'0,"21"-21"0,-21-21 16,0 20-1,0 1-15,-21 0 16,0 21-16,0 0 16,-1 0-16,1 21 0,0 0 15,0-21-15,0 22 0,0-1 0,-1 21 16,1-21-16,0 0 0,0 22 0,21-22 15,0 0-15,-21 21 0,21-20 0,0-1 16,0 0-16,0 0 0,0 0 0,0 0 16,21-21-16,0 22 15,0-22-15,0 0 0,1 0 0,-1 0 16,0 0-16,0-22 0,0 1 16,0 0-16,1 0 0,-1 0 0,0 0 15,21-43-15,-42 22 0,21-1 16,1 1-16,-1 0 0,0-1 0,0 1 15,0-21-15,-21-1 0,21 1 16,1-1-16,-22 1 0,0-1 0,21 1 16,-21 20-16,21-20 0,-21 42 0,0-22 15,0 22-15,0 0 0,-21 42 16,0 0-16,-1 0 16,1 22-16,-21 20 0,21-20 0,0 20 15,-1 1-15,1-1 0,0 1 16,21-1-16,-21-21 0,21 22 0,0-22 15,0 1-15,0-1 0,21 0 0,0-21 16,0 22-16,1-22 0,-1 0 0,0 0 16,0 0-16,0-21 0,0 0 0,22 22 15,-22-22-15,0 0 0,0 0 0,22-22 16,-22 22-16,0-21 0</inkml:trace>
  <inkml:trace contextRef="#ctx0" brushRef="#br0" timeOffset="85771.71">20913 8382 0,'0'0'15,"21"-21"-15,0-64 16,0 64-16,-21 0 0,0 42 31,0 0-31,0 0 0,0 22 0,0-22 16,0 21-16,0 1 0,0-22 16,0 21-16,0 0 0,0 1 15,0-22-15,-21 21 0,21-21 0,-21 1 16,21-1-16,-21 0 0,21 0 0,0 0 15,0 0-15,0-42 32,0 0-17,0 0-15,0 0 0,0 0 0,21-1 16,-21 1-16,21 0 0,-21-21 0,21 21 16,-21-1-16,0 1 0,0 0 0,21 0 15,0 21 1,-21 21-16,0 0 15,0 0-15,0 1 0,22-1 16,-22 0-16,0 0 0,21 0 0,-21 0 16,0 1-16,0-1 0,21 0 0,0 0 15,0 0-15,0-21 0,1 21 16,-1-21-16,0 0 16,0 0-16,0 0 0,0 0 0,1 0 15,-1-21-15,0 0 0,0 21 0,0-21 16,0 0-16,1 0 0,-22-1 0,21 1 15,0-21-15,0 21 0,0 0 16,-21-22-16,0 22 0,0-21 0,0 21 0,0-1 16,0 1-16,0 0 0,0 0 15,0 42 1,0 0-16,0 0 16,0 22-16,0-22 0,0 0 0,0 21 15,0-20-15,0 20 0,0-21 0,0 21 16,0-20-16,0 20 0,0-21 15,0 0-15,0 0 0,0 1 16,21-22-16,1 0 0,-1 0 0,0 0 16,0 0-16,0 0 0,0 0 0,1-22 15,20 22-15,-21-21 0,0 0 16,0 0-16,1 0 0,-1-22 0,0 22 16,0 0-16,-21 0 0,0-21 15,21 20-15,-21 1 0,21 0 0,-21 42 31,0 0-31,0 1 16,0-1-16,-21 0 0,21 0 0,0 0 16,-21 0-16,21 1 15,0-1-15,0 0 0,0 0 16,0-42 15,0 0-31</inkml:trace>
  <inkml:trace contextRef="#ctx0" brushRef="#br0" timeOffset="85933.2">21971 8276 0,'0'0'0,"0"-21"0,0-21 16,-21 42 0,0 0-16,21 21 31,21 0-16,0-21-15,0 0 16</inkml:trace>
  <inkml:trace contextRef="#ctx0" brushRef="#br0" timeOffset="86204.56">22669 8001 0,'0'0'16,"0"-21"-16,0-43 15,-21 64-15,0 0 16,0 22-16,0-1 0,0 21 0,21 0 16,-22 1-16,1-1 0,0 0 0,0 22 15,21-22-15,-21 1 0,0-1 16,-1 21-16,22-20 0,-21-22 0,0 21 16,0 1-16,21-22 0,0 21 0,-21-21 15,21 0-15,-21 1 0,21-1 16,0 0-16,0 0 15,21-42 1,0 0-16,0 0 16,0-1-16,0 1 0</inkml:trace>
  <inkml:trace contextRef="#ctx0" brushRef="#br0" timeOffset="86645.86">22818 8043 0,'0'0'0,"0"-21"0,0-21 0,0 21 16,0 0-16,0 42 15,0 0 1,0 0-16,0 0 0,0 22 16,0-1-16,0 0 0,-22 1 0,22 20 15,0-21-15,-21 1 0,21-1 16,-21 0-16,21-20 0,0 20 0,-21 0 16,21-21-16,-21 1 0,21-1 0,-21 0 15,21 0-15,-22-21 0,22 21 16,0-42-1,0 0 1,22 0-16,-1 0 16,0-1-16,-21 1 0,21 0 0,0-21 15,0 21-15,1-22 0,-1 22 0,21 0 16,-21-21-16,0 20 0,1 1 0,-1 21 16,0 0-16,0 0 0,0 0 15,0 21-15,-21 1 0,22-1 16,-22 0-16,0 0 0,0 0 0,0 0 15,0 22-15,0-22 0,0 0 0,0 0 16,0 0-16,0 1 0,0-1 0,0 0 16,0 0-16,0 0 15,-22 0-15,1-21 16,0 0-16,0 0 16,0-21-1,21 0-15,-21 0 0,-1 21 0</inkml:trace>
  <inkml:trace contextRef="#ctx0" brushRef="#br0" timeOffset="86824.76">22310 8319 0,'0'0'16,"21"0"15,0 0-31,0 0 0,0 0 16,22 0-16,-1-22 0,-21 22 0,21 0 15,1 0-15,-1-21 0,0 21 16,-20 0-16,20 0 0,-21-21 0,21 21 16,-20 0-16</inkml:trace>
  <inkml:trace contextRef="#ctx0" brushRef="#br0" timeOffset="87300.49">23537 8234 0,'-21'0'31,"21"21"-31,-21-21 0,0 21 16,0 0-16,-1 22 0,22-22 0,-21 0 16,0 21-16,0-20 0,21 20 0,-21-21 15,21 0-15,-21 22 0,21-22 16,0 0-16,0 0 0,0 0 0,0 0 15,21 1-15,0-22 0,0 0 16,0 0-16,0 0 0,1 0 0,-1 0 16,0 0-16,21 0 0,-21 0 0,22 0 15,-22-22-15,0 1 0,0 0 16,22 0-16,-22 0 0,-21 0 0,21-1 16,-21-20-16,21 21 0,-21-21 15,0-1-15,0 1 0,0 0 0,0 20 16,-21-20-16,0 21 0,-22 0 0,22 21 15,0 0-15,-21 0 0,21 0 16,-1 0-16,-20 21 0,21 0 0,0 0 16,0 0-16,-1 22 0,1-22 0,0 21 15,0-21-15,21 22 0,0-22 0,0 0 16,0 0-16,0 0 0,0 1 0,0-1 16,21 0-16,0-21 0,0 21 15,1-21-15,-1 0 0,21 0 0,-21 0 16,22 0-16,-22 0 0,21 0 15,-21 0-15,22-21 0,-22 0 0</inkml:trace>
  <inkml:trace contextRef="#ctx0" brushRef="#br0" timeOffset="87957.11">24066 8403 0,'0'-21'0,"0"42"0,0-63 16,22 21-16,-22 0 0,0-1 0,0 1 16,0 42-1,-22 1-15,22-1 0,-21 0 16,0 0-16,21 21 0,0-20 15,-21 20-15,0-21 0,21 0 0,-21 0 16,21 22-16,0-22 0,0 0 16,0 0-16,0 0 0,0 1 15,21-22-15,0 0 0,0 0 16,0 0-16,0 0 16,1 0-16,-1-22 0,0 22 0,-21-21 15,21 0-15,0 0 0,0 0 0,-21 0 16,22-1-16,-22 1 0,21 0 0,-21 0 15,0-21-15,21 20 0,-21 1 0,21 21 16,-21-21-16,0 42 16,0 0-1,0 1-15,0-1 0,-21 0 0,21 0 16,-21 0-16,21 0 0,0 22 16,0-22-16,0 0 0,0 0 0,0 0 15,0 1-15,0-1 0,21 0 16,0-21-16,0 0 0,0 0 15,1 0-15,-1 0 0,0 0 0,0 0 16,0 0-16,0-21 0,1 0 0,-1 21 16,0-22-16,0 1 0,0 0 0,0-21 15,1 21-15,-1-22 0,0 1 0,-21 0 16,21-1-16,0-20 0,0-1 16,1 1-16,20-1 0,-21 1 0,0-1 15,0-42-15,1 64 0,-22 0 16,0 21-16,0-1 0,0 44 31,-22-1-31,1 21 0,0 0 0,0 1 16,0-1-16,0 22 0,-1-22 0,1 21 15,0-20-15,0 20 0,21-20 0,0-1 16,0 0-16,0 1 0,0-22 0,0 21 16,0-21-16,0 0 0,0 1 15,0-1-15,0 0 0,0 0 0,21-21 16,0 0-16,0 0 15,1 0-15,-1 0 0,0-21 16,0 21-16,0-21 0,0 0 16,-21-1-16,0 1 0</inkml:trace>
  <inkml:trace contextRef="#ctx0" brushRef="#br0" timeOffset="88148.55">24469 8319 0,'0'0'0,"-22"0"0,1 0 0,42 0 31,1 0-31,20 0 16,-21 0-16,21 0 0,-20 0 15,20 0-15,0 0 0,-21-22 16,1 22-16,-1 0 0,0 0 0,-21-21 16,-21 0-1,0 0-15</inkml:trace>
  <inkml:trace contextRef="#ctx0" brushRef="#br0" timeOffset="89830.15">26924 8467 0,'0'-21'16,"21"-1"-16,-21 1 0,0 0 15,0 0-15,0 0 16,0 0-16,0-1 0,0 1 0,0 0 15,0-21-15,-42 21 0,21-22 0,-1 22 16,1-21-16,-21 21 0,0-1 0,20 1 16,-20 0-16,0 21 0,-1 0 15,1 0-15,0 0 0,-1 21 0,1 0 16,0 1-16,-1 20 0,1 0 0,0 22 16,21-22-16,-22 0 0,22 22 0,0-22 15,0 1-15,21-1 16,0 0-16,0 1 0,0-22 0,0 0 15,21 21-15,-21-21 0,21-21 0,0 22 16,22-1-16,-22-21 0,0 0 0,21 0 16,-21 0-16,22 0 0,-22-21 15,21-1-15,1 1 0,-1 0 0,-21 0 16,21 0-16,-20 0 0,20-1 0,-21-20 16,0 21-16,0-21 0,1-1 0,-22 1 15,0 0-15,21-1 0,-21 22 16,0-21-16,21 21 0,-21-1 0,0 1 15,0 42 1,0 1-16,0-1 0,0 21 16,0-21-16,0 22 0,0-22 15,0 21-15,-21-21 0,21 22 0,0-22 16,0 0-16,0 0 0,0 0 0,0 0 16,0 1-16,21-1 0,0-21 15,0 0-15,0 0 0,22 0 16,-22 0-16,21 0 0,-21 0 0,22 0 15,-1-21-15,-21-1 0,22 22 16,-1-21-16,-21 0 0,0 0 0,0 0 16,1 0-16,-1-1 0,0 1 15,-21 0-15,0 0 0,0 0 0,0 0 16,0 42 0,0 0-1,0 0-15,-21 0 16,0 0-16,21 1 0,0-1 0,-22 0 15,1 0-15,0 0 0,0 0 0,21 1 16,-21-1-16,0 0 0,21-42 47,21 0-31,-21-1-16,21 1 15,0-21-15,0 21 0,0 0 16,1-22-16,-1 22 0,0-21 0,0 21 15,-21-1-15,21 1 0,0 0 0,1 42 32,-22 0-32,0 1 0,0 20 15,0-21-15,0 0 0,0 0 0,0 1 16,0-1-16,0 0 0,0 0 0,0 0 16,0 0-16,21 1 0,0-22 15,0 0 1,0 0-16,0 0 0,1 0 15,-1 0-15,0-22 0,0 1 0,0 21 16,0-21-16,1 0 0,-1 0 16,-21 0-16,21-1 0,0 1 0,0 0 15,-21 0-15,21 0 0,-21 0 16,0-1-16,0 44 31,0-1-31,0 0 0,0 0 16,-21 0-16,21 0 0,0 1 0,0-1 15,0 0-15,0 0 0,0 0 16,0 0-16,21-21 16,1 0-16,-1 0 0,0 0 0,21 0 15,-21 0-15,22 0 0,-1 0 16,-21 0-16,22-21 0,-22 21 0,21-21 16,-21 0-16,0 0 0,1 0 0,-1-1 15,0 1-15,0 0 0,0-21 0,-21 21 16,21-1-16,-21-20 0,0 21 15,0 0-15,0 0 0,0 42 16,0 21 0,-21-21-16,21 0 15,-21 22-15,0-1 0,21 0 0,-21-20 16,0 20-16,21 0 0,0 1 0,-22-1 16,22 0-16,0 1 0,0-1 0,0 0 15,0 22-15,0-22 0,0 22 16,22-22-16,-22 0 0,21 22 15,0-22-15,-21 0 0,0 1 0,21-1 16,-21 0-16,0 1 0,0-1 0,0-21 16,0 22-16,0-22 0,0 0 0,-21 0 15,0 0-15,-22 0 0,22-21 0,-21 0 16,21 0-16,-22 0 0,1 0 16,0-21-16,-1 0 0,1 21 0,0-21 15,-1 0-15,22 0 0,-21-1 0,21 1 16,0 0-16,-1 0 0,1 0 15,21 0-15,0-1 0,0 1 0,0 0 16,0 0-16,21 0 0,1-22 16,20 22-16,0-21 0</inkml:trace>
  <inkml:trace contextRef="#ctx0" brushRef="#br0" timeOffset="90203.93">29146 7260 0,'0'43'16,"0"-1"-16,-63 212 15,21-169-15,20 20 16,-20-20-16,21 21 0,0 0 0,0-22 15,-1 22-15,1-21 0,0 0 0,21-22 16,-21 22-16,21-1 0,0 1 0,0-21 16,0 20-16,0 1 0,0-22 15,0 1-15,0-1 0,0 1 0,0-1 16,0 1-16,-21-1 0,0-20 0,-1 20 16,22-20-16,-21-1 0,0 0 15,21-21-15,-21 22 0,21-22 16,0-42-1,21 0-15,0-22 16,0 22-16,1-21 0,-1-1 0,0 1 16,-21 0-16,21-1 0</inkml:trace>
  <inkml:trace contextRef="#ctx0" brushRef="#br0" timeOffset="90497.83">28998 8361 0,'0'-42'0,"0"84"0,0-127 0,0 43 0,0 21 15,0-22-15,0 22 0,21 0 16,1 0-16,-1 0 0,21 0 0,-21-1 16,22 1-16,-1 0 0,0 21 0,1 0 15,-1 0-15,0 0 0,-21 0 16,22 0-16,-22 21 0,0-21 0,-21 43 16,0-22-16,0 0 0,0 21 0,0-21 15,-21 22-15,-21-22 0,20 0 16,-20 21-16,0-20 0,-1-1 0,1 0 15,0 0-15,-1 0 0,1-21 16,0 21-16,-1-21 0,22 0 0,0 0 16,0 0-16,0 0 15,42 0 1,21 0-16,-21 0 0,1-21 16,20 21-16</inkml:trace>
  <inkml:trace contextRef="#ctx0" brushRef="#br0" timeOffset="90916.58">29951 8065 0,'0'-22'15,"0"44"-15,0-86 0,0 43 0,0 0 0,0 0 16,0-1-16,-21 1 0,-1 0 0,1 21 16,0 0-16,-21 0 0,21 21 15,-1 0-15,1 22 0,-21-22 16,21 21-16,0 1 0,-1-1 0,1 0 15,21-21-15,0 22 0,-21-1 0,21-21 16,0 0-16,0 1 0,0-1 16,0 0-16,0 0 0,21-21 15,0 0-15,1 0 0,-1 0 16,-21-21-16,21 21 0,0-21 16,0 0-16,0-1 0,1 1 0,-1-21 15,0 21-15,0 0 0,0-22 16,0 22-16,-21 0 0,0 0 0,22 21 15,-22 21 1,0 0-16,0 0 16,0 0-16,0 1 0,0 20 0,0-21 15,0 0-15,0 0 0,0 1 16,0-1-16,0 0 0,21 0 0,-21 0 16,21-21-16,0 0 0,0 0 15,0 0-15,1 0 16,-1 0-16,0 0 0,-21-21 15</inkml:trace>
  <inkml:trace contextRef="#ctx0" brushRef="#br0" timeOffset="91288.37">30184 8065 0,'0'0'0,"0"-22"0,0 1 16,0 0-16,0 0 0,21 0 15,0 21-15,0 0 16,0 0-16,0 0 0,1 0 15,-1 0-15,0 0 0,0 21 0,-21 0 16,21 0-16,0 0 0,1 1 16,-22 20-16,0-21 0,21 0 0,-21 22 15,0-22-15,0 0 0,0 21 0,0-21 16,-21 1-16,21-1 16,-22-21-16,1 0 0,0 0 15,21-21 1,0-1-1,0 1-15,0 0 16,0-21-16,21 21 0,0-22 0,1 22 16,-1-21-16,0-1 0,0 22 0,0-21 15,0 21-15,-21 0 0,22-1 16,-1 22-16,0 0 0,-21-21 0,21 21 16,0 0-16,-21 21 15,0 1 1,21-22-16,-21 21 0,0 0 0</inkml:trace>
  <inkml:trace contextRef="#ctx0" brushRef="#br0" timeOffset="91756.1">31051 8001 0,'22'-21'15,"-44"42"-15,44-63 0,-1 21 0,-21-1 0,0 1 16,0 0-16,0 0 0,-21 21 15,-1 0-15,1 0 0,0 0 16,0 0-16,0 0 0,0 21 0,-22 0 16,22 22-16,0-22 15,-21 21-15,20-21 0,1 22 0,0-1 16,0 0-16,21-21 0,0 22 0,-21-22 16,21 0-16,0 0 0,0 22 15,0-22-15,0 0 0,21-21 16,0 0-16,0 0 0,0 0 15,1 0-15,-1 0 0,0-21 0,0 0 16,0 21-16,0-22 0,1 1 16,-1 0-16,0-21 0,-21 21 0,21-22 15,0 1-15,0 21 0,-21-22 16,0 1-16,22 21 0,-22 0 0,0 42 31,0 0-15,-22 21-16,22-20 0,-21-1 15,21 21-15,0-21 0,0 0 0,0 1 16,0-1-16,0 0 0,0 0 0,0 0 16,21 0-1,22-21-15,-22 0 0,0 0 16,21 0-16,-20-21 0,20 21 16,-21-21-16,0 0 0,0 0 0</inkml:trace>
  <inkml:trace contextRef="#ctx0" brushRef="#br0" timeOffset="92392.33">31390 7959 0,'0'0'0,"0"21"31,-21 0-15,21 0-16,-21 0 0,21 1 16,0 20-16,0-21 0,0 0 15,-21 0-15,21 1 0,0-1 0,0 0 16,0 0-16,-22-21 0,22 21 0,0 0 15,0-42 32,-21 21-47,21-21 0,0 0 16,0 0-16,0-22 0,0 22 16,0 0-16,0-21 0,21 21 0,1-1 15,-1 1-15,0 0 0,0 0 16,0 0-16,0 0 0,1 21 0,-1 0 15,0 0-15,0 0 0,0 0 0,0 21 16,-21 0 0,0 0-16,0 21 0,0-20 15,0 20-15,0-21 0,0 0 16,-21 0-16,0 1 0,21-1 16,0 0-16,0 0 0,-21-21 0,21 21 0,-21-21 15,0 0 1,21-21-1,0 0-15,0 0 16,0 0-16,21-1 0,0 1 16,0 0-16,0 0 0,0-21 0,1-1 15,20 22-15,-21 0 0,0 0 0,22 0 16,-22-1-16,0 22 0,0 0 16,0 0-16,0 22 15,-21 20-15,0-21 0,0 0 16,0 0-16,0 22 0,0-22 15,0 0-15,0 21 0,0-20 16,0-1-16,-21 0 0,21 0 0,0 0 16,-21-21-16,21 21 15,-21-21-15,21-21 32,0 0-17,21 0-15</inkml:trace>
  <inkml:trace contextRef="#ctx0" brushRef="#br0" timeOffset="92736.7">31962 7959 0,'21'0'32,"0"0"-32,0 0 15,0 0-15,0 0 16,1-21-16,-22-1 15,21 22-15,-21-21 0,21 0 16,-21 0-16,0 0 16,0 0-16,-21 21 15,0 0-15,-1 0 16,1 21-16,21 0 0,-21 0 16,0 0-16,0 0 0,21 22 0,0-22 15,-21 0-15,21 21 0,0-20 16,-22-1-16,22 0 0,0 21 0,0-21 15,0 1-15,0-1 16,22 0-16,-1-21 0,0 0 0,0 0 16,0 0-16,0 0 0,1 0 0,-1 0 15,0 0-15,0-21 0,0 21 16,0-21-16,1-1 0</inkml:trace>
  <inkml:trace contextRef="#ctx0" brushRef="#br0" timeOffset="93055.62">32554 7303 0,'0'21'0,"0"0"15,0 0-15,-21 0 0,21 22 16,-21-22-16,21 21 0,-21 0 0,0 1 15,-1-1-15,1 0 0,21 1 0,-21-1 16,0 0-16,0 1 16,0-1-16,-1 0 0,1 1 0,21-1 15,0 0-15,0-20 0,0 20 0,0-21 16,-21 0-16,21 0 0,0 1 16,0-1-16,21-21 31,0 0-31,-21-21 0,22-1 15,-1 1-15,0 0 0,0 0 16</inkml:trace>
  <inkml:trace contextRef="#ctx0" brushRef="#br0" timeOffset="93388.43">32533 8065 0,'0'0'0,"21"0"31,0 0-15,1 0-16,-1 0 0,-21-22 16,21 1-16,0 21 0,0-21 0,0 0 15,-21 0-15,22 0 16,-22-1-16,-22 22 31,1 0-31,0 22 0,21-1 16,-21 0-16,0 0 0,21 0 0,-21 0 15,21 1-15,0 20 0,0-21 16,0 0-16,-22 0 0,22 1 16,0-1-16,0 0 15,22-21 1,-1 0-16,0 0 0,0 0 0,0 0 16,0 0-16,22 0 0,-22 0 15,0-21-15</inkml:trace>
  <inkml:trace contextRef="#ctx0" brushRef="#br0" timeOffset="93762.71">32872 8043 0,'0'0'0,"0"-21"0,0 0 15,0 0-15,0 0 0,0 0 16,0-1-16,21 1 0,0 21 16,-21-21-16,21 21 15,0 0-15,-21 21 16,22-21-16,-22 21 0,0 1 15,0-1-15,0 0 0,0 0 0,0 0 16,0 0-16,0 1 0,0-1 0,0 0 16,0 0-16,0 0 0,0 0 15,0 1-15,0-1 0,0 0 16,0-42 31,0 0-47,0-1 15,21 1-15,-21 0 0,21 0 0,-21-21 16,21 20-16,0 1 0,0-21 16,1 21-16,-22 0 0,21-1 0,0 1 15,0 0-15,-21 0 0,21 21 16,0 0-16,-21-21 16,0 0-16,22 21 15</inkml:trace>
  <inkml:trace contextRef="#ctx0" brushRef="#br0" timeOffset="94031.84">32216 7620 0,'0'0'0,"-43"0"0,22 0 16,-21 0-16,21 0 0,42 0 31,0 0-15,21 0-16,-21 0 0,22 0 0,-1 0 15,0 0-15,1 0 0,-1 0 16,-21 0-16,22 0 0,-22-21 16,0 21-16,0 0 0,0-21 0,0 21 15,1-21-15,-1 21 0,0-22 0,-21 1 16,21 21-16</inkml:trace>
  <inkml:trace contextRef="#ctx0" brushRef="#br0" timeOffset="94511.06">33105 6773 0,'0'-21'0,"0"42"94,0 1-79,-22-1 1,22 0-16,0 0 16,-21-21-1,21 21-15,0 0 16</inkml:trace>
  <inkml:trace contextRef="#ctx0" brushRef="#br0" timeOffset="94735.92">33295 6795 0,'21'0'16,"-21"-22"0,21 22-1,-21 22 16,0-1-31,-21-21 16,21 21-16,0 0 16,0 0-16,0 0 15,0 1-15,0-1 16</inkml:trace>
  <inkml:trace contextRef="#ctx0" brushRef="#br1" timeOffset="102969.05">16976 10414 0,'0'0'0,"0"-21"0,21 0 15,-21 0-15,0-1 0,0 1 16,0 0-16,0 0 0,0 0 0,0 0 16,0-1-16,0 1 31,0 42-15,0 1-16,0-1 0,0 0 15,0 0-15,0 21 0,-21 1 0,21-1 16,0 0-16,-22 22 0,22-22 0,-21 1 15,0 20-15,21-21 0,-21 1 16,21 20-16,-21-20 0,0-1 0,21 0 16,-22 1-16,1 20 0,21-21 15,-21 1-15,0-1 0,21 0 0,-21-20 16,21 20-16,0-21 0,-21 21 0,21-20 16,-22-1-16,22 0 0,0 0 15,0 0-15,0 0 0,-21-21 16,21-21 15,0 0-31,0 0 0,0 0 0,0 0 0,21-22 16,-21 1-16,22 0 15,-22-1-15,21 1 0</inkml:trace>
  <inkml:trace contextRef="#ctx0" brushRef="#br1" timeOffset="103280.14">17018 10308 0,'0'0'0,"0"-21"0,21 0 16,0 21-16,-21-21 0,0 0 0,21 21 16,1 0-16,-1 0 0,0 0 15,0 0-15,-21 21 16,21 0-16,0 21 0,-21-21 0,22 22 16,-22-1-16,21 22 0,-21-22 15,21 21-15,-21-20 0,0 20 0,0-20 0,0-1 16,0 0-16,0 1 0,0 20 15,0-21-15,0 1 0,0-22 16,0 21-16,0 1 0,0-1 0,0 0 16,0-21-16,0 1 0,0 20 0,0-21 15,0 0-15,0 0 0,0 1 16,0-1-16,-21-21 16,0 0-16,-1 0 15,22-21-15,-21-1 0,0 1 16,0 0-16</inkml:trace>
  <inkml:trace contextRef="#ctx0" brushRef="#br1" timeOffset="103499.64">16764 11091 0,'0'-21'16,"21"0"-1,0 21-15,0 0 0,1 0 16,-1-21-16,0 21 0,21-21 15,-21 21-15,22 0 0,-1-21 0,-21 21 0,22 0 16,-22 0-16,21-22 0,-21 22 16,0 0-16,1 0 0,-1 0 15,0 0-15,-21-21 0,21 21 0,0 0 16,0-21-16,1 0 16,-1 21-16,0-21 0</inkml:trace>
  <inkml:trace contextRef="#ctx0" brushRef="#br1" timeOffset="103842.09">18457 10181 0,'0'-21'0,"0"42"0,0-63 0,-21 42 31,0 0-31,0 21 16,0 0-16,-22 0 0,22 1 0,0 20 16,0 0-16,0 1 0,-1-1 0,1 21 15,0-20-15,0 20 0,21-20 0,0-1 16,-21 21-16,21-20 0,0-1 16,0 0-16,0 1 0,0-1 0,0-21 15,0 22-15,0-22 0,0 21 16,0-21-16,21 0 0,0 1 0,0-1 0,0 0 15,1 0-15,-1-21 0,0 0 16,21 0-16,-21 0 0,22 0 16,-22 0-16,21 0 0,-21-21 0,22 21 15,-22-21-15</inkml:trace>
  <inkml:trace contextRef="#ctx0" brushRef="#br1" timeOffset="104184.51">19262 10012 0,'21'0'15,"-42"0"-15,84 0 0,-42 0 0,22 21 0,-22-21 16,21 42-16,-21-20 0,22 20 0,-22 0 15,0 1-15,21-1 0,-21 21 16,1 1-16,-22-1 0,0 1 0,0-1 16,0 1-16,0-22 0,-22 22 0,1-22 15,0 22-15,-21-22 0,21-21 0,-22 21 16,22 1-16,-21-22 0,21 0 0,-22 0 16,22 0-16,0 1 0,-21-1 15,42 0-15,-22-21 0,1 0 16,0 0-16,21-21 15,0 0-15,21-22 16,0 22-16</inkml:trace>
  <inkml:trace contextRef="#ctx0" brushRef="#br1" timeOffset="104855.66">21145 9970 0,'0'-22'0,"0"44"0,-21-44 0,0 1 16,-21 21-16,21 0 0,-1 0 16,-20 0-16,0 0 0,21 0 0,-22 0 15,22 0-15,-21 21 0,21-21 0,-1 22 16,1-1-16,0 0 0,0-21 0,21 21 15,0 0-15,0 0 16,0 1-16,0-1 0,21-21 16,0 21-16,0-21 0,1 21 15,20-21-15,-21 21 0,21-21 0,-20 21 16,-1-21-16,21 22 0,-21-1 0,0 0 16,-21 0-16,0 0 0,22 22 15,-22-22-15,0 21 0,0-21 0,0 22 16,0-22-16,-22 21 0,1-21 0,-21 22 15,21-22-15,-22 0 0,1 0 0,0 0 16,-1 0-16,1 1 0,21-1 16,-21-21-16,20 0 0,1 21 0,42-42 47,1 21-47,-1-21 0,0 21 15,0 0-15,0 0 16,0 0-16,22 0 0,-1 0 15,-21 21-15,0-21 0,1 21 16,-1 0-16,-21 0 0,0 0 0,0 1 16,0-1-16,0 21 0,0-21 0,0 22 15,0-1-15,0 0 0,-21 1 16,-1-1-16,22 0 0,-21 1 0,0-1 16,21 0-16,-21-21 0,21 22 0,0-22 15,0 21-15,0-21 0,0 1 0,0-1 16,21 0-16,0-21 0,0 21 0,1-21 15,-1 0-15,0 0 0,0 0 0,21 0 16,-20 0-16,-1 0 16,0 0-16,0-21 0,0 0 0,-21 0 15,21 21-15,-21-22 0,22 1 0,-22 0 16</inkml:trace>
  <inkml:trace contextRef="#ctx0" brushRef="#br1" timeOffset="105447.83">19854 12256 0,'0'0'16,"-21"0"-16,-21 0 0,42 21 0,-21-21 0,21 21 15,21-21 1,0 0-16,21 0 0,-21 21 15,22-21-15,20 0 0,1 0 16,-1 0-16,22 0 0,21 0 0,0 0 16,21-21-16,-22 21 0,22-21 0,0 21 15,22-21-15,-22 21 0,0 0 16,0-22-16,0 22 0,-22 0 0,-20 0 16,0 0-16,-43 0 0,22 0 0,-43 0 15,0 0-15,-21 22 0,0-1 16,-42-21-16,20 21 15,-20-21-15,0 0 0,-1 21 16,-20-21-16,21 0 0,-22 0 0,22 0 0,-22 0 16</inkml:trace>
  <inkml:trace contextRef="#ctx0" brushRef="#br1" timeOffset="105776.64">19685 12721 0,'0'0'0,"-21"21"16,21 1-1,21-22-15,0 0 16,0 0-16,22 0 0,20 0 0,1 0 16,-1 0-16,22 0 0,21-22 15,-1 1-15,22 21 0,-21-21 16,21 0-16,0 21 0,0-21 0,0 21 15,0-21-15,0 21 0,0 0 0,-21-22 16,0 22-16,-21 0 0,-1 0 16,-20 0-16,-1 0 0,-20 0 0,-22 0 15,0 0-15,-42 0 16,0 0-16,-1 0 16,-20 0-16,0 0 0,-1 22 0,1-22 15,0 0-15,-22 21 0,22-21 16</inkml:trace>
  <inkml:trace contextRef="#ctx0" brushRef="#br1" timeOffset="106053.1">19748 13229 0,'0'0'0,"43"21"16,-1-21-16,0 0 15,1 0-15,20 0 0,1 0 0,20-21 16,1 21-16,0-21 16,21 21-16,-1 0 0,1-21 0,21 0 15,-21 21-15,21 0 0,-21-21 0,21 21 16,-21 0-16,-22 0 0,1 0 0,0 0 16,-43 0-16,0 0 0,1 0 15,-22 0-15,-42 0 16,0 0-16,-22 0 0,1 0 15,0 0-15,-1 0 0,-20 21 0</inkml:trace>
  <inkml:trace contextRef="#ctx0" brushRef="#br1" timeOffset="106332.17">19770 13568 0,'0'0'0,"-22"21"0,22 0 15,22 0-15,-1-21 16,21 0-16,0 0 0,1 0 0,20 0 16,1 0-16,20 0 0,1 0 0,21 0 15,0-21-15,21 21 0,-21 0 16,21-21-16,-22 21 0,22 0 0,0 0 16,-21-21-16,0 21 0,-21 0 0,-1 0 15,1 0-15,-43 0 0,1 0 0,-1 0 16,-21 0-16,0 0 0,-21 21 15,-21-21 1,0 0-16,0 0 0,0 21 0,-22-21 16,22 0-16,-21 21 0</inkml:trace>
  <inkml:trace contextRef="#ctx0" brushRef="#br1" timeOffset="106577.04">20151 14034 0,'0'0'0,"-43"21"0,22-21 0,0 0 16,21 21-16,21-21 16,21 0-16,1 0 15,-1 0-15,0 0 0,22 0 0,-1 0 16,22 0-16,-21 0 0,20-21 0,1 21 16,0 0-16,-1 0 0,1-21 15,-22 21-15,1 0 0,21 0 0,-43-22 16,21 22-16,-20 0 0,-1 0 0,-21 0 15,0 0-15,1 0 0,-1 0 16</inkml:trace>
  <inkml:trace contextRef="#ctx0" brushRef="#br1" timeOffset="107356.86">20913 14796 0,'0'0'16,"-22"0"-16,1 0 0,42 0 47,1 0-47,-1-22 0,0 22 15,21 0-15,-21 0 0,22 0 0,-1-21 16,-21 21-16,22 0 0,-22 0 16,21 0-16,-21 0 0,0 0 0,1 0 15,20 0-15,-21 0 0,0 0 0,0 0 16,1 0-16,-22 21 15,0 1-15,0-1 0,0 0 16,0 0-16,0 0 16,-22 0-16,1 22 0,0-22 15,0 21-15,0 1 0,-22-22 0,22 21 16,0 0-16,0 1 0,0 20 0,0-20 16,-1-22-16,1 21 0,0 0 0,0 1 15,0-1-15,21-21 0,0 22 0,0-22 16,0 0-16,0 0 0,0 0 15,21 0-15,0-21 0,0 0 0,22 22 16,-22-22-16,0 0 0,21 0 0,-21 0 16,1 0-16,-1 0 0,0 0 0,0-22 15,0 22-15,0 0 0,-21-21 0,0 0 16,-21 21 15,0 0-31,0 0 16,0 0-16,0 21 0,-1-21 0,22 21 15,-21 1-15,21-1 0,-21 0 0,21 0 16,0 0-16,0 22 0,0-22 0,0 0 16,0 0-16,0 21 0,21-20 0,0-1 15,-21 21-15,0-21 0,0 22 0,22-22 16,-22 21-16,0-21 0,21 0 16,-21 22-16,0-22 0,0 0 0,0 21 15,0-20-15,-21-1 0,-1 0 0,1 0 16,0 21-16,0-20 0,0-1 0,0 0 15,-1 0-15,1-21 0,21 21 0,-21-21 16,0 0 0,21-21-1,0 0-15,-21 0 0,21 0 0,0-22 16,-21 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47:20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1270 0,'0'-21'0,"21"21"0,-21-21 16,0 0-16,21 21 16,-21-22-16,21 22 0,-21-21 0,0 0 15,0 0 1,0 0-16,0 0 16,0-1-16,0 44 31,0-1-16,-21 21-15,21-21 16,-21 22-16,21-1 0,-21 21 0,0-20 16,0 20-16,-1 1 0,1 20 0,0 1 15,0-21-15,0 20 0,0 1 16,-22-22-16,22 1 0,0-1 0,0 1 16,-22-1-16,22 1 0,0-22 0,0 1 15,0 20-15,-22-21 0,22-20 16,0 20-16,0 0 0,0-21 0,0 1 15,-1-1-15,1 0 0,0-21 16,0-21 0,21 0-16,0-22 0,-21 1 15,21 0-15,0-1 0,0 1 16,0-22-16,0 22 0,0-21 16,0 20-16,21 1 0,0-22 0,-21 22 15,21 0-15,-21 21 0,0-22 16,21 22-16,1 0 0,-1 21 15,0 0-15,0 21 16,0 0-16,-21 0 0,21 22 16,1-1-16,-22 0 0,0 1 15,21-1-15,-21 0 0,21 1 0,-21 20 0,0-20 16,0-1-16,21 0 0,0 1 16,0-22-16,-21 0 0,22 21 15,-1-21-15,0-21 0,21 22 0,-21-22 16,22 0-16,-22 0 0,21 0 15,1-22-15,-1 22 0,0-21 0,1 0 16,-1-21-16,0 21 0,22-22 0,-22 1 16,0 0-16,1-1 0,-22-20 15,21 20-15,1-20 0,-22-1 0,0 1 16,21-1-16,-21-20 0,-21 20 0,0-20 16,0 20-16,0 1 0,0-1 15,0 1-15,0-1 0,-21 22 0,-21-22 16,21 22-16,-22 0 0,1-1 15,0 22-15,-1 0 0,-20 0 0,21 0 16,-22 21-16,1 0 0,20 0 16,-20 21-16,-1 0 0,22 0 15,0 21-15,-22 1 0,43-1 0,-21 0 16,20 1-16,1 20 0,0-20 0,21 20 16,0-21-16,0 22 0,0-1 15,0-20-15,21 20 0,0-20 0,1-1 16,-1 0-16,21-21 0,-21 22 0,22-22 15,-1 0-15,0 0 0,-21 0 16,22-21-16,-1 22 0,0-22 0,-20 0 16,20 0-16,-21 0 0,21 0 0,-20 0 15,-1 0-15,0 0 0,0 0 16,0-22-16,22 22 0,-22-21 16,0 0-16,0 21 0,0-21 15</inkml:trace>
  <inkml:trace contextRef="#ctx0" brushRef="#br0" timeOffset="411.53">6159 2201 0,'0'0'0,"0"22"0,0-1 15,22-21 16,-1-21-15,0 21-16,0-22 0,0 1 16,0 0-16,1 21 0,-1-21 0,0 0 15,0 0-15,0-1 0,-21 1 0,21 0 16,-21 0-16,0 0 0,0 0 16,-21 21-16,0 0 0,0 0 15,0 0-15,0 0 0,-1 0 0,1 0 16,0 21-16,0 0 15,0 0-15,0 21 0,-1-20 16,22-1-16,0 21 0,-21-21 0,21 22 16,-21-22-16,21 21 0,0-21 15,0 0-15,0 1 0,0-1 0,0 0 16,21 0-16,-21 0 0,21 0 0,1-21 16,-1 0-16,0 22 0,0-22 15,0 0-15,0 0 0,1 0 0,20 0 16,-21-22-16,21 1 0,-20 0 0,20 0 15,-21 0-15,21 0 0</inkml:trace>
  <inkml:trace contextRef="#ctx0" brushRef="#br0" timeOffset="1168.64">6879 1969 0,'0'0'0,"-21"-22"0,0 22 16,0 0-1,21 22-15,0-1 16,0 0-16,0 0 0,0 0 16,0 0-16,-22 1 0,22-1 0,0 21 15,0-21-15,0 0 0,0 1 16,-21-1-16,21 0 0,0 21 0,0-21 16,0 1-16,0-1 0,0 0 15,0 0-15,0 0 16,-21-21 15,21-21-31,0 0 16,0 0-16,0 0 0,0-1 15,0 1-15,0 0 0,0-21 0,0 21 16,0-1-16,21-20 0,-21 21 0,21 0 16,1 0-16,-1-22 0,0 22 15,0 0-15,0 0 0,22 21 0,-22-21 16,0-1-16,0 22 0,21 0 0,-20 0 15,-1 0-15,0 0 16,0 22-16,0-1 0,0 0 0,-21 0 16,0 0-16,22 22 0,-22-22 0,0 0 15,0 0-15,0 21 0,0-20 16,0-1-16,0 0 0,0 0 0,0 0 16,0 0-16,0 1 0,0-1 15,-22-21-15,1 0 47,21-21-47,0-1 0,0 1 0,0 0 16,0-21-16,0 21 0,21-22 15,-21 1-15,22 21 0,-1-22 16,0 1-16,0 21 0,0-21 0,0 20 16,22-20-16,-22 21 0,0 21 15,0-21-15,0 21 0,1 0 0,-1 0 16,0 21-16,21 0 0,-42 0 0,21 0 15,1 1-15,-22 20 0,0-21 16,0 21-16,0-20 0,0 20 0,0-21 16,0 0-16,-22 22 0,1-22 0,21 0 15,-21 0-15,0 0 0,0 0 0,21 1 16,0-1-16,-21 0 16,-1 0-16,22-42 46,22 0-46,-1 0 0,0-1 0,0 1 16</inkml:trace>
  <inkml:trace contextRef="#ctx0" brushRef="#br0" timeOffset="2338.62">8107 1863 0,'0'0'0,"-21"0"32,-1 0-32,1 21 15,0-21-15,0 21 16,21 0-16,-21 0 0,21 1 16,-21-1-16,21 21 0,-22-21 0,22 0 15,-21 22-15,21-22 0,-21 0 0,21 21 16,-21-20-16,21-1 0,0 0 0,0 0 15,0 0-15,0 0 0,0 1 16,0-1-16,21 0 0,0-21 0,0 21 16,1-21-16,-1 0 0,0 0 0,0 0 15,0 0-15,22 0 0,-22 0 16,0-21-16,0 21 0,0-21 16,0 0-16,1 21 0,-1-22 0,0 1 15,-21 0-15,0 0 0,21 0 0,-21 0 16,21-1-16,-21-20 0,0 21 15,0 0-15,0 0 0,0-22 0,0 22 16,0 0-16,0 0 0,-21 0 0,21-1 16,-21 1-16,0 0 0,0 21 15,21-21-15,-22 21 0,1-21 0,0 21 16,0 0-16,0 0 0,-22 0 0,22 0 16,0 21-16,0 0 0,0 0 15,0 0-15,-1 1 0,22-1 0,-21 0 16,0 21-16,0-21 0,21 1 15,-21 20-15,21-21 0,0 21 0,0-20 16,0 20-16,-21-21 0,21 21 16,0-20-16,0-1 0,0 0 0,0 0 15,0 0-15,21 0 0,0 1 0,-21-1 16,21-21-16,0 0 0,0 21 16,1-21-16,20 0 0,-21 0 0,0 0 15,0 0-15,1-21 0,20 0 0,-21 21 16,0-22-16,0 1 0,1 0 15,-1 0-15,0 0 0,0-22 0,0 22 16,0 0-16,-21 0 0,0-21 0,22 20 16,-22 1-16,0 0 0,0 0 15,0-21-15,0 20 0,0 1 16,0 0-16,-22 0 0,1 0 0,21 0 16,-21-1-16,0 22 0,0-21 0,0 0 15,-1 21-15,1 0 16,0 0-16,0 0 0,0 0 15,0 0-15,-1 21 0,-20 0 0,21-21 16,0 22-16,0-1 0,-1 0 0,1-21 16,0 21-16,0 21 0,0-20 15,0-1-15,-1 0 0,1 0 16,21 21-16,-21-20 0,21-1 0,0 21 0,0-21 16,0 0-16,0 1 15,0-1-15,0 0 0,0 0 0,21 0 16,0 0-16,1 1 0,-1-1 15,0-21-15,0 0 0,0 21 16,0-21-16,1 0 0,-1 0 0,0 0 16,0 0-16,0 0 0,0-21 0,1 21 15,-1-21-15,21-1 0,-21 22 16,-21-21-16,21 0 0,1 0 0,-1 0 16,-21 0-16,21-1 0,-21 1 15,0-21-15,0 21 0,0 0 0,0-22 16,0 22-16,0-21 0,0 21 0,0-22 15,0 22-15,-21-21 0,21 21 16,-21-1-16,-1 1 0,1 0 0,0 21 16,0 0-16,0 0 0,0 0 0,-1 0 15,-20 21-15,21-21 0,0 21 16,0 1-16,-22 20 0,22-21 0,0 0 16,0 22-16,0-22 0,21 0 0,-22 21 15,22-21-15,-21 1 0,21-1 16,0 0-16,0 0 0,0 0 0,0 0 15,0 1-15,21-1 0,1-21 16,-1 21-16,0-21 16,0 0-16,0 0 15,0 0 1</inkml:trace>
  <inkml:trace contextRef="#ctx0" brushRef="#br0" timeOffset="12391.9">3662 6668 0,'0'-22'0,"0"44"0,0-65 0,0 22 16,0 0-16,0 0 0,0-22 0,0 22 15,0 0-15,0 0 16,0-21-16,0 20 0,0 1 15,0 0-15,0 63 32,0-20-32,0 20 15,0 21-15,0 1 0,0-1 16,-21 1-16,-1-1 0,1 1 0,0 21 16,0-22-16,-21 22 0,20-1 15,1-20-15,0 21 0,-21-22 0,-1 22 16,22-22-16,-21 1 0,0-1 0,-1 1 15,1-1-15,21 1 16,-22-22-16,1 22 0,21-22 0,0 0 16,-22 1-16,22-1 0,0-21 0,0 0 15,0 0-15,0-21 16,-1-21-16,1 0 0,21 0 16,0-21-16,0-1 0,-21 1 0,21-22 15,-21 22-15,21-21 0,-21-1 16,21 22-16,0-22 0,0 1 0,0-22 15,0 22-15,0 20 0,0-20 16,0 20-16,0 1 0,21 0 16,0 21-16,0-1 0,0 22 0,1 0 15,-1 0-15,21 0 0,-21 43 16,0-22-16,22 21 0,-22 22 0,0-22 16,21 22-16,-20-1 0,20-21 0,-21 22 15,0-1-15,0-20 0,22 20 16,-22-20-16,0 20 0,0-21 0,22 22 15,-22-22-15,0 1 0,21-22 0,-21 21 16,22-21-16,-22 0 0,21 1 16,-21-1-16,22-21 0,-1 0 0,0 0 15,-20 0-15,20-21 0,0-1 16,1-20-16,-1 0 0,0-1 0,-21 1 16,22 0-16,-1-22 0,-21 22 15,0-22-15,1 1 0,-1-1 0,0-20 0,-21-1 16,0 0-16,0 1 0,0 20 15,0-20-15,0-1 0,-21 0 16,0 22-16,-1-22 0,1 22 0,-21-1 16,21 1-16,-22-1 0,22 1 0,-21 20 15,0 1-15,-1 0 0,1 20 16,0 1-16,-1 0 0,1 21 0,0 0 16,-1 0-16,1 21 0,-22 22 15,43-1-15,-21 0 0,0 22 0,20-1 16,1 1-16,0 20 0,21-20 15,0 21-15,0-1 0,21-20 16,0 20-16,1-20 0,-1-1 0,21 1 16,0-1-16,1-20 0,-1-22 15,0 21-15,1-21 0,-1 1 0,0-1 16,1-21-16,-22 0 0,21 0 0,-21 0 16,1 0-16,-1 0 0,0 0 0,0 0 15,0 0-15,-21-21 0,21-1 16,-21 1-16</inkml:trace>
  <inkml:trace contextRef="#ctx0" brushRef="#br0" timeOffset="12816.02">4212 7684 0,'0'21'0,"0"-42"0,21 42 15,0-21-15,1 0 16,-1 0-16,0-21 0,0-1 16,0 1-16,0 21 0,1-21 0,-1 0 15,0 0-15,0-22 0,-21 22 16,21 0-16,-21 0 0,0 0 0,0 0 16,0-1-16,0 1 15,-21 21-15,0 0 0,0 0 0,0 0 16,-1 21-16,1 1 15,0-1-15,0 21 0,0-21 0,0 22 16,21-1-16,0-21 0,0 21 0,0 1 16,0-1-16,0-21 0,0 22 15,0-1-15,0-21 0,0 0 0,21 22 16,0-22-16,0 0 0,0-21 0,0 21 16,1-21-16,-1 0 0,0 0 15,21 0-15,-21 0 0,22 0 0,-22-21 16,21 0-16,-21 0 0,1-1 0,20 1 15,-21-21-15,0 21 0,0 0 16,1-22-16,-22 1 0,21 21 0,-21-22 16,21 1-16</inkml:trace>
  <inkml:trace contextRef="#ctx0" brushRef="#br0" timeOffset="13458.86">4889 7430 0,'0'0'16,"0"21"-1,0 0-15,0 0 0,0 0 16,-21 0-16,21 22 0,-21-22 0,21 0 15,0 21-15,-21-20 0,21 20 0,0-21 16,0 0-16,0 0 0,0 1 16,0-1-16,0 0 0,0 0 15,0 0-15,0 0 16,0-42 15,0 0-31,0 0 0,0 0 16,0 0-16,-21-1 0,21 1 0,0-21 15,0 21-15,0-22 0,0 22 16,0-21-16,21 0 0,-21 20 0,21-20 16,0 21-16,0 0 0,1 0 0,-1-1 15,0 22-15,0 0 0,0 0 16,0 0-16,1 0 0,-1 22 0,21-1 16,-21 0-16,0 0 0,1 0 0,-1 22 15,-21-22-15,0 0 0,21 21 16,-21-21-16,0 1 0,0 20 0,0-21 15,0 0-15,0 0 0,0 1 16,0-1-16,0 0 0,0 0 0,-21 0 16,21-42 15,0 0-31,0 0 16,21-22-16,0 22 0,0-21 0,-21 21 15,21-22-15,1 1 0,-1 0 0,0-1 16,21 22-16,-21-21 0,1 21 15,-1 0-15,21-1 0,-21 22 16,0 0-16,1 0 0,20 0 0,-21 22 16,0-1-16,0 0 0,1 0 0,-22 0 0,0 22 15,0-22-15,0 0 0,0 21 16,0-21-16,0 22 0,0-22 16,0 0-16,0 0 0,-22 0 0,1 1 15,21-1-15,0 0 0,0 0 16,-21 0-16,21-42 31,21 21-31,-21-21 0,21 0 16,1 0-16,-1-1 0,0-20 0,21 0 15,-21-1-15</inkml:trace>
  <inkml:trace contextRef="#ctx0" brushRef="#br0" timeOffset="13827.65">5948 7408 0,'0'0'0,"21"-21"0,-21 0 16,0 42-1,0 0 1,0 1-16,0-1 0,0 0 16,0 0-16,-21 21 0,21-20 0,0-1 15,0 21-15,-21-21 0,21 22 0,0-22 16,0 0-16,0 0 0,0 21 0,0-20 16,0-1-16,0 0 0,0 0 15,21-21-15,0 21 0,0-21 16,0 0-16,0 0 0,22 0 15,-22 0-15,0 0 0,0 0 0,0-21 16,1 0-16,-1 0 0,0 0 0,-21-1 16,21-20-16,-21 21 0,21 0 15,-21-22-15,0 22 0,0-21 0,0 0 16,0 20-16,0-20 0,-21 0 0,0 21 16,21-1-16,-21 1 0,0 0 0,-1 21 15,1 0-15,0 0 0,0 0 16,0 21-16,0 0 0,-1 1 0,-20-1 15,21 0-15,0 0 0,0 0 0,-1 0 16,22 1-16,0-1 0,0 0 16</inkml:trace>
  <inkml:trace contextRef="#ctx0" brushRef="#br0" timeOffset="14520.01">8234 7472 0,'0'-42'16,"0"20"-16,0 1 15,0 0-15,-21 0 0,-1 0 16,22 0-16,-21-1 0,0 1 0,21 0 16,-21 0-16,0 21 0,0 0 0,-1 0 15,1 0-15,0 0 0,0 0 0,0 21 16,-22 21-16,22-20 0,0 20 0,0-21 16,0 21-16,-22 1 15,22-1-15,21 0 0,-21 1 0,0-1 0,21 0 16,-21 1-16,21-22 0,0 21 15,0-21-15,0 1 0,0-1 0,21 0 16,0-21-16,0 21 0,0-21 0,1 0 16,20 0-16,-21 0 0,21 0 15,1-21-15,-22 0 0,21 0 0,1-1 16,-1 1-16,0-21 0,1 21 0,-1-22 16,0 1-16,1-21 0,-22-1 0,21 22 15,22-106-15,-43 84 0,0 1 16,0-22-16,0 21 0,-21-20 15,21 20-15,-21 1 0,0-22 16,0 22-16,0-1 0,-21 1 0,0-1 16,0 22-16,0-1 0,21 1 0,-21 21 15,-1 21-15,1 0 0,0 42 16,21-21-16,-21 43 16,21-1-16,0 1 0,0 21 0,-21-22 15,21 22-15,0-1 0,0 1 0,0-21 16,0 20-16,0 1 0,0-22 0,21 1 15,0-1-15,0 1 16,0-22-16,1 1 0,-22-1 0,21 0 16,0-21-16,0 1 0,0 20 0,22-21 15,-22 0-15,21-21 0,-21 0 16,0 0-16,1 0 0,-1 0 0,0 0 16,21 0-16,-21-21 0,22 0 15,-22 0-15,21 0 0,1-22 0,-1 22 16,0-21-16,-21-1 0</inkml:trace>
  <inkml:trace contextRef="#ctx0" brushRef="#br0" timeOffset="14771.17">9715 7112 0,'22'0'62,"-1"0"-46,0 0-16,0 0 0,0 0 15,0 21-15,1-21 16,-1 0-16,-21 21 31,-21-21-31,-1 0 0,1 22 16,0-22-16,0 21 0</inkml:trace>
  <inkml:trace contextRef="#ctx0" brushRef="#br0" timeOffset="14919.21">9631 7303 0,'0'0'0,"0"21"16,0 0-16,0 0 15,21-21 1,0 0 0,0 0-16,0 0 0,1 0 15,-1 0-15,0 0 0,0-21 16,0 21-16,0 0 0,1-21 0,-1 21 15,0-21-15,0-1 0,0 1 16</inkml:trace>
  <inkml:trace contextRef="#ctx0" brushRef="#br0" timeOffset="15655.84">11620 7027 0,'0'-21'0,"0"42"0,0-63 16,0 21-16,0 0 0,0 0 0,0-22 15,0 22-15,22 0 0,-1 0 16,0 0-16,21-1 0,-21 1 0,1 21 15,20-21-15,0 21 0,1 0 16,-22 0-16,21 0 0,0 21 0,1 0 0,-22 1 16,42 41-16,-41-21 15,-1 1-15,0-22 0,-21 21 16,0 1-16,0-1 0,0-21 0,0 21 16,0-20-16,0 20 0,-21-21 0,0 0 15,21 0-15,-22 1 0,1-22 0,0 21 16,0-21-16,0 0 0,0 0 15,-1 0-15,22-21 16,0-1-16,0 1 0,0 0 16,0 0-16,0-21 0,0 20 0,0-20 15,22 0-15,-1 21 0,0-22 0,0 1 16,0 0-16,0-1 0,22 22 0,-22-21 16,21 21-16,1-1 0,-1 22 0,-21 0 15,21 0-15,1 0 0,-1 0 16,-21 22-16,22-1 0,-22 21 0,0 0 15,0-20-15,-21 20 0,0 0 0,0 1 16,0 20-16,0-21 0,0 1 0,0-1 16,0-21-16,-21 22 0,0-22 0,21 21 15,0-21-15,-21 0 0,21 1 0,-22-1 16,44-42 15,-1-1-15,-21 1-16,21 0 0,0-21 0,0 21 15,0-22-15</inkml:trace>
  <inkml:trace contextRef="#ctx0" brushRef="#br0" timeOffset="16016.63">12954 7006 0,'0'21'15,"0"-42"-15,21 42 16,0-21-16,0 0 15,1-21-15,-1 0 0,0 21 16,21-21-16,-21 0 0,1 21 16,20-21-16,-21-1 0,0 1 15,0 0-15,1 0 0,-1 0 0,-21-22 16,0 22-16,0 0 0,0 0 0,0 0 16,-21 0-16,-1 21 0,-20 0 0,21 0 15,-21 0-15,20 0 0,-20 21 0,0 0 16,-1 0-16,22 21 0,-21 1 15,21-22-15,0 21 0,21 1 0,0-1 16,-22 0-16,22-21 0,0 22 0,0-1 16,0-21-16,22 22 0,-1-22 0,0 0 15,0 0-15,0 0 0,22 0 16,-22 1-16,0-22 0,21 0 0,1 0 16,-22 0-16,21 0 0,0 0 15,1 0-15,-22-22 0,21 1 0,1 0 16,-1 0-16</inkml:trace>
  <inkml:trace contextRef="#ctx0" brushRef="#br0" timeOffset="16603.12">13801 6731 0,'0'0'15,"21"-21"-15,-21 0 0,0 0 0,0 42 32,0 0-32,-21 0 0,21 0 0,-22 22 15,22-22-15,-21 21 0,21 0 16,0 1-16,-21-22 0,21 21 0,-21 1 15,21-22-15,-21 21 0,21-21 0,0 0 16,0 1-16,0-1 0,0 0 0,0 0 16,0 0-16,21-21 15,0 0-15,0 0 16,0-21-16,1 0 0,-1 0 16,0 0-16,0-1 0,-21-20 0,21 21 15,0-21-15,1 20 0,-22-20 0,21 21 16,0 0-16,-21 0 0,21-1 0,-21 44 31,0-1-15,0 0-16,0 21 0,0-21 0,0 1 15,0 20-15,0-21 0,0 21 0,0-20 16,0-1-16,0 0 0,0 0 0,0 0 16,0 0-16,21 1 0,0-22 0,1 0 15,-1 0-15,0 0 0,21 0 0,-21 0 16,22 0-16,-22 0 0,21-22 0,1 22 15,-22-21-15,21 0 16,-21-21-16,22 21 0,-22-1 0,0-20 0,0 21 16,0-21-16,-21-1 0,0 1 15,0 0-15,0-1 0,0 1 0,0 0 16,-21-1-16,0 1 0,0 0 0,0 20 16,-22 1-16,22 21 15,0 0-15,21 21 16,0 1-1,21-22-15,0 21 0,0-21 16,1 0-16,20 0 0,-21 0 0,21 0 16,-20 0-16,20-21 0,-21 21 15,0-22-15,0 22 0,1-21 0,-1 21 16,-21-21-16,21 0 0</inkml:trace>
  <inkml:trace contextRef="#ctx0" brushRef="#br0" timeOffset="17552.57">17081 5990 0,'0'0'0,"0"-21"0,0 0 0,0-21 15,0 20-15,0-20 0,0 21 16,0-21-16,0 20 0,0 1 15,0-21-15,0 21 0,-21 21 0,0 0 16,0 0-16,0 21 0,0 21 16,21 1-16,-22-1 0,1 21 0,0 1 15,0 21-15,0-1 0,0 22 16,-1 0-16,-20-21 0,21 20 0,0-20 16,-22 21-16,1-43 0,0 22 0,-1-21 15,1 20-15,0-20 0,-22-22 0,22 22 16,0-22-16,-1 0 0,1 1 15,0-1-15,20-21 0,1 0 0,0 0 16,0-21-16,0 0 0,0 0 16,21-21-16,0 0 0,0 0 0,0-21 15,0-1-15,0 1 0,0 0 0,0-1 16,0-20-16,0 20 0,0-20 0,0-1 16,0 1-16,0-1 0,0 1 15,21-1-15,-21 22 0,0 0 16,21 21-16,-21-1 0,0 44 15,0-1-15,21 21 0,-21 0 16,21 1-16,0-1 0,1 22 0,-22-22 16,21 21-16,0-20 0,0 20 0,0-20 15,0 20-15,1-21 0,-1 1 0,21-1 16,-21-21-16,0 22 0,22-22 16,-1 0-16,-21 0 0,22-21 0,-1 0 15,0 0-15,22 0 0,-22-21 0,22 0 16,-1 0-16,-21-1 0,22 1 0,21-21 15,-22 0-15,1-1 0,-22 1 0,21 0 16,-20-1-16,-1-20 0,0-1 16,-20 1-16,-1-22 0,0 22 0,-21-22 15,0 0-15,0 1 0,0-1 16,-21 0-16,0 1 0,-1 20 0,1-21 16,-21 1-16,0-1 0,-1 0 0,1 22 15,0-1-15,-22 22 0,1 0 0,20-1 16,-20 22-16,20 0 15,-20 21-15,-1 0 0,1 21 0,21 0 0,-22 22 16,22-1-16,-1 22 0,1-1 16,21 1-16,0 20 0,21 1 0,0-22 15,0 22-15,21 0 0,0-1 0,43 65 16,-43-86-16,21 1 16,0-1-16,1-21 0,-22 1 0,21-22 15,1 21-15,-1-21 0,0 1 0,-21-22 16,22 0-16,-1 0 0,0 0 0,-20 0 15,20 0-15,-21 0 0,21 0 16,-20-22-16,20 1 0</inkml:trace>
  <inkml:trace contextRef="#ctx0" brushRef="#br0" timeOffset="18519.45">17547 6879 0,'21'43'15,"0"-43"-15,1 0 0,-1 0 16,0 0-16,21-22 0,-21 22 16,1-21-16,-1 0 0,21 21 0,-21-21 15,0 0-15,22 0 0,-22-1 16,0-20-16,0 21 0,-21-21 0,0 20 16,0-20-16,0 0 0,0 21 0,0-1 15,0 1-15,-21 21 0,0 0 0,0 0 16,0 0-16,-22 21 0,22 1 0,0-1 15,-21 0-15,20 21 0,1-21 16,0 22-16,0-1 0,21 0 16,0 1-16,0-1 0,0-21 0,0 22 15,0-22-15,0 21 0,0-21 0,0 0 16,21 1-16,0-1 0,0 0 0,1 0 16,-1-21-16,21 0 0,0 0 0,-20 0 15,20 0-15,0 0 0,1 0 0,-1-21 16,0 0-16,1 0 0,-1-1 15,-21 1-15,21 0 0,-20 0 0,-1-21 16,0 20-16,0-20 0,0 21 0,-21-21 16,0-1-16,0 1 0,0 21 15,0 0-15,0-1 0,0 1 0,0 42 32,0 1-32,0-1 0,0 0 15,0 21-15,0-21 0,-21 1 0,21 20 16,-21-21-16,21 0 0,0 22 0,0-22 15,0 0-15,0 0 0,-21 0 0,21 0 16,0 1-16,0-1 0,-21-21 16,21 21-16,-22-21 31,22-21-31,0 0 16,0-1-16,0 1 15,0 0-15,0 0 0,0-21 0,0 20 0,22-20 16,-22 0-16,21-1 0,0 1 15,0 21-15,0-21 0,0 20 0,1 1 16,20 0-16,-21 21 0,0 0 0,0 0 16,22 0-16,-22 0 0,0 21 15,0 0-15,0 1 0,1 20 0,-1-21 16,0 21-16,0-20 0,-21 20 0,0-21 16,0 21-16,0-20 0,0-1 0,0 0 15,0 0-15,0 0 0,0 0 0,0 1 16,-21-22-16,21-22 47,0 1-47,0 0 0,0 0 15,0 0-15,21 0 0,-21-1 0,21-20 16,0 0-16,1 21 0,-1-22 0,21 1 16,-21 0-16,0 20 0,22-20 0,-22 21 15,0 0-15,21 21 0,-20 0 16,-1 0-16,0 0 0,0 21 15,0 21-15,0-21 0,-21 1 0,22 20 0,-22 0 16,0-21-16,0 22 0,0-22 0,0 21 16,0-21-16,-22 1 0,22-1 15,-21 0-15,0 0 0,21 0 0,0 0 16,0 1-16,21-22 31,0-22-31,1 22 16,20-21-16,-21 0 0</inkml:trace>
  <inkml:trace contextRef="#ctx0" brushRef="#br0" timeOffset="18926.9">19664 6519 0,'0'0'16,"0"-21"-16,-21 21 16,-1 0-1,1 21-15,0 1 0,-21 20 0,21-21 0,-1 21 16,-20 1-16,21-22 0,0 21 15,0 1-15,-1-1 0,1-21 0,21 21 16,0 1-16,0-22 0,0 0 0,0 21 16,0-20-16,0-1 0,21 0 0,1 0 15,20-21-15,-21 21 0,21-21 0,-20 0 16,20 0-16,-21 0 0,21 0 16,1 0-16,-1-21 0,-21 0 0,22 21 15,-22-21-15,0 0 0,21-1 0,-21-20 16,-21 21-16,22-21 0,-22 20 0,0-20 15,0-21-15,0 20 0,0 1 16,0-22-16,0 22 0,-22 0 0,1-1 16,0 1-16,0 21 0,0 0 15,0 21-15,-1 0 0,-20 0 0,21 21 16,0-21-16,0 21 0,-1 21 0,-20-20 16,42-1-16,-21 21 0,21-21 0,-21 22 15,21-22-15,0 21 0,0-21 0,0 0 16,21 1-16,0-1 0,0 0 15,0-21-15,22 0 0,-22 0 0,21 0 16,1 0-16,-1 0 0</inkml:trace>
  <inkml:trace contextRef="#ctx0" brushRef="#br0" timeOffset="19223.34">20913 6138 0,'0'0'0,"0"-42"0,0 21 0,0-21 15,-22 20-15,1 1 0,0 21 0,0 0 16,0 0-16,0 0 0,-1 0 0,-20 0 16,21 21-16,0 1 0,0 20 15,-22 0-15,22 1 0,0-1 0,-21 21 16,20 1-16,1-1 0,0 1 0,0 21 16,0-22-16,0 1 0,21-22 0,0 21 15,0-20-15,0-1 0,0 0 16,0 1-16,21-1 0,0-21 15,-21 0-15,42 1 0,-21-1 0,1 0 16,20-21-16,-21 0 0,0 0 0,22 0 16,-22 0-16,21 0 0,-21 0 0,22 0 15,-22 0-15,0-21 0,21 0 0,-21-1 16,1-20-16,-1 21 0</inkml:trace>
  <inkml:trace contextRef="#ctx0" brushRef="#br0" timeOffset="19532.34">21505 5948 0,'0'0'0,"0"-42"0,0 20 15,21 22-15,1-21 0,-22 0 0,21 21 16,0 0-16,21 0 0,-21 0 16,22 21-16,-22 0 0,21 1 0,1-1 15,-22 21-15,21 0 0,-21 1 16,0 20-16,1-20 0,-1 20 0,-21 22 0,0-22 15,0 1-15,0-1 0,-21 1 0,-1-1 16,1 1-16,-21-1 0,21-20 16,-22-1-16,22 0 0,-21-21 0,21 22 15,-22-22-15,22 0 0,0 0 0,0 0 16,0-21-16,0 22 0,-1-22 16,1 0-16,21-22 31,21 1-31,1 0 0,-1 0 15,21-21-15</inkml:trace>
  <inkml:trace contextRef="#ctx0" brushRef="#br0" timeOffset="19771.82">22627 6392 0,'0'0'0,"0"-63"15,0 42 1,-21 21 0,21-21-1,-21 21-15,21 21 32,21 0-17,-21 0-15,21 0 0,-21 0 16,0 1-16</inkml:trace>
  <inkml:trace contextRef="#ctx0" brushRef="#br0" timeOffset="19975.81">22542 6943 0,'-21'21'0,"42"-42"0,-63 63 0,42-21 0,0 0 15,-21 1-15,21-1 0,-21 0 0,21 0 16,-21 0-16,21 22 0,-22-22 15,22 0-15,-21 21 0,0-21 0,0 1 16,0 20-16,0-21 0,-22 21 16,22-20-16,-21-1 0,-1 0 0,1 0 15,0 0-15,-22 0 0,22 1 0,-22-1 16,1-21-16,-1 21 0,1 0 0</inkml:trace>
  <inkml:trace contextRef="#ctx0" brushRef="#br1" timeOffset="25735.44">12086 7768 0,'0'0'0,"-42"0"15,21-21-15,-1 21 16,1 0-16,0 0 16,0 0-16,0 0 0,0 0 0,-1 0 0,1 0 15,0 0 1,0 0-1,21 21 1,0 0 15,21-21-31,0 0 0,0 0 16,1 0-16,20 0 0,0 0 0,-21 0 16,43 0-16,-22 0 0,22 0 0,-22 0 15,43 0-15,-22 0 0,1 0 16,20 0-16,1 0 0,21 0 0,0 0 15,0 0-15,-1 0 0,1 0 0,21 0 16,-21 0-16,0 0 0,0 0 0,0 0 16,-1 0-16,1 0 0,-21 0 15,-22 0-15,22 0 0,-21 0 0,-1 0 16,-21 0-16,1 0 0,-22 22 0,0-22 16,0 0-16,0 0 0,1 0 15,-44 0 32,1 0-47,0 0 16,0 0-16,0 0 0,0 0 15,-1 0-15,1 0 0,0 0 0,0 0 16,0-22-16,0 22 0,-22 0 0,1 0 16,21 0-16</inkml:trace>
  <inkml:trace contextRef="#ctx0" brushRef="#br1" timeOffset="26275.13">12023 8001 0,'0'0'0,"-22"0"0,-20 0 15,21 0-15,0 21 16,42-21 15,0 0-31,0 0 0,0 0 16,1 0-16,20 0 0,0 0 0,1 0 15,-1 0-15,0 0 0,22 0 0,-1 0 16,1 0-16,-1 0 0,22 0 16,-22 0-16,43 0 0,-21 0 0,0 0 15,20 0-15,-20-21 0,21 21 0,-21 0 16,-1 0-16,1 0 0,0 0 16,-1 0-16,-20 0 0,20 0 15,1 0-15,-21 0 0,-1 0 0,1 0 0,-1 0 16,-21 0-16,1 0 0,-1 0 15,0 0-15,-20 0 0,-1 0 16,0 0-16,0 0 0,-21 21 78,0 0-62</inkml:trace>
  <inkml:trace contextRef="#ctx0" brushRef="#br1" timeOffset="29788.81">12827 11345 0,'0'-21'16,"0"0"-16,0 0 16,-21 21-1,0 0-15,-1 0 16,1 0-16,0 0 0,0-21 15,0 21-15,0 0 0,-1 0 16,1 0-16,0 0 0,0 0 16,0 0-16,0 0 0,-1 0 15,1 0-15,-21 0 0,21 0 0,0 21 16,-22-21-16,22 0 0,-21 0 16,21 21-16,-22-21 0,22 0 0,0 21 15,-21-21-15,20 21 0,-20-21 16,21 22-16,-21-1 0,20-21 15,1 21-15,-21-21 0,21 21 0,0-21 16,-1 21-16,-20 0 0,21-21 0,0 22 16,0-1-16,-1-21 0,1 21 15,-21 0-15,21-21 0,0 21 0,-1 0 16,22 1-16,-21-22 0,0 21 0,0 0 16,0 0-16,0 0 0,-1 0 15,1 1-15,21-1 0,-21 0 16,0-21-16,21 21 0,-21 21 0,0-20 15,-1-1-15,22 0 0,-21 0 0,0 21 16,0-20-16,0-1 16,0 21-16,21-21 0,-22 22 0,1-22 15,0 0-15,21 21 0,-21-21 0,21 1 16,-21 20-16,0-21 0,21 0 16,0 0-16,-22 22 0,1-22 0,21 0 15,-21 0-15,21 0 0,-21 22 0,0-22 16,0 0-16,21 0 0,0 0 0,-22 22 15,22-22-15,-21 0 0,21 21 16,-21-20-16,21 20 0,0-21 16,0 0-16,0 22 0,0-22 0,-21 21 15,21-21-15,0 22 0,-21-22 16,21 21-16,0-21 0,0 22 0,0-22 16,0 21-16,0-21 0,0 0 0,0 22 15,0-22-15,0 0 0,0 0 16,0 22-16,0-22 0,0 0 0,0 0 15,0 21-15,21-20 0,-21 20 0,21-21 16,0 0-16,-21 22 0,0-22 16,21 21-16,1-21 0,-22 0 0,21 22 15,0-22-15,-21 0 0,21 21 0,0-20 16,0-1-16,-21 0 0,22 0 0,-1 0 16,0 0-16,0 1 0,0-1 15,0 0-15,1 0 0,-1 0 16,0 0-16,0 1 0,0-1 0,22 0 15,-22 0-15,0 0 0,0-21 0,0 21 16,0 1-16,1-1 0,-1 0 16,21 0-16,-21 0 0,0 0 0,1 1 15,-1-1-15,21-21 0,-21 21 0,0 0 16,1-21-16,-1 21 0,0 0 0,0-21 16,0 22-16,0-22 0,1 0 15,-1 21-15,0-21 0,0 21 0,0-21 16,22 21-16,-22-21 0,0 0 0,0 21 15,0-21-15,22 0 0,-22 21 16,0-21-16,0 0 0,0 22 16,22-22-16,-22 21 0,0-21 0,0 0 15,0 0-15,22 21 0,-22-21 0,0 0 16,0 0-16,0 0 0,0 0 0,1 0 16,-1 0-16,0 0 0,0 0 15,0 0-15,22 0 0,-22 0 0,0 0 16,0 0-16,0 21 0,22-21 0,-22 0 15,21 0-15,-21 0 0,22 0 0,-1 0 16,-21 0-16,21 0 16,-20 0-16,20 0 0,0 0 0,-21 0 15,22 0-15,-22 0 0,0 0 0,21 0 16,-20 0-16,20 0 0,-21 0 0,0 0 16,22 0-16,-22 0 0,21 0 15,-21 0-15,22 0 0,-22 0 0,21 0 16,-21 0-16,0 0 0,22-21 0,-22 21 15,0-21-15,0 21 0,0 0 0,1 0 16,-1-21-16,0 21 0,0 0 16,0-22-16,0 22 0,1-21 0,-1 21 15,0-21-15,0 21 0,0-21 16,0 21-16,1-21 0,-1 21 0,0-21 16,0 21-16,0-22 15,0 22-15,1-21 0,-1 0 0,0 21 16,0-21-16,0 21 0,0-21 0,-21 0 15,22 21-15,-1-22 0,0 1 0,0 21 16,0-21-16,0 21 0,-21-21 16,22 0-16,-1 21 0,0-21 0,0-1 15,0 1-15,0 0 0,1 21 16,-1-21-16,-21 0 0,21 21 0,0-21 16,0-1-16,-21 1 0,21 21 15,1-21-15,-1 0 0,0 0 16,0 0-16,-21-1 0,21 1 0,0 21 15,1-21-15,-22 0 0,0 0 16,21 0-16,0-1 0,0 1 16,-21 0-16,21 0 0,-21 0 15,21 0-15,-21-1 0,22 1 0,-1 0 16,-21 0-16,21 0 0,-21 0 16,21-1-16,-21 1 0,21 0 15,-21 0-15,0 0 0,21 0 0,-21-1 16,22 1-16,-22 0 0,0 0 0,0 0 15,21 0-15,-21-1 0,0 1 0,21 0 16,-21 0-16,0 0 0,0 0 16,0-1-16,0 1 0,0 0 15,0 0-15,0 0 0,0 0 16,0-1-16,0 1 0,0 0 0,0 0 16,0 0-16,0 0 0,0-1 15,0 1-15,0 0 0,0 0 0,0-21 16,0 20-16,0 1 0,0 0 0,0-21 15,0 21-15,0-1 0,0 1 16,0 0-16,0 0 0,0 0 0,0 0 16,0-1-16,0 1 0,0 0 0,-21 0 15,21 0-15,-21 0 0,21-1 16,0 1-16,0 0 0,0 0 16,-22 0-16,22 0 15,0-1-15,-21 22 0,21-21 0,0 0 0,0 0 16,-21 21-16,21-21 0,0 0 15,0-1-15,0 1 16,-21 21-16,21-21 0,0 0 0,-21 0 16,21 0-16,0-1 0,0 1 15,0 0-15,0 0 0,-21 0 0,21 0 16,0-1-16,-22 22 0,22-21 16,0 0-16,0 0 0,0 0 0,-21 21 15,21-21-15,-21-1 0,21 1 0,-21 0 16,21 0-16,-21 21 0,21-21 15,-21 0-15,21-1 16,0 1-16,-22 0 0,22 0 16,-21 21-16,21-21 0,0 0 15,-21-1-15,0 1 16,21 0 0,-21 21-16,21-21 0,0 0 15,-21 21-15,21-21 0,-22 21 0,22-22 16,-21 1-16,0 21 15,0-21-15,0 0 0,0 0 16,-1 21-16,1-21 16,0-1-16,0 22 0,0-21 15,0 21-15,-1-21 16,1 21-16,0 0 0,0-21 16,0 21-16,0 0 0,-1 0 0,1-21 15,0 21-15,0-21 0,0 21 0,0 0 16,-1 0-16,1-22 0,0 22 15,0 0-15,0 0 0,0-21 0,-1 21 16,1 0-16,0 0 16,0-21-16,0 21 15,0 0-15,-1 0 0,1-21 16,0 21-16,0 0 0,0 0 16,0 0-16,-1 0 15,1 0 1,0 0-16,0-21 15,0 21-15,0 0 16,-1 0 0,1 0-16,0 0 0,0 0 15,0 0-15,0-21 16,-1 21-16,1 0 0,0 0 0,0 0 31,0 0-31,0 0 0,-1 0 16,1 0-1,0 0-15,0 0 16,0 0-16,0 0 16,-1 0-16,1 0 0,0 0 15,0 0-15,0 0 0,0 0 0,-22 0 16,22 0-16,0 0 0,0 0 16,0 0-16,-1 0 15,1 0 1,0 0-16,0 0 15,0 0 1,0 21-16,-1-21 31,1 0-15,21 21 0,-21-21-16,0 0 15,0 0-15,0 21 16,-1-21-1,1 0 1,0 0 0,0 21-16,0-21 15,0 0 1,-1 0-16,1 21 16,0-21-16,0 0 0,0 0 15,0 0-15,-1 22 0,1-22 16,0 0-16,0 0 0,0 0 15,0 0-15,-1 21 16,1-21-16,0 0 16,0 21-16,0-21 15,0 0-15,-1 21 0,1-21 16,0 21-16,0-21 0,0 0 0,0 21 16,-1-21-16,1 0 15,21 22-15,-21-22 0</inkml:trace>
  <inkml:trace contextRef="#ctx0" brushRef="#br1" timeOffset="33700.16">12933 7938 0,'0'0'0,"0"21"62,0 0-46,0 0-16,0 0 0,0 0 15,0 22-15,0-22 0,0 21 0,0-21 16,0 22-16,0-22 0,0 21 0,0-21 16,0 22-16,0-1 0,0-21 15,0 22-15,0-1 0,0 0 16,0 1-16,0-1 0,0 21 0,0 1 16,0-22-16,0 22 0,0-1 0,0 1 15,0-1-15,0 1 0,0-1 0,0-20 16,0 20-16,0-21 0,0 22 0,0-22 15,0 22-15,0-22 0,-21 22 16,21-22-16,0 21 0,-22-20 0,22 20 16,-21-20-16,21 20 0,0-21 15,0 1-15,-21-1 0,21 22 0,-21-22 16,21 0-16,0 1 0,0-1 0,-21 0 16,21 1-16,0-22 0,-21 21 0,21-21 15,0 22-15,0-22 0,0 0 0,0 0 16,0 0-16,0 0 0,0 1 31,0-1-15,0 0-16,0 0 15,0 0 17,0-42 14,0 0-30,0 0 0,0 0-16,0-1 15</inkml:trace>
  <inkml:trace contextRef="#ctx0" brushRef="#br1" timeOffset="34167.44">12319 10329 0,'0'-21'0,"-21"21"16,21-21-16,0 0 15,0 0 1,0 0-1,21 21-15,0 0 16,0 0-16,0 0 16,1 21-16,-22 0 0,21-21 15,0 21-15,-21 0 0,21 0 0,0 1 16,0 20-16,-21-21 0,22 0 0,-1 0 16,-21 22-16,0-22 0,21 0 0,0 21 15,-21-20-15,0-1 0,0 0 16,21 0-16,-21 0 0,21 0 0,-21 1 15,0-1-15,0 0 0,0 0 0,22 0 16,-22 0-16,21 1 16,-21-1-16,0 0 15,21-21 1,0 0 15,-21-21-31,0 0 16,0-1-16,21 22 0,-21-21 0,0 0 15,21 0-15,-21 0 0,22 0 16</inkml:trace>
  <inkml:trace contextRef="#ctx0" brushRef="#br1" timeOffset="34568.72">13377 10097 0,'0'0'0,"21"0"16,-21-22-16,0 1 16,0 42 31,-21 1-47,21-1 15,-21 0-15,0 0 0,0 0 0,0 0 16,-1 1-16,1 20 0,-42 21 15,42-20-15,-1-22 0,-20 21 0,21 1 16,-21-1-16,20 0 0,1 1 16,0-1-16,0 0 0,0 1 0,0-22 0,-1 0 15,22 21-15,-21-21 0,21 1 16,0-1-16,0 0 0,0 0 16,0 0-16,-21 0 15,21-42 32,0 0-47,0 0 0,0 0 16,0 0-16,0-1 0</inkml:trace>
  <inkml:trace contextRef="#ctx0" brushRef="#br1" timeOffset="35831.58">16637 7662 0,'-21'0'16,"0"0"-16,-1 0 16,1 22-16,0-22 15,0 0-15,0 0 0,0 0 16,-1 0-16,22 21 0,-21-21 0,0 0 16,21 21 30,21-21-30,0 0-16,1 0 16,-1 0-16,0 0 0,0 0 0,0 0 15,22 0-15,-22 0 0,21 0 16,-21 0-16,22 0 0,-22 0 0,21 0 16,0 0-16,1 0 0,-1 0 0,0 0 15,22-21-15,-22 21 0,1 0 0,20 0 16,1-21-16,-1 21 0,1 0 15,-1 0-15,1 0 0,-1 0 0,1-22 16,-1 22-16,1 0 0,20 0 0,-20 0 16,-1 0-16,22-21 0,0 21 0,-22 0 15,22 0-15,-1 0 0,1 0 16,0-21-16,-1 21 0,1 0 0,-21 0 16,20 0-16,-20 0 0,20 0 0,1 0 15,-21 0-15,20 0 0,1-21 16,0 21-16,-1 0 0,1 0 15,0 0-15,-1 0 0,1-21 0,-22 21 16,22 0-16,-21 0 0,-1 0 16,1 0-16,-22 0 0,21 0 0,-20 0 0,20 0 15,-20 0-15,-1 0 0,-21 0 16,21 0-16,-20 0 0,-1 0 16,0 0-16,0 0 0,0 0 0,0 0 15,-21-21 16,-21 21-15,0 0-16,0 0 16,0 0-16,-22 0 0,1 0 0,21 0 15,-43 0-15,22 0 0</inkml:trace>
  <inkml:trace contextRef="#ctx0" brushRef="#br1" timeOffset="36615.98">16933 7811 0,'0'0'0,"-21"0"0,0 0 16,0 0-1,0 0 1,-1 0-16,22 21 31,-21-21-31,21 21 31,21-21-15,1 0-16,-1 0 16,-21 21-16,42-21 0,-21 0 0,0 0 15,1 0-15,20 0 0,0 0 0,1 0 16,-1 0-16,21 0 0,1 0 15,-22 0-15,22 0 0,-1 0 0,1 0 16,20 0-16,-20 0 0,-1 0 0,22 0 16,-21 0-16,-1 0 0,22 0 15,-1-21-15,1 21 0,0 0 0,21 0 16,-22 0-16,22 0 0,-21 0 16,-1 0-16,22 0 0,-21 0 0,0 0 15,-1 0-15,1 0 0,0 0 0,-1 0 16,1 0-16,0 0 0,-1 0 0,-20 0 15,-1 0-15,1 0 0,-1 0 16,1 0-16,-22 0 0,0 0 16,1 0-16,-1 0 0,0 0 0,1 0 15,-1 0-15,-21 0 0,22 0 0,-1 0 16,-21 21-16,21-21 0,-20 0 0,-1 0 16,0 0-16,0 0 0,0 0 15,0 0-15,1 0 0,-1 21 16,-42-21 46,-1 0-46,1 0-16,0 0 0,0 0 16,0 0-16,0 0 0</inkml:trace>
  <inkml:trace contextRef="#ctx0" brushRef="#br1" timeOffset="38583.62">18457 7811 0,'0'0'0,"0"21"62,0 0-46,0 0-16,0 0 15,0 0-15,0 1 0,0-1 16,0 0-16,21 0 0,-21 0 16,22 0-16,-22 1 0,0-1 15,21 21-15,-21-21 0,21 0 0,0 1 16,-21 20-16,21-21 0,0 21 0,1-20 15,-22-1-15,21 21 0,-21-21 16,21 22-16,-21-22 0,0 0 0,21 21 16,-21-21-16,0 1 0,21 20 15,-21-21-15,0 21 0,0 1 0,0-22 16,0 21-16,0 1 0,0-1 0,0 0 16,0-21-16,0 22 0,0-1 0,0 0 15,0 1-15,-21-22 0,0 21 16,21 1-16,-21-1 0,0 0 15,-1 1-15,1-1 0,0 0 0,0 1 0,0 20 16,0-21-16,-1 1 0,1 20 16,0-20-16,0 20 0,0-21 0,0 1 0,-1 20 15,-20-20-15,21-1 0,0 21 16,0-20-16,-1-1 0,1 22 16,-21-22-16,21 21 0,0 1 0,-22-22 15,22 22-15,0-1 0,-21 1 0,-1-22 16,22 22-16,-21-1 0,-1-21 0,22 22 15,-21-22-15,0 22 0,-1-1 16,-41 43-16,41-42 0,22-22 0,-21 21 16,-1-20-16,-20 20 0,21-20 15,-1 20-15,1-21 0,0 1 0,-1-1 16,1 22-16,-64 20 0,64-41 16,-22-1-16,22 21 0,-22-20 0,22-1 15,-21 0-15,20 1 0,-20 20 16,20-20-16,-20-1 0,-1-21 0,22 21 15,-21 1-15,20-1 0,1-21 16,-22 22-16,22-1 0,0-21 0,-22 21 16,22 1-16,0-22 0,-1 21 0,-20-21 15,20 22-15,1-1 0,-21-21 0,-43 43 16,63-22-16,-20-21 0,21 0 16,-1 1-16,1 20 0,0-21 15,-1 0-15,1-21 0,21 21 0,0 1 16,-1-1-16,1-21 0,0 21 0,0-21 15,21 21-15,-21-21 0,21 21 16,-21-21-16,-1 21 0,1-21 16,0 0-16,0 22 15,0-22-15,0 0 16,-1 0-16,22 21 16,-21-21-16,0 0 31,0 21-31,0-21 15,0 21 1,21-42 31,0 0-47,21 0 16,0-1-16,0 22 0,-21-21 0,21 0 15,0 0-15,1 0 0,-1 0 0,-21-1 16,21 1-16,0 0 0,0-21 0,0 21 15,1 21-15,-22-22 0,21 1 16,0 0-16,-21 0 16,0 42 31,0 0-47,0 0 15,0 1-15,-21-22 0,0 21 16,-1 0-16,1 0 0,0 0 0,0 0 15,0 1-15,0-22 16,-1 21-16,1 0 0,0 0 0,21 0 16,-21-21-16,0 21 0,0 1 0,21-1 15,-22 0-15,1-21 0,21 21 16,-21-21-16,21 21 0,0 0 16,0 1-1,0-1 1,21-21 46,0 0-62,1 0 0,-1 0 16,0 0-16,21 0 0,-21 21 16,1-21-16,20 0 0,-21 0 0,21 0 15,1 0-15,-1 0 0,0 21 16,1-21-16,-22 21 0,21-21 0,1 21 15,-22-21-15,21 22 0,-21-22 0,0 21 16,1-21-16,-1 0 0,-21 21 16,21-21-16,-21 21 0,21-21 15,-21 21-15,-21-21 78,0 0-62,0 0-16,21-21 0,-22 0 16,1 0-16,21 0 0,-21-1 0,0 1 15,21 0-15</inkml:trace>
  <inkml:trace contextRef="#ctx0" brushRef="#br1" timeOffset="39890.71">14944 13229 0,'-22'0'15,"22"-21"17,22 21-17,-22-21-15,21 0 0,0 0 0,0 21 16,21-22-16,-20 1 0,20 0 0,-21-21 15,21 21-15,1-1 0,-1 1 0,0-21 16,-20 21-16,20 0 16,0-1-16,-21 1 0,1 0 0,-1 21 15,0 0-15,-21-21 0,0 42 47,-21-21-47,0 21 0,-1 0 16,22 1-16,-21-1 15,0 0-15,0 0 0,21 0 16,-21-21-16,0 43 0,-1-22 0,1 0 16,0 0-16,0 0 0,0 0 15,0 1-15,-1-1 0,-20 0 0,21 0 16,0 0-16,0 0 0,-1 1 16,-20-1-16,21 0 0,0 0 0,0 0 15,-1 0-15,1-21 0,0 22 0,0-22 16,21 21-16,-21-21 0,0 21 15,42-21 48,0 0-63,0 0 0,0 0 16,0 0-16,22 0 0,-22 0 15,0 0-15,21 0 0,-20 21 16,20-21-16,0 21 0,1-21 0,-1 21 15,0-21-15,1 22 0,-22-22 0,21 21 16,0-21-16,1 21 0,-22 0 16,0-21-16,0 0 0,0 21 0,1-21 15,-22 21-15,21-21 16,-21 22-16,-21-22 31,-1 0-15,1 0-16,0 0 15,0 0-15,0 0 0,0-22 16,-1 22-16,1-21 0,0 21 16,0-21-16,0 0 0,0 0 15,-1 0-15,1-1 0,-21 1 0,21 0 16,-22 0-16,22 0 0,-21 0 0,21-1 16,0 1-16,-22 0 0,22 0 15,0 0-15,0 21 0,21-21 16,-21 21-16,-1 0 15,22-22 32,0 1-31,22 21 0,-1-21-16,0 0 0,0 21 15,0-21-15,22 0 0,-22-1 0,21-20 16,0 21-16,1-21 0,-1 20 0,0-20 15,22 0-15,-22 21 0,1-1 16,-1-20-16,0 21 0,-21 21 0,1-21 16,-1 21-16,-21-21 0,21 21 0,-21 21 15,0 0-15,0 0 16,-21 0-16,0 0 16,-1 1-16,-20-1 0,21 0 0,0 0 15,-22 0-15,22 0 0,-21 1 16,21-1-16,-22 0 0,1-21 0,0 21 15,21 0-15,-22 0 0,1 1 16,0-1-16,20 0 0,1 0 0,-21 0 16,21 0-16,0 1 0,-1-1 15,1 0-15,21 0 0,-21 0 16,21 0-16,0 1 16,21-1-16,0-21 15,1 21-15,20-21 0,-21 0 0,21 21 16,1-21-16,-1 21 0,0-21 0,1 21 15,-1-21-15,0 22 0,1-22 16,-1 0-16,-21 21 0,22-21 16,-22 0-16,21 21 0,-21-21 0,0 0 15,1 21-15,-1-21 0,0 0 16,0-21 0,-21 0-16,0 0 15,0-1-15,0 1 0,0 0 16,-21 0-16</inkml:trace>
  <inkml:trace contextRef="#ctx0" brushRef="#br1" timeOffset="40935.3">12573 12150 0,'0'0'0,"0"-43"16,0 22-16,-21 21 15,21 21 1,0 1-1,-21-1-15,21 21 0,0 0 0,0 1 16,0-1-16,0 0 0,0 1 0,0 20 16,0-20-16,0-1 0,0 0 15,0 1-15,0-1 0,-22 0 16,22-21-16,0 22 0,0-22 0,0 0 16,0 21-16,0-20 0,0-1 15,22-42 16,-22-1-31,0-20 16,0 21-16,0 0 0,0-22 0,0 22 16,0-21-16,0 0 0,0-1 0,0 1 15,0 0-15,0-1 0,0-20 16,0 20-16,0 1 0,0 0 0,0-22 16,0 22-16,0 21 0,0-22 0,0 22 15,0 0-15,0 0 16,21 21-16,0 21 15,0 0-15,0 0 0,0 22 0,1-1 16,-1 0-16,0 1 0,0-1 0,0 22 16,0-22-16,1 0 0,-1 1 15,-21-22-15,0 21 0,21 0 0,0-20 16,-21 20-16,21-21 0,-21 0 0,0 0 16,21-21-16,-21 22 0,22-1 15,-1-42 1,-21-1-1,0 1-15,21 0 0,-21 0 0,0 0 16,0-22-16,0 22 0,0-21 0,21 21 16,-21-22-16,0 1 15,0 0-15,0-1 0,0 1 0,0 0 16,21 21-16,-21-1 0,0-20 0,0 21 16,21 21-1,-21 21 1,0 0-1,0 0-15,22 1 0,-22-1 0,21 0 16,-21 0-16,21 0 16</inkml:trace>
  <inkml:trace contextRef="#ctx0" brushRef="#br1" timeOffset="41674.87">13462 12425 0,'0'21'16,"-21"0"-1,0 0-15,-1 1 0,22-1 16,0 0-16,0 0 0,-21 0 16,21 0-16,0 1 0,-21 20 0,21-21 15,0 0-15,0 0 0,0 1 0,0-1 16,0 0-16,0 0 15,21-21-15,0 0 0,1 21 16,-1-21-16,0 0 16,0 0-16,-21-21 0,0 0 15,0 0-15,0 0 16,0-1-16,0 1 0,0 0 0,0 0 16,0 0-16,0-22 0,0 22 0,0-21 15,0 21-15,0 0 0,0-22 0,0 22 16,21 0-16,-21 0 0,21 0 15,1-1-15,-1 22 0,-21-21 16,21 21-16,0 0 0,0 0 16,0 21-16,1 1 0,-1-22 15,0 21-15,-21 0 0,21 0 16,-21 0-16,21 0 0,-21 1 0,0-1 16,0 0-16,0 0 0,0 0 0,0 0 15,0 1-15,0-1 0,0 0 0,0 0 16,0 0-16,0-42 47,0 0-32,0 0-15,0 0 16,0-1-16,0 1 0,0 0 0,0 0 16,21 0-16,1-22 0,-22 22 0,21-21 15,0 21-15,0 0 0,0-1 16,0 22-16,1-21 0,-1 21 0,21 0 15,0 0-15,-20 21 0,-1 1 16,0-1-16,0 0 0,0 0 0,0 0 16,1 22-16,-22-22 0,0 0 15,0 0-15,0 21 0,0-20 0,0-1 16,0 0-16,0 0 0,0 0 0,0 0 16,-22 1-16,22-1 0,-21 0 15,0-21-15,21 21 0,-21-21 0,0 0 16,0 0-1,-1 0-15,1 0 0,0 0 16,0 0-16,0 0 0</inkml:trace>
  <inkml:trace contextRef="#ctx0" brushRef="#br1" timeOffset="42239.66">12086 13483 0,'0'-42'16,"21"21"-1,0 0-15,-21-1 16,22 1-16,-1 0 0,0 0 0,0 0 0,0 21 15,-21-21-15,21-1 0,-21 1 16,0 0-16,-21 21 16,0 0-1,0 0-15,-21 21 0,20 0 16,1-21-16,0 22 0,0-1 16,0 0-16,0-21 0,21 21 0,0 0 15,0 0-15,0 1 0,0-1 0,42 21 16,-21-42-16,0 21 0,0 0 15,22 1-15,-22-1 0,21 0 16,-21 0-16,22 0 0,-22-21 0,0 21 16,0 1-16,0-1 0,1 0 0,-22 0 15,0 0-15,0 0 0,-22 1 16,1-22-16,0 21 16,-21-21-16,-1 0 0,22 0 0,-21 21 15,0-21-15,-1 0 0,1 0 16,0 0-16,-1 0 0,1-21 0,21 21 15,-22-21-15,22 21 0,0-22 16,0 1-16,0 21 0,21-21 0,0 0 16,0 0-16,0 0 15,0-1-15,21 22 0,0-21 16,0 21-16,22-21 0,-22 0 16,21 21-16,-21-21 0</inkml:trace>
  <inkml:trace contextRef="#ctx0" brushRef="#br1" timeOffset="42545.01">12679 13145 0,'0'0'0,"0"21"31,0 0-15,0 0-16,0 0 0,0 0 0,0 1 15,0-1-15,0 0 0,0 21 0,0-21 16,0 1-16,0 20 0,-21-21 16,21 21-16,0-20 0,-22 20 15,22-21-15,0 21 0,0-20 0,0-1 16,0 0-16,0 0 0,0 0 0,0 0 16,0-42 30,0 0-46,0 0 0,0 0 0,0 0 16</inkml:trace>
  <inkml:trace contextRef="#ctx0" brushRef="#br1" timeOffset="42726.07">12552 13504 0,'0'0'0,"-21"0"16,21-21 30,21 21-46,0 0 0,0 0 16,0-21-16,0 21 0,1 0 0,20 0 16,-21-21-16,0 21 0,0 0 15,1 0-15,-22-21 0,21 21 0,0 0 16,0 0-16</inkml:trace>
  <inkml:trace contextRef="#ctx0" brushRef="#br1" timeOffset="43287.18">13187 13547 0,'21'0'16,"-21"-21"-16,0-1 16,0 1-16,0 0 15,0 0-15,0 0 16,0 0-16,0-1 0,0 1 15,-21 21-15,0 0 16,-1 0-16,1 0 0,0 21 16,0 1-16,0-1 0,0 0 15,21 0-15,-22 0 0,-20 43 16,21-43-16,21 0 0,0 21 16,-21-20-16,21-1 0,0 0 0,0 0 15,0 0-15,0 0 0,21-21 16,0 0-1,0 0-15,0 0 0,1 0 0,-1 0 16,0-21-16,0 0 0,0 0 0,22 0 16,-22 0-16,0-1 0,0 1 15,-21-21-15,21 21 0,-21 0 0,21-22 16,-21 22-16,0 0 0,0 0 0,0 0 16,22 21-16,-22-22 0,0 44 31,0-1-16,0 0-15,0 0 0,0 0 0,0 0 16,0 1-16,0-1 0,0 0 0,0 0 16,0 0-16,0 22 0,0-22 0,0 0 15,0 0-15,21 0 16,-21 0-16,21-21 16,0 0-1,0 0-15,0 0 0,-21-21 16,22 0-16,-1 0 0,0 0 15,-21 0-15,21-22 0</inkml:trace>
  <inkml:trace contextRef="#ctx0" brushRef="#br1" timeOffset="44171.24">13716 13123 0,'21'-21'0,"-42"42"0,42-63 0,-21 21 15,0 42 16,-21 0-31,21 0 0,-21 1 16,21 20-16,0-21 0,0 21 16,0-20-16,-21 20 0,21-21 0,0 21 15,0-20-15,-22-1 0,22 21 16,0-21-16,0 0 0,0 22 0,0-22 16,0 0-16,0 0 0,0 0 15,0 1-15,22-22 16,-1 0-1,0 0-15,0-22 0,0 22 16,-21-21-16,21 0 0,1 0 0,-1 0 16,-21 0-16,21-1 0,0 1 0,0 0 15,-21 0-15,21 0 0,1 21 16,-22 21 15,0 0-31,0 0 16,0 0-16,0 1 15,0-1-15,0 0 0,21 0 16,-21 0-16,21-21 0,-21 21 0,21-21 16,-21 22-16,21-22 0,0 0 15,1 0-15,-1 0 0,0 0 16,0 0-16,-21-22 16,21 1-16,0 0 0,-21 0 15,22 0-15,-1 0 0,0-1 0,0 1 0,-21 0 16,21 0-16,0 0 0,1 0 0,-22-1 15,21 22-15,-21-21 0,21 21 16,0 0 0,0 0-1,0 0 1,1 0 0,-22-21 30,0 0-14,-22 21-17,1 0-15,0 0 16,0 0-16,21 21 0,-21-21 16,0 21-16,-1 0 0,1 1 15,21-1-15,-21 0 0,21 0 16,0 0-16,0 0 0,-21 1 0,21-1 15,0 0-15,0 0 0,0 0 0,0 0 16,0 1-16,0-1 0,21-21 16,-21 21-16,0 0 0,21-21 0,0 0 15,1 0-15,-1 0 0,0 0 16,0 0-16,0 0 0,0 0 0,1-21 16,-1 21-16,0-21 15,0 21-15,-21-21 0,21-1 16,0 1-16,-21 0 0,0 0 15,22 0-15,-22 0 0,0-22 16,0 22-16</inkml:trace>
  <inkml:trace contextRef="#ctx0" brushRef="#br1" timeOffset="44484.6">14457 13123 0,'0'0'15,"-21"0"-15,-1 22 0,1-22 16,42 0 47,-42 0-17,0 0-30,21 21-16,-21-21 16,21 21-1,-21-21-15,0 0 16</inkml:trace>
  <inkml:trace contextRef="#ctx0" brushRef="#br1" timeOffset="44779.43">13674 13272 0,'0'0'0,"-22"0"15,44 0 1,-1 0-16,0 0 0,0 0 15,21 0-15,-20 0 0,20 0 0,-21-22 16,21 22-16,-20 0 0,20 0 0,-21-21 16,0 21-16,0 0 0,1 0 15,-1 0-15,-21-21 16,21 21 0,-21 21 30</inkml:trace>
  <inkml:trace contextRef="#ctx0" brushRef="#br1" timeOffset="48375.92">16912 7832 0,'0'-21'0,"-21"21"16,0 0 15,0 0-16,-1 0 1,1 0-16,0 0 0,0 0 16,0 0-1,0 0-15,-1 0 0,1 0 16,0 0-16,0 0 0,0 0 16,0 0-16,-1 0 0,-20 0 15,21 0-15,0 0 0,-22 0 0,22 0 16,0 0-16,0 0 0,0 0 15,0 0-15,-1 0 0,1 0 0,0 0 16,0 0 0,42 0 15,0 0-31,0 0 16,1 0-16,20 0 0,-21 0 0,0 0 15,22 0-15,-22 0 0,21 0 0,-21 0 16,22 0-16,-1 0 0,0 0 0,-21 0 15,22 0-15,20 0 0,-20 0 16,-1 0-16,21-22 0,1 22 0,-1 0 16,1 0-16,-1-21 0,22 21 15,-21-21-15,20 21 0,-20 0 0,20 0 16,1-21-16,-21 21 0,20 0 16,1 0-16,-22 0 0,22-21 0,0 21 15,-1 0-15,1 0 0,0 0 0,-1 0 16,1 0-16,0 0 0,-1 0 0,1 0 15,-21 0-15,-1 0 0,1 0 0,20 0 16,-20 0-16,-1 0 0,1 0 16,-1 0-16,1 0 0,-1 0 0,1 0 15,-1 0-15,-20 0 0,20 0 0,-21 0 16,22 0-16,-22 0 0,22 0 0,-22 0 16,0 0-16,22 0 0,-22 0 15,1 0-15,20 0 0,-21 0 16,22 0-16,-22 0 0,22 0 0,-22 0 0,22 0 15,-22 0-15,0 0 0,22 0 16,-22 0-16,-21 0 0,22-21 16,-1 21-16,-21 0 0,21 0 0,-20 0 15,-1 0-15,0 0 0,0 0 0,0 0 16,0 0-16,-21-22 0,22 22 31,-44 0 47,1 0-62,0 0-16,-21 0 0,-1 0 0,22 0 16,-42 0-16,20 0 0,-20 0 0,-22 22 15,22-22-15</inkml:trace>
  <inkml:trace contextRef="#ctx0" brushRef="#br1" timeOffset="49019.15">16933 7959 0,'-42'0'15,"21"0"1,0 0-16,-1 0 15,1 0 1,0 0 0,42 0 15,0 0-31,1 0 0,20 0 16,-21 0-16,21 0 0,1 0 0,20 0 15,1 0-15,-1 0 0,1 0 16,20 0-16,22 0 0,-21 0 0,21 0 15,0-21-15,-1 21 0,1 0 0,21 0 16,0 0-16,0 0 0,0 0 0,0 0 16,21 0-16,-21 0 0,0 0 15,0 0-15,0 0 0,0 0 0,0 0 16,-21 0-16,0 0 0,0 0 16,-21 0-16,-1 0 0,-20 0 0,-1 0 15,1 0-15,-1 0 0,-20-22 0,20 22 16,-42 0-16,22 0 0,-1 0 0,-21-21 15,0 21-15,0 0 0,1 0 16,-1 0-16,0 0 16,0 0-1,-42 0 48,0 0-63</inkml:trace>
  <inkml:trace contextRef="#ctx0" brushRef="#br1" timeOffset="49562.36">19706 8615 0,'0'0'0,"0"-21"0,0 0 16,0-1-16,0 1 0,0 0 15,0 0-15,0 0 0,0 0 16,0-1-16,-21 1 0,0 21 15,0 0-15,-1 0 0,1 0 16,0 0-16,0 21 0,-21 1 16,20-1-16,1 0 0,0 0 0,0 21 15,0-20-15,0 20 0,-1 0 0,22 1 16,0-1-16,0 0 0,0 1 16,0-22-16,0 21 0,0 0 0,0-20 15,0 20-15,22-21 0,-1 0 0,0 0 16,0 1-16,0-1 0,0 0 15,22-21-15,-22 0 0,0 0 0,21 0 16,-20 0-16,20 0 0,-21-21 0,21 21 16</inkml:trace>
  <inkml:trace contextRef="#ctx0" brushRef="#br1" timeOffset="49971.12">20045 8784 0,'0'0'0,"0"-21"0,0 0 15,0-21-15,21 20 0,-21 1 0,0 0 16,-21 21-1,0 0-15,-1 0 16,1 21-16,21 0 0,0 1 16,-21-1-16,21 0 0,-21 0 0,21 21 15,0-20-15,0-1 0,0 0 0,0 21 16,0-21-16,0 1 0,0-1 0,0 0 16,21-21-16,0 21 0,0-21 15,1 0-15,-1 0 0,0 0 16,0 0-16,0 0 15,0 0-15,1 0 0,-1-21 0,0 0 0,-21 0 16,21 21-16,-21-22 0,0 1 16,0 0-16,0 0 0,0 0 15,0-22-15,0 22 0,-21 0 0,0 0 16,0 0-16,-1 0 0,1 21 0,0 0 16,21-22-16,-21 22 0,0 0 0,0 0 15,21 22 1,0-1-16,0 0 0,0 0 15,0 0-15,0 0 0,21-21 16,0 22-16,0-22 0,0 0 0,0 21 16,1-21-16,-1 0 0,0 0 15,21 0-15,-21 0 0,1-21 0,-1 21 16,0-22-16</inkml:trace>
  <inkml:trace contextRef="#ctx0" brushRef="#br1" timeOffset="51055.67">20447 8700 0,'0'0'0,"0"-22"15,21 22-15,-21 22 16,0-1 0,0 0-16,0 0 0,0 21 0,0-20 15,0-1-15,0 21 0,0-21 0,0 0 16,0 1-16,0-1 0,0 0 16,0 0-16,0 0 0,0 0 0,0 1 15,0-44 32,0 1-47,0 0 16,0 0-16,0 0 0,0 0 0,0-22 15,0 22-15,0-21 0,21 21 0,0-22 16,1 22-16,-1 0 0,0-21 16,0 20-16,0 1 0,0 0 0,1 21 15,-1 0-15,21-21 0,-21 21 0,22 0 16,-22 21-16,0 0 15,0 0-15,-21 1 0,0-1 0,0 0 0,0 0 16,0 21-16,0-20 0,0-1 16,0 21-16,0-21 0,0 0 15,0 1-15,0-1 0,0 0 0,0 0 16,0 0-16,0 0 16,21-21-1,0 0-15,1 0 0,-1 0 16,0-21-16,0 0 0,0 21 0,0-21 15,1 0-15,20 0 0,-21-1 0,0 1 16,0-21-16,1 21 0,-22 0 0,21-22 16,-21 22-16,21-21 0,-21 21 15,0-1-15,0 1 0,0 0 16,-21 21 0,0 21-16,-1-21 0,22 21 15,-21 1-15,21-1 0,-21 0 0,21 0 16,0 0-16,0 0 0,0 1 15,0-1-15,0 0 0,21 0 0,0 0 16,-21 0-16,22 1 0,-1-22 0,0 21 16,0 0-16,0-21 0,-21 21 0,0 0 15,-21-21 17,0 0-32,0 0 0,0 0 15,-1-21-15,1 0 0,0 21 0,0 0 16,0-21-16,0 21 15,-1 0-15,22 21 32,0 0-32,0 0 15,22-21-15,-1 21 0,0-21 0,0 0 16,0 0-16,0 22 0,22-22 0,-22 0 16,0 0-16,21 0 0,-20 0 15,20 0-15,-21-22 0,21 1 0,-20 21 16,20-21-16,-21 0 0,0 0 0,22-22 15,-22 22-15,0-21 0,0 21 16,0-22-16,-21 1 0,21 0 0,1-22 16,-1 22-16,-21 0 0,0-1 15,21-20-15,0 20 0,-21 1 0,21-21 16,-21 41-16,0-20 0,0 21 0,0 0 16,0 0-16,0 42 15,0 21 1,-21-21-16,21 0 0,-21 22 0,21-1 15,-21 0-15,21 1 0,-21-1 0,-1 0 16,1 1-16,21-1 0,-21 0 0,0 22 16,21-22-16,0 1 0,-21-1 15,21-21-15,0 21 0,0-20 16,0 20-16,0-21 0,0 0 0,0 0 16,0 1-16,21-22 15,0 0-15,0 0 0,0 0 16,1 0-16,-1 0 15,-21-22-15,21 1 0,-21 0 0,21 0 16,-21 0-16,0 0 0,0-1 0</inkml:trace>
  <inkml:trace contextRef="#ctx0" brushRef="#br1" timeOffset="51248.63">21526 8700 0,'0'0'0,"-21"0"0,0 0 15,21-22-15,21 1 16,0 21 0,1 0-16,-1 0 0,0 0 0,0 0 15,0 0-15,22 0 0,-22 0 16,0 0-16,21 0 0,-21 0 0,1 0 16,-1 0-16,0 0 0,0 0 15</inkml:trace>
  <inkml:trace contextRef="#ctx0" brushRef="#br1" timeOffset="51646.91">21929 8700 0,'0'-22'16,"21"22"31,0 0-47,0 22 0,-21-1 15,21 0-15,0 0 0,-21 0 16,22 0-16,-22 1 0,0-1 0,21 0 16,-21 0-16,0 0 15,0 0-15,0 1 0,0-1 0,0 0 0,0 0 16,0 0-16,0 0 16,0 1-16,-21-22 0,-1 0 31,22-22-16,0 1-15,0 0 0,0 0 16,0 0-16,0 0 0,0-1 0,0-20 16,0 21-16,22 0 0,-22-22 0,0 22 15,21 0-15,-21 0 0,21 0 16,0 21-16,-21-21 0,21 21 0,0 0 16,-21-22-16,22 22 0,-1 0 15,0 0-15,0 0 0,0 0 16,0 0-16</inkml:trace>
  <inkml:trace contextRef="#ctx0" brushRef="#br1" timeOffset="52082.07">22394 8678 0,'0'0'0,"0"-21"0,0 0 15,0 0 1,0 42 15,0 0-15,0 0-16,-21 1 0,21-1 15,-21 0-15,21 21 0,-21-21 0,21 1 16,-21-1-16,21 21 0,0-21 16,0 0-16,0 1 0,0-1 0,0 0 15,21-21-15,0 21 0,0-21 0,0 0 16,0 0-16,22 0 0,-22 0 0,0 0 15,0 0-15,22 0 0,-22-21 16,0 21-16,0-21 0,0 0 0,0-1 16,-21 1-16,22 0 0,-22 0 15,21-21-15,-21 20 0,0 1 0,0-21 0,0 21 16,0 0-16,0-1 0,0 1 16,0 0-1,0 42 16,0 0-31,0 1 16,21-22 0,0 0-1,0 0-15</inkml:trace>
  <inkml:trace contextRef="#ctx0" brushRef="#br1" timeOffset="52354.46">22987 8678 0,'21'-21'0,"-42"42"0,63-42 16,-42 0-16,0 0 0,0 0 0,21 21 15,-21-21-15,-21 21 32,0 0-32,0 0 15,0 21-15,0 0 0,-1 0 16,1 0-16,0 22 0,0-22 16,21 0-16,-21 0 0,21 21 0,-21-20 0,21-1 15,0 0-15,0 0 0,0 0 16,0 0-16,0 1 0,21-1 0,0-21 15,0 0-15,0 21 0,0-21 0,22 0 16,-22 0-16,0 0 0,0 0 16,0 0-16,1-21 0,-1 21 0,0-21 15,0-1-15,0 1 0,0 0 16,1 0-16,-1 0 0,0-22 0,0 22 16</inkml:trace>
  <inkml:trace contextRef="#ctx0" brushRef="#br1" timeOffset="53029.33">23495 8149 0,'0'0'16,"21"-42"-16,0 21 0,-21-22 0,0 22 0,0 0 16,0 42 15,0 0-31,-21 22 0,0-22 16,21 21-16,-21 1 0,0 20 0,21-21 15,-22 1-15,1-1 0,0 22 0,21-22 16,-21 0-16,21 1 0,-21-1 15,21 0-15,0 1 0,-21-1 0,21 0 16,0-21-16,0 1 0,0 20 0,0-21 16,0 0-16,0 0 0,0 1 0,0-1 15,21-21 1,0 0-16,0 0 16,0 0-16,0 0 0,1-21 15,-1 21-15,0-22 0,0 1 16,0 0-16,-21 0 0,21 0 0,1 0 15,-1-1-15,0 1 0,-21 0 16,0 0-16,21 21 0,-21-21 0,21 0 16,-21-1-16,0 44 31,-21-1-15,21 0-16,-21 0 0,21 0 15,0 0-15,0 1 0,0-1 0,0 0 16,0 0-16,0 0 0,0 0 15,0 1-15,0-1 0,0 0 0,0 0 0,21-21 16,0 21-16,0-21 16,1 0-16,20 0 0,-21 0 0,0 0 15,0 0-15,22 0 0,-22 0 0,0 0 16,0-21-16,0 0 0,-21 0 16,22-22-16,-22 22 0,0 0 15,0-21-15,0 21 0,0-22 0,0 22 16,0-21-16,0 21 0,-22-1 0,22 1 15,-21 21-15,0 0 0,21-21 0,-21 21 16,0 0-16,0 0 16,-1 0-16,22 21 0,-21-21 0,0 21 15,21 1-15,-21-1 0,0 0 0,21 0 16,-21 0-16,21 0 16,0 1-16,0-1 0,0 0 15,21-21-15,0 0 0,0 0 16,0 0-16,22 0 0,-22 0 15</inkml:trace>
  <inkml:trace contextRef="#ctx0" brushRef="#br1" timeOffset="53471.07">24066 8805 0,'0'0'16,"0"-42"0,0 21-16,0 0 0,22 21 0,-22-21 0,21 21 15,0-22-15,0 22 16,0 0-1,0 0-15,1 0 16,-1 0-16,-21 22 0,0-1 0,21 0 16,-21 0-16,0 0 0,21 0 0,-21 1 15,0-1-15,0 0 0,0 0 16,0 21-16,0-20 0,0-1 0,21 0 16,-21 0-16,0 0 0,0 0 15,0 1-15,0-44 47,0 1-47,0 0 16,0 0-16,0-21 15,21 20-15,-21 1 0,22-21 0,-1 21 16,0-22-16,-21 1 0,21 21 16,0 0-16,0-22 0,1 22 0,-1 21 15,21-21-15,0-21 0,-20 42 16,-1 0-16,0-21 0,0 21 0,0 0 15,0 0-15,1 0 0,-1 0 16,0 0-16,0 0 0,0 0 16</inkml:trace>
  <inkml:trace contextRef="#ctx0" brushRef="#br1" timeOffset="53895.13">23474 8403 0,'0'0'0,"-21"0"0,-1 0 0,-41 0 16,84-21 15,0 21-31,0 0 16,22 0-16,-1 0 0,0 0 0,22-21 15,-22 21-15,22 0 0,-1-21 0,1 21 16,-1 0-16,1 0 0,-22 0 16,22 0-16,-22-21 0,0 21 0,1 0 15,-22 0-15,21 0 0,-21 0 16,0 0-16,1-22 0,-1 22 15,-21 22 64,-21-1-64,-1 0 1,1-21-16,0 21 0</inkml:trace>
  <inkml:trace contextRef="#ctx0" brushRef="#br1" timeOffset="94004.26">3704 8594 0,'0'0'0,"-21"0"16,0 0-16,0 0 15,42 0 48,0 0-63,0 0 0,21 0 0,-20 0 16,20 0-16,0 0 0,-21 0 0,43 0 15,-22-21-15,1 21 16,-1 0-16,21 0 0,1 0 0,21 0 0,-22 0 15,22 0-15,-1 0 0,1 0 16,0 0-16,-1 0 0,22 0 16,-21 0-16,0 0 0,-1 0 0,22 0 15,0 0-15,0 0 0,0 0 16,-22 0-16,22 0 0,-21 0 0,-22 0 16,22 0-16,-22 0 0,1 0 0,-22 0 15,22 0-15,-22 0 0,-21 0 16,22 0-16,-22 0 0,0 0 0,0 0 15,-42 0 17,0 0-17,0 0 1</inkml:trace>
  <inkml:trace contextRef="#ctx0" brushRef="#br1" timeOffset="106547.09">8403 7938 0,'0'0'0,"-42"0"0,-1 21 0,1-21 16,0 0-16,-1 0 0,1 21 0,21-21 16,-21 0-16,-1 21 0,1-21 15,21 0-15,-22 21 0,22-21 0,21 21 16,21-21 0,22 0-1,-1 0-15,0 0 0,22 0 0,-1 0 16,1 0-16,-1 0 0,1 0 0,-1 0 15,22 0-15,0 0 0,-22 0 16,22 0-16,-22 0 0,1 0 0,-1 0 16,-20 0-16,-1 0 0,0 0 0,1 0 15,-22 0-15,0 0 16,-42 0 15,0 0-31,0 0 16,-22 0-16,22 0 0,0 0 15,-21 0-15,20 0 0,-20 0 0,21 0 16,-21 0-16</inkml:trace>
  <inkml:trace contextRef="#ctx0" brushRef="#br1" timeOffset="106807.47">8170 8107 0,'0'0'0,"-42"0"0,0 0 0,-43 21 15,64-21-15,0 21 16,42-21-1,21 0-15,0 0 16,1 0-16,-1 0 0,22 0 0,-1 0 16,1 0-16,-1 0 0,22 0 15,-22 0-15,22 0 0,0 0 0,-22-21 16,1 21-16,-1 0 0,1 0 0,-22 0 16,0 0-16,1 0 0,-22 0 15,0 0-15,0 0 16,-21-21-16,0 0 31,0 0-31</inkml:trace>
  <inkml:trace contextRef="#ctx0" brushRef="#br1" timeOffset="108583.89">18182 7938 0,'0'0'0,"21"0"0,-21 21 0,21-21 16,-21 21-1,-21 0 32,0-21-47,0 0 16,0 0-16,0 0 0,-22 0 0,22 0 0,0 0 15,-21 0-15,20 0 0,-41 0 16,21-21-16,-1 21 0,1-21 16,0 0-16,-1 21 0,1-22 15,-22 1-15,22 0 0,0 0 0,-22-21 16,1 20-16,-1-20 0,-20 0 0,20 21 15,1-43-15,-22 22 0,21-1 16,1-20-16,-1 21 0,-20-22 0,20 1 0,22 20 16,-22-20-16,22 20 15,-21-20-15,20 21 0,22-22 0,-21 22 16,21-22-16,-1 1 0,1-1 0,0 1 16,21-1-16,0 1 0,0-22 15,0 22-15,0-1 0,0 22 16,0-22-16,0 22 0,0-22 0,0 22 0,0 0 15,21-1-15,-21 1 0,21 0 16,1-22-16,-1 22 0,0 0 0,0-1 16,0 1-16,0 0 0,1-1 15,-1 1-15,0 0 0,0-1 16,0 1-16,0 0 0,1-1 0,-1 1 0,0 0 16,0-1-16,21 1 0,-20 0 15,-1-1-15,21-20 0,0 20 16,-20 1-16,20-21 0,0 20 0,22 1 15,-22 0-15,22-1 0,-22 1 0,21 0 16,1-1-16,-1 1 0,1 21 16,-1-22-16,64-41 0,-63 63 15,-1-22-15,1 1 0,-1 0 0,22 20 16,0-20-16,21 21 0,-1-21 16,1 20-16,21 1 0,0 0 0,21 21 15,-21 0-15,22 0 0,-1 0 0,0 0 16,0 0-16,0 0 0,-21 21 15,21 0-15,1 1 0,-1-1 16,0 0-16,0 0 0,0 21 0,-21-20 16,21-1-16,-21 21 15,0-21-15,466 127 16,-508-105-16,21-1 0,-22-21 16,1 22-16,-22 20 0,22-21 15,-21 22-15,-1-1 0,43 64 16,-85-63-16,21 21 0,-20-22 0,-1 22 15,-21-1-15,0-20 0,0 21 16,0 20-16,0-41 0,0 21 0,-21-1 16,-1-20-16,22-1 0,-21 22 0,0-22 15,0 1-15,21-1 0,-42 1 16,20-1-16,1 22 0,-21-21 0,0-1 16,-1 1-16,1-1 0,0 1 15,-22-1-15,1 1 0,-1-1 0,-21 1 16,1-1-16,-107 43 0,85-43 15,1-20-15,-22-1 0,0 0 16,0 22-16,-22-22 0,-147 22 0,127-22 16,-1 0-16,-189 22 15,168-22-15,-21-21 0,22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15:52:00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2667 0,'0'0'0,"-43"0"0,1 0 15,0 0-15,20 0 0,1 0 0,0-21 16,0 0-1,21 42 32,0 0-31,21 0 0,0 0-16</inkml:trace>
  <inkml:trace contextRef="#ctx0" brushRef="#br0" timeOffset="1177.16">3387 5186 0,'0'0'0,"0"-21"0,0 0 0,0-1 0,0 1 16,0 0-16,0 0 0,0 0 15,-22 0-15,22-1 0,0 44 32,0-1-17,0 21-15,-21 0 0,0 22 0,21-22 16,-21 22-16,0-1 0,0 1 16,-22 20-16,22 1 0,0 0 15,-21-1-15,20-20 0,-20 21 0,0-1 16,-1-20-16,22-1 0,-21 1 15,21-1-15,-22-20 0,22-1 0,21-21 16,-21 0-16,21 22 0,0-65 16,0 1-1,0 0-15,0 0 0,0 0 0,21-22 16,-21 1-16,0 0 0,21-1 16,-21 1-16,22 0 0,-22-1 0,0-20 15,0 21-15,0-1 0,21 1 16,-21 21-16,21 0 0,-21-1 0,21 44 31,-21-1-31,21 0 0,0 21 0,-21 1 16,0-1-16,22 0 0,-22 1 15,21-1-15,-21 0 0,0 1 0,21-22 16,0 21-16,0-21 0,0 22 16,-21-22-16,43 0 0,-22 0 0,0-21 15,0 0-15,22 0 0,-1 0 0,-21 0 16,21 0-16,1-21 0,-1 0 15,22 0-15,-22-1 0,0 1 0,1-21 16,20 0-16,-21-1 0,1 1 16,-1 0-16,0-22 0,1 1 15,-1-22-15,-21 21 0,0-20 0,1-1 16,-22 22-16,21-22 0,-21 0 0,0 1 16,0-22-16,-43 21 0,22 22 15,-21-22-15,21 21 0,-22 1 0,-20-1 16,-1 22-16,22 0 0,-43 21 15,22-1-15,-1 1 0,1 21 0,-22 0 16,22 0-16,-1 21 0,1 1 0,20 20 16,-20 0-16,21 1 0,20 20 15,1 22-15,0-22 0,21 22 0,0 0 16,0-22-16,21 1 0,0-1 16,1 1-16,20-1 0,0-21 15,1 22-15,-1-43 0,21 21 0,1-20 16,-1-1-16,-20 0 0,20-21 15,1 0-15,-22 0 0,0 0 0,1 0 16,-1 0-16</inkml:trace>
  <inkml:trace contextRef="#ctx0" brushRef="#br0" timeOffset="2130.6">3852 5969 0,'0'0'16,"0"21"-16,0 0 0,0 1 0,21-22 15,1 21-15,-1-21 16,0 0-16,0 0 0,0 0 0,0 0 16,1-21-16,-1 21 0,21-22 0,-21 1 15,22 0-15,-1 0 0,-21-21 16,21 20-16,-20 1 0,20-21 0,-42 21 16,0 0-16,0-22 0,0 22 0,0 0 15,0 0-15,-21 21 0,0 0 16,-22 0-16,22 0 0,-21 0 0,21 21 15,-1 0-15,-20 0 0,21 22 0,-21-1 16,20-21-16,1 21 0,21 1 16,0-1-16,0 0 0,0 1 15,0-1-15,0-21 0,0 22 0,21-22 16,1 0-16,-1 0 0,21 0 16,-21-21-16,22 0 0,-1 0 0,-21 0 15,21 0-15,22 0 0,-22-21 0,1 0 16,-1 0-16,0 0 0,22-1 15,-22 1-15,0-21 0,-20 21 0,20-22 16,-21 1-16,0 21 0,-21-21 0,0-22 16,0 43-16,0 0 15,0 0-15,-21 21 16,0 0-16,0 21 16,0 0-16,21 0 0,0 21 15,0-20-15,-22-1 0,22 21 16,0-21-16,-21 0 0,21 22 0,0-22 15,0 0-15,0 0 0,-21 0 0,21 1 16,0-1-16,-21 0 16,21-42 15,0 0-31,21-1 0,0 1 16,-21 0-16,21-21 15,1 21-15,-1-22 0,0 22 0,0-21 0,0 21 16,0-22-16,1 22 0,-1 0 0,0 0 15,21 21-15,-21 0 16,1 0-16,-1 0 0,0 0 0,0 21 16,0-21-16,0 21 0,-21 0 0,0 0 15,22 22-15,-22-22 0,0 0 0,0 0 16,0 22-16,0-22 0,0 0 16,0 0-16,0 0 0,0 0 0,-22 1 15,22-1-15,0-42 31,0-1-31,0 1 16,22 0-16,-1 0 0,0 0 0,-21 0 16,21-1-16,0-20 0,0 21 15,1 0-15,-1-22 0,0 22 16,0 0-16,0 21 0,0 0 0,1 0 16,-1 0-16,0 0 0,0 21 15,-21 0-15,0 22 0,0-22 0,0 0 16,0 21-16,0 1 0,0-22 15,0 21-15,-21-21 0,21 1 0,0-1 16,-21 0-16,21 0 0,0 0 0,0 0 16,21-21-1,0 0 1,0 0-16,22-21 0,-22 0 0,0 0 16,21 0-16,-21 0 0,22-1 0,-22-20 15</inkml:trace>
  <inkml:trace contextRef="#ctx0" brushRef="#br0" timeOffset="2463.41">5927 5800 0,'-22'21'16,"1"0"-1,0 0-15,21 0 0,-21 1 16,0-1-16,0 0 0,-1 21 0,1-21 16,21 22-16,0-22 0,-21 0 0,21 21 15,0-20-15,0-1 0,0 0 16,0 0-16,21 0 0,0-21 15,1 21-15,-1-21 0,0 0 0,21 0 0,-21 0 16,22 0-16,-22 0 0,21-21 16,1 0-16,-22 0 0,21 0 0,-21 0 15,0-1-15,1 1 0,-1-21 16,-21 21-16,0-22 0,0 1 0,0 21 16,0-21-16,0-1 0,-21 22 0,-1-21 15,1 21-15,-21 21 0,21 0 0,-22 0 16,22 0-16,-21 0 0,0 0 15,20 21-15,-20 0 0,21 0 0,0 0 16,0 0-16,-1 1 0,22-1 0,0 0 16,0 0-16,0 0 15,22 0-15,-1-21 0,21 0 0</inkml:trace>
  <inkml:trace contextRef="#ctx0" brushRef="#br0" timeOffset="3111.91">8530 5821 0,'0'0'0,"0"-21"0,0 0 15,0-1-15,-21 1 0,0 0 16,0 0-16,-1 0 0,1 0 0,0-1 15,0 1-15,0 0 0,0 21 0,-1 0 16,1 0-16,0 0 0,-21 0 0,21 0 16,-1 21-16,1 0 0,0 1 15,-21 20-15,21-21 0,-1 21 0,-20 1 16,21-1-16,0 0 0,0 1 0,-1-1 16,1 0-16,0 1 0,21-1 0,0-21 15,0 0-15,0 22 0,0-22 16,21-21-16,0 21 0,1-21 15,20 0-15,-21 0 0,21 0 0,1 0 16,-1 0-16,0-21 0,1 0 0,-1 0 16,0-1-16,22 1 0,-22-21 0,1 0 15,20-1-15,-21-20 0,1-1 16,20 1-16,-20-22 0,20 22 0,-21-22 16,1 0-16,-1-21 0,0 22 0,-20-22 15,20 0-15,-21 0 0,0 0 0,0 22 16,-21-22-16,0 42 0,0-20 15,0 20-15,0 22 0,-21 0 0,0-1 16,0 22-16,0 21 0,-22 0 16,22 21-16,-21 22 0,21-1 0,-22 21 15,22 1-15,-21 21 0,21-1 16,0 22-16,-1 0 0,1 0 0,21-22 16,0 22-16,0-21 0,0 0 0,0-1 15,0 1-15,21-22 0,1 1 0,-1-1 16,0-20-16,0-1 0,0 0 15,0 1-15,1-22 0,-1 0 0,0 0 16,21 0-16,-21 1 0,1-1 0,-1-21 16,0 0-16,21 0 0,-21 0 0,1 0 15,-1 0-15,21-21 0,-21-1 0,22 1 16,-22 0-16,21-21 0,-21 21 16</inkml:trace>
  <inkml:trace contextRef="#ctx0" brushRef="#br0" timeOffset="3332.83">10245 5482 0,'21'0'31,"0"0"-31,0 0 16,0 0-16,0 0 15,1 0-15,-1 0 0,0 0 16,0 0-16,-42 21 31,0-21-31</inkml:trace>
  <inkml:trace contextRef="#ctx0" brushRef="#br0" timeOffset="3476.75">10245 5673 0,'0'0'0,"0"21"0,-22 0 0,22 0 16,22-21-1,-1 0-15,0 0 16,0 0-16,0 0 0,0 0 16,1 0-16,-1-21 15,0 21-15,0-21 0,0 0 16,0 21-16,22-21 0</inkml:trace>
  <inkml:trace contextRef="#ctx0" brushRef="#br0" timeOffset="4163.85">12171 5440 0,'0'0'15,"0"-21"-15,0 0 0,0-1 0,0 1 16,-21 0-16,21 42 31,0 0-31,0 1 0,0-1 16,0 0-16,0 0 0,0 21 0,0-20 16,0 20-16,0-21 0,0 0 0,0 22 15,0-22-15,0 0 0,0 0 0,0 0 16,0 0-16,0 1 15,-22-22-15,22 21 16,-21-21-16,0 0 0,0 0 16,21-21-16,0-1 15,0 1-15,0 0 0,0-21 0,0 21 16,0-22-16,0 1 0,0 21 16,21-22-16,0 1 0,0 21 0,1-21 15,-1 20-15,21-20 0,-21 21 0,22 21 16,-1 0-16,-21 0 0,21 0 0,1 0 15,-22 21-15,21 0 0,-21 0 16,22 1-16,-22-1 0,0 21 0,0-21 16,-21 22-16,0-1 0,0-21 15,0 21-15,0-20 0,0 20 0,0-21 0,0 0 16,-21 0-16,21 1 0,0-1 0,-21-21 16,21 21-16,0-42 31,0 0-31,21-1 15,0 1-15,0 0 0</inkml:trace>
  <inkml:trace contextRef="#ctx0" brushRef="#br0" timeOffset="4495.87">12933 5482 0,'0'21'15,"21"-21"-15,-21 22 16,21-22-16,0 0 0,0 0 15,1 0-15,-1 0 0,0 0 16,0-22-16,21 1 0,-20 21 0,20-21 16,-21 21-16,21-21 0,-20 0 0,-1 21 15,0-21-15,0-1 0,-21 1 0,0 0 16,0 0-16,-21 0 16,0 21-16,-22 0 0,1 0 15,0 0-15,-1 21 0,1-21 0,0 21 16,-1 0-16,1 22 0,21-22 0,-21 0 15,20 21-15,1-21 0,0 22 0,21-22 16,-21 21-16,21-21 0,0 1 16,0-1-16,21 0 0,0 0 0,0 0 15,22-21-15,-22 0 0,21 0 16,1 0-16,-1 0 0,21 0 0,-20-21 16,-1 21-16,22-21 0,-22 0 0</inkml:trace>
  <inkml:trace contextRef="#ctx0" brushRef="#br0" timeOffset="4995.58">13758 5271 0,'0'0'16,"0"-22"-16,0 44 15,0-1 1,0 0-16,0 0 0,-21 0 16,21 22-16,-21-22 0,21 21 15,-21-21-15,0 22 0,21-22 0,0 0 16,-22 21-16,22-21 0,-21 1 0,21-1 15,0 0-15,0 0 0,0 0 16,21-21 0,1 0-16,-1-21 0,-21 0 15,21 21-15,0-21 0,0 0 0,0-22 16,1 22-16,-1 0 0,0 0 0,0-22 16,0 22-16,0 21 0,1-21 15,-1 21-15,0-21 0,-21 42 16,21 0-16,-21 0 15,0 1-15,0-1 0,0 0 16,0 21-16,21-21 0,-21 1 0,21-1 16,1 0-16,-1 0 0,0 0 0,0-21 15,0 0-15,0 0 0,22 0 0,-22 0 16,21 0-16,1 0 0,-1-21 16,-21 0-16,21 0 0,1 0 0,-22-1 15,0-20-15,21 21 0,-42-21 0,22-1 16,-22 1-16,21 0 0,-21-1 0,0 1 15,0 0-15,0-1 0,-21 1 0,-1 21 16,1 0-16,0-1 0,0 22 16,0 0-16,0 0 0,-22 0 15,22 0-15,0 22 0,0-1 0,0 0 16,-1 0-16,1 0 0,21 0 0,0 1 16,0-1-16</inkml:trace>
  <inkml:trace contextRef="#ctx0" brushRef="#br0" timeOffset="5883.4">17103 4509 0,'0'0'0,"42"-43"0,-21 22 0,21 0 16,-20 21-16,-22-21 15,0 42-15,0 0 0,0 0 0,-22 22 16,1-1-16,0 21 0,0 22 16,21-21-16,-42 20 0,20 1 0,1 0 15,0-1-15,0 1 0,0 0 0,-22-22 16,22 22-16,0-22 0,0 1 0,-21-22 16,20 22-16,-20-22 0,21-21 15,0 21-15,0-20 0,-22-1 0,22 0 16,0-21-16,0 0 0,0 0 0,-1 0 15,1 0-15,0-21 0,0 0 0,0-22 16,0 22-16,21-21 0,-22-1 0,22-20 16,0 21-16,0-22 15,0 1-15,0-1 0,22 1 0,-1 20 0,-21-20 16,21 20-16,0 22 0,-21 0 16,21 0-16,0 21 0,-21 21 0,22 0 15,-1 0-15,0 22 0,-21-1 16,21 0-16,-21 1 0,21 20 0,0-20 15,-21-1-15,0 21 0,22-20 0,-22-1 16,21 0-16,0 1 0,-21-1 16,21 0-16,0-20 0,0-1 0,22 0 0,-22 0 15,21-21-15,1 0 0,20 0 0,-21 0 16,22 0-16,-22-21 16,22 0-16,-1 0 0,1-22 0,-1 22 15,1-21-15,-1-1 0,1-20 0,-22 21 16,0-22-16,1 1 0,-1-22 0,-21 0 15,0 1-15,1-22 0,-1 21 16,-21-21-16,0 0 0,0 1 0,0 20 16,-21-21-16,-22 0 0,22 0 0,-21 22 15,-1 20-15,-20 1 0,-1 20 0,1 1 16,-1 21-16,-20 21 0,20 0 16,-20 21-16,20 21 0,1 1 0,-1 20 15,22 22-15,-1-22 0,1 22 16,21 21-16,21-21 0,0-1 0,0 22 0,0-21 15,21-1-15,21 1 0,-20-21 16,20-1-16,0 1 0,-21-22 16,43 21-16,-22-41 0,1 20 15,-1-21-15,0 21 0,1-20 0,-1-22 0,0 21 16,-21-21-16,22 0 0,-1 0 0,-21 0 16,22 0-16,-22-21 0,0 21 15,21-22-15,-21 22 0</inkml:trace>
  <inkml:trace contextRef="#ctx0" brushRef="#br0" timeOffset="6239.88">17928 5376 0,'0'0'0,"0"22"15,0-1-15,0 0 16,21-21-16,0 0 16,1 0-16,-1 0 0,0 0 15,0 0-15,0-21 0,22 21 0,-1-21 16,-21-1-16,21 22 0,-20-21 0,20 0 15,-21 0-15,0 0 0,0-22 0,-21 22 16,0 0-16,0-21 0,0 21 16,0-1-16,0 1 0,-21 0 0,0 21 15,-21 0-15,21 0 0,-22 0 0,22 21 16,-21 0-16,21 22 0,-22-22 0,22 21 16,0-21-16,0 22 15,0-1-15,21 0 0,0-20 0,0 20 16,0-21-16,0 21 0,0-20 0,0-1 15,21 0-15,0 0 0,0 0 0,0-21 16,22 21-16,-22-21 0,21 0 0,0 0 16,1 0-16,-1 0 0,0 0 0,1-21 15,-1 21-15,-21-21 0,22 0 16,-1 0-16,-21 0 0,21-22 0,-20 22 16,-1-21-16</inkml:trace>
  <inkml:trace contextRef="#ctx0" brushRef="#br0" timeOffset="6848.26">18732 5165 0,'22'-21'0,"-44"42"0,44-64 0,-22 22 15,0 0-15,0 42 16,0 0-16,0 1 16,-22 20-16,22-21 0,0 21 0,-21 1 15,21-22-15,-21 21 0,0-21 0,21 22 16,0-1-16,0-21 0,-21 22 16,21-22-16,-21 0 0,21 21 0,0-21 15,0 1-15,-22-1 0,1-21 31,21-21-15,0-1-16,0 1 0,0-21 16,0 21-16,0-22 0,0 1 0,21 0 15,1-1-15,-1 1 0,0 0 16,0-1-16,21 22 0,-20-21 0,-1 0 16,21 20-16,-21 1 0,22 0 0,-22 0 15,21 21-15,-21 0 0,0 0 16,22 21-16,-22 0 0,0 0 0,0 22 15,0-22-15,1 21 0,-1-21 0,-21 22 16,21-1-16,-21-21 0,0 22 0,0-22 16,0 21-16,-21-21 0,0 0 0,-1 43 15,1-64-15,0 21 16,0 0-16,0-21 16,21-21-1,0 0-15,0 0 16,0-22-16,21 22 0,0 0 0,0-21 15,22 21-15,-22-22 0,21 1 0,-21 0 16,22-1-16,20 1 0,-21 0 16,1-1-16,-1 22 0,0 0 0,1 0 15,-1 21-15,-21 0 0,22 0 0,-22 21 16,-21 0-16,0 0 0,21 0 0,-21 22 16,0-22-16,0 21 0,0 1 15,0-22-15,-21 21 0,0 0 0,-1-20 16,1-1-16,0 21 0,21-21 15,-21 0-15,21 1 0,-21-22 0,21 21 16,0 0-16,21-21 16,0 0-16,0 0 15,0-21-15,22 0 0,-22-1 16,21 22-16</inkml:trace>
  <inkml:trace contextRef="#ctx0" brushRef="#br0" timeOffset="7260.77">20320 5059 0,'0'0'16,"0"-21"-16,0 0 0,-21 21 16,0 0-16,-1 0 0,1 0 0,0 0 15,0 21-15,-21 0 16,20 0-16,1 21 0,-21 1 0,21-22 16,0 21-16,-1 1 0,-20-1 0,21 0 15,0 1-15,21-1 0,0 0 0,-21-21 16,21 22-16,0-1 0,0-21 0,0 0 15,21 1-15,0-1 0,0 0 16,0-21-16,0 0 0,22 0 0,-22 0 16,21 0-16,1 0 0,-22 0 0,21 0 15,0-21-15,-20 0 0,20-1 0,-21-20 16,0 21-16,0-21 0,1-1 16,-1 22-16,0-42 0,-21 20 0,0 1 15,0 0-15,0-1 0,0 1 16,0 21-16,0-22 0,-21 22 0,0 21 15,-1-21-15,-20 21 0,21 0 0,0 0 16,0 0-16,-22 21 0,22 0 0,0 1 16,0-22-16,0 21 0,-1 0 15,1 21-15,0-21 0,21 1 16,0-1-16,0 0 0,0 0 0,21-21 16,0 0-16,1 0 0,-1 0 0,21 0 15,0 0-15,1 0 0</inkml:trace>
  <inkml:trace contextRef="#ctx0" brushRef="#br0" timeOffset="7563.11">21421 4784 0,'0'0'0,"0"-21"0,0-22 16,0 22-16,0 0 0,-22 0 15,1 21-15,0 0 0,0 0 16,0 0-16,0 21 0,-1 0 0,1 0 15,0 0-15,0 22 0,0-1 16,0 22-16,-1-22 0,1 21 0,0-20 16,0 20-16,21 1 0,-21-22 15,21 0-15,-21 22 0,21-22 0,0 1 16,0-1-16,0 0 0,0-21 0,21 22 16,-21-22-16,21 21 0,0-21 15,0 1-15,0-1 0,1-21 0,-1 21 16,0-21-16,0 0 0,0 0 0,22 0 15,-22 0-15,21 0 0,-21 0 0,22-21 16,-22 21-16,0-21 0,21-1 0,1 1 16</inkml:trace>
  <inkml:trace contextRef="#ctx0" brushRef="#br0" timeOffset="7876.91">22098 4890 0,'0'0'0,"21"-43"16,-21 22-16,21-21 0,0-1 0,-21 22 15,64-63 1,-43 84-16,0 0 0,0 0 0,1 0 16,20 0-16,-21 0 0,0 21 15,0 0-15,22 21 0,-22-21 0,0 22 16,0 20-16,-21-20 0,21 20 16,-21 1-16,0-22 0,0 21 0,0-20 0,0 20 15,-21-20-15,21-1 0,-21 0 16,0 1-16,-21-22 0,20 21 15,1 0-15,0-20 0,0-1 0,-21 0 16,20 0-16,1 0 0,0 0 0,0-21 16,0 0-16,21 22 0,0-44 47,21 1-47,0 0 0,0 0 15</inkml:trace>
  <inkml:trace contextRef="#ctx0" brushRef="#br0" timeOffset="8151.75">23453 5038 0,'0'0'0,"0"-21"0,0-1 15,0 1 1,0 0-1,0 42 48,0 0-63,0 1 16,-22-1-1,1 0-15,21 0 0,-21 0 16,0-21-16,0 21 0,21 1 0</inkml:trace>
  <inkml:trace contextRef="#ctx0" brushRef="#br0" timeOffset="8397.61">23304 5525 0,'0'21'16,"0"0"-16,22 0 15,-22 0-15,21 0 16,-21 1-16,0-1 0,0 21 0,0-21 16,-21 0-16,-1 22 0,1-22 0,0 21 15,0-21-15,-21 22 0,-1-22 0,1 21 16,-22-21-16,22 22 0,-43-1 16,22-21-16,-1 22 0,22-22 0,-21 0 15,20 0-15,22 0 0,-21-21 0,21 0 16,-1 21-16</inkml:trace>
  <inkml:trace contextRef="#ctx0" brushRef="#br0" timeOffset="9383.04">23453 5080 0,'-22'0'0,"22"21"16,-21-21-16,21 21 0,-21 1 16,21-1-16,0 0 15,0 0-15,0 0 16,0 0 0,21-21-1,0 0-15,1-21 16,-22 0-16,0 0 0,21 0 15,-21 0-15,0-1 0,21 1 16,-21 0-16,0 0 0,0 0 16,0 0-16,0-1 15,-21 22-15,0 0 16,-1 0-16,1 22 0,0-1 16,0 0-16,0-21 0,0 21 0,21 0 15,-22 0-15,22 1 0,-21-1 0,21 0 16,0 0-16,0 0 0,0 0 15,0 1-15,21-22 16,1 0-16,-1 0 16,0 0-16,0-22 15,-21 1-15,21 21 0,-21-21 0,0 0 16,0 0-16,0 0 0,21-1 16,-21 1-16,0 0 0,-21 21 31,0 0-16,0 21-15,0 0 0,0 1 16,21-1 0,0 0-16,-22 0 15</inkml:trace>
  <inkml:trace contextRef="#ctx0" brushRef="#br0" timeOffset="11195.77">3916 1545 0,'0'0'0,"0"-21"0,0 0 16,21 0-16,-21 0 15,0 42 1,0 21-16,-21-21 0,21 43 16,-21-22-16,-1 22 0,22-1 15,-21 1-15,0-1 0,0 1 16,0-1-16,0 1 0,21-1 0,-22 1 15,1-22-15,0 21 0,0 1 16,0-22-16,0 22 0,-22-22 0,22 0 16,0 1-16,0-22 0,-22 0 0,22 0 15,0-21-15,0 0 16,21-21-16,0 0 16,0 0-16,0-22 0,0 22 15,0-21-15,0 0 0,0-1 0,0 1 16,0 21-16,0-22 0,0 22 0,21 0 15,-21 0-15,0 0 16,21 21-16,-21 21 16,0 0-16,21 0 0,-21 22 15,0-1-15,0-21 0,22 21 16,-1 1-16,-21-1 0,21 0 0,0-20 16,0-1-16,-21 21 0,43-21 0,-22 0 15,0 1-15,21-22 0,-21 0 16,22 0-16,-1 0 0,-21 0 0,22 0 15,-1 0-15,0-22 0,1 1 16,-1 0-16,0 0 0,1-21 0,20 20 16,-21-20-16,1 0 0,20-1 0,-20 1 15,-22-21-15,21 20 16,0-20-16,-20 20 0,-1-20 0,0-1 16,-21 1-16,21-1 0,-21 1 0,0-22 15,0 22-15,0-1 0,-21 22 16,-21 0-16,20-22 0,1 22 0,-21 21 15,21-22-15,-22 22 0,1 0 16,0 21-16,21 0 0,-22 0 0,1 0 16,0 0-16,-1 21 0,1 0 15,0 22-15,20-1 0,-20 21 16,21 1-16,-21-1 0,20 1 0,22-1 0,0 64 16,0-63-1,0-22-15,22 22 0,-1-22 0,0-21 16,0 22-16,21-1 0,-20-21 0,20 0 15,0 0-15,1-21 0,-1 22 16,0-22-16,22 0 0,-22 0 0,0 0 16,1 0-16,-1-22 0</inkml:trace>
  <inkml:trace contextRef="#ctx0" brushRef="#br0" timeOffset="11551.56">4847 2392 0,'0'0'16,"0"21"-1,21-21-15,0 0 16,1 0-16,-22-21 0,21 21 16,21-21-16,-21 0 0,0 21 0,22-22 15,-22 1-15,21 0 0,-21 0 0,1 0 16,-22 0-16,0-1 15,-22 22 1,1 0-16,0 0 0,0 0 16,-21 0-16,20 22 0,-20-1 0,21 0 15,-21 0-15,20 21 0,1-20 16,0 20-16,0-21 0,21 21 0,-21-20 16,21 20-16,0-21 0,0 0 15,21 0-15,0 1 0,0-22 0,0 21 16,1-21-16,20 0 0,-21 0 0,21 0 15,-20-21-15,-1 21 0,21-22 16,-21 1-16</inkml:trace>
  <inkml:trace contextRef="#ctx0" brushRef="#br0" timeOffset="12147.78">5461 2244 0,'0'21'16,"-21"0"-1,0 0-15,-1 0 0,22 1 16,0-1-16,0 0 0,0 0 0,-21 21 16,21-20-16,0-1 15,0 0-15,-21 0 0,21 0 0,0 0 16,-21-21 15,21-21-31,0 0 16,0 0-1,0 0-15,0 0 0,0-22 0,0 22 16,0 0-16,21-21 0,0 20 0,0-20 16,1 21-16,-1 0 0,0 0 15,0-1-15,0 22 0,22 0 0,-22 0 16,0 0-16,0 0 0,0 0 0,0 0 16,1 22-16,-1-22 0,-21 21 15,21 0-15,-21 0 0,0 0 0,0 0 16,0 22-16,0-22 0,0 0 0,0 0 15,0 0-15,0 1 16,-21-22-16,21 21 0,-21-21 16,21-21 15,0-1-31,0 1 0,0 0 0,21 0 16,0 0-16,0 0 0,0-1 0,-21-20 15,43 21-15,-22 0 0,0 0 16,0-1-16,0 1 0,0 21 0,1 0 15,-1 0-15,0 0 0,-21 21 16,0 1-16,0-1 0,0 0 16,0 0-16,0 21 0,0-20 15,0-1-15,-21 21 0,0-21 0,21 0 16,0 1-16,0 20 0,-22-42 16,22 21-16,0 0 0,0 0 0,22-42 31,-1 0-31</inkml:trace>
  <inkml:trace contextRef="#ctx0" brushRef="#br0" timeOffset="12543.56">6540 2096 0,'-21'0'15,"0"0"-15,0 0 0,0 0 16,0 0-16,-1 21 0,-20 0 0,21 0 15,0 0-15,-22 0 0,22 22 16,0-22-16,0 21 0,0 1 16,21-1-16,-21-21 0,21 21 0,0 1 15,0-22-15,0 21 0,0-21 0,0 1 16,0-1-16,21-21 0,21 21 16,-21-21-16,0 0 0,1 0 15,20-21-15,-21 21 0,21-21 0,1-1 16,-22 1-16,21 0 0,-21-21 15,1 21-15,-1-22 0,0 22 0,-21-21 16,0-1-16,0 22 0,0-21 0,0 21 16,0-22-16,-21 22 0,-22 0 15,22 0-15,0 0 0,0 21 16,-21 0-16,20 0 0,1 0 0,-21 0 16,21 21-16,0 0 0,-1 0 15,22 0-15,0 1 16,0-1-16,0 0 0,0 0 0,0 0 0,22-21 15,-1 0-15,21 0 0</inkml:trace>
  <inkml:trace contextRef="#ctx0" brushRef="#br0" timeOffset="12823.94">7260 1799 0,'-21'-42'16,"0"42"-16,0 0 16,-1 21-16,1 0 0,0 0 15,0 1-15,0 20 0,0 0 0,21 1 16,-22-1-16,1 0 0,0 1 0,21-1 16,0 0-16,-21 1 0,21 20 15,-21-21-15,21 1 0,0-1 0,0-21 16,0 22-16,0-22 0,21 21 15,0-21-15,-21 0 0,21-21 16,22 22-16,-22-22 0,0 0 0,0 0 16,21 0-16,-20-22 0,20 1 0</inkml:trace>
  <inkml:trace contextRef="#ctx0" brushRef="#br0" timeOffset="13115.27">7853 1778 0,'0'0'0,"21"-21"0,0 0 0,0 21 16,0 0-16,1 0 15,-1 0-15,21 0 0,-21 21 0,0 0 16,1 0-16,-1 0 0,0 22 16,0-1-16,0-21 0,-21 22 15,0-1-15,0 0 0,0 22 0,0-22 16,0 0-16,-21 1 0,0-1 0,0 0 15,-22 1-15,22-1 0,-21 0 16,0 1-16,-1-22 0,22 0 0,-21 0 16,21 0-16,-1 1 0,1-1 15,0-21-15,42 0 16,0-21 0,1-1-16,20 1 0</inkml:trace>
  <inkml:trace contextRef="#ctx0" brushRef="#br0" timeOffset="13645.51">9356 1778 0,'0'0'0,"0"-21"0,0-21 15,-22 42 1,1 21-1,0-21-15,-21 21 0,21 0 0,-22 0 16,22 0-16,-21 1 0,21-1 16,-22 0-16,22 0 0,21 0 0,0 0 15,-21-21-15,21 22 0,21-22 16,0 0 0,0 0-16,1 0 0,-1 0 0,0 0 15,0 21-15,0-21 0,0 0 0,1 21 16,-22 0-16,0 0 15,0 0-15,0 1 0,0-1 0,-22 0 16,1 0-16,0 0 0,0 0 16,-21 1-16,20-1 0,-20 0 15,21 0-15,0 0 0,0-21 16,-1 21-16,1-21 0,42 0 31,1 0-15,-1 0-16,0 0 0,0 22 15,0-22-15,-21 21 0,21 0 0,-21 0 16,0 0-16,0 0 16,0 1-16,0-1 0,0 0 15,-21 0-15,0 21 0,21-20 0,-21-1 16,0 0-16,21 0 0,0 0 0,-21 0 16,-1 1-16,22-1 0,0 0 15,0 0-15</inkml:trace>
  <inkml:trace contextRef="#ctx0" brushRef="#br0" timeOffset="14123.23">8890 3535 0,'-21'0'16,"0"0"-16,21 21 15,-22-21-15,22-21 16,0 0 0,22 21-16,-22 21 31,0 0-16,0 0-15,-22 0 0,1 1 0,0-1 16,0 0-16,0 21 0,21-21 16,0 1-16,0-1 0,0 0 0,0 0 15,0 21-15,0-20 0,0-1 16,21 0-16,0-21 0,0 21 0,0 0 16,1 0-16,-1 1 0,0-1 0,0 0 15,-21 0-15,0 0 0,21 0 0,-21 1 16,0-1-16,0 0 0,0 0 15,0 0-15,-21 0 0,0 1 0,0-1 16,21 0-16,-21 0 0,-1 0 16,1-21-16,0 21 0,21 1 15,-21-22-15,0 0 0,21-22 32,0 1-32,0 0 0,0 0 15</inkml:trace>
  <inkml:trace contextRef="#ctx0" brushRef="#br0" timeOffset="14609.2">8657 2794 0,'0'0'0,"-21"0"16,42 0 15,21 0-15,1 0-16,-1 0 0,0 0 15,22 0-15,-1 0 0,1 0 16,-1 0-16,1 0 0,-1 0 0,-20-21 16,20 21-16,-20 0 0,-1 0 0,0 0 15,1 0-15,-22 0 0,0 0 16,0 0-16,-42 0 15,0 0 1,0 0 0,-1 0-16,1 21 0,0-21 15,0 0-15,0 21 0,0-21 0,-1 0 16,1 21-16,0-21 0,-21 22 16</inkml:trace>
  <inkml:trace contextRef="#ctx0" brushRef="#br0" timeOffset="14900.02">8424 3090 0,'0'0'0,"-21"0"0,0 22 15,42-22 17,21 0-32,-20 0 0,20 0 0,21 0 15,-20 0-15,20 0 0,1 0 0,-1 0 16,1 0-16,-1 0 0,1 0 15,-1 0-15,1 0 0,-22 0 16,0 0-16,1 0 0,-1-22 0,-21 22 16,0 0-16,1 0 0,-1 0 0,-42 0 47,-1 0-47,1 0 0,0 0 15,0 0-15,-21 0 0,20 0 0,-20 0 16,21 0-16,-21 22 0</inkml:trace>
  <inkml:trace contextRef="#ctx0" brushRef="#br0" timeOffset="15163.87">8361 3344 0,'0'22'0,"0"-44"0,-21 44 16,21-1-16,0 0 15,21-21-15,0 0 16,21 0-16,1 0 0,-1 0 0,0 0 15,1 0-15,20 0 0,1 0 0,-1 0 16,1 0-16,-1 0 0,-21 0 0,22 0 16,-22 0-16,22 0 15,-22 0-15,0 0 0,-20-21 0,20 21 16,-21 0-16,0 0 0,0 0 16,-42 0 30,0 0-46</inkml:trace>
  <inkml:trace contextRef="#ctx0" brushRef="#br1" timeOffset="27876.19">17399 6223 0,'-21'0'0,"-85"0"16,85 0-1,-22 0-15,22 0 16,-21 0-16,21 0 0,-22 0 0,22 0 0,0 0 16,-21 0-16,21 0 0,-1 0 0,1 0 15,42 0 32,22 0-47,-1 0 0,0 0 0,22 0 16,-1 0-16,22 0 0,0 0 0,-1 0 15,22 0-15,0 0 0,0 0 16,21 0-16,0 0 0,0 0 0,21 0 16,0 0-16,0 0 0,22 0 0,-1 0 15,0 0-15,1 0 0,20 0 0,-20 0 16,-1 21-16,0-21 0,1 0 16,-1 0-16,-21 21 0,0-21 15,-21 0-15,0 22 0,-21-22 0,0 0 0,-21 0 16,-1 0-16,1 0 0,-22 0 0,1 0 15,-22 0-15,1 0 16,-1 0-16,-21 0 0,0 0 0,0 0 16,1 0-16,-44 0 15,1 0 1,-21 0-16,0 0 0,20 0 16,-20 0-16,-21 0 0,20-22 0,-20 22 15</inkml:trace>
  <inkml:trace contextRef="#ctx0" brushRef="#br1" timeOffset="28311.94">17039 6456 0,'0'0'15,"42"0"1,-20 0-16,20 0 0,0 0 0,1 0 16,20 0-16,1 0 0,20 0 0,1 0 15,0 0-15,20 0 0,1 0 16,0-21-16,21 21 0,21 0 0,0-21 15,1 21-15,-1 0 0,21 0 0,0 0 16,1-22-16,-1 22 0,0 0 0,-20 0 16,-22 0-16,21 0 0,-21 0 15,-21 0-15,-1 0 0,1 0 0,-21 0 16,-22 0-16,1 0 0,-1 0 0,-20 0 16,-1 0-16,-21 0 0,0 0 15,1 0-15,-1 0 0,-21 22 31,0-1-31,-43-21 16,22 21-16,-21 0 0,0-21 0,-1 21 16</inkml:trace>
  <inkml:trace contextRef="#ctx0" brushRef="#br1" timeOffset="28812.15">16933 7599 0,'-21'-21'0,"21"-43"16,0 43-16,0 0 0,0 0 15,0 0-15,-21-1 0,0 22 16,0 0-16,-1 0 15,1 0-15,0 0 0,-21 0 0,21 22 16,-22-22-16,22 42 0,-21-21 0,-1 0 16,1 22-16,0-1 0,21 0 0,-22 1 15,1-1-15,21 21 0,0-20 16,-22 20-16,43-20 0,0 20 0,0 1 16,0-22-16,0 43 0,21-43 15,1 0-15,-1-21 0,21 1 0,0-1 16,1 0-16,-1 0 0,0-21 15,22 0-15,-22 0 0,22 0 16,-22-21-16,22 0 0,-22 0 0,0-1 16</inkml:trace>
  <inkml:trace contextRef="#ctx0" brushRef="#br1" timeOffset="29183.2">17335 7916 0,'0'-42'0,"0"84"0,0-105 15,0 42-15,0 0 0,-21 21 16,0 0-16,0 0 0,0 0 15,0 21-15,-22 0 0,22 0 0,0 0 16,-21 22-16,20-22 0,1 21 16,-21 22-16,21-22 0,21 0 15,-21 1-15,21-22 0,0 21 0,0-21 16,0 0-16,0 1 0,42-1 16,-21-21-16,0 0 0,0 21 15,22-21-15,-22 0 0,21 0 0,-21 0 16,22-21-16,-1 0 0,-21-1 0,22 1 15,-22 0-15,0 0 0,0 0 0,0-22 16,-21 22-16,0-21 0,0 0 16,0 20-16,-21-20 0,0 21 0,0-21 15,0 20-15,-22 22 0,22-21 0,-21 21 16,21 0-16,-22 0 0,22 0 16,-21 0-16,21 0 0,-1 21 0,1 1 15,0-1-15,21 0 0,0 0 16,0 0-16,0 0 0,0 1 0,21-22 15,0 21-15,22-21 0,-1 0 0,0 0 16,1 0-16,-1 0 0,0 0 0</inkml:trace>
  <inkml:trace contextRef="#ctx0" brushRef="#br1" timeOffset="29621.06">17695 7874 0,'-21'21'31,"21"0"-31,0 1 16,0-1-16,0 0 0,0 0 0,0 0 16,0 22-16,0-22 0,0 0 15,0 21-15,0-21 0,0 1 0,-21-1 16,21 0-16,0 0 0,0 0 0,-21-21 16,21 21-16,-21-21 15,-1 0 1,22-21-16,0 0 15,0 0-15,0 0 0,0 0 16,0-22-16,0 22 0,0-21 0,0 21 16,22-22-16,-1 1 0,0 21 15,0 0-15,0-22 0,22 22 16,-22 21-16,0-21 0,0 21 0,64-21 16,-64 21-16,0 0 15,0 21-15,0 0 0,1 0 0,-1 0 16,-21 22-16,21-22 0,-21 0 0,21 21 15,-21-20-15,0 41 16,0-42-16,0 0 0,-21 1 0,0-1 16,21 0-16,0 0 0,0 0 15,0-42 17,0 0-32,0 0 0</inkml:trace>
  <inkml:trace contextRef="#ctx0" brushRef="#br1" timeOffset="30026.83">18648 7832 0,'0'-21'16,"0"42"-16,0-64 16,0 22-16,-21 21 15,-1 0-15,1 0 0,0 0 0,-21 0 16,21 0-16,-22 21 0,1 1 15,21-1-15,-22 0 0,22 0 0,0 0 16,0-21-16,0 21 0,21 22 16,0-22-16,0 0 0,21-21 15,0 21-15,0-21 0,0 21 0,22-21 16,-22 22-16,21-22 0,-21 21 0,22-21 16,-22 21-16,0-21 0,0 21 0,0-21 15,1 21-15,-1-21 0,-21 21 16,0 1-16,0-1 0,0 0 15,-21-21-15,-1 21 0,-20-21 16,21 0-16,-21 21 0,-22-21 0,22 0 16,-1 0-16,1 0 0,0 0 15,21 0-15,-22 0 0,22 0 16,0 0-16,0 0 0,21-21 16,0 0-16,0 0 0,42 0 15,-21-1-15,0 1 0,22 21 16,-22-21-16</inkml:trace>
  <inkml:trace contextRef="#ctx0" brushRef="#br1" timeOffset="30310.98">19092 7451 0,'0'0'0,"0"-43"0,0 22 15,0 0-15,0 0 0,0 0 0,0 0 16,0 42-1,0 0 1,0 21-16,-21 1 0,21-1 0,0 0 16,-21 1-16,0 20 0,21-21 0,-21 1 15,21 20-15,-22-20 0,1-1 0,21 21 16,-21-20-16,21-22 0,0 21 0,0 1 16,0-22-16,0 0 15,0 0-15,0 0 0,0 0 0,0 1 0,21-22 31,0 0-31,1 0 16,-22-22-16,0 1 0,0 0 0,0 0 16</inkml:trace>
  <inkml:trace contextRef="#ctx0" brushRef="#br1" timeOffset="30479.96">18796 7874 0,'0'0'0,"0"-21"15,21 21 1,0 0-16,22-21 0,-22 21 16,0 0-16,21 0 0,-21-21 15,22 21-15,-1 0 0,0 0 0,-20-22 16,20 22-16,-21 0 0</inkml:trace>
  <inkml:trace contextRef="#ctx0" brushRef="#br1" timeOffset="30867.44">19346 7811 0,'0'0'0,"-21"0"16,21-22-16,21 22 31,0 0-31,1 0 16,-1 0-16,0 0 0,0 22 0,0-1 15,0 0-15,1-21 0,-22 42 0,21-21 16,0 128 0,-21-128-16,0 0 0,0 0 15,-21 0-15,0 0 0,21 1 16,0-1-16,-22-21 0,22 21 16,-21-21-16,21-21 15,0 0-15,0-1 16,0 1-16,0 0 0,0 0 15,0 0-15,0 0 0,21-22 0,-21 22 16,22-21-16,-22 21 0,21-1 16,0 1-16,-21 0 0,21 0 0,-21 0 15,21 21-15,0 0 0,1 0 16,-22-21 0,21 21-16</inkml:trace>
  <inkml:trace contextRef="#ctx0" brushRef="#br1" timeOffset="31231.43">19981 7811 0,'-21'0'16,"0"0"-16,21 21 16,-21-21-16,21 21 0,0 0 0,-21 0 15,21 0-15,-22 1 0,22-1 0,0 0 16,0 21-16,0-21 0,0 1 0,0-1 15,0 0-15,0 0 0,0 0 16,0 0-16,22-21 0,-1 0 16,0 0-16,0 0 0,0 0 15,0 0-15,1 0 0,-1 0 16,0-21-16,0 0 0,0 0 16,0 0-16,-21 0 0,22-1 0,-22 1 15,21-21-15,-21 21 0,0 0 16,0-1-16,0 1 0,0 0 0,0 0 15,0 42 48</inkml:trace>
  <inkml:trace contextRef="#ctx0" brushRef="#br1" timeOffset="31475.92">20532 7789 0,'0'0'16,"-22"0"-1,1 0 1,0 0-16,0 22 0,0-1 0,0-21 16,21 21-16,-22 0 0,22 0 0,-21 22 15,0-22-15,21 0 0,0 0 16,0 0-16,0 0 0,0 22 0,0-22 15,0 0-15,0 0 0,21-21 16,-21 21-16,21-21 0,1 0 0,20 0 16,-21 0-16,21 0 0,-20 0 15,20-21-15,-21 21 0,21-21 16,1 0-16,-22 0 0</inkml:trace>
  <inkml:trace contextRef="#ctx0" brushRef="#br1" timeOffset="31747.41">21124 7345 0,'0'-127'16,"0"254"-16,-21-254 0,0 127 15,0 21-15,0 0 16,-1 0-16,1 22 0,0-1 16,0 22-16,21-22 0,-21 21 0,0-20 15,21 20-15,-22-20 0,22 20 0,0-21 16,0 1-16,-21-1 0,21 22 0,0-43 15,0 21-15,0 0 0,0-20 16,0 20-16,0-21 0,0 0 0,0 0 16,21 1-16,1-22 0,-1 0 15,0 0-15,0 0 0,0 0 16,0-22-16,1 1 0,-1 0 16,0 0-16,21 0 0,-21 0 0</inkml:trace>
  <inkml:trace contextRef="#ctx0" brushRef="#br1" timeOffset="32056.88">21251 7832 0,'0'0'0,"0"-21"16,-21 42 0,21 0-1,-21 0-15,21 0 0,-21 0 0,21 1 16,-21 20-16,21-21 0,0 0 0,0 0 16,0 1-16,0-1 0,0 0 0,0 0 15,21-21-15,0 21 0,0-21 16,0 0-16,0 0 0,1 0 0,-1 0 15,0 0-15,21 0 0,-21-21 0,1 0 16,-1 21-16,0-21 0,0 0 0,-21-22 16,0 22-16,0 0 0,0-21 15,0 20-15,0 1 0,0 0 16,0 0-16,0 0 0,-21 0 0,0-1 16,0 22-16,-1 0 0,1 0 0,0 0 15,0 0-15,0 22 0,0-1 16,21 0-1,0 0-15,21-21 16,0 0-16</inkml:trace>
  <inkml:trace contextRef="#ctx0" brushRef="#br1" timeOffset="32437.39">21802 7789 0,'0'0'0,"0"-21"0,21 0 16,-21 0-1,21 21-15,0 0 16,0 0-16,0 0 0,1 0 16,-1 21-16,0 0 0,0 0 0,0 1 15,0-1-15,-21 0 0,0 0 16,22 21-16,-22-20 0,0 20 0,0-21 16,0 0-16,0 22 0,0-22 15,0 0-15,0 0 0,0 0 0,-22 0 16,22-42 15,0 0-31,0 0 0,0 0 16,0-22-16,0 22 0,0 0 15,0-21-15,22 21 0,-1-22 0,-21 1 16,0 21-16,21-22 0,0 22 16,-21 0-16,21 0 0,0 0 0,-21 0 15,22 21-15,-1-22 0,0 22 0,0 0 16,0 0-16,0 0 15,-42 0 1</inkml:trace>
  <inkml:trace contextRef="#ctx0" brushRef="#br1" timeOffset="32667.42">20955 7641 0,'-21'0'0,"42"0"0,-21 0 32,21 0-32,0 0 0,22 0 15,-1 0-15,0-21 0,22 21 0,-22 0 16,22 0-16,-1 0 0,1 0 16,-1 0-16,1 0 0,-22 0 15,0 0-15,1 0 0,-22 0 0,0 0 16,-21-21-1,0 0-15,0 0 0</inkml:trace>
  <inkml:trace contextRef="#ctx0" brushRef="#br1" timeOffset="35310.61">10287 1947 0,'0'0'0,"0"-21"15,-21 21-15,21-21 16,-21 21-16,21-21 16,0 0-1,0 0 1,0-1-16,0 1 15,21 21-15,0-21 0,0 21 16,0-21-16,0 21 0,1 0 16,-1 0-16,0 0 0,21 0 0,-21 0 15,22 0-15,-22 0 0,21 0 16,-21 0-16,1 0 0,41 21 16,-42-21-16,0 21 0,1-21 0,-1 21 15,0 1-15,-21-1 0,0 0 16,0 0-16,0 0 15,0 0-15,0 22 0,0-22 0,-21 0 16,0 0-16,-1 22 0,1-22 16,0 0-16,0 21 0,0-21 0,0 1 15,-1 20-15,1 0 0,0-21 0,0 22 16,0-1-16,0 0 0,-1-20 16,22 20-16,-21 0 0,21 1 0,-21-1 15,21 0-15,0 1 0,0-22 0,0 21 16,0-21-16,0 22 0,0-22 15,0 21-15,0-21 0,0 0 0,21 1 16,0-1-16,1 0 0,-1-21 0,0 21 16,21-21-16,-21 0 0,1 0 15,-1 0-15,21 0 0,-21 0 16,0 0-16,22 0 0,-22 0 0,0 0 16,0-21-16,0 21 0,-21-21 15,0 0-15,0-1 16,-21 22-1,0 0-15,0 0 16,0 0-16,0 0 0,-1 22 0,1-22 16,0 21-16,21 0 0,-21-21 15,21 21-15,-21 0 0,21 22 16,0-22-16,-21 0 0,21 0 0,0 21 16,-22-20-16,22 20 0,0-21 15,0 21-15,0-20 0,0 20 0,0 0 16,0-21-16,0 22 0,22-22 0,-22 21 15,21-21-15,-21 22 0,0-22 0,0 21 16,21-21-16,-21 22 0,21-22 16,-21 0-16,0 0 0,0 22 0,0-22 15,0 0-15,0 0 0,0 0 0,-21 0 16,0 1-16,0-1 0,-1 0 16,1 0-16,0 0 0,-21 0 15,21 1-15,-22-22 0,1 21 0,21-21 16,-22 0-16,22 0 0,-42 21 0,42-21 15,-1 0-15,-20 0 0,21 0 16,0-21-16,0 21 16,-1 0-16,22-21 0,-21 21 15,0 0-15,21-22 16,-21 22 343,0 0 235,0 0-594</inkml:trace>
  <inkml:trace contextRef="#ctx0" brushRef="#br1" timeOffset="40867.93">12827 1715 0,'0'0'0,"0"-22"0,0 1 15,21 0-15,-21 0 0,0 0 0,0 0 16,0-1-16,-21 1 16,0 21-16,-22 0 0,22 0 0,0 0 15,-21 0-15,21 21 0,-22 1 0,1-1 16,0 21-16,20 0 0,-20 1 16,0-1-16,-1 22 0,1-22 15,0 21-15,21 1 0,-22-1 0,22-20 16,0 20-16,0-20 0,21 20 15,0 1-15,0-22 0,0 0 0,0 22 16,21-22-16,0 0 0,0-20 0,22 20 16,-22-21-16,21 0 0,-21 0 0,22-21 15,-1 22-15,-21-22 0,21 0 16,-20 0-16,20 0 0,-21 0 0,21-22 16,-20 22-16,20-21 0</inkml:trace>
  <inkml:trace contextRef="#ctx0" brushRef="#br1" timeOffset="41263.71">13081 2180 0,'0'0'0,"-21"0"16,0 0-16,-1 0 0,1 21 0,0 1 16,0-1-16,0 0 0,0 0 0,-1 21 15,1-20-15,21 41 0,-21-21 16,21-20-16,0 20 0,0-21 15,0 0-15,0 22 0,0-22 0,21 0 16,0-21-16,1 21 0,-1-21 0,0 21 16,21-21-16,-21 0 0,22 0 15,-22 0-15,0-21 0,21 0 16,-20 21-16,-1-21 0,0 0 0,0-1 0,0 1 16,-21 0-16,0-21 0,0 21 15,0-22-15,0 22 0,0-21 0,0 21 16,-21-22-16,0 22 0,0 0 15,0 0-15,-22 21 0,22-21 0,0 21 16,0 0-16,-22 0 0,22 0 0,0 0 16,-21 21-16,42 0 15,0 0-15,0 0 0,0 0 16,0 1-16,0-1 0,21 0 16,0 0-16,0-21 0,0 0 0,22 21 15,-22-21-15,21 0 0</inkml:trace>
  <inkml:trace contextRef="#ctx0" brushRef="#br1" timeOffset="41574.53">13525 2244 0,'0'0'0,"0"-21"16,0 42 15,0 0-31,0 0 15,0 0-15,0 0 16,0 1-16,0-1 16,-21-21 31,21 21-32,-21-21 1,21 21-1,-21-21-15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A5E6-06A8-451E-AFF0-0610C57B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523-F7AD-400B-B5EB-898E229B9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66DD-08B7-4F10-A1D0-B06C0981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3633-78FC-4E53-9DD5-415789C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1C14-D84F-4886-BB1B-E1FA5B9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794C-1FCC-42ED-A528-6B3EBA90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3E19-5B48-4F7D-A704-36BE4BA0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9737-588E-439F-9BEF-385642D0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8B4B-211E-42D2-8F4F-47D60F22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EFCC-5414-4ADD-9E65-261F34C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F7404-B3A5-4370-BE4A-716074DB6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CAB8-BAE0-4783-8B71-2F23657D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F7C5-3346-46AE-9103-C959CE5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BFE2-AB2E-4F07-BA3E-E1772EC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640D-FA1B-45EF-BDED-D5581318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992-85FB-4BB2-902C-94B19014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19DD-FD4D-4A7B-B5EC-B5D83318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C01D-7D74-4A4B-A907-076DFE5B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914-E106-412A-AEE9-F84DBCC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0852-7FE0-45D6-88EF-8E495A8C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C92-B15A-4142-B4B1-64E4E01C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0846-2FF7-445C-A8A0-D249E66A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26CF-4E31-4D8E-95CE-60C4B47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1986-58BB-485C-8466-94960066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5038-A5DF-4119-B4DB-EEACDD1E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7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EB2-715F-42BC-AC47-33625F1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7D81-1BB9-4CE8-9A92-3EE60755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CDFB-4F3C-4E61-87EC-147C96B40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3637-FF14-4A43-BA13-4AA502A5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FF76-FBE7-4B29-B2C2-2B8554A3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D229-09B3-4521-B5D8-1F83694A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694-FD74-4055-8DCC-BB86477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EF47-AEE9-4A88-B16B-13C22408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1C0C-C3AB-43C3-BDA4-1CAE55F9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B6148-63D0-4356-B93E-7278C4DD2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D28A-27BE-4438-9BA8-20126377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5D4C-8443-458F-93D3-C80B6293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9C803-4434-4C99-9848-75171D57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5CAC0-F7FA-4FAF-A12A-FAEAAFE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5045-8981-4326-AE74-EF8E9BD0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F8FA6-5A95-4576-AB4B-2B17660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4E246-103E-4D5D-B59D-DCE167F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D0E9-DABA-4145-A625-E961B0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549C5-A082-4B22-82A2-59FD2BE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D6B83-0CDB-4FAF-BE28-BDF21B3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3B72-7945-419E-B0E2-71B937D6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C193-EA51-453D-B240-8AAD37A0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28F-2D7A-4B73-8CF6-C0B37574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12E3-71C4-4D11-A3AE-26E26F98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932AA-883A-4CBB-A421-45FDC6F4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D92E9-82E7-4DB2-B985-2E15CA8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FC56-9D21-4B8D-B21E-95960BFE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1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DC77-291C-48AA-B8A7-DF139A68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404C9-9BCB-4B49-9A53-1F588FCB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BE01-35AC-4B4E-A85C-60294E7BF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1F60-8287-45F8-A1B7-6B199B34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2782-5883-4633-AE34-EDC0EC4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7394-239E-410B-B6E2-BDBA2DFA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574C6-643C-4D36-B4C6-44151F5A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A950-2259-4E4A-AD69-7075650F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6DBE-47CF-4E6D-8E46-D5ADE8651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1FFE-6134-4B43-9465-2876399EA87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9368-919B-4482-A8CC-926CF714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7271-2E6B-43D5-97F2-5B9D28A0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2037-4587-4A46-AB1A-59F382036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EED55-B437-4929-974F-BEF1AFE0F0A9}"/>
                  </a:ext>
                </a:extLst>
              </p14:cNvPr>
              <p14:cNvContentPartPr/>
              <p14:nvPr/>
            </p14:nvContentPartPr>
            <p14:xfrm>
              <a:off x="510480" y="320040"/>
              <a:ext cx="3551400" cy="212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EED55-B437-4929-974F-BEF1AFE0F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310680"/>
                <a:ext cx="3570120" cy="21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52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38EDF-D9E8-4892-A47D-4CF679879053}"/>
                  </a:ext>
                </a:extLst>
              </p14:cNvPr>
              <p14:cNvContentPartPr/>
              <p14:nvPr/>
            </p14:nvContentPartPr>
            <p14:xfrm>
              <a:off x="624960" y="647640"/>
              <a:ext cx="8092800" cy="18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38EDF-D9E8-4892-A47D-4CF679879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638280"/>
                <a:ext cx="8111520" cy="18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45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0CD513-C9B1-4DA3-93E9-E6FF709C94AC}"/>
                  </a:ext>
                </a:extLst>
              </p14:cNvPr>
              <p14:cNvContentPartPr/>
              <p14:nvPr/>
            </p14:nvContentPartPr>
            <p14:xfrm>
              <a:off x="350640" y="167760"/>
              <a:ext cx="835920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0CD513-C9B1-4DA3-93E9-E6FF709C9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8400"/>
                <a:ext cx="837792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42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4D6AB-4F72-4921-8265-6B51BAE97A4E}"/>
                  </a:ext>
                </a:extLst>
              </p14:cNvPr>
              <p14:cNvContentPartPr/>
              <p14:nvPr/>
            </p14:nvContentPartPr>
            <p14:xfrm>
              <a:off x="22680" y="45720"/>
              <a:ext cx="1186488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4D6AB-4F72-4921-8265-6B51BAE97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6360"/>
                <a:ext cx="1188360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74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69E802-6E85-43B2-81D2-6D2F9B94AF39}"/>
                  </a:ext>
                </a:extLst>
              </p14:cNvPr>
              <p14:cNvContentPartPr/>
              <p14:nvPr/>
            </p14:nvContentPartPr>
            <p14:xfrm>
              <a:off x="83880" y="167760"/>
              <a:ext cx="1099584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69E802-6E85-43B2-81D2-6D2F9B94A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58400"/>
                <a:ext cx="1101456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22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A2237F-F02D-4812-B7EC-FACAFA1A6C9B}"/>
                  </a:ext>
                </a:extLst>
              </p14:cNvPr>
              <p14:cNvContentPartPr/>
              <p14:nvPr/>
            </p14:nvContentPartPr>
            <p14:xfrm>
              <a:off x="190440" y="198000"/>
              <a:ext cx="9319680" cy="627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A2237F-F02D-4812-B7EC-FACAFA1A6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8640"/>
                <a:ext cx="9338400" cy="62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63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8E3D4-37AD-4FD4-AFD9-0058E8E7E171}"/>
                  </a:ext>
                </a:extLst>
              </p14:cNvPr>
              <p14:cNvContentPartPr/>
              <p14:nvPr/>
            </p14:nvContentPartPr>
            <p14:xfrm>
              <a:off x="0" y="274320"/>
              <a:ext cx="923580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8E3D4-37AD-4FD4-AFD9-0058E8E7E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92545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95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5686B-A82B-479A-AB7E-D385A25A2DDD}"/>
                  </a:ext>
                </a:extLst>
              </p14:cNvPr>
              <p14:cNvContentPartPr/>
              <p14:nvPr/>
            </p14:nvContentPartPr>
            <p14:xfrm>
              <a:off x="373320" y="190440"/>
              <a:ext cx="1095804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5686B-A82B-479A-AB7E-D385A25A2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81080"/>
                <a:ext cx="1097676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7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92DD5-A998-493F-ABB7-7EBC549D54A7}"/>
                  </a:ext>
                </a:extLst>
              </p14:cNvPr>
              <p14:cNvContentPartPr/>
              <p14:nvPr/>
            </p14:nvContentPartPr>
            <p14:xfrm>
              <a:off x="434160" y="190440"/>
              <a:ext cx="855000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92DD5-A998-493F-ABB7-7EBC549D5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1080"/>
                <a:ext cx="856872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0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CA557-894B-4EC1-9683-51B8B3CA56BF}"/>
                  </a:ext>
                </a:extLst>
              </p14:cNvPr>
              <p14:cNvContentPartPr/>
              <p14:nvPr/>
            </p14:nvContentPartPr>
            <p14:xfrm>
              <a:off x="358200" y="304920"/>
              <a:ext cx="7818480" cy="154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CA557-894B-4EC1-9683-51B8B3CA56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95560"/>
                <a:ext cx="7837200" cy="15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91B23B-F2D9-4D1F-85BB-6565D0774E9D}"/>
                  </a:ext>
                </a:extLst>
              </p14:cNvPr>
              <p14:cNvContentPartPr/>
              <p14:nvPr/>
            </p14:nvContentPartPr>
            <p14:xfrm>
              <a:off x="2187000" y="937440"/>
              <a:ext cx="5890680" cy="152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91B23B-F2D9-4D1F-85BB-6565D0774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640" y="928080"/>
                <a:ext cx="590940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84AED7-3A79-4A37-BFDD-C23E4176F30C}"/>
                  </a:ext>
                </a:extLst>
              </p14:cNvPr>
              <p14:cNvContentPartPr/>
              <p14:nvPr/>
            </p14:nvContentPartPr>
            <p14:xfrm>
              <a:off x="434160" y="2430720"/>
              <a:ext cx="11133360" cy="27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84AED7-3A79-4A37-BFDD-C23E4176F3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800" y="2421360"/>
                <a:ext cx="1115208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FB10C-66D1-451F-8C9A-6DE32A5CCD05}"/>
                  </a:ext>
                </a:extLst>
              </p14:cNvPr>
              <p14:cNvContentPartPr/>
              <p14:nvPr/>
            </p14:nvContentPartPr>
            <p14:xfrm>
              <a:off x="251280" y="182880"/>
              <a:ext cx="1175040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FB10C-66D1-451F-8C9A-6DE32A5CC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1176912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59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7F7A19-9331-4FD3-8ADE-BE814FFFE8C1}"/>
                  </a:ext>
                </a:extLst>
              </p14:cNvPr>
              <p14:cNvContentPartPr/>
              <p14:nvPr/>
            </p14:nvContentPartPr>
            <p14:xfrm>
              <a:off x="998280" y="380880"/>
              <a:ext cx="793260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7F7A19-9331-4FD3-8ADE-BE814FFFE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371520"/>
                <a:ext cx="795132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94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D84BF-57AA-4504-BFD8-239B2862034C}"/>
                  </a:ext>
                </a:extLst>
              </p14:cNvPr>
              <p14:cNvContentPartPr/>
              <p14:nvPr/>
            </p14:nvContentPartPr>
            <p14:xfrm>
              <a:off x="1013400" y="495360"/>
              <a:ext cx="744516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D84BF-57AA-4504-BFD8-239B28620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486000"/>
                <a:ext cx="7463880" cy="25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65C6ED-9122-4695-B909-4ECE3827D409}"/>
                  </a:ext>
                </a:extLst>
              </p14:cNvPr>
              <p14:cNvContentPartPr/>
              <p14:nvPr/>
            </p14:nvContentPartPr>
            <p14:xfrm>
              <a:off x="1371600" y="533520"/>
              <a:ext cx="8047080" cy="571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65C6ED-9122-4695-B909-4ECE3827D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240" y="524160"/>
                <a:ext cx="80658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4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C1ED96-40AB-4AF8-917B-6F871DD56A8A}"/>
                  </a:ext>
                </a:extLst>
              </p14:cNvPr>
              <p14:cNvContentPartPr/>
              <p14:nvPr/>
            </p14:nvContentPartPr>
            <p14:xfrm>
              <a:off x="266760" y="365760"/>
              <a:ext cx="829836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C1ED96-40AB-4AF8-917B-6F871DD56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56400"/>
                <a:ext cx="831708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42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0E4C-542C-4321-9CF4-0C96375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6CE4-C46E-4852-8338-B3E14213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112B93-2912-4824-BE80-9495A46BA80A}"/>
                  </a:ext>
                </a:extLst>
              </p14:cNvPr>
              <p14:cNvContentPartPr/>
              <p14:nvPr/>
            </p14:nvContentPartPr>
            <p14:xfrm>
              <a:off x="1203840" y="533520"/>
              <a:ext cx="765864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112B93-2912-4824-BE80-9495A46BA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524160"/>
                <a:ext cx="7677360" cy="45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6EDF21-7F4E-4B80-8F7A-7C9DFB09FB58}"/>
                  </a:ext>
                </a:extLst>
              </p14:cNvPr>
              <p14:cNvContentPartPr/>
              <p14:nvPr/>
            </p14:nvContentPartPr>
            <p14:xfrm>
              <a:off x="213480" y="876240"/>
              <a:ext cx="8107920" cy="348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6EDF21-7F4E-4B80-8F7A-7C9DFB09F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866880"/>
                <a:ext cx="812664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4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2020-11-25T15:34:46Z</dcterms:created>
  <dcterms:modified xsi:type="dcterms:W3CDTF">2020-11-25T16:29:16Z</dcterms:modified>
</cp:coreProperties>
</file>